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496" r:id="rId2"/>
    <p:sldId id="497" r:id="rId3"/>
    <p:sldId id="498" r:id="rId4"/>
    <p:sldId id="494" r:id="rId5"/>
    <p:sldId id="488" r:id="rId6"/>
    <p:sldId id="487" r:id="rId7"/>
    <p:sldId id="485" r:id="rId8"/>
    <p:sldId id="482" r:id="rId9"/>
    <p:sldId id="486" r:id="rId10"/>
    <p:sldId id="484" r:id="rId11"/>
    <p:sldId id="489" r:id="rId12"/>
    <p:sldId id="478" r:id="rId13"/>
    <p:sldId id="479" r:id="rId14"/>
    <p:sldId id="475" r:id="rId15"/>
    <p:sldId id="480" r:id="rId16"/>
    <p:sldId id="472" r:id="rId17"/>
    <p:sldId id="474" r:id="rId18"/>
    <p:sldId id="476" r:id="rId19"/>
    <p:sldId id="465" r:id="rId20"/>
    <p:sldId id="469" r:id="rId21"/>
    <p:sldId id="477" r:id="rId22"/>
    <p:sldId id="499" r:id="rId23"/>
    <p:sldId id="500" r:id="rId24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4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4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B9A8"/>
    <a:srgbClr val="83D7DF"/>
    <a:srgbClr val="0187AC"/>
    <a:srgbClr val="15B0DB"/>
    <a:srgbClr val="45B549"/>
    <a:srgbClr val="DDB0CC"/>
    <a:srgbClr val="262626"/>
    <a:srgbClr val="787777"/>
    <a:srgbClr val="034E85"/>
    <a:srgbClr val="0E7E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06" autoAdjust="0"/>
    <p:restoredTop sz="96834" autoAdjust="0"/>
  </p:normalViewPr>
  <p:slideViewPr>
    <p:cSldViewPr>
      <p:cViewPr>
        <p:scale>
          <a:sx n="75" d="100"/>
          <a:sy n="75" d="100"/>
        </p:scale>
        <p:origin x="2514" y="1674"/>
      </p:cViewPr>
      <p:guideLst>
        <p:guide orient="horz" pos="894"/>
        <p:guide pos="2880"/>
        <p:guide orient="horz" pos="1484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2022/3/29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02453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576720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 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09724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65036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17105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536976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653D9D6B-D750-4816-B750-A334EDD75942}"/>
              </a:ext>
            </a:extLst>
          </p:cNvPr>
          <p:cNvSpPr/>
          <p:nvPr userDrawn="1"/>
        </p:nvSpPr>
        <p:spPr>
          <a:xfrm rot="20768974">
            <a:off x="-6671593" y="-1218334"/>
            <a:ext cx="11794884" cy="3107008"/>
          </a:xfrm>
          <a:custGeom>
            <a:avLst/>
            <a:gdLst>
              <a:gd name="connsiteX0" fmla="*/ 1064281 w 2148797"/>
              <a:gd name="connsiteY0" fmla="*/ 553103 h 566036"/>
              <a:gd name="connsiteX1" fmla="*/ 1069615 w 2148797"/>
              <a:gd name="connsiteY1" fmla="*/ 554818 h 566036"/>
              <a:gd name="connsiteX2" fmla="*/ 1069424 w 2148797"/>
              <a:gd name="connsiteY2" fmla="*/ 554818 h 566036"/>
              <a:gd name="connsiteX3" fmla="*/ 1062852 w 2148797"/>
              <a:gd name="connsiteY3" fmla="*/ 558723 h 566036"/>
              <a:gd name="connsiteX4" fmla="*/ 1060947 w 2148797"/>
              <a:gd name="connsiteY4" fmla="*/ 561104 h 566036"/>
              <a:gd name="connsiteX5" fmla="*/ 1058947 w 2148797"/>
              <a:gd name="connsiteY5" fmla="*/ 561676 h 566036"/>
              <a:gd name="connsiteX6" fmla="*/ 1064281 w 2148797"/>
              <a:gd name="connsiteY6" fmla="*/ 553103 h 566036"/>
              <a:gd name="connsiteX7" fmla="*/ 1035706 w 2148797"/>
              <a:gd name="connsiteY7" fmla="*/ 553103 h 566036"/>
              <a:gd name="connsiteX8" fmla="*/ 1037991 w 2148797"/>
              <a:gd name="connsiteY8" fmla="*/ 554627 h 566036"/>
              <a:gd name="connsiteX9" fmla="*/ 1038277 w 2148797"/>
              <a:gd name="connsiteY9" fmla="*/ 555199 h 566036"/>
              <a:gd name="connsiteX10" fmla="*/ 1039230 w 2148797"/>
              <a:gd name="connsiteY10" fmla="*/ 557008 h 566036"/>
              <a:gd name="connsiteX11" fmla="*/ 1036086 w 2148797"/>
              <a:gd name="connsiteY11" fmla="*/ 556532 h 566036"/>
              <a:gd name="connsiteX12" fmla="*/ 1032467 w 2148797"/>
              <a:gd name="connsiteY12" fmla="*/ 559961 h 566036"/>
              <a:gd name="connsiteX13" fmla="*/ 1031800 w 2148797"/>
              <a:gd name="connsiteY13" fmla="*/ 560628 h 566036"/>
              <a:gd name="connsiteX14" fmla="*/ 1029991 w 2148797"/>
              <a:gd name="connsiteY14" fmla="*/ 560152 h 566036"/>
              <a:gd name="connsiteX15" fmla="*/ 1027609 w 2148797"/>
              <a:gd name="connsiteY15" fmla="*/ 556246 h 566036"/>
              <a:gd name="connsiteX16" fmla="*/ 1031705 w 2148797"/>
              <a:gd name="connsiteY16" fmla="*/ 554722 h 566036"/>
              <a:gd name="connsiteX17" fmla="*/ 1034182 w 2148797"/>
              <a:gd name="connsiteY17" fmla="*/ 554627 h 566036"/>
              <a:gd name="connsiteX18" fmla="*/ 1035134 w 2148797"/>
              <a:gd name="connsiteY18" fmla="*/ 553675 h 566036"/>
              <a:gd name="connsiteX19" fmla="*/ 969602 w 2148797"/>
              <a:gd name="connsiteY19" fmla="*/ 553103 h 566036"/>
              <a:gd name="connsiteX20" fmla="*/ 975507 w 2148797"/>
              <a:gd name="connsiteY20" fmla="*/ 558437 h 566036"/>
              <a:gd name="connsiteX21" fmla="*/ 978841 w 2148797"/>
              <a:gd name="connsiteY21" fmla="*/ 559199 h 566036"/>
              <a:gd name="connsiteX22" fmla="*/ 978174 w 2148797"/>
              <a:gd name="connsiteY22" fmla="*/ 556437 h 566036"/>
              <a:gd name="connsiteX23" fmla="*/ 979317 w 2148797"/>
              <a:gd name="connsiteY23" fmla="*/ 555199 h 566036"/>
              <a:gd name="connsiteX24" fmla="*/ 981699 w 2148797"/>
              <a:gd name="connsiteY24" fmla="*/ 555294 h 566036"/>
              <a:gd name="connsiteX25" fmla="*/ 984461 w 2148797"/>
              <a:gd name="connsiteY25" fmla="*/ 565295 h 566036"/>
              <a:gd name="connsiteX26" fmla="*/ 984556 w 2148797"/>
              <a:gd name="connsiteY26" fmla="*/ 565867 h 566036"/>
              <a:gd name="connsiteX27" fmla="*/ 975317 w 2148797"/>
              <a:gd name="connsiteY27" fmla="*/ 560247 h 566036"/>
              <a:gd name="connsiteX28" fmla="*/ 968459 w 2148797"/>
              <a:gd name="connsiteY28" fmla="*/ 561295 h 566036"/>
              <a:gd name="connsiteX29" fmla="*/ 960553 w 2148797"/>
              <a:gd name="connsiteY29" fmla="*/ 563581 h 566036"/>
              <a:gd name="connsiteX30" fmla="*/ 957791 w 2148797"/>
              <a:gd name="connsiteY30" fmla="*/ 565390 h 566036"/>
              <a:gd name="connsiteX31" fmla="*/ 951219 w 2148797"/>
              <a:gd name="connsiteY31" fmla="*/ 562819 h 566036"/>
              <a:gd name="connsiteX32" fmla="*/ 951981 w 2148797"/>
              <a:gd name="connsiteY32" fmla="*/ 561009 h 566036"/>
              <a:gd name="connsiteX33" fmla="*/ 956743 w 2148797"/>
              <a:gd name="connsiteY33" fmla="*/ 559961 h 566036"/>
              <a:gd name="connsiteX34" fmla="*/ 959410 w 2148797"/>
              <a:gd name="connsiteY34" fmla="*/ 560533 h 566036"/>
              <a:gd name="connsiteX35" fmla="*/ 963125 w 2148797"/>
              <a:gd name="connsiteY35" fmla="*/ 557770 h 566036"/>
              <a:gd name="connsiteX36" fmla="*/ 969602 w 2148797"/>
              <a:gd name="connsiteY36" fmla="*/ 553103 h 566036"/>
              <a:gd name="connsiteX37" fmla="*/ 1008571 w 2148797"/>
              <a:gd name="connsiteY37" fmla="*/ 551924 h 566036"/>
              <a:gd name="connsiteX38" fmla="*/ 1011035 w 2148797"/>
              <a:gd name="connsiteY38" fmla="*/ 552913 h 566036"/>
              <a:gd name="connsiteX39" fmla="*/ 1005416 w 2148797"/>
              <a:gd name="connsiteY39" fmla="*/ 554913 h 566036"/>
              <a:gd name="connsiteX40" fmla="*/ 1004273 w 2148797"/>
              <a:gd name="connsiteY40" fmla="*/ 555199 h 566036"/>
              <a:gd name="connsiteX41" fmla="*/ 1000558 w 2148797"/>
              <a:gd name="connsiteY41" fmla="*/ 558628 h 566036"/>
              <a:gd name="connsiteX42" fmla="*/ 996176 w 2148797"/>
              <a:gd name="connsiteY42" fmla="*/ 564628 h 566036"/>
              <a:gd name="connsiteX43" fmla="*/ 995891 w 2148797"/>
              <a:gd name="connsiteY43" fmla="*/ 559771 h 566036"/>
              <a:gd name="connsiteX44" fmla="*/ 1004082 w 2148797"/>
              <a:gd name="connsiteY44" fmla="*/ 552151 h 566036"/>
              <a:gd name="connsiteX45" fmla="*/ 1005035 w 2148797"/>
              <a:gd name="connsiteY45" fmla="*/ 553008 h 566036"/>
              <a:gd name="connsiteX46" fmla="*/ 1008571 w 2148797"/>
              <a:gd name="connsiteY46" fmla="*/ 551924 h 566036"/>
              <a:gd name="connsiteX47" fmla="*/ 1158197 w 2148797"/>
              <a:gd name="connsiteY47" fmla="*/ 550532 h 566036"/>
              <a:gd name="connsiteX48" fmla="*/ 1170579 w 2148797"/>
              <a:gd name="connsiteY48" fmla="*/ 551579 h 566036"/>
              <a:gd name="connsiteX49" fmla="*/ 1176866 w 2148797"/>
              <a:gd name="connsiteY49" fmla="*/ 553484 h 566036"/>
              <a:gd name="connsiteX50" fmla="*/ 1171437 w 2148797"/>
              <a:gd name="connsiteY50" fmla="*/ 557294 h 566036"/>
              <a:gd name="connsiteX51" fmla="*/ 1166389 w 2148797"/>
              <a:gd name="connsiteY51" fmla="*/ 556818 h 566036"/>
              <a:gd name="connsiteX52" fmla="*/ 1163436 w 2148797"/>
              <a:gd name="connsiteY52" fmla="*/ 554056 h 566036"/>
              <a:gd name="connsiteX53" fmla="*/ 1158387 w 2148797"/>
              <a:gd name="connsiteY53" fmla="*/ 550722 h 566036"/>
              <a:gd name="connsiteX54" fmla="*/ 1270496 w 2148797"/>
              <a:gd name="connsiteY54" fmla="*/ 549388 h 566036"/>
              <a:gd name="connsiteX55" fmla="*/ 1279640 w 2148797"/>
              <a:gd name="connsiteY55" fmla="*/ 551960 h 566036"/>
              <a:gd name="connsiteX56" fmla="*/ 1278212 w 2148797"/>
              <a:gd name="connsiteY56" fmla="*/ 552817 h 566036"/>
              <a:gd name="connsiteX57" fmla="*/ 1272211 w 2148797"/>
              <a:gd name="connsiteY57" fmla="*/ 555960 h 566036"/>
              <a:gd name="connsiteX58" fmla="*/ 1271163 w 2148797"/>
              <a:gd name="connsiteY58" fmla="*/ 557103 h 566036"/>
              <a:gd name="connsiteX59" fmla="*/ 1267448 w 2148797"/>
              <a:gd name="connsiteY59" fmla="*/ 556722 h 566036"/>
              <a:gd name="connsiteX60" fmla="*/ 1267258 w 2148797"/>
              <a:gd name="connsiteY60" fmla="*/ 554436 h 566036"/>
              <a:gd name="connsiteX61" fmla="*/ 1270306 w 2148797"/>
              <a:gd name="connsiteY61" fmla="*/ 551484 h 566036"/>
              <a:gd name="connsiteX62" fmla="*/ 1270496 w 2148797"/>
              <a:gd name="connsiteY62" fmla="*/ 549388 h 566036"/>
              <a:gd name="connsiteX63" fmla="*/ 1253447 w 2148797"/>
              <a:gd name="connsiteY63" fmla="*/ 549007 h 566036"/>
              <a:gd name="connsiteX64" fmla="*/ 1258114 w 2148797"/>
              <a:gd name="connsiteY64" fmla="*/ 550722 h 566036"/>
              <a:gd name="connsiteX65" fmla="*/ 1262972 w 2148797"/>
              <a:gd name="connsiteY65" fmla="*/ 554817 h 566036"/>
              <a:gd name="connsiteX66" fmla="*/ 1262686 w 2148797"/>
              <a:gd name="connsiteY66" fmla="*/ 554817 h 566036"/>
              <a:gd name="connsiteX67" fmla="*/ 1259162 w 2148797"/>
              <a:gd name="connsiteY67" fmla="*/ 554341 h 566036"/>
              <a:gd name="connsiteX68" fmla="*/ 1247542 w 2148797"/>
              <a:gd name="connsiteY68" fmla="*/ 554913 h 566036"/>
              <a:gd name="connsiteX69" fmla="*/ 1246303 w 2148797"/>
              <a:gd name="connsiteY69" fmla="*/ 555865 h 566036"/>
              <a:gd name="connsiteX70" fmla="*/ 1242017 w 2148797"/>
              <a:gd name="connsiteY70" fmla="*/ 559294 h 566036"/>
              <a:gd name="connsiteX71" fmla="*/ 1244684 w 2148797"/>
              <a:gd name="connsiteY71" fmla="*/ 552817 h 566036"/>
              <a:gd name="connsiteX72" fmla="*/ 1247542 w 2148797"/>
              <a:gd name="connsiteY72" fmla="*/ 552912 h 566036"/>
              <a:gd name="connsiteX73" fmla="*/ 1250304 w 2148797"/>
              <a:gd name="connsiteY73" fmla="*/ 553008 h 566036"/>
              <a:gd name="connsiteX74" fmla="*/ 1253447 w 2148797"/>
              <a:gd name="connsiteY74" fmla="*/ 549007 h 566036"/>
              <a:gd name="connsiteX75" fmla="*/ 1707980 w 2148797"/>
              <a:gd name="connsiteY75" fmla="*/ 547769 h 566036"/>
              <a:gd name="connsiteX76" fmla="*/ 1710266 w 2148797"/>
              <a:gd name="connsiteY76" fmla="*/ 554722 h 566036"/>
              <a:gd name="connsiteX77" fmla="*/ 1705027 w 2148797"/>
              <a:gd name="connsiteY77" fmla="*/ 556341 h 566036"/>
              <a:gd name="connsiteX78" fmla="*/ 1701598 w 2148797"/>
              <a:gd name="connsiteY78" fmla="*/ 553008 h 566036"/>
              <a:gd name="connsiteX79" fmla="*/ 1702646 w 2148797"/>
              <a:gd name="connsiteY79" fmla="*/ 553008 h 566036"/>
              <a:gd name="connsiteX80" fmla="*/ 1705408 w 2148797"/>
              <a:gd name="connsiteY80" fmla="*/ 553008 h 566036"/>
              <a:gd name="connsiteX81" fmla="*/ 1707980 w 2148797"/>
              <a:gd name="connsiteY81" fmla="*/ 547769 h 566036"/>
              <a:gd name="connsiteX82" fmla="*/ 1549770 w 2148797"/>
              <a:gd name="connsiteY82" fmla="*/ 547388 h 566036"/>
              <a:gd name="connsiteX83" fmla="*/ 1552436 w 2148797"/>
              <a:gd name="connsiteY83" fmla="*/ 548150 h 566036"/>
              <a:gd name="connsiteX84" fmla="*/ 1551389 w 2148797"/>
              <a:gd name="connsiteY84" fmla="*/ 554150 h 566036"/>
              <a:gd name="connsiteX85" fmla="*/ 1547769 w 2148797"/>
              <a:gd name="connsiteY85" fmla="*/ 554722 h 566036"/>
              <a:gd name="connsiteX86" fmla="*/ 1545483 w 2148797"/>
              <a:gd name="connsiteY86" fmla="*/ 555103 h 566036"/>
              <a:gd name="connsiteX87" fmla="*/ 1547769 w 2148797"/>
              <a:gd name="connsiteY87" fmla="*/ 553198 h 566036"/>
              <a:gd name="connsiteX88" fmla="*/ 1547578 w 2148797"/>
              <a:gd name="connsiteY88" fmla="*/ 548054 h 566036"/>
              <a:gd name="connsiteX89" fmla="*/ 1549770 w 2148797"/>
              <a:gd name="connsiteY89" fmla="*/ 547388 h 566036"/>
              <a:gd name="connsiteX90" fmla="*/ 1425373 w 2148797"/>
              <a:gd name="connsiteY90" fmla="*/ 545483 h 566036"/>
              <a:gd name="connsiteX91" fmla="*/ 1433278 w 2148797"/>
              <a:gd name="connsiteY91" fmla="*/ 550722 h 566036"/>
              <a:gd name="connsiteX92" fmla="*/ 1431469 w 2148797"/>
              <a:gd name="connsiteY92" fmla="*/ 557294 h 566036"/>
              <a:gd name="connsiteX93" fmla="*/ 1426230 w 2148797"/>
              <a:gd name="connsiteY93" fmla="*/ 556342 h 566036"/>
              <a:gd name="connsiteX94" fmla="*/ 1426802 w 2148797"/>
              <a:gd name="connsiteY94" fmla="*/ 555865 h 566036"/>
              <a:gd name="connsiteX95" fmla="*/ 1428135 w 2148797"/>
              <a:gd name="connsiteY95" fmla="*/ 554818 h 566036"/>
              <a:gd name="connsiteX96" fmla="*/ 1431183 w 2148797"/>
              <a:gd name="connsiteY96" fmla="*/ 550531 h 566036"/>
              <a:gd name="connsiteX97" fmla="*/ 1425373 w 2148797"/>
              <a:gd name="connsiteY97" fmla="*/ 545483 h 566036"/>
              <a:gd name="connsiteX98" fmla="*/ 1504431 w 2148797"/>
              <a:gd name="connsiteY98" fmla="*/ 544721 h 566036"/>
              <a:gd name="connsiteX99" fmla="*/ 1513479 w 2148797"/>
              <a:gd name="connsiteY99" fmla="*/ 548912 h 566036"/>
              <a:gd name="connsiteX100" fmla="*/ 1508812 w 2148797"/>
              <a:gd name="connsiteY100" fmla="*/ 549674 h 566036"/>
              <a:gd name="connsiteX101" fmla="*/ 1504907 w 2148797"/>
              <a:gd name="connsiteY101" fmla="*/ 550340 h 566036"/>
              <a:gd name="connsiteX102" fmla="*/ 1504431 w 2148797"/>
              <a:gd name="connsiteY102" fmla="*/ 544721 h 566036"/>
              <a:gd name="connsiteX103" fmla="*/ 1870381 w 2148797"/>
              <a:gd name="connsiteY103" fmla="*/ 543292 h 566036"/>
              <a:gd name="connsiteX104" fmla="*/ 1878287 w 2148797"/>
              <a:gd name="connsiteY104" fmla="*/ 544245 h 566036"/>
              <a:gd name="connsiteX105" fmla="*/ 1878763 w 2148797"/>
              <a:gd name="connsiteY105" fmla="*/ 552817 h 566036"/>
              <a:gd name="connsiteX106" fmla="*/ 1876286 w 2148797"/>
              <a:gd name="connsiteY106" fmla="*/ 548055 h 566036"/>
              <a:gd name="connsiteX107" fmla="*/ 1872477 w 2148797"/>
              <a:gd name="connsiteY107" fmla="*/ 545007 h 566036"/>
              <a:gd name="connsiteX108" fmla="*/ 1611777 w 2148797"/>
              <a:gd name="connsiteY108" fmla="*/ 542721 h 566036"/>
              <a:gd name="connsiteX109" fmla="*/ 1620064 w 2148797"/>
              <a:gd name="connsiteY109" fmla="*/ 545292 h 566036"/>
              <a:gd name="connsiteX110" fmla="*/ 1621683 w 2148797"/>
              <a:gd name="connsiteY110" fmla="*/ 550912 h 566036"/>
              <a:gd name="connsiteX111" fmla="*/ 1619778 w 2148797"/>
              <a:gd name="connsiteY111" fmla="*/ 551579 h 566036"/>
              <a:gd name="connsiteX112" fmla="*/ 1619016 w 2148797"/>
              <a:gd name="connsiteY112" fmla="*/ 551865 h 566036"/>
              <a:gd name="connsiteX113" fmla="*/ 1613682 w 2148797"/>
              <a:gd name="connsiteY113" fmla="*/ 545769 h 566036"/>
              <a:gd name="connsiteX114" fmla="*/ 1611777 w 2148797"/>
              <a:gd name="connsiteY114" fmla="*/ 542721 h 566036"/>
              <a:gd name="connsiteX115" fmla="*/ 1601966 w 2148797"/>
              <a:gd name="connsiteY115" fmla="*/ 542435 h 566036"/>
              <a:gd name="connsiteX116" fmla="*/ 1603395 w 2148797"/>
              <a:gd name="connsiteY116" fmla="*/ 542530 h 566036"/>
              <a:gd name="connsiteX117" fmla="*/ 1605395 w 2148797"/>
              <a:gd name="connsiteY117" fmla="*/ 542625 h 566036"/>
              <a:gd name="connsiteX118" fmla="*/ 1605299 w 2148797"/>
              <a:gd name="connsiteY118" fmla="*/ 544340 h 566036"/>
              <a:gd name="connsiteX119" fmla="*/ 1604728 w 2148797"/>
              <a:gd name="connsiteY119" fmla="*/ 545292 h 566036"/>
              <a:gd name="connsiteX120" fmla="*/ 1603014 w 2148797"/>
              <a:gd name="connsiteY120" fmla="*/ 548245 h 566036"/>
              <a:gd name="connsiteX121" fmla="*/ 1599013 w 2148797"/>
              <a:gd name="connsiteY121" fmla="*/ 553293 h 566036"/>
              <a:gd name="connsiteX122" fmla="*/ 1591869 w 2148797"/>
              <a:gd name="connsiteY122" fmla="*/ 547579 h 566036"/>
              <a:gd name="connsiteX123" fmla="*/ 1598918 w 2148797"/>
              <a:gd name="connsiteY123" fmla="*/ 547102 h 566036"/>
              <a:gd name="connsiteX124" fmla="*/ 1601966 w 2148797"/>
              <a:gd name="connsiteY124" fmla="*/ 542435 h 566036"/>
              <a:gd name="connsiteX125" fmla="*/ 815487 w 2148797"/>
              <a:gd name="connsiteY125" fmla="*/ 541387 h 566036"/>
              <a:gd name="connsiteX126" fmla="*/ 823679 w 2148797"/>
              <a:gd name="connsiteY126" fmla="*/ 544625 h 566036"/>
              <a:gd name="connsiteX127" fmla="*/ 825964 w 2148797"/>
              <a:gd name="connsiteY127" fmla="*/ 544435 h 566036"/>
              <a:gd name="connsiteX128" fmla="*/ 806438 w 2148797"/>
              <a:gd name="connsiteY128" fmla="*/ 546531 h 566036"/>
              <a:gd name="connsiteX129" fmla="*/ 809772 w 2148797"/>
              <a:gd name="connsiteY129" fmla="*/ 545387 h 566036"/>
              <a:gd name="connsiteX130" fmla="*/ 811772 w 2148797"/>
              <a:gd name="connsiteY130" fmla="*/ 543959 h 566036"/>
              <a:gd name="connsiteX131" fmla="*/ 1725792 w 2148797"/>
              <a:gd name="connsiteY131" fmla="*/ 541292 h 566036"/>
              <a:gd name="connsiteX132" fmla="*/ 1728268 w 2148797"/>
              <a:gd name="connsiteY132" fmla="*/ 544531 h 566036"/>
              <a:gd name="connsiteX133" fmla="*/ 1731221 w 2148797"/>
              <a:gd name="connsiteY133" fmla="*/ 544721 h 566036"/>
              <a:gd name="connsiteX134" fmla="*/ 1732936 w 2148797"/>
              <a:gd name="connsiteY134" fmla="*/ 544816 h 566036"/>
              <a:gd name="connsiteX135" fmla="*/ 1737793 w 2148797"/>
              <a:gd name="connsiteY135" fmla="*/ 545578 h 566036"/>
              <a:gd name="connsiteX136" fmla="*/ 1741032 w 2148797"/>
              <a:gd name="connsiteY136" fmla="*/ 546245 h 566036"/>
              <a:gd name="connsiteX137" fmla="*/ 1742175 w 2148797"/>
              <a:gd name="connsiteY137" fmla="*/ 546436 h 566036"/>
              <a:gd name="connsiteX138" fmla="*/ 1744651 w 2148797"/>
              <a:gd name="connsiteY138" fmla="*/ 546817 h 566036"/>
              <a:gd name="connsiteX139" fmla="*/ 1743127 w 2148797"/>
              <a:gd name="connsiteY139" fmla="*/ 548340 h 566036"/>
              <a:gd name="connsiteX140" fmla="*/ 1741508 w 2148797"/>
              <a:gd name="connsiteY140" fmla="*/ 548721 h 566036"/>
              <a:gd name="connsiteX141" fmla="*/ 1733222 w 2148797"/>
              <a:gd name="connsiteY141" fmla="*/ 548817 h 566036"/>
              <a:gd name="connsiteX142" fmla="*/ 1730459 w 2148797"/>
              <a:gd name="connsiteY142" fmla="*/ 550150 h 566036"/>
              <a:gd name="connsiteX143" fmla="*/ 1729125 w 2148797"/>
              <a:gd name="connsiteY143" fmla="*/ 551198 h 566036"/>
              <a:gd name="connsiteX144" fmla="*/ 1721220 w 2148797"/>
              <a:gd name="connsiteY144" fmla="*/ 543864 h 566036"/>
              <a:gd name="connsiteX145" fmla="*/ 1725125 w 2148797"/>
              <a:gd name="connsiteY145" fmla="*/ 541673 h 566036"/>
              <a:gd name="connsiteX146" fmla="*/ 1522338 w 2148797"/>
              <a:gd name="connsiteY146" fmla="*/ 541006 h 566036"/>
              <a:gd name="connsiteX147" fmla="*/ 1523862 w 2148797"/>
              <a:gd name="connsiteY147" fmla="*/ 541006 h 566036"/>
              <a:gd name="connsiteX148" fmla="*/ 1525576 w 2148797"/>
              <a:gd name="connsiteY148" fmla="*/ 541006 h 566036"/>
              <a:gd name="connsiteX149" fmla="*/ 1530244 w 2148797"/>
              <a:gd name="connsiteY149" fmla="*/ 544816 h 566036"/>
              <a:gd name="connsiteX150" fmla="*/ 1528243 w 2148797"/>
              <a:gd name="connsiteY150" fmla="*/ 550245 h 566036"/>
              <a:gd name="connsiteX151" fmla="*/ 1526433 w 2148797"/>
              <a:gd name="connsiteY151" fmla="*/ 550626 h 566036"/>
              <a:gd name="connsiteX152" fmla="*/ 1524148 w 2148797"/>
              <a:gd name="connsiteY152" fmla="*/ 551102 h 566036"/>
              <a:gd name="connsiteX153" fmla="*/ 1519099 w 2148797"/>
              <a:gd name="connsiteY153" fmla="*/ 549960 h 566036"/>
              <a:gd name="connsiteX154" fmla="*/ 1521195 w 2148797"/>
              <a:gd name="connsiteY154" fmla="*/ 548912 h 566036"/>
              <a:gd name="connsiteX155" fmla="*/ 1522338 w 2148797"/>
              <a:gd name="connsiteY155" fmla="*/ 548721 h 566036"/>
              <a:gd name="connsiteX156" fmla="*/ 1524243 w 2148797"/>
              <a:gd name="connsiteY156" fmla="*/ 548435 h 566036"/>
              <a:gd name="connsiteX157" fmla="*/ 1524148 w 2148797"/>
              <a:gd name="connsiteY157" fmla="*/ 544721 h 566036"/>
              <a:gd name="connsiteX158" fmla="*/ 1522338 w 2148797"/>
              <a:gd name="connsiteY158" fmla="*/ 544435 h 566036"/>
              <a:gd name="connsiteX159" fmla="*/ 1521576 w 2148797"/>
              <a:gd name="connsiteY159" fmla="*/ 544340 h 566036"/>
              <a:gd name="connsiteX160" fmla="*/ 1522338 w 2148797"/>
              <a:gd name="connsiteY160" fmla="*/ 541006 h 566036"/>
              <a:gd name="connsiteX161" fmla="*/ 1564438 w 2148797"/>
              <a:gd name="connsiteY161" fmla="*/ 540625 h 566036"/>
              <a:gd name="connsiteX162" fmla="*/ 1572058 w 2148797"/>
              <a:gd name="connsiteY162" fmla="*/ 544244 h 566036"/>
              <a:gd name="connsiteX163" fmla="*/ 1581202 w 2148797"/>
              <a:gd name="connsiteY163" fmla="*/ 548340 h 566036"/>
              <a:gd name="connsiteX164" fmla="*/ 1581488 w 2148797"/>
              <a:gd name="connsiteY164" fmla="*/ 549864 h 566036"/>
              <a:gd name="connsiteX165" fmla="*/ 1581678 w 2148797"/>
              <a:gd name="connsiteY165" fmla="*/ 550721 h 566036"/>
              <a:gd name="connsiteX166" fmla="*/ 1583964 w 2148797"/>
              <a:gd name="connsiteY166" fmla="*/ 552531 h 566036"/>
              <a:gd name="connsiteX167" fmla="*/ 1576154 w 2148797"/>
              <a:gd name="connsiteY167" fmla="*/ 550912 h 566036"/>
              <a:gd name="connsiteX168" fmla="*/ 1571582 w 2148797"/>
              <a:gd name="connsiteY168" fmla="*/ 549007 h 566036"/>
              <a:gd name="connsiteX169" fmla="*/ 1556342 w 2148797"/>
              <a:gd name="connsiteY169" fmla="*/ 544816 h 566036"/>
              <a:gd name="connsiteX170" fmla="*/ 1560152 w 2148797"/>
              <a:gd name="connsiteY170" fmla="*/ 541482 h 566036"/>
              <a:gd name="connsiteX171" fmla="*/ 1563962 w 2148797"/>
              <a:gd name="connsiteY171" fmla="*/ 540720 h 566036"/>
              <a:gd name="connsiteX172" fmla="*/ 1823803 w 2148797"/>
              <a:gd name="connsiteY172" fmla="*/ 540149 h 566036"/>
              <a:gd name="connsiteX173" fmla="*/ 1834186 w 2148797"/>
              <a:gd name="connsiteY173" fmla="*/ 543102 h 566036"/>
              <a:gd name="connsiteX174" fmla="*/ 1829899 w 2148797"/>
              <a:gd name="connsiteY174" fmla="*/ 550912 h 566036"/>
              <a:gd name="connsiteX175" fmla="*/ 1828756 w 2148797"/>
              <a:gd name="connsiteY175" fmla="*/ 549960 h 566036"/>
              <a:gd name="connsiteX176" fmla="*/ 1826090 w 2148797"/>
              <a:gd name="connsiteY176" fmla="*/ 545769 h 566036"/>
              <a:gd name="connsiteX177" fmla="*/ 1818184 w 2148797"/>
              <a:gd name="connsiteY177" fmla="*/ 543388 h 566036"/>
              <a:gd name="connsiteX178" fmla="*/ 1816755 w 2148797"/>
              <a:gd name="connsiteY178" fmla="*/ 543769 h 566036"/>
              <a:gd name="connsiteX179" fmla="*/ 1815516 w 2148797"/>
              <a:gd name="connsiteY179" fmla="*/ 540625 h 566036"/>
              <a:gd name="connsiteX180" fmla="*/ 1817517 w 2148797"/>
              <a:gd name="connsiteY180" fmla="*/ 540530 h 566036"/>
              <a:gd name="connsiteX181" fmla="*/ 1801801 w 2148797"/>
              <a:gd name="connsiteY181" fmla="*/ 536434 h 566036"/>
              <a:gd name="connsiteX182" fmla="*/ 1802468 w 2148797"/>
              <a:gd name="connsiteY182" fmla="*/ 537196 h 566036"/>
              <a:gd name="connsiteX183" fmla="*/ 1803897 w 2148797"/>
              <a:gd name="connsiteY183" fmla="*/ 538911 h 566036"/>
              <a:gd name="connsiteX184" fmla="*/ 1805325 w 2148797"/>
              <a:gd name="connsiteY184" fmla="*/ 542435 h 566036"/>
              <a:gd name="connsiteX185" fmla="*/ 1795515 w 2148797"/>
              <a:gd name="connsiteY185" fmla="*/ 547483 h 566036"/>
              <a:gd name="connsiteX186" fmla="*/ 1785990 w 2148797"/>
              <a:gd name="connsiteY186" fmla="*/ 542340 h 566036"/>
              <a:gd name="connsiteX187" fmla="*/ 1792371 w 2148797"/>
              <a:gd name="connsiteY187" fmla="*/ 543483 h 566036"/>
              <a:gd name="connsiteX188" fmla="*/ 1795896 w 2148797"/>
              <a:gd name="connsiteY188" fmla="*/ 542244 h 566036"/>
              <a:gd name="connsiteX189" fmla="*/ 1801801 w 2148797"/>
              <a:gd name="connsiteY189" fmla="*/ 536434 h 566036"/>
              <a:gd name="connsiteX190" fmla="*/ 1041230 w 2148797"/>
              <a:gd name="connsiteY190" fmla="*/ 536148 h 566036"/>
              <a:gd name="connsiteX191" fmla="*/ 1043992 w 2148797"/>
              <a:gd name="connsiteY191" fmla="*/ 536720 h 566036"/>
              <a:gd name="connsiteX192" fmla="*/ 1045326 w 2148797"/>
              <a:gd name="connsiteY192" fmla="*/ 537005 h 566036"/>
              <a:gd name="connsiteX193" fmla="*/ 1046564 w 2148797"/>
              <a:gd name="connsiteY193" fmla="*/ 541006 h 566036"/>
              <a:gd name="connsiteX194" fmla="*/ 1044183 w 2148797"/>
              <a:gd name="connsiteY194" fmla="*/ 544911 h 566036"/>
              <a:gd name="connsiteX195" fmla="*/ 1043897 w 2148797"/>
              <a:gd name="connsiteY195" fmla="*/ 544625 h 566036"/>
              <a:gd name="connsiteX196" fmla="*/ 1041897 w 2148797"/>
              <a:gd name="connsiteY196" fmla="*/ 541292 h 566036"/>
              <a:gd name="connsiteX197" fmla="*/ 1041230 w 2148797"/>
              <a:gd name="connsiteY197" fmla="*/ 540720 h 566036"/>
              <a:gd name="connsiteX198" fmla="*/ 1038563 w 2148797"/>
              <a:gd name="connsiteY198" fmla="*/ 541292 h 566036"/>
              <a:gd name="connsiteX199" fmla="*/ 1038563 w 2148797"/>
              <a:gd name="connsiteY199" fmla="*/ 543863 h 566036"/>
              <a:gd name="connsiteX200" fmla="*/ 1034467 w 2148797"/>
              <a:gd name="connsiteY200" fmla="*/ 539768 h 566036"/>
              <a:gd name="connsiteX201" fmla="*/ 1041230 w 2148797"/>
              <a:gd name="connsiteY201" fmla="*/ 536148 h 566036"/>
              <a:gd name="connsiteX202" fmla="*/ 78538 w 2148797"/>
              <a:gd name="connsiteY202" fmla="*/ 534244 h 566036"/>
              <a:gd name="connsiteX203" fmla="*/ 80634 w 2148797"/>
              <a:gd name="connsiteY203" fmla="*/ 535006 h 566036"/>
              <a:gd name="connsiteX204" fmla="*/ 83205 w 2148797"/>
              <a:gd name="connsiteY204" fmla="*/ 535959 h 566036"/>
              <a:gd name="connsiteX205" fmla="*/ 88730 w 2148797"/>
              <a:gd name="connsiteY205" fmla="*/ 536149 h 566036"/>
              <a:gd name="connsiteX206" fmla="*/ 88444 w 2148797"/>
              <a:gd name="connsiteY206" fmla="*/ 536530 h 566036"/>
              <a:gd name="connsiteX207" fmla="*/ 84634 w 2148797"/>
              <a:gd name="connsiteY207" fmla="*/ 540435 h 566036"/>
              <a:gd name="connsiteX208" fmla="*/ 84063 w 2148797"/>
              <a:gd name="connsiteY208" fmla="*/ 541292 h 566036"/>
              <a:gd name="connsiteX209" fmla="*/ 83110 w 2148797"/>
              <a:gd name="connsiteY209" fmla="*/ 544340 h 566036"/>
              <a:gd name="connsiteX210" fmla="*/ 76157 w 2148797"/>
              <a:gd name="connsiteY210" fmla="*/ 540816 h 566036"/>
              <a:gd name="connsiteX211" fmla="*/ 78538 w 2148797"/>
              <a:gd name="connsiteY211" fmla="*/ 534244 h 566036"/>
              <a:gd name="connsiteX212" fmla="*/ 1450995 w 2148797"/>
              <a:gd name="connsiteY212" fmla="*/ 526052 h 566036"/>
              <a:gd name="connsiteX213" fmla="*/ 1451758 w 2148797"/>
              <a:gd name="connsiteY213" fmla="*/ 528433 h 566036"/>
              <a:gd name="connsiteX214" fmla="*/ 1447090 w 2148797"/>
              <a:gd name="connsiteY214" fmla="*/ 533577 h 566036"/>
              <a:gd name="connsiteX215" fmla="*/ 1436613 w 2148797"/>
              <a:gd name="connsiteY215" fmla="*/ 528719 h 566036"/>
              <a:gd name="connsiteX216" fmla="*/ 1437660 w 2148797"/>
              <a:gd name="connsiteY216" fmla="*/ 528338 h 566036"/>
              <a:gd name="connsiteX217" fmla="*/ 1444518 w 2148797"/>
              <a:gd name="connsiteY217" fmla="*/ 530910 h 566036"/>
              <a:gd name="connsiteX218" fmla="*/ 1447662 w 2148797"/>
              <a:gd name="connsiteY218" fmla="*/ 531862 h 566036"/>
              <a:gd name="connsiteX219" fmla="*/ 1449471 w 2148797"/>
              <a:gd name="connsiteY219" fmla="*/ 529767 h 566036"/>
              <a:gd name="connsiteX220" fmla="*/ 1449757 w 2148797"/>
              <a:gd name="connsiteY220" fmla="*/ 528529 h 566036"/>
              <a:gd name="connsiteX221" fmla="*/ 1450995 w 2148797"/>
              <a:gd name="connsiteY221" fmla="*/ 526052 h 566036"/>
              <a:gd name="connsiteX222" fmla="*/ 1344697 w 2148797"/>
              <a:gd name="connsiteY222" fmla="*/ 525766 h 566036"/>
              <a:gd name="connsiteX223" fmla="*/ 1350793 w 2148797"/>
              <a:gd name="connsiteY223" fmla="*/ 530815 h 566036"/>
              <a:gd name="connsiteX224" fmla="*/ 1353079 w 2148797"/>
              <a:gd name="connsiteY224" fmla="*/ 532243 h 566036"/>
              <a:gd name="connsiteX225" fmla="*/ 1353269 w 2148797"/>
              <a:gd name="connsiteY225" fmla="*/ 540149 h 566036"/>
              <a:gd name="connsiteX226" fmla="*/ 1352603 w 2148797"/>
              <a:gd name="connsiteY226" fmla="*/ 540340 h 566036"/>
              <a:gd name="connsiteX227" fmla="*/ 1351936 w 2148797"/>
              <a:gd name="connsiteY227" fmla="*/ 540530 h 566036"/>
              <a:gd name="connsiteX228" fmla="*/ 1347078 w 2148797"/>
              <a:gd name="connsiteY228" fmla="*/ 536149 h 566036"/>
              <a:gd name="connsiteX229" fmla="*/ 1341839 w 2148797"/>
              <a:gd name="connsiteY229" fmla="*/ 526243 h 566036"/>
              <a:gd name="connsiteX230" fmla="*/ 1342411 w 2148797"/>
              <a:gd name="connsiteY230" fmla="*/ 525957 h 566036"/>
              <a:gd name="connsiteX231" fmla="*/ 1344697 w 2148797"/>
              <a:gd name="connsiteY231" fmla="*/ 525766 h 566036"/>
              <a:gd name="connsiteX232" fmla="*/ 945694 w 2148797"/>
              <a:gd name="connsiteY232" fmla="*/ 525385 h 566036"/>
              <a:gd name="connsiteX233" fmla="*/ 954743 w 2148797"/>
              <a:gd name="connsiteY233" fmla="*/ 527576 h 566036"/>
              <a:gd name="connsiteX234" fmla="*/ 957124 w 2148797"/>
              <a:gd name="connsiteY234" fmla="*/ 529195 h 566036"/>
              <a:gd name="connsiteX235" fmla="*/ 955695 w 2148797"/>
              <a:gd name="connsiteY235" fmla="*/ 539292 h 566036"/>
              <a:gd name="connsiteX236" fmla="*/ 949408 w 2148797"/>
              <a:gd name="connsiteY236" fmla="*/ 531957 h 566036"/>
              <a:gd name="connsiteX237" fmla="*/ 945694 w 2148797"/>
              <a:gd name="connsiteY237" fmla="*/ 525385 h 566036"/>
              <a:gd name="connsiteX238" fmla="*/ 721285 w 2148797"/>
              <a:gd name="connsiteY238" fmla="*/ 525290 h 566036"/>
              <a:gd name="connsiteX239" fmla="*/ 727667 w 2148797"/>
              <a:gd name="connsiteY239" fmla="*/ 528148 h 566036"/>
              <a:gd name="connsiteX240" fmla="*/ 728905 w 2148797"/>
              <a:gd name="connsiteY240" fmla="*/ 530815 h 566036"/>
              <a:gd name="connsiteX241" fmla="*/ 722714 w 2148797"/>
              <a:gd name="connsiteY241" fmla="*/ 531481 h 566036"/>
              <a:gd name="connsiteX242" fmla="*/ 722809 w 2148797"/>
              <a:gd name="connsiteY242" fmla="*/ 531672 h 566036"/>
              <a:gd name="connsiteX243" fmla="*/ 723666 w 2148797"/>
              <a:gd name="connsiteY243" fmla="*/ 533482 h 566036"/>
              <a:gd name="connsiteX244" fmla="*/ 722333 w 2148797"/>
              <a:gd name="connsiteY244" fmla="*/ 537673 h 566036"/>
              <a:gd name="connsiteX245" fmla="*/ 719761 w 2148797"/>
              <a:gd name="connsiteY245" fmla="*/ 537006 h 566036"/>
              <a:gd name="connsiteX246" fmla="*/ 717856 w 2148797"/>
              <a:gd name="connsiteY246" fmla="*/ 528719 h 566036"/>
              <a:gd name="connsiteX247" fmla="*/ 719285 w 2148797"/>
              <a:gd name="connsiteY247" fmla="*/ 527290 h 566036"/>
              <a:gd name="connsiteX248" fmla="*/ 1817613 w 2148797"/>
              <a:gd name="connsiteY248" fmla="*/ 523766 h 566036"/>
              <a:gd name="connsiteX249" fmla="*/ 1824281 w 2148797"/>
              <a:gd name="connsiteY249" fmla="*/ 529672 h 566036"/>
              <a:gd name="connsiteX250" fmla="*/ 1818185 w 2148797"/>
              <a:gd name="connsiteY250" fmla="*/ 531386 h 566036"/>
              <a:gd name="connsiteX251" fmla="*/ 1818089 w 2148797"/>
              <a:gd name="connsiteY251" fmla="*/ 530148 h 566036"/>
              <a:gd name="connsiteX252" fmla="*/ 1817804 w 2148797"/>
              <a:gd name="connsiteY252" fmla="*/ 524814 h 566036"/>
              <a:gd name="connsiteX253" fmla="*/ 1813422 w 2148797"/>
              <a:gd name="connsiteY253" fmla="*/ 524528 h 566036"/>
              <a:gd name="connsiteX254" fmla="*/ 1817613 w 2148797"/>
              <a:gd name="connsiteY254" fmla="*/ 523766 h 566036"/>
              <a:gd name="connsiteX255" fmla="*/ 1245446 w 2148797"/>
              <a:gd name="connsiteY255" fmla="*/ 523195 h 566036"/>
              <a:gd name="connsiteX256" fmla="*/ 1241255 w 2148797"/>
              <a:gd name="connsiteY256" fmla="*/ 526433 h 566036"/>
              <a:gd name="connsiteX257" fmla="*/ 1240779 w 2148797"/>
              <a:gd name="connsiteY257" fmla="*/ 527290 h 566036"/>
              <a:gd name="connsiteX258" fmla="*/ 1244970 w 2148797"/>
              <a:gd name="connsiteY258" fmla="*/ 533482 h 566036"/>
              <a:gd name="connsiteX259" fmla="*/ 1230110 w 2148797"/>
              <a:gd name="connsiteY259" fmla="*/ 539006 h 566036"/>
              <a:gd name="connsiteX260" fmla="*/ 1227634 w 2148797"/>
              <a:gd name="connsiteY260" fmla="*/ 538339 h 566036"/>
              <a:gd name="connsiteX261" fmla="*/ 1227824 w 2148797"/>
              <a:gd name="connsiteY261" fmla="*/ 538149 h 566036"/>
              <a:gd name="connsiteX262" fmla="*/ 1229634 w 2148797"/>
              <a:gd name="connsiteY262" fmla="*/ 536339 h 566036"/>
              <a:gd name="connsiteX263" fmla="*/ 1240969 w 2148797"/>
              <a:gd name="connsiteY263" fmla="*/ 532053 h 566036"/>
              <a:gd name="connsiteX264" fmla="*/ 1236873 w 2148797"/>
              <a:gd name="connsiteY264" fmla="*/ 527576 h 566036"/>
              <a:gd name="connsiteX265" fmla="*/ 1235921 w 2148797"/>
              <a:gd name="connsiteY265" fmla="*/ 526624 h 566036"/>
              <a:gd name="connsiteX266" fmla="*/ 1245446 w 2148797"/>
              <a:gd name="connsiteY266" fmla="*/ 523195 h 566036"/>
              <a:gd name="connsiteX267" fmla="*/ 1220668 w 2148797"/>
              <a:gd name="connsiteY267" fmla="*/ 522989 h 566036"/>
              <a:gd name="connsiteX268" fmla="*/ 1219538 w 2148797"/>
              <a:gd name="connsiteY268" fmla="*/ 525671 h 566036"/>
              <a:gd name="connsiteX269" fmla="*/ 1218014 w 2148797"/>
              <a:gd name="connsiteY269" fmla="*/ 526052 h 566036"/>
              <a:gd name="connsiteX270" fmla="*/ 1217156 w 2148797"/>
              <a:gd name="connsiteY270" fmla="*/ 526338 h 566036"/>
              <a:gd name="connsiteX271" fmla="*/ 1215347 w 2148797"/>
              <a:gd name="connsiteY271" fmla="*/ 523956 h 566036"/>
              <a:gd name="connsiteX272" fmla="*/ 1215728 w 2148797"/>
              <a:gd name="connsiteY272" fmla="*/ 523861 h 566036"/>
              <a:gd name="connsiteX273" fmla="*/ 847110 w 2148797"/>
              <a:gd name="connsiteY273" fmla="*/ 522814 h 566036"/>
              <a:gd name="connsiteX274" fmla="*/ 852825 w 2148797"/>
              <a:gd name="connsiteY274" fmla="*/ 527671 h 566036"/>
              <a:gd name="connsiteX275" fmla="*/ 854349 w 2148797"/>
              <a:gd name="connsiteY275" fmla="*/ 526528 h 566036"/>
              <a:gd name="connsiteX276" fmla="*/ 859207 w 2148797"/>
              <a:gd name="connsiteY276" fmla="*/ 527195 h 566036"/>
              <a:gd name="connsiteX277" fmla="*/ 860636 w 2148797"/>
              <a:gd name="connsiteY277" fmla="*/ 529195 h 566036"/>
              <a:gd name="connsiteX278" fmla="*/ 863874 w 2148797"/>
              <a:gd name="connsiteY278" fmla="*/ 533767 h 566036"/>
              <a:gd name="connsiteX279" fmla="*/ 861969 w 2148797"/>
              <a:gd name="connsiteY279" fmla="*/ 534815 h 566036"/>
              <a:gd name="connsiteX280" fmla="*/ 861016 w 2148797"/>
              <a:gd name="connsiteY280" fmla="*/ 534625 h 566036"/>
              <a:gd name="connsiteX281" fmla="*/ 857588 w 2148797"/>
              <a:gd name="connsiteY281" fmla="*/ 534339 h 566036"/>
              <a:gd name="connsiteX282" fmla="*/ 856349 w 2148797"/>
              <a:gd name="connsiteY282" fmla="*/ 534434 h 566036"/>
              <a:gd name="connsiteX283" fmla="*/ 855683 w 2148797"/>
              <a:gd name="connsiteY283" fmla="*/ 531767 h 566036"/>
              <a:gd name="connsiteX284" fmla="*/ 852444 w 2148797"/>
              <a:gd name="connsiteY284" fmla="*/ 530719 h 566036"/>
              <a:gd name="connsiteX285" fmla="*/ 844062 w 2148797"/>
              <a:gd name="connsiteY285" fmla="*/ 529576 h 566036"/>
              <a:gd name="connsiteX286" fmla="*/ 847110 w 2148797"/>
              <a:gd name="connsiteY286" fmla="*/ 522814 h 566036"/>
              <a:gd name="connsiteX287" fmla="*/ 1221486 w 2148797"/>
              <a:gd name="connsiteY287" fmla="*/ 521051 h 566036"/>
              <a:gd name="connsiteX288" fmla="*/ 1222205 w 2148797"/>
              <a:gd name="connsiteY288" fmla="*/ 522718 h 566036"/>
              <a:gd name="connsiteX289" fmla="*/ 1220668 w 2148797"/>
              <a:gd name="connsiteY289" fmla="*/ 522989 h 566036"/>
              <a:gd name="connsiteX290" fmla="*/ 1011607 w 2148797"/>
              <a:gd name="connsiteY290" fmla="*/ 519575 h 566036"/>
              <a:gd name="connsiteX291" fmla="*/ 1016083 w 2148797"/>
              <a:gd name="connsiteY291" fmla="*/ 520242 h 566036"/>
              <a:gd name="connsiteX292" fmla="*/ 1007035 w 2148797"/>
              <a:gd name="connsiteY292" fmla="*/ 529671 h 566036"/>
              <a:gd name="connsiteX293" fmla="*/ 1004368 w 2148797"/>
              <a:gd name="connsiteY293" fmla="*/ 528814 h 566036"/>
              <a:gd name="connsiteX294" fmla="*/ 1011607 w 2148797"/>
              <a:gd name="connsiteY294" fmla="*/ 519575 h 566036"/>
              <a:gd name="connsiteX295" fmla="*/ 1668641 w 2148797"/>
              <a:gd name="connsiteY295" fmla="*/ 519479 h 566036"/>
              <a:gd name="connsiteX296" fmla="*/ 1671309 w 2148797"/>
              <a:gd name="connsiteY296" fmla="*/ 522051 h 566036"/>
              <a:gd name="connsiteX297" fmla="*/ 1668165 w 2148797"/>
              <a:gd name="connsiteY297" fmla="*/ 527766 h 566036"/>
              <a:gd name="connsiteX298" fmla="*/ 1664926 w 2148797"/>
              <a:gd name="connsiteY298" fmla="*/ 527290 h 566036"/>
              <a:gd name="connsiteX299" fmla="*/ 1656164 w 2148797"/>
              <a:gd name="connsiteY299" fmla="*/ 532624 h 566036"/>
              <a:gd name="connsiteX300" fmla="*/ 1652068 w 2148797"/>
              <a:gd name="connsiteY300" fmla="*/ 530909 h 566036"/>
              <a:gd name="connsiteX301" fmla="*/ 1650163 w 2148797"/>
              <a:gd name="connsiteY301" fmla="*/ 527766 h 566036"/>
              <a:gd name="connsiteX302" fmla="*/ 1660450 w 2148797"/>
              <a:gd name="connsiteY302" fmla="*/ 528909 h 566036"/>
              <a:gd name="connsiteX303" fmla="*/ 1663403 w 2148797"/>
              <a:gd name="connsiteY303" fmla="*/ 526909 h 566036"/>
              <a:gd name="connsiteX304" fmla="*/ 1666069 w 2148797"/>
              <a:gd name="connsiteY304" fmla="*/ 521480 h 566036"/>
              <a:gd name="connsiteX305" fmla="*/ 1668641 w 2148797"/>
              <a:gd name="connsiteY305" fmla="*/ 519479 h 566036"/>
              <a:gd name="connsiteX306" fmla="*/ 154643 w 2148797"/>
              <a:gd name="connsiteY306" fmla="*/ 519289 h 566036"/>
              <a:gd name="connsiteX307" fmla="*/ 151785 w 2148797"/>
              <a:gd name="connsiteY307" fmla="*/ 519384 h 566036"/>
              <a:gd name="connsiteX308" fmla="*/ 148070 w 2148797"/>
              <a:gd name="connsiteY308" fmla="*/ 519575 h 566036"/>
              <a:gd name="connsiteX309" fmla="*/ 147880 w 2148797"/>
              <a:gd name="connsiteY309" fmla="*/ 527576 h 566036"/>
              <a:gd name="connsiteX310" fmla="*/ 149880 w 2148797"/>
              <a:gd name="connsiteY310" fmla="*/ 528623 h 566036"/>
              <a:gd name="connsiteX311" fmla="*/ 156929 w 2148797"/>
              <a:gd name="connsiteY311" fmla="*/ 520432 h 566036"/>
              <a:gd name="connsiteX312" fmla="*/ 154643 w 2148797"/>
              <a:gd name="connsiteY312" fmla="*/ 519289 h 566036"/>
              <a:gd name="connsiteX313" fmla="*/ 1633875 w 2148797"/>
              <a:gd name="connsiteY313" fmla="*/ 518147 h 566036"/>
              <a:gd name="connsiteX314" fmla="*/ 1635684 w 2148797"/>
              <a:gd name="connsiteY314" fmla="*/ 521766 h 566036"/>
              <a:gd name="connsiteX315" fmla="*/ 1633970 w 2148797"/>
              <a:gd name="connsiteY315" fmla="*/ 523385 h 566036"/>
              <a:gd name="connsiteX316" fmla="*/ 1630350 w 2148797"/>
              <a:gd name="connsiteY316" fmla="*/ 526910 h 566036"/>
              <a:gd name="connsiteX317" fmla="*/ 1629779 w 2148797"/>
              <a:gd name="connsiteY317" fmla="*/ 529862 h 566036"/>
              <a:gd name="connsiteX318" fmla="*/ 1626160 w 2148797"/>
              <a:gd name="connsiteY318" fmla="*/ 528434 h 566036"/>
              <a:gd name="connsiteX319" fmla="*/ 1624827 w 2148797"/>
              <a:gd name="connsiteY319" fmla="*/ 534244 h 566036"/>
              <a:gd name="connsiteX320" fmla="*/ 1621397 w 2148797"/>
              <a:gd name="connsiteY320" fmla="*/ 534053 h 566036"/>
              <a:gd name="connsiteX321" fmla="*/ 1618445 w 2148797"/>
              <a:gd name="connsiteY321" fmla="*/ 533862 h 566036"/>
              <a:gd name="connsiteX322" fmla="*/ 1613682 w 2148797"/>
              <a:gd name="connsiteY322" fmla="*/ 530814 h 566036"/>
              <a:gd name="connsiteX323" fmla="*/ 1607205 w 2148797"/>
              <a:gd name="connsiteY323" fmla="*/ 530052 h 566036"/>
              <a:gd name="connsiteX324" fmla="*/ 1611301 w 2148797"/>
              <a:gd name="connsiteY324" fmla="*/ 523004 h 566036"/>
              <a:gd name="connsiteX325" fmla="*/ 1612920 w 2148797"/>
              <a:gd name="connsiteY325" fmla="*/ 523575 h 566036"/>
              <a:gd name="connsiteX326" fmla="*/ 1616445 w 2148797"/>
              <a:gd name="connsiteY326" fmla="*/ 524909 h 566036"/>
              <a:gd name="connsiteX327" fmla="*/ 1624376 w 2148797"/>
              <a:gd name="connsiteY327" fmla="*/ 526892 h 566036"/>
              <a:gd name="connsiteX328" fmla="*/ 1623493 w 2148797"/>
              <a:gd name="connsiteY328" fmla="*/ 524243 h 566036"/>
              <a:gd name="connsiteX329" fmla="*/ 1624255 w 2148797"/>
              <a:gd name="connsiteY329" fmla="*/ 523671 h 566036"/>
              <a:gd name="connsiteX330" fmla="*/ 1625207 w 2148797"/>
              <a:gd name="connsiteY330" fmla="*/ 522909 h 566036"/>
              <a:gd name="connsiteX331" fmla="*/ 1630446 w 2148797"/>
              <a:gd name="connsiteY331" fmla="*/ 519480 h 566036"/>
              <a:gd name="connsiteX332" fmla="*/ 1632160 w 2148797"/>
              <a:gd name="connsiteY332" fmla="*/ 518813 h 566036"/>
              <a:gd name="connsiteX333" fmla="*/ 1167246 w 2148797"/>
              <a:gd name="connsiteY333" fmla="*/ 517194 h 566036"/>
              <a:gd name="connsiteX334" fmla="*/ 1169246 w 2148797"/>
              <a:gd name="connsiteY334" fmla="*/ 517289 h 566036"/>
              <a:gd name="connsiteX335" fmla="*/ 1171627 w 2148797"/>
              <a:gd name="connsiteY335" fmla="*/ 519765 h 566036"/>
              <a:gd name="connsiteX336" fmla="*/ 1163340 w 2148797"/>
              <a:gd name="connsiteY336" fmla="*/ 523956 h 566036"/>
              <a:gd name="connsiteX337" fmla="*/ 1163435 w 2148797"/>
              <a:gd name="connsiteY337" fmla="*/ 522051 h 566036"/>
              <a:gd name="connsiteX338" fmla="*/ 1167246 w 2148797"/>
              <a:gd name="connsiteY338" fmla="*/ 517194 h 566036"/>
              <a:gd name="connsiteX339" fmla="*/ 1148767 w 2148797"/>
              <a:gd name="connsiteY339" fmla="*/ 515194 h 566036"/>
              <a:gd name="connsiteX340" fmla="*/ 1148957 w 2148797"/>
              <a:gd name="connsiteY340" fmla="*/ 519099 h 566036"/>
              <a:gd name="connsiteX341" fmla="*/ 1147910 w 2148797"/>
              <a:gd name="connsiteY341" fmla="*/ 519290 h 566036"/>
              <a:gd name="connsiteX342" fmla="*/ 1145814 w 2148797"/>
              <a:gd name="connsiteY342" fmla="*/ 519671 h 566036"/>
              <a:gd name="connsiteX343" fmla="*/ 1140289 w 2148797"/>
              <a:gd name="connsiteY343" fmla="*/ 522338 h 566036"/>
              <a:gd name="connsiteX344" fmla="*/ 1137051 w 2148797"/>
              <a:gd name="connsiteY344" fmla="*/ 524909 h 566036"/>
              <a:gd name="connsiteX345" fmla="*/ 1143718 w 2148797"/>
              <a:gd name="connsiteY345" fmla="*/ 515861 h 566036"/>
              <a:gd name="connsiteX346" fmla="*/ 1148005 w 2148797"/>
              <a:gd name="connsiteY346" fmla="*/ 515289 h 566036"/>
              <a:gd name="connsiteX347" fmla="*/ 1886859 w 2148797"/>
              <a:gd name="connsiteY347" fmla="*/ 515003 h 566036"/>
              <a:gd name="connsiteX348" fmla="*/ 1890002 w 2148797"/>
              <a:gd name="connsiteY348" fmla="*/ 518146 h 566036"/>
              <a:gd name="connsiteX349" fmla="*/ 1883906 w 2148797"/>
              <a:gd name="connsiteY349" fmla="*/ 521480 h 566036"/>
              <a:gd name="connsiteX350" fmla="*/ 1888478 w 2148797"/>
              <a:gd name="connsiteY350" fmla="*/ 524338 h 566036"/>
              <a:gd name="connsiteX351" fmla="*/ 1874572 w 2148797"/>
              <a:gd name="connsiteY351" fmla="*/ 521956 h 566036"/>
              <a:gd name="connsiteX352" fmla="*/ 1870095 w 2148797"/>
              <a:gd name="connsiteY352" fmla="*/ 523957 h 566036"/>
              <a:gd name="connsiteX353" fmla="*/ 1869047 w 2148797"/>
              <a:gd name="connsiteY353" fmla="*/ 530243 h 566036"/>
              <a:gd name="connsiteX354" fmla="*/ 1867999 w 2148797"/>
              <a:gd name="connsiteY354" fmla="*/ 529767 h 566036"/>
              <a:gd name="connsiteX355" fmla="*/ 1865428 w 2148797"/>
              <a:gd name="connsiteY355" fmla="*/ 528719 h 566036"/>
              <a:gd name="connsiteX356" fmla="*/ 1861903 w 2148797"/>
              <a:gd name="connsiteY356" fmla="*/ 525385 h 566036"/>
              <a:gd name="connsiteX357" fmla="*/ 1864475 w 2148797"/>
              <a:gd name="connsiteY357" fmla="*/ 523576 h 566036"/>
              <a:gd name="connsiteX358" fmla="*/ 1876191 w 2148797"/>
              <a:gd name="connsiteY358" fmla="*/ 519480 h 566036"/>
              <a:gd name="connsiteX359" fmla="*/ 1884192 w 2148797"/>
              <a:gd name="connsiteY359" fmla="*/ 517384 h 566036"/>
              <a:gd name="connsiteX360" fmla="*/ 934073 w 2148797"/>
              <a:gd name="connsiteY360" fmla="*/ 514526 h 566036"/>
              <a:gd name="connsiteX361" fmla="*/ 933026 w 2148797"/>
              <a:gd name="connsiteY361" fmla="*/ 520337 h 566036"/>
              <a:gd name="connsiteX362" fmla="*/ 930358 w 2148797"/>
              <a:gd name="connsiteY362" fmla="*/ 520908 h 566036"/>
              <a:gd name="connsiteX363" fmla="*/ 927120 w 2148797"/>
              <a:gd name="connsiteY363" fmla="*/ 521575 h 566036"/>
              <a:gd name="connsiteX364" fmla="*/ 919405 w 2148797"/>
              <a:gd name="connsiteY364" fmla="*/ 515955 h 566036"/>
              <a:gd name="connsiteX365" fmla="*/ 927215 w 2148797"/>
              <a:gd name="connsiteY365" fmla="*/ 516717 h 566036"/>
              <a:gd name="connsiteX366" fmla="*/ 928644 w 2148797"/>
              <a:gd name="connsiteY366" fmla="*/ 516431 h 566036"/>
              <a:gd name="connsiteX367" fmla="*/ 933026 w 2148797"/>
              <a:gd name="connsiteY367" fmla="*/ 515003 h 566036"/>
              <a:gd name="connsiteX368" fmla="*/ 1291832 w 2148797"/>
              <a:gd name="connsiteY368" fmla="*/ 513765 h 566036"/>
              <a:gd name="connsiteX369" fmla="*/ 1297255 w 2148797"/>
              <a:gd name="connsiteY369" fmla="*/ 517094 h 566036"/>
              <a:gd name="connsiteX370" fmla="*/ 1296881 w 2148797"/>
              <a:gd name="connsiteY370" fmla="*/ 517575 h 566036"/>
              <a:gd name="connsiteX371" fmla="*/ 1296214 w 2148797"/>
              <a:gd name="connsiteY371" fmla="*/ 517098 h 566036"/>
              <a:gd name="connsiteX372" fmla="*/ 1346982 w 2148797"/>
              <a:gd name="connsiteY372" fmla="*/ 513098 h 566036"/>
              <a:gd name="connsiteX373" fmla="*/ 1348792 w 2148797"/>
              <a:gd name="connsiteY373" fmla="*/ 513098 h 566036"/>
              <a:gd name="connsiteX374" fmla="*/ 1351459 w 2148797"/>
              <a:gd name="connsiteY374" fmla="*/ 514431 h 566036"/>
              <a:gd name="connsiteX375" fmla="*/ 1350411 w 2148797"/>
              <a:gd name="connsiteY375" fmla="*/ 517003 h 566036"/>
              <a:gd name="connsiteX376" fmla="*/ 1348887 w 2148797"/>
              <a:gd name="connsiteY376" fmla="*/ 517956 h 566036"/>
              <a:gd name="connsiteX377" fmla="*/ 1340124 w 2148797"/>
              <a:gd name="connsiteY377" fmla="*/ 521004 h 566036"/>
              <a:gd name="connsiteX378" fmla="*/ 1336980 w 2148797"/>
              <a:gd name="connsiteY378" fmla="*/ 521099 h 566036"/>
              <a:gd name="connsiteX379" fmla="*/ 1332123 w 2148797"/>
              <a:gd name="connsiteY379" fmla="*/ 515289 h 566036"/>
              <a:gd name="connsiteX380" fmla="*/ 1337076 w 2148797"/>
              <a:gd name="connsiteY380" fmla="*/ 514717 h 566036"/>
              <a:gd name="connsiteX381" fmla="*/ 1338124 w 2148797"/>
              <a:gd name="connsiteY381" fmla="*/ 515670 h 566036"/>
              <a:gd name="connsiteX382" fmla="*/ 1340410 w 2148797"/>
              <a:gd name="connsiteY382" fmla="*/ 517765 h 566036"/>
              <a:gd name="connsiteX383" fmla="*/ 1346982 w 2148797"/>
              <a:gd name="connsiteY383" fmla="*/ 513098 h 566036"/>
              <a:gd name="connsiteX384" fmla="*/ 1546177 w 2148797"/>
              <a:gd name="connsiteY384" fmla="*/ 512735 h 566036"/>
              <a:gd name="connsiteX385" fmla="*/ 1548339 w 2148797"/>
              <a:gd name="connsiteY385" fmla="*/ 513001 h 566036"/>
              <a:gd name="connsiteX386" fmla="*/ 1548491 w 2148797"/>
              <a:gd name="connsiteY386" fmla="*/ 514757 h 566036"/>
              <a:gd name="connsiteX387" fmla="*/ 37009 w 2148797"/>
              <a:gd name="connsiteY387" fmla="*/ 511764 h 566036"/>
              <a:gd name="connsiteX388" fmla="*/ 30532 w 2148797"/>
              <a:gd name="connsiteY388" fmla="*/ 519098 h 566036"/>
              <a:gd name="connsiteX389" fmla="*/ 30437 w 2148797"/>
              <a:gd name="connsiteY389" fmla="*/ 530433 h 566036"/>
              <a:gd name="connsiteX390" fmla="*/ 34628 w 2148797"/>
              <a:gd name="connsiteY390" fmla="*/ 529100 h 566036"/>
              <a:gd name="connsiteX391" fmla="*/ 34342 w 2148797"/>
              <a:gd name="connsiteY391" fmla="*/ 528814 h 566036"/>
              <a:gd name="connsiteX392" fmla="*/ 36437 w 2148797"/>
              <a:gd name="connsiteY392" fmla="*/ 518813 h 566036"/>
              <a:gd name="connsiteX393" fmla="*/ 39199 w 2148797"/>
              <a:gd name="connsiteY393" fmla="*/ 516908 h 566036"/>
              <a:gd name="connsiteX394" fmla="*/ 37009 w 2148797"/>
              <a:gd name="connsiteY394" fmla="*/ 511764 h 566036"/>
              <a:gd name="connsiteX395" fmla="*/ 279325 w 2148797"/>
              <a:gd name="connsiteY395" fmla="*/ 509192 h 566036"/>
              <a:gd name="connsiteX396" fmla="*/ 283992 w 2148797"/>
              <a:gd name="connsiteY396" fmla="*/ 509478 h 566036"/>
              <a:gd name="connsiteX397" fmla="*/ 294279 w 2148797"/>
              <a:gd name="connsiteY397" fmla="*/ 515479 h 566036"/>
              <a:gd name="connsiteX398" fmla="*/ 292088 w 2148797"/>
              <a:gd name="connsiteY398" fmla="*/ 518051 h 566036"/>
              <a:gd name="connsiteX399" fmla="*/ 287421 w 2148797"/>
              <a:gd name="connsiteY399" fmla="*/ 512907 h 566036"/>
              <a:gd name="connsiteX400" fmla="*/ 279325 w 2148797"/>
              <a:gd name="connsiteY400" fmla="*/ 509192 h 566036"/>
              <a:gd name="connsiteX401" fmla="*/ 1516432 w 2148797"/>
              <a:gd name="connsiteY401" fmla="*/ 507383 h 566036"/>
              <a:gd name="connsiteX402" fmla="*/ 1513765 w 2148797"/>
              <a:gd name="connsiteY402" fmla="*/ 507859 h 566036"/>
              <a:gd name="connsiteX403" fmla="*/ 1513575 w 2148797"/>
              <a:gd name="connsiteY403" fmla="*/ 515098 h 566036"/>
              <a:gd name="connsiteX404" fmla="*/ 1521099 w 2148797"/>
              <a:gd name="connsiteY404" fmla="*/ 517003 h 566036"/>
              <a:gd name="connsiteX405" fmla="*/ 1522433 w 2148797"/>
              <a:gd name="connsiteY405" fmla="*/ 511002 h 566036"/>
              <a:gd name="connsiteX406" fmla="*/ 1521671 w 2148797"/>
              <a:gd name="connsiteY406" fmla="*/ 511098 h 566036"/>
              <a:gd name="connsiteX407" fmla="*/ 1520051 w 2148797"/>
              <a:gd name="connsiteY407" fmla="*/ 511288 h 566036"/>
              <a:gd name="connsiteX408" fmla="*/ 1516432 w 2148797"/>
              <a:gd name="connsiteY408" fmla="*/ 507383 h 566036"/>
              <a:gd name="connsiteX409" fmla="*/ 53106 w 2148797"/>
              <a:gd name="connsiteY409" fmla="*/ 507383 h 566036"/>
              <a:gd name="connsiteX410" fmla="*/ 49105 w 2148797"/>
              <a:gd name="connsiteY410" fmla="*/ 514622 h 566036"/>
              <a:gd name="connsiteX411" fmla="*/ 53963 w 2148797"/>
              <a:gd name="connsiteY411" fmla="*/ 516908 h 566036"/>
              <a:gd name="connsiteX412" fmla="*/ 53106 w 2148797"/>
              <a:gd name="connsiteY412" fmla="*/ 507383 h 566036"/>
              <a:gd name="connsiteX413" fmla="*/ 1146005 w 2148797"/>
              <a:gd name="connsiteY413" fmla="*/ 506716 h 566036"/>
              <a:gd name="connsiteX414" fmla="*/ 1148101 w 2148797"/>
              <a:gd name="connsiteY414" fmla="*/ 507954 h 566036"/>
              <a:gd name="connsiteX415" fmla="*/ 1152387 w 2148797"/>
              <a:gd name="connsiteY415" fmla="*/ 508335 h 566036"/>
              <a:gd name="connsiteX416" fmla="*/ 1158102 w 2148797"/>
              <a:gd name="connsiteY416" fmla="*/ 508526 h 566036"/>
              <a:gd name="connsiteX417" fmla="*/ 1159150 w 2148797"/>
              <a:gd name="connsiteY417" fmla="*/ 510812 h 566036"/>
              <a:gd name="connsiteX418" fmla="*/ 1146767 w 2148797"/>
              <a:gd name="connsiteY418" fmla="*/ 513574 h 566036"/>
              <a:gd name="connsiteX419" fmla="*/ 1143624 w 2148797"/>
              <a:gd name="connsiteY419" fmla="*/ 511574 h 566036"/>
              <a:gd name="connsiteX420" fmla="*/ 1146005 w 2148797"/>
              <a:gd name="connsiteY420" fmla="*/ 506716 h 566036"/>
              <a:gd name="connsiteX421" fmla="*/ 1714933 w 2148797"/>
              <a:gd name="connsiteY421" fmla="*/ 505764 h 566036"/>
              <a:gd name="connsiteX422" fmla="*/ 1716743 w 2148797"/>
              <a:gd name="connsiteY422" fmla="*/ 506145 h 566036"/>
              <a:gd name="connsiteX423" fmla="*/ 1718362 w 2148797"/>
              <a:gd name="connsiteY423" fmla="*/ 513479 h 566036"/>
              <a:gd name="connsiteX424" fmla="*/ 1717791 w 2148797"/>
              <a:gd name="connsiteY424" fmla="*/ 516337 h 566036"/>
              <a:gd name="connsiteX425" fmla="*/ 1717791 w 2148797"/>
              <a:gd name="connsiteY425" fmla="*/ 519290 h 566036"/>
              <a:gd name="connsiteX426" fmla="*/ 1715219 w 2148797"/>
              <a:gd name="connsiteY426" fmla="*/ 516813 h 566036"/>
              <a:gd name="connsiteX427" fmla="*/ 1715028 w 2148797"/>
              <a:gd name="connsiteY427" fmla="*/ 510622 h 566036"/>
              <a:gd name="connsiteX428" fmla="*/ 1712552 w 2148797"/>
              <a:gd name="connsiteY428" fmla="*/ 509003 h 566036"/>
              <a:gd name="connsiteX429" fmla="*/ 1711409 w 2148797"/>
              <a:gd name="connsiteY429" fmla="*/ 506812 h 566036"/>
              <a:gd name="connsiteX430" fmla="*/ 1714933 w 2148797"/>
              <a:gd name="connsiteY430" fmla="*/ 505764 h 566036"/>
              <a:gd name="connsiteX431" fmla="*/ 85301 w 2148797"/>
              <a:gd name="connsiteY431" fmla="*/ 504621 h 566036"/>
              <a:gd name="connsiteX432" fmla="*/ 86729 w 2148797"/>
              <a:gd name="connsiteY432" fmla="*/ 510907 h 566036"/>
              <a:gd name="connsiteX433" fmla="*/ 87015 w 2148797"/>
              <a:gd name="connsiteY433" fmla="*/ 515479 h 566036"/>
              <a:gd name="connsiteX434" fmla="*/ 84634 w 2148797"/>
              <a:gd name="connsiteY434" fmla="*/ 521194 h 566036"/>
              <a:gd name="connsiteX435" fmla="*/ 91206 w 2148797"/>
              <a:gd name="connsiteY435" fmla="*/ 516812 h 566036"/>
              <a:gd name="connsiteX436" fmla="*/ 91015 w 2148797"/>
              <a:gd name="connsiteY436" fmla="*/ 506716 h 566036"/>
              <a:gd name="connsiteX437" fmla="*/ 85301 w 2148797"/>
              <a:gd name="connsiteY437" fmla="*/ 504621 h 566036"/>
              <a:gd name="connsiteX438" fmla="*/ 1503097 w 2148797"/>
              <a:gd name="connsiteY438" fmla="*/ 503192 h 566036"/>
              <a:gd name="connsiteX439" fmla="*/ 1493286 w 2148797"/>
              <a:gd name="connsiteY439" fmla="*/ 503477 h 566036"/>
              <a:gd name="connsiteX440" fmla="*/ 1501573 w 2148797"/>
              <a:gd name="connsiteY440" fmla="*/ 506430 h 566036"/>
              <a:gd name="connsiteX441" fmla="*/ 1501763 w 2148797"/>
              <a:gd name="connsiteY441" fmla="*/ 508812 h 566036"/>
              <a:gd name="connsiteX442" fmla="*/ 1493286 w 2148797"/>
              <a:gd name="connsiteY442" fmla="*/ 514431 h 566036"/>
              <a:gd name="connsiteX443" fmla="*/ 1493381 w 2148797"/>
              <a:gd name="connsiteY443" fmla="*/ 515765 h 566036"/>
              <a:gd name="connsiteX444" fmla="*/ 1493477 w 2148797"/>
              <a:gd name="connsiteY444" fmla="*/ 517003 h 566036"/>
              <a:gd name="connsiteX445" fmla="*/ 1497763 w 2148797"/>
              <a:gd name="connsiteY445" fmla="*/ 519670 h 566036"/>
              <a:gd name="connsiteX446" fmla="*/ 1507097 w 2148797"/>
              <a:gd name="connsiteY446" fmla="*/ 513193 h 566036"/>
              <a:gd name="connsiteX447" fmla="*/ 1503097 w 2148797"/>
              <a:gd name="connsiteY447" fmla="*/ 503192 h 566036"/>
              <a:gd name="connsiteX448" fmla="*/ 472155 w 2148797"/>
              <a:gd name="connsiteY448" fmla="*/ 503151 h 566036"/>
              <a:gd name="connsiteX449" fmla="*/ 472396 w 2148797"/>
              <a:gd name="connsiteY449" fmla="*/ 503192 h 566036"/>
              <a:gd name="connsiteX450" fmla="*/ 473254 w 2148797"/>
              <a:gd name="connsiteY450" fmla="*/ 509097 h 566036"/>
              <a:gd name="connsiteX451" fmla="*/ 103017 w 2148797"/>
              <a:gd name="connsiteY451" fmla="*/ 500906 h 566036"/>
              <a:gd name="connsiteX452" fmla="*/ 99683 w 2148797"/>
              <a:gd name="connsiteY452" fmla="*/ 501096 h 566036"/>
              <a:gd name="connsiteX453" fmla="*/ 99016 w 2148797"/>
              <a:gd name="connsiteY453" fmla="*/ 503763 h 566036"/>
              <a:gd name="connsiteX454" fmla="*/ 97683 w 2148797"/>
              <a:gd name="connsiteY454" fmla="*/ 507097 h 566036"/>
              <a:gd name="connsiteX455" fmla="*/ 96254 w 2148797"/>
              <a:gd name="connsiteY455" fmla="*/ 511574 h 566036"/>
              <a:gd name="connsiteX456" fmla="*/ 97493 w 2148797"/>
              <a:gd name="connsiteY456" fmla="*/ 513098 h 566036"/>
              <a:gd name="connsiteX457" fmla="*/ 98636 w 2148797"/>
              <a:gd name="connsiteY457" fmla="*/ 513098 h 566036"/>
              <a:gd name="connsiteX458" fmla="*/ 105398 w 2148797"/>
              <a:gd name="connsiteY458" fmla="*/ 506906 h 566036"/>
              <a:gd name="connsiteX459" fmla="*/ 105494 w 2148797"/>
              <a:gd name="connsiteY459" fmla="*/ 502620 h 566036"/>
              <a:gd name="connsiteX460" fmla="*/ 1781227 w 2148797"/>
              <a:gd name="connsiteY460" fmla="*/ 499667 h 566036"/>
              <a:gd name="connsiteX461" fmla="*/ 1774941 w 2148797"/>
              <a:gd name="connsiteY461" fmla="*/ 505764 h 566036"/>
              <a:gd name="connsiteX462" fmla="*/ 1775607 w 2148797"/>
              <a:gd name="connsiteY462" fmla="*/ 506716 h 566036"/>
              <a:gd name="connsiteX463" fmla="*/ 1779036 w 2148797"/>
              <a:gd name="connsiteY463" fmla="*/ 508145 h 566036"/>
              <a:gd name="connsiteX464" fmla="*/ 1782560 w 2148797"/>
              <a:gd name="connsiteY464" fmla="*/ 507573 h 566036"/>
              <a:gd name="connsiteX465" fmla="*/ 1787799 w 2148797"/>
              <a:gd name="connsiteY465" fmla="*/ 503763 h 566036"/>
              <a:gd name="connsiteX466" fmla="*/ 1786465 w 2148797"/>
              <a:gd name="connsiteY466" fmla="*/ 503001 h 566036"/>
              <a:gd name="connsiteX467" fmla="*/ 1784656 w 2148797"/>
              <a:gd name="connsiteY467" fmla="*/ 501573 h 566036"/>
              <a:gd name="connsiteX468" fmla="*/ 346857 w 2148797"/>
              <a:gd name="connsiteY468" fmla="*/ 498906 h 566036"/>
              <a:gd name="connsiteX469" fmla="*/ 346571 w 2148797"/>
              <a:gd name="connsiteY469" fmla="*/ 499382 h 566036"/>
              <a:gd name="connsiteX470" fmla="*/ 346476 w 2148797"/>
              <a:gd name="connsiteY470" fmla="*/ 501382 h 566036"/>
              <a:gd name="connsiteX471" fmla="*/ 355048 w 2148797"/>
              <a:gd name="connsiteY471" fmla="*/ 504716 h 566036"/>
              <a:gd name="connsiteX472" fmla="*/ 361716 w 2148797"/>
              <a:gd name="connsiteY472" fmla="*/ 506716 h 566036"/>
              <a:gd name="connsiteX473" fmla="*/ 362573 w 2148797"/>
              <a:gd name="connsiteY473" fmla="*/ 506811 h 566036"/>
              <a:gd name="connsiteX474" fmla="*/ 364097 w 2148797"/>
              <a:gd name="connsiteY474" fmla="*/ 503382 h 566036"/>
              <a:gd name="connsiteX475" fmla="*/ 364002 w 2148797"/>
              <a:gd name="connsiteY475" fmla="*/ 503382 h 566036"/>
              <a:gd name="connsiteX476" fmla="*/ 358096 w 2148797"/>
              <a:gd name="connsiteY476" fmla="*/ 503287 h 566036"/>
              <a:gd name="connsiteX477" fmla="*/ 346857 w 2148797"/>
              <a:gd name="connsiteY477" fmla="*/ 498906 h 566036"/>
              <a:gd name="connsiteX478" fmla="*/ 65870 w 2148797"/>
              <a:gd name="connsiteY478" fmla="*/ 496334 h 566036"/>
              <a:gd name="connsiteX479" fmla="*/ 65488 w 2148797"/>
              <a:gd name="connsiteY479" fmla="*/ 498525 h 566036"/>
              <a:gd name="connsiteX480" fmla="*/ 65393 w 2148797"/>
              <a:gd name="connsiteY480" fmla="*/ 499096 h 566036"/>
              <a:gd name="connsiteX481" fmla="*/ 75013 w 2148797"/>
              <a:gd name="connsiteY481" fmla="*/ 499858 h 566036"/>
              <a:gd name="connsiteX482" fmla="*/ 77490 w 2148797"/>
              <a:gd name="connsiteY482" fmla="*/ 499667 h 566036"/>
              <a:gd name="connsiteX483" fmla="*/ 65870 w 2148797"/>
              <a:gd name="connsiteY483" fmla="*/ 496334 h 566036"/>
              <a:gd name="connsiteX484" fmla="*/ 9386 w 2148797"/>
              <a:gd name="connsiteY484" fmla="*/ 494619 h 566036"/>
              <a:gd name="connsiteX485" fmla="*/ 9196 w 2148797"/>
              <a:gd name="connsiteY485" fmla="*/ 497953 h 566036"/>
              <a:gd name="connsiteX486" fmla="*/ 8529 w 2148797"/>
              <a:gd name="connsiteY486" fmla="*/ 504525 h 566036"/>
              <a:gd name="connsiteX487" fmla="*/ 13768 w 2148797"/>
              <a:gd name="connsiteY487" fmla="*/ 508526 h 566036"/>
              <a:gd name="connsiteX488" fmla="*/ 18721 w 2148797"/>
              <a:gd name="connsiteY488" fmla="*/ 504144 h 566036"/>
              <a:gd name="connsiteX489" fmla="*/ 16149 w 2148797"/>
              <a:gd name="connsiteY489" fmla="*/ 502525 h 566036"/>
              <a:gd name="connsiteX490" fmla="*/ 12434 w 2148797"/>
              <a:gd name="connsiteY490" fmla="*/ 498525 h 566036"/>
              <a:gd name="connsiteX491" fmla="*/ 9386 w 2148797"/>
              <a:gd name="connsiteY491" fmla="*/ 494619 h 566036"/>
              <a:gd name="connsiteX492" fmla="*/ 160929 w 2148797"/>
              <a:gd name="connsiteY492" fmla="*/ 493667 h 566036"/>
              <a:gd name="connsiteX493" fmla="*/ 157119 w 2148797"/>
              <a:gd name="connsiteY493" fmla="*/ 495286 h 566036"/>
              <a:gd name="connsiteX494" fmla="*/ 150547 w 2148797"/>
              <a:gd name="connsiteY494" fmla="*/ 495572 h 566036"/>
              <a:gd name="connsiteX495" fmla="*/ 152166 w 2148797"/>
              <a:gd name="connsiteY495" fmla="*/ 499763 h 566036"/>
              <a:gd name="connsiteX496" fmla="*/ 162263 w 2148797"/>
              <a:gd name="connsiteY496" fmla="*/ 497477 h 566036"/>
              <a:gd name="connsiteX497" fmla="*/ 160929 w 2148797"/>
              <a:gd name="connsiteY497" fmla="*/ 493667 h 566036"/>
              <a:gd name="connsiteX498" fmla="*/ 171216 w 2148797"/>
              <a:gd name="connsiteY498" fmla="*/ 492238 h 566036"/>
              <a:gd name="connsiteX499" fmla="*/ 166168 w 2148797"/>
              <a:gd name="connsiteY499" fmla="*/ 496143 h 566036"/>
              <a:gd name="connsiteX500" fmla="*/ 166739 w 2148797"/>
              <a:gd name="connsiteY500" fmla="*/ 505002 h 566036"/>
              <a:gd name="connsiteX501" fmla="*/ 166835 w 2148797"/>
              <a:gd name="connsiteY501" fmla="*/ 506716 h 566036"/>
              <a:gd name="connsiteX502" fmla="*/ 166739 w 2148797"/>
              <a:gd name="connsiteY502" fmla="*/ 507287 h 566036"/>
              <a:gd name="connsiteX503" fmla="*/ 167120 w 2148797"/>
              <a:gd name="connsiteY503" fmla="*/ 510812 h 566036"/>
              <a:gd name="connsiteX504" fmla="*/ 169406 w 2148797"/>
              <a:gd name="connsiteY504" fmla="*/ 511002 h 566036"/>
              <a:gd name="connsiteX505" fmla="*/ 171026 w 2148797"/>
              <a:gd name="connsiteY505" fmla="*/ 508621 h 566036"/>
              <a:gd name="connsiteX506" fmla="*/ 171311 w 2148797"/>
              <a:gd name="connsiteY506" fmla="*/ 503573 h 566036"/>
              <a:gd name="connsiteX507" fmla="*/ 172835 w 2148797"/>
              <a:gd name="connsiteY507" fmla="*/ 492238 h 566036"/>
              <a:gd name="connsiteX508" fmla="*/ 172359 w 2148797"/>
              <a:gd name="connsiteY508" fmla="*/ 492238 h 566036"/>
              <a:gd name="connsiteX509" fmla="*/ 138450 w 2148797"/>
              <a:gd name="connsiteY509" fmla="*/ 491952 h 566036"/>
              <a:gd name="connsiteX510" fmla="*/ 137783 w 2148797"/>
              <a:gd name="connsiteY510" fmla="*/ 497858 h 566036"/>
              <a:gd name="connsiteX511" fmla="*/ 145308 w 2148797"/>
              <a:gd name="connsiteY511" fmla="*/ 499287 h 566036"/>
              <a:gd name="connsiteX512" fmla="*/ 145879 w 2148797"/>
              <a:gd name="connsiteY512" fmla="*/ 496715 h 566036"/>
              <a:gd name="connsiteX513" fmla="*/ 143689 w 2148797"/>
              <a:gd name="connsiteY513" fmla="*/ 492238 h 566036"/>
              <a:gd name="connsiteX514" fmla="*/ 138450 w 2148797"/>
              <a:gd name="connsiteY514" fmla="*/ 491952 h 566036"/>
              <a:gd name="connsiteX515" fmla="*/ 259513 w 2148797"/>
              <a:gd name="connsiteY515" fmla="*/ 480903 h 566036"/>
              <a:gd name="connsiteX516" fmla="*/ 256084 w 2148797"/>
              <a:gd name="connsiteY516" fmla="*/ 482999 h 566036"/>
              <a:gd name="connsiteX517" fmla="*/ 257513 w 2148797"/>
              <a:gd name="connsiteY517" fmla="*/ 484142 h 566036"/>
              <a:gd name="connsiteX518" fmla="*/ 259513 w 2148797"/>
              <a:gd name="connsiteY518" fmla="*/ 485666 h 566036"/>
              <a:gd name="connsiteX519" fmla="*/ 266276 w 2148797"/>
              <a:gd name="connsiteY519" fmla="*/ 482808 h 566036"/>
              <a:gd name="connsiteX520" fmla="*/ 262275 w 2148797"/>
              <a:gd name="connsiteY520" fmla="*/ 481665 h 566036"/>
              <a:gd name="connsiteX521" fmla="*/ 308947 w 2148797"/>
              <a:gd name="connsiteY521" fmla="*/ 479856 h 566036"/>
              <a:gd name="connsiteX522" fmla="*/ 304566 w 2148797"/>
              <a:gd name="connsiteY522" fmla="*/ 481856 h 566036"/>
              <a:gd name="connsiteX523" fmla="*/ 302471 w 2148797"/>
              <a:gd name="connsiteY523" fmla="*/ 484142 h 566036"/>
              <a:gd name="connsiteX524" fmla="*/ 305423 w 2148797"/>
              <a:gd name="connsiteY524" fmla="*/ 489476 h 566036"/>
              <a:gd name="connsiteX525" fmla="*/ 308947 w 2148797"/>
              <a:gd name="connsiteY525" fmla="*/ 479856 h 566036"/>
              <a:gd name="connsiteX526" fmla="*/ 366383 w 2148797"/>
              <a:gd name="connsiteY526" fmla="*/ 479665 h 566036"/>
              <a:gd name="connsiteX527" fmla="*/ 359716 w 2148797"/>
              <a:gd name="connsiteY527" fmla="*/ 483094 h 566036"/>
              <a:gd name="connsiteX528" fmla="*/ 357144 w 2148797"/>
              <a:gd name="connsiteY528" fmla="*/ 491667 h 566036"/>
              <a:gd name="connsiteX529" fmla="*/ 357906 w 2148797"/>
              <a:gd name="connsiteY529" fmla="*/ 492048 h 566036"/>
              <a:gd name="connsiteX530" fmla="*/ 361240 w 2148797"/>
              <a:gd name="connsiteY530" fmla="*/ 491476 h 566036"/>
              <a:gd name="connsiteX531" fmla="*/ 363716 w 2148797"/>
              <a:gd name="connsiteY531" fmla="*/ 488619 h 566036"/>
              <a:gd name="connsiteX532" fmla="*/ 365812 w 2148797"/>
              <a:gd name="connsiteY532" fmla="*/ 486237 h 566036"/>
              <a:gd name="connsiteX533" fmla="*/ 371336 w 2148797"/>
              <a:gd name="connsiteY533" fmla="*/ 485475 h 566036"/>
              <a:gd name="connsiteX534" fmla="*/ 369241 w 2148797"/>
              <a:gd name="connsiteY534" fmla="*/ 480617 h 566036"/>
              <a:gd name="connsiteX535" fmla="*/ 393434 w 2148797"/>
              <a:gd name="connsiteY535" fmla="*/ 479284 h 566036"/>
              <a:gd name="connsiteX536" fmla="*/ 393434 w 2148797"/>
              <a:gd name="connsiteY536" fmla="*/ 490047 h 566036"/>
              <a:gd name="connsiteX537" fmla="*/ 397435 w 2148797"/>
              <a:gd name="connsiteY537" fmla="*/ 489190 h 566036"/>
              <a:gd name="connsiteX538" fmla="*/ 393434 w 2148797"/>
              <a:gd name="connsiteY538" fmla="*/ 479284 h 566036"/>
              <a:gd name="connsiteX539" fmla="*/ 277991 w 2148797"/>
              <a:gd name="connsiteY539" fmla="*/ 478046 h 566036"/>
              <a:gd name="connsiteX540" fmla="*/ 269609 w 2148797"/>
              <a:gd name="connsiteY540" fmla="*/ 483475 h 566036"/>
              <a:gd name="connsiteX541" fmla="*/ 278087 w 2148797"/>
              <a:gd name="connsiteY541" fmla="*/ 488714 h 566036"/>
              <a:gd name="connsiteX542" fmla="*/ 280563 w 2148797"/>
              <a:gd name="connsiteY542" fmla="*/ 492143 h 566036"/>
              <a:gd name="connsiteX543" fmla="*/ 283421 w 2148797"/>
              <a:gd name="connsiteY543" fmla="*/ 496143 h 566036"/>
              <a:gd name="connsiteX544" fmla="*/ 292469 w 2148797"/>
              <a:gd name="connsiteY544" fmla="*/ 489762 h 566036"/>
              <a:gd name="connsiteX545" fmla="*/ 297137 w 2148797"/>
              <a:gd name="connsiteY545" fmla="*/ 481189 h 566036"/>
              <a:gd name="connsiteX546" fmla="*/ 291326 w 2148797"/>
              <a:gd name="connsiteY546" fmla="*/ 481094 h 566036"/>
              <a:gd name="connsiteX547" fmla="*/ 286945 w 2148797"/>
              <a:gd name="connsiteY547" fmla="*/ 484237 h 566036"/>
              <a:gd name="connsiteX548" fmla="*/ 277991 w 2148797"/>
              <a:gd name="connsiteY548" fmla="*/ 478046 h 566036"/>
              <a:gd name="connsiteX549" fmla="*/ 136354 w 2148797"/>
              <a:gd name="connsiteY549" fmla="*/ 477855 h 566036"/>
              <a:gd name="connsiteX550" fmla="*/ 144165 w 2148797"/>
              <a:gd name="connsiteY550" fmla="*/ 482808 h 566036"/>
              <a:gd name="connsiteX551" fmla="*/ 142641 w 2148797"/>
              <a:gd name="connsiteY551" fmla="*/ 486904 h 566036"/>
              <a:gd name="connsiteX552" fmla="*/ 144641 w 2148797"/>
              <a:gd name="connsiteY552" fmla="*/ 487856 h 566036"/>
              <a:gd name="connsiteX553" fmla="*/ 145879 w 2148797"/>
              <a:gd name="connsiteY553" fmla="*/ 487856 h 566036"/>
              <a:gd name="connsiteX554" fmla="*/ 147118 w 2148797"/>
              <a:gd name="connsiteY554" fmla="*/ 487761 h 566036"/>
              <a:gd name="connsiteX555" fmla="*/ 149785 w 2148797"/>
              <a:gd name="connsiteY555" fmla="*/ 482523 h 566036"/>
              <a:gd name="connsiteX556" fmla="*/ 148165 w 2148797"/>
              <a:gd name="connsiteY556" fmla="*/ 481094 h 566036"/>
              <a:gd name="connsiteX557" fmla="*/ 141403 w 2148797"/>
              <a:gd name="connsiteY557" fmla="*/ 479379 h 566036"/>
              <a:gd name="connsiteX558" fmla="*/ 138926 w 2148797"/>
              <a:gd name="connsiteY558" fmla="*/ 478903 h 566036"/>
              <a:gd name="connsiteX559" fmla="*/ 136354 w 2148797"/>
              <a:gd name="connsiteY559" fmla="*/ 477855 h 566036"/>
              <a:gd name="connsiteX560" fmla="*/ 419985 w 2148797"/>
              <a:gd name="connsiteY560" fmla="*/ 476522 h 566036"/>
              <a:gd name="connsiteX561" fmla="*/ 416389 w 2148797"/>
              <a:gd name="connsiteY561" fmla="*/ 479665 h 566036"/>
              <a:gd name="connsiteX562" fmla="*/ 416008 w 2148797"/>
              <a:gd name="connsiteY562" fmla="*/ 480046 h 566036"/>
              <a:gd name="connsiteX563" fmla="*/ 419914 w 2148797"/>
              <a:gd name="connsiteY563" fmla="*/ 479094 h 566036"/>
              <a:gd name="connsiteX564" fmla="*/ 424867 w 2148797"/>
              <a:gd name="connsiteY564" fmla="*/ 477950 h 566036"/>
              <a:gd name="connsiteX565" fmla="*/ 419985 w 2148797"/>
              <a:gd name="connsiteY565" fmla="*/ 476522 h 566036"/>
              <a:gd name="connsiteX566" fmla="*/ 185027 w 2148797"/>
              <a:gd name="connsiteY566" fmla="*/ 475569 h 566036"/>
              <a:gd name="connsiteX567" fmla="*/ 183979 w 2148797"/>
              <a:gd name="connsiteY567" fmla="*/ 478046 h 566036"/>
              <a:gd name="connsiteX568" fmla="*/ 185504 w 2148797"/>
              <a:gd name="connsiteY568" fmla="*/ 484332 h 566036"/>
              <a:gd name="connsiteX569" fmla="*/ 187218 w 2148797"/>
              <a:gd name="connsiteY569" fmla="*/ 486047 h 566036"/>
              <a:gd name="connsiteX570" fmla="*/ 193409 w 2148797"/>
              <a:gd name="connsiteY570" fmla="*/ 492333 h 566036"/>
              <a:gd name="connsiteX571" fmla="*/ 196267 w 2148797"/>
              <a:gd name="connsiteY571" fmla="*/ 492048 h 566036"/>
              <a:gd name="connsiteX572" fmla="*/ 197410 w 2148797"/>
              <a:gd name="connsiteY572" fmla="*/ 491952 h 566036"/>
              <a:gd name="connsiteX573" fmla="*/ 197029 w 2148797"/>
              <a:gd name="connsiteY573" fmla="*/ 488428 h 566036"/>
              <a:gd name="connsiteX574" fmla="*/ 195790 w 2148797"/>
              <a:gd name="connsiteY574" fmla="*/ 488047 h 566036"/>
              <a:gd name="connsiteX575" fmla="*/ 194743 w 2148797"/>
              <a:gd name="connsiteY575" fmla="*/ 487666 h 566036"/>
              <a:gd name="connsiteX576" fmla="*/ 191123 w 2148797"/>
              <a:gd name="connsiteY576" fmla="*/ 482523 h 566036"/>
              <a:gd name="connsiteX577" fmla="*/ 192171 w 2148797"/>
              <a:gd name="connsiteY577" fmla="*/ 480522 h 566036"/>
              <a:gd name="connsiteX578" fmla="*/ 191980 w 2148797"/>
              <a:gd name="connsiteY578" fmla="*/ 476808 h 566036"/>
              <a:gd name="connsiteX579" fmla="*/ 185027 w 2148797"/>
              <a:gd name="connsiteY579" fmla="*/ 475569 h 566036"/>
              <a:gd name="connsiteX580" fmla="*/ 353905 w 2148797"/>
              <a:gd name="connsiteY580" fmla="*/ 474521 h 566036"/>
              <a:gd name="connsiteX581" fmla="*/ 348857 w 2148797"/>
              <a:gd name="connsiteY581" fmla="*/ 476427 h 566036"/>
              <a:gd name="connsiteX582" fmla="*/ 350572 w 2148797"/>
              <a:gd name="connsiteY582" fmla="*/ 477760 h 566036"/>
              <a:gd name="connsiteX583" fmla="*/ 350572 w 2148797"/>
              <a:gd name="connsiteY583" fmla="*/ 479189 h 566036"/>
              <a:gd name="connsiteX584" fmla="*/ 346095 w 2148797"/>
              <a:gd name="connsiteY584" fmla="*/ 482427 h 566036"/>
              <a:gd name="connsiteX585" fmla="*/ 353524 w 2148797"/>
              <a:gd name="connsiteY585" fmla="*/ 482618 h 566036"/>
              <a:gd name="connsiteX586" fmla="*/ 353905 w 2148797"/>
              <a:gd name="connsiteY586" fmla="*/ 474521 h 566036"/>
              <a:gd name="connsiteX587" fmla="*/ 334189 w 2148797"/>
              <a:gd name="connsiteY587" fmla="*/ 473188 h 566036"/>
              <a:gd name="connsiteX588" fmla="*/ 327712 w 2148797"/>
              <a:gd name="connsiteY588" fmla="*/ 480046 h 566036"/>
              <a:gd name="connsiteX589" fmla="*/ 321711 w 2148797"/>
              <a:gd name="connsiteY589" fmla="*/ 483475 h 566036"/>
              <a:gd name="connsiteX590" fmla="*/ 313424 w 2148797"/>
              <a:gd name="connsiteY590" fmla="*/ 483285 h 566036"/>
              <a:gd name="connsiteX591" fmla="*/ 317520 w 2148797"/>
              <a:gd name="connsiteY591" fmla="*/ 488047 h 566036"/>
              <a:gd name="connsiteX592" fmla="*/ 329807 w 2148797"/>
              <a:gd name="connsiteY592" fmla="*/ 482046 h 566036"/>
              <a:gd name="connsiteX593" fmla="*/ 327997 w 2148797"/>
              <a:gd name="connsiteY593" fmla="*/ 484904 h 566036"/>
              <a:gd name="connsiteX594" fmla="*/ 327521 w 2148797"/>
              <a:gd name="connsiteY594" fmla="*/ 485571 h 566036"/>
              <a:gd name="connsiteX595" fmla="*/ 327712 w 2148797"/>
              <a:gd name="connsiteY595" fmla="*/ 487190 h 566036"/>
              <a:gd name="connsiteX596" fmla="*/ 333998 w 2148797"/>
              <a:gd name="connsiteY596" fmla="*/ 489095 h 566036"/>
              <a:gd name="connsiteX597" fmla="*/ 341428 w 2148797"/>
              <a:gd name="connsiteY597" fmla="*/ 487380 h 566036"/>
              <a:gd name="connsiteX598" fmla="*/ 345047 w 2148797"/>
              <a:gd name="connsiteY598" fmla="*/ 490238 h 566036"/>
              <a:gd name="connsiteX599" fmla="*/ 345238 w 2148797"/>
              <a:gd name="connsiteY599" fmla="*/ 485285 h 566036"/>
              <a:gd name="connsiteX600" fmla="*/ 344762 w 2148797"/>
              <a:gd name="connsiteY600" fmla="*/ 483189 h 566036"/>
              <a:gd name="connsiteX601" fmla="*/ 343999 w 2148797"/>
              <a:gd name="connsiteY601" fmla="*/ 477189 h 566036"/>
              <a:gd name="connsiteX602" fmla="*/ 344095 w 2148797"/>
              <a:gd name="connsiteY602" fmla="*/ 475188 h 566036"/>
              <a:gd name="connsiteX603" fmla="*/ 338380 w 2148797"/>
              <a:gd name="connsiteY603" fmla="*/ 475283 h 566036"/>
              <a:gd name="connsiteX604" fmla="*/ 337427 w 2148797"/>
              <a:gd name="connsiteY604" fmla="*/ 474807 h 566036"/>
              <a:gd name="connsiteX605" fmla="*/ 447346 w 2148797"/>
              <a:gd name="connsiteY605" fmla="*/ 472998 h 566036"/>
              <a:gd name="connsiteX606" fmla="*/ 442869 w 2148797"/>
              <a:gd name="connsiteY606" fmla="*/ 477950 h 566036"/>
              <a:gd name="connsiteX607" fmla="*/ 453442 w 2148797"/>
              <a:gd name="connsiteY607" fmla="*/ 478331 h 566036"/>
              <a:gd name="connsiteX608" fmla="*/ 451537 w 2148797"/>
              <a:gd name="connsiteY608" fmla="*/ 475188 h 566036"/>
              <a:gd name="connsiteX609" fmla="*/ 450489 w 2148797"/>
              <a:gd name="connsiteY609" fmla="*/ 474617 h 566036"/>
              <a:gd name="connsiteX610" fmla="*/ 386195 w 2148797"/>
              <a:gd name="connsiteY610" fmla="*/ 471950 h 566036"/>
              <a:gd name="connsiteX611" fmla="*/ 383052 w 2148797"/>
              <a:gd name="connsiteY611" fmla="*/ 472902 h 566036"/>
              <a:gd name="connsiteX612" fmla="*/ 380385 w 2148797"/>
              <a:gd name="connsiteY612" fmla="*/ 473760 h 566036"/>
              <a:gd name="connsiteX613" fmla="*/ 372479 w 2148797"/>
              <a:gd name="connsiteY613" fmla="*/ 473950 h 566036"/>
              <a:gd name="connsiteX614" fmla="*/ 380004 w 2148797"/>
              <a:gd name="connsiteY614" fmla="*/ 478331 h 566036"/>
              <a:gd name="connsiteX615" fmla="*/ 386195 w 2148797"/>
              <a:gd name="connsiteY615" fmla="*/ 471950 h 566036"/>
              <a:gd name="connsiteX616" fmla="*/ 404102 w 2148797"/>
              <a:gd name="connsiteY616" fmla="*/ 471569 h 566036"/>
              <a:gd name="connsiteX617" fmla="*/ 402769 w 2148797"/>
              <a:gd name="connsiteY617" fmla="*/ 473093 h 566036"/>
              <a:gd name="connsiteX618" fmla="*/ 402197 w 2148797"/>
              <a:gd name="connsiteY618" fmla="*/ 478998 h 566036"/>
              <a:gd name="connsiteX619" fmla="*/ 405055 w 2148797"/>
              <a:gd name="connsiteY619" fmla="*/ 483761 h 566036"/>
              <a:gd name="connsiteX620" fmla="*/ 407531 w 2148797"/>
              <a:gd name="connsiteY620" fmla="*/ 483380 h 566036"/>
              <a:gd name="connsiteX621" fmla="*/ 407817 w 2148797"/>
              <a:gd name="connsiteY621" fmla="*/ 482999 h 566036"/>
              <a:gd name="connsiteX622" fmla="*/ 410008 w 2148797"/>
              <a:gd name="connsiteY622" fmla="*/ 477950 h 566036"/>
              <a:gd name="connsiteX623" fmla="*/ 407341 w 2148797"/>
              <a:gd name="connsiteY623" fmla="*/ 471569 h 566036"/>
              <a:gd name="connsiteX624" fmla="*/ 404102 w 2148797"/>
              <a:gd name="connsiteY624" fmla="*/ 471569 h 566036"/>
              <a:gd name="connsiteX625" fmla="*/ 236653 w 2148797"/>
              <a:gd name="connsiteY625" fmla="*/ 469187 h 566036"/>
              <a:gd name="connsiteX626" fmla="*/ 236272 w 2148797"/>
              <a:gd name="connsiteY626" fmla="*/ 469759 h 566036"/>
              <a:gd name="connsiteX627" fmla="*/ 231414 w 2148797"/>
              <a:gd name="connsiteY627" fmla="*/ 476427 h 566036"/>
              <a:gd name="connsiteX628" fmla="*/ 232933 w 2148797"/>
              <a:gd name="connsiteY628" fmla="*/ 481745 h 566036"/>
              <a:gd name="connsiteX629" fmla="*/ 225032 w 2148797"/>
              <a:gd name="connsiteY629" fmla="*/ 490523 h 566036"/>
              <a:gd name="connsiteX630" fmla="*/ 233783 w 2148797"/>
              <a:gd name="connsiteY630" fmla="*/ 486606 h 566036"/>
              <a:gd name="connsiteX631" fmla="*/ 234249 w 2148797"/>
              <a:gd name="connsiteY631" fmla="*/ 486352 h 566036"/>
              <a:gd name="connsiteX632" fmla="*/ 235033 w 2148797"/>
              <a:gd name="connsiteY632" fmla="*/ 489095 h 566036"/>
              <a:gd name="connsiteX633" fmla="*/ 231414 w 2148797"/>
              <a:gd name="connsiteY633" fmla="*/ 490333 h 566036"/>
              <a:gd name="connsiteX634" fmla="*/ 224746 w 2148797"/>
              <a:gd name="connsiteY634" fmla="*/ 492619 h 566036"/>
              <a:gd name="connsiteX635" fmla="*/ 218651 w 2148797"/>
              <a:gd name="connsiteY635" fmla="*/ 486904 h 566036"/>
              <a:gd name="connsiteX636" fmla="*/ 215412 w 2148797"/>
              <a:gd name="connsiteY636" fmla="*/ 488333 h 566036"/>
              <a:gd name="connsiteX637" fmla="*/ 215603 w 2148797"/>
              <a:gd name="connsiteY637" fmla="*/ 489476 h 566036"/>
              <a:gd name="connsiteX638" fmla="*/ 215698 w 2148797"/>
              <a:gd name="connsiteY638" fmla="*/ 490142 h 566036"/>
              <a:gd name="connsiteX639" fmla="*/ 213316 w 2148797"/>
              <a:gd name="connsiteY639" fmla="*/ 491285 h 566036"/>
              <a:gd name="connsiteX640" fmla="*/ 202839 w 2148797"/>
              <a:gd name="connsiteY640" fmla="*/ 494905 h 566036"/>
              <a:gd name="connsiteX641" fmla="*/ 207125 w 2148797"/>
              <a:gd name="connsiteY641" fmla="*/ 496334 h 566036"/>
              <a:gd name="connsiteX642" fmla="*/ 213126 w 2148797"/>
              <a:gd name="connsiteY642" fmla="*/ 498334 h 566036"/>
              <a:gd name="connsiteX643" fmla="*/ 227223 w 2148797"/>
              <a:gd name="connsiteY643" fmla="*/ 497858 h 566036"/>
              <a:gd name="connsiteX644" fmla="*/ 231414 w 2148797"/>
              <a:gd name="connsiteY644" fmla="*/ 496524 h 566036"/>
              <a:gd name="connsiteX645" fmla="*/ 232652 w 2148797"/>
              <a:gd name="connsiteY645" fmla="*/ 496429 h 566036"/>
              <a:gd name="connsiteX646" fmla="*/ 237986 w 2148797"/>
              <a:gd name="connsiteY646" fmla="*/ 497572 h 566036"/>
              <a:gd name="connsiteX647" fmla="*/ 247702 w 2148797"/>
              <a:gd name="connsiteY647" fmla="*/ 490142 h 566036"/>
              <a:gd name="connsiteX648" fmla="*/ 256370 w 2148797"/>
              <a:gd name="connsiteY648" fmla="*/ 487666 h 566036"/>
              <a:gd name="connsiteX649" fmla="*/ 255893 w 2148797"/>
              <a:gd name="connsiteY649" fmla="*/ 486999 h 566036"/>
              <a:gd name="connsiteX650" fmla="*/ 252750 w 2148797"/>
              <a:gd name="connsiteY650" fmla="*/ 486047 h 566036"/>
              <a:gd name="connsiteX651" fmla="*/ 251512 w 2148797"/>
              <a:gd name="connsiteY651" fmla="*/ 486237 h 566036"/>
              <a:gd name="connsiteX652" fmla="*/ 248464 w 2148797"/>
              <a:gd name="connsiteY652" fmla="*/ 484427 h 566036"/>
              <a:gd name="connsiteX653" fmla="*/ 247416 w 2148797"/>
              <a:gd name="connsiteY653" fmla="*/ 477474 h 566036"/>
              <a:gd name="connsiteX654" fmla="*/ 244749 w 2148797"/>
              <a:gd name="connsiteY654" fmla="*/ 480617 h 566036"/>
              <a:gd name="connsiteX655" fmla="*/ 234249 w 2148797"/>
              <a:gd name="connsiteY655" fmla="*/ 486352 h 566036"/>
              <a:gd name="connsiteX656" fmla="*/ 232933 w 2148797"/>
              <a:gd name="connsiteY656" fmla="*/ 481745 h 566036"/>
              <a:gd name="connsiteX657" fmla="*/ 234462 w 2148797"/>
              <a:gd name="connsiteY657" fmla="*/ 480046 h 566036"/>
              <a:gd name="connsiteX658" fmla="*/ 238939 w 2148797"/>
              <a:gd name="connsiteY658" fmla="*/ 477855 h 566036"/>
              <a:gd name="connsiteX659" fmla="*/ 239034 w 2148797"/>
              <a:gd name="connsiteY659" fmla="*/ 474807 h 566036"/>
              <a:gd name="connsiteX660" fmla="*/ 239224 w 2148797"/>
              <a:gd name="connsiteY660" fmla="*/ 471378 h 566036"/>
              <a:gd name="connsiteX661" fmla="*/ 239320 w 2148797"/>
              <a:gd name="connsiteY661" fmla="*/ 470616 h 566036"/>
              <a:gd name="connsiteX662" fmla="*/ 236653 w 2148797"/>
              <a:gd name="connsiteY662" fmla="*/ 469187 h 566036"/>
              <a:gd name="connsiteX663" fmla="*/ 205982 w 2148797"/>
              <a:gd name="connsiteY663" fmla="*/ 467092 h 566036"/>
              <a:gd name="connsiteX664" fmla="*/ 202077 w 2148797"/>
              <a:gd name="connsiteY664" fmla="*/ 468711 h 566036"/>
              <a:gd name="connsiteX665" fmla="*/ 203315 w 2148797"/>
              <a:gd name="connsiteY665" fmla="*/ 471092 h 566036"/>
              <a:gd name="connsiteX666" fmla="*/ 207792 w 2148797"/>
              <a:gd name="connsiteY666" fmla="*/ 474807 h 566036"/>
              <a:gd name="connsiteX667" fmla="*/ 212364 w 2148797"/>
              <a:gd name="connsiteY667" fmla="*/ 478427 h 566036"/>
              <a:gd name="connsiteX668" fmla="*/ 212364 w 2148797"/>
              <a:gd name="connsiteY668" fmla="*/ 478712 h 566036"/>
              <a:gd name="connsiteX669" fmla="*/ 216746 w 2148797"/>
              <a:gd name="connsiteY669" fmla="*/ 478236 h 566036"/>
              <a:gd name="connsiteX670" fmla="*/ 212459 w 2148797"/>
              <a:gd name="connsiteY670" fmla="*/ 469664 h 566036"/>
              <a:gd name="connsiteX671" fmla="*/ 209411 w 2148797"/>
              <a:gd name="connsiteY671" fmla="*/ 467854 h 566036"/>
              <a:gd name="connsiteX672" fmla="*/ 205982 w 2148797"/>
              <a:gd name="connsiteY672" fmla="*/ 467092 h 566036"/>
              <a:gd name="connsiteX673" fmla="*/ 464967 w 2148797"/>
              <a:gd name="connsiteY673" fmla="*/ 466806 h 566036"/>
              <a:gd name="connsiteX674" fmla="*/ 464872 w 2148797"/>
              <a:gd name="connsiteY674" fmla="*/ 467473 h 566036"/>
              <a:gd name="connsiteX675" fmla="*/ 463729 w 2148797"/>
              <a:gd name="connsiteY675" fmla="*/ 472807 h 566036"/>
              <a:gd name="connsiteX676" fmla="*/ 474682 w 2148797"/>
              <a:gd name="connsiteY676" fmla="*/ 477569 h 566036"/>
              <a:gd name="connsiteX677" fmla="*/ 475254 w 2148797"/>
              <a:gd name="connsiteY677" fmla="*/ 477379 h 566036"/>
              <a:gd name="connsiteX678" fmla="*/ 481921 w 2148797"/>
              <a:gd name="connsiteY678" fmla="*/ 475474 h 566036"/>
              <a:gd name="connsiteX679" fmla="*/ 487827 w 2148797"/>
              <a:gd name="connsiteY679" fmla="*/ 476236 h 566036"/>
              <a:gd name="connsiteX680" fmla="*/ 490399 w 2148797"/>
              <a:gd name="connsiteY680" fmla="*/ 473950 h 566036"/>
              <a:gd name="connsiteX681" fmla="*/ 496685 w 2148797"/>
              <a:gd name="connsiteY681" fmla="*/ 474426 h 566036"/>
              <a:gd name="connsiteX682" fmla="*/ 493637 w 2148797"/>
              <a:gd name="connsiteY682" fmla="*/ 470997 h 566036"/>
              <a:gd name="connsiteX683" fmla="*/ 481064 w 2148797"/>
              <a:gd name="connsiteY683" fmla="*/ 473188 h 566036"/>
              <a:gd name="connsiteX684" fmla="*/ 476969 w 2148797"/>
              <a:gd name="connsiteY684" fmla="*/ 470521 h 566036"/>
              <a:gd name="connsiteX685" fmla="*/ 469444 w 2148797"/>
              <a:gd name="connsiteY685" fmla="*/ 467378 h 566036"/>
              <a:gd name="connsiteX686" fmla="*/ 464967 w 2148797"/>
              <a:gd name="connsiteY686" fmla="*/ 466806 h 566036"/>
              <a:gd name="connsiteX687" fmla="*/ 304399 w 2148797"/>
              <a:gd name="connsiteY687" fmla="*/ 465354 h 566036"/>
              <a:gd name="connsiteX688" fmla="*/ 294279 w 2148797"/>
              <a:gd name="connsiteY688" fmla="*/ 470331 h 566036"/>
              <a:gd name="connsiteX689" fmla="*/ 315520 w 2148797"/>
              <a:gd name="connsiteY689" fmla="*/ 468235 h 566036"/>
              <a:gd name="connsiteX690" fmla="*/ 304399 w 2148797"/>
              <a:gd name="connsiteY690" fmla="*/ 465354 h 566036"/>
              <a:gd name="connsiteX691" fmla="*/ 255798 w 2148797"/>
              <a:gd name="connsiteY691" fmla="*/ 463473 h 566036"/>
              <a:gd name="connsiteX692" fmla="*/ 240844 w 2148797"/>
              <a:gd name="connsiteY692" fmla="*/ 465758 h 566036"/>
              <a:gd name="connsiteX693" fmla="*/ 255798 w 2148797"/>
              <a:gd name="connsiteY693" fmla="*/ 463473 h 566036"/>
              <a:gd name="connsiteX694" fmla="*/ 617081 w 2148797"/>
              <a:gd name="connsiteY694" fmla="*/ 461187 h 566036"/>
              <a:gd name="connsiteX695" fmla="*/ 615081 w 2148797"/>
              <a:gd name="connsiteY695" fmla="*/ 462520 h 566036"/>
              <a:gd name="connsiteX696" fmla="*/ 600031 w 2148797"/>
              <a:gd name="connsiteY696" fmla="*/ 468711 h 566036"/>
              <a:gd name="connsiteX697" fmla="*/ 594983 w 2148797"/>
              <a:gd name="connsiteY697" fmla="*/ 471092 h 566036"/>
              <a:gd name="connsiteX698" fmla="*/ 598317 w 2148797"/>
              <a:gd name="connsiteY698" fmla="*/ 470902 h 566036"/>
              <a:gd name="connsiteX699" fmla="*/ 605556 w 2148797"/>
              <a:gd name="connsiteY699" fmla="*/ 470426 h 566036"/>
              <a:gd name="connsiteX700" fmla="*/ 606318 w 2148797"/>
              <a:gd name="connsiteY700" fmla="*/ 469950 h 566036"/>
              <a:gd name="connsiteX701" fmla="*/ 610604 w 2148797"/>
              <a:gd name="connsiteY701" fmla="*/ 469378 h 566036"/>
              <a:gd name="connsiteX702" fmla="*/ 617081 w 2148797"/>
              <a:gd name="connsiteY702" fmla="*/ 468521 h 566036"/>
              <a:gd name="connsiteX703" fmla="*/ 617081 w 2148797"/>
              <a:gd name="connsiteY703" fmla="*/ 461187 h 566036"/>
              <a:gd name="connsiteX704" fmla="*/ 351429 w 2148797"/>
              <a:gd name="connsiteY704" fmla="*/ 460710 h 566036"/>
              <a:gd name="connsiteX705" fmla="*/ 340952 w 2148797"/>
              <a:gd name="connsiteY705" fmla="*/ 462901 h 566036"/>
              <a:gd name="connsiteX706" fmla="*/ 338380 w 2148797"/>
              <a:gd name="connsiteY706" fmla="*/ 463663 h 566036"/>
              <a:gd name="connsiteX707" fmla="*/ 338094 w 2148797"/>
              <a:gd name="connsiteY707" fmla="*/ 465092 h 566036"/>
              <a:gd name="connsiteX708" fmla="*/ 353144 w 2148797"/>
              <a:gd name="connsiteY708" fmla="*/ 468902 h 566036"/>
              <a:gd name="connsiteX709" fmla="*/ 348667 w 2148797"/>
              <a:gd name="connsiteY709" fmla="*/ 466330 h 566036"/>
              <a:gd name="connsiteX710" fmla="*/ 353429 w 2148797"/>
              <a:gd name="connsiteY710" fmla="*/ 462139 h 566036"/>
              <a:gd name="connsiteX711" fmla="*/ 352667 w 2148797"/>
              <a:gd name="connsiteY711" fmla="*/ 460710 h 566036"/>
              <a:gd name="connsiteX712" fmla="*/ 351429 w 2148797"/>
              <a:gd name="connsiteY712" fmla="*/ 460710 h 566036"/>
              <a:gd name="connsiteX713" fmla="*/ 660515 w 2148797"/>
              <a:gd name="connsiteY713" fmla="*/ 459091 h 566036"/>
              <a:gd name="connsiteX714" fmla="*/ 656134 w 2148797"/>
              <a:gd name="connsiteY714" fmla="*/ 463282 h 566036"/>
              <a:gd name="connsiteX715" fmla="*/ 661563 w 2148797"/>
              <a:gd name="connsiteY715" fmla="*/ 462901 h 566036"/>
              <a:gd name="connsiteX716" fmla="*/ 660515 w 2148797"/>
              <a:gd name="connsiteY716" fmla="*/ 459091 h 566036"/>
              <a:gd name="connsiteX717" fmla="*/ 394482 w 2148797"/>
              <a:gd name="connsiteY717" fmla="*/ 447566 h 566036"/>
              <a:gd name="connsiteX718" fmla="*/ 393244 w 2148797"/>
              <a:gd name="connsiteY718" fmla="*/ 451662 h 566036"/>
              <a:gd name="connsiteX719" fmla="*/ 396863 w 2148797"/>
              <a:gd name="connsiteY719" fmla="*/ 458043 h 566036"/>
              <a:gd name="connsiteX720" fmla="*/ 397816 w 2148797"/>
              <a:gd name="connsiteY720" fmla="*/ 457281 h 566036"/>
              <a:gd name="connsiteX721" fmla="*/ 399054 w 2148797"/>
              <a:gd name="connsiteY721" fmla="*/ 454614 h 566036"/>
              <a:gd name="connsiteX722" fmla="*/ 402959 w 2148797"/>
              <a:gd name="connsiteY722" fmla="*/ 454805 h 566036"/>
              <a:gd name="connsiteX723" fmla="*/ 399245 w 2148797"/>
              <a:gd name="connsiteY723" fmla="*/ 451947 h 566036"/>
              <a:gd name="connsiteX724" fmla="*/ 397339 w 2148797"/>
              <a:gd name="connsiteY724" fmla="*/ 451185 h 566036"/>
              <a:gd name="connsiteX725" fmla="*/ 394482 w 2148797"/>
              <a:gd name="connsiteY725" fmla="*/ 447566 h 566036"/>
              <a:gd name="connsiteX726" fmla="*/ 1728935 w 2148797"/>
              <a:gd name="connsiteY726" fmla="*/ 447090 h 566036"/>
              <a:gd name="connsiteX727" fmla="*/ 1723981 w 2148797"/>
              <a:gd name="connsiteY727" fmla="*/ 454138 h 566036"/>
              <a:gd name="connsiteX728" fmla="*/ 1724553 w 2148797"/>
              <a:gd name="connsiteY728" fmla="*/ 454710 h 566036"/>
              <a:gd name="connsiteX729" fmla="*/ 1727220 w 2148797"/>
              <a:gd name="connsiteY729" fmla="*/ 455852 h 566036"/>
              <a:gd name="connsiteX730" fmla="*/ 1729125 w 2148797"/>
              <a:gd name="connsiteY730" fmla="*/ 455376 h 566036"/>
              <a:gd name="connsiteX731" fmla="*/ 1733316 w 2148797"/>
              <a:gd name="connsiteY731" fmla="*/ 448423 h 566036"/>
              <a:gd name="connsiteX732" fmla="*/ 1728935 w 2148797"/>
              <a:gd name="connsiteY732" fmla="*/ 447090 h 566036"/>
              <a:gd name="connsiteX733" fmla="*/ 476683 w 2148797"/>
              <a:gd name="connsiteY733" fmla="*/ 442041 h 566036"/>
              <a:gd name="connsiteX734" fmla="*/ 475349 w 2148797"/>
              <a:gd name="connsiteY734" fmla="*/ 443946 h 566036"/>
              <a:gd name="connsiteX735" fmla="*/ 469634 w 2148797"/>
              <a:gd name="connsiteY735" fmla="*/ 448328 h 566036"/>
              <a:gd name="connsiteX736" fmla="*/ 469158 w 2148797"/>
              <a:gd name="connsiteY736" fmla="*/ 451090 h 566036"/>
              <a:gd name="connsiteX737" fmla="*/ 470015 w 2148797"/>
              <a:gd name="connsiteY737" fmla="*/ 451185 h 566036"/>
              <a:gd name="connsiteX738" fmla="*/ 474778 w 2148797"/>
              <a:gd name="connsiteY738" fmla="*/ 450423 h 566036"/>
              <a:gd name="connsiteX739" fmla="*/ 477064 w 2148797"/>
              <a:gd name="connsiteY739" fmla="*/ 450709 h 566036"/>
              <a:gd name="connsiteX740" fmla="*/ 482874 w 2148797"/>
              <a:gd name="connsiteY740" fmla="*/ 449661 h 566036"/>
              <a:gd name="connsiteX741" fmla="*/ 482303 w 2148797"/>
              <a:gd name="connsiteY741" fmla="*/ 449090 h 566036"/>
              <a:gd name="connsiteX742" fmla="*/ 477826 w 2148797"/>
              <a:gd name="connsiteY742" fmla="*/ 446518 h 566036"/>
              <a:gd name="connsiteX743" fmla="*/ 476969 w 2148797"/>
              <a:gd name="connsiteY743" fmla="*/ 445375 h 566036"/>
              <a:gd name="connsiteX744" fmla="*/ 476683 w 2148797"/>
              <a:gd name="connsiteY744" fmla="*/ 442041 h 566036"/>
              <a:gd name="connsiteX745" fmla="*/ 388862 w 2148797"/>
              <a:gd name="connsiteY745" fmla="*/ 439850 h 566036"/>
              <a:gd name="connsiteX746" fmla="*/ 386195 w 2148797"/>
              <a:gd name="connsiteY746" fmla="*/ 442898 h 566036"/>
              <a:gd name="connsiteX747" fmla="*/ 373908 w 2148797"/>
              <a:gd name="connsiteY747" fmla="*/ 442708 h 566036"/>
              <a:gd name="connsiteX748" fmla="*/ 374098 w 2148797"/>
              <a:gd name="connsiteY748" fmla="*/ 448614 h 566036"/>
              <a:gd name="connsiteX749" fmla="*/ 376194 w 2148797"/>
              <a:gd name="connsiteY749" fmla="*/ 448042 h 566036"/>
              <a:gd name="connsiteX750" fmla="*/ 378194 w 2148797"/>
              <a:gd name="connsiteY750" fmla="*/ 447566 h 566036"/>
              <a:gd name="connsiteX751" fmla="*/ 382862 w 2148797"/>
              <a:gd name="connsiteY751" fmla="*/ 450519 h 566036"/>
              <a:gd name="connsiteX752" fmla="*/ 384671 w 2148797"/>
              <a:gd name="connsiteY752" fmla="*/ 447947 h 566036"/>
              <a:gd name="connsiteX753" fmla="*/ 392672 w 2148797"/>
              <a:gd name="connsiteY753" fmla="*/ 440708 h 566036"/>
              <a:gd name="connsiteX754" fmla="*/ 392196 w 2148797"/>
              <a:gd name="connsiteY754" fmla="*/ 440517 h 566036"/>
              <a:gd name="connsiteX755" fmla="*/ 388862 w 2148797"/>
              <a:gd name="connsiteY755" fmla="*/ 439850 h 566036"/>
              <a:gd name="connsiteX756" fmla="*/ 2127937 w 2148797"/>
              <a:gd name="connsiteY756" fmla="*/ 425087 h 566036"/>
              <a:gd name="connsiteX757" fmla="*/ 2124889 w 2148797"/>
              <a:gd name="connsiteY757" fmla="*/ 428230 h 566036"/>
              <a:gd name="connsiteX758" fmla="*/ 2125746 w 2148797"/>
              <a:gd name="connsiteY758" fmla="*/ 431564 h 566036"/>
              <a:gd name="connsiteX759" fmla="*/ 2122508 w 2148797"/>
              <a:gd name="connsiteY759" fmla="*/ 434135 h 566036"/>
              <a:gd name="connsiteX760" fmla="*/ 2129556 w 2148797"/>
              <a:gd name="connsiteY760" fmla="*/ 429754 h 566036"/>
              <a:gd name="connsiteX761" fmla="*/ 2127651 w 2148797"/>
              <a:gd name="connsiteY761" fmla="*/ 428135 h 566036"/>
              <a:gd name="connsiteX762" fmla="*/ 2127937 w 2148797"/>
              <a:gd name="connsiteY762" fmla="*/ 425087 h 566036"/>
              <a:gd name="connsiteX763" fmla="*/ 165025 w 2148797"/>
              <a:gd name="connsiteY763" fmla="*/ 410514 h 566036"/>
              <a:gd name="connsiteX764" fmla="*/ 160357 w 2148797"/>
              <a:gd name="connsiteY764" fmla="*/ 413466 h 566036"/>
              <a:gd name="connsiteX765" fmla="*/ 158071 w 2148797"/>
              <a:gd name="connsiteY765" fmla="*/ 414895 h 566036"/>
              <a:gd name="connsiteX766" fmla="*/ 150547 w 2148797"/>
              <a:gd name="connsiteY766" fmla="*/ 418324 h 566036"/>
              <a:gd name="connsiteX767" fmla="*/ 150737 w 2148797"/>
              <a:gd name="connsiteY767" fmla="*/ 419943 h 566036"/>
              <a:gd name="connsiteX768" fmla="*/ 150737 w 2148797"/>
              <a:gd name="connsiteY768" fmla="*/ 420229 h 566036"/>
              <a:gd name="connsiteX769" fmla="*/ 155119 w 2148797"/>
              <a:gd name="connsiteY769" fmla="*/ 417181 h 566036"/>
              <a:gd name="connsiteX770" fmla="*/ 156071 w 2148797"/>
              <a:gd name="connsiteY770" fmla="*/ 417371 h 566036"/>
              <a:gd name="connsiteX771" fmla="*/ 160738 w 2148797"/>
              <a:gd name="connsiteY771" fmla="*/ 418419 h 566036"/>
              <a:gd name="connsiteX772" fmla="*/ 165025 w 2148797"/>
              <a:gd name="connsiteY772" fmla="*/ 410514 h 566036"/>
              <a:gd name="connsiteX773" fmla="*/ 1349839 w 2148797"/>
              <a:gd name="connsiteY773" fmla="*/ 409561 h 566036"/>
              <a:gd name="connsiteX774" fmla="*/ 1342315 w 2148797"/>
              <a:gd name="connsiteY774" fmla="*/ 410037 h 566036"/>
              <a:gd name="connsiteX775" fmla="*/ 1341362 w 2148797"/>
              <a:gd name="connsiteY775" fmla="*/ 410418 h 566036"/>
              <a:gd name="connsiteX776" fmla="*/ 1340219 w 2148797"/>
              <a:gd name="connsiteY776" fmla="*/ 410894 h 566036"/>
              <a:gd name="connsiteX777" fmla="*/ 1340314 w 2148797"/>
              <a:gd name="connsiteY777" fmla="*/ 414323 h 566036"/>
              <a:gd name="connsiteX778" fmla="*/ 1341267 w 2148797"/>
              <a:gd name="connsiteY778" fmla="*/ 414419 h 566036"/>
              <a:gd name="connsiteX779" fmla="*/ 1344410 w 2148797"/>
              <a:gd name="connsiteY779" fmla="*/ 414800 h 566036"/>
              <a:gd name="connsiteX780" fmla="*/ 1352030 w 2148797"/>
              <a:gd name="connsiteY780" fmla="*/ 412419 h 566036"/>
              <a:gd name="connsiteX781" fmla="*/ 1351078 w 2148797"/>
              <a:gd name="connsiteY781" fmla="*/ 411180 h 566036"/>
              <a:gd name="connsiteX782" fmla="*/ 1368413 w 2148797"/>
              <a:gd name="connsiteY782" fmla="*/ 406227 h 566036"/>
              <a:gd name="connsiteX783" fmla="*/ 1367842 w 2148797"/>
              <a:gd name="connsiteY783" fmla="*/ 406513 h 566036"/>
              <a:gd name="connsiteX784" fmla="*/ 1371080 w 2148797"/>
              <a:gd name="connsiteY784" fmla="*/ 414895 h 566036"/>
              <a:gd name="connsiteX785" fmla="*/ 1373176 w 2148797"/>
              <a:gd name="connsiteY785" fmla="*/ 418324 h 566036"/>
              <a:gd name="connsiteX786" fmla="*/ 1375462 w 2148797"/>
              <a:gd name="connsiteY786" fmla="*/ 418705 h 566036"/>
              <a:gd name="connsiteX787" fmla="*/ 1376129 w 2148797"/>
              <a:gd name="connsiteY787" fmla="*/ 418610 h 566036"/>
              <a:gd name="connsiteX788" fmla="*/ 1372890 w 2148797"/>
              <a:gd name="connsiteY788" fmla="*/ 407085 h 566036"/>
              <a:gd name="connsiteX789" fmla="*/ 1370890 w 2148797"/>
              <a:gd name="connsiteY789" fmla="*/ 406227 h 566036"/>
              <a:gd name="connsiteX790" fmla="*/ 1368413 w 2148797"/>
              <a:gd name="connsiteY790" fmla="*/ 406227 h 566036"/>
              <a:gd name="connsiteX791" fmla="*/ 1513479 w 2148797"/>
              <a:gd name="connsiteY791" fmla="*/ 405179 h 566036"/>
              <a:gd name="connsiteX792" fmla="*/ 1507478 w 2148797"/>
              <a:gd name="connsiteY792" fmla="*/ 410609 h 566036"/>
              <a:gd name="connsiteX793" fmla="*/ 1503382 w 2148797"/>
              <a:gd name="connsiteY793" fmla="*/ 410418 h 566036"/>
              <a:gd name="connsiteX794" fmla="*/ 1501287 w 2148797"/>
              <a:gd name="connsiteY794" fmla="*/ 413181 h 566036"/>
              <a:gd name="connsiteX795" fmla="*/ 1504526 w 2148797"/>
              <a:gd name="connsiteY795" fmla="*/ 412800 h 566036"/>
              <a:gd name="connsiteX796" fmla="*/ 1509955 w 2148797"/>
              <a:gd name="connsiteY796" fmla="*/ 412800 h 566036"/>
              <a:gd name="connsiteX797" fmla="*/ 1513479 w 2148797"/>
              <a:gd name="connsiteY797" fmla="*/ 405179 h 566036"/>
              <a:gd name="connsiteX798" fmla="*/ 1685405 w 2148797"/>
              <a:gd name="connsiteY798" fmla="*/ 404037 h 566036"/>
              <a:gd name="connsiteX799" fmla="*/ 1673975 w 2148797"/>
              <a:gd name="connsiteY799" fmla="*/ 405751 h 566036"/>
              <a:gd name="connsiteX800" fmla="*/ 1673213 w 2148797"/>
              <a:gd name="connsiteY800" fmla="*/ 408037 h 566036"/>
              <a:gd name="connsiteX801" fmla="*/ 1674356 w 2148797"/>
              <a:gd name="connsiteY801" fmla="*/ 409847 h 566036"/>
              <a:gd name="connsiteX802" fmla="*/ 1673594 w 2148797"/>
              <a:gd name="connsiteY802" fmla="*/ 410323 h 566036"/>
              <a:gd name="connsiteX803" fmla="*/ 1672928 w 2148797"/>
              <a:gd name="connsiteY803" fmla="*/ 410799 h 566036"/>
              <a:gd name="connsiteX804" fmla="*/ 1676166 w 2148797"/>
              <a:gd name="connsiteY804" fmla="*/ 418133 h 566036"/>
              <a:gd name="connsiteX805" fmla="*/ 1680738 w 2148797"/>
              <a:gd name="connsiteY805" fmla="*/ 418610 h 566036"/>
              <a:gd name="connsiteX806" fmla="*/ 1689216 w 2148797"/>
              <a:gd name="connsiteY806" fmla="*/ 419467 h 566036"/>
              <a:gd name="connsiteX807" fmla="*/ 1685025 w 2148797"/>
              <a:gd name="connsiteY807" fmla="*/ 424706 h 566036"/>
              <a:gd name="connsiteX808" fmla="*/ 1692454 w 2148797"/>
              <a:gd name="connsiteY808" fmla="*/ 421372 h 566036"/>
              <a:gd name="connsiteX809" fmla="*/ 1694930 w 2148797"/>
              <a:gd name="connsiteY809" fmla="*/ 413942 h 566036"/>
              <a:gd name="connsiteX810" fmla="*/ 1690359 w 2148797"/>
              <a:gd name="connsiteY810" fmla="*/ 410133 h 566036"/>
              <a:gd name="connsiteX811" fmla="*/ 1685405 w 2148797"/>
              <a:gd name="connsiteY811" fmla="*/ 404037 h 566036"/>
              <a:gd name="connsiteX812" fmla="*/ 1890574 w 2148797"/>
              <a:gd name="connsiteY812" fmla="*/ 403941 h 566036"/>
              <a:gd name="connsiteX813" fmla="*/ 1884478 w 2148797"/>
              <a:gd name="connsiteY813" fmla="*/ 411180 h 566036"/>
              <a:gd name="connsiteX814" fmla="*/ 1880953 w 2148797"/>
              <a:gd name="connsiteY814" fmla="*/ 412228 h 566036"/>
              <a:gd name="connsiteX815" fmla="*/ 1888669 w 2148797"/>
              <a:gd name="connsiteY815" fmla="*/ 414609 h 566036"/>
              <a:gd name="connsiteX816" fmla="*/ 1895146 w 2148797"/>
              <a:gd name="connsiteY816" fmla="*/ 407942 h 566036"/>
              <a:gd name="connsiteX817" fmla="*/ 1894955 w 2148797"/>
              <a:gd name="connsiteY817" fmla="*/ 407656 h 566036"/>
              <a:gd name="connsiteX818" fmla="*/ 1891145 w 2148797"/>
              <a:gd name="connsiteY818" fmla="*/ 404227 h 566036"/>
              <a:gd name="connsiteX819" fmla="*/ 1828852 w 2148797"/>
              <a:gd name="connsiteY819" fmla="*/ 401941 h 566036"/>
              <a:gd name="connsiteX820" fmla="*/ 1828185 w 2148797"/>
              <a:gd name="connsiteY820" fmla="*/ 402131 h 566036"/>
              <a:gd name="connsiteX821" fmla="*/ 1825137 w 2148797"/>
              <a:gd name="connsiteY821" fmla="*/ 408799 h 566036"/>
              <a:gd name="connsiteX822" fmla="*/ 1825708 w 2148797"/>
              <a:gd name="connsiteY822" fmla="*/ 409847 h 566036"/>
              <a:gd name="connsiteX823" fmla="*/ 1830281 w 2148797"/>
              <a:gd name="connsiteY823" fmla="*/ 412419 h 566036"/>
              <a:gd name="connsiteX824" fmla="*/ 1831995 w 2148797"/>
              <a:gd name="connsiteY824" fmla="*/ 412419 h 566036"/>
              <a:gd name="connsiteX825" fmla="*/ 1834186 w 2148797"/>
              <a:gd name="connsiteY825" fmla="*/ 412514 h 566036"/>
              <a:gd name="connsiteX826" fmla="*/ 1833710 w 2148797"/>
              <a:gd name="connsiteY826" fmla="*/ 408418 h 566036"/>
              <a:gd name="connsiteX827" fmla="*/ 1832471 w 2148797"/>
              <a:gd name="connsiteY827" fmla="*/ 408418 h 566036"/>
              <a:gd name="connsiteX828" fmla="*/ 1827804 w 2148797"/>
              <a:gd name="connsiteY828" fmla="*/ 408323 h 566036"/>
              <a:gd name="connsiteX829" fmla="*/ 1830090 w 2148797"/>
              <a:gd name="connsiteY829" fmla="*/ 403560 h 566036"/>
              <a:gd name="connsiteX830" fmla="*/ 1828852 w 2148797"/>
              <a:gd name="connsiteY830" fmla="*/ 401941 h 566036"/>
              <a:gd name="connsiteX831" fmla="*/ 1617683 w 2148797"/>
              <a:gd name="connsiteY831" fmla="*/ 399941 h 566036"/>
              <a:gd name="connsiteX832" fmla="*/ 1614539 w 2148797"/>
              <a:gd name="connsiteY832" fmla="*/ 402036 h 566036"/>
              <a:gd name="connsiteX833" fmla="*/ 1613206 w 2148797"/>
              <a:gd name="connsiteY833" fmla="*/ 403275 h 566036"/>
              <a:gd name="connsiteX834" fmla="*/ 1608919 w 2148797"/>
              <a:gd name="connsiteY834" fmla="*/ 404703 h 566036"/>
              <a:gd name="connsiteX835" fmla="*/ 1604348 w 2148797"/>
              <a:gd name="connsiteY835" fmla="*/ 403751 h 566036"/>
              <a:gd name="connsiteX836" fmla="*/ 1608634 w 2148797"/>
              <a:gd name="connsiteY836" fmla="*/ 408132 h 566036"/>
              <a:gd name="connsiteX837" fmla="*/ 1618254 w 2148797"/>
              <a:gd name="connsiteY837" fmla="*/ 410133 h 566036"/>
              <a:gd name="connsiteX838" fmla="*/ 1623684 w 2148797"/>
              <a:gd name="connsiteY838" fmla="*/ 412323 h 566036"/>
              <a:gd name="connsiteX839" fmla="*/ 1624350 w 2148797"/>
              <a:gd name="connsiteY839" fmla="*/ 403846 h 566036"/>
              <a:gd name="connsiteX840" fmla="*/ 1620826 w 2148797"/>
              <a:gd name="connsiteY840" fmla="*/ 400227 h 566036"/>
              <a:gd name="connsiteX841" fmla="*/ 1701598 w 2148797"/>
              <a:gd name="connsiteY841" fmla="*/ 397560 h 566036"/>
              <a:gd name="connsiteX842" fmla="*/ 1700550 w 2148797"/>
              <a:gd name="connsiteY842" fmla="*/ 399274 h 566036"/>
              <a:gd name="connsiteX843" fmla="*/ 1699312 w 2148797"/>
              <a:gd name="connsiteY843" fmla="*/ 402131 h 566036"/>
              <a:gd name="connsiteX844" fmla="*/ 1695406 w 2148797"/>
              <a:gd name="connsiteY844" fmla="*/ 407751 h 566036"/>
              <a:gd name="connsiteX845" fmla="*/ 1706646 w 2148797"/>
              <a:gd name="connsiteY845" fmla="*/ 410323 h 566036"/>
              <a:gd name="connsiteX846" fmla="*/ 1709218 w 2148797"/>
              <a:gd name="connsiteY846" fmla="*/ 406704 h 566036"/>
              <a:gd name="connsiteX847" fmla="*/ 1703789 w 2148797"/>
              <a:gd name="connsiteY847" fmla="*/ 398893 h 566036"/>
              <a:gd name="connsiteX848" fmla="*/ 1701883 w 2148797"/>
              <a:gd name="connsiteY848" fmla="*/ 397750 h 566036"/>
              <a:gd name="connsiteX849" fmla="*/ 1730458 w 2148797"/>
              <a:gd name="connsiteY849" fmla="*/ 396035 h 566036"/>
              <a:gd name="connsiteX850" fmla="*/ 1727792 w 2148797"/>
              <a:gd name="connsiteY850" fmla="*/ 402703 h 566036"/>
              <a:gd name="connsiteX851" fmla="*/ 1725315 w 2148797"/>
              <a:gd name="connsiteY851" fmla="*/ 406037 h 566036"/>
              <a:gd name="connsiteX852" fmla="*/ 1726077 w 2148797"/>
              <a:gd name="connsiteY852" fmla="*/ 407751 h 566036"/>
              <a:gd name="connsiteX853" fmla="*/ 1728363 w 2148797"/>
              <a:gd name="connsiteY853" fmla="*/ 408132 h 566036"/>
              <a:gd name="connsiteX854" fmla="*/ 1732078 w 2148797"/>
              <a:gd name="connsiteY854" fmla="*/ 405656 h 566036"/>
              <a:gd name="connsiteX855" fmla="*/ 1731030 w 2148797"/>
              <a:gd name="connsiteY855" fmla="*/ 400131 h 566036"/>
              <a:gd name="connsiteX856" fmla="*/ 1730458 w 2148797"/>
              <a:gd name="connsiteY856" fmla="*/ 396035 h 566036"/>
              <a:gd name="connsiteX857" fmla="*/ 1751604 w 2148797"/>
              <a:gd name="connsiteY857" fmla="*/ 389749 h 566036"/>
              <a:gd name="connsiteX858" fmla="*/ 1750556 w 2148797"/>
              <a:gd name="connsiteY858" fmla="*/ 395654 h 566036"/>
              <a:gd name="connsiteX859" fmla="*/ 1747318 w 2148797"/>
              <a:gd name="connsiteY859" fmla="*/ 398226 h 566036"/>
              <a:gd name="connsiteX860" fmla="*/ 1743318 w 2148797"/>
              <a:gd name="connsiteY860" fmla="*/ 403465 h 566036"/>
              <a:gd name="connsiteX861" fmla="*/ 1740746 w 2148797"/>
              <a:gd name="connsiteY861" fmla="*/ 404132 h 566036"/>
              <a:gd name="connsiteX862" fmla="*/ 1735697 w 2148797"/>
              <a:gd name="connsiteY862" fmla="*/ 405370 h 566036"/>
              <a:gd name="connsiteX863" fmla="*/ 1740841 w 2148797"/>
              <a:gd name="connsiteY863" fmla="*/ 409371 h 566036"/>
              <a:gd name="connsiteX864" fmla="*/ 1753985 w 2148797"/>
              <a:gd name="connsiteY864" fmla="*/ 412800 h 566036"/>
              <a:gd name="connsiteX865" fmla="*/ 1758938 w 2148797"/>
              <a:gd name="connsiteY865" fmla="*/ 412419 h 566036"/>
              <a:gd name="connsiteX866" fmla="*/ 1761986 w 2148797"/>
              <a:gd name="connsiteY866" fmla="*/ 410228 h 566036"/>
              <a:gd name="connsiteX867" fmla="*/ 1767987 w 2148797"/>
              <a:gd name="connsiteY867" fmla="*/ 407466 h 566036"/>
              <a:gd name="connsiteX868" fmla="*/ 1757700 w 2148797"/>
              <a:gd name="connsiteY868" fmla="*/ 402417 h 566036"/>
              <a:gd name="connsiteX869" fmla="*/ 1754842 w 2148797"/>
              <a:gd name="connsiteY869" fmla="*/ 398893 h 566036"/>
              <a:gd name="connsiteX870" fmla="*/ 1756843 w 2148797"/>
              <a:gd name="connsiteY870" fmla="*/ 390797 h 566036"/>
              <a:gd name="connsiteX871" fmla="*/ 1751604 w 2148797"/>
              <a:gd name="connsiteY871" fmla="*/ 389749 h 566036"/>
              <a:gd name="connsiteX872" fmla="*/ 1784751 w 2148797"/>
              <a:gd name="connsiteY872" fmla="*/ 383081 h 566036"/>
              <a:gd name="connsiteX873" fmla="*/ 1783513 w 2148797"/>
              <a:gd name="connsiteY873" fmla="*/ 383272 h 566036"/>
              <a:gd name="connsiteX874" fmla="*/ 1782465 w 2148797"/>
              <a:gd name="connsiteY874" fmla="*/ 383367 h 566036"/>
              <a:gd name="connsiteX875" fmla="*/ 1775702 w 2148797"/>
              <a:gd name="connsiteY875" fmla="*/ 384701 h 566036"/>
              <a:gd name="connsiteX876" fmla="*/ 1774655 w 2148797"/>
              <a:gd name="connsiteY876" fmla="*/ 386320 h 566036"/>
              <a:gd name="connsiteX877" fmla="*/ 1774083 w 2148797"/>
              <a:gd name="connsiteY877" fmla="*/ 387082 h 566036"/>
              <a:gd name="connsiteX878" fmla="*/ 1779608 w 2148797"/>
              <a:gd name="connsiteY878" fmla="*/ 394702 h 566036"/>
              <a:gd name="connsiteX879" fmla="*/ 1777036 w 2148797"/>
              <a:gd name="connsiteY879" fmla="*/ 397083 h 566036"/>
              <a:gd name="connsiteX880" fmla="*/ 1776655 w 2148797"/>
              <a:gd name="connsiteY880" fmla="*/ 397464 h 566036"/>
              <a:gd name="connsiteX881" fmla="*/ 1781512 w 2148797"/>
              <a:gd name="connsiteY881" fmla="*/ 398131 h 566036"/>
              <a:gd name="connsiteX882" fmla="*/ 1783608 w 2148797"/>
              <a:gd name="connsiteY882" fmla="*/ 399941 h 566036"/>
              <a:gd name="connsiteX883" fmla="*/ 1788656 w 2148797"/>
              <a:gd name="connsiteY883" fmla="*/ 401655 h 566036"/>
              <a:gd name="connsiteX884" fmla="*/ 1791037 w 2148797"/>
              <a:gd name="connsiteY884" fmla="*/ 400608 h 566036"/>
              <a:gd name="connsiteX885" fmla="*/ 1787418 w 2148797"/>
              <a:gd name="connsiteY885" fmla="*/ 394607 h 566036"/>
              <a:gd name="connsiteX886" fmla="*/ 1788942 w 2148797"/>
              <a:gd name="connsiteY886" fmla="*/ 393178 h 566036"/>
              <a:gd name="connsiteX887" fmla="*/ 1789609 w 2148797"/>
              <a:gd name="connsiteY887" fmla="*/ 392511 h 566036"/>
              <a:gd name="connsiteX888" fmla="*/ 1786275 w 2148797"/>
              <a:gd name="connsiteY888" fmla="*/ 386987 h 566036"/>
              <a:gd name="connsiteX889" fmla="*/ 1784751 w 2148797"/>
              <a:gd name="connsiteY889" fmla="*/ 383081 h 566036"/>
              <a:gd name="connsiteX890" fmla="*/ 1968773 w 2148797"/>
              <a:gd name="connsiteY890" fmla="*/ 375761 h 566036"/>
              <a:gd name="connsiteX891" fmla="*/ 1969748 w 2148797"/>
              <a:gd name="connsiteY891" fmla="*/ 379813 h 566036"/>
              <a:gd name="connsiteX892" fmla="*/ 1968965 w 2148797"/>
              <a:gd name="connsiteY892" fmla="*/ 380700 h 566036"/>
              <a:gd name="connsiteX893" fmla="*/ 1967536 w 2148797"/>
              <a:gd name="connsiteY893" fmla="*/ 379462 h 566036"/>
              <a:gd name="connsiteX894" fmla="*/ 1966869 w 2148797"/>
              <a:gd name="connsiteY894" fmla="*/ 378891 h 566036"/>
              <a:gd name="connsiteX895" fmla="*/ 1965301 w 2148797"/>
              <a:gd name="connsiteY895" fmla="*/ 378430 h 566036"/>
              <a:gd name="connsiteX896" fmla="*/ 1996206 w 2148797"/>
              <a:gd name="connsiteY896" fmla="*/ 358317 h 566036"/>
              <a:gd name="connsiteX897" fmla="*/ 2002207 w 2148797"/>
              <a:gd name="connsiteY897" fmla="*/ 360603 h 566036"/>
              <a:gd name="connsiteX898" fmla="*/ 2001731 w 2148797"/>
              <a:gd name="connsiteY898" fmla="*/ 364889 h 566036"/>
              <a:gd name="connsiteX899" fmla="*/ 1994110 w 2148797"/>
              <a:gd name="connsiteY899" fmla="*/ 366890 h 566036"/>
              <a:gd name="connsiteX900" fmla="*/ 1994587 w 2148797"/>
              <a:gd name="connsiteY900" fmla="*/ 360603 h 566036"/>
              <a:gd name="connsiteX901" fmla="*/ 1996206 w 2148797"/>
              <a:gd name="connsiteY901" fmla="*/ 358317 h 566036"/>
              <a:gd name="connsiteX902" fmla="*/ 220555 w 2148797"/>
              <a:gd name="connsiteY902" fmla="*/ 357554 h 566036"/>
              <a:gd name="connsiteX903" fmla="*/ 220079 w 2148797"/>
              <a:gd name="connsiteY903" fmla="*/ 358602 h 566036"/>
              <a:gd name="connsiteX904" fmla="*/ 219508 w 2148797"/>
              <a:gd name="connsiteY904" fmla="*/ 359745 h 566036"/>
              <a:gd name="connsiteX905" fmla="*/ 212745 w 2148797"/>
              <a:gd name="connsiteY905" fmla="*/ 362508 h 566036"/>
              <a:gd name="connsiteX906" fmla="*/ 213602 w 2148797"/>
              <a:gd name="connsiteY906" fmla="*/ 364794 h 566036"/>
              <a:gd name="connsiteX907" fmla="*/ 222556 w 2148797"/>
              <a:gd name="connsiteY907" fmla="*/ 362508 h 566036"/>
              <a:gd name="connsiteX908" fmla="*/ 227128 w 2148797"/>
              <a:gd name="connsiteY908" fmla="*/ 364889 h 566036"/>
              <a:gd name="connsiteX909" fmla="*/ 236177 w 2148797"/>
              <a:gd name="connsiteY909" fmla="*/ 362889 h 566036"/>
              <a:gd name="connsiteX910" fmla="*/ 236367 w 2148797"/>
              <a:gd name="connsiteY910" fmla="*/ 362127 h 566036"/>
              <a:gd name="connsiteX911" fmla="*/ 234748 w 2148797"/>
              <a:gd name="connsiteY911" fmla="*/ 358507 h 566036"/>
              <a:gd name="connsiteX912" fmla="*/ 232176 w 2148797"/>
              <a:gd name="connsiteY912" fmla="*/ 358602 h 566036"/>
              <a:gd name="connsiteX913" fmla="*/ 230080 w 2148797"/>
              <a:gd name="connsiteY913" fmla="*/ 358698 h 566036"/>
              <a:gd name="connsiteX914" fmla="*/ 225604 w 2148797"/>
              <a:gd name="connsiteY914" fmla="*/ 359555 h 566036"/>
              <a:gd name="connsiteX915" fmla="*/ 225128 w 2148797"/>
              <a:gd name="connsiteY915" fmla="*/ 358698 h 566036"/>
              <a:gd name="connsiteX916" fmla="*/ 224556 w 2148797"/>
              <a:gd name="connsiteY916" fmla="*/ 357650 h 566036"/>
              <a:gd name="connsiteX917" fmla="*/ 220555 w 2148797"/>
              <a:gd name="connsiteY917" fmla="*/ 357554 h 566036"/>
              <a:gd name="connsiteX918" fmla="*/ 1879525 w 2148797"/>
              <a:gd name="connsiteY918" fmla="*/ 353935 h 566036"/>
              <a:gd name="connsiteX919" fmla="*/ 1879906 w 2148797"/>
              <a:gd name="connsiteY919" fmla="*/ 358983 h 566036"/>
              <a:gd name="connsiteX920" fmla="*/ 1885144 w 2148797"/>
              <a:gd name="connsiteY920" fmla="*/ 357935 h 566036"/>
              <a:gd name="connsiteX921" fmla="*/ 1885144 w 2148797"/>
              <a:gd name="connsiteY921" fmla="*/ 356983 h 566036"/>
              <a:gd name="connsiteX922" fmla="*/ 1885144 w 2148797"/>
              <a:gd name="connsiteY922" fmla="*/ 356031 h 566036"/>
              <a:gd name="connsiteX923" fmla="*/ 1879525 w 2148797"/>
              <a:gd name="connsiteY923" fmla="*/ 353935 h 566036"/>
              <a:gd name="connsiteX924" fmla="*/ 1944009 w 2148797"/>
              <a:gd name="connsiteY924" fmla="*/ 353459 h 566036"/>
              <a:gd name="connsiteX925" fmla="*/ 1938009 w 2148797"/>
              <a:gd name="connsiteY925" fmla="*/ 354125 h 566036"/>
              <a:gd name="connsiteX926" fmla="*/ 1937823 w 2148797"/>
              <a:gd name="connsiteY926" fmla="*/ 354454 h 566036"/>
              <a:gd name="connsiteX927" fmla="*/ 1930388 w 2148797"/>
              <a:gd name="connsiteY927" fmla="*/ 355650 h 566036"/>
              <a:gd name="connsiteX928" fmla="*/ 1931150 w 2148797"/>
              <a:gd name="connsiteY928" fmla="*/ 362222 h 566036"/>
              <a:gd name="connsiteX929" fmla="*/ 1932769 w 2148797"/>
              <a:gd name="connsiteY929" fmla="*/ 361746 h 566036"/>
              <a:gd name="connsiteX930" fmla="*/ 1936389 w 2148797"/>
              <a:gd name="connsiteY930" fmla="*/ 356983 h 566036"/>
              <a:gd name="connsiteX931" fmla="*/ 1937823 w 2148797"/>
              <a:gd name="connsiteY931" fmla="*/ 354454 h 566036"/>
              <a:gd name="connsiteX932" fmla="*/ 1745032 w 2148797"/>
              <a:gd name="connsiteY932" fmla="*/ 349649 h 566036"/>
              <a:gd name="connsiteX933" fmla="*/ 1741889 w 2148797"/>
              <a:gd name="connsiteY933" fmla="*/ 350506 h 566036"/>
              <a:gd name="connsiteX934" fmla="*/ 1741126 w 2148797"/>
              <a:gd name="connsiteY934" fmla="*/ 360602 h 566036"/>
              <a:gd name="connsiteX935" fmla="*/ 1738555 w 2148797"/>
              <a:gd name="connsiteY935" fmla="*/ 364984 h 566036"/>
              <a:gd name="connsiteX936" fmla="*/ 1750842 w 2148797"/>
              <a:gd name="connsiteY936" fmla="*/ 355840 h 566036"/>
              <a:gd name="connsiteX937" fmla="*/ 1756081 w 2148797"/>
              <a:gd name="connsiteY937" fmla="*/ 354792 h 566036"/>
              <a:gd name="connsiteX938" fmla="*/ 1756081 w 2148797"/>
              <a:gd name="connsiteY938" fmla="*/ 352887 h 566036"/>
              <a:gd name="connsiteX939" fmla="*/ 1755509 w 2148797"/>
              <a:gd name="connsiteY939" fmla="*/ 352506 h 566036"/>
              <a:gd name="connsiteX940" fmla="*/ 1748556 w 2148797"/>
              <a:gd name="connsiteY940" fmla="*/ 353744 h 566036"/>
              <a:gd name="connsiteX941" fmla="*/ 1748175 w 2148797"/>
              <a:gd name="connsiteY941" fmla="*/ 350506 h 566036"/>
              <a:gd name="connsiteX942" fmla="*/ 1745032 w 2148797"/>
              <a:gd name="connsiteY942" fmla="*/ 349649 h 566036"/>
              <a:gd name="connsiteX943" fmla="*/ 867684 w 2148797"/>
              <a:gd name="connsiteY943" fmla="*/ 346696 h 566036"/>
              <a:gd name="connsiteX944" fmla="*/ 856540 w 2148797"/>
              <a:gd name="connsiteY944" fmla="*/ 346887 h 566036"/>
              <a:gd name="connsiteX945" fmla="*/ 858445 w 2148797"/>
              <a:gd name="connsiteY945" fmla="*/ 348029 h 566036"/>
              <a:gd name="connsiteX946" fmla="*/ 864636 w 2148797"/>
              <a:gd name="connsiteY946" fmla="*/ 353840 h 566036"/>
              <a:gd name="connsiteX947" fmla="*/ 864922 w 2148797"/>
              <a:gd name="connsiteY947" fmla="*/ 353649 h 566036"/>
              <a:gd name="connsiteX948" fmla="*/ 867017 w 2148797"/>
              <a:gd name="connsiteY948" fmla="*/ 350601 h 566036"/>
              <a:gd name="connsiteX949" fmla="*/ 889591 w 2148797"/>
              <a:gd name="connsiteY949" fmla="*/ 330123 h 566036"/>
              <a:gd name="connsiteX950" fmla="*/ 887305 w 2148797"/>
              <a:gd name="connsiteY950" fmla="*/ 330694 h 566036"/>
              <a:gd name="connsiteX951" fmla="*/ 883114 w 2148797"/>
              <a:gd name="connsiteY951" fmla="*/ 331742 h 566036"/>
              <a:gd name="connsiteX952" fmla="*/ 877209 w 2148797"/>
              <a:gd name="connsiteY952" fmla="*/ 338123 h 566036"/>
              <a:gd name="connsiteX953" fmla="*/ 879400 w 2148797"/>
              <a:gd name="connsiteY953" fmla="*/ 338885 h 566036"/>
              <a:gd name="connsiteX954" fmla="*/ 882733 w 2148797"/>
              <a:gd name="connsiteY954" fmla="*/ 336028 h 566036"/>
              <a:gd name="connsiteX955" fmla="*/ 885686 w 2148797"/>
              <a:gd name="connsiteY955" fmla="*/ 334028 h 566036"/>
              <a:gd name="connsiteX956" fmla="*/ 894354 w 2148797"/>
              <a:gd name="connsiteY956" fmla="*/ 335266 h 566036"/>
              <a:gd name="connsiteX957" fmla="*/ 896354 w 2148797"/>
              <a:gd name="connsiteY957" fmla="*/ 333075 h 566036"/>
              <a:gd name="connsiteX958" fmla="*/ 889591 w 2148797"/>
              <a:gd name="connsiteY958" fmla="*/ 330123 h 566036"/>
              <a:gd name="connsiteX959" fmla="*/ 1049135 w 2148797"/>
              <a:gd name="connsiteY959" fmla="*/ 323741 h 566036"/>
              <a:gd name="connsiteX960" fmla="*/ 1047611 w 2148797"/>
              <a:gd name="connsiteY960" fmla="*/ 324503 h 566036"/>
              <a:gd name="connsiteX961" fmla="*/ 1045516 w 2148797"/>
              <a:gd name="connsiteY961" fmla="*/ 325550 h 566036"/>
              <a:gd name="connsiteX962" fmla="*/ 1044373 w 2148797"/>
              <a:gd name="connsiteY962" fmla="*/ 331932 h 566036"/>
              <a:gd name="connsiteX963" fmla="*/ 1045516 w 2148797"/>
              <a:gd name="connsiteY963" fmla="*/ 332123 h 566036"/>
              <a:gd name="connsiteX964" fmla="*/ 1050659 w 2148797"/>
              <a:gd name="connsiteY964" fmla="*/ 331075 h 566036"/>
              <a:gd name="connsiteX965" fmla="*/ 1051898 w 2148797"/>
              <a:gd name="connsiteY965" fmla="*/ 330599 h 566036"/>
              <a:gd name="connsiteX966" fmla="*/ 1055707 w 2148797"/>
              <a:gd name="connsiteY966" fmla="*/ 329646 h 566036"/>
              <a:gd name="connsiteX967" fmla="*/ 1065328 w 2148797"/>
              <a:gd name="connsiteY967" fmla="*/ 333361 h 566036"/>
              <a:gd name="connsiteX968" fmla="*/ 1068185 w 2148797"/>
              <a:gd name="connsiteY968" fmla="*/ 331551 h 566036"/>
              <a:gd name="connsiteX969" fmla="*/ 1071329 w 2148797"/>
              <a:gd name="connsiteY969" fmla="*/ 329551 h 566036"/>
              <a:gd name="connsiteX970" fmla="*/ 1064185 w 2148797"/>
              <a:gd name="connsiteY970" fmla="*/ 326503 h 566036"/>
              <a:gd name="connsiteX971" fmla="*/ 1049135 w 2148797"/>
              <a:gd name="connsiteY971" fmla="*/ 323741 h 566036"/>
              <a:gd name="connsiteX972" fmla="*/ 1172674 w 2148797"/>
              <a:gd name="connsiteY972" fmla="*/ 323646 h 566036"/>
              <a:gd name="connsiteX973" fmla="*/ 1162388 w 2148797"/>
              <a:gd name="connsiteY973" fmla="*/ 325074 h 566036"/>
              <a:gd name="connsiteX974" fmla="*/ 1158768 w 2148797"/>
              <a:gd name="connsiteY974" fmla="*/ 327075 h 566036"/>
              <a:gd name="connsiteX975" fmla="*/ 1160006 w 2148797"/>
              <a:gd name="connsiteY975" fmla="*/ 328789 h 566036"/>
              <a:gd name="connsiteX976" fmla="*/ 1161054 w 2148797"/>
              <a:gd name="connsiteY976" fmla="*/ 330218 h 566036"/>
              <a:gd name="connsiteX977" fmla="*/ 1165816 w 2148797"/>
              <a:gd name="connsiteY977" fmla="*/ 330123 h 566036"/>
              <a:gd name="connsiteX978" fmla="*/ 1166007 w 2148797"/>
              <a:gd name="connsiteY978" fmla="*/ 328598 h 566036"/>
              <a:gd name="connsiteX979" fmla="*/ 1170770 w 2148797"/>
              <a:gd name="connsiteY979" fmla="*/ 326503 h 566036"/>
              <a:gd name="connsiteX980" fmla="*/ 1172008 w 2148797"/>
              <a:gd name="connsiteY980" fmla="*/ 326122 h 566036"/>
              <a:gd name="connsiteX981" fmla="*/ 1172674 w 2148797"/>
              <a:gd name="connsiteY981" fmla="*/ 323646 h 566036"/>
              <a:gd name="connsiteX982" fmla="*/ 998367 w 2148797"/>
              <a:gd name="connsiteY982" fmla="*/ 323265 h 566036"/>
              <a:gd name="connsiteX983" fmla="*/ 995375 w 2148797"/>
              <a:gd name="connsiteY983" fmla="*/ 330005 h 566036"/>
              <a:gd name="connsiteX984" fmla="*/ 994938 w 2148797"/>
              <a:gd name="connsiteY984" fmla="*/ 329360 h 566036"/>
              <a:gd name="connsiteX985" fmla="*/ 993749 w 2148797"/>
              <a:gd name="connsiteY985" fmla="*/ 329396 h 566036"/>
              <a:gd name="connsiteX986" fmla="*/ 993033 w 2148797"/>
              <a:gd name="connsiteY986" fmla="*/ 328789 h 566036"/>
              <a:gd name="connsiteX987" fmla="*/ 985413 w 2148797"/>
              <a:gd name="connsiteY987" fmla="*/ 326598 h 566036"/>
              <a:gd name="connsiteX988" fmla="*/ 971030 w 2148797"/>
              <a:gd name="connsiteY988" fmla="*/ 328503 h 566036"/>
              <a:gd name="connsiteX989" fmla="*/ 970363 w 2148797"/>
              <a:gd name="connsiteY989" fmla="*/ 328979 h 566036"/>
              <a:gd name="connsiteX990" fmla="*/ 957695 w 2148797"/>
              <a:gd name="connsiteY990" fmla="*/ 329075 h 566036"/>
              <a:gd name="connsiteX991" fmla="*/ 952933 w 2148797"/>
              <a:gd name="connsiteY991" fmla="*/ 329265 h 566036"/>
              <a:gd name="connsiteX992" fmla="*/ 951123 w 2148797"/>
              <a:gd name="connsiteY992" fmla="*/ 329360 h 566036"/>
              <a:gd name="connsiteX993" fmla="*/ 947218 w 2148797"/>
              <a:gd name="connsiteY993" fmla="*/ 327837 h 566036"/>
              <a:gd name="connsiteX994" fmla="*/ 941598 w 2148797"/>
              <a:gd name="connsiteY994" fmla="*/ 330027 h 566036"/>
              <a:gd name="connsiteX995" fmla="*/ 931121 w 2148797"/>
              <a:gd name="connsiteY995" fmla="*/ 331456 h 566036"/>
              <a:gd name="connsiteX996" fmla="*/ 931502 w 2148797"/>
              <a:gd name="connsiteY996" fmla="*/ 331742 h 566036"/>
              <a:gd name="connsiteX997" fmla="*/ 939407 w 2148797"/>
              <a:gd name="connsiteY997" fmla="*/ 336219 h 566036"/>
              <a:gd name="connsiteX998" fmla="*/ 942074 w 2148797"/>
              <a:gd name="connsiteY998" fmla="*/ 335742 h 566036"/>
              <a:gd name="connsiteX999" fmla="*/ 944455 w 2148797"/>
              <a:gd name="connsiteY999" fmla="*/ 334980 h 566036"/>
              <a:gd name="connsiteX1000" fmla="*/ 949504 w 2148797"/>
              <a:gd name="connsiteY1000" fmla="*/ 334790 h 566036"/>
              <a:gd name="connsiteX1001" fmla="*/ 952076 w 2148797"/>
              <a:gd name="connsiteY1001" fmla="*/ 337171 h 566036"/>
              <a:gd name="connsiteX1002" fmla="*/ 952456 w 2148797"/>
              <a:gd name="connsiteY1002" fmla="*/ 337076 h 566036"/>
              <a:gd name="connsiteX1003" fmla="*/ 958457 w 2148797"/>
              <a:gd name="connsiteY1003" fmla="*/ 335266 h 566036"/>
              <a:gd name="connsiteX1004" fmla="*/ 972078 w 2148797"/>
              <a:gd name="connsiteY1004" fmla="*/ 333266 h 566036"/>
              <a:gd name="connsiteX1005" fmla="*/ 972745 w 2148797"/>
              <a:gd name="connsiteY1005" fmla="*/ 332599 h 566036"/>
              <a:gd name="connsiteX1006" fmla="*/ 974745 w 2148797"/>
              <a:gd name="connsiteY1006" fmla="*/ 331456 h 566036"/>
              <a:gd name="connsiteX1007" fmla="*/ 980270 w 2148797"/>
              <a:gd name="connsiteY1007" fmla="*/ 332694 h 566036"/>
              <a:gd name="connsiteX1008" fmla="*/ 985413 w 2148797"/>
              <a:gd name="connsiteY1008" fmla="*/ 329646 h 566036"/>
              <a:gd name="connsiteX1009" fmla="*/ 993749 w 2148797"/>
              <a:gd name="connsiteY1009" fmla="*/ 329396 h 566036"/>
              <a:gd name="connsiteX1010" fmla="*/ 994271 w 2148797"/>
              <a:gd name="connsiteY1010" fmla="*/ 329837 h 566036"/>
              <a:gd name="connsiteX1011" fmla="*/ 995069 w 2148797"/>
              <a:gd name="connsiteY1011" fmla="*/ 330695 h 566036"/>
              <a:gd name="connsiteX1012" fmla="*/ 995375 w 2148797"/>
              <a:gd name="connsiteY1012" fmla="*/ 330005 h 566036"/>
              <a:gd name="connsiteX1013" fmla="*/ 996748 w 2148797"/>
              <a:gd name="connsiteY1013" fmla="*/ 332027 h 566036"/>
              <a:gd name="connsiteX1014" fmla="*/ 1004749 w 2148797"/>
              <a:gd name="connsiteY1014" fmla="*/ 332599 h 566036"/>
              <a:gd name="connsiteX1015" fmla="*/ 1008273 w 2148797"/>
              <a:gd name="connsiteY1015" fmla="*/ 329646 h 566036"/>
              <a:gd name="connsiteX1016" fmla="*/ 1016179 w 2148797"/>
              <a:gd name="connsiteY1016" fmla="*/ 332408 h 566036"/>
              <a:gd name="connsiteX1017" fmla="*/ 1024656 w 2148797"/>
              <a:gd name="connsiteY1017" fmla="*/ 330313 h 566036"/>
              <a:gd name="connsiteX1018" fmla="*/ 1033800 w 2148797"/>
              <a:gd name="connsiteY1018" fmla="*/ 335933 h 566036"/>
              <a:gd name="connsiteX1019" fmla="*/ 1034753 w 2148797"/>
              <a:gd name="connsiteY1019" fmla="*/ 330694 h 566036"/>
              <a:gd name="connsiteX1020" fmla="*/ 1027799 w 2148797"/>
              <a:gd name="connsiteY1020" fmla="*/ 324122 h 566036"/>
              <a:gd name="connsiteX1021" fmla="*/ 1021322 w 2148797"/>
              <a:gd name="connsiteY1021" fmla="*/ 325836 h 566036"/>
              <a:gd name="connsiteX1022" fmla="*/ 1017036 w 2148797"/>
              <a:gd name="connsiteY1022" fmla="*/ 325931 h 566036"/>
              <a:gd name="connsiteX1023" fmla="*/ 1005035 w 2148797"/>
              <a:gd name="connsiteY1023" fmla="*/ 324979 h 566036"/>
              <a:gd name="connsiteX1024" fmla="*/ 999320 w 2148797"/>
              <a:gd name="connsiteY1024" fmla="*/ 324408 h 566036"/>
              <a:gd name="connsiteX1025" fmla="*/ 1112000 w 2148797"/>
              <a:gd name="connsiteY1025" fmla="*/ 322407 h 566036"/>
              <a:gd name="connsiteX1026" fmla="*/ 1109810 w 2148797"/>
              <a:gd name="connsiteY1026" fmla="*/ 322979 h 566036"/>
              <a:gd name="connsiteX1027" fmla="*/ 1103428 w 2148797"/>
              <a:gd name="connsiteY1027" fmla="*/ 323169 h 566036"/>
              <a:gd name="connsiteX1028" fmla="*/ 1091712 w 2148797"/>
              <a:gd name="connsiteY1028" fmla="*/ 323455 h 566036"/>
              <a:gd name="connsiteX1029" fmla="*/ 1084759 w 2148797"/>
              <a:gd name="connsiteY1029" fmla="*/ 323931 h 566036"/>
              <a:gd name="connsiteX1030" fmla="*/ 1075043 w 2148797"/>
              <a:gd name="connsiteY1030" fmla="*/ 324503 h 566036"/>
              <a:gd name="connsiteX1031" fmla="*/ 1074377 w 2148797"/>
              <a:gd name="connsiteY1031" fmla="*/ 324503 h 566036"/>
              <a:gd name="connsiteX1032" fmla="*/ 1073614 w 2148797"/>
              <a:gd name="connsiteY1032" fmla="*/ 327075 h 566036"/>
              <a:gd name="connsiteX1033" fmla="*/ 1078948 w 2148797"/>
              <a:gd name="connsiteY1033" fmla="*/ 329360 h 566036"/>
              <a:gd name="connsiteX1034" fmla="*/ 1081044 w 2148797"/>
              <a:gd name="connsiteY1034" fmla="*/ 329646 h 566036"/>
              <a:gd name="connsiteX1035" fmla="*/ 1087521 w 2148797"/>
              <a:gd name="connsiteY1035" fmla="*/ 332599 h 566036"/>
              <a:gd name="connsiteX1036" fmla="*/ 1097141 w 2148797"/>
              <a:gd name="connsiteY1036" fmla="*/ 331456 h 566036"/>
              <a:gd name="connsiteX1037" fmla="*/ 1099237 w 2148797"/>
              <a:gd name="connsiteY1037" fmla="*/ 330313 h 566036"/>
              <a:gd name="connsiteX1038" fmla="*/ 1110762 w 2148797"/>
              <a:gd name="connsiteY1038" fmla="*/ 331837 h 566036"/>
              <a:gd name="connsiteX1039" fmla="*/ 1119525 w 2148797"/>
              <a:gd name="connsiteY1039" fmla="*/ 330789 h 566036"/>
              <a:gd name="connsiteX1040" fmla="*/ 1127050 w 2148797"/>
              <a:gd name="connsiteY1040" fmla="*/ 330218 h 566036"/>
              <a:gd name="connsiteX1041" fmla="*/ 1131812 w 2148797"/>
              <a:gd name="connsiteY1041" fmla="*/ 330694 h 566036"/>
              <a:gd name="connsiteX1042" fmla="*/ 1135432 w 2148797"/>
              <a:gd name="connsiteY1042" fmla="*/ 331075 h 566036"/>
              <a:gd name="connsiteX1043" fmla="*/ 1146862 w 2148797"/>
              <a:gd name="connsiteY1043" fmla="*/ 332504 h 566036"/>
              <a:gd name="connsiteX1044" fmla="*/ 1147814 w 2148797"/>
              <a:gd name="connsiteY1044" fmla="*/ 331551 h 566036"/>
              <a:gd name="connsiteX1045" fmla="*/ 1150005 w 2148797"/>
              <a:gd name="connsiteY1045" fmla="*/ 329265 h 566036"/>
              <a:gd name="connsiteX1046" fmla="*/ 1149719 w 2148797"/>
              <a:gd name="connsiteY1046" fmla="*/ 322883 h 566036"/>
              <a:gd name="connsiteX1047" fmla="*/ 1137146 w 2148797"/>
              <a:gd name="connsiteY1047" fmla="*/ 322883 h 566036"/>
              <a:gd name="connsiteX1048" fmla="*/ 1134289 w 2148797"/>
              <a:gd name="connsiteY1048" fmla="*/ 323931 h 566036"/>
              <a:gd name="connsiteX1049" fmla="*/ 1133908 w 2148797"/>
              <a:gd name="connsiteY1049" fmla="*/ 324122 h 566036"/>
              <a:gd name="connsiteX1050" fmla="*/ 1126288 w 2148797"/>
              <a:gd name="connsiteY1050" fmla="*/ 325741 h 566036"/>
              <a:gd name="connsiteX1051" fmla="*/ 1122478 w 2148797"/>
              <a:gd name="connsiteY1051" fmla="*/ 324503 h 566036"/>
              <a:gd name="connsiteX1052" fmla="*/ 1112000 w 2148797"/>
              <a:gd name="connsiteY1052" fmla="*/ 322407 h 566036"/>
              <a:gd name="connsiteX1053" fmla="*/ 1963440 w 2148797"/>
              <a:gd name="connsiteY1053" fmla="*/ 321836 h 566036"/>
              <a:gd name="connsiteX1054" fmla="*/ 1960678 w 2148797"/>
              <a:gd name="connsiteY1054" fmla="*/ 322407 h 566036"/>
              <a:gd name="connsiteX1055" fmla="*/ 1954772 w 2148797"/>
              <a:gd name="connsiteY1055" fmla="*/ 325646 h 566036"/>
              <a:gd name="connsiteX1056" fmla="*/ 1954867 w 2148797"/>
              <a:gd name="connsiteY1056" fmla="*/ 327551 h 566036"/>
              <a:gd name="connsiteX1057" fmla="*/ 1958011 w 2148797"/>
              <a:gd name="connsiteY1057" fmla="*/ 328503 h 566036"/>
              <a:gd name="connsiteX1058" fmla="*/ 1962773 w 2148797"/>
              <a:gd name="connsiteY1058" fmla="*/ 325265 h 566036"/>
              <a:gd name="connsiteX1059" fmla="*/ 1963154 w 2148797"/>
              <a:gd name="connsiteY1059" fmla="*/ 324979 h 566036"/>
              <a:gd name="connsiteX1060" fmla="*/ 1965155 w 2148797"/>
              <a:gd name="connsiteY1060" fmla="*/ 326694 h 566036"/>
              <a:gd name="connsiteX1061" fmla="*/ 1970561 w 2148797"/>
              <a:gd name="connsiteY1061" fmla="*/ 327792 h 566036"/>
              <a:gd name="connsiteX1062" fmla="*/ 1970600 w 2148797"/>
              <a:gd name="connsiteY1062" fmla="*/ 327835 h 566036"/>
              <a:gd name="connsiteX1063" fmla="*/ 1970489 w 2148797"/>
              <a:gd name="connsiteY1063" fmla="*/ 327837 h 566036"/>
              <a:gd name="connsiteX1064" fmla="*/ 1970298 w 2148797"/>
              <a:gd name="connsiteY1064" fmla="*/ 328694 h 566036"/>
              <a:gd name="connsiteX1065" fmla="*/ 1970012 w 2148797"/>
              <a:gd name="connsiteY1065" fmla="*/ 330599 h 566036"/>
              <a:gd name="connsiteX1066" fmla="*/ 1973822 w 2148797"/>
              <a:gd name="connsiteY1066" fmla="*/ 338504 h 566036"/>
              <a:gd name="connsiteX1067" fmla="*/ 1975537 w 2148797"/>
              <a:gd name="connsiteY1067" fmla="*/ 340314 h 566036"/>
              <a:gd name="connsiteX1068" fmla="*/ 1978775 w 2148797"/>
              <a:gd name="connsiteY1068" fmla="*/ 341171 h 566036"/>
              <a:gd name="connsiteX1069" fmla="*/ 1978490 w 2148797"/>
              <a:gd name="connsiteY1069" fmla="*/ 338504 h 566036"/>
              <a:gd name="connsiteX1070" fmla="*/ 1978204 w 2148797"/>
              <a:gd name="connsiteY1070" fmla="*/ 336695 h 566036"/>
              <a:gd name="connsiteX1071" fmla="*/ 1976489 w 2148797"/>
              <a:gd name="connsiteY1071" fmla="*/ 334314 h 566036"/>
              <a:gd name="connsiteX1072" fmla="*/ 1970600 w 2148797"/>
              <a:gd name="connsiteY1072" fmla="*/ 327835 h 566036"/>
              <a:gd name="connsiteX1073" fmla="*/ 1970764 w 2148797"/>
              <a:gd name="connsiteY1073" fmla="*/ 327833 h 566036"/>
              <a:gd name="connsiteX1074" fmla="*/ 1978407 w 2148797"/>
              <a:gd name="connsiteY1074" fmla="*/ 329384 h 566036"/>
              <a:gd name="connsiteX1075" fmla="*/ 1988872 w 2148797"/>
              <a:gd name="connsiteY1075" fmla="*/ 329646 h 566036"/>
              <a:gd name="connsiteX1076" fmla="*/ 1986110 w 2148797"/>
              <a:gd name="connsiteY1076" fmla="*/ 328789 h 566036"/>
              <a:gd name="connsiteX1077" fmla="*/ 1982395 w 2148797"/>
              <a:gd name="connsiteY1077" fmla="*/ 327646 h 566036"/>
              <a:gd name="connsiteX1078" fmla="*/ 1970764 w 2148797"/>
              <a:gd name="connsiteY1078" fmla="*/ 327833 h 566036"/>
              <a:gd name="connsiteX1079" fmla="*/ 1970561 w 2148797"/>
              <a:gd name="connsiteY1079" fmla="*/ 327792 h 566036"/>
              <a:gd name="connsiteX1080" fmla="*/ 1969822 w 2148797"/>
              <a:gd name="connsiteY1080" fmla="*/ 326979 h 566036"/>
              <a:gd name="connsiteX1081" fmla="*/ 1963440 w 2148797"/>
              <a:gd name="connsiteY1081" fmla="*/ 321836 h 566036"/>
              <a:gd name="connsiteX1082" fmla="*/ 1214870 w 2148797"/>
              <a:gd name="connsiteY1082" fmla="*/ 314883 h 566036"/>
              <a:gd name="connsiteX1083" fmla="*/ 1208584 w 2148797"/>
              <a:gd name="connsiteY1083" fmla="*/ 317645 h 566036"/>
              <a:gd name="connsiteX1084" fmla="*/ 1200011 w 2148797"/>
              <a:gd name="connsiteY1084" fmla="*/ 318692 h 566036"/>
              <a:gd name="connsiteX1085" fmla="*/ 1197535 w 2148797"/>
              <a:gd name="connsiteY1085" fmla="*/ 316502 h 566036"/>
              <a:gd name="connsiteX1086" fmla="*/ 1187248 w 2148797"/>
              <a:gd name="connsiteY1086" fmla="*/ 322217 h 566036"/>
              <a:gd name="connsiteX1087" fmla="*/ 1184390 w 2148797"/>
              <a:gd name="connsiteY1087" fmla="*/ 321455 h 566036"/>
              <a:gd name="connsiteX1088" fmla="*/ 1180866 w 2148797"/>
              <a:gd name="connsiteY1088" fmla="*/ 320502 h 566036"/>
              <a:gd name="connsiteX1089" fmla="*/ 1178675 w 2148797"/>
              <a:gd name="connsiteY1089" fmla="*/ 321931 h 566036"/>
              <a:gd name="connsiteX1090" fmla="*/ 1178485 w 2148797"/>
              <a:gd name="connsiteY1090" fmla="*/ 323169 h 566036"/>
              <a:gd name="connsiteX1091" fmla="*/ 1177437 w 2148797"/>
              <a:gd name="connsiteY1091" fmla="*/ 329360 h 566036"/>
              <a:gd name="connsiteX1092" fmla="*/ 1188391 w 2148797"/>
              <a:gd name="connsiteY1092" fmla="*/ 329456 h 566036"/>
              <a:gd name="connsiteX1093" fmla="*/ 1193439 w 2148797"/>
              <a:gd name="connsiteY1093" fmla="*/ 327075 h 566036"/>
              <a:gd name="connsiteX1094" fmla="*/ 1194773 w 2148797"/>
              <a:gd name="connsiteY1094" fmla="*/ 327741 h 566036"/>
              <a:gd name="connsiteX1095" fmla="*/ 1207250 w 2148797"/>
              <a:gd name="connsiteY1095" fmla="*/ 327360 h 566036"/>
              <a:gd name="connsiteX1096" fmla="*/ 1211918 w 2148797"/>
              <a:gd name="connsiteY1096" fmla="*/ 324979 h 566036"/>
              <a:gd name="connsiteX1097" fmla="*/ 1207727 w 2148797"/>
              <a:gd name="connsiteY1097" fmla="*/ 320502 h 566036"/>
              <a:gd name="connsiteX1098" fmla="*/ 1216394 w 2148797"/>
              <a:gd name="connsiteY1098" fmla="*/ 322598 h 566036"/>
              <a:gd name="connsiteX1099" fmla="*/ 1220299 w 2148797"/>
              <a:gd name="connsiteY1099" fmla="*/ 324122 h 566036"/>
              <a:gd name="connsiteX1100" fmla="*/ 1222300 w 2148797"/>
              <a:gd name="connsiteY1100" fmla="*/ 325074 h 566036"/>
              <a:gd name="connsiteX1101" fmla="*/ 1225633 w 2148797"/>
              <a:gd name="connsiteY1101" fmla="*/ 328408 h 566036"/>
              <a:gd name="connsiteX1102" fmla="*/ 1228396 w 2148797"/>
              <a:gd name="connsiteY1102" fmla="*/ 328313 h 566036"/>
              <a:gd name="connsiteX1103" fmla="*/ 1232111 w 2148797"/>
              <a:gd name="connsiteY1103" fmla="*/ 325169 h 566036"/>
              <a:gd name="connsiteX1104" fmla="*/ 1232968 w 2148797"/>
              <a:gd name="connsiteY1104" fmla="*/ 325265 h 566036"/>
              <a:gd name="connsiteX1105" fmla="*/ 1236111 w 2148797"/>
              <a:gd name="connsiteY1105" fmla="*/ 325646 h 566036"/>
              <a:gd name="connsiteX1106" fmla="*/ 1242969 w 2148797"/>
              <a:gd name="connsiteY1106" fmla="*/ 320788 h 566036"/>
              <a:gd name="connsiteX1107" fmla="*/ 1236397 w 2148797"/>
              <a:gd name="connsiteY1107" fmla="*/ 320598 h 566036"/>
              <a:gd name="connsiteX1108" fmla="*/ 1232968 w 2148797"/>
              <a:gd name="connsiteY1108" fmla="*/ 317550 h 566036"/>
              <a:gd name="connsiteX1109" fmla="*/ 1230491 w 2148797"/>
              <a:gd name="connsiteY1109" fmla="*/ 315359 h 566036"/>
              <a:gd name="connsiteX1110" fmla="*/ 1223538 w 2148797"/>
              <a:gd name="connsiteY1110" fmla="*/ 319359 h 566036"/>
              <a:gd name="connsiteX1111" fmla="*/ 1216680 w 2148797"/>
              <a:gd name="connsiteY1111" fmla="*/ 316787 h 566036"/>
              <a:gd name="connsiteX1112" fmla="*/ 1214870 w 2148797"/>
              <a:gd name="connsiteY1112" fmla="*/ 314883 h 566036"/>
              <a:gd name="connsiteX1113" fmla="*/ 1267163 w 2148797"/>
              <a:gd name="connsiteY1113" fmla="*/ 313930 h 566036"/>
              <a:gd name="connsiteX1114" fmla="*/ 1262114 w 2148797"/>
              <a:gd name="connsiteY1114" fmla="*/ 314025 h 566036"/>
              <a:gd name="connsiteX1115" fmla="*/ 1260305 w 2148797"/>
              <a:gd name="connsiteY1115" fmla="*/ 314692 h 566036"/>
              <a:gd name="connsiteX1116" fmla="*/ 1253828 w 2148797"/>
              <a:gd name="connsiteY1116" fmla="*/ 316121 h 566036"/>
              <a:gd name="connsiteX1117" fmla="*/ 1250875 w 2148797"/>
              <a:gd name="connsiteY1117" fmla="*/ 317740 h 566036"/>
              <a:gd name="connsiteX1118" fmla="*/ 1256114 w 2148797"/>
              <a:gd name="connsiteY1118" fmla="*/ 328694 h 566036"/>
              <a:gd name="connsiteX1119" fmla="*/ 1256590 w 2148797"/>
              <a:gd name="connsiteY1119" fmla="*/ 328408 h 566036"/>
              <a:gd name="connsiteX1120" fmla="*/ 1261162 w 2148797"/>
              <a:gd name="connsiteY1120" fmla="*/ 326027 h 566036"/>
              <a:gd name="connsiteX1121" fmla="*/ 1270306 w 2148797"/>
              <a:gd name="connsiteY1121" fmla="*/ 322598 h 566036"/>
              <a:gd name="connsiteX1122" fmla="*/ 1271163 w 2148797"/>
              <a:gd name="connsiteY1122" fmla="*/ 317169 h 566036"/>
              <a:gd name="connsiteX1123" fmla="*/ 1271449 w 2148797"/>
              <a:gd name="connsiteY1123" fmla="*/ 316121 h 566036"/>
              <a:gd name="connsiteX1124" fmla="*/ 1267163 w 2148797"/>
              <a:gd name="connsiteY1124" fmla="*/ 313930 h 566036"/>
              <a:gd name="connsiteX1125" fmla="*/ 1433388 w 2148797"/>
              <a:gd name="connsiteY1125" fmla="*/ 312817 h 566036"/>
              <a:gd name="connsiteX1126" fmla="*/ 1435893 w 2148797"/>
              <a:gd name="connsiteY1126" fmla="*/ 314391 h 566036"/>
              <a:gd name="connsiteX1127" fmla="*/ 1432613 w 2148797"/>
              <a:gd name="connsiteY1127" fmla="*/ 313806 h 566036"/>
              <a:gd name="connsiteX1128" fmla="*/ 1424135 w 2148797"/>
              <a:gd name="connsiteY1128" fmla="*/ 308881 h 566036"/>
              <a:gd name="connsiteX1129" fmla="*/ 1429850 w 2148797"/>
              <a:gd name="connsiteY1129" fmla="*/ 310310 h 566036"/>
              <a:gd name="connsiteX1130" fmla="*/ 1429755 w 2148797"/>
              <a:gd name="connsiteY1130" fmla="*/ 313168 h 566036"/>
              <a:gd name="connsiteX1131" fmla="*/ 1427278 w 2148797"/>
              <a:gd name="connsiteY1131" fmla="*/ 313549 h 566036"/>
              <a:gd name="connsiteX1132" fmla="*/ 1426802 w 2148797"/>
              <a:gd name="connsiteY1132" fmla="*/ 313168 h 566036"/>
              <a:gd name="connsiteX1133" fmla="*/ 1422325 w 2148797"/>
              <a:gd name="connsiteY1133" fmla="*/ 309644 h 566036"/>
              <a:gd name="connsiteX1134" fmla="*/ 1416801 w 2148797"/>
              <a:gd name="connsiteY1134" fmla="*/ 314597 h 566036"/>
              <a:gd name="connsiteX1135" fmla="*/ 1416039 w 2148797"/>
              <a:gd name="connsiteY1135" fmla="*/ 310215 h 566036"/>
              <a:gd name="connsiteX1136" fmla="*/ 1424135 w 2148797"/>
              <a:gd name="connsiteY1136" fmla="*/ 308881 h 566036"/>
              <a:gd name="connsiteX1137" fmla="*/ 1368889 w 2148797"/>
              <a:gd name="connsiteY1137" fmla="*/ 307453 h 566036"/>
              <a:gd name="connsiteX1138" fmla="*/ 1369461 w 2148797"/>
              <a:gd name="connsiteY1138" fmla="*/ 312216 h 566036"/>
              <a:gd name="connsiteX1139" fmla="*/ 1360222 w 2148797"/>
              <a:gd name="connsiteY1139" fmla="*/ 312120 h 566036"/>
              <a:gd name="connsiteX1140" fmla="*/ 1357079 w 2148797"/>
              <a:gd name="connsiteY1140" fmla="*/ 311549 h 566036"/>
              <a:gd name="connsiteX1141" fmla="*/ 1354316 w 2148797"/>
              <a:gd name="connsiteY1141" fmla="*/ 310977 h 566036"/>
              <a:gd name="connsiteX1142" fmla="*/ 1351173 w 2148797"/>
              <a:gd name="connsiteY1142" fmla="*/ 313740 h 566036"/>
              <a:gd name="connsiteX1143" fmla="*/ 1346030 w 2148797"/>
              <a:gd name="connsiteY1143" fmla="*/ 313549 h 566036"/>
              <a:gd name="connsiteX1144" fmla="*/ 1344887 w 2148797"/>
              <a:gd name="connsiteY1144" fmla="*/ 313549 h 566036"/>
              <a:gd name="connsiteX1145" fmla="*/ 1339838 w 2148797"/>
              <a:gd name="connsiteY1145" fmla="*/ 311739 h 566036"/>
              <a:gd name="connsiteX1146" fmla="*/ 1333647 w 2148797"/>
              <a:gd name="connsiteY1146" fmla="*/ 314502 h 566036"/>
              <a:gd name="connsiteX1147" fmla="*/ 1328694 w 2148797"/>
              <a:gd name="connsiteY1147" fmla="*/ 313644 h 566036"/>
              <a:gd name="connsiteX1148" fmla="*/ 1320788 w 2148797"/>
              <a:gd name="connsiteY1148" fmla="*/ 316406 h 566036"/>
              <a:gd name="connsiteX1149" fmla="*/ 1318502 w 2148797"/>
              <a:gd name="connsiteY1149" fmla="*/ 314502 h 566036"/>
              <a:gd name="connsiteX1150" fmla="*/ 1315549 w 2148797"/>
              <a:gd name="connsiteY1150" fmla="*/ 313644 h 566036"/>
              <a:gd name="connsiteX1151" fmla="*/ 1315740 w 2148797"/>
              <a:gd name="connsiteY1151" fmla="*/ 316311 h 566036"/>
              <a:gd name="connsiteX1152" fmla="*/ 1309358 w 2148797"/>
              <a:gd name="connsiteY1152" fmla="*/ 312406 h 566036"/>
              <a:gd name="connsiteX1153" fmla="*/ 1299452 w 2148797"/>
              <a:gd name="connsiteY1153" fmla="*/ 311930 h 566036"/>
              <a:gd name="connsiteX1154" fmla="*/ 1297833 w 2148797"/>
              <a:gd name="connsiteY1154" fmla="*/ 312120 h 566036"/>
              <a:gd name="connsiteX1155" fmla="*/ 1293547 w 2148797"/>
              <a:gd name="connsiteY1155" fmla="*/ 318216 h 566036"/>
              <a:gd name="connsiteX1156" fmla="*/ 1292404 w 2148797"/>
              <a:gd name="connsiteY1156" fmla="*/ 317931 h 566036"/>
              <a:gd name="connsiteX1157" fmla="*/ 1283164 w 2148797"/>
              <a:gd name="connsiteY1157" fmla="*/ 315740 h 566036"/>
              <a:gd name="connsiteX1158" fmla="*/ 1282593 w 2148797"/>
              <a:gd name="connsiteY1158" fmla="*/ 315835 h 566036"/>
              <a:gd name="connsiteX1159" fmla="*/ 1279069 w 2148797"/>
              <a:gd name="connsiteY1159" fmla="*/ 313358 h 566036"/>
              <a:gd name="connsiteX1160" fmla="*/ 1290404 w 2148797"/>
              <a:gd name="connsiteY1160" fmla="*/ 321455 h 566036"/>
              <a:gd name="connsiteX1161" fmla="*/ 1297452 w 2148797"/>
              <a:gd name="connsiteY1161" fmla="*/ 322026 h 566036"/>
              <a:gd name="connsiteX1162" fmla="*/ 1299929 w 2148797"/>
              <a:gd name="connsiteY1162" fmla="*/ 322217 h 566036"/>
              <a:gd name="connsiteX1163" fmla="*/ 1311073 w 2148797"/>
              <a:gd name="connsiteY1163" fmla="*/ 322217 h 566036"/>
              <a:gd name="connsiteX1164" fmla="*/ 1313835 w 2148797"/>
              <a:gd name="connsiteY1164" fmla="*/ 322312 h 566036"/>
              <a:gd name="connsiteX1165" fmla="*/ 1320979 w 2148797"/>
              <a:gd name="connsiteY1165" fmla="*/ 321169 h 566036"/>
              <a:gd name="connsiteX1166" fmla="*/ 1338981 w 2148797"/>
              <a:gd name="connsiteY1166" fmla="*/ 320217 h 566036"/>
              <a:gd name="connsiteX1167" fmla="*/ 1344982 w 2148797"/>
              <a:gd name="connsiteY1167" fmla="*/ 320312 h 566036"/>
              <a:gd name="connsiteX1168" fmla="*/ 1355269 w 2148797"/>
              <a:gd name="connsiteY1168" fmla="*/ 323169 h 566036"/>
              <a:gd name="connsiteX1169" fmla="*/ 1360793 w 2148797"/>
              <a:gd name="connsiteY1169" fmla="*/ 318502 h 566036"/>
              <a:gd name="connsiteX1170" fmla="*/ 1361270 w 2148797"/>
              <a:gd name="connsiteY1170" fmla="*/ 318121 h 566036"/>
              <a:gd name="connsiteX1171" fmla="*/ 1369175 w 2148797"/>
              <a:gd name="connsiteY1171" fmla="*/ 320788 h 566036"/>
              <a:gd name="connsiteX1172" fmla="*/ 1379367 w 2148797"/>
              <a:gd name="connsiteY1172" fmla="*/ 318312 h 566036"/>
              <a:gd name="connsiteX1173" fmla="*/ 1383272 w 2148797"/>
              <a:gd name="connsiteY1173" fmla="*/ 318216 h 566036"/>
              <a:gd name="connsiteX1174" fmla="*/ 1384320 w 2148797"/>
              <a:gd name="connsiteY1174" fmla="*/ 318026 h 566036"/>
              <a:gd name="connsiteX1175" fmla="*/ 1386415 w 2148797"/>
              <a:gd name="connsiteY1175" fmla="*/ 315740 h 566036"/>
              <a:gd name="connsiteX1176" fmla="*/ 1381272 w 2148797"/>
              <a:gd name="connsiteY1176" fmla="*/ 313168 h 566036"/>
              <a:gd name="connsiteX1177" fmla="*/ 1375843 w 2148797"/>
              <a:gd name="connsiteY1177" fmla="*/ 307548 h 566036"/>
              <a:gd name="connsiteX1178" fmla="*/ 1373462 w 2148797"/>
              <a:gd name="connsiteY1178" fmla="*/ 307548 h 566036"/>
              <a:gd name="connsiteX1179" fmla="*/ 1718172 w 2148797"/>
              <a:gd name="connsiteY1179" fmla="*/ 306882 h 566036"/>
              <a:gd name="connsiteX1180" fmla="*/ 1727126 w 2148797"/>
              <a:gd name="connsiteY1180" fmla="*/ 308596 h 566036"/>
              <a:gd name="connsiteX1181" fmla="*/ 1726649 w 2148797"/>
              <a:gd name="connsiteY1181" fmla="*/ 309644 h 566036"/>
              <a:gd name="connsiteX1182" fmla="*/ 1717124 w 2148797"/>
              <a:gd name="connsiteY1182" fmla="*/ 311454 h 566036"/>
              <a:gd name="connsiteX1183" fmla="*/ 1709790 w 2148797"/>
              <a:gd name="connsiteY1183" fmla="*/ 310025 h 566036"/>
              <a:gd name="connsiteX1184" fmla="*/ 1709981 w 2148797"/>
              <a:gd name="connsiteY1184" fmla="*/ 309453 h 566036"/>
              <a:gd name="connsiteX1185" fmla="*/ 1710361 w 2148797"/>
              <a:gd name="connsiteY1185" fmla="*/ 308025 h 566036"/>
              <a:gd name="connsiteX1186" fmla="*/ 1718172 w 2148797"/>
              <a:gd name="connsiteY1186" fmla="*/ 306882 h 566036"/>
              <a:gd name="connsiteX1187" fmla="*/ 1657021 w 2148797"/>
              <a:gd name="connsiteY1187" fmla="*/ 305739 h 566036"/>
              <a:gd name="connsiteX1188" fmla="*/ 1667498 w 2148797"/>
              <a:gd name="connsiteY1188" fmla="*/ 309454 h 566036"/>
              <a:gd name="connsiteX1189" fmla="*/ 1668165 w 2148797"/>
              <a:gd name="connsiteY1189" fmla="*/ 311359 h 566036"/>
              <a:gd name="connsiteX1190" fmla="*/ 1668737 w 2148797"/>
              <a:gd name="connsiteY1190" fmla="*/ 312597 h 566036"/>
              <a:gd name="connsiteX1191" fmla="*/ 1662260 w 2148797"/>
              <a:gd name="connsiteY1191" fmla="*/ 310882 h 566036"/>
              <a:gd name="connsiteX1192" fmla="*/ 1660736 w 2148797"/>
              <a:gd name="connsiteY1192" fmla="*/ 308692 h 566036"/>
              <a:gd name="connsiteX1193" fmla="*/ 1655497 w 2148797"/>
              <a:gd name="connsiteY1193" fmla="*/ 308692 h 566036"/>
              <a:gd name="connsiteX1194" fmla="*/ 1655116 w 2148797"/>
              <a:gd name="connsiteY1194" fmla="*/ 308977 h 566036"/>
              <a:gd name="connsiteX1195" fmla="*/ 1653782 w 2148797"/>
              <a:gd name="connsiteY1195" fmla="*/ 305834 h 566036"/>
              <a:gd name="connsiteX1196" fmla="*/ 1654163 w 2148797"/>
              <a:gd name="connsiteY1196" fmla="*/ 305834 h 566036"/>
              <a:gd name="connsiteX1197" fmla="*/ 1480368 w 2148797"/>
              <a:gd name="connsiteY1197" fmla="*/ 305096 h 566036"/>
              <a:gd name="connsiteX1198" fmla="*/ 1475379 w 2148797"/>
              <a:gd name="connsiteY1198" fmla="*/ 306310 h 566036"/>
              <a:gd name="connsiteX1199" fmla="*/ 1473950 w 2148797"/>
              <a:gd name="connsiteY1199" fmla="*/ 306500 h 566036"/>
              <a:gd name="connsiteX1200" fmla="*/ 1470712 w 2148797"/>
              <a:gd name="connsiteY1200" fmla="*/ 309834 h 566036"/>
              <a:gd name="connsiteX1201" fmla="*/ 1479570 w 2148797"/>
              <a:gd name="connsiteY1201" fmla="*/ 314978 h 566036"/>
              <a:gd name="connsiteX1202" fmla="*/ 1481094 w 2148797"/>
              <a:gd name="connsiteY1202" fmla="*/ 316121 h 566036"/>
              <a:gd name="connsiteX1203" fmla="*/ 1486809 w 2148797"/>
              <a:gd name="connsiteY1203" fmla="*/ 320312 h 566036"/>
              <a:gd name="connsiteX1204" fmla="*/ 1494524 w 2148797"/>
              <a:gd name="connsiteY1204" fmla="*/ 310310 h 566036"/>
              <a:gd name="connsiteX1205" fmla="*/ 1483285 w 2148797"/>
              <a:gd name="connsiteY1205" fmla="*/ 308977 h 566036"/>
              <a:gd name="connsiteX1206" fmla="*/ 1483285 w 2148797"/>
              <a:gd name="connsiteY1206" fmla="*/ 308596 h 566036"/>
              <a:gd name="connsiteX1207" fmla="*/ 1480368 w 2148797"/>
              <a:gd name="connsiteY1207" fmla="*/ 305096 h 566036"/>
              <a:gd name="connsiteX1208" fmla="*/ 1687787 w 2148797"/>
              <a:gd name="connsiteY1208" fmla="*/ 305072 h 566036"/>
              <a:gd name="connsiteX1209" fmla="*/ 1696645 w 2148797"/>
              <a:gd name="connsiteY1209" fmla="*/ 305072 h 566036"/>
              <a:gd name="connsiteX1210" fmla="*/ 1689597 w 2148797"/>
              <a:gd name="connsiteY1210" fmla="*/ 310787 h 566036"/>
              <a:gd name="connsiteX1211" fmla="*/ 1688168 w 2148797"/>
              <a:gd name="connsiteY1211" fmla="*/ 309644 h 566036"/>
              <a:gd name="connsiteX1212" fmla="*/ 1683405 w 2148797"/>
              <a:gd name="connsiteY1212" fmla="*/ 305548 h 566036"/>
              <a:gd name="connsiteX1213" fmla="*/ 1677024 w 2148797"/>
              <a:gd name="connsiteY1213" fmla="*/ 309930 h 566036"/>
              <a:gd name="connsiteX1214" fmla="*/ 1679786 w 2148797"/>
              <a:gd name="connsiteY1214" fmla="*/ 305834 h 566036"/>
              <a:gd name="connsiteX1215" fmla="*/ 1683881 w 2148797"/>
              <a:gd name="connsiteY1215" fmla="*/ 305453 h 566036"/>
              <a:gd name="connsiteX1216" fmla="*/ 1627779 w 2148797"/>
              <a:gd name="connsiteY1216" fmla="*/ 304596 h 566036"/>
              <a:gd name="connsiteX1217" fmla="*/ 1625493 w 2148797"/>
              <a:gd name="connsiteY1217" fmla="*/ 312216 h 566036"/>
              <a:gd name="connsiteX1218" fmla="*/ 1623398 w 2148797"/>
              <a:gd name="connsiteY1218" fmla="*/ 311930 h 566036"/>
              <a:gd name="connsiteX1219" fmla="*/ 1621492 w 2148797"/>
              <a:gd name="connsiteY1219" fmla="*/ 311644 h 566036"/>
              <a:gd name="connsiteX1220" fmla="*/ 1618064 w 2148797"/>
              <a:gd name="connsiteY1220" fmla="*/ 308311 h 566036"/>
              <a:gd name="connsiteX1221" fmla="*/ 1627779 w 2148797"/>
              <a:gd name="connsiteY1221" fmla="*/ 304596 h 566036"/>
              <a:gd name="connsiteX1222" fmla="*/ 1593394 w 2148797"/>
              <a:gd name="connsiteY1222" fmla="*/ 304405 h 566036"/>
              <a:gd name="connsiteX1223" fmla="*/ 1594156 w 2148797"/>
              <a:gd name="connsiteY1223" fmla="*/ 304786 h 566036"/>
              <a:gd name="connsiteX1224" fmla="*/ 1597966 w 2148797"/>
              <a:gd name="connsiteY1224" fmla="*/ 306786 h 566036"/>
              <a:gd name="connsiteX1225" fmla="*/ 1594632 w 2148797"/>
              <a:gd name="connsiteY1225" fmla="*/ 311168 h 566036"/>
              <a:gd name="connsiteX1226" fmla="*/ 1588822 w 2148797"/>
              <a:gd name="connsiteY1226" fmla="*/ 308596 h 566036"/>
              <a:gd name="connsiteX1227" fmla="*/ 1585393 w 2148797"/>
              <a:gd name="connsiteY1227" fmla="*/ 308977 h 566036"/>
              <a:gd name="connsiteX1228" fmla="*/ 1586155 w 2148797"/>
              <a:gd name="connsiteY1228" fmla="*/ 304786 h 566036"/>
              <a:gd name="connsiteX1229" fmla="*/ 1593394 w 2148797"/>
              <a:gd name="connsiteY1229" fmla="*/ 304405 h 566036"/>
              <a:gd name="connsiteX1230" fmla="*/ 1422801 w 2148797"/>
              <a:gd name="connsiteY1230" fmla="*/ 303452 h 566036"/>
              <a:gd name="connsiteX1231" fmla="*/ 1416229 w 2148797"/>
              <a:gd name="connsiteY1231" fmla="*/ 304215 h 566036"/>
              <a:gd name="connsiteX1232" fmla="*/ 1408704 w 2148797"/>
              <a:gd name="connsiteY1232" fmla="*/ 306405 h 566036"/>
              <a:gd name="connsiteX1233" fmla="*/ 1401370 w 2148797"/>
              <a:gd name="connsiteY1233" fmla="*/ 310025 h 566036"/>
              <a:gd name="connsiteX1234" fmla="*/ 1400417 w 2148797"/>
              <a:gd name="connsiteY1234" fmla="*/ 311739 h 566036"/>
              <a:gd name="connsiteX1235" fmla="*/ 1395179 w 2148797"/>
              <a:gd name="connsiteY1235" fmla="*/ 312787 h 566036"/>
              <a:gd name="connsiteX1236" fmla="*/ 1393845 w 2148797"/>
              <a:gd name="connsiteY1236" fmla="*/ 311835 h 566036"/>
              <a:gd name="connsiteX1237" fmla="*/ 1387939 w 2148797"/>
              <a:gd name="connsiteY1237" fmla="*/ 312025 h 566036"/>
              <a:gd name="connsiteX1238" fmla="*/ 1388130 w 2148797"/>
              <a:gd name="connsiteY1238" fmla="*/ 312596 h 566036"/>
              <a:gd name="connsiteX1239" fmla="*/ 1388606 w 2148797"/>
              <a:gd name="connsiteY1239" fmla="*/ 314406 h 566036"/>
              <a:gd name="connsiteX1240" fmla="*/ 1397083 w 2148797"/>
              <a:gd name="connsiteY1240" fmla="*/ 320598 h 566036"/>
              <a:gd name="connsiteX1241" fmla="*/ 1399655 w 2148797"/>
              <a:gd name="connsiteY1241" fmla="*/ 320026 h 566036"/>
              <a:gd name="connsiteX1242" fmla="*/ 1404227 w 2148797"/>
              <a:gd name="connsiteY1242" fmla="*/ 319073 h 566036"/>
              <a:gd name="connsiteX1243" fmla="*/ 1414514 w 2148797"/>
              <a:gd name="connsiteY1243" fmla="*/ 318692 h 566036"/>
              <a:gd name="connsiteX1244" fmla="*/ 1416610 w 2148797"/>
              <a:gd name="connsiteY1244" fmla="*/ 319550 h 566036"/>
              <a:gd name="connsiteX1245" fmla="*/ 1424135 w 2148797"/>
              <a:gd name="connsiteY1245" fmla="*/ 318216 h 566036"/>
              <a:gd name="connsiteX1246" fmla="*/ 1426706 w 2148797"/>
              <a:gd name="connsiteY1246" fmla="*/ 318216 h 566036"/>
              <a:gd name="connsiteX1247" fmla="*/ 1429945 w 2148797"/>
              <a:gd name="connsiteY1247" fmla="*/ 317645 h 566036"/>
              <a:gd name="connsiteX1248" fmla="*/ 1429564 w 2148797"/>
              <a:gd name="connsiteY1248" fmla="*/ 313263 h 566036"/>
              <a:gd name="connsiteX1249" fmla="*/ 1432613 w 2148797"/>
              <a:gd name="connsiteY1249" fmla="*/ 313806 h 566036"/>
              <a:gd name="connsiteX1250" fmla="*/ 1432516 w 2148797"/>
              <a:gd name="connsiteY1250" fmla="*/ 313930 h 566036"/>
              <a:gd name="connsiteX1251" fmla="*/ 1437470 w 2148797"/>
              <a:gd name="connsiteY1251" fmla="*/ 322217 h 566036"/>
              <a:gd name="connsiteX1252" fmla="*/ 1438994 w 2148797"/>
              <a:gd name="connsiteY1252" fmla="*/ 318121 h 566036"/>
              <a:gd name="connsiteX1253" fmla="*/ 1439184 w 2148797"/>
              <a:gd name="connsiteY1253" fmla="*/ 317550 h 566036"/>
              <a:gd name="connsiteX1254" fmla="*/ 1438041 w 2148797"/>
              <a:gd name="connsiteY1254" fmla="*/ 315740 h 566036"/>
              <a:gd name="connsiteX1255" fmla="*/ 1435893 w 2148797"/>
              <a:gd name="connsiteY1255" fmla="*/ 314391 h 566036"/>
              <a:gd name="connsiteX1256" fmla="*/ 1443399 w 2148797"/>
              <a:gd name="connsiteY1256" fmla="*/ 315728 h 566036"/>
              <a:gd name="connsiteX1257" fmla="*/ 1459948 w 2148797"/>
              <a:gd name="connsiteY1257" fmla="*/ 318692 h 566036"/>
              <a:gd name="connsiteX1258" fmla="*/ 1463092 w 2148797"/>
              <a:gd name="connsiteY1258" fmla="*/ 317931 h 566036"/>
              <a:gd name="connsiteX1259" fmla="*/ 1464902 w 2148797"/>
              <a:gd name="connsiteY1259" fmla="*/ 317550 h 566036"/>
              <a:gd name="connsiteX1260" fmla="*/ 1465282 w 2148797"/>
              <a:gd name="connsiteY1260" fmla="*/ 310977 h 566036"/>
              <a:gd name="connsiteX1261" fmla="*/ 1456710 w 2148797"/>
              <a:gd name="connsiteY1261" fmla="*/ 308787 h 566036"/>
              <a:gd name="connsiteX1262" fmla="*/ 1440327 w 2148797"/>
              <a:gd name="connsiteY1262" fmla="*/ 312882 h 566036"/>
              <a:gd name="connsiteX1263" fmla="*/ 1438803 w 2148797"/>
              <a:gd name="connsiteY1263" fmla="*/ 307548 h 566036"/>
              <a:gd name="connsiteX1264" fmla="*/ 1435469 w 2148797"/>
              <a:gd name="connsiteY1264" fmla="*/ 305739 h 566036"/>
              <a:gd name="connsiteX1265" fmla="*/ 1435755 w 2148797"/>
              <a:gd name="connsiteY1265" fmla="*/ 308406 h 566036"/>
              <a:gd name="connsiteX1266" fmla="*/ 1435946 w 2148797"/>
              <a:gd name="connsiteY1266" fmla="*/ 309548 h 566036"/>
              <a:gd name="connsiteX1267" fmla="*/ 1433388 w 2148797"/>
              <a:gd name="connsiteY1267" fmla="*/ 312817 h 566036"/>
              <a:gd name="connsiteX1268" fmla="*/ 1430612 w 2148797"/>
              <a:gd name="connsiteY1268" fmla="*/ 311073 h 566036"/>
              <a:gd name="connsiteX1269" fmla="*/ 1428516 w 2148797"/>
              <a:gd name="connsiteY1269" fmla="*/ 306977 h 566036"/>
              <a:gd name="connsiteX1270" fmla="*/ 1427849 w 2148797"/>
              <a:gd name="connsiteY1270" fmla="*/ 305834 h 566036"/>
              <a:gd name="connsiteX1271" fmla="*/ 1425182 w 2148797"/>
              <a:gd name="connsiteY1271" fmla="*/ 303643 h 566036"/>
              <a:gd name="connsiteX1272" fmla="*/ 1422801 w 2148797"/>
              <a:gd name="connsiteY1272" fmla="*/ 303452 h 566036"/>
              <a:gd name="connsiteX1273" fmla="*/ 37104 w 2148797"/>
              <a:gd name="connsiteY1273" fmla="*/ 250112 h 566036"/>
              <a:gd name="connsiteX1274" fmla="*/ 31579 w 2148797"/>
              <a:gd name="connsiteY1274" fmla="*/ 250398 h 566036"/>
              <a:gd name="connsiteX1275" fmla="*/ 28341 w 2148797"/>
              <a:gd name="connsiteY1275" fmla="*/ 256971 h 566036"/>
              <a:gd name="connsiteX1276" fmla="*/ 30151 w 2148797"/>
              <a:gd name="connsiteY1276" fmla="*/ 256875 h 566036"/>
              <a:gd name="connsiteX1277" fmla="*/ 33389 w 2148797"/>
              <a:gd name="connsiteY1277" fmla="*/ 256589 h 566036"/>
              <a:gd name="connsiteX1278" fmla="*/ 37104 w 2148797"/>
              <a:gd name="connsiteY1278" fmla="*/ 250112 h 566036"/>
              <a:gd name="connsiteX1279" fmla="*/ 1785703 w 2148797"/>
              <a:gd name="connsiteY1279" fmla="*/ 154767 h 566036"/>
              <a:gd name="connsiteX1280" fmla="*/ 1779703 w 2148797"/>
              <a:gd name="connsiteY1280" fmla="*/ 157720 h 566036"/>
              <a:gd name="connsiteX1281" fmla="*/ 1780275 w 2148797"/>
              <a:gd name="connsiteY1281" fmla="*/ 160292 h 566036"/>
              <a:gd name="connsiteX1282" fmla="*/ 1781703 w 2148797"/>
              <a:gd name="connsiteY1282" fmla="*/ 160387 h 566036"/>
              <a:gd name="connsiteX1283" fmla="*/ 1785037 w 2148797"/>
              <a:gd name="connsiteY1283" fmla="*/ 161339 h 566036"/>
              <a:gd name="connsiteX1284" fmla="*/ 1791609 w 2148797"/>
              <a:gd name="connsiteY1284" fmla="*/ 160006 h 566036"/>
              <a:gd name="connsiteX1285" fmla="*/ 1788085 w 2148797"/>
              <a:gd name="connsiteY1285" fmla="*/ 154958 h 566036"/>
              <a:gd name="connsiteX1286" fmla="*/ 1802182 w 2148797"/>
              <a:gd name="connsiteY1286" fmla="*/ 149814 h 566036"/>
              <a:gd name="connsiteX1287" fmla="*/ 1798276 w 2148797"/>
              <a:gd name="connsiteY1287" fmla="*/ 150862 h 566036"/>
              <a:gd name="connsiteX1288" fmla="*/ 1792847 w 2148797"/>
              <a:gd name="connsiteY1288" fmla="*/ 152291 h 566036"/>
              <a:gd name="connsiteX1289" fmla="*/ 1796753 w 2148797"/>
              <a:gd name="connsiteY1289" fmla="*/ 158006 h 566036"/>
              <a:gd name="connsiteX1290" fmla="*/ 1801706 w 2148797"/>
              <a:gd name="connsiteY1290" fmla="*/ 162959 h 566036"/>
              <a:gd name="connsiteX1291" fmla="*/ 1804182 w 2148797"/>
              <a:gd name="connsiteY1291" fmla="*/ 162483 h 566036"/>
              <a:gd name="connsiteX1292" fmla="*/ 1807230 w 2148797"/>
              <a:gd name="connsiteY1292" fmla="*/ 161911 h 566036"/>
              <a:gd name="connsiteX1293" fmla="*/ 1812374 w 2148797"/>
              <a:gd name="connsiteY1293" fmla="*/ 155244 h 566036"/>
              <a:gd name="connsiteX1294" fmla="*/ 1802182 w 2148797"/>
              <a:gd name="connsiteY1294" fmla="*/ 149814 h 566036"/>
              <a:gd name="connsiteX1295" fmla="*/ 432487 w 2148797"/>
              <a:gd name="connsiteY1295" fmla="*/ 133336 h 566036"/>
              <a:gd name="connsiteX1296" fmla="*/ 440773 w 2148797"/>
              <a:gd name="connsiteY1296" fmla="*/ 141242 h 566036"/>
              <a:gd name="connsiteX1297" fmla="*/ 441250 w 2148797"/>
              <a:gd name="connsiteY1297" fmla="*/ 135527 h 566036"/>
              <a:gd name="connsiteX1298" fmla="*/ 432487 w 2148797"/>
              <a:gd name="connsiteY1298" fmla="*/ 133336 h 566036"/>
              <a:gd name="connsiteX1299" fmla="*/ 1990301 w 2148797"/>
              <a:gd name="connsiteY1299" fmla="*/ 272 h 566036"/>
              <a:gd name="connsiteX1300" fmla="*/ 1994873 w 2148797"/>
              <a:gd name="connsiteY1300" fmla="*/ 3510 h 566036"/>
              <a:gd name="connsiteX1301" fmla="*/ 1995920 w 2148797"/>
              <a:gd name="connsiteY1301" fmla="*/ 4177 h 566036"/>
              <a:gd name="connsiteX1302" fmla="*/ 2000016 w 2148797"/>
              <a:gd name="connsiteY1302" fmla="*/ 5510 h 566036"/>
              <a:gd name="connsiteX1303" fmla="*/ 2013827 w 2148797"/>
              <a:gd name="connsiteY1303" fmla="*/ 8844 h 566036"/>
              <a:gd name="connsiteX1304" fmla="*/ 2019161 w 2148797"/>
              <a:gd name="connsiteY1304" fmla="*/ 11892 h 566036"/>
              <a:gd name="connsiteX1305" fmla="*/ 2022971 w 2148797"/>
              <a:gd name="connsiteY1305" fmla="*/ 8558 h 566036"/>
              <a:gd name="connsiteX1306" fmla="*/ 2030401 w 2148797"/>
              <a:gd name="connsiteY1306" fmla="*/ 25704 h 566036"/>
              <a:gd name="connsiteX1307" fmla="*/ 2037830 w 2148797"/>
              <a:gd name="connsiteY1307" fmla="*/ 26561 h 566036"/>
              <a:gd name="connsiteX1308" fmla="*/ 2040688 w 2148797"/>
              <a:gd name="connsiteY1308" fmla="*/ 26942 h 566036"/>
              <a:gd name="connsiteX1309" fmla="*/ 2041164 w 2148797"/>
              <a:gd name="connsiteY1309" fmla="*/ 31609 h 566036"/>
              <a:gd name="connsiteX1310" fmla="*/ 2047165 w 2148797"/>
              <a:gd name="connsiteY1310" fmla="*/ 30466 h 566036"/>
              <a:gd name="connsiteX1311" fmla="*/ 2051642 w 2148797"/>
              <a:gd name="connsiteY1311" fmla="*/ 29609 h 566036"/>
              <a:gd name="connsiteX1312" fmla="*/ 2055356 w 2148797"/>
              <a:gd name="connsiteY1312" fmla="*/ 35610 h 566036"/>
              <a:gd name="connsiteX1313" fmla="*/ 2056309 w 2148797"/>
              <a:gd name="connsiteY1313" fmla="*/ 36752 h 566036"/>
              <a:gd name="connsiteX1314" fmla="*/ 2058976 w 2148797"/>
              <a:gd name="connsiteY1314" fmla="*/ 40086 h 566036"/>
              <a:gd name="connsiteX1315" fmla="*/ 2062310 w 2148797"/>
              <a:gd name="connsiteY1315" fmla="*/ 47516 h 566036"/>
              <a:gd name="connsiteX1316" fmla="*/ 2051166 w 2148797"/>
              <a:gd name="connsiteY1316" fmla="*/ 45611 h 566036"/>
              <a:gd name="connsiteX1317" fmla="*/ 2046975 w 2148797"/>
              <a:gd name="connsiteY1317" fmla="*/ 50659 h 566036"/>
              <a:gd name="connsiteX1318" fmla="*/ 2051737 w 2148797"/>
              <a:gd name="connsiteY1318" fmla="*/ 49992 h 566036"/>
              <a:gd name="connsiteX1319" fmla="*/ 2052594 w 2148797"/>
              <a:gd name="connsiteY1319" fmla="*/ 56850 h 566036"/>
              <a:gd name="connsiteX1320" fmla="*/ 2048689 w 2148797"/>
              <a:gd name="connsiteY1320" fmla="*/ 67994 h 566036"/>
              <a:gd name="connsiteX1321" fmla="*/ 2050499 w 2148797"/>
              <a:gd name="connsiteY1321" fmla="*/ 70757 h 566036"/>
              <a:gd name="connsiteX1322" fmla="*/ 2044879 w 2148797"/>
              <a:gd name="connsiteY1322" fmla="*/ 76758 h 566036"/>
              <a:gd name="connsiteX1323" fmla="*/ 2043450 w 2148797"/>
              <a:gd name="connsiteY1323" fmla="*/ 82568 h 566036"/>
              <a:gd name="connsiteX1324" fmla="*/ 2040212 w 2148797"/>
              <a:gd name="connsiteY1324" fmla="*/ 85139 h 566036"/>
              <a:gd name="connsiteX1325" fmla="*/ 2045355 w 2148797"/>
              <a:gd name="connsiteY1325" fmla="*/ 94760 h 566036"/>
              <a:gd name="connsiteX1326" fmla="*/ 2044879 w 2148797"/>
              <a:gd name="connsiteY1326" fmla="*/ 95998 h 566036"/>
              <a:gd name="connsiteX1327" fmla="*/ 2038402 w 2148797"/>
              <a:gd name="connsiteY1327" fmla="*/ 104189 h 566036"/>
              <a:gd name="connsiteX1328" fmla="*/ 2037259 w 2148797"/>
              <a:gd name="connsiteY1328" fmla="*/ 106761 h 566036"/>
              <a:gd name="connsiteX1329" fmla="*/ 2039259 w 2148797"/>
              <a:gd name="connsiteY1329" fmla="*/ 109333 h 566036"/>
              <a:gd name="connsiteX1330" fmla="*/ 2038687 w 2148797"/>
              <a:gd name="connsiteY1330" fmla="*/ 113810 h 566036"/>
              <a:gd name="connsiteX1331" fmla="*/ 2039545 w 2148797"/>
              <a:gd name="connsiteY1331" fmla="*/ 117906 h 566036"/>
              <a:gd name="connsiteX1332" fmla="*/ 2040497 w 2148797"/>
              <a:gd name="connsiteY1332" fmla="*/ 122287 h 566036"/>
              <a:gd name="connsiteX1333" fmla="*/ 2038211 w 2148797"/>
              <a:gd name="connsiteY1333" fmla="*/ 131241 h 566036"/>
              <a:gd name="connsiteX1334" fmla="*/ 2037640 w 2148797"/>
              <a:gd name="connsiteY1334" fmla="*/ 130574 h 566036"/>
              <a:gd name="connsiteX1335" fmla="*/ 2035925 w 2148797"/>
              <a:gd name="connsiteY1335" fmla="*/ 128764 h 566036"/>
              <a:gd name="connsiteX1336" fmla="*/ 2030972 w 2148797"/>
              <a:gd name="connsiteY1336" fmla="*/ 123144 h 566036"/>
              <a:gd name="connsiteX1337" fmla="*/ 2027639 w 2148797"/>
              <a:gd name="connsiteY1337" fmla="*/ 126478 h 566036"/>
              <a:gd name="connsiteX1338" fmla="*/ 2030020 w 2148797"/>
              <a:gd name="connsiteY1338" fmla="*/ 127335 h 566036"/>
              <a:gd name="connsiteX1339" fmla="*/ 2029639 w 2148797"/>
              <a:gd name="connsiteY1339" fmla="*/ 133241 h 566036"/>
              <a:gd name="connsiteX1340" fmla="*/ 2021162 w 2148797"/>
              <a:gd name="connsiteY1340" fmla="*/ 134098 h 566036"/>
              <a:gd name="connsiteX1341" fmla="*/ 2019447 w 2148797"/>
              <a:gd name="connsiteY1341" fmla="*/ 134289 h 566036"/>
              <a:gd name="connsiteX1342" fmla="*/ 1994110 w 2148797"/>
              <a:gd name="connsiteY1342" fmla="*/ 137717 h 566036"/>
              <a:gd name="connsiteX1343" fmla="*/ 1986586 w 2148797"/>
              <a:gd name="connsiteY1343" fmla="*/ 138956 h 566036"/>
              <a:gd name="connsiteX1344" fmla="*/ 1984491 w 2148797"/>
              <a:gd name="connsiteY1344" fmla="*/ 138098 h 566036"/>
              <a:gd name="connsiteX1345" fmla="*/ 1981252 w 2148797"/>
              <a:gd name="connsiteY1345" fmla="*/ 138098 h 566036"/>
              <a:gd name="connsiteX1346" fmla="*/ 1979823 w 2148797"/>
              <a:gd name="connsiteY1346" fmla="*/ 138860 h 566036"/>
              <a:gd name="connsiteX1347" fmla="*/ 1969726 w 2148797"/>
              <a:gd name="connsiteY1347" fmla="*/ 141718 h 566036"/>
              <a:gd name="connsiteX1348" fmla="*/ 1965535 w 2148797"/>
              <a:gd name="connsiteY1348" fmla="*/ 142194 h 566036"/>
              <a:gd name="connsiteX1349" fmla="*/ 1953344 w 2148797"/>
              <a:gd name="connsiteY1349" fmla="*/ 144385 h 566036"/>
              <a:gd name="connsiteX1350" fmla="*/ 1945342 w 2148797"/>
              <a:gd name="connsiteY1350" fmla="*/ 142289 h 566036"/>
              <a:gd name="connsiteX1351" fmla="*/ 1945057 w 2148797"/>
              <a:gd name="connsiteY1351" fmla="*/ 142385 h 566036"/>
              <a:gd name="connsiteX1352" fmla="*/ 1939723 w 2148797"/>
              <a:gd name="connsiteY1352" fmla="*/ 144004 h 566036"/>
              <a:gd name="connsiteX1353" fmla="*/ 1919815 w 2148797"/>
              <a:gd name="connsiteY1353" fmla="*/ 146576 h 566036"/>
              <a:gd name="connsiteX1354" fmla="*/ 1915529 w 2148797"/>
              <a:gd name="connsiteY1354" fmla="*/ 145814 h 566036"/>
              <a:gd name="connsiteX1355" fmla="*/ 1911624 w 2148797"/>
              <a:gd name="connsiteY1355" fmla="*/ 145147 h 566036"/>
              <a:gd name="connsiteX1356" fmla="*/ 1901147 w 2148797"/>
              <a:gd name="connsiteY1356" fmla="*/ 147147 h 566036"/>
              <a:gd name="connsiteX1357" fmla="*/ 1888478 w 2148797"/>
              <a:gd name="connsiteY1357" fmla="*/ 145433 h 566036"/>
              <a:gd name="connsiteX1358" fmla="*/ 1884573 w 2148797"/>
              <a:gd name="connsiteY1358" fmla="*/ 147909 h 566036"/>
              <a:gd name="connsiteX1359" fmla="*/ 1875429 w 2148797"/>
              <a:gd name="connsiteY1359" fmla="*/ 146481 h 566036"/>
              <a:gd name="connsiteX1360" fmla="*/ 1871238 w 2148797"/>
              <a:gd name="connsiteY1360" fmla="*/ 145814 h 566036"/>
              <a:gd name="connsiteX1361" fmla="*/ 1861713 w 2148797"/>
              <a:gd name="connsiteY1361" fmla="*/ 151338 h 566036"/>
              <a:gd name="connsiteX1362" fmla="*/ 1856951 w 2148797"/>
              <a:gd name="connsiteY1362" fmla="*/ 152196 h 566036"/>
              <a:gd name="connsiteX1363" fmla="*/ 1855426 w 2148797"/>
              <a:gd name="connsiteY1363" fmla="*/ 146671 h 566036"/>
              <a:gd name="connsiteX1364" fmla="*/ 1853426 w 2148797"/>
              <a:gd name="connsiteY1364" fmla="*/ 149910 h 566036"/>
              <a:gd name="connsiteX1365" fmla="*/ 1853236 w 2148797"/>
              <a:gd name="connsiteY1365" fmla="*/ 156291 h 566036"/>
              <a:gd name="connsiteX1366" fmla="*/ 1854093 w 2148797"/>
              <a:gd name="connsiteY1366" fmla="*/ 159435 h 566036"/>
              <a:gd name="connsiteX1367" fmla="*/ 1846568 w 2148797"/>
              <a:gd name="connsiteY1367" fmla="*/ 154672 h 566036"/>
              <a:gd name="connsiteX1368" fmla="*/ 1845235 w 2148797"/>
              <a:gd name="connsiteY1368" fmla="*/ 154577 h 566036"/>
              <a:gd name="connsiteX1369" fmla="*/ 1832376 w 2148797"/>
              <a:gd name="connsiteY1369" fmla="*/ 154386 h 566036"/>
              <a:gd name="connsiteX1370" fmla="*/ 1828566 w 2148797"/>
              <a:gd name="connsiteY1370" fmla="*/ 152862 h 566036"/>
              <a:gd name="connsiteX1371" fmla="*/ 1824565 w 2148797"/>
              <a:gd name="connsiteY1371" fmla="*/ 150481 h 566036"/>
              <a:gd name="connsiteX1372" fmla="*/ 1823613 w 2148797"/>
              <a:gd name="connsiteY1372" fmla="*/ 150957 h 566036"/>
              <a:gd name="connsiteX1373" fmla="*/ 1821517 w 2148797"/>
              <a:gd name="connsiteY1373" fmla="*/ 154767 h 566036"/>
              <a:gd name="connsiteX1374" fmla="*/ 1813612 w 2148797"/>
              <a:gd name="connsiteY1374" fmla="*/ 160863 h 566036"/>
              <a:gd name="connsiteX1375" fmla="*/ 1817231 w 2148797"/>
              <a:gd name="connsiteY1375" fmla="*/ 163435 h 566036"/>
              <a:gd name="connsiteX1376" fmla="*/ 1820660 w 2148797"/>
              <a:gd name="connsiteY1376" fmla="*/ 165816 h 566036"/>
              <a:gd name="connsiteX1377" fmla="*/ 1826090 w 2148797"/>
              <a:gd name="connsiteY1377" fmla="*/ 164006 h 566036"/>
              <a:gd name="connsiteX1378" fmla="*/ 1830566 w 2148797"/>
              <a:gd name="connsiteY1378" fmla="*/ 166197 h 566036"/>
              <a:gd name="connsiteX1379" fmla="*/ 1830852 w 2148797"/>
              <a:gd name="connsiteY1379" fmla="*/ 165816 h 566036"/>
              <a:gd name="connsiteX1380" fmla="*/ 1834662 w 2148797"/>
              <a:gd name="connsiteY1380" fmla="*/ 160863 h 566036"/>
              <a:gd name="connsiteX1381" fmla="*/ 1837043 w 2148797"/>
              <a:gd name="connsiteY1381" fmla="*/ 160673 h 566036"/>
              <a:gd name="connsiteX1382" fmla="*/ 1841520 w 2148797"/>
              <a:gd name="connsiteY1382" fmla="*/ 160958 h 566036"/>
              <a:gd name="connsiteX1383" fmla="*/ 1841520 w 2148797"/>
              <a:gd name="connsiteY1383" fmla="*/ 164578 h 566036"/>
              <a:gd name="connsiteX1384" fmla="*/ 1843997 w 2148797"/>
              <a:gd name="connsiteY1384" fmla="*/ 168007 h 566036"/>
              <a:gd name="connsiteX1385" fmla="*/ 1846283 w 2148797"/>
              <a:gd name="connsiteY1385" fmla="*/ 166292 h 566036"/>
              <a:gd name="connsiteX1386" fmla="*/ 1852093 w 2148797"/>
              <a:gd name="connsiteY1386" fmla="*/ 162292 h 566036"/>
              <a:gd name="connsiteX1387" fmla="*/ 1863428 w 2148797"/>
              <a:gd name="connsiteY1387" fmla="*/ 166197 h 566036"/>
              <a:gd name="connsiteX1388" fmla="*/ 1866094 w 2148797"/>
              <a:gd name="connsiteY1388" fmla="*/ 164959 h 566036"/>
              <a:gd name="connsiteX1389" fmla="*/ 1871238 w 2148797"/>
              <a:gd name="connsiteY1389" fmla="*/ 162387 h 566036"/>
              <a:gd name="connsiteX1390" fmla="*/ 1870285 w 2148797"/>
              <a:gd name="connsiteY1390" fmla="*/ 158101 h 566036"/>
              <a:gd name="connsiteX1391" fmla="*/ 1871905 w 2148797"/>
              <a:gd name="connsiteY1391" fmla="*/ 156672 h 566036"/>
              <a:gd name="connsiteX1392" fmla="*/ 1874000 w 2148797"/>
              <a:gd name="connsiteY1392" fmla="*/ 157244 h 566036"/>
              <a:gd name="connsiteX1393" fmla="*/ 1874572 w 2148797"/>
              <a:gd name="connsiteY1393" fmla="*/ 159816 h 566036"/>
              <a:gd name="connsiteX1394" fmla="*/ 1878572 w 2148797"/>
              <a:gd name="connsiteY1394" fmla="*/ 164769 h 566036"/>
              <a:gd name="connsiteX1395" fmla="*/ 1879334 w 2148797"/>
              <a:gd name="connsiteY1395" fmla="*/ 164102 h 566036"/>
              <a:gd name="connsiteX1396" fmla="*/ 1882382 w 2148797"/>
              <a:gd name="connsiteY1396" fmla="*/ 161625 h 566036"/>
              <a:gd name="connsiteX1397" fmla="*/ 1895146 w 2148797"/>
              <a:gd name="connsiteY1397" fmla="*/ 163625 h 566036"/>
              <a:gd name="connsiteX1398" fmla="*/ 1897241 w 2148797"/>
              <a:gd name="connsiteY1398" fmla="*/ 165531 h 566036"/>
              <a:gd name="connsiteX1399" fmla="*/ 1900480 w 2148797"/>
              <a:gd name="connsiteY1399" fmla="*/ 164006 h 566036"/>
              <a:gd name="connsiteX1400" fmla="*/ 1907242 w 2148797"/>
              <a:gd name="connsiteY1400" fmla="*/ 161149 h 566036"/>
              <a:gd name="connsiteX1401" fmla="*/ 1911529 w 2148797"/>
              <a:gd name="connsiteY1401" fmla="*/ 162864 h 566036"/>
              <a:gd name="connsiteX1402" fmla="*/ 1912576 w 2148797"/>
              <a:gd name="connsiteY1402" fmla="*/ 163435 h 566036"/>
              <a:gd name="connsiteX1403" fmla="*/ 1918101 w 2148797"/>
              <a:gd name="connsiteY1403" fmla="*/ 162102 h 566036"/>
              <a:gd name="connsiteX1404" fmla="*/ 1919911 w 2148797"/>
              <a:gd name="connsiteY1404" fmla="*/ 160673 h 566036"/>
              <a:gd name="connsiteX1405" fmla="*/ 1922673 w 2148797"/>
              <a:gd name="connsiteY1405" fmla="*/ 158387 h 566036"/>
              <a:gd name="connsiteX1406" fmla="*/ 1930293 w 2148797"/>
              <a:gd name="connsiteY1406" fmla="*/ 163721 h 566036"/>
              <a:gd name="connsiteX1407" fmla="*/ 1931150 w 2148797"/>
              <a:gd name="connsiteY1407" fmla="*/ 161721 h 566036"/>
              <a:gd name="connsiteX1408" fmla="*/ 1932960 w 2148797"/>
              <a:gd name="connsiteY1408" fmla="*/ 157339 h 566036"/>
              <a:gd name="connsiteX1409" fmla="*/ 1946200 w 2148797"/>
              <a:gd name="connsiteY1409" fmla="*/ 158196 h 566036"/>
              <a:gd name="connsiteX1410" fmla="*/ 1949057 w 2148797"/>
              <a:gd name="connsiteY1410" fmla="*/ 157910 h 566036"/>
              <a:gd name="connsiteX1411" fmla="*/ 1950010 w 2148797"/>
              <a:gd name="connsiteY1411" fmla="*/ 157815 h 566036"/>
              <a:gd name="connsiteX1412" fmla="*/ 1962202 w 2148797"/>
              <a:gd name="connsiteY1412" fmla="*/ 160958 h 566036"/>
              <a:gd name="connsiteX1413" fmla="*/ 1967917 w 2148797"/>
              <a:gd name="connsiteY1413" fmla="*/ 157529 h 566036"/>
              <a:gd name="connsiteX1414" fmla="*/ 1971822 w 2148797"/>
              <a:gd name="connsiteY1414" fmla="*/ 155244 h 566036"/>
              <a:gd name="connsiteX1415" fmla="*/ 1978394 w 2148797"/>
              <a:gd name="connsiteY1415" fmla="*/ 158577 h 566036"/>
              <a:gd name="connsiteX1416" fmla="*/ 1990110 w 2148797"/>
              <a:gd name="connsiteY1416" fmla="*/ 158958 h 566036"/>
              <a:gd name="connsiteX1417" fmla="*/ 2005064 w 2148797"/>
              <a:gd name="connsiteY1417" fmla="*/ 152386 h 566036"/>
              <a:gd name="connsiteX1418" fmla="*/ 2006207 w 2148797"/>
              <a:gd name="connsiteY1418" fmla="*/ 157244 h 566036"/>
              <a:gd name="connsiteX1419" fmla="*/ 2006683 w 2148797"/>
              <a:gd name="connsiteY1419" fmla="*/ 159530 h 566036"/>
              <a:gd name="connsiteX1420" fmla="*/ 2012208 w 2148797"/>
              <a:gd name="connsiteY1420" fmla="*/ 156958 h 566036"/>
              <a:gd name="connsiteX1421" fmla="*/ 2016685 w 2148797"/>
              <a:gd name="connsiteY1421" fmla="*/ 156958 h 566036"/>
              <a:gd name="connsiteX1422" fmla="*/ 2020019 w 2148797"/>
              <a:gd name="connsiteY1422" fmla="*/ 164197 h 566036"/>
              <a:gd name="connsiteX1423" fmla="*/ 2024114 w 2148797"/>
              <a:gd name="connsiteY1423" fmla="*/ 173912 h 566036"/>
              <a:gd name="connsiteX1424" fmla="*/ 2026496 w 2148797"/>
              <a:gd name="connsiteY1424" fmla="*/ 174389 h 566036"/>
              <a:gd name="connsiteX1425" fmla="*/ 2029162 w 2148797"/>
              <a:gd name="connsiteY1425" fmla="*/ 174579 h 566036"/>
              <a:gd name="connsiteX1426" fmla="*/ 2036306 w 2148797"/>
              <a:gd name="connsiteY1426" fmla="*/ 174008 h 566036"/>
              <a:gd name="connsiteX1427" fmla="*/ 2038783 w 2148797"/>
              <a:gd name="connsiteY1427" fmla="*/ 175722 h 566036"/>
              <a:gd name="connsiteX1428" fmla="*/ 2041069 w 2148797"/>
              <a:gd name="connsiteY1428" fmla="*/ 183247 h 566036"/>
              <a:gd name="connsiteX1429" fmla="*/ 2040592 w 2148797"/>
              <a:gd name="connsiteY1429" fmla="*/ 185819 h 566036"/>
              <a:gd name="connsiteX1430" fmla="*/ 2040307 w 2148797"/>
              <a:gd name="connsiteY1430" fmla="*/ 187057 h 566036"/>
              <a:gd name="connsiteX1431" fmla="*/ 2048594 w 2148797"/>
              <a:gd name="connsiteY1431" fmla="*/ 191248 h 566036"/>
              <a:gd name="connsiteX1432" fmla="*/ 2051070 w 2148797"/>
              <a:gd name="connsiteY1432" fmla="*/ 190105 h 566036"/>
              <a:gd name="connsiteX1433" fmla="*/ 2052213 w 2148797"/>
              <a:gd name="connsiteY1433" fmla="*/ 189629 h 566036"/>
              <a:gd name="connsiteX1434" fmla="*/ 2055451 w 2148797"/>
              <a:gd name="connsiteY1434" fmla="*/ 187343 h 566036"/>
              <a:gd name="connsiteX1435" fmla="*/ 2059452 w 2148797"/>
              <a:gd name="connsiteY1435" fmla="*/ 192200 h 566036"/>
              <a:gd name="connsiteX1436" fmla="*/ 2058309 w 2148797"/>
              <a:gd name="connsiteY1436" fmla="*/ 192772 h 566036"/>
              <a:gd name="connsiteX1437" fmla="*/ 2055451 w 2148797"/>
              <a:gd name="connsiteY1437" fmla="*/ 194010 h 566036"/>
              <a:gd name="connsiteX1438" fmla="*/ 2046975 w 2148797"/>
              <a:gd name="connsiteY1438" fmla="*/ 194963 h 566036"/>
              <a:gd name="connsiteX1439" fmla="*/ 2042212 w 2148797"/>
              <a:gd name="connsiteY1439" fmla="*/ 195725 h 566036"/>
              <a:gd name="connsiteX1440" fmla="*/ 2040307 w 2148797"/>
              <a:gd name="connsiteY1440" fmla="*/ 202583 h 566036"/>
              <a:gd name="connsiteX1441" fmla="*/ 2042498 w 2148797"/>
              <a:gd name="connsiteY1441" fmla="*/ 201154 h 566036"/>
              <a:gd name="connsiteX1442" fmla="*/ 2045355 w 2148797"/>
              <a:gd name="connsiteY1442" fmla="*/ 197820 h 566036"/>
              <a:gd name="connsiteX1443" fmla="*/ 2046975 w 2148797"/>
              <a:gd name="connsiteY1443" fmla="*/ 202678 h 566036"/>
              <a:gd name="connsiteX1444" fmla="*/ 2044117 w 2148797"/>
              <a:gd name="connsiteY1444" fmla="*/ 208869 h 566036"/>
              <a:gd name="connsiteX1445" fmla="*/ 2036878 w 2148797"/>
              <a:gd name="connsiteY1445" fmla="*/ 213060 h 566036"/>
              <a:gd name="connsiteX1446" fmla="*/ 2034211 w 2148797"/>
              <a:gd name="connsiteY1446" fmla="*/ 213441 h 566036"/>
              <a:gd name="connsiteX1447" fmla="*/ 2032401 w 2148797"/>
              <a:gd name="connsiteY1447" fmla="*/ 215537 h 566036"/>
              <a:gd name="connsiteX1448" fmla="*/ 2034401 w 2148797"/>
              <a:gd name="connsiteY1448" fmla="*/ 217442 h 566036"/>
              <a:gd name="connsiteX1449" fmla="*/ 2035925 w 2148797"/>
              <a:gd name="connsiteY1449" fmla="*/ 217727 h 566036"/>
              <a:gd name="connsiteX1450" fmla="*/ 2037164 w 2148797"/>
              <a:gd name="connsiteY1450" fmla="*/ 222300 h 566036"/>
              <a:gd name="connsiteX1451" fmla="*/ 2037926 w 2148797"/>
              <a:gd name="connsiteY1451" fmla="*/ 222966 h 566036"/>
              <a:gd name="connsiteX1452" fmla="*/ 2042498 w 2148797"/>
              <a:gd name="connsiteY1452" fmla="*/ 226681 h 566036"/>
              <a:gd name="connsiteX1453" fmla="*/ 2034497 w 2148797"/>
              <a:gd name="connsiteY1453" fmla="*/ 230300 h 566036"/>
              <a:gd name="connsiteX1454" fmla="*/ 2034782 w 2148797"/>
              <a:gd name="connsiteY1454" fmla="*/ 233539 h 566036"/>
              <a:gd name="connsiteX1455" fmla="*/ 2041641 w 2148797"/>
              <a:gd name="connsiteY1455" fmla="*/ 243445 h 566036"/>
              <a:gd name="connsiteX1456" fmla="*/ 2039354 w 2148797"/>
              <a:gd name="connsiteY1456" fmla="*/ 256780 h 566036"/>
              <a:gd name="connsiteX1457" fmla="*/ 2038116 w 2148797"/>
              <a:gd name="connsiteY1457" fmla="*/ 256780 h 566036"/>
              <a:gd name="connsiteX1458" fmla="*/ 2037830 w 2148797"/>
              <a:gd name="connsiteY1458" fmla="*/ 256589 h 566036"/>
              <a:gd name="connsiteX1459" fmla="*/ 2037259 w 2148797"/>
              <a:gd name="connsiteY1459" fmla="*/ 256208 h 566036"/>
              <a:gd name="connsiteX1460" fmla="*/ 2030972 w 2148797"/>
              <a:gd name="connsiteY1460" fmla="*/ 259733 h 566036"/>
              <a:gd name="connsiteX1461" fmla="*/ 2030877 w 2148797"/>
              <a:gd name="connsiteY1461" fmla="*/ 262019 h 566036"/>
              <a:gd name="connsiteX1462" fmla="*/ 2030687 w 2148797"/>
              <a:gd name="connsiteY1462" fmla="*/ 264876 h 566036"/>
              <a:gd name="connsiteX1463" fmla="*/ 2036497 w 2148797"/>
              <a:gd name="connsiteY1463" fmla="*/ 273449 h 566036"/>
              <a:gd name="connsiteX1464" fmla="*/ 2033639 w 2148797"/>
              <a:gd name="connsiteY1464" fmla="*/ 280212 h 566036"/>
              <a:gd name="connsiteX1465" fmla="*/ 2030496 w 2148797"/>
              <a:gd name="connsiteY1465" fmla="*/ 280592 h 566036"/>
              <a:gd name="connsiteX1466" fmla="*/ 2019923 w 2148797"/>
              <a:gd name="connsiteY1466" fmla="*/ 282593 h 566036"/>
              <a:gd name="connsiteX1467" fmla="*/ 2009636 w 2148797"/>
              <a:gd name="connsiteY1467" fmla="*/ 282688 h 566036"/>
              <a:gd name="connsiteX1468" fmla="*/ 1999730 w 2148797"/>
              <a:gd name="connsiteY1468" fmla="*/ 283926 h 566036"/>
              <a:gd name="connsiteX1469" fmla="*/ 1996206 w 2148797"/>
              <a:gd name="connsiteY1469" fmla="*/ 280973 h 566036"/>
              <a:gd name="connsiteX1470" fmla="*/ 1985252 w 2148797"/>
              <a:gd name="connsiteY1470" fmla="*/ 286022 h 566036"/>
              <a:gd name="connsiteX1471" fmla="*/ 1981443 w 2148797"/>
              <a:gd name="connsiteY1471" fmla="*/ 284879 h 566036"/>
              <a:gd name="connsiteX1472" fmla="*/ 1978394 w 2148797"/>
              <a:gd name="connsiteY1472" fmla="*/ 284021 h 566036"/>
              <a:gd name="connsiteX1473" fmla="*/ 1971918 w 2148797"/>
              <a:gd name="connsiteY1473" fmla="*/ 282212 h 566036"/>
              <a:gd name="connsiteX1474" fmla="*/ 1969155 w 2148797"/>
              <a:gd name="connsiteY1474" fmla="*/ 276783 h 566036"/>
              <a:gd name="connsiteX1475" fmla="*/ 1960201 w 2148797"/>
              <a:gd name="connsiteY1475" fmla="*/ 279164 h 566036"/>
              <a:gd name="connsiteX1476" fmla="*/ 1954677 w 2148797"/>
              <a:gd name="connsiteY1476" fmla="*/ 283355 h 566036"/>
              <a:gd name="connsiteX1477" fmla="*/ 1943152 w 2148797"/>
              <a:gd name="connsiteY1477" fmla="*/ 286974 h 566036"/>
              <a:gd name="connsiteX1478" fmla="*/ 1941914 w 2148797"/>
              <a:gd name="connsiteY1478" fmla="*/ 286784 h 566036"/>
              <a:gd name="connsiteX1479" fmla="*/ 1927245 w 2148797"/>
              <a:gd name="connsiteY1479" fmla="*/ 286593 h 566036"/>
              <a:gd name="connsiteX1480" fmla="*/ 1911910 w 2148797"/>
              <a:gd name="connsiteY1480" fmla="*/ 286879 h 566036"/>
              <a:gd name="connsiteX1481" fmla="*/ 1909624 w 2148797"/>
              <a:gd name="connsiteY1481" fmla="*/ 286974 h 566036"/>
              <a:gd name="connsiteX1482" fmla="*/ 1900861 w 2148797"/>
              <a:gd name="connsiteY1482" fmla="*/ 288498 h 566036"/>
              <a:gd name="connsiteX1483" fmla="*/ 1898766 w 2148797"/>
              <a:gd name="connsiteY1483" fmla="*/ 288117 h 566036"/>
              <a:gd name="connsiteX1484" fmla="*/ 1892003 w 2148797"/>
              <a:gd name="connsiteY1484" fmla="*/ 286974 h 566036"/>
              <a:gd name="connsiteX1485" fmla="*/ 1886097 w 2148797"/>
              <a:gd name="connsiteY1485" fmla="*/ 286879 h 566036"/>
              <a:gd name="connsiteX1486" fmla="*/ 1879430 w 2148797"/>
              <a:gd name="connsiteY1486" fmla="*/ 288689 h 566036"/>
              <a:gd name="connsiteX1487" fmla="*/ 1872762 w 2148797"/>
              <a:gd name="connsiteY1487" fmla="*/ 286879 h 566036"/>
              <a:gd name="connsiteX1488" fmla="*/ 1868762 w 2148797"/>
              <a:gd name="connsiteY1488" fmla="*/ 286974 h 566036"/>
              <a:gd name="connsiteX1489" fmla="*/ 1854569 w 2148797"/>
              <a:gd name="connsiteY1489" fmla="*/ 289546 h 566036"/>
              <a:gd name="connsiteX1490" fmla="*/ 1851141 w 2148797"/>
              <a:gd name="connsiteY1490" fmla="*/ 287641 h 566036"/>
              <a:gd name="connsiteX1491" fmla="*/ 1842568 w 2148797"/>
              <a:gd name="connsiteY1491" fmla="*/ 288594 h 566036"/>
              <a:gd name="connsiteX1492" fmla="*/ 1823327 w 2148797"/>
              <a:gd name="connsiteY1492" fmla="*/ 290117 h 566036"/>
              <a:gd name="connsiteX1493" fmla="*/ 1822184 w 2148797"/>
              <a:gd name="connsiteY1493" fmla="*/ 290403 h 566036"/>
              <a:gd name="connsiteX1494" fmla="*/ 1813517 w 2148797"/>
              <a:gd name="connsiteY1494" fmla="*/ 290975 h 566036"/>
              <a:gd name="connsiteX1495" fmla="*/ 1810469 w 2148797"/>
              <a:gd name="connsiteY1495" fmla="*/ 290784 h 566036"/>
              <a:gd name="connsiteX1496" fmla="*/ 1805992 w 2148797"/>
              <a:gd name="connsiteY1496" fmla="*/ 290498 h 566036"/>
              <a:gd name="connsiteX1497" fmla="*/ 1794562 w 2148797"/>
              <a:gd name="connsiteY1497" fmla="*/ 290784 h 566036"/>
              <a:gd name="connsiteX1498" fmla="*/ 1793324 w 2148797"/>
              <a:gd name="connsiteY1498" fmla="*/ 290975 h 566036"/>
              <a:gd name="connsiteX1499" fmla="*/ 1782846 w 2148797"/>
              <a:gd name="connsiteY1499" fmla="*/ 293070 h 566036"/>
              <a:gd name="connsiteX1500" fmla="*/ 1774274 w 2148797"/>
              <a:gd name="connsiteY1500" fmla="*/ 292308 h 566036"/>
              <a:gd name="connsiteX1501" fmla="*/ 1768558 w 2148797"/>
              <a:gd name="connsiteY1501" fmla="*/ 292404 h 566036"/>
              <a:gd name="connsiteX1502" fmla="*/ 1761319 w 2148797"/>
              <a:gd name="connsiteY1502" fmla="*/ 292975 h 566036"/>
              <a:gd name="connsiteX1503" fmla="*/ 1752271 w 2148797"/>
              <a:gd name="connsiteY1503" fmla="*/ 292975 h 566036"/>
              <a:gd name="connsiteX1504" fmla="*/ 1744556 w 2148797"/>
              <a:gd name="connsiteY1504" fmla="*/ 292975 h 566036"/>
              <a:gd name="connsiteX1505" fmla="*/ 1736935 w 2148797"/>
              <a:gd name="connsiteY1505" fmla="*/ 293166 h 566036"/>
              <a:gd name="connsiteX1506" fmla="*/ 1733316 w 2148797"/>
              <a:gd name="connsiteY1506" fmla="*/ 294785 h 566036"/>
              <a:gd name="connsiteX1507" fmla="*/ 1719505 w 2148797"/>
              <a:gd name="connsiteY1507" fmla="*/ 292404 h 566036"/>
              <a:gd name="connsiteX1508" fmla="*/ 1715885 w 2148797"/>
              <a:gd name="connsiteY1508" fmla="*/ 293070 h 566036"/>
              <a:gd name="connsiteX1509" fmla="*/ 1699884 w 2148797"/>
              <a:gd name="connsiteY1509" fmla="*/ 293166 h 566036"/>
              <a:gd name="connsiteX1510" fmla="*/ 1695787 w 2148797"/>
              <a:gd name="connsiteY1510" fmla="*/ 292594 h 566036"/>
              <a:gd name="connsiteX1511" fmla="*/ 1679405 w 2148797"/>
              <a:gd name="connsiteY1511" fmla="*/ 292499 h 566036"/>
              <a:gd name="connsiteX1512" fmla="*/ 1674642 w 2148797"/>
              <a:gd name="connsiteY1512" fmla="*/ 294785 h 566036"/>
              <a:gd name="connsiteX1513" fmla="*/ 1661974 w 2148797"/>
              <a:gd name="connsiteY1513" fmla="*/ 295166 h 566036"/>
              <a:gd name="connsiteX1514" fmla="*/ 1653687 w 2148797"/>
              <a:gd name="connsiteY1514" fmla="*/ 295833 h 566036"/>
              <a:gd name="connsiteX1515" fmla="*/ 1634065 w 2148797"/>
              <a:gd name="connsiteY1515" fmla="*/ 295452 h 566036"/>
              <a:gd name="connsiteX1516" fmla="*/ 1623302 w 2148797"/>
              <a:gd name="connsiteY1516" fmla="*/ 293546 h 566036"/>
              <a:gd name="connsiteX1517" fmla="*/ 1621302 w 2148797"/>
              <a:gd name="connsiteY1517" fmla="*/ 295356 h 566036"/>
              <a:gd name="connsiteX1518" fmla="*/ 1613110 w 2148797"/>
              <a:gd name="connsiteY1518" fmla="*/ 297166 h 566036"/>
              <a:gd name="connsiteX1519" fmla="*/ 1602824 w 2148797"/>
              <a:gd name="connsiteY1519" fmla="*/ 297166 h 566036"/>
              <a:gd name="connsiteX1520" fmla="*/ 1593775 w 2148797"/>
              <a:gd name="connsiteY1520" fmla="*/ 297166 h 566036"/>
              <a:gd name="connsiteX1521" fmla="*/ 1590918 w 2148797"/>
              <a:gd name="connsiteY1521" fmla="*/ 297261 h 566036"/>
              <a:gd name="connsiteX1522" fmla="*/ 1582821 w 2148797"/>
              <a:gd name="connsiteY1522" fmla="*/ 296975 h 566036"/>
              <a:gd name="connsiteX1523" fmla="*/ 1574916 w 2148797"/>
              <a:gd name="connsiteY1523" fmla="*/ 297928 h 566036"/>
              <a:gd name="connsiteX1524" fmla="*/ 1566819 w 2148797"/>
              <a:gd name="connsiteY1524" fmla="*/ 298881 h 566036"/>
              <a:gd name="connsiteX1525" fmla="*/ 1547864 w 2148797"/>
              <a:gd name="connsiteY1525" fmla="*/ 300404 h 566036"/>
              <a:gd name="connsiteX1526" fmla="*/ 1542150 w 2148797"/>
              <a:gd name="connsiteY1526" fmla="*/ 298690 h 566036"/>
              <a:gd name="connsiteX1527" fmla="*/ 1538053 w 2148797"/>
              <a:gd name="connsiteY1527" fmla="*/ 297452 h 566036"/>
              <a:gd name="connsiteX1528" fmla="*/ 1530910 w 2148797"/>
              <a:gd name="connsiteY1528" fmla="*/ 301452 h 566036"/>
              <a:gd name="connsiteX1529" fmla="*/ 1518337 w 2148797"/>
              <a:gd name="connsiteY1529" fmla="*/ 301548 h 566036"/>
              <a:gd name="connsiteX1530" fmla="*/ 1515098 w 2148797"/>
              <a:gd name="connsiteY1530" fmla="*/ 301262 h 566036"/>
              <a:gd name="connsiteX1531" fmla="*/ 1513479 w 2148797"/>
              <a:gd name="connsiteY1531" fmla="*/ 301071 h 566036"/>
              <a:gd name="connsiteX1532" fmla="*/ 1514908 w 2148797"/>
              <a:gd name="connsiteY1532" fmla="*/ 303548 h 566036"/>
              <a:gd name="connsiteX1533" fmla="*/ 1517194 w 2148797"/>
              <a:gd name="connsiteY1533" fmla="*/ 304596 h 566036"/>
              <a:gd name="connsiteX1534" fmla="*/ 1519670 w 2148797"/>
              <a:gd name="connsiteY1534" fmla="*/ 305643 h 566036"/>
              <a:gd name="connsiteX1535" fmla="*/ 1520528 w 2148797"/>
              <a:gd name="connsiteY1535" fmla="*/ 307453 h 566036"/>
              <a:gd name="connsiteX1536" fmla="*/ 1512050 w 2148797"/>
              <a:gd name="connsiteY1536" fmla="*/ 311644 h 566036"/>
              <a:gd name="connsiteX1537" fmla="*/ 1512812 w 2148797"/>
              <a:gd name="connsiteY1537" fmla="*/ 313358 h 566036"/>
              <a:gd name="connsiteX1538" fmla="*/ 1516241 w 2148797"/>
              <a:gd name="connsiteY1538" fmla="*/ 315264 h 566036"/>
              <a:gd name="connsiteX1539" fmla="*/ 1522051 w 2148797"/>
              <a:gd name="connsiteY1539" fmla="*/ 311263 h 566036"/>
              <a:gd name="connsiteX1540" fmla="*/ 1540054 w 2148797"/>
              <a:gd name="connsiteY1540" fmla="*/ 316787 h 566036"/>
              <a:gd name="connsiteX1541" fmla="*/ 1545674 w 2148797"/>
              <a:gd name="connsiteY1541" fmla="*/ 317169 h 566036"/>
              <a:gd name="connsiteX1542" fmla="*/ 1546817 w 2148797"/>
              <a:gd name="connsiteY1542" fmla="*/ 317264 h 566036"/>
              <a:gd name="connsiteX1543" fmla="*/ 1549960 w 2148797"/>
              <a:gd name="connsiteY1543" fmla="*/ 316978 h 566036"/>
              <a:gd name="connsiteX1544" fmla="*/ 1551769 w 2148797"/>
              <a:gd name="connsiteY1544" fmla="*/ 314311 h 566036"/>
              <a:gd name="connsiteX1545" fmla="*/ 1555389 w 2148797"/>
              <a:gd name="connsiteY1545" fmla="*/ 315549 h 566036"/>
              <a:gd name="connsiteX1546" fmla="*/ 1561390 w 2148797"/>
              <a:gd name="connsiteY1546" fmla="*/ 311263 h 566036"/>
              <a:gd name="connsiteX1547" fmla="*/ 1560818 w 2148797"/>
              <a:gd name="connsiteY1547" fmla="*/ 309453 h 566036"/>
              <a:gd name="connsiteX1548" fmla="*/ 1557199 w 2148797"/>
              <a:gd name="connsiteY1548" fmla="*/ 309453 h 566036"/>
              <a:gd name="connsiteX1549" fmla="*/ 1549769 w 2148797"/>
              <a:gd name="connsiteY1549" fmla="*/ 311073 h 566036"/>
              <a:gd name="connsiteX1550" fmla="*/ 1548722 w 2148797"/>
              <a:gd name="connsiteY1550" fmla="*/ 313644 h 566036"/>
              <a:gd name="connsiteX1551" fmla="*/ 1543864 w 2148797"/>
              <a:gd name="connsiteY1551" fmla="*/ 311358 h 566036"/>
              <a:gd name="connsiteX1552" fmla="*/ 1545388 w 2148797"/>
              <a:gd name="connsiteY1552" fmla="*/ 310310 h 566036"/>
              <a:gd name="connsiteX1553" fmla="*/ 1544340 w 2148797"/>
              <a:gd name="connsiteY1553" fmla="*/ 307739 h 566036"/>
              <a:gd name="connsiteX1554" fmla="*/ 1543197 w 2148797"/>
              <a:gd name="connsiteY1554" fmla="*/ 306977 h 566036"/>
              <a:gd name="connsiteX1555" fmla="*/ 1542054 w 2148797"/>
              <a:gd name="connsiteY1555" fmla="*/ 306881 h 566036"/>
              <a:gd name="connsiteX1556" fmla="*/ 1546626 w 2148797"/>
              <a:gd name="connsiteY1556" fmla="*/ 305739 h 566036"/>
              <a:gd name="connsiteX1557" fmla="*/ 1553103 w 2148797"/>
              <a:gd name="connsiteY1557" fmla="*/ 305358 h 566036"/>
              <a:gd name="connsiteX1558" fmla="*/ 1561961 w 2148797"/>
              <a:gd name="connsiteY1558" fmla="*/ 303833 h 566036"/>
              <a:gd name="connsiteX1559" fmla="*/ 1568724 w 2148797"/>
              <a:gd name="connsiteY1559" fmla="*/ 303833 h 566036"/>
              <a:gd name="connsiteX1560" fmla="*/ 1565676 w 2148797"/>
              <a:gd name="connsiteY1560" fmla="*/ 306500 h 566036"/>
              <a:gd name="connsiteX1561" fmla="*/ 1564628 w 2148797"/>
              <a:gd name="connsiteY1561" fmla="*/ 307739 h 566036"/>
              <a:gd name="connsiteX1562" fmla="*/ 1563676 w 2148797"/>
              <a:gd name="connsiteY1562" fmla="*/ 312406 h 566036"/>
              <a:gd name="connsiteX1563" fmla="*/ 1570343 w 2148797"/>
              <a:gd name="connsiteY1563" fmla="*/ 315168 h 566036"/>
              <a:gd name="connsiteX1564" fmla="*/ 1574630 w 2148797"/>
              <a:gd name="connsiteY1564" fmla="*/ 313454 h 566036"/>
              <a:gd name="connsiteX1565" fmla="*/ 1580535 w 2148797"/>
              <a:gd name="connsiteY1565" fmla="*/ 317550 h 566036"/>
              <a:gd name="connsiteX1566" fmla="*/ 1590346 w 2148797"/>
              <a:gd name="connsiteY1566" fmla="*/ 316978 h 566036"/>
              <a:gd name="connsiteX1567" fmla="*/ 1593394 w 2148797"/>
              <a:gd name="connsiteY1567" fmla="*/ 319931 h 566036"/>
              <a:gd name="connsiteX1568" fmla="*/ 1598251 w 2148797"/>
              <a:gd name="connsiteY1568" fmla="*/ 319835 h 566036"/>
              <a:gd name="connsiteX1569" fmla="*/ 1604062 w 2148797"/>
              <a:gd name="connsiteY1569" fmla="*/ 316121 h 566036"/>
              <a:gd name="connsiteX1570" fmla="*/ 1605967 w 2148797"/>
              <a:gd name="connsiteY1570" fmla="*/ 315740 h 566036"/>
              <a:gd name="connsiteX1571" fmla="*/ 1614539 w 2148797"/>
              <a:gd name="connsiteY1571" fmla="*/ 319359 h 566036"/>
              <a:gd name="connsiteX1572" fmla="*/ 1629398 w 2148797"/>
              <a:gd name="connsiteY1572" fmla="*/ 319931 h 566036"/>
              <a:gd name="connsiteX1573" fmla="*/ 1633399 w 2148797"/>
              <a:gd name="connsiteY1573" fmla="*/ 318026 h 566036"/>
              <a:gd name="connsiteX1574" fmla="*/ 1634351 w 2148797"/>
              <a:gd name="connsiteY1574" fmla="*/ 317550 h 566036"/>
              <a:gd name="connsiteX1575" fmla="*/ 1637876 w 2148797"/>
              <a:gd name="connsiteY1575" fmla="*/ 315835 h 566036"/>
              <a:gd name="connsiteX1576" fmla="*/ 1642448 w 2148797"/>
              <a:gd name="connsiteY1576" fmla="*/ 315740 h 566036"/>
              <a:gd name="connsiteX1577" fmla="*/ 1642734 w 2148797"/>
              <a:gd name="connsiteY1577" fmla="*/ 315644 h 566036"/>
              <a:gd name="connsiteX1578" fmla="*/ 1654258 w 2148797"/>
              <a:gd name="connsiteY1578" fmla="*/ 316692 h 566036"/>
              <a:gd name="connsiteX1579" fmla="*/ 1656164 w 2148797"/>
              <a:gd name="connsiteY1579" fmla="*/ 315264 h 566036"/>
              <a:gd name="connsiteX1580" fmla="*/ 1667022 w 2148797"/>
              <a:gd name="connsiteY1580" fmla="*/ 317835 h 566036"/>
              <a:gd name="connsiteX1581" fmla="*/ 1667118 w 2148797"/>
              <a:gd name="connsiteY1581" fmla="*/ 317740 h 566036"/>
              <a:gd name="connsiteX1582" fmla="*/ 1669308 w 2148797"/>
              <a:gd name="connsiteY1582" fmla="*/ 315930 h 566036"/>
              <a:gd name="connsiteX1583" fmla="*/ 1678642 w 2148797"/>
              <a:gd name="connsiteY1583" fmla="*/ 315264 h 566036"/>
              <a:gd name="connsiteX1584" fmla="*/ 1692263 w 2148797"/>
              <a:gd name="connsiteY1584" fmla="*/ 315644 h 566036"/>
              <a:gd name="connsiteX1585" fmla="*/ 1694550 w 2148797"/>
              <a:gd name="connsiteY1585" fmla="*/ 312216 h 566036"/>
              <a:gd name="connsiteX1586" fmla="*/ 1694644 w 2148797"/>
              <a:gd name="connsiteY1586" fmla="*/ 312406 h 566036"/>
              <a:gd name="connsiteX1587" fmla="*/ 1695502 w 2148797"/>
              <a:gd name="connsiteY1587" fmla="*/ 314883 h 566036"/>
              <a:gd name="connsiteX1588" fmla="*/ 1699598 w 2148797"/>
              <a:gd name="connsiteY1588" fmla="*/ 319645 h 566036"/>
              <a:gd name="connsiteX1589" fmla="*/ 1704265 w 2148797"/>
              <a:gd name="connsiteY1589" fmla="*/ 316502 h 566036"/>
              <a:gd name="connsiteX1590" fmla="*/ 1710361 w 2148797"/>
              <a:gd name="connsiteY1590" fmla="*/ 318026 h 566036"/>
              <a:gd name="connsiteX1591" fmla="*/ 1718171 w 2148797"/>
              <a:gd name="connsiteY1591" fmla="*/ 314787 h 566036"/>
              <a:gd name="connsiteX1592" fmla="*/ 1719981 w 2148797"/>
              <a:gd name="connsiteY1592" fmla="*/ 316883 h 566036"/>
              <a:gd name="connsiteX1593" fmla="*/ 1720838 w 2148797"/>
              <a:gd name="connsiteY1593" fmla="*/ 316787 h 566036"/>
              <a:gd name="connsiteX1594" fmla="*/ 1721505 w 2148797"/>
              <a:gd name="connsiteY1594" fmla="*/ 316692 h 566036"/>
              <a:gd name="connsiteX1595" fmla="*/ 1728268 w 2148797"/>
              <a:gd name="connsiteY1595" fmla="*/ 317169 h 566036"/>
              <a:gd name="connsiteX1596" fmla="*/ 1742651 w 2148797"/>
              <a:gd name="connsiteY1596" fmla="*/ 318121 h 566036"/>
              <a:gd name="connsiteX1597" fmla="*/ 1749413 w 2148797"/>
              <a:gd name="connsiteY1597" fmla="*/ 320598 h 566036"/>
              <a:gd name="connsiteX1598" fmla="*/ 1757890 w 2148797"/>
              <a:gd name="connsiteY1598" fmla="*/ 319359 h 566036"/>
              <a:gd name="connsiteX1599" fmla="*/ 1762748 w 2148797"/>
              <a:gd name="connsiteY1599" fmla="*/ 317931 h 566036"/>
              <a:gd name="connsiteX1600" fmla="*/ 1764177 w 2148797"/>
              <a:gd name="connsiteY1600" fmla="*/ 317550 h 566036"/>
              <a:gd name="connsiteX1601" fmla="*/ 1770844 w 2148797"/>
              <a:gd name="connsiteY1601" fmla="*/ 313644 h 566036"/>
              <a:gd name="connsiteX1602" fmla="*/ 1773512 w 2148797"/>
              <a:gd name="connsiteY1602" fmla="*/ 315835 h 566036"/>
              <a:gd name="connsiteX1603" fmla="*/ 1774369 w 2148797"/>
              <a:gd name="connsiteY1603" fmla="*/ 316597 h 566036"/>
              <a:gd name="connsiteX1604" fmla="*/ 1776845 w 2148797"/>
              <a:gd name="connsiteY1604" fmla="*/ 316311 h 566036"/>
              <a:gd name="connsiteX1605" fmla="*/ 1768749 w 2148797"/>
              <a:gd name="connsiteY1605" fmla="*/ 308882 h 566036"/>
              <a:gd name="connsiteX1606" fmla="*/ 1762368 w 2148797"/>
              <a:gd name="connsiteY1606" fmla="*/ 307548 h 566036"/>
              <a:gd name="connsiteX1607" fmla="*/ 1761225 w 2148797"/>
              <a:gd name="connsiteY1607" fmla="*/ 307262 h 566036"/>
              <a:gd name="connsiteX1608" fmla="*/ 1761796 w 2148797"/>
              <a:gd name="connsiteY1608" fmla="*/ 303833 h 566036"/>
              <a:gd name="connsiteX1609" fmla="*/ 1763129 w 2148797"/>
              <a:gd name="connsiteY1609" fmla="*/ 303548 h 566036"/>
              <a:gd name="connsiteX1610" fmla="*/ 1766939 w 2148797"/>
              <a:gd name="connsiteY1610" fmla="*/ 303452 h 566036"/>
              <a:gd name="connsiteX1611" fmla="*/ 1770940 w 2148797"/>
              <a:gd name="connsiteY1611" fmla="*/ 303452 h 566036"/>
              <a:gd name="connsiteX1612" fmla="*/ 1781131 w 2148797"/>
              <a:gd name="connsiteY1612" fmla="*/ 303643 h 566036"/>
              <a:gd name="connsiteX1613" fmla="*/ 1783608 w 2148797"/>
              <a:gd name="connsiteY1613" fmla="*/ 301833 h 566036"/>
              <a:gd name="connsiteX1614" fmla="*/ 1784846 w 2148797"/>
              <a:gd name="connsiteY1614" fmla="*/ 300976 h 566036"/>
              <a:gd name="connsiteX1615" fmla="*/ 1789133 w 2148797"/>
              <a:gd name="connsiteY1615" fmla="*/ 303452 h 566036"/>
              <a:gd name="connsiteX1616" fmla="*/ 1785513 w 2148797"/>
              <a:gd name="connsiteY1616" fmla="*/ 306596 h 566036"/>
              <a:gd name="connsiteX1617" fmla="*/ 1784846 w 2148797"/>
              <a:gd name="connsiteY1617" fmla="*/ 306405 h 566036"/>
              <a:gd name="connsiteX1618" fmla="*/ 1781418 w 2148797"/>
              <a:gd name="connsiteY1618" fmla="*/ 305834 h 566036"/>
              <a:gd name="connsiteX1619" fmla="*/ 1780179 w 2148797"/>
              <a:gd name="connsiteY1619" fmla="*/ 308406 h 566036"/>
              <a:gd name="connsiteX1620" fmla="*/ 1784275 w 2148797"/>
              <a:gd name="connsiteY1620" fmla="*/ 314311 h 566036"/>
              <a:gd name="connsiteX1621" fmla="*/ 1790561 w 2148797"/>
              <a:gd name="connsiteY1621" fmla="*/ 315168 h 566036"/>
              <a:gd name="connsiteX1622" fmla="*/ 1791895 w 2148797"/>
              <a:gd name="connsiteY1622" fmla="*/ 314311 h 566036"/>
              <a:gd name="connsiteX1623" fmla="*/ 1800277 w 2148797"/>
              <a:gd name="connsiteY1623" fmla="*/ 311835 h 566036"/>
              <a:gd name="connsiteX1624" fmla="*/ 1802277 w 2148797"/>
              <a:gd name="connsiteY1624" fmla="*/ 309929 h 566036"/>
              <a:gd name="connsiteX1625" fmla="*/ 1802658 w 2148797"/>
              <a:gd name="connsiteY1625" fmla="*/ 309644 h 566036"/>
              <a:gd name="connsiteX1626" fmla="*/ 1804753 w 2148797"/>
              <a:gd name="connsiteY1626" fmla="*/ 310882 h 566036"/>
              <a:gd name="connsiteX1627" fmla="*/ 1804849 w 2148797"/>
              <a:gd name="connsiteY1627" fmla="*/ 314216 h 566036"/>
              <a:gd name="connsiteX1628" fmla="*/ 1807992 w 2148797"/>
              <a:gd name="connsiteY1628" fmla="*/ 315168 h 566036"/>
              <a:gd name="connsiteX1629" fmla="*/ 1808564 w 2148797"/>
              <a:gd name="connsiteY1629" fmla="*/ 313835 h 566036"/>
              <a:gd name="connsiteX1630" fmla="*/ 1810849 w 2148797"/>
              <a:gd name="connsiteY1630" fmla="*/ 312120 h 566036"/>
              <a:gd name="connsiteX1631" fmla="*/ 1813517 w 2148797"/>
              <a:gd name="connsiteY1631" fmla="*/ 313549 h 566036"/>
              <a:gd name="connsiteX1632" fmla="*/ 1814660 w 2148797"/>
              <a:gd name="connsiteY1632" fmla="*/ 315835 h 566036"/>
              <a:gd name="connsiteX1633" fmla="*/ 1818375 w 2148797"/>
              <a:gd name="connsiteY1633" fmla="*/ 315549 h 566036"/>
              <a:gd name="connsiteX1634" fmla="*/ 1823042 w 2148797"/>
              <a:gd name="connsiteY1634" fmla="*/ 316025 h 566036"/>
              <a:gd name="connsiteX1635" fmla="*/ 1838472 w 2148797"/>
              <a:gd name="connsiteY1635" fmla="*/ 316121 h 566036"/>
              <a:gd name="connsiteX1636" fmla="*/ 1843425 w 2148797"/>
              <a:gd name="connsiteY1636" fmla="*/ 316025 h 566036"/>
              <a:gd name="connsiteX1637" fmla="*/ 1854188 w 2148797"/>
              <a:gd name="connsiteY1637" fmla="*/ 313073 h 566036"/>
              <a:gd name="connsiteX1638" fmla="*/ 1855046 w 2148797"/>
              <a:gd name="connsiteY1638" fmla="*/ 313168 h 566036"/>
              <a:gd name="connsiteX1639" fmla="*/ 1859617 w 2148797"/>
              <a:gd name="connsiteY1639" fmla="*/ 313930 h 566036"/>
              <a:gd name="connsiteX1640" fmla="*/ 1874191 w 2148797"/>
              <a:gd name="connsiteY1640" fmla="*/ 314406 h 566036"/>
              <a:gd name="connsiteX1641" fmla="*/ 1876668 w 2148797"/>
              <a:gd name="connsiteY1641" fmla="*/ 314692 h 566036"/>
              <a:gd name="connsiteX1642" fmla="*/ 1879810 w 2148797"/>
              <a:gd name="connsiteY1642" fmla="*/ 311644 h 566036"/>
              <a:gd name="connsiteX1643" fmla="*/ 1872286 w 2148797"/>
              <a:gd name="connsiteY1643" fmla="*/ 307358 h 566036"/>
              <a:gd name="connsiteX1644" fmla="*/ 1876286 w 2148797"/>
              <a:gd name="connsiteY1644" fmla="*/ 302310 h 566036"/>
              <a:gd name="connsiteX1645" fmla="*/ 1885621 w 2148797"/>
              <a:gd name="connsiteY1645" fmla="*/ 304786 h 566036"/>
              <a:gd name="connsiteX1646" fmla="*/ 1889335 w 2148797"/>
              <a:gd name="connsiteY1646" fmla="*/ 303929 h 566036"/>
              <a:gd name="connsiteX1647" fmla="*/ 1900575 w 2148797"/>
              <a:gd name="connsiteY1647" fmla="*/ 304119 h 566036"/>
              <a:gd name="connsiteX1648" fmla="*/ 1901242 w 2148797"/>
              <a:gd name="connsiteY1648" fmla="*/ 305834 h 566036"/>
              <a:gd name="connsiteX1649" fmla="*/ 1901147 w 2148797"/>
              <a:gd name="connsiteY1649" fmla="*/ 306405 h 566036"/>
              <a:gd name="connsiteX1650" fmla="*/ 1896098 w 2148797"/>
              <a:gd name="connsiteY1650" fmla="*/ 309644 h 566036"/>
              <a:gd name="connsiteX1651" fmla="*/ 1885906 w 2148797"/>
              <a:gd name="connsiteY1651" fmla="*/ 310406 h 566036"/>
              <a:gd name="connsiteX1652" fmla="*/ 1889907 w 2148797"/>
              <a:gd name="connsiteY1652" fmla="*/ 315073 h 566036"/>
              <a:gd name="connsiteX1653" fmla="*/ 1893241 w 2148797"/>
              <a:gd name="connsiteY1653" fmla="*/ 315168 h 566036"/>
              <a:gd name="connsiteX1654" fmla="*/ 1901337 w 2148797"/>
              <a:gd name="connsiteY1654" fmla="*/ 315359 h 566036"/>
              <a:gd name="connsiteX1655" fmla="*/ 1919339 w 2148797"/>
              <a:gd name="connsiteY1655" fmla="*/ 316216 h 566036"/>
              <a:gd name="connsiteX1656" fmla="*/ 1925149 w 2148797"/>
              <a:gd name="connsiteY1656" fmla="*/ 317835 h 566036"/>
              <a:gd name="connsiteX1657" fmla="*/ 1925912 w 2148797"/>
              <a:gd name="connsiteY1657" fmla="*/ 318692 h 566036"/>
              <a:gd name="connsiteX1658" fmla="*/ 1930103 w 2148797"/>
              <a:gd name="connsiteY1658" fmla="*/ 318407 h 566036"/>
              <a:gd name="connsiteX1659" fmla="*/ 1935246 w 2148797"/>
              <a:gd name="connsiteY1659" fmla="*/ 315835 h 566036"/>
              <a:gd name="connsiteX1660" fmla="*/ 1940294 w 2148797"/>
              <a:gd name="connsiteY1660" fmla="*/ 318978 h 566036"/>
              <a:gd name="connsiteX1661" fmla="*/ 1943056 w 2148797"/>
              <a:gd name="connsiteY1661" fmla="*/ 314883 h 566036"/>
              <a:gd name="connsiteX1662" fmla="*/ 1946771 w 2148797"/>
              <a:gd name="connsiteY1662" fmla="*/ 313644 h 566036"/>
              <a:gd name="connsiteX1663" fmla="*/ 1957153 w 2148797"/>
              <a:gd name="connsiteY1663" fmla="*/ 320121 h 566036"/>
              <a:gd name="connsiteX1664" fmla="*/ 1962106 w 2148797"/>
              <a:gd name="connsiteY1664" fmla="*/ 320598 h 566036"/>
              <a:gd name="connsiteX1665" fmla="*/ 1967060 w 2148797"/>
              <a:gd name="connsiteY1665" fmla="*/ 321074 h 566036"/>
              <a:gd name="connsiteX1666" fmla="*/ 1979251 w 2148797"/>
              <a:gd name="connsiteY1666" fmla="*/ 320598 h 566036"/>
              <a:gd name="connsiteX1667" fmla="*/ 1980394 w 2148797"/>
              <a:gd name="connsiteY1667" fmla="*/ 320883 h 566036"/>
              <a:gd name="connsiteX1668" fmla="*/ 1982776 w 2148797"/>
              <a:gd name="connsiteY1668" fmla="*/ 321550 h 566036"/>
              <a:gd name="connsiteX1669" fmla="*/ 1988967 w 2148797"/>
              <a:gd name="connsiteY1669" fmla="*/ 320788 h 566036"/>
              <a:gd name="connsiteX1670" fmla="*/ 1997540 w 2148797"/>
              <a:gd name="connsiteY1670" fmla="*/ 324884 h 566036"/>
              <a:gd name="connsiteX1671" fmla="*/ 1996682 w 2148797"/>
              <a:gd name="connsiteY1671" fmla="*/ 328789 h 566036"/>
              <a:gd name="connsiteX1672" fmla="*/ 1996015 w 2148797"/>
              <a:gd name="connsiteY1672" fmla="*/ 332027 h 566036"/>
              <a:gd name="connsiteX1673" fmla="*/ 2005540 w 2148797"/>
              <a:gd name="connsiteY1673" fmla="*/ 333456 h 566036"/>
              <a:gd name="connsiteX1674" fmla="*/ 2008208 w 2148797"/>
              <a:gd name="connsiteY1674" fmla="*/ 331075 h 566036"/>
              <a:gd name="connsiteX1675" fmla="*/ 2008589 w 2148797"/>
              <a:gd name="connsiteY1675" fmla="*/ 330694 h 566036"/>
              <a:gd name="connsiteX1676" fmla="*/ 2012017 w 2148797"/>
              <a:gd name="connsiteY1676" fmla="*/ 334218 h 566036"/>
              <a:gd name="connsiteX1677" fmla="*/ 1998016 w 2148797"/>
              <a:gd name="connsiteY1677" fmla="*/ 343362 h 566036"/>
              <a:gd name="connsiteX1678" fmla="*/ 1989729 w 2148797"/>
              <a:gd name="connsiteY1678" fmla="*/ 343458 h 566036"/>
              <a:gd name="connsiteX1679" fmla="*/ 1980776 w 2148797"/>
              <a:gd name="connsiteY1679" fmla="*/ 350887 h 566036"/>
              <a:gd name="connsiteX1680" fmla="*/ 1980204 w 2148797"/>
              <a:gd name="connsiteY1680" fmla="*/ 352221 h 566036"/>
              <a:gd name="connsiteX1681" fmla="*/ 1976203 w 2148797"/>
              <a:gd name="connsiteY1681" fmla="*/ 350982 h 566036"/>
              <a:gd name="connsiteX1682" fmla="*/ 1975918 w 2148797"/>
              <a:gd name="connsiteY1682" fmla="*/ 350887 h 566036"/>
              <a:gd name="connsiteX1683" fmla="*/ 1971155 w 2148797"/>
              <a:gd name="connsiteY1683" fmla="*/ 350030 h 566036"/>
              <a:gd name="connsiteX1684" fmla="*/ 1971822 w 2148797"/>
              <a:gd name="connsiteY1684" fmla="*/ 344029 h 566036"/>
              <a:gd name="connsiteX1685" fmla="*/ 1970298 w 2148797"/>
              <a:gd name="connsiteY1685" fmla="*/ 344600 h 566036"/>
              <a:gd name="connsiteX1686" fmla="*/ 1969250 w 2148797"/>
              <a:gd name="connsiteY1686" fmla="*/ 344981 h 566036"/>
              <a:gd name="connsiteX1687" fmla="*/ 1965726 w 2148797"/>
              <a:gd name="connsiteY1687" fmla="*/ 345934 h 566036"/>
              <a:gd name="connsiteX1688" fmla="*/ 1961440 w 2148797"/>
              <a:gd name="connsiteY1688" fmla="*/ 349173 h 566036"/>
              <a:gd name="connsiteX1689" fmla="*/ 1960583 w 2148797"/>
              <a:gd name="connsiteY1689" fmla="*/ 348506 h 566036"/>
              <a:gd name="connsiteX1690" fmla="*/ 1958678 w 2148797"/>
              <a:gd name="connsiteY1690" fmla="*/ 347077 h 566036"/>
              <a:gd name="connsiteX1691" fmla="*/ 1956106 w 2148797"/>
              <a:gd name="connsiteY1691" fmla="*/ 351363 h 566036"/>
              <a:gd name="connsiteX1692" fmla="*/ 1958773 w 2148797"/>
              <a:gd name="connsiteY1692" fmla="*/ 351744 h 566036"/>
              <a:gd name="connsiteX1693" fmla="*/ 1963916 w 2148797"/>
              <a:gd name="connsiteY1693" fmla="*/ 352411 h 566036"/>
              <a:gd name="connsiteX1694" fmla="*/ 1959630 w 2148797"/>
              <a:gd name="connsiteY1694" fmla="*/ 360888 h 566036"/>
              <a:gd name="connsiteX1695" fmla="*/ 1961916 w 2148797"/>
              <a:gd name="connsiteY1695" fmla="*/ 361936 h 566036"/>
              <a:gd name="connsiteX1696" fmla="*/ 1966202 w 2148797"/>
              <a:gd name="connsiteY1696" fmla="*/ 360507 h 566036"/>
              <a:gd name="connsiteX1697" fmla="*/ 1969822 w 2148797"/>
              <a:gd name="connsiteY1697" fmla="*/ 357554 h 566036"/>
              <a:gd name="connsiteX1698" fmla="*/ 1970203 w 2148797"/>
              <a:gd name="connsiteY1698" fmla="*/ 357269 h 566036"/>
              <a:gd name="connsiteX1699" fmla="*/ 1968774 w 2148797"/>
              <a:gd name="connsiteY1699" fmla="*/ 354697 h 566036"/>
              <a:gd name="connsiteX1700" fmla="*/ 1965821 w 2148797"/>
              <a:gd name="connsiteY1700" fmla="*/ 352411 h 566036"/>
              <a:gd name="connsiteX1701" fmla="*/ 1969536 w 2148797"/>
              <a:gd name="connsiteY1701" fmla="*/ 352411 h 566036"/>
              <a:gd name="connsiteX1702" fmla="*/ 1976109 w 2148797"/>
              <a:gd name="connsiteY1702" fmla="*/ 355554 h 566036"/>
              <a:gd name="connsiteX1703" fmla="*/ 1979823 w 2148797"/>
              <a:gd name="connsiteY1703" fmla="*/ 358602 h 566036"/>
              <a:gd name="connsiteX1704" fmla="*/ 1986586 w 2148797"/>
              <a:gd name="connsiteY1704" fmla="*/ 361460 h 566036"/>
              <a:gd name="connsiteX1705" fmla="*/ 1982490 w 2148797"/>
              <a:gd name="connsiteY1705" fmla="*/ 367079 h 566036"/>
              <a:gd name="connsiteX1706" fmla="*/ 1981156 w 2148797"/>
              <a:gd name="connsiteY1706" fmla="*/ 370699 h 566036"/>
              <a:gd name="connsiteX1707" fmla="*/ 1983062 w 2148797"/>
              <a:gd name="connsiteY1707" fmla="*/ 372890 h 566036"/>
              <a:gd name="connsiteX1708" fmla="*/ 1985252 w 2148797"/>
              <a:gd name="connsiteY1708" fmla="*/ 375366 h 566036"/>
              <a:gd name="connsiteX1709" fmla="*/ 1989062 w 2148797"/>
              <a:gd name="connsiteY1709" fmla="*/ 382319 h 566036"/>
              <a:gd name="connsiteX1710" fmla="*/ 1987538 w 2148797"/>
              <a:gd name="connsiteY1710" fmla="*/ 383272 h 566036"/>
              <a:gd name="connsiteX1711" fmla="*/ 1983919 w 2148797"/>
              <a:gd name="connsiteY1711" fmla="*/ 384225 h 566036"/>
              <a:gd name="connsiteX1712" fmla="*/ 1971727 w 2148797"/>
              <a:gd name="connsiteY1712" fmla="*/ 383081 h 566036"/>
              <a:gd name="connsiteX1713" fmla="*/ 1970489 w 2148797"/>
              <a:gd name="connsiteY1713" fmla="*/ 382891 h 566036"/>
              <a:gd name="connsiteX1714" fmla="*/ 1969748 w 2148797"/>
              <a:gd name="connsiteY1714" fmla="*/ 379813 h 566036"/>
              <a:gd name="connsiteX1715" fmla="*/ 1973251 w 2148797"/>
              <a:gd name="connsiteY1715" fmla="*/ 375842 h 566036"/>
              <a:gd name="connsiteX1716" fmla="*/ 1973251 w 2148797"/>
              <a:gd name="connsiteY1716" fmla="*/ 374033 h 566036"/>
              <a:gd name="connsiteX1717" fmla="*/ 1973251 w 2148797"/>
              <a:gd name="connsiteY1717" fmla="*/ 372318 h 566036"/>
              <a:gd name="connsiteX1718" fmla="*/ 1968773 w 2148797"/>
              <a:gd name="connsiteY1718" fmla="*/ 375761 h 566036"/>
              <a:gd name="connsiteX1719" fmla="*/ 1967440 w 2148797"/>
              <a:gd name="connsiteY1719" fmla="*/ 370223 h 566036"/>
              <a:gd name="connsiteX1720" fmla="*/ 1966584 w 2148797"/>
              <a:gd name="connsiteY1720" fmla="*/ 370985 h 566036"/>
              <a:gd name="connsiteX1721" fmla="*/ 1962297 w 2148797"/>
              <a:gd name="connsiteY1721" fmla="*/ 374795 h 566036"/>
              <a:gd name="connsiteX1722" fmla="*/ 1955249 w 2148797"/>
              <a:gd name="connsiteY1722" fmla="*/ 373461 h 566036"/>
              <a:gd name="connsiteX1723" fmla="*/ 1951534 w 2148797"/>
              <a:gd name="connsiteY1723" fmla="*/ 370699 h 566036"/>
              <a:gd name="connsiteX1724" fmla="*/ 1948295 w 2148797"/>
              <a:gd name="connsiteY1724" fmla="*/ 371461 h 566036"/>
              <a:gd name="connsiteX1725" fmla="*/ 1948390 w 2148797"/>
              <a:gd name="connsiteY1725" fmla="*/ 374128 h 566036"/>
              <a:gd name="connsiteX1726" fmla="*/ 1953915 w 2148797"/>
              <a:gd name="connsiteY1726" fmla="*/ 375081 h 566036"/>
              <a:gd name="connsiteX1727" fmla="*/ 1965301 w 2148797"/>
              <a:gd name="connsiteY1727" fmla="*/ 378430 h 566036"/>
              <a:gd name="connsiteX1728" fmla="*/ 1958011 w 2148797"/>
              <a:gd name="connsiteY1728" fmla="*/ 384034 h 566036"/>
              <a:gd name="connsiteX1729" fmla="*/ 1952677 w 2148797"/>
              <a:gd name="connsiteY1729" fmla="*/ 385272 h 566036"/>
              <a:gd name="connsiteX1730" fmla="*/ 1952201 w 2148797"/>
              <a:gd name="connsiteY1730" fmla="*/ 385367 h 566036"/>
              <a:gd name="connsiteX1731" fmla="*/ 1950105 w 2148797"/>
              <a:gd name="connsiteY1731" fmla="*/ 377843 h 566036"/>
              <a:gd name="connsiteX1732" fmla="*/ 1944390 w 2148797"/>
              <a:gd name="connsiteY1732" fmla="*/ 376890 h 566036"/>
              <a:gd name="connsiteX1733" fmla="*/ 1944009 w 2148797"/>
              <a:gd name="connsiteY1733" fmla="*/ 376795 h 566036"/>
              <a:gd name="connsiteX1734" fmla="*/ 1944676 w 2148797"/>
              <a:gd name="connsiteY1734" fmla="*/ 372794 h 566036"/>
              <a:gd name="connsiteX1735" fmla="*/ 1945247 w 2148797"/>
              <a:gd name="connsiteY1735" fmla="*/ 371080 h 566036"/>
              <a:gd name="connsiteX1736" fmla="*/ 1943914 w 2148797"/>
              <a:gd name="connsiteY1736" fmla="*/ 368604 h 566036"/>
              <a:gd name="connsiteX1737" fmla="*/ 1940580 w 2148797"/>
              <a:gd name="connsiteY1737" fmla="*/ 369270 h 566036"/>
              <a:gd name="connsiteX1738" fmla="*/ 1940294 w 2148797"/>
              <a:gd name="connsiteY1738" fmla="*/ 369366 h 566036"/>
              <a:gd name="connsiteX1739" fmla="*/ 1938294 w 2148797"/>
              <a:gd name="connsiteY1739" fmla="*/ 378319 h 566036"/>
              <a:gd name="connsiteX1740" fmla="*/ 1932008 w 2148797"/>
              <a:gd name="connsiteY1740" fmla="*/ 371747 h 566036"/>
              <a:gd name="connsiteX1741" fmla="*/ 1925245 w 2148797"/>
              <a:gd name="connsiteY1741" fmla="*/ 373461 h 566036"/>
              <a:gd name="connsiteX1742" fmla="*/ 1923530 w 2148797"/>
              <a:gd name="connsiteY1742" fmla="*/ 373842 h 566036"/>
              <a:gd name="connsiteX1743" fmla="*/ 1920006 w 2148797"/>
              <a:gd name="connsiteY1743" fmla="*/ 373366 h 566036"/>
              <a:gd name="connsiteX1744" fmla="*/ 1918006 w 2148797"/>
              <a:gd name="connsiteY1744" fmla="*/ 375842 h 566036"/>
              <a:gd name="connsiteX1745" fmla="*/ 1918768 w 2148797"/>
              <a:gd name="connsiteY1745" fmla="*/ 376795 h 566036"/>
              <a:gd name="connsiteX1746" fmla="*/ 1919053 w 2148797"/>
              <a:gd name="connsiteY1746" fmla="*/ 377176 h 566036"/>
              <a:gd name="connsiteX1747" fmla="*/ 1924578 w 2148797"/>
              <a:gd name="connsiteY1747" fmla="*/ 380605 h 566036"/>
              <a:gd name="connsiteX1748" fmla="*/ 1925912 w 2148797"/>
              <a:gd name="connsiteY1748" fmla="*/ 390511 h 566036"/>
              <a:gd name="connsiteX1749" fmla="*/ 1914958 w 2148797"/>
              <a:gd name="connsiteY1749" fmla="*/ 380510 h 566036"/>
              <a:gd name="connsiteX1750" fmla="*/ 1911053 w 2148797"/>
              <a:gd name="connsiteY1750" fmla="*/ 379748 h 566036"/>
              <a:gd name="connsiteX1751" fmla="*/ 1904004 w 2148797"/>
              <a:gd name="connsiteY1751" fmla="*/ 378319 h 566036"/>
              <a:gd name="connsiteX1752" fmla="*/ 1906576 w 2148797"/>
              <a:gd name="connsiteY1752" fmla="*/ 374223 h 566036"/>
              <a:gd name="connsiteX1753" fmla="*/ 1905528 w 2148797"/>
              <a:gd name="connsiteY1753" fmla="*/ 374509 h 566036"/>
              <a:gd name="connsiteX1754" fmla="*/ 1901718 w 2148797"/>
              <a:gd name="connsiteY1754" fmla="*/ 376985 h 566036"/>
              <a:gd name="connsiteX1755" fmla="*/ 1904290 w 2148797"/>
              <a:gd name="connsiteY1755" fmla="*/ 383177 h 566036"/>
              <a:gd name="connsiteX1756" fmla="*/ 1908385 w 2148797"/>
              <a:gd name="connsiteY1756" fmla="*/ 385082 h 566036"/>
              <a:gd name="connsiteX1757" fmla="*/ 1913434 w 2148797"/>
              <a:gd name="connsiteY1757" fmla="*/ 388892 h 566036"/>
              <a:gd name="connsiteX1758" fmla="*/ 1912196 w 2148797"/>
              <a:gd name="connsiteY1758" fmla="*/ 389463 h 566036"/>
              <a:gd name="connsiteX1759" fmla="*/ 1908100 w 2148797"/>
              <a:gd name="connsiteY1759" fmla="*/ 391464 h 566036"/>
              <a:gd name="connsiteX1760" fmla="*/ 1897146 w 2148797"/>
              <a:gd name="connsiteY1760" fmla="*/ 389558 h 566036"/>
              <a:gd name="connsiteX1761" fmla="*/ 1888764 w 2148797"/>
              <a:gd name="connsiteY1761" fmla="*/ 389654 h 566036"/>
              <a:gd name="connsiteX1762" fmla="*/ 1886764 w 2148797"/>
              <a:gd name="connsiteY1762" fmla="*/ 386034 h 566036"/>
              <a:gd name="connsiteX1763" fmla="*/ 1884668 w 2148797"/>
              <a:gd name="connsiteY1763" fmla="*/ 391368 h 566036"/>
              <a:gd name="connsiteX1764" fmla="*/ 1884001 w 2148797"/>
              <a:gd name="connsiteY1764" fmla="*/ 391559 h 566036"/>
              <a:gd name="connsiteX1765" fmla="*/ 1879144 w 2148797"/>
              <a:gd name="connsiteY1765" fmla="*/ 392511 h 566036"/>
              <a:gd name="connsiteX1766" fmla="*/ 1863808 w 2148797"/>
              <a:gd name="connsiteY1766" fmla="*/ 390511 h 566036"/>
              <a:gd name="connsiteX1767" fmla="*/ 1843139 w 2148797"/>
              <a:gd name="connsiteY1767" fmla="*/ 393845 h 566036"/>
              <a:gd name="connsiteX1768" fmla="*/ 1838758 w 2148797"/>
              <a:gd name="connsiteY1768" fmla="*/ 390321 h 566036"/>
              <a:gd name="connsiteX1769" fmla="*/ 1831805 w 2148797"/>
              <a:gd name="connsiteY1769" fmla="*/ 390797 h 566036"/>
              <a:gd name="connsiteX1770" fmla="*/ 1824185 w 2148797"/>
              <a:gd name="connsiteY1770" fmla="*/ 394226 h 566036"/>
              <a:gd name="connsiteX1771" fmla="*/ 1817422 w 2148797"/>
              <a:gd name="connsiteY1771" fmla="*/ 392797 h 566036"/>
              <a:gd name="connsiteX1772" fmla="*/ 1808278 w 2148797"/>
              <a:gd name="connsiteY1772" fmla="*/ 391940 h 566036"/>
              <a:gd name="connsiteX1773" fmla="*/ 1799610 w 2148797"/>
              <a:gd name="connsiteY1773" fmla="*/ 394226 h 566036"/>
              <a:gd name="connsiteX1774" fmla="*/ 1798943 w 2148797"/>
              <a:gd name="connsiteY1774" fmla="*/ 392987 h 566036"/>
              <a:gd name="connsiteX1775" fmla="*/ 1798276 w 2148797"/>
              <a:gd name="connsiteY1775" fmla="*/ 391844 h 566036"/>
              <a:gd name="connsiteX1776" fmla="*/ 1796467 w 2148797"/>
              <a:gd name="connsiteY1776" fmla="*/ 391559 h 566036"/>
              <a:gd name="connsiteX1777" fmla="*/ 1801039 w 2148797"/>
              <a:gd name="connsiteY1777" fmla="*/ 398226 h 566036"/>
              <a:gd name="connsiteX1778" fmla="*/ 1814755 w 2148797"/>
              <a:gd name="connsiteY1778" fmla="*/ 401274 h 566036"/>
              <a:gd name="connsiteX1779" fmla="*/ 1813802 w 2148797"/>
              <a:gd name="connsiteY1779" fmla="*/ 404132 h 566036"/>
              <a:gd name="connsiteX1780" fmla="*/ 1802753 w 2148797"/>
              <a:gd name="connsiteY1780" fmla="*/ 402417 h 566036"/>
              <a:gd name="connsiteX1781" fmla="*/ 1795419 w 2148797"/>
              <a:gd name="connsiteY1781" fmla="*/ 403179 h 566036"/>
              <a:gd name="connsiteX1782" fmla="*/ 1792371 w 2148797"/>
              <a:gd name="connsiteY1782" fmla="*/ 401465 h 566036"/>
              <a:gd name="connsiteX1783" fmla="*/ 1788751 w 2148797"/>
              <a:gd name="connsiteY1783" fmla="*/ 408132 h 566036"/>
              <a:gd name="connsiteX1784" fmla="*/ 1792657 w 2148797"/>
              <a:gd name="connsiteY1784" fmla="*/ 409942 h 566036"/>
              <a:gd name="connsiteX1785" fmla="*/ 1792657 w 2148797"/>
              <a:gd name="connsiteY1785" fmla="*/ 409561 h 566036"/>
              <a:gd name="connsiteX1786" fmla="*/ 1793324 w 2148797"/>
              <a:gd name="connsiteY1786" fmla="*/ 403370 h 566036"/>
              <a:gd name="connsiteX1787" fmla="*/ 1806087 w 2148797"/>
              <a:gd name="connsiteY1787" fmla="*/ 407846 h 566036"/>
              <a:gd name="connsiteX1788" fmla="*/ 1814850 w 2148797"/>
              <a:gd name="connsiteY1788" fmla="*/ 409180 h 566036"/>
              <a:gd name="connsiteX1789" fmla="*/ 1820374 w 2148797"/>
              <a:gd name="connsiteY1789" fmla="*/ 404227 h 566036"/>
              <a:gd name="connsiteX1790" fmla="*/ 1820089 w 2148797"/>
              <a:gd name="connsiteY1790" fmla="*/ 404227 h 566036"/>
              <a:gd name="connsiteX1791" fmla="*/ 1818851 w 2148797"/>
              <a:gd name="connsiteY1791" fmla="*/ 404132 h 566036"/>
              <a:gd name="connsiteX1792" fmla="*/ 1823803 w 2148797"/>
              <a:gd name="connsiteY1792" fmla="*/ 398607 h 566036"/>
              <a:gd name="connsiteX1793" fmla="*/ 1829043 w 2148797"/>
              <a:gd name="connsiteY1793" fmla="*/ 397941 h 566036"/>
              <a:gd name="connsiteX1794" fmla="*/ 1837519 w 2148797"/>
              <a:gd name="connsiteY1794" fmla="*/ 396702 h 566036"/>
              <a:gd name="connsiteX1795" fmla="*/ 1843615 w 2148797"/>
              <a:gd name="connsiteY1795" fmla="*/ 397845 h 566036"/>
              <a:gd name="connsiteX1796" fmla="*/ 1849616 w 2148797"/>
              <a:gd name="connsiteY1796" fmla="*/ 396988 h 566036"/>
              <a:gd name="connsiteX1797" fmla="*/ 1853903 w 2148797"/>
              <a:gd name="connsiteY1797" fmla="*/ 396226 h 566036"/>
              <a:gd name="connsiteX1798" fmla="*/ 1857427 w 2148797"/>
              <a:gd name="connsiteY1798" fmla="*/ 398036 h 566036"/>
              <a:gd name="connsiteX1799" fmla="*/ 1872476 w 2148797"/>
              <a:gd name="connsiteY1799" fmla="*/ 401179 h 566036"/>
              <a:gd name="connsiteX1800" fmla="*/ 1872953 w 2148797"/>
              <a:gd name="connsiteY1800" fmla="*/ 405084 h 566036"/>
              <a:gd name="connsiteX1801" fmla="*/ 1872953 w 2148797"/>
              <a:gd name="connsiteY1801" fmla="*/ 405370 h 566036"/>
              <a:gd name="connsiteX1802" fmla="*/ 1876096 w 2148797"/>
              <a:gd name="connsiteY1802" fmla="*/ 404037 h 566036"/>
              <a:gd name="connsiteX1803" fmla="*/ 1872381 w 2148797"/>
              <a:gd name="connsiteY1803" fmla="*/ 398512 h 566036"/>
              <a:gd name="connsiteX1804" fmla="*/ 1879620 w 2148797"/>
              <a:gd name="connsiteY1804" fmla="*/ 399465 h 566036"/>
              <a:gd name="connsiteX1805" fmla="*/ 1883906 w 2148797"/>
              <a:gd name="connsiteY1805" fmla="*/ 395845 h 566036"/>
              <a:gd name="connsiteX1806" fmla="*/ 1884383 w 2148797"/>
              <a:gd name="connsiteY1806" fmla="*/ 395464 h 566036"/>
              <a:gd name="connsiteX1807" fmla="*/ 1889907 w 2148797"/>
              <a:gd name="connsiteY1807" fmla="*/ 398512 h 566036"/>
              <a:gd name="connsiteX1808" fmla="*/ 1896289 w 2148797"/>
              <a:gd name="connsiteY1808" fmla="*/ 398131 h 566036"/>
              <a:gd name="connsiteX1809" fmla="*/ 1900670 w 2148797"/>
              <a:gd name="connsiteY1809" fmla="*/ 400036 h 566036"/>
              <a:gd name="connsiteX1810" fmla="*/ 1909719 w 2148797"/>
              <a:gd name="connsiteY1810" fmla="*/ 400989 h 566036"/>
              <a:gd name="connsiteX1811" fmla="*/ 1912291 w 2148797"/>
              <a:gd name="connsiteY1811" fmla="*/ 400131 h 566036"/>
              <a:gd name="connsiteX1812" fmla="*/ 1913719 w 2148797"/>
              <a:gd name="connsiteY1812" fmla="*/ 399655 h 566036"/>
              <a:gd name="connsiteX1813" fmla="*/ 1918482 w 2148797"/>
              <a:gd name="connsiteY1813" fmla="*/ 397941 h 566036"/>
              <a:gd name="connsiteX1814" fmla="*/ 1925149 w 2148797"/>
              <a:gd name="connsiteY1814" fmla="*/ 400798 h 566036"/>
              <a:gd name="connsiteX1815" fmla="*/ 1934865 w 2148797"/>
              <a:gd name="connsiteY1815" fmla="*/ 399179 h 566036"/>
              <a:gd name="connsiteX1816" fmla="*/ 1944485 w 2148797"/>
              <a:gd name="connsiteY1816" fmla="*/ 399465 h 566036"/>
              <a:gd name="connsiteX1817" fmla="*/ 1946485 w 2148797"/>
              <a:gd name="connsiteY1817" fmla="*/ 400417 h 566036"/>
              <a:gd name="connsiteX1818" fmla="*/ 1949724 w 2148797"/>
              <a:gd name="connsiteY1818" fmla="*/ 401846 h 566036"/>
              <a:gd name="connsiteX1819" fmla="*/ 1951915 w 2148797"/>
              <a:gd name="connsiteY1819" fmla="*/ 398321 h 566036"/>
              <a:gd name="connsiteX1820" fmla="*/ 1959821 w 2148797"/>
              <a:gd name="connsiteY1820" fmla="*/ 399465 h 566036"/>
              <a:gd name="connsiteX1821" fmla="*/ 1963154 w 2148797"/>
              <a:gd name="connsiteY1821" fmla="*/ 397845 h 566036"/>
              <a:gd name="connsiteX1822" fmla="*/ 1974203 w 2148797"/>
              <a:gd name="connsiteY1822" fmla="*/ 398607 h 566036"/>
              <a:gd name="connsiteX1823" fmla="*/ 1985443 w 2148797"/>
              <a:gd name="connsiteY1823" fmla="*/ 400227 h 566036"/>
              <a:gd name="connsiteX1824" fmla="*/ 1986681 w 2148797"/>
              <a:gd name="connsiteY1824" fmla="*/ 400512 h 566036"/>
              <a:gd name="connsiteX1825" fmla="*/ 1998397 w 2148797"/>
              <a:gd name="connsiteY1825" fmla="*/ 399750 h 566036"/>
              <a:gd name="connsiteX1826" fmla="*/ 2017161 w 2148797"/>
              <a:gd name="connsiteY1826" fmla="*/ 399750 h 566036"/>
              <a:gd name="connsiteX1827" fmla="*/ 2010779 w 2148797"/>
              <a:gd name="connsiteY1827" fmla="*/ 403941 h 566036"/>
              <a:gd name="connsiteX1828" fmla="*/ 2002112 w 2148797"/>
              <a:gd name="connsiteY1828" fmla="*/ 415467 h 566036"/>
              <a:gd name="connsiteX1829" fmla="*/ 2002969 w 2148797"/>
              <a:gd name="connsiteY1829" fmla="*/ 414800 h 566036"/>
              <a:gd name="connsiteX1830" fmla="*/ 2006588 w 2148797"/>
              <a:gd name="connsiteY1830" fmla="*/ 411847 h 566036"/>
              <a:gd name="connsiteX1831" fmla="*/ 2008208 w 2148797"/>
              <a:gd name="connsiteY1831" fmla="*/ 410418 h 566036"/>
              <a:gd name="connsiteX1832" fmla="*/ 2012494 w 2148797"/>
              <a:gd name="connsiteY1832" fmla="*/ 409752 h 566036"/>
              <a:gd name="connsiteX1833" fmla="*/ 2018018 w 2148797"/>
              <a:gd name="connsiteY1833" fmla="*/ 410323 h 566036"/>
              <a:gd name="connsiteX1834" fmla="*/ 2022685 w 2148797"/>
              <a:gd name="connsiteY1834" fmla="*/ 410704 h 566036"/>
              <a:gd name="connsiteX1835" fmla="*/ 2022400 w 2148797"/>
              <a:gd name="connsiteY1835" fmla="*/ 410037 h 566036"/>
              <a:gd name="connsiteX1836" fmla="*/ 2029448 w 2148797"/>
              <a:gd name="connsiteY1836" fmla="*/ 397750 h 566036"/>
              <a:gd name="connsiteX1837" fmla="*/ 2036211 w 2148797"/>
              <a:gd name="connsiteY1837" fmla="*/ 393845 h 566036"/>
              <a:gd name="connsiteX1838" fmla="*/ 2038878 w 2148797"/>
              <a:gd name="connsiteY1838" fmla="*/ 393178 h 566036"/>
              <a:gd name="connsiteX1839" fmla="*/ 2045450 w 2148797"/>
              <a:gd name="connsiteY1839" fmla="*/ 395845 h 566036"/>
              <a:gd name="connsiteX1840" fmla="*/ 2047451 w 2148797"/>
              <a:gd name="connsiteY1840" fmla="*/ 399465 h 566036"/>
              <a:gd name="connsiteX1841" fmla="*/ 2051070 w 2148797"/>
              <a:gd name="connsiteY1841" fmla="*/ 399941 h 566036"/>
              <a:gd name="connsiteX1842" fmla="*/ 2050689 w 2148797"/>
              <a:gd name="connsiteY1842" fmla="*/ 400512 h 566036"/>
              <a:gd name="connsiteX1843" fmla="*/ 2049260 w 2148797"/>
              <a:gd name="connsiteY1843" fmla="*/ 402798 h 566036"/>
              <a:gd name="connsiteX1844" fmla="*/ 2046117 w 2148797"/>
              <a:gd name="connsiteY1844" fmla="*/ 409847 h 566036"/>
              <a:gd name="connsiteX1845" fmla="*/ 2046498 w 2148797"/>
              <a:gd name="connsiteY1845" fmla="*/ 409847 h 566036"/>
              <a:gd name="connsiteX1846" fmla="*/ 2047927 w 2148797"/>
              <a:gd name="connsiteY1846" fmla="*/ 409942 h 566036"/>
              <a:gd name="connsiteX1847" fmla="*/ 2052118 w 2148797"/>
              <a:gd name="connsiteY1847" fmla="*/ 406894 h 566036"/>
              <a:gd name="connsiteX1848" fmla="*/ 2055642 w 2148797"/>
              <a:gd name="connsiteY1848" fmla="*/ 403465 h 566036"/>
              <a:gd name="connsiteX1849" fmla="*/ 2060500 w 2148797"/>
              <a:gd name="connsiteY1849" fmla="*/ 407846 h 566036"/>
              <a:gd name="connsiteX1850" fmla="*/ 2070882 w 2148797"/>
              <a:gd name="connsiteY1850" fmla="*/ 402322 h 566036"/>
              <a:gd name="connsiteX1851" fmla="*/ 2064881 w 2148797"/>
              <a:gd name="connsiteY1851" fmla="*/ 401655 h 566036"/>
              <a:gd name="connsiteX1852" fmla="*/ 2058976 w 2148797"/>
              <a:gd name="connsiteY1852" fmla="*/ 401084 h 566036"/>
              <a:gd name="connsiteX1853" fmla="*/ 2061262 w 2148797"/>
              <a:gd name="connsiteY1853" fmla="*/ 394702 h 566036"/>
              <a:gd name="connsiteX1854" fmla="*/ 2070882 w 2148797"/>
              <a:gd name="connsiteY1854" fmla="*/ 397369 h 566036"/>
              <a:gd name="connsiteX1855" fmla="*/ 2073740 w 2148797"/>
              <a:gd name="connsiteY1855" fmla="*/ 396702 h 566036"/>
              <a:gd name="connsiteX1856" fmla="*/ 2075168 w 2148797"/>
              <a:gd name="connsiteY1856" fmla="*/ 396321 h 566036"/>
              <a:gd name="connsiteX1857" fmla="*/ 2079264 w 2148797"/>
              <a:gd name="connsiteY1857" fmla="*/ 395940 h 566036"/>
              <a:gd name="connsiteX1858" fmla="*/ 2077169 w 2148797"/>
              <a:gd name="connsiteY1858" fmla="*/ 400322 h 566036"/>
              <a:gd name="connsiteX1859" fmla="*/ 2075168 w 2148797"/>
              <a:gd name="connsiteY1859" fmla="*/ 399846 h 566036"/>
              <a:gd name="connsiteX1860" fmla="*/ 2071835 w 2148797"/>
              <a:gd name="connsiteY1860" fmla="*/ 400608 h 566036"/>
              <a:gd name="connsiteX1861" fmla="*/ 2072025 w 2148797"/>
              <a:gd name="connsiteY1861" fmla="*/ 403275 h 566036"/>
              <a:gd name="connsiteX1862" fmla="*/ 2075740 w 2148797"/>
              <a:gd name="connsiteY1862" fmla="*/ 405846 h 566036"/>
              <a:gd name="connsiteX1863" fmla="*/ 2082026 w 2148797"/>
              <a:gd name="connsiteY1863" fmla="*/ 405084 h 566036"/>
              <a:gd name="connsiteX1864" fmla="*/ 2085075 w 2148797"/>
              <a:gd name="connsiteY1864" fmla="*/ 410323 h 566036"/>
              <a:gd name="connsiteX1865" fmla="*/ 2085265 w 2148797"/>
              <a:gd name="connsiteY1865" fmla="*/ 410418 h 566036"/>
              <a:gd name="connsiteX1866" fmla="*/ 2089742 w 2148797"/>
              <a:gd name="connsiteY1866" fmla="*/ 413276 h 566036"/>
              <a:gd name="connsiteX1867" fmla="*/ 2096790 w 2148797"/>
              <a:gd name="connsiteY1867" fmla="*/ 406418 h 566036"/>
              <a:gd name="connsiteX1868" fmla="*/ 2111840 w 2148797"/>
              <a:gd name="connsiteY1868" fmla="*/ 408704 h 566036"/>
              <a:gd name="connsiteX1869" fmla="*/ 2114887 w 2148797"/>
              <a:gd name="connsiteY1869" fmla="*/ 406037 h 566036"/>
              <a:gd name="connsiteX1870" fmla="*/ 2115078 w 2148797"/>
              <a:gd name="connsiteY1870" fmla="*/ 405846 h 566036"/>
              <a:gd name="connsiteX1871" fmla="*/ 2116983 w 2148797"/>
              <a:gd name="connsiteY1871" fmla="*/ 407846 h 566036"/>
              <a:gd name="connsiteX1872" fmla="*/ 2117935 w 2148797"/>
              <a:gd name="connsiteY1872" fmla="*/ 409942 h 566036"/>
              <a:gd name="connsiteX1873" fmla="*/ 2125461 w 2148797"/>
              <a:gd name="connsiteY1873" fmla="*/ 410418 h 566036"/>
              <a:gd name="connsiteX1874" fmla="*/ 2127080 w 2148797"/>
              <a:gd name="connsiteY1874" fmla="*/ 413752 h 566036"/>
              <a:gd name="connsiteX1875" fmla="*/ 2128509 w 2148797"/>
              <a:gd name="connsiteY1875" fmla="*/ 411371 h 566036"/>
              <a:gd name="connsiteX1876" fmla="*/ 2135081 w 2148797"/>
              <a:gd name="connsiteY1876" fmla="*/ 411942 h 566036"/>
              <a:gd name="connsiteX1877" fmla="*/ 2139748 w 2148797"/>
              <a:gd name="connsiteY1877" fmla="*/ 425849 h 566036"/>
              <a:gd name="connsiteX1878" fmla="*/ 2146416 w 2148797"/>
              <a:gd name="connsiteY1878" fmla="*/ 435755 h 566036"/>
              <a:gd name="connsiteX1879" fmla="*/ 2148606 w 2148797"/>
              <a:gd name="connsiteY1879" fmla="*/ 436421 h 566036"/>
              <a:gd name="connsiteX1880" fmla="*/ 2148797 w 2148797"/>
              <a:gd name="connsiteY1880" fmla="*/ 436517 h 566036"/>
              <a:gd name="connsiteX1881" fmla="*/ 2147082 w 2148797"/>
              <a:gd name="connsiteY1881" fmla="*/ 438803 h 566036"/>
              <a:gd name="connsiteX1882" fmla="*/ 2143939 w 2148797"/>
              <a:gd name="connsiteY1882" fmla="*/ 440422 h 566036"/>
              <a:gd name="connsiteX1883" fmla="*/ 2137748 w 2148797"/>
              <a:gd name="connsiteY1883" fmla="*/ 445470 h 566036"/>
              <a:gd name="connsiteX1884" fmla="*/ 2131366 w 2148797"/>
              <a:gd name="connsiteY1884" fmla="*/ 451566 h 566036"/>
              <a:gd name="connsiteX1885" fmla="*/ 2141176 w 2148797"/>
              <a:gd name="connsiteY1885" fmla="*/ 452138 h 566036"/>
              <a:gd name="connsiteX1886" fmla="*/ 2143272 w 2148797"/>
              <a:gd name="connsiteY1886" fmla="*/ 456710 h 566036"/>
              <a:gd name="connsiteX1887" fmla="*/ 2139748 w 2148797"/>
              <a:gd name="connsiteY1887" fmla="*/ 457567 h 566036"/>
              <a:gd name="connsiteX1888" fmla="*/ 2138605 w 2148797"/>
              <a:gd name="connsiteY1888" fmla="*/ 456900 h 566036"/>
              <a:gd name="connsiteX1889" fmla="*/ 2138128 w 2148797"/>
              <a:gd name="connsiteY1889" fmla="*/ 456615 h 566036"/>
              <a:gd name="connsiteX1890" fmla="*/ 2135557 w 2148797"/>
              <a:gd name="connsiteY1890" fmla="*/ 455567 h 566036"/>
              <a:gd name="connsiteX1891" fmla="*/ 2134319 w 2148797"/>
              <a:gd name="connsiteY1891" fmla="*/ 459948 h 566036"/>
              <a:gd name="connsiteX1892" fmla="*/ 2133937 w 2148797"/>
              <a:gd name="connsiteY1892" fmla="*/ 465663 h 566036"/>
              <a:gd name="connsiteX1893" fmla="*/ 2130890 w 2148797"/>
              <a:gd name="connsiteY1893" fmla="*/ 465758 h 566036"/>
              <a:gd name="connsiteX1894" fmla="*/ 2122889 w 2148797"/>
              <a:gd name="connsiteY1894" fmla="*/ 466997 h 566036"/>
              <a:gd name="connsiteX1895" fmla="*/ 2115840 w 2148797"/>
              <a:gd name="connsiteY1895" fmla="*/ 465854 h 566036"/>
              <a:gd name="connsiteX1896" fmla="*/ 2111554 w 2148797"/>
              <a:gd name="connsiteY1896" fmla="*/ 466997 h 566036"/>
              <a:gd name="connsiteX1897" fmla="*/ 2110887 w 2148797"/>
              <a:gd name="connsiteY1897" fmla="*/ 467187 h 566036"/>
              <a:gd name="connsiteX1898" fmla="*/ 2114602 w 2148797"/>
              <a:gd name="connsiteY1898" fmla="*/ 472712 h 566036"/>
              <a:gd name="connsiteX1899" fmla="*/ 2112983 w 2148797"/>
              <a:gd name="connsiteY1899" fmla="*/ 475283 h 566036"/>
              <a:gd name="connsiteX1900" fmla="*/ 2112601 w 2148797"/>
              <a:gd name="connsiteY1900" fmla="*/ 475950 h 566036"/>
              <a:gd name="connsiteX1901" fmla="*/ 2109553 w 2148797"/>
              <a:gd name="connsiteY1901" fmla="*/ 479951 h 566036"/>
              <a:gd name="connsiteX1902" fmla="*/ 2106887 w 2148797"/>
              <a:gd name="connsiteY1902" fmla="*/ 479475 h 566036"/>
              <a:gd name="connsiteX1903" fmla="*/ 2102220 w 2148797"/>
              <a:gd name="connsiteY1903" fmla="*/ 478712 h 566036"/>
              <a:gd name="connsiteX1904" fmla="*/ 2097647 w 2148797"/>
              <a:gd name="connsiteY1904" fmla="*/ 480617 h 566036"/>
              <a:gd name="connsiteX1905" fmla="*/ 2097647 w 2148797"/>
              <a:gd name="connsiteY1905" fmla="*/ 478903 h 566036"/>
              <a:gd name="connsiteX1906" fmla="*/ 2097552 w 2148797"/>
              <a:gd name="connsiteY1906" fmla="*/ 472807 h 566036"/>
              <a:gd name="connsiteX1907" fmla="*/ 2091551 w 2148797"/>
              <a:gd name="connsiteY1907" fmla="*/ 477760 h 566036"/>
              <a:gd name="connsiteX1908" fmla="*/ 2093361 w 2148797"/>
              <a:gd name="connsiteY1908" fmla="*/ 482523 h 566036"/>
              <a:gd name="connsiteX1909" fmla="*/ 2091075 w 2148797"/>
              <a:gd name="connsiteY1909" fmla="*/ 487666 h 566036"/>
              <a:gd name="connsiteX1910" fmla="*/ 2083931 w 2148797"/>
              <a:gd name="connsiteY1910" fmla="*/ 488047 h 566036"/>
              <a:gd name="connsiteX1911" fmla="*/ 2066977 w 2148797"/>
              <a:gd name="connsiteY1911" fmla="*/ 488142 h 566036"/>
              <a:gd name="connsiteX1912" fmla="*/ 2065262 w 2148797"/>
              <a:gd name="connsiteY1912" fmla="*/ 490142 h 566036"/>
              <a:gd name="connsiteX1913" fmla="*/ 2063262 w 2148797"/>
              <a:gd name="connsiteY1913" fmla="*/ 492429 h 566036"/>
              <a:gd name="connsiteX1914" fmla="*/ 2054308 w 2148797"/>
              <a:gd name="connsiteY1914" fmla="*/ 492429 h 566036"/>
              <a:gd name="connsiteX1915" fmla="*/ 2041450 w 2148797"/>
              <a:gd name="connsiteY1915" fmla="*/ 492333 h 566036"/>
              <a:gd name="connsiteX1916" fmla="*/ 2023734 w 2148797"/>
              <a:gd name="connsiteY1916" fmla="*/ 493762 h 566036"/>
              <a:gd name="connsiteX1917" fmla="*/ 2021257 w 2148797"/>
              <a:gd name="connsiteY1917" fmla="*/ 496429 h 566036"/>
              <a:gd name="connsiteX1918" fmla="*/ 2018876 w 2148797"/>
              <a:gd name="connsiteY1918" fmla="*/ 496239 h 566036"/>
              <a:gd name="connsiteX1919" fmla="*/ 2014780 w 2148797"/>
              <a:gd name="connsiteY1919" fmla="*/ 492429 h 566036"/>
              <a:gd name="connsiteX1920" fmla="*/ 2011637 w 2148797"/>
              <a:gd name="connsiteY1920" fmla="*/ 496048 h 566036"/>
              <a:gd name="connsiteX1921" fmla="*/ 2004778 w 2148797"/>
              <a:gd name="connsiteY1921" fmla="*/ 497667 h 566036"/>
              <a:gd name="connsiteX1922" fmla="*/ 1998778 w 2148797"/>
              <a:gd name="connsiteY1922" fmla="*/ 500429 h 566036"/>
              <a:gd name="connsiteX1923" fmla="*/ 1992872 w 2148797"/>
              <a:gd name="connsiteY1923" fmla="*/ 500525 h 566036"/>
              <a:gd name="connsiteX1924" fmla="*/ 1988681 w 2148797"/>
              <a:gd name="connsiteY1924" fmla="*/ 501668 h 566036"/>
              <a:gd name="connsiteX1925" fmla="*/ 1978204 w 2148797"/>
              <a:gd name="connsiteY1925" fmla="*/ 495858 h 566036"/>
              <a:gd name="connsiteX1926" fmla="*/ 1972203 w 2148797"/>
              <a:gd name="connsiteY1926" fmla="*/ 501763 h 566036"/>
              <a:gd name="connsiteX1927" fmla="*/ 1963345 w 2148797"/>
              <a:gd name="connsiteY1927" fmla="*/ 503477 h 566036"/>
              <a:gd name="connsiteX1928" fmla="*/ 1951058 w 2148797"/>
              <a:gd name="connsiteY1928" fmla="*/ 499572 h 566036"/>
              <a:gd name="connsiteX1929" fmla="*/ 1931531 w 2148797"/>
              <a:gd name="connsiteY1929" fmla="*/ 503096 h 566036"/>
              <a:gd name="connsiteX1930" fmla="*/ 1925531 w 2148797"/>
              <a:gd name="connsiteY1930" fmla="*/ 501858 h 566036"/>
              <a:gd name="connsiteX1931" fmla="*/ 1922959 w 2148797"/>
              <a:gd name="connsiteY1931" fmla="*/ 501287 h 566036"/>
              <a:gd name="connsiteX1932" fmla="*/ 1916291 w 2148797"/>
              <a:gd name="connsiteY1932" fmla="*/ 502430 h 566036"/>
              <a:gd name="connsiteX1933" fmla="*/ 1910100 w 2148797"/>
              <a:gd name="connsiteY1933" fmla="*/ 501096 h 566036"/>
              <a:gd name="connsiteX1934" fmla="*/ 1895431 w 2148797"/>
              <a:gd name="connsiteY1934" fmla="*/ 499572 h 566036"/>
              <a:gd name="connsiteX1935" fmla="*/ 1870952 w 2148797"/>
              <a:gd name="connsiteY1935" fmla="*/ 503001 h 566036"/>
              <a:gd name="connsiteX1936" fmla="*/ 1869047 w 2148797"/>
              <a:gd name="connsiteY1936" fmla="*/ 506240 h 566036"/>
              <a:gd name="connsiteX1937" fmla="*/ 1865618 w 2148797"/>
              <a:gd name="connsiteY1937" fmla="*/ 500906 h 566036"/>
              <a:gd name="connsiteX1938" fmla="*/ 1851998 w 2148797"/>
              <a:gd name="connsiteY1938" fmla="*/ 502620 h 566036"/>
              <a:gd name="connsiteX1939" fmla="*/ 1846950 w 2148797"/>
              <a:gd name="connsiteY1939" fmla="*/ 499763 h 566036"/>
              <a:gd name="connsiteX1940" fmla="*/ 1844758 w 2148797"/>
              <a:gd name="connsiteY1940" fmla="*/ 498429 h 566036"/>
              <a:gd name="connsiteX1941" fmla="*/ 1831328 w 2148797"/>
              <a:gd name="connsiteY1941" fmla="*/ 499858 h 566036"/>
              <a:gd name="connsiteX1942" fmla="*/ 1829043 w 2148797"/>
              <a:gd name="connsiteY1942" fmla="*/ 500715 h 566036"/>
              <a:gd name="connsiteX1943" fmla="*/ 1827137 w 2148797"/>
              <a:gd name="connsiteY1943" fmla="*/ 501382 h 566036"/>
              <a:gd name="connsiteX1944" fmla="*/ 1816469 w 2148797"/>
              <a:gd name="connsiteY1944" fmla="*/ 500906 h 566036"/>
              <a:gd name="connsiteX1945" fmla="*/ 1813135 w 2148797"/>
              <a:gd name="connsiteY1945" fmla="*/ 500620 h 566036"/>
              <a:gd name="connsiteX1946" fmla="*/ 1811231 w 2148797"/>
              <a:gd name="connsiteY1946" fmla="*/ 500429 h 566036"/>
              <a:gd name="connsiteX1947" fmla="*/ 1805992 w 2148797"/>
              <a:gd name="connsiteY1947" fmla="*/ 501382 h 566036"/>
              <a:gd name="connsiteX1948" fmla="*/ 1802182 w 2148797"/>
              <a:gd name="connsiteY1948" fmla="*/ 506335 h 566036"/>
              <a:gd name="connsiteX1949" fmla="*/ 1798467 w 2148797"/>
              <a:gd name="connsiteY1949" fmla="*/ 499953 h 566036"/>
              <a:gd name="connsiteX1950" fmla="*/ 1795419 w 2148797"/>
              <a:gd name="connsiteY1950" fmla="*/ 500906 h 566036"/>
              <a:gd name="connsiteX1951" fmla="*/ 1790847 w 2148797"/>
              <a:gd name="connsiteY1951" fmla="*/ 502335 h 566036"/>
              <a:gd name="connsiteX1952" fmla="*/ 1797515 w 2148797"/>
              <a:gd name="connsiteY1952" fmla="*/ 509097 h 566036"/>
              <a:gd name="connsiteX1953" fmla="*/ 1791609 w 2148797"/>
              <a:gd name="connsiteY1953" fmla="*/ 513288 h 566036"/>
              <a:gd name="connsiteX1954" fmla="*/ 1780179 w 2148797"/>
              <a:gd name="connsiteY1954" fmla="*/ 511669 h 566036"/>
              <a:gd name="connsiteX1955" fmla="*/ 1772559 w 2148797"/>
              <a:gd name="connsiteY1955" fmla="*/ 515860 h 566036"/>
              <a:gd name="connsiteX1956" fmla="*/ 1777798 w 2148797"/>
              <a:gd name="connsiteY1956" fmla="*/ 517860 h 566036"/>
              <a:gd name="connsiteX1957" fmla="*/ 1776560 w 2148797"/>
              <a:gd name="connsiteY1957" fmla="*/ 519670 h 566036"/>
              <a:gd name="connsiteX1958" fmla="*/ 1774369 w 2148797"/>
              <a:gd name="connsiteY1958" fmla="*/ 529671 h 566036"/>
              <a:gd name="connsiteX1959" fmla="*/ 1765701 w 2148797"/>
              <a:gd name="connsiteY1959" fmla="*/ 532529 h 566036"/>
              <a:gd name="connsiteX1960" fmla="*/ 1763987 w 2148797"/>
              <a:gd name="connsiteY1960" fmla="*/ 528242 h 566036"/>
              <a:gd name="connsiteX1961" fmla="*/ 1758938 w 2148797"/>
              <a:gd name="connsiteY1961" fmla="*/ 528528 h 566036"/>
              <a:gd name="connsiteX1962" fmla="*/ 1758176 w 2148797"/>
              <a:gd name="connsiteY1962" fmla="*/ 532148 h 566036"/>
              <a:gd name="connsiteX1963" fmla="*/ 1755128 w 2148797"/>
              <a:gd name="connsiteY1963" fmla="*/ 533005 h 566036"/>
              <a:gd name="connsiteX1964" fmla="*/ 1753795 w 2148797"/>
              <a:gd name="connsiteY1964" fmla="*/ 531957 h 566036"/>
              <a:gd name="connsiteX1965" fmla="*/ 1752937 w 2148797"/>
              <a:gd name="connsiteY1965" fmla="*/ 531291 h 566036"/>
              <a:gd name="connsiteX1966" fmla="*/ 1756081 w 2148797"/>
              <a:gd name="connsiteY1966" fmla="*/ 526814 h 566036"/>
              <a:gd name="connsiteX1967" fmla="*/ 1760462 w 2148797"/>
              <a:gd name="connsiteY1967" fmla="*/ 521480 h 566036"/>
              <a:gd name="connsiteX1968" fmla="*/ 1758176 w 2148797"/>
              <a:gd name="connsiteY1968" fmla="*/ 515669 h 566036"/>
              <a:gd name="connsiteX1969" fmla="*/ 1760272 w 2148797"/>
              <a:gd name="connsiteY1969" fmla="*/ 509383 h 566036"/>
              <a:gd name="connsiteX1970" fmla="*/ 1765796 w 2148797"/>
              <a:gd name="connsiteY1970" fmla="*/ 508431 h 566036"/>
              <a:gd name="connsiteX1971" fmla="*/ 1770178 w 2148797"/>
              <a:gd name="connsiteY1971" fmla="*/ 510335 h 566036"/>
              <a:gd name="connsiteX1972" fmla="*/ 1770464 w 2148797"/>
              <a:gd name="connsiteY1972" fmla="*/ 509859 h 566036"/>
              <a:gd name="connsiteX1973" fmla="*/ 1772464 w 2148797"/>
              <a:gd name="connsiteY1973" fmla="*/ 506906 h 566036"/>
              <a:gd name="connsiteX1974" fmla="*/ 1764558 w 2148797"/>
              <a:gd name="connsiteY1974" fmla="*/ 500048 h 566036"/>
              <a:gd name="connsiteX1975" fmla="*/ 1762081 w 2148797"/>
              <a:gd name="connsiteY1975" fmla="*/ 502144 h 566036"/>
              <a:gd name="connsiteX1976" fmla="*/ 1758557 w 2148797"/>
              <a:gd name="connsiteY1976" fmla="*/ 502716 h 566036"/>
              <a:gd name="connsiteX1977" fmla="*/ 1755319 w 2148797"/>
              <a:gd name="connsiteY1977" fmla="*/ 503573 h 566036"/>
              <a:gd name="connsiteX1978" fmla="*/ 1747889 w 2148797"/>
              <a:gd name="connsiteY1978" fmla="*/ 501192 h 566036"/>
              <a:gd name="connsiteX1979" fmla="*/ 1742269 w 2148797"/>
              <a:gd name="connsiteY1979" fmla="*/ 503192 h 566036"/>
              <a:gd name="connsiteX1980" fmla="*/ 1729125 w 2148797"/>
              <a:gd name="connsiteY1980" fmla="*/ 503382 h 566036"/>
              <a:gd name="connsiteX1981" fmla="*/ 1714743 w 2148797"/>
              <a:gd name="connsiteY1981" fmla="*/ 503573 h 566036"/>
              <a:gd name="connsiteX1982" fmla="*/ 1712456 w 2148797"/>
              <a:gd name="connsiteY1982" fmla="*/ 502716 h 566036"/>
              <a:gd name="connsiteX1983" fmla="*/ 1707027 w 2148797"/>
              <a:gd name="connsiteY1983" fmla="*/ 500620 h 566036"/>
              <a:gd name="connsiteX1984" fmla="*/ 1706646 w 2148797"/>
              <a:gd name="connsiteY1984" fmla="*/ 500525 h 566036"/>
              <a:gd name="connsiteX1985" fmla="*/ 1700836 w 2148797"/>
              <a:gd name="connsiteY1985" fmla="*/ 503192 h 566036"/>
              <a:gd name="connsiteX1986" fmla="*/ 1700740 w 2148797"/>
              <a:gd name="connsiteY1986" fmla="*/ 513955 h 566036"/>
              <a:gd name="connsiteX1987" fmla="*/ 1699217 w 2148797"/>
              <a:gd name="connsiteY1987" fmla="*/ 522527 h 566036"/>
              <a:gd name="connsiteX1988" fmla="*/ 1692454 w 2148797"/>
              <a:gd name="connsiteY1988" fmla="*/ 521861 h 566036"/>
              <a:gd name="connsiteX1989" fmla="*/ 1690073 w 2148797"/>
              <a:gd name="connsiteY1989" fmla="*/ 521385 h 566036"/>
              <a:gd name="connsiteX1990" fmla="*/ 1687501 w 2148797"/>
              <a:gd name="connsiteY1990" fmla="*/ 520908 h 566036"/>
              <a:gd name="connsiteX1991" fmla="*/ 1682357 w 2148797"/>
              <a:gd name="connsiteY1991" fmla="*/ 514812 h 566036"/>
              <a:gd name="connsiteX1992" fmla="*/ 1683024 w 2148797"/>
              <a:gd name="connsiteY1992" fmla="*/ 507192 h 566036"/>
              <a:gd name="connsiteX1993" fmla="*/ 1691120 w 2148797"/>
              <a:gd name="connsiteY1993" fmla="*/ 507859 h 566036"/>
              <a:gd name="connsiteX1994" fmla="*/ 1690453 w 2148797"/>
              <a:gd name="connsiteY1994" fmla="*/ 509192 h 566036"/>
              <a:gd name="connsiteX1995" fmla="*/ 1688549 w 2148797"/>
              <a:gd name="connsiteY1995" fmla="*/ 513765 h 566036"/>
              <a:gd name="connsiteX1996" fmla="*/ 1688263 w 2148797"/>
              <a:gd name="connsiteY1996" fmla="*/ 514908 h 566036"/>
              <a:gd name="connsiteX1997" fmla="*/ 1691501 w 2148797"/>
              <a:gd name="connsiteY1997" fmla="*/ 517194 h 566036"/>
              <a:gd name="connsiteX1998" fmla="*/ 1692454 w 2148797"/>
              <a:gd name="connsiteY1998" fmla="*/ 516717 h 566036"/>
              <a:gd name="connsiteX1999" fmla="*/ 1698741 w 2148797"/>
              <a:gd name="connsiteY1999" fmla="*/ 513383 h 566036"/>
              <a:gd name="connsiteX2000" fmla="*/ 1689216 w 2148797"/>
              <a:gd name="connsiteY2000" fmla="*/ 503001 h 566036"/>
              <a:gd name="connsiteX2001" fmla="*/ 1685405 w 2148797"/>
              <a:gd name="connsiteY2001" fmla="*/ 503954 h 566036"/>
              <a:gd name="connsiteX2002" fmla="*/ 1682357 w 2148797"/>
              <a:gd name="connsiteY2002" fmla="*/ 504621 h 566036"/>
              <a:gd name="connsiteX2003" fmla="*/ 1674071 w 2148797"/>
              <a:gd name="connsiteY2003" fmla="*/ 504430 h 566036"/>
              <a:gd name="connsiteX2004" fmla="*/ 1672928 w 2148797"/>
              <a:gd name="connsiteY2004" fmla="*/ 504240 h 566036"/>
              <a:gd name="connsiteX2005" fmla="*/ 1670451 w 2148797"/>
              <a:gd name="connsiteY2005" fmla="*/ 506430 h 566036"/>
              <a:gd name="connsiteX2006" fmla="*/ 1671309 w 2148797"/>
              <a:gd name="connsiteY2006" fmla="*/ 508526 h 566036"/>
              <a:gd name="connsiteX2007" fmla="*/ 1667308 w 2148797"/>
              <a:gd name="connsiteY2007" fmla="*/ 512907 h 566036"/>
              <a:gd name="connsiteX2008" fmla="*/ 1664926 w 2148797"/>
              <a:gd name="connsiteY2008" fmla="*/ 518527 h 566036"/>
              <a:gd name="connsiteX2009" fmla="*/ 1664831 w 2148797"/>
              <a:gd name="connsiteY2009" fmla="*/ 517956 h 566036"/>
              <a:gd name="connsiteX2010" fmla="*/ 1664546 w 2148797"/>
              <a:gd name="connsiteY2010" fmla="*/ 515289 h 566036"/>
              <a:gd name="connsiteX2011" fmla="*/ 1662450 w 2148797"/>
              <a:gd name="connsiteY2011" fmla="*/ 509478 h 566036"/>
              <a:gd name="connsiteX2012" fmla="*/ 1658640 w 2148797"/>
              <a:gd name="connsiteY2012" fmla="*/ 512431 h 566036"/>
              <a:gd name="connsiteX2013" fmla="*/ 1655211 w 2148797"/>
              <a:gd name="connsiteY2013" fmla="*/ 519765 h 566036"/>
              <a:gd name="connsiteX2014" fmla="*/ 1644733 w 2148797"/>
              <a:gd name="connsiteY2014" fmla="*/ 517479 h 566036"/>
              <a:gd name="connsiteX2015" fmla="*/ 1641495 w 2148797"/>
              <a:gd name="connsiteY2015" fmla="*/ 512812 h 566036"/>
              <a:gd name="connsiteX2016" fmla="*/ 1637400 w 2148797"/>
              <a:gd name="connsiteY2016" fmla="*/ 506525 h 566036"/>
              <a:gd name="connsiteX2017" fmla="*/ 1628636 w 2148797"/>
              <a:gd name="connsiteY2017" fmla="*/ 505954 h 566036"/>
              <a:gd name="connsiteX2018" fmla="*/ 1628636 w 2148797"/>
              <a:gd name="connsiteY2018" fmla="*/ 506240 h 566036"/>
              <a:gd name="connsiteX2019" fmla="*/ 1627398 w 2148797"/>
              <a:gd name="connsiteY2019" fmla="*/ 511098 h 566036"/>
              <a:gd name="connsiteX2020" fmla="*/ 1625588 w 2148797"/>
              <a:gd name="connsiteY2020" fmla="*/ 518908 h 566036"/>
              <a:gd name="connsiteX2021" fmla="*/ 1624255 w 2148797"/>
              <a:gd name="connsiteY2021" fmla="*/ 517956 h 566036"/>
              <a:gd name="connsiteX2022" fmla="*/ 1620064 w 2148797"/>
              <a:gd name="connsiteY2022" fmla="*/ 516336 h 566036"/>
              <a:gd name="connsiteX2023" fmla="*/ 1618730 w 2148797"/>
              <a:gd name="connsiteY2023" fmla="*/ 515193 h 566036"/>
              <a:gd name="connsiteX2024" fmla="*/ 1617683 w 2148797"/>
              <a:gd name="connsiteY2024" fmla="*/ 508431 h 566036"/>
              <a:gd name="connsiteX2025" fmla="*/ 1616921 w 2148797"/>
              <a:gd name="connsiteY2025" fmla="*/ 506906 h 566036"/>
              <a:gd name="connsiteX2026" fmla="*/ 1612349 w 2148797"/>
              <a:gd name="connsiteY2026" fmla="*/ 502716 h 566036"/>
              <a:gd name="connsiteX2027" fmla="*/ 1609491 w 2148797"/>
              <a:gd name="connsiteY2027" fmla="*/ 501858 h 566036"/>
              <a:gd name="connsiteX2028" fmla="*/ 1607586 w 2148797"/>
              <a:gd name="connsiteY2028" fmla="*/ 506335 h 566036"/>
              <a:gd name="connsiteX2029" fmla="*/ 1606729 w 2148797"/>
              <a:gd name="connsiteY2029" fmla="*/ 508907 h 566036"/>
              <a:gd name="connsiteX2030" fmla="*/ 1610348 w 2148797"/>
              <a:gd name="connsiteY2030" fmla="*/ 512621 h 566036"/>
              <a:gd name="connsiteX2031" fmla="*/ 1604348 w 2148797"/>
              <a:gd name="connsiteY2031" fmla="*/ 516622 h 566036"/>
              <a:gd name="connsiteX2032" fmla="*/ 1601776 w 2148797"/>
              <a:gd name="connsiteY2032" fmla="*/ 520813 h 566036"/>
              <a:gd name="connsiteX2033" fmla="*/ 1598061 w 2148797"/>
              <a:gd name="connsiteY2033" fmla="*/ 510717 h 566036"/>
              <a:gd name="connsiteX2034" fmla="*/ 1600728 w 2148797"/>
              <a:gd name="connsiteY2034" fmla="*/ 504906 h 566036"/>
              <a:gd name="connsiteX2035" fmla="*/ 1597585 w 2148797"/>
              <a:gd name="connsiteY2035" fmla="*/ 503763 h 566036"/>
              <a:gd name="connsiteX2036" fmla="*/ 1596442 w 2148797"/>
              <a:gd name="connsiteY2036" fmla="*/ 504430 h 566036"/>
              <a:gd name="connsiteX2037" fmla="*/ 1596347 w 2148797"/>
              <a:gd name="connsiteY2037" fmla="*/ 505383 h 566036"/>
              <a:gd name="connsiteX2038" fmla="*/ 1593584 w 2148797"/>
              <a:gd name="connsiteY2038" fmla="*/ 507097 h 566036"/>
              <a:gd name="connsiteX2039" fmla="*/ 1592156 w 2148797"/>
              <a:gd name="connsiteY2039" fmla="*/ 514431 h 566036"/>
              <a:gd name="connsiteX2040" fmla="*/ 1596347 w 2148797"/>
              <a:gd name="connsiteY2040" fmla="*/ 518337 h 566036"/>
              <a:gd name="connsiteX2041" fmla="*/ 1596347 w 2148797"/>
              <a:gd name="connsiteY2041" fmla="*/ 518622 h 566036"/>
              <a:gd name="connsiteX2042" fmla="*/ 1596061 w 2148797"/>
              <a:gd name="connsiteY2042" fmla="*/ 520623 h 566036"/>
              <a:gd name="connsiteX2043" fmla="*/ 1594346 w 2148797"/>
              <a:gd name="connsiteY2043" fmla="*/ 520813 h 566036"/>
              <a:gd name="connsiteX2044" fmla="*/ 1590727 w 2148797"/>
              <a:gd name="connsiteY2044" fmla="*/ 517860 h 566036"/>
              <a:gd name="connsiteX2045" fmla="*/ 1579678 w 2148797"/>
              <a:gd name="connsiteY2045" fmla="*/ 511860 h 566036"/>
              <a:gd name="connsiteX2046" fmla="*/ 1578249 w 2148797"/>
              <a:gd name="connsiteY2046" fmla="*/ 508145 h 566036"/>
              <a:gd name="connsiteX2047" fmla="*/ 1574916 w 2148797"/>
              <a:gd name="connsiteY2047" fmla="*/ 505192 h 566036"/>
              <a:gd name="connsiteX2048" fmla="*/ 1574058 w 2148797"/>
              <a:gd name="connsiteY2048" fmla="*/ 504716 h 566036"/>
              <a:gd name="connsiteX2049" fmla="*/ 1572058 w 2148797"/>
              <a:gd name="connsiteY2049" fmla="*/ 505859 h 566036"/>
              <a:gd name="connsiteX2050" fmla="*/ 1573391 w 2148797"/>
              <a:gd name="connsiteY2050" fmla="*/ 511574 h 566036"/>
              <a:gd name="connsiteX2051" fmla="*/ 1570915 w 2148797"/>
              <a:gd name="connsiteY2051" fmla="*/ 520813 h 566036"/>
              <a:gd name="connsiteX2052" fmla="*/ 1560151 w 2148797"/>
              <a:gd name="connsiteY2052" fmla="*/ 519956 h 566036"/>
              <a:gd name="connsiteX2053" fmla="*/ 1563390 w 2148797"/>
              <a:gd name="connsiteY2053" fmla="*/ 516241 h 566036"/>
              <a:gd name="connsiteX2054" fmla="*/ 1559961 w 2148797"/>
              <a:gd name="connsiteY2054" fmla="*/ 514431 h 566036"/>
              <a:gd name="connsiteX2055" fmla="*/ 1548339 w 2148797"/>
              <a:gd name="connsiteY2055" fmla="*/ 513001 h 566036"/>
              <a:gd name="connsiteX2056" fmla="*/ 1547960 w 2148797"/>
              <a:gd name="connsiteY2056" fmla="*/ 508621 h 566036"/>
              <a:gd name="connsiteX2057" fmla="*/ 1549483 w 2148797"/>
              <a:gd name="connsiteY2057" fmla="*/ 503096 h 566036"/>
              <a:gd name="connsiteX2058" fmla="*/ 1547388 w 2148797"/>
              <a:gd name="connsiteY2058" fmla="*/ 502430 h 566036"/>
              <a:gd name="connsiteX2059" fmla="*/ 1538720 w 2148797"/>
              <a:gd name="connsiteY2059" fmla="*/ 503096 h 566036"/>
              <a:gd name="connsiteX2060" fmla="*/ 1530338 w 2148797"/>
              <a:gd name="connsiteY2060" fmla="*/ 504906 h 566036"/>
              <a:gd name="connsiteX2061" fmla="*/ 1529481 w 2148797"/>
              <a:gd name="connsiteY2061" fmla="*/ 507573 h 566036"/>
              <a:gd name="connsiteX2062" fmla="*/ 1531386 w 2148797"/>
              <a:gd name="connsiteY2062" fmla="*/ 508621 h 566036"/>
              <a:gd name="connsiteX2063" fmla="*/ 1533768 w 2148797"/>
              <a:gd name="connsiteY2063" fmla="*/ 508240 h 566036"/>
              <a:gd name="connsiteX2064" fmla="*/ 1539292 w 2148797"/>
              <a:gd name="connsiteY2064" fmla="*/ 506716 h 566036"/>
              <a:gd name="connsiteX2065" fmla="*/ 1546177 w 2148797"/>
              <a:gd name="connsiteY2065" fmla="*/ 512735 h 566036"/>
              <a:gd name="connsiteX2066" fmla="*/ 1535196 w 2148797"/>
              <a:gd name="connsiteY2066" fmla="*/ 511383 h 566036"/>
              <a:gd name="connsiteX2067" fmla="*/ 1533386 w 2148797"/>
              <a:gd name="connsiteY2067" fmla="*/ 511002 h 566036"/>
              <a:gd name="connsiteX2068" fmla="*/ 1533196 w 2148797"/>
              <a:gd name="connsiteY2068" fmla="*/ 510907 h 566036"/>
              <a:gd name="connsiteX2069" fmla="*/ 1535291 w 2148797"/>
              <a:gd name="connsiteY2069" fmla="*/ 514717 h 566036"/>
              <a:gd name="connsiteX2070" fmla="*/ 1537101 w 2148797"/>
              <a:gd name="connsiteY2070" fmla="*/ 515098 h 566036"/>
              <a:gd name="connsiteX2071" fmla="*/ 1539292 w 2148797"/>
              <a:gd name="connsiteY2071" fmla="*/ 515765 h 566036"/>
              <a:gd name="connsiteX2072" fmla="*/ 1548817 w 2148797"/>
              <a:gd name="connsiteY2072" fmla="*/ 518527 h 566036"/>
              <a:gd name="connsiteX2073" fmla="*/ 1548491 w 2148797"/>
              <a:gd name="connsiteY2073" fmla="*/ 514757 h 566036"/>
              <a:gd name="connsiteX2074" fmla="*/ 1552912 w 2148797"/>
              <a:gd name="connsiteY2074" fmla="*/ 518622 h 566036"/>
              <a:gd name="connsiteX2075" fmla="*/ 1552531 w 2148797"/>
              <a:gd name="connsiteY2075" fmla="*/ 519098 h 566036"/>
              <a:gd name="connsiteX2076" fmla="*/ 1547674 w 2148797"/>
              <a:gd name="connsiteY2076" fmla="*/ 523575 h 566036"/>
              <a:gd name="connsiteX2077" fmla="*/ 1546817 w 2148797"/>
              <a:gd name="connsiteY2077" fmla="*/ 525290 h 566036"/>
              <a:gd name="connsiteX2078" fmla="*/ 1545197 w 2148797"/>
              <a:gd name="connsiteY2078" fmla="*/ 526338 h 566036"/>
              <a:gd name="connsiteX2079" fmla="*/ 1540054 w 2148797"/>
              <a:gd name="connsiteY2079" fmla="*/ 518146 h 566036"/>
              <a:gd name="connsiteX2080" fmla="*/ 1529862 w 2148797"/>
              <a:gd name="connsiteY2080" fmla="*/ 518051 h 566036"/>
              <a:gd name="connsiteX2081" fmla="*/ 1521861 w 2148797"/>
              <a:gd name="connsiteY2081" fmla="*/ 522051 h 566036"/>
              <a:gd name="connsiteX2082" fmla="*/ 1519480 w 2148797"/>
              <a:gd name="connsiteY2082" fmla="*/ 526909 h 566036"/>
              <a:gd name="connsiteX2083" fmla="*/ 1519194 w 2148797"/>
              <a:gd name="connsiteY2083" fmla="*/ 526528 h 566036"/>
              <a:gd name="connsiteX2084" fmla="*/ 1518242 w 2148797"/>
              <a:gd name="connsiteY2084" fmla="*/ 525099 h 566036"/>
              <a:gd name="connsiteX2085" fmla="*/ 1509860 w 2148797"/>
              <a:gd name="connsiteY2085" fmla="*/ 516812 h 566036"/>
              <a:gd name="connsiteX2086" fmla="*/ 1507669 w 2148797"/>
              <a:gd name="connsiteY2086" fmla="*/ 519289 h 566036"/>
              <a:gd name="connsiteX2087" fmla="*/ 1505002 w 2148797"/>
              <a:gd name="connsiteY2087" fmla="*/ 522337 h 566036"/>
              <a:gd name="connsiteX2088" fmla="*/ 1496906 w 2148797"/>
              <a:gd name="connsiteY2088" fmla="*/ 524433 h 566036"/>
              <a:gd name="connsiteX2089" fmla="*/ 1493667 w 2148797"/>
              <a:gd name="connsiteY2089" fmla="*/ 522432 h 566036"/>
              <a:gd name="connsiteX2090" fmla="*/ 1490048 w 2148797"/>
              <a:gd name="connsiteY2090" fmla="*/ 524052 h 566036"/>
              <a:gd name="connsiteX2091" fmla="*/ 1486333 w 2148797"/>
              <a:gd name="connsiteY2091" fmla="*/ 529957 h 566036"/>
              <a:gd name="connsiteX2092" fmla="*/ 1485571 w 2148797"/>
              <a:gd name="connsiteY2092" fmla="*/ 534624 h 566036"/>
              <a:gd name="connsiteX2093" fmla="*/ 1484904 w 2148797"/>
              <a:gd name="connsiteY2093" fmla="*/ 535386 h 566036"/>
              <a:gd name="connsiteX2094" fmla="*/ 1484237 w 2148797"/>
              <a:gd name="connsiteY2094" fmla="*/ 535291 h 566036"/>
              <a:gd name="connsiteX2095" fmla="*/ 1477189 w 2148797"/>
              <a:gd name="connsiteY2095" fmla="*/ 533005 h 566036"/>
              <a:gd name="connsiteX2096" fmla="*/ 1478998 w 2148797"/>
              <a:gd name="connsiteY2096" fmla="*/ 529862 h 566036"/>
              <a:gd name="connsiteX2097" fmla="*/ 1482904 w 2148797"/>
              <a:gd name="connsiteY2097" fmla="*/ 525671 h 566036"/>
              <a:gd name="connsiteX2098" fmla="*/ 1485476 w 2148797"/>
              <a:gd name="connsiteY2098" fmla="*/ 521861 h 566036"/>
              <a:gd name="connsiteX2099" fmla="*/ 1485380 w 2148797"/>
              <a:gd name="connsiteY2099" fmla="*/ 520908 h 566036"/>
              <a:gd name="connsiteX2100" fmla="*/ 1481475 w 2148797"/>
              <a:gd name="connsiteY2100" fmla="*/ 520146 h 566036"/>
              <a:gd name="connsiteX2101" fmla="*/ 1480427 w 2148797"/>
              <a:gd name="connsiteY2101" fmla="*/ 520908 h 566036"/>
              <a:gd name="connsiteX2102" fmla="*/ 1478808 w 2148797"/>
              <a:gd name="connsiteY2102" fmla="*/ 523194 h 566036"/>
              <a:gd name="connsiteX2103" fmla="*/ 1477856 w 2148797"/>
              <a:gd name="connsiteY2103" fmla="*/ 523480 h 566036"/>
              <a:gd name="connsiteX2104" fmla="*/ 1476331 w 2148797"/>
              <a:gd name="connsiteY2104" fmla="*/ 520718 h 566036"/>
              <a:gd name="connsiteX2105" fmla="*/ 1480713 w 2148797"/>
              <a:gd name="connsiteY2105" fmla="*/ 514812 h 566036"/>
              <a:gd name="connsiteX2106" fmla="*/ 1483189 w 2148797"/>
              <a:gd name="connsiteY2106" fmla="*/ 516050 h 566036"/>
              <a:gd name="connsiteX2107" fmla="*/ 1486714 w 2148797"/>
              <a:gd name="connsiteY2107" fmla="*/ 515003 h 566036"/>
              <a:gd name="connsiteX2108" fmla="*/ 1486809 w 2148797"/>
              <a:gd name="connsiteY2108" fmla="*/ 512907 h 566036"/>
              <a:gd name="connsiteX2109" fmla="*/ 1485380 w 2148797"/>
              <a:gd name="connsiteY2109" fmla="*/ 509764 h 566036"/>
              <a:gd name="connsiteX2110" fmla="*/ 1480618 w 2148797"/>
              <a:gd name="connsiteY2110" fmla="*/ 506525 h 566036"/>
              <a:gd name="connsiteX2111" fmla="*/ 1481475 w 2148797"/>
              <a:gd name="connsiteY2111" fmla="*/ 503001 h 566036"/>
              <a:gd name="connsiteX2112" fmla="*/ 1472236 w 2148797"/>
              <a:gd name="connsiteY2112" fmla="*/ 506049 h 566036"/>
              <a:gd name="connsiteX2113" fmla="*/ 1474998 w 2148797"/>
              <a:gd name="connsiteY2113" fmla="*/ 512431 h 566036"/>
              <a:gd name="connsiteX2114" fmla="*/ 1472903 w 2148797"/>
              <a:gd name="connsiteY2114" fmla="*/ 511288 h 566036"/>
              <a:gd name="connsiteX2115" fmla="*/ 1468331 w 2148797"/>
              <a:gd name="connsiteY2115" fmla="*/ 509573 h 566036"/>
              <a:gd name="connsiteX2116" fmla="*/ 1465378 w 2148797"/>
              <a:gd name="connsiteY2116" fmla="*/ 515860 h 566036"/>
              <a:gd name="connsiteX2117" fmla="*/ 1470902 w 2148797"/>
              <a:gd name="connsiteY2117" fmla="*/ 516527 h 566036"/>
              <a:gd name="connsiteX2118" fmla="*/ 1471569 w 2148797"/>
              <a:gd name="connsiteY2118" fmla="*/ 517384 h 566036"/>
              <a:gd name="connsiteX2119" fmla="*/ 1472522 w 2148797"/>
              <a:gd name="connsiteY2119" fmla="*/ 520051 h 566036"/>
              <a:gd name="connsiteX2120" fmla="*/ 1469664 w 2148797"/>
              <a:gd name="connsiteY2120" fmla="*/ 521289 h 566036"/>
              <a:gd name="connsiteX2121" fmla="*/ 1464044 w 2148797"/>
              <a:gd name="connsiteY2121" fmla="*/ 519670 h 566036"/>
              <a:gd name="connsiteX2122" fmla="*/ 1459948 w 2148797"/>
              <a:gd name="connsiteY2122" fmla="*/ 520432 h 566036"/>
              <a:gd name="connsiteX2123" fmla="*/ 1459948 w 2148797"/>
              <a:gd name="connsiteY2123" fmla="*/ 522623 h 566036"/>
              <a:gd name="connsiteX2124" fmla="*/ 1454138 w 2148797"/>
              <a:gd name="connsiteY2124" fmla="*/ 522051 h 566036"/>
              <a:gd name="connsiteX2125" fmla="*/ 1449757 w 2148797"/>
              <a:gd name="connsiteY2125" fmla="*/ 515479 h 566036"/>
              <a:gd name="connsiteX2126" fmla="*/ 1442613 w 2148797"/>
              <a:gd name="connsiteY2126" fmla="*/ 507383 h 566036"/>
              <a:gd name="connsiteX2127" fmla="*/ 1437470 w 2148797"/>
              <a:gd name="connsiteY2127" fmla="*/ 507287 h 566036"/>
              <a:gd name="connsiteX2128" fmla="*/ 1432040 w 2148797"/>
              <a:gd name="connsiteY2128" fmla="*/ 502049 h 566036"/>
              <a:gd name="connsiteX2129" fmla="*/ 1428230 w 2148797"/>
              <a:gd name="connsiteY2129" fmla="*/ 503763 h 566036"/>
              <a:gd name="connsiteX2130" fmla="*/ 1424992 w 2148797"/>
              <a:gd name="connsiteY2130" fmla="*/ 505192 h 566036"/>
              <a:gd name="connsiteX2131" fmla="*/ 1413752 w 2148797"/>
              <a:gd name="connsiteY2131" fmla="*/ 505764 h 566036"/>
              <a:gd name="connsiteX2132" fmla="*/ 1410895 w 2148797"/>
              <a:gd name="connsiteY2132" fmla="*/ 509288 h 566036"/>
              <a:gd name="connsiteX2133" fmla="*/ 1409656 w 2148797"/>
              <a:gd name="connsiteY2133" fmla="*/ 513098 h 566036"/>
              <a:gd name="connsiteX2134" fmla="*/ 1397179 w 2148797"/>
              <a:gd name="connsiteY2134" fmla="*/ 515860 h 566036"/>
              <a:gd name="connsiteX2135" fmla="*/ 1397750 w 2148797"/>
              <a:gd name="connsiteY2135" fmla="*/ 519194 h 566036"/>
              <a:gd name="connsiteX2136" fmla="*/ 1396131 w 2148797"/>
              <a:gd name="connsiteY2136" fmla="*/ 523385 h 566036"/>
              <a:gd name="connsiteX2137" fmla="*/ 1392988 w 2148797"/>
              <a:gd name="connsiteY2137" fmla="*/ 526433 h 566036"/>
              <a:gd name="connsiteX2138" fmla="*/ 1395560 w 2148797"/>
              <a:gd name="connsiteY2138" fmla="*/ 528052 h 566036"/>
              <a:gd name="connsiteX2139" fmla="*/ 1402513 w 2148797"/>
              <a:gd name="connsiteY2139" fmla="*/ 532053 h 566036"/>
              <a:gd name="connsiteX2140" fmla="*/ 1402703 w 2148797"/>
              <a:gd name="connsiteY2140" fmla="*/ 534529 h 566036"/>
              <a:gd name="connsiteX2141" fmla="*/ 1400227 w 2148797"/>
              <a:gd name="connsiteY2141" fmla="*/ 534243 h 566036"/>
              <a:gd name="connsiteX2142" fmla="*/ 1397274 w 2148797"/>
              <a:gd name="connsiteY2142" fmla="*/ 533862 h 566036"/>
              <a:gd name="connsiteX2143" fmla="*/ 1390702 w 2148797"/>
              <a:gd name="connsiteY2143" fmla="*/ 533481 h 566036"/>
              <a:gd name="connsiteX2144" fmla="*/ 1389368 w 2148797"/>
              <a:gd name="connsiteY2144" fmla="*/ 524623 h 566036"/>
              <a:gd name="connsiteX2145" fmla="*/ 1379939 w 2148797"/>
              <a:gd name="connsiteY2145" fmla="*/ 509669 h 566036"/>
              <a:gd name="connsiteX2146" fmla="*/ 1378033 w 2148797"/>
              <a:gd name="connsiteY2146" fmla="*/ 505668 h 566036"/>
              <a:gd name="connsiteX2147" fmla="*/ 1376890 w 2148797"/>
              <a:gd name="connsiteY2147" fmla="*/ 503668 h 566036"/>
              <a:gd name="connsiteX2148" fmla="*/ 1370082 w 2148797"/>
              <a:gd name="connsiteY2148" fmla="*/ 505384 h 566036"/>
              <a:gd name="connsiteX2149" fmla="*/ 1373747 w 2148797"/>
              <a:gd name="connsiteY2149" fmla="*/ 509764 h 566036"/>
              <a:gd name="connsiteX2150" fmla="*/ 1372509 w 2148797"/>
              <a:gd name="connsiteY2150" fmla="*/ 520718 h 566036"/>
              <a:gd name="connsiteX2151" fmla="*/ 1372128 w 2148797"/>
              <a:gd name="connsiteY2151" fmla="*/ 521670 h 566036"/>
              <a:gd name="connsiteX2152" fmla="*/ 1370032 w 2148797"/>
              <a:gd name="connsiteY2152" fmla="*/ 523480 h 566036"/>
              <a:gd name="connsiteX2153" fmla="*/ 1367175 w 2148797"/>
              <a:gd name="connsiteY2153" fmla="*/ 522337 h 566036"/>
              <a:gd name="connsiteX2154" fmla="*/ 1368413 w 2148797"/>
              <a:gd name="connsiteY2154" fmla="*/ 518337 h 566036"/>
              <a:gd name="connsiteX2155" fmla="*/ 1368604 w 2148797"/>
              <a:gd name="connsiteY2155" fmla="*/ 511764 h 566036"/>
              <a:gd name="connsiteX2156" fmla="*/ 1368890 w 2148797"/>
              <a:gd name="connsiteY2156" fmla="*/ 510240 h 566036"/>
              <a:gd name="connsiteX2157" fmla="*/ 1369774 w 2148797"/>
              <a:gd name="connsiteY2157" fmla="*/ 505462 h 566036"/>
              <a:gd name="connsiteX2158" fmla="*/ 1365175 w 2148797"/>
              <a:gd name="connsiteY2158" fmla="*/ 506621 h 566036"/>
              <a:gd name="connsiteX2159" fmla="*/ 1344982 w 2148797"/>
              <a:gd name="connsiteY2159" fmla="*/ 502716 h 566036"/>
              <a:gd name="connsiteX2160" fmla="*/ 1335552 w 2148797"/>
              <a:gd name="connsiteY2160" fmla="*/ 509192 h 566036"/>
              <a:gd name="connsiteX2161" fmla="*/ 1334504 w 2148797"/>
              <a:gd name="connsiteY2161" fmla="*/ 508907 h 566036"/>
              <a:gd name="connsiteX2162" fmla="*/ 1332599 w 2148797"/>
              <a:gd name="connsiteY2162" fmla="*/ 508431 h 566036"/>
              <a:gd name="connsiteX2163" fmla="*/ 1330313 w 2148797"/>
              <a:gd name="connsiteY2163" fmla="*/ 505764 h 566036"/>
              <a:gd name="connsiteX2164" fmla="*/ 1329932 w 2148797"/>
              <a:gd name="connsiteY2164" fmla="*/ 505192 h 566036"/>
              <a:gd name="connsiteX2165" fmla="*/ 1328313 w 2148797"/>
              <a:gd name="connsiteY2165" fmla="*/ 502811 h 566036"/>
              <a:gd name="connsiteX2166" fmla="*/ 1318883 w 2148797"/>
              <a:gd name="connsiteY2166" fmla="*/ 502525 h 566036"/>
              <a:gd name="connsiteX2167" fmla="*/ 1307453 w 2148797"/>
              <a:gd name="connsiteY2167" fmla="*/ 506716 h 566036"/>
              <a:gd name="connsiteX2168" fmla="*/ 1309263 w 2148797"/>
              <a:gd name="connsiteY2168" fmla="*/ 515098 h 566036"/>
              <a:gd name="connsiteX2169" fmla="*/ 1317931 w 2148797"/>
              <a:gd name="connsiteY2169" fmla="*/ 512812 h 566036"/>
              <a:gd name="connsiteX2170" fmla="*/ 1317931 w 2148797"/>
              <a:gd name="connsiteY2170" fmla="*/ 513669 h 566036"/>
              <a:gd name="connsiteX2171" fmla="*/ 1317836 w 2148797"/>
              <a:gd name="connsiteY2171" fmla="*/ 519860 h 566036"/>
              <a:gd name="connsiteX2172" fmla="*/ 1301453 w 2148797"/>
              <a:gd name="connsiteY2172" fmla="*/ 519670 h 566036"/>
              <a:gd name="connsiteX2173" fmla="*/ 1297255 w 2148797"/>
              <a:gd name="connsiteY2173" fmla="*/ 517094 h 566036"/>
              <a:gd name="connsiteX2174" fmla="*/ 1300881 w 2148797"/>
              <a:gd name="connsiteY2174" fmla="*/ 512431 h 566036"/>
              <a:gd name="connsiteX2175" fmla="*/ 1299738 w 2148797"/>
              <a:gd name="connsiteY2175" fmla="*/ 507097 h 566036"/>
              <a:gd name="connsiteX2176" fmla="*/ 1304120 w 2148797"/>
              <a:gd name="connsiteY2176" fmla="*/ 504906 h 566036"/>
              <a:gd name="connsiteX2177" fmla="*/ 1304024 w 2148797"/>
              <a:gd name="connsiteY2177" fmla="*/ 504906 h 566036"/>
              <a:gd name="connsiteX2178" fmla="*/ 1300119 w 2148797"/>
              <a:gd name="connsiteY2178" fmla="*/ 505287 h 566036"/>
              <a:gd name="connsiteX2179" fmla="*/ 1290594 w 2148797"/>
              <a:gd name="connsiteY2179" fmla="*/ 502716 h 566036"/>
              <a:gd name="connsiteX2180" fmla="*/ 1288022 w 2148797"/>
              <a:gd name="connsiteY2180" fmla="*/ 505097 h 566036"/>
              <a:gd name="connsiteX2181" fmla="*/ 1283164 w 2148797"/>
              <a:gd name="connsiteY2181" fmla="*/ 508716 h 566036"/>
              <a:gd name="connsiteX2182" fmla="*/ 1265067 w 2148797"/>
              <a:gd name="connsiteY2182" fmla="*/ 509669 h 566036"/>
              <a:gd name="connsiteX2183" fmla="*/ 1264305 w 2148797"/>
              <a:gd name="connsiteY2183" fmla="*/ 514146 h 566036"/>
              <a:gd name="connsiteX2184" fmla="*/ 1268972 w 2148797"/>
              <a:gd name="connsiteY2184" fmla="*/ 517194 h 566036"/>
              <a:gd name="connsiteX2185" fmla="*/ 1269448 w 2148797"/>
              <a:gd name="connsiteY2185" fmla="*/ 517384 h 566036"/>
              <a:gd name="connsiteX2186" fmla="*/ 1270877 w 2148797"/>
              <a:gd name="connsiteY2186" fmla="*/ 515669 h 566036"/>
              <a:gd name="connsiteX2187" fmla="*/ 1270591 w 2148797"/>
              <a:gd name="connsiteY2187" fmla="*/ 515193 h 566036"/>
              <a:gd name="connsiteX2188" fmla="*/ 1269353 w 2148797"/>
              <a:gd name="connsiteY2188" fmla="*/ 513574 h 566036"/>
              <a:gd name="connsiteX2189" fmla="*/ 1270782 w 2148797"/>
              <a:gd name="connsiteY2189" fmla="*/ 511098 h 566036"/>
              <a:gd name="connsiteX2190" fmla="*/ 1274021 w 2148797"/>
              <a:gd name="connsiteY2190" fmla="*/ 511764 h 566036"/>
              <a:gd name="connsiteX2191" fmla="*/ 1273354 w 2148797"/>
              <a:gd name="connsiteY2191" fmla="*/ 515384 h 566036"/>
              <a:gd name="connsiteX2192" fmla="*/ 1277831 w 2148797"/>
              <a:gd name="connsiteY2192" fmla="*/ 517575 h 566036"/>
              <a:gd name="connsiteX2193" fmla="*/ 1275735 w 2148797"/>
              <a:gd name="connsiteY2193" fmla="*/ 521670 h 566036"/>
              <a:gd name="connsiteX2194" fmla="*/ 1275259 w 2148797"/>
              <a:gd name="connsiteY2194" fmla="*/ 525099 h 566036"/>
              <a:gd name="connsiteX2195" fmla="*/ 1274878 w 2148797"/>
              <a:gd name="connsiteY2195" fmla="*/ 524814 h 566036"/>
              <a:gd name="connsiteX2196" fmla="*/ 1271163 w 2148797"/>
              <a:gd name="connsiteY2196" fmla="*/ 521956 h 566036"/>
              <a:gd name="connsiteX2197" fmla="*/ 1259066 w 2148797"/>
              <a:gd name="connsiteY2197" fmla="*/ 509383 h 566036"/>
              <a:gd name="connsiteX2198" fmla="*/ 1251065 w 2148797"/>
              <a:gd name="connsiteY2198" fmla="*/ 504430 h 566036"/>
              <a:gd name="connsiteX2199" fmla="*/ 1249351 w 2148797"/>
              <a:gd name="connsiteY2199" fmla="*/ 504430 h 566036"/>
              <a:gd name="connsiteX2200" fmla="*/ 1243350 w 2148797"/>
              <a:gd name="connsiteY2200" fmla="*/ 504811 h 566036"/>
              <a:gd name="connsiteX2201" fmla="*/ 1237445 w 2148797"/>
              <a:gd name="connsiteY2201" fmla="*/ 507669 h 566036"/>
              <a:gd name="connsiteX2202" fmla="*/ 1228586 w 2148797"/>
              <a:gd name="connsiteY2202" fmla="*/ 503573 h 566036"/>
              <a:gd name="connsiteX2203" fmla="*/ 1224110 w 2148797"/>
              <a:gd name="connsiteY2203" fmla="*/ 508240 h 566036"/>
              <a:gd name="connsiteX2204" fmla="*/ 1226205 w 2148797"/>
              <a:gd name="connsiteY2204" fmla="*/ 509573 h 566036"/>
              <a:gd name="connsiteX2205" fmla="*/ 1223729 w 2148797"/>
              <a:gd name="connsiteY2205" fmla="*/ 511955 h 566036"/>
              <a:gd name="connsiteX2206" fmla="*/ 1222871 w 2148797"/>
              <a:gd name="connsiteY2206" fmla="*/ 517765 h 566036"/>
              <a:gd name="connsiteX2207" fmla="*/ 1221486 w 2148797"/>
              <a:gd name="connsiteY2207" fmla="*/ 521051 h 566036"/>
              <a:gd name="connsiteX2208" fmla="*/ 1218014 w 2148797"/>
              <a:gd name="connsiteY2208" fmla="*/ 513002 h 566036"/>
              <a:gd name="connsiteX2209" fmla="*/ 1219156 w 2148797"/>
              <a:gd name="connsiteY2209" fmla="*/ 503287 h 566036"/>
              <a:gd name="connsiteX2210" fmla="*/ 1217632 w 2148797"/>
              <a:gd name="connsiteY2210" fmla="*/ 499572 h 566036"/>
              <a:gd name="connsiteX2211" fmla="*/ 1216299 w 2148797"/>
              <a:gd name="connsiteY2211" fmla="*/ 500048 h 566036"/>
              <a:gd name="connsiteX2212" fmla="*/ 1206203 w 2148797"/>
              <a:gd name="connsiteY2212" fmla="*/ 501954 h 566036"/>
              <a:gd name="connsiteX2213" fmla="*/ 1200869 w 2148797"/>
              <a:gd name="connsiteY2213" fmla="*/ 498620 h 566036"/>
              <a:gd name="connsiteX2214" fmla="*/ 1189153 w 2148797"/>
              <a:gd name="connsiteY2214" fmla="*/ 502239 h 566036"/>
              <a:gd name="connsiteX2215" fmla="*/ 1190581 w 2148797"/>
              <a:gd name="connsiteY2215" fmla="*/ 508335 h 566036"/>
              <a:gd name="connsiteX2216" fmla="*/ 1188581 w 2148797"/>
              <a:gd name="connsiteY2216" fmla="*/ 508621 h 566036"/>
              <a:gd name="connsiteX2217" fmla="*/ 1187153 w 2148797"/>
              <a:gd name="connsiteY2217" fmla="*/ 509764 h 566036"/>
              <a:gd name="connsiteX2218" fmla="*/ 1186867 w 2148797"/>
              <a:gd name="connsiteY2218" fmla="*/ 512717 h 566036"/>
              <a:gd name="connsiteX2219" fmla="*/ 1183438 w 2148797"/>
              <a:gd name="connsiteY2219" fmla="*/ 513098 h 566036"/>
              <a:gd name="connsiteX2220" fmla="*/ 1185438 w 2148797"/>
              <a:gd name="connsiteY2220" fmla="*/ 506621 h 566036"/>
              <a:gd name="connsiteX2221" fmla="*/ 1182009 w 2148797"/>
              <a:gd name="connsiteY2221" fmla="*/ 501763 h 566036"/>
              <a:gd name="connsiteX2222" fmla="*/ 1173056 w 2148797"/>
              <a:gd name="connsiteY2222" fmla="*/ 496334 h 566036"/>
              <a:gd name="connsiteX2223" fmla="*/ 1169627 w 2148797"/>
              <a:gd name="connsiteY2223" fmla="*/ 499001 h 566036"/>
              <a:gd name="connsiteX2224" fmla="*/ 1154006 w 2148797"/>
              <a:gd name="connsiteY2224" fmla="*/ 495381 h 566036"/>
              <a:gd name="connsiteX2225" fmla="*/ 1150291 w 2148797"/>
              <a:gd name="connsiteY2225" fmla="*/ 497572 h 566036"/>
              <a:gd name="connsiteX2226" fmla="*/ 1144290 w 2148797"/>
              <a:gd name="connsiteY2226" fmla="*/ 496429 h 566036"/>
              <a:gd name="connsiteX2227" fmla="*/ 1136384 w 2148797"/>
              <a:gd name="connsiteY2227" fmla="*/ 497572 h 566036"/>
              <a:gd name="connsiteX2228" fmla="*/ 1133813 w 2148797"/>
              <a:gd name="connsiteY2228" fmla="*/ 495191 h 566036"/>
              <a:gd name="connsiteX2229" fmla="*/ 1121716 w 2148797"/>
              <a:gd name="connsiteY2229" fmla="*/ 496239 h 566036"/>
              <a:gd name="connsiteX2230" fmla="*/ 1117239 w 2148797"/>
              <a:gd name="connsiteY2230" fmla="*/ 496048 h 566036"/>
              <a:gd name="connsiteX2231" fmla="*/ 1112477 w 2148797"/>
              <a:gd name="connsiteY2231" fmla="*/ 495858 h 566036"/>
              <a:gd name="connsiteX2232" fmla="*/ 1111238 w 2148797"/>
              <a:gd name="connsiteY2232" fmla="*/ 501858 h 566036"/>
              <a:gd name="connsiteX2233" fmla="*/ 1116001 w 2148797"/>
              <a:gd name="connsiteY2233" fmla="*/ 518622 h 566036"/>
              <a:gd name="connsiteX2234" fmla="*/ 1124383 w 2148797"/>
              <a:gd name="connsiteY2234" fmla="*/ 512907 h 566036"/>
              <a:gd name="connsiteX2235" fmla="*/ 1125335 w 2148797"/>
              <a:gd name="connsiteY2235" fmla="*/ 512907 h 566036"/>
              <a:gd name="connsiteX2236" fmla="*/ 1127431 w 2148797"/>
              <a:gd name="connsiteY2236" fmla="*/ 516812 h 566036"/>
              <a:gd name="connsiteX2237" fmla="*/ 1127240 w 2148797"/>
              <a:gd name="connsiteY2237" fmla="*/ 518051 h 566036"/>
              <a:gd name="connsiteX2238" fmla="*/ 1127336 w 2148797"/>
              <a:gd name="connsiteY2238" fmla="*/ 520908 h 566036"/>
              <a:gd name="connsiteX2239" fmla="*/ 1130193 w 2148797"/>
              <a:gd name="connsiteY2239" fmla="*/ 523194 h 566036"/>
              <a:gd name="connsiteX2240" fmla="*/ 1122002 w 2148797"/>
              <a:gd name="connsiteY2240" fmla="*/ 522432 h 566036"/>
              <a:gd name="connsiteX2241" fmla="*/ 1120763 w 2148797"/>
              <a:gd name="connsiteY2241" fmla="*/ 521194 h 566036"/>
              <a:gd name="connsiteX2242" fmla="*/ 1117525 w 2148797"/>
              <a:gd name="connsiteY2242" fmla="*/ 522051 h 566036"/>
              <a:gd name="connsiteX2243" fmla="*/ 1117811 w 2148797"/>
              <a:gd name="connsiteY2243" fmla="*/ 525194 h 566036"/>
              <a:gd name="connsiteX2244" fmla="*/ 1114953 w 2148797"/>
              <a:gd name="connsiteY2244" fmla="*/ 525957 h 566036"/>
              <a:gd name="connsiteX2245" fmla="*/ 1112096 w 2148797"/>
              <a:gd name="connsiteY2245" fmla="*/ 521766 h 566036"/>
              <a:gd name="connsiteX2246" fmla="*/ 1108571 w 2148797"/>
              <a:gd name="connsiteY2246" fmla="*/ 525671 h 566036"/>
              <a:gd name="connsiteX2247" fmla="*/ 1101808 w 2148797"/>
              <a:gd name="connsiteY2247" fmla="*/ 522908 h 566036"/>
              <a:gd name="connsiteX2248" fmla="*/ 1093998 w 2148797"/>
              <a:gd name="connsiteY2248" fmla="*/ 522051 h 566036"/>
              <a:gd name="connsiteX2249" fmla="*/ 1098570 w 2148797"/>
              <a:gd name="connsiteY2249" fmla="*/ 517003 h 566036"/>
              <a:gd name="connsiteX2250" fmla="*/ 1101904 w 2148797"/>
              <a:gd name="connsiteY2250" fmla="*/ 516717 h 566036"/>
              <a:gd name="connsiteX2251" fmla="*/ 1107143 w 2148797"/>
              <a:gd name="connsiteY2251" fmla="*/ 512812 h 566036"/>
              <a:gd name="connsiteX2252" fmla="*/ 1101999 w 2148797"/>
              <a:gd name="connsiteY2252" fmla="*/ 506335 h 566036"/>
              <a:gd name="connsiteX2253" fmla="*/ 1104285 w 2148797"/>
              <a:gd name="connsiteY2253" fmla="*/ 498239 h 566036"/>
              <a:gd name="connsiteX2254" fmla="*/ 1098951 w 2148797"/>
              <a:gd name="connsiteY2254" fmla="*/ 492238 h 566036"/>
              <a:gd name="connsiteX2255" fmla="*/ 1098951 w 2148797"/>
              <a:gd name="connsiteY2255" fmla="*/ 495000 h 566036"/>
              <a:gd name="connsiteX2256" fmla="*/ 1098951 w 2148797"/>
              <a:gd name="connsiteY2256" fmla="*/ 496048 h 566036"/>
              <a:gd name="connsiteX2257" fmla="*/ 1094951 w 2148797"/>
              <a:gd name="connsiteY2257" fmla="*/ 496524 h 566036"/>
              <a:gd name="connsiteX2258" fmla="*/ 1093903 w 2148797"/>
              <a:gd name="connsiteY2258" fmla="*/ 495858 h 566036"/>
              <a:gd name="connsiteX2259" fmla="*/ 1092760 w 2148797"/>
              <a:gd name="connsiteY2259" fmla="*/ 495191 h 566036"/>
              <a:gd name="connsiteX2260" fmla="*/ 1087140 w 2148797"/>
              <a:gd name="connsiteY2260" fmla="*/ 494524 h 566036"/>
              <a:gd name="connsiteX2261" fmla="*/ 1077139 w 2148797"/>
              <a:gd name="connsiteY2261" fmla="*/ 499287 h 566036"/>
              <a:gd name="connsiteX2262" fmla="*/ 1075615 w 2148797"/>
              <a:gd name="connsiteY2262" fmla="*/ 495477 h 566036"/>
              <a:gd name="connsiteX2263" fmla="*/ 1068376 w 2148797"/>
              <a:gd name="connsiteY2263" fmla="*/ 496143 h 566036"/>
              <a:gd name="connsiteX2264" fmla="*/ 1062089 w 2148797"/>
              <a:gd name="connsiteY2264" fmla="*/ 496429 h 566036"/>
              <a:gd name="connsiteX2265" fmla="*/ 1060375 w 2148797"/>
              <a:gd name="connsiteY2265" fmla="*/ 495000 h 566036"/>
              <a:gd name="connsiteX2266" fmla="*/ 1052945 w 2148797"/>
              <a:gd name="connsiteY2266" fmla="*/ 495191 h 566036"/>
              <a:gd name="connsiteX2267" fmla="*/ 1041230 w 2148797"/>
              <a:gd name="connsiteY2267" fmla="*/ 493191 h 566036"/>
              <a:gd name="connsiteX2268" fmla="*/ 1034562 w 2148797"/>
              <a:gd name="connsiteY2268" fmla="*/ 494905 h 566036"/>
              <a:gd name="connsiteX2269" fmla="*/ 1027418 w 2148797"/>
              <a:gd name="connsiteY2269" fmla="*/ 496810 h 566036"/>
              <a:gd name="connsiteX2270" fmla="*/ 1026371 w 2148797"/>
              <a:gd name="connsiteY2270" fmla="*/ 504144 h 566036"/>
              <a:gd name="connsiteX2271" fmla="*/ 1023418 w 2148797"/>
              <a:gd name="connsiteY2271" fmla="*/ 500810 h 566036"/>
              <a:gd name="connsiteX2272" fmla="*/ 1024370 w 2148797"/>
              <a:gd name="connsiteY2272" fmla="*/ 497762 h 566036"/>
              <a:gd name="connsiteX2273" fmla="*/ 1008082 w 2148797"/>
              <a:gd name="connsiteY2273" fmla="*/ 498334 h 566036"/>
              <a:gd name="connsiteX2274" fmla="*/ 1006749 w 2148797"/>
              <a:gd name="connsiteY2274" fmla="*/ 497381 h 566036"/>
              <a:gd name="connsiteX2275" fmla="*/ 1000653 w 2148797"/>
              <a:gd name="connsiteY2275" fmla="*/ 493095 h 566036"/>
              <a:gd name="connsiteX2276" fmla="*/ 994557 w 2148797"/>
              <a:gd name="connsiteY2276" fmla="*/ 492905 h 566036"/>
              <a:gd name="connsiteX2277" fmla="*/ 987794 w 2148797"/>
              <a:gd name="connsiteY2277" fmla="*/ 497286 h 566036"/>
              <a:gd name="connsiteX2278" fmla="*/ 985318 w 2148797"/>
              <a:gd name="connsiteY2278" fmla="*/ 498906 h 566036"/>
              <a:gd name="connsiteX2279" fmla="*/ 974745 w 2148797"/>
              <a:gd name="connsiteY2279" fmla="*/ 496524 h 566036"/>
              <a:gd name="connsiteX2280" fmla="*/ 969411 w 2148797"/>
              <a:gd name="connsiteY2280" fmla="*/ 500429 h 566036"/>
              <a:gd name="connsiteX2281" fmla="*/ 966839 w 2148797"/>
              <a:gd name="connsiteY2281" fmla="*/ 498715 h 566036"/>
              <a:gd name="connsiteX2282" fmla="*/ 962267 w 2148797"/>
              <a:gd name="connsiteY2282" fmla="*/ 497381 h 566036"/>
              <a:gd name="connsiteX2283" fmla="*/ 960457 w 2148797"/>
              <a:gd name="connsiteY2283" fmla="*/ 498810 h 566036"/>
              <a:gd name="connsiteX2284" fmla="*/ 960934 w 2148797"/>
              <a:gd name="connsiteY2284" fmla="*/ 502335 h 566036"/>
              <a:gd name="connsiteX2285" fmla="*/ 957600 w 2148797"/>
              <a:gd name="connsiteY2285" fmla="*/ 503192 h 566036"/>
              <a:gd name="connsiteX2286" fmla="*/ 957314 w 2148797"/>
              <a:gd name="connsiteY2286" fmla="*/ 502620 h 566036"/>
              <a:gd name="connsiteX2287" fmla="*/ 954076 w 2148797"/>
              <a:gd name="connsiteY2287" fmla="*/ 496429 h 566036"/>
              <a:gd name="connsiteX2288" fmla="*/ 949789 w 2148797"/>
              <a:gd name="connsiteY2288" fmla="*/ 496524 h 566036"/>
              <a:gd name="connsiteX2289" fmla="*/ 947980 w 2148797"/>
              <a:gd name="connsiteY2289" fmla="*/ 501954 h 566036"/>
              <a:gd name="connsiteX2290" fmla="*/ 946837 w 2148797"/>
              <a:gd name="connsiteY2290" fmla="*/ 501287 h 566036"/>
              <a:gd name="connsiteX2291" fmla="*/ 931597 w 2148797"/>
              <a:gd name="connsiteY2291" fmla="*/ 499382 h 566036"/>
              <a:gd name="connsiteX2292" fmla="*/ 926739 w 2148797"/>
              <a:gd name="connsiteY2292" fmla="*/ 500620 h 566036"/>
              <a:gd name="connsiteX2293" fmla="*/ 916071 w 2148797"/>
              <a:gd name="connsiteY2293" fmla="*/ 500810 h 566036"/>
              <a:gd name="connsiteX2294" fmla="*/ 916071 w 2148797"/>
              <a:gd name="connsiteY2294" fmla="*/ 500144 h 566036"/>
              <a:gd name="connsiteX2295" fmla="*/ 916071 w 2148797"/>
              <a:gd name="connsiteY2295" fmla="*/ 494143 h 566036"/>
              <a:gd name="connsiteX2296" fmla="*/ 913499 w 2148797"/>
              <a:gd name="connsiteY2296" fmla="*/ 501001 h 566036"/>
              <a:gd name="connsiteX2297" fmla="*/ 913118 w 2148797"/>
              <a:gd name="connsiteY2297" fmla="*/ 501954 h 566036"/>
              <a:gd name="connsiteX2298" fmla="*/ 910547 w 2148797"/>
              <a:gd name="connsiteY2298" fmla="*/ 503477 h 566036"/>
              <a:gd name="connsiteX2299" fmla="*/ 906832 w 2148797"/>
              <a:gd name="connsiteY2299" fmla="*/ 500239 h 566036"/>
              <a:gd name="connsiteX2300" fmla="*/ 902927 w 2148797"/>
              <a:gd name="connsiteY2300" fmla="*/ 495572 h 566036"/>
              <a:gd name="connsiteX2301" fmla="*/ 900926 w 2148797"/>
              <a:gd name="connsiteY2301" fmla="*/ 496334 h 566036"/>
              <a:gd name="connsiteX2302" fmla="*/ 895402 w 2148797"/>
              <a:gd name="connsiteY2302" fmla="*/ 498429 h 566036"/>
              <a:gd name="connsiteX2303" fmla="*/ 881972 w 2148797"/>
              <a:gd name="connsiteY2303" fmla="*/ 496905 h 566036"/>
              <a:gd name="connsiteX2304" fmla="*/ 883686 w 2148797"/>
              <a:gd name="connsiteY2304" fmla="*/ 498429 h 566036"/>
              <a:gd name="connsiteX2305" fmla="*/ 884162 w 2148797"/>
              <a:gd name="connsiteY2305" fmla="*/ 499858 h 566036"/>
              <a:gd name="connsiteX2306" fmla="*/ 881876 w 2148797"/>
              <a:gd name="connsiteY2306" fmla="*/ 500429 h 566036"/>
              <a:gd name="connsiteX2307" fmla="*/ 877780 w 2148797"/>
              <a:gd name="connsiteY2307" fmla="*/ 500906 h 566036"/>
              <a:gd name="connsiteX2308" fmla="*/ 863112 w 2148797"/>
              <a:gd name="connsiteY2308" fmla="*/ 499667 h 566036"/>
              <a:gd name="connsiteX2309" fmla="*/ 859588 w 2148797"/>
              <a:gd name="connsiteY2309" fmla="*/ 500429 h 566036"/>
              <a:gd name="connsiteX2310" fmla="*/ 858445 w 2148797"/>
              <a:gd name="connsiteY2310" fmla="*/ 500715 h 566036"/>
              <a:gd name="connsiteX2311" fmla="*/ 859016 w 2148797"/>
              <a:gd name="connsiteY2311" fmla="*/ 503858 h 566036"/>
              <a:gd name="connsiteX2312" fmla="*/ 860159 w 2148797"/>
              <a:gd name="connsiteY2312" fmla="*/ 504525 h 566036"/>
              <a:gd name="connsiteX2313" fmla="*/ 860636 w 2148797"/>
              <a:gd name="connsiteY2313" fmla="*/ 504811 h 566036"/>
              <a:gd name="connsiteX2314" fmla="*/ 854921 w 2148797"/>
              <a:gd name="connsiteY2314" fmla="*/ 509097 h 566036"/>
              <a:gd name="connsiteX2315" fmla="*/ 853682 w 2148797"/>
              <a:gd name="connsiteY2315" fmla="*/ 503954 h 566036"/>
              <a:gd name="connsiteX2316" fmla="*/ 848063 w 2148797"/>
              <a:gd name="connsiteY2316" fmla="*/ 500906 h 566036"/>
              <a:gd name="connsiteX2317" fmla="*/ 846253 w 2148797"/>
              <a:gd name="connsiteY2317" fmla="*/ 502335 h 566036"/>
              <a:gd name="connsiteX2318" fmla="*/ 845205 w 2148797"/>
              <a:gd name="connsiteY2318" fmla="*/ 503096 h 566036"/>
              <a:gd name="connsiteX2319" fmla="*/ 841681 w 2148797"/>
              <a:gd name="connsiteY2319" fmla="*/ 502430 h 566036"/>
              <a:gd name="connsiteX2320" fmla="*/ 841205 w 2148797"/>
              <a:gd name="connsiteY2320" fmla="*/ 501287 h 566036"/>
              <a:gd name="connsiteX2321" fmla="*/ 839014 w 2148797"/>
              <a:gd name="connsiteY2321" fmla="*/ 496143 h 566036"/>
              <a:gd name="connsiteX2322" fmla="*/ 833965 w 2148797"/>
              <a:gd name="connsiteY2322" fmla="*/ 494810 h 566036"/>
              <a:gd name="connsiteX2323" fmla="*/ 828346 w 2148797"/>
              <a:gd name="connsiteY2323" fmla="*/ 497858 h 566036"/>
              <a:gd name="connsiteX2324" fmla="*/ 826822 w 2148797"/>
              <a:gd name="connsiteY2324" fmla="*/ 499096 h 566036"/>
              <a:gd name="connsiteX2325" fmla="*/ 823583 w 2148797"/>
              <a:gd name="connsiteY2325" fmla="*/ 501382 h 566036"/>
              <a:gd name="connsiteX2326" fmla="*/ 816154 w 2148797"/>
              <a:gd name="connsiteY2326" fmla="*/ 501573 h 566036"/>
              <a:gd name="connsiteX2327" fmla="*/ 799961 w 2148797"/>
              <a:gd name="connsiteY2327" fmla="*/ 500429 h 566036"/>
              <a:gd name="connsiteX2328" fmla="*/ 794818 w 2148797"/>
              <a:gd name="connsiteY2328" fmla="*/ 498334 h 566036"/>
              <a:gd name="connsiteX2329" fmla="*/ 798247 w 2148797"/>
              <a:gd name="connsiteY2329" fmla="*/ 494143 h 566036"/>
              <a:gd name="connsiteX2330" fmla="*/ 799485 w 2148797"/>
              <a:gd name="connsiteY2330" fmla="*/ 493952 h 566036"/>
              <a:gd name="connsiteX2331" fmla="*/ 800533 w 2148797"/>
              <a:gd name="connsiteY2331" fmla="*/ 493762 h 566036"/>
              <a:gd name="connsiteX2332" fmla="*/ 799676 w 2148797"/>
              <a:gd name="connsiteY2332" fmla="*/ 492238 h 566036"/>
              <a:gd name="connsiteX2333" fmla="*/ 792246 w 2148797"/>
              <a:gd name="connsiteY2333" fmla="*/ 488523 h 566036"/>
              <a:gd name="connsiteX2334" fmla="*/ 789007 w 2148797"/>
              <a:gd name="connsiteY2334" fmla="*/ 493857 h 566036"/>
              <a:gd name="connsiteX2335" fmla="*/ 787293 w 2148797"/>
              <a:gd name="connsiteY2335" fmla="*/ 500429 h 566036"/>
              <a:gd name="connsiteX2336" fmla="*/ 777292 w 2148797"/>
              <a:gd name="connsiteY2336" fmla="*/ 501192 h 566036"/>
              <a:gd name="connsiteX2337" fmla="*/ 775387 w 2148797"/>
              <a:gd name="connsiteY2337" fmla="*/ 499858 h 566036"/>
              <a:gd name="connsiteX2338" fmla="*/ 768053 w 2148797"/>
              <a:gd name="connsiteY2338" fmla="*/ 499953 h 566036"/>
              <a:gd name="connsiteX2339" fmla="*/ 767672 w 2148797"/>
              <a:gd name="connsiteY2339" fmla="*/ 500334 h 566036"/>
              <a:gd name="connsiteX2340" fmla="*/ 758051 w 2148797"/>
              <a:gd name="connsiteY2340" fmla="*/ 500620 h 566036"/>
              <a:gd name="connsiteX2341" fmla="*/ 754718 w 2148797"/>
              <a:gd name="connsiteY2341" fmla="*/ 502335 h 566036"/>
              <a:gd name="connsiteX2342" fmla="*/ 754432 w 2148797"/>
              <a:gd name="connsiteY2342" fmla="*/ 502525 h 566036"/>
              <a:gd name="connsiteX2343" fmla="*/ 751193 w 2148797"/>
              <a:gd name="connsiteY2343" fmla="*/ 501477 h 566036"/>
              <a:gd name="connsiteX2344" fmla="*/ 750431 w 2148797"/>
              <a:gd name="connsiteY2344" fmla="*/ 500715 h 566036"/>
              <a:gd name="connsiteX2345" fmla="*/ 748431 w 2148797"/>
              <a:gd name="connsiteY2345" fmla="*/ 498715 h 566036"/>
              <a:gd name="connsiteX2346" fmla="*/ 740811 w 2148797"/>
              <a:gd name="connsiteY2346" fmla="*/ 498525 h 566036"/>
              <a:gd name="connsiteX2347" fmla="*/ 736144 w 2148797"/>
              <a:gd name="connsiteY2347" fmla="*/ 497762 h 566036"/>
              <a:gd name="connsiteX2348" fmla="*/ 735668 w 2148797"/>
              <a:gd name="connsiteY2348" fmla="*/ 498620 h 566036"/>
              <a:gd name="connsiteX2349" fmla="*/ 735382 w 2148797"/>
              <a:gd name="connsiteY2349" fmla="*/ 499191 h 566036"/>
              <a:gd name="connsiteX2350" fmla="*/ 731286 w 2148797"/>
              <a:gd name="connsiteY2350" fmla="*/ 498715 h 566036"/>
              <a:gd name="connsiteX2351" fmla="*/ 730810 w 2148797"/>
              <a:gd name="connsiteY2351" fmla="*/ 499096 h 566036"/>
              <a:gd name="connsiteX2352" fmla="*/ 728047 w 2148797"/>
              <a:gd name="connsiteY2352" fmla="*/ 503287 h 566036"/>
              <a:gd name="connsiteX2353" fmla="*/ 727762 w 2148797"/>
              <a:gd name="connsiteY2353" fmla="*/ 505192 h 566036"/>
              <a:gd name="connsiteX2354" fmla="*/ 723095 w 2148797"/>
              <a:gd name="connsiteY2354" fmla="*/ 503668 h 566036"/>
              <a:gd name="connsiteX2355" fmla="*/ 722713 w 2148797"/>
              <a:gd name="connsiteY2355" fmla="*/ 502144 h 566036"/>
              <a:gd name="connsiteX2356" fmla="*/ 722618 w 2148797"/>
              <a:gd name="connsiteY2356" fmla="*/ 501763 h 566036"/>
              <a:gd name="connsiteX2357" fmla="*/ 716237 w 2148797"/>
              <a:gd name="connsiteY2357" fmla="*/ 500429 h 566036"/>
              <a:gd name="connsiteX2358" fmla="*/ 713093 w 2148797"/>
              <a:gd name="connsiteY2358" fmla="*/ 500715 h 566036"/>
              <a:gd name="connsiteX2359" fmla="*/ 710522 w 2148797"/>
              <a:gd name="connsiteY2359" fmla="*/ 501001 h 566036"/>
              <a:gd name="connsiteX2360" fmla="*/ 707855 w 2148797"/>
              <a:gd name="connsiteY2360" fmla="*/ 500239 h 566036"/>
              <a:gd name="connsiteX2361" fmla="*/ 709093 w 2148797"/>
              <a:gd name="connsiteY2361" fmla="*/ 493762 h 566036"/>
              <a:gd name="connsiteX2362" fmla="*/ 699949 w 2148797"/>
              <a:gd name="connsiteY2362" fmla="*/ 492905 h 566036"/>
              <a:gd name="connsiteX2363" fmla="*/ 697758 w 2148797"/>
              <a:gd name="connsiteY2363" fmla="*/ 500048 h 566036"/>
              <a:gd name="connsiteX2364" fmla="*/ 696901 w 2148797"/>
              <a:gd name="connsiteY2364" fmla="*/ 500048 h 566036"/>
              <a:gd name="connsiteX2365" fmla="*/ 696044 w 2148797"/>
              <a:gd name="connsiteY2365" fmla="*/ 500048 h 566036"/>
              <a:gd name="connsiteX2366" fmla="*/ 694901 w 2148797"/>
              <a:gd name="connsiteY2366" fmla="*/ 495953 h 566036"/>
              <a:gd name="connsiteX2367" fmla="*/ 687947 w 2148797"/>
              <a:gd name="connsiteY2367" fmla="*/ 494429 h 566036"/>
              <a:gd name="connsiteX2368" fmla="*/ 687662 w 2148797"/>
              <a:gd name="connsiteY2368" fmla="*/ 498429 h 566036"/>
              <a:gd name="connsiteX2369" fmla="*/ 685661 w 2148797"/>
              <a:gd name="connsiteY2369" fmla="*/ 500239 h 566036"/>
              <a:gd name="connsiteX2370" fmla="*/ 684899 w 2148797"/>
              <a:gd name="connsiteY2370" fmla="*/ 499763 h 566036"/>
              <a:gd name="connsiteX2371" fmla="*/ 683185 w 2148797"/>
              <a:gd name="connsiteY2371" fmla="*/ 498715 h 566036"/>
              <a:gd name="connsiteX2372" fmla="*/ 677184 w 2148797"/>
              <a:gd name="connsiteY2372" fmla="*/ 498715 h 566036"/>
              <a:gd name="connsiteX2373" fmla="*/ 661182 w 2148797"/>
              <a:gd name="connsiteY2373" fmla="*/ 500048 h 566036"/>
              <a:gd name="connsiteX2374" fmla="*/ 660801 w 2148797"/>
              <a:gd name="connsiteY2374" fmla="*/ 501001 h 566036"/>
              <a:gd name="connsiteX2375" fmla="*/ 660325 w 2148797"/>
              <a:gd name="connsiteY2375" fmla="*/ 502144 h 566036"/>
              <a:gd name="connsiteX2376" fmla="*/ 657467 w 2148797"/>
              <a:gd name="connsiteY2376" fmla="*/ 503858 h 566036"/>
              <a:gd name="connsiteX2377" fmla="*/ 653848 w 2148797"/>
              <a:gd name="connsiteY2377" fmla="*/ 500048 h 566036"/>
              <a:gd name="connsiteX2378" fmla="*/ 652895 w 2148797"/>
              <a:gd name="connsiteY2378" fmla="*/ 499096 h 566036"/>
              <a:gd name="connsiteX2379" fmla="*/ 649657 w 2148797"/>
              <a:gd name="connsiteY2379" fmla="*/ 498239 h 566036"/>
              <a:gd name="connsiteX2380" fmla="*/ 648038 w 2148797"/>
              <a:gd name="connsiteY2380" fmla="*/ 500525 h 566036"/>
              <a:gd name="connsiteX2381" fmla="*/ 648323 w 2148797"/>
              <a:gd name="connsiteY2381" fmla="*/ 502335 h 566036"/>
              <a:gd name="connsiteX2382" fmla="*/ 647847 w 2148797"/>
              <a:gd name="connsiteY2382" fmla="*/ 506144 h 566036"/>
              <a:gd name="connsiteX2383" fmla="*/ 640418 w 2148797"/>
              <a:gd name="connsiteY2383" fmla="*/ 502144 h 566036"/>
              <a:gd name="connsiteX2384" fmla="*/ 638227 w 2148797"/>
              <a:gd name="connsiteY2384" fmla="*/ 500334 h 566036"/>
              <a:gd name="connsiteX2385" fmla="*/ 636798 w 2148797"/>
              <a:gd name="connsiteY2385" fmla="*/ 499096 h 566036"/>
              <a:gd name="connsiteX2386" fmla="*/ 630607 w 2148797"/>
              <a:gd name="connsiteY2386" fmla="*/ 496905 h 566036"/>
              <a:gd name="connsiteX2387" fmla="*/ 629845 w 2148797"/>
              <a:gd name="connsiteY2387" fmla="*/ 497096 h 566036"/>
              <a:gd name="connsiteX2388" fmla="*/ 621082 w 2148797"/>
              <a:gd name="connsiteY2388" fmla="*/ 499858 h 566036"/>
              <a:gd name="connsiteX2389" fmla="*/ 617748 w 2148797"/>
              <a:gd name="connsiteY2389" fmla="*/ 499858 h 566036"/>
              <a:gd name="connsiteX2390" fmla="*/ 608795 w 2148797"/>
              <a:gd name="connsiteY2390" fmla="*/ 496524 h 566036"/>
              <a:gd name="connsiteX2391" fmla="*/ 604127 w 2148797"/>
              <a:gd name="connsiteY2391" fmla="*/ 499096 h 566036"/>
              <a:gd name="connsiteX2392" fmla="*/ 600031 w 2148797"/>
              <a:gd name="connsiteY2392" fmla="*/ 495191 h 566036"/>
              <a:gd name="connsiteX2393" fmla="*/ 600508 w 2148797"/>
              <a:gd name="connsiteY2393" fmla="*/ 491857 h 566036"/>
              <a:gd name="connsiteX2394" fmla="*/ 587554 w 2148797"/>
              <a:gd name="connsiteY2394" fmla="*/ 497286 h 566036"/>
              <a:gd name="connsiteX2395" fmla="*/ 582982 w 2148797"/>
              <a:gd name="connsiteY2395" fmla="*/ 495953 h 566036"/>
              <a:gd name="connsiteX2396" fmla="*/ 582696 w 2148797"/>
              <a:gd name="connsiteY2396" fmla="*/ 495858 h 566036"/>
              <a:gd name="connsiteX2397" fmla="*/ 580791 w 2148797"/>
              <a:gd name="connsiteY2397" fmla="*/ 498906 h 566036"/>
              <a:gd name="connsiteX2398" fmla="*/ 577743 w 2148797"/>
              <a:gd name="connsiteY2398" fmla="*/ 504335 h 566036"/>
              <a:gd name="connsiteX2399" fmla="*/ 576029 w 2148797"/>
              <a:gd name="connsiteY2399" fmla="*/ 501477 h 566036"/>
              <a:gd name="connsiteX2400" fmla="*/ 573266 w 2148797"/>
              <a:gd name="connsiteY2400" fmla="*/ 495953 h 566036"/>
              <a:gd name="connsiteX2401" fmla="*/ 569266 w 2148797"/>
              <a:gd name="connsiteY2401" fmla="*/ 498906 h 566036"/>
              <a:gd name="connsiteX2402" fmla="*/ 557455 w 2148797"/>
              <a:gd name="connsiteY2402" fmla="*/ 498715 h 566036"/>
              <a:gd name="connsiteX2403" fmla="*/ 544977 w 2148797"/>
              <a:gd name="connsiteY2403" fmla="*/ 497286 h 566036"/>
              <a:gd name="connsiteX2404" fmla="*/ 542786 w 2148797"/>
              <a:gd name="connsiteY2404" fmla="*/ 492714 h 566036"/>
              <a:gd name="connsiteX2405" fmla="*/ 542405 w 2148797"/>
              <a:gd name="connsiteY2405" fmla="*/ 493095 h 566036"/>
              <a:gd name="connsiteX2406" fmla="*/ 541548 w 2148797"/>
              <a:gd name="connsiteY2406" fmla="*/ 494048 h 566036"/>
              <a:gd name="connsiteX2407" fmla="*/ 538595 w 2148797"/>
              <a:gd name="connsiteY2407" fmla="*/ 494810 h 566036"/>
              <a:gd name="connsiteX2408" fmla="*/ 533452 w 2148797"/>
              <a:gd name="connsiteY2408" fmla="*/ 495000 h 566036"/>
              <a:gd name="connsiteX2409" fmla="*/ 528975 w 2148797"/>
              <a:gd name="connsiteY2409" fmla="*/ 502430 h 566036"/>
              <a:gd name="connsiteX2410" fmla="*/ 527737 w 2148797"/>
              <a:gd name="connsiteY2410" fmla="*/ 502335 h 566036"/>
              <a:gd name="connsiteX2411" fmla="*/ 526594 w 2148797"/>
              <a:gd name="connsiteY2411" fmla="*/ 502239 h 566036"/>
              <a:gd name="connsiteX2412" fmla="*/ 525927 w 2148797"/>
              <a:gd name="connsiteY2412" fmla="*/ 499953 h 566036"/>
              <a:gd name="connsiteX2413" fmla="*/ 526784 w 2148797"/>
              <a:gd name="connsiteY2413" fmla="*/ 499191 h 566036"/>
              <a:gd name="connsiteX2414" fmla="*/ 527641 w 2148797"/>
              <a:gd name="connsiteY2414" fmla="*/ 498429 h 566036"/>
              <a:gd name="connsiteX2415" fmla="*/ 526975 w 2148797"/>
              <a:gd name="connsiteY2415" fmla="*/ 496048 h 566036"/>
              <a:gd name="connsiteX2416" fmla="*/ 525832 w 2148797"/>
              <a:gd name="connsiteY2416" fmla="*/ 496048 h 566036"/>
              <a:gd name="connsiteX2417" fmla="*/ 521736 w 2148797"/>
              <a:gd name="connsiteY2417" fmla="*/ 496048 h 566036"/>
              <a:gd name="connsiteX2418" fmla="*/ 522784 w 2148797"/>
              <a:gd name="connsiteY2418" fmla="*/ 491095 h 566036"/>
              <a:gd name="connsiteX2419" fmla="*/ 519736 w 2148797"/>
              <a:gd name="connsiteY2419" fmla="*/ 489952 h 566036"/>
              <a:gd name="connsiteX2420" fmla="*/ 519450 w 2148797"/>
              <a:gd name="connsiteY2420" fmla="*/ 490523 h 566036"/>
              <a:gd name="connsiteX2421" fmla="*/ 518402 w 2148797"/>
              <a:gd name="connsiteY2421" fmla="*/ 492810 h 566036"/>
              <a:gd name="connsiteX2422" fmla="*/ 520403 w 2148797"/>
              <a:gd name="connsiteY2422" fmla="*/ 500715 h 566036"/>
              <a:gd name="connsiteX2423" fmla="*/ 517926 w 2148797"/>
              <a:gd name="connsiteY2423" fmla="*/ 501668 h 566036"/>
              <a:gd name="connsiteX2424" fmla="*/ 516593 w 2148797"/>
              <a:gd name="connsiteY2424" fmla="*/ 502144 h 566036"/>
              <a:gd name="connsiteX2425" fmla="*/ 510496 w 2148797"/>
              <a:gd name="connsiteY2425" fmla="*/ 496810 h 566036"/>
              <a:gd name="connsiteX2426" fmla="*/ 504496 w 2148797"/>
              <a:gd name="connsiteY2426" fmla="*/ 493762 h 566036"/>
              <a:gd name="connsiteX2427" fmla="*/ 503162 w 2148797"/>
              <a:gd name="connsiteY2427" fmla="*/ 493667 h 566036"/>
              <a:gd name="connsiteX2428" fmla="*/ 496685 w 2148797"/>
              <a:gd name="connsiteY2428" fmla="*/ 492238 h 566036"/>
              <a:gd name="connsiteX2429" fmla="*/ 493637 w 2148797"/>
              <a:gd name="connsiteY2429" fmla="*/ 495762 h 566036"/>
              <a:gd name="connsiteX2430" fmla="*/ 492494 w 2148797"/>
              <a:gd name="connsiteY2430" fmla="*/ 496429 h 566036"/>
              <a:gd name="connsiteX2431" fmla="*/ 489351 w 2148797"/>
              <a:gd name="connsiteY2431" fmla="*/ 493952 h 566036"/>
              <a:gd name="connsiteX2432" fmla="*/ 488494 w 2148797"/>
              <a:gd name="connsiteY2432" fmla="*/ 493381 h 566036"/>
              <a:gd name="connsiteX2433" fmla="*/ 475254 w 2148797"/>
              <a:gd name="connsiteY2433" fmla="*/ 494524 h 566036"/>
              <a:gd name="connsiteX2434" fmla="*/ 474206 w 2148797"/>
              <a:gd name="connsiteY2434" fmla="*/ 494143 h 566036"/>
              <a:gd name="connsiteX2435" fmla="*/ 471730 w 2148797"/>
              <a:gd name="connsiteY2435" fmla="*/ 493191 h 566036"/>
              <a:gd name="connsiteX2436" fmla="*/ 468015 w 2148797"/>
              <a:gd name="connsiteY2436" fmla="*/ 494048 h 566036"/>
              <a:gd name="connsiteX2437" fmla="*/ 467539 w 2148797"/>
              <a:gd name="connsiteY2437" fmla="*/ 496239 h 566036"/>
              <a:gd name="connsiteX2438" fmla="*/ 467444 w 2148797"/>
              <a:gd name="connsiteY2438" fmla="*/ 496524 h 566036"/>
              <a:gd name="connsiteX2439" fmla="*/ 471635 w 2148797"/>
              <a:gd name="connsiteY2439" fmla="*/ 500334 h 566036"/>
              <a:gd name="connsiteX2440" fmla="*/ 472155 w 2148797"/>
              <a:gd name="connsiteY2440" fmla="*/ 503151 h 566036"/>
              <a:gd name="connsiteX2441" fmla="*/ 466777 w 2148797"/>
              <a:gd name="connsiteY2441" fmla="*/ 502239 h 566036"/>
              <a:gd name="connsiteX2442" fmla="*/ 464586 w 2148797"/>
              <a:gd name="connsiteY2442" fmla="*/ 502620 h 566036"/>
              <a:gd name="connsiteX2443" fmla="*/ 459919 w 2148797"/>
              <a:gd name="connsiteY2443" fmla="*/ 508240 h 566036"/>
              <a:gd name="connsiteX2444" fmla="*/ 457919 w 2148797"/>
              <a:gd name="connsiteY2444" fmla="*/ 509573 h 566036"/>
              <a:gd name="connsiteX2445" fmla="*/ 456776 w 2148797"/>
              <a:gd name="connsiteY2445" fmla="*/ 495000 h 566036"/>
              <a:gd name="connsiteX2446" fmla="*/ 445060 w 2148797"/>
              <a:gd name="connsiteY2446" fmla="*/ 499096 h 566036"/>
              <a:gd name="connsiteX2447" fmla="*/ 445536 w 2148797"/>
              <a:gd name="connsiteY2447" fmla="*/ 499953 h 566036"/>
              <a:gd name="connsiteX2448" fmla="*/ 445822 w 2148797"/>
              <a:gd name="connsiteY2448" fmla="*/ 500429 h 566036"/>
              <a:gd name="connsiteX2449" fmla="*/ 444869 w 2148797"/>
              <a:gd name="connsiteY2449" fmla="*/ 502049 h 566036"/>
              <a:gd name="connsiteX2450" fmla="*/ 444107 w 2148797"/>
              <a:gd name="connsiteY2450" fmla="*/ 502049 h 566036"/>
              <a:gd name="connsiteX2451" fmla="*/ 443345 w 2148797"/>
              <a:gd name="connsiteY2451" fmla="*/ 502049 h 566036"/>
              <a:gd name="connsiteX2452" fmla="*/ 437916 w 2148797"/>
              <a:gd name="connsiteY2452" fmla="*/ 497667 h 566036"/>
              <a:gd name="connsiteX2453" fmla="*/ 434963 w 2148797"/>
              <a:gd name="connsiteY2453" fmla="*/ 498239 h 566036"/>
              <a:gd name="connsiteX2454" fmla="*/ 432963 w 2148797"/>
              <a:gd name="connsiteY2454" fmla="*/ 498620 h 566036"/>
              <a:gd name="connsiteX2455" fmla="*/ 432201 w 2148797"/>
              <a:gd name="connsiteY2455" fmla="*/ 504716 h 566036"/>
              <a:gd name="connsiteX2456" fmla="*/ 430201 w 2148797"/>
              <a:gd name="connsiteY2456" fmla="*/ 504430 h 566036"/>
              <a:gd name="connsiteX2457" fmla="*/ 428296 w 2148797"/>
              <a:gd name="connsiteY2457" fmla="*/ 507097 h 566036"/>
              <a:gd name="connsiteX2458" fmla="*/ 427343 w 2148797"/>
              <a:gd name="connsiteY2458" fmla="*/ 508335 h 566036"/>
              <a:gd name="connsiteX2459" fmla="*/ 426200 w 2148797"/>
              <a:gd name="connsiteY2459" fmla="*/ 508240 h 566036"/>
              <a:gd name="connsiteX2460" fmla="*/ 424010 w 2148797"/>
              <a:gd name="connsiteY2460" fmla="*/ 505192 h 566036"/>
              <a:gd name="connsiteX2461" fmla="*/ 426105 w 2148797"/>
              <a:gd name="connsiteY2461" fmla="*/ 500144 h 566036"/>
              <a:gd name="connsiteX2462" fmla="*/ 429534 w 2148797"/>
              <a:gd name="connsiteY2462" fmla="*/ 496334 h 566036"/>
              <a:gd name="connsiteX2463" fmla="*/ 428772 w 2148797"/>
              <a:gd name="connsiteY2463" fmla="*/ 494715 h 566036"/>
              <a:gd name="connsiteX2464" fmla="*/ 428296 w 2148797"/>
              <a:gd name="connsiteY2464" fmla="*/ 493571 h 566036"/>
              <a:gd name="connsiteX2465" fmla="*/ 424486 w 2148797"/>
              <a:gd name="connsiteY2465" fmla="*/ 493000 h 566036"/>
              <a:gd name="connsiteX2466" fmla="*/ 423724 w 2148797"/>
              <a:gd name="connsiteY2466" fmla="*/ 493952 h 566036"/>
              <a:gd name="connsiteX2467" fmla="*/ 421628 w 2148797"/>
              <a:gd name="connsiteY2467" fmla="*/ 496429 h 566036"/>
              <a:gd name="connsiteX2468" fmla="*/ 416771 w 2148797"/>
              <a:gd name="connsiteY2468" fmla="*/ 502144 h 566036"/>
              <a:gd name="connsiteX2469" fmla="*/ 412580 w 2148797"/>
              <a:gd name="connsiteY2469" fmla="*/ 507287 h 566036"/>
              <a:gd name="connsiteX2470" fmla="*/ 404769 w 2148797"/>
              <a:gd name="connsiteY2470" fmla="*/ 505192 h 566036"/>
              <a:gd name="connsiteX2471" fmla="*/ 412294 w 2148797"/>
              <a:gd name="connsiteY2471" fmla="*/ 498715 h 566036"/>
              <a:gd name="connsiteX2472" fmla="*/ 409341 w 2148797"/>
              <a:gd name="connsiteY2472" fmla="*/ 496048 h 566036"/>
              <a:gd name="connsiteX2473" fmla="*/ 408579 w 2148797"/>
              <a:gd name="connsiteY2473" fmla="*/ 496715 h 566036"/>
              <a:gd name="connsiteX2474" fmla="*/ 406007 w 2148797"/>
              <a:gd name="connsiteY2474" fmla="*/ 498810 h 566036"/>
              <a:gd name="connsiteX2475" fmla="*/ 400769 w 2148797"/>
              <a:gd name="connsiteY2475" fmla="*/ 501287 h 566036"/>
              <a:gd name="connsiteX2476" fmla="*/ 399435 w 2148797"/>
              <a:gd name="connsiteY2476" fmla="*/ 495858 h 566036"/>
              <a:gd name="connsiteX2477" fmla="*/ 398197 w 2148797"/>
              <a:gd name="connsiteY2477" fmla="*/ 497953 h 566036"/>
              <a:gd name="connsiteX2478" fmla="*/ 394863 w 2148797"/>
              <a:gd name="connsiteY2478" fmla="*/ 500525 h 566036"/>
              <a:gd name="connsiteX2479" fmla="*/ 393815 w 2148797"/>
              <a:gd name="connsiteY2479" fmla="*/ 499953 h 566036"/>
              <a:gd name="connsiteX2480" fmla="*/ 388672 w 2148797"/>
              <a:gd name="connsiteY2480" fmla="*/ 496239 h 566036"/>
              <a:gd name="connsiteX2481" fmla="*/ 385433 w 2148797"/>
              <a:gd name="connsiteY2481" fmla="*/ 497858 h 566036"/>
              <a:gd name="connsiteX2482" fmla="*/ 388862 w 2148797"/>
              <a:gd name="connsiteY2482" fmla="*/ 504049 h 566036"/>
              <a:gd name="connsiteX2483" fmla="*/ 388005 w 2148797"/>
              <a:gd name="connsiteY2483" fmla="*/ 504144 h 566036"/>
              <a:gd name="connsiteX2484" fmla="*/ 385338 w 2148797"/>
              <a:gd name="connsiteY2484" fmla="*/ 507573 h 566036"/>
              <a:gd name="connsiteX2485" fmla="*/ 390577 w 2148797"/>
              <a:gd name="connsiteY2485" fmla="*/ 507192 h 566036"/>
              <a:gd name="connsiteX2486" fmla="*/ 392768 w 2148797"/>
              <a:gd name="connsiteY2486" fmla="*/ 506430 h 566036"/>
              <a:gd name="connsiteX2487" fmla="*/ 394863 w 2148797"/>
              <a:gd name="connsiteY2487" fmla="*/ 507097 h 566036"/>
              <a:gd name="connsiteX2488" fmla="*/ 394768 w 2148797"/>
              <a:gd name="connsiteY2488" fmla="*/ 509859 h 566036"/>
              <a:gd name="connsiteX2489" fmla="*/ 389529 w 2148797"/>
              <a:gd name="connsiteY2489" fmla="*/ 512145 h 566036"/>
              <a:gd name="connsiteX2490" fmla="*/ 374098 w 2148797"/>
              <a:gd name="connsiteY2490" fmla="*/ 510335 h 566036"/>
              <a:gd name="connsiteX2491" fmla="*/ 373051 w 2148797"/>
              <a:gd name="connsiteY2491" fmla="*/ 510335 h 566036"/>
              <a:gd name="connsiteX2492" fmla="*/ 368955 w 2148797"/>
              <a:gd name="connsiteY2492" fmla="*/ 508335 h 566036"/>
              <a:gd name="connsiteX2493" fmla="*/ 365812 w 2148797"/>
              <a:gd name="connsiteY2493" fmla="*/ 505478 h 566036"/>
              <a:gd name="connsiteX2494" fmla="*/ 359811 w 2148797"/>
              <a:gd name="connsiteY2494" fmla="*/ 510335 h 566036"/>
              <a:gd name="connsiteX2495" fmla="*/ 358096 w 2148797"/>
              <a:gd name="connsiteY2495" fmla="*/ 511764 h 566036"/>
              <a:gd name="connsiteX2496" fmla="*/ 349048 w 2148797"/>
              <a:gd name="connsiteY2496" fmla="*/ 512621 h 566036"/>
              <a:gd name="connsiteX2497" fmla="*/ 344857 w 2148797"/>
              <a:gd name="connsiteY2497" fmla="*/ 512431 h 566036"/>
              <a:gd name="connsiteX2498" fmla="*/ 332936 w 2148797"/>
              <a:gd name="connsiteY2498" fmla="*/ 507806 h 566036"/>
              <a:gd name="connsiteX2499" fmla="*/ 332908 w 2148797"/>
              <a:gd name="connsiteY2499" fmla="*/ 507420 h 566036"/>
              <a:gd name="connsiteX2500" fmla="*/ 333427 w 2148797"/>
              <a:gd name="connsiteY2500" fmla="*/ 507478 h 566036"/>
              <a:gd name="connsiteX2501" fmla="*/ 336665 w 2148797"/>
              <a:gd name="connsiteY2501" fmla="*/ 506430 h 566036"/>
              <a:gd name="connsiteX2502" fmla="*/ 341428 w 2148797"/>
              <a:gd name="connsiteY2502" fmla="*/ 505287 h 566036"/>
              <a:gd name="connsiteX2503" fmla="*/ 336189 w 2148797"/>
              <a:gd name="connsiteY2503" fmla="*/ 503192 h 566036"/>
              <a:gd name="connsiteX2504" fmla="*/ 335713 w 2148797"/>
              <a:gd name="connsiteY2504" fmla="*/ 503096 h 566036"/>
              <a:gd name="connsiteX2505" fmla="*/ 332570 w 2148797"/>
              <a:gd name="connsiteY2505" fmla="*/ 502716 h 566036"/>
              <a:gd name="connsiteX2506" fmla="*/ 332908 w 2148797"/>
              <a:gd name="connsiteY2506" fmla="*/ 507420 h 566036"/>
              <a:gd name="connsiteX2507" fmla="*/ 331554 w 2148797"/>
              <a:gd name="connsiteY2507" fmla="*/ 507270 h 566036"/>
              <a:gd name="connsiteX2508" fmla="*/ 327426 w 2148797"/>
              <a:gd name="connsiteY2508" fmla="*/ 505668 h 566036"/>
              <a:gd name="connsiteX2509" fmla="*/ 328283 w 2148797"/>
              <a:gd name="connsiteY2509" fmla="*/ 506906 h 566036"/>
              <a:gd name="connsiteX2510" fmla="*/ 331554 w 2148797"/>
              <a:gd name="connsiteY2510" fmla="*/ 507270 h 566036"/>
              <a:gd name="connsiteX2511" fmla="*/ 332936 w 2148797"/>
              <a:gd name="connsiteY2511" fmla="*/ 507806 h 566036"/>
              <a:gd name="connsiteX2512" fmla="*/ 333427 w 2148797"/>
              <a:gd name="connsiteY2512" fmla="*/ 514622 h 566036"/>
              <a:gd name="connsiteX2513" fmla="*/ 329331 w 2148797"/>
              <a:gd name="connsiteY2513" fmla="*/ 512145 h 566036"/>
              <a:gd name="connsiteX2514" fmla="*/ 321235 w 2148797"/>
              <a:gd name="connsiteY2514" fmla="*/ 513383 h 566036"/>
              <a:gd name="connsiteX2515" fmla="*/ 319901 w 2148797"/>
              <a:gd name="connsiteY2515" fmla="*/ 514812 h 566036"/>
              <a:gd name="connsiteX2516" fmla="*/ 326188 w 2148797"/>
              <a:gd name="connsiteY2516" fmla="*/ 517765 h 566036"/>
              <a:gd name="connsiteX2517" fmla="*/ 320663 w 2148797"/>
              <a:gd name="connsiteY2517" fmla="*/ 520527 h 566036"/>
              <a:gd name="connsiteX2518" fmla="*/ 314281 w 2148797"/>
              <a:gd name="connsiteY2518" fmla="*/ 513193 h 566036"/>
              <a:gd name="connsiteX2519" fmla="*/ 308662 w 2148797"/>
              <a:gd name="connsiteY2519" fmla="*/ 515384 h 566036"/>
              <a:gd name="connsiteX2520" fmla="*/ 303613 w 2148797"/>
              <a:gd name="connsiteY2520" fmla="*/ 508716 h 566036"/>
              <a:gd name="connsiteX2521" fmla="*/ 293517 w 2148797"/>
              <a:gd name="connsiteY2521" fmla="*/ 507002 h 566036"/>
              <a:gd name="connsiteX2522" fmla="*/ 291898 w 2148797"/>
              <a:gd name="connsiteY2522" fmla="*/ 500715 h 566036"/>
              <a:gd name="connsiteX2523" fmla="*/ 278087 w 2148797"/>
              <a:gd name="connsiteY2523" fmla="*/ 507097 h 566036"/>
              <a:gd name="connsiteX2524" fmla="*/ 274277 w 2148797"/>
              <a:gd name="connsiteY2524" fmla="*/ 507383 h 566036"/>
              <a:gd name="connsiteX2525" fmla="*/ 274277 w 2148797"/>
              <a:gd name="connsiteY2525" fmla="*/ 506811 h 566036"/>
              <a:gd name="connsiteX2526" fmla="*/ 270371 w 2148797"/>
              <a:gd name="connsiteY2526" fmla="*/ 504525 h 566036"/>
              <a:gd name="connsiteX2527" fmla="*/ 269705 w 2148797"/>
              <a:gd name="connsiteY2527" fmla="*/ 507859 h 566036"/>
              <a:gd name="connsiteX2528" fmla="*/ 270466 w 2148797"/>
              <a:gd name="connsiteY2528" fmla="*/ 509573 h 566036"/>
              <a:gd name="connsiteX2529" fmla="*/ 278087 w 2148797"/>
              <a:gd name="connsiteY2529" fmla="*/ 512336 h 566036"/>
              <a:gd name="connsiteX2530" fmla="*/ 285802 w 2148797"/>
              <a:gd name="connsiteY2530" fmla="*/ 515955 h 566036"/>
              <a:gd name="connsiteX2531" fmla="*/ 266656 w 2148797"/>
              <a:gd name="connsiteY2531" fmla="*/ 516146 h 566036"/>
              <a:gd name="connsiteX2532" fmla="*/ 259989 w 2148797"/>
              <a:gd name="connsiteY2532" fmla="*/ 510717 h 566036"/>
              <a:gd name="connsiteX2533" fmla="*/ 259608 w 2148797"/>
              <a:gd name="connsiteY2533" fmla="*/ 510335 h 566036"/>
              <a:gd name="connsiteX2534" fmla="*/ 257131 w 2148797"/>
              <a:gd name="connsiteY2534" fmla="*/ 513860 h 566036"/>
              <a:gd name="connsiteX2535" fmla="*/ 257989 w 2148797"/>
              <a:gd name="connsiteY2535" fmla="*/ 514717 h 566036"/>
              <a:gd name="connsiteX2536" fmla="*/ 258560 w 2148797"/>
              <a:gd name="connsiteY2536" fmla="*/ 515289 h 566036"/>
              <a:gd name="connsiteX2537" fmla="*/ 256084 w 2148797"/>
              <a:gd name="connsiteY2537" fmla="*/ 519956 h 566036"/>
              <a:gd name="connsiteX2538" fmla="*/ 246273 w 2148797"/>
              <a:gd name="connsiteY2538" fmla="*/ 526623 h 566036"/>
              <a:gd name="connsiteX2539" fmla="*/ 243606 w 2148797"/>
              <a:gd name="connsiteY2539" fmla="*/ 519289 h 566036"/>
              <a:gd name="connsiteX2540" fmla="*/ 238558 w 2148797"/>
              <a:gd name="connsiteY2540" fmla="*/ 521099 h 566036"/>
              <a:gd name="connsiteX2541" fmla="*/ 235224 w 2148797"/>
              <a:gd name="connsiteY2541" fmla="*/ 523099 h 566036"/>
              <a:gd name="connsiteX2542" fmla="*/ 230938 w 2148797"/>
              <a:gd name="connsiteY2542" fmla="*/ 515955 h 566036"/>
              <a:gd name="connsiteX2543" fmla="*/ 223413 w 2148797"/>
              <a:gd name="connsiteY2543" fmla="*/ 513574 h 566036"/>
              <a:gd name="connsiteX2544" fmla="*/ 226747 w 2148797"/>
              <a:gd name="connsiteY2544" fmla="*/ 517098 h 566036"/>
              <a:gd name="connsiteX2545" fmla="*/ 227985 w 2148797"/>
              <a:gd name="connsiteY2545" fmla="*/ 521861 h 566036"/>
              <a:gd name="connsiteX2546" fmla="*/ 226461 w 2148797"/>
              <a:gd name="connsiteY2546" fmla="*/ 523194 h 566036"/>
              <a:gd name="connsiteX2547" fmla="*/ 225318 w 2148797"/>
              <a:gd name="connsiteY2547" fmla="*/ 523099 h 566036"/>
              <a:gd name="connsiteX2548" fmla="*/ 223413 w 2148797"/>
              <a:gd name="connsiteY2548" fmla="*/ 519384 h 566036"/>
              <a:gd name="connsiteX2549" fmla="*/ 217222 w 2148797"/>
              <a:gd name="connsiteY2549" fmla="*/ 516527 h 566036"/>
              <a:gd name="connsiteX2550" fmla="*/ 213031 w 2148797"/>
              <a:gd name="connsiteY2550" fmla="*/ 517479 h 566036"/>
              <a:gd name="connsiteX2551" fmla="*/ 208554 w 2148797"/>
              <a:gd name="connsiteY2551" fmla="*/ 510050 h 566036"/>
              <a:gd name="connsiteX2552" fmla="*/ 207506 w 2148797"/>
              <a:gd name="connsiteY2552" fmla="*/ 510717 h 566036"/>
              <a:gd name="connsiteX2553" fmla="*/ 205411 w 2148797"/>
              <a:gd name="connsiteY2553" fmla="*/ 512050 h 566036"/>
              <a:gd name="connsiteX2554" fmla="*/ 205887 w 2148797"/>
              <a:gd name="connsiteY2554" fmla="*/ 512336 h 566036"/>
              <a:gd name="connsiteX2555" fmla="*/ 207982 w 2148797"/>
              <a:gd name="connsiteY2555" fmla="*/ 512717 h 566036"/>
              <a:gd name="connsiteX2556" fmla="*/ 208363 w 2148797"/>
              <a:gd name="connsiteY2556" fmla="*/ 512812 h 566036"/>
              <a:gd name="connsiteX2557" fmla="*/ 209602 w 2148797"/>
              <a:gd name="connsiteY2557" fmla="*/ 515384 h 566036"/>
              <a:gd name="connsiteX2558" fmla="*/ 202458 w 2148797"/>
              <a:gd name="connsiteY2558" fmla="*/ 523480 h 566036"/>
              <a:gd name="connsiteX2559" fmla="*/ 199029 w 2148797"/>
              <a:gd name="connsiteY2559" fmla="*/ 523004 h 566036"/>
              <a:gd name="connsiteX2560" fmla="*/ 189028 w 2148797"/>
              <a:gd name="connsiteY2560" fmla="*/ 517670 h 566036"/>
              <a:gd name="connsiteX2561" fmla="*/ 184725 w 2148797"/>
              <a:gd name="connsiteY2561" fmla="*/ 515123 h 566036"/>
              <a:gd name="connsiteX2562" fmla="*/ 184741 w 2148797"/>
              <a:gd name="connsiteY2562" fmla="*/ 515098 h 566036"/>
              <a:gd name="connsiteX2563" fmla="*/ 184361 w 2148797"/>
              <a:gd name="connsiteY2563" fmla="*/ 514908 h 566036"/>
              <a:gd name="connsiteX2564" fmla="*/ 184725 w 2148797"/>
              <a:gd name="connsiteY2564" fmla="*/ 515123 h 566036"/>
              <a:gd name="connsiteX2565" fmla="*/ 180098 w 2148797"/>
              <a:gd name="connsiteY2565" fmla="*/ 522314 h 566036"/>
              <a:gd name="connsiteX2566" fmla="*/ 175597 w 2148797"/>
              <a:gd name="connsiteY2566" fmla="*/ 526528 h 566036"/>
              <a:gd name="connsiteX2567" fmla="*/ 167406 w 2148797"/>
              <a:gd name="connsiteY2567" fmla="*/ 528909 h 566036"/>
              <a:gd name="connsiteX2568" fmla="*/ 162358 w 2148797"/>
              <a:gd name="connsiteY2568" fmla="*/ 528052 h 566036"/>
              <a:gd name="connsiteX2569" fmla="*/ 153976 w 2148797"/>
              <a:gd name="connsiteY2569" fmla="*/ 529100 h 566036"/>
              <a:gd name="connsiteX2570" fmla="*/ 153690 w 2148797"/>
              <a:gd name="connsiteY2570" fmla="*/ 531100 h 566036"/>
              <a:gd name="connsiteX2571" fmla="*/ 149594 w 2148797"/>
              <a:gd name="connsiteY2571" fmla="*/ 533767 h 566036"/>
              <a:gd name="connsiteX2572" fmla="*/ 145784 w 2148797"/>
              <a:gd name="connsiteY2572" fmla="*/ 530910 h 566036"/>
              <a:gd name="connsiteX2573" fmla="*/ 143022 w 2148797"/>
              <a:gd name="connsiteY2573" fmla="*/ 527481 h 566036"/>
              <a:gd name="connsiteX2574" fmla="*/ 140641 w 2148797"/>
              <a:gd name="connsiteY2574" fmla="*/ 530148 h 566036"/>
              <a:gd name="connsiteX2575" fmla="*/ 136831 w 2148797"/>
              <a:gd name="connsiteY2575" fmla="*/ 531576 h 566036"/>
              <a:gd name="connsiteX2576" fmla="*/ 127687 w 2148797"/>
              <a:gd name="connsiteY2576" fmla="*/ 532338 h 566036"/>
              <a:gd name="connsiteX2577" fmla="*/ 126258 w 2148797"/>
              <a:gd name="connsiteY2577" fmla="*/ 523766 h 566036"/>
              <a:gd name="connsiteX2578" fmla="*/ 115209 w 2148797"/>
              <a:gd name="connsiteY2578" fmla="*/ 519289 h 566036"/>
              <a:gd name="connsiteX2579" fmla="*/ 115590 w 2148797"/>
              <a:gd name="connsiteY2579" fmla="*/ 520432 h 566036"/>
              <a:gd name="connsiteX2580" fmla="*/ 115876 w 2148797"/>
              <a:gd name="connsiteY2580" fmla="*/ 523004 h 566036"/>
              <a:gd name="connsiteX2581" fmla="*/ 112447 w 2148797"/>
              <a:gd name="connsiteY2581" fmla="*/ 526147 h 566036"/>
              <a:gd name="connsiteX2582" fmla="*/ 112637 w 2148797"/>
              <a:gd name="connsiteY2582" fmla="*/ 528623 h 566036"/>
              <a:gd name="connsiteX2583" fmla="*/ 102064 w 2148797"/>
              <a:gd name="connsiteY2583" fmla="*/ 527862 h 566036"/>
              <a:gd name="connsiteX2584" fmla="*/ 102064 w 2148797"/>
              <a:gd name="connsiteY2584" fmla="*/ 531862 h 566036"/>
              <a:gd name="connsiteX2585" fmla="*/ 102064 w 2148797"/>
              <a:gd name="connsiteY2585" fmla="*/ 533100 h 566036"/>
              <a:gd name="connsiteX2586" fmla="*/ 100540 w 2148797"/>
              <a:gd name="connsiteY2586" fmla="*/ 535386 h 566036"/>
              <a:gd name="connsiteX2587" fmla="*/ 96064 w 2148797"/>
              <a:gd name="connsiteY2587" fmla="*/ 537577 h 566036"/>
              <a:gd name="connsiteX2588" fmla="*/ 89587 w 2148797"/>
              <a:gd name="connsiteY2588" fmla="*/ 531481 h 566036"/>
              <a:gd name="connsiteX2589" fmla="*/ 84157 w 2148797"/>
              <a:gd name="connsiteY2589" fmla="*/ 531195 h 566036"/>
              <a:gd name="connsiteX2590" fmla="*/ 78252 w 2148797"/>
              <a:gd name="connsiteY2590" fmla="*/ 526909 h 566036"/>
              <a:gd name="connsiteX2591" fmla="*/ 77109 w 2148797"/>
              <a:gd name="connsiteY2591" fmla="*/ 527671 h 566036"/>
              <a:gd name="connsiteX2592" fmla="*/ 73013 w 2148797"/>
              <a:gd name="connsiteY2592" fmla="*/ 530338 h 566036"/>
              <a:gd name="connsiteX2593" fmla="*/ 68251 w 2148797"/>
              <a:gd name="connsiteY2593" fmla="*/ 529481 h 566036"/>
              <a:gd name="connsiteX2594" fmla="*/ 67203 w 2148797"/>
              <a:gd name="connsiteY2594" fmla="*/ 531481 h 566036"/>
              <a:gd name="connsiteX2595" fmla="*/ 66822 w 2148797"/>
              <a:gd name="connsiteY2595" fmla="*/ 532338 h 566036"/>
              <a:gd name="connsiteX2596" fmla="*/ 62155 w 2148797"/>
              <a:gd name="connsiteY2596" fmla="*/ 532243 h 566036"/>
              <a:gd name="connsiteX2597" fmla="*/ 62917 w 2148797"/>
              <a:gd name="connsiteY2597" fmla="*/ 525957 h 566036"/>
              <a:gd name="connsiteX2598" fmla="*/ 63964 w 2148797"/>
              <a:gd name="connsiteY2598" fmla="*/ 521099 h 566036"/>
              <a:gd name="connsiteX2599" fmla="*/ 68060 w 2148797"/>
              <a:gd name="connsiteY2599" fmla="*/ 519765 h 566036"/>
              <a:gd name="connsiteX2600" fmla="*/ 63679 w 2148797"/>
              <a:gd name="connsiteY2600" fmla="*/ 518908 h 566036"/>
              <a:gd name="connsiteX2601" fmla="*/ 57106 w 2148797"/>
              <a:gd name="connsiteY2601" fmla="*/ 523385 h 566036"/>
              <a:gd name="connsiteX2602" fmla="*/ 56440 w 2148797"/>
              <a:gd name="connsiteY2602" fmla="*/ 533196 h 566036"/>
              <a:gd name="connsiteX2603" fmla="*/ 50820 w 2148797"/>
              <a:gd name="connsiteY2603" fmla="*/ 533386 h 566036"/>
              <a:gd name="connsiteX2604" fmla="*/ 48820 w 2148797"/>
              <a:gd name="connsiteY2604" fmla="*/ 530243 h 566036"/>
              <a:gd name="connsiteX2605" fmla="*/ 44819 w 2148797"/>
              <a:gd name="connsiteY2605" fmla="*/ 531576 h 566036"/>
              <a:gd name="connsiteX2606" fmla="*/ 40057 w 2148797"/>
              <a:gd name="connsiteY2606" fmla="*/ 528719 h 566036"/>
              <a:gd name="connsiteX2607" fmla="*/ 43390 w 2148797"/>
              <a:gd name="connsiteY2607" fmla="*/ 537767 h 566036"/>
              <a:gd name="connsiteX2608" fmla="*/ 42724 w 2148797"/>
              <a:gd name="connsiteY2608" fmla="*/ 540625 h 566036"/>
              <a:gd name="connsiteX2609" fmla="*/ 41771 w 2148797"/>
              <a:gd name="connsiteY2609" fmla="*/ 544721 h 566036"/>
              <a:gd name="connsiteX2610" fmla="*/ 41295 w 2148797"/>
              <a:gd name="connsiteY2610" fmla="*/ 546340 h 566036"/>
              <a:gd name="connsiteX2611" fmla="*/ 29389 w 2148797"/>
              <a:gd name="connsiteY2611" fmla="*/ 541292 h 566036"/>
              <a:gd name="connsiteX2612" fmla="*/ 35389 w 2148797"/>
              <a:gd name="connsiteY2612" fmla="*/ 539387 h 566036"/>
              <a:gd name="connsiteX2613" fmla="*/ 32532 w 2148797"/>
              <a:gd name="connsiteY2613" fmla="*/ 538053 h 566036"/>
              <a:gd name="connsiteX2614" fmla="*/ 20245 w 2148797"/>
              <a:gd name="connsiteY2614" fmla="*/ 543006 h 566036"/>
              <a:gd name="connsiteX2615" fmla="*/ 21673 w 2148797"/>
              <a:gd name="connsiteY2615" fmla="*/ 533862 h 566036"/>
              <a:gd name="connsiteX2616" fmla="*/ 18911 w 2148797"/>
              <a:gd name="connsiteY2616" fmla="*/ 537482 h 566036"/>
              <a:gd name="connsiteX2617" fmla="*/ 14339 w 2148797"/>
              <a:gd name="connsiteY2617" fmla="*/ 544435 h 566036"/>
              <a:gd name="connsiteX2618" fmla="*/ 13196 w 2148797"/>
              <a:gd name="connsiteY2618" fmla="*/ 543959 h 566036"/>
              <a:gd name="connsiteX2619" fmla="*/ 10529 w 2148797"/>
              <a:gd name="connsiteY2619" fmla="*/ 541768 h 566036"/>
              <a:gd name="connsiteX2620" fmla="*/ 9958 w 2148797"/>
              <a:gd name="connsiteY2620" fmla="*/ 541006 h 566036"/>
              <a:gd name="connsiteX2621" fmla="*/ 11387 w 2148797"/>
              <a:gd name="connsiteY2621" fmla="*/ 534529 h 566036"/>
              <a:gd name="connsiteX2622" fmla="*/ 18626 w 2148797"/>
              <a:gd name="connsiteY2622" fmla="*/ 527766 h 566036"/>
              <a:gd name="connsiteX2623" fmla="*/ 16816 w 2148797"/>
              <a:gd name="connsiteY2623" fmla="*/ 524528 h 566036"/>
              <a:gd name="connsiteX2624" fmla="*/ 14054 w 2148797"/>
              <a:gd name="connsiteY2624" fmla="*/ 519098 h 566036"/>
              <a:gd name="connsiteX2625" fmla="*/ 4147 w 2148797"/>
              <a:gd name="connsiteY2625" fmla="*/ 514431 h 566036"/>
              <a:gd name="connsiteX2626" fmla="*/ 4147 w 2148797"/>
              <a:gd name="connsiteY2626" fmla="*/ 502430 h 566036"/>
              <a:gd name="connsiteX2627" fmla="*/ 2909 w 2148797"/>
              <a:gd name="connsiteY2627" fmla="*/ 494333 h 566036"/>
              <a:gd name="connsiteX2628" fmla="*/ 3766 w 2148797"/>
              <a:gd name="connsiteY2628" fmla="*/ 493762 h 566036"/>
              <a:gd name="connsiteX2629" fmla="*/ 5957 w 2148797"/>
              <a:gd name="connsiteY2629" fmla="*/ 493381 h 566036"/>
              <a:gd name="connsiteX2630" fmla="*/ 5862 w 2148797"/>
              <a:gd name="connsiteY2630" fmla="*/ 489857 h 566036"/>
              <a:gd name="connsiteX2631" fmla="*/ 1195 w 2148797"/>
              <a:gd name="connsiteY2631" fmla="*/ 485856 h 566036"/>
              <a:gd name="connsiteX2632" fmla="*/ 6910 w 2148797"/>
              <a:gd name="connsiteY2632" fmla="*/ 484142 h 566036"/>
              <a:gd name="connsiteX2633" fmla="*/ 9958 w 2148797"/>
              <a:gd name="connsiteY2633" fmla="*/ 488904 h 566036"/>
              <a:gd name="connsiteX2634" fmla="*/ 19387 w 2148797"/>
              <a:gd name="connsiteY2634" fmla="*/ 489190 h 566036"/>
              <a:gd name="connsiteX2635" fmla="*/ 32532 w 2148797"/>
              <a:gd name="connsiteY2635" fmla="*/ 483666 h 566036"/>
              <a:gd name="connsiteX2636" fmla="*/ 43581 w 2148797"/>
              <a:gd name="connsiteY2636" fmla="*/ 478808 h 566036"/>
              <a:gd name="connsiteX2637" fmla="*/ 46438 w 2148797"/>
              <a:gd name="connsiteY2637" fmla="*/ 479475 h 566036"/>
              <a:gd name="connsiteX2638" fmla="*/ 49487 w 2148797"/>
              <a:gd name="connsiteY2638" fmla="*/ 480141 h 566036"/>
              <a:gd name="connsiteX2639" fmla="*/ 58154 w 2148797"/>
              <a:gd name="connsiteY2639" fmla="*/ 478522 h 566036"/>
              <a:gd name="connsiteX2640" fmla="*/ 65488 w 2148797"/>
              <a:gd name="connsiteY2640" fmla="*/ 479760 h 566036"/>
              <a:gd name="connsiteX2641" fmla="*/ 64631 w 2148797"/>
              <a:gd name="connsiteY2641" fmla="*/ 486809 h 566036"/>
              <a:gd name="connsiteX2642" fmla="*/ 72537 w 2148797"/>
              <a:gd name="connsiteY2642" fmla="*/ 481951 h 566036"/>
              <a:gd name="connsiteX2643" fmla="*/ 71965 w 2148797"/>
              <a:gd name="connsiteY2643" fmla="*/ 480522 h 566036"/>
              <a:gd name="connsiteX2644" fmla="*/ 71585 w 2148797"/>
              <a:gd name="connsiteY2644" fmla="*/ 479665 h 566036"/>
              <a:gd name="connsiteX2645" fmla="*/ 75395 w 2148797"/>
              <a:gd name="connsiteY2645" fmla="*/ 470712 h 566036"/>
              <a:gd name="connsiteX2646" fmla="*/ 81110 w 2148797"/>
              <a:gd name="connsiteY2646" fmla="*/ 474807 h 566036"/>
              <a:gd name="connsiteX2647" fmla="*/ 86824 w 2148797"/>
              <a:gd name="connsiteY2647" fmla="*/ 473855 h 566036"/>
              <a:gd name="connsiteX2648" fmla="*/ 88253 w 2148797"/>
              <a:gd name="connsiteY2648" fmla="*/ 473664 h 566036"/>
              <a:gd name="connsiteX2649" fmla="*/ 98159 w 2148797"/>
              <a:gd name="connsiteY2649" fmla="*/ 476141 h 566036"/>
              <a:gd name="connsiteX2650" fmla="*/ 102160 w 2148797"/>
              <a:gd name="connsiteY2650" fmla="*/ 474902 h 566036"/>
              <a:gd name="connsiteX2651" fmla="*/ 106065 w 2148797"/>
              <a:gd name="connsiteY2651" fmla="*/ 473664 h 566036"/>
              <a:gd name="connsiteX2652" fmla="*/ 112161 w 2148797"/>
              <a:gd name="connsiteY2652" fmla="*/ 471473 h 566036"/>
              <a:gd name="connsiteX2653" fmla="*/ 112637 w 2148797"/>
              <a:gd name="connsiteY2653" fmla="*/ 472617 h 566036"/>
              <a:gd name="connsiteX2654" fmla="*/ 115590 w 2148797"/>
              <a:gd name="connsiteY2654" fmla="*/ 474807 h 566036"/>
              <a:gd name="connsiteX2655" fmla="*/ 116733 w 2148797"/>
              <a:gd name="connsiteY2655" fmla="*/ 471092 h 566036"/>
              <a:gd name="connsiteX2656" fmla="*/ 116257 w 2148797"/>
              <a:gd name="connsiteY2656" fmla="*/ 470616 h 566036"/>
              <a:gd name="connsiteX2657" fmla="*/ 119114 w 2148797"/>
              <a:gd name="connsiteY2657" fmla="*/ 467949 h 566036"/>
              <a:gd name="connsiteX2658" fmla="*/ 128925 w 2148797"/>
              <a:gd name="connsiteY2658" fmla="*/ 470045 h 566036"/>
              <a:gd name="connsiteX2659" fmla="*/ 135307 w 2148797"/>
              <a:gd name="connsiteY2659" fmla="*/ 466330 h 566036"/>
              <a:gd name="connsiteX2660" fmla="*/ 138355 w 2148797"/>
              <a:gd name="connsiteY2660" fmla="*/ 466806 h 566036"/>
              <a:gd name="connsiteX2661" fmla="*/ 141688 w 2148797"/>
              <a:gd name="connsiteY2661" fmla="*/ 467283 h 566036"/>
              <a:gd name="connsiteX2662" fmla="*/ 151785 w 2148797"/>
              <a:gd name="connsiteY2662" fmla="*/ 465949 h 566036"/>
              <a:gd name="connsiteX2663" fmla="*/ 153690 w 2148797"/>
              <a:gd name="connsiteY2663" fmla="*/ 465568 h 566036"/>
              <a:gd name="connsiteX2664" fmla="*/ 155690 w 2148797"/>
              <a:gd name="connsiteY2664" fmla="*/ 464616 h 566036"/>
              <a:gd name="connsiteX2665" fmla="*/ 164644 w 2148797"/>
              <a:gd name="connsiteY2665" fmla="*/ 470331 h 566036"/>
              <a:gd name="connsiteX2666" fmla="*/ 179312 w 2148797"/>
              <a:gd name="connsiteY2666" fmla="*/ 463092 h 566036"/>
              <a:gd name="connsiteX2667" fmla="*/ 187599 w 2148797"/>
              <a:gd name="connsiteY2667" fmla="*/ 461758 h 566036"/>
              <a:gd name="connsiteX2668" fmla="*/ 203411 w 2148797"/>
              <a:gd name="connsiteY2668" fmla="*/ 457853 h 566036"/>
              <a:gd name="connsiteX2669" fmla="*/ 211507 w 2148797"/>
              <a:gd name="connsiteY2669" fmla="*/ 461948 h 566036"/>
              <a:gd name="connsiteX2670" fmla="*/ 222079 w 2148797"/>
              <a:gd name="connsiteY2670" fmla="*/ 460710 h 566036"/>
              <a:gd name="connsiteX2671" fmla="*/ 223508 w 2148797"/>
              <a:gd name="connsiteY2671" fmla="*/ 459853 h 566036"/>
              <a:gd name="connsiteX2672" fmla="*/ 230557 w 2148797"/>
              <a:gd name="connsiteY2672" fmla="*/ 458996 h 566036"/>
              <a:gd name="connsiteX2673" fmla="*/ 233605 w 2148797"/>
              <a:gd name="connsiteY2673" fmla="*/ 458043 h 566036"/>
              <a:gd name="connsiteX2674" fmla="*/ 233414 w 2148797"/>
              <a:gd name="connsiteY2674" fmla="*/ 463568 h 566036"/>
              <a:gd name="connsiteX2675" fmla="*/ 225699 w 2148797"/>
              <a:gd name="connsiteY2675" fmla="*/ 469283 h 566036"/>
              <a:gd name="connsiteX2676" fmla="*/ 221508 w 2148797"/>
              <a:gd name="connsiteY2676" fmla="*/ 476331 h 566036"/>
              <a:gd name="connsiteX2677" fmla="*/ 225508 w 2148797"/>
              <a:gd name="connsiteY2677" fmla="*/ 478141 h 566036"/>
              <a:gd name="connsiteX2678" fmla="*/ 226747 w 2148797"/>
              <a:gd name="connsiteY2678" fmla="*/ 477379 h 566036"/>
              <a:gd name="connsiteX2679" fmla="*/ 229509 w 2148797"/>
              <a:gd name="connsiteY2679" fmla="*/ 469187 h 566036"/>
              <a:gd name="connsiteX2680" fmla="*/ 236272 w 2148797"/>
              <a:gd name="connsiteY2680" fmla="*/ 463377 h 566036"/>
              <a:gd name="connsiteX2681" fmla="*/ 236272 w 2148797"/>
              <a:gd name="connsiteY2681" fmla="*/ 462996 h 566036"/>
              <a:gd name="connsiteX2682" fmla="*/ 239987 w 2148797"/>
              <a:gd name="connsiteY2682" fmla="*/ 458234 h 566036"/>
              <a:gd name="connsiteX2683" fmla="*/ 242272 w 2148797"/>
              <a:gd name="connsiteY2683" fmla="*/ 456519 h 566036"/>
              <a:gd name="connsiteX2684" fmla="*/ 243130 w 2148797"/>
              <a:gd name="connsiteY2684" fmla="*/ 455852 h 566036"/>
              <a:gd name="connsiteX2685" fmla="*/ 246178 w 2148797"/>
              <a:gd name="connsiteY2685" fmla="*/ 457281 h 566036"/>
              <a:gd name="connsiteX2686" fmla="*/ 250273 w 2148797"/>
              <a:gd name="connsiteY2686" fmla="*/ 459186 h 566036"/>
              <a:gd name="connsiteX2687" fmla="*/ 263608 w 2148797"/>
              <a:gd name="connsiteY2687" fmla="*/ 456424 h 566036"/>
              <a:gd name="connsiteX2688" fmla="*/ 264752 w 2148797"/>
              <a:gd name="connsiteY2688" fmla="*/ 454424 h 566036"/>
              <a:gd name="connsiteX2689" fmla="*/ 275515 w 2148797"/>
              <a:gd name="connsiteY2689" fmla="*/ 456900 h 566036"/>
              <a:gd name="connsiteX2690" fmla="*/ 273705 w 2148797"/>
              <a:gd name="connsiteY2690" fmla="*/ 465854 h 566036"/>
              <a:gd name="connsiteX2691" fmla="*/ 274753 w 2148797"/>
              <a:gd name="connsiteY2691" fmla="*/ 466235 h 566036"/>
              <a:gd name="connsiteX2692" fmla="*/ 282373 w 2148797"/>
              <a:gd name="connsiteY2692" fmla="*/ 458710 h 566036"/>
              <a:gd name="connsiteX2693" fmla="*/ 281420 w 2148797"/>
              <a:gd name="connsiteY2693" fmla="*/ 454424 h 566036"/>
              <a:gd name="connsiteX2694" fmla="*/ 292850 w 2148797"/>
              <a:gd name="connsiteY2694" fmla="*/ 453948 h 566036"/>
              <a:gd name="connsiteX2695" fmla="*/ 304947 w 2148797"/>
              <a:gd name="connsiteY2695" fmla="*/ 448994 h 566036"/>
              <a:gd name="connsiteX2696" fmla="*/ 315996 w 2148797"/>
              <a:gd name="connsiteY2696" fmla="*/ 449661 h 566036"/>
              <a:gd name="connsiteX2697" fmla="*/ 318568 w 2148797"/>
              <a:gd name="connsiteY2697" fmla="*/ 452995 h 566036"/>
              <a:gd name="connsiteX2698" fmla="*/ 332951 w 2148797"/>
              <a:gd name="connsiteY2698" fmla="*/ 454043 h 566036"/>
              <a:gd name="connsiteX2699" fmla="*/ 338380 w 2148797"/>
              <a:gd name="connsiteY2699" fmla="*/ 455852 h 566036"/>
              <a:gd name="connsiteX2700" fmla="*/ 339237 w 2148797"/>
              <a:gd name="connsiteY2700" fmla="*/ 456138 h 566036"/>
              <a:gd name="connsiteX2701" fmla="*/ 340856 w 2148797"/>
              <a:gd name="connsiteY2701" fmla="*/ 452709 h 566036"/>
              <a:gd name="connsiteX2702" fmla="*/ 339999 w 2148797"/>
              <a:gd name="connsiteY2702" fmla="*/ 451852 h 566036"/>
              <a:gd name="connsiteX2703" fmla="*/ 338951 w 2148797"/>
              <a:gd name="connsiteY2703" fmla="*/ 450804 h 566036"/>
              <a:gd name="connsiteX2704" fmla="*/ 340380 w 2148797"/>
              <a:gd name="connsiteY2704" fmla="*/ 448137 h 566036"/>
              <a:gd name="connsiteX2705" fmla="*/ 349238 w 2148797"/>
              <a:gd name="connsiteY2705" fmla="*/ 450328 h 566036"/>
              <a:gd name="connsiteX2706" fmla="*/ 352286 w 2148797"/>
              <a:gd name="connsiteY2706" fmla="*/ 446804 h 566036"/>
              <a:gd name="connsiteX2707" fmla="*/ 358858 w 2148797"/>
              <a:gd name="connsiteY2707" fmla="*/ 444232 h 566036"/>
              <a:gd name="connsiteX2708" fmla="*/ 352572 w 2148797"/>
              <a:gd name="connsiteY2708" fmla="*/ 436041 h 566036"/>
              <a:gd name="connsiteX2709" fmla="*/ 349333 w 2148797"/>
              <a:gd name="connsiteY2709" fmla="*/ 443279 h 566036"/>
              <a:gd name="connsiteX2710" fmla="*/ 346762 w 2148797"/>
              <a:gd name="connsiteY2710" fmla="*/ 436707 h 566036"/>
              <a:gd name="connsiteX2711" fmla="*/ 341618 w 2148797"/>
              <a:gd name="connsiteY2711" fmla="*/ 432040 h 566036"/>
              <a:gd name="connsiteX2712" fmla="*/ 341428 w 2148797"/>
              <a:gd name="connsiteY2712" fmla="*/ 439374 h 566036"/>
              <a:gd name="connsiteX2713" fmla="*/ 342380 w 2148797"/>
              <a:gd name="connsiteY2713" fmla="*/ 440708 h 566036"/>
              <a:gd name="connsiteX2714" fmla="*/ 343238 w 2148797"/>
              <a:gd name="connsiteY2714" fmla="*/ 441946 h 566036"/>
              <a:gd name="connsiteX2715" fmla="*/ 339618 w 2148797"/>
              <a:gd name="connsiteY2715" fmla="*/ 443946 h 566036"/>
              <a:gd name="connsiteX2716" fmla="*/ 329617 w 2148797"/>
              <a:gd name="connsiteY2716" fmla="*/ 446137 h 566036"/>
              <a:gd name="connsiteX2717" fmla="*/ 329903 w 2148797"/>
              <a:gd name="connsiteY2717" fmla="*/ 447280 h 566036"/>
              <a:gd name="connsiteX2718" fmla="*/ 330093 w 2148797"/>
              <a:gd name="connsiteY2718" fmla="*/ 448042 h 566036"/>
              <a:gd name="connsiteX2719" fmla="*/ 328474 w 2148797"/>
              <a:gd name="connsiteY2719" fmla="*/ 449947 h 566036"/>
              <a:gd name="connsiteX2720" fmla="*/ 327902 w 2148797"/>
              <a:gd name="connsiteY2720" fmla="*/ 449661 h 566036"/>
              <a:gd name="connsiteX2721" fmla="*/ 311710 w 2148797"/>
              <a:gd name="connsiteY2721" fmla="*/ 445470 h 566036"/>
              <a:gd name="connsiteX2722" fmla="*/ 309233 w 2148797"/>
              <a:gd name="connsiteY2722" fmla="*/ 445185 h 566036"/>
              <a:gd name="connsiteX2723" fmla="*/ 300946 w 2148797"/>
              <a:gd name="connsiteY2723" fmla="*/ 443279 h 566036"/>
              <a:gd name="connsiteX2724" fmla="*/ 292183 w 2148797"/>
              <a:gd name="connsiteY2724" fmla="*/ 444327 h 566036"/>
              <a:gd name="connsiteX2725" fmla="*/ 284849 w 2148797"/>
              <a:gd name="connsiteY2725" fmla="*/ 445375 h 566036"/>
              <a:gd name="connsiteX2726" fmla="*/ 282087 w 2148797"/>
              <a:gd name="connsiteY2726" fmla="*/ 445470 h 566036"/>
              <a:gd name="connsiteX2727" fmla="*/ 271324 w 2148797"/>
              <a:gd name="connsiteY2727" fmla="*/ 444804 h 566036"/>
              <a:gd name="connsiteX2728" fmla="*/ 270752 w 2148797"/>
              <a:gd name="connsiteY2728" fmla="*/ 445946 h 566036"/>
              <a:gd name="connsiteX2729" fmla="*/ 263989 w 2148797"/>
              <a:gd name="connsiteY2729" fmla="*/ 446804 h 566036"/>
              <a:gd name="connsiteX2730" fmla="*/ 259418 w 2148797"/>
              <a:gd name="connsiteY2730" fmla="*/ 447566 h 566036"/>
              <a:gd name="connsiteX2731" fmla="*/ 253417 w 2148797"/>
              <a:gd name="connsiteY2731" fmla="*/ 447280 h 566036"/>
              <a:gd name="connsiteX2732" fmla="*/ 247035 w 2148797"/>
              <a:gd name="connsiteY2732" fmla="*/ 449471 h 566036"/>
              <a:gd name="connsiteX2733" fmla="*/ 243415 w 2148797"/>
              <a:gd name="connsiteY2733" fmla="*/ 441565 h 566036"/>
              <a:gd name="connsiteX2734" fmla="*/ 248940 w 2148797"/>
              <a:gd name="connsiteY2734" fmla="*/ 438803 h 566036"/>
              <a:gd name="connsiteX2735" fmla="*/ 245416 w 2148797"/>
              <a:gd name="connsiteY2735" fmla="*/ 436231 h 566036"/>
              <a:gd name="connsiteX2736" fmla="*/ 243511 w 2148797"/>
              <a:gd name="connsiteY2736" fmla="*/ 436898 h 566036"/>
              <a:gd name="connsiteX2737" fmla="*/ 241320 w 2148797"/>
              <a:gd name="connsiteY2737" fmla="*/ 437565 h 566036"/>
              <a:gd name="connsiteX2738" fmla="*/ 236748 w 2148797"/>
              <a:gd name="connsiteY2738" fmla="*/ 439755 h 566036"/>
              <a:gd name="connsiteX2739" fmla="*/ 234176 w 2148797"/>
              <a:gd name="connsiteY2739" fmla="*/ 444708 h 566036"/>
              <a:gd name="connsiteX2740" fmla="*/ 232843 w 2148797"/>
              <a:gd name="connsiteY2740" fmla="*/ 445566 h 566036"/>
              <a:gd name="connsiteX2741" fmla="*/ 229890 w 2148797"/>
              <a:gd name="connsiteY2741" fmla="*/ 447471 h 566036"/>
              <a:gd name="connsiteX2742" fmla="*/ 223508 w 2148797"/>
              <a:gd name="connsiteY2742" fmla="*/ 445661 h 566036"/>
              <a:gd name="connsiteX2743" fmla="*/ 217984 w 2148797"/>
              <a:gd name="connsiteY2743" fmla="*/ 452614 h 566036"/>
              <a:gd name="connsiteX2744" fmla="*/ 216841 w 2148797"/>
              <a:gd name="connsiteY2744" fmla="*/ 451376 h 566036"/>
              <a:gd name="connsiteX2745" fmla="*/ 213602 w 2148797"/>
              <a:gd name="connsiteY2745" fmla="*/ 447947 h 566036"/>
              <a:gd name="connsiteX2746" fmla="*/ 206363 w 2148797"/>
              <a:gd name="connsiteY2746" fmla="*/ 447375 h 566036"/>
              <a:gd name="connsiteX2747" fmla="*/ 202934 w 2148797"/>
              <a:gd name="connsiteY2747" fmla="*/ 442803 h 566036"/>
              <a:gd name="connsiteX2748" fmla="*/ 201887 w 2148797"/>
              <a:gd name="connsiteY2748" fmla="*/ 443470 h 566036"/>
              <a:gd name="connsiteX2749" fmla="*/ 199505 w 2148797"/>
              <a:gd name="connsiteY2749" fmla="*/ 444994 h 566036"/>
              <a:gd name="connsiteX2750" fmla="*/ 195219 w 2148797"/>
              <a:gd name="connsiteY2750" fmla="*/ 447185 h 566036"/>
              <a:gd name="connsiteX2751" fmla="*/ 190456 w 2148797"/>
              <a:gd name="connsiteY2751" fmla="*/ 441660 h 566036"/>
              <a:gd name="connsiteX2752" fmla="*/ 184361 w 2148797"/>
              <a:gd name="connsiteY2752" fmla="*/ 443279 h 566036"/>
              <a:gd name="connsiteX2753" fmla="*/ 185885 w 2148797"/>
              <a:gd name="connsiteY2753" fmla="*/ 448042 h 566036"/>
              <a:gd name="connsiteX2754" fmla="*/ 185027 w 2148797"/>
              <a:gd name="connsiteY2754" fmla="*/ 447471 h 566036"/>
              <a:gd name="connsiteX2755" fmla="*/ 179503 w 2148797"/>
              <a:gd name="connsiteY2755" fmla="*/ 443565 h 566036"/>
              <a:gd name="connsiteX2756" fmla="*/ 168644 w 2148797"/>
              <a:gd name="connsiteY2756" fmla="*/ 448423 h 566036"/>
              <a:gd name="connsiteX2757" fmla="*/ 162834 w 2148797"/>
              <a:gd name="connsiteY2757" fmla="*/ 443660 h 566036"/>
              <a:gd name="connsiteX2758" fmla="*/ 167882 w 2148797"/>
              <a:gd name="connsiteY2758" fmla="*/ 440898 h 566036"/>
              <a:gd name="connsiteX2759" fmla="*/ 161881 w 2148797"/>
              <a:gd name="connsiteY2759" fmla="*/ 436517 h 566036"/>
              <a:gd name="connsiteX2760" fmla="*/ 157595 w 2148797"/>
              <a:gd name="connsiteY2760" fmla="*/ 440994 h 566036"/>
              <a:gd name="connsiteX2761" fmla="*/ 148928 w 2148797"/>
              <a:gd name="connsiteY2761" fmla="*/ 443375 h 566036"/>
              <a:gd name="connsiteX2762" fmla="*/ 147118 w 2148797"/>
              <a:gd name="connsiteY2762" fmla="*/ 448042 h 566036"/>
              <a:gd name="connsiteX2763" fmla="*/ 142070 w 2148797"/>
              <a:gd name="connsiteY2763" fmla="*/ 445851 h 566036"/>
              <a:gd name="connsiteX2764" fmla="*/ 135593 w 2148797"/>
              <a:gd name="connsiteY2764" fmla="*/ 441851 h 566036"/>
              <a:gd name="connsiteX2765" fmla="*/ 132449 w 2148797"/>
              <a:gd name="connsiteY2765" fmla="*/ 446804 h 566036"/>
              <a:gd name="connsiteX2766" fmla="*/ 124353 w 2148797"/>
              <a:gd name="connsiteY2766" fmla="*/ 446518 h 566036"/>
              <a:gd name="connsiteX2767" fmla="*/ 117019 w 2148797"/>
              <a:gd name="connsiteY2767" fmla="*/ 444613 h 566036"/>
              <a:gd name="connsiteX2768" fmla="*/ 117686 w 2148797"/>
              <a:gd name="connsiteY2768" fmla="*/ 433850 h 566036"/>
              <a:gd name="connsiteX2769" fmla="*/ 115876 w 2148797"/>
              <a:gd name="connsiteY2769" fmla="*/ 432516 h 566036"/>
              <a:gd name="connsiteX2770" fmla="*/ 112066 w 2148797"/>
              <a:gd name="connsiteY2770" fmla="*/ 429754 h 566036"/>
              <a:gd name="connsiteX2771" fmla="*/ 107494 w 2148797"/>
              <a:gd name="connsiteY2771" fmla="*/ 434040 h 566036"/>
              <a:gd name="connsiteX2772" fmla="*/ 106732 w 2148797"/>
              <a:gd name="connsiteY2772" fmla="*/ 430040 h 566036"/>
              <a:gd name="connsiteX2773" fmla="*/ 107875 w 2148797"/>
              <a:gd name="connsiteY2773" fmla="*/ 429183 h 566036"/>
              <a:gd name="connsiteX2774" fmla="*/ 106637 w 2148797"/>
              <a:gd name="connsiteY2774" fmla="*/ 424420 h 566036"/>
              <a:gd name="connsiteX2775" fmla="*/ 104827 w 2148797"/>
              <a:gd name="connsiteY2775" fmla="*/ 422325 h 566036"/>
              <a:gd name="connsiteX2776" fmla="*/ 106827 w 2148797"/>
              <a:gd name="connsiteY2776" fmla="*/ 420419 h 566036"/>
              <a:gd name="connsiteX2777" fmla="*/ 109018 w 2148797"/>
              <a:gd name="connsiteY2777" fmla="*/ 419753 h 566036"/>
              <a:gd name="connsiteX2778" fmla="*/ 114542 w 2148797"/>
              <a:gd name="connsiteY2778" fmla="*/ 420134 h 566036"/>
              <a:gd name="connsiteX2779" fmla="*/ 119495 w 2148797"/>
              <a:gd name="connsiteY2779" fmla="*/ 425182 h 566036"/>
              <a:gd name="connsiteX2780" fmla="*/ 119590 w 2148797"/>
              <a:gd name="connsiteY2780" fmla="*/ 423753 h 566036"/>
              <a:gd name="connsiteX2781" fmla="*/ 126163 w 2148797"/>
              <a:gd name="connsiteY2781" fmla="*/ 418800 h 566036"/>
              <a:gd name="connsiteX2782" fmla="*/ 129211 w 2148797"/>
              <a:gd name="connsiteY2782" fmla="*/ 416324 h 566036"/>
              <a:gd name="connsiteX2783" fmla="*/ 133402 w 2148797"/>
              <a:gd name="connsiteY2783" fmla="*/ 412800 h 566036"/>
              <a:gd name="connsiteX2784" fmla="*/ 144641 w 2148797"/>
              <a:gd name="connsiteY2784" fmla="*/ 403656 h 566036"/>
              <a:gd name="connsiteX2785" fmla="*/ 144546 w 2148797"/>
              <a:gd name="connsiteY2785" fmla="*/ 403751 h 566036"/>
              <a:gd name="connsiteX2786" fmla="*/ 141212 w 2148797"/>
              <a:gd name="connsiteY2786" fmla="*/ 405656 h 566036"/>
              <a:gd name="connsiteX2787" fmla="*/ 126448 w 2148797"/>
              <a:gd name="connsiteY2787" fmla="*/ 409180 h 566036"/>
              <a:gd name="connsiteX2788" fmla="*/ 123401 w 2148797"/>
              <a:gd name="connsiteY2788" fmla="*/ 407085 h 566036"/>
              <a:gd name="connsiteX2789" fmla="*/ 119971 w 2148797"/>
              <a:gd name="connsiteY2789" fmla="*/ 404703 h 566036"/>
              <a:gd name="connsiteX2790" fmla="*/ 118829 w 2148797"/>
              <a:gd name="connsiteY2790" fmla="*/ 408894 h 566036"/>
              <a:gd name="connsiteX2791" fmla="*/ 109780 w 2148797"/>
              <a:gd name="connsiteY2791" fmla="*/ 405275 h 566036"/>
              <a:gd name="connsiteX2792" fmla="*/ 113590 w 2148797"/>
              <a:gd name="connsiteY2792" fmla="*/ 401941 h 566036"/>
              <a:gd name="connsiteX2793" fmla="*/ 112256 w 2148797"/>
              <a:gd name="connsiteY2793" fmla="*/ 398226 h 566036"/>
              <a:gd name="connsiteX2794" fmla="*/ 112447 w 2148797"/>
              <a:gd name="connsiteY2794" fmla="*/ 394321 h 566036"/>
              <a:gd name="connsiteX2795" fmla="*/ 113018 w 2148797"/>
              <a:gd name="connsiteY2795" fmla="*/ 389654 h 566036"/>
              <a:gd name="connsiteX2796" fmla="*/ 112352 w 2148797"/>
              <a:gd name="connsiteY2796" fmla="*/ 388130 h 566036"/>
              <a:gd name="connsiteX2797" fmla="*/ 114542 w 2148797"/>
              <a:gd name="connsiteY2797" fmla="*/ 382034 h 566036"/>
              <a:gd name="connsiteX2798" fmla="*/ 116257 w 2148797"/>
              <a:gd name="connsiteY2798" fmla="*/ 377462 h 566036"/>
              <a:gd name="connsiteX2799" fmla="*/ 116352 w 2148797"/>
              <a:gd name="connsiteY2799" fmla="*/ 374985 h 566036"/>
              <a:gd name="connsiteX2800" fmla="*/ 115876 w 2148797"/>
              <a:gd name="connsiteY2800" fmla="*/ 370985 h 566036"/>
              <a:gd name="connsiteX2801" fmla="*/ 117114 w 2148797"/>
              <a:gd name="connsiteY2801" fmla="*/ 369556 h 566036"/>
              <a:gd name="connsiteX2802" fmla="*/ 118447 w 2148797"/>
              <a:gd name="connsiteY2802" fmla="*/ 367937 h 566036"/>
              <a:gd name="connsiteX2803" fmla="*/ 123115 w 2148797"/>
              <a:gd name="connsiteY2803" fmla="*/ 364889 h 566036"/>
              <a:gd name="connsiteX2804" fmla="*/ 126734 w 2148797"/>
              <a:gd name="connsiteY2804" fmla="*/ 367937 h 566036"/>
              <a:gd name="connsiteX2805" fmla="*/ 126163 w 2148797"/>
              <a:gd name="connsiteY2805" fmla="*/ 367937 h 566036"/>
              <a:gd name="connsiteX2806" fmla="*/ 122067 w 2148797"/>
              <a:gd name="connsiteY2806" fmla="*/ 372699 h 566036"/>
              <a:gd name="connsiteX2807" fmla="*/ 120924 w 2148797"/>
              <a:gd name="connsiteY2807" fmla="*/ 374890 h 566036"/>
              <a:gd name="connsiteX2808" fmla="*/ 120924 w 2148797"/>
              <a:gd name="connsiteY2808" fmla="*/ 376033 h 566036"/>
              <a:gd name="connsiteX2809" fmla="*/ 124924 w 2148797"/>
              <a:gd name="connsiteY2809" fmla="*/ 377748 h 566036"/>
              <a:gd name="connsiteX2810" fmla="*/ 125877 w 2148797"/>
              <a:gd name="connsiteY2810" fmla="*/ 376890 h 566036"/>
              <a:gd name="connsiteX2811" fmla="*/ 127211 w 2148797"/>
              <a:gd name="connsiteY2811" fmla="*/ 375747 h 566036"/>
              <a:gd name="connsiteX2812" fmla="*/ 134926 w 2148797"/>
              <a:gd name="connsiteY2812" fmla="*/ 375462 h 566036"/>
              <a:gd name="connsiteX2813" fmla="*/ 152738 w 2148797"/>
              <a:gd name="connsiteY2813" fmla="*/ 374319 h 566036"/>
              <a:gd name="connsiteX2814" fmla="*/ 159691 w 2148797"/>
              <a:gd name="connsiteY2814" fmla="*/ 369937 h 566036"/>
              <a:gd name="connsiteX2815" fmla="*/ 152738 w 2148797"/>
              <a:gd name="connsiteY2815" fmla="*/ 364222 h 566036"/>
              <a:gd name="connsiteX2816" fmla="*/ 153309 w 2148797"/>
              <a:gd name="connsiteY2816" fmla="*/ 363746 h 566036"/>
              <a:gd name="connsiteX2817" fmla="*/ 156547 w 2148797"/>
              <a:gd name="connsiteY2817" fmla="*/ 361555 h 566036"/>
              <a:gd name="connsiteX2818" fmla="*/ 159881 w 2148797"/>
              <a:gd name="connsiteY2818" fmla="*/ 359650 h 566036"/>
              <a:gd name="connsiteX2819" fmla="*/ 164453 w 2148797"/>
              <a:gd name="connsiteY2819" fmla="*/ 363269 h 566036"/>
              <a:gd name="connsiteX2820" fmla="*/ 169502 w 2148797"/>
              <a:gd name="connsiteY2820" fmla="*/ 357459 h 566036"/>
              <a:gd name="connsiteX2821" fmla="*/ 173312 w 2148797"/>
              <a:gd name="connsiteY2821" fmla="*/ 362412 h 566036"/>
              <a:gd name="connsiteX2822" fmla="*/ 170263 w 2148797"/>
              <a:gd name="connsiteY2822" fmla="*/ 364031 h 566036"/>
              <a:gd name="connsiteX2823" fmla="*/ 165120 w 2148797"/>
              <a:gd name="connsiteY2823" fmla="*/ 365175 h 566036"/>
              <a:gd name="connsiteX2824" fmla="*/ 159310 w 2148797"/>
              <a:gd name="connsiteY2824" fmla="*/ 365175 h 566036"/>
              <a:gd name="connsiteX2825" fmla="*/ 162167 w 2148797"/>
              <a:gd name="connsiteY2825" fmla="*/ 369175 h 566036"/>
              <a:gd name="connsiteX2826" fmla="*/ 163882 w 2148797"/>
              <a:gd name="connsiteY2826" fmla="*/ 370318 h 566036"/>
              <a:gd name="connsiteX2827" fmla="*/ 172264 w 2148797"/>
              <a:gd name="connsiteY2827" fmla="*/ 369175 h 566036"/>
              <a:gd name="connsiteX2828" fmla="*/ 173502 w 2148797"/>
              <a:gd name="connsiteY2828" fmla="*/ 367460 h 566036"/>
              <a:gd name="connsiteX2829" fmla="*/ 174645 w 2148797"/>
              <a:gd name="connsiteY2829" fmla="*/ 365841 h 566036"/>
              <a:gd name="connsiteX2830" fmla="*/ 178550 w 2148797"/>
              <a:gd name="connsiteY2830" fmla="*/ 361555 h 566036"/>
              <a:gd name="connsiteX2831" fmla="*/ 184932 w 2148797"/>
              <a:gd name="connsiteY2831" fmla="*/ 360698 h 566036"/>
              <a:gd name="connsiteX2832" fmla="*/ 182360 w 2148797"/>
              <a:gd name="connsiteY2832" fmla="*/ 359650 h 566036"/>
              <a:gd name="connsiteX2833" fmla="*/ 179598 w 2148797"/>
              <a:gd name="connsiteY2833" fmla="*/ 357269 h 566036"/>
              <a:gd name="connsiteX2834" fmla="*/ 181027 w 2148797"/>
              <a:gd name="connsiteY2834" fmla="*/ 350220 h 566036"/>
              <a:gd name="connsiteX2835" fmla="*/ 169502 w 2148797"/>
              <a:gd name="connsiteY2835" fmla="*/ 347934 h 566036"/>
              <a:gd name="connsiteX2836" fmla="*/ 167311 w 2148797"/>
              <a:gd name="connsiteY2836" fmla="*/ 353935 h 566036"/>
              <a:gd name="connsiteX2837" fmla="*/ 161691 w 2148797"/>
              <a:gd name="connsiteY2837" fmla="*/ 349363 h 566036"/>
              <a:gd name="connsiteX2838" fmla="*/ 165977 w 2148797"/>
              <a:gd name="connsiteY2838" fmla="*/ 341171 h 566036"/>
              <a:gd name="connsiteX2839" fmla="*/ 159691 w 2148797"/>
              <a:gd name="connsiteY2839" fmla="*/ 344696 h 566036"/>
              <a:gd name="connsiteX2840" fmla="*/ 158643 w 2148797"/>
              <a:gd name="connsiteY2840" fmla="*/ 345267 h 566036"/>
              <a:gd name="connsiteX2841" fmla="*/ 155595 w 2148797"/>
              <a:gd name="connsiteY2841" fmla="*/ 342315 h 566036"/>
              <a:gd name="connsiteX2842" fmla="*/ 156166 w 2148797"/>
              <a:gd name="connsiteY2842" fmla="*/ 341933 h 566036"/>
              <a:gd name="connsiteX2843" fmla="*/ 165882 w 2148797"/>
              <a:gd name="connsiteY2843" fmla="*/ 336123 h 566036"/>
              <a:gd name="connsiteX2844" fmla="*/ 166739 w 2148797"/>
              <a:gd name="connsiteY2844" fmla="*/ 333552 h 566036"/>
              <a:gd name="connsiteX2845" fmla="*/ 163882 w 2148797"/>
              <a:gd name="connsiteY2845" fmla="*/ 332313 h 566036"/>
              <a:gd name="connsiteX2846" fmla="*/ 160548 w 2148797"/>
              <a:gd name="connsiteY2846" fmla="*/ 333171 h 566036"/>
              <a:gd name="connsiteX2847" fmla="*/ 154071 w 2148797"/>
              <a:gd name="connsiteY2847" fmla="*/ 337838 h 566036"/>
              <a:gd name="connsiteX2848" fmla="*/ 151595 w 2148797"/>
              <a:gd name="connsiteY2848" fmla="*/ 343077 h 566036"/>
              <a:gd name="connsiteX2849" fmla="*/ 150261 w 2148797"/>
              <a:gd name="connsiteY2849" fmla="*/ 339267 h 566036"/>
              <a:gd name="connsiteX2850" fmla="*/ 141879 w 2148797"/>
              <a:gd name="connsiteY2850" fmla="*/ 332504 h 566036"/>
              <a:gd name="connsiteX2851" fmla="*/ 137212 w 2148797"/>
              <a:gd name="connsiteY2851" fmla="*/ 334028 h 566036"/>
              <a:gd name="connsiteX2852" fmla="*/ 136640 w 2148797"/>
              <a:gd name="connsiteY2852" fmla="*/ 334218 h 566036"/>
              <a:gd name="connsiteX2853" fmla="*/ 146641 w 2148797"/>
              <a:gd name="connsiteY2853" fmla="*/ 323455 h 566036"/>
              <a:gd name="connsiteX2854" fmla="*/ 155309 w 2148797"/>
              <a:gd name="connsiteY2854" fmla="*/ 323550 h 566036"/>
              <a:gd name="connsiteX2855" fmla="*/ 156643 w 2148797"/>
              <a:gd name="connsiteY2855" fmla="*/ 321074 h 566036"/>
              <a:gd name="connsiteX2856" fmla="*/ 155881 w 2148797"/>
              <a:gd name="connsiteY2856" fmla="*/ 315073 h 566036"/>
              <a:gd name="connsiteX2857" fmla="*/ 168835 w 2148797"/>
              <a:gd name="connsiteY2857" fmla="*/ 316406 h 566036"/>
              <a:gd name="connsiteX2858" fmla="*/ 169597 w 2148797"/>
              <a:gd name="connsiteY2858" fmla="*/ 318883 h 566036"/>
              <a:gd name="connsiteX2859" fmla="*/ 170454 w 2148797"/>
              <a:gd name="connsiteY2859" fmla="*/ 321645 h 566036"/>
              <a:gd name="connsiteX2860" fmla="*/ 176645 w 2148797"/>
              <a:gd name="connsiteY2860" fmla="*/ 320788 h 566036"/>
              <a:gd name="connsiteX2861" fmla="*/ 173312 w 2148797"/>
              <a:gd name="connsiteY2861" fmla="*/ 315168 h 566036"/>
              <a:gd name="connsiteX2862" fmla="*/ 164168 w 2148797"/>
              <a:gd name="connsiteY2862" fmla="*/ 312501 h 566036"/>
              <a:gd name="connsiteX2863" fmla="*/ 159310 w 2148797"/>
              <a:gd name="connsiteY2863" fmla="*/ 304786 h 566036"/>
              <a:gd name="connsiteX2864" fmla="*/ 154166 w 2148797"/>
              <a:gd name="connsiteY2864" fmla="*/ 301452 h 566036"/>
              <a:gd name="connsiteX2865" fmla="*/ 153595 w 2148797"/>
              <a:gd name="connsiteY2865" fmla="*/ 304310 h 566036"/>
              <a:gd name="connsiteX2866" fmla="*/ 162072 w 2148797"/>
              <a:gd name="connsiteY2866" fmla="*/ 311358 h 566036"/>
              <a:gd name="connsiteX2867" fmla="*/ 154738 w 2148797"/>
              <a:gd name="connsiteY2867" fmla="*/ 310977 h 566036"/>
              <a:gd name="connsiteX2868" fmla="*/ 152356 w 2148797"/>
              <a:gd name="connsiteY2868" fmla="*/ 311358 h 566036"/>
              <a:gd name="connsiteX2869" fmla="*/ 141212 w 2148797"/>
              <a:gd name="connsiteY2869" fmla="*/ 312977 h 566036"/>
              <a:gd name="connsiteX2870" fmla="*/ 140069 w 2148797"/>
              <a:gd name="connsiteY2870" fmla="*/ 312501 h 566036"/>
              <a:gd name="connsiteX2871" fmla="*/ 141403 w 2148797"/>
              <a:gd name="connsiteY2871" fmla="*/ 308977 h 566036"/>
              <a:gd name="connsiteX2872" fmla="*/ 142641 w 2148797"/>
              <a:gd name="connsiteY2872" fmla="*/ 309167 h 566036"/>
              <a:gd name="connsiteX2873" fmla="*/ 144355 w 2148797"/>
              <a:gd name="connsiteY2873" fmla="*/ 309453 h 566036"/>
              <a:gd name="connsiteX2874" fmla="*/ 148451 w 2148797"/>
              <a:gd name="connsiteY2874" fmla="*/ 309644 h 566036"/>
              <a:gd name="connsiteX2875" fmla="*/ 145498 w 2148797"/>
              <a:gd name="connsiteY2875" fmla="*/ 304977 h 566036"/>
              <a:gd name="connsiteX2876" fmla="*/ 139307 w 2148797"/>
              <a:gd name="connsiteY2876" fmla="*/ 303929 h 566036"/>
              <a:gd name="connsiteX2877" fmla="*/ 143498 w 2148797"/>
              <a:gd name="connsiteY2877" fmla="*/ 300500 h 566036"/>
              <a:gd name="connsiteX2878" fmla="*/ 153404 w 2148797"/>
              <a:gd name="connsiteY2878" fmla="*/ 295928 h 566036"/>
              <a:gd name="connsiteX2879" fmla="*/ 156071 w 2148797"/>
              <a:gd name="connsiteY2879" fmla="*/ 290784 h 566036"/>
              <a:gd name="connsiteX2880" fmla="*/ 157214 w 2148797"/>
              <a:gd name="connsiteY2880" fmla="*/ 294594 h 566036"/>
              <a:gd name="connsiteX2881" fmla="*/ 156643 w 2148797"/>
              <a:gd name="connsiteY2881" fmla="*/ 295452 h 566036"/>
              <a:gd name="connsiteX2882" fmla="*/ 156738 w 2148797"/>
              <a:gd name="connsiteY2882" fmla="*/ 297452 h 566036"/>
              <a:gd name="connsiteX2883" fmla="*/ 159977 w 2148797"/>
              <a:gd name="connsiteY2883" fmla="*/ 298404 h 566036"/>
              <a:gd name="connsiteX2884" fmla="*/ 162453 w 2148797"/>
              <a:gd name="connsiteY2884" fmla="*/ 297261 h 566036"/>
              <a:gd name="connsiteX2885" fmla="*/ 168263 w 2148797"/>
              <a:gd name="connsiteY2885" fmla="*/ 299642 h 566036"/>
              <a:gd name="connsiteX2886" fmla="*/ 171692 w 2148797"/>
              <a:gd name="connsiteY2886" fmla="*/ 300500 h 566036"/>
              <a:gd name="connsiteX2887" fmla="*/ 174550 w 2148797"/>
              <a:gd name="connsiteY2887" fmla="*/ 301262 h 566036"/>
              <a:gd name="connsiteX2888" fmla="*/ 176550 w 2148797"/>
              <a:gd name="connsiteY2888" fmla="*/ 297547 h 566036"/>
              <a:gd name="connsiteX2889" fmla="*/ 177407 w 2148797"/>
              <a:gd name="connsiteY2889" fmla="*/ 297642 h 566036"/>
              <a:gd name="connsiteX2890" fmla="*/ 178836 w 2148797"/>
              <a:gd name="connsiteY2890" fmla="*/ 297737 h 566036"/>
              <a:gd name="connsiteX2891" fmla="*/ 181122 w 2148797"/>
              <a:gd name="connsiteY2891" fmla="*/ 294975 h 566036"/>
              <a:gd name="connsiteX2892" fmla="*/ 180170 w 2148797"/>
              <a:gd name="connsiteY2892" fmla="*/ 293737 h 566036"/>
              <a:gd name="connsiteX2893" fmla="*/ 177121 w 2148797"/>
              <a:gd name="connsiteY2893" fmla="*/ 289641 h 566036"/>
              <a:gd name="connsiteX2894" fmla="*/ 171978 w 2148797"/>
              <a:gd name="connsiteY2894" fmla="*/ 292594 h 566036"/>
              <a:gd name="connsiteX2895" fmla="*/ 177788 w 2148797"/>
              <a:gd name="connsiteY2895" fmla="*/ 287069 h 566036"/>
              <a:gd name="connsiteX2896" fmla="*/ 189980 w 2148797"/>
              <a:gd name="connsiteY2896" fmla="*/ 288403 h 566036"/>
              <a:gd name="connsiteX2897" fmla="*/ 191790 w 2148797"/>
              <a:gd name="connsiteY2897" fmla="*/ 288117 h 566036"/>
              <a:gd name="connsiteX2898" fmla="*/ 192743 w 2148797"/>
              <a:gd name="connsiteY2898" fmla="*/ 298881 h 566036"/>
              <a:gd name="connsiteX2899" fmla="*/ 193695 w 2148797"/>
              <a:gd name="connsiteY2899" fmla="*/ 298119 h 566036"/>
              <a:gd name="connsiteX2900" fmla="*/ 197029 w 2148797"/>
              <a:gd name="connsiteY2900" fmla="*/ 295642 h 566036"/>
              <a:gd name="connsiteX2901" fmla="*/ 203125 w 2148797"/>
              <a:gd name="connsiteY2901" fmla="*/ 296690 h 566036"/>
              <a:gd name="connsiteX2902" fmla="*/ 199124 w 2148797"/>
              <a:gd name="connsiteY2902" fmla="*/ 286498 h 566036"/>
              <a:gd name="connsiteX2903" fmla="*/ 204935 w 2148797"/>
              <a:gd name="connsiteY2903" fmla="*/ 285165 h 566036"/>
              <a:gd name="connsiteX2904" fmla="*/ 205792 w 2148797"/>
              <a:gd name="connsiteY2904" fmla="*/ 284974 h 566036"/>
              <a:gd name="connsiteX2905" fmla="*/ 207602 w 2148797"/>
              <a:gd name="connsiteY2905" fmla="*/ 282974 h 566036"/>
              <a:gd name="connsiteX2906" fmla="*/ 211888 w 2148797"/>
              <a:gd name="connsiteY2906" fmla="*/ 287546 h 566036"/>
              <a:gd name="connsiteX2907" fmla="*/ 217888 w 2148797"/>
              <a:gd name="connsiteY2907" fmla="*/ 286593 h 566036"/>
              <a:gd name="connsiteX2908" fmla="*/ 218365 w 2148797"/>
              <a:gd name="connsiteY2908" fmla="*/ 283641 h 566036"/>
              <a:gd name="connsiteX2909" fmla="*/ 219127 w 2148797"/>
              <a:gd name="connsiteY2909" fmla="*/ 283831 h 566036"/>
              <a:gd name="connsiteX2910" fmla="*/ 220937 w 2148797"/>
              <a:gd name="connsiteY2910" fmla="*/ 284402 h 566036"/>
              <a:gd name="connsiteX2911" fmla="*/ 225604 w 2148797"/>
              <a:gd name="connsiteY2911" fmla="*/ 285260 h 566036"/>
              <a:gd name="connsiteX2912" fmla="*/ 226556 w 2148797"/>
              <a:gd name="connsiteY2912" fmla="*/ 281545 h 566036"/>
              <a:gd name="connsiteX2913" fmla="*/ 234557 w 2148797"/>
              <a:gd name="connsiteY2913" fmla="*/ 280116 h 566036"/>
              <a:gd name="connsiteX2914" fmla="*/ 242558 w 2148797"/>
              <a:gd name="connsiteY2914" fmla="*/ 276402 h 566036"/>
              <a:gd name="connsiteX2915" fmla="*/ 239224 w 2148797"/>
              <a:gd name="connsiteY2915" fmla="*/ 274211 h 566036"/>
              <a:gd name="connsiteX2916" fmla="*/ 233795 w 2148797"/>
              <a:gd name="connsiteY2916" fmla="*/ 274401 h 566036"/>
              <a:gd name="connsiteX2917" fmla="*/ 232843 w 2148797"/>
              <a:gd name="connsiteY2917" fmla="*/ 274973 h 566036"/>
              <a:gd name="connsiteX2918" fmla="*/ 230080 w 2148797"/>
              <a:gd name="connsiteY2918" fmla="*/ 272306 h 566036"/>
              <a:gd name="connsiteX2919" fmla="*/ 230271 w 2148797"/>
              <a:gd name="connsiteY2919" fmla="*/ 271067 h 566036"/>
              <a:gd name="connsiteX2920" fmla="*/ 230366 w 2148797"/>
              <a:gd name="connsiteY2920" fmla="*/ 270401 h 566036"/>
              <a:gd name="connsiteX2921" fmla="*/ 228461 w 2148797"/>
              <a:gd name="connsiteY2921" fmla="*/ 269258 h 566036"/>
              <a:gd name="connsiteX2922" fmla="*/ 223222 w 2148797"/>
              <a:gd name="connsiteY2922" fmla="*/ 272687 h 566036"/>
              <a:gd name="connsiteX2923" fmla="*/ 213983 w 2148797"/>
              <a:gd name="connsiteY2923" fmla="*/ 276021 h 566036"/>
              <a:gd name="connsiteX2924" fmla="*/ 210269 w 2148797"/>
              <a:gd name="connsiteY2924" fmla="*/ 273449 h 566036"/>
              <a:gd name="connsiteX2925" fmla="*/ 209792 w 2148797"/>
              <a:gd name="connsiteY2925" fmla="*/ 273068 h 566036"/>
              <a:gd name="connsiteX2926" fmla="*/ 195410 w 2148797"/>
              <a:gd name="connsiteY2926" fmla="*/ 272115 h 566036"/>
              <a:gd name="connsiteX2927" fmla="*/ 192743 w 2148797"/>
              <a:gd name="connsiteY2927" fmla="*/ 271829 h 566036"/>
              <a:gd name="connsiteX2928" fmla="*/ 182170 w 2148797"/>
              <a:gd name="connsiteY2928" fmla="*/ 272306 h 566036"/>
              <a:gd name="connsiteX2929" fmla="*/ 177503 w 2148797"/>
              <a:gd name="connsiteY2929" fmla="*/ 273163 h 566036"/>
              <a:gd name="connsiteX2930" fmla="*/ 172073 w 2148797"/>
              <a:gd name="connsiteY2930" fmla="*/ 275735 h 566036"/>
              <a:gd name="connsiteX2931" fmla="*/ 155500 w 2148797"/>
              <a:gd name="connsiteY2931" fmla="*/ 274211 h 566036"/>
              <a:gd name="connsiteX2932" fmla="*/ 151213 w 2148797"/>
              <a:gd name="connsiteY2932" fmla="*/ 274020 h 566036"/>
              <a:gd name="connsiteX2933" fmla="*/ 145403 w 2148797"/>
              <a:gd name="connsiteY2933" fmla="*/ 272973 h 566036"/>
              <a:gd name="connsiteX2934" fmla="*/ 142546 w 2148797"/>
              <a:gd name="connsiteY2934" fmla="*/ 271544 h 566036"/>
              <a:gd name="connsiteX2935" fmla="*/ 134069 w 2148797"/>
              <a:gd name="connsiteY2935" fmla="*/ 274020 h 566036"/>
              <a:gd name="connsiteX2936" fmla="*/ 132068 w 2148797"/>
              <a:gd name="connsiteY2936" fmla="*/ 272973 h 566036"/>
              <a:gd name="connsiteX2937" fmla="*/ 131116 w 2148797"/>
              <a:gd name="connsiteY2937" fmla="*/ 272496 h 566036"/>
              <a:gd name="connsiteX2938" fmla="*/ 109970 w 2148797"/>
              <a:gd name="connsiteY2938" fmla="*/ 272687 h 566036"/>
              <a:gd name="connsiteX2939" fmla="*/ 101303 w 2148797"/>
              <a:gd name="connsiteY2939" fmla="*/ 272020 h 566036"/>
              <a:gd name="connsiteX2940" fmla="*/ 72728 w 2148797"/>
              <a:gd name="connsiteY2940" fmla="*/ 270020 h 566036"/>
              <a:gd name="connsiteX2941" fmla="*/ 61869 w 2148797"/>
              <a:gd name="connsiteY2941" fmla="*/ 271544 h 566036"/>
              <a:gd name="connsiteX2942" fmla="*/ 61393 w 2148797"/>
              <a:gd name="connsiteY2942" fmla="*/ 272020 h 566036"/>
              <a:gd name="connsiteX2943" fmla="*/ 51582 w 2148797"/>
              <a:gd name="connsiteY2943" fmla="*/ 267353 h 566036"/>
              <a:gd name="connsiteX2944" fmla="*/ 47962 w 2148797"/>
              <a:gd name="connsiteY2944" fmla="*/ 268400 h 566036"/>
              <a:gd name="connsiteX2945" fmla="*/ 44343 w 2148797"/>
              <a:gd name="connsiteY2945" fmla="*/ 269448 h 566036"/>
              <a:gd name="connsiteX2946" fmla="*/ 34913 w 2148797"/>
              <a:gd name="connsiteY2946" fmla="*/ 265067 h 566036"/>
              <a:gd name="connsiteX2947" fmla="*/ 32341 w 2148797"/>
              <a:gd name="connsiteY2947" fmla="*/ 264400 h 566036"/>
              <a:gd name="connsiteX2948" fmla="*/ 24721 w 2148797"/>
              <a:gd name="connsiteY2948" fmla="*/ 262876 h 566036"/>
              <a:gd name="connsiteX2949" fmla="*/ 22340 w 2148797"/>
              <a:gd name="connsiteY2949" fmla="*/ 260781 h 566036"/>
              <a:gd name="connsiteX2950" fmla="*/ 17482 w 2148797"/>
              <a:gd name="connsiteY2950" fmla="*/ 261352 h 566036"/>
              <a:gd name="connsiteX2951" fmla="*/ 9577 w 2148797"/>
              <a:gd name="connsiteY2951" fmla="*/ 259352 h 566036"/>
              <a:gd name="connsiteX2952" fmla="*/ 8338 w 2148797"/>
              <a:gd name="connsiteY2952" fmla="*/ 258971 h 566036"/>
              <a:gd name="connsiteX2953" fmla="*/ 7577 w 2148797"/>
              <a:gd name="connsiteY2953" fmla="*/ 256399 h 566036"/>
              <a:gd name="connsiteX2954" fmla="*/ 7386 w 2148797"/>
              <a:gd name="connsiteY2954" fmla="*/ 252779 h 566036"/>
              <a:gd name="connsiteX2955" fmla="*/ 5862 w 2148797"/>
              <a:gd name="connsiteY2955" fmla="*/ 251732 h 566036"/>
              <a:gd name="connsiteX2956" fmla="*/ 5862 w 2148797"/>
              <a:gd name="connsiteY2956" fmla="*/ 246017 h 566036"/>
              <a:gd name="connsiteX2957" fmla="*/ 10053 w 2148797"/>
              <a:gd name="connsiteY2957" fmla="*/ 243921 h 566036"/>
              <a:gd name="connsiteX2958" fmla="*/ 9386 w 2148797"/>
              <a:gd name="connsiteY2958" fmla="*/ 230491 h 566036"/>
              <a:gd name="connsiteX2959" fmla="*/ 3957 w 2148797"/>
              <a:gd name="connsiteY2959" fmla="*/ 215441 h 566036"/>
              <a:gd name="connsiteX2960" fmla="*/ 909 w 2148797"/>
              <a:gd name="connsiteY2960" fmla="*/ 212775 h 566036"/>
              <a:gd name="connsiteX2961" fmla="*/ 814 w 2148797"/>
              <a:gd name="connsiteY2961" fmla="*/ 211917 h 566036"/>
              <a:gd name="connsiteX2962" fmla="*/ 623 w 2148797"/>
              <a:gd name="connsiteY2962" fmla="*/ 210584 h 566036"/>
              <a:gd name="connsiteX2963" fmla="*/ 1385 w 2148797"/>
              <a:gd name="connsiteY2963" fmla="*/ 205154 h 566036"/>
              <a:gd name="connsiteX2964" fmla="*/ 11387 w 2148797"/>
              <a:gd name="connsiteY2964" fmla="*/ 198487 h 566036"/>
              <a:gd name="connsiteX2965" fmla="*/ 23007 w 2148797"/>
              <a:gd name="connsiteY2965" fmla="*/ 193248 h 566036"/>
              <a:gd name="connsiteX2966" fmla="*/ 21959 w 2148797"/>
              <a:gd name="connsiteY2966" fmla="*/ 192296 h 566036"/>
              <a:gd name="connsiteX2967" fmla="*/ 17102 w 2148797"/>
              <a:gd name="connsiteY2967" fmla="*/ 188867 h 566036"/>
              <a:gd name="connsiteX2968" fmla="*/ 11958 w 2148797"/>
              <a:gd name="connsiteY2968" fmla="*/ 192486 h 566036"/>
              <a:gd name="connsiteX2969" fmla="*/ 14149 w 2148797"/>
              <a:gd name="connsiteY2969" fmla="*/ 183628 h 566036"/>
              <a:gd name="connsiteX2970" fmla="*/ 25960 w 2148797"/>
              <a:gd name="connsiteY2970" fmla="*/ 180389 h 566036"/>
              <a:gd name="connsiteX2971" fmla="*/ 34628 w 2148797"/>
              <a:gd name="connsiteY2971" fmla="*/ 186485 h 566036"/>
              <a:gd name="connsiteX2972" fmla="*/ 37771 w 2148797"/>
              <a:gd name="connsiteY2972" fmla="*/ 185819 h 566036"/>
              <a:gd name="connsiteX2973" fmla="*/ 40343 w 2148797"/>
              <a:gd name="connsiteY2973" fmla="*/ 185247 h 566036"/>
              <a:gd name="connsiteX2974" fmla="*/ 43962 w 2148797"/>
              <a:gd name="connsiteY2974" fmla="*/ 187343 h 566036"/>
              <a:gd name="connsiteX2975" fmla="*/ 46915 w 2148797"/>
              <a:gd name="connsiteY2975" fmla="*/ 184581 h 566036"/>
              <a:gd name="connsiteX2976" fmla="*/ 46153 w 2148797"/>
              <a:gd name="connsiteY2976" fmla="*/ 184104 h 566036"/>
              <a:gd name="connsiteX2977" fmla="*/ 43295 w 2148797"/>
              <a:gd name="connsiteY2977" fmla="*/ 182390 h 566036"/>
              <a:gd name="connsiteX2978" fmla="*/ 37676 w 2148797"/>
              <a:gd name="connsiteY2978" fmla="*/ 177437 h 566036"/>
              <a:gd name="connsiteX2979" fmla="*/ 45200 w 2148797"/>
              <a:gd name="connsiteY2979" fmla="*/ 173341 h 566036"/>
              <a:gd name="connsiteX2980" fmla="*/ 47486 w 2148797"/>
              <a:gd name="connsiteY2980" fmla="*/ 173341 h 566036"/>
              <a:gd name="connsiteX2981" fmla="*/ 52249 w 2148797"/>
              <a:gd name="connsiteY2981" fmla="*/ 173341 h 566036"/>
              <a:gd name="connsiteX2982" fmla="*/ 58726 w 2148797"/>
              <a:gd name="connsiteY2982" fmla="*/ 169150 h 566036"/>
              <a:gd name="connsiteX2983" fmla="*/ 62917 w 2148797"/>
              <a:gd name="connsiteY2983" fmla="*/ 168102 h 566036"/>
              <a:gd name="connsiteX2984" fmla="*/ 65393 w 2148797"/>
              <a:gd name="connsiteY2984" fmla="*/ 168388 h 566036"/>
              <a:gd name="connsiteX2985" fmla="*/ 66346 w 2148797"/>
              <a:gd name="connsiteY2985" fmla="*/ 169150 h 566036"/>
              <a:gd name="connsiteX2986" fmla="*/ 68632 w 2148797"/>
              <a:gd name="connsiteY2986" fmla="*/ 170293 h 566036"/>
              <a:gd name="connsiteX2987" fmla="*/ 75013 w 2148797"/>
              <a:gd name="connsiteY2987" fmla="*/ 164864 h 566036"/>
              <a:gd name="connsiteX2988" fmla="*/ 80157 w 2148797"/>
              <a:gd name="connsiteY2988" fmla="*/ 166673 h 566036"/>
              <a:gd name="connsiteX2989" fmla="*/ 97969 w 2148797"/>
              <a:gd name="connsiteY2989" fmla="*/ 166864 h 566036"/>
              <a:gd name="connsiteX2990" fmla="*/ 103207 w 2148797"/>
              <a:gd name="connsiteY2990" fmla="*/ 166007 h 566036"/>
              <a:gd name="connsiteX2991" fmla="*/ 111875 w 2148797"/>
              <a:gd name="connsiteY2991" fmla="*/ 161816 h 566036"/>
              <a:gd name="connsiteX2992" fmla="*/ 113209 w 2148797"/>
              <a:gd name="connsiteY2992" fmla="*/ 162768 h 566036"/>
              <a:gd name="connsiteX2993" fmla="*/ 117400 w 2148797"/>
              <a:gd name="connsiteY2993" fmla="*/ 161435 h 566036"/>
              <a:gd name="connsiteX2994" fmla="*/ 120353 w 2148797"/>
              <a:gd name="connsiteY2994" fmla="*/ 160006 h 566036"/>
              <a:gd name="connsiteX2995" fmla="*/ 126829 w 2148797"/>
              <a:gd name="connsiteY2995" fmla="*/ 158101 h 566036"/>
              <a:gd name="connsiteX2996" fmla="*/ 129878 w 2148797"/>
              <a:gd name="connsiteY2996" fmla="*/ 158577 h 566036"/>
              <a:gd name="connsiteX2997" fmla="*/ 135021 w 2148797"/>
              <a:gd name="connsiteY2997" fmla="*/ 155720 h 566036"/>
              <a:gd name="connsiteX2998" fmla="*/ 149213 w 2148797"/>
              <a:gd name="connsiteY2998" fmla="*/ 157434 h 566036"/>
              <a:gd name="connsiteX2999" fmla="*/ 167311 w 2148797"/>
              <a:gd name="connsiteY2999" fmla="*/ 152196 h 566036"/>
              <a:gd name="connsiteX3000" fmla="*/ 169787 w 2148797"/>
              <a:gd name="connsiteY3000" fmla="*/ 152862 h 566036"/>
              <a:gd name="connsiteX3001" fmla="*/ 176169 w 2148797"/>
              <a:gd name="connsiteY3001" fmla="*/ 152386 h 566036"/>
              <a:gd name="connsiteX3002" fmla="*/ 177026 w 2148797"/>
              <a:gd name="connsiteY3002" fmla="*/ 154100 h 566036"/>
              <a:gd name="connsiteX3003" fmla="*/ 196362 w 2148797"/>
              <a:gd name="connsiteY3003" fmla="*/ 152196 h 566036"/>
              <a:gd name="connsiteX3004" fmla="*/ 202268 w 2148797"/>
              <a:gd name="connsiteY3004" fmla="*/ 148766 h 566036"/>
              <a:gd name="connsiteX3005" fmla="*/ 223508 w 2148797"/>
              <a:gd name="connsiteY3005" fmla="*/ 148957 h 566036"/>
              <a:gd name="connsiteX3006" fmla="*/ 235510 w 2148797"/>
              <a:gd name="connsiteY3006" fmla="*/ 151148 h 566036"/>
              <a:gd name="connsiteX3007" fmla="*/ 236272 w 2148797"/>
              <a:gd name="connsiteY3007" fmla="*/ 150576 h 566036"/>
              <a:gd name="connsiteX3008" fmla="*/ 260751 w 2148797"/>
              <a:gd name="connsiteY3008" fmla="*/ 146862 h 566036"/>
              <a:gd name="connsiteX3009" fmla="*/ 262561 w 2148797"/>
              <a:gd name="connsiteY3009" fmla="*/ 148100 h 566036"/>
              <a:gd name="connsiteX3010" fmla="*/ 265323 w 2148797"/>
              <a:gd name="connsiteY3010" fmla="*/ 146766 h 566036"/>
              <a:gd name="connsiteX3011" fmla="*/ 273419 w 2148797"/>
              <a:gd name="connsiteY3011" fmla="*/ 144671 h 566036"/>
              <a:gd name="connsiteX3012" fmla="*/ 278848 w 2148797"/>
              <a:gd name="connsiteY3012" fmla="*/ 141051 h 566036"/>
              <a:gd name="connsiteX3013" fmla="*/ 287897 w 2148797"/>
              <a:gd name="connsiteY3013" fmla="*/ 142194 h 566036"/>
              <a:gd name="connsiteX3014" fmla="*/ 299994 w 2148797"/>
              <a:gd name="connsiteY3014" fmla="*/ 140480 h 566036"/>
              <a:gd name="connsiteX3015" fmla="*/ 310186 w 2148797"/>
              <a:gd name="connsiteY3015" fmla="*/ 137146 h 566036"/>
              <a:gd name="connsiteX3016" fmla="*/ 312567 w 2148797"/>
              <a:gd name="connsiteY3016" fmla="*/ 136575 h 566036"/>
              <a:gd name="connsiteX3017" fmla="*/ 315234 w 2148797"/>
              <a:gd name="connsiteY3017" fmla="*/ 136765 h 566036"/>
              <a:gd name="connsiteX3018" fmla="*/ 319615 w 2148797"/>
              <a:gd name="connsiteY3018" fmla="*/ 136098 h 566036"/>
              <a:gd name="connsiteX3019" fmla="*/ 332284 w 2148797"/>
              <a:gd name="connsiteY3019" fmla="*/ 133336 h 566036"/>
              <a:gd name="connsiteX3020" fmla="*/ 343999 w 2148797"/>
              <a:gd name="connsiteY3020" fmla="*/ 136289 h 566036"/>
              <a:gd name="connsiteX3021" fmla="*/ 349810 w 2148797"/>
              <a:gd name="connsiteY3021" fmla="*/ 135146 h 566036"/>
              <a:gd name="connsiteX3022" fmla="*/ 355715 w 2148797"/>
              <a:gd name="connsiteY3022" fmla="*/ 130193 h 566036"/>
              <a:gd name="connsiteX3023" fmla="*/ 358287 w 2148797"/>
              <a:gd name="connsiteY3023" fmla="*/ 132098 h 566036"/>
              <a:gd name="connsiteX3024" fmla="*/ 366479 w 2148797"/>
              <a:gd name="connsiteY3024" fmla="*/ 133336 h 566036"/>
              <a:gd name="connsiteX3025" fmla="*/ 371336 w 2148797"/>
              <a:gd name="connsiteY3025" fmla="*/ 130479 h 566036"/>
              <a:gd name="connsiteX3026" fmla="*/ 375622 w 2148797"/>
              <a:gd name="connsiteY3026" fmla="*/ 131907 h 566036"/>
              <a:gd name="connsiteX3027" fmla="*/ 381719 w 2148797"/>
              <a:gd name="connsiteY3027" fmla="*/ 132002 h 566036"/>
              <a:gd name="connsiteX3028" fmla="*/ 384481 w 2148797"/>
              <a:gd name="connsiteY3028" fmla="*/ 130860 h 566036"/>
              <a:gd name="connsiteX3029" fmla="*/ 389529 w 2148797"/>
              <a:gd name="connsiteY3029" fmla="*/ 133908 h 566036"/>
              <a:gd name="connsiteX3030" fmla="*/ 391624 w 2148797"/>
              <a:gd name="connsiteY3030" fmla="*/ 133527 h 566036"/>
              <a:gd name="connsiteX3031" fmla="*/ 396578 w 2148797"/>
              <a:gd name="connsiteY3031" fmla="*/ 133241 h 566036"/>
              <a:gd name="connsiteX3032" fmla="*/ 398482 w 2148797"/>
              <a:gd name="connsiteY3032" fmla="*/ 132098 h 566036"/>
              <a:gd name="connsiteX3033" fmla="*/ 405340 w 2148797"/>
              <a:gd name="connsiteY3033" fmla="*/ 129145 h 566036"/>
              <a:gd name="connsiteX3034" fmla="*/ 407817 w 2148797"/>
              <a:gd name="connsiteY3034" fmla="*/ 129335 h 566036"/>
              <a:gd name="connsiteX3035" fmla="*/ 415532 w 2148797"/>
              <a:gd name="connsiteY3035" fmla="*/ 129431 h 566036"/>
              <a:gd name="connsiteX3036" fmla="*/ 421628 w 2148797"/>
              <a:gd name="connsiteY3036" fmla="*/ 126002 h 566036"/>
              <a:gd name="connsiteX3037" fmla="*/ 421723 w 2148797"/>
              <a:gd name="connsiteY3037" fmla="*/ 124954 h 566036"/>
              <a:gd name="connsiteX3038" fmla="*/ 430391 w 2148797"/>
              <a:gd name="connsiteY3038" fmla="*/ 126764 h 566036"/>
              <a:gd name="connsiteX3039" fmla="*/ 431915 w 2148797"/>
              <a:gd name="connsiteY3039" fmla="*/ 127145 h 566036"/>
              <a:gd name="connsiteX3040" fmla="*/ 436106 w 2148797"/>
              <a:gd name="connsiteY3040" fmla="*/ 128192 h 566036"/>
              <a:gd name="connsiteX3041" fmla="*/ 440488 w 2148797"/>
              <a:gd name="connsiteY3041" fmla="*/ 125621 h 566036"/>
              <a:gd name="connsiteX3042" fmla="*/ 442012 w 2148797"/>
              <a:gd name="connsiteY3042" fmla="*/ 126192 h 566036"/>
              <a:gd name="connsiteX3043" fmla="*/ 448774 w 2148797"/>
              <a:gd name="connsiteY3043" fmla="*/ 126287 h 566036"/>
              <a:gd name="connsiteX3044" fmla="*/ 452680 w 2148797"/>
              <a:gd name="connsiteY3044" fmla="*/ 121525 h 566036"/>
              <a:gd name="connsiteX3045" fmla="*/ 457061 w 2148797"/>
              <a:gd name="connsiteY3045" fmla="*/ 121811 h 566036"/>
              <a:gd name="connsiteX3046" fmla="*/ 459347 w 2148797"/>
              <a:gd name="connsiteY3046" fmla="*/ 121239 h 566036"/>
              <a:gd name="connsiteX3047" fmla="*/ 464014 w 2148797"/>
              <a:gd name="connsiteY3047" fmla="*/ 119239 h 566036"/>
              <a:gd name="connsiteX3048" fmla="*/ 464300 w 2148797"/>
              <a:gd name="connsiteY3048" fmla="*/ 119429 h 566036"/>
              <a:gd name="connsiteX3049" fmla="*/ 465824 w 2148797"/>
              <a:gd name="connsiteY3049" fmla="*/ 120573 h 566036"/>
              <a:gd name="connsiteX3050" fmla="*/ 473921 w 2148797"/>
              <a:gd name="connsiteY3050" fmla="*/ 124287 h 566036"/>
              <a:gd name="connsiteX3051" fmla="*/ 475635 w 2148797"/>
              <a:gd name="connsiteY3051" fmla="*/ 122954 h 566036"/>
              <a:gd name="connsiteX3052" fmla="*/ 481826 w 2148797"/>
              <a:gd name="connsiteY3052" fmla="*/ 118096 h 566036"/>
              <a:gd name="connsiteX3053" fmla="*/ 503067 w 2148797"/>
              <a:gd name="connsiteY3053" fmla="*/ 122382 h 566036"/>
              <a:gd name="connsiteX3054" fmla="*/ 503924 w 2148797"/>
              <a:gd name="connsiteY3054" fmla="*/ 117334 h 566036"/>
              <a:gd name="connsiteX3055" fmla="*/ 504877 w 2148797"/>
              <a:gd name="connsiteY3055" fmla="*/ 116762 h 566036"/>
              <a:gd name="connsiteX3056" fmla="*/ 520593 w 2148797"/>
              <a:gd name="connsiteY3056" fmla="*/ 115048 h 566036"/>
              <a:gd name="connsiteX3057" fmla="*/ 525927 w 2148797"/>
              <a:gd name="connsiteY3057" fmla="*/ 116762 h 566036"/>
              <a:gd name="connsiteX3058" fmla="*/ 530118 w 2148797"/>
              <a:gd name="connsiteY3058" fmla="*/ 118572 h 566036"/>
              <a:gd name="connsiteX3059" fmla="*/ 541357 w 2148797"/>
              <a:gd name="connsiteY3059" fmla="*/ 114286 h 566036"/>
              <a:gd name="connsiteX3060" fmla="*/ 541929 w 2148797"/>
              <a:gd name="connsiteY3060" fmla="*/ 114762 h 566036"/>
              <a:gd name="connsiteX3061" fmla="*/ 551549 w 2148797"/>
              <a:gd name="connsiteY3061" fmla="*/ 114572 h 566036"/>
              <a:gd name="connsiteX3062" fmla="*/ 561836 w 2148797"/>
              <a:gd name="connsiteY3062" fmla="*/ 114572 h 566036"/>
              <a:gd name="connsiteX3063" fmla="*/ 569552 w 2148797"/>
              <a:gd name="connsiteY3063" fmla="*/ 112095 h 566036"/>
              <a:gd name="connsiteX3064" fmla="*/ 572695 w 2148797"/>
              <a:gd name="connsiteY3064" fmla="*/ 108571 h 566036"/>
              <a:gd name="connsiteX3065" fmla="*/ 576029 w 2148797"/>
              <a:gd name="connsiteY3065" fmla="*/ 111714 h 566036"/>
              <a:gd name="connsiteX3066" fmla="*/ 579267 w 2148797"/>
              <a:gd name="connsiteY3066" fmla="*/ 112476 h 566036"/>
              <a:gd name="connsiteX3067" fmla="*/ 584030 w 2148797"/>
              <a:gd name="connsiteY3067" fmla="*/ 108095 h 566036"/>
              <a:gd name="connsiteX3068" fmla="*/ 606413 w 2148797"/>
              <a:gd name="connsiteY3068" fmla="*/ 108476 h 566036"/>
              <a:gd name="connsiteX3069" fmla="*/ 611271 w 2148797"/>
              <a:gd name="connsiteY3069" fmla="*/ 108285 h 566036"/>
              <a:gd name="connsiteX3070" fmla="*/ 617938 w 2148797"/>
              <a:gd name="connsiteY3070" fmla="*/ 108095 h 566036"/>
              <a:gd name="connsiteX3071" fmla="*/ 630988 w 2148797"/>
              <a:gd name="connsiteY3071" fmla="*/ 103142 h 566036"/>
              <a:gd name="connsiteX3072" fmla="*/ 637179 w 2148797"/>
              <a:gd name="connsiteY3072" fmla="*/ 105237 h 566036"/>
              <a:gd name="connsiteX3073" fmla="*/ 642418 w 2148797"/>
              <a:gd name="connsiteY3073" fmla="*/ 104570 h 566036"/>
              <a:gd name="connsiteX3074" fmla="*/ 647656 w 2148797"/>
              <a:gd name="connsiteY3074" fmla="*/ 112000 h 566036"/>
              <a:gd name="connsiteX3075" fmla="*/ 655086 w 2148797"/>
              <a:gd name="connsiteY3075" fmla="*/ 106190 h 566036"/>
              <a:gd name="connsiteX3076" fmla="*/ 655657 w 2148797"/>
              <a:gd name="connsiteY3076" fmla="*/ 106380 h 566036"/>
              <a:gd name="connsiteX3077" fmla="*/ 662801 w 2148797"/>
              <a:gd name="connsiteY3077" fmla="*/ 108381 h 566036"/>
              <a:gd name="connsiteX3078" fmla="*/ 681089 w 2148797"/>
              <a:gd name="connsiteY3078" fmla="*/ 100951 h 566036"/>
              <a:gd name="connsiteX3079" fmla="*/ 685185 w 2148797"/>
              <a:gd name="connsiteY3079" fmla="*/ 100189 h 566036"/>
              <a:gd name="connsiteX3080" fmla="*/ 694329 w 2148797"/>
              <a:gd name="connsiteY3080" fmla="*/ 99237 h 566036"/>
              <a:gd name="connsiteX3081" fmla="*/ 700044 w 2148797"/>
              <a:gd name="connsiteY3081" fmla="*/ 98093 h 566036"/>
              <a:gd name="connsiteX3082" fmla="*/ 712903 w 2148797"/>
              <a:gd name="connsiteY3082" fmla="*/ 97903 h 566036"/>
              <a:gd name="connsiteX3083" fmla="*/ 715189 w 2148797"/>
              <a:gd name="connsiteY3083" fmla="*/ 97617 h 566036"/>
              <a:gd name="connsiteX3084" fmla="*/ 721475 w 2148797"/>
              <a:gd name="connsiteY3084" fmla="*/ 100189 h 566036"/>
              <a:gd name="connsiteX3085" fmla="*/ 723095 w 2148797"/>
              <a:gd name="connsiteY3085" fmla="*/ 98665 h 566036"/>
              <a:gd name="connsiteX3086" fmla="*/ 739097 w 2148797"/>
              <a:gd name="connsiteY3086" fmla="*/ 93712 h 566036"/>
              <a:gd name="connsiteX3087" fmla="*/ 746145 w 2148797"/>
              <a:gd name="connsiteY3087" fmla="*/ 94950 h 566036"/>
              <a:gd name="connsiteX3088" fmla="*/ 746716 w 2148797"/>
              <a:gd name="connsiteY3088" fmla="*/ 95045 h 566036"/>
              <a:gd name="connsiteX3089" fmla="*/ 748431 w 2148797"/>
              <a:gd name="connsiteY3089" fmla="*/ 92760 h 566036"/>
              <a:gd name="connsiteX3090" fmla="*/ 755956 w 2148797"/>
              <a:gd name="connsiteY3090" fmla="*/ 93045 h 566036"/>
              <a:gd name="connsiteX3091" fmla="*/ 764052 w 2148797"/>
              <a:gd name="connsiteY3091" fmla="*/ 92569 h 566036"/>
              <a:gd name="connsiteX3092" fmla="*/ 777578 w 2148797"/>
              <a:gd name="connsiteY3092" fmla="*/ 93426 h 566036"/>
              <a:gd name="connsiteX3093" fmla="*/ 776911 w 2148797"/>
              <a:gd name="connsiteY3093" fmla="*/ 97712 h 566036"/>
              <a:gd name="connsiteX3094" fmla="*/ 776815 w 2148797"/>
              <a:gd name="connsiteY3094" fmla="*/ 98475 h 566036"/>
              <a:gd name="connsiteX3095" fmla="*/ 780626 w 2148797"/>
              <a:gd name="connsiteY3095" fmla="*/ 95427 h 566036"/>
              <a:gd name="connsiteX3096" fmla="*/ 800628 w 2148797"/>
              <a:gd name="connsiteY3096" fmla="*/ 91807 h 566036"/>
              <a:gd name="connsiteX3097" fmla="*/ 806914 w 2148797"/>
              <a:gd name="connsiteY3097" fmla="*/ 87521 h 566036"/>
              <a:gd name="connsiteX3098" fmla="*/ 807867 w 2148797"/>
              <a:gd name="connsiteY3098" fmla="*/ 86854 h 566036"/>
              <a:gd name="connsiteX3099" fmla="*/ 815773 w 2148797"/>
              <a:gd name="connsiteY3099" fmla="*/ 89616 h 566036"/>
              <a:gd name="connsiteX3100" fmla="*/ 815582 w 2148797"/>
              <a:gd name="connsiteY3100" fmla="*/ 86378 h 566036"/>
              <a:gd name="connsiteX3101" fmla="*/ 815582 w 2148797"/>
              <a:gd name="connsiteY3101" fmla="*/ 86187 h 566036"/>
              <a:gd name="connsiteX3102" fmla="*/ 824822 w 2148797"/>
              <a:gd name="connsiteY3102" fmla="*/ 85330 h 566036"/>
              <a:gd name="connsiteX3103" fmla="*/ 841109 w 2148797"/>
              <a:gd name="connsiteY3103" fmla="*/ 88473 h 566036"/>
              <a:gd name="connsiteX3104" fmla="*/ 841776 w 2148797"/>
              <a:gd name="connsiteY3104" fmla="*/ 87997 h 566036"/>
              <a:gd name="connsiteX3105" fmla="*/ 844253 w 2148797"/>
              <a:gd name="connsiteY3105" fmla="*/ 86187 h 566036"/>
              <a:gd name="connsiteX3106" fmla="*/ 850539 w 2148797"/>
              <a:gd name="connsiteY3106" fmla="*/ 87044 h 566036"/>
              <a:gd name="connsiteX3107" fmla="*/ 850825 w 2148797"/>
              <a:gd name="connsiteY3107" fmla="*/ 86949 h 566036"/>
              <a:gd name="connsiteX3108" fmla="*/ 857302 w 2148797"/>
              <a:gd name="connsiteY3108" fmla="*/ 84282 h 566036"/>
              <a:gd name="connsiteX3109" fmla="*/ 864064 w 2148797"/>
              <a:gd name="connsiteY3109" fmla="*/ 84092 h 566036"/>
              <a:gd name="connsiteX3110" fmla="*/ 870827 w 2148797"/>
              <a:gd name="connsiteY3110" fmla="*/ 84854 h 566036"/>
              <a:gd name="connsiteX3111" fmla="*/ 874066 w 2148797"/>
              <a:gd name="connsiteY3111" fmla="*/ 84568 h 566036"/>
              <a:gd name="connsiteX3112" fmla="*/ 876638 w 2148797"/>
              <a:gd name="connsiteY3112" fmla="*/ 82568 h 566036"/>
              <a:gd name="connsiteX3113" fmla="*/ 886448 w 2148797"/>
              <a:gd name="connsiteY3113" fmla="*/ 82568 h 566036"/>
              <a:gd name="connsiteX3114" fmla="*/ 897973 w 2148797"/>
              <a:gd name="connsiteY3114" fmla="*/ 80853 h 566036"/>
              <a:gd name="connsiteX3115" fmla="*/ 911023 w 2148797"/>
              <a:gd name="connsiteY3115" fmla="*/ 81710 h 566036"/>
              <a:gd name="connsiteX3116" fmla="*/ 913309 w 2148797"/>
              <a:gd name="connsiteY3116" fmla="*/ 82091 h 566036"/>
              <a:gd name="connsiteX3117" fmla="*/ 915499 w 2148797"/>
              <a:gd name="connsiteY3117" fmla="*/ 82377 h 566036"/>
              <a:gd name="connsiteX3118" fmla="*/ 922738 w 2148797"/>
              <a:gd name="connsiteY3118" fmla="*/ 78377 h 566036"/>
              <a:gd name="connsiteX3119" fmla="*/ 924739 w 2148797"/>
              <a:gd name="connsiteY3119" fmla="*/ 79234 h 566036"/>
              <a:gd name="connsiteX3120" fmla="*/ 926930 w 2148797"/>
              <a:gd name="connsiteY3120" fmla="*/ 80091 h 566036"/>
              <a:gd name="connsiteX3121" fmla="*/ 931121 w 2148797"/>
              <a:gd name="connsiteY3121" fmla="*/ 82854 h 566036"/>
              <a:gd name="connsiteX3122" fmla="*/ 931597 w 2148797"/>
              <a:gd name="connsiteY3122" fmla="*/ 84758 h 566036"/>
              <a:gd name="connsiteX3123" fmla="*/ 932835 w 2148797"/>
              <a:gd name="connsiteY3123" fmla="*/ 89616 h 566036"/>
              <a:gd name="connsiteX3124" fmla="*/ 945313 w 2148797"/>
              <a:gd name="connsiteY3124" fmla="*/ 84187 h 566036"/>
              <a:gd name="connsiteX3125" fmla="*/ 947027 w 2148797"/>
              <a:gd name="connsiteY3125" fmla="*/ 82854 h 566036"/>
              <a:gd name="connsiteX3126" fmla="*/ 957219 w 2148797"/>
              <a:gd name="connsiteY3126" fmla="*/ 75995 h 566036"/>
              <a:gd name="connsiteX3127" fmla="*/ 960934 w 2148797"/>
              <a:gd name="connsiteY3127" fmla="*/ 73900 h 566036"/>
              <a:gd name="connsiteX3128" fmla="*/ 978174 w 2148797"/>
              <a:gd name="connsiteY3128" fmla="*/ 77424 h 566036"/>
              <a:gd name="connsiteX3129" fmla="*/ 983032 w 2148797"/>
              <a:gd name="connsiteY3129" fmla="*/ 76758 h 566036"/>
              <a:gd name="connsiteX3130" fmla="*/ 983984 w 2148797"/>
              <a:gd name="connsiteY3130" fmla="*/ 76662 h 566036"/>
              <a:gd name="connsiteX3131" fmla="*/ 991223 w 2148797"/>
              <a:gd name="connsiteY3131" fmla="*/ 72185 h 566036"/>
              <a:gd name="connsiteX3132" fmla="*/ 991985 w 2148797"/>
              <a:gd name="connsiteY3132" fmla="*/ 72852 h 566036"/>
              <a:gd name="connsiteX3133" fmla="*/ 997319 w 2148797"/>
              <a:gd name="connsiteY3133" fmla="*/ 77519 h 566036"/>
              <a:gd name="connsiteX3134" fmla="*/ 1008940 w 2148797"/>
              <a:gd name="connsiteY3134" fmla="*/ 72757 h 566036"/>
              <a:gd name="connsiteX3135" fmla="*/ 1025704 w 2148797"/>
              <a:gd name="connsiteY3135" fmla="*/ 77424 h 566036"/>
              <a:gd name="connsiteX3136" fmla="*/ 1025989 w 2148797"/>
              <a:gd name="connsiteY3136" fmla="*/ 74948 h 566036"/>
              <a:gd name="connsiteX3137" fmla="*/ 1026466 w 2148797"/>
              <a:gd name="connsiteY3137" fmla="*/ 71233 h 566036"/>
              <a:gd name="connsiteX3138" fmla="*/ 1034372 w 2148797"/>
              <a:gd name="connsiteY3138" fmla="*/ 70090 h 566036"/>
              <a:gd name="connsiteX3139" fmla="*/ 1040753 w 2148797"/>
              <a:gd name="connsiteY3139" fmla="*/ 71709 h 566036"/>
              <a:gd name="connsiteX3140" fmla="*/ 1048088 w 2148797"/>
              <a:gd name="connsiteY3140" fmla="*/ 71328 h 566036"/>
              <a:gd name="connsiteX3141" fmla="*/ 1053040 w 2148797"/>
              <a:gd name="connsiteY3141" fmla="*/ 67042 h 566036"/>
              <a:gd name="connsiteX3142" fmla="*/ 1054088 w 2148797"/>
              <a:gd name="connsiteY3142" fmla="*/ 66280 h 566036"/>
              <a:gd name="connsiteX3143" fmla="*/ 1061518 w 2148797"/>
              <a:gd name="connsiteY3143" fmla="*/ 66947 h 566036"/>
              <a:gd name="connsiteX3144" fmla="*/ 1069995 w 2148797"/>
              <a:gd name="connsiteY3144" fmla="*/ 66375 h 566036"/>
              <a:gd name="connsiteX3145" fmla="*/ 1077996 w 2148797"/>
              <a:gd name="connsiteY3145" fmla="*/ 68280 h 566036"/>
              <a:gd name="connsiteX3146" fmla="*/ 1080282 w 2148797"/>
              <a:gd name="connsiteY3146" fmla="*/ 67899 h 566036"/>
              <a:gd name="connsiteX3147" fmla="*/ 1082663 w 2148797"/>
              <a:gd name="connsiteY3147" fmla="*/ 66566 h 566036"/>
              <a:gd name="connsiteX3148" fmla="*/ 1091236 w 2148797"/>
              <a:gd name="connsiteY3148" fmla="*/ 64375 h 566036"/>
              <a:gd name="connsiteX3149" fmla="*/ 1093046 w 2148797"/>
              <a:gd name="connsiteY3149" fmla="*/ 64375 h 566036"/>
              <a:gd name="connsiteX3150" fmla="*/ 1097713 w 2148797"/>
              <a:gd name="connsiteY3150" fmla="*/ 64470 h 566036"/>
              <a:gd name="connsiteX3151" fmla="*/ 1109143 w 2148797"/>
              <a:gd name="connsiteY3151" fmla="*/ 67709 h 566036"/>
              <a:gd name="connsiteX3152" fmla="*/ 1114286 w 2148797"/>
              <a:gd name="connsiteY3152" fmla="*/ 66470 h 566036"/>
              <a:gd name="connsiteX3153" fmla="*/ 1126764 w 2148797"/>
              <a:gd name="connsiteY3153" fmla="*/ 64566 h 566036"/>
              <a:gd name="connsiteX3154" fmla="*/ 1149719 w 2148797"/>
              <a:gd name="connsiteY3154" fmla="*/ 57041 h 566036"/>
              <a:gd name="connsiteX3155" fmla="*/ 1164769 w 2148797"/>
              <a:gd name="connsiteY3155" fmla="*/ 58184 h 566036"/>
              <a:gd name="connsiteX3156" fmla="*/ 1166198 w 2148797"/>
              <a:gd name="connsiteY3156" fmla="*/ 57898 h 566036"/>
              <a:gd name="connsiteX3157" fmla="*/ 1168388 w 2148797"/>
              <a:gd name="connsiteY3157" fmla="*/ 57517 h 566036"/>
              <a:gd name="connsiteX3158" fmla="*/ 1176294 w 2148797"/>
              <a:gd name="connsiteY3158" fmla="*/ 56660 h 566036"/>
              <a:gd name="connsiteX3159" fmla="*/ 1176485 w 2148797"/>
              <a:gd name="connsiteY3159" fmla="*/ 55898 h 566036"/>
              <a:gd name="connsiteX3160" fmla="*/ 1180771 w 2148797"/>
              <a:gd name="connsiteY3160" fmla="*/ 54088 h 566036"/>
              <a:gd name="connsiteX3161" fmla="*/ 1186772 w 2148797"/>
              <a:gd name="connsiteY3161" fmla="*/ 58565 h 566036"/>
              <a:gd name="connsiteX3162" fmla="*/ 1192582 w 2148797"/>
              <a:gd name="connsiteY3162" fmla="*/ 56088 h 566036"/>
              <a:gd name="connsiteX3163" fmla="*/ 1196963 w 2148797"/>
              <a:gd name="connsiteY3163" fmla="*/ 54945 h 566036"/>
              <a:gd name="connsiteX3164" fmla="*/ 1202773 w 2148797"/>
              <a:gd name="connsiteY3164" fmla="*/ 53802 h 566036"/>
              <a:gd name="connsiteX3165" fmla="*/ 1214013 w 2148797"/>
              <a:gd name="connsiteY3165" fmla="*/ 51802 h 566036"/>
              <a:gd name="connsiteX3166" fmla="*/ 1218204 w 2148797"/>
              <a:gd name="connsiteY3166" fmla="*/ 52945 h 566036"/>
              <a:gd name="connsiteX3167" fmla="*/ 1220014 w 2148797"/>
              <a:gd name="connsiteY3167" fmla="*/ 52945 h 566036"/>
              <a:gd name="connsiteX3168" fmla="*/ 1229158 w 2148797"/>
              <a:gd name="connsiteY3168" fmla="*/ 51231 h 566036"/>
              <a:gd name="connsiteX3169" fmla="*/ 1238683 w 2148797"/>
              <a:gd name="connsiteY3169" fmla="*/ 50373 h 566036"/>
              <a:gd name="connsiteX3170" fmla="*/ 1248208 w 2148797"/>
              <a:gd name="connsiteY3170" fmla="*/ 50183 h 566036"/>
              <a:gd name="connsiteX3171" fmla="*/ 1249160 w 2148797"/>
              <a:gd name="connsiteY3171" fmla="*/ 50183 h 566036"/>
              <a:gd name="connsiteX3172" fmla="*/ 1260114 w 2148797"/>
              <a:gd name="connsiteY3172" fmla="*/ 48849 h 566036"/>
              <a:gd name="connsiteX3173" fmla="*/ 1264591 w 2148797"/>
              <a:gd name="connsiteY3173" fmla="*/ 47611 h 566036"/>
              <a:gd name="connsiteX3174" fmla="*/ 1266972 w 2148797"/>
              <a:gd name="connsiteY3174" fmla="*/ 50278 h 566036"/>
              <a:gd name="connsiteX3175" fmla="*/ 1267448 w 2148797"/>
              <a:gd name="connsiteY3175" fmla="*/ 50659 h 566036"/>
              <a:gd name="connsiteX3176" fmla="*/ 1272115 w 2148797"/>
              <a:gd name="connsiteY3176" fmla="*/ 48849 h 566036"/>
              <a:gd name="connsiteX3177" fmla="*/ 1296214 w 2148797"/>
              <a:gd name="connsiteY3177" fmla="*/ 42753 h 566036"/>
              <a:gd name="connsiteX3178" fmla="*/ 1306406 w 2148797"/>
              <a:gd name="connsiteY3178" fmla="*/ 46944 h 566036"/>
              <a:gd name="connsiteX3179" fmla="*/ 1313264 w 2148797"/>
              <a:gd name="connsiteY3179" fmla="*/ 46277 h 566036"/>
              <a:gd name="connsiteX3180" fmla="*/ 1317645 w 2148797"/>
              <a:gd name="connsiteY3180" fmla="*/ 45896 h 566036"/>
              <a:gd name="connsiteX3181" fmla="*/ 1325551 w 2148797"/>
              <a:gd name="connsiteY3181" fmla="*/ 47420 h 566036"/>
              <a:gd name="connsiteX3182" fmla="*/ 1332028 w 2148797"/>
              <a:gd name="connsiteY3182" fmla="*/ 42563 h 566036"/>
              <a:gd name="connsiteX3183" fmla="*/ 1339457 w 2148797"/>
              <a:gd name="connsiteY3183" fmla="*/ 42182 h 566036"/>
              <a:gd name="connsiteX3184" fmla="*/ 1349173 w 2148797"/>
              <a:gd name="connsiteY3184" fmla="*/ 40943 h 566036"/>
              <a:gd name="connsiteX3185" fmla="*/ 1363460 w 2148797"/>
              <a:gd name="connsiteY3185" fmla="*/ 43706 h 566036"/>
              <a:gd name="connsiteX3186" fmla="*/ 1366889 w 2148797"/>
              <a:gd name="connsiteY3186" fmla="*/ 43134 h 566036"/>
              <a:gd name="connsiteX3187" fmla="*/ 1368604 w 2148797"/>
              <a:gd name="connsiteY3187" fmla="*/ 42848 h 566036"/>
              <a:gd name="connsiteX3188" fmla="*/ 1372033 w 2148797"/>
              <a:gd name="connsiteY3188" fmla="*/ 40658 h 566036"/>
              <a:gd name="connsiteX3189" fmla="*/ 1379272 w 2148797"/>
              <a:gd name="connsiteY3189" fmla="*/ 37610 h 566036"/>
              <a:gd name="connsiteX3190" fmla="*/ 1382891 w 2148797"/>
              <a:gd name="connsiteY3190" fmla="*/ 39324 h 566036"/>
              <a:gd name="connsiteX3191" fmla="*/ 1397369 w 2148797"/>
              <a:gd name="connsiteY3191" fmla="*/ 41229 h 566036"/>
              <a:gd name="connsiteX3192" fmla="*/ 1403656 w 2148797"/>
              <a:gd name="connsiteY3192" fmla="*/ 41325 h 566036"/>
              <a:gd name="connsiteX3193" fmla="*/ 1418039 w 2148797"/>
              <a:gd name="connsiteY3193" fmla="*/ 38277 h 566036"/>
              <a:gd name="connsiteX3194" fmla="*/ 1430135 w 2148797"/>
              <a:gd name="connsiteY3194" fmla="*/ 40848 h 566036"/>
              <a:gd name="connsiteX3195" fmla="*/ 1431564 w 2148797"/>
              <a:gd name="connsiteY3195" fmla="*/ 40181 h 566036"/>
              <a:gd name="connsiteX3196" fmla="*/ 1440422 w 2148797"/>
              <a:gd name="connsiteY3196" fmla="*/ 39134 h 566036"/>
              <a:gd name="connsiteX3197" fmla="*/ 1447947 w 2148797"/>
              <a:gd name="connsiteY3197" fmla="*/ 37514 h 566036"/>
              <a:gd name="connsiteX3198" fmla="*/ 1452233 w 2148797"/>
              <a:gd name="connsiteY3198" fmla="*/ 38181 h 566036"/>
              <a:gd name="connsiteX3199" fmla="*/ 1453662 w 2148797"/>
              <a:gd name="connsiteY3199" fmla="*/ 38372 h 566036"/>
              <a:gd name="connsiteX3200" fmla="*/ 1465378 w 2148797"/>
              <a:gd name="connsiteY3200" fmla="*/ 34943 h 566036"/>
              <a:gd name="connsiteX3201" fmla="*/ 1470616 w 2148797"/>
              <a:gd name="connsiteY3201" fmla="*/ 36371 h 566036"/>
              <a:gd name="connsiteX3202" fmla="*/ 1470998 w 2148797"/>
              <a:gd name="connsiteY3202" fmla="*/ 36467 h 566036"/>
              <a:gd name="connsiteX3203" fmla="*/ 1475951 w 2148797"/>
              <a:gd name="connsiteY3203" fmla="*/ 36752 h 566036"/>
              <a:gd name="connsiteX3204" fmla="*/ 1477189 w 2148797"/>
              <a:gd name="connsiteY3204" fmla="*/ 36943 h 566036"/>
              <a:gd name="connsiteX3205" fmla="*/ 1482237 w 2148797"/>
              <a:gd name="connsiteY3205" fmla="*/ 34657 h 566036"/>
              <a:gd name="connsiteX3206" fmla="*/ 1485952 w 2148797"/>
              <a:gd name="connsiteY3206" fmla="*/ 34181 h 566036"/>
              <a:gd name="connsiteX3207" fmla="*/ 1497382 w 2148797"/>
              <a:gd name="connsiteY3207" fmla="*/ 37133 h 566036"/>
              <a:gd name="connsiteX3208" fmla="*/ 1497572 w 2148797"/>
              <a:gd name="connsiteY3208" fmla="*/ 37324 h 566036"/>
              <a:gd name="connsiteX3209" fmla="*/ 1504811 w 2148797"/>
              <a:gd name="connsiteY3209" fmla="*/ 33228 h 566036"/>
              <a:gd name="connsiteX3210" fmla="*/ 1507859 w 2148797"/>
              <a:gd name="connsiteY3210" fmla="*/ 32942 h 566036"/>
              <a:gd name="connsiteX3211" fmla="*/ 1513098 w 2148797"/>
              <a:gd name="connsiteY3211" fmla="*/ 32466 h 566036"/>
              <a:gd name="connsiteX3212" fmla="*/ 1526528 w 2148797"/>
              <a:gd name="connsiteY3212" fmla="*/ 32181 h 566036"/>
              <a:gd name="connsiteX3213" fmla="*/ 1526719 w 2148797"/>
              <a:gd name="connsiteY3213" fmla="*/ 33038 h 566036"/>
              <a:gd name="connsiteX3214" fmla="*/ 1531196 w 2148797"/>
              <a:gd name="connsiteY3214" fmla="*/ 34657 h 566036"/>
              <a:gd name="connsiteX3215" fmla="*/ 1540244 w 2148797"/>
              <a:gd name="connsiteY3215" fmla="*/ 32085 h 566036"/>
              <a:gd name="connsiteX3216" fmla="*/ 1543197 w 2148797"/>
              <a:gd name="connsiteY3216" fmla="*/ 32847 h 566036"/>
              <a:gd name="connsiteX3217" fmla="*/ 1558342 w 2148797"/>
              <a:gd name="connsiteY3217" fmla="*/ 26561 h 566036"/>
              <a:gd name="connsiteX3218" fmla="*/ 1562437 w 2148797"/>
              <a:gd name="connsiteY3218" fmla="*/ 30847 h 566036"/>
              <a:gd name="connsiteX3219" fmla="*/ 1562628 w 2148797"/>
              <a:gd name="connsiteY3219" fmla="*/ 31037 h 566036"/>
              <a:gd name="connsiteX3220" fmla="*/ 1569391 w 2148797"/>
              <a:gd name="connsiteY3220" fmla="*/ 26561 h 566036"/>
              <a:gd name="connsiteX3221" fmla="*/ 1571772 w 2148797"/>
              <a:gd name="connsiteY3221" fmla="*/ 28847 h 566036"/>
              <a:gd name="connsiteX3222" fmla="*/ 1578440 w 2148797"/>
              <a:gd name="connsiteY3222" fmla="*/ 30942 h 566036"/>
              <a:gd name="connsiteX3223" fmla="*/ 1581202 w 2148797"/>
              <a:gd name="connsiteY3223" fmla="*/ 30561 h 566036"/>
              <a:gd name="connsiteX3224" fmla="*/ 1588726 w 2148797"/>
              <a:gd name="connsiteY3224" fmla="*/ 28656 h 566036"/>
              <a:gd name="connsiteX3225" fmla="*/ 1594346 w 2148797"/>
              <a:gd name="connsiteY3225" fmla="*/ 26180 h 566036"/>
              <a:gd name="connsiteX3226" fmla="*/ 1598442 w 2148797"/>
              <a:gd name="connsiteY3226" fmla="*/ 27608 h 566036"/>
              <a:gd name="connsiteX3227" fmla="*/ 1602252 w 2148797"/>
              <a:gd name="connsiteY3227" fmla="*/ 27132 h 566036"/>
              <a:gd name="connsiteX3228" fmla="*/ 1608919 w 2148797"/>
              <a:gd name="connsiteY3228" fmla="*/ 29323 h 566036"/>
              <a:gd name="connsiteX3229" fmla="*/ 1616540 w 2148797"/>
              <a:gd name="connsiteY3229" fmla="*/ 27227 h 566036"/>
              <a:gd name="connsiteX3230" fmla="*/ 1621016 w 2148797"/>
              <a:gd name="connsiteY3230" fmla="*/ 25037 h 566036"/>
              <a:gd name="connsiteX3231" fmla="*/ 1625112 w 2148797"/>
              <a:gd name="connsiteY3231" fmla="*/ 23037 h 566036"/>
              <a:gd name="connsiteX3232" fmla="*/ 1629398 w 2148797"/>
              <a:gd name="connsiteY3232" fmla="*/ 22751 h 566036"/>
              <a:gd name="connsiteX3233" fmla="*/ 1629684 w 2148797"/>
              <a:gd name="connsiteY3233" fmla="*/ 23894 h 566036"/>
              <a:gd name="connsiteX3234" fmla="*/ 1629970 w 2148797"/>
              <a:gd name="connsiteY3234" fmla="*/ 24846 h 566036"/>
              <a:gd name="connsiteX3235" fmla="*/ 1631684 w 2148797"/>
              <a:gd name="connsiteY3235" fmla="*/ 25608 h 566036"/>
              <a:gd name="connsiteX3236" fmla="*/ 1639971 w 2148797"/>
              <a:gd name="connsiteY3236" fmla="*/ 20179 h 566036"/>
              <a:gd name="connsiteX3237" fmla="*/ 1642638 w 2148797"/>
              <a:gd name="connsiteY3237" fmla="*/ 23513 h 566036"/>
              <a:gd name="connsiteX3238" fmla="*/ 1645876 w 2148797"/>
              <a:gd name="connsiteY3238" fmla="*/ 24560 h 566036"/>
              <a:gd name="connsiteX3239" fmla="*/ 1650258 w 2148797"/>
              <a:gd name="connsiteY3239" fmla="*/ 23322 h 566036"/>
              <a:gd name="connsiteX3240" fmla="*/ 1650925 w 2148797"/>
              <a:gd name="connsiteY3240" fmla="*/ 22846 h 566036"/>
              <a:gd name="connsiteX3241" fmla="*/ 1652544 w 2148797"/>
              <a:gd name="connsiteY3241" fmla="*/ 22179 h 566036"/>
              <a:gd name="connsiteX3242" fmla="*/ 1654640 w 2148797"/>
              <a:gd name="connsiteY3242" fmla="*/ 26180 h 566036"/>
              <a:gd name="connsiteX3243" fmla="*/ 1654925 w 2148797"/>
              <a:gd name="connsiteY3243" fmla="*/ 25989 h 566036"/>
              <a:gd name="connsiteX3244" fmla="*/ 1657878 w 2148797"/>
              <a:gd name="connsiteY3244" fmla="*/ 23894 h 566036"/>
              <a:gd name="connsiteX3245" fmla="*/ 1674642 w 2148797"/>
              <a:gd name="connsiteY3245" fmla="*/ 26942 h 566036"/>
              <a:gd name="connsiteX3246" fmla="*/ 1676643 w 2148797"/>
              <a:gd name="connsiteY3246" fmla="*/ 21131 h 566036"/>
              <a:gd name="connsiteX3247" fmla="*/ 1678357 w 2148797"/>
              <a:gd name="connsiteY3247" fmla="*/ 21227 h 566036"/>
              <a:gd name="connsiteX3248" fmla="*/ 1683881 w 2148797"/>
              <a:gd name="connsiteY3248" fmla="*/ 25132 h 566036"/>
              <a:gd name="connsiteX3249" fmla="*/ 1697692 w 2148797"/>
              <a:gd name="connsiteY3249" fmla="*/ 19893 h 566036"/>
              <a:gd name="connsiteX3250" fmla="*/ 1708456 w 2148797"/>
              <a:gd name="connsiteY3250" fmla="*/ 19131 h 566036"/>
              <a:gd name="connsiteX3251" fmla="*/ 1722172 w 2148797"/>
              <a:gd name="connsiteY3251" fmla="*/ 19131 h 566036"/>
              <a:gd name="connsiteX3252" fmla="*/ 1724268 w 2148797"/>
              <a:gd name="connsiteY3252" fmla="*/ 17798 h 566036"/>
              <a:gd name="connsiteX3253" fmla="*/ 1732078 w 2148797"/>
              <a:gd name="connsiteY3253" fmla="*/ 16941 h 566036"/>
              <a:gd name="connsiteX3254" fmla="*/ 1739507 w 2148797"/>
              <a:gd name="connsiteY3254" fmla="*/ 16369 h 566036"/>
              <a:gd name="connsiteX3255" fmla="*/ 1740174 w 2148797"/>
              <a:gd name="connsiteY3255" fmla="*/ 15988 h 566036"/>
              <a:gd name="connsiteX3256" fmla="*/ 1742460 w 2148797"/>
              <a:gd name="connsiteY3256" fmla="*/ 17798 h 566036"/>
              <a:gd name="connsiteX3257" fmla="*/ 1744746 w 2148797"/>
              <a:gd name="connsiteY3257" fmla="*/ 20941 h 566036"/>
              <a:gd name="connsiteX3258" fmla="*/ 1746270 w 2148797"/>
              <a:gd name="connsiteY3258" fmla="*/ 20369 h 566036"/>
              <a:gd name="connsiteX3259" fmla="*/ 1752461 w 2148797"/>
              <a:gd name="connsiteY3259" fmla="*/ 15512 h 566036"/>
              <a:gd name="connsiteX3260" fmla="*/ 1756176 w 2148797"/>
              <a:gd name="connsiteY3260" fmla="*/ 13226 h 566036"/>
              <a:gd name="connsiteX3261" fmla="*/ 1762272 w 2148797"/>
              <a:gd name="connsiteY3261" fmla="*/ 14273 h 566036"/>
              <a:gd name="connsiteX3262" fmla="*/ 1762653 w 2148797"/>
              <a:gd name="connsiteY3262" fmla="*/ 14369 h 566036"/>
              <a:gd name="connsiteX3263" fmla="*/ 1766273 w 2148797"/>
              <a:gd name="connsiteY3263" fmla="*/ 16179 h 566036"/>
              <a:gd name="connsiteX3264" fmla="*/ 1767035 w 2148797"/>
              <a:gd name="connsiteY3264" fmla="*/ 17131 h 566036"/>
              <a:gd name="connsiteX3265" fmla="*/ 1776369 w 2148797"/>
              <a:gd name="connsiteY3265" fmla="*/ 17417 h 566036"/>
              <a:gd name="connsiteX3266" fmla="*/ 1778274 w 2148797"/>
              <a:gd name="connsiteY3266" fmla="*/ 15893 h 566036"/>
              <a:gd name="connsiteX3267" fmla="*/ 1781608 w 2148797"/>
              <a:gd name="connsiteY3267" fmla="*/ 13131 h 566036"/>
              <a:gd name="connsiteX3268" fmla="*/ 1792371 w 2148797"/>
              <a:gd name="connsiteY3268" fmla="*/ 13797 h 566036"/>
              <a:gd name="connsiteX3269" fmla="*/ 1795324 w 2148797"/>
              <a:gd name="connsiteY3269" fmla="*/ 12940 h 566036"/>
              <a:gd name="connsiteX3270" fmla="*/ 1797229 w 2148797"/>
              <a:gd name="connsiteY3270" fmla="*/ 14178 h 566036"/>
              <a:gd name="connsiteX3271" fmla="*/ 1799419 w 2148797"/>
              <a:gd name="connsiteY3271" fmla="*/ 15416 h 566036"/>
              <a:gd name="connsiteX3272" fmla="*/ 1800086 w 2148797"/>
              <a:gd name="connsiteY3272" fmla="*/ 11321 h 566036"/>
              <a:gd name="connsiteX3273" fmla="*/ 1811326 w 2148797"/>
              <a:gd name="connsiteY3273" fmla="*/ 12750 h 566036"/>
              <a:gd name="connsiteX3274" fmla="*/ 1826185 w 2148797"/>
              <a:gd name="connsiteY3274" fmla="*/ 6939 h 566036"/>
              <a:gd name="connsiteX3275" fmla="*/ 1829043 w 2148797"/>
              <a:gd name="connsiteY3275" fmla="*/ 9702 h 566036"/>
              <a:gd name="connsiteX3276" fmla="*/ 1829519 w 2148797"/>
              <a:gd name="connsiteY3276" fmla="*/ 10178 h 566036"/>
              <a:gd name="connsiteX3277" fmla="*/ 1834757 w 2148797"/>
              <a:gd name="connsiteY3277" fmla="*/ 10749 h 566036"/>
              <a:gd name="connsiteX3278" fmla="*/ 1840949 w 2148797"/>
              <a:gd name="connsiteY3278" fmla="*/ 9892 h 566036"/>
              <a:gd name="connsiteX3279" fmla="*/ 1845997 w 2148797"/>
              <a:gd name="connsiteY3279" fmla="*/ 10178 h 566036"/>
              <a:gd name="connsiteX3280" fmla="*/ 1847140 w 2148797"/>
              <a:gd name="connsiteY3280" fmla="*/ 6368 h 566036"/>
              <a:gd name="connsiteX3281" fmla="*/ 1848283 w 2148797"/>
              <a:gd name="connsiteY3281" fmla="*/ 7892 h 566036"/>
              <a:gd name="connsiteX3282" fmla="*/ 1850283 w 2148797"/>
              <a:gd name="connsiteY3282" fmla="*/ 11987 h 566036"/>
              <a:gd name="connsiteX3283" fmla="*/ 1850569 w 2148797"/>
              <a:gd name="connsiteY3283" fmla="*/ 11797 h 566036"/>
              <a:gd name="connsiteX3284" fmla="*/ 1858665 w 2148797"/>
              <a:gd name="connsiteY3284" fmla="*/ 7416 h 566036"/>
              <a:gd name="connsiteX3285" fmla="*/ 1861809 w 2148797"/>
              <a:gd name="connsiteY3285" fmla="*/ 6082 h 566036"/>
              <a:gd name="connsiteX3286" fmla="*/ 1872762 w 2148797"/>
              <a:gd name="connsiteY3286" fmla="*/ 6272 h 566036"/>
              <a:gd name="connsiteX3287" fmla="*/ 1873238 w 2148797"/>
              <a:gd name="connsiteY3287" fmla="*/ 5987 h 566036"/>
              <a:gd name="connsiteX3288" fmla="*/ 1879430 w 2148797"/>
              <a:gd name="connsiteY3288" fmla="*/ 8463 h 566036"/>
              <a:gd name="connsiteX3289" fmla="*/ 1881811 w 2148797"/>
              <a:gd name="connsiteY3289" fmla="*/ 4939 h 566036"/>
              <a:gd name="connsiteX3290" fmla="*/ 1897146 w 2148797"/>
              <a:gd name="connsiteY3290" fmla="*/ 3320 h 566036"/>
              <a:gd name="connsiteX3291" fmla="*/ 1904004 w 2148797"/>
              <a:gd name="connsiteY3291" fmla="*/ 5796 h 566036"/>
              <a:gd name="connsiteX3292" fmla="*/ 1907814 w 2148797"/>
              <a:gd name="connsiteY3292" fmla="*/ 4558 h 566036"/>
              <a:gd name="connsiteX3293" fmla="*/ 1907528 w 2148797"/>
              <a:gd name="connsiteY3293" fmla="*/ 367 h 566036"/>
              <a:gd name="connsiteX3294" fmla="*/ 1915434 w 2148797"/>
              <a:gd name="connsiteY3294" fmla="*/ 1319 h 566036"/>
              <a:gd name="connsiteX3295" fmla="*/ 1925531 w 2148797"/>
              <a:gd name="connsiteY3295" fmla="*/ 3606 h 566036"/>
              <a:gd name="connsiteX3296" fmla="*/ 1951248 w 2148797"/>
              <a:gd name="connsiteY3296" fmla="*/ 4082 h 566036"/>
              <a:gd name="connsiteX3297" fmla="*/ 1953724 w 2148797"/>
              <a:gd name="connsiteY3297" fmla="*/ 3034 h 566036"/>
              <a:gd name="connsiteX3298" fmla="*/ 1960201 w 2148797"/>
              <a:gd name="connsiteY3298" fmla="*/ 3034 h 566036"/>
              <a:gd name="connsiteX3299" fmla="*/ 1972584 w 2148797"/>
              <a:gd name="connsiteY3299" fmla="*/ 2843 h 566036"/>
              <a:gd name="connsiteX3300" fmla="*/ 1974966 w 2148797"/>
              <a:gd name="connsiteY3300" fmla="*/ 3225 h 566036"/>
              <a:gd name="connsiteX3301" fmla="*/ 1975442 w 2148797"/>
              <a:gd name="connsiteY3301" fmla="*/ 3606 h 566036"/>
              <a:gd name="connsiteX3302" fmla="*/ 1977442 w 2148797"/>
              <a:gd name="connsiteY3302" fmla="*/ 3510 h 566036"/>
              <a:gd name="connsiteX3303" fmla="*/ 1986872 w 2148797"/>
              <a:gd name="connsiteY3303" fmla="*/ 5891 h 566036"/>
              <a:gd name="connsiteX3304" fmla="*/ 1988967 w 2148797"/>
              <a:gd name="connsiteY3304" fmla="*/ 7701 h 566036"/>
              <a:gd name="connsiteX3305" fmla="*/ 1989443 w 2148797"/>
              <a:gd name="connsiteY3305" fmla="*/ 8082 h 566036"/>
              <a:gd name="connsiteX3306" fmla="*/ 1992587 w 2148797"/>
              <a:gd name="connsiteY3306" fmla="*/ 4272 h 566036"/>
              <a:gd name="connsiteX3307" fmla="*/ 1992110 w 2148797"/>
              <a:gd name="connsiteY3307" fmla="*/ 4177 h 566036"/>
              <a:gd name="connsiteX3308" fmla="*/ 1989539 w 2148797"/>
              <a:gd name="connsiteY3308" fmla="*/ 3510 h 566036"/>
              <a:gd name="connsiteX3309" fmla="*/ 1990301 w 2148797"/>
              <a:gd name="connsiteY3309" fmla="*/ 272 h 566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</a:cxnLst>
            <a:rect l="l" t="t" r="r" b="b"/>
            <a:pathLst>
              <a:path w="2148797" h="566036">
                <a:moveTo>
                  <a:pt x="1064281" y="553103"/>
                </a:moveTo>
                <a:cubicBezTo>
                  <a:pt x="1065805" y="553103"/>
                  <a:pt x="1069996" y="553865"/>
                  <a:pt x="1069615" y="554818"/>
                </a:cubicBezTo>
                <a:lnTo>
                  <a:pt x="1069424" y="554818"/>
                </a:lnTo>
                <a:cubicBezTo>
                  <a:pt x="1065995" y="554722"/>
                  <a:pt x="1064471" y="556723"/>
                  <a:pt x="1062852" y="558723"/>
                </a:cubicBezTo>
                <a:lnTo>
                  <a:pt x="1060947" y="561104"/>
                </a:lnTo>
                <a:cubicBezTo>
                  <a:pt x="1058566" y="563676"/>
                  <a:pt x="1057613" y="563961"/>
                  <a:pt x="1058947" y="561676"/>
                </a:cubicBezTo>
                <a:cubicBezTo>
                  <a:pt x="1060280" y="559390"/>
                  <a:pt x="1062757" y="553103"/>
                  <a:pt x="1064281" y="553103"/>
                </a:cubicBezTo>
                <a:close/>
                <a:moveTo>
                  <a:pt x="1035706" y="553103"/>
                </a:moveTo>
                <a:cubicBezTo>
                  <a:pt x="1037229" y="553008"/>
                  <a:pt x="1038277" y="553675"/>
                  <a:pt x="1037991" y="554627"/>
                </a:cubicBezTo>
                <a:lnTo>
                  <a:pt x="1038277" y="555199"/>
                </a:lnTo>
                <a:lnTo>
                  <a:pt x="1039230" y="557008"/>
                </a:lnTo>
                <a:cubicBezTo>
                  <a:pt x="1040658" y="559009"/>
                  <a:pt x="1039230" y="558818"/>
                  <a:pt x="1036086" y="556532"/>
                </a:cubicBezTo>
                <a:lnTo>
                  <a:pt x="1032467" y="559961"/>
                </a:lnTo>
                <a:lnTo>
                  <a:pt x="1031800" y="560628"/>
                </a:lnTo>
                <a:cubicBezTo>
                  <a:pt x="1031895" y="561199"/>
                  <a:pt x="1031038" y="561009"/>
                  <a:pt x="1029991" y="560152"/>
                </a:cubicBezTo>
                <a:cubicBezTo>
                  <a:pt x="1028943" y="559294"/>
                  <a:pt x="1026847" y="556723"/>
                  <a:pt x="1027609" y="556246"/>
                </a:cubicBezTo>
                <a:cubicBezTo>
                  <a:pt x="1028371" y="555770"/>
                  <a:pt x="1031419" y="554151"/>
                  <a:pt x="1031705" y="554722"/>
                </a:cubicBezTo>
                <a:cubicBezTo>
                  <a:pt x="1032086" y="555294"/>
                  <a:pt x="1033705" y="556246"/>
                  <a:pt x="1034182" y="554627"/>
                </a:cubicBezTo>
                <a:lnTo>
                  <a:pt x="1035134" y="553675"/>
                </a:lnTo>
                <a:close/>
                <a:moveTo>
                  <a:pt x="969602" y="553103"/>
                </a:moveTo>
                <a:cubicBezTo>
                  <a:pt x="974555" y="552246"/>
                  <a:pt x="971983" y="557770"/>
                  <a:pt x="975507" y="558437"/>
                </a:cubicBezTo>
                <a:cubicBezTo>
                  <a:pt x="976650" y="558628"/>
                  <a:pt x="978174" y="559485"/>
                  <a:pt x="978841" y="559199"/>
                </a:cubicBezTo>
                <a:cubicBezTo>
                  <a:pt x="981603" y="557961"/>
                  <a:pt x="978556" y="557389"/>
                  <a:pt x="978174" y="556437"/>
                </a:cubicBezTo>
                <a:cubicBezTo>
                  <a:pt x="978079" y="556151"/>
                  <a:pt x="978841" y="555294"/>
                  <a:pt x="979317" y="555199"/>
                </a:cubicBezTo>
                <a:cubicBezTo>
                  <a:pt x="980079" y="555008"/>
                  <a:pt x="981603" y="555103"/>
                  <a:pt x="981699" y="555294"/>
                </a:cubicBezTo>
                <a:cubicBezTo>
                  <a:pt x="982746" y="558628"/>
                  <a:pt x="983890" y="561866"/>
                  <a:pt x="984461" y="565295"/>
                </a:cubicBezTo>
                <a:lnTo>
                  <a:pt x="984556" y="565867"/>
                </a:lnTo>
                <a:cubicBezTo>
                  <a:pt x="983032" y="566724"/>
                  <a:pt x="978841" y="564247"/>
                  <a:pt x="975317" y="560247"/>
                </a:cubicBezTo>
                <a:lnTo>
                  <a:pt x="968459" y="561295"/>
                </a:lnTo>
                <a:cubicBezTo>
                  <a:pt x="965601" y="561771"/>
                  <a:pt x="963125" y="561866"/>
                  <a:pt x="960553" y="563581"/>
                </a:cubicBezTo>
                <a:lnTo>
                  <a:pt x="957791" y="565390"/>
                </a:lnTo>
                <a:cubicBezTo>
                  <a:pt x="952457" y="566819"/>
                  <a:pt x="949504" y="565676"/>
                  <a:pt x="951219" y="562819"/>
                </a:cubicBezTo>
                <a:lnTo>
                  <a:pt x="951981" y="561009"/>
                </a:lnTo>
                <a:cubicBezTo>
                  <a:pt x="953028" y="558723"/>
                  <a:pt x="954648" y="558913"/>
                  <a:pt x="956743" y="559961"/>
                </a:cubicBezTo>
                <a:cubicBezTo>
                  <a:pt x="957505" y="560342"/>
                  <a:pt x="958839" y="560818"/>
                  <a:pt x="959410" y="560533"/>
                </a:cubicBezTo>
                <a:cubicBezTo>
                  <a:pt x="960839" y="559771"/>
                  <a:pt x="961887" y="557770"/>
                  <a:pt x="963125" y="557770"/>
                </a:cubicBezTo>
                <a:cubicBezTo>
                  <a:pt x="967411" y="557770"/>
                  <a:pt x="966840" y="553579"/>
                  <a:pt x="969602" y="553103"/>
                </a:cubicBezTo>
                <a:close/>
                <a:moveTo>
                  <a:pt x="1008571" y="551924"/>
                </a:moveTo>
                <a:cubicBezTo>
                  <a:pt x="1009606" y="550984"/>
                  <a:pt x="1010463" y="550389"/>
                  <a:pt x="1011035" y="552913"/>
                </a:cubicBezTo>
                <a:cubicBezTo>
                  <a:pt x="1011798" y="556246"/>
                  <a:pt x="1007511" y="554532"/>
                  <a:pt x="1005416" y="554913"/>
                </a:cubicBezTo>
                <a:lnTo>
                  <a:pt x="1004273" y="555199"/>
                </a:lnTo>
                <a:cubicBezTo>
                  <a:pt x="1003034" y="555199"/>
                  <a:pt x="1001320" y="556723"/>
                  <a:pt x="1000558" y="558628"/>
                </a:cubicBezTo>
                <a:cubicBezTo>
                  <a:pt x="999796" y="560533"/>
                  <a:pt x="996939" y="565200"/>
                  <a:pt x="996176" y="564628"/>
                </a:cubicBezTo>
                <a:cubicBezTo>
                  <a:pt x="995415" y="564057"/>
                  <a:pt x="994843" y="561485"/>
                  <a:pt x="995891" y="559771"/>
                </a:cubicBezTo>
                <a:cubicBezTo>
                  <a:pt x="996939" y="558056"/>
                  <a:pt x="1001987" y="552532"/>
                  <a:pt x="1004082" y="552151"/>
                </a:cubicBezTo>
                <a:lnTo>
                  <a:pt x="1005035" y="553008"/>
                </a:lnTo>
                <a:cubicBezTo>
                  <a:pt x="1006321" y="554151"/>
                  <a:pt x="1007535" y="552865"/>
                  <a:pt x="1008571" y="551924"/>
                </a:cubicBezTo>
                <a:close/>
                <a:moveTo>
                  <a:pt x="1158197" y="550532"/>
                </a:moveTo>
                <a:cubicBezTo>
                  <a:pt x="1158673" y="549770"/>
                  <a:pt x="1167246" y="552532"/>
                  <a:pt x="1170579" y="551579"/>
                </a:cubicBezTo>
                <a:cubicBezTo>
                  <a:pt x="1173913" y="550627"/>
                  <a:pt x="1176676" y="551484"/>
                  <a:pt x="1176866" y="553484"/>
                </a:cubicBezTo>
                <a:cubicBezTo>
                  <a:pt x="1177057" y="555485"/>
                  <a:pt x="1171627" y="558342"/>
                  <a:pt x="1171437" y="557294"/>
                </a:cubicBezTo>
                <a:cubicBezTo>
                  <a:pt x="1171246" y="556247"/>
                  <a:pt x="1168770" y="554913"/>
                  <a:pt x="1166389" y="556818"/>
                </a:cubicBezTo>
                <a:lnTo>
                  <a:pt x="1163436" y="554056"/>
                </a:lnTo>
                <a:cubicBezTo>
                  <a:pt x="1162007" y="552722"/>
                  <a:pt x="1160007" y="551960"/>
                  <a:pt x="1158387" y="550722"/>
                </a:cubicBezTo>
                <a:close/>
                <a:moveTo>
                  <a:pt x="1270496" y="549388"/>
                </a:moveTo>
                <a:cubicBezTo>
                  <a:pt x="1273639" y="549388"/>
                  <a:pt x="1281164" y="550531"/>
                  <a:pt x="1279640" y="551960"/>
                </a:cubicBezTo>
                <a:lnTo>
                  <a:pt x="1278212" y="552817"/>
                </a:lnTo>
                <a:cubicBezTo>
                  <a:pt x="1276306" y="553960"/>
                  <a:pt x="1273544" y="554532"/>
                  <a:pt x="1272211" y="555960"/>
                </a:cubicBezTo>
                <a:lnTo>
                  <a:pt x="1271163" y="557103"/>
                </a:lnTo>
                <a:cubicBezTo>
                  <a:pt x="1271354" y="558437"/>
                  <a:pt x="1268591" y="557484"/>
                  <a:pt x="1267448" y="556722"/>
                </a:cubicBezTo>
                <a:cubicBezTo>
                  <a:pt x="1266305" y="555865"/>
                  <a:pt x="1266210" y="554913"/>
                  <a:pt x="1267258" y="554436"/>
                </a:cubicBezTo>
                <a:cubicBezTo>
                  <a:pt x="1268305" y="553960"/>
                  <a:pt x="1271544" y="551960"/>
                  <a:pt x="1270306" y="551484"/>
                </a:cubicBezTo>
                <a:cubicBezTo>
                  <a:pt x="1269163" y="551007"/>
                  <a:pt x="1267448" y="549388"/>
                  <a:pt x="1270496" y="549388"/>
                </a:cubicBezTo>
                <a:close/>
                <a:moveTo>
                  <a:pt x="1253447" y="549007"/>
                </a:moveTo>
                <a:cubicBezTo>
                  <a:pt x="1254685" y="548436"/>
                  <a:pt x="1256876" y="550150"/>
                  <a:pt x="1258114" y="550722"/>
                </a:cubicBezTo>
                <a:cubicBezTo>
                  <a:pt x="1259353" y="551293"/>
                  <a:pt x="1263734" y="552531"/>
                  <a:pt x="1262972" y="554817"/>
                </a:cubicBezTo>
                <a:lnTo>
                  <a:pt x="1262686" y="554817"/>
                </a:lnTo>
                <a:lnTo>
                  <a:pt x="1259162" y="554341"/>
                </a:lnTo>
                <a:cubicBezTo>
                  <a:pt x="1255162" y="554722"/>
                  <a:pt x="1249923" y="555008"/>
                  <a:pt x="1247542" y="554913"/>
                </a:cubicBezTo>
                <a:lnTo>
                  <a:pt x="1246303" y="555865"/>
                </a:lnTo>
                <a:lnTo>
                  <a:pt x="1242017" y="559294"/>
                </a:lnTo>
                <a:cubicBezTo>
                  <a:pt x="1238779" y="555770"/>
                  <a:pt x="1240017" y="552912"/>
                  <a:pt x="1244684" y="552817"/>
                </a:cubicBezTo>
                <a:lnTo>
                  <a:pt x="1247542" y="552912"/>
                </a:lnTo>
                <a:lnTo>
                  <a:pt x="1250304" y="553008"/>
                </a:lnTo>
                <a:cubicBezTo>
                  <a:pt x="1250780" y="551293"/>
                  <a:pt x="1252209" y="549483"/>
                  <a:pt x="1253447" y="549007"/>
                </a:cubicBezTo>
                <a:close/>
                <a:moveTo>
                  <a:pt x="1707980" y="547769"/>
                </a:moveTo>
                <a:cubicBezTo>
                  <a:pt x="1708360" y="546626"/>
                  <a:pt x="1711504" y="553198"/>
                  <a:pt x="1710266" y="554722"/>
                </a:cubicBezTo>
                <a:cubicBezTo>
                  <a:pt x="1709027" y="556246"/>
                  <a:pt x="1706646" y="557008"/>
                  <a:pt x="1705027" y="556341"/>
                </a:cubicBezTo>
                <a:cubicBezTo>
                  <a:pt x="1703408" y="555675"/>
                  <a:pt x="1700169" y="553484"/>
                  <a:pt x="1701598" y="553008"/>
                </a:cubicBezTo>
                <a:lnTo>
                  <a:pt x="1702646" y="553008"/>
                </a:lnTo>
                <a:lnTo>
                  <a:pt x="1705408" y="553008"/>
                </a:lnTo>
                <a:cubicBezTo>
                  <a:pt x="1706551" y="551293"/>
                  <a:pt x="1707694" y="548912"/>
                  <a:pt x="1707980" y="547769"/>
                </a:cubicBezTo>
                <a:close/>
                <a:moveTo>
                  <a:pt x="1549770" y="547388"/>
                </a:moveTo>
                <a:lnTo>
                  <a:pt x="1552436" y="548150"/>
                </a:lnTo>
                <a:cubicBezTo>
                  <a:pt x="1555866" y="549102"/>
                  <a:pt x="1555389" y="551864"/>
                  <a:pt x="1551389" y="554150"/>
                </a:cubicBezTo>
                <a:lnTo>
                  <a:pt x="1547769" y="554722"/>
                </a:lnTo>
                <a:lnTo>
                  <a:pt x="1545483" y="555103"/>
                </a:lnTo>
                <a:cubicBezTo>
                  <a:pt x="1542435" y="553293"/>
                  <a:pt x="1543483" y="552436"/>
                  <a:pt x="1547769" y="553198"/>
                </a:cubicBezTo>
                <a:lnTo>
                  <a:pt x="1547578" y="548054"/>
                </a:lnTo>
                <a:cubicBezTo>
                  <a:pt x="1547578" y="547864"/>
                  <a:pt x="1549103" y="547292"/>
                  <a:pt x="1549770" y="547388"/>
                </a:cubicBezTo>
                <a:close/>
                <a:moveTo>
                  <a:pt x="1425373" y="545483"/>
                </a:moveTo>
                <a:cubicBezTo>
                  <a:pt x="1424706" y="545007"/>
                  <a:pt x="1432897" y="547579"/>
                  <a:pt x="1433278" y="550722"/>
                </a:cubicBezTo>
                <a:cubicBezTo>
                  <a:pt x="1433660" y="553865"/>
                  <a:pt x="1432802" y="556818"/>
                  <a:pt x="1431469" y="557294"/>
                </a:cubicBezTo>
                <a:cubicBezTo>
                  <a:pt x="1430135" y="557770"/>
                  <a:pt x="1426420" y="557770"/>
                  <a:pt x="1426230" y="556342"/>
                </a:cubicBezTo>
                <a:lnTo>
                  <a:pt x="1426802" y="555865"/>
                </a:lnTo>
                <a:lnTo>
                  <a:pt x="1428135" y="554818"/>
                </a:lnTo>
                <a:cubicBezTo>
                  <a:pt x="1430040" y="554056"/>
                  <a:pt x="1431373" y="552151"/>
                  <a:pt x="1431183" y="550531"/>
                </a:cubicBezTo>
                <a:cubicBezTo>
                  <a:pt x="1430897" y="548912"/>
                  <a:pt x="1425849" y="546055"/>
                  <a:pt x="1425373" y="545483"/>
                </a:cubicBezTo>
                <a:close/>
                <a:moveTo>
                  <a:pt x="1504431" y="544721"/>
                </a:moveTo>
                <a:cubicBezTo>
                  <a:pt x="1507003" y="544244"/>
                  <a:pt x="1513384" y="545768"/>
                  <a:pt x="1513479" y="548912"/>
                </a:cubicBezTo>
                <a:lnTo>
                  <a:pt x="1508812" y="549674"/>
                </a:lnTo>
                <a:lnTo>
                  <a:pt x="1504907" y="550340"/>
                </a:lnTo>
                <a:cubicBezTo>
                  <a:pt x="1502049" y="547769"/>
                  <a:pt x="1501859" y="545197"/>
                  <a:pt x="1504431" y="544721"/>
                </a:cubicBezTo>
                <a:close/>
                <a:moveTo>
                  <a:pt x="1870381" y="543292"/>
                </a:moveTo>
                <a:cubicBezTo>
                  <a:pt x="1877239" y="542054"/>
                  <a:pt x="1880764" y="542530"/>
                  <a:pt x="1878287" y="544245"/>
                </a:cubicBezTo>
                <a:cubicBezTo>
                  <a:pt x="1875810" y="545959"/>
                  <a:pt x="1879430" y="552341"/>
                  <a:pt x="1878763" y="552817"/>
                </a:cubicBezTo>
                <a:cubicBezTo>
                  <a:pt x="1878096" y="553389"/>
                  <a:pt x="1876191" y="551960"/>
                  <a:pt x="1876286" y="548055"/>
                </a:cubicBezTo>
                <a:lnTo>
                  <a:pt x="1872477" y="545007"/>
                </a:lnTo>
                <a:close/>
                <a:moveTo>
                  <a:pt x="1611777" y="542721"/>
                </a:moveTo>
                <a:cubicBezTo>
                  <a:pt x="1613110" y="541768"/>
                  <a:pt x="1618730" y="544435"/>
                  <a:pt x="1620064" y="545292"/>
                </a:cubicBezTo>
                <a:cubicBezTo>
                  <a:pt x="1621397" y="546054"/>
                  <a:pt x="1624160" y="549769"/>
                  <a:pt x="1621683" y="550912"/>
                </a:cubicBezTo>
                <a:lnTo>
                  <a:pt x="1619778" y="551579"/>
                </a:lnTo>
                <a:lnTo>
                  <a:pt x="1619016" y="551865"/>
                </a:lnTo>
                <a:cubicBezTo>
                  <a:pt x="1617968" y="551960"/>
                  <a:pt x="1616063" y="546435"/>
                  <a:pt x="1613682" y="545769"/>
                </a:cubicBezTo>
                <a:cubicBezTo>
                  <a:pt x="1611300" y="545102"/>
                  <a:pt x="1610444" y="543768"/>
                  <a:pt x="1611777" y="542721"/>
                </a:cubicBezTo>
                <a:close/>
                <a:moveTo>
                  <a:pt x="1601966" y="542435"/>
                </a:moveTo>
                <a:lnTo>
                  <a:pt x="1603395" y="542530"/>
                </a:lnTo>
                <a:lnTo>
                  <a:pt x="1605395" y="542625"/>
                </a:lnTo>
                <a:cubicBezTo>
                  <a:pt x="1607586" y="543102"/>
                  <a:pt x="1607491" y="543864"/>
                  <a:pt x="1605299" y="544340"/>
                </a:cubicBezTo>
                <a:lnTo>
                  <a:pt x="1604728" y="545292"/>
                </a:lnTo>
                <a:lnTo>
                  <a:pt x="1603014" y="548245"/>
                </a:lnTo>
                <a:cubicBezTo>
                  <a:pt x="1601585" y="552150"/>
                  <a:pt x="1599775" y="554436"/>
                  <a:pt x="1599013" y="553293"/>
                </a:cubicBezTo>
                <a:cubicBezTo>
                  <a:pt x="1598251" y="552246"/>
                  <a:pt x="1591489" y="548817"/>
                  <a:pt x="1591869" y="547579"/>
                </a:cubicBezTo>
                <a:cubicBezTo>
                  <a:pt x="1592250" y="546340"/>
                  <a:pt x="1597775" y="547483"/>
                  <a:pt x="1598918" y="547102"/>
                </a:cubicBezTo>
                <a:cubicBezTo>
                  <a:pt x="1600061" y="546721"/>
                  <a:pt x="1600156" y="542816"/>
                  <a:pt x="1601966" y="542435"/>
                </a:cubicBezTo>
                <a:close/>
                <a:moveTo>
                  <a:pt x="815487" y="541387"/>
                </a:moveTo>
                <a:cubicBezTo>
                  <a:pt x="818154" y="543197"/>
                  <a:pt x="821869" y="544625"/>
                  <a:pt x="823679" y="544625"/>
                </a:cubicBezTo>
                <a:cubicBezTo>
                  <a:pt x="825488" y="544530"/>
                  <a:pt x="829394" y="544530"/>
                  <a:pt x="825964" y="544435"/>
                </a:cubicBezTo>
                <a:cubicBezTo>
                  <a:pt x="822631" y="544435"/>
                  <a:pt x="809391" y="547197"/>
                  <a:pt x="806438" y="546531"/>
                </a:cubicBezTo>
                <a:cubicBezTo>
                  <a:pt x="803390" y="545864"/>
                  <a:pt x="804914" y="545387"/>
                  <a:pt x="809772" y="545387"/>
                </a:cubicBezTo>
                <a:lnTo>
                  <a:pt x="811772" y="543959"/>
                </a:lnTo>
                <a:close/>
                <a:moveTo>
                  <a:pt x="1725792" y="541292"/>
                </a:moveTo>
                <a:cubicBezTo>
                  <a:pt x="1726935" y="541387"/>
                  <a:pt x="1727982" y="542911"/>
                  <a:pt x="1728268" y="544531"/>
                </a:cubicBezTo>
                <a:lnTo>
                  <a:pt x="1731221" y="544721"/>
                </a:lnTo>
                <a:lnTo>
                  <a:pt x="1732936" y="544816"/>
                </a:lnTo>
                <a:cubicBezTo>
                  <a:pt x="1735126" y="546245"/>
                  <a:pt x="1737317" y="546626"/>
                  <a:pt x="1737793" y="545578"/>
                </a:cubicBezTo>
                <a:cubicBezTo>
                  <a:pt x="1738270" y="544531"/>
                  <a:pt x="1740079" y="544054"/>
                  <a:pt x="1741032" y="546245"/>
                </a:cubicBezTo>
                <a:lnTo>
                  <a:pt x="1742175" y="546436"/>
                </a:lnTo>
                <a:lnTo>
                  <a:pt x="1744651" y="546817"/>
                </a:lnTo>
                <a:cubicBezTo>
                  <a:pt x="1745223" y="548245"/>
                  <a:pt x="1744556" y="548912"/>
                  <a:pt x="1743127" y="548340"/>
                </a:cubicBezTo>
                <a:lnTo>
                  <a:pt x="1741508" y="548721"/>
                </a:lnTo>
                <a:cubicBezTo>
                  <a:pt x="1738841" y="549293"/>
                  <a:pt x="1736079" y="551579"/>
                  <a:pt x="1733222" y="548817"/>
                </a:cubicBezTo>
                <a:cubicBezTo>
                  <a:pt x="1733126" y="548721"/>
                  <a:pt x="1731316" y="549579"/>
                  <a:pt x="1730459" y="550150"/>
                </a:cubicBezTo>
                <a:lnTo>
                  <a:pt x="1729125" y="551198"/>
                </a:lnTo>
                <a:cubicBezTo>
                  <a:pt x="1725792" y="550531"/>
                  <a:pt x="1722268" y="547293"/>
                  <a:pt x="1721220" y="543864"/>
                </a:cubicBezTo>
                <a:lnTo>
                  <a:pt x="1725125" y="541673"/>
                </a:lnTo>
                <a:close/>
                <a:moveTo>
                  <a:pt x="1522338" y="541006"/>
                </a:moveTo>
                <a:lnTo>
                  <a:pt x="1523862" y="541006"/>
                </a:lnTo>
                <a:lnTo>
                  <a:pt x="1525576" y="541006"/>
                </a:lnTo>
                <a:cubicBezTo>
                  <a:pt x="1527481" y="542149"/>
                  <a:pt x="1529577" y="543864"/>
                  <a:pt x="1530244" y="544816"/>
                </a:cubicBezTo>
                <a:cubicBezTo>
                  <a:pt x="1530910" y="545769"/>
                  <a:pt x="1529862" y="549007"/>
                  <a:pt x="1528243" y="550245"/>
                </a:cubicBezTo>
                <a:lnTo>
                  <a:pt x="1526433" y="550626"/>
                </a:lnTo>
                <a:lnTo>
                  <a:pt x="1524148" y="551102"/>
                </a:lnTo>
                <a:cubicBezTo>
                  <a:pt x="1521385" y="551007"/>
                  <a:pt x="1519099" y="550245"/>
                  <a:pt x="1519099" y="549960"/>
                </a:cubicBezTo>
                <a:cubicBezTo>
                  <a:pt x="1519099" y="549769"/>
                  <a:pt x="1520052" y="549293"/>
                  <a:pt x="1521195" y="548912"/>
                </a:cubicBezTo>
                <a:lnTo>
                  <a:pt x="1522338" y="548721"/>
                </a:lnTo>
                <a:lnTo>
                  <a:pt x="1524243" y="548435"/>
                </a:lnTo>
                <a:cubicBezTo>
                  <a:pt x="1525671" y="547388"/>
                  <a:pt x="1525671" y="545769"/>
                  <a:pt x="1524148" y="544721"/>
                </a:cubicBezTo>
                <a:lnTo>
                  <a:pt x="1522338" y="544435"/>
                </a:lnTo>
                <a:lnTo>
                  <a:pt x="1521576" y="544340"/>
                </a:lnTo>
                <a:cubicBezTo>
                  <a:pt x="1519861" y="544054"/>
                  <a:pt x="1520242" y="542530"/>
                  <a:pt x="1522338" y="541006"/>
                </a:cubicBezTo>
                <a:close/>
                <a:moveTo>
                  <a:pt x="1564438" y="540625"/>
                </a:moveTo>
                <a:cubicBezTo>
                  <a:pt x="1565867" y="542625"/>
                  <a:pt x="1569296" y="544244"/>
                  <a:pt x="1572058" y="544244"/>
                </a:cubicBezTo>
                <a:cubicBezTo>
                  <a:pt x="1574821" y="544244"/>
                  <a:pt x="1582250" y="546054"/>
                  <a:pt x="1581202" y="548340"/>
                </a:cubicBezTo>
                <a:lnTo>
                  <a:pt x="1581488" y="549864"/>
                </a:lnTo>
                <a:lnTo>
                  <a:pt x="1581678" y="550721"/>
                </a:lnTo>
                <a:cubicBezTo>
                  <a:pt x="1585107" y="551674"/>
                  <a:pt x="1586060" y="552531"/>
                  <a:pt x="1583964" y="552531"/>
                </a:cubicBezTo>
                <a:cubicBezTo>
                  <a:pt x="1581869" y="552531"/>
                  <a:pt x="1576344" y="551769"/>
                  <a:pt x="1576154" y="550912"/>
                </a:cubicBezTo>
                <a:cubicBezTo>
                  <a:pt x="1575964" y="550055"/>
                  <a:pt x="1573678" y="548150"/>
                  <a:pt x="1571582" y="549007"/>
                </a:cubicBezTo>
                <a:cubicBezTo>
                  <a:pt x="1569391" y="549960"/>
                  <a:pt x="1558342" y="545578"/>
                  <a:pt x="1556342" y="544816"/>
                </a:cubicBezTo>
                <a:cubicBezTo>
                  <a:pt x="1554342" y="544149"/>
                  <a:pt x="1556056" y="542625"/>
                  <a:pt x="1560152" y="541482"/>
                </a:cubicBezTo>
                <a:lnTo>
                  <a:pt x="1563962" y="540720"/>
                </a:lnTo>
                <a:close/>
                <a:moveTo>
                  <a:pt x="1823803" y="540149"/>
                </a:moveTo>
                <a:cubicBezTo>
                  <a:pt x="1831233" y="540244"/>
                  <a:pt x="1835900" y="541578"/>
                  <a:pt x="1834186" y="543102"/>
                </a:cubicBezTo>
                <a:cubicBezTo>
                  <a:pt x="1832471" y="544626"/>
                  <a:pt x="1831804" y="551674"/>
                  <a:pt x="1829899" y="550912"/>
                </a:cubicBezTo>
                <a:lnTo>
                  <a:pt x="1828756" y="549960"/>
                </a:lnTo>
                <a:cubicBezTo>
                  <a:pt x="1827423" y="548912"/>
                  <a:pt x="1826280" y="547198"/>
                  <a:pt x="1826090" y="545769"/>
                </a:cubicBezTo>
                <a:cubicBezTo>
                  <a:pt x="1825327" y="540530"/>
                  <a:pt x="1821517" y="542435"/>
                  <a:pt x="1818184" y="543388"/>
                </a:cubicBezTo>
                <a:lnTo>
                  <a:pt x="1816755" y="543769"/>
                </a:lnTo>
                <a:cubicBezTo>
                  <a:pt x="1814659" y="544626"/>
                  <a:pt x="1814088" y="543197"/>
                  <a:pt x="1815516" y="540625"/>
                </a:cubicBezTo>
                <a:lnTo>
                  <a:pt x="1817517" y="540530"/>
                </a:lnTo>
                <a:close/>
                <a:moveTo>
                  <a:pt x="1801801" y="536434"/>
                </a:moveTo>
                <a:lnTo>
                  <a:pt x="1802468" y="537196"/>
                </a:lnTo>
                <a:lnTo>
                  <a:pt x="1803897" y="538911"/>
                </a:lnTo>
                <a:cubicBezTo>
                  <a:pt x="1806278" y="540244"/>
                  <a:pt x="1806850" y="541863"/>
                  <a:pt x="1805325" y="542435"/>
                </a:cubicBezTo>
                <a:cubicBezTo>
                  <a:pt x="1803706" y="543102"/>
                  <a:pt x="1798944" y="546816"/>
                  <a:pt x="1795515" y="547483"/>
                </a:cubicBezTo>
                <a:cubicBezTo>
                  <a:pt x="1792086" y="548150"/>
                  <a:pt x="1785323" y="542911"/>
                  <a:pt x="1785990" y="542340"/>
                </a:cubicBezTo>
                <a:cubicBezTo>
                  <a:pt x="1786561" y="541863"/>
                  <a:pt x="1791133" y="542530"/>
                  <a:pt x="1792371" y="543483"/>
                </a:cubicBezTo>
                <a:cubicBezTo>
                  <a:pt x="1793610" y="544435"/>
                  <a:pt x="1795134" y="543864"/>
                  <a:pt x="1795896" y="542244"/>
                </a:cubicBezTo>
                <a:cubicBezTo>
                  <a:pt x="1796658" y="540625"/>
                  <a:pt x="1800087" y="536244"/>
                  <a:pt x="1801801" y="536434"/>
                </a:cubicBezTo>
                <a:close/>
                <a:moveTo>
                  <a:pt x="1041230" y="536148"/>
                </a:moveTo>
                <a:lnTo>
                  <a:pt x="1043992" y="536720"/>
                </a:lnTo>
                <a:lnTo>
                  <a:pt x="1045326" y="537005"/>
                </a:lnTo>
                <a:cubicBezTo>
                  <a:pt x="1046469" y="538434"/>
                  <a:pt x="1047040" y="540148"/>
                  <a:pt x="1046564" y="541006"/>
                </a:cubicBezTo>
                <a:cubicBezTo>
                  <a:pt x="1046088" y="541768"/>
                  <a:pt x="1045802" y="544435"/>
                  <a:pt x="1044183" y="544911"/>
                </a:cubicBezTo>
                <a:lnTo>
                  <a:pt x="1043897" y="544625"/>
                </a:lnTo>
                <a:cubicBezTo>
                  <a:pt x="1042945" y="543673"/>
                  <a:pt x="1042850" y="542149"/>
                  <a:pt x="1041897" y="541292"/>
                </a:cubicBezTo>
                <a:lnTo>
                  <a:pt x="1041230" y="540720"/>
                </a:lnTo>
                <a:cubicBezTo>
                  <a:pt x="1039706" y="540625"/>
                  <a:pt x="1038563" y="540911"/>
                  <a:pt x="1038563" y="541292"/>
                </a:cubicBezTo>
                <a:cubicBezTo>
                  <a:pt x="1038563" y="541673"/>
                  <a:pt x="1038563" y="543292"/>
                  <a:pt x="1038563" y="543863"/>
                </a:cubicBezTo>
                <a:cubicBezTo>
                  <a:pt x="1038468" y="544340"/>
                  <a:pt x="1033991" y="541768"/>
                  <a:pt x="1034467" y="539768"/>
                </a:cubicBezTo>
                <a:cubicBezTo>
                  <a:pt x="1034944" y="537767"/>
                  <a:pt x="1037992" y="536148"/>
                  <a:pt x="1041230" y="536148"/>
                </a:cubicBezTo>
                <a:close/>
                <a:moveTo>
                  <a:pt x="78538" y="534244"/>
                </a:moveTo>
                <a:lnTo>
                  <a:pt x="80634" y="535006"/>
                </a:lnTo>
                <a:lnTo>
                  <a:pt x="83205" y="535959"/>
                </a:lnTo>
                <a:cubicBezTo>
                  <a:pt x="84729" y="534815"/>
                  <a:pt x="87206" y="534911"/>
                  <a:pt x="88730" y="536149"/>
                </a:cubicBezTo>
                <a:lnTo>
                  <a:pt x="88444" y="536530"/>
                </a:lnTo>
                <a:cubicBezTo>
                  <a:pt x="87492" y="537959"/>
                  <a:pt x="85587" y="539007"/>
                  <a:pt x="84634" y="540435"/>
                </a:cubicBezTo>
                <a:lnTo>
                  <a:pt x="84063" y="541292"/>
                </a:lnTo>
                <a:cubicBezTo>
                  <a:pt x="84920" y="543293"/>
                  <a:pt x="84539" y="544721"/>
                  <a:pt x="83110" y="544340"/>
                </a:cubicBezTo>
                <a:cubicBezTo>
                  <a:pt x="81681" y="544055"/>
                  <a:pt x="77395" y="542245"/>
                  <a:pt x="76157" y="540816"/>
                </a:cubicBezTo>
                <a:cubicBezTo>
                  <a:pt x="74918" y="539483"/>
                  <a:pt x="75776" y="534244"/>
                  <a:pt x="78538" y="534244"/>
                </a:cubicBezTo>
                <a:close/>
                <a:moveTo>
                  <a:pt x="1450995" y="526052"/>
                </a:moveTo>
                <a:cubicBezTo>
                  <a:pt x="1451376" y="526052"/>
                  <a:pt x="1451758" y="527195"/>
                  <a:pt x="1451758" y="528433"/>
                </a:cubicBezTo>
                <a:cubicBezTo>
                  <a:pt x="1451758" y="529671"/>
                  <a:pt x="1449662" y="533577"/>
                  <a:pt x="1447090" y="533577"/>
                </a:cubicBezTo>
                <a:cubicBezTo>
                  <a:pt x="1444518" y="533577"/>
                  <a:pt x="1436518" y="531386"/>
                  <a:pt x="1436613" y="528719"/>
                </a:cubicBezTo>
                <a:lnTo>
                  <a:pt x="1437660" y="528338"/>
                </a:lnTo>
                <a:cubicBezTo>
                  <a:pt x="1440137" y="527481"/>
                  <a:pt x="1444518" y="525957"/>
                  <a:pt x="1444518" y="530910"/>
                </a:cubicBezTo>
                <a:cubicBezTo>
                  <a:pt x="1444518" y="531291"/>
                  <a:pt x="1446614" y="531958"/>
                  <a:pt x="1447662" y="531862"/>
                </a:cubicBezTo>
                <a:cubicBezTo>
                  <a:pt x="1448424" y="531767"/>
                  <a:pt x="1449281" y="530624"/>
                  <a:pt x="1449471" y="529767"/>
                </a:cubicBezTo>
                <a:lnTo>
                  <a:pt x="1449757" y="528529"/>
                </a:lnTo>
                <a:cubicBezTo>
                  <a:pt x="1449662" y="527100"/>
                  <a:pt x="1450615" y="526052"/>
                  <a:pt x="1450995" y="526052"/>
                </a:cubicBezTo>
                <a:close/>
                <a:moveTo>
                  <a:pt x="1344697" y="525766"/>
                </a:moveTo>
                <a:cubicBezTo>
                  <a:pt x="1346316" y="527862"/>
                  <a:pt x="1348316" y="529291"/>
                  <a:pt x="1350793" y="530815"/>
                </a:cubicBezTo>
                <a:lnTo>
                  <a:pt x="1353079" y="532243"/>
                </a:lnTo>
                <a:cubicBezTo>
                  <a:pt x="1353555" y="535958"/>
                  <a:pt x="1353650" y="539578"/>
                  <a:pt x="1353269" y="540149"/>
                </a:cubicBezTo>
                <a:lnTo>
                  <a:pt x="1352603" y="540340"/>
                </a:lnTo>
                <a:lnTo>
                  <a:pt x="1351936" y="540530"/>
                </a:lnTo>
                <a:cubicBezTo>
                  <a:pt x="1350983" y="540340"/>
                  <a:pt x="1348793" y="538435"/>
                  <a:pt x="1347078" y="536149"/>
                </a:cubicBezTo>
                <a:cubicBezTo>
                  <a:pt x="1345363" y="533863"/>
                  <a:pt x="1341553" y="527005"/>
                  <a:pt x="1341839" y="526243"/>
                </a:cubicBezTo>
                <a:lnTo>
                  <a:pt x="1342411" y="525957"/>
                </a:lnTo>
                <a:cubicBezTo>
                  <a:pt x="1342982" y="525671"/>
                  <a:pt x="1344506" y="525481"/>
                  <a:pt x="1344697" y="525766"/>
                </a:cubicBezTo>
                <a:close/>
                <a:moveTo>
                  <a:pt x="945694" y="525385"/>
                </a:moveTo>
                <a:cubicBezTo>
                  <a:pt x="947218" y="525671"/>
                  <a:pt x="953885" y="529100"/>
                  <a:pt x="954743" y="527576"/>
                </a:cubicBezTo>
                <a:cubicBezTo>
                  <a:pt x="955600" y="525957"/>
                  <a:pt x="956648" y="526719"/>
                  <a:pt x="957124" y="529195"/>
                </a:cubicBezTo>
                <a:cubicBezTo>
                  <a:pt x="957600" y="531672"/>
                  <a:pt x="957314" y="538625"/>
                  <a:pt x="955695" y="539292"/>
                </a:cubicBezTo>
                <a:cubicBezTo>
                  <a:pt x="954076" y="539958"/>
                  <a:pt x="950742" y="533481"/>
                  <a:pt x="949408" y="531957"/>
                </a:cubicBezTo>
                <a:cubicBezTo>
                  <a:pt x="948075" y="530433"/>
                  <a:pt x="944074" y="525099"/>
                  <a:pt x="945694" y="525385"/>
                </a:cubicBezTo>
                <a:close/>
                <a:moveTo>
                  <a:pt x="721285" y="525290"/>
                </a:moveTo>
                <a:cubicBezTo>
                  <a:pt x="722619" y="526528"/>
                  <a:pt x="726429" y="528243"/>
                  <a:pt x="727667" y="528148"/>
                </a:cubicBezTo>
                <a:cubicBezTo>
                  <a:pt x="728905" y="528052"/>
                  <a:pt x="729477" y="529290"/>
                  <a:pt x="728905" y="530815"/>
                </a:cubicBezTo>
                <a:cubicBezTo>
                  <a:pt x="728429" y="532338"/>
                  <a:pt x="723762" y="531005"/>
                  <a:pt x="722714" y="531481"/>
                </a:cubicBezTo>
                <a:lnTo>
                  <a:pt x="722809" y="531672"/>
                </a:lnTo>
                <a:lnTo>
                  <a:pt x="723666" y="533482"/>
                </a:lnTo>
                <a:cubicBezTo>
                  <a:pt x="725000" y="535767"/>
                  <a:pt x="724428" y="537673"/>
                  <a:pt x="722333" y="537673"/>
                </a:cubicBezTo>
                <a:cubicBezTo>
                  <a:pt x="720237" y="537673"/>
                  <a:pt x="717189" y="537387"/>
                  <a:pt x="719761" y="537006"/>
                </a:cubicBezTo>
                <a:cubicBezTo>
                  <a:pt x="722428" y="536625"/>
                  <a:pt x="718142" y="530338"/>
                  <a:pt x="717856" y="528719"/>
                </a:cubicBezTo>
                <a:lnTo>
                  <a:pt x="719285" y="527290"/>
                </a:lnTo>
                <a:close/>
                <a:moveTo>
                  <a:pt x="1817613" y="523766"/>
                </a:moveTo>
                <a:cubicBezTo>
                  <a:pt x="1819899" y="524719"/>
                  <a:pt x="1825519" y="528433"/>
                  <a:pt x="1824281" y="529672"/>
                </a:cubicBezTo>
                <a:cubicBezTo>
                  <a:pt x="1822947" y="530910"/>
                  <a:pt x="1818375" y="533482"/>
                  <a:pt x="1818185" y="531386"/>
                </a:cubicBezTo>
                <a:lnTo>
                  <a:pt x="1818089" y="530148"/>
                </a:lnTo>
                <a:lnTo>
                  <a:pt x="1817804" y="524814"/>
                </a:lnTo>
                <a:cubicBezTo>
                  <a:pt x="1815327" y="527195"/>
                  <a:pt x="1813422" y="525862"/>
                  <a:pt x="1813422" y="524528"/>
                </a:cubicBezTo>
                <a:cubicBezTo>
                  <a:pt x="1813422" y="523195"/>
                  <a:pt x="1815327" y="522814"/>
                  <a:pt x="1817613" y="523766"/>
                </a:cubicBezTo>
                <a:close/>
                <a:moveTo>
                  <a:pt x="1245446" y="523195"/>
                </a:moveTo>
                <a:lnTo>
                  <a:pt x="1241255" y="526433"/>
                </a:lnTo>
                <a:cubicBezTo>
                  <a:pt x="1240969" y="526624"/>
                  <a:pt x="1240588" y="527100"/>
                  <a:pt x="1240779" y="527290"/>
                </a:cubicBezTo>
                <a:lnTo>
                  <a:pt x="1244970" y="533482"/>
                </a:lnTo>
                <a:cubicBezTo>
                  <a:pt x="1238969" y="535101"/>
                  <a:pt x="1231349" y="537673"/>
                  <a:pt x="1230110" y="539006"/>
                </a:cubicBezTo>
                <a:cubicBezTo>
                  <a:pt x="1228872" y="540340"/>
                  <a:pt x="1227729" y="540054"/>
                  <a:pt x="1227634" y="538339"/>
                </a:cubicBezTo>
                <a:lnTo>
                  <a:pt x="1227824" y="538149"/>
                </a:lnTo>
                <a:lnTo>
                  <a:pt x="1229634" y="536339"/>
                </a:lnTo>
                <a:cubicBezTo>
                  <a:pt x="1231730" y="534434"/>
                  <a:pt x="1236873" y="532434"/>
                  <a:pt x="1240969" y="532053"/>
                </a:cubicBezTo>
                <a:lnTo>
                  <a:pt x="1236873" y="527576"/>
                </a:lnTo>
                <a:lnTo>
                  <a:pt x="1235921" y="526624"/>
                </a:lnTo>
                <a:cubicBezTo>
                  <a:pt x="1237540" y="523671"/>
                  <a:pt x="1241826" y="522147"/>
                  <a:pt x="1245446" y="523195"/>
                </a:cubicBezTo>
                <a:close/>
                <a:moveTo>
                  <a:pt x="1220668" y="522989"/>
                </a:moveTo>
                <a:lnTo>
                  <a:pt x="1219538" y="525671"/>
                </a:lnTo>
                <a:lnTo>
                  <a:pt x="1218014" y="526052"/>
                </a:lnTo>
                <a:lnTo>
                  <a:pt x="1217156" y="526338"/>
                </a:lnTo>
                <a:cubicBezTo>
                  <a:pt x="1216108" y="526528"/>
                  <a:pt x="1215347" y="525385"/>
                  <a:pt x="1215347" y="523956"/>
                </a:cubicBezTo>
                <a:lnTo>
                  <a:pt x="1215728" y="523861"/>
                </a:lnTo>
                <a:close/>
                <a:moveTo>
                  <a:pt x="847110" y="522814"/>
                </a:moveTo>
                <a:cubicBezTo>
                  <a:pt x="848729" y="522052"/>
                  <a:pt x="852063" y="526719"/>
                  <a:pt x="852825" y="527671"/>
                </a:cubicBezTo>
                <a:lnTo>
                  <a:pt x="854349" y="526528"/>
                </a:lnTo>
                <a:cubicBezTo>
                  <a:pt x="856159" y="525100"/>
                  <a:pt x="857778" y="525195"/>
                  <a:pt x="859207" y="527195"/>
                </a:cubicBezTo>
                <a:lnTo>
                  <a:pt x="860636" y="529195"/>
                </a:lnTo>
                <a:cubicBezTo>
                  <a:pt x="862445" y="531196"/>
                  <a:pt x="863970" y="533291"/>
                  <a:pt x="863874" y="533767"/>
                </a:cubicBezTo>
                <a:cubicBezTo>
                  <a:pt x="863874" y="534244"/>
                  <a:pt x="862922" y="535291"/>
                  <a:pt x="861969" y="534815"/>
                </a:cubicBezTo>
                <a:lnTo>
                  <a:pt x="861016" y="534625"/>
                </a:lnTo>
                <a:cubicBezTo>
                  <a:pt x="859874" y="534434"/>
                  <a:pt x="858731" y="534244"/>
                  <a:pt x="857588" y="534339"/>
                </a:cubicBezTo>
                <a:lnTo>
                  <a:pt x="856349" y="534434"/>
                </a:lnTo>
                <a:cubicBezTo>
                  <a:pt x="855206" y="534815"/>
                  <a:pt x="855206" y="532815"/>
                  <a:pt x="855683" y="531767"/>
                </a:cubicBezTo>
                <a:cubicBezTo>
                  <a:pt x="856159" y="530719"/>
                  <a:pt x="854730" y="530243"/>
                  <a:pt x="852444" y="530719"/>
                </a:cubicBezTo>
                <a:cubicBezTo>
                  <a:pt x="850158" y="531196"/>
                  <a:pt x="844062" y="531100"/>
                  <a:pt x="844062" y="529576"/>
                </a:cubicBezTo>
                <a:cubicBezTo>
                  <a:pt x="844062" y="528052"/>
                  <a:pt x="845396" y="523576"/>
                  <a:pt x="847110" y="522814"/>
                </a:cubicBezTo>
                <a:close/>
                <a:moveTo>
                  <a:pt x="1221486" y="521051"/>
                </a:moveTo>
                <a:lnTo>
                  <a:pt x="1222205" y="522718"/>
                </a:lnTo>
                <a:lnTo>
                  <a:pt x="1220668" y="522989"/>
                </a:lnTo>
                <a:close/>
                <a:moveTo>
                  <a:pt x="1011607" y="519575"/>
                </a:moveTo>
                <a:cubicBezTo>
                  <a:pt x="1012750" y="519575"/>
                  <a:pt x="1015798" y="519861"/>
                  <a:pt x="1016083" y="520242"/>
                </a:cubicBezTo>
                <a:cubicBezTo>
                  <a:pt x="1016369" y="520718"/>
                  <a:pt x="1010845" y="528243"/>
                  <a:pt x="1007035" y="529671"/>
                </a:cubicBezTo>
                <a:cubicBezTo>
                  <a:pt x="1003130" y="531100"/>
                  <a:pt x="1001987" y="530719"/>
                  <a:pt x="1004368" y="528814"/>
                </a:cubicBezTo>
                <a:cubicBezTo>
                  <a:pt x="1006844" y="526909"/>
                  <a:pt x="1010464" y="519575"/>
                  <a:pt x="1011607" y="519575"/>
                </a:cubicBezTo>
                <a:close/>
                <a:moveTo>
                  <a:pt x="1668641" y="519479"/>
                </a:moveTo>
                <a:cubicBezTo>
                  <a:pt x="1669784" y="519860"/>
                  <a:pt x="1670356" y="521194"/>
                  <a:pt x="1671309" y="522051"/>
                </a:cubicBezTo>
                <a:lnTo>
                  <a:pt x="1668165" y="527766"/>
                </a:lnTo>
                <a:lnTo>
                  <a:pt x="1664926" y="527290"/>
                </a:lnTo>
                <a:cubicBezTo>
                  <a:pt x="1661974" y="528814"/>
                  <a:pt x="1657116" y="531862"/>
                  <a:pt x="1656164" y="532624"/>
                </a:cubicBezTo>
                <a:cubicBezTo>
                  <a:pt x="1655211" y="533386"/>
                  <a:pt x="1653401" y="532529"/>
                  <a:pt x="1652068" y="530909"/>
                </a:cubicBezTo>
                <a:cubicBezTo>
                  <a:pt x="1650734" y="529290"/>
                  <a:pt x="1648639" y="526147"/>
                  <a:pt x="1650163" y="527766"/>
                </a:cubicBezTo>
                <a:cubicBezTo>
                  <a:pt x="1651687" y="529385"/>
                  <a:pt x="1658640" y="527290"/>
                  <a:pt x="1660450" y="528909"/>
                </a:cubicBezTo>
                <a:lnTo>
                  <a:pt x="1663403" y="526909"/>
                </a:lnTo>
                <a:cubicBezTo>
                  <a:pt x="1665593" y="525385"/>
                  <a:pt x="1666546" y="523670"/>
                  <a:pt x="1666069" y="521480"/>
                </a:cubicBezTo>
                <a:cubicBezTo>
                  <a:pt x="1665689" y="519670"/>
                  <a:pt x="1666546" y="518717"/>
                  <a:pt x="1668641" y="519479"/>
                </a:cubicBezTo>
                <a:close/>
                <a:moveTo>
                  <a:pt x="154643" y="519289"/>
                </a:moveTo>
                <a:lnTo>
                  <a:pt x="151785" y="519384"/>
                </a:lnTo>
                <a:lnTo>
                  <a:pt x="148070" y="519575"/>
                </a:lnTo>
                <a:cubicBezTo>
                  <a:pt x="147689" y="523385"/>
                  <a:pt x="147689" y="527004"/>
                  <a:pt x="147880" y="527576"/>
                </a:cubicBezTo>
                <a:cubicBezTo>
                  <a:pt x="148165" y="528242"/>
                  <a:pt x="149594" y="530052"/>
                  <a:pt x="149880" y="528623"/>
                </a:cubicBezTo>
                <a:cubicBezTo>
                  <a:pt x="150261" y="527290"/>
                  <a:pt x="154833" y="521004"/>
                  <a:pt x="156929" y="520432"/>
                </a:cubicBezTo>
                <a:cubicBezTo>
                  <a:pt x="159024" y="519860"/>
                  <a:pt x="157976" y="519384"/>
                  <a:pt x="154643" y="519289"/>
                </a:cubicBezTo>
                <a:close/>
                <a:moveTo>
                  <a:pt x="1633875" y="518147"/>
                </a:moveTo>
                <a:cubicBezTo>
                  <a:pt x="1635970" y="517766"/>
                  <a:pt x="1636828" y="519385"/>
                  <a:pt x="1635684" y="521766"/>
                </a:cubicBezTo>
                <a:lnTo>
                  <a:pt x="1633970" y="523385"/>
                </a:lnTo>
                <a:lnTo>
                  <a:pt x="1630350" y="526910"/>
                </a:lnTo>
                <a:cubicBezTo>
                  <a:pt x="1633494" y="528529"/>
                  <a:pt x="1631208" y="529862"/>
                  <a:pt x="1629779" y="529862"/>
                </a:cubicBezTo>
                <a:lnTo>
                  <a:pt x="1626160" y="528434"/>
                </a:lnTo>
                <a:lnTo>
                  <a:pt x="1624827" y="534244"/>
                </a:lnTo>
                <a:lnTo>
                  <a:pt x="1621397" y="534053"/>
                </a:lnTo>
                <a:lnTo>
                  <a:pt x="1618445" y="533862"/>
                </a:lnTo>
                <a:cubicBezTo>
                  <a:pt x="1617206" y="531672"/>
                  <a:pt x="1615016" y="530338"/>
                  <a:pt x="1613682" y="530814"/>
                </a:cubicBezTo>
                <a:cubicBezTo>
                  <a:pt x="1612349" y="531291"/>
                  <a:pt x="1607396" y="531767"/>
                  <a:pt x="1607205" y="530052"/>
                </a:cubicBezTo>
                <a:cubicBezTo>
                  <a:pt x="1607015" y="528338"/>
                  <a:pt x="1608634" y="523290"/>
                  <a:pt x="1611301" y="523004"/>
                </a:cubicBezTo>
                <a:lnTo>
                  <a:pt x="1612920" y="523575"/>
                </a:lnTo>
                <a:lnTo>
                  <a:pt x="1616445" y="524909"/>
                </a:lnTo>
                <a:lnTo>
                  <a:pt x="1624376" y="526892"/>
                </a:lnTo>
                <a:lnTo>
                  <a:pt x="1623493" y="524243"/>
                </a:lnTo>
                <a:lnTo>
                  <a:pt x="1624255" y="523671"/>
                </a:lnTo>
                <a:lnTo>
                  <a:pt x="1625207" y="522909"/>
                </a:lnTo>
                <a:cubicBezTo>
                  <a:pt x="1626445" y="522147"/>
                  <a:pt x="1628827" y="520623"/>
                  <a:pt x="1630446" y="519480"/>
                </a:cubicBezTo>
                <a:lnTo>
                  <a:pt x="1632160" y="518813"/>
                </a:lnTo>
                <a:close/>
                <a:moveTo>
                  <a:pt x="1167246" y="517194"/>
                </a:moveTo>
                <a:lnTo>
                  <a:pt x="1169246" y="517289"/>
                </a:lnTo>
                <a:cubicBezTo>
                  <a:pt x="1172389" y="516241"/>
                  <a:pt x="1173532" y="517384"/>
                  <a:pt x="1171627" y="519765"/>
                </a:cubicBezTo>
                <a:cubicBezTo>
                  <a:pt x="1169722" y="522147"/>
                  <a:pt x="1163721" y="526909"/>
                  <a:pt x="1163340" y="523956"/>
                </a:cubicBezTo>
                <a:lnTo>
                  <a:pt x="1163435" y="522051"/>
                </a:lnTo>
                <a:cubicBezTo>
                  <a:pt x="1163531" y="519956"/>
                  <a:pt x="1161912" y="516813"/>
                  <a:pt x="1167246" y="517194"/>
                </a:cubicBezTo>
                <a:close/>
                <a:moveTo>
                  <a:pt x="1148767" y="515194"/>
                </a:moveTo>
                <a:cubicBezTo>
                  <a:pt x="1149719" y="516051"/>
                  <a:pt x="1149814" y="517861"/>
                  <a:pt x="1148957" y="519099"/>
                </a:cubicBezTo>
                <a:lnTo>
                  <a:pt x="1147910" y="519290"/>
                </a:lnTo>
                <a:lnTo>
                  <a:pt x="1145814" y="519671"/>
                </a:lnTo>
                <a:cubicBezTo>
                  <a:pt x="1142956" y="519480"/>
                  <a:pt x="1140480" y="520719"/>
                  <a:pt x="1140289" y="522338"/>
                </a:cubicBezTo>
                <a:cubicBezTo>
                  <a:pt x="1140099" y="523957"/>
                  <a:pt x="1138480" y="526624"/>
                  <a:pt x="1137051" y="524909"/>
                </a:cubicBezTo>
                <a:cubicBezTo>
                  <a:pt x="1135622" y="523195"/>
                  <a:pt x="1139337" y="516623"/>
                  <a:pt x="1143718" y="515861"/>
                </a:cubicBezTo>
                <a:lnTo>
                  <a:pt x="1148005" y="515289"/>
                </a:lnTo>
                <a:close/>
                <a:moveTo>
                  <a:pt x="1886859" y="515003"/>
                </a:moveTo>
                <a:cubicBezTo>
                  <a:pt x="1891336" y="515575"/>
                  <a:pt x="1892765" y="517003"/>
                  <a:pt x="1890002" y="518146"/>
                </a:cubicBezTo>
                <a:cubicBezTo>
                  <a:pt x="1887240" y="519289"/>
                  <a:pt x="1881620" y="521956"/>
                  <a:pt x="1883906" y="521480"/>
                </a:cubicBezTo>
                <a:cubicBezTo>
                  <a:pt x="1886192" y="521004"/>
                  <a:pt x="1890764" y="522909"/>
                  <a:pt x="1888478" y="524338"/>
                </a:cubicBezTo>
                <a:cubicBezTo>
                  <a:pt x="1886192" y="525766"/>
                  <a:pt x="1875810" y="522052"/>
                  <a:pt x="1874572" y="521956"/>
                </a:cubicBezTo>
                <a:cubicBezTo>
                  <a:pt x="1873333" y="521766"/>
                  <a:pt x="1869333" y="522528"/>
                  <a:pt x="1870095" y="523957"/>
                </a:cubicBezTo>
                <a:cubicBezTo>
                  <a:pt x="1870857" y="525385"/>
                  <a:pt x="1871238" y="529672"/>
                  <a:pt x="1869047" y="530243"/>
                </a:cubicBezTo>
                <a:lnTo>
                  <a:pt x="1867999" y="529767"/>
                </a:lnTo>
                <a:lnTo>
                  <a:pt x="1865428" y="528719"/>
                </a:lnTo>
                <a:cubicBezTo>
                  <a:pt x="1863047" y="529481"/>
                  <a:pt x="1861427" y="527957"/>
                  <a:pt x="1861903" y="525385"/>
                </a:cubicBezTo>
                <a:lnTo>
                  <a:pt x="1864475" y="523576"/>
                </a:lnTo>
                <a:cubicBezTo>
                  <a:pt x="1870095" y="519575"/>
                  <a:pt x="1870000" y="519480"/>
                  <a:pt x="1876191" y="519480"/>
                </a:cubicBezTo>
                <a:cubicBezTo>
                  <a:pt x="1879143" y="519480"/>
                  <a:pt x="1881715" y="519480"/>
                  <a:pt x="1884192" y="517384"/>
                </a:cubicBezTo>
                <a:close/>
                <a:moveTo>
                  <a:pt x="934073" y="514526"/>
                </a:moveTo>
                <a:cubicBezTo>
                  <a:pt x="935026" y="513860"/>
                  <a:pt x="934549" y="516527"/>
                  <a:pt x="933026" y="520337"/>
                </a:cubicBezTo>
                <a:lnTo>
                  <a:pt x="930358" y="520908"/>
                </a:lnTo>
                <a:lnTo>
                  <a:pt x="927120" y="521575"/>
                </a:lnTo>
                <a:cubicBezTo>
                  <a:pt x="922643" y="519860"/>
                  <a:pt x="919214" y="517384"/>
                  <a:pt x="919405" y="515955"/>
                </a:cubicBezTo>
                <a:cubicBezTo>
                  <a:pt x="919595" y="514526"/>
                  <a:pt x="925691" y="516622"/>
                  <a:pt x="927215" y="516717"/>
                </a:cubicBezTo>
                <a:lnTo>
                  <a:pt x="928644" y="516431"/>
                </a:lnTo>
                <a:cubicBezTo>
                  <a:pt x="930168" y="516146"/>
                  <a:pt x="931597" y="515574"/>
                  <a:pt x="933026" y="515003"/>
                </a:cubicBezTo>
                <a:close/>
                <a:moveTo>
                  <a:pt x="1291832" y="513765"/>
                </a:moveTo>
                <a:lnTo>
                  <a:pt x="1297255" y="517094"/>
                </a:lnTo>
                <a:lnTo>
                  <a:pt x="1296881" y="517575"/>
                </a:lnTo>
                <a:lnTo>
                  <a:pt x="1296214" y="517098"/>
                </a:lnTo>
                <a:close/>
                <a:moveTo>
                  <a:pt x="1346982" y="513098"/>
                </a:moveTo>
                <a:lnTo>
                  <a:pt x="1348792" y="513098"/>
                </a:lnTo>
                <a:cubicBezTo>
                  <a:pt x="1349744" y="513098"/>
                  <a:pt x="1351268" y="513860"/>
                  <a:pt x="1351459" y="514431"/>
                </a:cubicBezTo>
                <a:cubicBezTo>
                  <a:pt x="1351649" y="515194"/>
                  <a:pt x="1351173" y="516527"/>
                  <a:pt x="1350411" y="517003"/>
                </a:cubicBezTo>
                <a:lnTo>
                  <a:pt x="1348887" y="517956"/>
                </a:lnTo>
                <a:cubicBezTo>
                  <a:pt x="1346791" y="518718"/>
                  <a:pt x="1340219" y="519575"/>
                  <a:pt x="1340124" y="521004"/>
                </a:cubicBezTo>
                <a:cubicBezTo>
                  <a:pt x="1340028" y="522433"/>
                  <a:pt x="1338695" y="522433"/>
                  <a:pt x="1336980" y="521099"/>
                </a:cubicBezTo>
                <a:cubicBezTo>
                  <a:pt x="1335361" y="519765"/>
                  <a:pt x="1331456" y="515765"/>
                  <a:pt x="1332123" y="515289"/>
                </a:cubicBezTo>
                <a:cubicBezTo>
                  <a:pt x="1332789" y="514813"/>
                  <a:pt x="1336504" y="513479"/>
                  <a:pt x="1337076" y="514717"/>
                </a:cubicBezTo>
                <a:lnTo>
                  <a:pt x="1338124" y="515670"/>
                </a:lnTo>
                <a:lnTo>
                  <a:pt x="1340410" y="517765"/>
                </a:lnTo>
                <a:cubicBezTo>
                  <a:pt x="1342314" y="516146"/>
                  <a:pt x="1345267" y="514050"/>
                  <a:pt x="1346982" y="513098"/>
                </a:cubicBezTo>
                <a:close/>
                <a:moveTo>
                  <a:pt x="1546177" y="512735"/>
                </a:moveTo>
                <a:lnTo>
                  <a:pt x="1548339" y="513001"/>
                </a:lnTo>
                <a:lnTo>
                  <a:pt x="1548491" y="514757"/>
                </a:lnTo>
                <a:close/>
                <a:moveTo>
                  <a:pt x="37009" y="511764"/>
                </a:moveTo>
                <a:cubicBezTo>
                  <a:pt x="36056" y="512621"/>
                  <a:pt x="32341" y="516622"/>
                  <a:pt x="30532" y="519098"/>
                </a:cubicBezTo>
                <a:cubicBezTo>
                  <a:pt x="28627" y="521670"/>
                  <a:pt x="29865" y="530052"/>
                  <a:pt x="30437" y="530433"/>
                </a:cubicBezTo>
                <a:cubicBezTo>
                  <a:pt x="31008" y="530814"/>
                  <a:pt x="33485" y="530624"/>
                  <a:pt x="34628" y="529100"/>
                </a:cubicBezTo>
                <a:lnTo>
                  <a:pt x="34342" y="528814"/>
                </a:lnTo>
                <a:cubicBezTo>
                  <a:pt x="29008" y="524528"/>
                  <a:pt x="32437" y="521575"/>
                  <a:pt x="36437" y="518813"/>
                </a:cubicBezTo>
                <a:lnTo>
                  <a:pt x="39199" y="516908"/>
                </a:lnTo>
                <a:cubicBezTo>
                  <a:pt x="38914" y="513288"/>
                  <a:pt x="37866" y="511002"/>
                  <a:pt x="37009" y="511764"/>
                </a:cubicBezTo>
                <a:close/>
                <a:moveTo>
                  <a:pt x="279325" y="509192"/>
                </a:moveTo>
                <a:cubicBezTo>
                  <a:pt x="279230" y="507954"/>
                  <a:pt x="281421" y="508049"/>
                  <a:pt x="283992" y="509478"/>
                </a:cubicBezTo>
                <a:cubicBezTo>
                  <a:pt x="286659" y="510907"/>
                  <a:pt x="294184" y="514717"/>
                  <a:pt x="294279" y="515479"/>
                </a:cubicBezTo>
                <a:cubicBezTo>
                  <a:pt x="294374" y="516336"/>
                  <a:pt x="293613" y="518908"/>
                  <a:pt x="292088" y="518051"/>
                </a:cubicBezTo>
                <a:cubicBezTo>
                  <a:pt x="290564" y="517193"/>
                  <a:pt x="287135" y="514145"/>
                  <a:pt x="287421" y="512907"/>
                </a:cubicBezTo>
                <a:cubicBezTo>
                  <a:pt x="287897" y="511669"/>
                  <a:pt x="279420" y="510431"/>
                  <a:pt x="279325" y="509192"/>
                </a:cubicBezTo>
                <a:close/>
                <a:moveTo>
                  <a:pt x="1516432" y="507383"/>
                </a:moveTo>
                <a:cubicBezTo>
                  <a:pt x="1516337" y="505954"/>
                  <a:pt x="1515098" y="506240"/>
                  <a:pt x="1513765" y="507859"/>
                </a:cubicBezTo>
                <a:cubicBezTo>
                  <a:pt x="1512336" y="509478"/>
                  <a:pt x="1512526" y="514527"/>
                  <a:pt x="1513575" y="515098"/>
                </a:cubicBezTo>
                <a:cubicBezTo>
                  <a:pt x="1514622" y="515669"/>
                  <a:pt x="1519099" y="517098"/>
                  <a:pt x="1521099" y="517003"/>
                </a:cubicBezTo>
                <a:cubicBezTo>
                  <a:pt x="1523100" y="516908"/>
                  <a:pt x="1523385" y="511860"/>
                  <a:pt x="1522433" y="511002"/>
                </a:cubicBezTo>
                <a:lnTo>
                  <a:pt x="1521671" y="511098"/>
                </a:lnTo>
                <a:lnTo>
                  <a:pt x="1520051" y="511288"/>
                </a:lnTo>
                <a:cubicBezTo>
                  <a:pt x="1518242" y="512050"/>
                  <a:pt x="1516527" y="508812"/>
                  <a:pt x="1516432" y="507383"/>
                </a:cubicBezTo>
                <a:close/>
                <a:moveTo>
                  <a:pt x="53106" y="507383"/>
                </a:moveTo>
                <a:cubicBezTo>
                  <a:pt x="52535" y="505287"/>
                  <a:pt x="48058" y="511955"/>
                  <a:pt x="49105" y="514622"/>
                </a:cubicBezTo>
                <a:cubicBezTo>
                  <a:pt x="50153" y="517289"/>
                  <a:pt x="52344" y="518337"/>
                  <a:pt x="53963" y="516908"/>
                </a:cubicBezTo>
                <a:cubicBezTo>
                  <a:pt x="55582" y="515479"/>
                  <a:pt x="53678" y="509573"/>
                  <a:pt x="53106" y="507383"/>
                </a:cubicBezTo>
                <a:close/>
                <a:moveTo>
                  <a:pt x="1146005" y="506716"/>
                </a:moveTo>
                <a:lnTo>
                  <a:pt x="1148101" y="507954"/>
                </a:lnTo>
                <a:cubicBezTo>
                  <a:pt x="1149148" y="508526"/>
                  <a:pt x="1151434" y="508812"/>
                  <a:pt x="1152387" y="508335"/>
                </a:cubicBezTo>
                <a:cubicBezTo>
                  <a:pt x="1154578" y="507097"/>
                  <a:pt x="1156768" y="505383"/>
                  <a:pt x="1158102" y="508526"/>
                </a:cubicBezTo>
                <a:lnTo>
                  <a:pt x="1159150" y="510812"/>
                </a:lnTo>
                <a:cubicBezTo>
                  <a:pt x="1156578" y="511002"/>
                  <a:pt x="1149244" y="513860"/>
                  <a:pt x="1146767" y="513574"/>
                </a:cubicBezTo>
                <a:cubicBezTo>
                  <a:pt x="1144291" y="513288"/>
                  <a:pt x="1142957" y="512336"/>
                  <a:pt x="1143624" y="511574"/>
                </a:cubicBezTo>
                <a:cubicBezTo>
                  <a:pt x="1144386" y="510716"/>
                  <a:pt x="1145529" y="507954"/>
                  <a:pt x="1146005" y="506716"/>
                </a:cubicBezTo>
                <a:close/>
                <a:moveTo>
                  <a:pt x="1714933" y="505764"/>
                </a:moveTo>
                <a:lnTo>
                  <a:pt x="1716743" y="506145"/>
                </a:lnTo>
                <a:cubicBezTo>
                  <a:pt x="1718553" y="507098"/>
                  <a:pt x="1719315" y="510336"/>
                  <a:pt x="1718362" y="513479"/>
                </a:cubicBezTo>
                <a:lnTo>
                  <a:pt x="1717791" y="516337"/>
                </a:lnTo>
                <a:cubicBezTo>
                  <a:pt x="1717600" y="517289"/>
                  <a:pt x="1722648" y="518432"/>
                  <a:pt x="1717791" y="519290"/>
                </a:cubicBezTo>
                <a:cubicBezTo>
                  <a:pt x="1717124" y="519385"/>
                  <a:pt x="1715410" y="517766"/>
                  <a:pt x="1715219" y="516813"/>
                </a:cubicBezTo>
                <a:cubicBezTo>
                  <a:pt x="1714838" y="514813"/>
                  <a:pt x="1715314" y="512622"/>
                  <a:pt x="1715028" y="510622"/>
                </a:cubicBezTo>
                <a:cubicBezTo>
                  <a:pt x="1714933" y="509955"/>
                  <a:pt x="1713505" y="509098"/>
                  <a:pt x="1712552" y="509003"/>
                </a:cubicBezTo>
                <a:cubicBezTo>
                  <a:pt x="1710361" y="508717"/>
                  <a:pt x="1709314" y="508241"/>
                  <a:pt x="1711409" y="506812"/>
                </a:cubicBezTo>
                <a:cubicBezTo>
                  <a:pt x="1712266" y="506145"/>
                  <a:pt x="1713885" y="505574"/>
                  <a:pt x="1714933" y="505764"/>
                </a:cubicBezTo>
                <a:close/>
                <a:moveTo>
                  <a:pt x="85301" y="504621"/>
                </a:moveTo>
                <a:cubicBezTo>
                  <a:pt x="83967" y="505478"/>
                  <a:pt x="85110" y="509954"/>
                  <a:pt x="86729" y="510907"/>
                </a:cubicBezTo>
                <a:cubicBezTo>
                  <a:pt x="88444" y="511764"/>
                  <a:pt x="88539" y="513860"/>
                  <a:pt x="87015" y="515479"/>
                </a:cubicBezTo>
                <a:cubicBezTo>
                  <a:pt x="85491" y="517098"/>
                  <a:pt x="83014" y="521194"/>
                  <a:pt x="84634" y="521194"/>
                </a:cubicBezTo>
                <a:cubicBezTo>
                  <a:pt x="86253" y="521194"/>
                  <a:pt x="90730" y="519194"/>
                  <a:pt x="91206" y="516812"/>
                </a:cubicBezTo>
                <a:cubicBezTo>
                  <a:pt x="91682" y="514431"/>
                  <a:pt x="92063" y="507859"/>
                  <a:pt x="91015" y="506716"/>
                </a:cubicBezTo>
                <a:cubicBezTo>
                  <a:pt x="90063" y="505573"/>
                  <a:pt x="86539" y="503668"/>
                  <a:pt x="85301" y="504621"/>
                </a:cubicBezTo>
                <a:close/>
                <a:moveTo>
                  <a:pt x="1503097" y="503192"/>
                </a:moveTo>
                <a:cubicBezTo>
                  <a:pt x="1500335" y="503192"/>
                  <a:pt x="1493286" y="503287"/>
                  <a:pt x="1493286" y="503477"/>
                </a:cubicBezTo>
                <a:cubicBezTo>
                  <a:pt x="1493286" y="503668"/>
                  <a:pt x="1499191" y="505764"/>
                  <a:pt x="1501573" y="506430"/>
                </a:cubicBezTo>
                <a:cubicBezTo>
                  <a:pt x="1503954" y="507097"/>
                  <a:pt x="1504049" y="508145"/>
                  <a:pt x="1501763" y="508812"/>
                </a:cubicBezTo>
                <a:cubicBezTo>
                  <a:pt x="1499477" y="509478"/>
                  <a:pt x="1493286" y="512907"/>
                  <a:pt x="1493286" y="514431"/>
                </a:cubicBezTo>
                <a:lnTo>
                  <a:pt x="1493381" y="515765"/>
                </a:lnTo>
                <a:lnTo>
                  <a:pt x="1493477" y="517003"/>
                </a:lnTo>
                <a:cubicBezTo>
                  <a:pt x="1493857" y="519003"/>
                  <a:pt x="1495763" y="520242"/>
                  <a:pt x="1497763" y="519670"/>
                </a:cubicBezTo>
                <a:cubicBezTo>
                  <a:pt x="1499763" y="519098"/>
                  <a:pt x="1504430" y="515289"/>
                  <a:pt x="1507097" y="513193"/>
                </a:cubicBezTo>
                <a:cubicBezTo>
                  <a:pt x="1509764" y="511002"/>
                  <a:pt x="1505859" y="503192"/>
                  <a:pt x="1503097" y="503192"/>
                </a:cubicBezTo>
                <a:close/>
                <a:moveTo>
                  <a:pt x="472155" y="503151"/>
                </a:moveTo>
                <a:lnTo>
                  <a:pt x="472396" y="503192"/>
                </a:lnTo>
                <a:lnTo>
                  <a:pt x="473254" y="509097"/>
                </a:lnTo>
                <a:close/>
                <a:moveTo>
                  <a:pt x="103017" y="500906"/>
                </a:moveTo>
                <a:cubicBezTo>
                  <a:pt x="102350" y="500429"/>
                  <a:pt x="100350" y="500525"/>
                  <a:pt x="99683" y="501096"/>
                </a:cubicBezTo>
                <a:cubicBezTo>
                  <a:pt x="99016" y="501573"/>
                  <a:pt x="98540" y="503382"/>
                  <a:pt x="99016" y="503763"/>
                </a:cubicBezTo>
                <a:cubicBezTo>
                  <a:pt x="101398" y="505764"/>
                  <a:pt x="102350" y="506906"/>
                  <a:pt x="97683" y="507097"/>
                </a:cubicBezTo>
                <a:cubicBezTo>
                  <a:pt x="97112" y="507097"/>
                  <a:pt x="96540" y="509954"/>
                  <a:pt x="96254" y="511574"/>
                </a:cubicBezTo>
                <a:cubicBezTo>
                  <a:pt x="96159" y="512050"/>
                  <a:pt x="97016" y="513098"/>
                  <a:pt x="97493" y="513098"/>
                </a:cubicBezTo>
                <a:lnTo>
                  <a:pt x="98636" y="513098"/>
                </a:lnTo>
                <a:cubicBezTo>
                  <a:pt x="99969" y="512717"/>
                  <a:pt x="102636" y="507002"/>
                  <a:pt x="105398" y="506906"/>
                </a:cubicBezTo>
                <a:cubicBezTo>
                  <a:pt x="108065" y="506906"/>
                  <a:pt x="108161" y="504906"/>
                  <a:pt x="105494" y="502620"/>
                </a:cubicBezTo>
                <a:close/>
                <a:moveTo>
                  <a:pt x="1781227" y="499667"/>
                </a:moveTo>
                <a:cubicBezTo>
                  <a:pt x="1777893" y="501573"/>
                  <a:pt x="1775035" y="504335"/>
                  <a:pt x="1774941" y="505764"/>
                </a:cubicBezTo>
                <a:lnTo>
                  <a:pt x="1775607" y="506716"/>
                </a:lnTo>
                <a:cubicBezTo>
                  <a:pt x="1776274" y="507478"/>
                  <a:pt x="1777988" y="508335"/>
                  <a:pt x="1779036" y="508145"/>
                </a:cubicBezTo>
                <a:lnTo>
                  <a:pt x="1782560" y="507573"/>
                </a:lnTo>
                <a:cubicBezTo>
                  <a:pt x="1787418" y="506430"/>
                  <a:pt x="1789800" y="504716"/>
                  <a:pt x="1787799" y="503763"/>
                </a:cubicBezTo>
                <a:lnTo>
                  <a:pt x="1786465" y="503001"/>
                </a:lnTo>
                <a:cubicBezTo>
                  <a:pt x="1785799" y="502620"/>
                  <a:pt x="1785323" y="501954"/>
                  <a:pt x="1784656" y="501573"/>
                </a:cubicBezTo>
                <a:close/>
                <a:moveTo>
                  <a:pt x="346857" y="498906"/>
                </a:moveTo>
                <a:lnTo>
                  <a:pt x="346571" y="499382"/>
                </a:lnTo>
                <a:cubicBezTo>
                  <a:pt x="346190" y="499953"/>
                  <a:pt x="346095" y="501192"/>
                  <a:pt x="346476" y="501382"/>
                </a:cubicBezTo>
                <a:cubicBezTo>
                  <a:pt x="349238" y="502620"/>
                  <a:pt x="352096" y="503668"/>
                  <a:pt x="355048" y="504716"/>
                </a:cubicBezTo>
                <a:cubicBezTo>
                  <a:pt x="357239" y="505478"/>
                  <a:pt x="359430" y="506430"/>
                  <a:pt x="361716" y="506716"/>
                </a:cubicBezTo>
                <a:lnTo>
                  <a:pt x="362573" y="506811"/>
                </a:lnTo>
                <a:cubicBezTo>
                  <a:pt x="363716" y="505859"/>
                  <a:pt x="364478" y="504335"/>
                  <a:pt x="364097" y="503382"/>
                </a:cubicBezTo>
                <a:lnTo>
                  <a:pt x="364002" y="503382"/>
                </a:lnTo>
                <a:lnTo>
                  <a:pt x="358096" y="503287"/>
                </a:lnTo>
                <a:cubicBezTo>
                  <a:pt x="352763" y="500620"/>
                  <a:pt x="347714" y="498715"/>
                  <a:pt x="346857" y="498906"/>
                </a:cubicBezTo>
                <a:close/>
                <a:moveTo>
                  <a:pt x="65870" y="496334"/>
                </a:moveTo>
                <a:lnTo>
                  <a:pt x="65488" y="498525"/>
                </a:lnTo>
                <a:lnTo>
                  <a:pt x="65393" y="499096"/>
                </a:lnTo>
                <a:cubicBezTo>
                  <a:pt x="67203" y="499763"/>
                  <a:pt x="73966" y="498334"/>
                  <a:pt x="75013" y="499858"/>
                </a:cubicBezTo>
                <a:cubicBezTo>
                  <a:pt x="76061" y="501382"/>
                  <a:pt x="77204" y="501287"/>
                  <a:pt x="77490" y="499667"/>
                </a:cubicBezTo>
                <a:cubicBezTo>
                  <a:pt x="77776" y="498048"/>
                  <a:pt x="67013" y="493952"/>
                  <a:pt x="65870" y="496334"/>
                </a:cubicBezTo>
                <a:close/>
                <a:moveTo>
                  <a:pt x="9386" y="494619"/>
                </a:moveTo>
                <a:cubicBezTo>
                  <a:pt x="9101" y="494715"/>
                  <a:pt x="8624" y="496334"/>
                  <a:pt x="9196" y="497953"/>
                </a:cubicBezTo>
                <a:cubicBezTo>
                  <a:pt x="9672" y="499572"/>
                  <a:pt x="9958" y="504335"/>
                  <a:pt x="8529" y="504525"/>
                </a:cubicBezTo>
                <a:cubicBezTo>
                  <a:pt x="7196" y="504811"/>
                  <a:pt x="10720" y="509954"/>
                  <a:pt x="13768" y="508526"/>
                </a:cubicBezTo>
                <a:cubicBezTo>
                  <a:pt x="16816" y="507097"/>
                  <a:pt x="19006" y="505097"/>
                  <a:pt x="18721" y="504144"/>
                </a:cubicBezTo>
                <a:cubicBezTo>
                  <a:pt x="18340" y="503192"/>
                  <a:pt x="16911" y="501573"/>
                  <a:pt x="16149" y="502525"/>
                </a:cubicBezTo>
                <a:cubicBezTo>
                  <a:pt x="15482" y="503477"/>
                  <a:pt x="13101" y="499667"/>
                  <a:pt x="12434" y="498525"/>
                </a:cubicBezTo>
                <a:cubicBezTo>
                  <a:pt x="11768" y="497381"/>
                  <a:pt x="9672" y="494524"/>
                  <a:pt x="9386" y="494619"/>
                </a:cubicBezTo>
                <a:close/>
                <a:moveTo>
                  <a:pt x="160929" y="493667"/>
                </a:moveTo>
                <a:cubicBezTo>
                  <a:pt x="160262" y="494524"/>
                  <a:pt x="157976" y="495953"/>
                  <a:pt x="157119" y="495286"/>
                </a:cubicBezTo>
                <a:cubicBezTo>
                  <a:pt x="156262" y="494524"/>
                  <a:pt x="151785" y="494429"/>
                  <a:pt x="150547" y="495572"/>
                </a:cubicBezTo>
                <a:cubicBezTo>
                  <a:pt x="149404" y="496715"/>
                  <a:pt x="150071" y="498525"/>
                  <a:pt x="152166" y="499763"/>
                </a:cubicBezTo>
                <a:cubicBezTo>
                  <a:pt x="154262" y="500906"/>
                  <a:pt x="161215" y="498715"/>
                  <a:pt x="162263" y="497477"/>
                </a:cubicBezTo>
                <a:cubicBezTo>
                  <a:pt x="163310" y="496239"/>
                  <a:pt x="161596" y="492810"/>
                  <a:pt x="160929" y="493667"/>
                </a:cubicBezTo>
                <a:close/>
                <a:moveTo>
                  <a:pt x="171216" y="492238"/>
                </a:moveTo>
                <a:cubicBezTo>
                  <a:pt x="169882" y="492619"/>
                  <a:pt x="167692" y="494333"/>
                  <a:pt x="166168" y="496143"/>
                </a:cubicBezTo>
                <a:cubicBezTo>
                  <a:pt x="164644" y="497858"/>
                  <a:pt x="165787" y="504621"/>
                  <a:pt x="166739" y="505002"/>
                </a:cubicBezTo>
                <a:cubicBezTo>
                  <a:pt x="167692" y="505383"/>
                  <a:pt x="167787" y="506144"/>
                  <a:pt x="166835" y="506716"/>
                </a:cubicBezTo>
                <a:lnTo>
                  <a:pt x="166739" y="507287"/>
                </a:lnTo>
                <a:cubicBezTo>
                  <a:pt x="166549" y="508431"/>
                  <a:pt x="166739" y="509669"/>
                  <a:pt x="167120" y="510812"/>
                </a:cubicBezTo>
                <a:cubicBezTo>
                  <a:pt x="167215" y="511002"/>
                  <a:pt x="169025" y="511288"/>
                  <a:pt x="169406" y="511002"/>
                </a:cubicBezTo>
                <a:cubicBezTo>
                  <a:pt x="170168" y="510431"/>
                  <a:pt x="171026" y="509478"/>
                  <a:pt x="171026" y="508621"/>
                </a:cubicBezTo>
                <a:lnTo>
                  <a:pt x="171311" y="503573"/>
                </a:lnTo>
                <a:cubicBezTo>
                  <a:pt x="172549" y="498144"/>
                  <a:pt x="173216" y="493095"/>
                  <a:pt x="172835" y="492238"/>
                </a:cubicBezTo>
                <a:lnTo>
                  <a:pt x="172359" y="492238"/>
                </a:lnTo>
                <a:close/>
                <a:moveTo>
                  <a:pt x="138450" y="491952"/>
                </a:moveTo>
                <a:cubicBezTo>
                  <a:pt x="137974" y="492905"/>
                  <a:pt x="137688" y="496524"/>
                  <a:pt x="137783" y="497858"/>
                </a:cubicBezTo>
                <a:cubicBezTo>
                  <a:pt x="137974" y="499191"/>
                  <a:pt x="143879" y="500429"/>
                  <a:pt x="145308" y="499287"/>
                </a:cubicBezTo>
                <a:cubicBezTo>
                  <a:pt x="146832" y="498239"/>
                  <a:pt x="147022" y="497096"/>
                  <a:pt x="145879" y="496715"/>
                </a:cubicBezTo>
                <a:cubicBezTo>
                  <a:pt x="144737" y="496334"/>
                  <a:pt x="143213" y="493667"/>
                  <a:pt x="143689" y="492238"/>
                </a:cubicBezTo>
                <a:cubicBezTo>
                  <a:pt x="144165" y="490714"/>
                  <a:pt x="138926" y="491000"/>
                  <a:pt x="138450" y="491952"/>
                </a:cubicBezTo>
                <a:close/>
                <a:moveTo>
                  <a:pt x="259513" y="480903"/>
                </a:moveTo>
                <a:cubicBezTo>
                  <a:pt x="256370" y="480617"/>
                  <a:pt x="254846" y="481570"/>
                  <a:pt x="256084" y="482999"/>
                </a:cubicBezTo>
                <a:lnTo>
                  <a:pt x="257513" y="484142"/>
                </a:lnTo>
                <a:lnTo>
                  <a:pt x="259513" y="485666"/>
                </a:lnTo>
                <a:cubicBezTo>
                  <a:pt x="260941" y="488428"/>
                  <a:pt x="263989" y="487094"/>
                  <a:pt x="266276" y="482808"/>
                </a:cubicBezTo>
                <a:lnTo>
                  <a:pt x="262275" y="481665"/>
                </a:lnTo>
                <a:close/>
                <a:moveTo>
                  <a:pt x="308947" y="479856"/>
                </a:moveTo>
                <a:cubicBezTo>
                  <a:pt x="309138" y="478141"/>
                  <a:pt x="307233" y="478998"/>
                  <a:pt x="304566" y="481856"/>
                </a:cubicBezTo>
                <a:lnTo>
                  <a:pt x="302471" y="484142"/>
                </a:lnTo>
                <a:cubicBezTo>
                  <a:pt x="301328" y="487094"/>
                  <a:pt x="302661" y="489476"/>
                  <a:pt x="305423" y="489476"/>
                </a:cubicBezTo>
                <a:cubicBezTo>
                  <a:pt x="308281" y="489381"/>
                  <a:pt x="308757" y="481665"/>
                  <a:pt x="308947" y="479856"/>
                </a:cubicBezTo>
                <a:close/>
                <a:moveTo>
                  <a:pt x="366383" y="479665"/>
                </a:moveTo>
                <a:cubicBezTo>
                  <a:pt x="362383" y="479475"/>
                  <a:pt x="359430" y="480998"/>
                  <a:pt x="359716" y="483094"/>
                </a:cubicBezTo>
                <a:cubicBezTo>
                  <a:pt x="360002" y="485190"/>
                  <a:pt x="356954" y="490428"/>
                  <a:pt x="357144" y="491667"/>
                </a:cubicBezTo>
                <a:lnTo>
                  <a:pt x="357906" y="492048"/>
                </a:lnTo>
                <a:cubicBezTo>
                  <a:pt x="358668" y="492429"/>
                  <a:pt x="360382" y="492048"/>
                  <a:pt x="361240" y="491476"/>
                </a:cubicBezTo>
                <a:cubicBezTo>
                  <a:pt x="362383" y="490809"/>
                  <a:pt x="363335" y="489666"/>
                  <a:pt x="363716" y="488619"/>
                </a:cubicBezTo>
                <a:cubicBezTo>
                  <a:pt x="364669" y="485856"/>
                  <a:pt x="365050" y="485475"/>
                  <a:pt x="365812" y="486237"/>
                </a:cubicBezTo>
                <a:cubicBezTo>
                  <a:pt x="368479" y="489095"/>
                  <a:pt x="369907" y="486904"/>
                  <a:pt x="371336" y="485475"/>
                </a:cubicBezTo>
                <a:cubicBezTo>
                  <a:pt x="373813" y="483094"/>
                  <a:pt x="371241" y="481284"/>
                  <a:pt x="369241" y="480617"/>
                </a:cubicBezTo>
                <a:close/>
                <a:moveTo>
                  <a:pt x="393434" y="479284"/>
                </a:moveTo>
                <a:cubicBezTo>
                  <a:pt x="394387" y="480808"/>
                  <a:pt x="394291" y="488047"/>
                  <a:pt x="393434" y="490047"/>
                </a:cubicBezTo>
                <a:cubicBezTo>
                  <a:pt x="392577" y="492048"/>
                  <a:pt x="394387" y="491667"/>
                  <a:pt x="397435" y="489190"/>
                </a:cubicBezTo>
                <a:cubicBezTo>
                  <a:pt x="400483" y="486714"/>
                  <a:pt x="392482" y="477855"/>
                  <a:pt x="393434" y="479284"/>
                </a:cubicBezTo>
                <a:close/>
                <a:moveTo>
                  <a:pt x="277991" y="478046"/>
                </a:moveTo>
                <a:cubicBezTo>
                  <a:pt x="275610" y="478617"/>
                  <a:pt x="269609" y="481475"/>
                  <a:pt x="269609" y="483475"/>
                </a:cubicBezTo>
                <a:cubicBezTo>
                  <a:pt x="269609" y="485380"/>
                  <a:pt x="273419" y="489285"/>
                  <a:pt x="278087" y="488714"/>
                </a:cubicBezTo>
                <a:lnTo>
                  <a:pt x="280563" y="492143"/>
                </a:lnTo>
                <a:lnTo>
                  <a:pt x="283421" y="496143"/>
                </a:lnTo>
                <a:cubicBezTo>
                  <a:pt x="286278" y="493952"/>
                  <a:pt x="290374" y="491095"/>
                  <a:pt x="292469" y="489762"/>
                </a:cubicBezTo>
                <a:cubicBezTo>
                  <a:pt x="294470" y="488333"/>
                  <a:pt x="297898" y="482332"/>
                  <a:pt x="297137" y="481189"/>
                </a:cubicBezTo>
                <a:cubicBezTo>
                  <a:pt x="296470" y="480141"/>
                  <a:pt x="293803" y="480046"/>
                  <a:pt x="291326" y="481094"/>
                </a:cubicBezTo>
                <a:cubicBezTo>
                  <a:pt x="288850" y="482142"/>
                  <a:pt x="286183" y="486142"/>
                  <a:pt x="286945" y="484237"/>
                </a:cubicBezTo>
                <a:cubicBezTo>
                  <a:pt x="287707" y="482237"/>
                  <a:pt x="280372" y="477474"/>
                  <a:pt x="277991" y="478046"/>
                </a:cubicBezTo>
                <a:close/>
                <a:moveTo>
                  <a:pt x="136354" y="477855"/>
                </a:moveTo>
                <a:cubicBezTo>
                  <a:pt x="136545" y="479189"/>
                  <a:pt x="140546" y="482713"/>
                  <a:pt x="144165" y="482808"/>
                </a:cubicBezTo>
                <a:lnTo>
                  <a:pt x="142641" y="486904"/>
                </a:lnTo>
                <a:cubicBezTo>
                  <a:pt x="142641" y="487094"/>
                  <a:pt x="143879" y="487666"/>
                  <a:pt x="144641" y="487856"/>
                </a:cubicBezTo>
                <a:cubicBezTo>
                  <a:pt x="145022" y="487952"/>
                  <a:pt x="145498" y="487856"/>
                  <a:pt x="145879" y="487856"/>
                </a:cubicBezTo>
                <a:lnTo>
                  <a:pt x="147118" y="487761"/>
                </a:lnTo>
                <a:cubicBezTo>
                  <a:pt x="149118" y="487666"/>
                  <a:pt x="150356" y="485285"/>
                  <a:pt x="149785" y="482523"/>
                </a:cubicBezTo>
                <a:lnTo>
                  <a:pt x="148165" y="481094"/>
                </a:lnTo>
                <a:cubicBezTo>
                  <a:pt x="146832" y="479856"/>
                  <a:pt x="143689" y="479951"/>
                  <a:pt x="141403" y="479379"/>
                </a:cubicBezTo>
                <a:lnTo>
                  <a:pt x="138926" y="478903"/>
                </a:lnTo>
                <a:cubicBezTo>
                  <a:pt x="137307" y="476998"/>
                  <a:pt x="136164" y="476617"/>
                  <a:pt x="136354" y="477855"/>
                </a:cubicBezTo>
                <a:close/>
                <a:moveTo>
                  <a:pt x="419985" y="476522"/>
                </a:moveTo>
                <a:cubicBezTo>
                  <a:pt x="418342" y="477117"/>
                  <a:pt x="416913" y="478475"/>
                  <a:pt x="416389" y="479665"/>
                </a:cubicBezTo>
                <a:cubicBezTo>
                  <a:pt x="415342" y="482046"/>
                  <a:pt x="415151" y="482142"/>
                  <a:pt x="416008" y="480046"/>
                </a:cubicBezTo>
                <a:lnTo>
                  <a:pt x="419914" y="479094"/>
                </a:lnTo>
                <a:lnTo>
                  <a:pt x="424867" y="477950"/>
                </a:lnTo>
                <a:cubicBezTo>
                  <a:pt x="423486" y="476093"/>
                  <a:pt x="421628" y="475927"/>
                  <a:pt x="419985" y="476522"/>
                </a:cubicBezTo>
                <a:close/>
                <a:moveTo>
                  <a:pt x="185027" y="475569"/>
                </a:moveTo>
                <a:cubicBezTo>
                  <a:pt x="184741" y="475569"/>
                  <a:pt x="183884" y="478046"/>
                  <a:pt x="183979" y="478046"/>
                </a:cubicBezTo>
                <a:cubicBezTo>
                  <a:pt x="188075" y="479475"/>
                  <a:pt x="183313" y="482142"/>
                  <a:pt x="185504" y="484332"/>
                </a:cubicBezTo>
                <a:lnTo>
                  <a:pt x="187218" y="486047"/>
                </a:lnTo>
                <a:cubicBezTo>
                  <a:pt x="187218" y="489381"/>
                  <a:pt x="189980" y="492143"/>
                  <a:pt x="193409" y="492333"/>
                </a:cubicBezTo>
                <a:lnTo>
                  <a:pt x="196267" y="492048"/>
                </a:lnTo>
                <a:lnTo>
                  <a:pt x="197410" y="491952"/>
                </a:lnTo>
                <a:cubicBezTo>
                  <a:pt x="198457" y="490809"/>
                  <a:pt x="198362" y="489190"/>
                  <a:pt x="197029" y="488428"/>
                </a:cubicBezTo>
                <a:lnTo>
                  <a:pt x="195790" y="488047"/>
                </a:lnTo>
                <a:lnTo>
                  <a:pt x="194743" y="487666"/>
                </a:lnTo>
                <a:cubicBezTo>
                  <a:pt x="193219" y="487666"/>
                  <a:pt x="191504" y="485285"/>
                  <a:pt x="191123" y="482523"/>
                </a:cubicBezTo>
                <a:lnTo>
                  <a:pt x="192171" y="480522"/>
                </a:lnTo>
                <a:cubicBezTo>
                  <a:pt x="193028" y="478903"/>
                  <a:pt x="194647" y="477855"/>
                  <a:pt x="191980" y="476808"/>
                </a:cubicBezTo>
                <a:cubicBezTo>
                  <a:pt x="189885" y="476046"/>
                  <a:pt x="187408" y="475760"/>
                  <a:pt x="185027" y="475569"/>
                </a:cubicBezTo>
                <a:close/>
                <a:moveTo>
                  <a:pt x="353905" y="474521"/>
                </a:moveTo>
                <a:cubicBezTo>
                  <a:pt x="352572" y="473379"/>
                  <a:pt x="349429" y="474902"/>
                  <a:pt x="348857" y="476427"/>
                </a:cubicBezTo>
                <a:lnTo>
                  <a:pt x="350572" y="477760"/>
                </a:lnTo>
                <a:cubicBezTo>
                  <a:pt x="350857" y="477950"/>
                  <a:pt x="350857" y="478903"/>
                  <a:pt x="350572" y="479189"/>
                </a:cubicBezTo>
                <a:lnTo>
                  <a:pt x="346095" y="482427"/>
                </a:lnTo>
                <a:cubicBezTo>
                  <a:pt x="349619" y="484237"/>
                  <a:pt x="352953" y="484332"/>
                  <a:pt x="353524" y="482618"/>
                </a:cubicBezTo>
                <a:cubicBezTo>
                  <a:pt x="354096" y="480903"/>
                  <a:pt x="355239" y="475665"/>
                  <a:pt x="353905" y="474521"/>
                </a:cubicBezTo>
                <a:close/>
                <a:moveTo>
                  <a:pt x="334189" y="473188"/>
                </a:moveTo>
                <a:cubicBezTo>
                  <a:pt x="330760" y="473950"/>
                  <a:pt x="328760" y="477284"/>
                  <a:pt x="327712" y="480046"/>
                </a:cubicBezTo>
                <a:cubicBezTo>
                  <a:pt x="326664" y="482904"/>
                  <a:pt x="323902" y="484427"/>
                  <a:pt x="321711" y="483475"/>
                </a:cubicBezTo>
                <a:cubicBezTo>
                  <a:pt x="319520" y="482523"/>
                  <a:pt x="313424" y="481475"/>
                  <a:pt x="313424" y="483285"/>
                </a:cubicBezTo>
                <a:cubicBezTo>
                  <a:pt x="313424" y="485094"/>
                  <a:pt x="315234" y="488904"/>
                  <a:pt x="317520" y="488047"/>
                </a:cubicBezTo>
                <a:cubicBezTo>
                  <a:pt x="319806" y="487285"/>
                  <a:pt x="331807" y="478617"/>
                  <a:pt x="329807" y="482046"/>
                </a:cubicBezTo>
                <a:lnTo>
                  <a:pt x="327997" y="484904"/>
                </a:lnTo>
                <a:lnTo>
                  <a:pt x="327521" y="485571"/>
                </a:lnTo>
                <a:cubicBezTo>
                  <a:pt x="326569" y="486142"/>
                  <a:pt x="326664" y="486904"/>
                  <a:pt x="327712" y="487190"/>
                </a:cubicBezTo>
                <a:cubicBezTo>
                  <a:pt x="328760" y="487475"/>
                  <a:pt x="331807" y="488047"/>
                  <a:pt x="333998" y="489095"/>
                </a:cubicBezTo>
                <a:cubicBezTo>
                  <a:pt x="336189" y="490142"/>
                  <a:pt x="340666" y="486428"/>
                  <a:pt x="341428" y="487380"/>
                </a:cubicBezTo>
                <a:cubicBezTo>
                  <a:pt x="342190" y="488333"/>
                  <a:pt x="344571" y="490523"/>
                  <a:pt x="345047" y="490238"/>
                </a:cubicBezTo>
                <a:cubicBezTo>
                  <a:pt x="345523" y="489952"/>
                  <a:pt x="346095" y="487475"/>
                  <a:pt x="345238" y="485285"/>
                </a:cubicBezTo>
                <a:lnTo>
                  <a:pt x="344762" y="483189"/>
                </a:lnTo>
                <a:cubicBezTo>
                  <a:pt x="344285" y="481189"/>
                  <a:pt x="343904" y="479189"/>
                  <a:pt x="343999" y="477189"/>
                </a:cubicBezTo>
                <a:lnTo>
                  <a:pt x="344095" y="475188"/>
                </a:lnTo>
                <a:cubicBezTo>
                  <a:pt x="345047" y="472140"/>
                  <a:pt x="342476" y="472235"/>
                  <a:pt x="338380" y="475283"/>
                </a:cubicBezTo>
                <a:lnTo>
                  <a:pt x="337427" y="474807"/>
                </a:lnTo>
                <a:close/>
                <a:moveTo>
                  <a:pt x="447346" y="472998"/>
                </a:moveTo>
                <a:cubicBezTo>
                  <a:pt x="443821" y="473855"/>
                  <a:pt x="441821" y="476141"/>
                  <a:pt x="442869" y="477950"/>
                </a:cubicBezTo>
                <a:cubicBezTo>
                  <a:pt x="443821" y="479760"/>
                  <a:pt x="451727" y="479665"/>
                  <a:pt x="453442" y="478331"/>
                </a:cubicBezTo>
                <a:cubicBezTo>
                  <a:pt x="455156" y="476998"/>
                  <a:pt x="454299" y="475569"/>
                  <a:pt x="451537" y="475188"/>
                </a:cubicBezTo>
                <a:lnTo>
                  <a:pt x="450489" y="474617"/>
                </a:lnTo>
                <a:close/>
                <a:moveTo>
                  <a:pt x="386195" y="471950"/>
                </a:moveTo>
                <a:lnTo>
                  <a:pt x="383052" y="472902"/>
                </a:lnTo>
                <a:lnTo>
                  <a:pt x="380385" y="473760"/>
                </a:lnTo>
                <a:cubicBezTo>
                  <a:pt x="376099" y="472426"/>
                  <a:pt x="372479" y="472521"/>
                  <a:pt x="372479" y="473950"/>
                </a:cubicBezTo>
                <a:cubicBezTo>
                  <a:pt x="372479" y="475379"/>
                  <a:pt x="375908" y="478903"/>
                  <a:pt x="380004" y="478331"/>
                </a:cubicBezTo>
                <a:cubicBezTo>
                  <a:pt x="384100" y="477760"/>
                  <a:pt x="390101" y="471664"/>
                  <a:pt x="386195" y="471950"/>
                </a:cubicBezTo>
                <a:close/>
                <a:moveTo>
                  <a:pt x="404102" y="471569"/>
                </a:moveTo>
                <a:lnTo>
                  <a:pt x="402769" y="473093"/>
                </a:lnTo>
                <a:cubicBezTo>
                  <a:pt x="401816" y="474998"/>
                  <a:pt x="401530" y="477665"/>
                  <a:pt x="402197" y="478998"/>
                </a:cubicBezTo>
                <a:cubicBezTo>
                  <a:pt x="402578" y="480332"/>
                  <a:pt x="404674" y="483856"/>
                  <a:pt x="405055" y="483761"/>
                </a:cubicBezTo>
                <a:cubicBezTo>
                  <a:pt x="405340" y="483761"/>
                  <a:pt x="406483" y="483570"/>
                  <a:pt x="407531" y="483380"/>
                </a:cubicBezTo>
                <a:lnTo>
                  <a:pt x="407817" y="482999"/>
                </a:lnTo>
                <a:cubicBezTo>
                  <a:pt x="408770" y="481379"/>
                  <a:pt x="410103" y="479570"/>
                  <a:pt x="410008" y="477950"/>
                </a:cubicBezTo>
                <a:cubicBezTo>
                  <a:pt x="409817" y="475760"/>
                  <a:pt x="408484" y="473664"/>
                  <a:pt x="407341" y="471569"/>
                </a:cubicBezTo>
                <a:cubicBezTo>
                  <a:pt x="407150" y="471188"/>
                  <a:pt x="404483" y="471092"/>
                  <a:pt x="404102" y="471569"/>
                </a:cubicBezTo>
                <a:close/>
                <a:moveTo>
                  <a:pt x="236653" y="469187"/>
                </a:moveTo>
                <a:lnTo>
                  <a:pt x="236272" y="469759"/>
                </a:lnTo>
                <a:lnTo>
                  <a:pt x="231414" y="476427"/>
                </a:lnTo>
                <a:lnTo>
                  <a:pt x="232933" y="481745"/>
                </a:lnTo>
                <a:lnTo>
                  <a:pt x="225032" y="490523"/>
                </a:lnTo>
                <a:cubicBezTo>
                  <a:pt x="223889" y="491000"/>
                  <a:pt x="228651" y="488976"/>
                  <a:pt x="233783" y="486606"/>
                </a:cubicBezTo>
                <a:lnTo>
                  <a:pt x="234249" y="486352"/>
                </a:lnTo>
                <a:lnTo>
                  <a:pt x="235033" y="489095"/>
                </a:lnTo>
                <a:lnTo>
                  <a:pt x="231414" y="490333"/>
                </a:lnTo>
                <a:lnTo>
                  <a:pt x="224746" y="492619"/>
                </a:lnTo>
                <a:cubicBezTo>
                  <a:pt x="222175" y="489762"/>
                  <a:pt x="219413" y="487190"/>
                  <a:pt x="218651" y="486904"/>
                </a:cubicBezTo>
                <a:cubicBezTo>
                  <a:pt x="217984" y="486618"/>
                  <a:pt x="215793" y="486999"/>
                  <a:pt x="215412" y="488333"/>
                </a:cubicBezTo>
                <a:lnTo>
                  <a:pt x="215603" y="489476"/>
                </a:lnTo>
                <a:lnTo>
                  <a:pt x="215698" y="490142"/>
                </a:lnTo>
                <a:cubicBezTo>
                  <a:pt x="217603" y="491952"/>
                  <a:pt x="216555" y="492429"/>
                  <a:pt x="213316" y="491285"/>
                </a:cubicBezTo>
                <a:cubicBezTo>
                  <a:pt x="210078" y="490142"/>
                  <a:pt x="201505" y="490333"/>
                  <a:pt x="202839" y="494905"/>
                </a:cubicBezTo>
                <a:lnTo>
                  <a:pt x="207125" y="496334"/>
                </a:lnTo>
                <a:lnTo>
                  <a:pt x="213126" y="498334"/>
                </a:lnTo>
                <a:cubicBezTo>
                  <a:pt x="219127" y="496048"/>
                  <a:pt x="225413" y="495858"/>
                  <a:pt x="227223" y="497858"/>
                </a:cubicBezTo>
                <a:lnTo>
                  <a:pt x="231414" y="496524"/>
                </a:lnTo>
                <a:cubicBezTo>
                  <a:pt x="231795" y="496429"/>
                  <a:pt x="232271" y="496334"/>
                  <a:pt x="232652" y="496429"/>
                </a:cubicBezTo>
                <a:lnTo>
                  <a:pt x="237986" y="497572"/>
                </a:lnTo>
                <a:cubicBezTo>
                  <a:pt x="241606" y="494715"/>
                  <a:pt x="245987" y="491381"/>
                  <a:pt x="247702" y="490142"/>
                </a:cubicBezTo>
                <a:cubicBezTo>
                  <a:pt x="249416" y="488904"/>
                  <a:pt x="255798" y="488809"/>
                  <a:pt x="256370" y="487666"/>
                </a:cubicBezTo>
                <a:lnTo>
                  <a:pt x="255893" y="486999"/>
                </a:lnTo>
                <a:cubicBezTo>
                  <a:pt x="255417" y="486333"/>
                  <a:pt x="253703" y="485856"/>
                  <a:pt x="252750" y="486047"/>
                </a:cubicBezTo>
                <a:lnTo>
                  <a:pt x="251512" y="486237"/>
                </a:lnTo>
                <a:cubicBezTo>
                  <a:pt x="249988" y="487190"/>
                  <a:pt x="248654" y="486428"/>
                  <a:pt x="248464" y="484427"/>
                </a:cubicBezTo>
                <a:cubicBezTo>
                  <a:pt x="248369" y="482427"/>
                  <a:pt x="247797" y="477474"/>
                  <a:pt x="247416" y="477474"/>
                </a:cubicBezTo>
                <a:cubicBezTo>
                  <a:pt x="247035" y="477474"/>
                  <a:pt x="245416" y="478808"/>
                  <a:pt x="244749" y="480617"/>
                </a:cubicBezTo>
                <a:lnTo>
                  <a:pt x="234249" y="486352"/>
                </a:lnTo>
                <a:lnTo>
                  <a:pt x="232933" y="481745"/>
                </a:lnTo>
                <a:lnTo>
                  <a:pt x="234462" y="480046"/>
                </a:lnTo>
                <a:lnTo>
                  <a:pt x="238939" y="477855"/>
                </a:lnTo>
                <a:cubicBezTo>
                  <a:pt x="240939" y="476903"/>
                  <a:pt x="240368" y="476141"/>
                  <a:pt x="239034" y="474807"/>
                </a:cubicBezTo>
                <a:cubicBezTo>
                  <a:pt x="238367" y="474141"/>
                  <a:pt x="239034" y="472521"/>
                  <a:pt x="239224" y="471378"/>
                </a:cubicBezTo>
                <a:lnTo>
                  <a:pt x="239320" y="470616"/>
                </a:lnTo>
                <a:cubicBezTo>
                  <a:pt x="239510" y="469854"/>
                  <a:pt x="238272" y="469187"/>
                  <a:pt x="236653" y="469187"/>
                </a:cubicBezTo>
                <a:close/>
                <a:moveTo>
                  <a:pt x="205982" y="467092"/>
                </a:moveTo>
                <a:cubicBezTo>
                  <a:pt x="204554" y="467283"/>
                  <a:pt x="203125" y="467854"/>
                  <a:pt x="202077" y="468711"/>
                </a:cubicBezTo>
                <a:cubicBezTo>
                  <a:pt x="201791" y="468902"/>
                  <a:pt x="203125" y="471188"/>
                  <a:pt x="203315" y="471092"/>
                </a:cubicBezTo>
                <a:cubicBezTo>
                  <a:pt x="207411" y="470331"/>
                  <a:pt x="206458" y="473474"/>
                  <a:pt x="207792" y="474807"/>
                </a:cubicBezTo>
                <a:cubicBezTo>
                  <a:pt x="209126" y="476046"/>
                  <a:pt x="213221" y="474998"/>
                  <a:pt x="212364" y="478427"/>
                </a:cubicBezTo>
                <a:lnTo>
                  <a:pt x="212364" y="478712"/>
                </a:lnTo>
                <a:cubicBezTo>
                  <a:pt x="214555" y="479665"/>
                  <a:pt x="216555" y="479475"/>
                  <a:pt x="216746" y="478236"/>
                </a:cubicBezTo>
                <a:cubicBezTo>
                  <a:pt x="216936" y="477093"/>
                  <a:pt x="215221" y="472235"/>
                  <a:pt x="212459" y="469664"/>
                </a:cubicBezTo>
                <a:lnTo>
                  <a:pt x="209411" y="467854"/>
                </a:lnTo>
                <a:cubicBezTo>
                  <a:pt x="208459" y="467283"/>
                  <a:pt x="207030" y="466902"/>
                  <a:pt x="205982" y="467092"/>
                </a:cubicBezTo>
                <a:close/>
                <a:moveTo>
                  <a:pt x="464967" y="466806"/>
                </a:moveTo>
                <a:lnTo>
                  <a:pt x="464872" y="467473"/>
                </a:lnTo>
                <a:lnTo>
                  <a:pt x="463729" y="472807"/>
                </a:lnTo>
                <a:cubicBezTo>
                  <a:pt x="468872" y="474998"/>
                  <a:pt x="473825" y="477189"/>
                  <a:pt x="474682" y="477569"/>
                </a:cubicBezTo>
                <a:lnTo>
                  <a:pt x="475254" y="477379"/>
                </a:lnTo>
                <a:cubicBezTo>
                  <a:pt x="477540" y="476808"/>
                  <a:pt x="479636" y="475665"/>
                  <a:pt x="481921" y="475474"/>
                </a:cubicBezTo>
                <a:cubicBezTo>
                  <a:pt x="483827" y="475283"/>
                  <a:pt x="487065" y="476903"/>
                  <a:pt x="487827" y="476236"/>
                </a:cubicBezTo>
                <a:lnTo>
                  <a:pt x="490399" y="473950"/>
                </a:lnTo>
                <a:cubicBezTo>
                  <a:pt x="493256" y="474712"/>
                  <a:pt x="496114" y="474902"/>
                  <a:pt x="496685" y="474426"/>
                </a:cubicBezTo>
                <a:cubicBezTo>
                  <a:pt x="497257" y="473855"/>
                  <a:pt x="496399" y="471854"/>
                  <a:pt x="493637" y="470997"/>
                </a:cubicBezTo>
                <a:cubicBezTo>
                  <a:pt x="490780" y="470235"/>
                  <a:pt x="482588" y="473093"/>
                  <a:pt x="481064" y="473188"/>
                </a:cubicBezTo>
                <a:cubicBezTo>
                  <a:pt x="479540" y="473188"/>
                  <a:pt x="475730" y="472045"/>
                  <a:pt x="476969" y="470521"/>
                </a:cubicBezTo>
                <a:cubicBezTo>
                  <a:pt x="478302" y="468997"/>
                  <a:pt x="471635" y="468902"/>
                  <a:pt x="469444" y="467378"/>
                </a:cubicBezTo>
                <a:cubicBezTo>
                  <a:pt x="467348" y="465758"/>
                  <a:pt x="465348" y="465568"/>
                  <a:pt x="464967" y="466806"/>
                </a:cubicBezTo>
                <a:close/>
                <a:moveTo>
                  <a:pt x="304399" y="465354"/>
                </a:moveTo>
                <a:cubicBezTo>
                  <a:pt x="301065" y="466640"/>
                  <a:pt x="297898" y="469236"/>
                  <a:pt x="294279" y="470331"/>
                </a:cubicBezTo>
                <a:cubicBezTo>
                  <a:pt x="302375" y="472902"/>
                  <a:pt x="308566" y="469378"/>
                  <a:pt x="315520" y="468235"/>
                </a:cubicBezTo>
                <a:cubicBezTo>
                  <a:pt x="311233" y="464092"/>
                  <a:pt x="307733" y="464068"/>
                  <a:pt x="304399" y="465354"/>
                </a:cubicBezTo>
                <a:close/>
                <a:moveTo>
                  <a:pt x="255798" y="463473"/>
                </a:moveTo>
                <a:cubicBezTo>
                  <a:pt x="250083" y="461282"/>
                  <a:pt x="245606" y="463949"/>
                  <a:pt x="240844" y="465758"/>
                </a:cubicBezTo>
                <a:cubicBezTo>
                  <a:pt x="247797" y="470521"/>
                  <a:pt x="247797" y="470521"/>
                  <a:pt x="255798" y="463473"/>
                </a:cubicBezTo>
                <a:close/>
                <a:moveTo>
                  <a:pt x="617081" y="461187"/>
                </a:moveTo>
                <a:cubicBezTo>
                  <a:pt x="616796" y="460329"/>
                  <a:pt x="615653" y="460234"/>
                  <a:pt x="615081" y="462520"/>
                </a:cubicBezTo>
                <a:cubicBezTo>
                  <a:pt x="614605" y="464711"/>
                  <a:pt x="601651" y="470712"/>
                  <a:pt x="600031" y="468711"/>
                </a:cubicBezTo>
                <a:cubicBezTo>
                  <a:pt x="598507" y="466711"/>
                  <a:pt x="596222" y="467759"/>
                  <a:pt x="594983" y="471092"/>
                </a:cubicBezTo>
                <a:lnTo>
                  <a:pt x="598317" y="470902"/>
                </a:lnTo>
                <a:lnTo>
                  <a:pt x="605556" y="470426"/>
                </a:lnTo>
                <a:cubicBezTo>
                  <a:pt x="605556" y="474807"/>
                  <a:pt x="605937" y="474617"/>
                  <a:pt x="606318" y="469950"/>
                </a:cubicBezTo>
                <a:lnTo>
                  <a:pt x="610604" y="469378"/>
                </a:lnTo>
                <a:lnTo>
                  <a:pt x="617081" y="468521"/>
                </a:lnTo>
                <a:cubicBezTo>
                  <a:pt x="617367" y="465377"/>
                  <a:pt x="617367" y="462044"/>
                  <a:pt x="617081" y="461187"/>
                </a:cubicBezTo>
                <a:close/>
                <a:moveTo>
                  <a:pt x="351429" y="460710"/>
                </a:moveTo>
                <a:cubicBezTo>
                  <a:pt x="347905" y="461377"/>
                  <a:pt x="344380" y="461948"/>
                  <a:pt x="340952" y="462901"/>
                </a:cubicBezTo>
                <a:lnTo>
                  <a:pt x="338380" y="463663"/>
                </a:lnTo>
                <a:cubicBezTo>
                  <a:pt x="335713" y="464901"/>
                  <a:pt x="335618" y="465568"/>
                  <a:pt x="338094" y="465092"/>
                </a:cubicBezTo>
                <a:cubicBezTo>
                  <a:pt x="340666" y="464520"/>
                  <a:pt x="351810" y="467568"/>
                  <a:pt x="353144" y="468902"/>
                </a:cubicBezTo>
                <a:cubicBezTo>
                  <a:pt x="354477" y="470235"/>
                  <a:pt x="352477" y="469092"/>
                  <a:pt x="348667" y="466330"/>
                </a:cubicBezTo>
                <a:lnTo>
                  <a:pt x="353429" y="462139"/>
                </a:lnTo>
                <a:cubicBezTo>
                  <a:pt x="353620" y="461948"/>
                  <a:pt x="353048" y="461187"/>
                  <a:pt x="352667" y="460710"/>
                </a:cubicBezTo>
                <a:cubicBezTo>
                  <a:pt x="352477" y="460520"/>
                  <a:pt x="351810" y="460615"/>
                  <a:pt x="351429" y="460710"/>
                </a:cubicBezTo>
                <a:close/>
                <a:moveTo>
                  <a:pt x="660515" y="459091"/>
                </a:moveTo>
                <a:cubicBezTo>
                  <a:pt x="658705" y="458615"/>
                  <a:pt x="655181" y="461758"/>
                  <a:pt x="656134" y="463282"/>
                </a:cubicBezTo>
                <a:cubicBezTo>
                  <a:pt x="656991" y="464616"/>
                  <a:pt x="660325" y="464520"/>
                  <a:pt x="661563" y="462901"/>
                </a:cubicBezTo>
                <a:cubicBezTo>
                  <a:pt x="662801" y="461282"/>
                  <a:pt x="662325" y="459567"/>
                  <a:pt x="660515" y="459091"/>
                </a:cubicBezTo>
                <a:close/>
                <a:moveTo>
                  <a:pt x="394482" y="447566"/>
                </a:moveTo>
                <a:cubicBezTo>
                  <a:pt x="394101" y="447756"/>
                  <a:pt x="393244" y="449852"/>
                  <a:pt x="393244" y="451662"/>
                </a:cubicBezTo>
                <a:cubicBezTo>
                  <a:pt x="393244" y="453471"/>
                  <a:pt x="394863" y="458615"/>
                  <a:pt x="396863" y="458043"/>
                </a:cubicBezTo>
                <a:lnTo>
                  <a:pt x="397816" y="457281"/>
                </a:lnTo>
                <a:cubicBezTo>
                  <a:pt x="398578" y="456710"/>
                  <a:pt x="398292" y="455186"/>
                  <a:pt x="399054" y="454614"/>
                </a:cubicBezTo>
                <a:cubicBezTo>
                  <a:pt x="400197" y="453852"/>
                  <a:pt x="401530" y="458424"/>
                  <a:pt x="402959" y="454805"/>
                </a:cubicBezTo>
                <a:cubicBezTo>
                  <a:pt x="403912" y="452423"/>
                  <a:pt x="401054" y="452709"/>
                  <a:pt x="399245" y="451947"/>
                </a:cubicBezTo>
                <a:lnTo>
                  <a:pt x="397339" y="451185"/>
                </a:lnTo>
                <a:cubicBezTo>
                  <a:pt x="396101" y="448994"/>
                  <a:pt x="394768" y="447375"/>
                  <a:pt x="394482" y="447566"/>
                </a:cubicBezTo>
                <a:close/>
                <a:moveTo>
                  <a:pt x="1728935" y="447090"/>
                </a:moveTo>
                <a:cubicBezTo>
                  <a:pt x="1726553" y="448042"/>
                  <a:pt x="1723886" y="453281"/>
                  <a:pt x="1723981" y="454138"/>
                </a:cubicBezTo>
                <a:lnTo>
                  <a:pt x="1724553" y="454710"/>
                </a:lnTo>
                <a:cubicBezTo>
                  <a:pt x="1725220" y="455281"/>
                  <a:pt x="1726458" y="456043"/>
                  <a:pt x="1727220" y="455852"/>
                </a:cubicBezTo>
                <a:lnTo>
                  <a:pt x="1729125" y="455376"/>
                </a:lnTo>
                <a:cubicBezTo>
                  <a:pt x="1730840" y="454519"/>
                  <a:pt x="1733316" y="450233"/>
                  <a:pt x="1733316" y="448423"/>
                </a:cubicBezTo>
                <a:cubicBezTo>
                  <a:pt x="1733316" y="446708"/>
                  <a:pt x="1731316" y="446137"/>
                  <a:pt x="1728935" y="447090"/>
                </a:cubicBezTo>
                <a:close/>
                <a:moveTo>
                  <a:pt x="476683" y="442041"/>
                </a:moveTo>
                <a:cubicBezTo>
                  <a:pt x="476397" y="442041"/>
                  <a:pt x="475635" y="442898"/>
                  <a:pt x="475349" y="443946"/>
                </a:cubicBezTo>
                <a:cubicBezTo>
                  <a:pt x="475254" y="444804"/>
                  <a:pt x="471063" y="448137"/>
                  <a:pt x="469634" y="448328"/>
                </a:cubicBezTo>
                <a:cubicBezTo>
                  <a:pt x="468205" y="448518"/>
                  <a:pt x="468015" y="449756"/>
                  <a:pt x="469158" y="451090"/>
                </a:cubicBezTo>
                <a:lnTo>
                  <a:pt x="470015" y="451185"/>
                </a:lnTo>
                <a:cubicBezTo>
                  <a:pt x="471539" y="451281"/>
                  <a:pt x="473254" y="450137"/>
                  <a:pt x="474778" y="450423"/>
                </a:cubicBezTo>
                <a:lnTo>
                  <a:pt x="477064" y="450709"/>
                </a:lnTo>
                <a:cubicBezTo>
                  <a:pt x="479445" y="451662"/>
                  <a:pt x="482112" y="451185"/>
                  <a:pt x="482874" y="449661"/>
                </a:cubicBezTo>
                <a:lnTo>
                  <a:pt x="482303" y="449090"/>
                </a:lnTo>
                <a:cubicBezTo>
                  <a:pt x="481255" y="447947"/>
                  <a:pt x="478683" y="447661"/>
                  <a:pt x="477826" y="446518"/>
                </a:cubicBezTo>
                <a:lnTo>
                  <a:pt x="476969" y="445375"/>
                </a:lnTo>
                <a:cubicBezTo>
                  <a:pt x="477064" y="443565"/>
                  <a:pt x="476873" y="442041"/>
                  <a:pt x="476683" y="442041"/>
                </a:cubicBezTo>
                <a:close/>
                <a:moveTo>
                  <a:pt x="388862" y="439850"/>
                </a:moveTo>
                <a:lnTo>
                  <a:pt x="386195" y="442898"/>
                </a:lnTo>
                <a:cubicBezTo>
                  <a:pt x="382195" y="442232"/>
                  <a:pt x="376765" y="442232"/>
                  <a:pt x="373908" y="442708"/>
                </a:cubicBezTo>
                <a:cubicBezTo>
                  <a:pt x="371146" y="443279"/>
                  <a:pt x="371622" y="449185"/>
                  <a:pt x="374098" y="448614"/>
                </a:cubicBezTo>
                <a:lnTo>
                  <a:pt x="376194" y="448042"/>
                </a:lnTo>
                <a:lnTo>
                  <a:pt x="378194" y="447566"/>
                </a:lnTo>
                <a:cubicBezTo>
                  <a:pt x="380766" y="446899"/>
                  <a:pt x="382862" y="449471"/>
                  <a:pt x="382862" y="450519"/>
                </a:cubicBezTo>
                <a:cubicBezTo>
                  <a:pt x="382862" y="451471"/>
                  <a:pt x="383623" y="450328"/>
                  <a:pt x="384671" y="447947"/>
                </a:cubicBezTo>
                <a:cubicBezTo>
                  <a:pt x="385624" y="445566"/>
                  <a:pt x="392768" y="441565"/>
                  <a:pt x="392672" y="440708"/>
                </a:cubicBezTo>
                <a:lnTo>
                  <a:pt x="392196" y="440517"/>
                </a:lnTo>
                <a:cubicBezTo>
                  <a:pt x="391148" y="440041"/>
                  <a:pt x="389148" y="439565"/>
                  <a:pt x="388862" y="439850"/>
                </a:cubicBezTo>
                <a:close/>
                <a:moveTo>
                  <a:pt x="2127937" y="425087"/>
                </a:moveTo>
                <a:cubicBezTo>
                  <a:pt x="2125079" y="424325"/>
                  <a:pt x="2124318" y="426325"/>
                  <a:pt x="2124889" y="428230"/>
                </a:cubicBezTo>
                <a:lnTo>
                  <a:pt x="2125746" y="431564"/>
                </a:lnTo>
                <a:cubicBezTo>
                  <a:pt x="2122126" y="431850"/>
                  <a:pt x="2120698" y="432992"/>
                  <a:pt x="2122508" y="434135"/>
                </a:cubicBezTo>
                <a:cubicBezTo>
                  <a:pt x="2124318" y="435279"/>
                  <a:pt x="2132033" y="431087"/>
                  <a:pt x="2129556" y="429754"/>
                </a:cubicBezTo>
                <a:lnTo>
                  <a:pt x="2127651" y="428135"/>
                </a:lnTo>
                <a:cubicBezTo>
                  <a:pt x="2126794" y="427468"/>
                  <a:pt x="2132604" y="426230"/>
                  <a:pt x="2127937" y="425087"/>
                </a:cubicBezTo>
                <a:close/>
                <a:moveTo>
                  <a:pt x="165025" y="410514"/>
                </a:moveTo>
                <a:lnTo>
                  <a:pt x="160357" y="413466"/>
                </a:lnTo>
                <a:lnTo>
                  <a:pt x="158071" y="414895"/>
                </a:lnTo>
                <a:cubicBezTo>
                  <a:pt x="153785" y="414990"/>
                  <a:pt x="150452" y="416514"/>
                  <a:pt x="150547" y="418324"/>
                </a:cubicBezTo>
                <a:lnTo>
                  <a:pt x="150737" y="419943"/>
                </a:lnTo>
                <a:lnTo>
                  <a:pt x="150737" y="420229"/>
                </a:lnTo>
                <a:cubicBezTo>
                  <a:pt x="151404" y="420610"/>
                  <a:pt x="153309" y="419277"/>
                  <a:pt x="155119" y="417181"/>
                </a:cubicBezTo>
                <a:lnTo>
                  <a:pt x="156071" y="417371"/>
                </a:lnTo>
                <a:lnTo>
                  <a:pt x="160738" y="418419"/>
                </a:lnTo>
                <a:cubicBezTo>
                  <a:pt x="165311" y="416991"/>
                  <a:pt x="167215" y="413466"/>
                  <a:pt x="165025" y="410514"/>
                </a:cubicBezTo>
                <a:close/>
                <a:moveTo>
                  <a:pt x="1349839" y="409561"/>
                </a:moveTo>
                <a:cubicBezTo>
                  <a:pt x="1347077" y="409942"/>
                  <a:pt x="1343744" y="410133"/>
                  <a:pt x="1342315" y="410037"/>
                </a:cubicBezTo>
                <a:lnTo>
                  <a:pt x="1341362" y="410418"/>
                </a:lnTo>
                <a:lnTo>
                  <a:pt x="1340219" y="410894"/>
                </a:lnTo>
                <a:cubicBezTo>
                  <a:pt x="1339362" y="412037"/>
                  <a:pt x="1339457" y="413562"/>
                  <a:pt x="1340314" y="414323"/>
                </a:cubicBezTo>
                <a:lnTo>
                  <a:pt x="1341267" y="414419"/>
                </a:lnTo>
                <a:lnTo>
                  <a:pt x="1344410" y="414800"/>
                </a:lnTo>
                <a:cubicBezTo>
                  <a:pt x="1348411" y="415467"/>
                  <a:pt x="1351840" y="414323"/>
                  <a:pt x="1352030" y="412419"/>
                </a:cubicBezTo>
                <a:lnTo>
                  <a:pt x="1351078" y="411180"/>
                </a:lnTo>
                <a:close/>
                <a:moveTo>
                  <a:pt x="1368413" y="406227"/>
                </a:moveTo>
                <a:lnTo>
                  <a:pt x="1367842" y="406513"/>
                </a:lnTo>
                <a:cubicBezTo>
                  <a:pt x="1367461" y="407275"/>
                  <a:pt x="1368985" y="410990"/>
                  <a:pt x="1371080" y="414895"/>
                </a:cubicBezTo>
                <a:lnTo>
                  <a:pt x="1373176" y="418324"/>
                </a:lnTo>
                <a:cubicBezTo>
                  <a:pt x="1373366" y="418705"/>
                  <a:pt x="1374700" y="418800"/>
                  <a:pt x="1375462" y="418705"/>
                </a:cubicBezTo>
                <a:lnTo>
                  <a:pt x="1376129" y="418610"/>
                </a:lnTo>
                <a:cubicBezTo>
                  <a:pt x="1376795" y="418038"/>
                  <a:pt x="1375366" y="412895"/>
                  <a:pt x="1372890" y="407085"/>
                </a:cubicBezTo>
                <a:lnTo>
                  <a:pt x="1370890" y="406227"/>
                </a:lnTo>
                <a:cubicBezTo>
                  <a:pt x="1370223" y="405942"/>
                  <a:pt x="1369080" y="405942"/>
                  <a:pt x="1368413" y="406227"/>
                </a:cubicBezTo>
                <a:close/>
                <a:moveTo>
                  <a:pt x="1513479" y="405179"/>
                </a:moveTo>
                <a:cubicBezTo>
                  <a:pt x="1511955" y="404227"/>
                  <a:pt x="1507383" y="408132"/>
                  <a:pt x="1507478" y="410609"/>
                </a:cubicBezTo>
                <a:lnTo>
                  <a:pt x="1503382" y="410418"/>
                </a:lnTo>
                <a:cubicBezTo>
                  <a:pt x="1502716" y="410418"/>
                  <a:pt x="1501001" y="412514"/>
                  <a:pt x="1501287" y="413181"/>
                </a:cubicBezTo>
                <a:cubicBezTo>
                  <a:pt x="1502525" y="415562"/>
                  <a:pt x="1503478" y="412895"/>
                  <a:pt x="1504526" y="412800"/>
                </a:cubicBezTo>
                <a:lnTo>
                  <a:pt x="1509955" y="412800"/>
                </a:lnTo>
                <a:cubicBezTo>
                  <a:pt x="1513479" y="409561"/>
                  <a:pt x="1515003" y="406227"/>
                  <a:pt x="1513479" y="405179"/>
                </a:cubicBezTo>
                <a:close/>
                <a:moveTo>
                  <a:pt x="1685405" y="404037"/>
                </a:moveTo>
                <a:cubicBezTo>
                  <a:pt x="1683500" y="403465"/>
                  <a:pt x="1675118" y="404703"/>
                  <a:pt x="1673975" y="405751"/>
                </a:cubicBezTo>
                <a:cubicBezTo>
                  <a:pt x="1672832" y="406799"/>
                  <a:pt x="1672547" y="407846"/>
                  <a:pt x="1673213" y="408037"/>
                </a:cubicBezTo>
                <a:cubicBezTo>
                  <a:pt x="1673880" y="408227"/>
                  <a:pt x="1675214" y="409371"/>
                  <a:pt x="1674356" y="409847"/>
                </a:cubicBezTo>
                <a:lnTo>
                  <a:pt x="1673594" y="410323"/>
                </a:lnTo>
                <a:lnTo>
                  <a:pt x="1672928" y="410799"/>
                </a:lnTo>
                <a:cubicBezTo>
                  <a:pt x="1672261" y="411371"/>
                  <a:pt x="1673785" y="414704"/>
                  <a:pt x="1676166" y="418133"/>
                </a:cubicBezTo>
                <a:lnTo>
                  <a:pt x="1680738" y="418610"/>
                </a:lnTo>
                <a:lnTo>
                  <a:pt x="1689216" y="419467"/>
                </a:lnTo>
                <a:cubicBezTo>
                  <a:pt x="1685881" y="422610"/>
                  <a:pt x="1683976" y="424992"/>
                  <a:pt x="1685025" y="424706"/>
                </a:cubicBezTo>
                <a:cubicBezTo>
                  <a:pt x="1686072" y="424420"/>
                  <a:pt x="1690644" y="422610"/>
                  <a:pt x="1692454" y="421372"/>
                </a:cubicBezTo>
                <a:cubicBezTo>
                  <a:pt x="1694264" y="420134"/>
                  <a:pt x="1695787" y="414514"/>
                  <a:pt x="1694930" y="413942"/>
                </a:cubicBezTo>
                <a:cubicBezTo>
                  <a:pt x="1694073" y="413371"/>
                  <a:pt x="1691025" y="411466"/>
                  <a:pt x="1690359" y="410133"/>
                </a:cubicBezTo>
                <a:cubicBezTo>
                  <a:pt x="1689692" y="408799"/>
                  <a:pt x="1687501" y="404608"/>
                  <a:pt x="1685405" y="404037"/>
                </a:cubicBezTo>
                <a:close/>
                <a:moveTo>
                  <a:pt x="1890574" y="403941"/>
                </a:moveTo>
                <a:cubicBezTo>
                  <a:pt x="1889050" y="404513"/>
                  <a:pt x="1887526" y="411085"/>
                  <a:pt x="1884478" y="411180"/>
                </a:cubicBezTo>
                <a:cubicBezTo>
                  <a:pt x="1881430" y="411180"/>
                  <a:pt x="1879906" y="411656"/>
                  <a:pt x="1880953" y="412228"/>
                </a:cubicBezTo>
                <a:cubicBezTo>
                  <a:pt x="1882001" y="412800"/>
                  <a:pt x="1886383" y="414323"/>
                  <a:pt x="1888669" y="414609"/>
                </a:cubicBezTo>
                <a:cubicBezTo>
                  <a:pt x="1890955" y="414990"/>
                  <a:pt x="1893908" y="408990"/>
                  <a:pt x="1895146" y="407942"/>
                </a:cubicBezTo>
                <a:lnTo>
                  <a:pt x="1894955" y="407656"/>
                </a:lnTo>
                <a:cubicBezTo>
                  <a:pt x="1894003" y="406323"/>
                  <a:pt x="1892669" y="405084"/>
                  <a:pt x="1891145" y="404227"/>
                </a:cubicBezTo>
                <a:close/>
                <a:moveTo>
                  <a:pt x="1828852" y="401941"/>
                </a:moveTo>
                <a:lnTo>
                  <a:pt x="1828185" y="402131"/>
                </a:lnTo>
                <a:cubicBezTo>
                  <a:pt x="1824185" y="403179"/>
                  <a:pt x="1823232" y="405465"/>
                  <a:pt x="1825137" y="408799"/>
                </a:cubicBezTo>
                <a:lnTo>
                  <a:pt x="1825708" y="409847"/>
                </a:lnTo>
                <a:cubicBezTo>
                  <a:pt x="1826280" y="411275"/>
                  <a:pt x="1828280" y="412419"/>
                  <a:pt x="1830281" y="412419"/>
                </a:cubicBezTo>
                <a:lnTo>
                  <a:pt x="1831995" y="412419"/>
                </a:lnTo>
                <a:lnTo>
                  <a:pt x="1834186" y="412514"/>
                </a:lnTo>
                <a:cubicBezTo>
                  <a:pt x="1835233" y="411180"/>
                  <a:pt x="1835043" y="409275"/>
                  <a:pt x="1833710" y="408418"/>
                </a:cubicBezTo>
                <a:lnTo>
                  <a:pt x="1832471" y="408418"/>
                </a:lnTo>
                <a:lnTo>
                  <a:pt x="1827804" y="408323"/>
                </a:lnTo>
                <a:cubicBezTo>
                  <a:pt x="1828947" y="405942"/>
                  <a:pt x="1829995" y="403846"/>
                  <a:pt x="1830090" y="403560"/>
                </a:cubicBezTo>
                <a:cubicBezTo>
                  <a:pt x="1830185" y="403275"/>
                  <a:pt x="1829804" y="402322"/>
                  <a:pt x="1828852" y="401941"/>
                </a:cubicBezTo>
                <a:close/>
                <a:moveTo>
                  <a:pt x="1617683" y="399941"/>
                </a:moveTo>
                <a:cubicBezTo>
                  <a:pt x="1616730" y="399846"/>
                  <a:pt x="1615397" y="401179"/>
                  <a:pt x="1614539" y="402036"/>
                </a:cubicBezTo>
                <a:lnTo>
                  <a:pt x="1613206" y="403275"/>
                </a:lnTo>
                <a:cubicBezTo>
                  <a:pt x="1611967" y="404798"/>
                  <a:pt x="1610062" y="405465"/>
                  <a:pt x="1608919" y="404703"/>
                </a:cubicBezTo>
                <a:cubicBezTo>
                  <a:pt x="1607776" y="403941"/>
                  <a:pt x="1604348" y="402608"/>
                  <a:pt x="1604348" y="403751"/>
                </a:cubicBezTo>
                <a:cubicBezTo>
                  <a:pt x="1604348" y="404894"/>
                  <a:pt x="1606253" y="408132"/>
                  <a:pt x="1608634" y="408132"/>
                </a:cubicBezTo>
                <a:cubicBezTo>
                  <a:pt x="1611015" y="408132"/>
                  <a:pt x="1617587" y="409085"/>
                  <a:pt x="1618254" y="410133"/>
                </a:cubicBezTo>
                <a:cubicBezTo>
                  <a:pt x="1618921" y="411275"/>
                  <a:pt x="1621969" y="413276"/>
                  <a:pt x="1623684" y="412323"/>
                </a:cubicBezTo>
                <a:cubicBezTo>
                  <a:pt x="1625398" y="411466"/>
                  <a:pt x="1626922" y="403751"/>
                  <a:pt x="1624350" y="403846"/>
                </a:cubicBezTo>
                <a:cubicBezTo>
                  <a:pt x="1621778" y="403941"/>
                  <a:pt x="1620159" y="402322"/>
                  <a:pt x="1620826" y="400227"/>
                </a:cubicBezTo>
                <a:close/>
                <a:moveTo>
                  <a:pt x="1701598" y="397560"/>
                </a:moveTo>
                <a:cubicBezTo>
                  <a:pt x="1700645" y="398036"/>
                  <a:pt x="1700169" y="398798"/>
                  <a:pt x="1700550" y="399274"/>
                </a:cubicBezTo>
                <a:cubicBezTo>
                  <a:pt x="1700931" y="399655"/>
                  <a:pt x="1700740" y="401369"/>
                  <a:pt x="1699312" y="402131"/>
                </a:cubicBezTo>
                <a:cubicBezTo>
                  <a:pt x="1697883" y="402894"/>
                  <a:pt x="1693692" y="406704"/>
                  <a:pt x="1695406" y="407751"/>
                </a:cubicBezTo>
                <a:cubicBezTo>
                  <a:pt x="1697216" y="408894"/>
                  <a:pt x="1704836" y="410799"/>
                  <a:pt x="1706646" y="410323"/>
                </a:cubicBezTo>
                <a:cubicBezTo>
                  <a:pt x="1708456" y="409942"/>
                  <a:pt x="1709599" y="408323"/>
                  <a:pt x="1709218" y="406704"/>
                </a:cubicBezTo>
                <a:cubicBezTo>
                  <a:pt x="1708837" y="405084"/>
                  <a:pt x="1705598" y="400417"/>
                  <a:pt x="1703789" y="398893"/>
                </a:cubicBezTo>
                <a:lnTo>
                  <a:pt x="1701883" y="397750"/>
                </a:lnTo>
                <a:close/>
                <a:moveTo>
                  <a:pt x="1730458" y="396035"/>
                </a:moveTo>
                <a:cubicBezTo>
                  <a:pt x="1727506" y="396035"/>
                  <a:pt x="1726363" y="399083"/>
                  <a:pt x="1727792" y="402703"/>
                </a:cubicBezTo>
                <a:lnTo>
                  <a:pt x="1725315" y="406037"/>
                </a:lnTo>
                <a:cubicBezTo>
                  <a:pt x="1725029" y="406418"/>
                  <a:pt x="1725601" y="407370"/>
                  <a:pt x="1726077" y="407751"/>
                </a:cubicBezTo>
                <a:cubicBezTo>
                  <a:pt x="1726649" y="408132"/>
                  <a:pt x="1727792" y="408418"/>
                  <a:pt x="1728363" y="408132"/>
                </a:cubicBezTo>
                <a:cubicBezTo>
                  <a:pt x="1729792" y="407466"/>
                  <a:pt x="1732173" y="406323"/>
                  <a:pt x="1732078" y="405656"/>
                </a:cubicBezTo>
                <a:lnTo>
                  <a:pt x="1731030" y="400131"/>
                </a:lnTo>
                <a:cubicBezTo>
                  <a:pt x="1736555" y="397941"/>
                  <a:pt x="1733411" y="396035"/>
                  <a:pt x="1730458" y="396035"/>
                </a:cubicBezTo>
                <a:close/>
                <a:moveTo>
                  <a:pt x="1751604" y="389749"/>
                </a:moveTo>
                <a:cubicBezTo>
                  <a:pt x="1751985" y="391368"/>
                  <a:pt x="1751794" y="395464"/>
                  <a:pt x="1750556" y="395654"/>
                </a:cubicBezTo>
                <a:cubicBezTo>
                  <a:pt x="1749318" y="395845"/>
                  <a:pt x="1746937" y="397083"/>
                  <a:pt x="1747318" y="398226"/>
                </a:cubicBezTo>
                <a:cubicBezTo>
                  <a:pt x="1747699" y="399369"/>
                  <a:pt x="1746175" y="402703"/>
                  <a:pt x="1743318" y="403465"/>
                </a:cubicBezTo>
                <a:lnTo>
                  <a:pt x="1740746" y="404132"/>
                </a:lnTo>
                <a:lnTo>
                  <a:pt x="1735697" y="405370"/>
                </a:lnTo>
                <a:cubicBezTo>
                  <a:pt x="1736459" y="408132"/>
                  <a:pt x="1738745" y="409942"/>
                  <a:pt x="1740841" y="409371"/>
                </a:cubicBezTo>
                <a:cubicBezTo>
                  <a:pt x="1742841" y="408799"/>
                  <a:pt x="1752843" y="412419"/>
                  <a:pt x="1753985" y="412800"/>
                </a:cubicBezTo>
                <a:cubicBezTo>
                  <a:pt x="1755128" y="413181"/>
                  <a:pt x="1758938" y="413562"/>
                  <a:pt x="1758938" y="412419"/>
                </a:cubicBezTo>
                <a:cubicBezTo>
                  <a:pt x="1758938" y="411275"/>
                  <a:pt x="1760272" y="409180"/>
                  <a:pt x="1761986" y="410228"/>
                </a:cubicBezTo>
                <a:cubicBezTo>
                  <a:pt x="1763606" y="411275"/>
                  <a:pt x="1768463" y="408704"/>
                  <a:pt x="1767987" y="407466"/>
                </a:cubicBezTo>
                <a:cubicBezTo>
                  <a:pt x="1767320" y="406037"/>
                  <a:pt x="1759891" y="402703"/>
                  <a:pt x="1757700" y="402417"/>
                </a:cubicBezTo>
                <a:cubicBezTo>
                  <a:pt x="1755509" y="402131"/>
                  <a:pt x="1754271" y="400608"/>
                  <a:pt x="1754842" y="398893"/>
                </a:cubicBezTo>
                <a:cubicBezTo>
                  <a:pt x="1755509" y="397179"/>
                  <a:pt x="1756652" y="391749"/>
                  <a:pt x="1756843" y="390797"/>
                </a:cubicBezTo>
                <a:cubicBezTo>
                  <a:pt x="1757034" y="389844"/>
                  <a:pt x="1751223" y="388130"/>
                  <a:pt x="1751604" y="389749"/>
                </a:cubicBezTo>
                <a:close/>
                <a:moveTo>
                  <a:pt x="1784751" y="383081"/>
                </a:moveTo>
                <a:lnTo>
                  <a:pt x="1783513" y="383272"/>
                </a:lnTo>
                <a:lnTo>
                  <a:pt x="1782465" y="383367"/>
                </a:lnTo>
                <a:cubicBezTo>
                  <a:pt x="1781512" y="384415"/>
                  <a:pt x="1778465" y="384987"/>
                  <a:pt x="1775702" y="384701"/>
                </a:cubicBezTo>
                <a:lnTo>
                  <a:pt x="1774655" y="386320"/>
                </a:lnTo>
                <a:lnTo>
                  <a:pt x="1774083" y="387082"/>
                </a:lnTo>
                <a:cubicBezTo>
                  <a:pt x="1775607" y="388892"/>
                  <a:pt x="1778083" y="392321"/>
                  <a:pt x="1779608" y="394702"/>
                </a:cubicBezTo>
                <a:lnTo>
                  <a:pt x="1777036" y="397083"/>
                </a:lnTo>
                <a:lnTo>
                  <a:pt x="1776655" y="397464"/>
                </a:lnTo>
                <a:cubicBezTo>
                  <a:pt x="1777417" y="398702"/>
                  <a:pt x="1779608" y="398988"/>
                  <a:pt x="1781512" y="398131"/>
                </a:cubicBezTo>
                <a:lnTo>
                  <a:pt x="1783608" y="399941"/>
                </a:lnTo>
                <a:cubicBezTo>
                  <a:pt x="1784751" y="400989"/>
                  <a:pt x="1787608" y="402131"/>
                  <a:pt x="1788656" y="401655"/>
                </a:cubicBezTo>
                <a:lnTo>
                  <a:pt x="1791037" y="400608"/>
                </a:lnTo>
                <a:cubicBezTo>
                  <a:pt x="1789514" y="398893"/>
                  <a:pt x="1787894" y="396226"/>
                  <a:pt x="1787418" y="394607"/>
                </a:cubicBezTo>
                <a:lnTo>
                  <a:pt x="1788942" y="393178"/>
                </a:lnTo>
                <a:lnTo>
                  <a:pt x="1789609" y="392511"/>
                </a:lnTo>
                <a:cubicBezTo>
                  <a:pt x="1789609" y="391368"/>
                  <a:pt x="1785418" y="388511"/>
                  <a:pt x="1786275" y="386987"/>
                </a:cubicBezTo>
                <a:cubicBezTo>
                  <a:pt x="1787132" y="385463"/>
                  <a:pt x="1786465" y="383653"/>
                  <a:pt x="1784751" y="383081"/>
                </a:cubicBezTo>
                <a:close/>
                <a:moveTo>
                  <a:pt x="1968773" y="375761"/>
                </a:moveTo>
                <a:lnTo>
                  <a:pt x="1969748" y="379813"/>
                </a:lnTo>
                <a:lnTo>
                  <a:pt x="1968965" y="380700"/>
                </a:lnTo>
                <a:lnTo>
                  <a:pt x="1967536" y="379462"/>
                </a:lnTo>
                <a:lnTo>
                  <a:pt x="1966869" y="378891"/>
                </a:lnTo>
                <a:lnTo>
                  <a:pt x="1965301" y="378430"/>
                </a:lnTo>
                <a:close/>
                <a:moveTo>
                  <a:pt x="1996206" y="358317"/>
                </a:moveTo>
                <a:cubicBezTo>
                  <a:pt x="1998492" y="358317"/>
                  <a:pt x="2003064" y="359365"/>
                  <a:pt x="2002207" y="360603"/>
                </a:cubicBezTo>
                <a:cubicBezTo>
                  <a:pt x="2001349" y="361841"/>
                  <a:pt x="2004017" y="364889"/>
                  <a:pt x="2001731" y="364889"/>
                </a:cubicBezTo>
                <a:cubicBezTo>
                  <a:pt x="1999444" y="364794"/>
                  <a:pt x="1994587" y="367652"/>
                  <a:pt x="1994110" y="366890"/>
                </a:cubicBezTo>
                <a:cubicBezTo>
                  <a:pt x="1993729" y="366127"/>
                  <a:pt x="1995920" y="361841"/>
                  <a:pt x="1994587" y="360603"/>
                </a:cubicBezTo>
                <a:cubicBezTo>
                  <a:pt x="1993158" y="359365"/>
                  <a:pt x="1993920" y="358317"/>
                  <a:pt x="1996206" y="358317"/>
                </a:cubicBezTo>
                <a:close/>
                <a:moveTo>
                  <a:pt x="220555" y="357554"/>
                </a:moveTo>
                <a:lnTo>
                  <a:pt x="220079" y="358602"/>
                </a:lnTo>
                <a:lnTo>
                  <a:pt x="219508" y="359745"/>
                </a:lnTo>
                <a:cubicBezTo>
                  <a:pt x="219413" y="361269"/>
                  <a:pt x="214364" y="362508"/>
                  <a:pt x="212745" y="362508"/>
                </a:cubicBezTo>
                <a:cubicBezTo>
                  <a:pt x="211126" y="362508"/>
                  <a:pt x="211507" y="363555"/>
                  <a:pt x="213602" y="364794"/>
                </a:cubicBezTo>
                <a:cubicBezTo>
                  <a:pt x="215698" y="366032"/>
                  <a:pt x="221984" y="365841"/>
                  <a:pt x="222556" y="362508"/>
                </a:cubicBezTo>
                <a:lnTo>
                  <a:pt x="227128" y="364889"/>
                </a:lnTo>
                <a:cubicBezTo>
                  <a:pt x="231223" y="366984"/>
                  <a:pt x="234653" y="368604"/>
                  <a:pt x="236177" y="362889"/>
                </a:cubicBezTo>
                <a:lnTo>
                  <a:pt x="236367" y="362127"/>
                </a:lnTo>
                <a:cubicBezTo>
                  <a:pt x="239034" y="361555"/>
                  <a:pt x="238272" y="359936"/>
                  <a:pt x="234748" y="358507"/>
                </a:cubicBezTo>
                <a:lnTo>
                  <a:pt x="232176" y="358602"/>
                </a:lnTo>
                <a:lnTo>
                  <a:pt x="230080" y="358698"/>
                </a:lnTo>
                <a:cubicBezTo>
                  <a:pt x="227604" y="360602"/>
                  <a:pt x="225604" y="360983"/>
                  <a:pt x="225604" y="359555"/>
                </a:cubicBezTo>
                <a:lnTo>
                  <a:pt x="225128" y="358698"/>
                </a:lnTo>
                <a:lnTo>
                  <a:pt x="224556" y="357650"/>
                </a:lnTo>
                <a:cubicBezTo>
                  <a:pt x="223508" y="356697"/>
                  <a:pt x="221698" y="356602"/>
                  <a:pt x="220555" y="357554"/>
                </a:cubicBezTo>
                <a:close/>
                <a:moveTo>
                  <a:pt x="1879525" y="353935"/>
                </a:moveTo>
                <a:cubicBezTo>
                  <a:pt x="1876668" y="353840"/>
                  <a:pt x="1877334" y="358507"/>
                  <a:pt x="1879906" y="358983"/>
                </a:cubicBezTo>
                <a:cubicBezTo>
                  <a:pt x="1882478" y="359460"/>
                  <a:pt x="1884859" y="358983"/>
                  <a:pt x="1885144" y="357935"/>
                </a:cubicBezTo>
                <a:lnTo>
                  <a:pt x="1885144" y="356983"/>
                </a:lnTo>
                <a:lnTo>
                  <a:pt x="1885144" y="356031"/>
                </a:lnTo>
                <a:cubicBezTo>
                  <a:pt x="1884954" y="354983"/>
                  <a:pt x="1882382" y="354125"/>
                  <a:pt x="1879525" y="353935"/>
                </a:cubicBezTo>
                <a:close/>
                <a:moveTo>
                  <a:pt x="1944009" y="353459"/>
                </a:moveTo>
                <a:cubicBezTo>
                  <a:pt x="1943343" y="354983"/>
                  <a:pt x="1940675" y="355269"/>
                  <a:pt x="1938009" y="354125"/>
                </a:cubicBezTo>
                <a:lnTo>
                  <a:pt x="1937823" y="354454"/>
                </a:lnTo>
                <a:lnTo>
                  <a:pt x="1930388" y="355650"/>
                </a:lnTo>
                <a:cubicBezTo>
                  <a:pt x="1927150" y="357459"/>
                  <a:pt x="1927435" y="360507"/>
                  <a:pt x="1931150" y="362222"/>
                </a:cubicBezTo>
                <a:lnTo>
                  <a:pt x="1932769" y="361746"/>
                </a:lnTo>
                <a:cubicBezTo>
                  <a:pt x="1934484" y="361269"/>
                  <a:pt x="1935437" y="358698"/>
                  <a:pt x="1936389" y="356983"/>
                </a:cubicBezTo>
                <a:lnTo>
                  <a:pt x="1937823" y="354454"/>
                </a:lnTo>
                <a:close/>
                <a:moveTo>
                  <a:pt x="1745032" y="349649"/>
                </a:moveTo>
                <a:lnTo>
                  <a:pt x="1741889" y="350506"/>
                </a:lnTo>
                <a:cubicBezTo>
                  <a:pt x="1743794" y="351458"/>
                  <a:pt x="1744365" y="359269"/>
                  <a:pt x="1741126" y="360602"/>
                </a:cubicBezTo>
                <a:cubicBezTo>
                  <a:pt x="1737793" y="361841"/>
                  <a:pt x="1736650" y="363841"/>
                  <a:pt x="1738555" y="364984"/>
                </a:cubicBezTo>
                <a:cubicBezTo>
                  <a:pt x="1740460" y="366127"/>
                  <a:pt x="1748556" y="359745"/>
                  <a:pt x="1750842" y="355840"/>
                </a:cubicBezTo>
                <a:lnTo>
                  <a:pt x="1756081" y="354792"/>
                </a:lnTo>
                <a:cubicBezTo>
                  <a:pt x="1756271" y="354697"/>
                  <a:pt x="1756462" y="353173"/>
                  <a:pt x="1756081" y="352887"/>
                </a:cubicBezTo>
                <a:lnTo>
                  <a:pt x="1755509" y="352506"/>
                </a:lnTo>
                <a:cubicBezTo>
                  <a:pt x="1754462" y="352602"/>
                  <a:pt x="1751318" y="353173"/>
                  <a:pt x="1748556" y="353744"/>
                </a:cubicBezTo>
                <a:lnTo>
                  <a:pt x="1748175" y="350506"/>
                </a:lnTo>
                <a:cubicBezTo>
                  <a:pt x="1748080" y="350125"/>
                  <a:pt x="1745889" y="349363"/>
                  <a:pt x="1745032" y="349649"/>
                </a:cubicBezTo>
                <a:close/>
                <a:moveTo>
                  <a:pt x="867684" y="346696"/>
                </a:moveTo>
                <a:cubicBezTo>
                  <a:pt x="863874" y="344886"/>
                  <a:pt x="857683" y="345934"/>
                  <a:pt x="856540" y="346887"/>
                </a:cubicBezTo>
                <a:cubicBezTo>
                  <a:pt x="855302" y="347839"/>
                  <a:pt x="856159" y="348315"/>
                  <a:pt x="858445" y="348029"/>
                </a:cubicBezTo>
                <a:cubicBezTo>
                  <a:pt x="860731" y="347744"/>
                  <a:pt x="863207" y="353173"/>
                  <a:pt x="864636" y="353840"/>
                </a:cubicBezTo>
                <a:lnTo>
                  <a:pt x="864922" y="353649"/>
                </a:lnTo>
                <a:cubicBezTo>
                  <a:pt x="865874" y="352792"/>
                  <a:pt x="866731" y="351649"/>
                  <a:pt x="867017" y="350601"/>
                </a:cubicBezTo>
                <a:close/>
                <a:moveTo>
                  <a:pt x="889591" y="330123"/>
                </a:moveTo>
                <a:lnTo>
                  <a:pt x="887305" y="330694"/>
                </a:lnTo>
                <a:lnTo>
                  <a:pt x="883114" y="331742"/>
                </a:lnTo>
                <a:cubicBezTo>
                  <a:pt x="877876" y="333075"/>
                  <a:pt x="875304" y="335933"/>
                  <a:pt x="877209" y="338123"/>
                </a:cubicBezTo>
                <a:lnTo>
                  <a:pt x="879400" y="338885"/>
                </a:lnTo>
                <a:cubicBezTo>
                  <a:pt x="882067" y="339838"/>
                  <a:pt x="881686" y="336790"/>
                  <a:pt x="882733" y="336028"/>
                </a:cubicBezTo>
                <a:lnTo>
                  <a:pt x="885686" y="334028"/>
                </a:lnTo>
                <a:cubicBezTo>
                  <a:pt x="889687" y="335075"/>
                  <a:pt x="893497" y="335647"/>
                  <a:pt x="894354" y="335266"/>
                </a:cubicBezTo>
                <a:cubicBezTo>
                  <a:pt x="895116" y="334885"/>
                  <a:pt x="896926" y="333742"/>
                  <a:pt x="896354" y="333075"/>
                </a:cubicBezTo>
                <a:cubicBezTo>
                  <a:pt x="895688" y="332408"/>
                  <a:pt x="892068" y="330408"/>
                  <a:pt x="889591" y="330123"/>
                </a:cubicBezTo>
                <a:close/>
                <a:moveTo>
                  <a:pt x="1049135" y="323741"/>
                </a:moveTo>
                <a:lnTo>
                  <a:pt x="1047611" y="324503"/>
                </a:lnTo>
                <a:lnTo>
                  <a:pt x="1045516" y="325550"/>
                </a:lnTo>
                <a:cubicBezTo>
                  <a:pt x="1043992" y="327646"/>
                  <a:pt x="1043515" y="330504"/>
                  <a:pt x="1044373" y="331932"/>
                </a:cubicBezTo>
                <a:lnTo>
                  <a:pt x="1045516" y="332123"/>
                </a:lnTo>
                <a:cubicBezTo>
                  <a:pt x="1047135" y="332313"/>
                  <a:pt x="1049135" y="331742"/>
                  <a:pt x="1050659" y="331075"/>
                </a:cubicBezTo>
                <a:lnTo>
                  <a:pt x="1051898" y="330599"/>
                </a:lnTo>
                <a:cubicBezTo>
                  <a:pt x="1052660" y="329742"/>
                  <a:pt x="1054374" y="329360"/>
                  <a:pt x="1055707" y="329646"/>
                </a:cubicBezTo>
                <a:cubicBezTo>
                  <a:pt x="1057041" y="329932"/>
                  <a:pt x="1062089" y="332218"/>
                  <a:pt x="1065328" y="333361"/>
                </a:cubicBezTo>
                <a:lnTo>
                  <a:pt x="1068185" y="331551"/>
                </a:lnTo>
                <a:lnTo>
                  <a:pt x="1071329" y="329551"/>
                </a:lnTo>
                <a:cubicBezTo>
                  <a:pt x="1070186" y="326598"/>
                  <a:pt x="1066947" y="325169"/>
                  <a:pt x="1064185" y="326503"/>
                </a:cubicBezTo>
                <a:cubicBezTo>
                  <a:pt x="1061423" y="327837"/>
                  <a:pt x="1051612" y="324217"/>
                  <a:pt x="1049135" y="323741"/>
                </a:cubicBezTo>
                <a:close/>
                <a:moveTo>
                  <a:pt x="1172674" y="323646"/>
                </a:moveTo>
                <a:cubicBezTo>
                  <a:pt x="1171817" y="323169"/>
                  <a:pt x="1164673" y="326408"/>
                  <a:pt x="1162388" y="325074"/>
                </a:cubicBezTo>
                <a:cubicBezTo>
                  <a:pt x="1160102" y="323741"/>
                  <a:pt x="1158482" y="324598"/>
                  <a:pt x="1158768" y="327075"/>
                </a:cubicBezTo>
                <a:lnTo>
                  <a:pt x="1160006" y="328789"/>
                </a:lnTo>
                <a:lnTo>
                  <a:pt x="1161054" y="330218"/>
                </a:lnTo>
                <a:cubicBezTo>
                  <a:pt x="1162673" y="331646"/>
                  <a:pt x="1164864" y="331646"/>
                  <a:pt x="1165816" y="330123"/>
                </a:cubicBezTo>
                <a:lnTo>
                  <a:pt x="1166007" y="328598"/>
                </a:lnTo>
                <a:cubicBezTo>
                  <a:pt x="1166293" y="325741"/>
                  <a:pt x="1169055" y="327075"/>
                  <a:pt x="1170770" y="326503"/>
                </a:cubicBezTo>
                <a:lnTo>
                  <a:pt x="1172008" y="326122"/>
                </a:lnTo>
                <a:cubicBezTo>
                  <a:pt x="1173056" y="325074"/>
                  <a:pt x="1173341" y="323931"/>
                  <a:pt x="1172674" y="323646"/>
                </a:cubicBezTo>
                <a:close/>
                <a:moveTo>
                  <a:pt x="998367" y="323265"/>
                </a:moveTo>
                <a:lnTo>
                  <a:pt x="995375" y="330005"/>
                </a:lnTo>
                <a:lnTo>
                  <a:pt x="994938" y="329360"/>
                </a:lnTo>
                <a:lnTo>
                  <a:pt x="993749" y="329396"/>
                </a:lnTo>
                <a:lnTo>
                  <a:pt x="993033" y="328789"/>
                </a:lnTo>
                <a:cubicBezTo>
                  <a:pt x="991319" y="327360"/>
                  <a:pt x="987985" y="326503"/>
                  <a:pt x="985413" y="326598"/>
                </a:cubicBezTo>
                <a:cubicBezTo>
                  <a:pt x="980555" y="326789"/>
                  <a:pt x="975221" y="324884"/>
                  <a:pt x="971030" y="328503"/>
                </a:cubicBezTo>
                <a:lnTo>
                  <a:pt x="970363" y="328979"/>
                </a:lnTo>
                <a:cubicBezTo>
                  <a:pt x="968649" y="328694"/>
                  <a:pt x="962934" y="328789"/>
                  <a:pt x="957695" y="329075"/>
                </a:cubicBezTo>
                <a:lnTo>
                  <a:pt x="952933" y="329265"/>
                </a:lnTo>
                <a:lnTo>
                  <a:pt x="951123" y="329360"/>
                </a:lnTo>
                <a:cubicBezTo>
                  <a:pt x="949599" y="328979"/>
                  <a:pt x="947789" y="328313"/>
                  <a:pt x="947218" y="327837"/>
                </a:cubicBezTo>
                <a:cubicBezTo>
                  <a:pt x="946646" y="327360"/>
                  <a:pt x="943503" y="327837"/>
                  <a:pt x="941598" y="330027"/>
                </a:cubicBezTo>
                <a:cubicBezTo>
                  <a:pt x="939693" y="332123"/>
                  <a:pt x="931787" y="330027"/>
                  <a:pt x="931121" y="331456"/>
                </a:cubicBezTo>
                <a:lnTo>
                  <a:pt x="931502" y="331742"/>
                </a:lnTo>
                <a:cubicBezTo>
                  <a:pt x="933978" y="333361"/>
                  <a:pt x="936645" y="334885"/>
                  <a:pt x="939407" y="336219"/>
                </a:cubicBezTo>
                <a:cubicBezTo>
                  <a:pt x="939979" y="336504"/>
                  <a:pt x="941217" y="336028"/>
                  <a:pt x="942074" y="335742"/>
                </a:cubicBezTo>
                <a:lnTo>
                  <a:pt x="944455" y="334980"/>
                </a:lnTo>
                <a:cubicBezTo>
                  <a:pt x="946932" y="334123"/>
                  <a:pt x="949123" y="334028"/>
                  <a:pt x="949504" y="334790"/>
                </a:cubicBezTo>
                <a:cubicBezTo>
                  <a:pt x="949789" y="335552"/>
                  <a:pt x="951218" y="337171"/>
                  <a:pt x="952076" y="337171"/>
                </a:cubicBezTo>
                <a:lnTo>
                  <a:pt x="952456" y="337076"/>
                </a:lnTo>
                <a:lnTo>
                  <a:pt x="958457" y="335266"/>
                </a:lnTo>
                <a:cubicBezTo>
                  <a:pt x="965411" y="334980"/>
                  <a:pt x="971506" y="334123"/>
                  <a:pt x="972078" y="333266"/>
                </a:cubicBezTo>
                <a:lnTo>
                  <a:pt x="972745" y="332599"/>
                </a:lnTo>
                <a:cubicBezTo>
                  <a:pt x="973221" y="332123"/>
                  <a:pt x="974173" y="331361"/>
                  <a:pt x="974745" y="331456"/>
                </a:cubicBezTo>
                <a:cubicBezTo>
                  <a:pt x="976650" y="331742"/>
                  <a:pt x="979317" y="333266"/>
                  <a:pt x="980270" y="332694"/>
                </a:cubicBezTo>
                <a:lnTo>
                  <a:pt x="985413" y="329646"/>
                </a:lnTo>
                <a:lnTo>
                  <a:pt x="993749" y="329396"/>
                </a:lnTo>
                <a:lnTo>
                  <a:pt x="994271" y="329837"/>
                </a:lnTo>
                <a:cubicBezTo>
                  <a:pt x="993985" y="331695"/>
                  <a:pt x="994319" y="331885"/>
                  <a:pt x="995069" y="330695"/>
                </a:cubicBezTo>
                <a:lnTo>
                  <a:pt x="995375" y="330005"/>
                </a:lnTo>
                <a:lnTo>
                  <a:pt x="996748" y="332027"/>
                </a:lnTo>
                <a:cubicBezTo>
                  <a:pt x="997510" y="333171"/>
                  <a:pt x="1003415" y="333647"/>
                  <a:pt x="1004749" y="332599"/>
                </a:cubicBezTo>
                <a:lnTo>
                  <a:pt x="1008273" y="329646"/>
                </a:lnTo>
                <a:cubicBezTo>
                  <a:pt x="1011035" y="331361"/>
                  <a:pt x="1014560" y="332504"/>
                  <a:pt x="1016179" y="332408"/>
                </a:cubicBezTo>
                <a:cubicBezTo>
                  <a:pt x="1017798" y="332218"/>
                  <a:pt x="1022180" y="329075"/>
                  <a:pt x="1024656" y="330313"/>
                </a:cubicBezTo>
                <a:cubicBezTo>
                  <a:pt x="1027132" y="331551"/>
                  <a:pt x="1032086" y="336504"/>
                  <a:pt x="1033800" y="335933"/>
                </a:cubicBezTo>
                <a:cubicBezTo>
                  <a:pt x="1035514" y="335266"/>
                  <a:pt x="1033324" y="331456"/>
                  <a:pt x="1034753" y="330694"/>
                </a:cubicBezTo>
                <a:cubicBezTo>
                  <a:pt x="1036181" y="329932"/>
                  <a:pt x="1034657" y="326122"/>
                  <a:pt x="1027799" y="324122"/>
                </a:cubicBezTo>
                <a:lnTo>
                  <a:pt x="1021322" y="325836"/>
                </a:lnTo>
                <a:cubicBezTo>
                  <a:pt x="1019989" y="326217"/>
                  <a:pt x="1017893" y="326503"/>
                  <a:pt x="1017036" y="325931"/>
                </a:cubicBezTo>
                <a:cubicBezTo>
                  <a:pt x="1013226" y="323265"/>
                  <a:pt x="1008178" y="323836"/>
                  <a:pt x="1005035" y="324979"/>
                </a:cubicBezTo>
                <a:cubicBezTo>
                  <a:pt x="1002082" y="326027"/>
                  <a:pt x="1001224" y="326027"/>
                  <a:pt x="999320" y="324408"/>
                </a:cubicBezTo>
                <a:close/>
                <a:moveTo>
                  <a:pt x="1112000" y="322407"/>
                </a:moveTo>
                <a:cubicBezTo>
                  <a:pt x="1111333" y="322312"/>
                  <a:pt x="1110286" y="322598"/>
                  <a:pt x="1109810" y="322979"/>
                </a:cubicBezTo>
                <a:cubicBezTo>
                  <a:pt x="1107619" y="325074"/>
                  <a:pt x="1106095" y="323931"/>
                  <a:pt x="1103428" y="323169"/>
                </a:cubicBezTo>
                <a:cubicBezTo>
                  <a:pt x="1099808" y="322121"/>
                  <a:pt x="1094760" y="322026"/>
                  <a:pt x="1091712" y="323455"/>
                </a:cubicBezTo>
                <a:cubicBezTo>
                  <a:pt x="1089045" y="324693"/>
                  <a:pt x="1087235" y="320598"/>
                  <a:pt x="1084759" y="323931"/>
                </a:cubicBezTo>
                <a:cubicBezTo>
                  <a:pt x="1083806" y="325265"/>
                  <a:pt x="1078377" y="324312"/>
                  <a:pt x="1075043" y="324503"/>
                </a:cubicBezTo>
                <a:lnTo>
                  <a:pt x="1074377" y="324503"/>
                </a:lnTo>
                <a:cubicBezTo>
                  <a:pt x="1073996" y="324979"/>
                  <a:pt x="1073614" y="326122"/>
                  <a:pt x="1073614" y="327075"/>
                </a:cubicBezTo>
                <a:cubicBezTo>
                  <a:pt x="1073614" y="328027"/>
                  <a:pt x="1075996" y="330313"/>
                  <a:pt x="1078948" y="329360"/>
                </a:cubicBezTo>
                <a:lnTo>
                  <a:pt x="1081044" y="329646"/>
                </a:lnTo>
                <a:cubicBezTo>
                  <a:pt x="1083330" y="330027"/>
                  <a:pt x="1085235" y="332408"/>
                  <a:pt x="1087521" y="332599"/>
                </a:cubicBezTo>
                <a:cubicBezTo>
                  <a:pt x="1090569" y="332980"/>
                  <a:pt x="1093807" y="333361"/>
                  <a:pt x="1097141" y="331456"/>
                </a:cubicBezTo>
                <a:lnTo>
                  <a:pt x="1099237" y="330313"/>
                </a:lnTo>
                <a:cubicBezTo>
                  <a:pt x="1103047" y="330504"/>
                  <a:pt x="1108190" y="331266"/>
                  <a:pt x="1110762" y="331837"/>
                </a:cubicBezTo>
                <a:cubicBezTo>
                  <a:pt x="1113334" y="332408"/>
                  <a:pt x="1119239" y="329456"/>
                  <a:pt x="1119525" y="330789"/>
                </a:cubicBezTo>
                <a:cubicBezTo>
                  <a:pt x="1119811" y="332123"/>
                  <a:pt x="1123430" y="333361"/>
                  <a:pt x="1127050" y="330218"/>
                </a:cubicBezTo>
                <a:lnTo>
                  <a:pt x="1131812" y="330694"/>
                </a:lnTo>
                <a:lnTo>
                  <a:pt x="1135432" y="331075"/>
                </a:lnTo>
                <a:cubicBezTo>
                  <a:pt x="1139337" y="331932"/>
                  <a:pt x="1144385" y="332599"/>
                  <a:pt x="1146862" y="332504"/>
                </a:cubicBezTo>
                <a:lnTo>
                  <a:pt x="1147814" y="331551"/>
                </a:lnTo>
                <a:lnTo>
                  <a:pt x="1150005" y="329265"/>
                </a:lnTo>
                <a:cubicBezTo>
                  <a:pt x="1152101" y="325741"/>
                  <a:pt x="1152005" y="322883"/>
                  <a:pt x="1149719" y="322883"/>
                </a:cubicBezTo>
                <a:cubicBezTo>
                  <a:pt x="1147433" y="322883"/>
                  <a:pt x="1140575" y="322121"/>
                  <a:pt x="1137146" y="322883"/>
                </a:cubicBezTo>
                <a:lnTo>
                  <a:pt x="1134289" y="323931"/>
                </a:lnTo>
                <a:lnTo>
                  <a:pt x="1133908" y="324122"/>
                </a:lnTo>
                <a:cubicBezTo>
                  <a:pt x="1133146" y="323646"/>
                  <a:pt x="1129717" y="324408"/>
                  <a:pt x="1126288" y="325741"/>
                </a:cubicBezTo>
                <a:lnTo>
                  <a:pt x="1122478" y="324503"/>
                </a:lnTo>
                <a:cubicBezTo>
                  <a:pt x="1119144" y="323455"/>
                  <a:pt x="1115524" y="322979"/>
                  <a:pt x="1112000" y="322407"/>
                </a:cubicBezTo>
                <a:close/>
                <a:moveTo>
                  <a:pt x="1963440" y="321836"/>
                </a:moveTo>
                <a:lnTo>
                  <a:pt x="1960678" y="322407"/>
                </a:lnTo>
                <a:cubicBezTo>
                  <a:pt x="1958487" y="322883"/>
                  <a:pt x="1956677" y="324408"/>
                  <a:pt x="1954772" y="325646"/>
                </a:cubicBezTo>
                <a:cubicBezTo>
                  <a:pt x="1954391" y="325931"/>
                  <a:pt x="1954391" y="327265"/>
                  <a:pt x="1954867" y="327551"/>
                </a:cubicBezTo>
                <a:cubicBezTo>
                  <a:pt x="1955725" y="328122"/>
                  <a:pt x="1957439" y="328789"/>
                  <a:pt x="1958011" y="328503"/>
                </a:cubicBezTo>
                <a:cubicBezTo>
                  <a:pt x="1959725" y="327646"/>
                  <a:pt x="1961154" y="326312"/>
                  <a:pt x="1962773" y="325265"/>
                </a:cubicBezTo>
                <a:lnTo>
                  <a:pt x="1963154" y="324979"/>
                </a:lnTo>
                <a:cubicBezTo>
                  <a:pt x="1962869" y="325074"/>
                  <a:pt x="1963821" y="325931"/>
                  <a:pt x="1965155" y="326694"/>
                </a:cubicBezTo>
                <a:lnTo>
                  <a:pt x="1970561" y="327792"/>
                </a:lnTo>
                <a:lnTo>
                  <a:pt x="1970600" y="327835"/>
                </a:lnTo>
                <a:lnTo>
                  <a:pt x="1970489" y="327837"/>
                </a:lnTo>
                <a:lnTo>
                  <a:pt x="1970298" y="328694"/>
                </a:lnTo>
                <a:lnTo>
                  <a:pt x="1970012" y="330599"/>
                </a:lnTo>
                <a:cubicBezTo>
                  <a:pt x="1970584" y="332790"/>
                  <a:pt x="1972298" y="336314"/>
                  <a:pt x="1973822" y="338504"/>
                </a:cubicBezTo>
                <a:lnTo>
                  <a:pt x="1975537" y="340314"/>
                </a:lnTo>
                <a:cubicBezTo>
                  <a:pt x="1976203" y="340981"/>
                  <a:pt x="1977918" y="341457"/>
                  <a:pt x="1978775" y="341171"/>
                </a:cubicBezTo>
                <a:cubicBezTo>
                  <a:pt x="1981728" y="340219"/>
                  <a:pt x="1978585" y="339457"/>
                  <a:pt x="1978490" y="338504"/>
                </a:cubicBezTo>
                <a:lnTo>
                  <a:pt x="1978204" y="336695"/>
                </a:lnTo>
                <a:cubicBezTo>
                  <a:pt x="1978299" y="333361"/>
                  <a:pt x="1980109" y="337076"/>
                  <a:pt x="1976489" y="334314"/>
                </a:cubicBezTo>
                <a:lnTo>
                  <a:pt x="1970600" y="327835"/>
                </a:lnTo>
                <a:lnTo>
                  <a:pt x="1970764" y="327833"/>
                </a:lnTo>
                <a:lnTo>
                  <a:pt x="1978407" y="329384"/>
                </a:lnTo>
                <a:cubicBezTo>
                  <a:pt x="1984467" y="330313"/>
                  <a:pt x="1990063" y="330837"/>
                  <a:pt x="1988872" y="329646"/>
                </a:cubicBezTo>
                <a:lnTo>
                  <a:pt x="1986110" y="328789"/>
                </a:lnTo>
                <a:lnTo>
                  <a:pt x="1982395" y="327646"/>
                </a:lnTo>
                <a:lnTo>
                  <a:pt x="1970764" y="327833"/>
                </a:lnTo>
                <a:lnTo>
                  <a:pt x="1970561" y="327792"/>
                </a:lnTo>
                <a:lnTo>
                  <a:pt x="1969822" y="326979"/>
                </a:lnTo>
                <a:cubicBezTo>
                  <a:pt x="1969822" y="325646"/>
                  <a:pt x="1966964" y="322026"/>
                  <a:pt x="1963440" y="321836"/>
                </a:cubicBezTo>
                <a:close/>
                <a:moveTo>
                  <a:pt x="1214870" y="314883"/>
                </a:moveTo>
                <a:cubicBezTo>
                  <a:pt x="1214299" y="314025"/>
                  <a:pt x="1210013" y="315740"/>
                  <a:pt x="1208584" y="317645"/>
                </a:cubicBezTo>
                <a:cubicBezTo>
                  <a:pt x="1207155" y="319645"/>
                  <a:pt x="1199440" y="319264"/>
                  <a:pt x="1200011" y="318692"/>
                </a:cubicBezTo>
                <a:cubicBezTo>
                  <a:pt x="1200583" y="318121"/>
                  <a:pt x="1200011" y="316787"/>
                  <a:pt x="1197535" y="316502"/>
                </a:cubicBezTo>
                <a:cubicBezTo>
                  <a:pt x="1195058" y="316311"/>
                  <a:pt x="1189820" y="320693"/>
                  <a:pt x="1187248" y="322217"/>
                </a:cubicBezTo>
                <a:lnTo>
                  <a:pt x="1184390" y="321455"/>
                </a:lnTo>
                <a:lnTo>
                  <a:pt x="1180866" y="320502"/>
                </a:lnTo>
                <a:cubicBezTo>
                  <a:pt x="1176580" y="319359"/>
                  <a:pt x="1175627" y="320026"/>
                  <a:pt x="1178675" y="321931"/>
                </a:cubicBezTo>
                <a:lnTo>
                  <a:pt x="1178485" y="323169"/>
                </a:lnTo>
                <a:lnTo>
                  <a:pt x="1177437" y="329360"/>
                </a:lnTo>
                <a:cubicBezTo>
                  <a:pt x="1182866" y="330408"/>
                  <a:pt x="1187819" y="330408"/>
                  <a:pt x="1188391" y="329456"/>
                </a:cubicBezTo>
                <a:cubicBezTo>
                  <a:pt x="1188962" y="328503"/>
                  <a:pt x="1191820" y="326312"/>
                  <a:pt x="1193439" y="327075"/>
                </a:cubicBezTo>
                <a:lnTo>
                  <a:pt x="1194773" y="327741"/>
                </a:lnTo>
                <a:cubicBezTo>
                  <a:pt x="1199059" y="329932"/>
                  <a:pt x="1202964" y="329551"/>
                  <a:pt x="1207250" y="327360"/>
                </a:cubicBezTo>
                <a:lnTo>
                  <a:pt x="1211918" y="324979"/>
                </a:lnTo>
                <a:cubicBezTo>
                  <a:pt x="1209441" y="322693"/>
                  <a:pt x="1207631" y="320598"/>
                  <a:pt x="1207727" y="320502"/>
                </a:cubicBezTo>
                <a:cubicBezTo>
                  <a:pt x="1207917" y="320407"/>
                  <a:pt x="1212203" y="320979"/>
                  <a:pt x="1216394" y="322598"/>
                </a:cubicBezTo>
                <a:lnTo>
                  <a:pt x="1220299" y="324122"/>
                </a:lnTo>
                <a:cubicBezTo>
                  <a:pt x="1221062" y="324408"/>
                  <a:pt x="1222205" y="324693"/>
                  <a:pt x="1222300" y="325074"/>
                </a:cubicBezTo>
                <a:cubicBezTo>
                  <a:pt x="1222681" y="326789"/>
                  <a:pt x="1222490" y="328503"/>
                  <a:pt x="1225633" y="328408"/>
                </a:cubicBezTo>
                <a:lnTo>
                  <a:pt x="1228396" y="328313"/>
                </a:lnTo>
                <a:cubicBezTo>
                  <a:pt x="1229444" y="326598"/>
                  <a:pt x="1231158" y="325169"/>
                  <a:pt x="1232111" y="325169"/>
                </a:cubicBezTo>
                <a:lnTo>
                  <a:pt x="1232968" y="325265"/>
                </a:lnTo>
                <a:lnTo>
                  <a:pt x="1236111" y="325646"/>
                </a:lnTo>
                <a:cubicBezTo>
                  <a:pt x="1239921" y="326408"/>
                  <a:pt x="1242969" y="322312"/>
                  <a:pt x="1242969" y="320788"/>
                </a:cubicBezTo>
                <a:cubicBezTo>
                  <a:pt x="1242969" y="319169"/>
                  <a:pt x="1240016" y="319073"/>
                  <a:pt x="1236397" y="320598"/>
                </a:cubicBezTo>
                <a:lnTo>
                  <a:pt x="1232968" y="317550"/>
                </a:lnTo>
                <a:lnTo>
                  <a:pt x="1230491" y="315359"/>
                </a:lnTo>
                <a:cubicBezTo>
                  <a:pt x="1227539" y="316692"/>
                  <a:pt x="1224395" y="318502"/>
                  <a:pt x="1223538" y="319359"/>
                </a:cubicBezTo>
                <a:cubicBezTo>
                  <a:pt x="1222586" y="320217"/>
                  <a:pt x="1217156" y="316978"/>
                  <a:pt x="1216680" y="316787"/>
                </a:cubicBezTo>
                <a:cubicBezTo>
                  <a:pt x="1216299" y="316502"/>
                  <a:pt x="1215442" y="315740"/>
                  <a:pt x="1214870" y="314883"/>
                </a:cubicBezTo>
                <a:close/>
                <a:moveTo>
                  <a:pt x="1267163" y="313930"/>
                </a:moveTo>
                <a:cubicBezTo>
                  <a:pt x="1265448" y="313835"/>
                  <a:pt x="1263448" y="313454"/>
                  <a:pt x="1262114" y="314025"/>
                </a:cubicBezTo>
                <a:lnTo>
                  <a:pt x="1260305" y="314692"/>
                </a:lnTo>
                <a:cubicBezTo>
                  <a:pt x="1258590" y="316121"/>
                  <a:pt x="1255732" y="316787"/>
                  <a:pt x="1253828" y="316121"/>
                </a:cubicBezTo>
                <a:cubicBezTo>
                  <a:pt x="1252018" y="315454"/>
                  <a:pt x="1248398" y="315454"/>
                  <a:pt x="1250875" y="317740"/>
                </a:cubicBezTo>
                <a:cubicBezTo>
                  <a:pt x="1253447" y="320121"/>
                  <a:pt x="1255161" y="328313"/>
                  <a:pt x="1256114" y="328694"/>
                </a:cubicBezTo>
                <a:lnTo>
                  <a:pt x="1256590" y="328408"/>
                </a:lnTo>
                <a:lnTo>
                  <a:pt x="1261162" y="326027"/>
                </a:lnTo>
                <a:cubicBezTo>
                  <a:pt x="1267163" y="325169"/>
                  <a:pt x="1271258" y="323550"/>
                  <a:pt x="1270306" y="322598"/>
                </a:cubicBezTo>
                <a:cubicBezTo>
                  <a:pt x="1269353" y="321645"/>
                  <a:pt x="1268782" y="318216"/>
                  <a:pt x="1271163" y="317169"/>
                </a:cubicBezTo>
                <a:lnTo>
                  <a:pt x="1271449" y="316121"/>
                </a:lnTo>
                <a:cubicBezTo>
                  <a:pt x="1272115" y="313358"/>
                  <a:pt x="1269163" y="314025"/>
                  <a:pt x="1267163" y="313930"/>
                </a:cubicBezTo>
                <a:close/>
                <a:moveTo>
                  <a:pt x="1433388" y="312817"/>
                </a:moveTo>
                <a:lnTo>
                  <a:pt x="1435893" y="314391"/>
                </a:lnTo>
                <a:lnTo>
                  <a:pt x="1432613" y="313806"/>
                </a:lnTo>
                <a:close/>
                <a:moveTo>
                  <a:pt x="1424135" y="308881"/>
                </a:moveTo>
                <a:cubicBezTo>
                  <a:pt x="1425469" y="309072"/>
                  <a:pt x="1429374" y="310025"/>
                  <a:pt x="1429850" y="310310"/>
                </a:cubicBezTo>
                <a:cubicBezTo>
                  <a:pt x="1430231" y="310787"/>
                  <a:pt x="1430231" y="312787"/>
                  <a:pt x="1429755" y="313168"/>
                </a:cubicBezTo>
                <a:cubicBezTo>
                  <a:pt x="1429279" y="313549"/>
                  <a:pt x="1428136" y="313739"/>
                  <a:pt x="1427278" y="313549"/>
                </a:cubicBezTo>
                <a:lnTo>
                  <a:pt x="1426802" y="313168"/>
                </a:lnTo>
                <a:lnTo>
                  <a:pt x="1422325" y="309644"/>
                </a:lnTo>
                <a:cubicBezTo>
                  <a:pt x="1421183" y="313454"/>
                  <a:pt x="1418706" y="315644"/>
                  <a:pt x="1416801" y="314597"/>
                </a:cubicBezTo>
                <a:cubicBezTo>
                  <a:pt x="1414896" y="313549"/>
                  <a:pt x="1414610" y="309263"/>
                  <a:pt x="1416039" y="310215"/>
                </a:cubicBezTo>
                <a:cubicBezTo>
                  <a:pt x="1417468" y="311168"/>
                  <a:pt x="1422802" y="308691"/>
                  <a:pt x="1424135" y="308881"/>
                </a:cubicBezTo>
                <a:close/>
                <a:moveTo>
                  <a:pt x="1368889" y="307453"/>
                </a:moveTo>
                <a:cubicBezTo>
                  <a:pt x="1370604" y="309167"/>
                  <a:pt x="1370890" y="311263"/>
                  <a:pt x="1369461" y="312216"/>
                </a:cubicBezTo>
                <a:cubicBezTo>
                  <a:pt x="1368032" y="313168"/>
                  <a:pt x="1363651" y="312977"/>
                  <a:pt x="1360222" y="312120"/>
                </a:cubicBezTo>
                <a:lnTo>
                  <a:pt x="1357079" y="311549"/>
                </a:lnTo>
                <a:lnTo>
                  <a:pt x="1354316" y="310977"/>
                </a:lnTo>
                <a:cubicBezTo>
                  <a:pt x="1351745" y="309263"/>
                  <a:pt x="1350316" y="310501"/>
                  <a:pt x="1351173" y="313740"/>
                </a:cubicBezTo>
                <a:lnTo>
                  <a:pt x="1346030" y="313549"/>
                </a:lnTo>
                <a:lnTo>
                  <a:pt x="1344887" y="313549"/>
                </a:lnTo>
                <a:cubicBezTo>
                  <a:pt x="1343553" y="311358"/>
                  <a:pt x="1341267" y="310596"/>
                  <a:pt x="1339838" y="311739"/>
                </a:cubicBezTo>
                <a:cubicBezTo>
                  <a:pt x="1338410" y="312882"/>
                  <a:pt x="1334028" y="315454"/>
                  <a:pt x="1333647" y="314502"/>
                </a:cubicBezTo>
                <a:cubicBezTo>
                  <a:pt x="1333266" y="313549"/>
                  <a:pt x="1330789" y="312501"/>
                  <a:pt x="1328694" y="313644"/>
                </a:cubicBezTo>
                <a:cubicBezTo>
                  <a:pt x="1326598" y="314787"/>
                  <a:pt x="1321169" y="317073"/>
                  <a:pt x="1320788" y="316406"/>
                </a:cubicBezTo>
                <a:cubicBezTo>
                  <a:pt x="1320503" y="315740"/>
                  <a:pt x="1319169" y="314121"/>
                  <a:pt x="1318502" y="314502"/>
                </a:cubicBezTo>
                <a:cubicBezTo>
                  <a:pt x="1317836" y="314883"/>
                  <a:pt x="1315740" y="314883"/>
                  <a:pt x="1315549" y="313644"/>
                </a:cubicBezTo>
                <a:cubicBezTo>
                  <a:pt x="1315264" y="312406"/>
                  <a:pt x="1315169" y="312787"/>
                  <a:pt x="1315740" y="316311"/>
                </a:cubicBezTo>
                <a:lnTo>
                  <a:pt x="1309358" y="312406"/>
                </a:lnTo>
                <a:cubicBezTo>
                  <a:pt x="1307168" y="311073"/>
                  <a:pt x="1302786" y="311549"/>
                  <a:pt x="1299452" y="311930"/>
                </a:cubicBezTo>
                <a:lnTo>
                  <a:pt x="1297833" y="312120"/>
                </a:lnTo>
                <a:cubicBezTo>
                  <a:pt x="1296309" y="313740"/>
                  <a:pt x="1294404" y="316502"/>
                  <a:pt x="1293547" y="318216"/>
                </a:cubicBezTo>
                <a:lnTo>
                  <a:pt x="1292404" y="317931"/>
                </a:lnTo>
                <a:cubicBezTo>
                  <a:pt x="1289356" y="317264"/>
                  <a:pt x="1286784" y="315359"/>
                  <a:pt x="1283164" y="315740"/>
                </a:cubicBezTo>
                <a:lnTo>
                  <a:pt x="1282593" y="315835"/>
                </a:lnTo>
                <a:cubicBezTo>
                  <a:pt x="1281450" y="313454"/>
                  <a:pt x="1279831" y="312311"/>
                  <a:pt x="1279069" y="313358"/>
                </a:cubicBezTo>
                <a:cubicBezTo>
                  <a:pt x="1278307" y="314406"/>
                  <a:pt x="1282403" y="319264"/>
                  <a:pt x="1290404" y="321455"/>
                </a:cubicBezTo>
                <a:lnTo>
                  <a:pt x="1297452" y="322026"/>
                </a:lnTo>
                <a:lnTo>
                  <a:pt x="1299929" y="322217"/>
                </a:lnTo>
                <a:cubicBezTo>
                  <a:pt x="1303072" y="322312"/>
                  <a:pt x="1308025" y="322312"/>
                  <a:pt x="1311073" y="322217"/>
                </a:cubicBezTo>
                <a:lnTo>
                  <a:pt x="1313835" y="322312"/>
                </a:lnTo>
                <a:cubicBezTo>
                  <a:pt x="1316216" y="322312"/>
                  <a:pt x="1318598" y="321741"/>
                  <a:pt x="1320979" y="321169"/>
                </a:cubicBezTo>
                <a:cubicBezTo>
                  <a:pt x="1324789" y="320312"/>
                  <a:pt x="1334123" y="320121"/>
                  <a:pt x="1338981" y="320217"/>
                </a:cubicBezTo>
                <a:lnTo>
                  <a:pt x="1344982" y="320312"/>
                </a:lnTo>
                <a:cubicBezTo>
                  <a:pt x="1350602" y="318121"/>
                  <a:pt x="1355269" y="319454"/>
                  <a:pt x="1355269" y="323169"/>
                </a:cubicBezTo>
                <a:lnTo>
                  <a:pt x="1360793" y="318502"/>
                </a:lnTo>
                <a:lnTo>
                  <a:pt x="1361270" y="318121"/>
                </a:lnTo>
                <a:cubicBezTo>
                  <a:pt x="1364127" y="319645"/>
                  <a:pt x="1367747" y="320883"/>
                  <a:pt x="1369175" y="320788"/>
                </a:cubicBezTo>
                <a:cubicBezTo>
                  <a:pt x="1370604" y="320693"/>
                  <a:pt x="1376319" y="320407"/>
                  <a:pt x="1379367" y="318312"/>
                </a:cubicBezTo>
                <a:lnTo>
                  <a:pt x="1383272" y="318216"/>
                </a:lnTo>
                <a:lnTo>
                  <a:pt x="1384320" y="318026"/>
                </a:lnTo>
                <a:cubicBezTo>
                  <a:pt x="1386225" y="317931"/>
                  <a:pt x="1387178" y="316883"/>
                  <a:pt x="1386415" y="315740"/>
                </a:cubicBezTo>
                <a:cubicBezTo>
                  <a:pt x="1385654" y="314597"/>
                  <a:pt x="1382701" y="312501"/>
                  <a:pt x="1381272" y="313168"/>
                </a:cubicBezTo>
                <a:cubicBezTo>
                  <a:pt x="1379748" y="313835"/>
                  <a:pt x="1376795" y="308977"/>
                  <a:pt x="1375843" y="307548"/>
                </a:cubicBezTo>
                <a:lnTo>
                  <a:pt x="1373462" y="307548"/>
                </a:lnTo>
                <a:close/>
                <a:moveTo>
                  <a:pt x="1718172" y="306882"/>
                </a:moveTo>
                <a:cubicBezTo>
                  <a:pt x="1720744" y="306501"/>
                  <a:pt x="1728078" y="306596"/>
                  <a:pt x="1727126" y="308596"/>
                </a:cubicBezTo>
                <a:lnTo>
                  <a:pt x="1726649" y="309644"/>
                </a:lnTo>
                <a:cubicBezTo>
                  <a:pt x="1721696" y="311930"/>
                  <a:pt x="1717410" y="312787"/>
                  <a:pt x="1717124" y="311454"/>
                </a:cubicBezTo>
                <a:cubicBezTo>
                  <a:pt x="1716838" y="310120"/>
                  <a:pt x="1710171" y="310692"/>
                  <a:pt x="1709790" y="310025"/>
                </a:cubicBezTo>
                <a:lnTo>
                  <a:pt x="1709981" y="309453"/>
                </a:lnTo>
                <a:lnTo>
                  <a:pt x="1710361" y="308025"/>
                </a:lnTo>
                <a:cubicBezTo>
                  <a:pt x="1712171" y="307739"/>
                  <a:pt x="1715600" y="307167"/>
                  <a:pt x="1718172" y="306882"/>
                </a:cubicBezTo>
                <a:close/>
                <a:moveTo>
                  <a:pt x="1657021" y="305739"/>
                </a:moveTo>
                <a:cubicBezTo>
                  <a:pt x="1659974" y="305929"/>
                  <a:pt x="1664641" y="307644"/>
                  <a:pt x="1667498" y="309454"/>
                </a:cubicBezTo>
                <a:lnTo>
                  <a:pt x="1668165" y="311359"/>
                </a:lnTo>
                <a:lnTo>
                  <a:pt x="1668737" y="312597"/>
                </a:lnTo>
                <a:cubicBezTo>
                  <a:pt x="1666260" y="314883"/>
                  <a:pt x="1663307" y="314121"/>
                  <a:pt x="1662260" y="310882"/>
                </a:cubicBezTo>
                <a:lnTo>
                  <a:pt x="1660736" y="308692"/>
                </a:lnTo>
                <a:cubicBezTo>
                  <a:pt x="1659497" y="306882"/>
                  <a:pt x="1657402" y="307358"/>
                  <a:pt x="1655497" y="308692"/>
                </a:cubicBezTo>
                <a:lnTo>
                  <a:pt x="1655116" y="308977"/>
                </a:lnTo>
                <a:cubicBezTo>
                  <a:pt x="1653973" y="308596"/>
                  <a:pt x="1653402" y="307168"/>
                  <a:pt x="1653782" y="305834"/>
                </a:cubicBezTo>
                <a:lnTo>
                  <a:pt x="1654163" y="305834"/>
                </a:lnTo>
                <a:close/>
                <a:moveTo>
                  <a:pt x="1480368" y="305096"/>
                </a:moveTo>
                <a:cubicBezTo>
                  <a:pt x="1478880" y="305191"/>
                  <a:pt x="1477046" y="306072"/>
                  <a:pt x="1475379" y="306310"/>
                </a:cubicBezTo>
                <a:lnTo>
                  <a:pt x="1473950" y="306500"/>
                </a:lnTo>
                <a:cubicBezTo>
                  <a:pt x="1472140" y="306215"/>
                  <a:pt x="1470712" y="307644"/>
                  <a:pt x="1470712" y="309834"/>
                </a:cubicBezTo>
                <a:cubicBezTo>
                  <a:pt x="1470712" y="312025"/>
                  <a:pt x="1474712" y="316597"/>
                  <a:pt x="1479570" y="314978"/>
                </a:cubicBezTo>
                <a:lnTo>
                  <a:pt x="1481094" y="316121"/>
                </a:lnTo>
                <a:lnTo>
                  <a:pt x="1486809" y="320312"/>
                </a:lnTo>
                <a:cubicBezTo>
                  <a:pt x="1492048" y="317454"/>
                  <a:pt x="1495477" y="312977"/>
                  <a:pt x="1494524" y="310310"/>
                </a:cubicBezTo>
                <a:cubicBezTo>
                  <a:pt x="1493572" y="307644"/>
                  <a:pt x="1484237" y="309358"/>
                  <a:pt x="1483285" y="308977"/>
                </a:cubicBezTo>
                <a:lnTo>
                  <a:pt x="1483285" y="308596"/>
                </a:lnTo>
                <a:cubicBezTo>
                  <a:pt x="1482999" y="305691"/>
                  <a:pt x="1481856" y="305000"/>
                  <a:pt x="1480368" y="305096"/>
                </a:cubicBezTo>
                <a:close/>
                <a:moveTo>
                  <a:pt x="1687787" y="305072"/>
                </a:moveTo>
                <a:cubicBezTo>
                  <a:pt x="1692549" y="303929"/>
                  <a:pt x="1696550" y="303929"/>
                  <a:pt x="1696645" y="305072"/>
                </a:cubicBezTo>
                <a:cubicBezTo>
                  <a:pt x="1696740" y="306215"/>
                  <a:pt x="1693788" y="310216"/>
                  <a:pt x="1689597" y="310787"/>
                </a:cubicBezTo>
                <a:lnTo>
                  <a:pt x="1688168" y="309644"/>
                </a:lnTo>
                <a:lnTo>
                  <a:pt x="1683405" y="305548"/>
                </a:lnTo>
                <a:cubicBezTo>
                  <a:pt x="1681500" y="308882"/>
                  <a:pt x="1678643" y="310882"/>
                  <a:pt x="1677024" y="309930"/>
                </a:cubicBezTo>
                <a:cubicBezTo>
                  <a:pt x="1675405" y="309073"/>
                  <a:pt x="1673690" y="305644"/>
                  <a:pt x="1679786" y="305834"/>
                </a:cubicBezTo>
                <a:lnTo>
                  <a:pt x="1683881" y="305453"/>
                </a:lnTo>
                <a:close/>
                <a:moveTo>
                  <a:pt x="1627779" y="304596"/>
                </a:moveTo>
                <a:cubicBezTo>
                  <a:pt x="1629970" y="306310"/>
                  <a:pt x="1627684" y="312787"/>
                  <a:pt x="1625493" y="312216"/>
                </a:cubicBezTo>
                <a:lnTo>
                  <a:pt x="1623398" y="311930"/>
                </a:lnTo>
                <a:lnTo>
                  <a:pt x="1621492" y="311644"/>
                </a:lnTo>
                <a:cubicBezTo>
                  <a:pt x="1617968" y="311740"/>
                  <a:pt x="1616445" y="310216"/>
                  <a:pt x="1618064" y="308311"/>
                </a:cubicBezTo>
                <a:cubicBezTo>
                  <a:pt x="1619683" y="306310"/>
                  <a:pt x="1625588" y="302977"/>
                  <a:pt x="1627779" y="304596"/>
                </a:cubicBezTo>
                <a:close/>
                <a:moveTo>
                  <a:pt x="1593394" y="304405"/>
                </a:moveTo>
                <a:lnTo>
                  <a:pt x="1594156" y="304786"/>
                </a:lnTo>
                <a:lnTo>
                  <a:pt x="1597966" y="306786"/>
                </a:lnTo>
                <a:cubicBezTo>
                  <a:pt x="1596823" y="310406"/>
                  <a:pt x="1595299" y="312406"/>
                  <a:pt x="1594632" y="311168"/>
                </a:cubicBezTo>
                <a:cubicBezTo>
                  <a:pt x="1593966" y="309930"/>
                  <a:pt x="1590822" y="307739"/>
                  <a:pt x="1588822" y="308596"/>
                </a:cubicBezTo>
                <a:cubicBezTo>
                  <a:pt x="1586917" y="309358"/>
                  <a:pt x="1583297" y="310406"/>
                  <a:pt x="1585393" y="308977"/>
                </a:cubicBezTo>
                <a:cubicBezTo>
                  <a:pt x="1587488" y="307548"/>
                  <a:pt x="1586155" y="303262"/>
                  <a:pt x="1586155" y="304786"/>
                </a:cubicBezTo>
                <a:cubicBezTo>
                  <a:pt x="1586155" y="306310"/>
                  <a:pt x="1592346" y="304405"/>
                  <a:pt x="1593394" y="304405"/>
                </a:cubicBezTo>
                <a:close/>
                <a:moveTo>
                  <a:pt x="1422801" y="303452"/>
                </a:moveTo>
                <a:cubicBezTo>
                  <a:pt x="1420991" y="306310"/>
                  <a:pt x="1418324" y="303548"/>
                  <a:pt x="1416229" y="304215"/>
                </a:cubicBezTo>
                <a:cubicBezTo>
                  <a:pt x="1413657" y="304977"/>
                  <a:pt x="1408799" y="305643"/>
                  <a:pt x="1408704" y="306405"/>
                </a:cubicBezTo>
                <a:cubicBezTo>
                  <a:pt x="1408514" y="311263"/>
                  <a:pt x="1403846" y="308882"/>
                  <a:pt x="1401370" y="310025"/>
                </a:cubicBezTo>
                <a:cubicBezTo>
                  <a:pt x="1400798" y="310310"/>
                  <a:pt x="1400513" y="311168"/>
                  <a:pt x="1400417" y="311739"/>
                </a:cubicBezTo>
                <a:cubicBezTo>
                  <a:pt x="1399560" y="315073"/>
                  <a:pt x="1397369" y="314311"/>
                  <a:pt x="1395179" y="312787"/>
                </a:cubicBezTo>
                <a:lnTo>
                  <a:pt x="1393845" y="311835"/>
                </a:lnTo>
                <a:cubicBezTo>
                  <a:pt x="1392512" y="310692"/>
                  <a:pt x="1389845" y="310787"/>
                  <a:pt x="1387939" y="312025"/>
                </a:cubicBezTo>
                <a:lnTo>
                  <a:pt x="1388130" y="312596"/>
                </a:lnTo>
                <a:lnTo>
                  <a:pt x="1388606" y="314406"/>
                </a:lnTo>
                <a:cubicBezTo>
                  <a:pt x="1389845" y="316121"/>
                  <a:pt x="1393750" y="318978"/>
                  <a:pt x="1397083" y="320598"/>
                </a:cubicBezTo>
                <a:lnTo>
                  <a:pt x="1399655" y="320026"/>
                </a:lnTo>
                <a:lnTo>
                  <a:pt x="1404227" y="319073"/>
                </a:lnTo>
                <a:cubicBezTo>
                  <a:pt x="1408799" y="316692"/>
                  <a:pt x="1413466" y="316502"/>
                  <a:pt x="1414514" y="318692"/>
                </a:cubicBezTo>
                <a:lnTo>
                  <a:pt x="1416610" y="319550"/>
                </a:lnTo>
                <a:cubicBezTo>
                  <a:pt x="1418515" y="320217"/>
                  <a:pt x="1421563" y="318692"/>
                  <a:pt x="1424135" y="318216"/>
                </a:cubicBezTo>
                <a:cubicBezTo>
                  <a:pt x="1424897" y="318121"/>
                  <a:pt x="1425849" y="318312"/>
                  <a:pt x="1426706" y="318216"/>
                </a:cubicBezTo>
                <a:lnTo>
                  <a:pt x="1429945" y="317645"/>
                </a:lnTo>
                <a:cubicBezTo>
                  <a:pt x="1429278" y="315644"/>
                  <a:pt x="1429088" y="313644"/>
                  <a:pt x="1429564" y="313263"/>
                </a:cubicBezTo>
                <a:lnTo>
                  <a:pt x="1432613" y="313806"/>
                </a:lnTo>
                <a:lnTo>
                  <a:pt x="1432516" y="313930"/>
                </a:lnTo>
                <a:cubicBezTo>
                  <a:pt x="1431183" y="315073"/>
                  <a:pt x="1434993" y="320217"/>
                  <a:pt x="1437470" y="322217"/>
                </a:cubicBezTo>
                <a:lnTo>
                  <a:pt x="1438994" y="318121"/>
                </a:lnTo>
                <a:lnTo>
                  <a:pt x="1439184" y="317550"/>
                </a:lnTo>
                <a:cubicBezTo>
                  <a:pt x="1440422" y="316978"/>
                  <a:pt x="1441661" y="317931"/>
                  <a:pt x="1438041" y="315740"/>
                </a:cubicBezTo>
                <a:lnTo>
                  <a:pt x="1435893" y="314391"/>
                </a:lnTo>
                <a:lnTo>
                  <a:pt x="1443399" y="315728"/>
                </a:lnTo>
                <a:cubicBezTo>
                  <a:pt x="1450424" y="317097"/>
                  <a:pt x="1457901" y="318550"/>
                  <a:pt x="1459948" y="318692"/>
                </a:cubicBezTo>
                <a:lnTo>
                  <a:pt x="1463092" y="317931"/>
                </a:lnTo>
                <a:lnTo>
                  <a:pt x="1464902" y="317550"/>
                </a:lnTo>
                <a:cubicBezTo>
                  <a:pt x="1466140" y="315359"/>
                  <a:pt x="1466235" y="312406"/>
                  <a:pt x="1465282" y="310977"/>
                </a:cubicBezTo>
                <a:cubicBezTo>
                  <a:pt x="1464330" y="309548"/>
                  <a:pt x="1459091" y="309548"/>
                  <a:pt x="1456710" y="308787"/>
                </a:cubicBezTo>
                <a:cubicBezTo>
                  <a:pt x="1454329" y="308025"/>
                  <a:pt x="1445566" y="312406"/>
                  <a:pt x="1440327" y="312882"/>
                </a:cubicBezTo>
                <a:lnTo>
                  <a:pt x="1438803" y="307548"/>
                </a:lnTo>
                <a:cubicBezTo>
                  <a:pt x="1438613" y="306786"/>
                  <a:pt x="1436231" y="305548"/>
                  <a:pt x="1435469" y="305739"/>
                </a:cubicBezTo>
                <a:cubicBezTo>
                  <a:pt x="1432516" y="306691"/>
                  <a:pt x="1435660" y="307453"/>
                  <a:pt x="1435755" y="308406"/>
                </a:cubicBezTo>
                <a:lnTo>
                  <a:pt x="1435946" y="309548"/>
                </a:lnTo>
                <a:lnTo>
                  <a:pt x="1433388" y="312817"/>
                </a:lnTo>
                <a:lnTo>
                  <a:pt x="1430612" y="311073"/>
                </a:lnTo>
                <a:cubicBezTo>
                  <a:pt x="1430135" y="310692"/>
                  <a:pt x="1428706" y="308501"/>
                  <a:pt x="1428516" y="306977"/>
                </a:cubicBezTo>
                <a:lnTo>
                  <a:pt x="1427849" y="305834"/>
                </a:lnTo>
                <a:cubicBezTo>
                  <a:pt x="1427373" y="304977"/>
                  <a:pt x="1426230" y="304215"/>
                  <a:pt x="1425182" y="303643"/>
                </a:cubicBezTo>
                <a:cubicBezTo>
                  <a:pt x="1424611" y="303357"/>
                  <a:pt x="1422991" y="303262"/>
                  <a:pt x="1422801" y="303452"/>
                </a:cubicBezTo>
                <a:close/>
                <a:moveTo>
                  <a:pt x="37104" y="250112"/>
                </a:moveTo>
                <a:cubicBezTo>
                  <a:pt x="36152" y="249065"/>
                  <a:pt x="33675" y="249255"/>
                  <a:pt x="31579" y="250398"/>
                </a:cubicBezTo>
                <a:cubicBezTo>
                  <a:pt x="29484" y="251541"/>
                  <a:pt x="26150" y="255446"/>
                  <a:pt x="28341" y="256971"/>
                </a:cubicBezTo>
                <a:lnTo>
                  <a:pt x="30151" y="256875"/>
                </a:lnTo>
                <a:lnTo>
                  <a:pt x="33389" y="256589"/>
                </a:lnTo>
                <a:cubicBezTo>
                  <a:pt x="37295" y="255066"/>
                  <a:pt x="38056" y="251065"/>
                  <a:pt x="37104" y="250112"/>
                </a:cubicBezTo>
                <a:close/>
                <a:moveTo>
                  <a:pt x="1785703" y="154767"/>
                </a:moveTo>
                <a:cubicBezTo>
                  <a:pt x="1783799" y="154577"/>
                  <a:pt x="1781512" y="156387"/>
                  <a:pt x="1779703" y="157720"/>
                </a:cubicBezTo>
                <a:cubicBezTo>
                  <a:pt x="1779226" y="158006"/>
                  <a:pt x="1779893" y="160292"/>
                  <a:pt x="1780275" y="160292"/>
                </a:cubicBezTo>
                <a:lnTo>
                  <a:pt x="1781703" y="160387"/>
                </a:lnTo>
                <a:cubicBezTo>
                  <a:pt x="1783322" y="160006"/>
                  <a:pt x="1784846" y="160482"/>
                  <a:pt x="1785037" y="161339"/>
                </a:cubicBezTo>
                <a:cubicBezTo>
                  <a:pt x="1785323" y="162292"/>
                  <a:pt x="1790752" y="160863"/>
                  <a:pt x="1791609" y="160006"/>
                </a:cubicBezTo>
                <a:cubicBezTo>
                  <a:pt x="1792466" y="159149"/>
                  <a:pt x="1790847" y="156863"/>
                  <a:pt x="1788085" y="154958"/>
                </a:cubicBezTo>
                <a:close/>
                <a:moveTo>
                  <a:pt x="1802182" y="149814"/>
                </a:moveTo>
                <a:lnTo>
                  <a:pt x="1798276" y="150862"/>
                </a:lnTo>
                <a:lnTo>
                  <a:pt x="1792847" y="152291"/>
                </a:lnTo>
                <a:cubicBezTo>
                  <a:pt x="1795419" y="154862"/>
                  <a:pt x="1797133" y="157529"/>
                  <a:pt x="1796753" y="158006"/>
                </a:cubicBezTo>
                <a:cubicBezTo>
                  <a:pt x="1796372" y="158577"/>
                  <a:pt x="1798181" y="161244"/>
                  <a:pt x="1801706" y="162959"/>
                </a:cubicBezTo>
                <a:lnTo>
                  <a:pt x="1804182" y="162483"/>
                </a:lnTo>
                <a:lnTo>
                  <a:pt x="1807230" y="161911"/>
                </a:lnTo>
                <a:cubicBezTo>
                  <a:pt x="1810945" y="158958"/>
                  <a:pt x="1813326" y="156006"/>
                  <a:pt x="1812374" y="155244"/>
                </a:cubicBezTo>
                <a:cubicBezTo>
                  <a:pt x="1811421" y="154481"/>
                  <a:pt x="1806182" y="151433"/>
                  <a:pt x="1802182" y="149814"/>
                </a:cubicBezTo>
                <a:close/>
                <a:moveTo>
                  <a:pt x="432487" y="133336"/>
                </a:moveTo>
                <a:cubicBezTo>
                  <a:pt x="429439" y="134384"/>
                  <a:pt x="439440" y="143052"/>
                  <a:pt x="440773" y="141242"/>
                </a:cubicBezTo>
                <a:cubicBezTo>
                  <a:pt x="442107" y="139432"/>
                  <a:pt x="442297" y="136860"/>
                  <a:pt x="441250" y="135527"/>
                </a:cubicBezTo>
                <a:cubicBezTo>
                  <a:pt x="440202" y="134098"/>
                  <a:pt x="435630" y="132288"/>
                  <a:pt x="432487" y="133336"/>
                </a:cubicBezTo>
                <a:close/>
                <a:moveTo>
                  <a:pt x="1990301" y="272"/>
                </a:moveTo>
                <a:cubicBezTo>
                  <a:pt x="1991253" y="558"/>
                  <a:pt x="1994016" y="2462"/>
                  <a:pt x="1994873" y="3510"/>
                </a:cubicBezTo>
                <a:lnTo>
                  <a:pt x="1995920" y="4177"/>
                </a:lnTo>
                <a:cubicBezTo>
                  <a:pt x="1997063" y="4939"/>
                  <a:pt x="1998778" y="5701"/>
                  <a:pt x="2000016" y="5510"/>
                </a:cubicBezTo>
                <a:cubicBezTo>
                  <a:pt x="2005350" y="4844"/>
                  <a:pt x="2009827" y="6558"/>
                  <a:pt x="2013827" y="8844"/>
                </a:cubicBezTo>
                <a:lnTo>
                  <a:pt x="2019161" y="11892"/>
                </a:lnTo>
                <a:cubicBezTo>
                  <a:pt x="2019256" y="8082"/>
                  <a:pt x="2020971" y="6558"/>
                  <a:pt x="2022971" y="8558"/>
                </a:cubicBezTo>
                <a:cubicBezTo>
                  <a:pt x="2024972" y="10559"/>
                  <a:pt x="2028401" y="20846"/>
                  <a:pt x="2030401" y="25704"/>
                </a:cubicBezTo>
                <a:lnTo>
                  <a:pt x="2037830" y="26561"/>
                </a:lnTo>
                <a:lnTo>
                  <a:pt x="2040688" y="26942"/>
                </a:lnTo>
                <a:cubicBezTo>
                  <a:pt x="2043164" y="26751"/>
                  <a:pt x="2043355" y="28847"/>
                  <a:pt x="2041164" y="31609"/>
                </a:cubicBezTo>
                <a:lnTo>
                  <a:pt x="2047165" y="30466"/>
                </a:lnTo>
                <a:lnTo>
                  <a:pt x="2051642" y="29609"/>
                </a:lnTo>
                <a:cubicBezTo>
                  <a:pt x="2054308" y="30561"/>
                  <a:pt x="2056023" y="33323"/>
                  <a:pt x="2055356" y="35610"/>
                </a:cubicBezTo>
                <a:lnTo>
                  <a:pt x="2056309" y="36752"/>
                </a:lnTo>
                <a:lnTo>
                  <a:pt x="2058976" y="40086"/>
                </a:lnTo>
                <a:cubicBezTo>
                  <a:pt x="2062976" y="43801"/>
                  <a:pt x="2064500" y="47135"/>
                  <a:pt x="2062310" y="47516"/>
                </a:cubicBezTo>
                <a:cubicBezTo>
                  <a:pt x="2060119" y="47897"/>
                  <a:pt x="2052785" y="45896"/>
                  <a:pt x="2051166" y="45611"/>
                </a:cubicBezTo>
                <a:cubicBezTo>
                  <a:pt x="2049546" y="45420"/>
                  <a:pt x="2045831" y="51040"/>
                  <a:pt x="2046975" y="50659"/>
                </a:cubicBezTo>
                <a:cubicBezTo>
                  <a:pt x="2048212" y="50278"/>
                  <a:pt x="2051356" y="49611"/>
                  <a:pt x="2051737" y="49992"/>
                </a:cubicBezTo>
                <a:cubicBezTo>
                  <a:pt x="2052118" y="50373"/>
                  <a:pt x="2052594" y="53802"/>
                  <a:pt x="2052594" y="56850"/>
                </a:cubicBezTo>
                <a:cubicBezTo>
                  <a:pt x="2052689" y="59993"/>
                  <a:pt x="2047831" y="67709"/>
                  <a:pt x="2048689" y="67994"/>
                </a:cubicBezTo>
                <a:cubicBezTo>
                  <a:pt x="2049546" y="68185"/>
                  <a:pt x="2051832" y="69900"/>
                  <a:pt x="2050499" y="70757"/>
                </a:cubicBezTo>
                <a:cubicBezTo>
                  <a:pt x="2049070" y="71614"/>
                  <a:pt x="2044879" y="75424"/>
                  <a:pt x="2044879" y="76758"/>
                </a:cubicBezTo>
                <a:cubicBezTo>
                  <a:pt x="2044879" y="78186"/>
                  <a:pt x="2044212" y="83044"/>
                  <a:pt x="2043450" y="82568"/>
                </a:cubicBezTo>
                <a:cubicBezTo>
                  <a:pt x="2042593" y="82091"/>
                  <a:pt x="2040592" y="82949"/>
                  <a:pt x="2040212" y="85139"/>
                </a:cubicBezTo>
                <a:cubicBezTo>
                  <a:pt x="2039926" y="87330"/>
                  <a:pt x="2046212" y="93521"/>
                  <a:pt x="2045355" y="94760"/>
                </a:cubicBezTo>
                <a:lnTo>
                  <a:pt x="2044879" y="95998"/>
                </a:lnTo>
                <a:cubicBezTo>
                  <a:pt x="2043640" y="99237"/>
                  <a:pt x="2044117" y="103237"/>
                  <a:pt x="2038402" y="104189"/>
                </a:cubicBezTo>
                <a:cubicBezTo>
                  <a:pt x="2037735" y="104285"/>
                  <a:pt x="2036878" y="106285"/>
                  <a:pt x="2037259" y="106761"/>
                </a:cubicBezTo>
                <a:lnTo>
                  <a:pt x="2039259" y="109333"/>
                </a:lnTo>
                <a:cubicBezTo>
                  <a:pt x="2042021" y="112095"/>
                  <a:pt x="2041735" y="114191"/>
                  <a:pt x="2038687" y="113810"/>
                </a:cubicBezTo>
                <a:lnTo>
                  <a:pt x="2039545" y="117906"/>
                </a:lnTo>
                <a:lnTo>
                  <a:pt x="2040497" y="122287"/>
                </a:lnTo>
                <a:cubicBezTo>
                  <a:pt x="2040688" y="127335"/>
                  <a:pt x="2039640" y="131336"/>
                  <a:pt x="2038211" y="131241"/>
                </a:cubicBezTo>
                <a:lnTo>
                  <a:pt x="2037640" y="130574"/>
                </a:lnTo>
                <a:lnTo>
                  <a:pt x="2035925" y="128764"/>
                </a:lnTo>
                <a:cubicBezTo>
                  <a:pt x="2034306" y="126573"/>
                  <a:pt x="2032116" y="124097"/>
                  <a:pt x="2030972" y="123144"/>
                </a:cubicBezTo>
                <a:cubicBezTo>
                  <a:pt x="2029829" y="122192"/>
                  <a:pt x="2027258" y="125144"/>
                  <a:pt x="2027639" y="126478"/>
                </a:cubicBezTo>
                <a:lnTo>
                  <a:pt x="2030020" y="127335"/>
                </a:lnTo>
                <a:cubicBezTo>
                  <a:pt x="2033163" y="128383"/>
                  <a:pt x="2032782" y="132574"/>
                  <a:pt x="2029639" y="133241"/>
                </a:cubicBezTo>
                <a:cubicBezTo>
                  <a:pt x="2027067" y="133812"/>
                  <a:pt x="2024495" y="138098"/>
                  <a:pt x="2021162" y="134098"/>
                </a:cubicBezTo>
                <a:cubicBezTo>
                  <a:pt x="2020971" y="133908"/>
                  <a:pt x="2019923" y="134003"/>
                  <a:pt x="2019447" y="134289"/>
                </a:cubicBezTo>
                <a:cubicBezTo>
                  <a:pt x="2011541" y="138098"/>
                  <a:pt x="2002778" y="137622"/>
                  <a:pt x="1994110" y="137717"/>
                </a:cubicBezTo>
                <a:cubicBezTo>
                  <a:pt x="1991539" y="137717"/>
                  <a:pt x="1988300" y="139718"/>
                  <a:pt x="1986586" y="138956"/>
                </a:cubicBezTo>
                <a:lnTo>
                  <a:pt x="1984491" y="138098"/>
                </a:lnTo>
                <a:cubicBezTo>
                  <a:pt x="1982966" y="134765"/>
                  <a:pt x="1981443" y="134765"/>
                  <a:pt x="1981252" y="138098"/>
                </a:cubicBezTo>
                <a:lnTo>
                  <a:pt x="1979823" y="138860"/>
                </a:lnTo>
                <a:cubicBezTo>
                  <a:pt x="1976965" y="140385"/>
                  <a:pt x="1973251" y="141337"/>
                  <a:pt x="1969726" y="141718"/>
                </a:cubicBezTo>
                <a:lnTo>
                  <a:pt x="1965535" y="142194"/>
                </a:lnTo>
                <a:cubicBezTo>
                  <a:pt x="1960773" y="141908"/>
                  <a:pt x="1955344" y="142861"/>
                  <a:pt x="1953344" y="144385"/>
                </a:cubicBezTo>
                <a:cubicBezTo>
                  <a:pt x="1951343" y="145909"/>
                  <a:pt x="1945628" y="142194"/>
                  <a:pt x="1945342" y="142289"/>
                </a:cubicBezTo>
                <a:lnTo>
                  <a:pt x="1945057" y="142385"/>
                </a:lnTo>
                <a:lnTo>
                  <a:pt x="1939723" y="144004"/>
                </a:lnTo>
                <a:cubicBezTo>
                  <a:pt x="1933627" y="144004"/>
                  <a:pt x="1924673" y="145147"/>
                  <a:pt x="1919815" y="146576"/>
                </a:cubicBezTo>
                <a:lnTo>
                  <a:pt x="1915529" y="145814"/>
                </a:lnTo>
                <a:lnTo>
                  <a:pt x="1911624" y="145147"/>
                </a:lnTo>
                <a:cubicBezTo>
                  <a:pt x="1907624" y="145909"/>
                  <a:pt x="1902956" y="146766"/>
                  <a:pt x="1901147" y="147147"/>
                </a:cubicBezTo>
                <a:cubicBezTo>
                  <a:pt x="1899337" y="147528"/>
                  <a:pt x="1891622" y="146957"/>
                  <a:pt x="1888478" y="145433"/>
                </a:cubicBezTo>
                <a:lnTo>
                  <a:pt x="1884573" y="147909"/>
                </a:lnTo>
                <a:cubicBezTo>
                  <a:pt x="1882478" y="149243"/>
                  <a:pt x="1878382" y="146957"/>
                  <a:pt x="1875429" y="146481"/>
                </a:cubicBezTo>
                <a:lnTo>
                  <a:pt x="1871238" y="145814"/>
                </a:lnTo>
                <a:cubicBezTo>
                  <a:pt x="1866190" y="147433"/>
                  <a:pt x="1861903" y="149910"/>
                  <a:pt x="1861713" y="151338"/>
                </a:cubicBezTo>
                <a:cubicBezTo>
                  <a:pt x="1861523" y="152767"/>
                  <a:pt x="1857141" y="153719"/>
                  <a:pt x="1856951" y="152196"/>
                </a:cubicBezTo>
                <a:cubicBezTo>
                  <a:pt x="1856760" y="150576"/>
                  <a:pt x="1855903" y="146576"/>
                  <a:pt x="1855426" y="146671"/>
                </a:cubicBezTo>
                <a:cubicBezTo>
                  <a:pt x="1854950" y="146766"/>
                  <a:pt x="1853998" y="148385"/>
                  <a:pt x="1853426" y="149910"/>
                </a:cubicBezTo>
                <a:cubicBezTo>
                  <a:pt x="1852950" y="151433"/>
                  <a:pt x="1852284" y="156006"/>
                  <a:pt x="1853236" y="156291"/>
                </a:cubicBezTo>
                <a:cubicBezTo>
                  <a:pt x="1854188" y="156672"/>
                  <a:pt x="1855998" y="158673"/>
                  <a:pt x="1854093" y="159435"/>
                </a:cubicBezTo>
                <a:cubicBezTo>
                  <a:pt x="1852093" y="160196"/>
                  <a:pt x="1847806" y="155529"/>
                  <a:pt x="1846568" y="154672"/>
                </a:cubicBezTo>
                <a:lnTo>
                  <a:pt x="1845235" y="154577"/>
                </a:lnTo>
                <a:cubicBezTo>
                  <a:pt x="1840949" y="154386"/>
                  <a:pt x="1836662" y="154577"/>
                  <a:pt x="1832376" y="154386"/>
                </a:cubicBezTo>
                <a:cubicBezTo>
                  <a:pt x="1831042" y="154291"/>
                  <a:pt x="1828566" y="153434"/>
                  <a:pt x="1828566" y="152862"/>
                </a:cubicBezTo>
                <a:cubicBezTo>
                  <a:pt x="1828376" y="150481"/>
                  <a:pt x="1826566" y="149529"/>
                  <a:pt x="1824565" y="150481"/>
                </a:cubicBezTo>
                <a:lnTo>
                  <a:pt x="1823613" y="150957"/>
                </a:lnTo>
                <a:cubicBezTo>
                  <a:pt x="1824375" y="153339"/>
                  <a:pt x="1823423" y="155053"/>
                  <a:pt x="1821517" y="154767"/>
                </a:cubicBezTo>
                <a:cubicBezTo>
                  <a:pt x="1819612" y="154481"/>
                  <a:pt x="1816088" y="159625"/>
                  <a:pt x="1813612" y="160863"/>
                </a:cubicBezTo>
                <a:lnTo>
                  <a:pt x="1817231" y="163435"/>
                </a:lnTo>
                <a:lnTo>
                  <a:pt x="1820660" y="165816"/>
                </a:lnTo>
                <a:cubicBezTo>
                  <a:pt x="1822756" y="164197"/>
                  <a:pt x="1825232" y="163340"/>
                  <a:pt x="1826090" y="164006"/>
                </a:cubicBezTo>
                <a:cubicBezTo>
                  <a:pt x="1826947" y="164673"/>
                  <a:pt x="1829804" y="166388"/>
                  <a:pt x="1830566" y="166197"/>
                </a:cubicBezTo>
                <a:lnTo>
                  <a:pt x="1830852" y="165816"/>
                </a:lnTo>
                <a:cubicBezTo>
                  <a:pt x="1832185" y="164197"/>
                  <a:pt x="1833234" y="162387"/>
                  <a:pt x="1834662" y="160863"/>
                </a:cubicBezTo>
                <a:cubicBezTo>
                  <a:pt x="1834948" y="160482"/>
                  <a:pt x="1836281" y="160673"/>
                  <a:pt x="1837043" y="160673"/>
                </a:cubicBezTo>
                <a:lnTo>
                  <a:pt x="1841520" y="160958"/>
                </a:lnTo>
                <a:cubicBezTo>
                  <a:pt x="1839996" y="163149"/>
                  <a:pt x="1839996" y="164673"/>
                  <a:pt x="1841520" y="164578"/>
                </a:cubicBezTo>
                <a:cubicBezTo>
                  <a:pt x="1843044" y="164387"/>
                  <a:pt x="1843901" y="167912"/>
                  <a:pt x="1843997" y="168007"/>
                </a:cubicBezTo>
                <a:cubicBezTo>
                  <a:pt x="1844092" y="168198"/>
                  <a:pt x="1845425" y="167816"/>
                  <a:pt x="1846283" y="166292"/>
                </a:cubicBezTo>
                <a:cubicBezTo>
                  <a:pt x="1847044" y="164769"/>
                  <a:pt x="1850378" y="161530"/>
                  <a:pt x="1852093" y="162292"/>
                </a:cubicBezTo>
                <a:cubicBezTo>
                  <a:pt x="1853807" y="163054"/>
                  <a:pt x="1860380" y="165531"/>
                  <a:pt x="1863428" y="166197"/>
                </a:cubicBezTo>
                <a:lnTo>
                  <a:pt x="1866094" y="164959"/>
                </a:lnTo>
                <a:cubicBezTo>
                  <a:pt x="1867809" y="164102"/>
                  <a:pt x="1869809" y="163530"/>
                  <a:pt x="1871238" y="162387"/>
                </a:cubicBezTo>
                <a:cubicBezTo>
                  <a:pt x="1873333" y="160768"/>
                  <a:pt x="1871905" y="159339"/>
                  <a:pt x="1870285" y="158101"/>
                </a:cubicBezTo>
                <a:cubicBezTo>
                  <a:pt x="1870285" y="158101"/>
                  <a:pt x="1871238" y="156863"/>
                  <a:pt x="1871905" y="156672"/>
                </a:cubicBezTo>
                <a:cubicBezTo>
                  <a:pt x="1872476" y="156482"/>
                  <a:pt x="1874000" y="156958"/>
                  <a:pt x="1874000" y="157244"/>
                </a:cubicBezTo>
                <a:lnTo>
                  <a:pt x="1874572" y="159816"/>
                </a:lnTo>
                <a:cubicBezTo>
                  <a:pt x="1874953" y="162864"/>
                  <a:pt x="1876858" y="165150"/>
                  <a:pt x="1878572" y="164769"/>
                </a:cubicBezTo>
                <a:lnTo>
                  <a:pt x="1879334" y="164102"/>
                </a:lnTo>
                <a:lnTo>
                  <a:pt x="1882382" y="161625"/>
                </a:lnTo>
                <a:cubicBezTo>
                  <a:pt x="1886287" y="162292"/>
                  <a:pt x="1892003" y="163149"/>
                  <a:pt x="1895146" y="163625"/>
                </a:cubicBezTo>
                <a:lnTo>
                  <a:pt x="1897241" y="165531"/>
                </a:lnTo>
                <a:cubicBezTo>
                  <a:pt x="1899146" y="167245"/>
                  <a:pt x="1899146" y="167150"/>
                  <a:pt x="1900480" y="164006"/>
                </a:cubicBezTo>
                <a:cubicBezTo>
                  <a:pt x="1901242" y="162102"/>
                  <a:pt x="1905052" y="160387"/>
                  <a:pt x="1907242" y="161149"/>
                </a:cubicBezTo>
                <a:cubicBezTo>
                  <a:pt x="1908671" y="161625"/>
                  <a:pt x="1910195" y="162197"/>
                  <a:pt x="1911529" y="162864"/>
                </a:cubicBezTo>
                <a:lnTo>
                  <a:pt x="1912576" y="163435"/>
                </a:lnTo>
                <a:cubicBezTo>
                  <a:pt x="1913815" y="164387"/>
                  <a:pt x="1916291" y="163721"/>
                  <a:pt x="1918101" y="162102"/>
                </a:cubicBezTo>
                <a:lnTo>
                  <a:pt x="1919911" y="160673"/>
                </a:lnTo>
                <a:lnTo>
                  <a:pt x="1922673" y="158387"/>
                </a:lnTo>
                <a:cubicBezTo>
                  <a:pt x="1924673" y="160292"/>
                  <a:pt x="1928102" y="162673"/>
                  <a:pt x="1930293" y="163721"/>
                </a:cubicBezTo>
                <a:lnTo>
                  <a:pt x="1931150" y="161721"/>
                </a:lnTo>
                <a:lnTo>
                  <a:pt x="1932960" y="157339"/>
                </a:lnTo>
                <a:cubicBezTo>
                  <a:pt x="1937151" y="158006"/>
                  <a:pt x="1943152" y="158387"/>
                  <a:pt x="1946200" y="158196"/>
                </a:cubicBezTo>
                <a:lnTo>
                  <a:pt x="1949057" y="157910"/>
                </a:lnTo>
                <a:lnTo>
                  <a:pt x="1950010" y="157815"/>
                </a:lnTo>
                <a:cubicBezTo>
                  <a:pt x="1950962" y="157720"/>
                  <a:pt x="1956487" y="159149"/>
                  <a:pt x="1962202" y="160958"/>
                </a:cubicBezTo>
                <a:lnTo>
                  <a:pt x="1967917" y="157529"/>
                </a:lnTo>
                <a:lnTo>
                  <a:pt x="1971822" y="155244"/>
                </a:lnTo>
                <a:cubicBezTo>
                  <a:pt x="1974489" y="158291"/>
                  <a:pt x="1977347" y="159816"/>
                  <a:pt x="1978394" y="158577"/>
                </a:cubicBezTo>
                <a:cubicBezTo>
                  <a:pt x="1979347" y="157339"/>
                  <a:pt x="1987443" y="158673"/>
                  <a:pt x="1990110" y="158958"/>
                </a:cubicBezTo>
                <a:cubicBezTo>
                  <a:pt x="1992777" y="159244"/>
                  <a:pt x="2001731" y="154100"/>
                  <a:pt x="2005064" y="152386"/>
                </a:cubicBezTo>
                <a:lnTo>
                  <a:pt x="2006207" y="157244"/>
                </a:lnTo>
                <a:lnTo>
                  <a:pt x="2006683" y="159530"/>
                </a:lnTo>
                <a:cubicBezTo>
                  <a:pt x="2009065" y="158673"/>
                  <a:pt x="2011541" y="157529"/>
                  <a:pt x="2012208" y="156958"/>
                </a:cubicBezTo>
                <a:cubicBezTo>
                  <a:pt x="2012875" y="156387"/>
                  <a:pt x="2015351" y="156006"/>
                  <a:pt x="2016685" y="156958"/>
                </a:cubicBezTo>
                <a:cubicBezTo>
                  <a:pt x="2018018" y="157815"/>
                  <a:pt x="2020495" y="161721"/>
                  <a:pt x="2020019" y="164197"/>
                </a:cubicBezTo>
                <a:cubicBezTo>
                  <a:pt x="2019543" y="166673"/>
                  <a:pt x="2020971" y="173341"/>
                  <a:pt x="2024114" y="173912"/>
                </a:cubicBezTo>
                <a:lnTo>
                  <a:pt x="2026496" y="174389"/>
                </a:lnTo>
                <a:cubicBezTo>
                  <a:pt x="2027353" y="174579"/>
                  <a:pt x="2028496" y="174865"/>
                  <a:pt x="2029162" y="174579"/>
                </a:cubicBezTo>
                <a:cubicBezTo>
                  <a:pt x="2034115" y="172484"/>
                  <a:pt x="2034020" y="172484"/>
                  <a:pt x="2036306" y="174008"/>
                </a:cubicBezTo>
                <a:lnTo>
                  <a:pt x="2038783" y="175722"/>
                </a:lnTo>
                <a:cubicBezTo>
                  <a:pt x="2041545" y="177437"/>
                  <a:pt x="2042593" y="180771"/>
                  <a:pt x="2041069" y="183247"/>
                </a:cubicBezTo>
                <a:lnTo>
                  <a:pt x="2040592" y="185819"/>
                </a:lnTo>
                <a:lnTo>
                  <a:pt x="2040307" y="187057"/>
                </a:lnTo>
                <a:cubicBezTo>
                  <a:pt x="2041831" y="188676"/>
                  <a:pt x="2045546" y="190581"/>
                  <a:pt x="2048594" y="191248"/>
                </a:cubicBezTo>
                <a:lnTo>
                  <a:pt x="2051070" y="190105"/>
                </a:lnTo>
                <a:lnTo>
                  <a:pt x="2052213" y="189629"/>
                </a:lnTo>
                <a:cubicBezTo>
                  <a:pt x="2052689" y="187819"/>
                  <a:pt x="2054213" y="186866"/>
                  <a:pt x="2055451" y="187343"/>
                </a:cubicBezTo>
                <a:cubicBezTo>
                  <a:pt x="2056785" y="187819"/>
                  <a:pt x="2060119" y="190677"/>
                  <a:pt x="2059452" y="192200"/>
                </a:cubicBezTo>
                <a:lnTo>
                  <a:pt x="2058309" y="192772"/>
                </a:lnTo>
                <a:lnTo>
                  <a:pt x="2055451" y="194010"/>
                </a:lnTo>
                <a:cubicBezTo>
                  <a:pt x="2051642" y="195153"/>
                  <a:pt x="2047831" y="195534"/>
                  <a:pt x="2046975" y="194963"/>
                </a:cubicBezTo>
                <a:cubicBezTo>
                  <a:pt x="2046117" y="194296"/>
                  <a:pt x="2042974" y="193820"/>
                  <a:pt x="2042212" y="195725"/>
                </a:cubicBezTo>
                <a:cubicBezTo>
                  <a:pt x="2041545" y="197535"/>
                  <a:pt x="2039926" y="202487"/>
                  <a:pt x="2040307" y="202583"/>
                </a:cubicBezTo>
                <a:cubicBezTo>
                  <a:pt x="2040592" y="202678"/>
                  <a:pt x="2041926" y="202202"/>
                  <a:pt x="2042498" y="201154"/>
                </a:cubicBezTo>
                <a:cubicBezTo>
                  <a:pt x="2043069" y="200106"/>
                  <a:pt x="2044974" y="197535"/>
                  <a:pt x="2045355" y="197820"/>
                </a:cubicBezTo>
                <a:cubicBezTo>
                  <a:pt x="2045831" y="198106"/>
                  <a:pt x="2046975" y="200487"/>
                  <a:pt x="2046975" y="202678"/>
                </a:cubicBezTo>
                <a:cubicBezTo>
                  <a:pt x="2046975" y="204869"/>
                  <a:pt x="2045641" y="209917"/>
                  <a:pt x="2044117" y="208869"/>
                </a:cubicBezTo>
                <a:cubicBezTo>
                  <a:pt x="2042593" y="207821"/>
                  <a:pt x="2038783" y="211536"/>
                  <a:pt x="2036878" y="213060"/>
                </a:cubicBezTo>
                <a:lnTo>
                  <a:pt x="2034211" y="213441"/>
                </a:lnTo>
                <a:cubicBezTo>
                  <a:pt x="2033449" y="213537"/>
                  <a:pt x="2032306" y="214775"/>
                  <a:pt x="2032401" y="215537"/>
                </a:cubicBezTo>
                <a:cubicBezTo>
                  <a:pt x="2032401" y="216204"/>
                  <a:pt x="2033544" y="217346"/>
                  <a:pt x="2034401" y="217442"/>
                </a:cubicBezTo>
                <a:lnTo>
                  <a:pt x="2035925" y="217727"/>
                </a:lnTo>
                <a:cubicBezTo>
                  <a:pt x="2037830" y="217632"/>
                  <a:pt x="2038402" y="219633"/>
                  <a:pt x="2037164" y="222300"/>
                </a:cubicBezTo>
                <a:lnTo>
                  <a:pt x="2037926" y="222966"/>
                </a:lnTo>
                <a:lnTo>
                  <a:pt x="2042498" y="226681"/>
                </a:lnTo>
                <a:cubicBezTo>
                  <a:pt x="2038687" y="228586"/>
                  <a:pt x="2035068" y="230205"/>
                  <a:pt x="2034497" y="230300"/>
                </a:cubicBezTo>
                <a:cubicBezTo>
                  <a:pt x="2033830" y="230491"/>
                  <a:pt x="2033259" y="232015"/>
                  <a:pt x="2034782" y="233539"/>
                </a:cubicBezTo>
                <a:cubicBezTo>
                  <a:pt x="2036306" y="235063"/>
                  <a:pt x="2041735" y="239825"/>
                  <a:pt x="2041641" y="243445"/>
                </a:cubicBezTo>
                <a:cubicBezTo>
                  <a:pt x="2041450" y="247064"/>
                  <a:pt x="2039449" y="256685"/>
                  <a:pt x="2039354" y="256780"/>
                </a:cubicBezTo>
                <a:cubicBezTo>
                  <a:pt x="2039164" y="256971"/>
                  <a:pt x="2038497" y="257066"/>
                  <a:pt x="2038116" y="256780"/>
                </a:cubicBezTo>
                <a:lnTo>
                  <a:pt x="2037830" y="256589"/>
                </a:lnTo>
                <a:lnTo>
                  <a:pt x="2037259" y="256208"/>
                </a:lnTo>
                <a:cubicBezTo>
                  <a:pt x="2036592" y="255732"/>
                  <a:pt x="2033735" y="257352"/>
                  <a:pt x="2030972" y="259733"/>
                </a:cubicBezTo>
                <a:lnTo>
                  <a:pt x="2030877" y="262019"/>
                </a:lnTo>
                <a:lnTo>
                  <a:pt x="2030687" y="264876"/>
                </a:lnTo>
                <a:cubicBezTo>
                  <a:pt x="2032782" y="268019"/>
                  <a:pt x="2035354" y="271925"/>
                  <a:pt x="2036497" y="273449"/>
                </a:cubicBezTo>
                <a:cubicBezTo>
                  <a:pt x="2037640" y="274973"/>
                  <a:pt x="2037926" y="280116"/>
                  <a:pt x="2033639" y="280212"/>
                </a:cubicBezTo>
                <a:lnTo>
                  <a:pt x="2030496" y="280592"/>
                </a:lnTo>
                <a:cubicBezTo>
                  <a:pt x="2026972" y="281069"/>
                  <a:pt x="2023543" y="282212"/>
                  <a:pt x="2019923" y="282593"/>
                </a:cubicBezTo>
                <a:cubicBezTo>
                  <a:pt x="2016590" y="282974"/>
                  <a:pt x="2013066" y="282498"/>
                  <a:pt x="2009636" y="282688"/>
                </a:cubicBezTo>
                <a:cubicBezTo>
                  <a:pt x="2006207" y="282974"/>
                  <a:pt x="2001064" y="285069"/>
                  <a:pt x="1999730" y="283926"/>
                </a:cubicBezTo>
                <a:lnTo>
                  <a:pt x="1996206" y="280973"/>
                </a:lnTo>
                <a:cubicBezTo>
                  <a:pt x="1993539" y="282593"/>
                  <a:pt x="1988586" y="284783"/>
                  <a:pt x="1985252" y="286022"/>
                </a:cubicBezTo>
                <a:lnTo>
                  <a:pt x="1981443" y="284879"/>
                </a:lnTo>
                <a:lnTo>
                  <a:pt x="1978394" y="284021"/>
                </a:lnTo>
                <a:cubicBezTo>
                  <a:pt x="1974489" y="284402"/>
                  <a:pt x="1971536" y="283545"/>
                  <a:pt x="1971918" y="282212"/>
                </a:cubicBezTo>
                <a:cubicBezTo>
                  <a:pt x="1972298" y="280878"/>
                  <a:pt x="1971536" y="276783"/>
                  <a:pt x="1969155" y="276783"/>
                </a:cubicBezTo>
                <a:cubicBezTo>
                  <a:pt x="1966774" y="276783"/>
                  <a:pt x="1960297" y="277830"/>
                  <a:pt x="1960201" y="279164"/>
                </a:cubicBezTo>
                <a:cubicBezTo>
                  <a:pt x="1960106" y="280497"/>
                  <a:pt x="1957535" y="283736"/>
                  <a:pt x="1954677" y="283355"/>
                </a:cubicBezTo>
                <a:cubicBezTo>
                  <a:pt x="1951819" y="282974"/>
                  <a:pt x="1944581" y="286879"/>
                  <a:pt x="1943152" y="286974"/>
                </a:cubicBezTo>
                <a:lnTo>
                  <a:pt x="1941914" y="286784"/>
                </a:lnTo>
                <a:cubicBezTo>
                  <a:pt x="1937056" y="286117"/>
                  <a:pt x="1932484" y="285355"/>
                  <a:pt x="1927245" y="286593"/>
                </a:cubicBezTo>
                <a:cubicBezTo>
                  <a:pt x="1922483" y="287736"/>
                  <a:pt x="1916958" y="286689"/>
                  <a:pt x="1911910" y="286879"/>
                </a:cubicBezTo>
                <a:lnTo>
                  <a:pt x="1909624" y="286974"/>
                </a:lnTo>
                <a:cubicBezTo>
                  <a:pt x="1907242" y="287736"/>
                  <a:pt x="1903337" y="288403"/>
                  <a:pt x="1900861" y="288498"/>
                </a:cubicBezTo>
                <a:lnTo>
                  <a:pt x="1898766" y="288117"/>
                </a:lnTo>
                <a:cubicBezTo>
                  <a:pt x="1896384" y="287736"/>
                  <a:pt x="1892669" y="286308"/>
                  <a:pt x="1892003" y="286974"/>
                </a:cubicBezTo>
                <a:cubicBezTo>
                  <a:pt x="1889431" y="289546"/>
                  <a:pt x="1888002" y="286879"/>
                  <a:pt x="1886097" y="286879"/>
                </a:cubicBezTo>
                <a:cubicBezTo>
                  <a:pt x="1883906" y="286879"/>
                  <a:pt x="1881620" y="288689"/>
                  <a:pt x="1879430" y="288689"/>
                </a:cubicBezTo>
                <a:cubicBezTo>
                  <a:pt x="1877239" y="288689"/>
                  <a:pt x="1874953" y="286784"/>
                  <a:pt x="1872762" y="286879"/>
                </a:cubicBezTo>
                <a:lnTo>
                  <a:pt x="1868762" y="286974"/>
                </a:lnTo>
                <a:cubicBezTo>
                  <a:pt x="1864285" y="287831"/>
                  <a:pt x="1857903" y="288975"/>
                  <a:pt x="1854569" y="289546"/>
                </a:cubicBezTo>
                <a:lnTo>
                  <a:pt x="1851141" y="287641"/>
                </a:lnTo>
                <a:cubicBezTo>
                  <a:pt x="1849331" y="286689"/>
                  <a:pt x="1845521" y="288498"/>
                  <a:pt x="1842568" y="288594"/>
                </a:cubicBezTo>
                <a:cubicBezTo>
                  <a:pt x="1840091" y="288689"/>
                  <a:pt x="1826566" y="289356"/>
                  <a:pt x="1823327" y="290117"/>
                </a:cubicBezTo>
                <a:lnTo>
                  <a:pt x="1822184" y="290403"/>
                </a:lnTo>
                <a:cubicBezTo>
                  <a:pt x="1821041" y="290689"/>
                  <a:pt x="1817136" y="290975"/>
                  <a:pt x="1813517" y="290975"/>
                </a:cubicBezTo>
                <a:lnTo>
                  <a:pt x="1810469" y="290784"/>
                </a:lnTo>
                <a:lnTo>
                  <a:pt x="1805992" y="290498"/>
                </a:lnTo>
                <a:cubicBezTo>
                  <a:pt x="1801134" y="290784"/>
                  <a:pt x="1795990" y="290975"/>
                  <a:pt x="1794562" y="290784"/>
                </a:cubicBezTo>
                <a:lnTo>
                  <a:pt x="1793324" y="290975"/>
                </a:lnTo>
                <a:cubicBezTo>
                  <a:pt x="1789800" y="291546"/>
                  <a:pt x="1786180" y="292023"/>
                  <a:pt x="1782846" y="293070"/>
                </a:cubicBezTo>
                <a:cubicBezTo>
                  <a:pt x="1779608" y="294118"/>
                  <a:pt x="1777322" y="290022"/>
                  <a:pt x="1774274" y="292308"/>
                </a:cubicBezTo>
                <a:cubicBezTo>
                  <a:pt x="1772369" y="293642"/>
                  <a:pt x="1770940" y="289546"/>
                  <a:pt x="1768558" y="292404"/>
                </a:cubicBezTo>
                <a:cubicBezTo>
                  <a:pt x="1767701" y="293451"/>
                  <a:pt x="1763796" y="292975"/>
                  <a:pt x="1761319" y="292975"/>
                </a:cubicBezTo>
                <a:cubicBezTo>
                  <a:pt x="1758272" y="293070"/>
                  <a:pt x="1755319" y="292975"/>
                  <a:pt x="1752271" y="292975"/>
                </a:cubicBezTo>
                <a:lnTo>
                  <a:pt x="1744556" y="292975"/>
                </a:lnTo>
                <a:cubicBezTo>
                  <a:pt x="1741984" y="292975"/>
                  <a:pt x="1738936" y="292213"/>
                  <a:pt x="1736935" y="293166"/>
                </a:cubicBezTo>
                <a:lnTo>
                  <a:pt x="1733316" y="294785"/>
                </a:lnTo>
                <a:cubicBezTo>
                  <a:pt x="1729887" y="293546"/>
                  <a:pt x="1723601" y="292404"/>
                  <a:pt x="1719505" y="292404"/>
                </a:cubicBezTo>
                <a:lnTo>
                  <a:pt x="1715885" y="293070"/>
                </a:lnTo>
                <a:cubicBezTo>
                  <a:pt x="1710456" y="294118"/>
                  <a:pt x="1705408" y="294023"/>
                  <a:pt x="1699884" y="293166"/>
                </a:cubicBezTo>
                <a:lnTo>
                  <a:pt x="1695787" y="292594"/>
                </a:lnTo>
                <a:cubicBezTo>
                  <a:pt x="1690930" y="294023"/>
                  <a:pt x="1683500" y="293927"/>
                  <a:pt x="1679405" y="292499"/>
                </a:cubicBezTo>
                <a:lnTo>
                  <a:pt x="1674642" y="294785"/>
                </a:lnTo>
                <a:cubicBezTo>
                  <a:pt x="1671403" y="296309"/>
                  <a:pt x="1666260" y="294785"/>
                  <a:pt x="1661974" y="295166"/>
                </a:cubicBezTo>
                <a:lnTo>
                  <a:pt x="1653687" y="295833"/>
                </a:lnTo>
                <a:cubicBezTo>
                  <a:pt x="1644543" y="296499"/>
                  <a:pt x="1635780" y="296309"/>
                  <a:pt x="1634065" y="295452"/>
                </a:cubicBezTo>
                <a:cubicBezTo>
                  <a:pt x="1632351" y="294594"/>
                  <a:pt x="1626731" y="294499"/>
                  <a:pt x="1623302" y="293546"/>
                </a:cubicBezTo>
                <a:lnTo>
                  <a:pt x="1621302" y="295356"/>
                </a:lnTo>
                <a:cubicBezTo>
                  <a:pt x="1618826" y="297642"/>
                  <a:pt x="1615968" y="297071"/>
                  <a:pt x="1613110" y="297166"/>
                </a:cubicBezTo>
                <a:cubicBezTo>
                  <a:pt x="1609681" y="297261"/>
                  <a:pt x="1606253" y="297166"/>
                  <a:pt x="1602824" y="297166"/>
                </a:cubicBezTo>
                <a:cubicBezTo>
                  <a:pt x="1599776" y="297166"/>
                  <a:pt x="1596823" y="297071"/>
                  <a:pt x="1593775" y="297166"/>
                </a:cubicBezTo>
                <a:lnTo>
                  <a:pt x="1590918" y="297261"/>
                </a:lnTo>
                <a:cubicBezTo>
                  <a:pt x="1587965" y="298119"/>
                  <a:pt x="1584345" y="298023"/>
                  <a:pt x="1582821" y="296975"/>
                </a:cubicBezTo>
                <a:cubicBezTo>
                  <a:pt x="1581297" y="295928"/>
                  <a:pt x="1576439" y="298595"/>
                  <a:pt x="1574916" y="297928"/>
                </a:cubicBezTo>
                <a:cubicBezTo>
                  <a:pt x="1573487" y="297261"/>
                  <a:pt x="1568248" y="298976"/>
                  <a:pt x="1566819" y="298881"/>
                </a:cubicBezTo>
                <a:cubicBezTo>
                  <a:pt x="1565295" y="298785"/>
                  <a:pt x="1555199" y="299642"/>
                  <a:pt x="1547864" y="300404"/>
                </a:cubicBezTo>
                <a:lnTo>
                  <a:pt x="1542150" y="298690"/>
                </a:lnTo>
                <a:lnTo>
                  <a:pt x="1538053" y="297452"/>
                </a:lnTo>
                <a:cubicBezTo>
                  <a:pt x="1535006" y="298404"/>
                  <a:pt x="1531767" y="300214"/>
                  <a:pt x="1530910" y="301452"/>
                </a:cubicBezTo>
                <a:cubicBezTo>
                  <a:pt x="1530053" y="302691"/>
                  <a:pt x="1521956" y="302024"/>
                  <a:pt x="1518337" y="301548"/>
                </a:cubicBezTo>
                <a:lnTo>
                  <a:pt x="1515098" y="301262"/>
                </a:lnTo>
                <a:lnTo>
                  <a:pt x="1513479" y="301071"/>
                </a:lnTo>
                <a:cubicBezTo>
                  <a:pt x="1511479" y="301833"/>
                  <a:pt x="1512050" y="302881"/>
                  <a:pt x="1514908" y="303548"/>
                </a:cubicBezTo>
                <a:lnTo>
                  <a:pt x="1517194" y="304596"/>
                </a:lnTo>
                <a:lnTo>
                  <a:pt x="1519670" y="305643"/>
                </a:lnTo>
                <a:cubicBezTo>
                  <a:pt x="1522147" y="307358"/>
                  <a:pt x="1522528" y="308120"/>
                  <a:pt x="1520528" y="307453"/>
                </a:cubicBezTo>
                <a:cubicBezTo>
                  <a:pt x="1518527" y="306786"/>
                  <a:pt x="1511955" y="309739"/>
                  <a:pt x="1512050" y="311644"/>
                </a:cubicBezTo>
                <a:lnTo>
                  <a:pt x="1512812" y="313358"/>
                </a:lnTo>
                <a:cubicBezTo>
                  <a:pt x="1513193" y="314216"/>
                  <a:pt x="1515860" y="315454"/>
                  <a:pt x="1516241" y="315264"/>
                </a:cubicBezTo>
                <a:lnTo>
                  <a:pt x="1522051" y="311263"/>
                </a:lnTo>
                <a:cubicBezTo>
                  <a:pt x="1525957" y="314692"/>
                  <a:pt x="1534053" y="317169"/>
                  <a:pt x="1540054" y="316787"/>
                </a:cubicBezTo>
                <a:lnTo>
                  <a:pt x="1545674" y="317169"/>
                </a:lnTo>
                <a:lnTo>
                  <a:pt x="1546817" y="317264"/>
                </a:lnTo>
                <a:cubicBezTo>
                  <a:pt x="1548245" y="317835"/>
                  <a:pt x="1549579" y="317740"/>
                  <a:pt x="1549960" y="316978"/>
                </a:cubicBezTo>
                <a:cubicBezTo>
                  <a:pt x="1550246" y="316216"/>
                  <a:pt x="1551389" y="314311"/>
                  <a:pt x="1551769" y="314311"/>
                </a:cubicBezTo>
                <a:cubicBezTo>
                  <a:pt x="1552151" y="314311"/>
                  <a:pt x="1553960" y="314978"/>
                  <a:pt x="1555389" y="315549"/>
                </a:cubicBezTo>
                <a:cubicBezTo>
                  <a:pt x="1556818" y="316025"/>
                  <a:pt x="1561009" y="313263"/>
                  <a:pt x="1561390" y="311263"/>
                </a:cubicBezTo>
                <a:lnTo>
                  <a:pt x="1560818" y="309453"/>
                </a:lnTo>
                <a:cubicBezTo>
                  <a:pt x="1559580" y="305453"/>
                  <a:pt x="1557770" y="309834"/>
                  <a:pt x="1557199" y="309453"/>
                </a:cubicBezTo>
                <a:cubicBezTo>
                  <a:pt x="1553389" y="306500"/>
                  <a:pt x="1551484" y="306691"/>
                  <a:pt x="1549769" y="311073"/>
                </a:cubicBezTo>
                <a:lnTo>
                  <a:pt x="1548722" y="313644"/>
                </a:lnTo>
                <a:cubicBezTo>
                  <a:pt x="1544054" y="313168"/>
                  <a:pt x="1541864" y="312120"/>
                  <a:pt x="1543864" y="311358"/>
                </a:cubicBezTo>
                <a:lnTo>
                  <a:pt x="1545388" y="310310"/>
                </a:lnTo>
                <a:cubicBezTo>
                  <a:pt x="1545769" y="310120"/>
                  <a:pt x="1545102" y="308215"/>
                  <a:pt x="1544340" y="307739"/>
                </a:cubicBezTo>
                <a:lnTo>
                  <a:pt x="1543197" y="306977"/>
                </a:lnTo>
                <a:cubicBezTo>
                  <a:pt x="1541673" y="307453"/>
                  <a:pt x="1541101" y="307453"/>
                  <a:pt x="1542054" y="306881"/>
                </a:cubicBezTo>
                <a:cubicBezTo>
                  <a:pt x="1542911" y="306310"/>
                  <a:pt x="1545197" y="305453"/>
                  <a:pt x="1546626" y="305739"/>
                </a:cubicBezTo>
                <a:cubicBezTo>
                  <a:pt x="1548055" y="306024"/>
                  <a:pt x="1551675" y="304786"/>
                  <a:pt x="1553103" y="305358"/>
                </a:cubicBezTo>
                <a:cubicBezTo>
                  <a:pt x="1554532" y="305929"/>
                  <a:pt x="1560342" y="304024"/>
                  <a:pt x="1561961" y="303833"/>
                </a:cubicBezTo>
                <a:cubicBezTo>
                  <a:pt x="1563581" y="303643"/>
                  <a:pt x="1568438" y="303452"/>
                  <a:pt x="1568724" y="303833"/>
                </a:cubicBezTo>
                <a:cubicBezTo>
                  <a:pt x="1569010" y="304215"/>
                  <a:pt x="1567962" y="305739"/>
                  <a:pt x="1565676" y="306500"/>
                </a:cubicBezTo>
                <a:lnTo>
                  <a:pt x="1564628" y="307739"/>
                </a:lnTo>
                <a:cubicBezTo>
                  <a:pt x="1563581" y="308977"/>
                  <a:pt x="1562819" y="311644"/>
                  <a:pt x="1563676" y="312406"/>
                </a:cubicBezTo>
                <a:cubicBezTo>
                  <a:pt x="1565295" y="313835"/>
                  <a:pt x="1568915" y="315740"/>
                  <a:pt x="1570343" y="315168"/>
                </a:cubicBezTo>
                <a:lnTo>
                  <a:pt x="1574630" y="313454"/>
                </a:lnTo>
                <a:cubicBezTo>
                  <a:pt x="1577297" y="315549"/>
                  <a:pt x="1579868" y="317359"/>
                  <a:pt x="1580535" y="317550"/>
                </a:cubicBezTo>
                <a:cubicBezTo>
                  <a:pt x="1581106" y="317740"/>
                  <a:pt x="1586250" y="317550"/>
                  <a:pt x="1590346" y="316978"/>
                </a:cubicBezTo>
                <a:lnTo>
                  <a:pt x="1593394" y="319931"/>
                </a:lnTo>
                <a:cubicBezTo>
                  <a:pt x="1594060" y="320598"/>
                  <a:pt x="1597013" y="320407"/>
                  <a:pt x="1598251" y="319835"/>
                </a:cubicBezTo>
                <a:cubicBezTo>
                  <a:pt x="1600443" y="318883"/>
                  <a:pt x="1601871" y="316502"/>
                  <a:pt x="1604062" y="316121"/>
                </a:cubicBezTo>
                <a:lnTo>
                  <a:pt x="1605967" y="315740"/>
                </a:lnTo>
                <a:cubicBezTo>
                  <a:pt x="1608443" y="316883"/>
                  <a:pt x="1612253" y="318502"/>
                  <a:pt x="1614539" y="319359"/>
                </a:cubicBezTo>
                <a:cubicBezTo>
                  <a:pt x="1616825" y="320217"/>
                  <a:pt x="1625493" y="318407"/>
                  <a:pt x="1629398" y="319931"/>
                </a:cubicBezTo>
                <a:lnTo>
                  <a:pt x="1633399" y="318026"/>
                </a:lnTo>
                <a:lnTo>
                  <a:pt x="1634351" y="317550"/>
                </a:lnTo>
                <a:cubicBezTo>
                  <a:pt x="1636066" y="317645"/>
                  <a:pt x="1637685" y="316883"/>
                  <a:pt x="1637876" y="315835"/>
                </a:cubicBezTo>
                <a:cubicBezTo>
                  <a:pt x="1638066" y="314787"/>
                  <a:pt x="1640352" y="313549"/>
                  <a:pt x="1642448" y="315740"/>
                </a:cubicBezTo>
                <a:lnTo>
                  <a:pt x="1642734" y="315644"/>
                </a:lnTo>
                <a:cubicBezTo>
                  <a:pt x="1646925" y="313644"/>
                  <a:pt x="1649401" y="320502"/>
                  <a:pt x="1654258" y="316692"/>
                </a:cubicBezTo>
                <a:lnTo>
                  <a:pt x="1656164" y="315264"/>
                </a:lnTo>
                <a:cubicBezTo>
                  <a:pt x="1660450" y="315549"/>
                  <a:pt x="1665308" y="316692"/>
                  <a:pt x="1667022" y="317835"/>
                </a:cubicBezTo>
                <a:lnTo>
                  <a:pt x="1667118" y="317740"/>
                </a:lnTo>
                <a:lnTo>
                  <a:pt x="1669308" y="315930"/>
                </a:lnTo>
                <a:cubicBezTo>
                  <a:pt x="1671403" y="313835"/>
                  <a:pt x="1675594" y="313549"/>
                  <a:pt x="1678642" y="315264"/>
                </a:cubicBezTo>
                <a:cubicBezTo>
                  <a:pt x="1681690" y="317073"/>
                  <a:pt x="1692073" y="316597"/>
                  <a:pt x="1692263" y="315644"/>
                </a:cubicBezTo>
                <a:cubicBezTo>
                  <a:pt x="1692358" y="314692"/>
                  <a:pt x="1693501" y="312120"/>
                  <a:pt x="1694550" y="312216"/>
                </a:cubicBezTo>
                <a:lnTo>
                  <a:pt x="1694644" y="312406"/>
                </a:lnTo>
                <a:lnTo>
                  <a:pt x="1695502" y="314883"/>
                </a:lnTo>
                <a:cubicBezTo>
                  <a:pt x="1696835" y="318978"/>
                  <a:pt x="1698645" y="321169"/>
                  <a:pt x="1699598" y="319645"/>
                </a:cubicBezTo>
                <a:cubicBezTo>
                  <a:pt x="1700550" y="318121"/>
                  <a:pt x="1703598" y="315264"/>
                  <a:pt x="1704265" y="316502"/>
                </a:cubicBezTo>
                <a:cubicBezTo>
                  <a:pt x="1704931" y="317645"/>
                  <a:pt x="1708170" y="319073"/>
                  <a:pt x="1710361" y="318026"/>
                </a:cubicBezTo>
                <a:cubicBezTo>
                  <a:pt x="1712647" y="316978"/>
                  <a:pt x="1718171" y="314216"/>
                  <a:pt x="1718171" y="314787"/>
                </a:cubicBezTo>
                <a:cubicBezTo>
                  <a:pt x="1718171" y="315359"/>
                  <a:pt x="1719028" y="316883"/>
                  <a:pt x="1719981" y="316883"/>
                </a:cubicBezTo>
                <a:lnTo>
                  <a:pt x="1720838" y="316787"/>
                </a:lnTo>
                <a:lnTo>
                  <a:pt x="1721505" y="316692"/>
                </a:lnTo>
                <a:cubicBezTo>
                  <a:pt x="1722172" y="316502"/>
                  <a:pt x="1725220" y="316787"/>
                  <a:pt x="1728268" y="317169"/>
                </a:cubicBezTo>
                <a:cubicBezTo>
                  <a:pt x="1731316" y="317550"/>
                  <a:pt x="1741031" y="316502"/>
                  <a:pt x="1742651" y="318121"/>
                </a:cubicBezTo>
                <a:cubicBezTo>
                  <a:pt x="1744174" y="319740"/>
                  <a:pt x="1748747" y="322312"/>
                  <a:pt x="1749413" y="320598"/>
                </a:cubicBezTo>
                <a:cubicBezTo>
                  <a:pt x="1750175" y="318883"/>
                  <a:pt x="1754842" y="316216"/>
                  <a:pt x="1757890" y="319359"/>
                </a:cubicBezTo>
                <a:lnTo>
                  <a:pt x="1762748" y="317931"/>
                </a:lnTo>
                <a:lnTo>
                  <a:pt x="1764177" y="317550"/>
                </a:lnTo>
                <a:cubicBezTo>
                  <a:pt x="1765701" y="317073"/>
                  <a:pt x="1768654" y="315359"/>
                  <a:pt x="1770844" y="313644"/>
                </a:cubicBezTo>
                <a:lnTo>
                  <a:pt x="1773512" y="315835"/>
                </a:lnTo>
                <a:lnTo>
                  <a:pt x="1774369" y="316597"/>
                </a:lnTo>
                <a:cubicBezTo>
                  <a:pt x="1774655" y="316883"/>
                  <a:pt x="1775798" y="316787"/>
                  <a:pt x="1776845" y="316311"/>
                </a:cubicBezTo>
                <a:cubicBezTo>
                  <a:pt x="1777893" y="315835"/>
                  <a:pt x="1775893" y="311739"/>
                  <a:pt x="1768749" y="308882"/>
                </a:cubicBezTo>
                <a:lnTo>
                  <a:pt x="1762368" y="307548"/>
                </a:lnTo>
                <a:lnTo>
                  <a:pt x="1761225" y="307262"/>
                </a:lnTo>
                <a:cubicBezTo>
                  <a:pt x="1760272" y="306119"/>
                  <a:pt x="1760462" y="304596"/>
                  <a:pt x="1761796" y="303833"/>
                </a:cubicBezTo>
                <a:lnTo>
                  <a:pt x="1763129" y="303548"/>
                </a:lnTo>
                <a:cubicBezTo>
                  <a:pt x="1764272" y="303262"/>
                  <a:pt x="1765701" y="303452"/>
                  <a:pt x="1766939" y="303452"/>
                </a:cubicBezTo>
                <a:lnTo>
                  <a:pt x="1770940" y="303452"/>
                </a:lnTo>
                <a:cubicBezTo>
                  <a:pt x="1773607" y="305548"/>
                  <a:pt x="1778179" y="305643"/>
                  <a:pt x="1781131" y="303643"/>
                </a:cubicBezTo>
                <a:lnTo>
                  <a:pt x="1783608" y="301833"/>
                </a:lnTo>
                <a:lnTo>
                  <a:pt x="1784846" y="300976"/>
                </a:lnTo>
                <a:cubicBezTo>
                  <a:pt x="1787990" y="301071"/>
                  <a:pt x="1789894" y="302214"/>
                  <a:pt x="1789133" y="303452"/>
                </a:cubicBezTo>
                <a:cubicBezTo>
                  <a:pt x="1788371" y="304691"/>
                  <a:pt x="1786180" y="307167"/>
                  <a:pt x="1785513" y="306596"/>
                </a:cubicBezTo>
                <a:lnTo>
                  <a:pt x="1784846" y="306405"/>
                </a:lnTo>
                <a:cubicBezTo>
                  <a:pt x="1783703" y="306024"/>
                  <a:pt x="1782274" y="305453"/>
                  <a:pt x="1781418" y="305834"/>
                </a:cubicBezTo>
                <a:cubicBezTo>
                  <a:pt x="1780655" y="306119"/>
                  <a:pt x="1779798" y="307739"/>
                  <a:pt x="1780179" y="308406"/>
                </a:cubicBezTo>
                <a:cubicBezTo>
                  <a:pt x="1781227" y="310501"/>
                  <a:pt x="1782656" y="312501"/>
                  <a:pt x="1784275" y="314311"/>
                </a:cubicBezTo>
                <a:cubicBezTo>
                  <a:pt x="1785894" y="316121"/>
                  <a:pt x="1787608" y="316978"/>
                  <a:pt x="1790561" y="315168"/>
                </a:cubicBezTo>
                <a:lnTo>
                  <a:pt x="1791895" y="314311"/>
                </a:lnTo>
                <a:cubicBezTo>
                  <a:pt x="1794943" y="314692"/>
                  <a:pt x="1798658" y="313549"/>
                  <a:pt x="1800277" y="311835"/>
                </a:cubicBezTo>
                <a:lnTo>
                  <a:pt x="1802277" y="309929"/>
                </a:lnTo>
                <a:lnTo>
                  <a:pt x="1802658" y="309644"/>
                </a:lnTo>
                <a:cubicBezTo>
                  <a:pt x="1803801" y="309834"/>
                  <a:pt x="1804753" y="310406"/>
                  <a:pt x="1804753" y="310882"/>
                </a:cubicBezTo>
                <a:cubicBezTo>
                  <a:pt x="1804753" y="311358"/>
                  <a:pt x="1804563" y="313168"/>
                  <a:pt x="1804849" y="314216"/>
                </a:cubicBezTo>
                <a:cubicBezTo>
                  <a:pt x="1805230" y="315359"/>
                  <a:pt x="1807706" y="317264"/>
                  <a:pt x="1807992" y="315168"/>
                </a:cubicBezTo>
                <a:lnTo>
                  <a:pt x="1808564" y="313835"/>
                </a:lnTo>
                <a:cubicBezTo>
                  <a:pt x="1808850" y="313073"/>
                  <a:pt x="1809993" y="312120"/>
                  <a:pt x="1810849" y="312120"/>
                </a:cubicBezTo>
                <a:cubicBezTo>
                  <a:pt x="1811707" y="312025"/>
                  <a:pt x="1813135" y="312787"/>
                  <a:pt x="1813517" y="313549"/>
                </a:cubicBezTo>
                <a:lnTo>
                  <a:pt x="1814660" y="315835"/>
                </a:lnTo>
                <a:cubicBezTo>
                  <a:pt x="1815707" y="318692"/>
                  <a:pt x="1817326" y="318597"/>
                  <a:pt x="1818375" y="315549"/>
                </a:cubicBezTo>
                <a:lnTo>
                  <a:pt x="1823042" y="316025"/>
                </a:lnTo>
                <a:cubicBezTo>
                  <a:pt x="1828090" y="316597"/>
                  <a:pt x="1833328" y="316216"/>
                  <a:pt x="1838472" y="316121"/>
                </a:cubicBezTo>
                <a:lnTo>
                  <a:pt x="1843425" y="316025"/>
                </a:lnTo>
                <a:cubicBezTo>
                  <a:pt x="1848378" y="314406"/>
                  <a:pt x="1853236" y="313073"/>
                  <a:pt x="1854188" y="313073"/>
                </a:cubicBezTo>
                <a:lnTo>
                  <a:pt x="1855046" y="313168"/>
                </a:lnTo>
                <a:cubicBezTo>
                  <a:pt x="1856569" y="313454"/>
                  <a:pt x="1858951" y="314406"/>
                  <a:pt x="1859617" y="313930"/>
                </a:cubicBezTo>
                <a:cubicBezTo>
                  <a:pt x="1864761" y="310215"/>
                  <a:pt x="1869524" y="313930"/>
                  <a:pt x="1874191" y="314406"/>
                </a:cubicBezTo>
                <a:lnTo>
                  <a:pt x="1876668" y="314692"/>
                </a:lnTo>
                <a:cubicBezTo>
                  <a:pt x="1877524" y="313835"/>
                  <a:pt x="1878953" y="312501"/>
                  <a:pt x="1879810" y="311644"/>
                </a:cubicBezTo>
                <a:cubicBezTo>
                  <a:pt x="1880668" y="310882"/>
                  <a:pt x="1878096" y="308120"/>
                  <a:pt x="1872286" y="307358"/>
                </a:cubicBezTo>
                <a:lnTo>
                  <a:pt x="1876286" y="302310"/>
                </a:lnTo>
                <a:cubicBezTo>
                  <a:pt x="1878953" y="298881"/>
                  <a:pt x="1881906" y="304500"/>
                  <a:pt x="1885621" y="304786"/>
                </a:cubicBezTo>
                <a:cubicBezTo>
                  <a:pt x="1887621" y="304977"/>
                  <a:pt x="1888192" y="303929"/>
                  <a:pt x="1889335" y="303929"/>
                </a:cubicBezTo>
                <a:cubicBezTo>
                  <a:pt x="1893050" y="303738"/>
                  <a:pt x="1896765" y="303929"/>
                  <a:pt x="1900575" y="304119"/>
                </a:cubicBezTo>
                <a:cubicBezTo>
                  <a:pt x="1900861" y="304119"/>
                  <a:pt x="1901337" y="305262"/>
                  <a:pt x="1901242" y="305834"/>
                </a:cubicBezTo>
                <a:lnTo>
                  <a:pt x="1901147" y="306405"/>
                </a:lnTo>
                <a:cubicBezTo>
                  <a:pt x="1900670" y="307072"/>
                  <a:pt x="1898384" y="308501"/>
                  <a:pt x="1896098" y="309644"/>
                </a:cubicBezTo>
                <a:cubicBezTo>
                  <a:pt x="1893908" y="310787"/>
                  <a:pt x="1886859" y="309167"/>
                  <a:pt x="1885906" y="310406"/>
                </a:cubicBezTo>
                <a:cubicBezTo>
                  <a:pt x="1884954" y="311644"/>
                  <a:pt x="1885906" y="314978"/>
                  <a:pt x="1889907" y="315073"/>
                </a:cubicBezTo>
                <a:lnTo>
                  <a:pt x="1893241" y="315168"/>
                </a:lnTo>
                <a:cubicBezTo>
                  <a:pt x="1895908" y="315264"/>
                  <a:pt x="1898956" y="314597"/>
                  <a:pt x="1901337" y="315359"/>
                </a:cubicBezTo>
                <a:cubicBezTo>
                  <a:pt x="1910481" y="318026"/>
                  <a:pt x="1910386" y="318121"/>
                  <a:pt x="1919339" y="316216"/>
                </a:cubicBezTo>
                <a:cubicBezTo>
                  <a:pt x="1920958" y="315835"/>
                  <a:pt x="1924197" y="316883"/>
                  <a:pt x="1925149" y="317835"/>
                </a:cubicBezTo>
                <a:lnTo>
                  <a:pt x="1925912" y="318692"/>
                </a:lnTo>
                <a:cubicBezTo>
                  <a:pt x="1927245" y="319740"/>
                  <a:pt x="1929150" y="319645"/>
                  <a:pt x="1930103" y="318407"/>
                </a:cubicBezTo>
                <a:cubicBezTo>
                  <a:pt x="1931055" y="317264"/>
                  <a:pt x="1934389" y="314787"/>
                  <a:pt x="1935246" y="315835"/>
                </a:cubicBezTo>
                <a:cubicBezTo>
                  <a:pt x="1936103" y="316883"/>
                  <a:pt x="1939532" y="319645"/>
                  <a:pt x="1940294" y="318978"/>
                </a:cubicBezTo>
                <a:cubicBezTo>
                  <a:pt x="1941056" y="318312"/>
                  <a:pt x="1942676" y="315644"/>
                  <a:pt x="1943056" y="314883"/>
                </a:cubicBezTo>
                <a:cubicBezTo>
                  <a:pt x="1943437" y="314121"/>
                  <a:pt x="1945819" y="314597"/>
                  <a:pt x="1946771" y="313644"/>
                </a:cubicBezTo>
                <a:cubicBezTo>
                  <a:pt x="1947724" y="312692"/>
                  <a:pt x="1953344" y="317645"/>
                  <a:pt x="1957153" y="320121"/>
                </a:cubicBezTo>
                <a:lnTo>
                  <a:pt x="1962106" y="320598"/>
                </a:lnTo>
                <a:lnTo>
                  <a:pt x="1967060" y="321074"/>
                </a:lnTo>
                <a:cubicBezTo>
                  <a:pt x="1972394" y="320693"/>
                  <a:pt x="1977918" y="320502"/>
                  <a:pt x="1979251" y="320598"/>
                </a:cubicBezTo>
                <a:lnTo>
                  <a:pt x="1980394" y="320883"/>
                </a:lnTo>
                <a:lnTo>
                  <a:pt x="1982776" y="321550"/>
                </a:lnTo>
                <a:cubicBezTo>
                  <a:pt x="1985443" y="322121"/>
                  <a:pt x="1988300" y="321741"/>
                  <a:pt x="1988967" y="320788"/>
                </a:cubicBezTo>
                <a:cubicBezTo>
                  <a:pt x="1989634" y="319835"/>
                  <a:pt x="1994968" y="321360"/>
                  <a:pt x="1997540" y="324884"/>
                </a:cubicBezTo>
                <a:lnTo>
                  <a:pt x="1996682" y="328789"/>
                </a:lnTo>
                <a:lnTo>
                  <a:pt x="1996015" y="332027"/>
                </a:lnTo>
                <a:cubicBezTo>
                  <a:pt x="1998968" y="333742"/>
                  <a:pt x="2003255" y="334409"/>
                  <a:pt x="2005540" y="333456"/>
                </a:cubicBezTo>
                <a:lnTo>
                  <a:pt x="2008208" y="331075"/>
                </a:lnTo>
                <a:lnTo>
                  <a:pt x="2008589" y="330694"/>
                </a:lnTo>
                <a:cubicBezTo>
                  <a:pt x="2010018" y="330789"/>
                  <a:pt x="2011541" y="332408"/>
                  <a:pt x="2012017" y="334218"/>
                </a:cubicBezTo>
                <a:cubicBezTo>
                  <a:pt x="2012494" y="336028"/>
                  <a:pt x="2006683" y="341838"/>
                  <a:pt x="1998016" y="343362"/>
                </a:cubicBezTo>
                <a:lnTo>
                  <a:pt x="1989729" y="343458"/>
                </a:lnTo>
                <a:cubicBezTo>
                  <a:pt x="1983919" y="343553"/>
                  <a:pt x="1984109" y="343553"/>
                  <a:pt x="1980776" y="350887"/>
                </a:cubicBezTo>
                <a:lnTo>
                  <a:pt x="1980204" y="352221"/>
                </a:lnTo>
                <a:cubicBezTo>
                  <a:pt x="1977918" y="353268"/>
                  <a:pt x="1976109" y="352697"/>
                  <a:pt x="1976203" y="350982"/>
                </a:cubicBezTo>
                <a:lnTo>
                  <a:pt x="1975918" y="350887"/>
                </a:lnTo>
                <a:lnTo>
                  <a:pt x="1971155" y="350030"/>
                </a:lnTo>
                <a:cubicBezTo>
                  <a:pt x="1972203" y="347267"/>
                  <a:pt x="1972489" y="344600"/>
                  <a:pt x="1971822" y="344029"/>
                </a:cubicBezTo>
                <a:lnTo>
                  <a:pt x="1970298" y="344600"/>
                </a:lnTo>
                <a:lnTo>
                  <a:pt x="1969250" y="344981"/>
                </a:lnTo>
                <a:cubicBezTo>
                  <a:pt x="1967536" y="344410"/>
                  <a:pt x="1965917" y="344791"/>
                  <a:pt x="1965726" y="345934"/>
                </a:cubicBezTo>
                <a:cubicBezTo>
                  <a:pt x="1965535" y="347077"/>
                  <a:pt x="1963345" y="349744"/>
                  <a:pt x="1961440" y="349173"/>
                </a:cubicBezTo>
                <a:lnTo>
                  <a:pt x="1960583" y="348506"/>
                </a:lnTo>
                <a:lnTo>
                  <a:pt x="1958678" y="347077"/>
                </a:lnTo>
                <a:cubicBezTo>
                  <a:pt x="1956963" y="347934"/>
                  <a:pt x="1955820" y="349839"/>
                  <a:pt x="1956106" y="351363"/>
                </a:cubicBezTo>
                <a:lnTo>
                  <a:pt x="1958773" y="351744"/>
                </a:lnTo>
                <a:lnTo>
                  <a:pt x="1963916" y="352411"/>
                </a:lnTo>
                <a:cubicBezTo>
                  <a:pt x="1962773" y="355364"/>
                  <a:pt x="1960868" y="359174"/>
                  <a:pt x="1959630" y="360888"/>
                </a:cubicBezTo>
                <a:lnTo>
                  <a:pt x="1961916" y="361936"/>
                </a:lnTo>
                <a:cubicBezTo>
                  <a:pt x="1962773" y="362317"/>
                  <a:pt x="1964869" y="361269"/>
                  <a:pt x="1966202" y="360507"/>
                </a:cubicBezTo>
                <a:cubicBezTo>
                  <a:pt x="1967631" y="359745"/>
                  <a:pt x="1968679" y="358602"/>
                  <a:pt x="1969822" y="357554"/>
                </a:cubicBezTo>
                <a:lnTo>
                  <a:pt x="1970203" y="357269"/>
                </a:lnTo>
                <a:cubicBezTo>
                  <a:pt x="1970298" y="356316"/>
                  <a:pt x="1969631" y="355173"/>
                  <a:pt x="1968774" y="354697"/>
                </a:cubicBezTo>
                <a:cubicBezTo>
                  <a:pt x="1967917" y="354221"/>
                  <a:pt x="1965631" y="352602"/>
                  <a:pt x="1965821" y="352411"/>
                </a:cubicBezTo>
                <a:cubicBezTo>
                  <a:pt x="1965917" y="352221"/>
                  <a:pt x="1967726" y="351935"/>
                  <a:pt x="1969536" y="352411"/>
                </a:cubicBezTo>
                <a:cubicBezTo>
                  <a:pt x="1971346" y="352887"/>
                  <a:pt x="1976109" y="354602"/>
                  <a:pt x="1976109" y="355554"/>
                </a:cubicBezTo>
                <a:cubicBezTo>
                  <a:pt x="1976109" y="356507"/>
                  <a:pt x="1977823" y="358793"/>
                  <a:pt x="1979823" y="358602"/>
                </a:cubicBezTo>
                <a:cubicBezTo>
                  <a:pt x="1981823" y="358412"/>
                  <a:pt x="1987062" y="359460"/>
                  <a:pt x="1986586" y="361460"/>
                </a:cubicBezTo>
                <a:cubicBezTo>
                  <a:pt x="1986110" y="363365"/>
                  <a:pt x="1984014" y="367365"/>
                  <a:pt x="1982490" y="367079"/>
                </a:cubicBezTo>
                <a:cubicBezTo>
                  <a:pt x="1980871" y="366889"/>
                  <a:pt x="1978680" y="368318"/>
                  <a:pt x="1981156" y="370699"/>
                </a:cubicBezTo>
                <a:lnTo>
                  <a:pt x="1983062" y="372890"/>
                </a:lnTo>
                <a:lnTo>
                  <a:pt x="1985252" y="375366"/>
                </a:lnTo>
                <a:cubicBezTo>
                  <a:pt x="1988776" y="377938"/>
                  <a:pt x="1990491" y="380986"/>
                  <a:pt x="1989062" y="382319"/>
                </a:cubicBezTo>
                <a:lnTo>
                  <a:pt x="1987538" y="383272"/>
                </a:lnTo>
                <a:cubicBezTo>
                  <a:pt x="1986586" y="383844"/>
                  <a:pt x="1985157" y="384320"/>
                  <a:pt x="1983919" y="384225"/>
                </a:cubicBezTo>
                <a:cubicBezTo>
                  <a:pt x="1979823" y="384034"/>
                  <a:pt x="1975727" y="383653"/>
                  <a:pt x="1971727" y="383081"/>
                </a:cubicBezTo>
                <a:lnTo>
                  <a:pt x="1970489" y="382891"/>
                </a:lnTo>
                <a:lnTo>
                  <a:pt x="1969748" y="379813"/>
                </a:lnTo>
                <a:lnTo>
                  <a:pt x="1973251" y="375842"/>
                </a:lnTo>
                <a:lnTo>
                  <a:pt x="1973251" y="374033"/>
                </a:lnTo>
                <a:lnTo>
                  <a:pt x="1973251" y="372318"/>
                </a:lnTo>
                <a:lnTo>
                  <a:pt x="1968773" y="375761"/>
                </a:lnTo>
                <a:lnTo>
                  <a:pt x="1967440" y="370223"/>
                </a:lnTo>
                <a:lnTo>
                  <a:pt x="1966584" y="370985"/>
                </a:lnTo>
                <a:cubicBezTo>
                  <a:pt x="1965155" y="372223"/>
                  <a:pt x="1966488" y="375557"/>
                  <a:pt x="1962297" y="374795"/>
                </a:cubicBezTo>
                <a:cubicBezTo>
                  <a:pt x="1959916" y="374319"/>
                  <a:pt x="1957439" y="374223"/>
                  <a:pt x="1955249" y="373461"/>
                </a:cubicBezTo>
                <a:cubicBezTo>
                  <a:pt x="1953820" y="372985"/>
                  <a:pt x="1952962" y="371366"/>
                  <a:pt x="1951534" y="370699"/>
                </a:cubicBezTo>
                <a:cubicBezTo>
                  <a:pt x="1950772" y="370318"/>
                  <a:pt x="1948867" y="370794"/>
                  <a:pt x="1948295" y="371461"/>
                </a:cubicBezTo>
                <a:cubicBezTo>
                  <a:pt x="1947724" y="372033"/>
                  <a:pt x="1948105" y="374033"/>
                  <a:pt x="1948390" y="374128"/>
                </a:cubicBezTo>
                <a:lnTo>
                  <a:pt x="1953915" y="375081"/>
                </a:lnTo>
                <a:lnTo>
                  <a:pt x="1965301" y="378430"/>
                </a:lnTo>
                <a:lnTo>
                  <a:pt x="1958011" y="384034"/>
                </a:lnTo>
                <a:lnTo>
                  <a:pt x="1952677" y="385272"/>
                </a:lnTo>
                <a:lnTo>
                  <a:pt x="1952201" y="385367"/>
                </a:lnTo>
                <a:cubicBezTo>
                  <a:pt x="1951343" y="384320"/>
                  <a:pt x="1950391" y="380891"/>
                  <a:pt x="1950105" y="377843"/>
                </a:cubicBezTo>
                <a:lnTo>
                  <a:pt x="1944390" y="376890"/>
                </a:lnTo>
                <a:lnTo>
                  <a:pt x="1944009" y="376795"/>
                </a:lnTo>
                <a:cubicBezTo>
                  <a:pt x="1943247" y="376223"/>
                  <a:pt x="1943533" y="374414"/>
                  <a:pt x="1944676" y="372794"/>
                </a:cubicBezTo>
                <a:lnTo>
                  <a:pt x="1945247" y="371080"/>
                </a:lnTo>
                <a:cubicBezTo>
                  <a:pt x="1945533" y="370413"/>
                  <a:pt x="1944676" y="368889"/>
                  <a:pt x="1943914" y="368604"/>
                </a:cubicBezTo>
                <a:cubicBezTo>
                  <a:pt x="1943056" y="368318"/>
                  <a:pt x="1941628" y="368985"/>
                  <a:pt x="1940580" y="369270"/>
                </a:cubicBezTo>
                <a:lnTo>
                  <a:pt x="1940294" y="369366"/>
                </a:lnTo>
                <a:cubicBezTo>
                  <a:pt x="1939818" y="374604"/>
                  <a:pt x="1938865" y="378700"/>
                  <a:pt x="1938294" y="378319"/>
                </a:cubicBezTo>
                <a:cubicBezTo>
                  <a:pt x="1937723" y="377938"/>
                  <a:pt x="1934579" y="374604"/>
                  <a:pt x="1932008" y="371747"/>
                </a:cubicBezTo>
                <a:lnTo>
                  <a:pt x="1925245" y="373461"/>
                </a:lnTo>
                <a:lnTo>
                  <a:pt x="1923530" y="373842"/>
                </a:lnTo>
                <a:cubicBezTo>
                  <a:pt x="1922387" y="373556"/>
                  <a:pt x="1920768" y="373271"/>
                  <a:pt x="1920006" y="373366"/>
                </a:cubicBezTo>
                <a:cubicBezTo>
                  <a:pt x="1919244" y="373366"/>
                  <a:pt x="1917530" y="374509"/>
                  <a:pt x="1918006" y="375842"/>
                </a:cubicBezTo>
                <a:lnTo>
                  <a:pt x="1918768" y="376795"/>
                </a:lnTo>
                <a:lnTo>
                  <a:pt x="1919053" y="377176"/>
                </a:lnTo>
                <a:cubicBezTo>
                  <a:pt x="1920101" y="377176"/>
                  <a:pt x="1922578" y="378700"/>
                  <a:pt x="1924578" y="380605"/>
                </a:cubicBezTo>
                <a:cubicBezTo>
                  <a:pt x="1926483" y="382510"/>
                  <a:pt x="1928007" y="389844"/>
                  <a:pt x="1925912" y="390511"/>
                </a:cubicBezTo>
                <a:cubicBezTo>
                  <a:pt x="1923816" y="391178"/>
                  <a:pt x="1918768" y="383558"/>
                  <a:pt x="1914958" y="380510"/>
                </a:cubicBezTo>
                <a:lnTo>
                  <a:pt x="1911053" y="379748"/>
                </a:lnTo>
                <a:lnTo>
                  <a:pt x="1904004" y="378319"/>
                </a:lnTo>
                <a:cubicBezTo>
                  <a:pt x="1906481" y="375271"/>
                  <a:pt x="1907719" y="373366"/>
                  <a:pt x="1906576" y="374223"/>
                </a:cubicBezTo>
                <a:lnTo>
                  <a:pt x="1905528" y="374509"/>
                </a:lnTo>
                <a:cubicBezTo>
                  <a:pt x="1903623" y="374985"/>
                  <a:pt x="1900003" y="375271"/>
                  <a:pt x="1901718" y="376985"/>
                </a:cubicBezTo>
                <a:cubicBezTo>
                  <a:pt x="1903718" y="378986"/>
                  <a:pt x="1900861" y="381653"/>
                  <a:pt x="1904290" y="383177"/>
                </a:cubicBezTo>
                <a:lnTo>
                  <a:pt x="1908385" y="385082"/>
                </a:lnTo>
                <a:cubicBezTo>
                  <a:pt x="1913053" y="387273"/>
                  <a:pt x="1915339" y="388987"/>
                  <a:pt x="1913434" y="388892"/>
                </a:cubicBezTo>
                <a:lnTo>
                  <a:pt x="1912196" y="389463"/>
                </a:lnTo>
                <a:lnTo>
                  <a:pt x="1908100" y="391464"/>
                </a:lnTo>
                <a:cubicBezTo>
                  <a:pt x="1904100" y="389844"/>
                  <a:pt x="1899146" y="388987"/>
                  <a:pt x="1897146" y="389558"/>
                </a:cubicBezTo>
                <a:cubicBezTo>
                  <a:pt x="1895146" y="390130"/>
                  <a:pt x="1889050" y="390797"/>
                  <a:pt x="1888764" y="389654"/>
                </a:cubicBezTo>
                <a:cubicBezTo>
                  <a:pt x="1888574" y="388511"/>
                  <a:pt x="1887145" y="384510"/>
                  <a:pt x="1886764" y="386034"/>
                </a:cubicBezTo>
                <a:cubicBezTo>
                  <a:pt x="1886383" y="387558"/>
                  <a:pt x="1885144" y="390987"/>
                  <a:pt x="1884668" y="391368"/>
                </a:cubicBezTo>
                <a:lnTo>
                  <a:pt x="1884001" y="391559"/>
                </a:lnTo>
                <a:lnTo>
                  <a:pt x="1879144" y="392511"/>
                </a:lnTo>
                <a:cubicBezTo>
                  <a:pt x="1873715" y="391940"/>
                  <a:pt x="1866856" y="390987"/>
                  <a:pt x="1863808" y="390511"/>
                </a:cubicBezTo>
                <a:cubicBezTo>
                  <a:pt x="1860760" y="390035"/>
                  <a:pt x="1848949" y="393750"/>
                  <a:pt x="1843139" y="393845"/>
                </a:cubicBezTo>
                <a:lnTo>
                  <a:pt x="1838758" y="390321"/>
                </a:lnTo>
                <a:cubicBezTo>
                  <a:pt x="1837615" y="389463"/>
                  <a:pt x="1833710" y="389940"/>
                  <a:pt x="1831805" y="390797"/>
                </a:cubicBezTo>
                <a:lnTo>
                  <a:pt x="1824185" y="394226"/>
                </a:lnTo>
                <a:cubicBezTo>
                  <a:pt x="1820565" y="391749"/>
                  <a:pt x="1817517" y="391083"/>
                  <a:pt x="1817422" y="392797"/>
                </a:cubicBezTo>
                <a:cubicBezTo>
                  <a:pt x="1817422" y="394512"/>
                  <a:pt x="1809897" y="392511"/>
                  <a:pt x="1808278" y="391940"/>
                </a:cubicBezTo>
                <a:cubicBezTo>
                  <a:pt x="1806658" y="391464"/>
                  <a:pt x="1800658" y="395750"/>
                  <a:pt x="1799610" y="394226"/>
                </a:cubicBezTo>
                <a:lnTo>
                  <a:pt x="1798943" y="392987"/>
                </a:lnTo>
                <a:lnTo>
                  <a:pt x="1798276" y="391844"/>
                </a:lnTo>
                <a:cubicBezTo>
                  <a:pt x="1797229" y="389273"/>
                  <a:pt x="1796467" y="389177"/>
                  <a:pt x="1796467" y="391559"/>
                </a:cubicBezTo>
                <a:cubicBezTo>
                  <a:pt x="1796467" y="393940"/>
                  <a:pt x="1798562" y="398702"/>
                  <a:pt x="1801039" y="398226"/>
                </a:cubicBezTo>
                <a:cubicBezTo>
                  <a:pt x="1803610" y="397655"/>
                  <a:pt x="1812183" y="399560"/>
                  <a:pt x="1814755" y="401274"/>
                </a:cubicBezTo>
                <a:lnTo>
                  <a:pt x="1813802" y="404132"/>
                </a:lnTo>
                <a:lnTo>
                  <a:pt x="1802753" y="402417"/>
                </a:lnTo>
                <a:cubicBezTo>
                  <a:pt x="1800372" y="402512"/>
                  <a:pt x="1799039" y="405275"/>
                  <a:pt x="1795419" y="403179"/>
                </a:cubicBezTo>
                <a:lnTo>
                  <a:pt x="1792371" y="401465"/>
                </a:lnTo>
                <a:cubicBezTo>
                  <a:pt x="1790180" y="404513"/>
                  <a:pt x="1788561" y="407561"/>
                  <a:pt x="1788751" y="408132"/>
                </a:cubicBezTo>
                <a:cubicBezTo>
                  <a:pt x="1788942" y="408704"/>
                  <a:pt x="1790847" y="410133"/>
                  <a:pt x="1792657" y="409942"/>
                </a:cubicBezTo>
                <a:lnTo>
                  <a:pt x="1792657" y="409561"/>
                </a:lnTo>
                <a:lnTo>
                  <a:pt x="1793324" y="403370"/>
                </a:lnTo>
                <a:cubicBezTo>
                  <a:pt x="1798276" y="404989"/>
                  <a:pt x="1803992" y="406989"/>
                  <a:pt x="1806087" y="407846"/>
                </a:cubicBezTo>
                <a:cubicBezTo>
                  <a:pt x="1808183" y="408704"/>
                  <a:pt x="1813326" y="410418"/>
                  <a:pt x="1814850" y="409180"/>
                </a:cubicBezTo>
                <a:cubicBezTo>
                  <a:pt x="1816469" y="407942"/>
                  <a:pt x="1820470" y="404417"/>
                  <a:pt x="1820374" y="404227"/>
                </a:cubicBezTo>
                <a:lnTo>
                  <a:pt x="1820089" y="404227"/>
                </a:lnTo>
                <a:lnTo>
                  <a:pt x="1818851" y="404132"/>
                </a:lnTo>
                <a:cubicBezTo>
                  <a:pt x="1817422" y="404132"/>
                  <a:pt x="1819612" y="401655"/>
                  <a:pt x="1823803" y="398607"/>
                </a:cubicBezTo>
                <a:lnTo>
                  <a:pt x="1829043" y="397941"/>
                </a:lnTo>
                <a:cubicBezTo>
                  <a:pt x="1831805" y="397560"/>
                  <a:pt x="1834757" y="398607"/>
                  <a:pt x="1837519" y="396702"/>
                </a:cubicBezTo>
                <a:cubicBezTo>
                  <a:pt x="1838472" y="396035"/>
                  <a:pt x="1841520" y="397750"/>
                  <a:pt x="1843615" y="397845"/>
                </a:cubicBezTo>
                <a:cubicBezTo>
                  <a:pt x="1845616" y="397941"/>
                  <a:pt x="1847616" y="397369"/>
                  <a:pt x="1849616" y="396988"/>
                </a:cubicBezTo>
                <a:cubicBezTo>
                  <a:pt x="1851141" y="396702"/>
                  <a:pt x="1853045" y="395845"/>
                  <a:pt x="1853903" y="396226"/>
                </a:cubicBezTo>
                <a:lnTo>
                  <a:pt x="1857427" y="398036"/>
                </a:lnTo>
                <a:cubicBezTo>
                  <a:pt x="1861713" y="398226"/>
                  <a:pt x="1868476" y="399655"/>
                  <a:pt x="1872476" y="401179"/>
                </a:cubicBezTo>
                <a:lnTo>
                  <a:pt x="1872953" y="405084"/>
                </a:lnTo>
                <a:lnTo>
                  <a:pt x="1872953" y="405370"/>
                </a:lnTo>
                <a:cubicBezTo>
                  <a:pt x="1873333" y="405656"/>
                  <a:pt x="1874762" y="405084"/>
                  <a:pt x="1876096" y="404037"/>
                </a:cubicBezTo>
                <a:cubicBezTo>
                  <a:pt x="1877429" y="402989"/>
                  <a:pt x="1872953" y="398988"/>
                  <a:pt x="1872381" y="398512"/>
                </a:cubicBezTo>
                <a:cubicBezTo>
                  <a:pt x="1871810" y="398036"/>
                  <a:pt x="1873715" y="397369"/>
                  <a:pt x="1879620" y="399465"/>
                </a:cubicBezTo>
                <a:lnTo>
                  <a:pt x="1883906" y="395845"/>
                </a:lnTo>
                <a:lnTo>
                  <a:pt x="1884383" y="395464"/>
                </a:lnTo>
                <a:cubicBezTo>
                  <a:pt x="1886383" y="396226"/>
                  <a:pt x="1888859" y="397655"/>
                  <a:pt x="1889907" y="398512"/>
                </a:cubicBezTo>
                <a:cubicBezTo>
                  <a:pt x="1890860" y="399369"/>
                  <a:pt x="1895431" y="398131"/>
                  <a:pt x="1896289" y="398131"/>
                </a:cubicBezTo>
                <a:cubicBezTo>
                  <a:pt x="1897146" y="398131"/>
                  <a:pt x="1899146" y="399179"/>
                  <a:pt x="1900670" y="400036"/>
                </a:cubicBezTo>
                <a:cubicBezTo>
                  <a:pt x="1902099" y="400893"/>
                  <a:pt x="1907719" y="399941"/>
                  <a:pt x="1909719" y="400989"/>
                </a:cubicBezTo>
                <a:lnTo>
                  <a:pt x="1912291" y="400131"/>
                </a:lnTo>
                <a:lnTo>
                  <a:pt x="1913719" y="399655"/>
                </a:lnTo>
                <a:cubicBezTo>
                  <a:pt x="1915529" y="399369"/>
                  <a:pt x="1917625" y="398607"/>
                  <a:pt x="1918482" y="397941"/>
                </a:cubicBezTo>
                <a:cubicBezTo>
                  <a:pt x="1919244" y="397274"/>
                  <a:pt x="1923816" y="399941"/>
                  <a:pt x="1925149" y="400798"/>
                </a:cubicBezTo>
                <a:cubicBezTo>
                  <a:pt x="1926483" y="401655"/>
                  <a:pt x="1934294" y="398417"/>
                  <a:pt x="1934865" y="399179"/>
                </a:cubicBezTo>
                <a:cubicBezTo>
                  <a:pt x="1935437" y="399941"/>
                  <a:pt x="1940104" y="400608"/>
                  <a:pt x="1944485" y="399465"/>
                </a:cubicBezTo>
                <a:lnTo>
                  <a:pt x="1946485" y="400417"/>
                </a:lnTo>
                <a:lnTo>
                  <a:pt x="1949724" y="401846"/>
                </a:lnTo>
                <a:cubicBezTo>
                  <a:pt x="1950200" y="400227"/>
                  <a:pt x="1951153" y="398702"/>
                  <a:pt x="1951915" y="398321"/>
                </a:cubicBezTo>
                <a:cubicBezTo>
                  <a:pt x="1952677" y="397941"/>
                  <a:pt x="1956392" y="398607"/>
                  <a:pt x="1959821" y="399465"/>
                </a:cubicBezTo>
                <a:lnTo>
                  <a:pt x="1963154" y="397845"/>
                </a:lnTo>
                <a:cubicBezTo>
                  <a:pt x="1966774" y="396131"/>
                  <a:pt x="1970012" y="399560"/>
                  <a:pt x="1974203" y="398607"/>
                </a:cubicBezTo>
                <a:cubicBezTo>
                  <a:pt x="1977537" y="397845"/>
                  <a:pt x="1981728" y="399465"/>
                  <a:pt x="1985443" y="400227"/>
                </a:cubicBezTo>
                <a:lnTo>
                  <a:pt x="1986681" y="400512"/>
                </a:lnTo>
                <a:cubicBezTo>
                  <a:pt x="1988015" y="400703"/>
                  <a:pt x="1993349" y="400417"/>
                  <a:pt x="1998397" y="399750"/>
                </a:cubicBezTo>
                <a:cubicBezTo>
                  <a:pt x="2003445" y="399083"/>
                  <a:pt x="2017161" y="398607"/>
                  <a:pt x="2017161" y="399750"/>
                </a:cubicBezTo>
                <a:cubicBezTo>
                  <a:pt x="2017161" y="400893"/>
                  <a:pt x="2014303" y="403656"/>
                  <a:pt x="2010779" y="403941"/>
                </a:cubicBezTo>
                <a:cubicBezTo>
                  <a:pt x="2007255" y="404227"/>
                  <a:pt x="2000206" y="416514"/>
                  <a:pt x="2002112" y="415467"/>
                </a:cubicBezTo>
                <a:lnTo>
                  <a:pt x="2002969" y="414800"/>
                </a:lnTo>
                <a:cubicBezTo>
                  <a:pt x="2004302" y="413847"/>
                  <a:pt x="2005445" y="412895"/>
                  <a:pt x="2006588" y="411847"/>
                </a:cubicBezTo>
                <a:lnTo>
                  <a:pt x="2008208" y="410418"/>
                </a:lnTo>
                <a:cubicBezTo>
                  <a:pt x="2010303" y="410894"/>
                  <a:pt x="2012208" y="410514"/>
                  <a:pt x="2012494" y="409752"/>
                </a:cubicBezTo>
                <a:cubicBezTo>
                  <a:pt x="2012780" y="408894"/>
                  <a:pt x="2017637" y="409656"/>
                  <a:pt x="2018018" y="410323"/>
                </a:cubicBezTo>
                <a:cubicBezTo>
                  <a:pt x="2018494" y="410990"/>
                  <a:pt x="2021638" y="412704"/>
                  <a:pt x="2022685" y="410704"/>
                </a:cubicBezTo>
                <a:lnTo>
                  <a:pt x="2022400" y="410037"/>
                </a:lnTo>
                <a:cubicBezTo>
                  <a:pt x="2018971" y="402322"/>
                  <a:pt x="2019923" y="400798"/>
                  <a:pt x="2029448" y="397750"/>
                </a:cubicBezTo>
                <a:cubicBezTo>
                  <a:pt x="2031925" y="396988"/>
                  <a:pt x="2033735" y="394512"/>
                  <a:pt x="2036211" y="393845"/>
                </a:cubicBezTo>
                <a:lnTo>
                  <a:pt x="2038878" y="393178"/>
                </a:lnTo>
                <a:cubicBezTo>
                  <a:pt x="2042307" y="393464"/>
                  <a:pt x="2045260" y="394702"/>
                  <a:pt x="2045450" y="395845"/>
                </a:cubicBezTo>
                <a:cubicBezTo>
                  <a:pt x="2045641" y="396988"/>
                  <a:pt x="2046784" y="399941"/>
                  <a:pt x="2047451" y="399465"/>
                </a:cubicBezTo>
                <a:cubicBezTo>
                  <a:pt x="2048022" y="398988"/>
                  <a:pt x="2050213" y="398893"/>
                  <a:pt x="2051070" y="399941"/>
                </a:cubicBezTo>
                <a:lnTo>
                  <a:pt x="2050689" y="400512"/>
                </a:lnTo>
                <a:lnTo>
                  <a:pt x="2049260" y="402798"/>
                </a:lnTo>
                <a:cubicBezTo>
                  <a:pt x="2047355" y="405275"/>
                  <a:pt x="2045926" y="408418"/>
                  <a:pt x="2046117" y="409847"/>
                </a:cubicBezTo>
                <a:lnTo>
                  <a:pt x="2046498" y="409847"/>
                </a:lnTo>
                <a:lnTo>
                  <a:pt x="2047927" y="409942"/>
                </a:lnTo>
                <a:cubicBezTo>
                  <a:pt x="2049451" y="409561"/>
                  <a:pt x="2051356" y="408132"/>
                  <a:pt x="2052118" y="406894"/>
                </a:cubicBezTo>
                <a:cubicBezTo>
                  <a:pt x="2052880" y="405656"/>
                  <a:pt x="2055451" y="402322"/>
                  <a:pt x="2055642" y="403465"/>
                </a:cubicBezTo>
                <a:cubicBezTo>
                  <a:pt x="2055833" y="404703"/>
                  <a:pt x="2058214" y="407846"/>
                  <a:pt x="2060500" y="407846"/>
                </a:cubicBezTo>
                <a:cubicBezTo>
                  <a:pt x="2062690" y="407846"/>
                  <a:pt x="2069644" y="405370"/>
                  <a:pt x="2070882" y="402322"/>
                </a:cubicBezTo>
                <a:lnTo>
                  <a:pt x="2064881" y="401655"/>
                </a:lnTo>
                <a:lnTo>
                  <a:pt x="2058976" y="401084"/>
                </a:lnTo>
                <a:cubicBezTo>
                  <a:pt x="2059262" y="396702"/>
                  <a:pt x="2060309" y="393845"/>
                  <a:pt x="2061262" y="394702"/>
                </a:cubicBezTo>
                <a:cubicBezTo>
                  <a:pt x="2062310" y="395559"/>
                  <a:pt x="2067548" y="397464"/>
                  <a:pt x="2070882" y="397369"/>
                </a:cubicBezTo>
                <a:lnTo>
                  <a:pt x="2073740" y="396702"/>
                </a:lnTo>
                <a:lnTo>
                  <a:pt x="2075168" y="396321"/>
                </a:lnTo>
                <a:cubicBezTo>
                  <a:pt x="2076693" y="394702"/>
                  <a:pt x="2078502" y="394512"/>
                  <a:pt x="2079264" y="395940"/>
                </a:cubicBezTo>
                <a:cubicBezTo>
                  <a:pt x="2080026" y="397274"/>
                  <a:pt x="2080502" y="401655"/>
                  <a:pt x="2077169" y="400322"/>
                </a:cubicBezTo>
                <a:lnTo>
                  <a:pt x="2075168" y="399846"/>
                </a:lnTo>
                <a:cubicBezTo>
                  <a:pt x="2074216" y="399655"/>
                  <a:pt x="2072501" y="399941"/>
                  <a:pt x="2071835" y="400608"/>
                </a:cubicBezTo>
                <a:cubicBezTo>
                  <a:pt x="2071263" y="401179"/>
                  <a:pt x="2071453" y="402608"/>
                  <a:pt x="2072025" y="403275"/>
                </a:cubicBezTo>
                <a:cubicBezTo>
                  <a:pt x="2072978" y="404322"/>
                  <a:pt x="2074597" y="406037"/>
                  <a:pt x="2075740" y="405846"/>
                </a:cubicBezTo>
                <a:lnTo>
                  <a:pt x="2082026" y="405084"/>
                </a:lnTo>
                <a:cubicBezTo>
                  <a:pt x="2081455" y="409656"/>
                  <a:pt x="2082788" y="412037"/>
                  <a:pt x="2085075" y="410323"/>
                </a:cubicBezTo>
                <a:lnTo>
                  <a:pt x="2085265" y="410418"/>
                </a:lnTo>
                <a:lnTo>
                  <a:pt x="2089742" y="413276"/>
                </a:lnTo>
                <a:cubicBezTo>
                  <a:pt x="2091837" y="410323"/>
                  <a:pt x="2094980" y="407180"/>
                  <a:pt x="2096790" y="406418"/>
                </a:cubicBezTo>
                <a:cubicBezTo>
                  <a:pt x="2098505" y="405560"/>
                  <a:pt x="2107744" y="408132"/>
                  <a:pt x="2111840" y="408704"/>
                </a:cubicBezTo>
                <a:lnTo>
                  <a:pt x="2114887" y="406037"/>
                </a:lnTo>
                <a:lnTo>
                  <a:pt x="2115078" y="405846"/>
                </a:lnTo>
                <a:cubicBezTo>
                  <a:pt x="2116602" y="406513"/>
                  <a:pt x="2117459" y="407466"/>
                  <a:pt x="2116983" y="407846"/>
                </a:cubicBezTo>
                <a:cubicBezTo>
                  <a:pt x="2116602" y="408227"/>
                  <a:pt x="2115840" y="410228"/>
                  <a:pt x="2117935" y="409942"/>
                </a:cubicBezTo>
                <a:cubicBezTo>
                  <a:pt x="2119936" y="409656"/>
                  <a:pt x="2125270" y="409656"/>
                  <a:pt x="2125461" y="410418"/>
                </a:cubicBezTo>
                <a:cubicBezTo>
                  <a:pt x="2125651" y="411180"/>
                  <a:pt x="2126603" y="413847"/>
                  <a:pt x="2127080" y="413752"/>
                </a:cubicBezTo>
                <a:cubicBezTo>
                  <a:pt x="2127556" y="413657"/>
                  <a:pt x="2128223" y="412514"/>
                  <a:pt x="2128509" y="411371"/>
                </a:cubicBezTo>
                <a:cubicBezTo>
                  <a:pt x="2128794" y="410228"/>
                  <a:pt x="2133652" y="411085"/>
                  <a:pt x="2135081" y="411942"/>
                </a:cubicBezTo>
                <a:cubicBezTo>
                  <a:pt x="2136509" y="412704"/>
                  <a:pt x="2139653" y="423277"/>
                  <a:pt x="2139748" y="425849"/>
                </a:cubicBezTo>
                <a:cubicBezTo>
                  <a:pt x="2139843" y="428325"/>
                  <a:pt x="2143748" y="435183"/>
                  <a:pt x="2146416" y="435755"/>
                </a:cubicBezTo>
                <a:lnTo>
                  <a:pt x="2148606" y="436421"/>
                </a:lnTo>
                <a:lnTo>
                  <a:pt x="2148797" y="436517"/>
                </a:lnTo>
                <a:cubicBezTo>
                  <a:pt x="2148416" y="437946"/>
                  <a:pt x="2147653" y="438993"/>
                  <a:pt x="2147082" y="438803"/>
                </a:cubicBezTo>
                <a:cubicBezTo>
                  <a:pt x="2146606" y="438612"/>
                  <a:pt x="2144224" y="438898"/>
                  <a:pt x="2143939" y="440422"/>
                </a:cubicBezTo>
                <a:cubicBezTo>
                  <a:pt x="2143653" y="441946"/>
                  <a:pt x="2140605" y="445661"/>
                  <a:pt x="2137748" y="445470"/>
                </a:cubicBezTo>
                <a:cubicBezTo>
                  <a:pt x="2134890" y="445280"/>
                  <a:pt x="2129556" y="451281"/>
                  <a:pt x="2131366" y="451566"/>
                </a:cubicBezTo>
                <a:cubicBezTo>
                  <a:pt x="2133080" y="451852"/>
                  <a:pt x="2140415" y="451185"/>
                  <a:pt x="2141176" y="452138"/>
                </a:cubicBezTo>
                <a:cubicBezTo>
                  <a:pt x="2141939" y="453090"/>
                  <a:pt x="2143462" y="456233"/>
                  <a:pt x="2143272" y="456710"/>
                </a:cubicBezTo>
                <a:cubicBezTo>
                  <a:pt x="2143082" y="457186"/>
                  <a:pt x="2141272" y="458043"/>
                  <a:pt x="2139748" y="457567"/>
                </a:cubicBezTo>
                <a:lnTo>
                  <a:pt x="2138605" y="456900"/>
                </a:lnTo>
                <a:lnTo>
                  <a:pt x="2138128" y="456615"/>
                </a:lnTo>
                <a:cubicBezTo>
                  <a:pt x="2138034" y="455471"/>
                  <a:pt x="2136891" y="454995"/>
                  <a:pt x="2135557" y="455567"/>
                </a:cubicBezTo>
                <a:cubicBezTo>
                  <a:pt x="2134223" y="456043"/>
                  <a:pt x="2132318" y="458615"/>
                  <a:pt x="2134319" y="459948"/>
                </a:cubicBezTo>
                <a:cubicBezTo>
                  <a:pt x="2136319" y="461282"/>
                  <a:pt x="2134509" y="466616"/>
                  <a:pt x="2133937" y="465663"/>
                </a:cubicBezTo>
                <a:cubicBezTo>
                  <a:pt x="2133461" y="464806"/>
                  <a:pt x="2131651" y="464044"/>
                  <a:pt x="2130890" y="465758"/>
                </a:cubicBezTo>
                <a:cubicBezTo>
                  <a:pt x="2130128" y="467473"/>
                  <a:pt x="2123936" y="466044"/>
                  <a:pt x="2122889" y="466997"/>
                </a:cubicBezTo>
                <a:cubicBezTo>
                  <a:pt x="2121841" y="467949"/>
                  <a:pt x="2117555" y="468425"/>
                  <a:pt x="2115840" y="465854"/>
                </a:cubicBezTo>
                <a:lnTo>
                  <a:pt x="2111554" y="466997"/>
                </a:lnTo>
                <a:lnTo>
                  <a:pt x="2110887" y="467187"/>
                </a:lnTo>
                <a:cubicBezTo>
                  <a:pt x="2110792" y="468997"/>
                  <a:pt x="2112506" y="471473"/>
                  <a:pt x="2114602" y="472712"/>
                </a:cubicBezTo>
                <a:lnTo>
                  <a:pt x="2112983" y="475283"/>
                </a:lnTo>
                <a:lnTo>
                  <a:pt x="2112601" y="475950"/>
                </a:lnTo>
                <a:cubicBezTo>
                  <a:pt x="2114316" y="477950"/>
                  <a:pt x="2112983" y="479665"/>
                  <a:pt x="2109553" y="479951"/>
                </a:cubicBezTo>
                <a:lnTo>
                  <a:pt x="2106887" y="479475"/>
                </a:lnTo>
                <a:lnTo>
                  <a:pt x="2102220" y="478712"/>
                </a:lnTo>
                <a:cubicBezTo>
                  <a:pt x="2101553" y="481665"/>
                  <a:pt x="2099457" y="482523"/>
                  <a:pt x="2097647" y="480617"/>
                </a:cubicBezTo>
                <a:lnTo>
                  <a:pt x="2097647" y="478903"/>
                </a:lnTo>
                <a:lnTo>
                  <a:pt x="2097552" y="472807"/>
                </a:lnTo>
                <a:cubicBezTo>
                  <a:pt x="2093361" y="474712"/>
                  <a:pt x="2090599" y="476998"/>
                  <a:pt x="2091551" y="477760"/>
                </a:cubicBezTo>
                <a:cubicBezTo>
                  <a:pt x="2092408" y="478522"/>
                  <a:pt x="2093933" y="481189"/>
                  <a:pt x="2093361" y="482523"/>
                </a:cubicBezTo>
                <a:cubicBezTo>
                  <a:pt x="2092885" y="483761"/>
                  <a:pt x="2091265" y="487475"/>
                  <a:pt x="2091075" y="487666"/>
                </a:cubicBezTo>
                <a:cubicBezTo>
                  <a:pt x="2090885" y="487856"/>
                  <a:pt x="2087265" y="487952"/>
                  <a:pt x="2083931" y="488047"/>
                </a:cubicBezTo>
                <a:cubicBezTo>
                  <a:pt x="2080598" y="488047"/>
                  <a:pt x="2069739" y="488047"/>
                  <a:pt x="2066977" y="488142"/>
                </a:cubicBezTo>
                <a:lnTo>
                  <a:pt x="2065262" y="490142"/>
                </a:lnTo>
                <a:lnTo>
                  <a:pt x="2063262" y="492429"/>
                </a:lnTo>
                <a:cubicBezTo>
                  <a:pt x="2060405" y="491571"/>
                  <a:pt x="2056309" y="491571"/>
                  <a:pt x="2054308" y="492429"/>
                </a:cubicBezTo>
                <a:cubicBezTo>
                  <a:pt x="2052213" y="493286"/>
                  <a:pt x="2044307" y="491476"/>
                  <a:pt x="2041450" y="492333"/>
                </a:cubicBezTo>
                <a:cubicBezTo>
                  <a:pt x="2038593" y="493286"/>
                  <a:pt x="2027448" y="494048"/>
                  <a:pt x="2023734" y="493762"/>
                </a:cubicBezTo>
                <a:lnTo>
                  <a:pt x="2021257" y="496429"/>
                </a:lnTo>
                <a:cubicBezTo>
                  <a:pt x="2020971" y="496715"/>
                  <a:pt x="2019543" y="496524"/>
                  <a:pt x="2018876" y="496239"/>
                </a:cubicBezTo>
                <a:cubicBezTo>
                  <a:pt x="2016875" y="495381"/>
                  <a:pt x="2018780" y="491381"/>
                  <a:pt x="2014780" y="492429"/>
                </a:cubicBezTo>
                <a:cubicBezTo>
                  <a:pt x="2013446" y="492714"/>
                  <a:pt x="2013066" y="495286"/>
                  <a:pt x="2011637" y="496048"/>
                </a:cubicBezTo>
                <a:cubicBezTo>
                  <a:pt x="2009636" y="497000"/>
                  <a:pt x="2006969" y="497000"/>
                  <a:pt x="2004778" y="497667"/>
                </a:cubicBezTo>
                <a:cubicBezTo>
                  <a:pt x="2002588" y="498429"/>
                  <a:pt x="1999064" y="500620"/>
                  <a:pt x="1998778" y="500429"/>
                </a:cubicBezTo>
                <a:cubicBezTo>
                  <a:pt x="1996492" y="498144"/>
                  <a:pt x="1995159" y="499858"/>
                  <a:pt x="1992872" y="500525"/>
                </a:cubicBezTo>
                <a:lnTo>
                  <a:pt x="1988681" y="501668"/>
                </a:lnTo>
                <a:cubicBezTo>
                  <a:pt x="1984776" y="499382"/>
                  <a:pt x="1980109" y="496810"/>
                  <a:pt x="1978204" y="495858"/>
                </a:cubicBezTo>
                <a:cubicBezTo>
                  <a:pt x="1976299" y="494905"/>
                  <a:pt x="1972965" y="500620"/>
                  <a:pt x="1972203" y="501763"/>
                </a:cubicBezTo>
                <a:cubicBezTo>
                  <a:pt x="1971441" y="502906"/>
                  <a:pt x="1965535" y="501954"/>
                  <a:pt x="1963345" y="503477"/>
                </a:cubicBezTo>
                <a:cubicBezTo>
                  <a:pt x="1961154" y="504906"/>
                  <a:pt x="1953248" y="500429"/>
                  <a:pt x="1951058" y="499572"/>
                </a:cubicBezTo>
                <a:cubicBezTo>
                  <a:pt x="1948772" y="498715"/>
                  <a:pt x="1938580" y="502906"/>
                  <a:pt x="1931531" y="503096"/>
                </a:cubicBezTo>
                <a:lnTo>
                  <a:pt x="1925531" y="501858"/>
                </a:lnTo>
                <a:lnTo>
                  <a:pt x="1922959" y="501287"/>
                </a:lnTo>
                <a:cubicBezTo>
                  <a:pt x="1920292" y="501192"/>
                  <a:pt x="1917339" y="501668"/>
                  <a:pt x="1916291" y="502430"/>
                </a:cubicBezTo>
                <a:cubicBezTo>
                  <a:pt x="1915244" y="503192"/>
                  <a:pt x="1911053" y="501477"/>
                  <a:pt x="1910100" y="501096"/>
                </a:cubicBezTo>
                <a:cubicBezTo>
                  <a:pt x="1909148" y="500715"/>
                  <a:pt x="1901908" y="500239"/>
                  <a:pt x="1895431" y="499572"/>
                </a:cubicBezTo>
                <a:cubicBezTo>
                  <a:pt x="1888955" y="498906"/>
                  <a:pt x="1871143" y="502144"/>
                  <a:pt x="1870952" y="503001"/>
                </a:cubicBezTo>
                <a:cubicBezTo>
                  <a:pt x="1870762" y="503858"/>
                  <a:pt x="1869428" y="507669"/>
                  <a:pt x="1869047" y="506240"/>
                </a:cubicBezTo>
                <a:cubicBezTo>
                  <a:pt x="1868666" y="504811"/>
                  <a:pt x="1866761" y="501096"/>
                  <a:pt x="1865618" y="500906"/>
                </a:cubicBezTo>
                <a:cubicBezTo>
                  <a:pt x="1864475" y="500810"/>
                  <a:pt x="1857046" y="501573"/>
                  <a:pt x="1851998" y="502620"/>
                </a:cubicBezTo>
                <a:lnTo>
                  <a:pt x="1846950" y="499763"/>
                </a:lnTo>
                <a:lnTo>
                  <a:pt x="1844758" y="498429"/>
                </a:lnTo>
                <a:cubicBezTo>
                  <a:pt x="1840091" y="499858"/>
                  <a:pt x="1833995" y="500525"/>
                  <a:pt x="1831328" y="499858"/>
                </a:cubicBezTo>
                <a:lnTo>
                  <a:pt x="1829043" y="500715"/>
                </a:lnTo>
                <a:lnTo>
                  <a:pt x="1827137" y="501382"/>
                </a:lnTo>
                <a:cubicBezTo>
                  <a:pt x="1824851" y="501192"/>
                  <a:pt x="1820089" y="501001"/>
                  <a:pt x="1816469" y="500906"/>
                </a:cubicBezTo>
                <a:lnTo>
                  <a:pt x="1813135" y="500620"/>
                </a:lnTo>
                <a:lnTo>
                  <a:pt x="1811231" y="500429"/>
                </a:lnTo>
                <a:cubicBezTo>
                  <a:pt x="1809040" y="499572"/>
                  <a:pt x="1806658" y="500048"/>
                  <a:pt x="1805992" y="501382"/>
                </a:cubicBezTo>
                <a:cubicBezTo>
                  <a:pt x="1805230" y="502716"/>
                  <a:pt x="1802563" y="506716"/>
                  <a:pt x="1802182" y="506335"/>
                </a:cubicBezTo>
                <a:cubicBezTo>
                  <a:pt x="1801896" y="505954"/>
                  <a:pt x="1800086" y="502716"/>
                  <a:pt x="1798467" y="499953"/>
                </a:cubicBezTo>
                <a:lnTo>
                  <a:pt x="1795419" y="500906"/>
                </a:lnTo>
                <a:lnTo>
                  <a:pt x="1790847" y="502335"/>
                </a:lnTo>
                <a:cubicBezTo>
                  <a:pt x="1793514" y="504430"/>
                  <a:pt x="1796467" y="507478"/>
                  <a:pt x="1797515" y="509097"/>
                </a:cubicBezTo>
                <a:cubicBezTo>
                  <a:pt x="1798467" y="510717"/>
                  <a:pt x="1793514" y="514336"/>
                  <a:pt x="1791609" y="513288"/>
                </a:cubicBezTo>
                <a:cubicBezTo>
                  <a:pt x="1789704" y="512241"/>
                  <a:pt x="1782370" y="510431"/>
                  <a:pt x="1780179" y="511669"/>
                </a:cubicBezTo>
                <a:cubicBezTo>
                  <a:pt x="1777988" y="512907"/>
                  <a:pt x="1771416" y="515098"/>
                  <a:pt x="1772559" y="515860"/>
                </a:cubicBezTo>
                <a:cubicBezTo>
                  <a:pt x="1773797" y="516717"/>
                  <a:pt x="1777417" y="518432"/>
                  <a:pt x="1777798" y="517860"/>
                </a:cubicBezTo>
                <a:cubicBezTo>
                  <a:pt x="1778179" y="517194"/>
                  <a:pt x="1778179" y="517098"/>
                  <a:pt x="1776560" y="519670"/>
                </a:cubicBezTo>
                <a:cubicBezTo>
                  <a:pt x="1774941" y="522242"/>
                  <a:pt x="1777131" y="529386"/>
                  <a:pt x="1774369" y="529671"/>
                </a:cubicBezTo>
                <a:cubicBezTo>
                  <a:pt x="1771606" y="529957"/>
                  <a:pt x="1765701" y="533577"/>
                  <a:pt x="1765701" y="532529"/>
                </a:cubicBezTo>
                <a:cubicBezTo>
                  <a:pt x="1765701" y="531481"/>
                  <a:pt x="1764939" y="528338"/>
                  <a:pt x="1763987" y="528242"/>
                </a:cubicBezTo>
                <a:cubicBezTo>
                  <a:pt x="1763034" y="528147"/>
                  <a:pt x="1759891" y="528242"/>
                  <a:pt x="1758938" y="528528"/>
                </a:cubicBezTo>
                <a:cubicBezTo>
                  <a:pt x="1757986" y="528909"/>
                  <a:pt x="1757890" y="531576"/>
                  <a:pt x="1758176" y="532148"/>
                </a:cubicBezTo>
                <a:cubicBezTo>
                  <a:pt x="1758367" y="532719"/>
                  <a:pt x="1757224" y="533577"/>
                  <a:pt x="1755128" y="533005"/>
                </a:cubicBezTo>
                <a:lnTo>
                  <a:pt x="1753795" y="531957"/>
                </a:lnTo>
                <a:lnTo>
                  <a:pt x="1752937" y="531291"/>
                </a:lnTo>
                <a:cubicBezTo>
                  <a:pt x="1753033" y="529767"/>
                  <a:pt x="1754462" y="527766"/>
                  <a:pt x="1756081" y="526814"/>
                </a:cubicBezTo>
                <a:cubicBezTo>
                  <a:pt x="1757700" y="525861"/>
                  <a:pt x="1761605" y="522337"/>
                  <a:pt x="1760462" y="521480"/>
                </a:cubicBezTo>
                <a:cubicBezTo>
                  <a:pt x="1759319" y="520527"/>
                  <a:pt x="1757986" y="516908"/>
                  <a:pt x="1758176" y="515669"/>
                </a:cubicBezTo>
                <a:cubicBezTo>
                  <a:pt x="1758367" y="514431"/>
                  <a:pt x="1759510" y="510335"/>
                  <a:pt x="1760272" y="509383"/>
                </a:cubicBezTo>
                <a:cubicBezTo>
                  <a:pt x="1761034" y="508431"/>
                  <a:pt x="1764939" y="507764"/>
                  <a:pt x="1765796" y="508431"/>
                </a:cubicBezTo>
                <a:cubicBezTo>
                  <a:pt x="1766653" y="509097"/>
                  <a:pt x="1769416" y="510717"/>
                  <a:pt x="1770178" y="510335"/>
                </a:cubicBezTo>
                <a:lnTo>
                  <a:pt x="1770464" y="509859"/>
                </a:lnTo>
                <a:lnTo>
                  <a:pt x="1772464" y="506906"/>
                </a:lnTo>
                <a:cubicBezTo>
                  <a:pt x="1771035" y="503858"/>
                  <a:pt x="1767415" y="500810"/>
                  <a:pt x="1764558" y="500048"/>
                </a:cubicBezTo>
                <a:lnTo>
                  <a:pt x="1762081" y="502144"/>
                </a:lnTo>
                <a:cubicBezTo>
                  <a:pt x="1761415" y="502716"/>
                  <a:pt x="1759700" y="502430"/>
                  <a:pt x="1758557" y="502716"/>
                </a:cubicBezTo>
                <a:lnTo>
                  <a:pt x="1755319" y="503573"/>
                </a:lnTo>
                <a:cubicBezTo>
                  <a:pt x="1752176" y="502525"/>
                  <a:pt x="1748842" y="501382"/>
                  <a:pt x="1747889" y="501192"/>
                </a:cubicBezTo>
                <a:cubicBezTo>
                  <a:pt x="1747032" y="501001"/>
                  <a:pt x="1743984" y="502144"/>
                  <a:pt x="1742269" y="503192"/>
                </a:cubicBezTo>
                <a:cubicBezTo>
                  <a:pt x="1740555" y="504240"/>
                  <a:pt x="1731316" y="501954"/>
                  <a:pt x="1729125" y="503382"/>
                </a:cubicBezTo>
                <a:cubicBezTo>
                  <a:pt x="1727030" y="504906"/>
                  <a:pt x="1717409" y="504049"/>
                  <a:pt x="1714743" y="503573"/>
                </a:cubicBezTo>
                <a:lnTo>
                  <a:pt x="1712456" y="502716"/>
                </a:lnTo>
                <a:cubicBezTo>
                  <a:pt x="1710647" y="502049"/>
                  <a:pt x="1708837" y="501287"/>
                  <a:pt x="1707027" y="500620"/>
                </a:cubicBezTo>
                <a:lnTo>
                  <a:pt x="1706646" y="500525"/>
                </a:lnTo>
                <a:cubicBezTo>
                  <a:pt x="1705503" y="500620"/>
                  <a:pt x="1702836" y="501763"/>
                  <a:pt x="1700836" y="503192"/>
                </a:cubicBezTo>
                <a:cubicBezTo>
                  <a:pt x="1698741" y="504621"/>
                  <a:pt x="1702169" y="511860"/>
                  <a:pt x="1700740" y="513955"/>
                </a:cubicBezTo>
                <a:cubicBezTo>
                  <a:pt x="1699312" y="516050"/>
                  <a:pt x="1699217" y="521480"/>
                  <a:pt x="1699217" y="522527"/>
                </a:cubicBezTo>
                <a:cubicBezTo>
                  <a:pt x="1699217" y="523575"/>
                  <a:pt x="1694930" y="522623"/>
                  <a:pt x="1692454" y="521861"/>
                </a:cubicBezTo>
                <a:lnTo>
                  <a:pt x="1690073" y="521385"/>
                </a:lnTo>
                <a:lnTo>
                  <a:pt x="1687501" y="520908"/>
                </a:lnTo>
                <a:cubicBezTo>
                  <a:pt x="1684643" y="519384"/>
                  <a:pt x="1682357" y="516622"/>
                  <a:pt x="1682357" y="514812"/>
                </a:cubicBezTo>
                <a:cubicBezTo>
                  <a:pt x="1682357" y="513002"/>
                  <a:pt x="1680357" y="507859"/>
                  <a:pt x="1683024" y="507192"/>
                </a:cubicBezTo>
                <a:cubicBezTo>
                  <a:pt x="1685786" y="506430"/>
                  <a:pt x="1692168" y="505954"/>
                  <a:pt x="1691120" y="507859"/>
                </a:cubicBezTo>
                <a:lnTo>
                  <a:pt x="1690453" y="509192"/>
                </a:lnTo>
                <a:cubicBezTo>
                  <a:pt x="1689692" y="510717"/>
                  <a:pt x="1688930" y="512241"/>
                  <a:pt x="1688549" y="513765"/>
                </a:cubicBezTo>
                <a:lnTo>
                  <a:pt x="1688263" y="514908"/>
                </a:lnTo>
                <a:cubicBezTo>
                  <a:pt x="1688644" y="516241"/>
                  <a:pt x="1690073" y="517289"/>
                  <a:pt x="1691501" y="517194"/>
                </a:cubicBezTo>
                <a:lnTo>
                  <a:pt x="1692454" y="516717"/>
                </a:lnTo>
                <a:lnTo>
                  <a:pt x="1698741" y="513383"/>
                </a:lnTo>
                <a:cubicBezTo>
                  <a:pt x="1697883" y="507383"/>
                  <a:pt x="1693597" y="502716"/>
                  <a:pt x="1689216" y="503001"/>
                </a:cubicBezTo>
                <a:lnTo>
                  <a:pt x="1685405" y="503954"/>
                </a:lnTo>
                <a:lnTo>
                  <a:pt x="1682357" y="504621"/>
                </a:lnTo>
                <a:cubicBezTo>
                  <a:pt x="1679024" y="504716"/>
                  <a:pt x="1675309" y="504621"/>
                  <a:pt x="1674071" y="504430"/>
                </a:cubicBezTo>
                <a:lnTo>
                  <a:pt x="1672928" y="504240"/>
                </a:lnTo>
                <a:cubicBezTo>
                  <a:pt x="1669499" y="503668"/>
                  <a:pt x="1669403" y="503763"/>
                  <a:pt x="1670451" y="506430"/>
                </a:cubicBezTo>
                <a:lnTo>
                  <a:pt x="1671309" y="508526"/>
                </a:lnTo>
                <a:cubicBezTo>
                  <a:pt x="1669117" y="509192"/>
                  <a:pt x="1667308" y="511098"/>
                  <a:pt x="1667308" y="512907"/>
                </a:cubicBezTo>
                <a:cubicBezTo>
                  <a:pt x="1667308" y="514717"/>
                  <a:pt x="1666260" y="519098"/>
                  <a:pt x="1664926" y="518527"/>
                </a:cubicBezTo>
                <a:lnTo>
                  <a:pt x="1664831" y="517956"/>
                </a:lnTo>
                <a:lnTo>
                  <a:pt x="1664546" y="515289"/>
                </a:lnTo>
                <a:cubicBezTo>
                  <a:pt x="1664641" y="512145"/>
                  <a:pt x="1663688" y="509478"/>
                  <a:pt x="1662450" y="509478"/>
                </a:cubicBezTo>
                <a:cubicBezTo>
                  <a:pt x="1661212" y="509478"/>
                  <a:pt x="1658259" y="510812"/>
                  <a:pt x="1658640" y="512431"/>
                </a:cubicBezTo>
                <a:cubicBezTo>
                  <a:pt x="1659021" y="514050"/>
                  <a:pt x="1657687" y="519003"/>
                  <a:pt x="1655211" y="519765"/>
                </a:cubicBezTo>
                <a:cubicBezTo>
                  <a:pt x="1652735" y="520527"/>
                  <a:pt x="1645591" y="517956"/>
                  <a:pt x="1644733" y="517479"/>
                </a:cubicBezTo>
                <a:cubicBezTo>
                  <a:pt x="1643876" y="516908"/>
                  <a:pt x="1641495" y="514336"/>
                  <a:pt x="1641495" y="512812"/>
                </a:cubicBezTo>
                <a:cubicBezTo>
                  <a:pt x="1641495" y="511383"/>
                  <a:pt x="1639685" y="507097"/>
                  <a:pt x="1637400" y="506525"/>
                </a:cubicBezTo>
                <a:cubicBezTo>
                  <a:pt x="1635208" y="505954"/>
                  <a:pt x="1629398" y="505192"/>
                  <a:pt x="1628636" y="505954"/>
                </a:cubicBezTo>
                <a:lnTo>
                  <a:pt x="1628636" y="506240"/>
                </a:lnTo>
                <a:lnTo>
                  <a:pt x="1627398" y="511098"/>
                </a:lnTo>
                <a:cubicBezTo>
                  <a:pt x="1627398" y="516812"/>
                  <a:pt x="1626541" y="520337"/>
                  <a:pt x="1625588" y="518908"/>
                </a:cubicBezTo>
                <a:lnTo>
                  <a:pt x="1624255" y="517956"/>
                </a:lnTo>
                <a:cubicBezTo>
                  <a:pt x="1623112" y="517194"/>
                  <a:pt x="1621016" y="517194"/>
                  <a:pt x="1620064" y="516336"/>
                </a:cubicBezTo>
                <a:lnTo>
                  <a:pt x="1618730" y="515193"/>
                </a:lnTo>
                <a:cubicBezTo>
                  <a:pt x="1617873" y="513479"/>
                  <a:pt x="1617492" y="510431"/>
                  <a:pt x="1617683" y="508431"/>
                </a:cubicBezTo>
                <a:lnTo>
                  <a:pt x="1616921" y="506906"/>
                </a:lnTo>
                <a:cubicBezTo>
                  <a:pt x="1616063" y="505192"/>
                  <a:pt x="1614349" y="503287"/>
                  <a:pt x="1612349" y="502716"/>
                </a:cubicBezTo>
                <a:lnTo>
                  <a:pt x="1609491" y="501858"/>
                </a:lnTo>
                <a:cubicBezTo>
                  <a:pt x="1609205" y="504049"/>
                  <a:pt x="1608348" y="506049"/>
                  <a:pt x="1607586" y="506335"/>
                </a:cubicBezTo>
                <a:cubicBezTo>
                  <a:pt x="1606824" y="506621"/>
                  <a:pt x="1605300" y="508145"/>
                  <a:pt x="1606729" y="508907"/>
                </a:cubicBezTo>
                <a:cubicBezTo>
                  <a:pt x="1608158" y="509669"/>
                  <a:pt x="1611872" y="512431"/>
                  <a:pt x="1610348" y="512621"/>
                </a:cubicBezTo>
                <a:cubicBezTo>
                  <a:pt x="1608825" y="512812"/>
                  <a:pt x="1604348" y="514812"/>
                  <a:pt x="1604348" y="516622"/>
                </a:cubicBezTo>
                <a:cubicBezTo>
                  <a:pt x="1604348" y="518337"/>
                  <a:pt x="1603205" y="523004"/>
                  <a:pt x="1601776" y="520813"/>
                </a:cubicBezTo>
                <a:cubicBezTo>
                  <a:pt x="1600347" y="518622"/>
                  <a:pt x="1597204" y="511764"/>
                  <a:pt x="1598061" y="510717"/>
                </a:cubicBezTo>
                <a:cubicBezTo>
                  <a:pt x="1598918" y="509573"/>
                  <a:pt x="1600919" y="505573"/>
                  <a:pt x="1600728" y="504906"/>
                </a:cubicBezTo>
                <a:cubicBezTo>
                  <a:pt x="1600537" y="504240"/>
                  <a:pt x="1599014" y="503096"/>
                  <a:pt x="1597585" y="503763"/>
                </a:cubicBezTo>
                <a:lnTo>
                  <a:pt x="1596442" y="504430"/>
                </a:lnTo>
                <a:cubicBezTo>
                  <a:pt x="1596251" y="504525"/>
                  <a:pt x="1596537" y="505287"/>
                  <a:pt x="1596347" y="505383"/>
                </a:cubicBezTo>
                <a:lnTo>
                  <a:pt x="1593584" y="507097"/>
                </a:lnTo>
                <a:cubicBezTo>
                  <a:pt x="1593680" y="509764"/>
                  <a:pt x="1593013" y="513098"/>
                  <a:pt x="1592156" y="514431"/>
                </a:cubicBezTo>
                <a:cubicBezTo>
                  <a:pt x="1591203" y="515765"/>
                  <a:pt x="1595965" y="518051"/>
                  <a:pt x="1596347" y="518337"/>
                </a:cubicBezTo>
                <a:lnTo>
                  <a:pt x="1596347" y="518622"/>
                </a:lnTo>
                <a:cubicBezTo>
                  <a:pt x="1596347" y="519289"/>
                  <a:pt x="1596347" y="520051"/>
                  <a:pt x="1596061" y="520623"/>
                </a:cubicBezTo>
                <a:cubicBezTo>
                  <a:pt x="1595965" y="520813"/>
                  <a:pt x="1594632" y="521004"/>
                  <a:pt x="1594346" y="520813"/>
                </a:cubicBezTo>
                <a:lnTo>
                  <a:pt x="1590727" y="517860"/>
                </a:lnTo>
                <a:cubicBezTo>
                  <a:pt x="1585774" y="518527"/>
                  <a:pt x="1580821" y="515860"/>
                  <a:pt x="1579678" y="511860"/>
                </a:cubicBezTo>
                <a:lnTo>
                  <a:pt x="1578249" y="508145"/>
                </a:lnTo>
                <a:cubicBezTo>
                  <a:pt x="1577773" y="506906"/>
                  <a:pt x="1576249" y="505859"/>
                  <a:pt x="1574916" y="505192"/>
                </a:cubicBezTo>
                <a:lnTo>
                  <a:pt x="1574058" y="504716"/>
                </a:lnTo>
                <a:cubicBezTo>
                  <a:pt x="1572629" y="504906"/>
                  <a:pt x="1571677" y="505383"/>
                  <a:pt x="1572058" y="505859"/>
                </a:cubicBezTo>
                <a:cubicBezTo>
                  <a:pt x="1572344" y="506335"/>
                  <a:pt x="1572820" y="509192"/>
                  <a:pt x="1573391" y="511574"/>
                </a:cubicBezTo>
                <a:cubicBezTo>
                  <a:pt x="1573867" y="513955"/>
                  <a:pt x="1573772" y="520718"/>
                  <a:pt x="1570915" y="520813"/>
                </a:cubicBezTo>
                <a:cubicBezTo>
                  <a:pt x="1568057" y="520908"/>
                  <a:pt x="1560056" y="520908"/>
                  <a:pt x="1560151" y="519956"/>
                </a:cubicBezTo>
                <a:cubicBezTo>
                  <a:pt x="1560342" y="519003"/>
                  <a:pt x="1562152" y="517098"/>
                  <a:pt x="1563390" y="516241"/>
                </a:cubicBezTo>
                <a:cubicBezTo>
                  <a:pt x="1564628" y="515479"/>
                  <a:pt x="1560914" y="512431"/>
                  <a:pt x="1559961" y="514431"/>
                </a:cubicBezTo>
                <a:lnTo>
                  <a:pt x="1548339" y="513001"/>
                </a:lnTo>
                <a:lnTo>
                  <a:pt x="1547960" y="508621"/>
                </a:lnTo>
                <a:lnTo>
                  <a:pt x="1549483" y="503096"/>
                </a:lnTo>
                <a:cubicBezTo>
                  <a:pt x="1549483" y="503001"/>
                  <a:pt x="1548055" y="502430"/>
                  <a:pt x="1547388" y="502430"/>
                </a:cubicBezTo>
                <a:cubicBezTo>
                  <a:pt x="1544626" y="502525"/>
                  <a:pt x="1542626" y="506525"/>
                  <a:pt x="1538720" y="503096"/>
                </a:cubicBezTo>
                <a:cubicBezTo>
                  <a:pt x="1537768" y="502239"/>
                  <a:pt x="1533101" y="504049"/>
                  <a:pt x="1530338" y="504906"/>
                </a:cubicBezTo>
                <a:cubicBezTo>
                  <a:pt x="1529672" y="505097"/>
                  <a:pt x="1529481" y="506621"/>
                  <a:pt x="1529481" y="507573"/>
                </a:cubicBezTo>
                <a:cubicBezTo>
                  <a:pt x="1529481" y="507954"/>
                  <a:pt x="1530624" y="508526"/>
                  <a:pt x="1531386" y="508621"/>
                </a:cubicBezTo>
                <a:cubicBezTo>
                  <a:pt x="1532148" y="508716"/>
                  <a:pt x="1533005" y="508526"/>
                  <a:pt x="1533768" y="508240"/>
                </a:cubicBezTo>
                <a:lnTo>
                  <a:pt x="1539292" y="506716"/>
                </a:lnTo>
                <a:lnTo>
                  <a:pt x="1546177" y="512735"/>
                </a:lnTo>
                <a:lnTo>
                  <a:pt x="1535196" y="511383"/>
                </a:lnTo>
                <a:lnTo>
                  <a:pt x="1533386" y="511002"/>
                </a:lnTo>
                <a:lnTo>
                  <a:pt x="1533196" y="510907"/>
                </a:lnTo>
                <a:cubicBezTo>
                  <a:pt x="1532625" y="512241"/>
                  <a:pt x="1533481" y="513955"/>
                  <a:pt x="1535291" y="514717"/>
                </a:cubicBezTo>
                <a:lnTo>
                  <a:pt x="1537101" y="515098"/>
                </a:lnTo>
                <a:cubicBezTo>
                  <a:pt x="1537863" y="515193"/>
                  <a:pt x="1538530" y="515574"/>
                  <a:pt x="1539292" y="515765"/>
                </a:cubicBezTo>
                <a:lnTo>
                  <a:pt x="1548817" y="518527"/>
                </a:lnTo>
                <a:lnTo>
                  <a:pt x="1548491" y="514757"/>
                </a:lnTo>
                <a:lnTo>
                  <a:pt x="1552912" y="518622"/>
                </a:lnTo>
                <a:lnTo>
                  <a:pt x="1552531" y="519098"/>
                </a:lnTo>
                <a:cubicBezTo>
                  <a:pt x="1551008" y="520623"/>
                  <a:pt x="1548531" y="521861"/>
                  <a:pt x="1547674" y="523575"/>
                </a:cubicBezTo>
                <a:lnTo>
                  <a:pt x="1546817" y="525290"/>
                </a:lnTo>
                <a:cubicBezTo>
                  <a:pt x="1546055" y="527576"/>
                  <a:pt x="1545388" y="528052"/>
                  <a:pt x="1545197" y="526338"/>
                </a:cubicBezTo>
                <a:cubicBezTo>
                  <a:pt x="1545007" y="524623"/>
                  <a:pt x="1542530" y="519098"/>
                  <a:pt x="1540054" y="518146"/>
                </a:cubicBezTo>
                <a:cubicBezTo>
                  <a:pt x="1537577" y="517098"/>
                  <a:pt x="1531862" y="517670"/>
                  <a:pt x="1529862" y="518051"/>
                </a:cubicBezTo>
                <a:cubicBezTo>
                  <a:pt x="1527862" y="518337"/>
                  <a:pt x="1521861" y="520718"/>
                  <a:pt x="1521861" y="522051"/>
                </a:cubicBezTo>
                <a:cubicBezTo>
                  <a:pt x="1521861" y="523385"/>
                  <a:pt x="1520813" y="527290"/>
                  <a:pt x="1519480" y="526909"/>
                </a:cubicBezTo>
                <a:lnTo>
                  <a:pt x="1519194" y="526528"/>
                </a:lnTo>
                <a:lnTo>
                  <a:pt x="1518242" y="525099"/>
                </a:lnTo>
                <a:cubicBezTo>
                  <a:pt x="1517384" y="523480"/>
                  <a:pt x="1513575" y="519765"/>
                  <a:pt x="1509860" y="516812"/>
                </a:cubicBezTo>
                <a:lnTo>
                  <a:pt x="1507669" y="519289"/>
                </a:lnTo>
                <a:lnTo>
                  <a:pt x="1505002" y="522337"/>
                </a:lnTo>
                <a:cubicBezTo>
                  <a:pt x="1501001" y="523766"/>
                  <a:pt x="1497382" y="524718"/>
                  <a:pt x="1496906" y="524433"/>
                </a:cubicBezTo>
                <a:cubicBezTo>
                  <a:pt x="1496429" y="524147"/>
                  <a:pt x="1494905" y="522908"/>
                  <a:pt x="1493667" y="522432"/>
                </a:cubicBezTo>
                <a:cubicBezTo>
                  <a:pt x="1492429" y="521956"/>
                  <a:pt x="1488809" y="522718"/>
                  <a:pt x="1490048" y="524052"/>
                </a:cubicBezTo>
                <a:cubicBezTo>
                  <a:pt x="1491286" y="525385"/>
                  <a:pt x="1490905" y="529386"/>
                  <a:pt x="1486333" y="529957"/>
                </a:cubicBezTo>
                <a:lnTo>
                  <a:pt x="1485571" y="534624"/>
                </a:lnTo>
                <a:cubicBezTo>
                  <a:pt x="1485476" y="534910"/>
                  <a:pt x="1485095" y="535386"/>
                  <a:pt x="1484904" y="535386"/>
                </a:cubicBezTo>
                <a:lnTo>
                  <a:pt x="1484237" y="535291"/>
                </a:lnTo>
                <a:cubicBezTo>
                  <a:pt x="1483571" y="535005"/>
                  <a:pt x="1480427" y="534053"/>
                  <a:pt x="1477189" y="533005"/>
                </a:cubicBezTo>
                <a:lnTo>
                  <a:pt x="1478998" y="529862"/>
                </a:lnTo>
                <a:cubicBezTo>
                  <a:pt x="1479856" y="528242"/>
                  <a:pt x="1481285" y="525957"/>
                  <a:pt x="1482904" y="525671"/>
                </a:cubicBezTo>
                <a:cubicBezTo>
                  <a:pt x="1486142" y="525004"/>
                  <a:pt x="1485571" y="523385"/>
                  <a:pt x="1485476" y="521861"/>
                </a:cubicBezTo>
                <a:lnTo>
                  <a:pt x="1485380" y="520908"/>
                </a:lnTo>
                <a:cubicBezTo>
                  <a:pt x="1484714" y="519956"/>
                  <a:pt x="1482904" y="519575"/>
                  <a:pt x="1481475" y="520146"/>
                </a:cubicBezTo>
                <a:lnTo>
                  <a:pt x="1480427" y="520908"/>
                </a:lnTo>
                <a:cubicBezTo>
                  <a:pt x="1479665" y="521480"/>
                  <a:pt x="1479570" y="523004"/>
                  <a:pt x="1478808" y="523194"/>
                </a:cubicBezTo>
                <a:lnTo>
                  <a:pt x="1477856" y="523480"/>
                </a:lnTo>
                <a:cubicBezTo>
                  <a:pt x="1476522" y="522908"/>
                  <a:pt x="1475855" y="521670"/>
                  <a:pt x="1476331" y="520718"/>
                </a:cubicBezTo>
                <a:cubicBezTo>
                  <a:pt x="1476808" y="519765"/>
                  <a:pt x="1479094" y="516050"/>
                  <a:pt x="1480713" y="514812"/>
                </a:cubicBezTo>
                <a:lnTo>
                  <a:pt x="1483189" y="516050"/>
                </a:lnTo>
                <a:cubicBezTo>
                  <a:pt x="1483856" y="516431"/>
                  <a:pt x="1485666" y="515669"/>
                  <a:pt x="1486714" y="515003"/>
                </a:cubicBezTo>
                <a:cubicBezTo>
                  <a:pt x="1487190" y="514717"/>
                  <a:pt x="1487095" y="513574"/>
                  <a:pt x="1486809" y="512907"/>
                </a:cubicBezTo>
                <a:lnTo>
                  <a:pt x="1485380" y="509764"/>
                </a:lnTo>
                <a:cubicBezTo>
                  <a:pt x="1481380" y="508716"/>
                  <a:pt x="1479189" y="507287"/>
                  <a:pt x="1480618" y="506525"/>
                </a:cubicBezTo>
                <a:cubicBezTo>
                  <a:pt x="1482047" y="505764"/>
                  <a:pt x="1484714" y="503001"/>
                  <a:pt x="1481475" y="503001"/>
                </a:cubicBezTo>
                <a:cubicBezTo>
                  <a:pt x="1478237" y="503001"/>
                  <a:pt x="1471379" y="504335"/>
                  <a:pt x="1472236" y="506049"/>
                </a:cubicBezTo>
                <a:cubicBezTo>
                  <a:pt x="1473188" y="507764"/>
                  <a:pt x="1475284" y="512241"/>
                  <a:pt x="1474998" y="512431"/>
                </a:cubicBezTo>
                <a:cubicBezTo>
                  <a:pt x="1474712" y="512621"/>
                  <a:pt x="1473474" y="512241"/>
                  <a:pt x="1472903" y="511288"/>
                </a:cubicBezTo>
                <a:cubicBezTo>
                  <a:pt x="1472236" y="510335"/>
                  <a:pt x="1469378" y="508335"/>
                  <a:pt x="1468331" y="509573"/>
                </a:cubicBezTo>
                <a:cubicBezTo>
                  <a:pt x="1467283" y="510812"/>
                  <a:pt x="1465568" y="514527"/>
                  <a:pt x="1465378" y="515860"/>
                </a:cubicBezTo>
                <a:cubicBezTo>
                  <a:pt x="1465187" y="517194"/>
                  <a:pt x="1469759" y="515765"/>
                  <a:pt x="1470902" y="516527"/>
                </a:cubicBezTo>
                <a:lnTo>
                  <a:pt x="1471569" y="517384"/>
                </a:lnTo>
                <a:cubicBezTo>
                  <a:pt x="1472236" y="518146"/>
                  <a:pt x="1472903" y="519384"/>
                  <a:pt x="1472522" y="520051"/>
                </a:cubicBezTo>
                <a:cubicBezTo>
                  <a:pt x="1472236" y="520718"/>
                  <a:pt x="1470521" y="521385"/>
                  <a:pt x="1469664" y="521289"/>
                </a:cubicBezTo>
                <a:cubicBezTo>
                  <a:pt x="1467759" y="521004"/>
                  <a:pt x="1465949" y="519956"/>
                  <a:pt x="1464044" y="519670"/>
                </a:cubicBezTo>
                <a:cubicBezTo>
                  <a:pt x="1462711" y="519479"/>
                  <a:pt x="1459948" y="520146"/>
                  <a:pt x="1459948" y="520432"/>
                </a:cubicBezTo>
                <a:lnTo>
                  <a:pt x="1459948" y="522623"/>
                </a:lnTo>
                <a:cubicBezTo>
                  <a:pt x="1457948" y="523004"/>
                  <a:pt x="1455377" y="522813"/>
                  <a:pt x="1454138" y="522051"/>
                </a:cubicBezTo>
                <a:cubicBezTo>
                  <a:pt x="1452900" y="521289"/>
                  <a:pt x="1451090" y="517860"/>
                  <a:pt x="1449757" y="515479"/>
                </a:cubicBezTo>
                <a:cubicBezTo>
                  <a:pt x="1448423" y="513002"/>
                  <a:pt x="1444042" y="507002"/>
                  <a:pt x="1442613" y="507383"/>
                </a:cubicBezTo>
                <a:cubicBezTo>
                  <a:pt x="1441184" y="507859"/>
                  <a:pt x="1436898" y="508431"/>
                  <a:pt x="1437470" y="507287"/>
                </a:cubicBezTo>
                <a:cubicBezTo>
                  <a:pt x="1438041" y="506144"/>
                  <a:pt x="1436231" y="502525"/>
                  <a:pt x="1432040" y="502049"/>
                </a:cubicBezTo>
                <a:lnTo>
                  <a:pt x="1428230" y="503763"/>
                </a:lnTo>
                <a:lnTo>
                  <a:pt x="1424992" y="505192"/>
                </a:lnTo>
                <a:cubicBezTo>
                  <a:pt x="1420324" y="505002"/>
                  <a:pt x="1415181" y="505287"/>
                  <a:pt x="1413752" y="505764"/>
                </a:cubicBezTo>
                <a:cubicBezTo>
                  <a:pt x="1412228" y="506240"/>
                  <a:pt x="1409085" y="508526"/>
                  <a:pt x="1410895" y="509288"/>
                </a:cubicBezTo>
                <a:cubicBezTo>
                  <a:pt x="1412705" y="510145"/>
                  <a:pt x="1411466" y="513955"/>
                  <a:pt x="1409656" y="513098"/>
                </a:cubicBezTo>
                <a:cubicBezTo>
                  <a:pt x="1407847" y="512241"/>
                  <a:pt x="1400036" y="515003"/>
                  <a:pt x="1397179" y="515860"/>
                </a:cubicBezTo>
                <a:lnTo>
                  <a:pt x="1397750" y="519194"/>
                </a:lnTo>
                <a:cubicBezTo>
                  <a:pt x="1398036" y="520527"/>
                  <a:pt x="1396893" y="523290"/>
                  <a:pt x="1396131" y="523385"/>
                </a:cubicBezTo>
                <a:cubicBezTo>
                  <a:pt x="1393369" y="523671"/>
                  <a:pt x="1391464" y="525575"/>
                  <a:pt x="1392988" y="526433"/>
                </a:cubicBezTo>
                <a:lnTo>
                  <a:pt x="1395560" y="528052"/>
                </a:lnTo>
                <a:cubicBezTo>
                  <a:pt x="1397369" y="530243"/>
                  <a:pt x="1400513" y="532053"/>
                  <a:pt x="1402513" y="532053"/>
                </a:cubicBezTo>
                <a:cubicBezTo>
                  <a:pt x="1404513" y="532053"/>
                  <a:pt x="1406132" y="535767"/>
                  <a:pt x="1402703" y="534529"/>
                </a:cubicBezTo>
                <a:lnTo>
                  <a:pt x="1400227" y="534243"/>
                </a:lnTo>
                <a:lnTo>
                  <a:pt x="1397274" y="533862"/>
                </a:lnTo>
                <a:cubicBezTo>
                  <a:pt x="1394036" y="534053"/>
                  <a:pt x="1391083" y="533862"/>
                  <a:pt x="1390702" y="533481"/>
                </a:cubicBezTo>
                <a:cubicBezTo>
                  <a:pt x="1390321" y="533100"/>
                  <a:pt x="1389845" y="528909"/>
                  <a:pt x="1389368" y="524623"/>
                </a:cubicBezTo>
                <a:cubicBezTo>
                  <a:pt x="1388987" y="520432"/>
                  <a:pt x="1380605" y="510526"/>
                  <a:pt x="1379939" y="509669"/>
                </a:cubicBezTo>
                <a:cubicBezTo>
                  <a:pt x="1379177" y="508907"/>
                  <a:pt x="1377557" y="506335"/>
                  <a:pt x="1378033" y="505668"/>
                </a:cubicBezTo>
                <a:cubicBezTo>
                  <a:pt x="1378510" y="505097"/>
                  <a:pt x="1378891" y="502811"/>
                  <a:pt x="1376890" y="503668"/>
                </a:cubicBezTo>
                <a:lnTo>
                  <a:pt x="1370082" y="505384"/>
                </a:lnTo>
                <a:lnTo>
                  <a:pt x="1373747" y="509764"/>
                </a:lnTo>
                <a:cubicBezTo>
                  <a:pt x="1371747" y="511193"/>
                  <a:pt x="1372319" y="519575"/>
                  <a:pt x="1372509" y="520718"/>
                </a:cubicBezTo>
                <a:lnTo>
                  <a:pt x="1372128" y="521670"/>
                </a:lnTo>
                <a:cubicBezTo>
                  <a:pt x="1371842" y="522432"/>
                  <a:pt x="1370795" y="523385"/>
                  <a:pt x="1370032" y="523480"/>
                </a:cubicBezTo>
                <a:cubicBezTo>
                  <a:pt x="1369080" y="523575"/>
                  <a:pt x="1367175" y="522528"/>
                  <a:pt x="1367175" y="522337"/>
                </a:cubicBezTo>
                <a:lnTo>
                  <a:pt x="1368413" y="518337"/>
                </a:lnTo>
                <a:cubicBezTo>
                  <a:pt x="1364984" y="516146"/>
                  <a:pt x="1365080" y="513193"/>
                  <a:pt x="1368604" y="511764"/>
                </a:cubicBezTo>
                <a:lnTo>
                  <a:pt x="1368890" y="510240"/>
                </a:lnTo>
                <a:lnTo>
                  <a:pt x="1369774" y="505462"/>
                </a:lnTo>
                <a:lnTo>
                  <a:pt x="1365175" y="506621"/>
                </a:lnTo>
                <a:cubicBezTo>
                  <a:pt x="1361270" y="507764"/>
                  <a:pt x="1348982" y="502620"/>
                  <a:pt x="1344982" y="502716"/>
                </a:cubicBezTo>
                <a:cubicBezTo>
                  <a:pt x="1340981" y="502811"/>
                  <a:pt x="1336981" y="510526"/>
                  <a:pt x="1335552" y="509192"/>
                </a:cubicBezTo>
                <a:lnTo>
                  <a:pt x="1334504" y="508907"/>
                </a:lnTo>
                <a:lnTo>
                  <a:pt x="1332599" y="508431"/>
                </a:lnTo>
                <a:cubicBezTo>
                  <a:pt x="1330313" y="508240"/>
                  <a:pt x="1329265" y="507002"/>
                  <a:pt x="1330313" y="505764"/>
                </a:cubicBezTo>
                <a:lnTo>
                  <a:pt x="1329932" y="505192"/>
                </a:lnTo>
                <a:lnTo>
                  <a:pt x="1328313" y="502811"/>
                </a:lnTo>
                <a:cubicBezTo>
                  <a:pt x="1325170" y="502811"/>
                  <a:pt x="1320883" y="502620"/>
                  <a:pt x="1318883" y="502525"/>
                </a:cubicBezTo>
                <a:cubicBezTo>
                  <a:pt x="1316883" y="502430"/>
                  <a:pt x="1309644" y="504430"/>
                  <a:pt x="1307453" y="506716"/>
                </a:cubicBezTo>
                <a:cubicBezTo>
                  <a:pt x="1305263" y="509002"/>
                  <a:pt x="1307263" y="516336"/>
                  <a:pt x="1309263" y="515098"/>
                </a:cubicBezTo>
                <a:cubicBezTo>
                  <a:pt x="1311263" y="513860"/>
                  <a:pt x="1317455" y="511860"/>
                  <a:pt x="1317931" y="512812"/>
                </a:cubicBezTo>
                <a:lnTo>
                  <a:pt x="1317931" y="513669"/>
                </a:lnTo>
                <a:lnTo>
                  <a:pt x="1317836" y="519860"/>
                </a:lnTo>
                <a:cubicBezTo>
                  <a:pt x="1311835" y="519956"/>
                  <a:pt x="1304405" y="519860"/>
                  <a:pt x="1301453" y="519670"/>
                </a:cubicBezTo>
                <a:lnTo>
                  <a:pt x="1297255" y="517094"/>
                </a:lnTo>
                <a:lnTo>
                  <a:pt x="1300881" y="512431"/>
                </a:lnTo>
                <a:cubicBezTo>
                  <a:pt x="1299929" y="511098"/>
                  <a:pt x="1298500" y="507287"/>
                  <a:pt x="1299738" y="507097"/>
                </a:cubicBezTo>
                <a:cubicBezTo>
                  <a:pt x="1300976" y="506906"/>
                  <a:pt x="1304310" y="505764"/>
                  <a:pt x="1304120" y="504906"/>
                </a:cubicBezTo>
                <a:lnTo>
                  <a:pt x="1304024" y="504906"/>
                </a:lnTo>
                <a:lnTo>
                  <a:pt x="1300119" y="505287"/>
                </a:lnTo>
                <a:cubicBezTo>
                  <a:pt x="1295928" y="504335"/>
                  <a:pt x="1291642" y="503192"/>
                  <a:pt x="1290594" y="502716"/>
                </a:cubicBezTo>
                <a:cubicBezTo>
                  <a:pt x="1289546" y="502239"/>
                  <a:pt x="1287737" y="504335"/>
                  <a:pt x="1288022" y="505097"/>
                </a:cubicBezTo>
                <a:cubicBezTo>
                  <a:pt x="1288308" y="505859"/>
                  <a:pt x="1286498" y="508335"/>
                  <a:pt x="1283164" y="508716"/>
                </a:cubicBezTo>
                <a:cubicBezTo>
                  <a:pt x="1279831" y="509192"/>
                  <a:pt x="1262019" y="505764"/>
                  <a:pt x="1265067" y="509669"/>
                </a:cubicBezTo>
                <a:lnTo>
                  <a:pt x="1264305" y="514146"/>
                </a:lnTo>
                <a:cubicBezTo>
                  <a:pt x="1264114" y="515003"/>
                  <a:pt x="1267163" y="516336"/>
                  <a:pt x="1268972" y="517194"/>
                </a:cubicBezTo>
                <a:lnTo>
                  <a:pt x="1269448" y="517384"/>
                </a:lnTo>
                <a:cubicBezTo>
                  <a:pt x="1270401" y="517003"/>
                  <a:pt x="1271068" y="516146"/>
                  <a:pt x="1270877" y="515669"/>
                </a:cubicBezTo>
                <a:lnTo>
                  <a:pt x="1270591" y="515193"/>
                </a:lnTo>
                <a:cubicBezTo>
                  <a:pt x="1270211" y="514622"/>
                  <a:pt x="1269258" y="514050"/>
                  <a:pt x="1269353" y="513574"/>
                </a:cubicBezTo>
                <a:cubicBezTo>
                  <a:pt x="1269544" y="512717"/>
                  <a:pt x="1270020" y="511383"/>
                  <a:pt x="1270782" y="511098"/>
                </a:cubicBezTo>
                <a:cubicBezTo>
                  <a:pt x="1271639" y="510812"/>
                  <a:pt x="1274021" y="511669"/>
                  <a:pt x="1274021" y="511764"/>
                </a:cubicBezTo>
                <a:lnTo>
                  <a:pt x="1273354" y="515384"/>
                </a:lnTo>
                <a:cubicBezTo>
                  <a:pt x="1276688" y="515860"/>
                  <a:pt x="1278783" y="516812"/>
                  <a:pt x="1277831" y="517575"/>
                </a:cubicBezTo>
                <a:cubicBezTo>
                  <a:pt x="1276878" y="518337"/>
                  <a:pt x="1275259" y="520813"/>
                  <a:pt x="1275735" y="521670"/>
                </a:cubicBezTo>
                <a:cubicBezTo>
                  <a:pt x="1276211" y="522527"/>
                  <a:pt x="1276497" y="525004"/>
                  <a:pt x="1275259" y="525099"/>
                </a:cubicBezTo>
                <a:lnTo>
                  <a:pt x="1274878" y="524814"/>
                </a:lnTo>
                <a:cubicBezTo>
                  <a:pt x="1273544" y="523956"/>
                  <a:pt x="1272592" y="522527"/>
                  <a:pt x="1271163" y="521956"/>
                </a:cubicBezTo>
                <a:cubicBezTo>
                  <a:pt x="1264305" y="519479"/>
                  <a:pt x="1261162" y="514717"/>
                  <a:pt x="1259066" y="509383"/>
                </a:cubicBezTo>
                <a:cubicBezTo>
                  <a:pt x="1257733" y="505954"/>
                  <a:pt x="1255637" y="504335"/>
                  <a:pt x="1251065" y="504430"/>
                </a:cubicBezTo>
                <a:lnTo>
                  <a:pt x="1249351" y="504430"/>
                </a:lnTo>
                <a:cubicBezTo>
                  <a:pt x="1246970" y="503096"/>
                  <a:pt x="1244303" y="503287"/>
                  <a:pt x="1243350" y="504811"/>
                </a:cubicBezTo>
                <a:cubicBezTo>
                  <a:pt x="1242398" y="506430"/>
                  <a:pt x="1238873" y="509192"/>
                  <a:pt x="1237445" y="507669"/>
                </a:cubicBezTo>
                <a:cubicBezTo>
                  <a:pt x="1236016" y="506144"/>
                  <a:pt x="1230301" y="502430"/>
                  <a:pt x="1228586" y="503573"/>
                </a:cubicBezTo>
                <a:cubicBezTo>
                  <a:pt x="1226967" y="504716"/>
                  <a:pt x="1223157" y="508050"/>
                  <a:pt x="1224110" y="508240"/>
                </a:cubicBezTo>
                <a:cubicBezTo>
                  <a:pt x="1225062" y="508526"/>
                  <a:pt x="1226872" y="509383"/>
                  <a:pt x="1226205" y="509573"/>
                </a:cubicBezTo>
                <a:cubicBezTo>
                  <a:pt x="1225538" y="509859"/>
                  <a:pt x="1224205" y="511288"/>
                  <a:pt x="1223729" y="511955"/>
                </a:cubicBezTo>
                <a:cubicBezTo>
                  <a:pt x="1223348" y="512621"/>
                  <a:pt x="1222871" y="515860"/>
                  <a:pt x="1222871" y="517765"/>
                </a:cubicBezTo>
                <a:lnTo>
                  <a:pt x="1221486" y="521051"/>
                </a:lnTo>
                <a:lnTo>
                  <a:pt x="1218014" y="513002"/>
                </a:lnTo>
                <a:cubicBezTo>
                  <a:pt x="1217632" y="511098"/>
                  <a:pt x="1218966" y="505192"/>
                  <a:pt x="1219156" y="503287"/>
                </a:cubicBezTo>
                <a:cubicBezTo>
                  <a:pt x="1219252" y="501287"/>
                  <a:pt x="1218299" y="497667"/>
                  <a:pt x="1217632" y="499572"/>
                </a:cubicBezTo>
                <a:lnTo>
                  <a:pt x="1216299" y="500048"/>
                </a:lnTo>
                <a:cubicBezTo>
                  <a:pt x="1213061" y="501192"/>
                  <a:pt x="1208012" y="503096"/>
                  <a:pt x="1206203" y="501954"/>
                </a:cubicBezTo>
                <a:lnTo>
                  <a:pt x="1200869" y="498620"/>
                </a:lnTo>
                <a:cubicBezTo>
                  <a:pt x="1194487" y="499191"/>
                  <a:pt x="1189153" y="500810"/>
                  <a:pt x="1189153" y="502239"/>
                </a:cubicBezTo>
                <a:cubicBezTo>
                  <a:pt x="1189153" y="503668"/>
                  <a:pt x="1190486" y="507097"/>
                  <a:pt x="1190581" y="508335"/>
                </a:cubicBezTo>
                <a:lnTo>
                  <a:pt x="1188581" y="508621"/>
                </a:lnTo>
                <a:cubicBezTo>
                  <a:pt x="1188010" y="508716"/>
                  <a:pt x="1187057" y="509478"/>
                  <a:pt x="1187153" y="509764"/>
                </a:cubicBezTo>
                <a:cubicBezTo>
                  <a:pt x="1187438" y="510812"/>
                  <a:pt x="1191724" y="512145"/>
                  <a:pt x="1186867" y="512717"/>
                </a:cubicBezTo>
                <a:lnTo>
                  <a:pt x="1183438" y="513098"/>
                </a:lnTo>
                <a:cubicBezTo>
                  <a:pt x="1184009" y="510907"/>
                  <a:pt x="1184866" y="507954"/>
                  <a:pt x="1185438" y="506621"/>
                </a:cubicBezTo>
                <a:cubicBezTo>
                  <a:pt x="1186010" y="505287"/>
                  <a:pt x="1185152" y="501573"/>
                  <a:pt x="1182009" y="501763"/>
                </a:cubicBezTo>
                <a:cubicBezTo>
                  <a:pt x="1178866" y="501954"/>
                  <a:pt x="1173532" y="496715"/>
                  <a:pt x="1173056" y="496334"/>
                </a:cubicBezTo>
                <a:lnTo>
                  <a:pt x="1169627" y="499001"/>
                </a:lnTo>
                <a:cubicBezTo>
                  <a:pt x="1165055" y="498620"/>
                  <a:pt x="1158101" y="497000"/>
                  <a:pt x="1154006" y="495381"/>
                </a:cubicBezTo>
                <a:lnTo>
                  <a:pt x="1150291" y="497572"/>
                </a:lnTo>
                <a:cubicBezTo>
                  <a:pt x="1147243" y="499382"/>
                  <a:pt x="1144862" y="495953"/>
                  <a:pt x="1144290" y="496429"/>
                </a:cubicBezTo>
                <a:cubicBezTo>
                  <a:pt x="1141718" y="498525"/>
                  <a:pt x="1138099" y="499096"/>
                  <a:pt x="1136384" y="497572"/>
                </a:cubicBezTo>
                <a:lnTo>
                  <a:pt x="1133813" y="495191"/>
                </a:lnTo>
                <a:cubicBezTo>
                  <a:pt x="1132098" y="496429"/>
                  <a:pt x="1126669" y="496905"/>
                  <a:pt x="1121716" y="496239"/>
                </a:cubicBezTo>
                <a:lnTo>
                  <a:pt x="1117239" y="496048"/>
                </a:lnTo>
                <a:lnTo>
                  <a:pt x="1112477" y="495858"/>
                </a:lnTo>
                <a:cubicBezTo>
                  <a:pt x="1109714" y="494810"/>
                  <a:pt x="1109143" y="497477"/>
                  <a:pt x="1111238" y="501858"/>
                </a:cubicBezTo>
                <a:cubicBezTo>
                  <a:pt x="1113334" y="506144"/>
                  <a:pt x="1113620" y="518432"/>
                  <a:pt x="1116001" y="518622"/>
                </a:cubicBezTo>
                <a:cubicBezTo>
                  <a:pt x="1118287" y="518813"/>
                  <a:pt x="1123335" y="514146"/>
                  <a:pt x="1124383" y="512907"/>
                </a:cubicBezTo>
                <a:lnTo>
                  <a:pt x="1125335" y="512907"/>
                </a:lnTo>
                <a:cubicBezTo>
                  <a:pt x="1128669" y="513002"/>
                  <a:pt x="1127621" y="515384"/>
                  <a:pt x="1127431" y="516812"/>
                </a:cubicBezTo>
                <a:lnTo>
                  <a:pt x="1127240" y="518051"/>
                </a:lnTo>
                <a:cubicBezTo>
                  <a:pt x="1126002" y="519479"/>
                  <a:pt x="1126002" y="520718"/>
                  <a:pt x="1127336" y="520908"/>
                </a:cubicBezTo>
                <a:cubicBezTo>
                  <a:pt x="1128574" y="521099"/>
                  <a:pt x="1132098" y="522432"/>
                  <a:pt x="1130193" y="523194"/>
                </a:cubicBezTo>
                <a:cubicBezTo>
                  <a:pt x="1128288" y="523956"/>
                  <a:pt x="1123049" y="524242"/>
                  <a:pt x="1122002" y="522432"/>
                </a:cubicBezTo>
                <a:lnTo>
                  <a:pt x="1120763" y="521194"/>
                </a:lnTo>
                <a:cubicBezTo>
                  <a:pt x="1120478" y="520908"/>
                  <a:pt x="1118191" y="521385"/>
                  <a:pt x="1117525" y="522051"/>
                </a:cubicBezTo>
                <a:cubicBezTo>
                  <a:pt x="1116572" y="523004"/>
                  <a:pt x="1122097" y="524147"/>
                  <a:pt x="1117811" y="525194"/>
                </a:cubicBezTo>
                <a:lnTo>
                  <a:pt x="1114953" y="525957"/>
                </a:lnTo>
                <a:cubicBezTo>
                  <a:pt x="1114572" y="523956"/>
                  <a:pt x="1113334" y="522051"/>
                  <a:pt x="1112096" y="521766"/>
                </a:cubicBezTo>
                <a:cubicBezTo>
                  <a:pt x="1110953" y="521480"/>
                  <a:pt x="1107809" y="523004"/>
                  <a:pt x="1108571" y="525671"/>
                </a:cubicBezTo>
                <a:cubicBezTo>
                  <a:pt x="1109333" y="528338"/>
                  <a:pt x="1100665" y="527576"/>
                  <a:pt x="1101808" y="522908"/>
                </a:cubicBezTo>
                <a:lnTo>
                  <a:pt x="1093998" y="522051"/>
                </a:lnTo>
                <a:cubicBezTo>
                  <a:pt x="1092950" y="521956"/>
                  <a:pt x="1095903" y="517194"/>
                  <a:pt x="1098570" y="517003"/>
                </a:cubicBezTo>
                <a:lnTo>
                  <a:pt x="1101904" y="516717"/>
                </a:lnTo>
                <a:cubicBezTo>
                  <a:pt x="1105809" y="516812"/>
                  <a:pt x="1108190" y="515003"/>
                  <a:pt x="1107143" y="512812"/>
                </a:cubicBezTo>
                <a:cubicBezTo>
                  <a:pt x="1106095" y="510526"/>
                  <a:pt x="1100285" y="507097"/>
                  <a:pt x="1101999" y="506335"/>
                </a:cubicBezTo>
                <a:cubicBezTo>
                  <a:pt x="1103714" y="505573"/>
                  <a:pt x="1104285" y="499953"/>
                  <a:pt x="1104285" y="498239"/>
                </a:cubicBezTo>
                <a:cubicBezTo>
                  <a:pt x="1104285" y="496524"/>
                  <a:pt x="1101904" y="492333"/>
                  <a:pt x="1098951" y="492238"/>
                </a:cubicBezTo>
                <a:lnTo>
                  <a:pt x="1098951" y="495000"/>
                </a:lnTo>
                <a:lnTo>
                  <a:pt x="1098951" y="496048"/>
                </a:lnTo>
                <a:cubicBezTo>
                  <a:pt x="1097903" y="497191"/>
                  <a:pt x="1096094" y="497381"/>
                  <a:pt x="1094951" y="496524"/>
                </a:cubicBezTo>
                <a:lnTo>
                  <a:pt x="1093903" y="495858"/>
                </a:lnTo>
                <a:lnTo>
                  <a:pt x="1092760" y="495191"/>
                </a:lnTo>
                <a:cubicBezTo>
                  <a:pt x="1091426" y="494524"/>
                  <a:pt x="1088855" y="494238"/>
                  <a:pt x="1087140" y="494524"/>
                </a:cubicBezTo>
                <a:cubicBezTo>
                  <a:pt x="1085426" y="494810"/>
                  <a:pt x="1079520" y="497953"/>
                  <a:pt x="1077139" y="499287"/>
                </a:cubicBezTo>
                <a:lnTo>
                  <a:pt x="1075615" y="495477"/>
                </a:lnTo>
                <a:cubicBezTo>
                  <a:pt x="1074662" y="493000"/>
                  <a:pt x="1069995" y="493286"/>
                  <a:pt x="1068376" y="496143"/>
                </a:cubicBezTo>
                <a:cubicBezTo>
                  <a:pt x="1066090" y="499953"/>
                  <a:pt x="1064280" y="498334"/>
                  <a:pt x="1062089" y="496429"/>
                </a:cubicBezTo>
                <a:lnTo>
                  <a:pt x="1060375" y="495000"/>
                </a:lnTo>
                <a:cubicBezTo>
                  <a:pt x="1057613" y="494429"/>
                  <a:pt x="1054279" y="494524"/>
                  <a:pt x="1052945" y="495191"/>
                </a:cubicBezTo>
                <a:cubicBezTo>
                  <a:pt x="1051516" y="495858"/>
                  <a:pt x="1045421" y="495953"/>
                  <a:pt x="1041230" y="493191"/>
                </a:cubicBezTo>
                <a:lnTo>
                  <a:pt x="1034562" y="494905"/>
                </a:lnTo>
                <a:lnTo>
                  <a:pt x="1027418" y="496810"/>
                </a:lnTo>
                <a:cubicBezTo>
                  <a:pt x="1028085" y="501573"/>
                  <a:pt x="1027609" y="504811"/>
                  <a:pt x="1026371" y="504144"/>
                </a:cubicBezTo>
                <a:cubicBezTo>
                  <a:pt x="1025037" y="503382"/>
                  <a:pt x="1022370" y="501096"/>
                  <a:pt x="1023418" y="500810"/>
                </a:cubicBezTo>
                <a:cubicBezTo>
                  <a:pt x="1024465" y="500525"/>
                  <a:pt x="1025799" y="498906"/>
                  <a:pt x="1024370" y="497762"/>
                </a:cubicBezTo>
                <a:cubicBezTo>
                  <a:pt x="1022941" y="496619"/>
                  <a:pt x="1012178" y="499477"/>
                  <a:pt x="1008082" y="498334"/>
                </a:cubicBezTo>
                <a:lnTo>
                  <a:pt x="1006749" y="497381"/>
                </a:lnTo>
                <a:lnTo>
                  <a:pt x="1000653" y="493095"/>
                </a:lnTo>
                <a:cubicBezTo>
                  <a:pt x="997700" y="497096"/>
                  <a:pt x="995033" y="497000"/>
                  <a:pt x="994557" y="492905"/>
                </a:cubicBezTo>
                <a:lnTo>
                  <a:pt x="987794" y="497286"/>
                </a:lnTo>
                <a:lnTo>
                  <a:pt x="985318" y="498906"/>
                </a:lnTo>
                <a:cubicBezTo>
                  <a:pt x="980174" y="498048"/>
                  <a:pt x="975412" y="497000"/>
                  <a:pt x="974745" y="496524"/>
                </a:cubicBezTo>
                <a:cubicBezTo>
                  <a:pt x="974078" y="496048"/>
                  <a:pt x="971316" y="499096"/>
                  <a:pt x="969411" y="500429"/>
                </a:cubicBezTo>
                <a:lnTo>
                  <a:pt x="966839" y="498715"/>
                </a:lnTo>
                <a:cubicBezTo>
                  <a:pt x="965696" y="497953"/>
                  <a:pt x="965125" y="495096"/>
                  <a:pt x="962267" y="497381"/>
                </a:cubicBezTo>
                <a:lnTo>
                  <a:pt x="960457" y="498810"/>
                </a:lnTo>
                <a:cubicBezTo>
                  <a:pt x="961410" y="500144"/>
                  <a:pt x="961601" y="501668"/>
                  <a:pt x="960934" y="502335"/>
                </a:cubicBezTo>
                <a:cubicBezTo>
                  <a:pt x="960267" y="503001"/>
                  <a:pt x="958076" y="504049"/>
                  <a:pt x="957600" y="503192"/>
                </a:cubicBezTo>
                <a:lnTo>
                  <a:pt x="957314" y="502620"/>
                </a:lnTo>
                <a:cubicBezTo>
                  <a:pt x="956171" y="500525"/>
                  <a:pt x="960267" y="496239"/>
                  <a:pt x="954076" y="496429"/>
                </a:cubicBezTo>
                <a:lnTo>
                  <a:pt x="949789" y="496524"/>
                </a:lnTo>
                <a:cubicBezTo>
                  <a:pt x="950171" y="499858"/>
                  <a:pt x="949313" y="502335"/>
                  <a:pt x="947980" y="501954"/>
                </a:cubicBezTo>
                <a:lnTo>
                  <a:pt x="946837" y="501287"/>
                </a:lnTo>
                <a:cubicBezTo>
                  <a:pt x="944360" y="499763"/>
                  <a:pt x="934930" y="498429"/>
                  <a:pt x="931597" y="499382"/>
                </a:cubicBezTo>
                <a:lnTo>
                  <a:pt x="926739" y="500620"/>
                </a:lnTo>
                <a:cubicBezTo>
                  <a:pt x="921405" y="501954"/>
                  <a:pt x="916643" y="502049"/>
                  <a:pt x="916071" y="500810"/>
                </a:cubicBezTo>
                <a:lnTo>
                  <a:pt x="916071" y="500144"/>
                </a:lnTo>
                <a:cubicBezTo>
                  <a:pt x="915976" y="499382"/>
                  <a:pt x="916166" y="494048"/>
                  <a:pt x="916071" y="494143"/>
                </a:cubicBezTo>
                <a:cubicBezTo>
                  <a:pt x="911118" y="495381"/>
                  <a:pt x="914452" y="498715"/>
                  <a:pt x="913499" y="501001"/>
                </a:cubicBezTo>
                <a:lnTo>
                  <a:pt x="913118" y="501954"/>
                </a:lnTo>
                <a:cubicBezTo>
                  <a:pt x="913118" y="503287"/>
                  <a:pt x="911975" y="504049"/>
                  <a:pt x="910547" y="503477"/>
                </a:cubicBezTo>
                <a:cubicBezTo>
                  <a:pt x="909118" y="502906"/>
                  <a:pt x="906355" y="501001"/>
                  <a:pt x="906832" y="500239"/>
                </a:cubicBezTo>
                <a:cubicBezTo>
                  <a:pt x="907308" y="499477"/>
                  <a:pt x="906546" y="495953"/>
                  <a:pt x="902927" y="495572"/>
                </a:cubicBezTo>
                <a:lnTo>
                  <a:pt x="900926" y="496334"/>
                </a:lnTo>
                <a:lnTo>
                  <a:pt x="895402" y="498429"/>
                </a:lnTo>
                <a:cubicBezTo>
                  <a:pt x="889591" y="497286"/>
                  <a:pt x="883591" y="496619"/>
                  <a:pt x="881972" y="496905"/>
                </a:cubicBezTo>
                <a:lnTo>
                  <a:pt x="883686" y="498429"/>
                </a:lnTo>
                <a:cubicBezTo>
                  <a:pt x="884067" y="498810"/>
                  <a:pt x="884257" y="499763"/>
                  <a:pt x="884162" y="499858"/>
                </a:cubicBezTo>
                <a:cubicBezTo>
                  <a:pt x="883496" y="500144"/>
                  <a:pt x="882638" y="500334"/>
                  <a:pt x="881876" y="500429"/>
                </a:cubicBezTo>
                <a:lnTo>
                  <a:pt x="877780" y="500906"/>
                </a:lnTo>
                <a:cubicBezTo>
                  <a:pt x="873685" y="499763"/>
                  <a:pt x="867113" y="499191"/>
                  <a:pt x="863112" y="499667"/>
                </a:cubicBezTo>
                <a:lnTo>
                  <a:pt x="859588" y="500429"/>
                </a:lnTo>
                <a:lnTo>
                  <a:pt x="858445" y="500715"/>
                </a:lnTo>
                <a:cubicBezTo>
                  <a:pt x="857397" y="501858"/>
                  <a:pt x="857683" y="503287"/>
                  <a:pt x="859016" y="503858"/>
                </a:cubicBezTo>
                <a:lnTo>
                  <a:pt x="860159" y="504525"/>
                </a:lnTo>
                <a:lnTo>
                  <a:pt x="860636" y="504811"/>
                </a:lnTo>
                <a:cubicBezTo>
                  <a:pt x="861302" y="505668"/>
                  <a:pt x="858730" y="507669"/>
                  <a:pt x="854921" y="509097"/>
                </a:cubicBezTo>
                <a:lnTo>
                  <a:pt x="853682" y="503954"/>
                </a:lnTo>
                <a:cubicBezTo>
                  <a:pt x="853397" y="502620"/>
                  <a:pt x="850063" y="501763"/>
                  <a:pt x="848063" y="500906"/>
                </a:cubicBezTo>
                <a:cubicBezTo>
                  <a:pt x="847872" y="500810"/>
                  <a:pt x="846824" y="501858"/>
                  <a:pt x="846253" y="502335"/>
                </a:cubicBezTo>
                <a:lnTo>
                  <a:pt x="845205" y="503096"/>
                </a:lnTo>
                <a:cubicBezTo>
                  <a:pt x="843967" y="503858"/>
                  <a:pt x="842443" y="503573"/>
                  <a:pt x="841681" y="502430"/>
                </a:cubicBezTo>
                <a:lnTo>
                  <a:pt x="841205" y="501287"/>
                </a:lnTo>
                <a:cubicBezTo>
                  <a:pt x="840443" y="499572"/>
                  <a:pt x="842919" y="497000"/>
                  <a:pt x="839014" y="496143"/>
                </a:cubicBezTo>
                <a:cubicBezTo>
                  <a:pt x="837299" y="495762"/>
                  <a:pt x="835394" y="494524"/>
                  <a:pt x="833965" y="494810"/>
                </a:cubicBezTo>
                <a:cubicBezTo>
                  <a:pt x="831870" y="495286"/>
                  <a:pt x="829870" y="496524"/>
                  <a:pt x="828346" y="497858"/>
                </a:cubicBezTo>
                <a:lnTo>
                  <a:pt x="826822" y="499096"/>
                </a:lnTo>
                <a:cubicBezTo>
                  <a:pt x="825393" y="501192"/>
                  <a:pt x="823964" y="502239"/>
                  <a:pt x="823583" y="501382"/>
                </a:cubicBezTo>
                <a:cubicBezTo>
                  <a:pt x="823202" y="500525"/>
                  <a:pt x="819488" y="499858"/>
                  <a:pt x="816154" y="501573"/>
                </a:cubicBezTo>
                <a:cubicBezTo>
                  <a:pt x="812725" y="503287"/>
                  <a:pt x="801295" y="500429"/>
                  <a:pt x="799961" y="500429"/>
                </a:cubicBezTo>
                <a:cubicBezTo>
                  <a:pt x="798532" y="500429"/>
                  <a:pt x="794818" y="499477"/>
                  <a:pt x="794818" y="498334"/>
                </a:cubicBezTo>
                <a:cubicBezTo>
                  <a:pt x="794818" y="497191"/>
                  <a:pt x="796342" y="494238"/>
                  <a:pt x="798247" y="494143"/>
                </a:cubicBezTo>
                <a:lnTo>
                  <a:pt x="799485" y="493952"/>
                </a:lnTo>
                <a:lnTo>
                  <a:pt x="800533" y="493762"/>
                </a:lnTo>
                <a:cubicBezTo>
                  <a:pt x="801962" y="493286"/>
                  <a:pt x="801580" y="492619"/>
                  <a:pt x="799676" y="492238"/>
                </a:cubicBezTo>
                <a:cubicBezTo>
                  <a:pt x="797771" y="491857"/>
                  <a:pt x="792913" y="487856"/>
                  <a:pt x="792246" y="488523"/>
                </a:cubicBezTo>
                <a:cubicBezTo>
                  <a:pt x="791579" y="489095"/>
                  <a:pt x="789579" y="492048"/>
                  <a:pt x="789007" y="493857"/>
                </a:cubicBezTo>
                <a:cubicBezTo>
                  <a:pt x="788436" y="495572"/>
                  <a:pt x="788627" y="500429"/>
                  <a:pt x="787293" y="500429"/>
                </a:cubicBezTo>
                <a:cubicBezTo>
                  <a:pt x="785960" y="500525"/>
                  <a:pt x="780530" y="501763"/>
                  <a:pt x="777292" y="501192"/>
                </a:cubicBezTo>
                <a:lnTo>
                  <a:pt x="775387" y="499858"/>
                </a:lnTo>
                <a:cubicBezTo>
                  <a:pt x="772434" y="497858"/>
                  <a:pt x="770529" y="497572"/>
                  <a:pt x="768053" y="499953"/>
                </a:cubicBezTo>
                <a:lnTo>
                  <a:pt x="767672" y="500334"/>
                </a:lnTo>
                <a:cubicBezTo>
                  <a:pt x="766624" y="500239"/>
                  <a:pt x="762242" y="500429"/>
                  <a:pt x="758051" y="500620"/>
                </a:cubicBezTo>
                <a:lnTo>
                  <a:pt x="754718" y="502335"/>
                </a:lnTo>
                <a:lnTo>
                  <a:pt x="754432" y="502525"/>
                </a:lnTo>
                <a:cubicBezTo>
                  <a:pt x="753574" y="502430"/>
                  <a:pt x="752146" y="501954"/>
                  <a:pt x="751193" y="501477"/>
                </a:cubicBezTo>
                <a:lnTo>
                  <a:pt x="750431" y="500715"/>
                </a:lnTo>
                <a:lnTo>
                  <a:pt x="748431" y="498715"/>
                </a:lnTo>
                <a:cubicBezTo>
                  <a:pt x="745097" y="499382"/>
                  <a:pt x="741668" y="499287"/>
                  <a:pt x="740811" y="498525"/>
                </a:cubicBezTo>
                <a:cubicBezTo>
                  <a:pt x="739954" y="497762"/>
                  <a:pt x="736430" y="496810"/>
                  <a:pt x="736144" y="497762"/>
                </a:cubicBezTo>
                <a:lnTo>
                  <a:pt x="735668" y="498620"/>
                </a:lnTo>
                <a:lnTo>
                  <a:pt x="735382" y="499191"/>
                </a:lnTo>
                <a:cubicBezTo>
                  <a:pt x="735096" y="499477"/>
                  <a:pt x="733286" y="499287"/>
                  <a:pt x="731286" y="498715"/>
                </a:cubicBezTo>
                <a:lnTo>
                  <a:pt x="730810" y="499096"/>
                </a:lnTo>
                <a:cubicBezTo>
                  <a:pt x="729476" y="500239"/>
                  <a:pt x="728238" y="501858"/>
                  <a:pt x="728047" y="503287"/>
                </a:cubicBezTo>
                <a:lnTo>
                  <a:pt x="727762" y="505192"/>
                </a:lnTo>
                <a:cubicBezTo>
                  <a:pt x="726047" y="505859"/>
                  <a:pt x="723952" y="505192"/>
                  <a:pt x="723095" y="503668"/>
                </a:cubicBezTo>
                <a:lnTo>
                  <a:pt x="722713" y="502144"/>
                </a:lnTo>
                <a:lnTo>
                  <a:pt x="722618" y="501763"/>
                </a:lnTo>
                <a:cubicBezTo>
                  <a:pt x="722618" y="501096"/>
                  <a:pt x="719665" y="500525"/>
                  <a:pt x="716237" y="500429"/>
                </a:cubicBezTo>
                <a:lnTo>
                  <a:pt x="713093" y="500715"/>
                </a:lnTo>
                <a:lnTo>
                  <a:pt x="710522" y="501001"/>
                </a:lnTo>
                <a:cubicBezTo>
                  <a:pt x="707473" y="501954"/>
                  <a:pt x="706235" y="501668"/>
                  <a:pt x="707855" y="500239"/>
                </a:cubicBezTo>
                <a:cubicBezTo>
                  <a:pt x="709474" y="498906"/>
                  <a:pt x="711569" y="494715"/>
                  <a:pt x="709093" y="493762"/>
                </a:cubicBezTo>
                <a:cubicBezTo>
                  <a:pt x="706616" y="492810"/>
                  <a:pt x="700044" y="491381"/>
                  <a:pt x="699949" y="492905"/>
                </a:cubicBezTo>
                <a:cubicBezTo>
                  <a:pt x="699949" y="494333"/>
                  <a:pt x="698711" y="499191"/>
                  <a:pt x="697758" y="500048"/>
                </a:cubicBezTo>
                <a:lnTo>
                  <a:pt x="696901" y="500048"/>
                </a:lnTo>
                <a:lnTo>
                  <a:pt x="696044" y="500048"/>
                </a:lnTo>
                <a:cubicBezTo>
                  <a:pt x="695186" y="499191"/>
                  <a:pt x="694710" y="497286"/>
                  <a:pt x="694901" y="495953"/>
                </a:cubicBezTo>
                <a:cubicBezTo>
                  <a:pt x="695186" y="494524"/>
                  <a:pt x="689186" y="494048"/>
                  <a:pt x="687947" y="494429"/>
                </a:cubicBezTo>
                <a:cubicBezTo>
                  <a:pt x="686709" y="494810"/>
                  <a:pt x="687471" y="497953"/>
                  <a:pt x="687662" y="498429"/>
                </a:cubicBezTo>
                <a:cubicBezTo>
                  <a:pt x="687852" y="498810"/>
                  <a:pt x="687185" y="500048"/>
                  <a:pt x="685661" y="500239"/>
                </a:cubicBezTo>
                <a:lnTo>
                  <a:pt x="684899" y="499763"/>
                </a:lnTo>
                <a:lnTo>
                  <a:pt x="683185" y="498715"/>
                </a:lnTo>
                <a:cubicBezTo>
                  <a:pt x="681565" y="497286"/>
                  <a:pt x="678898" y="497286"/>
                  <a:pt x="677184" y="498715"/>
                </a:cubicBezTo>
                <a:cubicBezTo>
                  <a:pt x="675470" y="500144"/>
                  <a:pt x="661372" y="499001"/>
                  <a:pt x="661182" y="500048"/>
                </a:cubicBezTo>
                <a:lnTo>
                  <a:pt x="660801" y="501001"/>
                </a:lnTo>
                <a:lnTo>
                  <a:pt x="660325" y="502144"/>
                </a:lnTo>
                <a:cubicBezTo>
                  <a:pt x="659658" y="503382"/>
                  <a:pt x="658324" y="504144"/>
                  <a:pt x="657467" y="503858"/>
                </a:cubicBezTo>
                <a:cubicBezTo>
                  <a:pt x="656610" y="503573"/>
                  <a:pt x="654419" y="501382"/>
                  <a:pt x="653848" y="500048"/>
                </a:cubicBezTo>
                <a:lnTo>
                  <a:pt x="652895" y="499096"/>
                </a:lnTo>
                <a:cubicBezTo>
                  <a:pt x="652229" y="498429"/>
                  <a:pt x="650609" y="497953"/>
                  <a:pt x="649657" y="498239"/>
                </a:cubicBezTo>
                <a:cubicBezTo>
                  <a:pt x="648895" y="498429"/>
                  <a:pt x="647942" y="499763"/>
                  <a:pt x="648038" y="500525"/>
                </a:cubicBezTo>
                <a:lnTo>
                  <a:pt x="648323" y="502335"/>
                </a:lnTo>
                <a:cubicBezTo>
                  <a:pt x="649276" y="504811"/>
                  <a:pt x="649085" y="506621"/>
                  <a:pt x="647847" y="506144"/>
                </a:cubicBezTo>
                <a:cubicBezTo>
                  <a:pt x="646609" y="505764"/>
                  <a:pt x="643275" y="503573"/>
                  <a:pt x="640418" y="502144"/>
                </a:cubicBezTo>
                <a:lnTo>
                  <a:pt x="638227" y="500334"/>
                </a:lnTo>
                <a:lnTo>
                  <a:pt x="636798" y="499096"/>
                </a:lnTo>
                <a:cubicBezTo>
                  <a:pt x="634417" y="497953"/>
                  <a:pt x="631655" y="497000"/>
                  <a:pt x="630607" y="496905"/>
                </a:cubicBezTo>
                <a:lnTo>
                  <a:pt x="629845" y="497096"/>
                </a:lnTo>
                <a:cubicBezTo>
                  <a:pt x="626892" y="498048"/>
                  <a:pt x="623939" y="499858"/>
                  <a:pt x="621082" y="499858"/>
                </a:cubicBezTo>
                <a:lnTo>
                  <a:pt x="617748" y="499858"/>
                </a:lnTo>
                <a:cubicBezTo>
                  <a:pt x="614319" y="498048"/>
                  <a:pt x="610319" y="496524"/>
                  <a:pt x="608795" y="496524"/>
                </a:cubicBezTo>
                <a:cubicBezTo>
                  <a:pt x="607366" y="496429"/>
                  <a:pt x="605651" y="499763"/>
                  <a:pt x="604127" y="499096"/>
                </a:cubicBezTo>
                <a:cubicBezTo>
                  <a:pt x="602603" y="498525"/>
                  <a:pt x="598984" y="496048"/>
                  <a:pt x="600031" y="495191"/>
                </a:cubicBezTo>
                <a:cubicBezTo>
                  <a:pt x="601079" y="494333"/>
                  <a:pt x="603080" y="491476"/>
                  <a:pt x="600508" y="491857"/>
                </a:cubicBezTo>
                <a:cubicBezTo>
                  <a:pt x="598031" y="492238"/>
                  <a:pt x="591840" y="495381"/>
                  <a:pt x="587554" y="497286"/>
                </a:cubicBezTo>
                <a:lnTo>
                  <a:pt x="582982" y="495953"/>
                </a:lnTo>
                <a:lnTo>
                  <a:pt x="582696" y="495858"/>
                </a:lnTo>
                <a:cubicBezTo>
                  <a:pt x="582315" y="496048"/>
                  <a:pt x="581458" y="497381"/>
                  <a:pt x="580791" y="498906"/>
                </a:cubicBezTo>
                <a:cubicBezTo>
                  <a:pt x="580124" y="500429"/>
                  <a:pt x="578029" y="504335"/>
                  <a:pt x="577743" y="504335"/>
                </a:cubicBezTo>
                <a:cubicBezTo>
                  <a:pt x="577362" y="504335"/>
                  <a:pt x="576314" y="503001"/>
                  <a:pt x="576029" y="501477"/>
                </a:cubicBezTo>
                <a:cubicBezTo>
                  <a:pt x="575838" y="499953"/>
                  <a:pt x="574314" y="495762"/>
                  <a:pt x="573266" y="495953"/>
                </a:cubicBezTo>
                <a:cubicBezTo>
                  <a:pt x="572219" y="496143"/>
                  <a:pt x="570313" y="497667"/>
                  <a:pt x="569266" y="498906"/>
                </a:cubicBezTo>
                <a:cubicBezTo>
                  <a:pt x="568123" y="500144"/>
                  <a:pt x="560693" y="499096"/>
                  <a:pt x="557455" y="498715"/>
                </a:cubicBezTo>
                <a:cubicBezTo>
                  <a:pt x="554216" y="498334"/>
                  <a:pt x="544977" y="498620"/>
                  <a:pt x="544977" y="497286"/>
                </a:cubicBezTo>
                <a:cubicBezTo>
                  <a:pt x="544977" y="495953"/>
                  <a:pt x="544024" y="492143"/>
                  <a:pt x="542786" y="492714"/>
                </a:cubicBezTo>
                <a:lnTo>
                  <a:pt x="542405" y="493095"/>
                </a:lnTo>
                <a:lnTo>
                  <a:pt x="541548" y="494048"/>
                </a:lnTo>
                <a:cubicBezTo>
                  <a:pt x="540786" y="495191"/>
                  <a:pt x="539453" y="495477"/>
                  <a:pt x="538595" y="494810"/>
                </a:cubicBezTo>
                <a:cubicBezTo>
                  <a:pt x="537738" y="494143"/>
                  <a:pt x="534214" y="493095"/>
                  <a:pt x="533452" y="495000"/>
                </a:cubicBezTo>
                <a:cubicBezTo>
                  <a:pt x="532690" y="496905"/>
                  <a:pt x="530023" y="502239"/>
                  <a:pt x="528975" y="502430"/>
                </a:cubicBezTo>
                <a:lnTo>
                  <a:pt x="527737" y="502335"/>
                </a:lnTo>
                <a:lnTo>
                  <a:pt x="526594" y="502239"/>
                </a:lnTo>
                <a:cubicBezTo>
                  <a:pt x="525165" y="501954"/>
                  <a:pt x="524879" y="500810"/>
                  <a:pt x="525927" y="499953"/>
                </a:cubicBezTo>
                <a:lnTo>
                  <a:pt x="526784" y="499191"/>
                </a:lnTo>
                <a:lnTo>
                  <a:pt x="527641" y="498429"/>
                </a:lnTo>
                <a:cubicBezTo>
                  <a:pt x="528689" y="497477"/>
                  <a:pt x="528404" y="496429"/>
                  <a:pt x="526975" y="496048"/>
                </a:cubicBezTo>
                <a:lnTo>
                  <a:pt x="525832" y="496048"/>
                </a:lnTo>
                <a:lnTo>
                  <a:pt x="521736" y="496048"/>
                </a:lnTo>
                <a:cubicBezTo>
                  <a:pt x="522307" y="493762"/>
                  <a:pt x="522784" y="491476"/>
                  <a:pt x="522784" y="491095"/>
                </a:cubicBezTo>
                <a:cubicBezTo>
                  <a:pt x="522784" y="490714"/>
                  <a:pt x="521450" y="489762"/>
                  <a:pt x="519736" y="489952"/>
                </a:cubicBezTo>
                <a:lnTo>
                  <a:pt x="519450" y="490523"/>
                </a:lnTo>
                <a:lnTo>
                  <a:pt x="518402" y="492810"/>
                </a:lnTo>
                <a:cubicBezTo>
                  <a:pt x="517831" y="495477"/>
                  <a:pt x="518783" y="499001"/>
                  <a:pt x="520403" y="500715"/>
                </a:cubicBezTo>
                <a:lnTo>
                  <a:pt x="517926" y="501668"/>
                </a:lnTo>
                <a:lnTo>
                  <a:pt x="516593" y="502144"/>
                </a:lnTo>
                <a:cubicBezTo>
                  <a:pt x="514021" y="500620"/>
                  <a:pt x="511354" y="498239"/>
                  <a:pt x="510496" y="496810"/>
                </a:cubicBezTo>
                <a:cubicBezTo>
                  <a:pt x="509639" y="495381"/>
                  <a:pt x="506305" y="492714"/>
                  <a:pt x="504496" y="493762"/>
                </a:cubicBezTo>
                <a:lnTo>
                  <a:pt x="503162" y="493667"/>
                </a:lnTo>
                <a:cubicBezTo>
                  <a:pt x="500971" y="493571"/>
                  <a:pt x="498781" y="492048"/>
                  <a:pt x="496685" y="492238"/>
                </a:cubicBezTo>
                <a:cubicBezTo>
                  <a:pt x="495542" y="492333"/>
                  <a:pt x="494971" y="495000"/>
                  <a:pt x="493637" y="495762"/>
                </a:cubicBezTo>
                <a:lnTo>
                  <a:pt x="492494" y="496429"/>
                </a:lnTo>
                <a:cubicBezTo>
                  <a:pt x="489637" y="496143"/>
                  <a:pt x="488208" y="495096"/>
                  <a:pt x="489351" y="493952"/>
                </a:cubicBezTo>
                <a:cubicBezTo>
                  <a:pt x="490494" y="492810"/>
                  <a:pt x="491161" y="491667"/>
                  <a:pt x="488494" y="493381"/>
                </a:cubicBezTo>
                <a:cubicBezTo>
                  <a:pt x="485827" y="495096"/>
                  <a:pt x="475826" y="495000"/>
                  <a:pt x="475254" y="494524"/>
                </a:cubicBezTo>
                <a:lnTo>
                  <a:pt x="474206" y="494143"/>
                </a:lnTo>
                <a:lnTo>
                  <a:pt x="471730" y="493191"/>
                </a:lnTo>
                <a:cubicBezTo>
                  <a:pt x="470301" y="491381"/>
                  <a:pt x="468682" y="491762"/>
                  <a:pt x="468015" y="494048"/>
                </a:cubicBezTo>
                <a:lnTo>
                  <a:pt x="467539" y="496239"/>
                </a:lnTo>
                <a:lnTo>
                  <a:pt x="467444" y="496524"/>
                </a:lnTo>
                <a:cubicBezTo>
                  <a:pt x="467729" y="497000"/>
                  <a:pt x="469539" y="498715"/>
                  <a:pt x="471635" y="500334"/>
                </a:cubicBezTo>
                <a:lnTo>
                  <a:pt x="472155" y="503151"/>
                </a:lnTo>
                <a:lnTo>
                  <a:pt x="466777" y="502239"/>
                </a:lnTo>
                <a:lnTo>
                  <a:pt x="464586" y="502620"/>
                </a:lnTo>
                <a:cubicBezTo>
                  <a:pt x="462110" y="503954"/>
                  <a:pt x="459919" y="506525"/>
                  <a:pt x="459919" y="508240"/>
                </a:cubicBezTo>
                <a:cubicBezTo>
                  <a:pt x="459823" y="509954"/>
                  <a:pt x="458776" y="512431"/>
                  <a:pt x="457919" y="509573"/>
                </a:cubicBezTo>
                <a:cubicBezTo>
                  <a:pt x="457061" y="506716"/>
                  <a:pt x="460205" y="496429"/>
                  <a:pt x="456776" y="495000"/>
                </a:cubicBezTo>
                <a:cubicBezTo>
                  <a:pt x="453442" y="493667"/>
                  <a:pt x="444488" y="498048"/>
                  <a:pt x="445060" y="499096"/>
                </a:cubicBezTo>
                <a:lnTo>
                  <a:pt x="445536" y="499953"/>
                </a:lnTo>
                <a:lnTo>
                  <a:pt x="445822" y="500429"/>
                </a:lnTo>
                <a:cubicBezTo>
                  <a:pt x="446107" y="501001"/>
                  <a:pt x="445727" y="501668"/>
                  <a:pt x="444869" y="502049"/>
                </a:cubicBezTo>
                <a:lnTo>
                  <a:pt x="444107" y="502049"/>
                </a:lnTo>
                <a:lnTo>
                  <a:pt x="443345" y="502049"/>
                </a:lnTo>
                <a:cubicBezTo>
                  <a:pt x="442583" y="501668"/>
                  <a:pt x="440202" y="499667"/>
                  <a:pt x="437916" y="497667"/>
                </a:cubicBezTo>
                <a:lnTo>
                  <a:pt x="434963" y="498239"/>
                </a:lnTo>
                <a:lnTo>
                  <a:pt x="432963" y="498620"/>
                </a:lnTo>
                <a:cubicBezTo>
                  <a:pt x="435344" y="503001"/>
                  <a:pt x="435058" y="505764"/>
                  <a:pt x="432201" y="504716"/>
                </a:cubicBezTo>
                <a:lnTo>
                  <a:pt x="430201" y="504430"/>
                </a:lnTo>
                <a:cubicBezTo>
                  <a:pt x="427248" y="503954"/>
                  <a:pt x="424581" y="504049"/>
                  <a:pt x="428296" y="507097"/>
                </a:cubicBezTo>
                <a:cubicBezTo>
                  <a:pt x="428391" y="507192"/>
                  <a:pt x="427629" y="508431"/>
                  <a:pt x="427343" y="508335"/>
                </a:cubicBezTo>
                <a:lnTo>
                  <a:pt x="426200" y="508240"/>
                </a:lnTo>
                <a:cubicBezTo>
                  <a:pt x="425057" y="507859"/>
                  <a:pt x="424010" y="506525"/>
                  <a:pt x="424010" y="505192"/>
                </a:cubicBezTo>
                <a:cubicBezTo>
                  <a:pt x="423914" y="503858"/>
                  <a:pt x="424962" y="500239"/>
                  <a:pt x="426105" y="500144"/>
                </a:cubicBezTo>
                <a:cubicBezTo>
                  <a:pt x="427343" y="500048"/>
                  <a:pt x="430105" y="498239"/>
                  <a:pt x="429534" y="496334"/>
                </a:cubicBezTo>
                <a:lnTo>
                  <a:pt x="428772" y="494715"/>
                </a:lnTo>
                <a:lnTo>
                  <a:pt x="428296" y="493571"/>
                </a:lnTo>
                <a:cubicBezTo>
                  <a:pt x="427438" y="492429"/>
                  <a:pt x="425724" y="492238"/>
                  <a:pt x="424486" y="493000"/>
                </a:cubicBezTo>
                <a:lnTo>
                  <a:pt x="423724" y="493952"/>
                </a:lnTo>
                <a:lnTo>
                  <a:pt x="421628" y="496429"/>
                </a:lnTo>
                <a:cubicBezTo>
                  <a:pt x="418771" y="498810"/>
                  <a:pt x="416580" y="501382"/>
                  <a:pt x="416771" y="502144"/>
                </a:cubicBezTo>
                <a:cubicBezTo>
                  <a:pt x="416961" y="502906"/>
                  <a:pt x="415437" y="506240"/>
                  <a:pt x="412580" y="507287"/>
                </a:cubicBezTo>
                <a:cubicBezTo>
                  <a:pt x="409817" y="508335"/>
                  <a:pt x="402578" y="506525"/>
                  <a:pt x="404769" y="505192"/>
                </a:cubicBezTo>
                <a:cubicBezTo>
                  <a:pt x="406960" y="503858"/>
                  <a:pt x="412103" y="499382"/>
                  <a:pt x="412294" y="498715"/>
                </a:cubicBezTo>
                <a:cubicBezTo>
                  <a:pt x="412484" y="498048"/>
                  <a:pt x="411341" y="496239"/>
                  <a:pt x="409341" y="496048"/>
                </a:cubicBezTo>
                <a:lnTo>
                  <a:pt x="408579" y="496715"/>
                </a:lnTo>
                <a:lnTo>
                  <a:pt x="406007" y="498810"/>
                </a:lnTo>
                <a:cubicBezTo>
                  <a:pt x="403340" y="501668"/>
                  <a:pt x="401054" y="502811"/>
                  <a:pt x="400769" y="501287"/>
                </a:cubicBezTo>
                <a:cubicBezTo>
                  <a:pt x="400483" y="499763"/>
                  <a:pt x="399626" y="495858"/>
                  <a:pt x="399435" y="495858"/>
                </a:cubicBezTo>
                <a:cubicBezTo>
                  <a:pt x="399245" y="495858"/>
                  <a:pt x="398482" y="496810"/>
                  <a:pt x="398197" y="497953"/>
                </a:cubicBezTo>
                <a:cubicBezTo>
                  <a:pt x="397911" y="499096"/>
                  <a:pt x="396101" y="501668"/>
                  <a:pt x="394863" y="500525"/>
                </a:cubicBezTo>
                <a:lnTo>
                  <a:pt x="393815" y="499953"/>
                </a:lnTo>
                <a:cubicBezTo>
                  <a:pt x="391910" y="498810"/>
                  <a:pt x="393339" y="493952"/>
                  <a:pt x="388672" y="496239"/>
                </a:cubicBezTo>
                <a:lnTo>
                  <a:pt x="385433" y="497858"/>
                </a:lnTo>
                <a:cubicBezTo>
                  <a:pt x="387910" y="499763"/>
                  <a:pt x="389434" y="502525"/>
                  <a:pt x="388862" y="504049"/>
                </a:cubicBezTo>
                <a:lnTo>
                  <a:pt x="388005" y="504144"/>
                </a:lnTo>
                <a:cubicBezTo>
                  <a:pt x="384957" y="504430"/>
                  <a:pt x="384100" y="505954"/>
                  <a:pt x="385338" y="507573"/>
                </a:cubicBezTo>
                <a:cubicBezTo>
                  <a:pt x="386767" y="509478"/>
                  <a:pt x="388862" y="508621"/>
                  <a:pt x="390577" y="507192"/>
                </a:cubicBezTo>
                <a:cubicBezTo>
                  <a:pt x="391053" y="506811"/>
                  <a:pt x="392005" y="506430"/>
                  <a:pt x="392768" y="506430"/>
                </a:cubicBezTo>
                <a:cubicBezTo>
                  <a:pt x="393530" y="506430"/>
                  <a:pt x="394768" y="506716"/>
                  <a:pt x="394863" y="507097"/>
                </a:cubicBezTo>
                <a:cubicBezTo>
                  <a:pt x="395149" y="507954"/>
                  <a:pt x="395339" y="509383"/>
                  <a:pt x="394768" y="509859"/>
                </a:cubicBezTo>
                <a:cubicBezTo>
                  <a:pt x="393244" y="510907"/>
                  <a:pt x="391244" y="511383"/>
                  <a:pt x="389529" y="512145"/>
                </a:cubicBezTo>
                <a:cubicBezTo>
                  <a:pt x="383909" y="514717"/>
                  <a:pt x="379337" y="510335"/>
                  <a:pt x="374098" y="510335"/>
                </a:cubicBezTo>
                <a:lnTo>
                  <a:pt x="373051" y="510335"/>
                </a:lnTo>
                <a:cubicBezTo>
                  <a:pt x="371717" y="508050"/>
                  <a:pt x="369907" y="507097"/>
                  <a:pt x="368955" y="508335"/>
                </a:cubicBezTo>
                <a:cubicBezTo>
                  <a:pt x="368003" y="509573"/>
                  <a:pt x="365716" y="509383"/>
                  <a:pt x="365812" y="505478"/>
                </a:cubicBezTo>
                <a:lnTo>
                  <a:pt x="359811" y="510335"/>
                </a:lnTo>
                <a:lnTo>
                  <a:pt x="358096" y="511764"/>
                </a:lnTo>
                <a:cubicBezTo>
                  <a:pt x="353334" y="511098"/>
                  <a:pt x="349238" y="511479"/>
                  <a:pt x="349048" y="512621"/>
                </a:cubicBezTo>
                <a:cubicBezTo>
                  <a:pt x="348857" y="513765"/>
                  <a:pt x="346666" y="515289"/>
                  <a:pt x="344857" y="512431"/>
                </a:cubicBezTo>
                <a:lnTo>
                  <a:pt x="332936" y="507806"/>
                </a:lnTo>
                <a:lnTo>
                  <a:pt x="332908" y="507420"/>
                </a:lnTo>
                <a:lnTo>
                  <a:pt x="333427" y="507478"/>
                </a:lnTo>
                <a:cubicBezTo>
                  <a:pt x="334474" y="507097"/>
                  <a:pt x="335618" y="506716"/>
                  <a:pt x="336665" y="506430"/>
                </a:cubicBezTo>
                <a:lnTo>
                  <a:pt x="341428" y="505287"/>
                </a:lnTo>
                <a:cubicBezTo>
                  <a:pt x="340189" y="502716"/>
                  <a:pt x="337904" y="501763"/>
                  <a:pt x="336189" y="503192"/>
                </a:cubicBezTo>
                <a:lnTo>
                  <a:pt x="335713" y="503096"/>
                </a:lnTo>
                <a:lnTo>
                  <a:pt x="332570" y="502716"/>
                </a:lnTo>
                <a:lnTo>
                  <a:pt x="332908" y="507420"/>
                </a:lnTo>
                <a:lnTo>
                  <a:pt x="331554" y="507270"/>
                </a:lnTo>
                <a:lnTo>
                  <a:pt x="327426" y="505668"/>
                </a:lnTo>
                <a:lnTo>
                  <a:pt x="328283" y="506906"/>
                </a:lnTo>
                <a:lnTo>
                  <a:pt x="331554" y="507270"/>
                </a:lnTo>
                <a:lnTo>
                  <a:pt x="332936" y="507806"/>
                </a:lnTo>
                <a:lnTo>
                  <a:pt x="333427" y="514622"/>
                </a:lnTo>
                <a:lnTo>
                  <a:pt x="329331" y="512145"/>
                </a:lnTo>
                <a:cubicBezTo>
                  <a:pt x="325045" y="509573"/>
                  <a:pt x="323235" y="511193"/>
                  <a:pt x="321235" y="513383"/>
                </a:cubicBezTo>
                <a:lnTo>
                  <a:pt x="319901" y="514812"/>
                </a:lnTo>
                <a:cubicBezTo>
                  <a:pt x="321616" y="516050"/>
                  <a:pt x="324473" y="517384"/>
                  <a:pt x="326188" y="517765"/>
                </a:cubicBezTo>
                <a:cubicBezTo>
                  <a:pt x="327902" y="518146"/>
                  <a:pt x="322663" y="521956"/>
                  <a:pt x="320663" y="520527"/>
                </a:cubicBezTo>
                <a:cubicBezTo>
                  <a:pt x="318663" y="519098"/>
                  <a:pt x="315805" y="513193"/>
                  <a:pt x="314281" y="513193"/>
                </a:cubicBezTo>
                <a:cubicBezTo>
                  <a:pt x="312757" y="513193"/>
                  <a:pt x="308757" y="516622"/>
                  <a:pt x="308662" y="515384"/>
                </a:cubicBezTo>
                <a:cubicBezTo>
                  <a:pt x="308662" y="514146"/>
                  <a:pt x="305804" y="510335"/>
                  <a:pt x="303613" y="508716"/>
                </a:cubicBezTo>
                <a:cubicBezTo>
                  <a:pt x="301423" y="507097"/>
                  <a:pt x="293041" y="509002"/>
                  <a:pt x="293517" y="507002"/>
                </a:cubicBezTo>
                <a:cubicBezTo>
                  <a:pt x="293993" y="505002"/>
                  <a:pt x="293612" y="500715"/>
                  <a:pt x="291898" y="500715"/>
                </a:cubicBezTo>
                <a:cubicBezTo>
                  <a:pt x="290183" y="500715"/>
                  <a:pt x="278753" y="506716"/>
                  <a:pt x="278087" y="507097"/>
                </a:cubicBezTo>
                <a:cubicBezTo>
                  <a:pt x="277324" y="507478"/>
                  <a:pt x="274943" y="507954"/>
                  <a:pt x="274277" y="507383"/>
                </a:cubicBezTo>
                <a:lnTo>
                  <a:pt x="274277" y="506811"/>
                </a:lnTo>
                <a:cubicBezTo>
                  <a:pt x="274372" y="504335"/>
                  <a:pt x="272562" y="503858"/>
                  <a:pt x="270371" y="504525"/>
                </a:cubicBezTo>
                <a:cubicBezTo>
                  <a:pt x="269705" y="504716"/>
                  <a:pt x="269228" y="506906"/>
                  <a:pt x="269705" y="507859"/>
                </a:cubicBezTo>
                <a:lnTo>
                  <a:pt x="270466" y="509573"/>
                </a:lnTo>
                <a:cubicBezTo>
                  <a:pt x="271990" y="511288"/>
                  <a:pt x="275420" y="512526"/>
                  <a:pt x="278087" y="512336"/>
                </a:cubicBezTo>
                <a:cubicBezTo>
                  <a:pt x="280754" y="512145"/>
                  <a:pt x="286564" y="515289"/>
                  <a:pt x="285802" y="515955"/>
                </a:cubicBezTo>
                <a:cubicBezTo>
                  <a:pt x="285040" y="516527"/>
                  <a:pt x="276086" y="516527"/>
                  <a:pt x="266656" y="516146"/>
                </a:cubicBezTo>
                <a:lnTo>
                  <a:pt x="259989" y="510717"/>
                </a:lnTo>
                <a:lnTo>
                  <a:pt x="259608" y="510335"/>
                </a:lnTo>
                <a:cubicBezTo>
                  <a:pt x="257989" y="510907"/>
                  <a:pt x="256846" y="512526"/>
                  <a:pt x="257131" y="513860"/>
                </a:cubicBezTo>
                <a:lnTo>
                  <a:pt x="257989" y="514717"/>
                </a:lnTo>
                <a:lnTo>
                  <a:pt x="258560" y="515289"/>
                </a:lnTo>
                <a:cubicBezTo>
                  <a:pt x="259608" y="515289"/>
                  <a:pt x="258465" y="517384"/>
                  <a:pt x="256084" y="519956"/>
                </a:cubicBezTo>
                <a:cubicBezTo>
                  <a:pt x="253703" y="522527"/>
                  <a:pt x="246463" y="528623"/>
                  <a:pt x="246273" y="526623"/>
                </a:cubicBezTo>
                <a:cubicBezTo>
                  <a:pt x="246178" y="524623"/>
                  <a:pt x="244844" y="519289"/>
                  <a:pt x="243606" y="519289"/>
                </a:cubicBezTo>
                <a:cubicBezTo>
                  <a:pt x="242463" y="519289"/>
                  <a:pt x="238748" y="520051"/>
                  <a:pt x="238558" y="521099"/>
                </a:cubicBezTo>
                <a:cubicBezTo>
                  <a:pt x="238367" y="522051"/>
                  <a:pt x="236557" y="524242"/>
                  <a:pt x="235224" y="523099"/>
                </a:cubicBezTo>
                <a:cubicBezTo>
                  <a:pt x="233890" y="521861"/>
                  <a:pt x="231223" y="517384"/>
                  <a:pt x="230938" y="515955"/>
                </a:cubicBezTo>
                <a:cubicBezTo>
                  <a:pt x="230652" y="514527"/>
                  <a:pt x="226937" y="511860"/>
                  <a:pt x="223413" y="513574"/>
                </a:cubicBezTo>
                <a:lnTo>
                  <a:pt x="226747" y="517098"/>
                </a:lnTo>
                <a:cubicBezTo>
                  <a:pt x="227795" y="518241"/>
                  <a:pt x="227795" y="520242"/>
                  <a:pt x="227985" y="521861"/>
                </a:cubicBezTo>
                <a:cubicBezTo>
                  <a:pt x="227985" y="522242"/>
                  <a:pt x="226937" y="523194"/>
                  <a:pt x="226461" y="523194"/>
                </a:cubicBezTo>
                <a:lnTo>
                  <a:pt x="225318" y="523099"/>
                </a:lnTo>
                <a:cubicBezTo>
                  <a:pt x="224175" y="522623"/>
                  <a:pt x="223318" y="521004"/>
                  <a:pt x="223413" y="519384"/>
                </a:cubicBezTo>
                <a:cubicBezTo>
                  <a:pt x="223508" y="517860"/>
                  <a:pt x="217793" y="515765"/>
                  <a:pt x="217222" y="516527"/>
                </a:cubicBezTo>
                <a:cubicBezTo>
                  <a:pt x="216650" y="517289"/>
                  <a:pt x="213316" y="519479"/>
                  <a:pt x="213031" y="517479"/>
                </a:cubicBezTo>
                <a:cubicBezTo>
                  <a:pt x="212745" y="515479"/>
                  <a:pt x="210459" y="510335"/>
                  <a:pt x="208554" y="510050"/>
                </a:cubicBezTo>
                <a:lnTo>
                  <a:pt x="207506" y="510717"/>
                </a:lnTo>
                <a:lnTo>
                  <a:pt x="205411" y="512050"/>
                </a:lnTo>
                <a:cubicBezTo>
                  <a:pt x="203791" y="511193"/>
                  <a:pt x="204077" y="511288"/>
                  <a:pt x="205887" y="512336"/>
                </a:cubicBezTo>
                <a:lnTo>
                  <a:pt x="207982" y="512717"/>
                </a:lnTo>
                <a:lnTo>
                  <a:pt x="208363" y="512812"/>
                </a:lnTo>
                <a:cubicBezTo>
                  <a:pt x="209030" y="513002"/>
                  <a:pt x="209602" y="514146"/>
                  <a:pt x="209602" y="515384"/>
                </a:cubicBezTo>
                <a:cubicBezTo>
                  <a:pt x="209602" y="516622"/>
                  <a:pt x="206363" y="521956"/>
                  <a:pt x="202458" y="523480"/>
                </a:cubicBezTo>
                <a:lnTo>
                  <a:pt x="199029" y="523004"/>
                </a:lnTo>
                <a:cubicBezTo>
                  <a:pt x="195410" y="522432"/>
                  <a:pt x="192266" y="519575"/>
                  <a:pt x="189028" y="517670"/>
                </a:cubicBezTo>
                <a:lnTo>
                  <a:pt x="184725" y="515123"/>
                </a:lnTo>
                <a:lnTo>
                  <a:pt x="184741" y="515098"/>
                </a:lnTo>
                <a:cubicBezTo>
                  <a:pt x="186456" y="511764"/>
                  <a:pt x="186361" y="511669"/>
                  <a:pt x="184361" y="514908"/>
                </a:cubicBezTo>
                <a:lnTo>
                  <a:pt x="184725" y="515123"/>
                </a:lnTo>
                <a:lnTo>
                  <a:pt x="180098" y="522314"/>
                </a:lnTo>
                <a:cubicBezTo>
                  <a:pt x="178216" y="524814"/>
                  <a:pt x="176359" y="526814"/>
                  <a:pt x="175597" y="526528"/>
                </a:cubicBezTo>
                <a:cubicBezTo>
                  <a:pt x="174073" y="525861"/>
                  <a:pt x="168168" y="528623"/>
                  <a:pt x="167406" y="528909"/>
                </a:cubicBezTo>
                <a:cubicBezTo>
                  <a:pt x="166549" y="529290"/>
                  <a:pt x="163691" y="528623"/>
                  <a:pt x="162358" y="528052"/>
                </a:cubicBezTo>
                <a:cubicBezTo>
                  <a:pt x="161024" y="527385"/>
                  <a:pt x="155404" y="527004"/>
                  <a:pt x="153976" y="529100"/>
                </a:cubicBezTo>
                <a:lnTo>
                  <a:pt x="153690" y="531100"/>
                </a:lnTo>
                <a:cubicBezTo>
                  <a:pt x="153309" y="533481"/>
                  <a:pt x="151976" y="533767"/>
                  <a:pt x="149594" y="533767"/>
                </a:cubicBezTo>
                <a:cubicBezTo>
                  <a:pt x="147022" y="533862"/>
                  <a:pt x="145594" y="533291"/>
                  <a:pt x="145784" y="530910"/>
                </a:cubicBezTo>
                <a:cubicBezTo>
                  <a:pt x="145879" y="529290"/>
                  <a:pt x="146261" y="527100"/>
                  <a:pt x="143022" y="527481"/>
                </a:cubicBezTo>
                <a:cubicBezTo>
                  <a:pt x="142070" y="527576"/>
                  <a:pt x="141688" y="529767"/>
                  <a:pt x="140641" y="530148"/>
                </a:cubicBezTo>
                <a:lnTo>
                  <a:pt x="136831" y="531576"/>
                </a:lnTo>
                <a:cubicBezTo>
                  <a:pt x="131878" y="533005"/>
                  <a:pt x="127782" y="533291"/>
                  <a:pt x="127687" y="532338"/>
                </a:cubicBezTo>
                <a:cubicBezTo>
                  <a:pt x="127591" y="531386"/>
                  <a:pt x="127115" y="526814"/>
                  <a:pt x="126258" y="523766"/>
                </a:cubicBezTo>
                <a:cubicBezTo>
                  <a:pt x="125401" y="520718"/>
                  <a:pt x="115304" y="517860"/>
                  <a:pt x="115209" y="519289"/>
                </a:cubicBezTo>
                <a:lnTo>
                  <a:pt x="115590" y="520432"/>
                </a:lnTo>
                <a:cubicBezTo>
                  <a:pt x="115876" y="521385"/>
                  <a:pt x="119019" y="522432"/>
                  <a:pt x="115876" y="523004"/>
                </a:cubicBezTo>
                <a:cubicBezTo>
                  <a:pt x="113209" y="523480"/>
                  <a:pt x="112256" y="524052"/>
                  <a:pt x="112447" y="526147"/>
                </a:cubicBezTo>
                <a:lnTo>
                  <a:pt x="112637" y="528623"/>
                </a:lnTo>
                <a:cubicBezTo>
                  <a:pt x="110637" y="528052"/>
                  <a:pt x="105874" y="527766"/>
                  <a:pt x="102064" y="527862"/>
                </a:cubicBezTo>
                <a:lnTo>
                  <a:pt x="102064" y="531862"/>
                </a:lnTo>
                <a:lnTo>
                  <a:pt x="102064" y="533100"/>
                </a:lnTo>
                <a:cubicBezTo>
                  <a:pt x="101398" y="534529"/>
                  <a:pt x="100731" y="535577"/>
                  <a:pt x="100540" y="535386"/>
                </a:cubicBezTo>
                <a:cubicBezTo>
                  <a:pt x="100350" y="535291"/>
                  <a:pt x="98254" y="536148"/>
                  <a:pt x="96064" y="537577"/>
                </a:cubicBezTo>
                <a:cubicBezTo>
                  <a:pt x="93873" y="539006"/>
                  <a:pt x="90635" y="532148"/>
                  <a:pt x="89587" y="531481"/>
                </a:cubicBezTo>
                <a:cubicBezTo>
                  <a:pt x="88539" y="530814"/>
                  <a:pt x="85586" y="532434"/>
                  <a:pt x="84157" y="531195"/>
                </a:cubicBezTo>
                <a:cubicBezTo>
                  <a:pt x="82729" y="529862"/>
                  <a:pt x="79586" y="525671"/>
                  <a:pt x="78252" y="526909"/>
                </a:cubicBezTo>
                <a:lnTo>
                  <a:pt x="77109" y="527671"/>
                </a:lnTo>
                <a:lnTo>
                  <a:pt x="73013" y="530338"/>
                </a:lnTo>
                <a:cubicBezTo>
                  <a:pt x="71204" y="527290"/>
                  <a:pt x="69013" y="526909"/>
                  <a:pt x="68251" y="529481"/>
                </a:cubicBezTo>
                <a:lnTo>
                  <a:pt x="67203" y="531481"/>
                </a:lnTo>
                <a:lnTo>
                  <a:pt x="66822" y="532338"/>
                </a:lnTo>
                <a:cubicBezTo>
                  <a:pt x="65584" y="533005"/>
                  <a:pt x="63488" y="533005"/>
                  <a:pt x="62155" y="532243"/>
                </a:cubicBezTo>
                <a:cubicBezTo>
                  <a:pt x="60821" y="531576"/>
                  <a:pt x="63107" y="527100"/>
                  <a:pt x="62917" y="525957"/>
                </a:cubicBezTo>
                <a:cubicBezTo>
                  <a:pt x="62726" y="524814"/>
                  <a:pt x="62917" y="521194"/>
                  <a:pt x="63964" y="521099"/>
                </a:cubicBezTo>
                <a:cubicBezTo>
                  <a:pt x="65012" y="521004"/>
                  <a:pt x="68251" y="520146"/>
                  <a:pt x="68060" y="519765"/>
                </a:cubicBezTo>
                <a:cubicBezTo>
                  <a:pt x="67870" y="519289"/>
                  <a:pt x="65679" y="519003"/>
                  <a:pt x="63679" y="518908"/>
                </a:cubicBezTo>
                <a:cubicBezTo>
                  <a:pt x="61583" y="518908"/>
                  <a:pt x="56535" y="520908"/>
                  <a:pt x="57106" y="523385"/>
                </a:cubicBezTo>
                <a:cubicBezTo>
                  <a:pt x="57678" y="525861"/>
                  <a:pt x="57964" y="532624"/>
                  <a:pt x="56440" y="533196"/>
                </a:cubicBezTo>
                <a:cubicBezTo>
                  <a:pt x="55011" y="533767"/>
                  <a:pt x="51011" y="534529"/>
                  <a:pt x="50820" y="533386"/>
                </a:cubicBezTo>
                <a:cubicBezTo>
                  <a:pt x="50629" y="532338"/>
                  <a:pt x="49487" y="529290"/>
                  <a:pt x="48820" y="530243"/>
                </a:cubicBezTo>
                <a:cubicBezTo>
                  <a:pt x="48248" y="531195"/>
                  <a:pt x="45867" y="532815"/>
                  <a:pt x="44819" y="531576"/>
                </a:cubicBezTo>
                <a:cubicBezTo>
                  <a:pt x="43867" y="530338"/>
                  <a:pt x="40343" y="527290"/>
                  <a:pt x="40057" y="528719"/>
                </a:cubicBezTo>
                <a:cubicBezTo>
                  <a:pt x="39771" y="530052"/>
                  <a:pt x="41771" y="534624"/>
                  <a:pt x="43390" y="537767"/>
                </a:cubicBezTo>
                <a:lnTo>
                  <a:pt x="42724" y="540625"/>
                </a:lnTo>
                <a:lnTo>
                  <a:pt x="41771" y="544721"/>
                </a:lnTo>
                <a:cubicBezTo>
                  <a:pt x="45391" y="545292"/>
                  <a:pt x="45200" y="545959"/>
                  <a:pt x="41295" y="546340"/>
                </a:cubicBezTo>
                <a:cubicBezTo>
                  <a:pt x="37390" y="546721"/>
                  <a:pt x="28627" y="542435"/>
                  <a:pt x="29389" y="541292"/>
                </a:cubicBezTo>
                <a:cubicBezTo>
                  <a:pt x="30151" y="540149"/>
                  <a:pt x="34723" y="540625"/>
                  <a:pt x="35389" y="539387"/>
                </a:cubicBezTo>
                <a:cubicBezTo>
                  <a:pt x="36056" y="538148"/>
                  <a:pt x="36628" y="537101"/>
                  <a:pt x="32532" y="538053"/>
                </a:cubicBezTo>
                <a:cubicBezTo>
                  <a:pt x="28436" y="539006"/>
                  <a:pt x="19673" y="545864"/>
                  <a:pt x="20245" y="543006"/>
                </a:cubicBezTo>
                <a:cubicBezTo>
                  <a:pt x="20912" y="540149"/>
                  <a:pt x="22054" y="533862"/>
                  <a:pt x="21673" y="533862"/>
                </a:cubicBezTo>
                <a:cubicBezTo>
                  <a:pt x="21293" y="533767"/>
                  <a:pt x="19673" y="535291"/>
                  <a:pt x="18911" y="537482"/>
                </a:cubicBezTo>
                <a:cubicBezTo>
                  <a:pt x="18149" y="539673"/>
                  <a:pt x="15101" y="545292"/>
                  <a:pt x="14339" y="544435"/>
                </a:cubicBezTo>
                <a:lnTo>
                  <a:pt x="13196" y="543959"/>
                </a:lnTo>
                <a:cubicBezTo>
                  <a:pt x="12148" y="543483"/>
                  <a:pt x="11196" y="542625"/>
                  <a:pt x="10529" y="541768"/>
                </a:cubicBezTo>
                <a:lnTo>
                  <a:pt x="9958" y="541006"/>
                </a:lnTo>
                <a:cubicBezTo>
                  <a:pt x="9672" y="539958"/>
                  <a:pt x="10339" y="537006"/>
                  <a:pt x="11387" y="534529"/>
                </a:cubicBezTo>
                <a:cubicBezTo>
                  <a:pt x="12434" y="532053"/>
                  <a:pt x="19769" y="528147"/>
                  <a:pt x="18626" y="527766"/>
                </a:cubicBezTo>
                <a:cubicBezTo>
                  <a:pt x="17482" y="527385"/>
                  <a:pt x="15863" y="525671"/>
                  <a:pt x="16816" y="524528"/>
                </a:cubicBezTo>
                <a:cubicBezTo>
                  <a:pt x="17768" y="523385"/>
                  <a:pt x="17673" y="519765"/>
                  <a:pt x="14054" y="519098"/>
                </a:cubicBezTo>
                <a:cubicBezTo>
                  <a:pt x="10529" y="518432"/>
                  <a:pt x="5005" y="516812"/>
                  <a:pt x="4147" y="514431"/>
                </a:cubicBezTo>
                <a:cubicBezTo>
                  <a:pt x="3290" y="512050"/>
                  <a:pt x="2909" y="504240"/>
                  <a:pt x="4147" y="502430"/>
                </a:cubicBezTo>
                <a:cubicBezTo>
                  <a:pt x="5386" y="500620"/>
                  <a:pt x="2338" y="495096"/>
                  <a:pt x="2909" y="494333"/>
                </a:cubicBezTo>
                <a:lnTo>
                  <a:pt x="3766" y="493762"/>
                </a:lnTo>
                <a:cubicBezTo>
                  <a:pt x="4338" y="493381"/>
                  <a:pt x="5957" y="493571"/>
                  <a:pt x="5957" y="493381"/>
                </a:cubicBezTo>
                <a:cubicBezTo>
                  <a:pt x="6148" y="492238"/>
                  <a:pt x="6624" y="490523"/>
                  <a:pt x="5862" y="489857"/>
                </a:cubicBezTo>
                <a:lnTo>
                  <a:pt x="1195" y="485856"/>
                </a:lnTo>
                <a:cubicBezTo>
                  <a:pt x="3766" y="483189"/>
                  <a:pt x="6243" y="482427"/>
                  <a:pt x="6910" y="484142"/>
                </a:cubicBezTo>
                <a:cubicBezTo>
                  <a:pt x="7481" y="485856"/>
                  <a:pt x="9101" y="487952"/>
                  <a:pt x="9958" y="488904"/>
                </a:cubicBezTo>
                <a:cubicBezTo>
                  <a:pt x="10815" y="489857"/>
                  <a:pt x="16339" y="490904"/>
                  <a:pt x="19387" y="489190"/>
                </a:cubicBezTo>
                <a:cubicBezTo>
                  <a:pt x="22436" y="487475"/>
                  <a:pt x="30913" y="482999"/>
                  <a:pt x="32532" y="483666"/>
                </a:cubicBezTo>
                <a:cubicBezTo>
                  <a:pt x="34056" y="484332"/>
                  <a:pt x="40152" y="479951"/>
                  <a:pt x="43581" y="478808"/>
                </a:cubicBezTo>
                <a:lnTo>
                  <a:pt x="46438" y="479475"/>
                </a:lnTo>
                <a:lnTo>
                  <a:pt x="49487" y="480141"/>
                </a:lnTo>
                <a:cubicBezTo>
                  <a:pt x="52344" y="479665"/>
                  <a:pt x="56249" y="478903"/>
                  <a:pt x="58154" y="478522"/>
                </a:cubicBezTo>
                <a:cubicBezTo>
                  <a:pt x="60059" y="478141"/>
                  <a:pt x="65298" y="478331"/>
                  <a:pt x="65488" y="479760"/>
                </a:cubicBezTo>
                <a:cubicBezTo>
                  <a:pt x="65679" y="481189"/>
                  <a:pt x="61964" y="487380"/>
                  <a:pt x="64631" y="486809"/>
                </a:cubicBezTo>
                <a:cubicBezTo>
                  <a:pt x="67203" y="486237"/>
                  <a:pt x="73585" y="483475"/>
                  <a:pt x="72537" y="481951"/>
                </a:cubicBezTo>
                <a:lnTo>
                  <a:pt x="71965" y="480522"/>
                </a:lnTo>
                <a:lnTo>
                  <a:pt x="71585" y="479665"/>
                </a:lnTo>
                <a:cubicBezTo>
                  <a:pt x="71775" y="478617"/>
                  <a:pt x="73489" y="474521"/>
                  <a:pt x="75395" y="470712"/>
                </a:cubicBezTo>
                <a:lnTo>
                  <a:pt x="81110" y="474807"/>
                </a:lnTo>
                <a:cubicBezTo>
                  <a:pt x="81967" y="475474"/>
                  <a:pt x="84920" y="474236"/>
                  <a:pt x="86824" y="473855"/>
                </a:cubicBezTo>
                <a:lnTo>
                  <a:pt x="88253" y="473664"/>
                </a:lnTo>
                <a:cubicBezTo>
                  <a:pt x="89777" y="473474"/>
                  <a:pt x="94254" y="474617"/>
                  <a:pt x="98159" y="476141"/>
                </a:cubicBezTo>
                <a:lnTo>
                  <a:pt x="102160" y="474902"/>
                </a:lnTo>
                <a:lnTo>
                  <a:pt x="106065" y="473664"/>
                </a:lnTo>
                <a:cubicBezTo>
                  <a:pt x="109685" y="469664"/>
                  <a:pt x="112352" y="468711"/>
                  <a:pt x="112161" y="471473"/>
                </a:cubicBezTo>
                <a:lnTo>
                  <a:pt x="112637" y="472617"/>
                </a:lnTo>
                <a:cubicBezTo>
                  <a:pt x="113113" y="473569"/>
                  <a:pt x="114828" y="474902"/>
                  <a:pt x="115590" y="474807"/>
                </a:cubicBezTo>
                <a:cubicBezTo>
                  <a:pt x="118543" y="474331"/>
                  <a:pt x="118257" y="472712"/>
                  <a:pt x="116733" y="471092"/>
                </a:cubicBezTo>
                <a:lnTo>
                  <a:pt x="116257" y="470616"/>
                </a:lnTo>
                <a:cubicBezTo>
                  <a:pt x="115114" y="469569"/>
                  <a:pt x="116447" y="468330"/>
                  <a:pt x="119114" y="467949"/>
                </a:cubicBezTo>
                <a:cubicBezTo>
                  <a:pt x="121781" y="467568"/>
                  <a:pt x="128544" y="470045"/>
                  <a:pt x="128925" y="470045"/>
                </a:cubicBezTo>
                <a:cubicBezTo>
                  <a:pt x="129211" y="470045"/>
                  <a:pt x="132449" y="468425"/>
                  <a:pt x="135307" y="466330"/>
                </a:cubicBezTo>
                <a:lnTo>
                  <a:pt x="138355" y="466806"/>
                </a:lnTo>
                <a:lnTo>
                  <a:pt x="141688" y="467283"/>
                </a:lnTo>
                <a:cubicBezTo>
                  <a:pt x="145213" y="466806"/>
                  <a:pt x="149689" y="466235"/>
                  <a:pt x="151785" y="465949"/>
                </a:cubicBezTo>
                <a:lnTo>
                  <a:pt x="153690" y="465568"/>
                </a:lnTo>
                <a:cubicBezTo>
                  <a:pt x="154452" y="465377"/>
                  <a:pt x="155500" y="464425"/>
                  <a:pt x="155690" y="464616"/>
                </a:cubicBezTo>
                <a:lnTo>
                  <a:pt x="164644" y="470331"/>
                </a:lnTo>
                <a:cubicBezTo>
                  <a:pt x="170835" y="464996"/>
                  <a:pt x="177503" y="461663"/>
                  <a:pt x="179312" y="463092"/>
                </a:cubicBezTo>
                <a:cubicBezTo>
                  <a:pt x="181217" y="464520"/>
                  <a:pt x="186551" y="460996"/>
                  <a:pt x="187599" y="461758"/>
                </a:cubicBezTo>
                <a:cubicBezTo>
                  <a:pt x="188552" y="462520"/>
                  <a:pt x="196553" y="461377"/>
                  <a:pt x="203411" y="457853"/>
                </a:cubicBezTo>
                <a:lnTo>
                  <a:pt x="211507" y="461948"/>
                </a:lnTo>
                <a:cubicBezTo>
                  <a:pt x="214269" y="463377"/>
                  <a:pt x="218460" y="462996"/>
                  <a:pt x="222079" y="460710"/>
                </a:cubicBezTo>
                <a:lnTo>
                  <a:pt x="223508" y="459853"/>
                </a:lnTo>
                <a:cubicBezTo>
                  <a:pt x="227032" y="460044"/>
                  <a:pt x="230176" y="459662"/>
                  <a:pt x="230557" y="458996"/>
                </a:cubicBezTo>
                <a:cubicBezTo>
                  <a:pt x="230938" y="458329"/>
                  <a:pt x="232843" y="456805"/>
                  <a:pt x="233605" y="458043"/>
                </a:cubicBezTo>
                <a:cubicBezTo>
                  <a:pt x="234367" y="459281"/>
                  <a:pt x="234938" y="462806"/>
                  <a:pt x="233414" y="463568"/>
                </a:cubicBezTo>
                <a:cubicBezTo>
                  <a:pt x="231795" y="464235"/>
                  <a:pt x="227223" y="467854"/>
                  <a:pt x="225699" y="469283"/>
                </a:cubicBezTo>
                <a:cubicBezTo>
                  <a:pt x="224270" y="470712"/>
                  <a:pt x="221222" y="475569"/>
                  <a:pt x="221508" y="476331"/>
                </a:cubicBezTo>
                <a:cubicBezTo>
                  <a:pt x="221794" y="477093"/>
                  <a:pt x="223889" y="478712"/>
                  <a:pt x="225508" y="478141"/>
                </a:cubicBezTo>
                <a:lnTo>
                  <a:pt x="226747" y="477379"/>
                </a:lnTo>
                <a:cubicBezTo>
                  <a:pt x="230462" y="475188"/>
                  <a:pt x="226556" y="470997"/>
                  <a:pt x="229509" y="469187"/>
                </a:cubicBezTo>
                <a:cubicBezTo>
                  <a:pt x="232271" y="467473"/>
                  <a:pt x="236557" y="467283"/>
                  <a:pt x="236272" y="463377"/>
                </a:cubicBezTo>
                <a:lnTo>
                  <a:pt x="236272" y="462996"/>
                </a:lnTo>
                <a:cubicBezTo>
                  <a:pt x="236272" y="462520"/>
                  <a:pt x="237986" y="460425"/>
                  <a:pt x="239987" y="458234"/>
                </a:cubicBezTo>
                <a:lnTo>
                  <a:pt x="242272" y="456519"/>
                </a:lnTo>
                <a:lnTo>
                  <a:pt x="243130" y="455852"/>
                </a:lnTo>
                <a:cubicBezTo>
                  <a:pt x="245511" y="456043"/>
                  <a:pt x="246845" y="456615"/>
                  <a:pt x="246178" y="457281"/>
                </a:cubicBezTo>
                <a:cubicBezTo>
                  <a:pt x="245511" y="457948"/>
                  <a:pt x="246273" y="459758"/>
                  <a:pt x="250273" y="459186"/>
                </a:cubicBezTo>
                <a:cubicBezTo>
                  <a:pt x="254274" y="458710"/>
                  <a:pt x="264752" y="456805"/>
                  <a:pt x="263608" y="456424"/>
                </a:cubicBezTo>
                <a:cubicBezTo>
                  <a:pt x="262465" y="456043"/>
                  <a:pt x="261322" y="454519"/>
                  <a:pt x="264752" y="454424"/>
                </a:cubicBezTo>
                <a:cubicBezTo>
                  <a:pt x="268180" y="454329"/>
                  <a:pt x="276467" y="455091"/>
                  <a:pt x="275515" y="456900"/>
                </a:cubicBezTo>
                <a:cubicBezTo>
                  <a:pt x="274562" y="458710"/>
                  <a:pt x="273133" y="464520"/>
                  <a:pt x="273705" y="465854"/>
                </a:cubicBezTo>
                <a:lnTo>
                  <a:pt x="274753" y="466235"/>
                </a:lnTo>
                <a:cubicBezTo>
                  <a:pt x="276372" y="466806"/>
                  <a:pt x="282754" y="460234"/>
                  <a:pt x="282373" y="458710"/>
                </a:cubicBezTo>
                <a:lnTo>
                  <a:pt x="281420" y="454424"/>
                </a:lnTo>
                <a:cubicBezTo>
                  <a:pt x="285516" y="453948"/>
                  <a:pt x="290755" y="453757"/>
                  <a:pt x="292850" y="453948"/>
                </a:cubicBezTo>
                <a:cubicBezTo>
                  <a:pt x="295041" y="454138"/>
                  <a:pt x="302471" y="450233"/>
                  <a:pt x="304947" y="448994"/>
                </a:cubicBezTo>
                <a:cubicBezTo>
                  <a:pt x="307423" y="447756"/>
                  <a:pt x="315805" y="448709"/>
                  <a:pt x="315996" y="449661"/>
                </a:cubicBezTo>
                <a:cubicBezTo>
                  <a:pt x="316187" y="450709"/>
                  <a:pt x="317711" y="454233"/>
                  <a:pt x="318568" y="452995"/>
                </a:cubicBezTo>
                <a:cubicBezTo>
                  <a:pt x="319425" y="451757"/>
                  <a:pt x="326283" y="451662"/>
                  <a:pt x="332951" y="454043"/>
                </a:cubicBezTo>
                <a:lnTo>
                  <a:pt x="338380" y="455852"/>
                </a:lnTo>
                <a:lnTo>
                  <a:pt x="339237" y="456138"/>
                </a:lnTo>
                <a:cubicBezTo>
                  <a:pt x="340666" y="455471"/>
                  <a:pt x="341332" y="453948"/>
                  <a:pt x="340856" y="452709"/>
                </a:cubicBezTo>
                <a:lnTo>
                  <a:pt x="339999" y="451852"/>
                </a:lnTo>
                <a:lnTo>
                  <a:pt x="338951" y="450804"/>
                </a:lnTo>
                <a:cubicBezTo>
                  <a:pt x="336951" y="449756"/>
                  <a:pt x="337618" y="448518"/>
                  <a:pt x="340380" y="448137"/>
                </a:cubicBezTo>
                <a:cubicBezTo>
                  <a:pt x="343142" y="447756"/>
                  <a:pt x="348953" y="451662"/>
                  <a:pt x="349238" y="450328"/>
                </a:cubicBezTo>
                <a:cubicBezTo>
                  <a:pt x="349429" y="449090"/>
                  <a:pt x="351048" y="446042"/>
                  <a:pt x="352286" y="446804"/>
                </a:cubicBezTo>
                <a:cubicBezTo>
                  <a:pt x="353429" y="447566"/>
                  <a:pt x="358192" y="447566"/>
                  <a:pt x="358858" y="444232"/>
                </a:cubicBezTo>
                <a:cubicBezTo>
                  <a:pt x="359525" y="440898"/>
                  <a:pt x="352858" y="433945"/>
                  <a:pt x="352572" y="436041"/>
                </a:cubicBezTo>
                <a:cubicBezTo>
                  <a:pt x="352286" y="438136"/>
                  <a:pt x="350477" y="444042"/>
                  <a:pt x="349333" y="443279"/>
                </a:cubicBezTo>
                <a:cubicBezTo>
                  <a:pt x="348190" y="442517"/>
                  <a:pt x="347047" y="439089"/>
                  <a:pt x="346762" y="436707"/>
                </a:cubicBezTo>
                <a:cubicBezTo>
                  <a:pt x="346476" y="434326"/>
                  <a:pt x="342476" y="430230"/>
                  <a:pt x="341618" y="432040"/>
                </a:cubicBezTo>
                <a:cubicBezTo>
                  <a:pt x="340761" y="433754"/>
                  <a:pt x="342285" y="438136"/>
                  <a:pt x="341428" y="439374"/>
                </a:cubicBezTo>
                <a:lnTo>
                  <a:pt x="342380" y="440708"/>
                </a:lnTo>
                <a:lnTo>
                  <a:pt x="343238" y="441946"/>
                </a:lnTo>
                <a:cubicBezTo>
                  <a:pt x="343999" y="443279"/>
                  <a:pt x="342380" y="444232"/>
                  <a:pt x="339618" y="443946"/>
                </a:cubicBezTo>
                <a:cubicBezTo>
                  <a:pt x="336856" y="443660"/>
                  <a:pt x="329045" y="444423"/>
                  <a:pt x="329617" y="446137"/>
                </a:cubicBezTo>
                <a:lnTo>
                  <a:pt x="329903" y="447280"/>
                </a:lnTo>
                <a:lnTo>
                  <a:pt x="330093" y="448042"/>
                </a:lnTo>
                <a:cubicBezTo>
                  <a:pt x="330283" y="448899"/>
                  <a:pt x="329521" y="449661"/>
                  <a:pt x="328474" y="449947"/>
                </a:cubicBezTo>
                <a:lnTo>
                  <a:pt x="327902" y="449661"/>
                </a:lnTo>
                <a:cubicBezTo>
                  <a:pt x="319711" y="445280"/>
                  <a:pt x="319139" y="445089"/>
                  <a:pt x="311710" y="445470"/>
                </a:cubicBezTo>
                <a:cubicBezTo>
                  <a:pt x="310948" y="445470"/>
                  <a:pt x="309995" y="445470"/>
                  <a:pt x="309233" y="445185"/>
                </a:cubicBezTo>
                <a:cubicBezTo>
                  <a:pt x="305995" y="443946"/>
                  <a:pt x="301994" y="443375"/>
                  <a:pt x="300946" y="443279"/>
                </a:cubicBezTo>
                <a:cubicBezTo>
                  <a:pt x="297994" y="443089"/>
                  <a:pt x="296089" y="447661"/>
                  <a:pt x="292183" y="444327"/>
                </a:cubicBezTo>
                <a:cubicBezTo>
                  <a:pt x="291231" y="443565"/>
                  <a:pt x="287421" y="445375"/>
                  <a:pt x="284849" y="445375"/>
                </a:cubicBezTo>
                <a:lnTo>
                  <a:pt x="282087" y="445470"/>
                </a:lnTo>
                <a:cubicBezTo>
                  <a:pt x="278944" y="444708"/>
                  <a:pt x="274086" y="444423"/>
                  <a:pt x="271324" y="444804"/>
                </a:cubicBezTo>
                <a:lnTo>
                  <a:pt x="270752" y="445946"/>
                </a:lnTo>
                <a:cubicBezTo>
                  <a:pt x="268847" y="449661"/>
                  <a:pt x="265799" y="443756"/>
                  <a:pt x="263989" y="446804"/>
                </a:cubicBezTo>
                <a:cubicBezTo>
                  <a:pt x="263608" y="447471"/>
                  <a:pt x="260941" y="447661"/>
                  <a:pt x="259418" y="447566"/>
                </a:cubicBezTo>
                <a:lnTo>
                  <a:pt x="253417" y="447280"/>
                </a:lnTo>
                <a:cubicBezTo>
                  <a:pt x="251321" y="450709"/>
                  <a:pt x="248464" y="451662"/>
                  <a:pt x="247035" y="449471"/>
                </a:cubicBezTo>
                <a:cubicBezTo>
                  <a:pt x="245606" y="447280"/>
                  <a:pt x="242082" y="441565"/>
                  <a:pt x="243415" y="441565"/>
                </a:cubicBezTo>
                <a:cubicBezTo>
                  <a:pt x="244749" y="441565"/>
                  <a:pt x="248845" y="440327"/>
                  <a:pt x="248940" y="438803"/>
                </a:cubicBezTo>
                <a:cubicBezTo>
                  <a:pt x="249035" y="437279"/>
                  <a:pt x="247511" y="434326"/>
                  <a:pt x="245416" y="436231"/>
                </a:cubicBezTo>
                <a:lnTo>
                  <a:pt x="243511" y="436898"/>
                </a:lnTo>
                <a:lnTo>
                  <a:pt x="241320" y="437565"/>
                </a:lnTo>
                <a:cubicBezTo>
                  <a:pt x="238081" y="437469"/>
                  <a:pt x="235986" y="438422"/>
                  <a:pt x="236748" y="439755"/>
                </a:cubicBezTo>
                <a:cubicBezTo>
                  <a:pt x="237510" y="441089"/>
                  <a:pt x="237224" y="444899"/>
                  <a:pt x="234176" y="444708"/>
                </a:cubicBezTo>
                <a:lnTo>
                  <a:pt x="232843" y="445566"/>
                </a:lnTo>
                <a:lnTo>
                  <a:pt x="229890" y="447471"/>
                </a:lnTo>
                <a:cubicBezTo>
                  <a:pt x="227985" y="446137"/>
                  <a:pt x="225032" y="445280"/>
                  <a:pt x="223508" y="445661"/>
                </a:cubicBezTo>
                <a:cubicBezTo>
                  <a:pt x="221984" y="446042"/>
                  <a:pt x="219508" y="450804"/>
                  <a:pt x="217984" y="452614"/>
                </a:cubicBezTo>
                <a:lnTo>
                  <a:pt x="216841" y="451376"/>
                </a:lnTo>
                <a:lnTo>
                  <a:pt x="213602" y="447947"/>
                </a:lnTo>
                <a:cubicBezTo>
                  <a:pt x="209221" y="448518"/>
                  <a:pt x="205982" y="448233"/>
                  <a:pt x="206363" y="447375"/>
                </a:cubicBezTo>
                <a:cubicBezTo>
                  <a:pt x="206744" y="446518"/>
                  <a:pt x="205601" y="443660"/>
                  <a:pt x="202934" y="442803"/>
                </a:cubicBezTo>
                <a:lnTo>
                  <a:pt x="201887" y="443470"/>
                </a:lnTo>
                <a:lnTo>
                  <a:pt x="199505" y="444994"/>
                </a:lnTo>
                <a:cubicBezTo>
                  <a:pt x="197314" y="447756"/>
                  <a:pt x="195314" y="448709"/>
                  <a:pt x="195219" y="447185"/>
                </a:cubicBezTo>
                <a:cubicBezTo>
                  <a:pt x="195029" y="445661"/>
                  <a:pt x="192743" y="441660"/>
                  <a:pt x="190456" y="441660"/>
                </a:cubicBezTo>
                <a:cubicBezTo>
                  <a:pt x="188171" y="441660"/>
                  <a:pt x="182741" y="442327"/>
                  <a:pt x="184361" y="443279"/>
                </a:cubicBezTo>
                <a:cubicBezTo>
                  <a:pt x="185980" y="444137"/>
                  <a:pt x="188932" y="447471"/>
                  <a:pt x="185885" y="448042"/>
                </a:cubicBezTo>
                <a:lnTo>
                  <a:pt x="185027" y="447471"/>
                </a:lnTo>
                <a:lnTo>
                  <a:pt x="179503" y="443565"/>
                </a:lnTo>
                <a:cubicBezTo>
                  <a:pt x="175693" y="447185"/>
                  <a:pt x="170740" y="449375"/>
                  <a:pt x="168644" y="448423"/>
                </a:cubicBezTo>
                <a:cubicBezTo>
                  <a:pt x="166549" y="447471"/>
                  <a:pt x="161024" y="443946"/>
                  <a:pt x="162834" y="443660"/>
                </a:cubicBezTo>
                <a:cubicBezTo>
                  <a:pt x="164644" y="443470"/>
                  <a:pt x="168263" y="442041"/>
                  <a:pt x="167882" y="440898"/>
                </a:cubicBezTo>
                <a:cubicBezTo>
                  <a:pt x="167501" y="439850"/>
                  <a:pt x="161881" y="435564"/>
                  <a:pt x="161881" y="436517"/>
                </a:cubicBezTo>
                <a:cubicBezTo>
                  <a:pt x="161881" y="437565"/>
                  <a:pt x="159977" y="440803"/>
                  <a:pt x="157595" y="440994"/>
                </a:cubicBezTo>
                <a:cubicBezTo>
                  <a:pt x="155214" y="441089"/>
                  <a:pt x="148451" y="442422"/>
                  <a:pt x="148928" y="443375"/>
                </a:cubicBezTo>
                <a:cubicBezTo>
                  <a:pt x="149404" y="444327"/>
                  <a:pt x="149023" y="447471"/>
                  <a:pt x="147118" y="448042"/>
                </a:cubicBezTo>
                <a:cubicBezTo>
                  <a:pt x="145213" y="448614"/>
                  <a:pt x="141117" y="448137"/>
                  <a:pt x="142070" y="445851"/>
                </a:cubicBezTo>
                <a:cubicBezTo>
                  <a:pt x="143022" y="443565"/>
                  <a:pt x="135593" y="440231"/>
                  <a:pt x="135593" y="441851"/>
                </a:cubicBezTo>
                <a:cubicBezTo>
                  <a:pt x="135593" y="443470"/>
                  <a:pt x="134164" y="447471"/>
                  <a:pt x="132449" y="446804"/>
                </a:cubicBezTo>
                <a:cubicBezTo>
                  <a:pt x="130735" y="446137"/>
                  <a:pt x="125687" y="446042"/>
                  <a:pt x="124353" y="446518"/>
                </a:cubicBezTo>
                <a:cubicBezTo>
                  <a:pt x="123020" y="446994"/>
                  <a:pt x="117686" y="446899"/>
                  <a:pt x="117019" y="444613"/>
                </a:cubicBezTo>
                <a:cubicBezTo>
                  <a:pt x="116257" y="442327"/>
                  <a:pt x="119781" y="435850"/>
                  <a:pt x="117686" y="433850"/>
                </a:cubicBezTo>
                <a:lnTo>
                  <a:pt x="115876" y="432516"/>
                </a:lnTo>
                <a:lnTo>
                  <a:pt x="112066" y="429754"/>
                </a:lnTo>
                <a:cubicBezTo>
                  <a:pt x="110161" y="432612"/>
                  <a:pt x="108161" y="434517"/>
                  <a:pt x="107494" y="434040"/>
                </a:cubicBezTo>
                <a:cubicBezTo>
                  <a:pt x="106827" y="433564"/>
                  <a:pt x="105017" y="430516"/>
                  <a:pt x="106732" y="430040"/>
                </a:cubicBezTo>
                <a:lnTo>
                  <a:pt x="107875" y="429183"/>
                </a:lnTo>
                <a:cubicBezTo>
                  <a:pt x="110732" y="427182"/>
                  <a:pt x="111875" y="425277"/>
                  <a:pt x="106637" y="424420"/>
                </a:cubicBezTo>
                <a:cubicBezTo>
                  <a:pt x="105874" y="424325"/>
                  <a:pt x="104827" y="422991"/>
                  <a:pt x="104827" y="422325"/>
                </a:cubicBezTo>
                <a:cubicBezTo>
                  <a:pt x="104827" y="421658"/>
                  <a:pt x="105970" y="420610"/>
                  <a:pt x="106827" y="420419"/>
                </a:cubicBezTo>
                <a:lnTo>
                  <a:pt x="109018" y="419753"/>
                </a:lnTo>
                <a:cubicBezTo>
                  <a:pt x="111971" y="419277"/>
                  <a:pt x="114447" y="419372"/>
                  <a:pt x="114542" y="420134"/>
                </a:cubicBezTo>
                <a:cubicBezTo>
                  <a:pt x="114542" y="420800"/>
                  <a:pt x="117019" y="423944"/>
                  <a:pt x="119495" y="425182"/>
                </a:cubicBezTo>
                <a:lnTo>
                  <a:pt x="119590" y="423753"/>
                </a:lnTo>
                <a:cubicBezTo>
                  <a:pt x="119686" y="419943"/>
                  <a:pt x="124067" y="420419"/>
                  <a:pt x="126163" y="418800"/>
                </a:cubicBezTo>
                <a:lnTo>
                  <a:pt x="129211" y="416324"/>
                </a:lnTo>
                <a:cubicBezTo>
                  <a:pt x="126353" y="414133"/>
                  <a:pt x="128258" y="412609"/>
                  <a:pt x="133402" y="412800"/>
                </a:cubicBezTo>
                <a:cubicBezTo>
                  <a:pt x="138640" y="412990"/>
                  <a:pt x="145498" y="404132"/>
                  <a:pt x="144641" y="403656"/>
                </a:cubicBezTo>
                <a:lnTo>
                  <a:pt x="144546" y="403751"/>
                </a:lnTo>
                <a:lnTo>
                  <a:pt x="141212" y="405656"/>
                </a:lnTo>
                <a:cubicBezTo>
                  <a:pt x="137593" y="407846"/>
                  <a:pt x="130925" y="409371"/>
                  <a:pt x="126448" y="409180"/>
                </a:cubicBezTo>
                <a:lnTo>
                  <a:pt x="123401" y="407085"/>
                </a:lnTo>
                <a:lnTo>
                  <a:pt x="119971" y="404703"/>
                </a:lnTo>
                <a:cubicBezTo>
                  <a:pt x="120067" y="406799"/>
                  <a:pt x="119495" y="408608"/>
                  <a:pt x="118829" y="408894"/>
                </a:cubicBezTo>
                <a:cubicBezTo>
                  <a:pt x="118066" y="409180"/>
                  <a:pt x="113304" y="407751"/>
                  <a:pt x="109780" y="405275"/>
                </a:cubicBezTo>
                <a:lnTo>
                  <a:pt x="113590" y="401941"/>
                </a:lnTo>
                <a:cubicBezTo>
                  <a:pt x="116352" y="399560"/>
                  <a:pt x="113304" y="399083"/>
                  <a:pt x="112256" y="398226"/>
                </a:cubicBezTo>
                <a:cubicBezTo>
                  <a:pt x="110732" y="396988"/>
                  <a:pt x="110542" y="395369"/>
                  <a:pt x="112447" y="394321"/>
                </a:cubicBezTo>
                <a:cubicBezTo>
                  <a:pt x="115209" y="392797"/>
                  <a:pt x="113971" y="391749"/>
                  <a:pt x="113018" y="389654"/>
                </a:cubicBezTo>
                <a:lnTo>
                  <a:pt x="112352" y="388130"/>
                </a:lnTo>
                <a:cubicBezTo>
                  <a:pt x="115019" y="385463"/>
                  <a:pt x="115971" y="382700"/>
                  <a:pt x="114542" y="382034"/>
                </a:cubicBezTo>
                <a:cubicBezTo>
                  <a:pt x="113113" y="381367"/>
                  <a:pt x="115876" y="377938"/>
                  <a:pt x="116257" y="377462"/>
                </a:cubicBezTo>
                <a:cubicBezTo>
                  <a:pt x="116638" y="376890"/>
                  <a:pt x="117114" y="375271"/>
                  <a:pt x="116352" y="374985"/>
                </a:cubicBezTo>
                <a:cubicBezTo>
                  <a:pt x="115590" y="374700"/>
                  <a:pt x="113971" y="372318"/>
                  <a:pt x="115876" y="370985"/>
                </a:cubicBezTo>
                <a:lnTo>
                  <a:pt x="117114" y="369556"/>
                </a:lnTo>
                <a:lnTo>
                  <a:pt x="118447" y="367937"/>
                </a:lnTo>
                <a:cubicBezTo>
                  <a:pt x="119686" y="365746"/>
                  <a:pt x="121781" y="364412"/>
                  <a:pt x="123115" y="364889"/>
                </a:cubicBezTo>
                <a:cubicBezTo>
                  <a:pt x="124448" y="365460"/>
                  <a:pt x="127401" y="367270"/>
                  <a:pt x="126734" y="367937"/>
                </a:cubicBezTo>
                <a:lnTo>
                  <a:pt x="126163" y="367937"/>
                </a:lnTo>
                <a:cubicBezTo>
                  <a:pt x="122067" y="368032"/>
                  <a:pt x="117400" y="367556"/>
                  <a:pt x="122067" y="372699"/>
                </a:cubicBezTo>
                <a:cubicBezTo>
                  <a:pt x="122353" y="372985"/>
                  <a:pt x="121019" y="374128"/>
                  <a:pt x="120924" y="374890"/>
                </a:cubicBezTo>
                <a:lnTo>
                  <a:pt x="120924" y="376033"/>
                </a:lnTo>
                <a:cubicBezTo>
                  <a:pt x="121305" y="377367"/>
                  <a:pt x="123115" y="378129"/>
                  <a:pt x="124924" y="377748"/>
                </a:cubicBezTo>
                <a:lnTo>
                  <a:pt x="125877" y="376890"/>
                </a:lnTo>
                <a:lnTo>
                  <a:pt x="127211" y="375747"/>
                </a:lnTo>
                <a:cubicBezTo>
                  <a:pt x="128163" y="373937"/>
                  <a:pt x="131687" y="373747"/>
                  <a:pt x="134926" y="375462"/>
                </a:cubicBezTo>
                <a:cubicBezTo>
                  <a:pt x="138164" y="377176"/>
                  <a:pt x="150452" y="374414"/>
                  <a:pt x="152738" y="374319"/>
                </a:cubicBezTo>
                <a:cubicBezTo>
                  <a:pt x="155023" y="374223"/>
                  <a:pt x="160643" y="371937"/>
                  <a:pt x="159691" y="369937"/>
                </a:cubicBezTo>
                <a:cubicBezTo>
                  <a:pt x="158738" y="367937"/>
                  <a:pt x="152452" y="364984"/>
                  <a:pt x="152738" y="364222"/>
                </a:cubicBezTo>
                <a:lnTo>
                  <a:pt x="153309" y="363746"/>
                </a:lnTo>
                <a:cubicBezTo>
                  <a:pt x="154262" y="362889"/>
                  <a:pt x="155404" y="362222"/>
                  <a:pt x="156547" y="361555"/>
                </a:cubicBezTo>
                <a:cubicBezTo>
                  <a:pt x="157690" y="360888"/>
                  <a:pt x="159691" y="359460"/>
                  <a:pt x="159881" y="359650"/>
                </a:cubicBezTo>
                <a:lnTo>
                  <a:pt x="164453" y="363269"/>
                </a:lnTo>
                <a:cubicBezTo>
                  <a:pt x="166549" y="360126"/>
                  <a:pt x="168835" y="357459"/>
                  <a:pt x="169502" y="357459"/>
                </a:cubicBezTo>
                <a:cubicBezTo>
                  <a:pt x="170168" y="357459"/>
                  <a:pt x="172549" y="359650"/>
                  <a:pt x="173312" y="362412"/>
                </a:cubicBezTo>
                <a:lnTo>
                  <a:pt x="170263" y="364031"/>
                </a:lnTo>
                <a:cubicBezTo>
                  <a:pt x="168835" y="364794"/>
                  <a:pt x="166263" y="365651"/>
                  <a:pt x="165120" y="365175"/>
                </a:cubicBezTo>
                <a:cubicBezTo>
                  <a:pt x="162834" y="364127"/>
                  <a:pt x="160834" y="362317"/>
                  <a:pt x="159310" y="365175"/>
                </a:cubicBezTo>
                <a:cubicBezTo>
                  <a:pt x="158833" y="366032"/>
                  <a:pt x="160738" y="368223"/>
                  <a:pt x="162167" y="369175"/>
                </a:cubicBezTo>
                <a:lnTo>
                  <a:pt x="163882" y="370318"/>
                </a:lnTo>
                <a:cubicBezTo>
                  <a:pt x="166358" y="371080"/>
                  <a:pt x="170168" y="370604"/>
                  <a:pt x="172264" y="369175"/>
                </a:cubicBezTo>
                <a:lnTo>
                  <a:pt x="173502" y="367460"/>
                </a:lnTo>
                <a:lnTo>
                  <a:pt x="174645" y="365841"/>
                </a:lnTo>
                <a:cubicBezTo>
                  <a:pt x="175026" y="363650"/>
                  <a:pt x="176740" y="361746"/>
                  <a:pt x="178550" y="361555"/>
                </a:cubicBezTo>
                <a:cubicBezTo>
                  <a:pt x="180265" y="361365"/>
                  <a:pt x="184932" y="360793"/>
                  <a:pt x="184932" y="360698"/>
                </a:cubicBezTo>
                <a:cubicBezTo>
                  <a:pt x="184932" y="360507"/>
                  <a:pt x="183789" y="359841"/>
                  <a:pt x="182360" y="359650"/>
                </a:cubicBezTo>
                <a:cubicBezTo>
                  <a:pt x="180931" y="359460"/>
                  <a:pt x="178074" y="358126"/>
                  <a:pt x="179598" y="357269"/>
                </a:cubicBezTo>
                <a:cubicBezTo>
                  <a:pt x="181122" y="356412"/>
                  <a:pt x="183694" y="352316"/>
                  <a:pt x="181027" y="350220"/>
                </a:cubicBezTo>
                <a:cubicBezTo>
                  <a:pt x="178455" y="348125"/>
                  <a:pt x="168739" y="346315"/>
                  <a:pt x="169502" y="347934"/>
                </a:cubicBezTo>
                <a:cubicBezTo>
                  <a:pt x="170263" y="349554"/>
                  <a:pt x="169882" y="353554"/>
                  <a:pt x="167311" y="353935"/>
                </a:cubicBezTo>
                <a:cubicBezTo>
                  <a:pt x="164739" y="354316"/>
                  <a:pt x="160262" y="349554"/>
                  <a:pt x="161691" y="349363"/>
                </a:cubicBezTo>
                <a:cubicBezTo>
                  <a:pt x="163120" y="349077"/>
                  <a:pt x="166739" y="345172"/>
                  <a:pt x="165977" y="341171"/>
                </a:cubicBezTo>
                <a:lnTo>
                  <a:pt x="159691" y="344696"/>
                </a:lnTo>
                <a:lnTo>
                  <a:pt x="158643" y="345267"/>
                </a:lnTo>
                <a:cubicBezTo>
                  <a:pt x="156071" y="343839"/>
                  <a:pt x="154738" y="342505"/>
                  <a:pt x="155595" y="342315"/>
                </a:cubicBezTo>
                <a:lnTo>
                  <a:pt x="156166" y="341933"/>
                </a:lnTo>
                <a:cubicBezTo>
                  <a:pt x="159310" y="339933"/>
                  <a:pt x="159881" y="335075"/>
                  <a:pt x="165882" y="336123"/>
                </a:cubicBezTo>
                <a:cubicBezTo>
                  <a:pt x="165977" y="336123"/>
                  <a:pt x="167120" y="334218"/>
                  <a:pt x="166739" y="333552"/>
                </a:cubicBezTo>
                <a:cubicBezTo>
                  <a:pt x="166454" y="332885"/>
                  <a:pt x="164644" y="332123"/>
                  <a:pt x="163882" y="332313"/>
                </a:cubicBezTo>
                <a:lnTo>
                  <a:pt x="160548" y="333171"/>
                </a:lnTo>
                <a:cubicBezTo>
                  <a:pt x="156929" y="334409"/>
                  <a:pt x="154071" y="336504"/>
                  <a:pt x="154071" y="337838"/>
                </a:cubicBezTo>
                <a:cubicBezTo>
                  <a:pt x="154071" y="339171"/>
                  <a:pt x="152928" y="342886"/>
                  <a:pt x="151595" y="343077"/>
                </a:cubicBezTo>
                <a:cubicBezTo>
                  <a:pt x="150261" y="343362"/>
                  <a:pt x="147689" y="341933"/>
                  <a:pt x="150261" y="339267"/>
                </a:cubicBezTo>
                <a:cubicBezTo>
                  <a:pt x="152833" y="336600"/>
                  <a:pt x="146832" y="330408"/>
                  <a:pt x="141879" y="332504"/>
                </a:cubicBezTo>
                <a:lnTo>
                  <a:pt x="137212" y="334028"/>
                </a:lnTo>
                <a:lnTo>
                  <a:pt x="136640" y="334218"/>
                </a:lnTo>
                <a:cubicBezTo>
                  <a:pt x="134354" y="332027"/>
                  <a:pt x="138926" y="327265"/>
                  <a:pt x="146641" y="323455"/>
                </a:cubicBezTo>
                <a:lnTo>
                  <a:pt x="155309" y="323550"/>
                </a:lnTo>
                <a:cubicBezTo>
                  <a:pt x="155786" y="323550"/>
                  <a:pt x="156738" y="321931"/>
                  <a:pt x="156643" y="321074"/>
                </a:cubicBezTo>
                <a:lnTo>
                  <a:pt x="155881" y="315073"/>
                </a:lnTo>
                <a:cubicBezTo>
                  <a:pt x="160548" y="316311"/>
                  <a:pt x="166358" y="316883"/>
                  <a:pt x="168835" y="316406"/>
                </a:cubicBezTo>
                <a:lnTo>
                  <a:pt x="169597" y="318883"/>
                </a:lnTo>
                <a:lnTo>
                  <a:pt x="170454" y="321645"/>
                </a:lnTo>
                <a:cubicBezTo>
                  <a:pt x="173883" y="322693"/>
                  <a:pt x="176645" y="322312"/>
                  <a:pt x="176645" y="320788"/>
                </a:cubicBezTo>
                <a:cubicBezTo>
                  <a:pt x="176645" y="319264"/>
                  <a:pt x="175121" y="315168"/>
                  <a:pt x="173312" y="315168"/>
                </a:cubicBezTo>
                <a:cubicBezTo>
                  <a:pt x="171502" y="315168"/>
                  <a:pt x="165787" y="314025"/>
                  <a:pt x="164168" y="312501"/>
                </a:cubicBezTo>
                <a:cubicBezTo>
                  <a:pt x="162548" y="311073"/>
                  <a:pt x="160834" y="305739"/>
                  <a:pt x="159310" y="304786"/>
                </a:cubicBezTo>
                <a:cubicBezTo>
                  <a:pt x="157786" y="303929"/>
                  <a:pt x="154833" y="300976"/>
                  <a:pt x="154166" y="301452"/>
                </a:cubicBezTo>
                <a:cubicBezTo>
                  <a:pt x="153499" y="302024"/>
                  <a:pt x="152166" y="304119"/>
                  <a:pt x="153595" y="304310"/>
                </a:cubicBezTo>
                <a:cubicBezTo>
                  <a:pt x="155023" y="304500"/>
                  <a:pt x="160357" y="307834"/>
                  <a:pt x="162072" y="311358"/>
                </a:cubicBezTo>
                <a:lnTo>
                  <a:pt x="154738" y="310977"/>
                </a:lnTo>
                <a:cubicBezTo>
                  <a:pt x="153976" y="310882"/>
                  <a:pt x="153119" y="311073"/>
                  <a:pt x="152356" y="311358"/>
                </a:cubicBezTo>
                <a:cubicBezTo>
                  <a:pt x="149689" y="312406"/>
                  <a:pt x="142927" y="313644"/>
                  <a:pt x="141212" y="312977"/>
                </a:cubicBezTo>
                <a:lnTo>
                  <a:pt x="140069" y="312501"/>
                </a:lnTo>
                <a:cubicBezTo>
                  <a:pt x="139307" y="311263"/>
                  <a:pt x="139879" y="309739"/>
                  <a:pt x="141403" y="308977"/>
                </a:cubicBezTo>
                <a:lnTo>
                  <a:pt x="142641" y="309167"/>
                </a:lnTo>
                <a:lnTo>
                  <a:pt x="144355" y="309453"/>
                </a:lnTo>
                <a:cubicBezTo>
                  <a:pt x="146546" y="310692"/>
                  <a:pt x="148451" y="310787"/>
                  <a:pt x="148451" y="309644"/>
                </a:cubicBezTo>
                <a:cubicBezTo>
                  <a:pt x="148451" y="308406"/>
                  <a:pt x="147118" y="305072"/>
                  <a:pt x="145498" y="304977"/>
                </a:cubicBezTo>
                <a:cubicBezTo>
                  <a:pt x="143879" y="304786"/>
                  <a:pt x="139307" y="304215"/>
                  <a:pt x="139307" y="303929"/>
                </a:cubicBezTo>
                <a:cubicBezTo>
                  <a:pt x="139403" y="303643"/>
                  <a:pt x="141307" y="301833"/>
                  <a:pt x="143498" y="300500"/>
                </a:cubicBezTo>
                <a:cubicBezTo>
                  <a:pt x="145689" y="299166"/>
                  <a:pt x="153023" y="297356"/>
                  <a:pt x="153404" y="295928"/>
                </a:cubicBezTo>
                <a:cubicBezTo>
                  <a:pt x="153785" y="294499"/>
                  <a:pt x="155595" y="289641"/>
                  <a:pt x="156071" y="290784"/>
                </a:cubicBezTo>
                <a:cubicBezTo>
                  <a:pt x="156547" y="291927"/>
                  <a:pt x="157500" y="294594"/>
                  <a:pt x="157214" y="294594"/>
                </a:cubicBezTo>
                <a:lnTo>
                  <a:pt x="156643" y="295452"/>
                </a:lnTo>
                <a:cubicBezTo>
                  <a:pt x="156262" y="295928"/>
                  <a:pt x="156262" y="297166"/>
                  <a:pt x="156738" y="297452"/>
                </a:cubicBezTo>
                <a:cubicBezTo>
                  <a:pt x="157595" y="298023"/>
                  <a:pt x="159310" y="298690"/>
                  <a:pt x="159977" y="298404"/>
                </a:cubicBezTo>
                <a:lnTo>
                  <a:pt x="162453" y="297261"/>
                </a:lnTo>
                <a:cubicBezTo>
                  <a:pt x="164929" y="295642"/>
                  <a:pt x="167501" y="296690"/>
                  <a:pt x="168263" y="299642"/>
                </a:cubicBezTo>
                <a:lnTo>
                  <a:pt x="171692" y="300500"/>
                </a:lnTo>
                <a:lnTo>
                  <a:pt x="174550" y="301262"/>
                </a:lnTo>
                <a:cubicBezTo>
                  <a:pt x="174645" y="299166"/>
                  <a:pt x="175597" y="297452"/>
                  <a:pt x="176550" y="297547"/>
                </a:cubicBezTo>
                <a:lnTo>
                  <a:pt x="177407" y="297642"/>
                </a:lnTo>
                <a:lnTo>
                  <a:pt x="178836" y="297737"/>
                </a:lnTo>
                <a:cubicBezTo>
                  <a:pt x="180455" y="297833"/>
                  <a:pt x="181503" y="296594"/>
                  <a:pt x="181122" y="294975"/>
                </a:cubicBezTo>
                <a:lnTo>
                  <a:pt x="180170" y="293737"/>
                </a:lnTo>
                <a:lnTo>
                  <a:pt x="177121" y="289641"/>
                </a:lnTo>
                <a:cubicBezTo>
                  <a:pt x="174264" y="292213"/>
                  <a:pt x="171978" y="293546"/>
                  <a:pt x="171978" y="292594"/>
                </a:cubicBezTo>
                <a:cubicBezTo>
                  <a:pt x="171978" y="291642"/>
                  <a:pt x="174645" y="288212"/>
                  <a:pt x="177788" y="287069"/>
                </a:cubicBezTo>
                <a:cubicBezTo>
                  <a:pt x="181027" y="285927"/>
                  <a:pt x="189123" y="289260"/>
                  <a:pt x="189980" y="288403"/>
                </a:cubicBezTo>
                <a:cubicBezTo>
                  <a:pt x="190838" y="287546"/>
                  <a:pt x="193695" y="285641"/>
                  <a:pt x="191790" y="288117"/>
                </a:cubicBezTo>
                <a:cubicBezTo>
                  <a:pt x="189885" y="290594"/>
                  <a:pt x="188266" y="296880"/>
                  <a:pt x="192743" y="298881"/>
                </a:cubicBezTo>
                <a:lnTo>
                  <a:pt x="193695" y="298119"/>
                </a:lnTo>
                <a:lnTo>
                  <a:pt x="197029" y="295642"/>
                </a:lnTo>
                <a:cubicBezTo>
                  <a:pt x="200458" y="297642"/>
                  <a:pt x="203220" y="298119"/>
                  <a:pt x="203125" y="296690"/>
                </a:cubicBezTo>
                <a:cubicBezTo>
                  <a:pt x="203029" y="295261"/>
                  <a:pt x="200648" y="289832"/>
                  <a:pt x="199124" y="286498"/>
                </a:cubicBezTo>
                <a:lnTo>
                  <a:pt x="204935" y="285165"/>
                </a:lnTo>
                <a:lnTo>
                  <a:pt x="205792" y="284974"/>
                </a:lnTo>
                <a:cubicBezTo>
                  <a:pt x="206458" y="282498"/>
                  <a:pt x="207221" y="281640"/>
                  <a:pt x="207602" y="282974"/>
                </a:cubicBezTo>
                <a:cubicBezTo>
                  <a:pt x="207887" y="284307"/>
                  <a:pt x="210078" y="287546"/>
                  <a:pt x="211888" y="287546"/>
                </a:cubicBezTo>
                <a:cubicBezTo>
                  <a:pt x="213602" y="287546"/>
                  <a:pt x="218460" y="287069"/>
                  <a:pt x="217888" y="286593"/>
                </a:cubicBezTo>
                <a:cubicBezTo>
                  <a:pt x="217317" y="286117"/>
                  <a:pt x="217031" y="284402"/>
                  <a:pt x="218365" y="283641"/>
                </a:cubicBezTo>
                <a:lnTo>
                  <a:pt x="219127" y="283831"/>
                </a:lnTo>
                <a:lnTo>
                  <a:pt x="220937" y="284402"/>
                </a:lnTo>
                <a:cubicBezTo>
                  <a:pt x="223222" y="285736"/>
                  <a:pt x="225318" y="286117"/>
                  <a:pt x="225604" y="285260"/>
                </a:cubicBezTo>
                <a:cubicBezTo>
                  <a:pt x="225794" y="284402"/>
                  <a:pt x="226366" y="282117"/>
                  <a:pt x="226556" y="281545"/>
                </a:cubicBezTo>
                <a:cubicBezTo>
                  <a:pt x="226747" y="281069"/>
                  <a:pt x="230557" y="279450"/>
                  <a:pt x="234557" y="280116"/>
                </a:cubicBezTo>
                <a:cubicBezTo>
                  <a:pt x="238558" y="280688"/>
                  <a:pt x="246559" y="278497"/>
                  <a:pt x="242558" y="276402"/>
                </a:cubicBezTo>
                <a:lnTo>
                  <a:pt x="239224" y="274211"/>
                </a:lnTo>
                <a:cubicBezTo>
                  <a:pt x="237129" y="272877"/>
                  <a:pt x="235796" y="273163"/>
                  <a:pt x="233795" y="274401"/>
                </a:cubicBezTo>
                <a:lnTo>
                  <a:pt x="232843" y="274973"/>
                </a:lnTo>
                <a:cubicBezTo>
                  <a:pt x="231033" y="274782"/>
                  <a:pt x="229795" y="273639"/>
                  <a:pt x="230080" y="272306"/>
                </a:cubicBezTo>
                <a:lnTo>
                  <a:pt x="230271" y="271067"/>
                </a:lnTo>
                <a:lnTo>
                  <a:pt x="230366" y="270401"/>
                </a:lnTo>
                <a:cubicBezTo>
                  <a:pt x="230176" y="269639"/>
                  <a:pt x="229319" y="269067"/>
                  <a:pt x="228461" y="269258"/>
                </a:cubicBezTo>
                <a:cubicBezTo>
                  <a:pt x="227604" y="269353"/>
                  <a:pt x="225128" y="271163"/>
                  <a:pt x="223222" y="272687"/>
                </a:cubicBezTo>
                <a:cubicBezTo>
                  <a:pt x="221222" y="274211"/>
                  <a:pt x="214269" y="277259"/>
                  <a:pt x="213983" y="276021"/>
                </a:cubicBezTo>
                <a:cubicBezTo>
                  <a:pt x="213697" y="274782"/>
                  <a:pt x="211793" y="272496"/>
                  <a:pt x="210269" y="273449"/>
                </a:cubicBezTo>
                <a:lnTo>
                  <a:pt x="209792" y="273068"/>
                </a:lnTo>
                <a:cubicBezTo>
                  <a:pt x="205220" y="269448"/>
                  <a:pt x="200553" y="268877"/>
                  <a:pt x="195410" y="272115"/>
                </a:cubicBezTo>
                <a:cubicBezTo>
                  <a:pt x="194933" y="272401"/>
                  <a:pt x="193600" y="272115"/>
                  <a:pt x="192743" y="271829"/>
                </a:cubicBezTo>
                <a:cubicBezTo>
                  <a:pt x="189123" y="270782"/>
                  <a:pt x="185694" y="270210"/>
                  <a:pt x="182170" y="272306"/>
                </a:cubicBezTo>
                <a:cubicBezTo>
                  <a:pt x="181027" y="273068"/>
                  <a:pt x="178931" y="272592"/>
                  <a:pt x="177503" y="273163"/>
                </a:cubicBezTo>
                <a:lnTo>
                  <a:pt x="172073" y="275735"/>
                </a:lnTo>
                <a:cubicBezTo>
                  <a:pt x="167596" y="274687"/>
                  <a:pt x="160072" y="273925"/>
                  <a:pt x="155500" y="274211"/>
                </a:cubicBezTo>
                <a:lnTo>
                  <a:pt x="151213" y="274020"/>
                </a:lnTo>
                <a:cubicBezTo>
                  <a:pt x="149213" y="273925"/>
                  <a:pt x="146927" y="273830"/>
                  <a:pt x="145403" y="272973"/>
                </a:cubicBezTo>
                <a:lnTo>
                  <a:pt x="142546" y="271544"/>
                </a:lnTo>
                <a:cubicBezTo>
                  <a:pt x="139783" y="272401"/>
                  <a:pt x="135973" y="273544"/>
                  <a:pt x="134069" y="274020"/>
                </a:cubicBezTo>
                <a:lnTo>
                  <a:pt x="132068" y="272973"/>
                </a:lnTo>
                <a:lnTo>
                  <a:pt x="131116" y="272496"/>
                </a:lnTo>
                <a:cubicBezTo>
                  <a:pt x="129020" y="273258"/>
                  <a:pt x="119495" y="273449"/>
                  <a:pt x="109970" y="272687"/>
                </a:cubicBezTo>
                <a:lnTo>
                  <a:pt x="101303" y="272020"/>
                </a:lnTo>
                <a:cubicBezTo>
                  <a:pt x="91778" y="271258"/>
                  <a:pt x="82253" y="270401"/>
                  <a:pt x="72728" y="270020"/>
                </a:cubicBezTo>
                <a:cubicBezTo>
                  <a:pt x="69203" y="269925"/>
                  <a:pt x="65107" y="268591"/>
                  <a:pt x="61869" y="271544"/>
                </a:cubicBezTo>
                <a:lnTo>
                  <a:pt x="61393" y="272020"/>
                </a:lnTo>
                <a:cubicBezTo>
                  <a:pt x="58916" y="270972"/>
                  <a:pt x="54439" y="268877"/>
                  <a:pt x="51582" y="267353"/>
                </a:cubicBezTo>
                <a:lnTo>
                  <a:pt x="47962" y="268400"/>
                </a:lnTo>
                <a:lnTo>
                  <a:pt x="44343" y="269448"/>
                </a:lnTo>
                <a:cubicBezTo>
                  <a:pt x="39485" y="266400"/>
                  <a:pt x="35199" y="264400"/>
                  <a:pt x="34913" y="265067"/>
                </a:cubicBezTo>
                <a:cubicBezTo>
                  <a:pt x="34532" y="265733"/>
                  <a:pt x="33008" y="266305"/>
                  <a:pt x="32341" y="264400"/>
                </a:cubicBezTo>
                <a:cubicBezTo>
                  <a:pt x="31675" y="262590"/>
                  <a:pt x="25198" y="262114"/>
                  <a:pt x="24721" y="262876"/>
                </a:cubicBezTo>
                <a:cubicBezTo>
                  <a:pt x="24245" y="263638"/>
                  <a:pt x="22721" y="263448"/>
                  <a:pt x="22340" y="260781"/>
                </a:cubicBezTo>
                <a:lnTo>
                  <a:pt x="17482" y="261352"/>
                </a:lnTo>
                <a:cubicBezTo>
                  <a:pt x="15006" y="261638"/>
                  <a:pt x="12148" y="260209"/>
                  <a:pt x="9577" y="259352"/>
                </a:cubicBezTo>
                <a:lnTo>
                  <a:pt x="8338" y="258971"/>
                </a:lnTo>
                <a:cubicBezTo>
                  <a:pt x="7196" y="258114"/>
                  <a:pt x="6814" y="256971"/>
                  <a:pt x="7577" y="256399"/>
                </a:cubicBezTo>
                <a:cubicBezTo>
                  <a:pt x="8338" y="255923"/>
                  <a:pt x="9386" y="253541"/>
                  <a:pt x="7386" y="252779"/>
                </a:cubicBezTo>
                <a:lnTo>
                  <a:pt x="5862" y="251732"/>
                </a:lnTo>
                <a:cubicBezTo>
                  <a:pt x="2528" y="249446"/>
                  <a:pt x="2433" y="247827"/>
                  <a:pt x="5862" y="246017"/>
                </a:cubicBezTo>
                <a:lnTo>
                  <a:pt x="10053" y="243921"/>
                </a:lnTo>
                <a:cubicBezTo>
                  <a:pt x="12720" y="239825"/>
                  <a:pt x="12339" y="233729"/>
                  <a:pt x="9386" y="230491"/>
                </a:cubicBezTo>
                <a:cubicBezTo>
                  <a:pt x="6338" y="227252"/>
                  <a:pt x="5386" y="215537"/>
                  <a:pt x="3957" y="215441"/>
                </a:cubicBezTo>
                <a:cubicBezTo>
                  <a:pt x="2528" y="215346"/>
                  <a:pt x="-520" y="213917"/>
                  <a:pt x="909" y="212775"/>
                </a:cubicBezTo>
                <a:lnTo>
                  <a:pt x="814" y="211917"/>
                </a:lnTo>
                <a:lnTo>
                  <a:pt x="623" y="210584"/>
                </a:lnTo>
                <a:cubicBezTo>
                  <a:pt x="-424" y="209060"/>
                  <a:pt x="-139" y="206583"/>
                  <a:pt x="1385" y="205154"/>
                </a:cubicBezTo>
                <a:cubicBezTo>
                  <a:pt x="2814" y="203726"/>
                  <a:pt x="9386" y="199630"/>
                  <a:pt x="11387" y="198487"/>
                </a:cubicBezTo>
                <a:cubicBezTo>
                  <a:pt x="13387" y="197344"/>
                  <a:pt x="23960" y="194772"/>
                  <a:pt x="23007" y="193248"/>
                </a:cubicBezTo>
                <a:lnTo>
                  <a:pt x="21959" y="192296"/>
                </a:lnTo>
                <a:cubicBezTo>
                  <a:pt x="20435" y="190962"/>
                  <a:pt x="17387" y="188676"/>
                  <a:pt x="17102" y="188867"/>
                </a:cubicBezTo>
                <a:lnTo>
                  <a:pt x="11958" y="192486"/>
                </a:lnTo>
                <a:cubicBezTo>
                  <a:pt x="10434" y="190200"/>
                  <a:pt x="11482" y="186200"/>
                  <a:pt x="14149" y="183628"/>
                </a:cubicBezTo>
                <a:cubicBezTo>
                  <a:pt x="16911" y="181056"/>
                  <a:pt x="25483" y="178770"/>
                  <a:pt x="25960" y="180389"/>
                </a:cubicBezTo>
                <a:cubicBezTo>
                  <a:pt x="26436" y="182009"/>
                  <a:pt x="33104" y="183914"/>
                  <a:pt x="34628" y="186485"/>
                </a:cubicBezTo>
                <a:lnTo>
                  <a:pt x="37771" y="185819"/>
                </a:lnTo>
                <a:lnTo>
                  <a:pt x="40343" y="185247"/>
                </a:lnTo>
                <a:cubicBezTo>
                  <a:pt x="41581" y="186295"/>
                  <a:pt x="43200" y="187248"/>
                  <a:pt x="43962" y="187343"/>
                </a:cubicBezTo>
                <a:cubicBezTo>
                  <a:pt x="44724" y="187438"/>
                  <a:pt x="46820" y="186200"/>
                  <a:pt x="46915" y="184581"/>
                </a:cubicBezTo>
                <a:lnTo>
                  <a:pt x="46153" y="184104"/>
                </a:lnTo>
                <a:lnTo>
                  <a:pt x="43295" y="182390"/>
                </a:lnTo>
                <a:cubicBezTo>
                  <a:pt x="39866" y="180866"/>
                  <a:pt x="37295" y="178675"/>
                  <a:pt x="37676" y="177437"/>
                </a:cubicBezTo>
                <a:cubicBezTo>
                  <a:pt x="38056" y="176198"/>
                  <a:pt x="42629" y="173436"/>
                  <a:pt x="45200" y="173341"/>
                </a:cubicBezTo>
                <a:lnTo>
                  <a:pt x="47486" y="173341"/>
                </a:lnTo>
                <a:lnTo>
                  <a:pt x="52249" y="173341"/>
                </a:lnTo>
                <a:cubicBezTo>
                  <a:pt x="57392" y="173341"/>
                  <a:pt x="60250" y="171436"/>
                  <a:pt x="58726" y="169150"/>
                </a:cubicBezTo>
                <a:lnTo>
                  <a:pt x="62917" y="168102"/>
                </a:lnTo>
                <a:cubicBezTo>
                  <a:pt x="63679" y="167912"/>
                  <a:pt x="64917" y="167912"/>
                  <a:pt x="65393" y="168388"/>
                </a:cubicBezTo>
                <a:lnTo>
                  <a:pt x="66346" y="169150"/>
                </a:lnTo>
                <a:cubicBezTo>
                  <a:pt x="67108" y="170293"/>
                  <a:pt x="68155" y="170864"/>
                  <a:pt x="68632" y="170293"/>
                </a:cubicBezTo>
                <a:cubicBezTo>
                  <a:pt x="69108" y="169817"/>
                  <a:pt x="72632" y="166959"/>
                  <a:pt x="75013" y="164864"/>
                </a:cubicBezTo>
                <a:lnTo>
                  <a:pt x="80157" y="166673"/>
                </a:lnTo>
                <a:cubicBezTo>
                  <a:pt x="85205" y="168388"/>
                  <a:pt x="92158" y="167816"/>
                  <a:pt x="97969" y="166864"/>
                </a:cubicBezTo>
                <a:lnTo>
                  <a:pt x="103207" y="166007"/>
                </a:lnTo>
                <a:cubicBezTo>
                  <a:pt x="107208" y="161911"/>
                  <a:pt x="111113" y="160006"/>
                  <a:pt x="111875" y="161816"/>
                </a:cubicBezTo>
                <a:lnTo>
                  <a:pt x="113209" y="162768"/>
                </a:lnTo>
                <a:cubicBezTo>
                  <a:pt x="113780" y="163149"/>
                  <a:pt x="116066" y="162102"/>
                  <a:pt x="117400" y="161435"/>
                </a:cubicBezTo>
                <a:lnTo>
                  <a:pt x="120353" y="160006"/>
                </a:lnTo>
                <a:cubicBezTo>
                  <a:pt x="123591" y="158196"/>
                  <a:pt x="126448" y="157339"/>
                  <a:pt x="126829" y="158101"/>
                </a:cubicBezTo>
                <a:cubicBezTo>
                  <a:pt x="127211" y="158863"/>
                  <a:pt x="128830" y="159816"/>
                  <a:pt x="129878" y="158577"/>
                </a:cubicBezTo>
                <a:cubicBezTo>
                  <a:pt x="130830" y="157434"/>
                  <a:pt x="134164" y="154958"/>
                  <a:pt x="135021" y="155720"/>
                </a:cubicBezTo>
                <a:cubicBezTo>
                  <a:pt x="135973" y="156482"/>
                  <a:pt x="143403" y="158196"/>
                  <a:pt x="149213" y="157434"/>
                </a:cubicBezTo>
                <a:cubicBezTo>
                  <a:pt x="155023" y="156767"/>
                  <a:pt x="168644" y="154862"/>
                  <a:pt x="167311" y="152196"/>
                </a:cubicBezTo>
                <a:lnTo>
                  <a:pt x="169787" y="152862"/>
                </a:lnTo>
                <a:cubicBezTo>
                  <a:pt x="172645" y="153624"/>
                  <a:pt x="174073" y="147528"/>
                  <a:pt x="176169" y="152386"/>
                </a:cubicBezTo>
                <a:cubicBezTo>
                  <a:pt x="176455" y="152958"/>
                  <a:pt x="176836" y="154100"/>
                  <a:pt x="177026" y="154100"/>
                </a:cubicBezTo>
                <a:cubicBezTo>
                  <a:pt x="183503" y="153815"/>
                  <a:pt x="189695" y="156006"/>
                  <a:pt x="196362" y="152196"/>
                </a:cubicBezTo>
                <a:lnTo>
                  <a:pt x="202268" y="148766"/>
                </a:lnTo>
                <a:cubicBezTo>
                  <a:pt x="210935" y="149243"/>
                  <a:pt x="220460" y="149433"/>
                  <a:pt x="223508" y="148957"/>
                </a:cubicBezTo>
                <a:cubicBezTo>
                  <a:pt x="226556" y="148576"/>
                  <a:pt x="234557" y="151529"/>
                  <a:pt x="235510" y="151148"/>
                </a:cubicBezTo>
                <a:lnTo>
                  <a:pt x="236272" y="150576"/>
                </a:lnTo>
                <a:cubicBezTo>
                  <a:pt x="243415" y="145052"/>
                  <a:pt x="251988" y="145337"/>
                  <a:pt x="260751" y="146862"/>
                </a:cubicBezTo>
                <a:cubicBezTo>
                  <a:pt x="261418" y="146957"/>
                  <a:pt x="262370" y="148195"/>
                  <a:pt x="262561" y="148100"/>
                </a:cubicBezTo>
                <a:lnTo>
                  <a:pt x="265323" y="146766"/>
                </a:lnTo>
                <a:cubicBezTo>
                  <a:pt x="268180" y="145052"/>
                  <a:pt x="271800" y="144099"/>
                  <a:pt x="273419" y="144671"/>
                </a:cubicBezTo>
                <a:cubicBezTo>
                  <a:pt x="275038" y="145242"/>
                  <a:pt x="278372" y="141623"/>
                  <a:pt x="278848" y="141051"/>
                </a:cubicBezTo>
                <a:cubicBezTo>
                  <a:pt x="279325" y="140480"/>
                  <a:pt x="285040" y="141623"/>
                  <a:pt x="287897" y="142194"/>
                </a:cubicBezTo>
                <a:cubicBezTo>
                  <a:pt x="290755" y="142766"/>
                  <a:pt x="298661" y="139623"/>
                  <a:pt x="299994" y="140480"/>
                </a:cubicBezTo>
                <a:cubicBezTo>
                  <a:pt x="301423" y="141337"/>
                  <a:pt x="307614" y="137908"/>
                  <a:pt x="310186" y="137146"/>
                </a:cubicBezTo>
                <a:lnTo>
                  <a:pt x="312567" y="136575"/>
                </a:lnTo>
                <a:cubicBezTo>
                  <a:pt x="313424" y="136384"/>
                  <a:pt x="314377" y="136956"/>
                  <a:pt x="315234" y="136765"/>
                </a:cubicBezTo>
                <a:lnTo>
                  <a:pt x="319615" y="136098"/>
                </a:lnTo>
                <a:cubicBezTo>
                  <a:pt x="324569" y="135241"/>
                  <a:pt x="330283" y="134003"/>
                  <a:pt x="332284" y="133336"/>
                </a:cubicBezTo>
                <a:cubicBezTo>
                  <a:pt x="334284" y="132669"/>
                  <a:pt x="341999" y="135812"/>
                  <a:pt x="343999" y="136289"/>
                </a:cubicBezTo>
                <a:cubicBezTo>
                  <a:pt x="346000" y="136765"/>
                  <a:pt x="349905" y="133527"/>
                  <a:pt x="349810" y="135146"/>
                </a:cubicBezTo>
                <a:cubicBezTo>
                  <a:pt x="349714" y="136860"/>
                  <a:pt x="354572" y="132479"/>
                  <a:pt x="355715" y="130193"/>
                </a:cubicBezTo>
                <a:lnTo>
                  <a:pt x="358287" y="132098"/>
                </a:lnTo>
                <a:cubicBezTo>
                  <a:pt x="361049" y="134098"/>
                  <a:pt x="364859" y="134289"/>
                  <a:pt x="366479" y="133336"/>
                </a:cubicBezTo>
                <a:lnTo>
                  <a:pt x="371336" y="130479"/>
                </a:lnTo>
                <a:cubicBezTo>
                  <a:pt x="373718" y="133146"/>
                  <a:pt x="375622" y="133812"/>
                  <a:pt x="375622" y="131907"/>
                </a:cubicBezTo>
                <a:cubicBezTo>
                  <a:pt x="375622" y="130002"/>
                  <a:pt x="381242" y="132764"/>
                  <a:pt x="381719" y="132002"/>
                </a:cubicBezTo>
                <a:cubicBezTo>
                  <a:pt x="382195" y="131241"/>
                  <a:pt x="384290" y="129716"/>
                  <a:pt x="384481" y="130860"/>
                </a:cubicBezTo>
                <a:cubicBezTo>
                  <a:pt x="384766" y="132098"/>
                  <a:pt x="387243" y="134574"/>
                  <a:pt x="389529" y="133908"/>
                </a:cubicBezTo>
                <a:lnTo>
                  <a:pt x="391624" y="133527"/>
                </a:lnTo>
                <a:cubicBezTo>
                  <a:pt x="393244" y="133241"/>
                  <a:pt x="395435" y="133908"/>
                  <a:pt x="396578" y="133241"/>
                </a:cubicBezTo>
                <a:lnTo>
                  <a:pt x="398482" y="132098"/>
                </a:lnTo>
                <a:cubicBezTo>
                  <a:pt x="399530" y="130002"/>
                  <a:pt x="402578" y="128669"/>
                  <a:pt x="405340" y="129145"/>
                </a:cubicBezTo>
                <a:lnTo>
                  <a:pt x="407817" y="129335"/>
                </a:lnTo>
                <a:cubicBezTo>
                  <a:pt x="410389" y="129526"/>
                  <a:pt x="412961" y="129335"/>
                  <a:pt x="415532" y="129431"/>
                </a:cubicBezTo>
                <a:cubicBezTo>
                  <a:pt x="418580" y="129526"/>
                  <a:pt x="421152" y="129621"/>
                  <a:pt x="421628" y="126002"/>
                </a:cubicBezTo>
                <a:lnTo>
                  <a:pt x="421723" y="124954"/>
                </a:lnTo>
                <a:cubicBezTo>
                  <a:pt x="425057" y="125144"/>
                  <a:pt x="428963" y="126002"/>
                  <a:pt x="430391" y="126764"/>
                </a:cubicBezTo>
                <a:lnTo>
                  <a:pt x="431915" y="127145"/>
                </a:lnTo>
                <a:lnTo>
                  <a:pt x="436106" y="128192"/>
                </a:lnTo>
                <a:cubicBezTo>
                  <a:pt x="437345" y="124668"/>
                  <a:pt x="439345" y="123525"/>
                  <a:pt x="440488" y="125621"/>
                </a:cubicBezTo>
                <a:lnTo>
                  <a:pt x="442012" y="126192"/>
                </a:lnTo>
                <a:cubicBezTo>
                  <a:pt x="443917" y="126954"/>
                  <a:pt x="447060" y="127050"/>
                  <a:pt x="448774" y="126287"/>
                </a:cubicBezTo>
                <a:cubicBezTo>
                  <a:pt x="450584" y="125430"/>
                  <a:pt x="451061" y="122858"/>
                  <a:pt x="452680" y="121525"/>
                </a:cubicBezTo>
                <a:cubicBezTo>
                  <a:pt x="453346" y="120954"/>
                  <a:pt x="455728" y="122096"/>
                  <a:pt x="457061" y="121811"/>
                </a:cubicBezTo>
                <a:lnTo>
                  <a:pt x="459347" y="121239"/>
                </a:lnTo>
                <a:cubicBezTo>
                  <a:pt x="461729" y="120096"/>
                  <a:pt x="463824" y="119144"/>
                  <a:pt x="464014" y="119239"/>
                </a:cubicBezTo>
                <a:lnTo>
                  <a:pt x="464300" y="119429"/>
                </a:lnTo>
                <a:lnTo>
                  <a:pt x="465824" y="120573"/>
                </a:lnTo>
                <a:cubicBezTo>
                  <a:pt x="467539" y="121811"/>
                  <a:pt x="471158" y="123525"/>
                  <a:pt x="473921" y="124287"/>
                </a:cubicBezTo>
                <a:lnTo>
                  <a:pt x="475635" y="122954"/>
                </a:lnTo>
                <a:lnTo>
                  <a:pt x="481826" y="118096"/>
                </a:lnTo>
                <a:cubicBezTo>
                  <a:pt x="490113" y="118572"/>
                  <a:pt x="499638" y="120477"/>
                  <a:pt x="503067" y="122382"/>
                </a:cubicBezTo>
                <a:lnTo>
                  <a:pt x="503924" y="117334"/>
                </a:lnTo>
                <a:cubicBezTo>
                  <a:pt x="504020" y="117143"/>
                  <a:pt x="504496" y="116762"/>
                  <a:pt x="504877" y="116762"/>
                </a:cubicBezTo>
                <a:cubicBezTo>
                  <a:pt x="510020" y="116191"/>
                  <a:pt x="515545" y="118001"/>
                  <a:pt x="520593" y="115048"/>
                </a:cubicBezTo>
                <a:cubicBezTo>
                  <a:pt x="521450" y="114572"/>
                  <a:pt x="524213" y="116000"/>
                  <a:pt x="525927" y="116762"/>
                </a:cubicBezTo>
                <a:lnTo>
                  <a:pt x="530118" y="118572"/>
                </a:lnTo>
                <a:cubicBezTo>
                  <a:pt x="534119" y="116858"/>
                  <a:pt x="539167" y="114953"/>
                  <a:pt x="541357" y="114286"/>
                </a:cubicBezTo>
                <a:lnTo>
                  <a:pt x="541929" y="114762"/>
                </a:lnTo>
                <a:cubicBezTo>
                  <a:pt x="545358" y="118001"/>
                  <a:pt x="548406" y="114381"/>
                  <a:pt x="551549" y="114572"/>
                </a:cubicBezTo>
                <a:cubicBezTo>
                  <a:pt x="554978" y="114858"/>
                  <a:pt x="558503" y="114953"/>
                  <a:pt x="561836" y="114572"/>
                </a:cubicBezTo>
                <a:cubicBezTo>
                  <a:pt x="564503" y="114191"/>
                  <a:pt x="567265" y="113238"/>
                  <a:pt x="569552" y="112095"/>
                </a:cubicBezTo>
                <a:cubicBezTo>
                  <a:pt x="570980" y="111333"/>
                  <a:pt x="571361" y="108857"/>
                  <a:pt x="572695" y="108571"/>
                </a:cubicBezTo>
                <a:cubicBezTo>
                  <a:pt x="575743" y="107809"/>
                  <a:pt x="575171" y="110381"/>
                  <a:pt x="576029" y="111714"/>
                </a:cubicBezTo>
                <a:cubicBezTo>
                  <a:pt x="576410" y="112286"/>
                  <a:pt x="578886" y="112857"/>
                  <a:pt x="579267" y="112476"/>
                </a:cubicBezTo>
                <a:lnTo>
                  <a:pt x="584030" y="108095"/>
                </a:lnTo>
                <a:cubicBezTo>
                  <a:pt x="590983" y="108285"/>
                  <a:pt x="600984" y="108476"/>
                  <a:pt x="606413" y="108476"/>
                </a:cubicBezTo>
                <a:lnTo>
                  <a:pt x="611271" y="108285"/>
                </a:lnTo>
                <a:lnTo>
                  <a:pt x="617938" y="108095"/>
                </a:lnTo>
                <a:cubicBezTo>
                  <a:pt x="624130" y="104570"/>
                  <a:pt x="630035" y="102380"/>
                  <a:pt x="630988" y="103142"/>
                </a:cubicBezTo>
                <a:cubicBezTo>
                  <a:pt x="632036" y="103904"/>
                  <a:pt x="636131" y="105999"/>
                  <a:pt x="637179" y="105237"/>
                </a:cubicBezTo>
                <a:cubicBezTo>
                  <a:pt x="638322" y="104475"/>
                  <a:pt x="642227" y="103142"/>
                  <a:pt x="642418" y="104570"/>
                </a:cubicBezTo>
                <a:cubicBezTo>
                  <a:pt x="642608" y="105999"/>
                  <a:pt x="645180" y="111238"/>
                  <a:pt x="647656" y="112000"/>
                </a:cubicBezTo>
                <a:cubicBezTo>
                  <a:pt x="650133" y="112762"/>
                  <a:pt x="654324" y="106666"/>
                  <a:pt x="655086" y="106190"/>
                </a:cubicBezTo>
                <a:lnTo>
                  <a:pt x="655657" y="106380"/>
                </a:lnTo>
                <a:lnTo>
                  <a:pt x="662801" y="108381"/>
                </a:lnTo>
                <a:cubicBezTo>
                  <a:pt x="668230" y="104761"/>
                  <a:pt x="676422" y="101427"/>
                  <a:pt x="681089" y="100951"/>
                </a:cubicBezTo>
                <a:lnTo>
                  <a:pt x="685185" y="100189"/>
                </a:lnTo>
                <a:cubicBezTo>
                  <a:pt x="688138" y="99617"/>
                  <a:pt x="691567" y="103713"/>
                  <a:pt x="694329" y="99237"/>
                </a:cubicBezTo>
                <a:cubicBezTo>
                  <a:pt x="694901" y="98284"/>
                  <a:pt x="698044" y="98189"/>
                  <a:pt x="700044" y="98093"/>
                </a:cubicBezTo>
                <a:cubicBezTo>
                  <a:pt x="704330" y="97903"/>
                  <a:pt x="708712" y="98379"/>
                  <a:pt x="712903" y="97903"/>
                </a:cubicBezTo>
                <a:lnTo>
                  <a:pt x="715189" y="97617"/>
                </a:lnTo>
                <a:cubicBezTo>
                  <a:pt x="716713" y="98475"/>
                  <a:pt x="719570" y="99617"/>
                  <a:pt x="721475" y="100189"/>
                </a:cubicBezTo>
                <a:lnTo>
                  <a:pt x="723095" y="98665"/>
                </a:lnTo>
                <a:lnTo>
                  <a:pt x="739097" y="93712"/>
                </a:lnTo>
                <a:cubicBezTo>
                  <a:pt x="741478" y="94093"/>
                  <a:pt x="743859" y="94569"/>
                  <a:pt x="746145" y="94950"/>
                </a:cubicBezTo>
                <a:lnTo>
                  <a:pt x="746716" y="95045"/>
                </a:lnTo>
                <a:cubicBezTo>
                  <a:pt x="747383" y="95141"/>
                  <a:pt x="748145" y="94093"/>
                  <a:pt x="748431" y="92760"/>
                </a:cubicBezTo>
                <a:cubicBezTo>
                  <a:pt x="748717" y="91426"/>
                  <a:pt x="754051" y="93331"/>
                  <a:pt x="755956" y="93045"/>
                </a:cubicBezTo>
                <a:cubicBezTo>
                  <a:pt x="757861" y="92760"/>
                  <a:pt x="761861" y="91807"/>
                  <a:pt x="764052" y="92569"/>
                </a:cubicBezTo>
                <a:cubicBezTo>
                  <a:pt x="766243" y="93331"/>
                  <a:pt x="773577" y="91331"/>
                  <a:pt x="777578" y="93426"/>
                </a:cubicBezTo>
                <a:lnTo>
                  <a:pt x="776911" y="97712"/>
                </a:lnTo>
                <a:lnTo>
                  <a:pt x="776815" y="98475"/>
                </a:lnTo>
                <a:cubicBezTo>
                  <a:pt x="777578" y="99427"/>
                  <a:pt x="779292" y="98093"/>
                  <a:pt x="780626" y="95427"/>
                </a:cubicBezTo>
                <a:cubicBezTo>
                  <a:pt x="781959" y="92760"/>
                  <a:pt x="794627" y="89521"/>
                  <a:pt x="800628" y="91807"/>
                </a:cubicBezTo>
                <a:lnTo>
                  <a:pt x="806914" y="87521"/>
                </a:lnTo>
                <a:lnTo>
                  <a:pt x="807867" y="86854"/>
                </a:lnTo>
                <a:cubicBezTo>
                  <a:pt x="809963" y="87330"/>
                  <a:pt x="813487" y="88568"/>
                  <a:pt x="815773" y="89616"/>
                </a:cubicBezTo>
                <a:lnTo>
                  <a:pt x="815582" y="86378"/>
                </a:lnTo>
                <a:lnTo>
                  <a:pt x="815582" y="86187"/>
                </a:lnTo>
                <a:cubicBezTo>
                  <a:pt x="816535" y="85997"/>
                  <a:pt x="820630" y="85616"/>
                  <a:pt x="824822" y="85330"/>
                </a:cubicBezTo>
                <a:cubicBezTo>
                  <a:pt x="829013" y="85044"/>
                  <a:pt x="839966" y="88568"/>
                  <a:pt x="841109" y="88473"/>
                </a:cubicBezTo>
                <a:lnTo>
                  <a:pt x="841776" y="87997"/>
                </a:lnTo>
                <a:lnTo>
                  <a:pt x="844253" y="86187"/>
                </a:lnTo>
                <a:cubicBezTo>
                  <a:pt x="847396" y="86568"/>
                  <a:pt x="850158" y="86949"/>
                  <a:pt x="850539" y="87044"/>
                </a:cubicBezTo>
                <a:lnTo>
                  <a:pt x="850825" y="86949"/>
                </a:lnTo>
                <a:cubicBezTo>
                  <a:pt x="853111" y="86378"/>
                  <a:pt x="852920" y="82377"/>
                  <a:pt x="857302" y="84282"/>
                </a:cubicBezTo>
                <a:cubicBezTo>
                  <a:pt x="859112" y="85044"/>
                  <a:pt x="863207" y="83235"/>
                  <a:pt x="864064" y="84092"/>
                </a:cubicBezTo>
                <a:cubicBezTo>
                  <a:pt x="866351" y="86378"/>
                  <a:pt x="869398" y="80948"/>
                  <a:pt x="870827" y="84854"/>
                </a:cubicBezTo>
                <a:cubicBezTo>
                  <a:pt x="870922" y="85044"/>
                  <a:pt x="873494" y="85139"/>
                  <a:pt x="874066" y="84568"/>
                </a:cubicBezTo>
                <a:lnTo>
                  <a:pt x="876638" y="82568"/>
                </a:lnTo>
                <a:cubicBezTo>
                  <a:pt x="880066" y="82758"/>
                  <a:pt x="884448" y="82663"/>
                  <a:pt x="886448" y="82568"/>
                </a:cubicBezTo>
                <a:cubicBezTo>
                  <a:pt x="888448" y="82377"/>
                  <a:pt x="895402" y="80853"/>
                  <a:pt x="897973" y="80853"/>
                </a:cubicBezTo>
                <a:cubicBezTo>
                  <a:pt x="900545" y="80758"/>
                  <a:pt x="908737" y="80472"/>
                  <a:pt x="911023" y="81710"/>
                </a:cubicBezTo>
                <a:lnTo>
                  <a:pt x="913309" y="82091"/>
                </a:lnTo>
                <a:lnTo>
                  <a:pt x="915499" y="82377"/>
                </a:lnTo>
                <a:cubicBezTo>
                  <a:pt x="917976" y="81806"/>
                  <a:pt x="921310" y="79996"/>
                  <a:pt x="922738" y="78377"/>
                </a:cubicBezTo>
                <a:lnTo>
                  <a:pt x="924739" y="79234"/>
                </a:lnTo>
                <a:lnTo>
                  <a:pt x="926930" y="80091"/>
                </a:lnTo>
                <a:cubicBezTo>
                  <a:pt x="929215" y="78758"/>
                  <a:pt x="931121" y="79996"/>
                  <a:pt x="931121" y="82854"/>
                </a:cubicBezTo>
                <a:lnTo>
                  <a:pt x="931597" y="84758"/>
                </a:lnTo>
                <a:lnTo>
                  <a:pt x="932835" y="89616"/>
                </a:lnTo>
                <a:cubicBezTo>
                  <a:pt x="938264" y="88473"/>
                  <a:pt x="943884" y="86092"/>
                  <a:pt x="945313" y="84187"/>
                </a:cubicBezTo>
                <a:lnTo>
                  <a:pt x="947027" y="82854"/>
                </a:lnTo>
                <a:cubicBezTo>
                  <a:pt x="950171" y="80377"/>
                  <a:pt x="953599" y="77996"/>
                  <a:pt x="957219" y="75995"/>
                </a:cubicBezTo>
                <a:lnTo>
                  <a:pt x="960934" y="73900"/>
                </a:lnTo>
                <a:cubicBezTo>
                  <a:pt x="965125" y="75329"/>
                  <a:pt x="972840" y="76948"/>
                  <a:pt x="978174" y="77424"/>
                </a:cubicBezTo>
                <a:lnTo>
                  <a:pt x="983032" y="76758"/>
                </a:lnTo>
                <a:lnTo>
                  <a:pt x="983984" y="76662"/>
                </a:lnTo>
                <a:cubicBezTo>
                  <a:pt x="984841" y="75900"/>
                  <a:pt x="988175" y="73900"/>
                  <a:pt x="991223" y="72185"/>
                </a:cubicBezTo>
                <a:lnTo>
                  <a:pt x="991985" y="72852"/>
                </a:lnTo>
                <a:lnTo>
                  <a:pt x="997319" y="77519"/>
                </a:lnTo>
                <a:cubicBezTo>
                  <a:pt x="1000081" y="73805"/>
                  <a:pt x="1005320" y="71614"/>
                  <a:pt x="1008940" y="72757"/>
                </a:cubicBezTo>
                <a:cubicBezTo>
                  <a:pt x="1012559" y="73900"/>
                  <a:pt x="1023132" y="78186"/>
                  <a:pt x="1025704" y="77424"/>
                </a:cubicBezTo>
                <a:lnTo>
                  <a:pt x="1025989" y="74948"/>
                </a:lnTo>
                <a:lnTo>
                  <a:pt x="1026466" y="71233"/>
                </a:lnTo>
                <a:cubicBezTo>
                  <a:pt x="1028752" y="70947"/>
                  <a:pt x="1032276" y="70376"/>
                  <a:pt x="1034372" y="70090"/>
                </a:cubicBezTo>
                <a:cubicBezTo>
                  <a:pt x="1036372" y="69709"/>
                  <a:pt x="1041230" y="70090"/>
                  <a:pt x="1040753" y="71709"/>
                </a:cubicBezTo>
                <a:cubicBezTo>
                  <a:pt x="1040277" y="73329"/>
                  <a:pt x="1046563" y="71328"/>
                  <a:pt x="1048088" y="71328"/>
                </a:cubicBezTo>
                <a:cubicBezTo>
                  <a:pt x="1049612" y="71328"/>
                  <a:pt x="1051707" y="67518"/>
                  <a:pt x="1053040" y="67042"/>
                </a:cubicBezTo>
                <a:lnTo>
                  <a:pt x="1054088" y="66280"/>
                </a:lnTo>
                <a:cubicBezTo>
                  <a:pt x="1056851" y="64280"/>
                  <a:pt x="1057994" y="70281"/>
                  <a:pt x="1061518" y="66947"/>
                </a:cubicBezTo>
                <a:cubicBezTo>
                  <a:pt x="1062947" y="65708"/>
                  <a:pt x="1067138" y="66089"/>
                  <a:pt x="1069995" y="66375"/>
                </a:cubicBezTo>
                <a:cubicBezTo>
                  <a:pt x="1072662" y="66661"/>
                  <a:pt x="1075234" y="67709"/>
                  <a:pt x="1077996" y="68280"/>
                </a:cubicBezTo>
                <a:cubicBezTo>
                  <a:pt x="1078663" y="68471"/>
                  <a:pt x="1079711" y="68280"/>
                  <a:pt x="1080282" y="67899"/>
                </a:cubicBezTo>
                <a:lnTo>
                  <a:pt x="1082663" y="66566"/>
                </a:lnTo>
                <a:cubicBezTo>
                  <a:pt x="1085235" y="65327"/>
                  <a:pt x="1089045" y="64375"/>
                  <a:pt x="1091236" y="64375"/>
                </a:cubicBezTo>
                <a:lnTo>
                  <a:pt x="1093046" y="64375"/>
                </a:lnTo>
                <a:lnTo>
                  <a:pt x="1097713" y="64470"/>
                </a:lnTo>
                <a:cubicBezTo>
                  <a:pt x="1102761" y="66089"/>
                  <a:pt x="1107905" y="67518"/>
                  <a:pt x="1109143" y="67709"/>
                </a:cubicBezTo>
                <a:cubicBezTo>
                  <a:pt x="1110381" y="67899"/>
                  <a:pt x="1113239" y="65708"/>
                  <a:pt x="1114286" y="66470"/>
                </a:cubicBezTo>
                <a:cubicBezTo>
                  <a:pt x="1115334" y="67233"/>
                  <a:pt x="1121811" y="64661"/>
                  <a:pt x="1126764" y="64566"/>
                </a:cubicBezTo>
                <a:cubicBezTo>
                  <a:pt x="1131717" y="64470"/>
                  <a:pt x="1146386" y="58565"/>
                  <a:pt x="1149719" y="57041"/>
                </a:cubicBezTo>
                <a:cubicBezTo>
                  <a:pt x="1153053" y="55421"/>
                  <a:pt x="1163435" y="58946"/>
                  <a:pt x="1164769" y="58184"/>
                </a:cubicBezTo>
                <a:lnTo>
                  <a:pt x="1166198" y="57898"/>
                </a:lnTo>
                <a:lnTo>
                  <a:pt x="1168388" y="57517"/>
                </a:lnTo>
                <a:cubicBezTo>
                  <a:pt x="1170960" y="57708"/>
                  <a:pt x="1174484" y="57327"/>
                  <a:pt x="1176294" y="56660"/>
                </a:cubicBezTo>
                <a:lnTo>
                  <a:pt x="1176485" y="55898"/>
                </a:lnTo>
                <a:cubicBezTo>
                  <a:pt x="1176961" y="53326"/>
                  <a:pt x="1179247" y="52945"/>
                  <a:pt x="1180771" y="54088"/>
                </a:cubicBezTo>
                <a:lnTo>
                  <a:pt x="1186772" y="58565"/>
                </a:lnTo>
                <a:cubicBezTo>
                  <a:pt x="1190296" y="54755"/>
                  <a:pt x="1192963" y="53707"/>
                  <a:pt x="1192582" y="56088"/>
                </a:cubicBezTo>
                <a:lnTo>
                  <a:pt x="1196963" y="54945"/>
                </a:lnTo>
                <a:cubicBezTo>
                  <a:pt x="1198868" y="54469"/>
                  <a:pt x="1200869" y="53612"/>
                  <a:pt x="1202773" y="53802"/>
                </a:cubicBezTo>
                <a:cubicBezTo>
                  <a:pt x="1206869" y="54183"/>
                  <a:pt x="1211156" y="56469"/>
                  <a:pt x="1214013" y="51802"/>
                </a:cubicBezTo>
                <a:cubicBezTo>
                  <a:pt x="1214108" y="51612"/>
                  <a:pt x="1216775" y="52564"/>
                  <a:pt x="1218204" y="52945"/>
                </a:cubicBezTo>
                <a:cubicBezTo>
                  <a:pt x="1218776" y="53040"/>
                  <a:pt x="1219633" y="53231"/>
                  <a:pt x="1220014" y="52945"/>
                </a:cubicBezTo>
                <a:cubicBezTo>
                  <a:pt x="1223252" y="51231"/>
                  <a:pt x="1225443" y="51040"/>
                  <a:pt x="1229158" y="51231"/>
                </a:cubicBezTo>
                <a:cubicBezTo>
                  <a:pt x="1232301" y="51421"/>
                  <a:pt x="1235539" y="50564"/>
                  <a:pt x="1238683" y="50373"/>
                </a:cubicBezTo>
                <a:cubicBezTo>
                  <a:pt x="1241826" y="50183"/>
                  <a:pt x="1245064" y="50087"/>
                  <a:pt x="1248208" y="50183"/>
                </a:cubicBezTo>
                <a:lnTo>
                  <a:pt x="1249160" y="50183"/>
                </a:lnTo>
                <a:cubicBezTo>
                  <a:pt x="1250113" y="50564"/>
                  <a:pt x="1255066" y="49897"/>
                  <a:pt x="1260114" y="48849"/>
                </a:cubicBezTo>
                <a:lnTo>
                  <a:pt x="1264591" y="47611"/>
                </a:lnTo>
                <a:cubicBezTo>
                  <a:pt x="1264877" y="47516"/>
                  <a:pt x="1265924" y="49516"/>
                  <a:pt x="1266972" y="50278"/>
                </a:cubicBezTo>
                <a:lnTo>
                  <a:pt x="1267448" y="50659"/>
                </a:lnTo>
                <a:cubicBezTo>
                  <a:pt x="1268496" y="50564"/>
                  <a:pt x="1270591" y="49802"/>
                  <a:pt x="1272115" y="48849"/>
                </a:cubicBezTo>
                <a:cubicBezTo>
                  <a:pt x="1273639" y="47897"/>
                  <a:pt x="1287832" y="47611"/>
                  <a:pt x="1296214" y="42753"/>
                </a:cubicBezTo>
                <a:lnTo>
                  <a:pt x="1306406" y="46944"/>
                </a:lnTo>
                <a:cubicBezTo>
                  <a:pt x="1308120" y="47611"/>
                  <a:pt x="1310978" y="46563"/>
                  <a:pt x="1313264" y="46277"/>
                </a:cubicBezTo>
                <a:cubicBezTo>
                  <a:pt x="1314692" y="46087"/>
                  <a:pt x="1316312" y="45611"/>
                  <a:pt x="1317645" y="45896"/>
                </a:cubicBezTo>
                <a:lnTo>
                  <a:pt x="1325551" y="47420"/>
                </a:lnTo>
                <a:cubicBezTo>
                  <a:pt x="1327646" y="44087"/>
                  <a:pt x="1330599" y="41896"/>
                  <a:pt x="1332028" y="42563"/>
                </a:cubicBezTo>
                <a:cubicBezTo>
                  <a:pt x="1333552" y="43134"/>
                  <a:pt x="1338886" y="43801"/>
                  <a:pt x="1339457" y="42182"/>
                </a:cubicBezTo>
                <a:cubicBezTo>
                  <a:pt x="1340029" y="40467"/>
                  <a:pt x="1347268" y="42182"/>
                  <a:pt x="1349173" y="40943"/>
                </a:cubicBezTo>
                <a:cubicBezTo>
                  <a:pt x="1351078" y="39705"/>
                  <a:pt x="1359460" y="43515"/>
                  <a:pt x="1363460" y="43706"/>
                </a:cubicBezTo>
                <a:lnTo>
                  <a:pt x="1366889" y="43134"/>
                </a:lnTo>
                <a:lnTo>
                  <a:pt x="1368604" y="42848"/>
                </a:lnTo>
                <a:cubicBezTo>
                  <a:pt x="1370128" y="40943"/>
                  <a:pt x="1371652" y="39991"/>
                  <a:pt x="1372033" y="40658"/>
                </a:cubicBezTo>
                <a:cubicBezTo>
                  <a:pt x="1372414" y="41325"/>
                  <a:pt x="1376129" y="40753"/>
                  <a:pt x="1379272" y="37610"/>
                </a:cubicBezTo>
                <a:lnTo>
                  <a:pt x="1382891" y="39324"/>
                </a:lnTo>
                <a:cubicBezTo>
                  <a:pt x="1387749" y="41610"/>
                  <a:pt x="1392512" y="41134"/>
                  <a:pt x="1397369" y="41229"/>
                </a:cubicBezTo>
                <a:lnTo>
                  <a:pt x="1403656" y="41325"/>
                </a:lnTo>
                <a:cubicBezTo>
                  <a:pt x="1408609" y="38943"/>
                  <a:pt x="1415086" y="37610"/>
                  <a:pt x="1418039" y="38277"/>
                </a:cubicBezTo>
                <a:cubicBezTo>
                  <a:pt x="1421087" y="39039"/>
                  <a:pt x="1428992" y="41991"/>
                  <a:pt x="1430135" y="40848"/>
                </a:cubicBezTo>
                <a:lnTo>
                  <a:pt x="1431564" y="40181"/>
                </a:lnTo>
                <a:cubicBezTo>
                  <a:pt x="1434326" y="39039"/>
                  <a:pt x="1438422" y="43801"/>
                  <a:pt x="1440422" y="39134"/>
                </a:cubicBezTo>
                <a:cubicBezTo>
                  <a:pt x="1442041" y="35514"/>
                  <a:pt x="1445947" y="40086"/>
                  <a:pt x="1447947" y="37514"/>
                </a:cubicBezTo>
                <a:cubicBezTo>
                  <a:pt x="1448233" y="37133"/>
                  <a:pt x="1450709" y="37991"/>
                  <a:pt x="1452233" y="38181"/>
                </a:cubicBezTo>
                <a:lnTo>
                  <a:pt x="1453662" y="38372"/>
                </a:lnTo>
                <a:cubicBezTo>
                  <a:pt x="1455186" y="38467"/>
                  <a:pt x="1460425" y="36943"/>
                  <a:pt x="1465378" y="34943"/>
                </a:cubicBezTo>
                <a:lnTo>
                  <a:pt x="1470616" y="36371"/>
                </a:lnTo>
                <a:lnTo>
                  <a:pt x="1470998" y="36467"/>
                </a:lnTo>
                <a:cubicBezTo>
                  <a:pt x="1472522" y="34371"/>
                  <a:pt x="1474712" y="34466"/>
                  <a:pt x="1475951" y="36752"/>
                </a:cubicBezTo>
                <a:lnTo>
                  <a:pt x="1477189" y="36943"/>
                </a:lnTo>
                <a:cubicBezTo>
                  <a:pt x="1478713" y="37133"/>
                  <a:pt x="1480713" y="35610"/>
                  <a:pt x="1482237" y="34657"/>
                </a:cubicBezTo>
                <a:cubicBezTo>
                  <a:pt x="1483475" y="33895"/>
                  <a:pt x="1484047" y="32657"/>
                  <a:pt x="1485952" y="34181"/>
                </a:cubicBezTo>
                <a:cubicBezTo>
                  <a:pt x="1489000" y="36752"/>
                  <a:pt x="1494620" y="33133"/>
                  <a:pt x="1497382" y="37133"/>
                </a:cubicBezTo>
                <a:lnTo>
                  <a:pt x="1497572" y="37324"/>
                </a:lnTo>
                <a:cubicBezTo>
                  <a:pt x="1499191" y="36848"/>
                  <a:pt x="1502525" y="34943"/>
                  <a:pt x="1504811" y="33228"/>
                </a:cubicBezTo>
                <a:lnTo>
                  <a:pt x="1507859" y="32942"/>
                </a:lnTo>
                <a:lnTo>
                  <a:pt x="1513098" y="32466"/>
                </a:lnTo>
                <a:cubicBezTo>
                  <a:pt x="1518909" y="31609"/>
                  <a:pt x="1524909" y="31514"/>
                  <a:pt x="1526528" y="32181"/>
                </a:cubicBezTo>
                <a:lnTo>
                  <a:pt x="1526719" y="33038"/>
                </a:lnTo>
                <a:cubicBezTo>
                  <a:pt x="1527385" y="35610"/>
                  <a:pt x="1529100" y="35419"/>
                  <a:pt x="1531196" y="34657"/>
                </a:cubicBezTo>
                <a:cubicBezTo>
                  <a:pt x="1534148" y="33704"/>
                  <a:pt x="1535767" y="30942"/>
                  <a:pt x="1540244" y="32085"/>
                </a:cubicBezTo>
                <a:lnTo>
                  <a:pt x="1543197" y="32847"/>
                </a:lnTo>
                <a:cubicBezTo>
                  <a:pt x="1547102" y="31895"/>
                  <a:pt x="1553960" y="29037"/>
                  <a:pt x="1558342" y="26561"/>
                </a:cubicBezTo>
                <a:lnTo>
                  <a:pt x="1562437" y="30847"/>
                </a:lnTo>
                <a:lnTo>
                  <a:pt x="1562628" y="31037"/>
                </a:lnTo>
                <a:cubicBezTo>
                  <a:pt x="1564152" y="30275"/>
                  <a:pt x="1567200" y="28275"/>
                  <a:pt x="1569391" y="26561"/>
                </a:cubicBezTo>
                <a:lnTo>
                  <a:pt x="1571772" y="28847"/>
                </a:lnTo>
                <a:cubicBezTo>
                  <a:pt x="1573677" y="30656"/>
                  <a:pt x="1575773" y="31228"/>
                  <a:pt x="1578440" y="30942"/>
                </a:cubicBezTo>
                <a:lnTo>
                  <a:pt x="1581202" y="30561"/>
                </a:lnTo>
                <a:cubicBezTo>
                  <a:pt x="1584250" y="30561"/>
                  <a:pt x="1587679" y="29704"/>
                  <a:pt x="1588726" y="28656"/>
                </a:cubicBezTo>
                <a:cubicBezTo>
                  <a:pt x="1589775" y="27704"/>
                  <a:pt x="1593489" y="25513"/>
                  <a:pt x="1594346" y="26180"/>
                </a:cubicBezTo>
                <a:cubicBezTo>
                  <a:pt x="1595203" y="26846"/>
                  <a:pt x="1598156" y="28275"/>
                  <a:pt x="1598442" y="27608"/>
                </a:cubicBezTo>
                <a:cubicBezTo>
                  <a:pt x="1598728" y="26942"/>
                  <a:pt x="1600728" y="26085"/>
                  <a:pt x="1602252" y="27132"/>
                </a:cubicBezTo>
                <a:cubicBezTo>
                  <a:pt x="1603776" y="28180"/>
                  <a:pt x="1608825" y="30466"/>
                  <a:pt x="1608919" y="29323"/>
                </a:cubicBezTo>
                <a:cubicBezTo>
                  <a:pt x="1609015" y="28180"/>
                  <a:pt x="1612634" y="26085"/>
                  <a:pt x="1616540" y="27227"/>
                </a:cubicBezTo>
                <a:lnTo>
                  <a:pt x="1621016" y="25037"/>
                </a:lnTo>
                <a:lnTo>
                  <a:pt x="1625112" y="23037"/>
                </a:lnTo>
                <a:cubicBezTo>
                  <a:pt x="1627112" y="21227"/>
                  <a:pt x="1629018" y="21036"/>
                  <a:pt x="1629398" y="22751"/>
                </a:cubicBezTo>
                <a:lnTo>
                  <a:pt x="1629684" y="23894"/>
                </a:lnTo>
                <a:lnTo>
                  <a:pt x="1629970" y="24846"/>
                </a:lnTo>
                <a:cubicBezTo>
                  <a:pt x="1630351" y="26180"/>
                  <a:pt x="1631113" y="26561"/>
                  <a:pt x="1631684" y="25608"/>
                </a:cubicBezTo>
                <a:cubicBezTo>
                  <a:pt x="1632256" y="24656"/>
                  <a:pt x="1636447" y="21512"/>
                  <a:pt x="1639971" y="20179"/>
                </a:cubicBezTo>
                <a:lnTo>
                  <a:pt x="1642638" y="23513"/>
                </a:lnTo>
                <a:cubicBezTo>
                  <a:pt x="1643114" y="24179"/>
                  <a:pt x="1644733" y="24656"/>
                  <a:pt x="1645876" y="24560"/>
                </a:cubicBezTo>
                <a:cubicBezTo>
                  <a:pt x="1647401" y="24465"/>
                  <a:pt x="1649115" y="24084"/>
                  <a:pt x="1650258" y="23322"/>
                </a:cubicBezTo>
                <a:lnTo>
                  <a:pt x="1650925" y="22846"/>
                </a:lnTo>
                <a:cubicBezTo>
                  <a:pt x="1651592" y="21512"/>
                  <a:pt x="1652353" y="21227"/>
                  <a:pt x="1652544" y="22179"/>
                </a:cubicBezTo>
                <a:cubicBezTo>
                  <a:pt x="1652735" y="23132"/>
                  <a:pt x="1653878" y="25989"/>
                  <a:pt x="1654640" y="26180"/>
                </a:cubicBezTo>
                <a:lnTo>
                  <a:pt x="1654925" y="25989"/>
                </a:lnTo>
                <a:lnTo>
                  <a:pt x="1657878" y="23894"/>
                </a:lnTo>
                <a:cubicBezTo>
                  <a:pt x="1661688" y="24084"/>
                  <a:pt x="1669213" y="25513"/>
                  <a:pt x="1674642" y="26942"/>
                </a:cubicBezTo>
                <a:lnTo>
                  <a:pt x="1676643" y="21131"/>
                </a:lnTo>
                <a:cubicBezTo>
                  <a:pt x="1676643" y="21036"/>
                  <a:pt x="1677976" y="21036"/>
                  <a:pt x="1678357" y="21227"/>
                </a:cubicBezTo>
                <a:lnTo>
                  <a:pt x="1683881" y="25132"/>
                </a:lnTo>
                <a:cubicBezTo>
                  <a:pt x="1689025" y="22370"/>
                  <a:pt x="1695311" y="19989"/>
                  <a:pt x="1697692" y="19893"/>
                </a:cubicBezTo>
                <a:cubicBezTo>
                  <a:pt x="1700169" y="19798"/>
                  <a:pt x="1706932" y="20941"/>
                  <a:pt x="1708456" y="19131"/>
                </a:cubicBezTo>
                <a:cubicBezTo>
                  <a:pt x="1709980" y="17226"/>
                  <a:pt x="1719314" y="19798"/>
                  <a:pt x="1722172" y="19131"/>
                </a:cubicBezTo>
                <a:lnTo>
                  <a:pt x="1724268" y="17798"/>
                </a:lnTo>
                <a:cubicBezTo>
                  <a:pt x="1726934" y="15988"/>
                  <a:pt x="1729982" y="15321"/>
                  <a:pt x="1732078" y="16941"/>
                </a:cubicBezTo>
                <a:cubicBezTo>
                  <a:pt x="1735412" y="19608"/>
                  <a:pt x="1737126" y="17798"/>
                  <a:pt x="1739507" y="16369"/>
                </a:cubicBezTo>
                <a:lnTo>
                  <a:pt x="1740174" y="15988"/>
                </a:lnTo>
                <a:cubicBezTo>
                  <a:pt x="1741889" y="16464"/>
                  <a:pt x="1742936" y="17321"/>
                  <a:pt x="1742460" y="17798"/>
                </a:cubicBezTo>
                <a:cubicBezTo>
                  <a:pt x="1741889" y="18274"/>
                  <a:pt x="1742175" y="20465"/>
                  <a:pt x="1744746" y="20941"/>
                </a:cubicBezTo>
                <a:lnTo>
                  <a:pt x="1746270" y="20369"/>
                </a:lnTo>
                <a:cubicBezTo>
                  <a:pt x="1748842" y="19417"/>
                  <a:pt x="1749985" y="17036"/>
                  <a:pt x="1752461" y="15512"/>
                </a:cubicBezTo>
                <a:lnTo>
                  <a:pt x="1756176" y="13226"/>
                </a:lnTo>
                <a:cubicBezTo>
                  <a:pt x="1758748" y="14559"/>
                  <a:pt x="1761510" y="15035"/>
                  <a:pt x="1762272" y="14273"/>
                </a:cubicBezTo>
                <a:lnTo>
                  <a:pt x="1762653" y="14369"/>
                </a:lnTo>
                <a:cubicBezTo>
                  <a:pt x="1763987" y="14750"/>
                  <a:pt x="1765510" y="15321"/>
                  <a:pt x="1766273" y="16179"/>
                </a:cubicBezTo>
                <a:lnTo>
                  <a:pt x="1767035" y="17131"/>
                </a:lnTo>
                <a:cubicBezTo>
                  <a:pt x="1768082" y="17417"/>
                  <a:pt x="1772273" y="17512"/>
                  <a:pt x="1776369" y="17417"/>
                </a:cubicBezTo>
                <a:lnTo>
                  <a:pt x="1778274" y="15893"/>
                </a:lnTo>
                <a:lnTo>
                  <a:pt x="1781608" y="13131"/>
                </a:lnTo>
                <a:cubicBezTo>
                  <a:pt x="1784370" y="14654"/>
                  <a:pt x="1789228" y="15035"/>
                  <a:pt x="1792371" y="13797"/>
                </a:cubicBezTo>
                <a:lnTo>
                  <a:pt x="1795324" y="12940"/>
                </a:lnTo>
                <a:cubicBezTo>
                  <a:pt x="1795800" y="12845"/>
                  <a:pt x="1797038" y="13607"/>
                  <a:pt x="1797229" y="14178"/>
                </a:cubicBezTo>
                <a:cubicBezTo>
                  <a:pt x="1797705" y="15321"/>
                  <a:pt x="1799134" y="17321"/>
                  <a:pt x="1799419" y="15416"/>
                </a:cubicBezTo>
                <a:lnTo>
                  <a:pt x="1800086" y="11321"/>
                </a:lnTo>
                <a:cubicBezTo>
                  <a:pt x="1803134" y="11987"/>
                  <a:pt x="1808183" y="12559"/>
                  <a:pt x="1811326" y="12750"/>
                </a:cubicBezTo>
                <a:cubicBezTo>
                  <a:pt x="1814469" y="12940"/>
                  <a:pt x="1823803" y="8654"/>
                  <a:pt x="1826185" y="6939"/>
                </a:cubicBezTo>
                <a:lnTo>
                  <a:pt x="1829043" y="9702"/>
                </a:lnTo>
                <a:lnTo>
                  <a:pt x="1829519" y="10178"/>
                </a:lnTo>
                <a:cubicBezTo>
                  <a:pt x="1831042" y="9987"/>
                  <a:pt x="1833328" y="10273"/>
                  <a:pt x="1834757" y="10749"/>
                </a:cubicBezTo>
                <a:cubicBezTo>
                  <a:pt x="1836091" y="11225"/>
                  <a:pt x="1839806" y="9320"/>
                  <a:pt x="1840949" y="9892"/>
                </a:cubicBezTo>
                <a:cubicBezTo>
                  <a:pt x="1842187" y="10464"/>
                  <a:pt x="1845806" y="11225"/>
                  <a:pt x="1845997" y="10178"/>
                </a:cubicBezTo>
                <a:cubicBezTo>
                  <a:pt x="1846187" y="9130"/>
                  <a:pt x="1846854" y="6368"/>
                  <a:pt x="1847140" y="6368"/>
                </a:cubicBezTo>
                <a:cubicBezTo>
                  <a:pt x="1847330" y="6368"/>
                  <a:pt x="1848093" y="7035"/>
                  <a:pt x="1848283" y="7892"/>
                </a:cubicBezTo>
                <a:cubicBezTo>
                  <a:pt x="1848473" y="8749"/>
                  <a:pt x="1849616" y="11606"/>
                  <a:pt x="1850283" y="11987"/>
                </a:cubicBezTo>
                <a:lnTo>
                  <a:pt x="1850569" y="11797"/>
                </a:lnTo>
                <a:cubicBezTo>
                  <a:pt x="1853331" y="10368"/>
                  <a:pt x="1855998" y="8844"/>
                  <a:pt x="1858665" y="7416"/>
                </a:cubicBezTo>
                <a:cubicBezTo>
                  <a:pt x="1859617" y="6844"/>
                  <a:pt x="1860760" y="6177"/>
                  <a:pt x="1861809" y="6082"/>
                </a:cubicBezTo>
                <a:cubicBezTo>
                  <a:pt x="1865333" y="5701"/>
                  <a:pt x="1868857" y="8558"/>
                  <a:pt x="1872762" y="6272"/>
                </a:cubicBezTo>
                <a:lnTo>
                  <a:pt x="1873238" y="5987"/>
                </a:lnTo>
                <a:cubicBezTo>
                  <a:pt x="1876477" y="8463"/>
                  <a:pt x="1879239" y="9606"/>
                  <a:pt x="1879430" y="8463"/>
                </a:cubicBezTo>
                <a:cubicBezTo>
                  <a:pt x="1879620" y="7416"/>
                  <a:pt x="1880953" y="4272"/>
                  <a:pt x="1881811" y="4939"/>
                </a:cubicBezTo>
                <a:cubicBezTo>
                  <a:pt x="1882668" y="5510"/>
                  <a:pt x="1889717" y="4748"/>
                  <a:pt x="1897146" y="3320"/>
                </a:cubicBezTo>
                <a:lnTo>
                  <a:pt x="1904004" y="5796"/>
                </a:lnTo>
                <a:cubicBezTo>
                  <a:pt x="1904956" y="6177"/>
                  <a:pt x="1907814" y="4939"/>
                  <a:pt x="1907814" y="4558"/>
                </a:cubicBezTo>
                <a:lnTo>
                  <a:pt x="1907528" y="367"/>
                </a:lnTo>
                <a:cubicBezTo>
                  <a:pt x="1911624" y="-395"/>
                  <a:pt x="1915148" y="81"/>
                  <a:pt x="1915434" y="1319"/>
                </a:cubicBezTo>
                <a:cubicBezTo>
                  <a:pt x="1915720" y="2558"/>
                  <a:pt x="1920482" y="4748"/>
                  <a:pt x="1925531" y="3606"/>
                </a:cubicBezTo>
                <a:cubicBezTo>
                  <a:pt x="1930579" y="2462"/>
                  <a:pt x="1947534" y="3510"/>
                  <a:pt x="1951248" y="4082"/>
                </a:cubicBezTo>
                <a:lnTo>
                  <a:pt x="1953724" y="3034"/>
                </a:lnTo>
                <a:cubicBezTo>
                  <a:pt x="1956487" y="1891"/>
                  <a:pt x="1957630" y="2367"/>
                  <a:pt x="1960201" y="3034"/>
                </a:cubicBezTo>
                <a:cubicBezTo>
                  <a:pt x="1963916" y="3987"/>
                  <a:pt x="1968393" y="2939"/>
                  <a:pt x="1972584" y="2843"/>
                </a:cubicBezTo>
                <a:cubicBezTo>
                  <a:pt x="1973441" y="2843"/>
                  <a:pt x="1974489" y="2843"/>
                  <a:pt x="1974966" y="3225"/>
                </a:cubicBezTo>
                <a:lnTo>
                  <a:pt x="1975442" y="3606"/>
                </a:lnTo>
                <a:cubicBezTo>
                  <a:pt x="1975346" y="4748"/>
                  <a:pt x="1976299" y="4653"/>
                  <a:pt x="1977442" y="3510"/>
                </a:cubicBezTo>
                <a:cubicBezTo>
                  <a:pt x="1978585" y="2367"/>
                  <a:pt x="1985062" y="3701"/>
                  <a:pt x="1986872" y="5891"/>
                </a:cubicBezTo>
                <a:lnTo>
                  <a:pt x="1988967" y="7701"/>
                </a:lnTo>
                <a:lnTo>
                  <a:pt x="1989443" y="8082"/>
                </a:lnTo>
                <a:cubicBezTo>
                  <a:pt x="1991444" y="7416"/>
                  <a:pt x="1992872" y="5701"/>
                  <a:pt x="1992587" y="4272"/>
                </a:cubicBezTo>
                <a:lnTo>
                  <a:pt x="1992110" y="4177"/>
                </a:lnTo>
                <a:lnTo>
                  <a:pt x="1989539" y="3510"/>
                </a:lnTo>
                <a:cubicBezTo>
                  <a:pt x="1989062" y="1510"/>
                  <a:pt x="1989348" y="-14"/>
                  <a:pt x="1990301" y="272"/>
                </a:cubicBezTo>
                <a:close/>
              </a:path>
            </a:pathLst>
          </a:custGeom>
          <a:blipFill dpi="0"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  <a:ln w="9525" cap="flat">
            <a:noFill/>
            <a:prstDash val="solid"/>
            <a:miter/>
          </a:ln>
          <a:effectLst>
            <a:outerShdw blurRad="279400" dist="38100" dir="10800000" algn="r" rotWithShape="0">
              <a:schemeClr val="tx1">
                <a:lumMod val="95000"/>
                <a:lumOff val="5000"/>
                <a:alpha val="12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BBD9B551-0292-4DFC-AAD5-71A6C816FE41}"/>
              </a:ext>
            </a:extLst>
          </p:cNvPr>
          <p:cNvSpPr/>
          <p:nvPr userDrawn="1"/>
        </p:nvSpPr>
        <p:spPr>
          <a:xfrm rot="20567243" flipV="1">
            <a:off x="4593418" y="3122844"/>
            <a:ext cx="11794884" cy="3876593"/>
          </a:xfrm>
          <a:custGeom>
            <a:avLst/>
            <a:gdLst>
              <a:gd name="connsiteX0" fmla="*/ 1064281 w 2148797"/>
              <a:gd name="connsiteY0" fmla="*/ 553103 h 566036"/>
              <a:gd name="connsiteX1" fmla="*/ 1069615 w 2148797"/>
              <a:gd name="connsiteY1" fmla="*/ 554818 h 566036"/>
              <a:gd name="connsiteX2" fmla="*/ 1069424 w 2148797"/>
              <a:gd name="connsiteY2" fmla="*/ 554818 h 566036"/>
              <a:gd name="connsiteX3" fmla="*/ 1062852 w 2148797"/>
              <a:gd name="connsiteY3" fmla="*/ 558723 h 566036"/>
              <a:gd name="connsiteX4" fmla="*/ 1060947 w 2148797"/>
              <a:gd name="connsiteY4" fmla="*/ 561104 h 566036"/>
              <a:gd name="connsiteX5" fmla="*/ 1058947 w 2148797"/>
              <a:gd name="connsiteY5" fmla="*/ 561676 h 566036"/>
              <a:gd name="connsiteX6" fmla="*/ 1064281 w 2148797"/>
              <a:gd name="connsiteY6" fmla="*/ 553103 h 566036"/>
              <a:gd name="connsiteX7" fmla="*/ 1035706 w 2148797"/>
              <a:gd name="connsiteY7" fmla="*/ 553103 h 566036"/>
              <a:gd name="connsiteX8" fmla="*/ 1037991 w 2148797"/>
              <a:gd name="connsiteY8" fmla="*/ 554627 h 566036"/>
              <a:gd name="connsiteX9" fmla="*/ 1038277 w 2148797"/>
              <a:gd name="connsiteY9" fmla="*/ 555199 h 566036"/>
              <a:gd name="connsiteX10" fmla="*/ 1039230 w 2148797"/>
              <a:gd name="connsiteY10" fmla="*/ 557008 h 566036"/>
              <a:gd name="connsiteX11" fmla="*/ 1036086 w 2148797"/>
              <a:gd name="connsiteY11" fmla="*/ 556532 h 566036"/>
              <a:gd name="connsiteX12" fmla="*/ 1032467 w 2148797"/>
              <a:gd name="connsiteY12" fmla="*/ 559961 h 566036"/>
              <a:gd name="connsiteX13" fmla="*/ 1031800 w 2148797"/>
              <a:gd name="connsiteY13" fmla="*/ 560628 h 566036"/>
              <a:gd name="connsiteX14" fmla="*/ 1029991 w 2148797"/>
              <a:gd name="connsiteY14" fmla="*/ 560152 h 566036"/>
              <a:gd name="connsiteX15" fmla="*/ 1027609 w 2148797"/>
              <a:gd name="connsiteY15" fmla="*/ 556246 h 566036"/>
              <a:gd name="connsiteX16" fmla="*/ 1031705 w 2148797"/>
              <a:gd name="connsiteY16" fmla="*/ 554722 h 566036"/>
              <a:gd name="connsiteX17" fmla="*/ 1034182 w 2148797"/>
              <a:gd name="connsiteY17" fmla="*/ 554627 h 566036"/>
              <a:gd name="connsiteX18" fmla="*/ 1035134 w 2148797"/>
              <a:gd name="connsiteY18" fmla="*/ 553675 h 566036"/>
              <a:gd name="connsiteX19" fmla="*/ 969602 w 2148797"/>
              <a:gd name="connsiteY19" fmla="*/ 553103 h 566036"/>
              <a:gd name="connsiteX20" fmla="*/ 975507 w 2148797"/>
              <a:gd name="connsiteY20" fmla="*/ 558437 h 566036"/>
              <a:gd name="connsiteX21" fmla="*/ 978841 w 2148797"/>
              <a:gd name="connsiteY21" fmla="*/ 559199 h 566036"/>
              <a:gd name="connsiteX22" fmla="*/ 978174 w 2148797"/>
              <a:gd name="connsiteY22" fmla="*/ 556437 h 566036"/>
              <a:gd name="connsiteX23" fmla="*/ 979317 w 2148797"/>
              <a:gd name="connsiteY23" fmla="*/ 555199 h 566036"/>
              <a:gd name="connsiteX24" fmla="*/ 981699 w 2148797"/>
              <a:gd name="connsiteY24" fmla="*/ 555294 h 566036"/>
              <a:gd name="connsiteX25" fmla="*/ 984461 w 2148797"/>
              <a:gd name="connsiteY25" fmla="*/ 565295 h 566036"/>
              <a:gd name="connsiteX26" fmla="*/ 984556 w 2148797"/>
              <a:gd name="connsiteY26" fmla="*/ 565867 h 566036"/>
              <a:gd name="connsiteX27" fmla="*/ 975317 w 2148797"/>
              <a:gd name="connsiteY27" fmla="*/ 560247 h 566036"/>
              <a:gd name="connsiteX28" fmla="*/ 968459 w 2148797"/>
              <a:gd name="connsiteY28" fmla="*/ 561295 h 566036"/>
              <a:gd name="connsiteX29" fmla="*/ 960553 w 2148797"/>
              <a:gd name="connsiteY29" fmla="*/ 563581 h 566036"/>
              <a:gd name="connsiteX30" fmla="*/ 957791 w 2148797"/>
              <a:gd name="connsiteY30" fmla="*/ 565390 h 566036"/>
              <a:gd name="connsiteX31" fmla="*/ 951219 w 2148797"/>
              <a:gd name="connsiteY31" fmla="*/ 562819 h 566036"/>
              <a:gd name="connsiteX32" fmla="*/ 951981 w 2148797"/>
              <a:gd name="connsiteY32" fmla="*/ 561009 h 566036"/>
              <a:gd name="connsiteX33" fmla="*/ 956743 w 2148797"/>
              <a:gd name="connsiteY33" fmla="*/ 559961 h 566036"/>
              <a:gd name="connsiteX34" fmla="*/ 959410 w 2148797"/>
              <a:gd name="connsiteY34" fmla="*/ 560533 h 566036"/>
              <a:gd name="connsiteX35" fmla="*/ 963125 w 2148797"/>
              <a:gd name="connsiteY35" fmla="*/ 557770 h 566036"/>
              <a:gd name="connsiteX36" fmla="*/ 969602 w 2148797"/>
              <a:gd name="connsiteY36" fmla="*/ 553103 h 566036"/>
              <a:gd name="connsiteX37" fmla="*/ 1008571 w 2148797"/>
              <a:gd name="connsiteY37" fmla="*/ 551924 h 566036"/>
              <a:gd name="connsiteX38" fmla="*/ 1011035 w 2148797"/>
              <a:gd name="connsiteY38" fmla="*/ 552913 h 566036"/>
              <a:gd name="connsiteX39" fmla="*/ 1005416 w 2148797"/>
              <a:gd name="connsiteY39" fmla="*/ 554913 h 566036"/>
              <a:gd name="connsiteX40" fmla="*/ 1004273 w 2148797"/>
              <a:gd name="connsiteY40" fmla="*/ 555199 h 566036"/>
              <a:gd name="connsiteX41" fmla="*/ 1000558 w 2148797"/>
              <a:gd name="connsiteY41" fmla="*/ 558628 h 566036"/>
              <a:gd name="connsiteX42" fmla="*/ 996176 w 2148797"/>
              <a:gd name="connsiteY42" fmla="*/ 564628 h 566036"/>
              <a:gd name="connsiteX43" fmla="*/ 995891 w 2148797"/>
              <a:gd name="connsiteY43" fmla="*/ 559771 h 566036"/>
              <a:gd name="connsiteX44" fmla="*/ 1004082 w 2148797"/>
              <a:gd name="connsiteY44" fmla="*/ 552151 h 566036"/>
              <a:gd name="connsiteX45" fmla="*/ 1005035 w 2148797"/>
              <a:gd name="connsiteY45" fmla="*/ 553008 h 566036"/>
              <a:gd name="connsiteX46" fmla="*/ 1008571 w 2148797"/>
              <a:gd name="connsiteY46" fmla="*/ 551924 h 566036"/>
              <a:gd name="connsiteX47" fmla="*/ 1158197 w 2148797"/>
              <a:gd name="connsiteY47" fmla="*/ 550532 h 566036"/>
              <a:gd name="connsiteX48" fmla="*/ 1170579 w 2148797"/>
              <a:gd name="connsiteY48" fmla="*/ 551579 h 566036"/>
              <a:gd name="connsiteX49" fmla="*/ 1176866 w 2148797"/>
              <a:gd name="connsiteY49" fmla="*/ 553484 h 566036"/>
              <a:gd name="connsiteX50" fmla="*/ 1171437 w 2148797"/>
              <a:gd name="connsiteY50" fmla="*/ 557294 h 566036"/>
              <a:gd name="connsiteX51" fmla="*/ 1166389 w 2148797"/>
              <a:gd name="connsiteY51" fmla="*/ 556818 h 566036"/>
              <a:gd name="connsiteX52" fmla="*/ 1163436 w 2148797"/>
              <a:gd name="connsiteY52" fmla="*/ 554056 h 566036"/>
              <a:gd name="connsiteX53" fmla="*/ 1158387 w 2148797"/>
              <a:gd name="connsiteY53" fmla="*/ 550722 h 566036"/>
              <a:gd name="connsiteX54" fmla="*/ 1270496 w 2148797"/>
              <a:gd name="connsiteY54" fmla="*/ 549388 h 566036"/>
              <a:gd name="connsiteX55" fmla="*/ 1279640 w 2148797"/>
              <a:gd name="connsiteY55" fmla="*/ 551960 h 566036"/>
              <a:gd name="connsiteX56" fmla="*/ 1278212 w 2148797"/>
              <a:gd name="connsiteY56" fmla="*/ 552817 h 566036"/>
              <a:gd name="connsiteX57" fmla="*/ 1272211 w 2148797"/>
              <a:gd name="connsiteY57" fmla="*/ 555960 h 566036"/>
              <a:gd name="connsiteX58" fmla="*/ 1271163 w 2148797"/>
              <a:gd name="connsiteY58" fmla="*/ 557103 h 566036"/>
              <a:gd name="connsiteX59" fmla="*/ 1267448 w 2148797"/>
              <a:gd name="connsiteY59" fmla="*/ 556722 h 566036"/>
              <a:gd name="connsiteX60" fmla="*/ 1267258 w 2148797"/>
              <a:gd name="connsiteY60" fmla="*/ 554436 h 566036"/>
              <a:gd name="connsiteX61" fmla="*/ 1270306 w 2148797"/>
              <a:gd name="connsiteY61" fmla="*/ 551484 h 566036"/>
              <a:gd name="connsiteX62" fmla="*/ 1270496 w 2148797"/>
              <a:gd name="connsiteY62" fmla="*/ 549388 h 566036"/>
              <a:gd name="connsiteX63" fmla="*/ 1253447 w 2148797"/>
              <a:gd name="connsiteY63" fmla="*/ 549007 h 566036"/>
              <a:gd name="connsiteX64" fmla="*/ 1258114 w 2148797"/>
              <a:gd name="connsiteY64" fmla="*/ 550722 h 566036"/>
              <a:gd name="connsiteX65" fmla="*/ 1262972 w 2148797"/>
              <a:gd name="connsiteY65" fmla="*/ 554817 h 566036"/>
              <a:gd name="connsiteX66" fmla="*/ 1262686 w 2148797"/>
              <a:gd name="connsiteY66" fmla="*/ 554817 h 566036"/>
              <a:gd name="connsiteX67" fmla="*/ 1259162 w 2148797"/>
              <a:gd name="connsiteY67" fmla="*/ 554341 h 566036"/>
              <a:gd name="connsiteX68" fmla="*/ 1247542 w 2148797"/>
              <a:gd name="connsiteY68" fmla="*/ 554913 h 566036"/>
              <a:gd name="connsiteX69" fmla="*/ 1246303 w 2148797"/>
              <a:gd name="connsiteY69" fmla="*/ 555865 h 566036"/>
              <a:gd name="connsiteX70" fmla="*/ 1242017 w 2148797"/>
              <a:gd name="connsiteY70" fmla="*/ 559294 h 566036"/>
              <a:gd name="connsiteX71" fmla="*/ 1244684 w 2148797"/>
              <a:gd name="connsiteY71" fmla="*/ 552817 h 566036"/>
              <a:gd name="connsiteX72" fmla="*/ 1247542 w 2148797"/>
              <a:gd name="connsiteY72" fmla="*/ 552912 h 566036"/>
              <a:gd name="connsiteX73" fmla="*/ 1250304 w 2148797"/>
              <a:gd name="connsiteY73" fmla="*/ 553008 h 566036"/>
              <a:gd name="connsiteX74" fmla="*/ 1253447 w 2148797"/>
              <a:gd name="connsiteY74" fmla="*/ 549007 h 566036"/>
              <a:gd name="connsiteX75" fmla="*/ 1707980 w 2148797"/>
              <a:gd name="connsiteY75" fmla="*/ 547769 h 566036"/>
              <a:gd name="connsiteX76" fmla="*/ 1710266 w 2148797"/>
              <a:gd name="connsiteY76" fmla="*/ 554722 h 566036"/>
              <a:gd name="connsiteX77" fmla="*/ 1705027 w 2148797"/>
              <a:gd name="connsiteY77" fmla="*/ 556341 h 566036"/>
              <a:gd name="connsiteX78" fmla="*/ 1701598 w 2148797"/>
              <a:gd name="connsiteY78" fmla="*/ 553008 h 566036"/>
              <a:gd name="connsiteX79" fmla="*/ 1702646 w 2148797"/>
              <a:gd name="connsiteY79" fmla="*/ 553008 h 566036"/>
              <a:gd name="connsiteX80" fmla="*/ 1705408 w 2148797"/>
              <a:gd name="connsiteY80" fmla="*/ 553008 h 566036"/>
              <a:gd name="connsiteX81" fmla="*/ 1707980 w 2148797"/>
              <a:gd name="connsiteY81" fmla="*/ 547769 h 566036"/>
              <a:gd name="connsiteX82" fmla="*/ 1549770 w 2148797"/>
              <a:gd name="connsiteY82" fmla="*/ 547388 h 566036"/>
              <a:gd name="connsiteX83" fmla="*/ 1552436 w 2148797"/>
              <a:gd name="connsiteY83" fmla="*/ 548150 h 566036"/>
              <a:gd name="connsiteX84" fmla="*/ 1551389 w 2148797"/>
              <a:gd name="connsiteY84" fmla="*/ 554150 h 566036"/>
              <a:gd name="connsiteX85" fmla="*/ 1547769 w 2148797"/>
              <a:gd name="connsiteY85" fmla="*/ 554722 h 566036"/>
              <a:gd name="connsiteX86" fmla="*/ 1545483 w 2148797"/>
              <a:gd name="connsiteY86" fmla="*/ 555103 h 566036"/>
              <a:gd name="connsiteX87" fmla="*/ 1547769 w 2148797"/>
              <a:gd name="connsiteY87" fmla="*/ 553198 h 566036"/>
              <a:gd name="connsiteX88" fmla="*/ 1547578 w 2148797"/>
              <a:gd name="connsiteY88" fmla="*/ 548054 h 566036"/>
              <a:gd name="connsiteX89" fmla="*/ 1549770 w 2148797"/>
              <a:gd name="connsiteY89" fmla="*/ 547388 h 566036"/>
              <a:gd name="connsiteX90" fmla="*/ 1425373 w 2148797"/>
              <a:gd name="connsiteY90" fmla="*/ 545483 h 566036"/>
              <a:gd name="connsiteX91" fmla="*/ 1433278 w 2148797"/>
              <a:gd name="connsiteY91" fmla="*/ 550722 h 566036"/>
              <a:gd name="connsiteX92" fmla="*/ 1431469 w 2148797"/>
              <a:gd name="connsiteY92" fmla="*/ 557294 h 566036"/>
              <a:gd name="connsiteX93" fmla="*/ 1426230 w 2148797"/>
              <a:gd name="connsiteY93" fmla="*/ 556342 h 566036"/>
              <a:gd name="connsiteX94" fmla="*/ 1426802 w 2148797"/>
              <a:gd name="connsiteY94" fmla="*/ 555865 h 566036"/>
              <a:gd name="connsiteX95" fmla="*/ 1428135 w 2148797"/>
              <a:gd name="connsiteY95" fmla="*/ 554818 h 566036"/>
              <a:gd name="connsiteX96" fmla="*/ 1431183 w 2148797"/>
              <a:gd name="connsiteY96" fmla="*/ 550531 h 566036"/>
              <a:gd name="connsiteX97" fmla="*/ 1425373 w 2148797"/>
              <a:gd name="connsiteY97" fmla="*/ 545483 h 566036"/>
              <a:gd name="connsiteX98" fmla="*/ 1504431 w 2148797"/>
              <a:gd name="connsiteY98" fmla="*/ 544721 h 566036"/>
              <a:gd name="connsiteX99" fmla="*/ 1513479 w 2148797"/>
              <a:gd name="connsiteY99" fmla="*/ 548912 h 566036"/>
              <a:gd name="connsiteX100" fmla="*/ 1508812 w 2148797"/>
              <a:gd name="connsiteY100" fmla="*/ 549674 h 566036"/>
              <a:gd name="connsiteX101" fmla="*/ 1504907 w 2148797"/>
              <a:gd name="connsiteY101" fmla="*/ 550340 h 566036"/>
              <a:gd name="connsiteX102" fmla="*/ 1504431 w 2148797"/>
              <a:gd name="connsiteY102" fmla="*/ 544721 h 566036"/>
              <a:gd name="connsiteX103" fmla="*/ 1870381 w 2148797"/>
              <a:gd name="connsiteY103" fmla="*/ 543292 h 566036"/>
              <a:gd name="connsiteX104" fmla="*/ 1878287 w 2148797"/>
              <a:gd name="connsiteY104" fmla="*/ 544245 h 566036"/>
              <a:gd name="connsiteX105" fmla="*/ 1878763 w 2148797"/>
              <a:gd name="connsiteY105" fmla="*/ 552817 h 566036"/>
              <a:gd name="connsiteX106" fmla="*/ 1876286 w 2148797"/>
              <a:gd name="connsiteY106" fmla="*/ 548055 h 566036"/>
              <a:gd name="connsiteX107" fmla="*/ 1872477 w 2148797"/>
              <a:gd name="connsiteY107" fmla="*/ 545007 h 566036"/>
              <a:gd name="connsiteX108" fmla="*/ 1611777 w 2148797"/>
              <a:gd name="connsiteY108" fmla="*/ 542721 h 566036"/>
              <a:gd name="connsiteX109" fmla="*/ 1620064 w 2148797"/>
              <a:gd name="connsiteY109" fmla="*/ 545292 h 566036"/>
              <a:gd name="connsiteX110" fmla="*/ 1621683 w 2148797"/>
              <a:gd name="connsiteY110" fmla="*/ 550912 h 566036"/>
              <a:gd name="connsiteX111" fmla="*/ 1619778 w 2148797"/>
              <a:gd name="connsiteY111" fmla="*/ 551579 h 566036"/>
              <a:gd name="connsiteX112" fmla="*/ 1619016 w 2148797"/>
              <a:gd name="connsiteY112" fmla="*/ 551865 h 566036"/>
              <a:gd name="connsiteX113" fmla="*/ 1613682 w 2148797"/>
              <a:gd name="connsiteY113" fmla="*/ 545769 h 566036"/>
              <a:gd name="connsiteX114" fmla="*/ 1611777 w 2148797"/>
              <a:gd name="connsiteY114" fmla="*/ 542721 h 566036"/>
              <a:gd name="connsiteX115" fmla="*/ 1601966 w 2148797"/>
              <a:gd name="connsiteY115" fmla="*/ 542435 h 566036"/>
              <a:gd name="connsiteX116" fmla="*/ 1603395 w 2148797"/>
              <a:gd name="connsiteY116" fmla="*/ 542530 h 566036"/>
              <a:gd name="connsiteX117" fmla="*/ 1605395 w 2148797"/>
              <a:gd name="connsiteY117" fmla="*/ 542625 h 566036"/>
              <a:gd name="connsiteX118" fmla="*/ 1605299 w 2148797"/>
              <a:gd name="connsiteY118" fmla="*/ 544340 h 566036"/>
              <a:gd name="connsiteX119" fmla="*/ 1604728 w 2148797"/>
              <a:gd name="connsiteY119" fmla="*/ 545292 h 566036"/>
              <a:gd name="connsiteX120" fmla="*/ 1603014 w 2148797"/>
              <a:gd name="connsiteY120" fmla="*/ 548245 h 566036"/>
              <a:gd name="connsiteX121" fmla="*/ 1599013 w 2148797"/>
              <a:gd name="connsiteY121" fmla="*/ 553293 h 566036"/>
              <a:gd name="connsiteX122" fmla="*/ 1591869 w 2148797"/>
              <a:gd name="connsiteY122" fmla="*/ 547579 h 566036"/>
              <a:gd name="connsiteX123" fmla="*/ 1598918 w 2148797"/>
              <a:gd name="connsiteY123" fmla="*/ 547102 h 566036"/>
              <a:gd name="connsiteX124" fmla="*/ 1601966 w 2148797"/>
              <a:gd name="connsiteY124" fmla="*/ 542435 h 566036"/>
              <a:gd name="connsiteX125" fmla="*/ 815487 w 2148797"/>
              <a:gd name="connsiteY125" fmla="*/ 541387 h 566036"/>
              <a:gd name="connsiteX126" fmla="*/ 823679 w 2148797"/>
              <a:gd name="connsiteY126" fmla="*/ 544625 h 566036"/>
              <a:gd name="connsiteX127" fmla="*/ 825964 w 2148797"/>
              <a:gd name="connsiteY127" fmla="*/ 544435 h 566036"/>
              <a:gd name="connsiteX128" fmla="*/ 806438 w 2148797"/>
              <a:gd name="connsiteY128" fmla="*/ 546531 h 566036"/>
              <a:gd name="connsiteX129" fmla="*/ 809772 w 2148797"/>
              <a:gd name="connsiteY129" fmla="*/ 545387 h 566036"/>
              <a:gd name="connsiteX130" fmla="*/ 811772 w 2148797"/>
              <a:gd name="connsiteY130" fmla="*/ 543959 h 566036"/>
              <a:gd name="connsiteX131" fmla="*/ 1725792 w 2148797"/>
              <a:gd name="connsiteY131" fmla="*/ 541292 h 566036"/>
              <a:gd name="connsiteX132" fmla="*/ 1728268 w 2148797"/>
              <a:gd name="connsiteY132" fmla="*/ 544531 h 566036"/>
              <a:gd name="connsiteX133" fmla="*/ 1731221 w 2148797"/>
              <a:gd name="connsiteY133" fmla="*/ 544721 h 566036"/>
              <a:gd name="connsiteX134" fmla="*/ 1732936 w 2148797"/>
              <a:gd name="connsiteY134" fmla="*/ 544816 h 566036"/>
              <a:gd name="connsiteX135" fmla="*/ 1737793 w 2148797"/>
              <a:gd name="connsiteY135" fmla="*/ 545578 h 566036"/>
              <a:gd name="connsiteX136" fmla="*/ 1741032 w 2148797"/>
              <a:gd name="connsiteY136" fmla="*/ 546245 h 566036"/>
              <a:gd name="connsiteX137" fmla="*/ 1742175 w 2148797"/>
              <a:gd name="connsiteY137" fmla="*/ 546436 h 566036"/>
              <a:gd name="connsiteX138" fmla="*/ 1744651 w 2148797"/>
              <a:gd name="connsiteY138" fmla="*/ 546817 h 566036"/>
              <a:gd name="connsiteX139" fmla="*/ 1743127 w 2148797"/>
              <a:gd name="connsiteY139" fmla="*/ 548340 h 566036"/>
              <a:gd name="connsiteX140" fmla="*/ 1741508 w 2148797"/>
              <a:gd name="connsiteY140" fmla="*/ 548721 h 566036"/>
              <a:gd name="connsiteX141" fmla="*/ 1733222 w 2148797"/>
              <a:gd name="connsiteY141" fmla="*/ 548817 h 566036"/>
              <a:gd name="connsiteX142" fmla="*/ 1730459 w 2148797"/>
              <a:gd name="connsiteY142" fmla="*/ 550150 h 566036"/>
              <a:gd name="connsiteX143" fmla="*/ 1729125 w 2148797"/>
              <a:gd name="connsiteY143" fmla="*/ 551198 h 566036"/>
              <a:gd name="connsiteX144" fmla="*/ 1721220 w 2148797"/>
              <a:gd name="connsiteY144" fmla="*/ 543864 h 566036"/>
              <a:gd name="connsiteX145" fmla="*/ 1725125 w 2148797"/>
              <a:gd name="connsiteY145" fmla="*/ 541673 h 566036"/>
              <a:gd name="connsiteX146" fmla="*/ 1522338 w 2148797"/>
              <a:gd name="connsiteY146" fmla="*/ 541006 h 566036"/>
              <a:gd name="connsiteX147" fmla="*/ 1523862 w 2148797"/>
              <a:gd name="connsiteY147" fmla="*/ 541006 h 566036"/>
              <a:gd name="connsiteX148" fmla="*/ 1525576 w 2148797"/>
              <a:gd name="connsiteY148" fmla="*/ 541006 h 566036"/>
              <a:gd name="connsiteX149" fmla="*/ 1530244 w 2148797"/>
              <a:gd name="connsiteY149" fmla="*/ 544816 h 566036"/>
              <a:gd name="connsiteX150" fmla="*/ 1528243 w 2148797"/>
              <a:gd name="connsiteY150" fmla="*/ 550245 h 566036"/>
              <a:gd name="connsiteX151" fmla="*/ 1526433 w 2148797"/>
              <a:gd name="connsiteY151" fmla="*/ 550626 h 566036"/>
              <a:gd name="connsiteX152" fmla="*/ 1524148 w 2148797"/>
              <a:gd name="connsiteY152" fmla="*/ 551102 h 566036"/>
              <a:gd name="connsiteX153" fmla="*/ 1519099 w 2148797"/>
              <a:gd name="connsiteY153" fmla="*/ 549960 h 566036"/>
              <a:gd name="connsiteX154" fmla="*/ 1521195 w 2148797"/>
              <a:gd name="connsiteY154" fmla="*/ 548912 h 566036"/>
              <a:gd name="connsiteX155" fmla="*/ 1522338 w 2148797"/>
              <a:gd name="connsiteY155" fmla="*/ 548721 h 566036"/>
              <a:gd name="connsiteX156" fmla="*/ 1524243 w 2148797"/>
              <a:gd name="connsiteY156" fmla="*/ 548435 h 566036"/>
              <a:gd name="connsiteX157" fmla="*/ 1524148 w 2148797"/>
              <a:gd name="connsiteY157" fmla="*/ 544721 h 566036"/>
              <a:gd name="connsiteX158" fmla="*/ 1522338 w 2148797"/>
              <a:gd name="connsiteY158" fmla="*/ 544435 h 566036"/>
              <a:gd name="connsiteX159" fmla="*/ 1521576 w 2148797"/>
              <a:gd name="connsiteY159" fmla="*/ 544340 h 566036"/>
              <a:gd name="connsiteX160" fmla="*/ 1522338 w 2148797"/>
              <a:gd name="connsiteY160" fmla="*/ 541006 h 566036"/>
              <a:gd name="connsiteX161" fmla="*/ 1564438 w 2148797"/>
              <a:gd name="connsiteY161" fmla="*/ 540625 h 566036"/>
              <a:gd name="connsiteX162" fmla="*/ 1572058 w 2148797"/>
              <a:gd name="connsiteY162" fmla="*/ 544244 h 566036"/>
              <a:gd name="connsiteX163" fmla="*/ 1581202 w 2148797"/>
              <a:gd name="connsiteY163" fmla="*/ 548340 h 566036"/>
              <a:gd name="connsiteX164" fmla="*/ 1581488 w 2148797"/>
              <a:gd name="connsiteY164" fmla="*/ 549864 h 566036"/>
              <a:gd name="connsiteX165" fmla="*/ 1581678 w 2148797"/>
              <a:gd name="connsiteY165" fmla="*/ 550721 h 566036"/>
              <a:gd name="connsiteX166" fmla="*/ 1583964 w 2148797"/>
              <a:gd name="connsiteY166" fmla="*/ 552531 h 566036"/>
              <a:gd name="connsiteX167" fmla="*/ 1576154 w 2148797"/>
              <a:gd name="connsiteY167" fmla="*/ 550912 h 566036"/>
              <a:gd name="connsiteX168" fmla="*/ 1571582 w 2148797"/>
              <a:gd name="connsiteY168" fmla="*/ 549007 h 566036"/>
              <a:gd name="connsiteX169" fmla="*/ 1556342 w 2148797"/>
              <a:gd name="connsiteY169" fmla="*/ 544816 h 566036"/>
              <a:gd name="connsiteX170" fmla="*/ 1560152 w 2148797"/>
              <a:gd name="connsiteY170" fmla="*/ 541482 h 566036"/>
              <a:gd name="connsiteX171" fmla="*/ 1563962 w 2148797"/>
              <a:gd name="connsiteY171" fmla="*/ 540720 h 566036"/>
              <a:gd name="connsiteX172" fmla="*/ 1823803 w 2148797"/>
              <a:gd name="connsiteY172" fmla="*/ 540149 h 566036"/>
              <a:gd name="connsiteX173" fmla="*/ 1834186 w 2148797"/>
              <a:gd name="connsiteY173" fmla="*/ 543102 h 566036"/>
              <a:gd name="connsiteX174" fmla="*/ 1829899 w 2148797"/>
              <a:gd name="connsiteY174" fmla="*/ 550912 h 566036"/>
              <a:gd name="connsiteX175" fmla="*/ 1828756 w 2148797"/>
              <a:gd name="connsiteY175" fmla="*/ 549960 h 566036"/>
              <a:gd name="connsiteX176" fmla="*/ 1826090 w 2148797"/>
              <a:gd name="connsiteY176" fmla="*/ 545769 h 566036"/>
              <a:gd name="connsiteX177" fmla="*/ 1818184 w 2148797"/>
              <a:gd name="connsiteY177" fmla="*/ 543388 h 566036"/>
              <a:gd name="connsiteX178" fmla="*/ 1816755 w 2148797"/>
              <a:gd name="connsiteY178" fmla="*/ 543769 h 566036"/>
              <a:gd name="connsiteX179" fmla="*/ 1815516 w 2148797"/>
              <a:gd name="connsiteY179" fmla="*/ 540625 h 566036"/>
              <a:gd name="connsiteX180" fmla="*/ 1817517 w 2148797"/>
              <a:gd name="connsiteY180" fmla="*/ 540530 h 566036"/>
              <a:gd name="connsiteX181" fmla="*/ 1801801 w 2148797"/>
              <a:gd name="connsiteY181" fmla="*/ 536434 h 566036"/>
              <a:gd name="connsiteX182" fmla="*/ 1802468 w 2148797"/>
              <a:gd name="connsiteY182" fmla="*/ 537196 h 566036"/>
              <a:gd name="connsiteX183" fmla="*/ 1803897 w 2148797"/>
              <a:gd name="connsiteY183" fmla="*/ 538911 h 566036"/>
              <a:gd name="connsiteX184" fmla="*/ 1805325 w 2148797"/>
              <a:gd name="connsiteY184" fmla="*/ 542435 h 566036"/>
              <a:gd name="connsiteX185" fmla="*/ 1795515 w 2148797"/>
              <a:gd name="connsiteY185" fmla="*/ 547483 h 566036"/>
              <a:gd name="connsiteX186" fmla="*/ 1785990 w 2148797"/>
              <a:gd name="connsiteY186" fmla="*/ 542340 h 566036"/>
              <a:gd name="connsiteX187" fmla="*/ 1792371 w 2148797"/>
              <a:gd name="connsiteY187" fmla="*/ 543483 h 566036"/>
              <a:gd name="connsiteX188" fmla="*/ 1795896 w 2148797"/>
              <a:gd name="connsiteY188" fmla="*/ 542244 h 566036"/>
              <a:gd name="connsiteX189" fmla="*/ 1801801 w 2148797"/>
              <a:gd name="connsiteY189" fmla="*/ 536434 h 566036"/>
              <a:gd name="connsiteX190" fmla="*/ 1041230 w 2148797"/>
              <a:gd name="connsiteY190" fmla="*/ 536148 h 566036"/>
              <a:gd name="connsiteX191" fmla="*/ 1043992 w 2148797"/>
              <a:gd name="connsiteY191" fmla="*/ 536720 h 566036"/>
              <a:gd name="connsiteX192" fmla="*/ 1045326 w 2148797"/>
              <a:gd name="connsiteY192" fmla="*/ 537005 h 566036"/>
              <a:gd name="connsiteX193" fmla="*/ 1046564 w 2148797"/>
              <a:gd name="connsiteY193" fmla="*/ 541006 h 566036"/>
              <a:gd name="connsiteX194" fmla="*/ 1044183 w 2148797"/>
              <a:gd name="connsiteY194" fmla="*/ 544911 h 566036"/>
              <a:gd name="connsiteX195" fmla="*/ 1043897 w 2148797"/>
              <a:gd name="connsiteY195" fmla="*/ 544625 h 566036"/>
              <a:gd name="connsiteX196" fmla="*/ 1041897 w 2148797"/>
              <a:gd name="connsiteY196" fmla="*/ 541292 h 566036"/>
              <a:gd name="connsiteX197" fmla="*/ 1041230 w 2148797"/>
              <a:gd name="connsiteY197" fmla="*/ 540720 h 566036"/>
              <a:gd name="connsiteX198" fmla="*/ 1038563 w 2148797"/>
              <a:gd name="connsiteY198" fmla="*/ 541292 h 566036"/>
              <a:gd name="connsiteX199" fmla="*/ 1038563 w 2148797"/>
              <a:gd name="connsiteY199" fmla="*/ 543863 h 566036"/>
              <a:gd name="connsiteX200" fmla="*/ 1034467 w 2148797"/>
              <a:gd name="connsiteY200" fmla="*/ 539768 h 566036"/>
              <a:gd name="connsiteX201" fmla="*/ 1041230 w 2148797"/>
              <a:gd name="connsiteY201" fmla="*/ 536148 h 566036"/>
              <a:gd name="connsiteX202" fmla="*/ 78538 w 2148797"/>
              <a:gd name="connsiteY202" fmla="*/ 534244 h 566036"/>
              <a:gd name="connsiteX203" fmla="*/ 80634 w 2148797"/>
              <a:gd name="connsiteY203" fmla="*/ 535006 h 566036"/>
              <a:gd name="connsiteX204" fmla="*/ 83205 w 2148797"/>
              <a:gd name="connsiteY204" fmla="*/ 535959 h 566036"/>
              <a:gd name="connsiteX205" fmla="*/ 88730 w 2148797"/>
              <a:gd name="connsiteY205" fmla="*/ 536149 h 566036"/>
              <a:gd name="connsiteX206" fmla="*/ 88444 w 2148797"/>
              <a:gd name="connsiteY206" fmla="*/ 536530 h 566036"/>
              <a:gd name="connsiteX207" fmla="*/ 84634 w 2148797"/>
              <a:gd name="connsiteY207" fmla="*/ 540435 h 566036"/>
              <a:gd name="connsiteX208" fmla="*/ 84063 w 2148797"/>
              <a:gd name="connsiteY208" fmla="*/ 541292 h 566036"/>
              <a:gd name="connsiteX209" fmla="*/ 83110 w 2148797"/>
              <a:gd name="connsiteY209" fmla="*/ 544340 h 566036"/>
              <a:gd name="connsiteX210" fmla="*/ 76157 w 2148797"/>
              <a:gd name="connsiteY210" fmla="*/ 540816 h 566036"/>
              <a:gd name="connsiteX211" fmla="*/ 78538 w 2148797"/>
              <a:gd name="connsiteY211" fmla="*/ 534244 h 566036"/>
              <a:gd name="connsiteX212" fmla="*/ 1450995 w 2148797"/>
              <a:gd name="connsiteY212" fmla="*/ 526052 h 566036"/>
              <a:gd name="connsiteX213" fmla="*/ 1451758 w 2148797"/>
              <a:gd name="connsiteY213" fmla="*/ 528433 h 566036"/>
              <a:gd name="connsiteX214" fmla="*/ 1447090 w 2148797"/>
              <a:gd name="connsiteY214" fmla="*/ 533577 h 566036"/>
              <a:gd name="connsiteX215" fmla="*/ 1436613 w 2148797"/>
              <a:gd name="connsiteY215" fmla="*/ 528719 h 566036"/>
              <a:gd name="connsiteX216" fmla="*/ 1437660 w 2148797"/>
              <a:gd name="connsiteY216" fmla="*/ 528338 h 566036"/>
              <a:gd name="connsiteX217" fmla="*/ 1444518 w 2148797"/>
              <a:gd name="connsiteY217" fmla="*/ 530910 h 566036"/>
              <a:gd name="connsiteX218" fmla="*/ 1447662 w 2148797"/>
              <a:gd name="connsiteY218" fmla="*/ 531862 h 566036"/>
              <a:gd name="connsiteX219" fmla="*/ 1449471 w 2148797"/>
              <a:gd name="connsiteY219" fmla="*/ 529767 h 566036"/>
              <a:gd name="connsiteX220" fmla="*/ 1449757 w 2148797"/>
              <a:gd name="connsiteY220" fmla="*/ 528529 h 566036"/>
              <a:gd name="connsiteX221" fmla="*/ 1450995 w 2148797"/>
              <a:gd name="connsiteY221" fmla="*/ 526052 h 566036"/>
              <a:gd name="connsiteX222" fmla="*/ 1344697 w 2148797"/>
              <a:gd name="connsiteY222" fmla="*/ 525766 h 566036"/>
              <a:gd name="connsiteX223" fmla="*/ 1350793 w 2148797"/>
              <a:gd name="connsiteY223" fmla="*/ 530815 h 566036"/>
              <a:gd name="connsiteX224" fmla="*/ 1353079 w 2148797"/>
              <a:gd name="connsiteY224" fmla="*/ 532243 h 566036"/>
              <a:gd name="connsiteX225" fmla="*/ 1353269 w 2148797"/>
              <a:gd name="connsiteY225" fmla="*/ 540149 h 566036"/>
              <a:gd name="connsiteX226" fmla="*/ 1352603 w 2148797"/>
              <a:gd name="connsiteY226" fmla="*/ 540340 h 566036"/>
              <a:gd name="connsiteX227" fmla="*/ 1351936 w 2148797"/>
              <a:gd name="connsiteY227" fmla="*/ 540530 h 566036"/>
              <a:gd name="connsiteX228" fmla="*/ 1347078 w 2148797"/>
              <a:gd name="connsiteY228" fmla="*/ 536149 h 566036"/>
              <a:gd name="connsiteX229" fmla="*/ 1341839 w 2148797"/>
              <a:gd name="connsiteY229" fmla="*/ 526243 h 566036"/>
              <a:gd name="connsiteX230" fmla="*/ 1342411 w 2148797"/>
              <a:gd name="connsiteY230" fmla="*/ 525957 h 566036"/>
              <a:gd name="connsiteX231" fmla="*/ 1344697 w 2148797"/>
              <a:gd name="connsiteY231" fmla="*/ 525766 h 566036"/>
              <a:gd name="connsiteX232" fmla="*/ 945694 w 2148797"/>
              <a:gd name="connsiteY232" fmla="*/ 525385 h 566036"/>
              <a:gd name="connsiteX233" fmla="*/ 954743 w 2148797"/>
              <a:gd name="connsiteY233" fmla="*/ 527576 h 566036"/>
              <a:gd name="connsiteX234" fmla="*/ 957124 w 2148797"/>
              <a:gd name="connsiteY234" fmla="*/ 529195 h 566036"/>
              <a:gd name="connsiteX235" fmla="*/ 955695 w 2148797"/>
              <a:gd name="connsiteY235" fmla="*/ 539292 h 566036"/>
              <a:gd name="connsiteX236" fmla="*/ 949408 w 2148797"/>
              <a:gd name="connsiteY236" fmla="*/ 531957 h 566036"/>
              <a:gd name="connsiteX237" fmla="*/ 945694 w 2148797"/>
              <a:gd name="connsiteY237" fmla="*/ 525385 h 566036"/>
              <a:gd name="connsiteX238" fmla="*/ 721285 w 2148797"/>
              <a:gd name="connsiteY238" fmla="*/ 525290 h 566036"/>
              <a:gd name="connsiteX239" fmla="*/ 727667 w 2148797"/>
              <a:gd name="connsiteY239" fmla="*/ 528148 h 566036"/>
              <a:gd name="connsiteX240" fmla="*/ 728905 w 2148797"/>
              <a:gd name="connsiteY240" fmla="*/ 530815 h 566036"/>
              <a:gd name="connsiteX241" fmla="*/ 722714 w 2148797"/>
              <a:gd name="connsiteY241" fmla="*/ 531481 h 566036"/>
              <a:gd name="connsiteX242" fmla="*/ 722809 w 2148797"/>
              <a:gd name="connsiteY242" fmla="*/ 531672 h 566036"/>
              <a:gd name="connsiteX243" fmla="*/ 723666 w 2148797"/>
              <a:gd name="connsiteY243" fmla="*/ 533482 h 566036"/>
              <a:gd name="connsiteX244" fmla="*/ 722333 w 2148797"/>
              <a:gd name="connsiteY244" fmla="*/ 537673 h 566036"/>
              <a:gd name="connsiteX245" fmla="*/ 719761 w 2148797"/>
              <a:gd name="connsiteY245" fmla="*/ 537006 h 566036"/>
              <a:gd name="connsiteX246" fmla="*/ 717856 w 2148797"/>
              <a:gd name="connsiteY246" fmla="*/ 528719 h 566036"/>
              <a:gd name="connsiteX247" fmla="*/ 719285 w 2148797"/>
              <a:gd name="connsiteY247" fmla="*/ 527290 h 566036"/>
              <a:gd name="connsiteX248" fmla="*/ 1817613 w 2148797"/>
              <a:gd name="connsiteY248" fmla="*/ 523766 h 566036"/>
              <a:gd name="connsiteX249" fmla="*/ 1824281 w 2148797"/>
              <a:gd name="connsiteY249" fmla="*/ 529672 h 566036"/>
              <a:gd name="connsiteX250" fmla="*/ 1818185 w 2148797"/>
              <a:gd name="connsiteY250" fmla="*/ 531386 h 566036"/>
              <a:gd name="connsiteX251" fmla="*/ 1818089 w 2148797"/>
              <a:gd name="connsiteY251" fmla="*/ 530148 h 566036"/>
              <a:gd name="connsiteX252" fmla="*/ 1817804 w 2148797"/>
              <a:gd name="connsiteY252" fmla="*/ 524814 h 566036"/>
              <a:gd name="connsiteX253" fmla="*/ 1813422 w 2148797"/>
              <a:gd name="connsiteY253" fmla="*/ 524528 h 566036"/>
              <a:gd name="connsiteX254" fmla="*/ 1817613 w 2148797"/>
              <a:gd name="connsiteY254" fmla="*/ 523766 h 566036"/>
              <a:gd name="connsiteX255" fmla="*/ 1245446 w 2148797"/>
              <a:gd name="connsiteY255" fmla="*/ 523195 h 566036"/>
              <a:gd name="connsiteX256" fmla="*/ 1241255 w 2148797"/>
              <a:gd name="connsiteY256" fmla="*/ 526433 h 566036"/>
              <a:gd name="connsiteX257" fmla="*/ 1240779 w 2148797"/>
              <a:gd name="connsiteY257" fmla="*/ 527290 h 566036"/>
              <a:gd name="connsiteX258" fmla="*/ 1244970 w 2148797"/>
              <a:gd name="connsiteY258" fmla="*/ 533482 h 566036"/>
              <a:gd name="connsiteX259" fmla="*/ 1230110 w 2148797"/>
              <a:gd name="connsiteY259" fmla="*/ 539006 h 566036"/>
              <a:gd name="connsiteX260" fmla="*/ 1227634 w 2148797"/>
              <a:gd name="connsiteY260" fmla="*/ 538339 h 566036"/>
              <a:gd name="connsiteX261" fmla="*/ 1227824 w 2148797"/>
              <a:gd name="connsiteY261" fmla="*/ 538149 h 566036"/>
              <a:gd name="connsiteX262" fmla="*/ 1229634 w 2148797"/>
              <a:gd name="connsiteY262" fmla="*/ 536339 h 566036"/>
              <a:gd name="connsiteX263" fmla="*/ 1240969 w 2148797"/>
              <a:gd name="connsiteY263" fmla="*/ 532053 h 566036"/>
              <a:gd name="connsiteX264" fmla="*/ 1236873 w 2148797"/>
              <a:gd name="connsiteY264" fmla="*/ 527576 h 566036"/>
              <a:gd name="connsiteX265" fmla="*/ 1235921 w 2148797"/>
              <a:gd name="connsiteY265" fmla="*/ 526624 h 566036"/>
              <a:gd name="connsiteX266" fmla="*/ 1245446 w 2148797"/>
              <a:gd name="connsiteY266" fmla="*/ 523195 h 566036"/>
              <a:gd name="connsiteX267" fmla="*/ 1220668 w 2148797"/>
              <a:gd name="connsiteY267" fmla="*/ 522989 h 566036"/>
              <a:gd name="connsiteX268" fmla="*/ 1219538 w 2148797"/>
              <a:gd name="connsiteY268" fmla="*/ 525671 h 566036"/>
              <a:gd name="connsiteX269" fmla="*/ 1218014 w 2148797"/>
              <a:gd name="connsiteY269" fmla="*/ 526052 h 566036"/>
              <a:gd name="connsiteX270" fmla="*/ 1217156 w 2148797"/>
              <a:gd name="connsiteY270" fmla="*/ 526338 h 566036"/>
              <a:gd name="connsiteX271" fmla="*/ 1215347 w 2148797"/>
              <a:gd name="connsiteY271" fmla="*/ 523956 h 566036"/>
              <a:gd name="connsiteX272" fmla="*/ 1215728 w 2148797"/>
              <a:gd name="connsiteY272" fmla="*/ 523861 h 566036"/>
              <a:gd name="connsiteX273" fmla="*/ 847110 w 2148797"/>
              <a:gd name="connsiteY273" fmla="*/ 522814 h 566036"/>
              <a:gd name="connsiteX274" fmla="*/ 852825 w 2148797"/>
              <a:gd name="connsiteY274" fmla="*/ 527671 h 566036"/>
              <a:gd name="connsiteX275" fmla="*/ 854349 w 2148797"/>
              <a:gd name="connsiteY275" fmla="*/ 526528 h 566036"/>
              <a:gd name="connsiteX276" fmla="*/ 859207 w 2148797"/>
              <a:gd name="connsiteY276" fmla="*/ 527195 h 566036"/>
              <a:gd name="connsiteX277" fmla="*/ 860636 w 2148797"/>
              <a:gd name="connsiteY277" fmla="*/ 529195 h 566036"/>
              <a:gd name="connsiteX278" fmla="*/ 863874 w 2148797"/>
              <a:gd name="connsiteY278" fmla="*/ 533767 h 566036"/>
              <a:gd name="connsiteX279" fmla="*/ 861969 w 2148797"/>
              <a:gd name="connsiteY279" fmla="*/ 534815 h 566036"/>
              <a:gd name="connsiteX280" fmla="*/ 861016 w 2148797"/>
              <a:gd name="connsiteY280" fmla="*/ 534625 h 566036"/>
              <a:gd name="connsiteX281" fmla="*/ 857588 w 2148797"/>
              <a:gd name="connsiteY281" fmla="*/ 534339 h 566036"/>
              <a:gd name="connsiteX282" fmla="*/ 856349 w 2148797"/>
              <a:gd name="connsiteY282" fmla="*/ 534434 h 566036"/>
              <a:gd name="connsiteX283" fmla="*/ 855683 w 2148797"/>
              <a:gd name="connsiteY283" fmla="*/ 531767 h 566036"/>
              <a:gd name="connsiteX284" fmla="*/ 852444 w 2148797"/>
              <a:gd name="connsiteY284" fmla="*/ 530719 h 566036"/>
              <a:gd name="connsiteX285" fmla="*/ 844062 w 2148797"/>
              <a:gd name="connsiteY285" fmla="*/ 529576 h 566036"/>
              <a:gd name="connsiteX286" fmla="*/ 847110 w 2148797"/>
              <a:gd name="connsiteY286" fmla="*/ 522814 h 566036"/>
              <a:gd name="connsiteX287" fmla="*/ 1221486 w 2148797"/>
              <a:gd name="connsiteY287" fmla="*/ 521051 h 566036"/>
              <a:gd name="connsiteX288" fmla="*/ 1222205 w 2148797"/>
              <a:gd name="connsiteY288" fmla="*/ 522718 h 566036"/>
              <a:gd name="connsiteX289" fmla="*/ 1220668 w 2148797"/>
              <a:gd name="connsiteY289" fmla="*/ 522989 h 566036"/>
              <a:gd name="connsiteX290" fmla="*/ 1011607 w 2148797"/>
              <a:gd name="connsiteY290" fmla="*/ 519575 h 566036"/>
              <a:gd name="connsiteX291" fmla="*/ 1016083 w 2148797"/>
              <a:gd name="connsiteY291" fmla="*/ 520242 h 566036"/>
              <a:gd name="connsiteX292" fmla="*/ 1007035 w 2148797"/>
              <a:gd name="connsiteY292" fmla="*/ 529671 h 566036"/>
              <a:gd name="connsiteX293" fmla="*/ 1004368 w 2148797"/>
              <a:gd name="connsiteY293" fmla="*/ 528814 h 566036"/>
              <a:gd name="connsiteX294" fmla="*/ 1011607 w 2148797"/>
              <a:gd name="connsiteY294" fmla="*/ 519575 h 566036"/>
              <a:gd name="connsiteX295" fmla="*/ 1668641 w 2148797"/>
              <a:gd name="connsiteY295" fmla="*/ 519479 h 566036"/>
              <a:gd name="connsiteX296" fmla="*/ 1671309 w 2148797"/>
              <a:gd name="connsiteY296" fmla="*/ 522051 h 566036"/>
              <a:gd name="connsiteX297" fmla="*/ 1668165 w 2148797"/>
              <a:gd name="connsiteY297" fmla="*/ 527766 h 566036"/>
              <a:gd name="connsiteX298" fmla="*/ 1664926 w 2148797"/>
              <a:gd name="connsiteY298" fmla="*/ 527290 h 566036"/>
              <a:gd name="connsiteX299" fmla="*/ 1656164 w 2148797"/>
              <a:gd name="connsiteY299" fmla="*/ 532624 h 566036"/>
              <a:gd name="connsiteX300" fmla="*/ 1652068 w 2148797"/>
              <a:gd name="connsiteY300" fmla="*/ 530909 h 566036"/>
              <a:gd name="connsiteX301" fmla="*/ 1650163 w 2148797"/>
              <a:gd name="connsiteY301" fmla="*/ 527766 h 566036"/>
              <a:gd name="connsiteX302" fmla="*/ 1660450 w 2148797"/>
              <a:gd name="connsiteY302" fmla="*/ 528909 h 566036"/>
              <a:gd name="connsiteX303" fmla="*/ 1663403 w 2148797"/>
              <a:gd name="connsiteY303" fmla="*/ 526909 h 566036"/>
              <a:gd name="connsiteX304" fmla="*/ 1666069 w 2148797"/>
              <a:gd name="connsiteY304" fmla="*/ 521480 h 566036"/>
              <a:gd name="connsiteX305" fmla="*/ 1668641 w 2148797"/>
              <a:gd name="connsiteY305" fmla="*/ 519479 h 566036"/>
              <a:gd name="connsiteX306" fmla="*/ 154643 w 2148797"/>
              <a:gd name="connsiteY306" fmla="*/ 519289 h 566036"/>
              <a:gd name="connsiteX307" fmla="*/ 151785 w 2148797"/>
              <a:gd name="connsiteY307" fmla="*/ 519384 h 566036"/>
              <a:gd name="connsiteX308" fmla="*/ 148070 w 2148797"/>
              <a:gd name="connsiteY308" fmla="*/ 519575 h 566036"/>
              <a:gd name="connsiteX309" fmla="*/ 147880 w 2148797"/>
              <a:gd name="connsiteY309" fmla="*/ 527576 h 566036"/>
              <a:gd name="connsiteX310" fmla="*/ 149880 w 2148797"/>
              <a:gd name="connsiteY310" fmla="*/ 528623 h 566036"/>
              <a:gd name="connsiteX311" fmla="*/ 156929 w 2148797"/>
              <a:gd name="connsiteY311" fmla="*/ 520432 h 566036"/>
              <a:gd name="connsiteX312" fmla="*/ 154643 w 2148797"/>
              <a:gd name="connsiteY312" fmla="*/ 519289 h 566036"/>
              <a:gd name="connsiteX313" fmla="*/ 1633875 w 2148797"/>
              <a:gd name="connsiteY313" fmla="*/ 518147 h 566036"/>
              <a:gd name="connsiteX314" fmla="*/ 1635684 w 2148797"/>
              <a:gd name="connsiteY314" fmla="*/ 521766 h 566036"/>
              <a:gd name="connsiteX315" fmla="*/ 1633970 w 2148797"/>
              <a:gd name="connsiteY315" fmla="*/ 523385 h 566036"/>
              <a:gd name="connsiteX316" fmla="*/ 1630350 w 2148797"/>
              <a:gd name="connsiteY316" fmla="*/ 526910 h 566036"/>
              <a:gd name="connsiteX317" fmla="*/ 1629779 w 2148797"/>
              <a:gd name="connsiteY317" fmla="*/ 529862 h 566036"/>
              <a:gd name="connsiteX318" fmla="*/ 1626160 w 2148797"/>
              <a:gd name="connsiteY318" fmla="*/ 528434 h 566036"/>
              <a:gd name="connsiteX319" fmla="*/ 1624827 w 2148797"/>
              <a:gd name="connsiteY319" fmla="*/ 534244 h 566036"/>
              <a:gd name="connsiteX320" fmla="*/ 1621397 w 2148797"/>
              <a:gd name="connsiteY320" fmla="*/ 534053 h 566036"/>
              <a:gd name="connsiteX321" fmla="*/ 1618445 w 2148797"/>
              <a:gd name="connsiteY321" fmla="*/ 533862 h 566036"/>
              <a:gd name="connsiteX322" fmla="*/ 1613682 w 2148797"/>
              <a:gd name="connsiteY322" fmla="*/ 530814 h 566036"/>
              <a:gd name="connsiteX323" fmla="*/ 1607205 w 2148797"/>
              <a:gd name="connsiteY323" fmla="*/ 530052 h 566036"/>
              <a:gd name="connsiteX324" fmla="*/ 1611301 w 2148797"/>
              <a:gd name="connsiteY324" fmla="*/ 523004 h 566036"/>
              <a:gd name="connsiteX325" fmla="*/ 1612920 w 2148797"/>
              <a:gd name="connsiteY325" fmla="*/ 523575 h 566036"/>
              <a:gd name="connsiteX326" fmla="*/ 1616445 w 2148797"/>
              <a:gd name="connsiteY326" fmla="*/ 524909 h 566036"/>
              <a:gd name="connsiteX327" fmla="*/ 1624376 w 2148797"/>
              <a:gd name="connsiteY327" fmla="*/ 526892 h 566036"/>
              <a:gd name="connsiteX328" fmla="*/ 1623493 w 2148797"/>
              <a:gd name="connsiteY328" fmla="*/ 524243 h 566036"/>
              <a:gd name="connsiteX329" fmla="*/ 1624255 w 2148797"/>
              <a:gd name="connsiteY329" fmla="*/ 523671 h 566036"/>
              <a:gd name="connsiteX330" fmla="*/ 1625207 w 2148797"/>
              <a:gd name="connsiteY330" fmla="*/ 522909 h 566036"/>
              <a:gd name="connsiteX331" fmla="*/ 1630446 w 2148797"/>
              <a:gd name="connsiteY331" fmla="*/ 519480 h 566036"/>
              <a:gd name="connsiteX332" fmla="*/ 1632160 w 2148797"/>
              <a:gd name="connsiteY332" fmla="*/ 518813 h 566036"/>
              <a:gd name="connsiteX333" fmla="*/ 1167246 w 2148797"/>
              <a:gd name="connsiteY333" fmla="*/ 517194 h 566036"/>
              <a:gd name="connsiteX334" fmla="*/ 1169246 w 2148797"/>
              <a:gd name="connsiteY334" fmla="*/ 517289 h 566036"/>
              <a:gd name="connsiteX335" fmla="*/ 1171627 w 2148797"/>
              <a:gd name="connsiteY335" fmla="*/ 519765 h 566036"/>
              <a:gd name="connsiteX336" fmla="*/ 1163340 w 2148797"/>
              <a:gd name="connsiteY336" fmla="*/ 523956 h 566036"/>
              <a:gd name="connsiteX337" fmla="*/ 1163435 w 2148797"/>
              <a:gd name="connsiteY337" fmla="*/ 522051 h 566036"/>
              <a:gd name="connsiteX338" fmla="*/ 1167246 w 2148797"/>
              <a:gd name="connsiteY338" fmla="*/ 517194 h 566036"/>
              <a:gd name="connsiteX339" fmla="*/ 1148767 w 2148797"/>
              <a:gd name="connsiteY339" fmla="*/ 515194 h 566036"/>
              <a:gd name="connsiteX340" fmla="*/ 1148957 w 2148797"/>
              <a:gd name="connsiteY340" fmla="*/ 519099 h 566036"/>
              <a:gd name="connsiteX341" fmla="*/ 1147910 w 2148797"/>
              <a:gd name="connsiteY341" fmla="*/ 519290 h 566036"/>
              <a:gd name="connsiteX342" fmla="*/ 1145814 w 2148797"/>
              <a:gd name="connsiteY342" fmla="*/ 519671 h 566036"/>
              <a:gd name="connsiteX343" fmla="*/ 1140289 w 2148797"/>
              <a:gd name="connsiteY343" fmla="*/ 522338 h 566036"/>
              <a:gd name="connsiteX344" fmla="*/ 1137051 w 2148797"/>
              <a:gd name="connsiteY344" fmla="*/ 524909 h 566036"/>
              <a:gd name="connsiteX345" fmla="*/ 1143718 w 2148797"/>
              <a:gd name="connsiteY345" fmla="*/ 515861 h 566036"/>
              <a:gd name="connsiteX346" fmla="*/ 1148005 w 2148797"/>
              <a:gd name="connsiteY346" fmla="*/ 515289 h 566036"/>
              <a:gd name="connsiteX347" fmla="*/ 1886859 w 2148797"/>
              <a:gd name="connsiteY347" fmla="*/ 515003 h 566036"/>
              <a:gd name="connsiteX348" fmla="*/ 1890002 w 2148797"/>
              <a:gd name="connsiteY348" fmla="*/ 518146 h 566036"/>
              <a:gd name="connsiteX349" fmla="*/ 1883906 w 2148797"/>
              <a:gd name="connsiteY349" fmla="*/ 521480 h 566036"/>
              <a:gd name="connsiteX350" fmla="*/ 1888478 w 2148797"/>
              <a:gd name="connsiteY350" fmla="*/ 524338 h 566036"/>
              <a:gd name="connsiteX351" fmla="*/ 1874572 w 2148797"/>
              <a:gd name="connsiteY351" fmla="*/ 521956 h 566036"/>
              <a:gd name="connsiteX352" fmla="*/ 1870095 w 2148797"/>
              <a:gd name="connsiteY352" fmla="*/ 523957 h 566036"/>
              <a:gd name="connsiteX353" fmla="*/ 1869047 w 2148797"/>
              <a:gd name="connsiteY353" fmla="*/ 530243 h 566036"/>
              <a:gd name="connsiteX354" fmla="*/ 1867999 w 2148797"/>
              <a:gd name="connsiteY354" fmla="*/ 529767 h 566036"/>
              <a:gd name="connsiteX355" fmla="*/ 1865428 w 2148797"/>
              <a:gd name="connsiteY355" fmla="*/ 528719 h 566036"/>
              <a:gd name="connsiteX356" fmla="*/ 1861903 w 2148797"/>
              <a:gd name="connsiteY356" fmla="*/ 525385 h 566036"/>
              <a:gd name="connsiteX357" fmla="*/ 1864475 w 2148797"/>
              <a:gd name="connsiteY357" fmla="*/ 523576 h 566036"/>
              <a:gd name="connsiteX358" fmla="*/ 1876191 w 2148797"/>
              <a:gd name="connsiteY358" fmla="*/ 519480 h 566036"/>
              <a:gd name="connsiteX359" fmla="*/ 1884192 w 2148797"/>
              <a:gd name="connsiteY359" fmla="*/ 517384 h 566036"/>
              <a:gd name="connsiteX360" fmla="*/ 934073 w 2148797"/>
              <a:gd name="connsiteY360" fmla="*/ 514526 h 566036"/>
              <a:gd name="connsiteX361" fmla="*/ 933026 w 2148797"/>
              <a:gd name="connsiteY361" fmla="*/ 520337 h 566036"/>
              <a:gd name="connsiteX362" fmla="*/ 930358 w 2148797"/>
              <a:gd name="connsiteY362" fmla="*/ 520908 h 566036"/>
              <a:gd name="connsiteX363" fmla="*/ 927120 w 2148797"/>
              <a:gd name="connsiteY363" fmla="*/ 521575 h 566036"/>
              <a:gd name="connsiteX364" fmla="*/ 919405 w 2148797"/>
              <a:gd name="connsiteY364" fmla="*/ 515955 h 566036"/>
              <a:gd name="connsiteX365" fmla="*/ 927215 w 2148797"/>
              <a:gd name="connsiteY365" fmla="*/ 516717 h 566036"/>
              <a:gd name="connsiteX366" fmla="*/ 928644 w 2148797"/>
              <a:gd name="connsiteY366" fmla="*/ 516431 h 566036"/>
              <a:gd name="connsiteX367" fmla="*/ 933026 w 2148797"/>
              <a:gd name="connsiteY367" fmla="*/ 515003 h 566036"/>
              <a:gd name="connsiteX368" fmla="*/ 1291832 w 2148797"/>
              <a:gd name="connsiteY368" fmla="*/ 513765 h 566036"/>
              <a:gd name="connsiteX369" fmla="*/ 1297255 w 2148797"/>
              <a:gd name="connsiteY369" fmla="*/ 517094 h 566036"/>
              <a:gd name="connsiteX370" fmla="*/ 1296881 w 2148797"/>
              <a:gd name="connsiteY370" fmla="*/ 517575 h 566036"/>
              <a:gd name="connsiteX371" fmla="*/ 1296214 w 2148797"/>
              <a:gd name="connsiteY371" fmla="*/ 517098 h 566036"/>
              <a:gd name="connsiteX372" fmla="*/ 1346982 w 2148797"/>
              <a:gd name="connsiteY372" fmla="*/ 513098 h 566036"/>
              <a:gd name="connsiteX373" fmla="*/ 1348792 w 2148797"/>
              <a:gd name="connsiteY373" fmla="*/ 513098 h 566036"/>
              <a:gd name="connsiteX374" fmla="*/ 1351459 w 2148797"/>
              <a:gd name="connsiteY374" fmla="*/ 514431 h 566036"/>
              <a:gd name="connsiteX375" fmla="*/ 1350411 w 2148797"/>
              <a:gd name="connsiteY375" fmla="*/ 517003 h 566036"/>
              <a:gd name="connsiteX376" fmla="*/ 1348887 w 2148797"/>
              <a:gd name="connsiteY376" fmla="*/ 517956 h 566036"/>
              <a:gd name="connsiteX377" fmla="*/ 1340124 w 2148797"/>
              <a:gd name="connsiteY377" fmla="*/ 521004 h 566036"/>
              <a:gd name="connsiteX378" fmla="*/ 1336980 w 2148797"/>
              <a:gd name="connsiteY378" fmla="*/ 521099 h 566036"/>
              <a:gd name="connsiteX379" fmla="*/ 1332123 w 2148797"/>
              <a:gd name="connsiteY379" fmla="*/ 515289 h 566036"/>
              <a:gd name="connsiteX380" fmla="*/ 1337076 w 2148797"/>
              <a:gd name="connsiteY380" fmla="*/ 514717 h 566036"/>
              <a:gd name="connsiteX381" fmla="*/ 1338124 w 2148797"/>
              <a:gd name="connsiteY381" fmla="*/ 515670 h 566036"/>
              <a:gd name="connsiteX382" fmla="*/ 1340410 w 2148797"/>
              <a:gd name="connsiteY382" fmla="*/ 517765 h 566036"/>
              <a:gd name="connsiteX383" fmla="*/ 1346982 w 2148797"/>
              <a:gd name="connsiteY383" fmla="*/ 513098 h 566036"/>
              <a:gd name="connsiteX384" fmla="*/ 1546177 w 2148797"/>
              <a:gd name="connsiteY384" fmla="*/ 512735 h 566036"/>
              <a:gd name="connsiteX385" fmla="*/ 1548339 w 2148797"/>
              <a:gd name="connsiteY385" fmla="*/ 513001 h 566036"/>
              <a:gd name="connsiteX386" fmla="*/ 1548491 w 2148797"/>
              <a:gd name="connsiteY386" fmla="*/ 514757 h 566036"/>
              <a:gd name="connsiteX387" fmla="*/ 37009 w 2148797"/>
              <a:gd name="connsiteY387" fmla="*/ 511764 h 566036"/>
              <a:gd name="connsiteX388" fmla="*/ 30532 w 2148797"/>
              <a:gd name="connsiteY388" fmla="*/ 519098 h 566036"/>
              <a:gd name="connsiteX389" fmla="*/ 30437 w 2148797"/>
              <a:gd name="connsiteY389" fmla="*/ 530433 h 566036"/>
              <a:gd name="connsiteX390" fmla="*/ 34628 w 2148797"/>
              <a:gd name="connsiteY390" fmla="*/ 529100 h 566036"/>
              <a:gd name="connsiteX391" fmla="*/ 34342 w 2148797"/>
              <a:gd name="connsiteY391" fmla="*/ 528814 h 566036"/>
              <a:gd name="connsiteX392" fmla="*/ 36437 w 2148797"/>
              <a:gd name="connsiteY392" fmla="*/ 518813 h 566036"/>
              <a:gd name="connsiteX393" fmla="*/ 39199 w 2148797"/>
              <a:gd name="connsiteY393" fmla="*/ 516908 h 566036"/>
              <a:gd name="connsiteX394" fmla="*/ 37009 w 2148797"/>
              <a:gd name="connsiteY394" fmla="*/ 511764 h 566036"/>
              <a:gd name="connsiteX395" fmla="*/ 279325 w 2148797"/>
              <a:gd name="connsiteY395" fmla="*/ 509192 h 566036"/>
              <a:gd name="connsiteX396" fmla="*/ 283992 w 2148797"/>
              <a:gd name="connsiteY396" fmla="*/ 509478 h 566036"/>
              <a:gd name="connsiteX397" fmla="*/ 294279 w 2148797"/>
              <a:gd name="connsiteY397" fmla="*/ 515479 h 566036"/>
              <a:gd name="connsiteX398" fmla="*/ 292088 w 2148797"/>
              <a:gd name="connsiteY398" fmla="*/ 518051 h 566036"/>
              <a:gd name="connsiteX399" fmla="*/ 287421 w 2148797"/>
              <a:gd name="connsiteY399" fmla="*/ 512907 h 566036"/>
              <a:gd name="connsiteX400" fmla="*/ 279325 w 2148797"/>
              <a:gd name="connsiteY400" fmla="*/ 509192 h 566036"/>
              <a:gd name="connsiteX401" fmla="*/ 1516432 w 2148797"/>
              <a:gd name="connsiteY401" fmla="*/ 507383 h 566036"/>
              <a:gd name="connsiteX402" fmla="*/ 1513765 w 2148797"/>
              <a:gd name="connsiteY402" fmla="*/ 507859 h 566036"/>
              <a:gd name="connsiteX403" fmla="*/ 1513575 w 2148797"/>
              <a:gd name="connsiteY403" fmla="*/ 515098 h 566036"/>
              <a:gd name="connsiteX404" fmla="*/ 1521099 w 2148797"/>
              <a:gd name="connsiteY404" fmla="*/ 517003 h 566036"/>
              <a:gd name="connsiteX405" fmla="*/ 1522433 w 2148797"/>
              <a:gd name="connsiteY405" fmla="*/ 511002 h 566036"/>
              <a:gd name="connsiteX406" fmla="*/ 1521671 w 2148797"/>
              <a:gd name="connsiteY406" fmla="*/ 511098 h 566036"/>
              <a:gd name="connsiteX407" fmla="*/ 1520051 w 2148797"/>
              <a:gd name="connsiteY407" fmla="*/ 511288 h 566036"/>
              <a:gd name="connsiteX408" fmla="*/ 1516432 w 2148797"/>
              <a:gd name="connsiteY408" fmla="*/ 507383 h 566036"/>
              <a:gd name="connsiteX409" fmla="*/ 53106 w 2148797"/>
              <a:gd name="connsiteY409" fmla="*/ 507383 h 566036"/>
              <a:gd name="connsiteX410" fmla="*/ 49105 w 2148797"/>
              <a:gd name="connsiteY410" fmla="*/ 514622 h 566036"/>
              <a:gd name="connsiteX411" fmla="*/ 53963 w 2148797"/>
              <a:gd name="connsiteY411" fmla="*/ 516908 h 566036"/>
              <a:gd name="connsiteX412" fmla="*/ 53106 w 2148797"/>
              <a:gd name="connsiteY412" fmla="*/ 507383 h 566036"/>
              <a:gd name="connsiteX413" fmla="*/ 1146005 w 2148797"/>
              <a:gd name="connsiteY413" fmla="*/ 506716 h 566036"/>
              <a:gd name="connsiteX414" fmla="*/ 1148101 w 2148797"/>
              <a:gd name="connsiteY414" fmla="*/ 507954 h 566036"/>
              <a:gd name="connsiteX415" fmla="*/ 1152387 w 2148797"/>
              <a:gd name="connsiteY415" fmla="*/ 508335 h 566036"/>
              <a:gd name="connsiteX416" fmla="*/ 1158102 w 2148797"/>
              <a:gd name="connsiteY416" fmla="*/ 508526 h 566036"/>
              <a:gd name="connsiteX417" fmla="*/ 1159150 w 2148797"/>
              <a:gd name="connsiteY417" fmla="*/ 510812 h 566036"/>
              <a:gd name="connsiteX418" fmla="*/ 1146767 w 2148797"/>
              <a:gd name="connsiteY418" fmla="*/ 513574 h 566036"/>
              <a:gd name="connsiteX419" fmla="*/ 1143624 w 2148797"/>
              <a:gd name="connsiteY419" fmla="*/ 511574 h 566036"/>
              <a:gd name="connsiteX420" fmla="*/ 1146005 w 2148797"/>
              <a:gd name="connsiteY420" fmla="*/ 506716 h 566036"/>
              <a:gd name="connsiteX421" fmla="*/ 1714933 w 2148797"/>
              <a:gd name="connsiteY421" fmla="*/ 505764 h 566036"/>
              <a:gd name="connsiteX422" fmla="*/ 1716743 w 2148797"/>
              <a:gd name="connsiteY422" fmla="*/ 506145 h 566036"/>
              <a:gd name="connsiteX423" fmla="*/ 1718362 w 2148797"/>
              <a:gd name="connsiteY423" fmla="*/ 513479 h 566036"/>
              <a:gd name="connsiteX424" fmla="*/ 1717791 w 2148797"/>
              <a:gd name="connsiteY424" fmla="*/ 516337 h 566036"/>
              <a:gd name="connsiteX425" fmla="*/ 1717791 w 2148797"/>
              <a:gd name="connsiteY425" fmla="*/ 519290 h 566036"/>
              <a:gd name="connsiteX426" fmla="*/ 1715219 w 2148797"/>
              <a:gd name="connsiteY426" fmla="*/ 516813 h 566036"/>
              <a:gd name="connsiteX427" fmla="*/ 1715028 w 2148797"/>
              <a:gd name="connsiteY427" fmla="*/ 510622 h 566036"/>
              <a:gd name="connsiteX428" fmla="*/ 1712552 w 2148797"/>
              <a:gd name="connsiteY428" fmla="*/ 509003 h 566036"/>
              <a:gd name="connsiteX429" fmla="*/ 1711409 w 2148797"/>
              <a:gd name="connsiteY429" fmla="*/ 506812 h 566036"/>
              <a:gd name="connsiteX430" fmla="*/ 1714933 w 2148797"/>
              <a:gd name="connsiteY430" fmla="*/ 505764 h 566036"/>
              <a:gd name="connsiteX431" fmla="*/ 85301 w 2148797"/>
              <a:gd name="connsiteY431" fmla="*/ 504621 h 566036"/>
              <a:gd name="connsiteX432" fmla="*/ 86729 w 2148797"/>
              <a:gd name="connsiteY432" fmla="*/ 510907 h 566036"/>
              <a:gd name="connsiteX433" fmla="*/ 87015 w 2148797"/>
              <a:gd name="connsiteY433" fmla="*/ 515479 h 566036"/>
              <a:gd name="connsiteX434" fmla="*/ 84634 w 2148797"/>
              <a:gd name="connsiteY434" fmla="*/ 521194 h 566036"/>
              <a:gd name="connsiteX435" fmla="*/ 91206 w 2148797"/>
              <a:gd name="connsiteY435" fmla="*/ 516812 h 566036"/>
              <a:gd name="connsiteX436" fmla="*/ 91015 w 2148797"/>
              <a:gd name="connsiteY436" fmla="*/ 506716 h 566036"/>
              <a:gd name="connsiteX437" fmla="*/ 85301 w 2148797"/>
              <a:gd name="connsiteY437" fmla="*/ 504621 h 566036"/>
              <a:gd name="connsiteX438" fmla="*/ 1503097 w 2148797"/>
              <a:gd name="connsiteY438" fmla="*/ 503192 h 566036"/>
              <a:gd name="connsiteX439" fmla="*/ 1493286 w 2148797"/>
              <a:gd name="connsiteY439" fmla="*/ 503477 h 566036"/>
              <a:gd name="connsiteX440" fmla="*/ 1501573 w 2148797"/>
              <a:gd name="connsiteY440" fmla="*/ 506430 h 566036"/>
              <a:gd name="connsiteX441" fmla="*/ 1501763 w 2148797"/>
              <a:gd name="connsiteY441" fmla="*/ 508812 h 566036"/>
              <a:gd name="connsiteX442" fmla="*/ 1493286 w 2148797"/>
              <a:gd name="connsiteY442" fmla="*/ 514431 h 566036"/>
              <a:gd name="connsiteX443" fmla="*/ 1493381 w 2148797"/>
              <a:gd name="connsiteY443" fmla="*/ 515765 h 566036"/>
              <a:gd name="connsiteX444" fmla="*/ 1493477 w 2148797"/>
              <a:gd name="connsiteY444" fmla="*/ 517003 h 566036"/>
              <a:gd name="connsiteX445" fmla="*/ 1497763 w 2148797"/>
              <a:gd name="connsiteY445" fmla="*/ 519670 h 566036"/>
              <a:gd name="connsiteX446" fmla="*/ 1507097 w 2148797"/>
              <a:gd name="connsiteY446" fmla="*/ 513193 h 566036"/>
              <a:gd name="connsiteX447" fmla="*/ 1503097 w 2148797"/>
              <a:gd name="connsiteY447" fmla="*/ 503192 h 566036"/>
              <a:gd name="connsiteX448" fmla="*/ 472155 w 2148797"/>
              <a:gd name="connsiteY448" fmla="*/ 503151 h 566036"/>
              <a:gd name="connsiteX449" fmla="*/ 472396 w 2148797"/>
              <a:gd name="connsiteY449" fmla="*/ 503192 h 566036"/>
              <a:gd name="connsiteX450" fmla="*/ 473254 w 2148797"/>
              <a:gd name="connsiteY450" fmla="*/ 509097 h 566036"/>
              <a:gd name="connsiteX451" fmla="*/ 103017 w 2148797"/>
              <a:gd name="connsiteY451" fmla="*/ 500906 h 566036"/>
              <a:gd name="connsiteX452" fmla="*/ 99683 w 2148797"/>
              <a:gd name="connsiteY452" fmla="*/ 501096 h 566036"/>
              <a:gd name="connsiteX453" fmla="*/ 99016 w 2148797"/>
              <a:gd name="connsiteY453" fmla="*/ 503763 h 566036"/>
              <a:gd name="connsiteX454" fmla="*/ 97683 w 2148797"/>
              <a:gd name="connsiteY454" fmla="*/ 507097 h 566036"/>
              <a:gd name="connsiteX455" fmla="*/ 96254 w 2148797"/>
              <a:gd name="connsiteY455" fmla="*/ 511574 h 566036"/>
              <a:gd name="connsiteX456" fmla="*/ 97493 w 2148797"/>
              <a:gd name="connsiteY456" fmla="*/ 513098 h 566036"/>
              <a:gd name="connsiteX457" fmla="*/ 98636 w 2148797"/>
              <a:gd name="connsiteY457" fmla="*/ 513098 h 566036"/>
              <a:gd name="connsiteX458" fmla="*/ 105398 w 2148797"/>
              <a:gd name="connsiteY458" fmla="*/ 506906 h 566036"/>
              <a:gd name="connsiteX459" fmla="*/ 105494 w 2148797"/>
              <a:gd name="connsiteY459" fmla="*/ 502620 h 566036"/>
              <a:gd name="connsiteX460" fmla="*/ 1781227 w 2148797"/>
              <a:gd name="connsiteY460" fmla="*/ 499667 h 566036"/>
              <a:gd name="connsiteX461" fmla="*/ 1774941 w 2148797"/>
              <a:gd name="connsiteY461" fmla="*/ 505764 h 566036"/>
              <a:gd name="connsiteX462" fmla="*/ 1775607 w 2148797"/>
              <a:gd name="connsiteY462" fmla="*/ 506716 h 566036"/>
              <a:gd name="connsiteX463" fmla="*/ 1779036 w 2148797"/>
              <a:gd name="connsiteY463" fmla="*/ 508145 h 566036"/>
              <a:gd name="connsiteX464" fmla="*/ 1782560 w 2148797"/>
              <a:gd name="connsiteY464" fmla="*/ 507573 h 566036"/>
              <a:gd name="connsiteX465" fmla="*/ 1787799 w 2148797"/>
              <a:gd name="connsiteY465" fmla="*/ 503763 h 566036"/>
              <a:gd name="connsiteX466" fmla="*/ 1786465 w 2148797"/>
              <a:gd name="connsiteY466" fmla="*/ 503001 h 566036"/>
              <a:gd name="connsiteX467" fmla="*/ 1784656 w 2148797"/>
              <a:gd name="connsiteY467" fmla="*/ 501573 h 566036"/>
              <a:gd name="connsiteX468" fmla="*/ 346857 w 2148797"/>
              <a:gd name="connsiteY468" fmla="*/ 498906 h 566036"/>
              <a:gd name="connsiteX469" fmla="*/ 346571 w 2148797"/>
              <a:gd name="connsiteY469" fmla="*/ 499382 h 566036"/>
              <a:gd name="connsiteX470" fmla="*/ 346476 w 2148797"/>
              <a:gd name="connsiteY470" fmla="*/ 501382 h 566036"/>
              <a:gd name="connsiteX471" fmla="*/ 355048 w 2148797"/>
              <a:gd name="connsiteY471" fmla="*/ 504716 h 566036"/>
              <a:gd name="connsiteX472" fmla="*/ 361716 w 2148797"/>
              <a:gd name="connsiteY472" fmla="*/ 506716 h 566036"/>
              <a:gd name="connsiteX473" fmla="*/ 362573 w 2148797"/>
              <a:gd name="connsiteY473" fmla="*/ 506811 h 566036"/>
              <a:gd name="connsiteX474" fmla="*/ 364097 w 2148797"/>
              <a:gd name="connsiteY474" fmla="*/ 503382 h 566036"/>
              <a:gd name="connsiteX475" fmla="*/ 364002 w 2148797"/>
              <a:gd name="connsiteY475" fmla="*/ 503382 h 566036"/>
              <a:gd name="connsiteX476" fmla="*/ 358096 w 2148797"/>
              <a:gd name="connsiteY476" fmla="*/ 503287 h 566036"/>
              <a:gd name="connsiteX477" fmla="*/ 346857 w 2148797"/>
              <a:gd name="connsiteY477" fmla="*/ 498906 h 566036"/>
              <a:gd name="connsiteX478" fmla="*/ 65870 w 2148797"/>
              <a:gd name="connsiteY478" fmla="*/ 496334 h 566036"/>
              <a:gd name="connsiteX479" fmla="*/ 65488 w 2148797"/>
              <a:gd name="connsiteY479" fmla="*/ 498525 h 566036"/>
              <a:gd name="connsiteX480" fmla="*/ 65393 w 2148797"/>
              <a:gd name="connsiteY480" fmla="*/ 499096 h 566036"/>
              <a:gd name="connsiteX481" fmla="*/ 75013 w 2148797"/>
              <a:gd name="connsiteY481" fmla="*/ 499858 h 566036"/>
              <a:gd name="connsiteX482" fmla="*/ 77490 w 2148797"/>
              <a:gd name="connsiteY482" fmla="*/ 499667 h 566036"/>
              <a:gd name="connsiteX483" fmla="*/ 65870 w 2148797"/>
              <a:gd name="connsiteY483" fmla="*/ 496334 h 566036"/>
              <a:gd name="connsiteX484" fmla="*/ 9386 w 2148797"/>
              <a:gd name="connsiteY484" fmla="*/ 494619 h 566036"/>
              <a:gd name="connsiteX485" fmla="*/ 9196 w 2148797"/>
              <a:gd name="connsiteY485" fmla="*/ 497953 h 566036"/>
              <a:gd name="connsiteX486" fmla="*/ 8529 w 2148797"/>
              <a:gd name="connsiteY486" fmla="*/ 504525 h 566036"/>
              <a:gd name="connsiteX487" fmla="*/ 13768 w 2148797"/>
              <a:gd name="connsiteY487" fmla="*/ 508526 h 566036"/>
              <a:gd name="connsiteX488" fmla="*/ 18721 w 2148797"/>
              <a:gd name="connsiteY488" fmla="*/ 504144 h 566036"/>
              <a:gd name="connsiteX489" fmla="*/ 16149 w 2148797"/>
              <a:gd name="connsiteY489" fmla="*/ 502525 h 566036"/>
              <a:gd name="connsiteX490" fmla="*/ 12434 w 2148797"/>
              <a:gd name="connsiteY490" fmla="*/ 498525 h 566036"/>
              <a:gd name="connsiteX491" fmla="*/ 9386 w 2148797"/>
              <a:gd name="connsiteY491" fmla="*/ 494619 h 566036"/>
              <a:gd name="connsiteX492" fmla="*/ 160929 w 2148797"/>
              <a:gd name="connsiteY492" fmla="*/ 493667 h 566036"/>
              <a:gd name="connsiteX493" fmla="*/ 157119 w 2148797"/>
              <a:gd name="connsiteY493" fmla="*/ 495286 h 566036"/>
              <a:gd name="connsiteX494" fmla="*/ 150547 w 2148797"/>
              <a:gd name="connsiteY494" fmla="*/ 495572 h 566036"/>
              <a:gd name="connsiteX495" fmla="*/ 152166 w 2148797"/>
              <a:gd name="connsiteY495" fmla="*/ 499763 h 566036"/>
              <a:gd name="connsiteX496" fmla="*/ 162263 w 2148797"/>
              <a:gd name="connsiteY496" fmla="*/ 497477 h 566036"/>
              <a:gd name="connsiteX497" fmla="*/ 160929 w 2148797"/>
              <a:gd name="connsiteY497" fmla="*/ 493667 h 566036"/>
              <a:gd name="connsiteX498" fmla="*/ 171216 w 2148797"/>
              <a:gd name="connsiteY498" fmla="*/ 492238 h 566036"/>
              <a:gd name="connsiteX499" fmla="*/ 166168 w 2148797"/>
              <a:gd name="connsiteY499" fmla="*/ 496143 h 566036"/>
              <a:gd name="connsiteX500" fmla="*/ 166739 w 2148797"/>
              <a:gd name="connsiteY500" fmla="*/ 505002 h 566036"/>
              <a:gd name="connsiteX501" fmla="*/ 166835 w 2148797"/>
              <a:gd name="connsiteY501" fmla="*/ 506716 h 566036"/>
              <a:gd name="connsiteX502" fmla="*/ 166739 w 2148797"/>
              <a:gd name="connsiteY502" fmla="*/ 507287 h 566036"/>
              <a:gd name="connsiteX503" fmla="*/ 167120 w 2148797"/>
              <a:gd name="connsiteY503" fmla="*/ 510812 h 566036"/>
              <a:gd name="connsiteX504" fmla="*/ 169406 w 2148797"/>
              <a:gd name="connsiteY504" fmla="*/ 511002 h 566036"/>
              <a:gd name="connsiteX505" fmla="*/ 171026 w 2148797"/>
              <a:gd name="connsiteY505" fmla="*/ 508621 h 566036"/>
              <a:gd name="connsiteX506" fmla="*/ 171311 w 2148797"/>
              <a:gd name="connsiteY506" fmla="*/ 503573 h 566036"/>
              <a:gd name="connsiteX507" fmla="*/ 172835 w 2148797"/>
              <a:gd name="connsiteY507" fmla="*/ 492238 h 566036"/>
              <a:gd name="connsiteX508" fmla="*/ 172359 w 2148797"/>
              <a:gd name="connsiteY508" fmla="*/ 492238 h 566036"/>
              <a:gd name="connsiteX509" fmla="*/ 138450 w 2148797"/>
              <a:gd name="connsiteY509" fmla="*/ 491952 h 566036"/>
              <a:gd name="connsiteX510" fmla="*/ 137783 w 2148797"/>
              <a:gd name="connsiteY510" fmla="*/ 497858 h 566036"/>
              <a:gd name="connsiteX511" fmla="*/ 145308 w 2148797"/>
              <a:gd name="connsiteY511" fmla="*/ 499287 h 566036"/>
              <a:gd name="connsiteX512" fmla="*/ 145879 w 2148797"/>
              <a:gd name="connsiteY512" fmla="*/ 496715 h 566036"/>
              <a:gd name="connsiteX513" fmla="*/ 143689 w 2148797"/>
              <a:gd name="connsiteY513" fmla="*/ 492238 h 566036"/>
              <a:gd name="connsiteX514" fmla="*/ 138450 w 2148797"/>
              <a:gd name="connsiteY514" fmla="*/ 491952 h 566036"/>
              <a:gd name="connsiteX515" fmla="*/ 259513 w 2148797"/>
              <a:gd name="connsiteY515" fmla="*/ 480903 h 566036"/>
              <a:gd name="connsiteX516" fmla="*/ 256084 w 2148797"/>
              <a:gd name="connsiteY516" fmla="*/ 482999 h 566036"/>
              <a:gd name="connsiteX517" fmla="*/ 257513 w 2148797"/>
              <a:gd name="connsiteY517" fmla="*/ 484142 h 566036"/>
              <a:gd name="connsiteX518" fmla="*/ 259513 w 2148797"/>
              <a:gd name="connsiteY518" fmla="*/ 485666 h 566036"/>
              <a:gd name="connsiteX519" fmla="*/ 266276 w 2148797"/>
              <a:gd name="connsiteY519" fmla="*/ 482808 h 566036"/>
              <a:gd name="connsiteX520" fmla="*/ 262275 w 2148797"/>
              <a:gd name="connsiteY520" fmla="*/ 481665 h 566036"/>
              <a:gd name="connsiteX521" fmla="*/ 308947 w 2148797"/>
              <a:gd name="connsiteY521" fmla="*/ 479856 h 566036"/>
              <a:gd name="connsiteX522" fmla="*/ 304566 w 2148797"/>
              <a:gd name="connsiteY522" fmla="*/ 481856 h 566036"/>
              <a:gd name="connsiteX523" fmla="*/ 302471 w 2148797"/>
              <a:gd name="connsiteY523" fmla="*/ 484142 h 566036"/>
              <a:gd name="connsiteX524" fmla="*/ 305423 w 2148797"/>
              <a:gd name="connsiteY524" fmla="*/ 489476 h 566036"/>
              <a:gd name="connsiteX525" fmla="*/ 308947 w 2148797"/>
              <a:gd name="connsiteY525" fmla="*/ 479856 h 566036"/>
              <a:gd name="connsiteX526" fmla="*/ 366383 w 2148797"/>
              <a:gd name="connsiteY526" fmla="*/ 479665 h 566036"/>
              <a:gd name="connsiteX527" fmla="*/ 359716 w 2148797"/>
              <a:gd name="connsiteY527" fmla="*/ 483094 h 566036"/>
              <a:gd name="connsiteX528" fmla="*/ 357144 w 2148797"/>
              <a:gd name="connsiteY528" fmla="*/ 491667 h 566036"/>
              <a:gd name="connsiteX529" fmla="*/ 357906 w 2148797"/>
              <a:gd name="connsiteY529" fmla="*/ 492048 h 566036"/>
              <a:gd name="connsiteX530" fmla="*/ 361240 w 2148797"/>
              <a:gd name="connsiteY530" fmla="*/ 491476 h 566036"/>
              <a:gd name="connsiteX531" fmla="*/ 363716 w 2148797"/>
              <a:gd name="connsiteY531" fmla="*/ 488619 h 566036"/>
              <a:gd name="connsiteX532" fmla="*/ 365812 w 2148797"/>
              <a:gd name="connsiteY532" fmla="*/ 486237 h 566036"/>
              <a:gd name="connsiteX533" fmla="*/ 371336 w 2148797"/>
              <a:gd name="connsiteY533" fmla="*/ 485475 h 566036"/>
              <a:gd name="connsiteX534" fmla="*/ 369241 w 2148797"/>
              <a:gd name="connsiteY534" fmla="*/ 480617 h 566036"/>
              <a:gd name="connsiteX535" fmla="*/ 393434 w 2148797"/>
              <a:gd name="connsiteY535" fmla="*/ 479284 h 566036"/>
              <a:gd name="connsiteX536" fmla="*/ 393434 w 2148797"/>
              <a:gd name="connsiteY536" fmla="*/ 490047 h 566036"/>
              <a:gd name="connsiteX537" fmla="*/ 397435 w 2148797"/>
              <a:gd name="connsiteY537" fmla="*/ 489190 h 566036"/>
              <a:gd name="connsiteX538" fmla="*/ 393434 w 2148797"/>
              <a:gd name="connsiteY538" fmla="*/ 479284 h 566036"/>
              <a:gd name="connsiteX539" fmla="*/ 277991 w 2148797"/>
              <a:gd name="connsiteY539" fmla="*/ 478046 h 566036"/>
              <a:gd name="connsiteX540" fmla="*/ 269609 w 2148797"/>
              <a:gd name="connsiteY540" fmla="*/ 483475 h 566036"/>
              <a:gd name="connsiteX541" fmla="*/ 278087 w 2148797"/>
              <a:gd name="connsiteY541" fmla="*/ 488714 h 566036"/>
              <a:gd name="connsiteX542" fmla="*/ 280563 w 2148797"/>
              <a:gd name="connsiteY542" fmla="*/ 492143 h 566036"/>
              <a:gd name="connsiteX543" fmla="*/ 283421 w 2148797"/>
              <a:gd name="connsiteY543" fmla="*/ 496143 h 566036"/>
              <a:gd name="connsiteX544" fmla="*/ 292469 w 2148797"/>
              <a:gd name="connsiteY544" fmla="*/ 489762 h 566036"/>
              <a:gd name="connsiteX545" fmla="*/ 297137 w 2148797"/>
              <a:gd name="connsiteY545" fmla="*/ 481189 h 566036"/>
              <a:gd name="connsiteX546" fmla="*/ 291326 w 2148797"/>
              <a:gd name="connsiteY546" fmla="*/ 481094 h 566036"/>
              <a:gd name="connsiteX547" fmla="*/ 286945 w 2148797"/>
              <a:gd name="connsiteY547" fmla="*/ 484237 h 566036"/>
              <a:gd name="connsiteX548" fmla="*/ 277991 w 2148797"/>
              <a:gd name="connsiteY548" fmla="*/ 478046 h 566036"/>
              <a:gd name="connsiteX549" fmla="*/ 136354 w 2148797"/>
              <a:gd name="connsiteY549" fmla="*/ 477855 h 566036"/>
              <a:gd name="connsiteX550" fmla="*/ 144165 w 2148797"/>
              <a:gd name="connsiteY550" fmla="*/ 482808 h 566036"/>
              <a:gd name="connsiteX551" fmla="*/ 142641 w 2148797"/>
              <a:gd name="connsiteY551" fmla="*/ 486904 h 566036"/>
              <a:gd name="connsiteX552" fmla="*/ 144641 w 2148797"/>
              <a:gd name="connsiteY552" fmla="*/ 487856 h 566036"/>
              <a:gd name="connsiteX553" fmla="*/ 145879 w 2148797"/>
              <a:gd name="connsiteY553" fmla="*/ 487856 h 566036"/>
              <a:gd name="connsiteX554" fmla="*/ 147118 w 2148797"/>
              <a:gd name="connsiteY554" fmla="*/ 487761 h 566036"/>
              <a:gd name="connsiteX555" fmla="*/ 149785 w 2148797"/>
              <a:gd name="connsiteY555" fmla="*/ 482523 h 566036"/>
              <a:gd name="connsiteX556" fmla="*/ 148165 w 2148797"/>
              <a:gd name="connsiteY556" fmla="*/ 481094 h 566036"/>
              <a:gd name="connsiteX557" fmla="*/ 141403 w 2148797"/>
              <a:gd name="connsiteY557" fmla="*/ 479379 h 566036"/>
              <a:gd name="connsiteX558" fmla="*/ 138926 w 2148797"/>
              <a:gd name="connsiteY558" fmla="*/ 478903 h 566036"/>
              <a:gd name="connsiteX559" fmla="*/ 136354 w 2148797"/>
              <a:gd name="connsiteY559" fmla="*/ 477855 h 566036"/>
              <a:gd name="connsiteX560" fmla="*/ 419985 w 2148797"/>
              <a:gd name="connsiteY560" fmla="*/ 476522 h 566036"/>
              <a:gd name="connsiteX561" fmla="*/ 416389 w 2148797"/>
              <a:gd name="connsiteY561" fmla="*/ 479665 h 566036"/>
              <a:gd name="connsiteX562" fmla="*/ 416008 w 2148797"/>
              <a:gd name="connsiteY562" fmla="*/ 480046 h 566036"/>
              <a:gd name="connsiteX563" fmla="*/ 419914 w 2148797"/>
              <a:gd name="connsiteY563" fmla="*/ 479094 h 566036"/>
              <a:gd name="connsiteX564" fmla="*/ 424867 w 2148797"/>
              <a:gd name="connsiteY564" fmla="*/ 477950 h 566036"/>
              <a:gd name="connsiteX565" fmla="*/ 419985 w 2148797"/>
              <a:gd name="connsiteY565" fmla="*/ 476522 h 566036"/>
              <a:gd name="connsiteX566" fmla="*/ 185027 w 2148797"/>
              <a:gd name="connsiteY566" fmla="*/ 475569 h 566036"/>
              <a:gd name="connsiteX567" fmla="*/ 183979 w 2148797"/>
              <a:gd name="connsiteY567" fmla="*/ 478046 h 566036"/>
              <a:gd name="connsiteX568" fmla="*/ 185504 w 2148797"/>
              <a:gd name="connsiteY568" fmla="*/ 484332 h 566036"/>
              <a:gd name="connsiteX569" fmla="*/ 187218 w 2148797"/>
              <a:gd name="connsiteY569" fmla="*/ 486047 h 566036"/>
              <a:gd name="connsiteX570" fmla="*/ 193409 w 2148797"/>
              <a:gd name="connsiteY570" fmla="*/ 492333 h 566036"/>
              <a:gd name="connsiteX571" fmla="*/ 196267 w 2148797"/>
              <a:gd name="connsiteY571" fmla="*/ 492048 h 566036"/>
              <a:gd name="connsiteX572" fmla="*/ 197410 w 2148797"/>
              <a:gd name="connsiteY572" fmla="*/ 491952 h 566036"/>
              <a:gd name="connsiteX573" fmla="*/ 197029 w 2148797"/>
              <a:gd name="connsiteY573" fmla="*/ 488428 h 566036"/>
              <a:gd name="connsiteX574" fmla="*/ 195790 w 2148797"/>
              <a:gd name="connsiteY574" fmla="*/ 488047 h 566036"/>
              <a:gd name="connsiteX575" fmla="*/ 194743 w 2148797"/>
              <a:gd name="connsiteY575" fmla="*/ 487666 h 566036"/>
              <a:gd name="connsiteX576" fmla="*/ 191123 w 2148797"/>
              <a:gd name="connsiteY576" fmla="*/ 482523 h 566036"/>
              <a:gd name="connsiteX577" fmla="*/ 192171 w 2148797"/>
              <a:gd name="connsiteY577" fmla="*/ 480522 h 566036"/>
              <a:gd name="connsiteX578" fmla="*/ 191980 w 2148797"/>
              <a:gd name="connsiteY578" fmla="*/ 476808 h 566036"/>
              <a:gd name="connsiteX579" fmla="*/ 185027 w 2148797"/>
              <a:gd name="connsiteY579" fmla="*/ 475569 h 566036"/>
              <a:gd name="connsiteX580" fmla="*/ 353905 w 2148797"/>
              <a:gd name="connsiteY580" fmla="*/ 474521 h 566036"/>
              <a:gd name="connsiteX581" fmla="*/ 348857 w 2148797"/>
              <a:gd name="connsiteY581" fmla="*/ 476427 h 566036"/>
              <a:gd name="connsiteX582" fmla="*/ 350572 w 2148797"/>
              <a:gd name="connsiteY582" fmla="*/ 477760 h 566036"/>
              <a:gd name="connsiteX583" fmla="*/ 350572 w 2148797"/>
              <a:gd name="connsiteY583" fmla="*/ 479189 h 566036"/>
              <a:gd name="connsiteX584" fmla="*/ 346095 w 2148797"/>
              <a:gd name="connsiteY584" fmla="*/ 482427 h 566036"/>
              <a:gd name="connsiteX585" fmla="*/ 353524 w 2148797"/>
              <a:gd name="connsiteY585" fmla="*/ 482618 h 566036"/>
              <a:gd name="connsiteX586" fmla="*/ 353905 w 2148797"/>
              <a:gd name="connsiteY586" fmla="*/ 474521 h 566036"/>
              <a:gd name="connsiteX587" fmla="*/ 334189 w 2148797"/>
              <a:gd name="connsiteY587" fmla="*/ 473188 h 566036"/>
              <a:gd name="connsiteX588" fmla="*/ 327712 w 2148797"/>
              <a:gd name="connsiteY588" fmla="*/ 480046 h 566036"/>
              <a:gd name="connsiteX589" fmla="*/ 321711 w 2148797"/>
              <a:gd name="connsiteY589" fmla="*/ 483475 h 566036"/>
              <a:gd name="connsiteX590" fmla="*/ 313424 w 2148797"/>
              <a:gd name="connsiteY590" fmla="*/ 483285 h 566036"/>
              <a:gd name="connsiteX591" fmla="*/ 317520 w 2148797"/>
              <a:gd name="connsiteY591" fmla="*/ 488047 h 566036"/>
              <a:gd name="connsiteX592" fmla="*/ 329807 w 2148797"/>
              <a:gd name="connsiteY592" fmla="*/ 482046 h 566036"/>
              <a:gd name="connsiteX593" fmla="*/ 327997 w 2148797"/>
              <a:gd name="connsiteY593" fmla="*/ 484904 h 566036"/>
              <a:gd name="connsiteX594" fmla="*/ 327521 w 2148797"/>
              <a:gd name="connsiteY594" fmla="*/ 485571 h 566036"/>
              <a:gd name="connsiteX595" fmla="*/ 327712 w 2148797"/>
              <a:gd name="connsiteY595" fmla="*/ 487190 h 566036"/>
              <a:gd name="connsiteX596" fmla="*/ 333998 w 2148797"/>
              <a:gd name="connsiteY596" fmla="*/ 489095 h 566036"/>
              <a:gd name="connsiteX597" fmla="*/ 341428 w 2148797"/>
              <a:gd name="connsiteY597" fmla="*/ 487380 h 566036"/>
              <a:gd name="connsiteX598" fmla="*/ 345047 w 2148797"/>
              <a:gd name="connsiteY598" fmla="*/ 490238 h 566036"/>
              <a:gd name="connsiteX599" fmla="*/ 345238 w 2148797"/>
              <a:gd name="connsiteY599" fmla="*/ 485285 h 566036"/>
              <a:gd name="connsiteX600" fmla="*/ 344762 w 2148797"/>
              <a:gd name="connsiteY600" fmla="*/ 483189 h 566036"/>
              <a:gd name="connsiteX601" fmla="*/ 343999 w 2148797"/>
              <a:gd name="connsiteY601" fmla="*/ 477189 h 566036"/>
              <a:gd name="connsiteX602" fmla="*/ 344095 w 2148797"/>
              <a:gd name="connsiteY602" fmla="*/ 475188 h 566036"/>
              <a:gd name="connsiteX603" fmla="*/ 338380 w 2148797"/>
              <a:gd name="connsiteY603" fmla="*/ 475283 h 566036"/>
              <a:gd name="connsiteX604" fmla="*/ 337427 w 2148797"/>
              <a:gd name="connsiteY604" fmla="*/ 474807 h 566036"/>
              <a:gd name="connsiteX605" fmla="*/ 447346 w 2148797"/>
              <a:gd name="connsiteY605" fmla="*/ 472998 h 566036"/>
              <a:gd name="connsiteX606" fmla="*/ 442869 w 2148797"/>
              <a:gd name="connsiteY606" fmla="*/ 477950 h 566036"/>
              <a:gd name="connsiteX607" fmla="*/ 453442 w 2148797"/>
              <a:gd name="connsiteY607" fmla="*/ 478331 h 566036"/>
              <a:gd name="connsiteX608" fmla="*/ 451537 w 2148797"/>
              <a:gd name="connsiteY608" fmla="*/ 475188 h 566036"/>
              <a:gd name="connsiteX609" fmla="*/ 450489 w 2148797"/>
              <a:gd name="connsiteY609" fmla="*/ 474617 h 566036"/>
              <a:gd name="connsiteX610" fmla="*/ 386195 w 2148797"/>
              <a:gd name="connsiteY610" fmla="*/ 471950 h 566036"/>
              <a:gd name="connsiteX611" fmla="*/ 383052 w 2148797"/>
              <a:gd name="connsiteY611" fmla="*/ 472902 h 566036"/>
              <a:gd name="connsiteX612" fmla="*/ 380385 w 2148797"/>
              <a:gd name="connsiteY612" fmla="*/ 473760 h 566036"/>
              <a:gd name="connsiteX613" fmla="*/ 372479 w 2148797"/>
              <a:gd name="connsiteY613" fmla="*/ 473950 h 566036"/>
              <a:gd name="connsiteX614" fmla="*/ 380004 w 2148797"/>
              <a:gd name="connsiteY614" fmla="*/ 478331 h 566036"/>
              <a:gd name="connsiteX615" fmla="*/ 386195 w 2148797"/>
              <a:gd name="connsiteY615" fmla="*/ 471950 h 566036"/>
              <a:gd name="connsiteX616" fmla="*/ 404102 w 2148797"/>
              <a:gd name="connsiteY616" fmla="*/ 471569 h 566036"/>
              <a:gd name="connsiteX617" fmla="*/ 402769 w 2148797"/>
              <a:gd name="connsiteY617" fmla="*/ 473093 h 566036"/>
              <a:gd name="connsiteX618" fmla="*/ 402197 w 2148797"/>
              <a:gd name="connsiteY618" fmla="*/ 478998 h 566036"/>
              <a:gd name="connsiteX619" fmla="*/ 405055 w 2148797"/>
              <a:gd name="connsiteY619" fmla="*/ 483761 h 566036"/>
              <a:gd name="connsiteX620" fmla="*/ 407531 w 2148797"/>
              <a:gd name="connsiteY620" fmla="*/ 483380 h 566036"/>
              <a:gd name="connsiteX621" fmla="*/ 407817 w 2148797"/>
              <a:gd name="connsiteY621" fmla="*/ 482999 h 566036"/>
              <a:gd name="connsiteX622" fmla="*/ 410008 w 2148797"/>
              <a:gd name="connsiteY622" fmla="*/ 477950 h 566036"/>
              <a:gd name="connsiteX623" fmla="*/ 407341 w 2148797"/>
              <a:gd name="connsiteY623" fmla="*/ 471569 h 566036"/>
              <a:gd name="connsiteX624" fmla="*/ 404102 w 2148797"/>
              <a:gd name="connsiteY624" fmla="*/ 471569 h 566036"/>
              <a:gd name="connsiteX625" fmla="*/ 236653 w 2148797"/>
              <a:gd name="connsiteY625" fmla="*/ 469187 h 566036"/>
              <a:gd name="connsiteX626" fmla="*/ 236272 w 2148797"/>
              <a:gd name="connsiteY626" fmla="*/ 469759 h 566036"/>
              <a:gd name="connsiteX627" fmla="*/ 231414 w 2148797"/>
              <a:gd name="connsiteY627" fmla="*/ 476427 h 566036"/>
              <a:gd name="connsiteX628" fmla="*/ 232933 w 2148797"/>
              <a:gd name="connsiteY628" fmla="*/ 481745 h 566036"/>
              <a:gd name="connsiteX629" fmla="*/ 225032 w 2148797"/>
              <a:gd name="connsiteY629" fmla="*/ 490523 h 566036"/>
              <a:gd name="connsiteX630" fmla="*/ 233783 w 2148797"/>
              <a:gd name="connsiteY630" fmla="*/ 486606 h 566036"/>
              <a:gd name="connsiteX631" fmla="*/ 234249 w 2148797"/>
              <a:gd name="connsiteY631" fmla="*/ 486352 h 566036"/>
              <a:gd name="connsiteX632" fmla="*/ 235033 w 2148797"/>
              <a:gd name="connsiteY632" fmla="*/ 489095 h 566036"/>
              <a:gd name="connsiteX633" fmla="*/ 231414 w 2148797"/>
              <a:gd name="connsiteY633" fmla="*/ 490333 h 566036"/>
              <a:gd name="connsiteX634" fmla="*/ 224746 w 2148797"/>
              <a:gd name="connsiteY634" fmla="*/ 492619 h 566036"/>
              <a:gd name="connsiteX635" fmla="*/ 218651 w 2148797"/>
              <a:gd name="connsiteY635" fmla="*/ 486904 h 566036"/>
              <a:gd name="connsiteX636" fmla="*/ 215412 w 2148797"/>
              <a:gd name="connsiteY636" fmla="*/ 488333 h 566036"/>
              <a:gd name="connsiteX637" fmla="*/ 215603 w 2148797"/>
              <a:gd name="connsiteY637" fmla="*/ 489476 h 566036"/>
              <a:gd name="connsiteX638" fmla="*/ 215698 w 2148797"/>
              <a:gd name="connsiteY638" fmla="*/ 490142 h 566036"/>
              <a:gd name="connsiteX639" fmla="*/ 213316 w 2148797"/>
              <a:gd name="connsiteY639" fmla="*/ 491285 h 566036"/>
              <a:gd name="connsiteX640" fmla="*/ 202839 w 2148797"/>
              <a:gd name="connsiteY640" fmla="*/ 494905 h 566036"/>
              <a:gd name="connsiteX641" fmla="*/ 207125 w 2148797"/>
              <a:gd name="connsiteY641" fmla="*/ 496334 h 566036"/>
              <a:gd name="connsiteX642" fmla="*/ 213126 w 2148797"/>
              <a:gd name="connsiteY642" fmla="*/ 498334 h 566036"/>
              <a:gd name="connsiteX643" fmla="*/ 227223 w 2148797"/>
              <a:gd name="connsiteY643" fmla="*/ 497858 h 566036"/>
              <a:gd name="connsiteX644" fmla="*/ 231414 w 2148797"/>
              <a:gd name="connsiteY644" fmla="*/ 496524 h 566036"/>
              <a:gd name="connsiteX645" fmla="*/ 232652 w 2148797"/>
              <a:gd name="connsiteY645" fmla="*/ 496429 h 566036"/>
              <a:gd name="connsiteX646" fmla="*/ 237986 w 2148797"/>
              <a:gd name="connsiteY646" fmla="*/ 497572 h 566036"/>
              <a:gd name="connsiteX647" fmla="*/ 247702 w 2148797"/>
              <a:gd name="connsiteY647" fmla="*/ 490142 h 566036"/>
              <a:gd name="connsiteX648" fmla="*/ 256370 w 2148797"/>
              <a:gd name="connsiteY648" fmla="*/ 487666 h 566036"/>
              <a:gd name="connsiteX649" fmla="*/ 255893 w 2148797"/>
              <a:gd name="connsiteY649" fmla="*/ 486999 h 566036"/>
              <a:gd name="connsiteX650" fmla="*/ 252750 w 2148797"/>
              <a:gd name="connsiteY650" fmla="*/ 486047 h 566036"/>
              <a:gd name="connsiteX651" fmla="*/ 251512 w 2148797"/>
              <a:gd name="connsiteY651" fmla="*/ 486237 h 566036"/>
              <a:gd name="connsiteX652" fmla="*/ 248464 w 2148797"/>
              <a:gd name="connsiteY652" fmla="*/ 484427 h 566036"/>
              <a:gd name="connsiteX653" fmla="*/ 247416 w 2148797"/>
              <a:gd name="connsiteY653" fmla="*/ 477474 h 566036"/>
              <a:gd name="connsiteX654" fmla="*/ 244749 w 2148797"/>
              <a:gd name="connsiteY654" fmla="*/ 480617 h 566036"/>
              <a:gd name="connsiteX655" fmla="*/ 234249 w 2148797"/>
              <a:gd name="connsiteY655" fmla="*/ 486352 h 566036"/>
              <a:gd name="connsiteX656" fmla="*/ 232933 w 2148797"/>
              <a:gd name="connsiteY656" fmla="*/ 481745 h 566036"/>
              <a:gd name="connsiteX657" fmla="*/ 234462 w 2148797"/>
              <a:gd name="connsiteY657" fmla="*/ 480046 h 566036"/>
              <a:gd name="connsiteX658" fmla="*/ 238939 w 2148797"/>
              <a:gd name="connsiteY658" fmla="*/ 477855 h 566036"/>
              <a:gd name="connsiteX659" fmla="*/ 239034 w 2148797"/>
              <a:gd name="connsiteY659" fmla="*/ 474807 h 566036"/>
              <a:gd name="connsiteX660" fmla="*/ 239224 w 2148797"/>
              <a:gd name="connsiteY660" fmla="*/ 471378 h 566036"/>
              <a:gd name="connsiteX661" fmla="*/ 239320 w 2148797"/>
              <a:gd name="connsiteY661" fmla="*/ 470616 h 566036"/>
              <a:gd name="connsiteX662" fmla="*/ 236653 w 2148797"/>
              <a:gd name="connsiteY662" fmla="*/ 469187 h 566036"/>
              <a:gd name="connsiteX663" fmla="*/ 205982 w 2148797"/>
              <a:gd name="connsiteY663" fmla="*/ 467092 h 566036"/>
              <a:gd name="connsiteX664" fmla="*/ 202077 w 2148797"/>
              <a:gd name="connsiteY664" fmla="*/ 468711 h 566036"/>
              <a:gd name="connsiteX665" fmla="*/ 203315 w 2148797"/>
              <a:gd name="connsiteY665" fmla="*/ 471092 h 566036"/>
              <a:gd name="connsiteX666" fmla="*/ 207792 w 2148797"/>
              <a:gd name="connsiteY666" fmla="*/ 474807 h 566036"/>
              <a:gd name="connsiteX667" fmla="*/ 212364 w 2148797"/>
              <a:gd name="connsiteY667" fmla="*/ 478427 h 566036"/>
              <a:gd name="connsiteX668" fmla="*/ 212364 w 2148797"/>
              <a:gd name="connsiteY668" fmla="*/ 478712 h 566036"/>
              <a:gd name="connsiteX669" fmla="*/ 216746 w 2148797"/>
              <a:gd name="connsiteY669" fmla="*/ 478236 h 566036"/>
              <a:gd name="connsiteX670" fmla="*/ 212459 w 2148797"/>
              <a:gd name="connsiteY670" fmla="*/ 469664 h 566036"/>
              <a:gd name="connsiteX671" fmla="*/ 209411 w 2148797"/>
              <a:gd name="connsiteY671" fmla="*/ 467854 h 566036"/>
              <a:gd name="connsiteX672" fmla="*/ 205982 w 2148797"/>
              <a:gd name="connsiteY672" fmla="*/ 467092 h 566036"/>
              <a:gd name="connsiteX673" fmla="*/ 464967 w 2148797"/>
              <a:gd name="connsiteY673" fmla="*/ 466806 h 566036"/>
              <a:gd name="connsiteX674" fmla="*/ 464872 w 2148797"/>
              <a:gd name="connsiteY674" fmla="*/ 467473 h 566036"/>
              <a:gd name="connsiteX675" fmla="*/ 463729 w 2148797"/>
              <a:gd name="connsiteY675" fmla="*/ 472807 h 566036"/>
              <a:gd name="connsiteX676" fmla="*/ 474682 w 2148797"/>
              <a:gd name="connsiteY676" fmla="*/ 477569 h 566036"/>
              <a:gd name="connsiteX677" fmla="*/ 475254 w 2148797"/>
              <a:gd name="connsiteY677" fmla="*/ 477379 h 566036"/>
              <a:gd name="connsiteX678" fmla="*/ 481921 w 2148797"/>
              <a:gd name="connsiteY678" fmla="*/ 475474 h 566036"/>
              <a:gd name="connsiteX679" fmla="*/ 487827 w 2148797"/>
              <a:gd name="connsiteY679" fmla="*/ 476236 h 566036"/>
              <a:gd name="connsiteX680" fmla="*/ 490399 w 2148797"/>
              <a:gd name="connsiteY680" fmla="*/ 473950 h 566036"/>
              <a:gd name="connsiteX681" fmla="*/ 496685 w 2148797"/>
              <a:gd name="connsiteY681" fmla="*/ 474426 h 566036"/>
              <a:gd name="connsiteX682" fmla="*/ 493637 w 2148797"/>
              <a:gd name="connsiteY682" fmla="*/ 470997 h 566036"/>
              <a:gd name="connsiteX683" fmla="*/ 481064 w 2148797"/>
              <a:gd name="connsiteY683" fmla="*/ 473188 h 566036"/>
              <a:gd name="connsiteX684" fmla="*/ 476969 w 2148797"/>
              <a:gd name="connsiteY684" fmla="*/ 470521 h 566036"/>
              <a:gd name="connsiteX685" fmla="*/ 469444 w 2148797"/>
              <a:gd name="connsiteY685" fmla="*/ 467378 h 566036"/>
              <a:gd name="connsiteX686" fmla="*/ 464967 w 2148797"/>
              <a:gd name="connsiteY686" fmla="*/ 466806 h 566036"/>
              <a:gd name="connsiteX687" fmla="*/ 304399 w 2148797"/>
              <a:gd name="connsiteY687" fmla="*/ 465354 h 566036"/>
              <a:gd name="connsiteX688" fmla="*/ 294279 w 2148797"/>
              <a:gd name="connsiteY688" fmla="*/ 470331 h 566036"/>
              <a:gd name="connsiteX689" fmla="*/ 315520 w 2148797"/>
              <a:gd name="connsiteY689" fmla="*/ 468235 h 566036"/>
              <a:gd name="connsiteX690" fmla="*/ 304399 w 2148797"/>
              <a:gd name="connsiteY690" fmla="*/ 465354 h 566036"/>
              <a:gd name="connsiteX691" fmla="*/ 255798 w 2148797"/>
              <a:gd name="connsiteY691" fmla="*/ 463473 h 566036"/>
              <a:gd name="connsiteX692" fmla="*/ 240844 w 2148797"/>
              <a:gd name="connsiteY692" fmla="*/ 465758 h 566036"/>
              <a:gd name="connsiteX693" fmla="*/ 255798 w 2148797"/>
              <a:gd name="connsiteY693" fmla="*/ 463473 h 566036"/>
              <a:gd name="connsiteX694" fmla="*/ 617081 w 2148797"/>
              <a:gd name="connsiteY694" fmla="*/ 461187 h 566036"/>
              <a:gd name="connsiteX695" fmla="*/ 615081 w 2148797"/>
              <a:gd name="connsiteY695" fmla="*/ 462520 h 566036"/>
              <a:gd name="connsiteX696" fmla="*/ 600031 w 2148797"/>
              <a:gd name="connsiteY696" fmla="*/ 468711 h 566036"/>
              <a:gd name="connsiteX697" fmla="*/ 594983 w 2148797"/>
              <a:gd name="connsiteY697" fmla="*/ 471092 h 566036"/>
              <a:gd name="connsiteX698" fmla="*/ 598317 w 2148797"/>
              <a:gd name="connsiteY698" fmla="*/ 470902 h 566036"/>
              <a:gd name="connsiteX699" fmla="*/ 605556 w 2148797"/>
              <a:gd name="connsiteY699" fmla="*/ 470426 h 566036"/>
              <a:gd name="connsiteX700" fmla="*/ 606318 w 2148797"/>
              <a:gd name="connsiteY700" fmla="*/ 469950 h 566036"/>
              <a:gd name="connsiteX701" fmla="*/ 610604 w 2148797"/>
              <a:gd name="connsiteY701" fmla="*/ 469378 h 566036"/>
              <a:gd name="connsiteX702" fmla="*/ 617081 w 2148797"/>
              <a:gd name="connsiteY702" fmla="*/ 468521 h 566036"/>
              <a:gd name="connsiteX703" fmla="*/ 617081 w 2148797"/>
              <a:gd name="connsiteY703" fmla="*/ 461187 h 566036"/>
              <a:gd name="connsiteX704" fmla="*/ 351429 w 2148797"/>
              <a:gd name="connsiteY704" fmla="*/ 460710 h 566036"/>
              <a:gd name="connsiteX705" fmla="*/ 340952 w 2148797"/>
              <a:gd name="connsiteY705" fmla="*/ 462901 h 566036"/>
              <a:gd name="connsiteX706" fmla="*/ 338380 w 2148797"/>
              <a:gd name="connsiteY706" fmla="*/ 463663 h 566036"/>
              <a:gd name="connsiteX707" fmla="*/ 338094 w 2148797"/>
              <a:gd name="connsiteY707" fmla="*/ 465092 h 566036"/>
              <a:gd name="connsiteX708" fmla="*/ 353144 w 2148797"/>
              <a:gd name="connsiteY708" fmla="*/ 468902 h 566036"/>
              <a:gd name="connsiteX709" fmla="*/ 348667 w 2148797"/>
              <a:gd name="connsiteY709" fmla="*/ 466330 h 566036"/>
              <a:gd name="connsiteX710" fmla="*/ 353429 w 2148797"/>
              <a:gd name="connsiteY710" fmla="*/ 462139 h 566036"/>
              <a:gd name="connsiteX711" fmla="*/ 352667 w 2148797"/>
              <a:gd name="connsiteY711" fmla="*/ 460710 h 566036"/>
              <a:gd name="connsiteX712" fmla="*/ 351429 w 2148797"/>
              <a:gd name="connsiteY712" fmla="*/ 460710 h 566036"/>
              <a:gd name="connsiteX713" fmla="*/ 660515 w 2148797"/>
              <a:gd name="connsiteY713" fmla="*/ 459091 h 566036"/>
              <a:gd name="connsiteX714" fmla="*/ 656134 w 2148797"/>
              <a:gd name="connsiteY714" fmla="*/ 463282 h 566036"/>
              <a:gd name="connsiteX715" fmla="*/ 661563 w 2148797"/>
              <a:gd name="connsiteY715" fmla="*/ 462901 h 566036"/>
              <a:gd name="connsiteX716" fmla="*/ 660515 w 2148797"/>
              <a:gd name="connsiteY716" fmla="*/ 459091 h 566036"/>
              <a:gd name="connsiteX717" fmla="*/ 394482 w 2148797"/>
              <a:gd name="connsiteY717" fmla="*/ 447566 h 566036"/>
              <a:gd name="connsiteX718" fmla="*/ 393244 w 2148797"/>
              <a:gd name="connsiteY718" fmla="*/ 451662 h 566036"/>
              <a:gd name="connsiteX719" fmla="*/ 396863 w 2148797"/>
              <a:gd name="connsiteY719" fmla="*/ 458043 h 566036"/>
              <a:gd name="connsiteX720" fmla="*/ 397816 w 2148797"/>
              <a:gd name="connsiteY720" fmla="*/ 457281 h 566036"/>
              <a:gd name="connsiteX721" fmla="*/ 399054 w 2148797"/>
              <a:gd name="connsiteY721" fmla="*/ 454614 h 566036"/>
              <a:gd name="connsiteX722" fmla="*/ 402959 w 2148797"/>
              <a:gd name="connsiteY722" fmla="*/ 454805 h 566036"/>
              <a:gd name="connsiteX723" fmla="*/ 399245 w 2148797"/>
              <a:gd name="connsiteY723" fmla="*/ 451947 h 566036"/>
              <a:gd name="connsiteX724" fmla="*/ 397339 w 2148797"/>
              <a:gd name="connsiteY724" fmla="*/ 451185 h 566036"/>
              <a:gd name="connsiteX725" fmla="*/ 394482 w 2148797"/>
              <a:gd name="connsiteY725" fmla="*/ 447566 h 566036"/>
              <a:gd name="connsiteX726" fmla="*/ 1728935 w 2148797"/>
              <a:gd name="connsiteY726" fmla="*/ 447090 h 566036"/>
              <a:gd name="connsiteX727" fmla="*/ 1723981 w 2148797"/>
              <a:gd name="connsiteY727" fmla="*/ 454138 h 566036"/>
              <a:gd name="connsiteX728" fmla="*/ 1724553 w 2148797"/>
              <a:gd name="connsiteY728" fmla="*/ 454710 h 566036"/>
              <a:gd name="connsiteX729" fmla="*/ 1727220 w 2148797"/>
              <a:gd name="connsiteY729" fmla="*/ 455852 h 566036"/>
              <a:gd name="connsiteX730" fmla="*/ 1729125 w 2148797"/>
              <a:gd name="connsiteY730" fmla="*/ 455376 h 566036"/>
              <a:gd name="connsiteX731" fmla="*/ 1733316 w 2148797"/>
              <a:gd name="connsiteY731" fmla="*/ 448423 h 566036"/>
              <a:gd name="connsiteX732" fmla="*/ 1728935 w 2148797"/>
              <a:gd name="connsiteY732" fmla="*/ 447090 h 566036"/>
              <a:gd name="connsiteX733" fmla="*/ 476683 w 2148797"/>
              <a:gd name="connsiteY733" fmla="*/ 442041 h 566036"/>
              <a:gd name="connsiteX734" fmla="*/ 475349 w 2148797"/>
              <a:gd name="connsiteY734" fmla="*/ 443946 h 566036"/>
              <a:gd name="connsiteX735" fmla="*/ 469634 w 2148797"/>
              <a:gd name="connsiteY735" fmla="*/ 448328 h 566036"/>
              <a:gd name="connsiteX736" fmla="*/ 469158 w 2148797"/>
              <a:gd name="connsiteY736" fmla="*/ 451090 h 566036"/>
              <a:gd name="connsiteX737" fmla="*/ 470015 w 2148797"/>
              <a:gd name="connsiteY737" fmla="*/ 451185 h 566036"/>
              <a:gd name="connsiteX738" fmla="*/ 474778 w 2148797"/>
              <a:gd name="connsiteY738" fmla="*/ 450423 h 566036"/>
              <a:gd name="connsiteX739" fmla="*/ 477064 w 2148797"/>
              <a:gd name="connsiteY739" fmla="*/ 450709 h 566036"/>
              <a:gd name="connsiteX740" fmla="*/ 482874 w 2148797"/>
              <a:gd name="connsiteY740" fmla="*/ 449661 h 566036"/>
              <a:gd name="connsiteX741" fmla="*/ 482303 w 2148797"/>
              <a:gd name="connsiteY741" fmla="*/ 449090 h 566036"/>
              <a:gd name="connsiteX742" fmla="*/ 477826 w 2148797"/>
              <a:gd name="connsiteY742" fmla="*/ 446518 h 566036"/>
              <a:gd name="connsiteX743" fmla="*/ 476969 w 2148797"/>
              <a:gd name="connsiteY743" fmla="*/ 445375 h 566036"/>
              <a:gd name="connsiteX744" fmla="*/ 476683 w 2148797"/>
              <a:gd name="connsiteY744" fmla="*/ 442041 h 566036"/>
              <a:gd name="connsiteX745" fmla="*/ 388862 w 2148797"/>
              <a:gd name="connsiteY745" fmla="*/ 439850 h 566036"/>
              <a:gd name="connsiteX746" fmla="*/ 386195 w 2148797"/>
              <a:gd name="connsiteY746" fmla="*/ 442898 h 566036"/>
              <a:gd name="connsiteX747" fmla="*/ 373908 w 2148797"/>
              <a:gd name="connsiteY747" fmla="*/ 442708 h 566036"/>
              <a:gd name="connsiteX748" fmla="*/ 374098 w 2148797"/>
              <a:gd name="connsiteY748" fmla="*/ 448614 h 566036"/>
              <a:gd name="connsiteX749" fmla="*/ 376194 w 2148797"/>
              <a:gd name="connsiteY749" fmla="*/ 448042 h 566036"/>
              <a:gd name="connsiteX750" fmla="*/ 378194 w 2148797"/>
              <a:gd name="connsiteY750" fmla="*/ 447566 h 566036"/>
              <a:gd name="connsiteX751" fmla="*/ 382862 w 2148797"/>
              <a:gd name="connsiteY751" fmla="*/ 450519 h 566036"/>
              <a:gd name="connsiteX752" fmla="*/ 384671 w 2148797"/>
              <a:gd name="connsiteY752" fmla="*/ 447947 h 566036"/>
              <a:gd name="connsiteX753" fmla="*/ 392672 w 2148797"/>
              <a:gd name="connsiteY753" fmla="*/ 440708 h 566036"/>
              <a:gd name="connsiteX754" fmla="*/ 392196 w 2148797"/>
              <a:gd name="connsiteY754" fmla="*/ 440517 h 566036"/>
              <a:gd name="connsiteX755" fmla="*/ 388862 w 2148797"/>
              <a:gd name="connsiteY755" fmla="*/ 439850 h 566036"/>
              <a:gd name="connsiteX756" fmla="*/ 2127937 w 2148797"/>
              <a:gd name="connsiteY756" fmla="*/ 425087 h 566036"/>
              <a:gd name="connsiteX757" fmla="*/ 2124889 w 2148797"/>
              <a:gd name="connsiteY757" fmla="*/ 428230 h 566036"/>
              <a:gd name="connsiteX758" fmla="*/ 2125746 w 2148797"/>
              <a:gd name="connsiteY758" fmla="*/ 431564 h 566036"/>
              <a:gd name="connsiteX759" fmla="*/ 2122508 w 2148797"/>
              <a:gd name="connsiteY759" fmla="*/ 434135 h 566036"/>
              <a:gd name="connsiteX760" fmla="*/ 2129556 w 2148797"/>
              <a:gd name="connsiteY760" fmla="*/ 429754 h 566036"/>
              <a:gd name="connsiteX761" fmla="*/ 2127651 w 2148797"/>
              <a:gd name="connsiteY761" fmla="*/ 428135 h 566036"/>
              <a:gd name="connsiteX762" fmla="*/ 2127937 w 2148797"/>
              <a:gd name="connsiteY762" fmla="*/ 425087 h 566036"/>
              <a:gd name="connsiteX763" fmla="*/ 165025 w 2148797"/>
              <a:gd name="connsiteY763" fmla="*/ 410514 h 566036"/>
              <a:gd name="connsiteX764" fmla="*/ 160357 w 2148797"/>
              <a:gd name="connsiteY764" fmla="*/ 413466 h 566036"/>
              <a:gd name="connsiteX765" fmla="*/ 158071 w 2148797"/>
              <a:gd name="connsiteY765" fmla="*/ 414895 h 566036"/>
              <a:gd name="connsiteX766" fmla="*/ 150547 w 2148797"/>
              <a:gd name="connsiteY766" fmla="*/ 418324 h 566036"/>
              <a:gd name="connsiteX767" fmla="*/ 150737 w 2148797"/>
              <a:gd name="connsiteY767" fmla="*/ 419943 h 566036"/>
              <a:gd name="connsiteX768" fmla="*/ 150737 w 2148797"/>
              <a:gd name="connsiteY768" fmla="*/ 420229 h 566036"/>
              <a:gd name="connsiteX769" fmla="*/ 155119 w 2148797"/>
              <a:gd name="connsiteY769" fmla="*/ 417181 h 566036"/>
              <a:gd name="connsiteX770" fmla="*/ 156071 w 2148797"/>
              <a:gd name="connsiteY770" fmla="*/ 417371 h 566036"/>
              <a:gd name="connsiteX771" fmla="*/ 160738 w 2148797"/>
              <a:gd name="connsiteY771" fmla="*/ 418419 h 566036"/>
              <a:gd name="connsiteX772" fmla="*/ 165025 w 2148797"/>
              <a:gd name="connsiteY772" fmla="*/ 410514 h 566036"/>
              <a:gd name="connsiteX773" fmla="*/ 1349839 w 2148797"/>
              <a:gd name="connsiteY773" fmla="*/ 409561 h 566036"/>
              <a:gd name="connsiteX774" fmla="*/ 1342315 w 2148797"/>
              <a:gd name="connsiteY774" fmla="*/ 410037 h 566036"/>
              <a:gd name="connsiteX775" fmla="*/ 1341362 w 2148797"/>
              <a:gd name="connsiteY775" fmla="*/ 410418 h 566036"/>
              <a:gd name="connsiteX776" fmla="*/ 1340219 w 2148797"/>
              <a:gd name="connsiteY776" fmla="*/ 410894 h 566036"/>
              <a:gd name="connsiteX777" fmla="*/ 1340314 w 2148797"/>
              <a:gd name="connsiteY777" fmla="*/ 414323 h 566036"/>
              <a:gd name="connsiteX778" fmla="*/ 1341267 w 2148797"/>
              <a:gd name="connsiteY778" fmla="*/ 414419 h 566036"/>
              <a:gd name="connsiteX779" fmla="*/ 1344410 w 2148797"/>
              <a:gd name="connsiteY779" fmla="*/ 414800 h 566036"/>
              <a:gd name="connsiteX780" fmla="*/ 1352030 w 2148797"/>
              <a:gd name="connsiteY780" fmla="*/ 412419 h 566036"/>
              <a:gd name="connsiteX781" fmla="*/ 1351078 w 2148797"/>
              <a:gd name="connsiteY781" fmla="*/ 411180 h 566036"/>
              <a:gd name="connsiteX782" fmla="*/ 1368413 w 2148797"/>
              <a:gd name="connsiteY782" fmla="*/ 406227 h 566036"/>
              <a:gd name="connsiteX783" fmla="*/ 1367842 w 2148797"/>
              <a:gd name="connsiteY783" fmla="*/ 406513 h 566036"/>
              <a:gd name="connsiteX784" fmla="*/ 1371080 w 2148797"/>
              <a:gd name="connsiteY784" fmla="*/ 414895 h 566036"/>
              <a:gd name="connsiteX785" fmla="*/ 1373176 w 2148797"/>
              <a:gd name="connsiteY785" fmla="*/ 418324 h 566036"/>
              <a:gd name="connsiteX786" fmla="*/ 1375462 w 2148797"/>
              <a:gd name="connsiteY786" fmla="*/ 418705 h 566036"/>
              <a:gd name="connsiteX787" fmla="*/ 1376129 w 2148797"/>
              <a:gd name="connsiteY787" fmla="*/ 418610 h 566036"/>
              <a:gd name="connsiteX788" fmla="*/ 1372890 w 2148797"/>
              <a:gd name="connsiteY788" fmla="*/ 407085 h 566036"/>
              <a:gd name="connsiteX789" fmla="*/ 1370890 w 2148797"/>
              <a:gd name="connsiteY789" fmla="*/ 406227 h 566036"/>
              <a:gd name="connsiteX790" fmla="*/ 1368413 w 2148797"/>
              <a:gd name="connsiteY790" fmla="*/ 406227 h 566036"/>
              <a:gd name="connsiteX791" fmla="*/ 1513479 w 2148797"/>
              <a:gd name="connsiteY791" fmla="*/ 405179 h 566036"/>
              <a:gd name="connsiteX792" fmla="*/ 1507478 w 2148797"/>
              <a:gd name="connsiteY792" fmla="*/ 410609 h 566036"/>
              <a:gd name="connsiteX793" fmla="*/ 1503382 w 2148797"/>
              <a:gd name="connsiteY793" fmla="*/ 410418 h 566036"/>
              <a:gd name="connsiteX794" fmla="*/ 1501287 w 2148797"/>
              <a:gd name="connsiteY794" fmla="*/ 413181 h 566036"/>
              <a:gd name="connsiteX795" fmla="*/ 1504526 w 2148797"/>
              <a:gd name="connsiteY795" fmla="*/ 412800 h 566036"/>
              <a:gd name="connsiteX796" fmla="*/ 1509955 w 2148797"/>
              <a:gd name="connsiteY796" fmla="*/ 412800 h 566036"/>
              <a:gd name="connsiteX797" fmla="*/ 1513479 w 2148797"/>
              <a:gd name="connsiteY797" fmla="*/ 405179 h 566036"/>
              <a:gd name="connsiteX798" fmla="*/ 1685405 w 2148797"/>
              <a:gd name="connsiteY798" fmla="*/ 404037 h 566036"/>
              <a:gd name="connsiteX799" fmla="*/ 1673975 w 2148797"/>
              <a:gd name="connsiteY799" fmla="*/ 405751 h 566036"/>
              <a:gd name="connsiteX800" fmla="*/ 1673213 w 2148797"/>
              <a:gd name="connsiteY800" fmla="*/ 408037 h 566036"/>
              <a:gd name="connsiteX801" fmla="*/ 1674356 w 2148797"/>
              <a:gd name="connsiteY801" fmla="*/ 409847 h 566036"/>
              <a:gd name="connsiteX802" fmla="*/ 1673594 w 2148797"/>
              <a:gd name="connsiteY802" fmla="*/ 410323 h 566036"/>
              <a:gd name="connsiteX803" fmla="*/ 1672928 w 2148797"/>
              <a:gd name="connsiteY803" fmla="*/ 410799 h 566036"/>
              <a:gd name="connsiteX804" fmla="*/ 1676166 w 2148797"/>
              <a:gd name="connsiteY804" fmla="*/ 418133 h 566036"/>
              <a:gd name="connsiteX805" fmla="*/ 1680738 w 2148797"/>
              <a:gd name="connsiteY805" fmla="*/ 418610 h 566036"/>
              <a:gd name="connsiteX806" fmla="*/ 1689216 w 2148797"/>
              <a:gd name="connsiteY806" fmla="*/ 419467 h 566036"/>
              <a:gd name="connsiteX807" fmla="*/ 1685025 w 2148797"/>
              <a:gd name="connsiteY807" fmla="*/ 424706 h 566036"/>
              <a:gd name="connsiteX808" fmla="*/ 1692454 w 2148797"/>
              <a:gd name="connsiteY808" fmla="*/ 421372 h 566036"/>
              <a:gd name="connsiteX809" fmla="*/ 1694930 w 2148797"/>
              <a:gd name="connsiteY809" fmla="*/ 413942 h 566036"/>
              <a:gd name="connsiteX810" fmla="*/ 1690359 w 2148797"/>
              <a:gd name="connsiteY810" fmla="*/ 410133 h 566036"/>
              <a:gd name="connsiteX811" fmla="*/ 1685405 w 2148797"/>
              <a:gd name="connsiteY811" fmla="*/ 404037 h 566036"/>
              <a:gd name="connsiteX812" fmla="*/ 1890574 w 2148797"/>
              <a:gd name="connsiteY812" fmla="*/ 403941 h 566036"/>
              <a:gd name="connsiteX813" fmla="*/ 1884478 w 2148797"/>
              <a:gd name="connsiteY813" fmla="*/ 411180 h 566036"/>
              <a:gd name="connsiteX814" fmla="*/ 1880953 w 2148797"/>
              <a:gd name="connsiteY814" fmla="*/ 412228 h 566036"/>
              <a:gd name="connsiteX815" fmla="*/ 1888669 w 2148797"/>
              <a:gd name="connsiteY815" fmla="*/ 414609 h 566036"/>
              <a:gd name="connsiteX816" fmla="*/ 1895146 w 2148797"/>
              <a:gd name="connsiteY816" fmla="*/ 407942 h 566036"/>
              <a:gd name="connsiteX817" fmla="*/ 1894955 w 2148797"/>
              <a:gd name="connsiteY817" fmla="*/ 407656 h 566036"/>
              <a:gd name="connsiteX818" fmla="*/ 1891145 w 2148797"/>
              <a:gd name="connsiteY818" fmla="*/ 404227 h 566036"/>
              <a:gd name="connsiteX819" fmla="*/ 1828852 w 2148797"/>
              <a:gd name="connsiteY819" fmla="*/ 401941 h 566036"/>
              <a:gd name="connsiteX820" fmla="*/ 1828185 w 2148797"/>
              <a:gd name="connsiteY820" fmla="*/ 402131 h 566036"/>
              <a:gd name="connsiteX821" fmla="*/ 1825137 w 2148797"/>
              <a:gd name="connsiteY821" fmla="*/ 408799 h 566036"/>
              <a:gd name="connsiteX822" fmla="*/ 1825708 w 2148797"/>
              <a:gd name="connsiteY822" fmla="*/ 409847 h 566036"/>
              <a:gd name="connsiteX823" fmla="*/ 1830281 w 2148797"/>
              <a:gd name="connsiteY823" fmla="*/ 412419 h 566036"/>
              <a:gd name="connsiteX824" fmla="*/ 1831995 w 2148797"/>
              <a:gd name="connsiteY824" fmla="*/ 412419 h 566036"/>
              <a:gd name="connsiteX825" fmla="*/ 1834186 w 2148797"/>
              <a:gd name="connsiteY825" fmla="*/ 412514 h 566036"/>
              <a:gd name="connsiteX826" fmla="*/ 1833710 w 2148797"/>
              <a:gd name="connsiteY826" fmla="*/ 408418 h 566036"/>
              <a:gd name="connsiteX827" fmla="*/ 1832471 w 2148797"/>
              <a:gd name="connsiteY827" fmla="*/ 408418 h 566036"/>
              <a:gd name="connsiteX828" fmla="*/ 1827804 w 2148797"/>
              <a:gd name="connsiteY828" fmla="*/ 408323 h 566036"/>
              <a:gd name="connsiteX829" fmla="*/ 1830090 w 2148797"/>
              <a:gd name="connsiteY829" fmla="*/ 403560 h 566036"/>
              <a:gd name="connsiteX830" fmla="*/ 1828852 w 2148797"/>
              <a:gd name="connsiteY830" fmla="*/ 401941 h 566036"/>
              <a:gd name="connsiteX831" fmla="*/ 1617683 w 2148797"/>
              <a:gd name="connsiteY831" fmla="*/ 399941 h 566036"/>
              <a:gd name="connsiteX832" fmla="*/ 1614539 w 2148797"/>
              <a:gd name="connsiteY832" fmla="*/ 402036 h 566036"/>
              <a:gd name="connsiteX833" fmla="*/ 1613206 w 2148797"/>
              <a:gd name="connsiteY833" fmla="*/ 403275 h 566036"/>
              <a:gd name="connsiteX834" fmla="*/ 1608919 w 2148797"/>
              <a:gd name="connsiteY834" fmla="*/ 404703 h 566036"/>
              <a:gd name="connsiteX835" fmla="*/ 1604348 w 2148797"/>
              <a:gd name="connsiteY835" fmla="*/ 403751 h 566036"/>
              <a:gd name="connsiteX836" fmla="*/ 1608634 w 2148797"/>
              <a:gd name="connsiteY836" fmla="*/ 408132 h 566036"/>
              <a:gd name="connsiteX837" fmla="*/ 1618254 w 2148797"/>
              <a:gd name="connsiteY837" fmla="*/ 410133 h 566036"/>
              <a:gd name="connsiteX838" fmla="*/ 1623684 w 2148797"/>
              <a:gd name="connsiteY838" fmla="*/ 412323 h 566036"/>
              <a:gd name="connsiteX839" fmla="*/ 1624350 w 2148797"/>
              <a:gd name="connsiteY839" fmla="*/ 403846 h 566036"/>
              <a:gd name="connsiteX840" fmla="*/ 1620826 w 2148797"/>
              <a:gd name="connsiteY840" fmla="*/ 400227 h 566036"/>
              <a:gd name="connsiteX841" fmla="*/ 1701598 w 2148797"/>
              <a:gd name="connsiteY841" fmla="*/ 397560 h 566036"/>
              <a:gd name="connsiteX842" fmla="*/ 1700550 w 2148797"/>
              <a:gd name="connsiteY842" fmla="*/ 399274 h 566036"/>
              <a:gd name="connsiteX843" fmla="*/ 1699312 w 2148797"/>
              <a:gd name="connsiteY843" fmla="*/ 402131 h 566036"/>
              <a:gd name="connsiteX844" fmla="*/ 1695406 w 2148797"/>
              <a:gd name="connsiteY844" fmla="*/ 407751 h 566036"/>
              <a:gd name="connsiteX845" fmla="*/ 1706646 w 2148797"/>
              <a:gd name="connsiteY845" fmla="*/ 410323 h 566036"/>
              <a:gd name="connsiteX846" fmla="*/ 1709218 w 2148797"/>
              <a:gd name="connsiteY846" fmla="*/ 406704 h 566036"/>
              <a:gd name="connsiteX847" fmla="*/ 1703789 w 2148797"/>
              <a:gd name="connsiteY847" fmla="*/ 398893 h 566036"/>
              <a:gd name="connsiteX848" fmla="*/ 1701883 w 2148797"/>
              <a:gd name="connsiteY848" fmla="*/ 397750 h 566036"/>
              <a:gd name="connsiteX849" fmla="*/ 1730458 w 2148797"/>
              <a:gd name="connsiteY849" fmla="*/ 396035 h 566036"/>
              <a:gd name="connsiteX850" fmla="*/ 1727792 w 2148797"/>
              <a:gd name="connsiteY850" fmla="*/ 402703 h 566036"/>
              <a:gd name="connsiteX851" fmla="*/ 1725315 w 2148797"/>
              <a:gd name="connsiteY851" fmla="*/ 406037 h 566036"/>
              <a:gd name="connsiteX852" fmla="*/ 1726077 w 2148797"/>
              <a:gd name="connsiteY852" fmla="*/ 407751 h 566036"/>
              <a:gd name="connsiteX853" fmla="*/ 1728363 w 2148797"/>
              <a:gd name="connsiteY853" fmla="*/ 408132 h 566036"/>
              <a:gd name="connsiteX854" fmla="*/ 1732078 w 2148797"/>
              <a:gd name="connsiteY854" fmla="*/ 405656 h 566036"/>
              <a:gd name="connsiteX855" fmla="*/ 1731030 w 2148797"/>
              <a:gd name="connsiteY855" fmla="*/ 400131 h 566036"/>
              <a:gd name="connsiteX856" fmla="*/ 1730458 w 2148797"/>
              <a:gd name="connsiteY856" fmla="*/ 396035 h 566036"/>
              <a:gd name="connsiteX857" fmla="*/ 1751604 w 2148797"/>
              <a:gd name="connsiteY857" fmla="*/ 389749 h 566036"/>
              <a:gd name="connsiteX858" fmla="*/ 1750556 w 2148797"/>
              <a:gd name="connsiteY858" fmla="*/ 395654 h 566036"/>
              <a:gd name="connsiteX859" fmla="*/ 1747318 w 2148797"/>
              <a:gd name="connsiteY859" fmla="*/ 398226 h 566036"/>
              <a:gd name="connsiteX860" fmla="*/ 1743318 w 2148797"/>
              <a:gd name="connsiteY860" fmla="*/ 403465 h 566036"/>
              <a:gd name="connsiteX861" fmla="*/ 1740746 w 2148797"/>
              <a:gd name="connsiteY861" fmla="*/ 404132 h 566036"/>
              <a:gd name="connsiteX862" fmla="*/ 1735697 w 2148797"/>
              <a:gd name="connsiteY862" fmla="*/ 405370 h 566036"/>
              <a:gd name="connsiteX863" fmla="*/ 1740841 w 2148797"/>
              <a:gd name="connsiteY863" fmla="*/ 409371 h 566036"/>
              <a:gd name="connsiteX864" fmla="*/ 1753985 w 2148797"/>
              <a:gd name="connsiteY864" fmla="*/ 412800 h 566036"/>
              <a:gd name="connsiteX865" fmla="*/ 1758938 w 2148797"/>
              <a:gd name="connsiteY865" fmla="*/ 412419 h 566036"/>
              <a:gd name="connsiteX866" fmla="*/ 1761986 w 2148797"/>
              <a:gd name="connsiteY866" fmla="*/ 410228 h 566036"/>
              <a:gd name="connsiteX867" fmla="*/ 1767987 w 2148797"/>
              <a:gd name="connsiteY867" fmla="*/ 407466 h 566036"/>
              <a:gd name="connsiteX868" fmla="*/ 1757700 w 2148797"/>
              <a:gd name="connsiteY868" fmla="*/ 402417 h 566036"/>
              <a:gd name="connsiteX869" fmla="*/ 1754842 w 2148797"/>
              <a:gd name="connsiteY869" fmla="*/ 398893 h 566036"/>
              <a:gd name="connsiteX870" fmla="*/ 1756843 w 2148797"/>
              <a:gd name="connsiteY870" fmla="*/ 390797 h 566036"/>
              <a:gd name="connsiteX871" fmla="*/ 1751604 w 2148797"/>
              <a:gd name="connsiteY871" fmla="*/ 389749 h 566036"/>
              <a:gd name="connsiteX872" fmla="*/ 1784751 w 2148797"/>
              <a:gd name="connsiteY872" fmla="*/ 383081 h 566036"/>
              <a:gd name="connsiteX873" fmla="*/ 1783513 w 2148797"/>
              <a:gd name="connsiteY873" fmla="*/ 383272 h 566036"/>
              <a:gd name="connsiteX874" fmla="*/ 1782465 w 2148797"/>
              <a:gd name="connsiteY874" fmla="*/ 383367 h 566036"/>
              <a:gd name="connsiteX875" fmla="*/ 1775702 w 2148797"/>
              <a:gd name="connsiteY875" fmla="*/ 384701 h 566036"/>
              <a:gd name="connsiteX876" fmla="*/ 1774655 w 2148797"/>
              <a:gd name="connsiteY876" fmla="*/ 386320 h 566036"/>
              <a:gd name="connsiteX877" fmla="*/ 1774083 w 2148797"/>
              <a:gd name="connsiteY877" fmla="*/ 387082 h 566036"/>
              <a:gd name="connsiteX878" fmla="*/ 1779608 w 2148797"/>
              <a:gd name="connsiteY878" fmla="*/ 394702 h 566036"/>
              <a:gd name="connsiteX879" fmla="*/ 1777036 w 2148797"/>
              <a:gd name="connsiteY879" fmla="*/ 397083 h 566036"/>
              <a:gd name="connsiteX880" fmla="*/ 1776655 w 2148797"/>
              <a:gd name="connsiteY880" fmla="*/ 397464 h 566036"/>
              <a:gd name="connsiteX881" fmla="*/ 1781512 w 2148797"/>
              <a:gd name="connsiteY881" fmla="*/ 398131 h 566036"/>
              <a:gd name="connsiteX882" fmla="*/ 1783608 w 2148797"/>
              <a:gd name="connsiteY882" fmla="*/ 399941 h 566036"/>
              <a:gd name="connsiteX883" fmla="*/ 1788656 w 2148797"/>
              <a:gd name="connsiteY883" fmla="*/ 401655 h 566036"/>
              <a:gd name="connsiteX884" fmla="*/ 1791037 w 2148797"/>
              <a:gd name="connsiteY884" fmla="*/ 400608 h 566036"/>
              <a:gd name="connsiteX885" fmla="*/ 1787418 w 2148797"/>
              <a:gd name="connsiteY885" fmla="*/ 394607 h 566036"/>
              <a:gd name="connsiteX886" fmla="*/ 1788942 w 2148797"/>
              <a:gd name="connsiteY886" fmla="*/ 393178 h 566036"/>
              <a:gd name="connsiteX887" fmla="*/ 1789609 w 2148797"/>
              <a:gd name="connsiteY887" fmla="*/ 392511 h 566036"/>
              <a:gd name="connsiteX888" fmla="*/ 1786275 w 2148797"/>
              <a:gd name="connsiteY888" fmla="*/ 386987 h 566036"/>
              <a:gd name="connsiteX889" fmla="*/ 1784751 w 2148797"/>
              <a:gd name="connsiteY889" fmla="*/ 383081 h 566036"/>
              <a:gd name="connsiteX890" fmla="*/ 1968773 w 2148797"/>
              <a:gd name="connsiteY890" fmla="*/ 375761 h 566036"/>
              <a:gd name="connsiteX891" fmla="*/ 1969748 w 2148797"/>
              <a:gd name="connsiteY891" fmla="*/ 379813 h 566036"/>
              <a:gd name="connsiteX892" fmla="*/ 1968965 w 2148797"/>
              <a:gd name="connsiteY892" fmla="*/ 380700 h 566036"/>
              <a:gd name="connsiteX893" fmla="*/ 1967536 w 2148797"/>
              <a:gd name="connsiteY893" fmla="*/ 379462 h 566036"/>
              <a:gd name="connsiteX894" fmla="*/ 1966869 w 2148797"/>
              <a:gd name="connsiteY894" fmla="*/ 378891 h 566036"/>
              <a:gd name="connsiteX895" fmla="*/ 1965301 w 2148797"/>
              <a:gd name="connsiteY895" fmla="*/ 378430 h 566036"/>
              <a:gd name="connsiteX896" fmla="*/ 1996206 w 2148797"/>
              <a:gd name="connsiteY896" fmla="*/ 358317 h 566036"/>
              <a:gd name="connsiteX897" fmla="*/ 2002207 w 2148797"/>
              <a:gd name="connsiteY897" fmla="*/ 360603 h 566036"/>
              <a:gd name="connsiteX898" fmla="*/ 2001731 w 2148797"/>
              <a:gd name="connsiteY898" fmla="*/ 364889 h 566036"/>
              <a:gd name="connsiteX899" fmla="*/ 1994110 w 2148797"/>
              <a:gd name="connsiteY899" fmla="*/ 366890 h 566036"/>
              <a:gd name="connsiteX900" fmla="*/ 1994587 w 2148797"/>
              <a:gd name="connsiteY900" fmla="*/ 360603 h 566036"/>
              <a:gd name="connsiteX901" fmla="*/ 1996206 w 2148797"/>
              <a:gd name="connsiteY901" fmla="*/ 358317 h 566036"/>
              <a:gd name="connsiteX902" fmla="*/ 220555 w 2148797"/>
              <a:gd name="connsiteY902" fmla="*/ 357554 h 566036"/>
              <a:gd name="connsiteX903" fmla="*/ 220079 w 2148797"/>
              <a:gd name="connsiteY903" fmla="*/ 358602 h 566036"/>
              <a:gd name="connsiteX904" fmla="*/ 219508 w 2148797"/>
              <a:gd name="connsiteY904" fmla="*/ 359745 h 566036"/>
              <a:gd name="connsiteX905" fmla="*/ 212745 w 2148797"/>
              <a:gd name="connsiteY905" fmla="*/ 362508 h 566036"/>
              <a:gd name="connsiteX906" fmla="*/ 213602 w 2148797"/>
              <a:gd name="connsiteY906" fmla="*/ 364794 h 566036"/>
              <a:gd name="connsiteX907" fmla="*/ 222556 w 2148797"/>
              <a:gd name="connsiteY907" fmla="*/ 362508 h 566036"/>
              <a:gd name="connsiteX908" fmla="*/ 227128 w 2148797"/>
              <a:gd name="connsiteY908" fmla="*/ 364889 h 566036"/>
              <a:gd name="connsiteX909" fmla="*/ 236177 w 2148797"/>
              <a:gd name="connsiteY909" fmla="*/ 362889 h 566036"/>
              <a:gd name="connsiteX910" fmla="*/ 236367 w 2148797"/>
              <a:gd name="connsiteY910" fmla="*/ 362127 h 566036"/>
              <a:gd name="connsiteX911" fmla="*/ 234748 w 2148797"/>
              <a:gd name="connsiteY911" fmla="*/ 358507 h 566036"/>
              <a:gd name="connsiteX912" fmla="*/ 232176 w 2148797"/>
              <a:gd name="connsiteY912" fmla="*/ 358602 h 566036"/>
              <a:gd name="connsiteX913" fmla="*/ 230080 w 2148797"/>
              <a:gd name="connsiteY913" fmla="*/ 358698 h 566036"/>
              <a:gd name="connsiteX914" fmla="*/ 225604 w 2148797"/>
              <a:gd name="connsiteY914" fmla="*/ 359555 h 566036"/>
              <a:gd name="connsiteX915" fmla="*/ 225128 w 2148797"/>
              <a:gd name="connsiteY915" fmla="*/ 358698 h 566036"/>
              <a:gd name="connsiteX916" fmla="*/ 224556 w 2148797"/>
              <a:gd name="connsiteY916" fmla="*/ 357650 h 566036"/>
              <a:gd name="connsiteX917" fmla="*/ 220555 w 2148797"/>
              <a:gd name="connsiteY917" fmla="*/ 357554 h 566036"/>
              <a:gd name="connsiteX918" fmla="*/ 1879525 w 2148797"/>
              <a:gd name="connsiteY918" fmla="*/ 353935 h 566036"/>
              <a:gd name="connsiteX919" fmla="*/ 1879906 w 2148797"/>
              <a:gd name="connsiteY919" fmla="*/ 358983 h 566036"/>
              <a:gd name="connsiteX920" fmla="*/ 1885144 w 2148797"/>
              <a:gd name="connsiteY920" fmla="*/ 357935 h 566036"/>
              <a:gd name="connsiteX921" fmla="*/ 1885144 w 2148797"/>
              <a:gd name="connsiteY921" fmla="*/ 356983 h 566036"/>
              <a:gd name="connsiteX922" fmla="*/ 1885144 w 2148797"/>
              <a:gd name="connsiteY922" fmla="*/ 356031 h 566036"/>
              <a:gd name="connsiteX923" fmla="*/ 1879525 w 2148797"/>
              <a:gd name="connsiteY923" fmla="*/ 353935 h 566036"/>
              <a:gd name="connsiteX924" fmla="*/ 1944009 w 2148797"/>
              <a:gd name="connsiteY924" fmla="*/ 353459 h 566036"/>
              <a:gd name="connsiteX925" fmla="*/ 1938009 w 2148797"/>
              <a:gd name="connsiteY925" fmla="*/ 354125 h 566036"/>
              <a:gd name="connsiteX926" fmla="*/ 1937823 w 2148797"/>
              <a:gd name="connsiteY926" fmla="*/ 354454 h 566036"/>
              <a:gd name="connsiteX927" fmla="*/ 1930388 w 2148797"/>
              <a:gd name="connsiteY927" fmla="*/ 355650 h 566036"/>
              <a:gd name="connsiteX928" fmla="*/ 1931150 w 2148797"/>
              <a:gd name="connsiteY928" fmla="*/ 362222 h 566036"/>
              <a:gd name="connsiteX929" fmla="*/ 1932769 w 2148797"/>
              <a:gd name="connsiteY929" fmla="*/ 361746 h 566036"/>
              <a:gd name="connsiteX930" fmla="*/ 1936389 w 2148797"/>
              <a:gd name="connsiteY930" fmla="*/ 356983 h 566036"/>
              <a:gd name="connsiteX931" fmla="*/ 1937823 w 2148797"/>
              <a:gd name="connsiteY931" fmla="*/ 354454 h 566036"/>
              <a:gd name="connsiteX932" fmla="*/ 1745032 w 2148797"/>
              <a:gd name="connsiteY932" fmla="*/ 349649 h 566036"/>
              <a:gd name="connsiteX933" fmla="*/ 1741889 w 2148797"/>
              <a:gd name="connsiteY933" fmla="*/ 350506 h 566036"/>
              <a:gd name="connsiteX934" fmla="*/ 1741126 w 2148797"/>
              <a:gd name="connsiteY934" fmla="*/ 360602 h 566036"/>
              <a:gd name="connsiteX935" fmla="*/ 1738555 w 2148797"/>
              <a:gd name="connsiteY935" fmla="*/ 364984 h 566036"/>
              <a:gd name="connsiteX936" fmla="*/ 1750842 w 2148797"/>
              <a:gd name="connsiteY936" fmla="*/ 355840 h 566036"/>
              <a:gd name="connsiteX937" fmla="*/ 1756081 w 2148797"/>
              <a:gd name="connsiteY937" fmla="*/ 354792 h 566036"/>
              <a:gd name="connsiteX938" fmla="*/ 1756081 w 2148797"/>
              <a:gd name="connsiteY938" fmla="*/ 352887 h 566036"/>
              <a:gd name="connsiteX939" fmla="*/ 1755509 w 2148797"/>
              <a:gd name="connsiteY939" fmla="*/ 352506 h 566036"/>
              <a:gd name="connsiteX940" fmla="*/ 1748556 w 2148797"/>
              <a:gd name="connsiteY940" fmla="*/ 353744 h 566036"/>
              <a:gd name="connsiteX941" fmla="*/ 1748175 w 2148797"/>
              <a:gd name="connsiteY941" fmla="*/ 350506 h 566036"/>
              <a:gd name="connsiteX942" fmla="*/ 1745032 w 2148797"/>
              <a:gd name="connsiteY942" fmla="*/ 349649 h 566036"/>
              <a:gd name="connsiteX943" fmla="*/ 867684 w 2148797"/>
              <a:gd name="connsiteY943" fmla="*/ 346696 h 566036"/>
              <a:gd name="connsiteX944" fmla="*/ 856540 w 2148797"/>
              <a:gd name="connsiteY944" fmla="*/ 346887 h 566036"/>
              <a:gd name="connsiteX945" fmla="*/ 858445 w 2148797"/>
              <a:gd name="connsiteY945" fmla="*/ 348029 h 566036"/>
              <a:gd name="connsiteX946" fmla="*/ 864636 w 2148797"/>
              <a:gd name="connsiteY946" fmla="*/ 353840 h 566036"/>
              <a:gd name="connsiteX947" fmla="*/ 864922 w 2148797"/>
              <a:gd name="connsiteY947" fmla="*/ 353649 h 566036"/>
              <a:gd name="connsiteX948" fmla="*/ 867017 w 2148797"/>
              <a:gd name="connsiteY948" fmla="*/ 350601 h 566036"/>
              <a:gd name="connsiteX949" fmla="*/ 889591 w 2148797"/>
              <a:gd name="connsiteY949" fmla="*/ 330123 h 566036"/>
              <a:gd name="connsiteX950" fmla="*/ 887305 w 2148797"/>
              <a:gd name="connsiteY950" fmla="*/ 330694 h 566036"/>
              <a:gd name="connsiteX951" fmla="*/ 883114 w 2148797"/>
              <a:gd name="connsiteY951" fmla="*/ 331742 h 566036"/>
              <a:gd name="connsiteX952" fmla="*/ 877209 w 2148797"/>
              <a:gd name="connsiteY952" fmla="*/ 338123 h 566036"/>
              <a:gd name="connsiteX953" fmla="*/ 879400 w 2148797"/>
              <a:gd name="connsiteY953" fmla="*/ 338885 h 566036"/>
              <a:gd name="connsiteX954" fmla="*/ 882733 w 2148797"/>
              <a:gd name="connsiteY954" fmla="*/ 336028 h 566036"/>
              <a:gd name="connsiteX955" fmla="*/ 885686 w 2148797"/>
              <a:gd name="connsiteY955" fmla="*/ 334028 h 566036"/>
              <a:gd name="connsiteX956" fmla="*/ 894354 w 2148797"/>
              <a:gd name="connsiteY956" fmla="*/ 335266 h 566036"/>
              <a:gd name="connsiteX957" fmla="*/ 896354 w 2148797"/>
              <a:gd name="connsiteY957" fmla="*/ 333075 h 566036"/>
              <a:gd name="connsiteX958" fmla="*/ 889591 w 2148797"/>
              <a:gd name="connsiteY958" fmla="*/ 330123 h 566036"/>
              <a:gd name="connsiteX959" fmla="*/ 1049135 w 2148797"/>
              <a:gd name="connsiteY959" fmla="*/ 323741 h 566036"/>
              <a:gd name="connsiteX960" fmla="*/ 1047611 w 2148797"/>
              <a:gd name="connsiteY960" fmla="*/ 324503 h 566036"/>
              <a:gd name="connsiteX961" fmla="*/ 1045516 w 2148797"/>
              <a:gd name="connsiteY961" fmla="*/ 325550 h 566036"/>
              <a:gd name="connsiteX962" fmla="*/ 1044373 w 2148797"/>
              <a:gd name="connsiteY962" fmla="*/ 331932 h 566036"/>
              <a:gd name="connsiteX963" fmla="*/ 1045516 w 2148797"/>
              <a:gd name="connsiteY963" fmla="*/ 332123 h 566036"/>
              <a:gd name="connsiteX964" fmla="*/ 1050659 w 2148797"/>
              <a:gd name="connsiteY964" fmla="*/ 331075 h 566036"/>
              <a:gd name="connsiteX965" fmla="*/ 1051898 w 2148797"/>
              <a:gd name="connsiteY965" fmla="*/ 330599 h 566036"/>
              <a:gd name="connsiteX966" fmla="*/ 1055707 w 2148797"/>
              <a:gd name="connsiteY966" fmla="*/ 329646 h 566036"/>
              <a:gd name="connsiteX967" fmla="*/ 1065328 w 2148797"/>
              <a:gd name="connsiteY967" fmla="*/ 333361 h 566036"/>
              <a:gd name="connsiteX968" fmla="*/ 1068185 w 2148797"/>
              <a:gd name="connsiteY968" fmla="*/ 331551 h 566036"/>
              <a:gd name="connsiteX969" fmla="*/ 1071329 w 2148797"/>
              <a:gd name="connsiteY969" fmla="*/ 329551 h 566036"/>
              <a:gd name="connsiteX970" fmla="*/ 1064185 w 2148797"/>
              <a:gd name="connsiteY970" fmla="*/ 326503 h 566036"/>
              <a:gd name="connsiteX971" fmla="*/ 1049135 w 2148797"/>
              <a:gd name="connsiteY971" fmla="*/ 323741 h 566036"/>
              <a:gd name="connsiteX972" fmla="*/ 1172674 w 2148797"/>
              <a:gd name="connsiteY972" fmla="*/ 323646 h 566036"/>
              <a:gd name="connsiteX973" fmla="*/ 1162388 w 2148797"/>
              <a:gd name="connsiteY973" fmla="*/ 325074 h 566036"/>
              <a:gd name="connsiteX974" fmla="*/ 1158768 w 2148797"/>
              <a:gd name="connsiteY974" fmla="*/ 327075 h 566036"/>
              <a:gd name="connsiteX975" fmla="*/ 1160006 w 2148797"/>
              <a:gd name="connsiteY975" fmla="*/ 328789 h 566036"/>
              <a:gd name="connsiteX976" fmla="*/ 1161054 w 2148797"/>
              <a:gd name="connsiteY976" fmla="*/ 330218 h 566036"/>
              <a:gd name="connsiteX977" fmla="*/ 1165816 w 2148797"/>
              <a:gd name="connsiteY977" fmla="*/ 330123 h 566036"/>
              <a:gd name="connsiteX978" fmla="*/ 1166007 w 2148797"/>
              <a:gd name="connsiteY978" fmla="*/ 328598 h 566036"/>
              <a:gd name="connsiteX979" fmla="*/ 1170770 w 2148797"/>
              <a:gd name="connsiteY979" fmla="*/ 326503 h 566036"/>
              <a:gd name="connsiteX980" fmla="*/ 1172008 w 2148797"/>
              <a:gd name="connsiteY980" fmla="*/ 326122 h 566036"/>
              <a:gd name="connsiteX981" fmla="*/ 1172674 w 2148797"/>
              <a:gd name="connsiteY981" fmla="*/ 323646 h 566036"/>
              <a:gd name="connsiteX982" fmla="*/ 998367 w 2148797"/>
              <a:gd name="connsiteY982" fmla="*/ 323265 h 566036"/>
              <a:gd name="connsiteX983" fmla="*/ 995375 w 2148797"/>
              <a:gd name="connsiteY983" fmla="*/ 330005 h 566036"/>
              <a:gd name="connsiteX984" fmla="*/ 994938 w 2148797"/>
              <a:gd name="connsiteY984" fmla="*/ 329360 h 566036"/>
              <a:gd name="connsiteX985" fmla="*/ 993749 w 2148797"/>
              <a:gd name="connsiteY985" fmla="*/ 329396 h 566036"/>
              <a:gd name="connsiteX986" fmla="*/ 993033 w 2148797"/>
              <a:gd name="connsiteY986" fmla="*/ 328789 h 566036"/>
              <a:gd name="connsiteX987" fmla="*/ 985413 w 2148797"/>
              <a:gd name="connsiteY987" fmla="*/ 326598 h 566036"/>
              <a:gd name="connsiteX988" fmla="*/ 971030 w 2148797"/>
              <a:gd name="connsiteY988" fmla="*/ 328503 h 566036"/>
              <a:gd name="connsiteX989" fmla="*/ 970363 w 2148797"/>
              <a:gd name="connsiteY989" fmla="*/ 328979 h 566036"/>
              <a:gd name="connsiteX990" fmla="*/ 957695 w 2148797"/>
              <a:gd name="connsiteY990" fmla="*/ 329075 h 566036"/>
              <a:gd name="connsiteX991" fmla="*/ 952933 w 2148797"/>
              <a:gd name="connsiteY991" fmla="*/ 329265 h 566036"/>
              <a:gd name="connsiteX992" fmla="*/ 951123 w 2148797"/>
              <a:gd name="connsiteY992" fmla="*/ 329360 h 566036"/>
              <a:gd name="connsiteX993" fmla="*/ 947218 w 2148797"/>
              <a:gd name="connsiteY993" fmla="*/ 327837 h 566036"/>
              <a:gd name="connsiteX994" fmla="*/ 941598 w 2148797"/>
              <a:gd name="connsiteY994" fmla="*/ 330027 h 566036"/>
              <a:gd name="connsiteX995" fmla="*/ 931121 w 2148797"/>
              <a:gd name="connsiteY995" fmla="*/ 331456 h 566036"/>
              <a:gd name="connsiteX996" fmla="*/ 931502 w 2148797"/>
              <a:gd name="connsiteY996" fmla="*/ 331742 h 566036"/>
              <a:gd name="connsiteX997" fmla="*/ 939407 w 2148797"/>
              <a:gd name="connsiteY997" fmla="*/ 336219 h 566036"/>
              <a:gd name="connsiteX998" fmla="*/ 942074 w 2148797"/>
              <a:gd name="connsiteY998" fmla="*/ 335742 h 566036"/>
              <a:gd name="connsiteX999" fmla="*/ 944455 w 2148797"/>
              <a:gd name="connsiteY999" fmla="*/ 334980 h 566036"/>
              <a:gd name="connsiteX1000" fmla="*/ 949504 w 2148797"/>
              <a:gd name="connsiteY1000" fmla="*/ 334790 h 566036"/>
              <a:gd name="connsiteX1001" fmla="*/ 952076 w 2148797"/>
              <a:gd name="connsiteY1001" fmla="*/ 337171 h 566036"/>
              <a:gd name="connsiteX1002" fmla="*/ 952456 w 2148797"/>
              <a:gd name="connsiteY1002" fmla="*/ 337076 h 566036"/>
              <a:gd name="connsiteX1003" fmla="*/ 958457 w 2148797"/>
              <a:gd name="connsiteY1003" fmla="*/ 335266 h 566036"/>
              <a:gd name="connsiteX1004" fmla="*/ 972078 w 2148797"/>
              <a:gd name="connsiteY1004" fmla="*/ 333266 h 566036"/>
              <a:gd name="connsiteX1005" fmla="*/ 972745 w 2148797"/>
              <a:gd name="connsiteY1005" fmla="*/ 332599 h 566036"/>
              <a:gd name="connsiteX1006" fmla="*/ 974745 w 2148797"/>
              <a:gd name="connsiteY1006" fmla="*/ 331456 h 566036"/>
              <a:gd name="connsiteX1007" fmla="*/ 980270 w 2148797"/>
              <a:gd name="connsiteY1007" fmla="*/ 332694 h 566036"/>
              <a:gd name="connsiteX1008" fmla="*/ 985413 w 2148797"/>
              <a:gd name="connsiteY1008" fmla="*/ 329646 h 566036"/>
              <a:gd name="connsiteX1009" fmla="*/ 993749 w 2148797"/>
              <a:gd name="connsiteY1009" fmla="*/ 329396 h 566036"/>
              <a:gd name="connsiteX1010" fmla="*/ 994271 w 2148797"/>
              <a:gd name="connsiteY1010" fmla="*/ 329837 h 566036"/>
              <a:gd name="connsiteX1011" fmla="*/ 995069 w 2148797"/>
              <a:gd name="connsiteY1011" fmla="*/ 330695 h 566036"/>
              <a:gd name="connsiteX1012" fmla="*/ 995375 w 2148797"/>
              <a:gd name="connsiteY1012" fmla="*/ 330005 h 566036"/>
              <a:gd name="connsiteX1013" fmla="*/ 996748 w 2148797"/>
              <a:gd name="connsiteY1013" fmla="*/ 332027 h 566036"/>
              <a:gd name="connsiteX1014" fmla="*/ 1004749 w 2148797"/>
              <a:gd name="connsiteY1014" fmla="*/ 332599 h 566036"/>
              <a:gd name="connsiteX1015" fmla="*/ 1008273 w 2148797"/>
              <a:gd name="connsiteY1015" fmla="*/ 329646 h 566036"/>
              <a:gd name="connsiteX1016" fmla="*/ 1016179 w 2148797"/>
              <a:gd name="connsiteY1016" fmla="*/ 332408 h 566036"/>
              <a:gd name="connsiteX1017" fmla="*/ 1024656 w 2148797"/>
              <a:gd name="connsiteY1017" fmla="*/ 330313 h 566036"/>
              <a:gd name="connsiteX1018" fmla="*/ 1033800 w 2148797"/>
              <a:gd name="connsiteY1018" fmla="*/ 335933 h 566036"/>
              <a:gd name="connsiteX1019" fmla="*/ 1034753 w 2148797"/>
              <a:gd name="connsiteY1019" fmla="*/ 330694 h 566036"/>
              <a:gd name="connsiteX1020" fmla="*/ 1027799 w 2148797"/>
              <a:gd name="connsiteY1020" fmla="*/ 324122 h 566036"/>
              <a:gd name="connsiteX1021" fmla="*/ 1021322 w 2148797"/>
              <a:gd name="connsiteY1021" fmla="*/ 325836 h 566036"/>
              <a:gd name="connsiteX1022" fmla="*/ 1017036 w 2148797"/>
              <a:gd name="connsiteY1022" fmla="*/ 325931 h 566036"/>
              <a:gd name="connsiteX1023" fmla="*/ 1005035 w 2148797"/>
              <a:gd name="connsiteY1023" fmla="*/ 324979 h 566036"/>
              <a:gd name="connsiteX1024" fmla="*/ 999320 w 2148797"/>
              <a:gd name="connsiteY1024" fmla="*/ 324408 h 566036"/>
              <a:gd name="connsiteX1025" fmla="*/ 1112000 w 2148797"/>
              <a:gd name="connsiteY1025" fmla="*/ 322407 h 566036"/>
              <a:gd name="connsiteX1026" fmla="*/ 1109810 w 2148797"/>
              <a:gd name="connsiteY1026" fmla="*/ 322979 h 566036"/>
              <a:gd name="connsiteX1027" fmla="*/ 1103428 w 2148797"/>
              <a:gd name="connsiteY1027" fmla="*/ 323169 h 566036"/>
              <a:gd name="connsiteX1028" fmla="*/ 1091712 w 2148797"/>
              <a:gd name="connsiteY1028" fmla="*/ 323455 h 566036"/>
              <a:gd name="connsiteX1029" fmla="*/ 1084759 w 2148797"/>
              <a:gd name="connsiteY1029" fmla="*/ 323931 h 566036"/>
              <a:gd name="connsiteX1030" fmla="*/ 1075043 w 2148797"/>
              <a:gd name="connsiteY1030" fmla="*/ 324503 h 566036"/>
              <a:gd name="connsiteX1031" fmla="*/ 1074377 w 2148797"/>
              <a:gd name="connsiteY1031" fmla="*/ 324503 h 566036"/>
              <a:gd name="connsiteX1032" fmla="*/ 1073614 w 2148797"/>
              <a:gd name="connsiteY1032" fmla="*/ 327075 h 566036"/>
              <a:gd name="connsiteX1033" fmla="*/ 1078948 w 2148797"/>
              <a:gd name="connsiteY1033" fmla="*/ 329360 h 566036"/>
              <a:gd name="connsiteX1034" fmla="*/ 1081044 w 2148797"/>
              <a:gd name="connsiteY1034" fmla="*/ 329646 h 566036"/>
              <a:gd name="connsiteX1035" fmla="*/ 1087521 w 2148797"/>
              <a:gd name="connsiteY1035" fmla="*/ 332599 h 566036"/>
              <a:gd name="connsiteX1036" fmla="*/ 1097141 w 2148797"/>
              <a:gd name="connsiteY1036" fmla="*/ 331456 h 566036"/>
              <a:gd name="connsiteX1037" fmla="*/ 1099237 w 2148797"/>
              <a:gd name="connsiteY1037" fmla="*/ 330313 h 566036"/>
              <a:gd name="connsiteX1038" fmla="*/ 1110762 w 2148797"/>
              <a:gd name="connsiteY1038" fmla="*/ 331837 h 566036"/>
              <a:gd name="connsiteX1039" fmla="*/ 1119525 w 2148797"/>
              <a:gd name="connsiteY1039" fmla="*/ 330789 h 566036"/>
              <a:gd name="connsiteX1040" fmla="*/ 1127050 w 2148797"/>
              <a:gd name="connsiteY1040" fmla="*/ 330218 h 566036"/>
              <a:gd name="connsiteX1041" fmla="*/ 1131812 w 2148797"/>
              <a:gd name="connsiteY1041" fmla="*/ 330694 h 566036"/>
              <a:gd name="connsiteX1042" fmla="*/ 1135432 w 2148797"/>
              <a:gd name="connsiteY1042" fmla="*/ 331075 h 566036"/>
              <a:gd name="connsiteX1043" fmla="*/ 1146862 w 2148797"/>
              <a:gd name="connsiteY1043" fmla="*/ 332504 h 566036"/>
              <a:gd name="connsiteX1044" fmla="*/ 1147814 w 2148797"/>
              <a:gd name="connsiteY1044" fmla="*/ 331551 h 566036"/>
              <a:gd name="connsiteX1045" fmla="*/ 1150005 w 2148797"/>
              <a:gd name="connsiteY1045" fmla="*/ 329265 h 566036"/>
              <a:gd name="connsiteX1046" fmla="*/ 1149719 w 2148797"/>
              <a:gd name="connsiteY1046" fmla="*/ 322883 h 566036"/>
              <a:gd name="connsiteX1047" fmla="*/ 1137146 w 2148797"/>
              <a:gd name="connsiteY1047" fmla="*/ 322883 h 566036"/>
              <a:gd name="connsiteX1048" fmla="*/ 1134289 w 2148797"/>
              <a:gd name="connsiteY1048" fmla="*/ 323931 h 566036"/>
              <a:gd name="connsiteX1049" fmla="*/ 1133908 w 2148797"/>
              <a:gd name="connsiteY1049" fmla="*/ 324122 h 566036"/>
              <a:gd name="connsiteX1050" fmla="*/ 1126288 w 2148797"/>
              <a:gd name="connsiteY1050" fmla="*/ 325741 h 566036"/>
              <a:gd name="connsiteX1051" fmla="*/ 1122478 w 2148797"/>
              <a:gd name="connsiteY1051" fmla="*/ 324503 h 566036"/>
              <a:gd name="connsiteX1052" fmla="*/ 1112000 w 2148797"/>
              <a:gd name="connsiteY1052" fmla="*/ 322407 h 566036"/>
              <a:gd name="connsiteX1053" fmla="*/ 1963440 w 2148797"/>
              <a:gd name="connsiteY1053" fmla="*/ 321836 h 566036"/>
              <a:gd name="connsiteX1054" fmla="*/ 1960678 w 2148797"/>
              <a:gd name="connsiteY1054" fmla="*/ 322407 h 566036"/>
              <a:gd name="connsiteX1055" fmla="*/ 1954772 w 2148797"/>
              <a:gd name="connsiteY1055" fmla="*/ 325646 h 566036"/>
              <a:gd name="connsiteX1056" fmla="*/ 1954867 w 2148797"/>
              <a:gd name="connsiteY1056" fmla="*/ 327551 h 566036"/>
              <a:gd name="connsiteX1057" fmla="*/ 1958011 w 2148797"/>
              <a:gd name="connsiteY1057" fmla="*/ 328503 h 566036"/>
              <a:gd name="connsiteX1058" fmla="*/ 1962773 w 2148797"/>
              <a:gd name="connsiteY1058" fmla="*/ 325265 h 566036"/>
              <a:gd name="connsiteX1059" fmla="*/ 1963154 w 2148797"/>
              <a:gd name="connsiteY1059" fmla="*/ 324979 h 566036"/>
              <a:gd name="connsiteX1060" fmla="*/ 1965155 w 2148797"/>
              <a:gd name="connsiteY1060" fmla="*/ 326694 h 566036"/>
              <a:gd name="connsiteX1061" fmla="*/ 1970561 w 2148797"/>
              <a:gd name="connsiteY1061" fmla="*/ 327792 h 566036"/>
              <a:gd name="connsiteX1062" fmla="*/ 1970600 w 2148797"/>
              <a:gd name="connsiteY1062" fmla="*/ 327835 h 566036"/>
              <a:gd name="connsiteX1063" fmla="*/ 1970489 w 2148797"/>
              <a:gd name="connsiteY1063" fmla="*/ 327837 h 566036"/>
              <a:gd name="connsiteX1064" fmla="*/ 1970298 w 2148797"/>
              <a:gd name="connsiteY1064" fmla="*/ 328694 h 566036"/>
              <a:gd name="connsiteX1065" fmla="*/ 1970012 w 2148797"/>
              <a:gd name="connsiteY1065" fmla="*/ 330599 h 566036"/>
              <a:gd name="connsiteX1066" fmla="*/ 1973822 w 2148797"/>
              <a:gd name="connsiteY1066" fmla="*/ 338504 h 566036"/>
              <a:gd name="connsiteX1067" fmla="*/ 1975537 w 2148797"/>
              <a:gd name="connsiteY1067" fmla="*/ 340314 h 566036"/>
              <a:gd name="connsiteX1068" fmla="*/ 1978775 w 2148797"/>
              <a:gd name="connsiteY1068" fmla="*/ 341171 h 566036"/>
              <a:gd name="connsiteX1069" fmla="*/ 1978490 w 2148797"/>
              <a:gd name="connsiteY1069" fmla="*/ 338504 h 566036"/>
              <a:gd name="connsiteX1070" fmla="*/ 1978204 w 2148797"/>
              <a:gd name="connsiteY1070" fmla="*/ 336695 h 566036"/>
              <a:gd name="connsiteX1071" fmla="*/ 1976489 w 2148797"/>
              <a:gd name="connsiteY1071" fmla="*/ 334314 h 566036"/>
              <a:gd name="connsiteX1072" fmla="*/ 1970600 w 2148797"/>
              <a:gd name="connsiteY1072" fmla="*/ 327835 h 566036"/>
              <a:gd name="connsiteX1073" fmla="*/ 1970764 w 2148797"/>
              <a:gd name="connsiteY1073" fmla="*/ 327833 h 566036"/>
              <a:gd name="connsiteX1074" fmla="*/ 1978407 w 2148797"/>
              <a:gd name="connsiteY1074" fmla="*/ 329384 h 566036"/>
              <a:gd name="connsiteX1075" fmla="*/ 1988872 w 2148797"/>
              <a:gd name="connsiteY1075" fmla="*/ 329646 h 566036"/>
              <a:gd name="connsiteX1076" fmla="*/ 1986110 w 2148797"/>
              <a:gd name="connsiteY1076" fmla="*/ 328789 h 566036"/>
              <a:gd name="connsiteX1077" fmla="*/ 1982395 w 2148797"/>
              <a:gd name="connsiteY1077" fmla="*/ 327646 h 566036"/>
              <a:gd name="connsiteX1078" fmla="*/ 1970764 w 2148797"/>
              <a:gd name="connsiteY1078" fmla="*/ 327833 h 566036"/>
              <a:gd name="connsiteX1079" fmla="*/ 1970561 w 2148797"/>
              <a:gd name="connsiteY1079" fmla="*/ 327792 h 566036"/>
              <a:gd name="connsiteX1080" fmla="*/ 1969822 w 2148797"/>
              <a:gd name="connsiteY1080" fmla="*/ 326979 h 566036"/>
              <a:gd name="connsiteX1081" fmla="*/ 1963440 w 2148797"/>
              <a:gd name="connsiteY1081" fmla="*/ 321836 h 566036"/>
              <a:gd name="connsiteX1082" fmla="*/ 1214870 w 2148797"/>
              <a:gd name="connsiteY1082" fmla="*/ 314883 h 566036"/>
              <a:gd name="connsiteX1083" fmla="*/ 1208584 w 2148797"/>
              <a:gd name="connsiteY1083" fmla="*/ 317645 h 566036"/>
              <a:gd name="connsiteX1084" fmla="*/ 1200011 w 2148797"/>
              <a:gd name="connsiteY1084" fmla="*/ 318692 h 566036"/>
              <a:gd name="connsiteX1085" fmla="*/ 1197535 w 2148797"/>
              <a:gd name="connsiteY1085" fmla="*/ 316502 h 566036"/>
              <a:gd name="connsiteX1086" fmla="*/ 1187248 w 2148797"/>
              <a:gd name="connsiteY1086" fmla="*/ 322217 h 566036"/>
              <a:gd name="connsiteX1087" fmla="*/ 1184390 w 2148797"/>
              <a:gd name="connsiteY1087" fmla="*/ 321455 h 566036"/>
              <a:gd name="connsiteX1088" fmla="*/ 1180866 w 2148797"/>
              <a:gd name="connsiteY1088" fmla="*/ 320502 h 566036"/>
              <a:gd name="connsiteX1089" fmla="*/ 1178675 w 2148797"/>
              <a:gd name="connsiteY1089" fmla="*/ 321931 h 566036"/>
              <a:gd name="connsiteX1090" fmla="*/ 1178485 w 2148797"/>
              <a:gd name="connsiteY1090" fmla="*/ 323169 h 566036"/>
              <a:gd name="connsiteX1091" fmla="*/ 1177437 w 2148797"/>
              <a:gd name="connsiteY1091" fmla="*/ 329360 h 566036"/>
              <a:gd name="connsiteX1092" fmla="*/ 1188391 w 2148797"/>
              <a:gd name="connsiteY1092" fmla="*/ 329456 h 566036"/>
              <a:gd name="connsiteX1093" fmla="*/ 1193439 w 2148797"/>
              <a:gd name="connsiteY1093" fmla="*/ 327075 h 566036"/>
              <a:gd name="connsiteX1094" fmla="*/ 1194773 w 2148797"/>
              <a:gd name="connsiteY1094" fmla="*/ 327741 h 566036"/>
              <a:gd name="connsiteX1095" fmla="*/ 1207250 w 2148797"/>
              <a:gd name="connsiteY1095" fmla="*/ 327360 h 566036"/>
              <a:gd name="connsiteX1096" fmla="*/ 1211918 w 2148797"/>
              <a:gd name="connsiteY1096" fmla="*/ 324979 h 566036"/>
              <a:gd name="connsiteX1097" fmla="*/ 1207727 w 2148797"/>
              <a:gd name="connsiteY1097" fmla="*/ 320502 h 566036"/>
              <a:gd name="connsiteX1098" fmla="*/ 1216394 w 2148797"/>
              <a:gd name="connsiteY1098" fmla="*/ 322598 h 566036"/>
              <a:gd name="connsiteX1099" fmla="*/ 1220299 w 2148797"/>
              <a:gd name="connsiteY1099" fmla="*/ 324122 h 566036"/>
              <a:gd name="connsiteX1100" fmla="*/ 1222300 w 2148797"/>
              <a:gd name="connsiteY1100" fmla="*/ 325074 h 566036"/>
              <a:gd name="connsiteX1101" fmla="*/ 1225633 w 2148797"/>
              <a:gd name="connsiteY1101" fmla="*/ 328408 h 566036"/>
              <a:gd name="connsiteX1102" fmla="*/ 1228396 w 2148797"/>
              <a:gd name="connsiteY1102" fmla="*/ 328313 h 566036"/>
              <a:gd name="connsiteX1103" fmla="*/ 1232111 w 2148797"/>
              <a:gd name="connsiteY1103" fmla="*/ 325169 h 566036"/>
              <a:gd name="connsiteX1104" fmla="*/ 1232968 w 2148797"/>
              <a:gd name="connsiteY1104" fmla="*/ 325265 h 566036"/>
              <a:gd name="connsiteX1105" fmla="*/ 1236111 w 2148797"/>
              <a:gd name="connsiteY1105" fmla="*/ 325646 h 566036"/>
              <a:gd name="connsiteX1106" fmla="*/ 1242969 w 2148797"/>
              <a:gd name="connsiteY1106" fmla="*/ 320788 h 566036"/>
              <a:gd name="connsiteX1107" fmla="*/ 1236397 w 2148797"/>
              <a:gd name="connsiteY1107" fmla="*/ 320598 h 566036"/>
              <a:gd name="connsiteX1108" fmla="*/ 1232968 w 2148797"/>
              <a:gd name="connsiteY1108" fmla="*/ 317550 h 566036"/>
              <a:gd name="connsiteX1109" fmla="*/ 1230491 w 2148797"/>
              <a:gd name="connsiteY1109" fmla="*/ 315359 h 566036"/>
              <a:gd name="connsiteX1110" fmla="*/ 1223538 w 2148797"/>
              <a:gd name="connsiteY1110" fmla="*/ 319359 h 566036"/>
              <a:gd name="connsiteX1111" fmla="*/ 1216680 w 2148797"/>
              <a:gd name="connsiteY1111" fmla="*/ 316787 h 566036"/>
              <a:gd name="connsiteX1112" fmla="*/ 1214870 w 2148797"/>
              <a:gd name="connsiteY1112" fmla="*/ 314883 h 566036"/>
              <a:gd name="connsiteX1113" fmla="*/ 1267163 w 2148797"/>
              <a:gd name="connsiteY1113" fmla="*/ 313930 h 566036"/>
              <a:gd name="connsiteX1114" fmla="*/ 1262114 w 2148797"/>
              <a:gd name="connsiteY1114" fmla="*/ 314025 h 566036"/>
              <a:gd name="connsiteX1115" fmla="*/ 1260305 w 2148797"/>
              <a:gd name="connsiteY1115" fmla="*/ 314692 h 566036"/>
              <a:gd name="connsiteX1116" fmla="*/ 1253828 w 2148797"/>
              <a:gd name="connsiteY1116" fmla="*/ 316121 h 566036"/>
              <a:gd name="connsiteX1117" fmla="*/ 1250875 w 2148797"/>
              <a:gd name="connsiteY1117" fmla="*/ 317740 h 566036"/>
              <a:gd name="connsiteX1118" fmla="*/ 1256114 w 2148797"/>
              <a:gd name="connsiteY1118" fmla="*/ 328694 h 566036"/>
              <a:gd name="connsiteX1119" fmla="*/ 1256590 w 2148797"/>
              <a:gd name="connsiteY1119" fmla="*/ 328408 h 566036"/>
              <a:gd name="connsiteX1120" fmla="*/ 1261162 w 2148797"/>
              <a:gd name="connsiteY1120" fmla="*/ 326027 h 566036"/>
              <a:gd name="connsiteX1121" fmla="*/ 1270306 w 2148797"/>
              <a:gd name="connsiteY1121" fmla="*/ 322598 h 566036"/>
              <a:gd name="connsiteX1122" fmla="*/ 1271163 w 2148797"/>
              <a:gd name="connsiteY1122" fmla="*/ 317169 h 566036"/>
              <a:gd name="connsiteX1123" fmla="*/ 1271449 w 2148797"/>
              <a:gd name="connsiteY1123" fmla="*/ 316121 h 566036"/>
              <a:gd name="connsiteX1124" fmla="*/ 1267163 w 2148797"/>
              <a:gd name="connsiteY1124" fmla="*/ 313930 h 566036"/>
              <a:gd name="connsiteX1125" fmla="*/ 1433388 w 2148797"/>
              <a:gd name="connsiteY1125" fmla="*/ 312817 h 566036"/>
              <a:gd name="connsiteX1126" fmla="*/ 1435893 w 2148797"/>
              <a:gd name="connsiteY1126" fmla="*/ 314391 h 566036"/>
              <a:gd name="connsiteX1127" fmla="*/ 1432613 w 2148797"/>
              <a:gd name="connsiteY1127" fmla="*/ 313806 h 566036"/>
              <a:gd name="connsiteX1128" fmla="*/ 1424135 w 2148797"/>
              <a:gd name="connsiteY1128" fmla="*/ 308881 h 566036"/>
              <a:gd name="connsiteX1129" fmla="*/ 1429850 w 2148797"/>
              <a:gd name="connsiteY1129" fmla="*/ 310310 h 566036"/>
              <a:gd name="connsiteX1130" fmla="*/ 1429755 w 2148797"/>
              <a:gd name="connsiteY1130" fmla="*/ 313168 h 566036"/>
              <a:gd name="connsiteX1131" fmla="*/ 1427278 w 2148797"/>
              <a:gd name="connsiteY1131" fmla="*/ 313549 h 566036"/>
              <a:gd name="connsiteX1132" fmla="*/ 1426802 w 2148797"/>
              <a:gd name="connsiteY1132" fmla="*/ 313168 h 566036"/>
              <a:gd name="connsiteX1133" fmla="*/ 1422325 w 2148797"/>
              <a:gd name="connsiteY1133" fmla="*/ 309644 h 566036"/>
              <a:gd name="connsiteX1134" fmla="*/ 1416801 w 2148797"/>
              <a:gd name="connsiteY1134" fmla="*/ 314597 h 566036"/>
              <a:gd name="connsiteX1135" fmla="*/ 1416039 w 2148797"/>
              <a:gd name="connsiteY1135" fmla="*/ 310215 h 566036"/>
              <a:gd name="connsiteX1136" fmla="*/ 1424135 w 2148797"/>
              <a:gd name="connsiteY1136" fmla="*/ 308881 h 566036"/>
              <a:gd name="connsiteX1137" fmla="*/ 1368889 w 2148797"/>
              <a:gd name="connsiteY1137" fmla="*/ 307453 h 566036"/>
              <a:gd name="connsiteX1138" fmla="*/ 1369461 w 2148797"/>
              <a:gd name="connsiteY1138" fmla="*/ 312216 h 566036"/>
              <a:gd name="connsiteX1139" fmla="*/ 1360222 w 2148797"/>
              <a:gd name="connsiteY1139" fmla="*/ 312120 h 566036"/>
              <a:gd name="connsiteX1140" fmla="*/ 1357079 w 2148797"/>
              <a:gd name="connsiteY1140" fmla="*/ 311549 h 566036"/>
              <a:gd name="connsiteX1141" fmla="*/ 1354316 w 2148797"/>
              <a:gd name="connsiteY1141" fmla="*/ 310977 h 566036"/>
              <a:gd name="connsiteX1142" fmla="*/ 1351173 w 2148797"/>
              <a:gd name="connsiteY1142" fmla="*/ 313740 h 566036"/>
              <a:gd name="connsiteX1143" fmla="*/ 1346030 w 2148797"/>
              <a:gd name="connsiteY1143" fmla="*/ 313549 h 566036"/>
              <a:gd name="connsiteX1144" fmla="*/ 1344887 w 2148797"/>
              <a:gd name="connsiteY1144" fmla="*/ 313549 h 566036"/>
              <a:gd name="connsiteX1145" fmla="*/ 1339838 w 2148797"/>
              <a:gd name="connsiteY1145" fmla="*/ 311739 h 566036"/>
              <a:gd name="connsiteX1146" fmla="*/ 1333647 w 2148797"/>
              <a:gd name="connsiteY1146" fmla="*/ 314502 h 566036"/>
              <a:gd name="connsiteX1147" fmla="*/ 1328694 w 2148797"/>
              <a:gd name="connsiteY1147" fmla="*/ 313644 h 566036"/>
              <a:gd name="connsiteX1148" fmla="*/ 1320788 w 2148797"/>
              <a:gd name="connsiteY1148" fmla="*/ 316406 h 566036"/>
              <a:gd name="connsiteX1149" fmla="*/ 1318502 w 2148797"/>
              <a:gd name="connsiteY1149" fmla="*/ 314502 h 566036"/>
              <a:gd name="connsiteX1150" fmla="*/ 1315549 w 2148797"/>
              <a:gd name="connsiteY1150" fmla="*/ 313644 h 566036"/>
              <a:gd name="connsiteX1151" fmla="*/ 1315740 w 2148797"/>
              <a:gd name="connsiteY1151" fmla="*/ 316311 h 566036"/>
              <a:gd name="connsiteX1152" fmla="*/ 1309358 w 2148797"/>
              <a:gd name="connsiteY1152" fmla="*/ 312406 h 566036"/>
              <a:gd name="connsiteX1153" fmla="*/ 1299452 w 2148797"/>
              <a:gd name="connsiteY1153" fmla="*/ 311930 h 566036"/>
              <a:gd name="connsiteX1154" fmla="*/ 1297833 w 2148797"/>
              <a:gd name="connsiteY1154" fmla="*/ 312120 h 566036"/>
              <a:gd name="connsiteX1155" fmla="*/ 1293547 w 2148797"/>
              <a:gd name="connsiteY1155" fmla="*/ 318216 h 566036"/>
              <a:gd name="connsiteX1156" fmla="*/ 1292404 w 2148797"/>
              <a:gd name="connsiteY1156" fmla="*/ 317931 h 566036"/>
              <a:gd name="connsiteX1157" fmla="*/ 1283164 w 2148797"/>
              <a:gd name="connsiteY1157" fmla="*/ 315740 h 566036"/>
              <a:gd name="connsiteX1158" fmla="*/ 1282593 w 2148797"/>
              <a:gd name="connsiteY1158" fmla="*/ 315835 h 566036"/>
              <a:gd name="connsiteX1159" fmla="*/ 1279069 w 2148797"/>
              <a:gd name="connsiteY1159" fmla="*/ 313358 h 566036"/>
              <a:gd name="connsiteX1160" fmla="*/ 1290404 w 2148797"/>
              <a:gd name="connsiteY1160" fmla="*/ 321455 h 566036"/>
              <a:gd name="connsiteX1161" fmla="*/ 1297452 w 2148797"/>
              <a:gd name="connsiteY1161" fmla="*/ 322026 h 566036"/>
              <a:gd name="connsiteX1162" fmla="*/ 1299929 w 2148797"/>
              <a:gd name="connsiteY1162" fmla="*/ 322217 h 566036"/>
              <a:gd name="connsiteX1163" fmla="*/ 1311073 w 2148797"/>
              <a:gd name="connsiteY1163" fmla="*/ 322217 h 566036"/>
              <a:gd name="connsiteX1164" fmla="*/ 1313835 w 2148797"/>
              <a:gd name="connsiteY1164" fmla="*/ 322312 h 566036"/>
              <a:gd name="connsiteX1165" fmla="*/ 1320979 w 2148797"/>
              <a:gd name="connsiteY1165" fmla="*/ 321169 h 566036"/>
              <a:gd name="connsiteX1166" fmla="*/ 1338981 w 2148797"/>
              <a:gd name="connsiteY1166" fmla="*/ 320217 h 566036"/>
              <a:gd name="connsiteX1167" fmla="*/ 1344982 w 2148797"/>
              <a:gd name="connsiteY1167" fmla="*/ 320312 h 566036"/>
              <a:gd name="connsiteX1168" fmla="*/ 1355269 w 2148797"/>
              <a:gd name="connsiteY1168" fmla="*/ 323169 h 566036"/>
              <a:gd name="connsiteX1169" fmla="*/ 1360793 w 2148797"/>
              <a:gd name="connsiteY1169" fmla="*/ 318502 h 566036"/>
              <a:gd name="connsiteX1170" fmla="*/ 1361270 w 2148797"/>
              <a:gd name="connsiteY1170" fmla="*/ 318121 h 566036"/>
              <a:gd name="connsiteX1171" fmla="*/ 1369175 w 2148797"/>
              <a:gd name="connsiteY1171" fmla="*/ 320788 h 566036"/>
              <a:gd name="connsiteX1172" fmla="*/ 1379367 w 2148797"/>
              <a:gd name="connsiteY1172" fmla="*/ 318312 h 566036"/>
              <a:gd name="connsiteX1173" fmla="*/ 1383272 w 2148797"/>
              <a:gd name="connsiteY1173" fmla="*/ 318216 h 566036"/>
              <a:gd name="connsiteX1174" fmla="*/ 1384320 w 2148797"/>
              <a:gd name="connsiteY1174" fmla="*/ 318026 h 566036"/>
              <a:gd name="connsiteX1175" fmla="*/ 1386415 w 2148797"/>
              <a:gd name="connsiteY1175" fmla="*/ 315740 h 566036"/>
              <a:gd name="connsiteX1176" fmla="*/ 1381272 w 2148797"/>
              <a:gd name="connsiteY1176" fmla="*/ 313168 h 566036"/>
              <a:gd name="connsiteX1177" fmla="*/ 1375843 w 2148797"/>
              <a:gd name="connsiteY1177" fmla="*/ 307548 h 566036"/>
              <a:gd name="connsiteX1178" fmla="*/ 1373462 w 2148797"/>
              <a:gd name="connsiteY1178" fmla="*/ 307548 h 566036"/>
              <a:gd name="connsiteX1179" fmla="*/ 1718172 w 2148797"/>
              <a:gd name="connsiteY1179" fmla="*/ 306882 h 566036"/>
              <a:gd name="connsiteX1180" fmla="*/ 1727126 w 2148797"/>
              <a:gd name="connsiteY1180" fmla="*/ 308596 h 566036"/>
              <a:gd name="connsiteX1181" fmla="*/ 1726649 w 2148797"/>
              <a:gd name="connsiteY1181" fmla="*/ 309644 h 566036"/>
              <a:gd name="connsiteX1182" fmla="*/ 1717124 w 2148797"/>
              <a:gd name="connsiteY1182" fmla="*/ 311454 h 566036"/>
              <a:gd name="connsiteX1183" fmla="*/ 1709790 w 2148797"/>
              <a:gd name="connsiteY1183" fmla="*/ 310025 h 566036"/>
              <a:gd name="connsiteX1184" fmla="*/ 1709981 w 2148797"/>
              <a:gd name="connsiteY1184" fmla="*/ 309453 h 566036"/>
              <a:gd name="connsiteX1185" fmla="*/ 1710361 w 2148797"/>
              <a:gd name="connsiteY1185" fmla="*/ 308025 h 566036"/>
              <a:gd name="connsiteX1186" fmla="*/ 1718172 w 2148797"/>
              <a:gd name="connsiteY1186" fmla="*/ 306882 h 566036"/>
              <a:gd name="connsiteX1187" fmla="*/ 1657021 w 2148797"/>
              <a:gd name="connsiteY1187" fmla="*/ 305739 h 566036"/>
              <a:gd name="connsiteX1188" fmla="*/ 1667498 w 2148797"/>
              <a:gd name="connsiteY1188" fmla="*/ 309454 h 566036"/>
              <a:gd name="connsiteX1189" fmla="*/ 1668165 w 2148797"/>
              <a:gd name="connsiteY1189" fmla="*/ 311359 h 566036"/>
              <a:gd name="connsiteX1190" fmla="*/ 1668737 w 2148797"/>
              <a:gd name="connsiteY1190" fmla="*/ 312597 h 566036"/>
              <a:gd name="connsiteX1191" fmla="*/ 1662260 w 2148797"/>
              <a:gd name="connsiteY1191" fmla="*/ 310882 h 566036"/>
              <a:gd name="connsiteX1192" fmla="*/ 1660736 w 2148797"/>
              <a:gd name="connsiteY1192" fmla="*/ 308692 h 566036"/>
              <a:gd name="connsiteX1193" fmla="*/ 1655497 w 2148797"/>
              <a:gd name="connsiteY1193" fmla="*/ 308692 h 566036"/>
              <a:gd name="connsiteX1194" fmla="*/ 1655116 w 2148797"/>
              <a:gd name="connsiteY1194" fmla="*/ 308977 h 566036"/>
              <a:gd name="connsiteX1195" fmla="*/ 1653782 w 2148797"/>
              <a:gd name="connsiteY1195" fmla="*/ 305834 h 566036"/>
              <a:gd name="connsiteX1196" fmla="*/ 1654163 w 2148797"/>
              <a:gd name="connsiteY1196" fmla="*/ 305834 h 566036"/>
              <a:gd name="connsiteX1197" fmla="*/ 1480368 w 2148797"/>
              <a:gd name="connsiteY1197" fmla="*/ 305096 h 566036"/>
              <a:gd name="connsiteX1198" fmla="*/ 1475379 w 2148797"/>
              <a:gd name="connsiteY1198" fmla="*/ 306310 h 566036"/>
              <a:gd name="connsiteX1199" fmla="*/ 1473950 w 2148797"/>
              <a:gd name="connsiteY1199" fmla="*/ 306500 h 566036"/>
              <a:gd name="connsiteX1200" fmla="*/ 1470712 w 2148797"/>
              <a:gd name="connsiteY1200" fmla="*/ 309834 h 566036"/>
              <a:gd name="connsiteX1201" fmla="*/ 1479570 w 2148797"/>
              <a:gd name="connsiteY1201" fmla="*/ 314978 h 566036"/>
              <a:gd name="connsiteX1202" fmla="*/ 1481094 w 2148797"/>
              <a:gd name="connsiteY1202" fmla="*/ 316121 h 566036"/>
              <a:gd name="connsiteX1203" fmla="*/ 1486809 w 2148797"/>
              <a:gd name="connsiteY1203" fmla="*/ 320312 h 566036"/>
              <a:gd name="connsiteX1204" fmla="*/ 1494524 w 2148797"/>
              <a:gd name="connsiteY1204" fmla="*/ 310310 h 566036"/>
              <a:gd name="connsiteX1205" fmla="*/ 1483285 w 2148797"/>
              <a:gd name="connsiteY1205" fmla="*/ 308977 h 566036"/>
              <a:gd name="connsiteX1206" fmla="*/ 1483285 w 2148797"/>
              <a:gd name="connsiteY1206" fmla="*/ 308596 h 566036"/>
              <a:gd name="connsiteX1207" fmla="*/ 1480368 w 2148797"/>
              <a:gd name="connsiteY1207" fmla="*/ 305096 h 566036"/>
              <a:gd name="connsiteX1208" fmla="*/ 1687787 w 2148797"/>
              <a:gd name="connsiteY1208" fmla="*/ 305072 h 566036"/>
              <a:gd name="connsiteX1209" fmla="*/ 1696645 w 2148797"/>
              <a:gd name="connsiteY1209" fmla="*/ 305072 h 566036"/>
              <a:gd name="connsiteX1210" fmla="*/ 1689597 w 2148797"/>
              <a:gd name="connsiteY1210" fmla="*/ 310787 h 566036"/>
              <a:gd name="connsiteX1211" fmla="*/ 1688168 w 2148797"/>
              <a:gd name="connsiteY1211" fmla="*/ 309644 h 566036"/>
              <a:gd name="connsiteX1212" fmla="*/ 1683405 w 2148797"/>
              <a:gd name="connsiteY1212" fmla="*/ 305548 h 566036"/>
              <a:gd name="connsiteX1213" fmla="*/ 1677024 w 2148797"/>
              <a:gd name="connsiteY1213" fmla="*/ 309930 h 566036"/>
              <a:gd name="connsiteX1214" fmla="*/ 1679786 w 2148797"/>
              <a:gd name="connsiteY1214" fmla="*/ 305834 h 566036"/>
              <a:gd name="connsiteX1215" fmla="*/ 1683881 w 2148797"/>
              <a:gd name="connsiteY1215" fmla="*/ 305453 h 566036"/>
              <a:gd name="connsiteX1216" fmla="*/ 1627779 w 2148797"/>
              <a:gd name="connsiteY1216" fmla="*/ 304596 h 566036"/>
              <a:gd name="connsiteX1217" fmla="*/ 1625493 w 2148797"/>
              <a:gd name="connsiteY1217" fmla="*/ 312216 h 566036"/>
              <a:gd name="connsiteX1218" fmla="*/ 1623398 w 2148797"/>
              <a:gd name="connsiteY1218" fmla="*/ 311930 h 566036"/>
              <a:gd name="connsiteX1219" fmla="*/ 1621492 w 2148797"/>
              <a:gd name="connsiteY1219" fmla="*/ 311644 h 566036"/>
              <a:gd name="connsiteX1220" fmla="*/ 1618064 w 2148797"/>
              <a:gd name="connsiteY1220" fmla="*/ 308311 h 566036"/>
              <a:gd name="connsiteX1221" fmla="*/ 1627779 w 2148797"/>
              <a:gd name="connsiteY1221" fmla="*/ 304596 h 566036"/>
              <a:gd name="connsiteX1222" fmla="*/ 1593394 w 2148797"/>
              <a:gd name="connsiteY1222" fmla="*/ 304405 h 566036"/>
              <a:gd name="connsiteX1223" fmla="*/ 1594156 w 2148797"/>
              <a:gd name="connsiteY1223" fmla="*/ 304786 h 566036"/>
              <a:gd name="connsiteX1224" fmla="*/ 1597966 w 2148797"/>
              <a:gd name="connsiteY1224" fmla="*/ 306786 h 566036"/>
              <a:gd name="connsiteX1225" fmla="*/ 1594632 w 2148797"/>
              <a:gd name="connsiteY1225" fmla="*/ 311168 h 566036"/>
              <a:gd name="connsiteX1226" fmla="*/ 1588822 w 2148797"/>
              <a:gd name="connsiteY1226" fmla="*/ 308596 h 566036"/>
              <a:gd name="connsiteX1227" fmla="*/ 1585393 w 2148797"/>
              <a:gd name="connsiteY1227" fmla="*/ 308977 h 566036"/>
              <a:gd name="connsiteX1228" fmla="*/ 1586155 w 2148797"/>
              <a:gd name="connsiteY1228" fmla="*/ 304786 h 566036"/>
              <a:gd name="connsiteX1229" fmla="*/ 1593394 w 2148797"/>
              <a:gd name="connsiteY1229" fmla="*/ 304405 h 566036"/>
              <a:gd name="connsiteX1230" fmla="*/ 1422801 w 2148797"/>
              <a:gd name="connsiteY1230" fmla="*/ 303452 h 566036"/>
              <a:gd name="connsiteX1231" fmla="*/ 1416229 w 2148797"/>
              <a:gd name="connsiteY1231" fmla="*/ 304215 h 566036"/>
              <a:gd name="connsiteX1232" fmla="*/ 1408704 w 2148797"/>
              <a:gd name="connsiteY1232" fmla="*/ 306405 h 566036"/>
              <a:gd name="connsiteX1233" fmla="*/ 1401370 w 2148797"/>
              <a:gd name="connsiteY1233" fmla="*/ 310025 h 566036"/>
              <a:gd name="connsiteX1234" fmla="*/ 1400417 w 2148797"/>
              <a:gd name="connsiteY1234" fmla="*/ 311739 h 566036"/>
              <a:gd name="connsiteX1235" fmla="*/ 1395179 w 2148797"/>
              <a:gd name="connsiteY1235" fmla="*/ 312787 h 566036"/>
              <a:gd name="connsiteX1236" fmla="*/ 1393845 w 2148797"/>
              <a:gd name="connsiteY1236" fmla="*/ 311835 h 566036"/>
              <a:gd name="connsiteX1237" fmla="*/ 1387939 w 2148797"/>
              <a:gd name="connsiteY1237" fmla="*/ 312025 h 566036"/>
              <a:gd name="connsiteX1238" fmla="*/ 1388130 w 2148797"/>
              <a:gd name="connsiteY1238" fmla="*/ 312596 h 566036"/>
              <a:gd name="connsiteX1239" fmla="*/ 1388606 w 2148797"/>
              <a:gd name="connsiteY1239" fmla="*/ 314406 h 566036"/>
              <a:gd name="connsiteX1240" fmla="*/ 1397083 w 2148797"/>
              <a:gd name="connsiteY1240" fmla="*/ 320598 h 566036"/>
              <a:gd name="connsiteX1241" fmla="*/ 1399655 w 2148797"/>
              <a:gd name="connsiteY1241" fmla="*/ 320026 h 566036"/>
              <a:gd name="connsiteX1242" fmla="*/ 1404227 w 2148797"/>
              <a:gd name="connsiteY1242" fmla="*/ 319073 h 566036"/>
              <a:gd name="connsiteX1243" fmla="*/ 1414514 w 2148797"/>
              <a:gd name="connsiteY1243" fmla="*/ 318692 h 566036"/>
              <a:gd name="connsiteX1244" fmla="*/ 1416610 w 2148797"/>
              <a:gd name="connsiteY1244" fmla="*/ 319550 h 566036"/>
              <a:gd name="connsiteX1245" fmla="*/ 1424135 w 2148797"/>
              <a:gd name="connsiteY1245" fmla="*/ 318216 h 566036"/>
              <a:gd name="connsiteX1246" fmla="*/ 1426706 w 2148797"/>
              <a:gd name="connsiteY1246" fmla="*/ 318216 h 566036"/>
              <a:gd name="connsiteX1247" fmla="*/ 1429945 w 2148797"/>
              <a:gd name="connsiteY1247" fmla="*/ 317645 h 566036"/>
              <a:gd name="connsiteX1248" fmla="*/ 1429564 w 2148797"/>
              <a:gd name="connsiteY1248" fmla="*/ 313263 h 566036"/>
              <a:gd name="connsiteX1249" fmla="*/ 1432613 w 2148797"/>
              <a:gd name="connsiteY1249" fmla="*/ 313806 h 566036"/>
              <a:gd name="connsiteX1250" fmla="*/ 1432516 w 2148797"/>
              <a:gd name="connsiteY1250" fmla="*/ 313930 h 566036"/>
              <a:gd name="connsiteX1251" fmla="*/ 1437470 w 2148797"/>
              <a:gd name="connsiteY1251" fmla="*/ 322217 h 566036"/>
              <a:gd name="connsiteX1252" fmla="*/ 1438994 w 2148797"/>
              <a:gd name="connsiteY1252" fmla="*/ 318121 h 566036"/>
              <a:gd name="connsiteX1253" fmla="*/ 1439184 w 2148797"/>
              <a:gd name="connsiteY1253" fmla="*/ 317550 h 566036"/>
              <a:gd name="connsiteX1254" fmla="*/ 1438041 w 2148797"/>
              <a:gd name="connsiteY1254" fmla="*/ 315740 h 566036"/>
              <a:gd name="connsiteX1255" fmla="*/ 1435893 w 2148797"/>
              <a:gd name="connsiteY1255" fmla="*/ 314391 h 566036"/>
              <a:gd name="connsiteX1256" fmla="*/ 1443399 w 2148797"/>
              <a:gd name="connsiteY1256" fmla="*/ 315728 h 566036"/>
              <a:gd name="connsiteX1257" fmla="*/ 1459948 w 2148797"/>
              <a:gd name="connsiteY1257" fmla="*/ 318692 h 566036"/>
              <a:gd name="connsiteX1258" fmla="*/ 1463092 w 2148797"/>
              <a:gd name="connsiteY1258" fmla="*/ 317931 h 566036"/>
              <a:gd name="connsiteX1259" fmla="*/ 1464902 w 2148797"/>
              <a:gd name="connsiteY1259" fmla="*/ 317550 h 566036"/>
              <a:gd name="connsiteX1260" fmla="*/ 1465282 w 2148797"/>
              <a:gd name="connsiteY1260" fmla="*/ 310977 h 566036"/>
              <a:gd name="connsiteX1261" fmla="*/ 1456710 w 2148797"/>
              <a:gd name="connsiteY1261" fmla="*/ 308787 h 566036"/>
              <a:gd name="connsiteX1262" fmla="*/ 1440327 w 2148797"/>
              <a:gd name="connsiteY1262" fmla="*/ 312882 h 566036"/>
              <a:gd name="connsiteX1263" fmla="*/ 1438803 w 2148797"/>
              <a:gd name="connsiteY1263" fmla="*/ 307548 h 566036"/>
              <a:gd name="connsiteX1264" fmla="*/ 1435469 w 2148797"/>
              <a:gd name="connsiteY1264" fmla="*/ 305739 h 566036"/>
              <a:gd name="connsiteX1265" fmla="*/ 1435755 w 2148797"/>
              <a:gd name="connsiteY1265" fmla="*/ 308406 h 566036"/>
              <a:gd name="connsiteX1266" fmla="*/ 1435946 w 2148797"/>
              <a:gd name="connsiteY1266" fmla="*/ 309548 h 566036"/>
              <a:gd name="connsiteX1267" fmla="*/ 1433388 w 2148797"/>
              <a:gd name="connsiteY1267" fmla="*/ 312817 h 566036"/>
              <a:gd name="connsiteX1268" fmla="*/ 1430612 w 2148797"/>
              <a:gd name="connsiteY1268" fmla="*/ 311073 h 566036"/>
              <a:gd name="connsiteX1269" fmla="*/ 1428516 w 2148797"/>
              <a:gd name="connsiteY1269" fmla="*/ 306977 h 566036"/>
              <a:gd name="connsiteX1270" fmla="*/ 1427849 w 2148797"/>
              <a:gd name="connsiteY1270" fmla="*/ 305834 h 566036"/>
              <a:gd name="connsiteX1271" fmla="*/ 1425182 w 2148797"/>
              <a:gd name="connsiteY1271" fmla="*/ 303643 h 566036"/>
              <a:gd name="connsiteX1272" fmla="*/ 1422801 w 2148797"/>
              <a:gd name="connsiteY1272" fmla="*/ 303452 h 566036"/>
              <a:gd name="connsiteX1273" fmla="*/ 37104 w 2148797"/>
              <a:gd name="connsiteY1273" fmla="*/ 250112 h 566036"/>
              <a:gd name="connsiteX1274" fmla="*/ 31579 w 2148797"/>
              <a:gd name="connsiteY1274" fmla="*/ 250398 h 566036"/>
              <a:gd name="connsiteX1275" fmla="*/ 28341 w 2148797"/>
              <a:gd name="connsiteY1275" fmla="*/ 256971 h 566036"/>
              <a:gd name="connsiteX1276" fmla="*/ 30151 w 2148797"/>
              <a:gd name="connsiteY1276" fmla="*/ 256875 h 566036"/>
              <a:gd name="connsiteX1277" fmla="*/ 33389 w 2148797"/>
              <a:gd name="connsiteY1277" fmla="*/ 256589 h 566036"/>
              <a:gd name="connsiteX1278" fmla="*/ 37104 w 2148797"/>
              <a:gd name="connsiteY1278" fmla="*/ 250112 h 566036"/>
              <a:gd name="connsiteX1279" fmla="*/ 1785703 w 2148797"/>
              <a:gd name="connsiteY1279" fmla="*/ 154767 h 566036"/>
              <a:gd name="connsiteX1280" fmla="*/ 1779703 w 2148797"/>
              <a:gd name="connsiteY1280" fmla="*/ 157720 h 566036"/>
              <a:gd name="connsiteX1281" fmla="*/ 1780275 w 2148797"/>
              <a:gd name="connsiteY1281" fmla="*/ 160292 h 566036"/>
              <a:gd name="connsiteX1282" fmla="*/ 1781703 w 2148797"/>
              <a:gd name="connsiteY1282" fmla="*/ 160387 h 566036"/>
              <a:gd name="connsiteX1283" fmla="*/ 1785037 w 2148797"/>
              <a:gd name="connsiteY1283" fmla="*/ 161339 h 566036"/>
              <a:gd name="connsiteX1284" fmla="*/ 1791609 w 2148797"/>
              <a:gd name="connsiteY1284" fmla="*/ 160006 h 566036"/>
              <a:gd name="connsiteX1285" fmla="*/ 1788085 w 2148797"/>
              <a:gd name="connsiteY1285" fmla="*/ 154958 h 566036"/>
              <a:gd name="connsiteX1286" fmla="*/ 1802182 w 2148797"/>
              <a:gd name="connsiteY1286" fmla="*/ 149814 h 566036"/>
              <a:gd name="connsiteX1287" fmla="*/ 1798276 w 2148797"/>
              <a:gd name="connsiteY1287" fmla="*/ 150862 h 566036"/>
              <a:gd name="connsiteX1288" fmla="*/ 1792847 w 2148797"/>
              <a:gd name="connsiteY1288" fmla="*/ 152291 h 566036"/>
              <a:gd name="connsiteX1289" fmla="*/ 1796753 w 2148797"/>
              <a:gd name="connsiteY1289" fmla="*/ 158006 h 566036"/>
              <a:gd name="connsiteX1290" fmla="*/ 1801706 w 2148797"/>
              <a:gd name="connsiteY1290" fmla="*/ 162959 h 566036"/>
              <a:gd name="connsiteX1291" fmla="*/ 1804182 w 2148797"/>
              <a:gd name="connsiteY1291" fmla="*/ 162483 h 566036"/>
              <a:gd name="connsiteX1292" fmla="*/ 1807230 w 2148797"/>
              <a:gd name="connsiteY1292" fmla="*/ 161911 h 566036"/>
              <a:gd name="connsiteX1293" fmla="*/ 1812374 w 2148797"/>
              <a:gd name="connsiteY1293" fmla="*/ 155244 h 566036"/>
              <a:gd name="connsiteX1294" fmla="*/ 1802182 w 2148797"/>
              <a:gd name="connsiteY1294" fmla="*/ 149814 h 566036"/>
              <a:gd name="connsiteX1295" fmla="*/ 432487 w 2148797"/>
              <a:gd name="connsiteY1295" fmla="*/ 133336 h 566036"/>
              <a:gd name="connsiteX1296" fmla="*/ 440773 w 2148797"/>
              <a:gd name="connsiteY1296" fmla="*/ 141242 h 566036"/>
              <a:gd name="connsiteX1297" fmla="*/ 441250 w 2148797"/>
              <a:gd name="connsiteY1297" fmla="*/ 135527 h 566036"/>
              <a:gd name="connsiteX1298" fmla="*/ 432487 w 2148797"/>
              <a:gd name="connsiteY1298" fmla="*/ 133336 h 566036"/>
              <a:gd name="connsiteX1299" fmla="*/ 1990301 w 2148797"/>
              <a:gd name="connsiteY1299" fmla="*/ 272 h 566036"/>
              <a:gd name="connsiteX1300" fmla="*/ 1994873 w 2148797"/>
              <a:gd name="connsiteY1300" fmla="*/ 3510 h 566036"/>
              <a:gd name="connsiteX1301" fmla="*/ 1995920 w 2148797"/>
              <a:gd name="connsiteY1301" fmla="*/ 4177 h 566036"/>
              <a:gd name="connsiteX1302" fmla="*/ 2000016 w 2148797"/>
              <a:gd name="connsiteY1302" fmla="*/ 5510 h 566036"/>
              <a:gd name="connsiteX1303" fmla="*/ 2013827 w 2148797"/>
              <a:gd name="connsiteY1303" fmla="*/ 8844 h 566036"/>
              <a:gd name="connsiteX1304" fmla="*/ 2019161 w 2148797"/>
              <a:gd name="connsiteY1304" fmla="*/ 11892 h 566036"/>
              <a:gd name="connsiteX1305" fmla="*/ 2022971 w 2148797"/>
              <a:gd name="connsiteY1305" fmla="*/ 8558 h 566036"/>
              <a:gd name="connsiteX1306" fmla="*/ 2030401 w 2148797"/>
              <a:gd name="connsiteY1306" fmla="*/ 25704 h 566036"/>
              <a:gd name="connsiteX1307" fmla="*/ 2037830 w 2148797"/>
              <a:gd name="connsiteY1307" fmla="*/ 26561 h 566036"/>
              <a:gd name="connsiteX1308" fmla="*/ 2040688 w 2148797"/>
              <a:gd name="connsiteY1308" fmla="*/ 26942 h 566036"/>
              <a:gd name="connsiteX1309" fmla="*/ 2041164 w 2148797"/>
              <a:gd name="connsiteY1309" fmla="*/ 31609 h 566036"/>
              <a:gd name="connsiteX1310" fmla="*/ 2047165 w 2148797"/>
              <a:gd name="connsiteY1310" fmla="*/ 30466 h 566036"/>
              <a:gd name="connsiteX1311" fmla="*/ 2051642 w 2148797"/>
              <a:gd name="connsiteY1311" fmla="*/ 29609 h 566036"/>
              <a:gd name="connsiteX1312" fmla="*/ 2055356 w 2148797"/>
              <a:gd name="connsiteY1312" fmla="*/ 35610 h 566036"/>
              <a:gd name="connsiteX1313" fmla="*/ 2056309 w 2148797"/>
              <a:gd name="connsiteY1313" fmla="*/ 36752 h 566036"/>
              <a:gd name="connsiteX1314" fmla="*/ 2058976 w 2148797"/>
              <a:gd name="connsiteY1314" fmla="*/ 40086 h 566036"/>
              <a:gd name="connsiteX1315" fmla="*/ 2062310 w 2148797"/>
              <a:gd name="connsiteY1315" fmla="*/ 47516 h 566036"/>
              <a:gd name="connsiteX1316" fmla="*/ 2051166 w 2148797"/>
              <a:gd name="connsiteY1316" fmla="*/ 45611 h 566036"/>
              <a:gd name="connsiteX1317" fmla="*/ 2046975 w 2148797"/>
              <a:gd name="connsiteY1317" fmla="*/ 50659 h 566036"/>
              <a:gd name="connsiteX1318" fmla="*/ 2051737 w 2148797"/>
              <a:gd name="connsiteY1318" fmla="*/ 49992 h 566036"/>
              <a:gd name="connsiteX1319" fmla="*/ 2052594 w 2148797"/>
              <a:gd name="connsiteY1319" fmla="*/ 56850 h 566036"/>
              <a:gd name="connsiteX1320" fmla="*/ 2048689 w 2148797"/>
              <a:gd name="connsiteY1320" fmla="*/ 67994 h 566036"/>
              <a:gd name="connsiteX1321" fmla="*/ 2050499 w 2148797"/>
              <a:gd name="connsiteY1321" fmla="*/ 70757 h 566036"/>
              <a:gd name="connsiteX1322" fmla="*/ 2044879 w 2148797"/>
              <a:gd name="connsiteY1322" fmla="*/ 76758 h 566036"/>
              <a:gd name="connsiteX1323" fmla="*/ 2043450 w 2148797"/>
              <a:gd name="connsiteY1323" fmla="*/ 82568 h 566036"/>
              <a:gd name="connsiteX1324" fmla="*/ 2040212 w 2148797"/>
              <a:gd name="connsiteY1324" fmla="*/ 85139 h 566036"/>
              <a:gd name="connsiteX1325" fmla="*/ 2045355 w 2148797"/>
              <a:gd name="connsiteY1325" fmla="*/ 94760 h 566036"/>
              <a:gd name="connsiteX1326" fmla="*/ 2044879 w 2148797"/>
              <a:gd name="connsiteY1326" fmla="*/ 95998 h 566036"/>
              <a:gd name="connsiteX1327" fmla="*/ 2038402 w 2148797"/>
              <a:gd name="connsiteY1327" fmla="*/ 104189 h 566036"/>
              <a:gd name="connsiteX1328" fmla="*/ 2037259 w 2148797"/>
              <a:gd name="connsiteY1328" fmla="*/ 106761 h 566036"/>
              <a:gd name="connsiteX1329" fmla="*/ 2039259 w 2148797"/>
              <a:gd name="connsiteY1329" fmla="*/ 109333 h 566036"/>
              <a:gd name="connsiteX1330" fmla="*/ 2038687 w 2148797"/>
              <a:gd name="connsiteY1330" fmla="*/ 113810 h 566036"/>
              <a:gd name="connsiteX1331" fmla="*/ 2039545 w 2148797"/>
              <a:gd name="connsiteY1331" fmla="*/ 117906 h 566036"/>
              <a:gd name="connsiteX1332" fmla="*/ 2040497 w 2148797"/>
              <a:gd name="connsiteY1332" fmla="*/ 122287 h 566036"/>
              <a:gd name="connsiteX1333" fmla="*/ 2038211 w 2148797"/>
              <a:gd name="connsiteY1333" fmla="*/ 131241 h 566036"/>
              <a:gd name="connsiteX1334" fmla="*/ 2037640 w 2148797"/>
              <a:gd name="connsiteY1334" fmla="*/ 130574 h 566036"/>
              <a:gd name="connsiteX1335" fmla="*/ 2035925 w 2148797"/>
              <a:gd name="connsiteY1335" fmla="*/ 128764 h 566036"/>
              <a:gd name="connsiteX1336" fmla="*/ 2030972 w 2148797"/>
              <a:gd name="connsiteY1336" fmla="*/ 123144 h 566036"/>
              <a:gd name="connsiteX1337" fmla="*/ 2027639 w 2148797"/>
              <a:gd name="connsiteY1337" fmla="*/ 126478 h 566036"/>
              <a:gd name="connsiteX1338" fmla="*/ 2030020 w 2148797"/>
              <a:gd name="connsiteY1338" fmla="*/ 127335 h 566036"/>
              <a:gd name="connsiteX1339" fmla="*/ 2029639 w 2148797"/>
              <a:gd name="connsiteY1339" fmla="*/ 133241 h 566036"/>
              <a:gd name="connsiteX1340" fmla="*/ 2021162 w 2148797"/>
              <a:gd name="connsiteY1340" fmla="*/ 134098 h 566036"/>
              <a:gd name="connsiteX1341" fmla="*/ 2019447 w 2148797"/>
              <a:gd name="connsiteY1341" fmla="*/ 134289 h 566036"/>
              <a:gd name="connsiteX1342" fmla="*/ 1994110 w 2148797"/>
              <a:gd name="connsiteY1342" fmla="*/ 137717 h 566036"/>
              <a:gd name="connsiteX1343" fmla="*/ 1986586 w 2148797"/>
              <a:gd name="connsiteY1343" fmla="*/ 138956 h 566036"/>
              <a:gd name="connsiteX1344" fmla="*/ 1984491 w 2148797"/>
              <a:gd name="connsiteY1344" fmla="*/ 138098 h 566036"/>
              <a:gd name="connsiteX1345" fmla="*/ 1981252 w 2148797"/>
              <a:gd name="connsiteY1345" fmla="*/ 138098 h 566036"/>
              <a:gd name="connsiteX1346" fmla="*/ 1979823 w 2148797"/>
              <a:gd name="connsiteY1346" fmla="*/ 138860 h 566036"/>
              <a:gd name="connsiteX1347" fmla="*/ 1969726 w 2148797"/>
              <a:gd name="connsiteY1347" fmla="*/ 141718 h 566036"/>
              <a:gd name="connsiteX1348" fmla="*/ 1965535 w 2148797"/>
              <a:gd name="connsiteY1348" fmla="*/ 142194 h 566036"/>
              <a:gd name="connsiteX1349" fmla="*/ 1953344 w 2148797"/>
              <a:gd name="connsiteY1349" fmla="*/ 144385 h 566036"/>
              <a:gd name="connsiteX1350" fmla="*/ 1945342 w 2148797"/>
              <a:gd name="connsiteY1350" fmla="*/ 142289 h 566036"/>
              <a:gd name="connsiteX1351" fmla="*/ 1945057 w 2148797"/>
              <a:gd name="connsiteY1351" fmla="*/ 142385 h 566036"/>
              <a:gd name="connsiteX1352" fmla="*/ 1939723 w 2148797"/>
              <a:gd name="connsiteY1352" fmla="*/ 144004 h 566036"/>
              <a:gd name="connsiteX1353" fmla="*/ 1919815 w 2148797"/>
              <a:gd name="connsiteY1353" fmla="*/ 146576 h 566036"/>
              <a:gd name="connsiteX1354" fmla="*/ 1915529 w 2148797"/>
              <a:gd name="connsiteY1354" fmla="*/ 145814 h 566036"/>
              <a:gd name="connsiteX1355" fmla="*/ 1911624 w 2148797"/>
              <a:gd name="connsiteY1355" fmla="*/ 145147 h 566036"/>
              <a:gd name="connsiteX1356" fmla="*/ 1901147 w 2148797"/>
              <a:gd name="connsiteY1356" fmla="*/ 147147 h 566036"/>
              <a:gd name="connsiteX1357" fmla="*/ 1888478 w 2148797"/>
              <a:gd name="connsiteY1357" fmla="*/ 145433 h 566036"/>
              <a:gd name="connsiteX1358" fmla="*/ 1884573 w 2148797"/>
              <a:gd name="connsiteY1358" fmla="*/ 147909 h 566036"/>
              <a:gd name="connsiteX1359" fmla="*/ 1875429 w 2148797"/>
              <a:gd name="connsiteY1359" fmla="*/ 146481 h 566036"/>
              <a:gd name="connsiteX1360" fmla="*/ 1871238 w 2148797"/>
              <a:gd name="connsiteY1360" fmla="*/ 145814 h 566036"/>
              <a:gd name="connsiteX1361" fmla="*/ 1861713 w 2148797"/>
              <a:gd name="connsiteY1361" fmla="*/ 151338 h 566036"/>
              <a:gd name="connsiteX1362" fmla="*/ 1856951 w 2148797"/>
              <a:gd name="connsiteY1362" fmla="*/ 152196 h 566036"/>
              <a:gd name="connsiteX1363" fmla="*/ 1855426 w 2148797"/>
              <a:gd name="connsiteY1363" fmla="*/ 146671 h 566036"/>
              <a:gd name="connsiteX1364" fmla="*/ 1853426 w 2148797"/>
              <a:gd name="connsiteY1364" fmla="*/ 149910 h 566036"/>
              <a:gd name="connsiteX1365" fmla="*/ 1853236 w 2148797"/>
              <a:gd name="connsiteY1365" fmla="*/ 156291 h 566036"/>
              <a:gd name="connsiteX1366" fmla="*/ 1854093 w 2148797"/>
              <a:gd name="connsiteY1366" fmla="*/ 159435 h 566036"/>
              <a:gd name="connsiteX1367" fmla="*/ 1846568 w 2148797"/>
              <a:gd name="connsiteY1367" fmla="*/ 154672 h 566036"/>
              <a:gd name="connsiteX1368" fmla="*/ 1845235 w 2148797"/>
              <a:gd name="connsiteY1368" fmla="*/ 154577 h 566036"/>
              <a:gd name="connsiteX1369" fmla="*/ 1832376 w 2148797"/>
              <a:gd name="connsiteY1369" fmla="*/ 154386 h 566036"/>
              <a:gd name="connsiteX1370" fmla="*/ 1828566 w 2148797"/>
              <a:gd name="connsiteY1370" fmla="*/ 152862 h 566036"/>
              <a:gd name="connsiteX1371" fmla="*/ 1824565 w 2148797"/>
              <a:gd name="connsiteY1371" fmla="*/ 150481 h 566036"/>
              <a:gd name="connsiteX1372" fmla="*/ 1823613 w 2148797"/>
              <a:gd name="connsiteY1372" fmla="*/ 150957 h 566036"/>
              <a:gd name="connsiteX1373" fmla="*/ 1821517 w 2148797"/>
              <a:gd name="connsiteY1373" fmla="*/ 154767 h 566036"/>
              <a:gd name="connsiteX1374" fmla="*/ 1813612 w 2148797"/>
              <a:gd name="connsiteY1374" fmla="*/ 160863 h 566036"/>
              <a:gd name="connsiteX1375" fmla="*/ 1817231 w 2148797"/>
              <a:gd name="connsiteY1375" fmla="*/ 163435 h 566036"/>
              <a:gd name="connsiteX1376" fmla="*/ 1820660 w 2148797"/>
              <a:gd name="connsiteY1376" fmla="*/ 165816 h 566036"/>
              <a:gd name="connsiteX1377" fmla="*/ 1826090 w 2148797"/>
              <a:gd name="connsiteY1377" fmla="*/ 164006 h 566036"/>
              <a:gd name="connsiteX1378" fmla="*/ 1830566 w 2148797"/>
              <a:gd name="connsiteY1378" fmla="*/ 166197 h 566036"/>
              <a:gd name="connsiteX1379" fmla="*/ 1830852 w 2148797"/>
              <a:gd name="connsiteY1379" fmla="*/ 165816 h 566036"/>
              <a:gd name="connsiteX1380" fmla="*/ 1834662 w 2148797"/>
              <a:gd name="connsiteY1380" fmla="*/ 160863 h 566036"/>
              <a:gd name="connsiteX1381" fmla="*/ 1837043 w 2148797"/>
              <a:gd name="connsiteY1381" fmla="*/ 160673 h 566036"/>
              <a:gd name="connsiteX1382" fmla="*/ 1841520 w 2148797"/>
              <a:gd name="connsiteY1382" fmla="*/ 160958 h 566036"/>
              <a:gd name="connsiteX1383" fmla="*/ 1841520 w 2148797"/>
              <a:gd name="connsiteY1383" fmla="*/ 164578 h 566036"/>
              <a:gd name="connsiteX1384" fmla="*/ 1843997 w 2148797"/>
              <a:gd name="connsiteY1384" fmla="*/ 168007 h 566036"/>
              <a:gd name="connsiteX1385" fmla="*/ 1846283 w 2148797"/>
              <a:gd name="connsiteY1385" fmla="*/ 166292 h 566036"/>
              <a:gd name="connsiteX1386" fmla="*/ 1852093 w 2148797"/>
              <a:gd name="connsiteY1386" fmla="*/ 162292 h 566036"/>
              <a:gd name="connsiteX1387" fmla="*/ 1863428 w 2148797"/>
              <a:gd name="connsiteY1387" fmla="*/ 166197 h 566036"/>
              <a:gd name="connsiteX1388" fmla="*/ 1866094 w 2148797"/>
              <a:gd name="connsiteY1388" fmla="*/ 164959 h 566036"/>
              <a:gd name="connsiteX1389" fmla="*/ 1871238 w 2148797"/>
              <a:gd name="connsiteY1389" fmla="*/ 162387 h 566036"/>
              <a:gd name="connsiteX1390" fmla="*/ 1870285 w 2148797"/>
              <a:gd name="connsiteY1390" fmla="*/ 158101 h 566036"/>
              <a:gd name="connsiteX1391" fmla="*/ 1871905 w 2148797"/>
              <a:gd name="connsiteY1391" fmla="*/ 156672 h 566036"/>
              <a:gd name="connsiteX1392" fmla="*/ 1874000 w 2148797"/>
              <a:gd name="connsiteY1392" fmla="*/ 157244 h 566036"/>
              <a:gd name="connsiteX1393" fmla="*/ 1874572 w 2148797"/>
              <a:gd name="connsiteY1393" fmla="*/ 159816 h 566036"/>
              <a:gd name="connsiteX1394" fmla="*/ 1878572 w 2148797"/>
              <a:gd name="connsiteY1394" fmla="*/ 164769 h 566036"/>
              <a:gd name="connsiteX1395" fmla="*/ 1879334 w 2148797"/>
              <a:gd name="connsiteY1395" fmla="*/ 164102 h 566036"/>
              <a:gd name="connsiteX1396" fmla="*/ 1882382 w 2148797"/>
              <a:gd name="connsiteY1396" fmla="*/ 161625 h 566036"/>
              <a:gd name="connsiteX1397" fmla="*/ 1895146 w 2148797"/>
              <a:gd name="connsiteY1397" fmla="*/ 163625 h 566036"/>
              <a:gd name="connsiteX1398" fmla="*/ 1897241 w 2148797"/>
              <a:gd name="connsiteY1398" fmla="*/ 165531 h 566036"/>
              <a:gd name="connsiteX1399" fmla="*/ 1900480 w 2148797"/>
              <a:gd name="connsiteY1399" fmla="*/ 164006 h 566036"/>
              <a:gd name="connsiteX1400" fmla="*/ 1907242 w 2148797"/>
              <a:gd name="connsiteY1400" fmla="*/ 161149 h 566036"/>
              <a:gd name="connsiteX1401" fmla="*/ 1911529 w 2148797"/>
              <a:gd name="connsiteY1401" fmla="*/ 162864 h 566036"/>
              <a:gd name="connsiteX1402" fmla="*/ 1912576 w 2148797"/>
              <a:gd name="connsiteY1402" fmla="*/ 163435 h 566036"/>
              <a:gd name="connsiteX1403" fmla="*/ 1918101 w 2148797"/>
              <a:gd name="connsiteY1403" fmla="*/ 162102 h 566036"/>
              <a:gd name="connsiteX1404" fmla="*/ 1919911 w 2148797"/>
              <a:gd name="connsiteY1404" fmla="*/ 160673 h 566036"/>
              <a:gd name="connsiteX1405" fmla="*/ 1922673 w 2148797"/>
              <a:gd name="connsiteY1405" fmla="*/ 158387 h 566036"/>
              <a:gd name="connsiteX1406" fmla="*/ 1930293 w 2148797"/>
              <a:gd name="connsiteY1406" fmla="*/ 163721 h 566036"/>
              <a:gd name="connsiteX1407" fmla="*/ 1931150 w 2148797"/>
              <a:gd name="connsiteY1407" fmla="*/ 161721 h 566036"/>
              <a:gd name="connsiteX1408" fmla="*/ 1932960 w 2148797"/>
              <a:gd name="connsiteY1408" fmla="*/ 157339 h 566036"/>
              <a:gd name="connsiteX1409" fmla="*/ 1946200 w 2148797"/>
              <a:gd name="connsiteY1409" fmla="*/ 158196 h 566036"/>
              <a:gd name="connsiteX1410" fmla="*/ 1949057 w 2148797"/>
              <a:gd name="connsiteY1410" fmla="*/ 157910 h 566036"/>
              <a:gd name="connsiteX1411" fmla="*/ 1950010 w 2148797"/>
              <a:gd name="connsiteY1411" fmla="*/ 157815 h 566036"/>
              <a:gd name="connsiteX1412" fmla="*/ 1962202 w 2148797"/>
              <a:gd name="connsiteY1412" fmla="*/ 160958 h 566036"/>
              <a:gd name="connsiteX1413" fmla="*/ 1967917 w 2148797"/>
              <a:gd name="connsiteY1413" fmla="*/ 157529 h 566036"/>
              <a:gd name="connsiteX1414" fmla="*/ 1971822 w 2148797"/>
              <a:gd name="connsiteY1414" fmla="*/ 155244 h 566036"/>
              <a:gd name="connsiteX1415" fmla="*/ 1978394 w 2148797"/>
              <a:gd name="connsiteY1415" fmla="*/ 158577 h 566036"/>
              <a:gd name="connsiteX1416" fmla="*/ 1990110 w 2148797"/>
              <a:gd name="connsiteY1416" fmla="*/ 158958 h 566036"/>
              <a:gd name="connsiteX1417" fmla="*/ 2005064 w 2148797"/>
              <a:gd name="connsiteY1417" fmla="*/ 152386 h 566036"/>
              <a:gd name="connsiteX1418" fmla="*/ 2006207 w 2148797"/>
              <a:gd name="connsiteY1418" fmla="*/ 157244 h 566036"/>
              <a:gd name="connsiteX1419" fmla="*/ 2006683 w 2148797"/>
              <a:gd name="connsiteY1419" fmla="*/ 159530 h 566036"/>
              <a:gd name="connsiteX1420" fmla="*/ 2012208 w 2148797"/>
              <a:gd name="connsiteY1420" fmla="*/ 156958 h 566036"/>
              <a:gd name="connsiteX1421" fmla="*/ 2016685 w 2148797"/>
              <a:gd name="connsiteY1421" fmla="*/ 156958 h 566036"/>
              <a:gd name="connsiteX1422" fmla="*/ 2020019 w 2148797"/>
              <a:gd name="connsiteY1422" fmla="*/ 164197 h 566036"/>
              <a:gd name="connsiteX1423" fmla="*/ 2024114 w 2148797"/>
              <a:gd name="connsiteY1423" fmla="*/ 173912 h 566036"/>
              <a:gd name="connsiteX1424" fmla="*/ 2026496 w 2148797"/>
              <a:gd name="connsiteY1424" fmla="*/ 174389 h 566036"/>
              <a:gd name="connsiteX1425" fmla="*/ 2029162 w 2148797"/>
              <a:gd name="connsiteY1425" fmla="*/ 174579 h 566036"/>
              <a:gd name="connsiteX1426" fmla="*/ 2036306 w 2148797"/>
              <a:gd name="connsiteY1426" fmla="*/ 174008 h 566036"/>
              <a:gd name="connsiteX1427" fmla="*/ 2038783 w 2148797"/>
              <a:gd name="connsiteY1427" fmla="*/ 175722 h 566036"/>
              <a:gd name="connsiteX1428" fmla="*/ 2041069 w 2148797"/>
              <a:gd name="connsiteY1428" fmla="*/ 183247 h 566036"/>
              <a:gd name="connsiteX1429" fmla="*/ 2040592 w 2148797"/>
              <a:gd name="connsiteY1429" fmla="*/ 185819 h 566036"/>
              <a:gd name="connsiteX1430" fmla="*/ 2040307 w 2148797"/>
              <a:gd name="connsiteY1430" fmla="*/ 187057 h 566036"/>
              <a:gd name="connsiteX1431" fmla="*/ 2048594 w 2148797"/>
              <a:gd name="connsiteY1431" fmla="*/ 191248 h 566036"/>
              <a:gd name="connsiteX1432" fmla="*/ 2051070 w 2148797"/>
              <a:gd name="connsiteY1432" fmla="*/ 190105 h 566036"/>
              <a:gd name="connsiteX1433" fmla="*/ 2052213 w 2148797"/>
              <a:gd name="connsiteY1433" fmla="*/ 189629 h 566036"/>
              <a:gd name="connsiteX1434" fmla="*/ 2055451 w 2148797"/>
              <a:gd name="connsiteY1434" fmla="*/ 187343 h 566036"/>
              <a:gd name="connsiteX1435" fmla="*/ 2059452 w 2148797"/>
              <a:gd name="connsiteY1435" fmla="*/ 192200 h 566036"/>
              <a:gd name="connsiteX1436" fmla="*/ 2058309 w 2148797"/>
              <a:gd name="connsiteY1436" fmla="*/ 192772 h 566036"/>
              <a:gd name="connsiteX1437" fmla="*/ 2055451 w 2148797"/>
              <a:gd name="connsiteY1437" fmla="*/ 194010 h 566036"/>
              <a:gd name="connsiteX1438" fmla="*/ 2046975 w 2148797"/>
              <a:gd name="connsiteY1438" fmla="*/ 194963 h 566036"/>
              <a:gd name="connsiteX1439" fmla="*/ 2042212 w 2148797"/>
              <a:gd name="connsiteY1439" fmla="*/ 195725 h 566036"/>
              <a:gd name="connsiteX1440" fmla="*/ 2040307 w 2148797"/>
              <a:gd name="connsiteY1440" fmla="*/ 202583 h 566036"/>
              <a:gd name="connsiteX1441" fmla="*/ 2042498 w 2148797"/>
              <a:gd name="connsiteY1441" fmla="*/ 201154 h 566036"/>
              <a:gd name="connsiteX1442" fmla="*/ 2045355 w 2148797"/>
              <a:gd name="connsiteY1442" fmla="*/ 197820 h 566036"/>
              <a:gd name="connsiteX1443" fmla="*/ 2046975 w 2148797"/>
              <a:gd name="connsiteY1443" fmla="*/ 202678 h 566036"/>
              <a:gd name="connsiteX1444" fmla="*/ 2044117 w 2148797"/>
              <a:gd name="connsiteY1444" fmla="*/ 208869 h 566036"/>
              <a:gd name="connsiteX1445" fmla="*/ 2036878 w 2148797"/>
              <a:gd name="connsiteY1445" fmla="*/ 213060 h 566036"/>
              <a:gd name="connsiteX1446" fmla="*/ 2034211 w 2148797"/>
              <a:gd name="connsiteY1446" fmla="*/ 213441 h 566036"/>
              <a:gd name="connsiteX1447" fmla="*/ 2032401 w 2148797"/>
              <a:gd name="connsiteY1447" fmla="*/ 215537 h 566036"/>
              <a:gd name="connsiteX1448" fmla="*/ 2034401 w 2148797"/>
              <a:gd name="connsiteY1448" fmla="*/ 217442 h 566036"/>
              <a:gd name="connsiteX1449" fmla="*/ 2035925 w 2148797"/>
              <a:gd name="connsiteY1449" fmla="*/ 217727 h 566036"/>
              <a:gd name="connsiteX1450" fmla="*/ 2037164 w 2148797"/>
              <a:gd name="connsiteY1450" fmla="*/ 222300 h 566036"/>
              <a:gd name="connsiteX1451" fmla="*/ 2037926 w 2148797"/>
              <a:gd name="connsiteY1451" fmla="*/ 222966 h 566036"/>
              <a:gd name="connsiteX1452" fmla="*/ 2042498 w 2148797"/>
              <a:gd name="connsiteY1452" fmla="*/ 226681 h 566036"/>
              <a:gd name="connsiteX1453" fmla="*/ 2034497 w 2148797"/>
              <a:gd name="connsiteY1453" fmla="*/ 230300 h 566036"/>
              <a:gd name="connsiteX1454" fmla="*/ 2034782 w 2148797"/>
              <a:gd name="connsiteY1454" fmla="*/ 233539 h 566036"/>
              <a:gd name="connsiteX1455" fmla="*/ 2041641 w 2148797"/>
              <a:gd name="connsiteY1455" fmla="*/ 243445 h 566036"/>
              <a:gd name="connsiteX1456" fmla="*/ 2039354 w 2148797"/>
              <a:gd name="connsiteY1456" fmla="*/ 256780 h 566036"/>
              <a:gd name="connsiteX1457" fmla="*/ 2038116 w 2148797"/>
              <a:gd name="connsiteY1457" fmla="*/ 256780 h 566036"/>
              <a:gd name="connsiteX1458" fmla="*/ 2037830 w 2148797"/>
              <a:gd name="connsiteY1458" fmla="*/ 256589 h 566036"/>
              <a:gd name="connsiteX1459" fmla="*/ 2037259 w 2148797"/>
              <a:gd name="connsiteY1459" fmla="*/ 256208 h 566036"/>
              <a:gd name="connsiteX1460" fmla="*/ 2030972 w 2148797"/>
              <a:gd name="connsiteY1460" fmla="*/ 259733 h 566036"/>
              <a:gd name="connsiteX1461" fmla="*/ 2030877 w 2148797"/>
              <a:gd name="connsiteY1461" fmla="*/ 262019 h 566036"/>
              <a:gd name="connsiteX1462" fmla="*/ 2030687 w 2148797"/>
              <a:gd name="connsiteY1462" fmla="*/ 264876 h 566036"/>
              <a:gd name="connsiteX1463" fmla="*/ 2036497 w 2148797"/>
              <a:gd name="connsiteY1463" fmla="*/ 273449 h 566036"/>
              <a:gd name="connsiteX1464" fmla="*/ 2033639 w 2148797"/>
              <a:gd name="connsiteY1464" fmla="*/ 280212 h 566036"/>
              <a:gd name="connsiteX1465" fmla="*/ 2030496 w 2148797"/>
              <a:gd name="connsiteY1465" fmla="*/ 280592 h 566036"/>
              <a:gd name="connsiteX1466" fmla="*/ 2019923 w 2148797"/>
              <a:gd name="connsiteY1466" fmla="*/ 282593 h 566036"/>
              <a:gd name="connsiteX1467" fmla="*/ 2009636 w 2148797"/>
              <a:gd name="connsiteY1467" fmla="*/ 282688 h 566036"/>
              <a:gd name="connsiteX1468" fmla="*/ 1999730 w 2148797"/>
              <a:gd name="connsiteY1468" fmla="*/ 283926 h 566036"/>
              <a:gd name="connsiteX1469" fmla="*/ 1996206 w 2148797"/>
              <a:gd name="connsiteY1469" fmla="*/ 280973 h 566036"/>
              <a:gd name="connsiteX1470" fmla="*/ 1985252 w 2148797"/>
              <a:gd name="connsiteY1470" fmla="*/ 286022 h 566036"/>
              <a:gd name="connsiteX1471" fmla="*/ 1981443 w 2148797"/>
              <a:gd name="connsiteY1471" fmla="*/ 284879 h 566036"/>
              <a:gd name="connsiteX1472" fmla="*/ 1978394 w 2148797"/>
              <a:gd name="connsiteY1472" fmla="*/ 284021 h 566036"/>
              <a:gd name="connsiteX1473" fmla="*/ 1971918 w 2148797"/>
              <a:gd name="connsiteY1473" fmla="*/ 282212 h 566036"/>
              <a:gd name="connsiteX1474" fmla="*/ 1969155 w 2148797"/>
              <a:gd name="connsiteY1474" fmla="*/ 276783 h 566036"/>
              <a:gd name="connsiteX1475" fmla="*/ 1960201 w 2148797"/>
              <a:gd name="connsiteY1475" fmla="*/ 279164 h 566036"/>
              <a:gd name="connsiteX1476" fmla="*/ 1954677 w 2148797"/>
              <a:gd name="connsiteY1476" fmla="*/ 283355 h 566036"/>
              <a:gd name="connsiteX1477" fmla="*/ 1943152 w 2148797"/>
              <a:gd name="connsiteY1477" fmla="*/ 286974 h 566036"/>
              <a:gd name="connsiteX1478" fmla="*/ 1941914 w 2148797"/>
              <a:gd name="connsiteY1478" fmla="*/ 286784 h 566036"/>
              <a:gd name="connsiteX1479" fmla="*/ 1927245 w 2148797"/>
              <a:gd name="connsiteY1479" fmla="*/ 286593 h 566036"/>
              <a:gd name="connsiteX1480" fmla="*/ 1911910 w 2148797"/>
              <a:gd name="connsiteY1480" fmla="*/ 286879 h 566036"/>
              <a:gd name="connsiteX1481" fmla="*/ 1909624 w 2148797"/>
              <a:gd name="connsiteY1481" fmla="*/ 286974 h 566036"/>
              <a:gd name="connsiteX1482" fmla="*/ 1900861 w 2148797"/>
              <a:gd name="connsiteY1482" fmla="*/ 288498 h 566036"/>
              <a:gd name="connsiteX1483" fmla="*/ 1898766 w 2148797"/>
              <a:gd name="connsiteY1483" fmla="*/ 288117 h 566036"/>
              <a:gd name="connsiteX1484" fmla="*/ 1892003 w 2148797"/>
              <a:gd name="connsiteY1484" fmla="*/ 286974 h 566036"/>
              <a:gd name="connsiteX1485" fmla="*/ 1886097 w 2148797"/>
              <a:gd name="connsiteY1485" fmla="*/ 286879 h 566036"/>
              <a:gd name="connsiteX1486" fmla="*/ 1879430 w 2148797"/>
              <a:gd name="connsiteY1486" fmla="*/ 288689 h 566036"/>
              <a:gd name="connsiteX1487" fmla="*/ 1872762 w 2148797"/>
              <a:gd name="connsiteY1487" fmla="*/ 286879 h 566036"/>
              <a:gd name="connsiteX1488" fmla="*/ 1868762 w 2148797"/>
              <a:gd name="connsiteY1488" fmla="*/ 286974 h 566036"/>
              <a:gd name="connsiteX1489" fmla="*/ 1854569 w 2148797"/>
              <a:gd name="connsiteY1489" fmla="*/ 289546 h 566036"/>
              <a:gd name="connsiteX1490" fmla="*/ 1851141 w 2148797"/>
              <a:gd name="connsiteY1490" fmla="*/ 287641 h 566036"/>
              <a:gd name="connsiteX1491" fmla="*/ 1842568 w 2148797"/>
              <a:gd name="connsiteY1491" fmla="*/ 288594 h 566036"/>
              <a:gd name="connsiteX1492" fmla="*/ 1823327 w 2148797"/>
              <a:gd name="connsiteY1492" fmla="*/ 290117 h 566036"/>
              <a:gd name="connsiteX1493" fmla="*/ 1822184 w 2148797"/>
              <a:gd name="connsiteY1493" fmla="*/ 290403 h 566036"/>
              <a:gd name="connsiteX1494" fmla="*/ 1813517 w 2148797"/>
              <a:gd name="connsiteY1494" fmla="*/ 290975 h 566036"/>
              <a:gd name="connsiteX1495" fmla="*/ 1810469 w 2148797"/>
              <a:gd name="connsiteY1495" fmla="*/ 290784 h 566036"/>
              <a:gd name="connsiteX1496" fmla="*/ 1805992 w 2148797"/>
              <a:gd name="connsiteY1496" fmla="*/ 290498 h 566036"/>
              <a:gd name="connsiteX1497" fmla="*/ 1794562 w 2148797"/>
              <a:gd name="connsiteY1497" fmla="*/ 290784 h 566036"/>
              <a:gd name="connsiteX1498" fmla="*/ 1793324 w 2148797"/>
              <a:gd name="connsiteY1498" fmla="*/ 290975 h 566036"/>
              <a:gd name="connsiteX1499" fmla="*/ 1782846 w 2148797"/>
              <a:gd name="connsiteY1499" fmla="*/ 293070 h 566036"/>
              <a:gd name="connsiteX1500" fmla="*/ 1774274 w 2148797"/>
              <a:gd name="connsiteY1500" fmla="*/ 292308 h 566036"/>
              <a:gd name="connsiteX1501" fmla="*/ 1768558 w 2148797"/>
              <a:gd name="connsiteY1501" fmla="*/ 292404 h 566036"/>
              <a:gd name="connsiteX1502" fmla="*/ 1761319 w 2148797"/>
              <a:gd name="connsiteY1502" fmla="*/ 292975 h 566036"/>
              <a:gd name="connsiteX1503" fmla="*/ 1752271 w 2148797"/>
              <a:gd name="connsiteY1503" fmla="*/ 292975 h 566036"/>
              <a:gd name="connsiteX1504" fmla="*/ 1744556 w 2148797"/>
              <a:gd name="connsiteY1504" fmla="*/ 292975 h 566036"/>
              <a:gd name="connsiteX1505" fmla="*/ 1736935 w 2148797"/>
              <a:gd name="connsiteY1505" fmla="*/ 293166 h 566036"/>
              <a:gd name="connsiteX1506" fmla="*/ 1733316 w 2148797"/>
              <a:gd name="connsiteY1506" fmla="*/ 294785 h 566036"/>
              <a:gd name="connsiteX1507" fmla="*/ 1719505 w 2148797"/>
              <a:gd name="connsiteY1507" fmla="*/ 292404 h 566036"/>
              <a:gd name="connsiteX1508" fmla="*/ 1715885 w 2148797"/>
              <a:gd name="connsiteY1508" fmla="*/ 293070 h 566036"/>
              <a:gd name="connsiteX1509" fmla="*/ 1699884 w 2148797"/>
              <a:gd name="connsiteY1509" fmla="*/ 293166 h 566036"/>
              <a:gd name="connsiteX1510" fmla="*/ 1695787 w 2148797"/>
              <a:gd name="connsiteY1510" fmla="*/ 292594 h 566036"/>
              <a:gd name="connsiteX1511" fmla="*/ 1679405 w 2148797"/>
              <a:gd name="connsiteY1511" fmla="*/ 292499 h 566036"/>
              <a:gd name="connsiteX1512" fmla="*/ 1674642 w 2148797"/>
              <a:gd name="connsiteY1512" fmla="*/ 294785 h 566036"/>
              <a:gd name="connsiteX1513" fmla="*/ 1661974 w 2148797"/>
              <a:gd name="connsiteY1513" fmla="*/ 295166 h 566036"/>
              <a:gd name="connsiteX1514" fmla="*/ 1653687 w 2148797"/>
              <a:gd name="connsiteY1514" fmla="*/ 295833 h 566036"/>
              <a:gd name="connsiteX1515" fmla="*/ 1634065 w 2148797"/>
              <a:gd name="connsiteY1515" fmla="*/ 295452 h 566036"/>
              <a:gd name="connsiteX1516" fmla="*/ 1623302 w 2148797"/>
              <a:gd name="connsiteY1516" fmla="*/ 293546 h 566036"/>
              <a:gd name="connsiteX1517" fmla="*/ 1621302 w 2148797"/>
              <a:gd name="connsiteY1517" fmla="*/ 295356 h 566036"/>
              <a:gd name="connsiteX1518" fmla="*/ 1613110 w 2148797"/>
              <a:gd name="connsiteY1518" fmla="*/ 297166 h 566036"/>
              <a:gd name="connsiteX1519" fmla="*/ 1602824 w 2148797"/>
              <a:gd name="connsiteY1519" fmla="*/ 297166 h 566036"/>
              <a:gd name="connsiteX1520" fmla="*/ 1593775 w 2148797"/>
              <a:gd name="connsiteY1520" fmla="*/ 297166 h 566036"/>
              <a:gd name="connsiteX1521" fmla="*/ 1590918 w 2148797"/>
              <a:gd name="connsiteY1521" fmla="*/ 297261 h 566036"/>
              <a:gd name="connsiteX1522" fmla="*/ 1582821 w 2148797"/>
              <a:gd name="connsiteY1522" fmla="*/ 296975 h 566036"/>
              <a:gd name="connsiteX1523" fmla="*/ 1574916 w 2148797"/>
              <a:gd name="connsiteY1523" fmla="*/ 297928 h 566036"/>
              <a:gd name="connsiteX1524" fmla="*/ 1566819 w 2148797"/>
              <a:gd name="connsiteY1524" fmla="*/ 298881 h 566036"/>
              <a:gd name="connsiteX1525" fmla="*/ 1547864 w 2148797"/>
              <a:gd name="connsiteY1525" fmla="*/ 300404 h 566036"/>
              <a:gd name="connsiteX1526" fmla="*/ 1542150 w 2148797"/>
              <a:gd name="connsiteY1526" fmla="*/ 298690 h 566036"/>
              <a:gd name="connsiteX1527" fmla="*/ 1538053 w 2148797"/>
              <a:gd name="connsiteY1527" fmla="*/ 297452 h 566036"/>
              <a:gd name="connsiteX1528" fmla="*/ 1530910 w 2148797"/>
              <a:gd name="connsiteY1528" fmla="*/ 301452 h 566036"/>
              <a:gd name="connsiteX1529" fmla="*/ 1518337 w 2148797"/>
              <a:gd name="connsiteY1529" fmla="*/ 301548 h 566036"/>
              <a:gd name="connsiteX1530" fmla="*/ 1515098 w 2148797"/>
              <a:gd name="connsiteY1530" fmla="*/ 301262 h 566036"/>
              <a:gd name="connsiteX1531" fmla="*/ 1513479 w 2148797"/>
              <a:gd name="connsiteY1531" fmla="*/ 301071 h 566036"/>
              <a:gd name="connsiteX1532" fmla="*/ 1514908 w 2148797"/>
              <a:gd name="connsiteY1532" fmla="*/ 303548 h 566036"/>
              <a:gd name="connsiteX1533" fmla="*/ 1517194 w 2148797"/>
              <a:gd name="connsiteY1533" fmla="*/ 304596 h 566036"/>
              <a:gd name="connsiteX1534" fmla="*/ 1519670 w 2148797"/>
              <a:gd name="connsiteY1534" fmla="*/ 305643 h 566036"/>
              <a:gd name="connsiteX1535" fmla="*/ 1520528 w 2148797"/>
              <a:gd name="connsiteY1535" fmla="*/ 307453 h 566036"/>
              <a:gd name="connsiteX1536" fmla="*/ 1512050 w 2148797"/>
              <a:gd name="connsiteY1536" fmla="*/ 311644 h 566036"/>
              <a:gd name="connsiteX1537" fmla="*/ 1512812 w 2148797"/>
              <a:gd name="connsiteY1537" fmla="*/ 313358 h 566036"/>
              <a:gd name="connsiteX1538" fmla="*/ 1516241 w 2148797"/>
              <a:gd name="connsiteY1538" fmla="*/ 315264 h 566036"/>
              <a:gd name="connsiteX1539" fmla="*/ 1522051 w 2148797"/>
              <a:gd name="connsiteY1539" fmla="*/ 311263 h 566036"/>
              <a:gd name="connsiteX1540" fmla="*/ 1540054 w 2148797"/>
              <a:gd name="connsiteY1540" fmla="*/ 316787 h 566036"/>
              <a:gd name="connsiteX1541" fmla="*/ 1545674 w 2148797"/>
              <a:gd name="connsiteY1541" fmla="*/ 317169 h 566036"/>
              <a:gd name="connsiteX1542" fmla="*/ 1546817 w 2148797"/>
              <a:gd name="connsiteY1542" fmla="*/ 317264 h 566036"/>
              <a:gd name="connsiteX1543" fmla="*/ 1549960 w 2148797"/>
              <a:gd name="connsiteY1543" fmla="*/ 316978 h 566036"/>
              <a:gd name="connsiteX1544" fmla="*/ 1551769 w 2148797"/>
              <a:gd name="connsiteY1544" fmla="*/ 314311 h 566036"/>
              <a:gd name="connsiteX1545" fmla="*/ 1555389 w 2148797"/>
              <a:gd name="connsiteY1545" fmla="*/ 315549 h 566036"/>
              <a:gd name="connsiteX1546" fmla="*/ 1561390 w 2148797"/>
              <a:gd name="connsiteY1546" fmla="*/ 311263 h 566036"/>
              <a:gd name="connsiteX1547" fmla="*/ 1560818 w 2148797"/>
              <a:gd name="connsiteY1547" fmla="*/ 309453 h 566036"/>
              <a:gd name="connsiteX1548" fmla="*/ 1557199 w 2148797"/>
              <a:gd name="connsiteY1548" fmla="*/ 309453 h 566036"/>
              <a:gd name="connsiteX1549" fmla="*/ 1549769 w 2148797"/>
              <a:gd name="connsiteY1549" fmla="*/ 311073 h 566036"/>
              <a:gd name="connsiteX1550" fmla="*/ 1548722 w 2148797"/>
              <a:gd name="connsiteY1550" fmla="*/ 313644 h 566036"/>
              <a:gd name="connsiteX1551" fmla="*/ 1543864 w 2148797"/>
              <a:gd name="connsiteY1551" fmla="*/ 311358 h 566036"/>
              <a:gd name="connsiteX1552" fmla="*/ 1545388 w 2148797"/>
              <a:gd name="connsiteY1552" fmla="*/ 310310 h 566036"/>
              <a:gd name="connsiteX1553" fmla="*/ 1544340 w 2148797"/>
              <a:gd name="connsiteY1553" fmla="*/ 307739 h 566036"/>
              <a:gd name="connsiteX1554" fmla="*/ 1543197 w 2148797"/>
              <a:gd name="connsiteY1554" fmla="*/ 306977 h 566036"/>
              <a:gd name="connsiteX1555" fmla="*/ 1542054 w 2148797"/>
              <a:gd name="connsiteY1555" fmla="*/ 306881 h 566036"/>
              <a:gd name="connsiteX1556" fmla="*/ 1546626 w 2148797"/>
              <a:gd name="connsiteY1556" fmla="*/ 305739 h 566036"/>
              <a:gd name="connsiteX1557" fmla="*/ 1553103 w 2148797"/>
              <a:gd name="connsiteY1557" fmla="*/ 305358 h 566036"/>
              <a:gd name="connsiteX1558" fmla="*/ 1561961 w 2148797"/>
              <a:gd name="connsiteY1558" fmla="*/ 303833 h 566036"/>
              <a:gd name="connsiteX1559" fmla="*/ 1568724 w 2148797"/>
              <a:gd name="connsiteY1559" fmla="*/ 303833 h 566036"/>
              <a:gd name="connsiteX1560" fmla="*/ 1565676 w 2148797"/>
              <a:gd name="connsiteY1560" fmla="*/ 306500 h 566036"/>
              <a:gd name="connsiteX1561" fmla="*/ 1564628 w 2148797"/>
              <a:gd name="connsiteY1561" fmla="*/ 307739 h 566036"/>
              <a:gd name="connsiteX1562" fmla="*/ 1563676 w 2148797"/>
              <a:gd name="connsiteY1562" fmla="*/ 312406 h 566036"/>
              <a:gd name="connsiteX1563" fmla="*/ 1570343 w 2148797"/>
              <a:gd name="connsiteY1563" fmla="*/ 315168 h 566036"/>
              <a:gd name="connsiteX1564" fmla="*/ 1574630 w 2148797"/>
              <a:gd name="connsiteY1564" fmla="*/ 313454 h 566036"/>
              <a:gd name="connsiteX1565" fmla="*/ 1580535 w 2148797"/>
              <a:gd name="connsiteY1565" fmla="*/ 317550 h 566036"/>
              <a:gd name="connsiteX1566" fmla="*/ 1590346 w 2148797"/>
              <a:gd name="connsiteY1566" fmla="*/ 316978 h 566036"/>
              <a:gd name="connsiteX1567" fmla="*/ 1593394 w 2148797"/>
              <a:gd name="connsiteY1567" fmla="*/ 319931 h 566036"/>
              <a:gd name="connsiteX1568" fmla="*/ 1598251 w 2148797"/>
              <a:gd name="connsiteY1568" fmla="*/ 319835 h 566036"/>
              <a:gd name="connsiteX1569" fmla="*/ 1604062 w 2148797"/>
              <a:gd name="connsiteY1569" fmla="*/ 316121 h 566036"/>
              <a:gd name="connsiteX1570" fmla="*/ 1605967 w 2148797"/>
              <a:gd name="connsiteY1570" fmla="*/ 315740 h 566036"/>
              <a:gd name="connsiteX1571" fmla="*/ 1614539 w 2148797"/>
              <a:gd name="connsiteY1571" fmla="*/ 319359 h 566036"/>
              <a:gd name="connsiteX1572" fmla="*/ 1629398 w 2148797"/>
              <a:gd name="connsiteY1572" fmla="*/ 319931 h 566036"/>
              <a:gd name="connsiteX1573" fmla="*/ 1633399 w 2148797"/>
              <a:gd name="connsiteY1573" fmla="*/ 318026 h 566036"/>
              <a:gd name="connsiteX1574" fmla="*/ 1634351 w 2148797"/>
              <a:gd name="connsiteY1574" fmla="*/ 317550 h 566036"/>
              <a:gd name="connsiteX1575" fmla="*/ 1637876 w 2148797"/>
              <a:gd name="connsiteY1575" fmla="*/ 315835 h 566036"/>
              <a:gd name="connsiteX1576" fmla="*/ 1642448 w 2148797"/>
              <a:gd name="connsiteY1576" fmla="*/ 315740 h 566036"/>
              <a:gd name="connsiteX1577" fmla="*/ 1642734 w 2148797"/>
              <a:gd name="connsiteY1577" fmla="*/ 315644 h 566036"/>
              <a:gd name="connsiteX1578" fmla="*/ 1654258 w 2148797"/>
              <a:gd name="connsiteY1578" fmla="*/ 316692 h 566036"/>
              <a:gd name="connsiteX1579" fmla="*/ 1656164 w 2148797"/>
              <a:gd name="connsiteY1579" fmla="*/ 315264 h 566036"/>
              <a:gd name="connsiteX1580" fmla="*/ 1667022 w 2148797"/>
              <a:gd name="connsiteY1580" fmla="*/ 317835 h 566036"/>
              <a:gd name="connsiteX1581" fmla="*/ 1667118 w 2148797"/>
              <a:gd name="connsiteY1581" fmla="*/ 317740 h 566036"/>
              <a:gd name="connsiteX1582" fmla="*/ 1669308 w 2148797"/>
              <a:gd name="connsiteY1582" fmla="*/ 315930 h 566036"/>
              <a:gd name="connsiteX1583" fmla="*/ 1678642 w 2148797"/>
              <a:gd name="connsiteY1583" fmla="*/ 315264 h 566036"/>
              <a:gd name="connsiteX1584" fmla="*/ 1692263 w 2148797"/>
              <a:gd name="connsiteY1584" fmla="*/ 315644 h 566036"/>
              <a:gd name="connsiteX1585" fmla="*/ 1694550 w 2148797"/>
              <a:gd name="connsiteY1585" fmla="*/ 312216 h 566036"/>
              <a:gd name="connsiteX1586" fmla="*/ 1694644 w 2148797"/>
              <a:gd name="connsiteY1586" fmla="*/ 312406 h 566036"/>
              <a:gd name="connsiteX1587" fmla="*/ 1695502 w 2148797"/>
              <a:gd name="connsiteY1587" fmla="*/ 314883 h 566036"/>
              <a:gd name="connsiteX1588" fmla="*/ 1699598 w 2148797"/>
              <a:gd name="connsiteY1588" fmla="*/ 319645 h 566036"/>
              <a:gd name="connsiteX1589" fmla="*/ 1704265 w 2148797"/>
              <a:gd name="connsiteY1589" fmla="*/ 316502 h 566036"/>
              <a:gd name="connsiteX1590" fmla="*/ 1710361 w 2148797"/>
              <a:gd name="connsiteY1590" fmla="*/ 318026 h 566036"/>
              <a:gd name="connsiteX1591" fmla="*/ 1718171 w 2148797"/>
              <a:gd name="connsiteY1591" fmla="*/ 314787 h 566036"/>
              <a:gd name="connsiteX1592" fmla="*/ 1719981 w 2148797"/>
              <a:gd name="connsiteY1592" fmla="*/ 316883 h 566036"/>
              <a:gd name="connsiteX1593" fmla="*/ 1720838 w 2148797"/>
              <a:gd name="connsiteY1593" fmla="*/ 316787 h 566036"/>
              <a:gd name="connsiteX1594" fmla="*/ 1721505 w 2148797"/>
              <a:gd name="connsiteY1594" fmla="*/ 316692 h 566036"/>
              <a:gd name="connsiteX1595" fmla="*/ 1728268 w 2148797"/>
              <a:gd name="connsiteY1595" fmla="*/ 317169 h 566036"/>
              <a:gd name="connsiteX1596" fmla="*/ 1742651 w 2148797"/>
              <a:gd name="connsiteY1596" fmla="*/ 318121 h 566036"/>
              <a:gd name="connsiteX1597" fmla="*/ 1749413 w 2148797"/>
              <a:gd name="connsiteY1597" fmla="*/ 320598 h 566036"/>
              <a:gd name="connsiteX1598" fmla="*/ 1757890 w 2148797"/>
              <a:gd name="connsiteY1598" fmla="*/ 319359 h 566036"/>
              <a:gd name="connsiteX1599" fmla="*/ 1762748 w 2148797"/>
              <a:gd name="connsiteY1599" fmla="*/ 317931 h 566036"/>
              <a:gd name="connsiteX1600" fmla="*/ 1764177 w 2148797"/>
              <a:gd name="connsiteY1600" fmla="*/ 317550 h 566036"/>
              <a:gd name="connsiteX1601" fmla="*/ 1770844 w 2148797"/>
              <a:gd name="connsiteY1601" fmla="*/ 313644 h 566036"/>
              <a:gd name="connsiteX1602" fmla="*/ 1773512 w 2148797"/>
              <a:gd name="connsiteY1602" fmla="*/ 315835 h 566036"/>
              <a:gd name="connsiteX1603" fmla="*/ 1774369 w 2148797"/>
              <a:gd name="connsiteY1603" fmla="*/ 316597 h 566036"/>
              <a:gd name="connsiteX1604" fmla="*/ 1776845 w 2148797"/>
              <a:gd name="connsiteY1604" fmla="*/ 316311 h 566036"/>
              <a:gd name="connsiteX1605" fmla="*/ 1768749 w 2148797"/>
              <a:gd name="connsiteY1605" fmla="*/ 308882 h 566036"/>
              <a:gd name="connsiteX1606" fmla="*/ 1762368 w 2148797"/>
              <a:gd name="connsiteY1606" fmla="*/ 307548 h 566036"/>
              <a:gd name="connsiteX1607" fmla="*/ 1761225 w 2148797"/>
              <a:gd name="connsiteY1607" fmla="*/ 307262 h 566036"/>
              <a:gd name="connsiteX1608" fmla="*/ 1761796 w 2148797"/>
              <a:gd name="connsiteY1608" fmla="*/ 303833 h 566036"/>
              <a:gd name="connsiteX1609" fmla="*/ 1763129 w 2148797"/>
              <a:gd name="connsiteY1609" fmla="*/ 303548 h 566036"/>
              <a:gd name="connsiteX1610" fmla="*/ 1766939 w 2148797"/>
              <a:gd name="connsiteY1610" fmla="*/ 303452 h 566036"/>
              <a:gd name="connsiteX1611" fmla="*/ 1770940 w 2148797"/>
              <a:gd name="connsiteY1611" fmla="*/ 303452 h 566036"/>
              <a:gd name="connsiteX1612" fmla="*/ 1781131 w 2148797"/>
              <a:gd name="connsiteY1612" fmla="*/ 303643 h 566036"/>
              <a:gd name="connsiteX1613" fmla="*/ 1783608 w 2148797"/>
              <a:gd name="connsiteY1613" fmla="*/ 301833 h 566036"/>
              <a:gd name="connsiteX1614" fmla="*/ 1784846 w 2148797"/>
              <a:gd name="connsiteY1614" fmla="*/ 300976 h 566036"/>
              <a:gd name="connsiteX1615" fmla="*/ 1789133 w 2148797"/>
              <a:gd name="connsiteY1615" fmla="*/ 303452 h 566036"/>
              <a:gd name="connsiteX1616" fmla="*/ 1785513 w 2148797"/>
              <a:gd name="connsiteY1616" fmla="*/ 306596 h 566036"/>
              <a:gd name="connsiteX1617" fmla="*/ 1784846 w 2148797"/>
              <a:gd name="connsiteY1617" fmla="*/ 306405 h 566036"/>
              <a:gd name="connsiteX1618" fmla="*/ 1781418 w 2148797"/>
              <a:gd name="connsiteY1618" fmla="*/ 305834 h 566036"/>
              <a:gd name="connsiteX1619" fmla="*/ 1780179 w 2148797"/>
              <a:gd name="connsiteY1619" fmla="*/ 308406 h 566036"/>
              <a:gd name="connsiteX1620" fmla="*/ 1784275 w 2148797"/>
              <a:gd name="connsiteY1620" fmla="*/ 314311 h 566036"/>
              <a:gd name="connsiteX1621" fmla="*/ 1790561 w 2148797"/>
              <a:gd name="connsiteY1621" fmla="*/ 315168 h 566036"/>
              <a:gd name="connsiteX1622" fmla="*/ 1791895 w 2148797"/>
              <a:gd name="connsiteY1622" fmla="*/ 314311 h 566036"/>
              <a:gd name="connsiteX1623" fmla="*/ 1800277 w 2148797"/>
              <a:gd name="connsiteY1623" fmla="*/ 311835 h 566036"/>
              <a:gd name="connsiteX1624" fmla="*/ 1802277 w 2148797"/>
              <a:gd name="connsiteY1624" fmla="*/ 309929 h 566036"/>
              <a:gd name="connsiteX1625" fmla="*/ 1802658 w 2148797"/>
              <a:gd name="connsiteY1625" fmla="*/ 309644 h 566036"/>
              <a:gd name="connsiteX1626" fmla="*/ 1804753 w 2148797"/>
              <a:gd name="connsiteY1626" fmla="*/ 310882 h 566036"/>
              <a:gd name="connsiteX1627" fmla="*/ 1804849 w 2148797"/>
              <a:gd name="connsiteY1627" fmla="*/ 314216 h 566036"/>
              <a:gd name="connsiteX1628" fmla="*/ 1807992 w 2148797"/>
              <a:gd name="connsiteY1628" fmla="*/ 315168 h 566036"/>
              <a:gd name="connsiteX1629" fmla="*/ 1808564 w 2148797"/>
              <a:gd name="connsiteY1629" fmla="*/ 313835 h 566036"/>
              <a:gd name="connsiteX1630" fmla="*/ 1810849 w 2148797"/>
              <a:gd name="connsiteY1630" fmla="*/ 312120 h 566036"/>
              <a:gd name="connsiteX1631" fmla="*/ 1813517 w 2148797"/>
              <a:gd name="connsiteY1631" fmla="*/ 313549 h 566036"/>
              <a:gd name="connsiteX1632" fmla="*/ 1814660 w 2148797"/>
              <a:gd name="connsiteY1632" fmla="*/ 315835 h 566036"/>
              <a:gd name="connsiteX1633" fmla="*/ 1818375 w 2148797"/>
              <a:gd name="connsiteY1633" fmla="*/ 315549 h 566036"/>
              <a:gd name="connsiteX1634" fmla="*/ 1823042 w 2148797"/>
              <a:gd name="connsiteY1634" fmla="*/ 316025 h 566036"/>
              <a:gd name="connsiteX1635" fmla="*/ 1838472 w 2148797"/>
              <a:gd name="connsiteY1635" fmla="*/ 316121 h 566036"/>
              <a:gd name="connsiteX1636" fmla="*/ 1843425 w 2148797"/>
              <a:gd name="connsiteY1636" fmla="*/ 316025 h 566036"/>
              <a:gd name="connsiteX1637" fmla="*/ 1854188 w 2148797"/>
              <a:gd name="connsiteY1637" fmla="*/ 313073 h 566036"/>
              <a:gd name="connsiteX1638" fmla="*/ 1855046 w 2148797"/>
              <a:gd name="connsiteY1638" fmla="*/ 313168 h 566036"/>
              <a:gd name="connsiteX1639" fmla="*/ 1859617 w 2148797"/>
              <a:gd name="connsiteY1639" fmla="*/ 313930 h 566036"/>
              <a:gd name="connsiteX1640" fmla="*/ 1874191 w 2148797"/>
              <a:gd name="connsiteY1640" fmla="*/ 314406 h 566036"/>
              <a:gd name="connsiteX1641" fmla="*/ 1876668 w 2148797"/>
              <a:gd name="connsiteY1641" fmla="*/ 314692 h 566036"/>
              <a:gd name="connsiteX1642" fmla="*/ 1879810 w 2148797"/>
              <a:gd name="connsiteY1642" fmla="*/ 311644 h 566036"/>
              <a:gd name="connsiteX1643" fmla="*/ 1872286 w 2148797"/>
              <a:gd name="connsiteY1643" fmla="*/ 307358 h 566036"/>
              <a:gd name="connsiteX1644" fmla="*/ 1876286 w 2148797"/>
              <a:gd name="connsiteY1644" fmla="*/ 302310 h 566036"/>
              <a:gd name="connsiteX1645" fmla="*/ 1885621 w 2148797"/>
              <a:gd name="connsiteY1645" fmla="*/ 304786 h 566036"/>
              <a:gd name="connsiteX1646" fmla="*/ 1889335 w 2148797"/>
              <a:gd name="connsiteY1646" fmla="*/ 303929 h 566036"/>
              <a:gd name="connsiteX1647" fmla="*/ 1900575 w 2148797"/>
              <a:gd name="connsiteY1647" fmla="*/ 304119 h 566036"/>
              <a:gd name="connsiteX1648" fmla="*/ 1901242 w 2148797"/>
              <a:gd name="connsiteY1648" fmla="*/ 305834 h 566036"/>
              <a:gd name="connsiteX1649" fmla="*/ 1901147 w 2148797"/>
              <a:gd name="connsiteY1649" fmla="*/ 306405 h 566036"/>
              <a:gd name="connsiteX1650" fmla="*/ 1896098 w 2148797"/>
              <a:gd name="connsiteY1650" fmla="*/ 309644 h 566036"/>
              <a:gd name="connsiteX1651" fmla="*/ 1885906 w 2148797"/>
              <a:gd name="connsiteY1651" fmla="*/ 310406 h 566036"/>
              <a:gd name="connsiteX1652" fmla="*/ 1889907 w 2148797"/>
              <a:gd name="connsiteY1652" fmla="*/ 315073 h 566036"/>
              <a:gd name="connsiteX1653" fmla="*/ 1893241 w 2148797"/>
              <a:gd name="connsiteY1653" fmla="*/ 315168 h 566036"/>
              <a:gd name="connsiteX1654" fmla="*/ 1901337 w 2148797"/>
              <a:gd name="connsiteY1654" fmla="*/ 315359 h 566036"/>
              <a:gd name="connsiteX1655" fmla="*/ 1919339 w 2148797"/>
              <a:gd name="connsiteY1655" fmla="*/ 316216 h 566036"/>
              <a:gd name="connsiteX1656" fmla="*/ 1925149 w 2148797"/>
              <a:gd name="connsiteY1656" fmla="*/ 317835 h 566036"/>
              <a:gd name="connsiteX1657" fmla="*/ 1925912 w 2148797"/>
              <a:gd name="connsiteY1657" fmla="*/ 318692 h 566036"/>
              <a:gd name="connsiteX1658" fmla="*/ 1930103 w 2148797"/>
              <a:gd name="connsiteY1658" fmla="*/ 318407 h 566036"/>
              <a:gd name="connsiteX1659" fmla="*/ 1935246 w 2148797"/>
              <a:gd name="connsiteY1659" fmla="*/ 315835 h 566036"/>
              <a:gd name="connsiteX1660" fmla="*/ 1940294 w 2148797"/>
              <a:gd name="connsiteY1660" fmla="*/ 318978 h 566036"/>
              <a:gd name="connsiteX1661" fmla="*/ 1943056 w 2148797"/>
              <a:gd name="connsiteY1661" fmla="*/ 314883 h 566036"/>
              <a:gd name="connsiteX1662" fmla="*/ 1946771 w 2148797"/>
              <a:gd name="connsiteY1662" fmla="*/ 313644 h 566036"/>
              <a:gd name="connsiteX1663" fmla="*/ 1957153 w 2148797"/>
              <a:gd name="connsiteY1663" fmla="*/ 320121 h 566036"/>
              <a:gd name="connsiteX1664" fmla="*/ 1962106 w 2148797"/>
              <a:gd name="connsiteY1664" fmla="*/ 320598 h 566036"/>
              <a:gd name="connsiteX1665" fmla="*/ 1967060 w 2148797"/>
              <a:gd name="connsiteY1665" fmla="*/ 321074 h 566036"/>
              <a:gd name="connsiteX1666" fmla="*/ 1979251 w 2148797"/>
              <a:gd name="connsiteY1666" fmla="*/ 320598 h 566036"/>
              <a:gd name="connsiteX1667" fmla="*/ 1980394 w 2148797"/>
              <a:gd name="connsiteY1667" fmla="*/ 320883 h 566036"/>
              <a:gd name="connsiteX1668" fmla="*/ 1982776 w 2148797"/>
              <a:gd name="connsiteY1668" fmla="*/ 321550 h 566036"/>
              <a:gd name="connsiteX1669" fmla="*/ 1988967 w 2148797"/>
              <a:gd name="connsiteY1669" fmla="*/ 320788 h 566036"/>
              <a:gd name="connsiteX1670" fmla="*/ 1997540 w 2148797"/>
              <a:gd name="connsiteY1670" fmla="*/ 324884 h 566036"/>
              <a:gd name="connsiteX1671" fmla="*/ 1996682 w 2148797"/>
              <a:gd name="connsiteY1671" fmla="*/ 328789 h 566036"/>
              <a:gd name="connsiteX1672" fmla="*/ 1996015 w 2148797"/>
              <a:gd name="connsiteY1672" fmla="*/ 332027 h 566036"/>
              <a:gd name="connsiteX1673" fmla="*/ 2005540 w 2148797"/>
              <a:gd name="connsiteY1673" fmla="*/ 333456 h 566036"/>
              <a:gd name="connsiteX1674" fmla="*/ 2008208 w 2148797"/>
              <a:gd name="connsiteY1674" fmla="*/ 331075 h 566036"/>
              <a:gd name="connsiteX1675" fmla="*/ 2008589 w 2148797"/>
              <a:gd name="connsiteY1675" fmla="*/ 330694 h 566036"/>
              <a:gd name="connsiteX1676" fmla="*/ 2012017 w 2148797"/>
              <a:gd name="connsiteY1676" fmla="*/ 334218 h 566036"/>
              <a:gd name="connsiteX1677" fmla="*/ 1998016 w 2148797"/>
              <a:gd name="connsiteY1677" fmla="*/ 343362 h 566036"/>
              <a:gd name="connsiteX1678" fmla="*/ 1989729 w 2148797"/>
              <a:gd name="connsiteY1678" fmla="*/ 343458 h 566036"/>
              <a:gd name="connsiteX1679" fmla="*/ 1980776 w 2148797"/>
              <a:gd name="connsiteY1679" fmla="*/ 350887 h 566036"/>
              <a:gd name="connsiteX1680" fmla="*/ 1980204 w 2148797"/>
              <a:gd name="connsiteY1680" fmla="*/ 352221 h 566036"/>
              <a:gd name="connsiteX1681" fmla="*/ 1976203 w 2148797"/>
              <a:gd name="connsiteY1681" fmla="*/ 350982 h 566036"/>
              <a:gd name="connsiteX1682" fmla="*/ 1975918 w 2148797"/>
              <a:gd name="connsiteY1682" fmla="*/ 350887 h 566036"/>
              <a:gd name="connsiteX1683" fmla="*/ 1971155 w 2148797"/>
              <a:gd name="connsiteY1683" fmla="*/ 350030 h 566036"/>
              <a:gd name="connsiteX1684" fmla="*/ 1971822 w 2148797"/>
              <a:gd name="connsiteY1684" fmla="*/ 344029 h 566036"/>
              <a:gd name="connsiteX1685" fmla="*/ 1970298 w 2148797"/>
              <a:gd name="connsiteY1685" fmla="*/ 344600 h 566036"/>
              <a:gd name="connsiteX1686" fmla="*/ 1969250 w 2148797"/>
              <a:gd name="connsiteY1686" fmla="*/ 344981 h 566036"/>
              <a:gd name="connsiteX1687" fmla="*/ 1965726 w 2148797"/>
              <a:gd name="connsiteY1687" fmla="*/ 345934 h 566036"/>
              <a:gd name="connsiteX1688" fmla="*/ 1961440 w 2148797"/>
              <a:gd name="connsiteY1688" fmla="*/ 349173 h 566036"/>
              <a:gd name="connsiteX1689" fmla="*/ 1960583 w 2148797"/>
              <a:gd name="connsiteY1689" fmla="*/ 348506 h 566036"/>
              <a:gd name="connsiteX1690" fmla="*/ 1958678 w 2148797"/>
              <a:gd name="connsiteY1690" fmla="*/ 347077 h 566036"/>
              <a:gd name="connsiteX1691" fmla="*/ 1956106 w 2148797"/>
              <a:gd name="connsiteY1691" fmla="*/ 351363 h 566036"/>
              <a:gd name="connsiteX1692" fmla="*/ 1958773 w 2148797"/>
              <a:gd name="connsiteY1692" fmla="*/ 351744 h 566036"/>
              <a:gd name="connsiteX1693" fmla="*/ 1963916 w 2148797"/>
              <a:gd name="connsiteY1693" fmla="*/ 352411 h 566036"/>
              <a:gd name="connsiteX1694" fmla="*/ 1959630 w 2148797"/>
              <a:gd name="connsiteY1694" fmla="*/ 360888 h 566036"/>
              <a:gd name="connsiteX1695" fmla="*/ 1961916 w 2148797"/>
              <a:gd name="connsiteY1695" fmla="*/ 361936 h 566036"/>
              <a:gd name="connsiteX1696" fmla="*/ 1966202 w 2148797"/>
              <a:gd name="connsiteY1696" fmla="*/ 360507 h 566036"/>
              <a:gd name="connsiteX1697" fmla="*/ 1969822 w 2148797"/>
              <a:gd name="connsiteY1697" fmla="*/ 357554 h 566036"/>
              <a:gd name="connsiteX1698" fmla="*/ 1970203 w 2148797"/>
              <a:gd name="connsiteY1698" fmla="*/ 357269 h 566036"/>
              <a:gd name="connsiteX1699" fmla="*/ 1968774 w 2148797"/>
              <a:gd name="connsiteY1699" fmla="*/ 354697 h 566036"/>
              <a:gd name="connsiteX1700" fmla="*/ 1965821 w 2148797"/>
              <a:gd name="connsiteY1700" fmla="*/ 352411 h 566036"/>
              <a:gd name="connsiteX1701" fmla="*/ 1969536 w 2148797"/>
              <a:gd name="connsiteY1701" fmla="*/ 352411 h 566036"/>
              <a:gd name="connsiteX1702" fmla="*/ 1976109 w 2148797"/>
              <a:gd name="connsiteY1702" fmla="*/ 355554 h 566036"/>
              <a:gd name="connsiteX1703" fmla="*/ 1979823 w 2148797"/>
              <a:gd name="connsiteY1703" fmla="*/ 358602 h 566036"/>
              <a:gd name="connsiteX1704" fmla="*/ 1986586 w 2148797"/>
              <a:gd name="connsiteY1704" fmla="*/ 361460 h 566036"/>
              <a:gd name="connsiteX1705" fmla="*/ 1982490 w 2148797"/>
              <a:gd name="connsiteY1705" fmla="*/ 367079 h 566036"/>
              <a:gd name="connsiteX1706" fmla="*/ 1981156 w 2148797"/>
              <a:gd name="connsiteY1706" fmla="*/ 370699 h 566036"/>
              <a:gd name="connsiteX1707" fmla="*/ 1983062 w 2148797"/>
              <a:gd name="connsiteY1707" fmla="*/ 372890 h 566036"/>
              <a:gd name="connsiteX1708" fmla="*/ 1985252 w 2148797"/>
              <a:gd name="connsiteY1708" fmla="*/ 375366 h 566036"/>
              <a:gd name="connsiteX1709" fmla="*/ 1989062 w 2148797"/>
              <a:gd name="connsiteY1709" fmla="*/ 382319 h 566036"/>
              <a:gd name="connsiteX1710" fmla="*/ 1987538 w 2148797"/>
              <a:gd name="connsiteY1710" fmla="*/ 383272 h 566036"/>
              <a:gd name="connsiteX1711" fmla="*/ 1983919 w 2148797"/>
              <a:gd name="connsiteY1711" fmla="*/ 384225 h 566036"/>
              <a:gd name="connsiteX1712" fmla="*/ 1971727 w 2148797"/>
              <a:gd name="connsiteY1712" fmla="*/ 383081 h 566036"/>
              <a:gd name="connsiteX1713" fmla="*/ 1970489 w 2148797"/>
              <a:gd name="connsiteY1713" fmla="*/ 382891 h 566036"/>
              <a:gd name="connsiteX1714" fmla="*/ 1969748 w 2148797"/>
              <a:gd name="connsiteY1714" fmla="*/ 379813 h 566036"/>
              <a:gd name="connsiteX1715" fmla="*/ 1973251 w 2148797"/>
              <a:gd name="connsiteY1715" fmla="*/ 375842 h 566036"/>
              <a:gd name="connsiteX1716" fmla="*/ 1973251 w 2148797"/>
              <a:gd name="connsiteY1716" fmla="*/ 374033 h 566036"/>
              <a:gd name="connsiteX1717" fmla="*/ 1973251 w 2148797"/>
              <a:gd name="connsiteY1717" fmla="*/ 372318 h 566036"/>
              <a:gd name="connsiteX1718" fmla="*/ 1968773 w 2148797"/>
              <a:gd name="connsiteY1718" fmla="*/ 375761 h 566036"/>
              <a:gd name="connsiteX1719" fmla="*/ 1967440 w 2148797"/>
              <a:gd name="connsiteY1719" fmla="*/ 370223 h 566036"/>
              <a:gd name="connsiteX1720" fmla="*/ 1966584 w 2148797"/>
              <a:gd name="connsiteY1720" fmla="*/ 370985 h 566036"/>
              <a:gd name="connsiteX1721" fmla="*/ 1962297 w 2148797"/>
              <a:gd name="connsiteY1721" fmla="*/ 374795 h 566036"/>
              <a:gd name="connsiteX1722" fmla="*/ 1955249 w 2148797"/>
              <a:gd name="connsiteY1722" fmla="*/ 373461 h 566036"/>
              <a:gd name="connsiteX1723" fmla="*/ 1951534 w 2148797"/>
              <a:gd name="connsiteY1723" fmla="*/ 370699 h 566036"/>
              <a:gd name="connsiteX1724" fmla="*/ 1948295 w 2148797"/>
              <a:gd name="connsiteY1724" fmla="*/ 371461 h 566036"/>
              <a:gd name="connsiteX1725" fmla="*/ 1948390 w 2148797"/>
              <a:gd name="connsiteY1725" fmla="*/ 374128 h 566036"/>
              <a:gd name="connsiteX1726" fmla="*/ 1953915 w 2148797"/>
              <a:gd name="connsiteY1726" fmla="*/ 375081 h 566036"/>
              <a:gd name="connsiteX1727" fmla="*/ 1965301 w 2148797"/>
              <a:gd name="connsiteY1727" fmla="*/ 378430 h 566036"/>
              <a:gd name="connsiteX1728" fmla="*/ 1958011 w 2148797"/>
              <a:gd name="connsiteY1728" fmla="*/ 384034 h 566036"/>
              <a:gd name="connsiteX1729" fmla="*/ 1952677 w 2148797"/>
              <a:gd name="connsiteY1729" fmla="*/ 385272 h 566036"/>
              <a:gd name="connsiteX1730" fmla="*/ 1952201 w 2148797"/>
              <a:gd name="connsiteY1730" fmla="*/ 385367 h 566036"/>
              <a:gd name="connsiteX1731" fmla="*/ 1950105 w 2148797"/>
              <a:gd name="connsiteY1731" fmla="*/ 377843 h 566036"/>
              <a:gd name="connsiteX1732" fmla="*/ 1944390 w 2148797"/>
              <a:gd name="connsiteY1732" fmla="*/ 376890 h 566036"/>
              <a:gd name="connsiteX1733" fmla="*/ 1944009 w 2148797"/>
              <a:gd name="connsiteY1733" fmla="*/ 376795 h 566036"/>
              <a:gd name="connsiteX1734" fmla="*/ 1944676 w 2148797"/>
              <a:gd name="connsiteY1734" fmla="*/ 372794 h 566036"/>
              <a:gd name="connsiteX1735" fmla="*/ 1945247 w 2148797"/>
              <a:gd name="connsiteY1735" fmla="*/ 371080 h 566036"/>
              <a:gd name="connsiteX1736" fmla="*/ 1943914 w 2148797"/>
              <a:gd name="connsiteY1736" fmla="*/ 368604 h 566036"/>
              <a:gd name="connsiteX1737" fmla="*/ 1940580 w 2148797"/>
              <a:gd name="connsiteY1737" fmla="*/ 369270 h 566036"/>
              <a:gd name="connsiteX1738" fmla="*/ 1940294 w 2148797"/>
              <a:gd name="connsiteY1738" fmla="*/ 369366 h 566036"/>
              <a:gd name="connsiteX1739" fmla="*/ 1938294 w 2148797"/>
              <a:gd name="connsiteY1739" fmla="*/ 378319 h 566036"/>
              <a:gd name="connsiteX1740" fmla="*/ 1932008 w 2148797"/>
              <a:gd name="connsiteY1740" fmla="*/ 371747 h 566036"/>
              <a:gd name="connsiteX1741" fmla="*/ 1925245 w 2148797"/>
              <a:gd name="connsiteY1741" fmla="*/ 373461 h 566036"/>
              <a:gd name="connsiteX1742" fmla="*/ 1923530 w 2148797"/>
              <a:gd name="connsiteY1742" fmla="*/ 373842 h 566036"/>
              <a:gd name="connsiteX1743" fmla="*/ 1920006 w 2148797"/>
              <a:gd name="connsiteY1743" fmla="*/ 373366 h 566036"/>
              <a:gd name="connsiteX1744" fmla="*/ 1918006 w 2148797"/>
              <a:gd name="connsiteY1744" fmla="*/ 375842 h 566036"/>
              <a:gd name="connsiteX1745" fmla="*/ 1918768 w 2148797"/>
              <a:gd name="connsiteY1745" fmla="*/ 376795 h 566036"/>
              <a:gd name="connsiteX1746" fmla="*/ 1919053 w 2148797"/>
              <a:gd name="connsiteY1746" fmla="*/ 377176 h 566036"/>
              <a:gd name="connsiteX1747" fmla="*/ 1924578 w 2148797"/>
              <a:gd name="connsiteY1747" fmla="*/ 380605 h 566036"/>
              <a:gd name="connsiteX1748" fmla="*/ 1925912 w 2148797"/>
              <a:gd name="connsiteY1748" fmla="*/ 390511 h 566036"/>
              <a:gd name="connsiteX1749" fmla="*/ 1914958 w 2148797"/>
              <a:gd name="connsiteY1749" fmla="*/ 380510 h 566036"/>
              <a:gd name="connsiteX1750" fmla="*/ 1911053 w 2148797"/>
              <a:gd name="connsiteY1750" fmla="*/ 379748 h 566036"/>
              <a:gd name="connsiteX1751" fmla="*/ 1904004 w 2148797"/>
              <a:gd name="connsiteY1751" fmla="*/ 378319 h 566036"/>
              <a:gd name="connsiteX1752" fmla="*/ 1906576 w 2148797"/>
              <a:gd name="connsiteY1752" fmla="*/ 374223 h 566036"/>
              <a:gd name="connsiteX1753" fmla="*/ 1905528 w 2148797"/>
              <a:gd name="connsiteY1753" fmla="*/ 374509 h 566036"/>
              <a:gd name="connsiteX1754" fmla="*/ 1901718 w 2148797"/>
              <a:gd name="connsiteY1754" fmla="*/ 376985 h 566036"/>
              <a:gd name="connsiteX1755" fmla="*/ 1904290 w 2148797"/>
              <a:gd name="connsiteY1755" fmla="*/ 383177 h 566036"/>
              <a:gd name="connsiteX1756" fmla="*/ 1908385 w 2148797"/>
              <a:gd name="connsiteY1756" fmla="*/ 385082 h 566036"/>
              <a:gd name="connsiteX1757" fmla="*/ 1913434 w 2148797"/>
              <a:gd name="connsiteY1757" fmla="*/ 388892 h 566036"/>
              <a:gd name="connsiteX1758" fmla="*/ 1912196 w 2148797"/>
              <a:gd name="connsiteY1758" fmla="*/ 389463 h 566036"/>
              <a:gd name="connsiteX1759" fmla="*/ 1908100 w 2148797"/>
              <a:gd name="connsiteY1759" fmla="*/ 391464 h 566036"/>
              <a:gd name="connsiteX1760" fmla="*/ 1897146 w 2148797"/>
              <a:gd name="connsiteY1760" fmla="*/ 389558 h 566036"/>
              <a:gd name="connsiteX1761" fmla="*/ 1888764 w 2148797"/>
              <a:gd name="connsiteY1761" fmla="*/ 389654 h 566036"/>
              <a:gd name="connsiteX1762" fmla="*/ 1886764 w 2148797"/>
              <a:gd name="connsiteY1762" fmla="*/ 386034 h 566036"/>
              <a:gd name="connsiteX1763" fmla="*/ 1884668 w 2148797"/>
              <a:gd name="connsiteY1763" fmla="*/ 391368 h 566036"/>
              <a:gd name="connsiteX1764" fmla="*/ 1884001 w 2148797"/>
              <a:gd name="connsiteY1764" fmla="*/ 391559 h 566036"/>
              <a:gd name="connsiteX1765" fmla="*/ 1879144 w 2148797"/>
              <a:gd name="connsiteY1765" fmla="*/ 392511 h 566036"/>
              <a:gd name="connsiteX1766" fmla="*/ 1863808 w 2148797"/>
              <a:gd name="connsiteY1766" fmla="*/ 390511 h 566036"/>
              <a:gd name="connsiteX1767" fmla="*/ 1843139 w 2148797"/>
              <a:gd name="connsiteY1767" fmla="*/ 393845 h 566036"/>
              <a:gd name="connsiteX1768" fmla="*/ 1838758 w 2148797"/>
              <a:gd name="connsiteY1768" fmla="*/ 390321 h 566036"/>
              <a:gd name="connsiteX1769" fmla="*/ 1831805 w 2148797"/>
              <a:gd name="connsiteY1769" fmla="*/ 390797 h 566036"/>
              <a:gd name="connsiteX1770" fmla="*/ 1824185 w 2148797"/>
              <a:gd name="connsiteY1770" fmla="*/ 394226 h 566036"/>
              <a:gd name="connsiteX1771" fmla="*/ 1817422 w 2148797"/>
              <a:gd name="connsiteY1771" fmla="*/ 392797 h 566036"/>
              <a:gd name="connsiteX1772" fmla="*/ 1808278 w 2148797"/>
              <a:gd name="connsiteY1772" fmla="*/ 391940 h 566036"/>
              <a:gd name="connsiteX1773" fmla="*/ 1799610 w 2148797"/>
              <a:gd name="connsiteY1773" fmla="*/ 394226 h 566036"/>
              <a:gd name="connsiteX1774" fmla="*/ 1798943 w 2148797"/>
              <a:gd name="connsiteY1774" fmla="*/ 392987 h 566036"/>
              <a:gd name="connsiteX1775" fmla="*/ 1798276 w 2148797"/>
              <a:gd name="connsiteY1775" fmla="*/ 391844 h 566036"/>
              <a:gd name="connsiteX1776" fmla="*/ 1796467 w 2148797"/>
              <a:gd name="connsiteY1776" fmla="*/ 391559 h 566036"/>
              <a:gd name="connsiteX1777" fmla="*/ 1801039 w 2148797"/>
              <a:gd name="connsiteY1777" fmla="*/ 398226 h 566036"/>
              <a:gd name="connsiteX1778" fmla="*/ 1814755 w 2148797"/>
              <a:gd name="connsiteY1778" fmla="*/ 401274 h 566036"/>
              <a:gd name="connsiteX1779" fmla="*/ 1813802 w 2148797"/>
              <a:gd name="connsiteY1779" fmla="*/ 404132 h 566036"/>
              <a:gd name="connsiteX1780" fmla="*/ 1802753 w 2148797"/>
              <a:gd name="connsiteY1780" fmla="*/ 402417 h 566036"/>
              <a:gd name="connsiteX1781" fmla="*/ 1795419 w 2148797"/>
              <a:gd name="connsiteY1781" fmla="*/ 403179 h 566036"/>
              <a:gd name="connsiteX1782" fmla="*/ 1792371 w 2148797"/>
              <a:gd name="connsiteY1782" fmla="*/ 401465 h 566036"/>
              <a:gd name="connsiteX1783" fmla="*/ 1788751 w 2148797"/>
              <a:gd name="connsiteY1783" fmla="*/ 408132 h 566036"/>
              <a:gd name="connsiteX1784" fmla="*/ 1792657 w 2148797"/>
              <a:gd name="connsiteY1784" fmla="*/ 409942 h 566036"/>
              <a:gd name="connsiteX1785" fmla="*/ 1792657 w 2148797"/>
              <a:gd name="connsiteY1785" fmla="*/ 409561 h 566036"/>
              <a:gd name="connsiteX1786" fmla="*/ 1793324 w 2148797"/>
              <a:gd name="connsiteY1786" fmla="*/ 403370 h 566036"/>
              <a:gd name="connsiteX1787" fmla="*/ 1806087 w 2148797"/>
              <a:gd name="connsiteY1787" fmla="*/ 407846 h 566036"/>
              <a:gd name="connsiteX1788" fmla="*/ 1814850 w 2148797"/>
              <a:gd name="connsiteY1788" fmla="*/ 409180 h 566036"/>
              <a:gd name="connsiteX1789" fmla="*/ 1820374 w 2148797"/>
              <a:gd name="connsiteY1789" fmla="*/ 404227 h 566036"/>
              <a:gd name="connsiteX1790" fmla="*/ 1820089 w 2148797"/>
              <a:gd name="connsiteY1790" fmla="*/ 404227 h 566036"/>
              <a:gd name="connsiteX1791" fmla="*/ 1818851 w 2148797"/>
              <a:gd name="connsiteY1791" fmla="*/ 404132 h 566036"/>
              <a:gd name="connsiteX1792" fmla="*/ 1823803 w 2148797"/>
              <a:gd name="connsiteY1792" fmla="*/ 398607 h 566036"/>
              <a:gd name="connsiteX1793" fmla="*/ 1829043 w 2148797"/>
              <a:gd name="connsiteY1793" fmla="*/ 397941 h 566036"/>
              <a:gd name="connsiteX1794" fmla="*/ 1837519 w 2148797"/>
              <a:gd name="connsiteY1794" fmla="*/ 396702 h 566036"/>
              <a:gd name="connsiteX1795" fmla="*/ 1843615 w 2148797"/>
              <a:gd name="connsiteY1795" fmla="*/ 397845 h 566036"/>
              <a:gd name="connsiteX1796" fmla="*/ 1849616 w 2148797"/>
              <a:gd name="connsiteY1796" fmla="*/ 396988 h 566036"/>
              <a:gd name="connsiteX1797" fmla="*/ 1853903 w 2148797"/>
              <a:gd name="connsiteY1797" fmla="*/ 396226 h 566036"/>
              <a:gd name="connsiteX1798" fmla="*/ 1857427 w 2148797"/>
              <a:gd name="connsiteY1798" fmla="*/ 398036 h 566036"/>
              <a:gd name="connsiteX1799" fmla="*/ 1872476 w 2148797"/>
              <a:gd name="connsiteY1799" fmla="*/ 401179 h 566036"/>
              <a:gd name="connsiteX1800" fmla="*/ 1872953 w 2148797"/>
              <a:gd name="connsiteY1800" fmla="*/ 405084 h 566036"/>
              <a:gd name="connsiteX1801" fmla="*/ 1872953 w 2148797"/>
              <a:gd name="connsiteY1801" fmla="*/ 405370 h 566036"/>
              <a:gd name="connsiteX1802" fmla="*/ 1876096 w 2148797"/>
              <a:gd name="connsiteY1802" fmla="*/ 404037 h 566036"/>
              <a:gd name="connsiteX1803" fmla="*/ 1872381 w 2148797"/>
              <a:gd name="connsiteY1803" fmla="*/ 398512 h 566036"/>
              <a:gd name="connsiteX1804" fmla="*/ 1879620 w 2148797"/>
              <a:gd name="connsiteY1804" fmla="*/ 399465 h 566036"/>
              <a:gd name="connsiteX1805" fmla="*/ 1883906 w 2148797"/>
              <a:gd name="connsiteY1805" fmla="*/ 395845 h 566036"/>
              <a:gd name="connsiteX1806" fmla="*/ 1884383 w 2148797"/>
              <a:gd name="connsiteY1806" fmla="*/ 395464 h 566036"/>
              <a:gd name="connsiteX1807" fmla="*/ 1889907 w 2148797"/>
              <a:gd name="connsiteY1807" fmla="*/ 398512 h 566036"/>
              <a:gd name="connsiteX1808" fmla="*/ 1896289 w 2148797"/>
              <a:gd name="connsiteY1808" fmla="*/ 398131 h 566036"/>
              <a:gd name="connsiteX1809" fmla="*/ 1900670 w 2148797"/>
              <a:gd name="connsiteY1809" fmla="*/ 400036 h 566036"/>
              <a:gd name="connsiteX1810" fmla="*/ 1909719 w 2148797"/>
              <a:gd name="connsiteY1810" fmla="*/ 400989 h 566036"/>
              <a:gd name="connsiteX1811" fmla="*/ 1912291 w 2148797"/>
              <a:gd name="connsiteY1811" fmla="*/ 400131 h 566036"/>
              <a:gd name="connsiteX1812" fmla="*/ 1913719 w 2148797"/>
              <a:gd name="connsiteY1812" fmla="*/ 399655 h 566036"/>
              <a:gd name="connsiteX1813" fmla="*/ 1918482 w 2148797"/>
              <a:gd name="connsiteY1813" fmla="*/ 397941 h 566036"/>
              <a:gd name="connsiteX1814" fmla="*/ 1925149 w 2148797"/>
              <a:gd name="connsiteY1814" fmla="*/ 400798 h 566036"/>
              <a:gd name="connsiteX1815" fmla="*/ 1934865 w 2148797"/>
              <a:gd name="connsiteY1815" fmla="*/ 399179 h 566036"/>
              <a:gd name="connsiteX1816" fmla="*/ 1944485 w 2148797"/>
              <a:gd name="connsiteY1816" fmla="*/ 399465 h 566036"/>
              <a:gd name="connsiteX1817" fmla="*/ 1946485 w 2148797"/>
              <a:gd name="connsiteY1817" fmla="*/ 400417 h 566036"/>
              <a:gd name="connsiteX1818" fmla="*/ 1949724 w 2148797"/>
              <a:gd name="connsiteY1818" fmla="*/ 401846 h 566036"/>
              <a:gd name="connsiteX1819" fmla="*/ 1951915 w 2148797"/>
              <a:gd name="connsiteY1819" fmla="*/ 398321 h 566036"/>
              <a:gd name="connsiteX1820" fmla="*/ 1959821 w 2148797"/>
              <a:gd name="connsiteY1820" fmla="*/ 399465 h 566036"/>
              <a:gd name="connsiteX1821" fmla="*/ 1963154 w 2148797"/>
              <a:gd name="connsiteY1821" fmla="*/ 397845 h 566036"/>
              <a:gd name="connsiteX1822" fmla="*/ 1974203 w 2148797"/>
              <a:gd name="connsiteY1822" fmla="*/ 398607 h 566036"/>
              <a:gd name="connsiteX1823" fmla="*/ 1985443 w 2148797"/>
              <a:gd name="connsiteY1823" fmla="*/ 400227 h 566036"/>
              <a:gd name="connsiteX1824" fmla="*/ 1986681 w 2148797"/>
              <a:gd name="connsiteY1824" fmla="*/ 400512 h 566036"/>
              <a:gd name="connsiteX1825" fmla="*/ 1998397 w 2148797"/>
              <a:gd name="connsiteY1825" fmla="*/ 399750 h 566036"/>
              <a:gd name="connsiteX1826" fmla="*/ 2017161 w 2148797"/>
              <a:gd name="connsiteY1826" fmla="*/ 399750 h 566036"/>
              <a:gd name="connsiteX1827" fmla="*/ 2010779 w 2148797"/>
              <a:gd name="connsiteY1827" fmla="*/ 403941 h 566036"/>
              <a:gd name="connsiteX1828" fmla="*/ 2002112 w 2148797"/>
              <a:gd name="connsiteY1828" fmla="*/ 415467 h 566036"/>
              <a:gd name="connsiteX1829" fmla="*/ 2002969 w 2148797"/>
              <a:gd name="connsiteY1829" fmla="*/ 414800 h 566036"/>
              <a:gd name="connsiteX1830" fmla="*/ 2006588 w 2148797"/>
              <a:gd name="connsiteY1830" fmla="*/ 411847 h 566036"/>
              <a:gd name="connsiteX1831" fmla="*/ 2008208 w 2148797"/>
              <a:gd name="connsiteY1831" fmla="*/ 410418 h 566036"/>
              <a:gd name="connsiteX1832" fmla="*/ 2012494 w 2148797"/>
              <a:gd name="connsiteY1832" fmla="*/ 409752 h 566036"/>
              <a:gd name="connsiteX1833" fmla="*/ 2018018 w 2148797"/>
              <a:gd name="connsiteY1833" fmla="*/ 410323 h 566036"/>
              <a:gd name="connsiteX1834" fmla="*/ 2022685 w 2148797"/>
              <a:gd name="connsiteY1834" fmla="*/ 410704 h 566036"/>
              <a:gd name="connsiteX1835" fmla="*/ 2022400 w 2148797"/>
              <a:gd name="connsiteY1835" fmla="*/ 410037 h 566036"/>
              <a:gd name="connsiteX1836" fmla="*/ 2029448 w 2148797"/>
              <a:gd name="connsiteY1836" fmla="*/ 397750 h 566036"/>
              <a:gd name="connsiteX1837" fmla="*/ 2036211 w 2148797"/>
              <a:gd name="connsiteY1837" fmla="*/ 393845 h 566036"/>
              <a:gd name="connsiteX1838" fmla="*/ 2038878 w 2148797"/>
              <a:gd name="connsiteY1838" fmla="*/ 393178 h 566036"/>
              <a:gd name="connsiteX1839" fmla="*/ 2045450 w 2148797"/>
              <a:gd name="connsiteY1839" fmla="*/ 395845 h 566036"/>
              <a:gd name="connsiteX1840" fmla="*/ 2047451 w 2148797"/>
              <a:gd name="connsiteY1840" fmla="*/ 399465 h 566036"/>
              <a:gd name="connsiteX1841" fmla="*/ 2051070 w 2148797"/>
              <a:gd name="connsiteY1841" fmla="*/ 399941 h 566036"/>
              <a:gd name="connsiteX1842" fmla="*/ 2050689 w 2148797"/>
              <a:gd name="connsiteY1842" fmla="*/ 400512 h 566036"/>
              <a:gd name="connsiteX1843" fmla="*/ 2049260 w 2148797"/>
              <a:gd name="connsiteY1843" fmla="*/ 402798 h 566036"/>
              <a:gd name="connsiteX1844" fmla="*/ 2046117 w 2148797"/>
              <a:gd name="connsiteY1844" fmla="*/ 409847 h 566036"/>
              <a:gd name="connsiteX1845" fmla="*/ 2046498 w 2148797"/>
              <a:gd name="connsiteY1845" fmla="*/ 409847 h 566036"/>
              <a:gd name="connsiteX1846" fmla="*/ 2047927 w 2148797"/>
              <a:gd name="connsiteY1846" fmla="*/ 409942 h 566036"/>
              <a:gd name="connsiteX1847" fmla="*/ 2052118 w 2148797"/>
              <a:gd name="connsiteY1847" fmla="*/ 406894 h 566036"/>
              <a:gd name="connsiteX1848" fmla="*/ 2055642 w 2148797"/>
              <a:gd name="connsiteY1848" fmla="*/ 403465 h 566036"/>
              <a:gd name="connsiteX1849" fmla="*/ 2060500 w 2148797"/>
              <a:gd name="connsiteY1849" fmla="*/ 407846 h 566036"/>
              <a:gd name="connsiteX1850" fmla="*/ 2070882 w 2148797"/>
              <a:gd name="connsiteY1850" fmla="*/ 402322 h 566036"/>
              <a:gd name="connsiteX1851" fmla="*/ 2064881 w 2148797"/>
              <a:gd name="connsiteY1851" fmla="*/ 401655 h 566036"/>
              <a:gd name="connsiteX1852" fmla="*/ 2058976 w 2148797"/>
              <a:gd name="connsiteY1852" fmla="*/ 401084 h 566036"/>
              <a:gd name="connsiteX1853" fmla="*/ 2061262 w 2148797"/>
              <a:gd name="connsiteY1853" fmla="*/ 394702 h 566036"/>
              <a:gd name="connsiteX1854" fmla="*/ 2070882 w 2148797"/>
              <a:gd name="connsiteY1854" fmla="*/ 397369 h 566036"/>
              <a:gd name="connsiteX1855" fmla="*/ 2073740 w 2148797"/>
              <a:gd name="connsiteY1855" fmla="*/ 396702 h 566036"/>
              <a:gd name="connsiteX1856" fmla="*/ 2075168 w 2148797"/>
              <a:gd name="connsiteY1856" fmla="*/ 396321 h 566036"/>
              <a:gd name="connsiteX1857" fmla="*/ 2079264 w 2148797"/>
              <a:gd name="connsiteY1857" fmla="*/ 395940 h 566036"/>
              <a:gd name="connsiteX1858" fmla="*/ 2077169 w 2148797"/>
              <a:gd name="connsiteY1858" fmla="*/ 400322 h 566036"/>
              <a:gd name="connsiteX1859" fmla="*/ 2075168 w 2148797"/>
              <a:gd name="connsiteY1859" fmla="*/ 399846 h 566036"/>
              <a:gd name="connsiteX1860" fmla="*/ 2071835 w 2148797"/>
              <a:gd name="connsiteY1860" fmla="*/ 400608 h 566036"/>
              <a:gd name="connsiteX1861" fmla="*/ 2072025 w 2148797"/>
              <a:gd name="connsiteY1861" fmla="*/ 403275 h 566036"/>
              <a:gd name="connsiteX1862" fmla="*/ 2075740 w 2148797"/>
              <a:gd name="connsiteY1862" fmla="*/ 405846 h 566036"/>
              <a:gd name="connsiteX1863" fmla="*/ 2082026 w 2148797"/>
              <a:gd name="connsiteY1863" fmla="*/ 405084 h 566036"/>
              <a:gd name="connsiteX1864" fmla="*/ 2085075 w 2148797"/>
              <a:gd name="connsiteY1864" fmla="*/ 410323 h 566036"/>
              <a:gd name="connsiteX1865" fmla="*/ 2085265 w 2148797"/>
              <a:gd name="connsiteY1865" fmla="*/ 410418 h 566036"/>
              <a:gd name="connsiteX1866" fmla="*/ 2089742 w 2148797"/>
              <a:gd name="connsiteY1866" fmla="*/ 413276 h 566036"/>
              <a:gd name="connsiteX1867" fmla="*/ 2096790 w 2148797"/>
              <a:gd name="connsiteY1867" fmla="*/ 406418 h 566036"/>
              <a:gd name="connsiteX1868" fmla="*/ 2111840 w 2148797"/>
              <a:gd name="connsiteY1868" fmla="*/ 408704 h 566036"/>
              <a:gd name="connsiteX1869" fmla="*/ 2114887 w 2148797"/>
              <a:gd name="connsiteY1869" fmla="*/ 406037 h 566036"/>
              <a:gd name="connsiteX1870" fmla="*/ 2115078 w 2148797"/>
              <a:gd name="connsiteY1870" fmla="*/ 405846 h 566036"/>
              <a:gd name="connsiteX1871" fmla="*/ 2116983 w 2148797"/>
              <a:gd name="connsiteY1871" fmla="*/ 407846 h 566036"/>
              <a:gd name="connsiteX1872" fmla="*/ 2117935 w 2148797"/>
              <a:gd name="connsiteY1872" fmla="*/ 409942 h 566036"/>
              <a:gd name="connsiteX1873" fmla="*/ 2125461 w 2148797"/>
              <a:gd name="connsiteY1873" fmla="*/ 410418 h 566036"/>
              <a:gd name="connsiteX1874" fmla="*/ 2127080 w 2148797"/>
              <a:gd name="connsiteY1874" fmla="*/ 413752 h 566036"/>
              <a:gd name="connsiteX1875" fmla="*/ 2128509 w 2148797"/>
              <a:gd name="connsiteY1875" fmla="*/ 411371 h 566036"/>
              <a:gd name="connsiteX1876" fmla="*/ 2135081 w 2148797"/>
              <a:gd name="connsiteY1876" fmla="*/ 411942 h 566036"/>
              <a:gd name="connsiteX1877" fmla="*/ 2139748 w 2148797"/>
              <a:gd name="connsiteY1877" fmla="*/ 425849 h 566036"/>
              <a:gd name="connsiteX1878" fmla="*/ 2146416 w 2148797"/>
              <a:gd name="connsiteY1878" fmla="*/ 435755 h 566036"/>
              <a:gd name="connsiteX1879" fmla="*/ 2148606 w 2148797"/>
              <a:gd name="connsiteY1879" fmla="*/ 436421 h 566036"/>
              <a:gd name="connsiteX1880" fmla="*/ 2148797 w 2148797"/>
              <a:gd name="connsiteY1880" fmla="*/ 436517 h 566036"/>
              <a:gd name="connsiteX1881" fmla="*/ 2147082 w 2148797"/>
              <a:gd name="connsiteY1881" fmla="*/ 438803 h 566036"/>
              <a:gd name="connsiteX1882" fmla="*/ 2143939 w 2148797"/>
              <a:gd name="connsiteY1882" fmla="*/ 440422 h 566036"/>
              <a:gd name="connsiteX1883" fmla="*/ 2137748 w 2148797"/>
              <a:gd name="connsiteY1883" fmla="*/ 445470 h 566036"/>
              <a:gd name="connsiteX1884" fmla="*/ 2131366 w 2148797"/>
              <a:gd name="connsiteY1884" fmla="*/ 451566 h 566036"/>
              <a:gd name="connsiteX1885" fmla="*/ 2141176 w 2148797"/>
              <a:gd name="connsiteY1885" fmla="*/ 452138 h 566036"/>
              <a:gd name="connsiteX1886" fmla="*/ 2143272 w 2148797"/>
              <a:gd name="connsiteY1886" fmla="*/ 456710 h 566036"/>
              <a:gd name="connsiteX1887" fmla="*/ 2139748 w 2148797"/>
              <a:gd name="connsiteY1887" fmla="*/ 457567 h 566036"/>
              <a:gd name="connsiteX1888" fmla="*/ 2138605 w 2148797"/>
              <a:gd name="connsiteY1888" fmla="*/ 456900 h 566036"/>
              <a:gd name="connsiteX1889" fmla="*/ 2138128 w 2148797"/>
              <a:gd name="connsiteY1889" fmla="*/ 456615 h 566036"/>
              <a:gd name="connsiteX1890" fmla="*/ 2135557 w 2148797"/>
              <a:gd name="connsiteY1890" fmla="*/ 455567 h 566036"/>
              <a:gd name="connsiteX1891" fmla="*/ 2134319 w 2148797"/>
              <a:gd name="connsiteY1891" fmla="*/ 459948 h 566036"/>
              <a:gd name="connsiteX1892" fmla="*/ 2133937 w 2148797"/>
              <a:gd name="connsiteY1892" fmla="*/ 465663 h 566036"/>
              <a:gd name="connsiteX1893" fmla="*/ 2130890 w 2148797"/>
              <a:gd name="connsiteY1893" fmla="*/ 465758 h 566036"/>
              <a:gd name="connsiteX1894" fmla="*/ 2122889 w 2148797"/>
              <a:gd name="connsiteY1894" fmla="*/ 466997 h 566036"/>
              <a:gd name="connsiteX1895" fmla="*/ 2115840 w 2148797"/>
              <a:gd name="connsiteY1895" fmla="*/ 465854 h 566036"/>
              <a:gd name="connsiteX1896" fmla="*/ 2111554 w 2148797"/>
              <a:gd name="connsiteY1896" fmla="*/ 466997 h 566036"/>
              <a:gd name="connsiteX1897" fmla="*/ 2110887 w 2148797"/>
              <a:gd name="connsiteY1897" fmla="*/ 467187 h 566036"/>
              <a:gd name="connsiteX1898" fmla="*/ 2114602 w 2148797"/>
              <a:gd name="connsiteY1898" fmla="*/ 472712 h 566036"/>
              <a:gd name="connsiteX1899" fmla="*/ 2112983 w 2148797"/>
              <a:gd name="connsiteY1899" fmla="*/ 475283 h 566036"/>
              <a:gd name="connsiteX1900" fmla="*/ 2112601 w 2148797"/>
              <a:gd name="connsiteY1900" fmla="*/ 475950 h 566036"/>
              <a:gd name="connsiteX1901" fmla="*/ 2109553 w 2148797"/>
              <a:gd name="connsiteY1901" fmla="*/ 479951 h 566036"/>
              <a:gd name="connsiteX1902" fmla="*/ 2106887 w 2148797"/>
              <a:gd name="connsiteY1902" fmla="*/ 479475 h 566036"/>
              <a:gd name="connsiteX1903" fmla="*/ 2102220 w 2148797"/>
              <a:gd name="connsiteY1903" fmla="*/ 478712 h 566036"/>
              <a:gd name="connsiteX1904" fmla="*/ 2097647 w 2148797"/>
              <a:gd name="connsiteY1904" fmla="*/ 480617 h 566036"/>
              <a:gd name="connsiteX1905" fmla="*/ 2097647 w 2148797"/>
              <a:gd name="connsiteY1905" fmla="*/ 478903 h 566036"/>
              <a:gd name="connsiteX1906" fmla="*/ 2097552 w 2148797"/>
              <a:gd name="connsiteY1906" fmla="*/ 472807 h 566036"/>
              <a:gd name="connsiteX1907" fmla="*/ 2091551 w 2148797"/>
              <a:gd name="connsiteY1907" fmla="*/ 477760 h 566036"/>
              <a:gd name="connsiteX1908" fmla="*/ 2093361 w 2148797"/>
              <a:gd name="connsiteY1908" fmla="*/ 482523 h 566036"/>
              <a:gd name="connsiteX1909" fmla="*/ 2091075 w 2148797"/>
              <a:gd name="connsiteY1909" fmla="*/ 487666 h 566036"/>
              <a:gd name="connsiteX1910" fmla="*/ 2083931 w 2148797"/>
              <a:gd name="connsiteY1910" fmla="*/ 488047 h 566036"/>
              <a:gd name="connsiteX1911" fmla="*/ 2066977 w 2148797"/>
              <a:gd name="connsiteY1911" fmla="*/ 488142 h 566036"/>
              <a:gd name="connsiteX1912" fmla="*/ 2065262 w 2148797"/>
              <a:gd name="connsiteY1912" fmla="*/ 490142 h 566036"/>
              <a:gd name="connsiteX1913" fmla="*/ 2063262 w 2148797"/>
              <a:gd name="connsiteY1913" fmla="*/ 492429 h 566036"/>
              <a:gd name="connsiteX1914" fmla="*/ 2054308 w 2148797"/>
              <a:gd name="connsiteY1914" fmla="*/ 492429 h 566036"/>
              <a:gd name="connsiteX1915" fmla="*/ 2041450 w 2148797"/>
              <a:gd name="connsiteY1915" fmla="*/ 492333 h 566036"/>
              <a:gd name="connsiteX1916" fmla="*/ 2023734 w 2148797"/>
              <a:gd name="connsiteY1916" fmla="*/ 493762 h 566036"/>
              <a:gd name="connsiteX1917" fmla="*/ 2021257 w 2148797"/>
              <a:gd name="connsiteY1917" fmla="*/ 496429 h 566036"/>
              <a:gd name="connsiteX1918" fmla="*/ 2018876 w 2148797"/>
              <a:gd name="connsiteY1918" fmla="*/ 496239 h 566036"/>
              <a:gd name="connsiteX1919" fmla="*/ 2014780 w 2148797"/>
              <a:gd name="connsiteY1919" fmla="*/ 492429 h 566036"/>
              <a:gd name="connsiteX1920" fmla="*/ 2011637 w 2148797"/>
              <a:gd name="connsiteY1920" fmla="*/ 496048 h 566036"/>
              <a:gd name="connsiteX1921" fmla="*/ 2004778 w 2148797"/>
              <a:gd name="connsiteY1921" fmla="*/ 497667 h 566036"/>
              <a:gd name="connsiteX1922" fmla="*/ 1998778 w 2148797"/>
              <a:gd name="connsiteY1922" fmla="*/ 500429 h 566036"/>
              <a:gd name="connsiteX1923" fmla="*/ 1992872 w 2148797"/>
              <a:gd name="connsiteY1923" fmla="*/ 500525 h 566036"/>
              <a:gd name="connsiteX1924" fmla="*/ 1988681 w 2148797"/>
              <a:gd name="connsiteY1924" fmla="*/ 501668 h 566036"/>
              <a:gd name="connsiteX1925" fmla="*/ 1978204 w 2148797"/>
              <a:gd name="connsiteY1925" fmla="*/ 495858 h 566036"/>
              <a:gd name="connsiteX1926" fmla="*/ 1972203 w 2148797"/>
              <a:gd name="connsiteY1926" fmla="*/ 501763 h 566036"/>
              <a:gd name="connsiteX1927" fmla="*/ 1963345 w 2148797"/>
              <a:gd name="connsiteY1927" fmla="*/ 503477 h 566036"/>
              <a:gd name="connsiteX1928" fmla="*/ 1951058 w 2148797"/>
              <a:gd name="connsiteY1928" fmla="*/ 499572 h 566036"/>
              <a:gd name="connsiteX1929" fmla="*/ 1931531 w 2148797"/>
              <a:gd name="connsiteY1929" fmla="*/ 503096 h 566036"/>
              <a:gd name="connsiteX1930" fmla="*/ 1925531 w 2148797"/>
              <a:gd name="connsiteY1930" fmla="*/ 501858 h 566036"/>
              <a:gd name="connsiteX1931" fmla="*/ 1922959 w 2148797"/>
              <a:gd name="connsiteY1931" fmla="*/ 501287 h 566036"/>
              <a:gd name="connsiteX1932" fmla="*/ 1916291 w 2148797"/>
              <a:gd name="connsiteY1932" fmla="*/ 502430 h 566036"/>
              <a:gd name="connsiteX1933" fmla="*/ 1910100 w 2148797"/>
              <a:gd name="connsiteY1933" fmla="*/ 501096 h 566036"/>
              <a:gd name="connsiteX1934" fmla="*/ 1895431 w 2148797"/>
              <a:gd name="connsiteY1934" fmla="*/ 499572 h 566036"/>
              <a:gd name="connsiteX1935" fmla="*/ 1870952 w 2148797"/>
              <a:gd name="connsiteY1935" fmla="*/ 503001 h 566036"/>
              <a:gd name="connsiteX1936" fmla="*/ 1869047 w 2148797"/>
              <a:gd name="connsiteY1936" fmla="*/ 506240 h 566036"/>
              <a:gd name="connsiteX1937" fmla="*/ 1865618 w 2148797"/>
              <a:gd name="connsiteY1937" fmla="*/ 500906 h 566036"/>
              <a:gd name="connsiteX1938" fmla="*/ 1851998 w 2148797"/>
              <a:gd name="connsiteY1938" fmla="*/ 502620 h 566036"/>
              <a:gd name="connsiteX1939" fmla="*/ 1846950 w 2148797"/>
              <a:gd name="connsiteY1939" fmla="*/ 499763 h 566036"/>
              <a:gd name="connsiteX1940" fmla="*/ 1844758 w 2148797"/>
              <a:gd name="connsiteY1940" fmla="*/ 498429 h 566036"/>
              <a:gd name="connsiteX1941" fmla="*/ 1831328 w 2148797"/>
              <a:gd name="connsiteY1941" fmla="*/ 499858 h 566036"/>
              <a:gd name="connsiteX1942" fmla="*/ 1829043 w 2148797"/>
              <a:gd name="connsiteY1942" fmla="*/ 500715 h 566036"/>
              <a:gd name="connsiteX1943" fmla="*/ 1827137 w 2148797"/>
              <a:gd name="connsiteY1943" fmla="*/ 501382 h 566036"/>
              <a:gd name="connsiteX1944" fmla="*/ 1816469 w 2148797"/>
              <a:gd name="connsiteY1944" fmla="*/ 500906 h 566036"/>
              <a:gd name="connsiteX1945" fmla="*/ 1813135 w 2148797"/>
              <a:gd name="connsiteY1945" fmla="*/ 500620 h 566036"/>
              <a:gd name="connsiteX1946" fmla="*/ 1811231 w 2148797"/>
              <a:gd name="connsiteY1946" fmla="*/ 500429 h 566036"/>
              <a:gd name="connsiteX1947" fmla="*/ 1805992 w 2148797"/>
              <a:gd name="connsiteY1947" fmla="*/ 501382 h 566036"/>
              <a:gd name="connsiteX1948" fmla="*/ 1802182 w 2148797"/>
              <a:gd name="connsiteY1948" fmla="*/ 506335 h 566036"/>
              <a:gd name="connsiteX1949" fmla="*/ 1798467 w 2148797"/>
              <a:gd name="connsiteY1949" fmla="*/ 499953 h 566036"/>
              <a:gd name="connsiteX1950" fmla="*/ 1795419 w 2148797"/>
              <a:gd name="connsiteY1950" fmla="*/ 500906 h 566036"/>
              <a:gd name="connsiteX1951" fmla="*/ 1790847 w 2148797"/>
              <a:gd name="connsiteY1951" fmla="*/ 502335 h 566036"/>
              <a:gd name="connsiteX1952" fmla="*/ 1797515 w 2148797"/>
              <a:gd name="connsiteY1952" fmla="*/ 509097 h 566036"/>
              <a:gd name="connsiteX1953" fmla="*/ 1791609 w 2148797"/>
              <a:gd name="connsiteY1953" fmla="*/ 513288 h 566036"/>
              <a:gd name="connsiteX1954" fmla="*/ 1780179 w 2148797"/>
              <a:gd name="connsiteY1954" fmla="*/ 511669 h 566036"/>
              <a:gd name="connsiteX1955" fmla="*/ 1772559 w 2148797"/>
              <a:gd name="connsiteY1955" fmla="*/ 515860 h 566036"/>
              <a:gd name="connsiteX1956" fmla="*/ 1777798 w 2148797"/>
              <a:gd name="connsiteY1956" fmla="*/ 517860 h 566036"/>
              <a:gd name="connsiteX1957" fmla="*/ 1776560 w 2148797"/>
              <a:gd name="connsiteY1957" fmla="*/ 519670 h 566036"/>
              <a:gd name="connsiteX1958" fmla="*/ 1774369 w 2148797"/>
              <a:gd name="connsiteY1958" fmla="*/ 529671 h 566036"/>
              <a:gd name="connsiteX1959" fmla="*/ 1765701 w 2148797"/>
              <a:gd name="connsiteY1959" fmla="*/ 532529 h 566036"/>
              <a:gd name="connsiteX1960" fmla="*/ 1763987 w 2148797"/>
              <a:gd name="connsiteY1960" fmla="*/ 528242 h 566036"/>
              <a:gd name="connsiteX1961" fmla="*/ 1758938 w 2148797"/>
              <a:gd name="connsiteY1961" fmla="*/ 528528 h 566036"/>
              <a:gd name="connsiteX1962" fmla="*/ 1758176 w 2148797"/>
              <a:gd name="connsiteY1962" fmla="*/ 532148 h 566036"/>
              <a:gd name="connsiteX1963" fmla="*/ 1755128 w 2148797"/>
              <a:gd name="connsiteY1963" fmla="*/ 533005 h 566036"/>
              <a:gd name="connsiteX1964" fmla="*/ 1753795 w 2148797"/>
              <a:gd name="connsiteY1964" fmla="*/ 531957 h 566036"/>
              <a:gd name="connsiteX1965" fmla="*/ 1752937 w 2148797"/>
              <a:gd name="connsiteY1965" fmla="*/ 531291 h 566036"/>
              <a:gd name="connsiteX1966" fmla="*/ 1756081 w 2148797"/>
              <a:gd name="connsiteY1966" fmla="*/ 526814 h 566036"/>
              <a:gd name="connsiteX1967" fmla="*/ 1760462 w 2148797"/>
              <a:gd name="connsiteY1967" fmla="*/ 521480 h 566036"/>
              <a:gd name="connsiteX1968" fmla="*/ 1758176 w 2148797"/>
              <a:gd name="connsiteY1968" fmla="*/ 515669 h 566036"/>
              <a:gd name="connsiteX1969" fmla="*/ 1760272 w 2148797"/>
              <a:gd name="connsiteY1969" fmla="*/ 509383 h 566036"/>
              <a:gd name="connsiteX1970" fmla="*/ 1765796 w 2148797"/>
              <a:gd name="connsiteY1970" fmla="*/ 508431 h 566036"/>
              <a:gd name="connsiteX1971" fmla="*/ 1770178 w 2148797"/>
              <a:gd name="connsiteY1971" fmla="*/ 510335 h 566036"/>
              <a:gd name="connsiteX1972" fmla="*/ 1770464 w 2148797"/>
              <a:gd name="connsiteY1972" fmla="*/ 509859 h 566036"/>
              <a:gd name="connsiteX1973" fmla="*/ 1772464 w 2148797"/>
              <a:gd name="connsiteY1973" fmla="*/ 506906 h 566036"/>
              <a:gd name="connsiteX1974" fmla="*/ 1764558 w 2148797"/>
              <a:gd name="connsiteY1974" fmla="*/ 500048 h 566036"/>
              <a:gd name="connsiteX1975" fmla="*/ 1762081 w 2148797"/>
              <a:gd name="connsiteY1975" fmla="*/ 502144 h 566036"/>
              <a:gd name="connsiteX1976" fmla="*/ 1758557 w 2148797"/>
              <a:gd name="connsiteY1976" fmla="*/ 502716 h 566036"/>
              <a:gd name="connsiteX1977" fmla="*/ 1755319 w 2148797"/>
              <a:gd name="connsiteY1977" fmla="*/ 503573 h 566036"/>
              <a:gd name="connsiteX1978" fmla="*/ 1747889 w 2148797"/>
              <a:gd name="connsiteY1978" fmla="*/ 501192 h 566036"/>
              <a:gd name="connsiteX1979" fmla="*/ 1742269 w 2148797"/>
              <a:gd name="connsiteY1979" fmla="*/ 503192 h 566036"/>
              <a:gd name="connsiteX1980" fmla="*/ 1729125 w 2148797"/>
              <a:gd name="connsiteY1980" fmla="*/ 503382 h 566036"/>
              <a:gd name="connsiteX1981" fmla="*/ 1714743 w 2148797"/>
              <a:gd name="connsiteY1981" fmla="*/ 503573 h 566036"/>
              <a:gd name="connsiteX1982" fmla="*/ 1712456 w 2148797"/>
              <a:gd name="connsiteY1982" fmla="*/ 502716 h 566036"/>
              <a:gd name="connsiteX1983" fmla="*/ 1707027 w 2148797"/>
              <a:gd name="connsiteY1983" fmla="*/ 500620 h 566036"/>
              <a:gd name="connsiteX1984" fmla="*/ 1706646 w 2148797"/>
              <a:gd name="connsiteY1984" fmla="*/ 500525 h 566036"/>
              <a:gd name="connsiteX1985" fmla="*/ 1700836 w 2148797"/>
              <a:gd name="connsiteY1985" fmla="*/ 503192 h 566036"/>
              <a:gd name="connsiteX1986" fmla="*/ 1700740 w 2148797"/>
              <a:gd name="connsiteY1986" fmla="*/ 513955 h 566036"/>
              <a:gd name="connsiteX1987" fmla="*/ 1699217 w 2148797"/>
              <a:gd name="connsiteY1987" fmla="*/ 522527 h 566036"/>
              <a:gd name="connsiteX1988" fmla="*/ 1692454 w 2148797"/>
              <a:gd name="connsiteY1988" fmla="*/ 521861 h 566036"/>
              <a:gd name="connsiteX1989" fmla="*/ 1690073 w 2148797"/>
              <a:gd name="connsiteY1989" fmla="*/ 521385 h 566036"/>
              <a:gd name="connsiteX1990" fmla="*/ 1687501 w 2148797"/>
              <a:gd name="connsiteY1990" fmla="*/ 520908 h 566036"/>
              <a:gd name="connsiteX1991" fmla="*/ 1682357 w 2148797"/>
              <a:gd name="connsiteY1991" fmla="*/ 514812 h 566036"/>
              <a:gd name="connsiteX1992" fmla="*/ 1683024 w 2148797"/>
              <a:gd name="connsiteY1992" fmla="*/ 507192 h 566036"/>
              <a:gd name="connsiteX1993" fmla="*/ 1691120 w 2148797"/>
              <a:gd name="connsiteY1993" fmla="*/ 507859 h 566036"/>
              <a:gd name="connsiteX1994" fmla="*/ 1690453 w 2148797"/>
              <a:gd name="connsiteY1994" fmla="*/ 509192 h 566036"/>
              <a:gd name="connsiteX1995" fmla="*/ 1688549 w 2148797"/>
              <a:gd name="connsiteY1995" fmla="*/ 513765 h 566036"/>
              <a:gd name="connsiteX1996" fmla="*/ 1688263 w 2148797"/>
              <a:gd name="connsiteY1996" fmla="*/ 514908 h 566036"/>
              <a:gd name="connsiteX1997" fmla="*/ 1691501 w 2148797"/>
              <a:gd name="connsiteY1997" fmla="*/ 517194 h 566036"/>
              <a:gd name="connsiteX1998" fmla="*/ 1692454 w 2148797"/>
              <a:gd name="connsiteY1998" fmla="*/ 516717 h 566036"/>
              <a:gd name="connsiteX1999" fmla="*/ 1698741 w 2148797"/>
              <a:gd name="connsiteY1999" fmla="*/ 513383 h 566036"/>
              <a:gd name="connsiteX2000" fmla="*/ 1689216 w 2148797"/>
              <a:gd name="connsiteY2000" fmla="*/ 503001 h 566036"/>
              <a:gd name="connsiteX2001" fmla="*/ 1685405 w 2148797"/>
              <a:gd name="connsiteY2001" fmla="*/ 503954 h 566036"/>
              <a:gd name="connsiteX2002" fmla="*/ 1682357 w 2148797"/>
              <a:gd name="connsiteY2002" fmla="*/ 504621 h 566036"/>
              <a:gd name="connsiteX2003" fmla="*/ 1674071 w 2148797"/>
              <a:gd name="connsiteY2003" fmla="*/ 504430 h 566036"/>
              <a:gd name="connsiteX2004" fmla="*/ 1672928 w 2148797"/>
              <a:gd name="connsiteY2004" fmla="*/ 504240 h 566036"/>
              <a:gd name="connsiteX2005" fmla="*/ 1670451 w 2148797"/>
              <a:gd name="connsiteY2005" fmla="*/ 506430 h 566036"/>
              <a:gd name="connsiteX2006" fmla="*/ 1671309 w 2148797"/>
              <a:gd name="connsiteY2006" fmla="*/ 508526 h 566036"/>
              <a:gd name="connsiteX2007" fmla="*/ 1667308 w 2148797"/>
              <a:gd name="connsiteY2007" fmla="*/ 512907 h 566036"/>
              <a:gd name="connsiteX2008" fmla="*/ 1664926 w 2148797"/>
              <a:gd name="connsiteY2008" fmla="*/ 518527 h 566036"/>
              <a:gd name="connsiteX2009" fmla="*/ 1664831 w 2148797"/>
              <a:gd name="connsiteY2009" fmla="*/ 517956 h 566036"/>
              <a:gd name="connsiteX2010" fmla="*/ 1664546 w 2148797"/>
              <a:gd name="connsiteY2010" fmla="*/ 515289 h 566036"/>
              <a:gd name="connsiteX2011" fmla="*/ 1662450 w 2148797"/>
              <a:gd name="connsiteY2011" fmla="*/ 509478 h 566036"/>
              <a:gd name="connsiteX2012" fmla="*/ 1658640 w 2148797"/>
              <a:gd name="connsiteY2012" fmla="*/ 512431 h 566036"/>
              <a:gd name="connsiteX2013" fmla="*/ 1655211 w 2148797"/>
              <a:gd name="connsiteY2013" fmla="*/ 519765 h 566036"/>
              <a:gd name="connsiteX2014" fmla="*/ 1644733 w 2148797"/>
              <a:gd name="connsiteY2014" fmla="*/ 517479 h 566036"/>
              <a:gd name="connsiteX2015" fmla="*/ 1641495 w 2148797"/>
              <a:gd name="connsiteY2015" fmla="*/ 512812 h 566036"/>
              <a:gd name="connsiteX2016" fmla="*/ 1637400 w 2148797"/>
              <a:gd name="connsiteY2016" fmla="*/ 506525 h 566036"/>
              <a:gd name="connsiteX2017" fmla="*/ 1628636 w 2148797"/>
              <a:gd name="connsiteY2017" fmla="*/ 505954 h 566036"/>
              <a:gd name="connsiteX2018" fmla="*/ 1628636 w 2148797"/>
              <a:gd name="connsiteY2018" fmla="*/ 506240 h 566036"/>
              <a:gd name="connsiteX2019" fmla="*/ 1627398 w 2148797"/>
              <a:gd name="connsiteY2019" fmla="*/ 511098 h 566036"/>
              <a:gd name="connsiteX2020" fmla="*/ 1625588 w 2148797"/>
              <a:gd name="connsiteY2020" fmla="*/ 518908 h 566036"/>
              <a:gd name="connsiteX2021" fmla="*/ 1624255 w 2148797"/>
              <a:gd name="connsiteY2021" fmla="*/ 517956 h 566036"/>
              <a:gd name="connsiteX2022" fmla="*/ 1620064 w 2148797"/>
              <a:gd name="connsiteY2022" fmla="*/ 516336 h 566036"/>
              <a:gd name="connsiteX2023" fmla="*/ 1618730 w 2148797"/>
              <a:gd name="connsiteY2023" fmla="*/ 515193 h 566036"/>
              <a:gd name="connsiteX2024" fmla="*/ 1617683 w 2148797"/>
              <a:gd name="connsiteY2024" fmla="*/ 508431 h 566036"/>
              <a:gd name="connsiteX2025" fmla="*/ 1616921 w 2148797"/>
              <a:gd name="connsiteY2025" fmla="*/ 506906 h 566036"/>
              <a:gd name="connsiteX2026" fmla="*/ 1612349 w 2148797"/>
              <a:gd name="connsiteY2026" fmla="*/ 502716 h 566036"/>
              <a:gd name="connsiteX2027" fmla="*/ 1609491 w 2148797"/>
              <a:gd name="connsiteY2027" fmla="*/ 501858 h 566036"/>
              <a:gd name="connsiteX2028" fmla="*/ 1607586 w 2148797"/>
              <a:gd name="connsiteY2028" fmla="*/ 506335 h 566036"/>
              <a:gd name="connsiteX2029" fmla="*/ 1606729 w 2148797"/>
              <a:gd name="connsiteY2029" fmla="*/ 508907 h 566036"/>
              <a:gd name="connsiteX2030" fmla="*/ 1610348 w 2148797"/>
              <a:gd name="connsiteY2030" fmla="*/ 512621 h 566036"/>
              <a:gd name="connsiteX2031" fmla="*/ 1604348 w 2148797"/>
              <a:gd name="connsiteY2031" fmla="*/ 516622 h 566036"/>
              <a:gd name="connsiteX2032" fmla="*/ 1601776 w 2148797"/>
              <a:gd name="connsiteY2032" fmla="*/ 520813 h 566036"/>
              <a:gd name="connsiteX2033" fmla="*/ 1598061 w 2148797"/>
              <a:gd name="connsiteY2033" fmla="*/ 510717 h 566036"/>
              <a:gd name="connsiteX2034" fmla="*/ 1600728 w 2148797"/>
              <a:gd name="connsiteY2034" fmla="*/ 504906 h 566036"/>
              <a:gd name="connsiteX2035" fmla="*/ 1597585 w 2148797"/>
              <a:gd name="connsiteY2035" fmla="*/ 503763 h 566036"/>
              <a:gd name="connsiteX2036" fmla="*/ 1596442 w 2148797"/>
              <a:gd name="connsiteY2036" fmla="*/ 504430 h 566036"/>
              <a:gd name="connsiteX2037" fmla="*/ 1596347 w 2148797"/>
              <a:gd name="connsiteY2037" fmla="*/ 505383 h 566036"/>
              <a:gd name="connsiteX2038" fmla="*/ 1593584 w 2148797"/>
              <a:gd name="connsiteY2038" fmla="*/ 507097 h 566036"/>
              <a:gd name="connsiteX2039" fmla="*/ 1592156 w 2148797"/>
              <a:gd name="connsiteY2039" fmla="*/ 514431 h 566036"/>
              <a:gd name="connsiteX2040" fmla="*/ 1596347 w 2148797"/>
              <a:gd name="connsiteY2040" fmla="*/ 518337 h 566036"/>
              <a:gd name="connsiteX2041" fmla="*/ 1596347 w 2148797"/>
              <a:gd name="connsiteY2041" fmla="*/ 518622 h 566036"/>
              <a:gd name="connsiteX2042" fmla="*/ 1596061 w 2148797"/>
              <a:gd name="connsiteY2042" fmla="*/ 520623 h 566036"/>
              <a:gd name="connsiteX2043" fmla="*/ 1594346 w 2148797"/>
              <a:gd name="connsiteY2043" fmla="*/ 520813 h 566036"/>
              <a:gd name="connsiteX2044" fmla="*/ 1590727 w 2148797"/>
              <a:gd name="connsiteY2044" fmla="*/ 517860 h 566036"/>
              <a:gd name="connsiteX2045" fmla="*/ 1579678 w 2148797"/>
              <a:gd name="connsiteY2045" fmla="*/ 511860 h 566036"/>
              <a:gd name="connsiteX2046" fmla="*/ 1578249 w 2148797"/>
              <a:gd name="connsiteY2046" fmla="*/ 508145 h 566036"/>
              <a:gd name="connsiteX2047" fmla="*/ 1574916 w 2148797"/>
              <a:gd name="connsiteY2047" fmla="*/ 505192 h 566036"/>
              <a:gd name="connsiteX2048" fmla="*/ 1574058 w 2148797"/>
              <a:gd name="connsiteY2048" fmla="*/ 504716 h 566036"/>
              <a:gd name="connsiteX2049" fmla="*/ 1572058 w 2148797"/>
              <a:gd name="connsiteY2049" fmla="*/ 505859 h 566036"/>
              <a:gd name="connsiteX2050" fmla="*/ 1573391 w 2148797"/>
              <a:gd name="connsiteY2050" fmla="*/ 511574 h 566036"/>
              <a:gd name="connsiteX2051" fmla="*/ 1570915 w 2148797"/>
              <a:gd name="connsiteY2051" fmla="*/ 520813 h 566036"/>
              <a:gd name="connsiteX2052" fmla="*/ 1560151 w 2148797"/>
              <a:gd name="connsiteY2052" fmla="*/ 519956 h 566036"/>
              <a:gd name="connsiteX2053" fmla="*/ 1563390 w 2148797"/>
              <a:gd name="connsiteY2053" fmla="*/ 516241 h 566036"/>
              <a:gd name="connsiteX2054" fmla="*/ 1559961 w 2148797"/>
              <a:gd name="connsiteY2054" fmla="*/ 514431 h 566036"/>
              <a:gd name="connsiteX2055" fmla="*/ 1548339 w 2148797"/>
              <a:gd name="connsiteY2055" fmla="*/ 513001 h 566036"/>
              <a:gd name="connsiteX2056" fmla="*/ 1547960 w 2148797"/>
              <a:gd name="connsiteY2056" fmla="*/ 508621 h 566036"/>
              <a:gd name="connsiteX2057" fmla="*/ 1549483 w 2148797"/>
              <a:gd name="connsiteY2057" fmla="*/ 503096 h 566036"/>
              <a:gd name="connsiteX2058" fmla="*/ 1547388 w 2148797"/>
              <a:gd name="connsiteY2058" fmla="*/ 502430 h 566036"/>
              <a:gd name="connsiteX2059" fmla="*/ 1538720 w 2148797"/>
              <a:gd name="connsiteY2059" fmla="*/ 503096 h 566036"/>
              <a:gd name="connsiteX2060" fmla="*/ 1530338 w 2148797"/>
              <a:gd name="connsiteY2060" fmla="*/ 504906 h 566036"/>
              <a:gd name="connsiteX2061" fmla="*/ 1529481 w 2148797"/>
              <a:gd name="connsiteY2061" fmla="*/ 507573 h 566036"/>
              <a:gd name="connsiteX2062" fmla="*/ 1531386 w 2148797"/>
              <a:gd name="connsiteY2062" fmla="*/ 508621 h 566036"/>
              <a:gd name="connsiteX2063" fmla="*/ 1533768 w 2148797"/>
              <a:gd name="connsiteY2063" fmla="*/ 508240 h 566036"/>
              <a:gd name="connsiteX2064" fmla="*/ 1539292 w 2148797"/>
              <a:gd name="connsiteY2064" fmla="*/ 506716 h 566036"/>
              <a:gd name="connsiteX2065" fmla="*/ 1546177 w 2148797"/>
              <a:gd name="connsiteY2065" fmla="*/ 512735 h 566036"/>
              <a:gd name="connsiteX2066" fmla="*/ 1535196 w 2148797"/>
              <a:gd name="connsiteY2066" fmla="*/ 511383 h 566036"/>
              <a:gd name="connsiteX2067" fmla="*/ 1533386 w 2148797"/>
              <a:gd name="connsiteY2067" fmla="*/ 511002 h 566036"/>
              <a:gd name="connsiteX2068" fmla="*/ 1533196 w 2148797"/>
              <a:gd name="connsiteY2068" fmla="*/ 510907 h 566036"/>
              <a:gd name="connsiteX2069" fmla="*/ 1535291 w 2148797"/>
              <a:gd name="connsiteY2069" fmla="*/ 514717 h 566036"/>
              <a:gd name="connsiteX2070" fmla="*/ 1537101 w 2148797"/>
              <a:gd name="connsiteY2070" fmla="*/ 515098 h 566036"/>
              <a:gd name="connsiteX2071" fmla="*/ 1539292 w 2148797"/>
              <a:gd name="connsiteY2071" fmla="*/ 515765 h 566036"/>
              <a:gd name="connsiteX2072" fmla="*/ 1548817 w 2148797"/>
              <a:gd name="connsiteY2072" fmla="*/ 518527 h 566036"/>
              <a:gd name="connsiteX2073" fmla="*/ 1548491 w 2148797"/>
              <a:gd name="connsiteY2073" fmla="*/ 514757 h 566036"/>
              <a:gd name="connsiteX2074" fmla="*/ 1552912 w 2148797"/>
              <a:gd name="connsiteY2074" fmla="*/ 518622 h 566036"/>
              <a:gd name="connsiteX2075" fmla="*/ 1552531 w 2148797"/>
              <a:gd name="connsiteY2075" fmla="*/ 519098 h 566036"/>
              <a:gd name="connsiteX2076" fmla="*/ 1547674 w 2148797"/>
              <a:gd name="connsiteY2076" fmla="*/ 523575 h 566036"/>
              <a:gd name="connsiteX2077" fmla="*/ 1546817 w 2148797"/>
              <a:gd name="connsiteY2077" fmla="*/ 525290 h 566036"/>
              <a:gd name="connsiteX2078" fmla="*/ 1545197 w 2148797"/>
              <a:gd name="connsiteY2078" fmla="*/ 526338 h 566036"/>
              <a:gd name="connsiteX2079" fmla="*/ 1540054 w 2148797"/>
              <a:gd name="connsiteY2079" fmla="*/ 518146 h 566036"/>
              <a:gd name="connsiteX2080" fmla="*/ 1529862 w 2148797"/>
              <a:gd name="connsiteY2080" fmla="*/ 518051 h 566036"/>
              <a:gd name="connsiteX2081" fmla="*/ 1521861 w 2148797"/>
              <a:gd name="connsiteY2081" fmla="*/ 522051 h 566036"/>
              <a:gd name="connsiteX2082" fmla="*/ 1519480 w 2148797"/>
              <a:gd name="connsiteY2082" fmla="*/ 526909 h 566036"/>
              <a:gd name="connsiteX2083" fmla="*/ 1519194 w 2148797"/>
              <a:gd name="connsiteY2083" fmla="*/ 526528 h 566036"/>
              <a:gd name="connsiteX2084" fmla="*/ 1518242 w 2148797"/>
              <a:gd name="connsiteY2084" fmla="*/ 525099 h 566036"/>
              <a:gd name="connsiteX2085" fmla="*/ 1509860 w 2148797"/>
              <a:gd name="connsiteY2085" fmla="*/ 516812 h 566036"/>
              <a:gd name="connsiteX2086" fmla="*/ 1507669 w 2148797"/>
              <a:gd name="connsiteY2086" fmla="*/ 519289 h 566036"/>
              <a:gd name="connsiteX2087" fmla="*/ 1505002 w 2148797"/>
              <a:gd name="connsiteY2087" fmla="*/ 522337 h 566036"/>
              <a:gd name="connsiteX2088" fmla="*/ 1496906 w 2148797"/>
              <a:gd name="connsiteY2088" fmla="*/ 524433 h 566036"/>
              <a:gd name="connsiteX2089" fmla="*/ 1493667 w 2148797"/>
              <a:gd name="connsiteY2089" fmla="*/ 522432 h 566036"/>
              <a:gd name="connsiteX2090" fmla="*/ 1490048 w 2148797"/>
              <a:gd name="connsiteY2090" fmla="*/ 524052 h 566036"/>
              <a:gd name="connsiteX2091" fmla="*/ 1486333 w 2148797"/>
              <a:gd name="connsiteY2091" fmla="*/ 529957 h 566036"/>
              <a:gd name="connsiteX2092" fmla="*/ 1485571 w 2148797"/>
              <a:gd name="connsiteY2092" fmla="*/ 534624 h 566036"/>
              <a:gd name="connsiteX2093" fmla="*/ 1484904 w 2148797"/>
              <a:gd name="connsiteY2093" fmla="*/ 535386 h 566036"/>
              <a:gd name="connsiteX2094" fmla="*/ 1484237 w 2148797"/>
              <a:gd name="connsiteY2094" fmla="*/ 535291 h 566036"/>
              <a:gd name="connsiteX2095" fmla="*/ 1477189 w 2148797"/>
              <a:gd name="connsiteY2095" fmla="*/ 533005 h 566036"/>
              <a:gd name="connsiteX2096" fmla="*/ 1478998 w 2148797"/>
              <a:gd name="connsiteY2096" fmla="*/ 529862 h 566036"/>
              <a:gd name="connsiteX2097" fmla="*/ 1482904 w 2148797"/>
              <a:gd name="connsiteY2097" fmla="*/ 525671 h 566036"/>
              <a:gd name="connsiteX2098" fmla="*/ 1485476 w 2148797"/>
              <a:gd name="connsiteY2098" fmla="*/ 521861 h 566036"/>
              <a:gd name="connsiteX2099" fmla="*/ 1485380 w 2148797"/>
              <a:gd name="connsiteY2099" fmla="*/ 520908 h 566036"/>
              <a:gd name="connsiteX2100" fmla="*/ 1481475 w 2148797"/>
              <a:gd name="connsiteY2100" fmla="*/ 520146 h 566036"/>
              <a:gd name="connsiteX2101" fmla="*/ 1480427 w 2148797"/>
              <a:gd name="connsiteY2101" fmla="*/ 520908 h 566036"/>
              <a:gd name="connsiteX2102" fmla="*/ 1478808 w 2148797"/>
              <a:gd name="connsiteY2102" fmla="*/ 523194 h 566036"/>
              <a:gd name="connsiteX2103" fmla="*/ 1477856 w 2148797"/>
              <a:gd name="connsiteY2103" fmla="*/ 523480 h 566036"/>
              <a:gd name="connsiteX2104" fmla="*/ 1476331 w 2148797"/>
              <a:gd name="connsiteY2104" fmla="*/ 520718 h 566036"/>
              <a:gd name="connsiteX2105" fmla="*/ 1480713 w 2148797"/>
              <a:gd name="connsiteY2105" fmla="*/ 514812 h 566036"/>
              <a:gd name="connsiteX2106" fmla="*/ 1483189 w 2148797"/>
              <a:gd name="connsiteY2106" fmla="*/ 516050 h 566036"/>
              <a:gd name="connsiteX2107" fmla="*/ 1486714 w 2148797"/>
              <a:gd name="connsiteY2107" fmla="*/ 515003 h 566036"/>
              <a:gd name="connsiteX2108" fmla="*/ 1486809 w 2148797"/>
              <a:gd name="connsiteY2108" fmla="*/ 512907 h 566036"/>
              <a:gd name="connsiteX2109" fmla="*/ 1485380 w 2148797"/>
              <a:gd name="connsiteY2109" fmla="*/ 509764 h 566036"/>
              <a:gd name="connsiteX2110" fmla="*/ 1480618 w 2148797"/>
              <a:gd name="connsiteY2110" fmla="*/ 506525 h 566036"/>
              <a:gd name="connsiteX2111" fmla="*/ 1481475 w 2148797"/>
              <a:gd name="connsiteY2111" fmla="*/ 503001 h 566036"/>
              <a:gd name="connsiteX2112" fmla="*/ 1472236 w 2148797"/>
              <a:gd name="connsiteY2112" fmla="*/ 506049 h 566036"/>
              <a:gd name="connsiteX2113" fmla="*/ 1474998 w 2148797"/>
              <a:gd name="connsiteY2113" fmla="*/ 512431 h 566036"/>
              <a:gd name="connsiteX2114" fmla="*/ 1472903 w 2148797"/>
              <a:gd name="connsiteY2114" fmla="*/ 511288 h 566036"/>
              <a:gd name="connsiteX2115" fmla="*/ 1468331 w 2148797"/>
              <a:gd name="connsiteY2115" fmla="*/ 509573 h 566036"/>
              <a:gd name="connsiteX2116" fmla="*/ 1465378 w 2148797"/>
              <a:gd name="connsiteY2116" fmla="*/ 515860 h 566036"/>
              <a:gd name="connsiteX2117" fmla="*/ 1470902 w 2148797"/>
              <a:gd name="connsiteY2117" fmla="*/ 516527 h 566036"/>
              <a:gd name="connsiteX2118" fmla="*/ 1471569 w 2148797"/>
              <a:gd name="connsiteY2118" fmla="*/ 517384 h 566036"/>
              <a:gd name="connsiteX2119" fmla="*/ 1472522 w 2148797"/>
              <a:gd name="connsiteY2119" fmla="*/ 520051 h 566036"/>
              <a:gd name="connsiteX2120" fmla="*/ 1469664 w 2148797"/>
              <a:gd name="connsiteY2120" fmla="*/ 521289 h 566036"/>
              <a:gd name="connsiteX2121" fmla="*/ 1464044 w 2148797"/>
              <a:gd name="connsiteY2121" fmla="*/ 519670 h 566036"/>
              <a:gd name="connsiteX2122" fmla="*/ 1459948 w 2148797"/>
              <a:gd name="connsiteY2122" fmla="*/ 520432 h 566036"/>
              <a:gd name="connsiteX2123" fmla="*/ 1459948 w 2148797"/>
              <a:gd name="connsiteY2123" fmla="*/ 522623 h 566036"/>
              <a:gd name="connsiteX2124" fmla="*/ 1454138 w 2148797"/>
              <a:gd name="connsiteY2124" fmla="*/ 522051 h 566036"/>
              <a:gd name="connsiteX2125" fmla="*/ 1449757 w 2148797"/>
              <a:gd name="connsiteY2125" fmla="*/ 515479 h 566036"/>
              <a:gd name="connsiteX2126" fmla="*/ 1442613 w 2148797"/>
              <a:gd name="connsiteY2126" fmla="*/ 507383 h 566036"/>
              <a:gd name="connsiteX2127" fmla="*/ 1437470 w 2148797"/>
              <a:gd name="connsiteY2127" fmla="*/ 507287 h 566036"/>
              <a:gd name="connsiteX2128" fmla="*/ 1432040 w 2148797"/>
              <a:gd name="connsiteY2128" fmla="*/ 502049 h 566036"/>
              <a:gd name="connsiteX2129" fmla="*/ 1428230 w 2148797"/>
              <a:gd name="connsiteY2129" fmla="*/ 503763 h 566036"/>
              <a:gd name="connsiteX2130" fmla="*/ 1424992 w 2148797"/>
              <a:gd name="connsiteY2130" fmla="*/ 505192 h 566036"/>
              <a:gd name="connsiteX2131" fmla="*/ 1413752 w 2148797"/>
              <a:gd name="connsiteY2131" fmla="*/ 505764 h 566036"/>
              <a:gd name="connsiteX2132" fmla="*/ 1410895 w 2148797"/>
              <a:gd name="connsiteY2132" fmla="*/ 509288 h 566036"/>
              <a:gd name="connsiteX2133" fmla="*/ 1409656 w 2148797"/>
              <a:gd name="connsiteY2133" fmla="*/ 513098 h 566036"/>
              <a:gd name="connsiteX2134" fmla="*/ 1397179 w 2148797"/>
              <a:gd name="connsiteY2134" fmla="*/ 515860 h 566036"/>
              <a:gd name="connsiteX2135" fmla="*/ 1397750 w 2148797"/>
              <a:gd name="connsiteY2135" fmla="*/ 519194 h 566036"/>
              <a:gd name="connsiteX2136" fmla="*/ 1396131 w 2148797"/>
              <a:gd name="connsiteY2136" fmla="*/ 523385 h 566036"/>
              <a:gd name="connsiteX2137" fmla="*/ 1392988 w 2148797"/>
              <a:gd name="connsiteY2137" fmla="*/ 526433 h 566036"/>
              <a:gd name="connsiteX2138" fmla="*/ 1395560 w 2148797"/>
              <a:gd name="connsiteY2138" fmla="*/ 528052 h 566036"/>
              <a:gd name="connsiteX2139" fmla="*/ 1402513 w 2148797"/>
              <a:gd name="connsiteY2139" fmla="*/ 532053 h 566036"/>
              <a:gd name="connsiteX2140" fmla="*/ 1402703 w 2148797"/>
              <a:gd name="connsiteY2140" fmla="*/ 534529 h 566036"/>
              <a:gd name="connsiteX2141" fmla="*/ 1400227 w 2148797"/>
              <a:gd name="connsiteY2141" fmla="*/ 534243 h 566036"/>
              <a:gd name="connsiteX2142" fmla="*/ 1397274 w 2148797"/>
              <a:gd name="connsiteY2142" fmla="*/ 533862 h 566036"/>
              <a:gd name="connsiteX2143" fmla="*/ 1390702 w 2148797"/>
              <a:gd name="connsiteY2143" fmla="*/ 533481 h 566036"/>
              <a:gd name="connsiteX2144" fmla="*/ 1389368 w 2148797"/>
              <a:gd name="connsiteY2144" fmla="*/ 524623 h 566036"/>
              <a:gd name="connsiteX2145" fmla="*/ 1379939 w 2148797"/>
              <a:gd name="connsiteY2145" fmla="*/ 509669 h 566036"/>
              <a:gd name="connsiteX2146" fmla="*/ 1378033 w 2148797"/>
              <a:gd name="connsiteY2146" fmla="*/ 505668 h 566036"/>
              <a:gd name="connsiteX2147" fmla="*/ 1376890 w 2148797"/>
              <a:gd name="connsiteY2147" fmla="*/ 503668 h 566036"/>
              <a:gd name="connsiteX2148" fmla="*/ 1370082 w 2148797"/>
              <a:gd name="connsiteY2148" fmla="*/ 505384 h 566036"/>
              <a:gd name="connsiteX2149" fmla="*/ 1373747 w 2148797"/>
              <a:gd name="connsiteY2149" fmla="*/ 509764 h 566036"/>
              <a:gd name="connsiteX2150" fmla="*/ 1372509 w 2148797"/>
              <a:gd name="connsiteY2150" fmla="*/ 520718 h 566036"/>
              <a:gd name="connsiteX2151" fmla="*/ 1372128 w 2148797"/>
              <a:gd name="connsiteY2151" fmla="*/ 521670 h 566036"/>
              <a:gd name="connsiteX2152" fmla="*/ 1370032 w 2148797"/>
              <a:gd name="connsiteY2152" fmla="*/ 523480 h 566036"/>
              <a:gd name="connsiteX2153" fmla="*/ 1367175 w 2148797"/>
              <a:gd name="connsiteY2153" fmla="*/ 522337 h 566036"/>
              <a:gd name="connsiteX2154" fmla="*/ 1368413 w 2148797"/>
              <a:gd name="connsiteY2154" fmla="*/ 518337 h 566036"/>
              <a:gd name="connsiteX2155" fmla="*/ 1368604 w 2148797"/>
              <a:gd name="connsiteY2155" fmla="*/ 511764 h 566036"/>
              <a:gd name="connsiteX2156" fmla="*/ 1368890 w 2148797"/>
              <a:gd name="connsiteY2156" fmla="*/ 510240 h 566036"/>
              <a:gd name="connsiteX2157" fmla="*/ 1369774 w 2148797"/>
              <a:gd name="connsiteY2157" fmla="*/ 505462 h 566036"/>
              <a:gd name="connsiteX2158" fmla="*/ 1365175 w 2148797"/>
              <a:gd name="connsiteY2158" fmla="*/ 506621 h 566036"/>
              <a:gd name="connsiteX2159" fmla="*/ 1344982 w 2148797"/>
              <a:gd name="connsiteY2159" fmla="*/ 502716 h 566036"/>
              <a:gd name="connsiteX2160" fmla="*/ 1335552 w 2148797"/>
              <a:gd name="connsiteY2160" fmla="*/ 509192 h 566036"/>
              <a:gd name="connsiteX2161" fmla="*/ 1334504 w 2148797"/>
              <a:gd name="connsiteY2161" fmla="*/ 508907 h 566036"/>
              <a:gd name="connsiteX2162" fmla="*/ 1332599 w 2148797"/>
              <a:gd name="connsiteY2162" fmla="*/ 508431 h 566036"/>
              <a:gd name="connsiteX2163" fmla="*/ 1330313 w 2148797"/>
              <a:gd name="connsiteY2163" fmla="*/ 505764 h 566036"/>
              <a:gd name="connsiteX2164" fmla="*/ 1329932 w 2148797"/>
              <a:gd name="connsiteY2164" fmla="*/ 505192 h 566036"/>
              <a:gd name="connsiteX2165" fmla="*/ 1328313 w 2148797"/>
              <a:gd name="connsiteY2165" fmla="*/ 502811 h 566036"/>
              <a:gd name="connsiteX2166" fmla="*/ 1318883 w 2148797"/>
              <a:gd name="connsiteY2166" fmla="*/ 502525 h 566036"/>
              <a:gd name="connsiteX2167" fmla="*/ 1307453 w 2148797"/>
              <a:gd name="connsiteY2167" fmla="*/ 506716 h 566036"/>
              <a:gd name="connsiteX2168" fmla="*/ 1309263 w 2148797"/>
              <a:gd name="connsiteY2168" fmla="*/ 515098 h 566036"/>
              <a:gd name="connsiteX2169" fmla="*/ 1317931 w 2148797"/>
              <a:gd name="connsiteY2169" fmla="*/ 512812 h 566036"/>
              <a:gd name="connsiteX2170" fmla="*/ 1317931 w 2148797"/>
              <a:gd name="connsiteY2170" fmla="*/ 513669 h 566036"/>
              <a:gd name="connsiteX2171" fmla="*/ 1317836 w 2148797"/>
              <a:gd name="connsiteY2171" fmla="*/ 519860 h 566036"/>
              <a:gd name="connsiteX2172" fmla="*/ 1301453 w 2148797"/>
              <a:gd name="connsiteY2172" fmla="*/ 519670 h 566036"/>
              <a:gd name="connsiteX2173" fmla="*/ 1297255 w 2148797"/>
              <a:gd name="connsiteY2173" fmla="*/ 517094 h 566036"/>
              <a:gd name="connsiteX2174" fmla="*/ 1300881 w 2148797"/>
              <a:gd name="connsiteY2174" fmla="*/ 512431 h 566036"/>
              <a:gd name="connsiteX2175" fmla="*/ 1299738 w 2148797"/>
              <a:gd name="connsiteY2175" fmla="*/ 507097 h 566036"/>
              <a:gd name="connsiteX2176" fmla="*/ 1304120 w 2148797"/>
              <a:gd name="connsiteY2176" fmla="*/ 504906 h 566036"/>
              <a:gd name="connsiteX2177" fmla="*/ 1304024 w 2148797"/>
              <a:gd name="connsiteY2177" fmla="*/ 504906 h 566036"/>
              <a:gd name="connsiteX2178" fmla="*/ 1300119 w 2148797"/>
              <a:gd name="connsiteY2178" fmla="*/ 505287 h 566036"/>
              <a:gd name="connsiteX2179" fmla="*/ 1290594 w 2148797"/>
              <a:gd name="connsiteY2179" fmla="*/ 502716 h 566036"/>
              <a:gd name="connsiteX2180" fmla="*/ 1288022 w 2148797"/>
              <a:gd name="connsiteY2180" fmla="*/ 505097 h 566036"/>
              <a:gd name="connsiteX2181" fmla="*/ 1283164 w 2148797"/>
              <a:gd name="connsiteY2181" fmla="*/ 508716 h 566036"/>
              <a:gd name="connsiteX2182" fmla="*/ 1265067 w 2148797"/>
              <a:gd name="connsiteY2182" fmla="*/ 509669 h 566036"/>
              <a:gd name="connsiteX2183" fmla="*/ 1264305 w 2148797"/>
              <a:gd name="connsiteY2183" fmla="*/ 514146 h 566036"/>
              <a:gd name="connsiteX2184" fmla="*/ 1268972 w 2148797"/>
              <a:gd name="connsiteY2184" fmla="*/ 517194 h 566036"/>
              <a:gd name="connsiteX2185" fmla="*/ 1269448 w 2148797"/>
              <a:gd name="connsiteY2185" fmla="*/ 517384 h 566036"/>
              <a:gd name="connsiteX2186" fmla="*/ 1270877 w 2148797"/>
              <a:gd name="connsiteY2186" fmla="*/ 515669 h 566036"/>
              <a:gd name="connsiteX2187" fmla="*/ 1270591 w 2148797"/>
              <a:gd name="connsiteY2187" fmla="*/ 515193 h 566036"/>
              <a:gd name="connsiteX2188" fmla="*/ 1269353 w 2148797"/>
              <a:gd name="connsiteY2188" fmla="*/ 513574 h 566036"/>
              <a:gd name="connsiteX2189" fmla="*/ 1270782 w 2148797"/>
              <a:gd name="connsiteY2189" fmla="*/ 511098 h 566036"/>
              <a:gd name="connsiteX2190" fmla="*/ 1274021 w 2148797"/>
              <a:gd name="connsiteY2190" fmla="*/ 511764 h 566036"/>
              <a:gd name="connsiteX2191" fmla="*/ 1273354 w 2148797"/>
              <a:gd name="connsiteY2191" fmla="*/ 515384 h 566036"/>
              <a:gd name="connsiteX2192" fmla="*/ 1277831 w 2148797"/>
              <a:gd name="connsiteY2192" fmla="*/ 517575 h 566036"/>
              <a:gd name="connsiteX2193" fmla="*/ 1275735 w 2148797"/>
              <a:gd name="connsiteY2193" fmla="*/ 521670 h 566036"/>
              <a:gd name="connsiteX2194" fmla="*/ 1275259 w 2148797"/>
              <a:gd name="connsiteY2194" fmla="*/ 525099 h 566036"/>
              <a:gd name="connsiteX2195" fmla="*/ 1274878 w 2148797"/>
              <a:gd name="connsiteY2195" fmla="*/ 524814 h 566036"/>
              <a:gd name="connsiteX2196" fmla="*/ 1271163 w 2148797"/>
              <a:gd name="connsiteY2196" fmla="*/ 521956 h 566036"/>
              <a:gd name="connsiteX2197" fmla="*/ 1259066 w 2148797"/>
              <a:gd name="connsiteY2197" fmla="*/ 509383 h 566036"/>
              <a:gd name="connsiteX2198" fmla="*/ 1251065 w 2148797"/>
              <a:gd name="connsiteY2198" fmla="*/ 504430 h 566036"/>
              <a:gd name="connsiteX2199" fmla="*/ 1249351 w 2148797"/>
              <a:gd name="connsiteY2199" fmla="*/ 504430 h 566036"/>
              <a:gd name="connsiteX2200" fmla="*/ 1243350 w 2148797"/>
              <a:gd name="connsiteY2200" fmla="*/ 504811 h 566036"/>
              <a:gd name="connsiteX2201" fmla="*/ 1237445 w 2148797"/>
              <a:gd name="connsiteY2201" fmla="*/ 507669 h 566036"/>
              <a:gd name="connsiteX2202" fmla="*/ 1228586 w 2148797"/>
              <a:gd name="connsiteY2202" fmla="*/ 503573 h 566036"/>
              <a:gd name="connsiteX2203" fmla="*/ 1224110 w 2148797"/>
              <a:gd name="connsiteY2203" fmla="*/ 508240 h 566036"/>
              <a:gd name="connsiteX2204" fmla="*/ 1226205 w 2148797"/>
              <a:gd name="connsiteY2204" fmla="*/ 509573 h 566036"/>
              <a:gd name="connsiteX2205" fmla="*/ 1223729 w 2148797"/>
              <a:gd name="connsiteY2205" fmla="*/ 511955 h 566036"/>
              <a:gd name="connsiteX2206" fmla="*/ 1222871 w 2148797"/>
              <a:gd name="connsiteY2206" fmla="*/ 517765 h 566036"/>
              <a:gd name="connsiteX2207" fmla="*/ 1221486 w 2148797"/>
              <a:gd name="connsiteY2207" fmla="*/ 521051 h 566036"/>
              <a:gd name="connsiteX2208" fmla="*/ 1218014 w 2148797"/>
              <a:gd name="connsiteY2208" fmla="*/ 513002 h 566036"/>
              <a:gd name="connsiteX2209" fmla="*/ 1219156 w 2148797"/>
              <a:gd name="connsiteY2209" fmla="*/ 503287 h 566036"/>
              <a:gd name="connsiteX2210" fmla="*/ 1217632 w 2148797"/>
              <a:gd name="connsiteY2210" fmla="*/ 499572 h 566036"/>
              <a:gd name="connsiteX2211" fmla="*/ 1216299 w 2148797"/>
              <a:gd name="connsiteY2211" fmla="*/ 500048 h 566036"/>
              <a:gd name="connsiteX2212" fmla="*/ 1206203 w 2148797"/>
              <a:gd name="connsiteY2212" fmla="*/ 501954 h 566036"/>
              <a:gd name="connsiteX2213" fmla="*/ 1200869 w 2148797"/>
              <a:gd name="connsiteY2213" fmla="*/ 498620 h 566036"/>
              <a:gd name="connsiteX2214" fmla="*/ 1189153 w 2148797"/>
              <a:gd name="connsiteY2214" fmla="*/ 502239 h 566036"/>
              <a:gd name="connsiteX2215" fmla="*/ 1190581 w 2148797"/>
              <a:gd name="connsiteY2215" fmla="*/ 508335 h 566036"/>
              <a:gd name="connsiteX2216" fmla="*/ 1188581 w 2148797"/>
              <a:gd name="connsiteY2216" fmla="*/ 508621 h 566036"/>
              <a:gd name="connsiteX2217" fmla="*/ 1187153 w 2148797"/>
              <a:gd name="connsiteY2217" fmla="*/ 509764 h 566036"/>
              <a:gd name="connsiteX2218" fmla="*/ 1186867 w 2148797"/>
              <a:gd name="connsiteY2218" fmla="*/ 512717 h 566036"/>
              <a:gd name="connsiteX2219" fmla="*/ 1183438 w 2148797"/>
              <a:gd name="connsiteY2219" fmla="*/ 513098 h 566036"/>
              <a:gd name="connsiteX2220" fmla="*/ 1185438 w 2148797"/>
              <a:gd name="connsiteY2220" fmla="*/ 506621 h 566036"/>
              <a:gd name="connsiteX2221" fmla="*/ 1182009 w 2148797"/>
              <a:gd name="connsiteY2221" fmla="*/ 501763 h 566036"/>
              <a:gd name="connsiteX2222" fmla="*/ 1173056 w 2148797"/>
              <a:gd name="connsiteY2222" fmla="*/ 496334 h 566036"/>
              <a:gd name="connsiteX2223" fmla="*/ 1169627 w 2148797"/>
              <a:gd name="connsiteY2223" fmla="*/ 499001 h 566036"/>
              <a:gd name="connsiteX2224" fmla="*/ 1154006 w 2148797"/>
              <a:gd name="connsiteY2224" fmla="*/ 495381 h 566036"/>
              <a:gd name="connsiteX2225" fmla="*/ 1150291 w 2148797"/>
              <a:gd name="connsiteY2225" fmla="*/ 497572 h 566036"/>
              <a:gd name="connsiteX2226" fmla="*/ 1144290 w 2148797"/>
              <a:gd name="connsiteY2226" fmla="*/ 496429 h 566036"/>
              <a:gd name="connsiteX2227" fmla="*/ 1136384 w 2148797"/>
              <a:gd name="connsiteY2227" fmla="*/ 497572 h 566036"/>
              <a:gd name="connsiteX2228" fmla="*/ 1133813 w 2148797"/>
              <a:gd name="connsiteY2228" fmla="*/ 495191 h 566036"/>
              <a:gd name="connsiteX2229" fmla="*/ 1121716 w 2148797"/>
              <a:gd name="connsiteY2229" fmla="*/ 496239 h 566036"/>
              <a:gd name="connsiteX2230" fmla="*/ 1117239 w 2148797"/>
              <a:gd name="connsiteY2230" fmla="*/ 496048 h 566036"/>
              <a:gd name="connsiteX2231" fmla="*/ 1112477 w 2148797"/>
              <a:gd name="connsiteY2231" fmla="*/ 495858 h 566036"/>
              <a:gd name="connsiteX2232" fmla="*/ 1111238 w 2148797"/>
              <a:gd name="connsiteY2232" fmla="*/ 501858 h 566036"/>
              <a:gd name="connsiteX2233" fmla="*/ 1116001 w 2148797"/>
              <a:gd name="connsiteY2233" fmla="*/ 518622 h 566036"/>
              <a:gd name="connsiteX2234" fmla="*/ 1124383 w 2148797"/>
              <a:gd name="connsiteY2234" fmla="*/ 512907 h 566036"/>
              <a:gd name="connsiteX2235" fmla="*/ 1125335 w 2148797"/>
              <a:gd name="connsiteY2235" fmla="*/ 512907 h 566036"/>
              <a:gd name="connsiteX2236" fmla="*/ 1127431 w 2148797"/>
              <a:gd name="connsiteY2236" fmla="*/ 516812 h 566036"/>
              <a:gd name="connsiteX2237" fmla="*/ 1127240 w 2148797"/>
              <a:gd name="connsiteY2237" fmla="*/ 518051 h 566036"/>
              <a:gd name="connsiteX2238" fmla="*/ 1127336 w 2148797"/>
              <a:gd name="connsiteY2238" fmla="*/ 520908 h 566036"/>
              <a:gd name="connsiteX2239" fmla="*/ 1130193 w 2148797"/>
              <a:gd name="connsiteY2239" fmla="*/ 523194 h 566036"/>
              <a:gd name="connsiteX2240" fmla="*/ 1122002 w 2148797"/>
              <a:gd name="connsiteY2240" fmla="*/ 522432 h 566036"/>
              <a:gd name="connsiteX2241" fmla="*/ 1120763 w 2148797"/>
              <a:gd name="connsiteY2241" fmla="*/ 521194 h 566036"/>
              <a:gd name="connsiteX2242" fmla="*/ 1117525 w 2148797"/>
              <a:gd name="connsiteY2242" fmla="*/ 522051 h 566036"/>
              <a:gd name="connsiteX2243" fmla="*/ 1117811 w 2148797"/>
              <a:gd name="connsiteY2243" fmla="*/ 525194 h 566036"/>
              <a:gd name="connsiteX2244" fmla="*/ 1114953 w 2148797"/>
              <a:gd name="connsiteY2244" fmla="*/ 525957 h 566036"/>
              <a:gd name="connsiteX2245" fmla="*/ 1112096 w 2148797"/>
              <a:gd name="connsiteY2245" fmla="*/ 521766 h 566036"/>
              <a:gd name="connsiteX2246" fmla="*/ 1108571 w 2148797"/>
              <a:gd name="connsiteY2246" fmla="*/ 525671 h 566036"/>
              <a:gd name="connsiteX2247" fmla="*/ 1101808 w 2148797"/>
              <a:gd name="connsiteY2247" fmla="*/ 522908 h 566036"/>
              <a:gd name="connsiteX2248" fmla="*/ 1093998 w 2148797"/>
              <a:gd name="connsiteY2248" fmla="*/ 522051 h 566036"/>
              <a:gd name="connsiteX2249" fmla="*/ 1098570 w 2148797"/>
              <a:gd name="connsiteY2249" fmla="*/ 517003 h 566036"/>
              <a:gd name="connsiteX2250" fmla="*/ 1101904 w 2148797"/>
              <a:gd name="connsiteY2250" fmla="*/ 516717 h 566036"/>
              <a:gd name="connsiteX2251" fmla="*/ 1107143 w 2148797"/>
              <a:gd name="connsiteY2251" fmla="*/ 512812 h 566036"/>
              <a:gd name="connsiteX2252" fmla="*/ 1101999 w 2148797"/>
              <a:gd name="connsiteY2252" fmla="*/ 506335 h 566036"/>
              <a:gd name="connsiteX2253" fmla="*/ 1104285 w 2148797"/>
              <a:gd name="connsiteY2253" fmla="*/ 498239 h 566036"/>
              <a:gd name="connsiteX2254" fmla="*/ 1098951 w 2148797"/>
              <a:gd name="connsiteY2254" fmla="*/ 492238 h 566036"/>
              <a:gd name="connsiteX2255" fmla="*/ 1098951 w 2148797"/>
              <a:gd name="connsiteY2255" fmla="*/ 495000 h 566036"/>
              <a:gd name="connsiteX2256" fmla="*/ 1098951 w 2148797"/>
              <a:gd name="connsiteY2256" fmla="*/ 496048 h 566036"/>
              <a:gd name="connsiteX2257" fmla="*/ 1094951 w 2148797"/>
              <a:gd name="connsiteY2257" fmla="*/ 496524 h 566036"/>
              <a:gd name="connsiteX2258" fmla="*/ 1093903 w 2148797"/>
              <a:gd name="connsiteY2258" fmla="*/ 495858 h 566036"/>
              <a:gd name="connsiteX2259" fmla="*/ 1092760 w 2148797"/>
              <a:gd name="connsiteY2259" fmla="*/ 495191 h 566036"/>
              <a:gd name="connsiteX2260" fmla="*/ 1087140 w 2148797"/>
              <a:gd name="connsiteY2260" fmla="*/ 494524 h 566036"/>
              <a:gd name="connsiteX2261" fmla="*/ 1077139 w 2148797"/>
              <a:gd name="connsiteY2261" fmla="*/ 499287 h 566036"/>
              <a:gd name="connsiteX2262" fmla="*/ 1075615 w 2148797"/>
              <a:gd name="connsiteY2262" fmla="*/ 495477 h 566036"/>
              <a:gd name="connsiteX2263" fmla="*/ 1068376 w 2148797"/>
              <a:gd name="connsiteY2263" fmla="*/ 496143 h 566036"/>
              <a:gd name="connsiteX2264" fmla="*/ 1062089 w 2148797"/>
              <a:gd name="connsiteY2264" fmla="*/ 496429 h 566036"/>
              <a:gd name="connsiteX2265" fmla="*/ 1060375 w 2148797"/>
              <a:gd name="connsiteY2265" fmla="*/ 495000 h 566036"/>
              <a:gd name="connsiteX2266" fmla="*/ 1052945 w 2148797"/>
              <a:gd name="connsiteY2266" fmla="*/ 495191 h 566036"/>
              <a:gd name="connsiteX2267" fmla="*/ 1041230 w 2148797"/>
              <a:gd name="connsiteY2267" fmla="*/ 493191 h 566036"/>
              <a:gd name="connsiteX2268" fmla="*/ 1034562 w 2148797"/>
              <a:gd name="connsiteY2268" fmla="*/ 494905 h 566036"/>
              <a:gd name="connsiteX2269" fmla="*/ 1027418 w 2148797"/>
              <a:gd name="connsiteY2269" fmla="*/ 496810 h 566036"/>
              <a:gd name="connsiteX2270" fmla="*/ 1026371 w 2148797"/>
              <a:gd name="connsiteY2270" fmla="*/ 504144 h 566036"/>
              <a:gd name="connsiteX2271" fmla="*/ 1023418 w 2148797"/>
              <a:gd name="connsiteY2271" fmla="*/ 500810 h 566036"/>
              <a:gd name="connsiteX2272" fmla="*/ 1024370 w 2148797"/>
              <a:gd name="connsiteY2272" fmla="*/ 497762 h 566036"/>
              <a:gd name="connsiteX2273" fmla="*/ 1008082 w 2148797"/>
              <a:gd name="connsiteY2273" fmla="*/ 498334 h 566036"/>
              <a:gd name="connsiteX2274" fmla="*/ 1006749 w 2148797"/>
              <a:gd name="connsiteY2274" fmla="*/ 497381 h 566036"/>
              <a:gd name="connsiteX2275" fmla="*/ 1000653 w 2148797"/>
              <a:gd name="connsiteY2275" fmla="*/ 493095 h 566036"/>
              <a:gd name="connsiteX2276" fmla="*/ 994557 w 2148797"/>
              <a:gd name="connsiteY2276" fmla="*/ 492905 h 566036"/>
              <a:gd name="connsiteX2277" fmla="*/ 987794 w 2148797"/>
              <a:gd name="connsiteY2277" fmla="*/ 497286 h 566036"/>
              <a:gd name="connsiteX2278" fmla="*/ 985318 w 2148797"/>
              <a:gd name="connsiteY2278" fmla="*/ 498906 h 566036"/>
              <a:gd name="connsiteX2279" fmla="*/ 974745 w 2148797"/>
              <a:gd name="connsiteY2279" fmla="*/ 496524 h 566036"/>
              <a:gd name="connsiteX2280" fmla="*/ 969411 w 2148797"/>
              <a:gd name="connsiteY2280" fmla="*/ 500429 h 566036"/>
              <a:gd name="connsiteX2281" fmla="*/ 966839 w 2148797"/>
              <a:gd name="connsiteY2281" fmla="*/ 498715 h 566036"/>
              <a:gd name="connsiteX2282" fmla="*/ 962267 w 2148797"/>
              <a:gd name="connsiteY2282" fmla="*/ 497381 h 566036"/>
              <a:gd name="connsiteX2283" fmla="*/ 960457 w 2148797"/>
              <a:gd name="connsiteY2283" fmla="*/ 498810 h 566036"/>
              <a:gd name="connsiteX2284" fmla="*/ 960934 w 2148797"/>
              <a:gd name="connsiteY2284" fmla="*/ 502335 h 566036"/>
              <a:gd name="connsiteX2285" fmla="*/ 957600 w 2148797"/>
              <a:gd name="connsiteY2285" fmla="*/ 503192 h 566036"/>
              <a:gd name="connsiteX2286" fmla="*/ 957314 w 2148797"/>
              <a:gd name="connsiteY2286" fmla="*/ 502620 h 566036"/>
              <a:gd name="connsiteX2287" fmla="*/ 954076 w 2148797"/>
              <a:gd name="connsiteY2287" fmla="*/ 496429 h 566036"/>
              <a:gd name="connsiteX2288" fmla="*/ 949789 w 2148797"/>
              <a:gd name="connsiteY2288" fmla="*/ 496524 h 566036"/>
              <a:gd name="connsiteX2289" fmla="*/ 947980 w 2148797"/>
              <a:gd name="connsiteY2289" fmla="*/ 501954 h 566036"/>
              <a:gd name="connsiteX2290" fmla="*/ 946837 w 2148797"/>
              <a:gd name="connsiteY2290" fmla="*/ 501287 h 566036"/>
              <a:gd name="connsiteX2291" fmla="*/ 931597 w 2148797"/>
              <a:gd name="connsiteY2291" fmla="*/ 499382 h 566036"/>
              <a:gd name="connsiteX2292" fmla="*/ 926739 w 2148797"/>
              <a:gd name="connsiteY2292" fmla="*/ 500620 h 566036"/>
              <a:gd name="connsiteX2293" fmla="*/ 916071 w 2148797"/>
              <a:gd name="connsiteY2293" fmla="*/ 500810 h 566036"/>
              <a:gd name="connsiteX2294" fmla="*/ 916071 w 2148797"/>
              <a:gd name="connsiteY2294" fmla="*/ 500144 h 566036"/>
              <a:gd name="connsiteX2295" fmla="*/ 916071 w 2148797"/>
              <a:gd name="connsiteY2295" fmla="*/ 494143 h 566036"/>
              <a:gd name="connsiteX2296" fmla="*/ 913499 w 2148797"/>
              <a:gd name="connsiteY2296" fmla="*/ 501001 h 566036"/>
              <a:gd name="connsiteX2297" fmla="*/ 913118 w 2148797"/>
              <a:gd name="connsiteY2297" fmla="*/ 501954 h 566036"/>
              <a:gd name="connsiteX2298" fmla="*/ 910547 w 2148797"/>
              <a:gd name="connsiteY2298" fmla="*/ 503477 h 566036"/>
              <a:gd name="connsiteX2299" fmla="*/ 906832 w 2148797"/>
              <a:gd name="connsiteY2299" fmla="*/ 500239 h 566036"/>
              <a:gd name="connsiteX2300" fmla="*/ 902927 w 2148797"/>
              <a:gd name="connsiteY2300" fmla="*/ 495572 h 566036"/>
              <a:gd name="connsiteX2301" fmla="*/ 900926 w 2148797"/>
              <a:gd name="connsiteY2301" fmla="*/ 496334 h 566036"/>
              <a:gd name="connsiteX2302" fmla="*/ 895402 w 2148797"/>
              <a:gd name="connsiteY2302" fmla="*/ 498429 h 566036"/>
              <a:gd name="connsiteX2303" fmla="*/ 881972 w 2148797"/>
              <a:gd name="connsiteY2303" fmla="*/ 496905 h 566036"/>
              <a:gd name="connsiteX2304" fmla="*/ 883686 w 2148797"/>
              <a:gd name="connsiteY2304" fmla="*/ 498429 h 566036"/>
              <a:gd name="connsiteX2305" fmla="*/ 884162 w 2148797"/>
              <a:gd name="connsiteY2305" fmla="*/ 499858 h 566036"/>
              <a:gd name="connsiteX2306" fmla="*/ 881876 w 2148797"/>
              <a:gd name="connsiteY2306" fmla="*/ 500429 h 566036"/>
              <a:gd name="connsiteX2307" fmla="*/ 877780 w 2148797"/>
              <a:gd name="connsiteY2307" fmla="*/ 500906 h 566036"/>
              <a:gd name="connsiteX2308" fmla="*/ 863112 w 2148797"/>
              <a:gd name="connsiteY2308" fmla="*/ 499667 h 566036"/>
              <a:gd name="connsiteX2309" fmla="*/ 859588 w 2148797"/>
              <a:gd name="connsiteY2309" fmla="*/ 500429 h 566036"/>
              <a:gd name="connsiteX2310" fmla="*/ 858445 w 2148797"/>
              <a:gd name="connsiteY2310" fmla="*/ 500715 h 566036"/>
              <a:gd name="connsiteX2311" fmla="*/ 859016 w 2148797"/>
              <a:gd name="connsiteY2311" fmla="*/ 503858 h 566036"/>
              <a:gd name="connsiteX2312" fmla="*/ 860159 w 2148797"/>
              <a:gd name="connsiteY2312" fmla="*/ 504525 h 566036"/>
              <a:gd name="connsiteX2313" fmla="*/ 860636 w 2148797"/>
              <a:gd name="connsiteY2313" fmla="*/ 504811 h 566036"/>
              <a:gd name="connsiteX2314" fmla="*/ 854921 w 2148797"/>
              <a:gd name="connsiteY2314" fmla="*/ 509097 h 566036"/>
              <a:gd name="connsiteX2315" fmla="*/ 853682 w 2148797"/>
              <a:gd name="connsiteY2315" fmla="*/ 503954 h 566036"/>
              <a:gd name="connsiteX2316" fmla="*/ 848063 w 2148797"/>
              <a:gd name="connsiteY2316" fmla="*/ 500906 h 566036"/>
              <a:gd name="connsiteX2317" fmla="*/ 846253 w 2148797"/>
              <a:gd name="connsiteY2317" fmla="*/ 502335 h 566036"/>
              <a:gd name="connsiteX2318" fmla="*/ 845205 w 2148797"/>
              <a:gd name="connsiteY2318" fmla="*/ 503096 h 566036"/>
              <a:gd name="connsiteX2319" fmla="*/ 841681 w 2148797"/>
              <a:gd name="connsiteY2319" fmla="*/ 502430 h 566036"/>
              <a:gd name="connsiteX2320" fmla="*/ 841205 w 2148797"/>
              <a:gd name="connsiteY2320" fmla="*/ 501287 h 566036"/>
              <a:gd name="connsiteX2321" fmla="*/ 839014 w 2148797"/>
              <a:gd name="connsiteY2321" fmla="*/ 496143 h 566036"/>
              <a:gd name="connsiteX2322" fmla="*/ 833965 w 2148797"/>
              <a:gd name="connsiteY2322" fmla="*/ 494810 h 566036"/>
              <a:gd name="connsiteX2323" fmla="*/ 828346 w 2148797"/>
              <a:gd name="connsiteY2323" fmla="*/ 497858 h 566036"/>
              <a:gd name="connsiteX2324" fmla="*/ 826822 w 2148797"/>
              <a:gd name="connsiteY2324" fmla="*/ 499096 h 566036"/>
              <a:gd name="connsiteX2325" fmla="*/ 823583 w 2148797"/>
              <a:gd name="connsiteY2325" fmla="*/ 501382 h 566036"/>
              <a:gd name="connsiteX2326" fmla="*/ 816154 w 2148797"/>
              <a:gd name="connsiteY2326" fmla="*/ 501573 h 566036"/>
              <a:gd name="connsiteX2327" fmla="*/ 799961 w 2148797"/>
              <a:gd name="connsiteY2327" fmla="*/ 500429 h 566036"/>
              <a:gd name="connsiteX2328" fmla="*/ 794818 w 2148797"/>
              <a:gd name="connsiteY2328" fmla="*/ 498334 h 566036"/>
              <a:gd name="connsiteX2329" fmla="*/ 798247 w 2148797"/>
              <a:gd name="connsiteY2329" fmla="*/ 494143 h 566036"/>
              <a:gd name="connsiteX2330" fmla="*/ 799485 w 2148797"/>
              <a:gd name="connsiteY2330" fmla="*/ 493952 h 566036"/>
              <a:gd name="connsiteX2331" fmla="*/ 800533 w 2148797"/>
              <a:gd name="connsiteY2331" fmla="*/ 493762 h 566036"/>
              <a:gd name="connsiteX2332" fmla="*/ 799676 w 2148797"/>
              <a:gd name="connsiteY2332" fmla="*/ 492238 h 566036"/>
              <a:gd name="connsiteX2333" fmla="*/ 792246 w 2148797"/>
              <a:gd name="connsiteY2333" fmla="*/ 488523 h 566036"/>
              <a:gd name="connsiteX2334" fmla="*/ 789007 w 2148797"/>
              <a:gd name="connsiteY2334" fmla="*/ 493857 h 566036"/>
              <a:gd name="connsiteX2335" fmla="*/ 787293 w 2148797"/>
              <a:gd name="connsiteY2335" fmla="*/ 500429 h 566036"/>
              <a:gd name="connsiteX2336" fmla="*/ 777292 w 2148797"/>
              <a:gd name="connsiteY2336" fmla="*/ 501192 h 566036"/>
              <a:gd name="connsiteX2337" fmla="*/ 775387 w 2148797"/>
              <a:gd name="connsiteY2337" fmla="*/ 499858 h 566036"/>
              <a:gd name="connsiteX2338" fmla="*/ 768053 w 2148797"/>
              <a:gd name="connsiteY2338" fmla="*/ 499953 h 566036"/>
              <a:gd name="connsiteX2339" fmla="*/ 767672 w 2148797"/>
              <a:gd name="connsiteY2339" fmla="*/ 500334 h 566036"/>
              <a:gd name="connsiteX2340" fmla="*/ 758051 w 2148797"/>
              <a:gd name="connsiteY2340" fmla="*/ 500620 h 566036"/>
              <a:gd name="connsiteX2341" fmla="*/ 754718 w 2148797"/>
              <a:gd name="connsiteY2341" fmla="*/ 502335 h 566036"/>
              <a:gd name="connsiteX2342" fmla="*/ 754432 w 2148797"/>
              <a:gd name="connsiteY2342" fmla="*/ 502525 h 566036"/>
              <a:gd name="connsiteX2343" fmla="*/ 751193 w 2148797"/>
              <a:gd name="connsiteY2343" fmla="*/ 501477 h 566036"/>
              <a:gd name="connsiteX2344" fmla="*/ 750431 w 2148797"/>
              <a:gd name="connsiteY2344" fmla="*/ 500715 h 566036"/>
              <a:gd name="connsiteX2345" fmla="*/ 748431 w 2148797"/>
              <a:gd name="connsiteY2345" fmla="*/ 498715 h 566036"/>
              <a:gd name="connsiteX2346" fmla="*/ 740811 w 2148797"/>
              <a:gd name="connsiteY2346" fmla="*/ 498525 h 566036"/>
              <a:gd name="connsiteX2347" fmla="*/ 736144 w 2148797"/>
              <a:gd name="connsiteY2347" fmla="*/ 497762 h 566036"/>
              <a:gd name="connsiteX2348" fmla="*/ 735668 w 2148797"/>
              <a:gd name="connsiteY2348" fmla="*/ 498620 h 566036"/>
              <a:gd name="connsiteX2349" fmla="*/ 735382 w 2148797"/>
              <a:gd name="connsiteY2349" fmla="*/ 499191 h 566036"/>
              <a:gd name="connsiteX2350" fmla="*/ 731286 w 2148797"/>
              <a:gd name="connsiteY2350" fmla="*/ 498715 h 566036"/>
              <a:gd name="connsiteX2351" fmla="*/ 730810 w 2148797"/>
              <a:gd name="connsiteY2351" fmla="*/ 499096 h 566036"/>
              <a:gd name="connsiteX2352" fmla="*/ 728047 w 2148797"/>
              <a:gd name="connsiteY2352" fmla="*/ 503287 h 566036"/>
              <a:gd name="connsiteX2353" fmla="*/ 727762 w 2148797"/>
              <a:gd name="connsiteY2353" fmla="*/ 505192 h 566036"/>
              <a:gd name="connsiteX2354" fmla="*/ 723095 w 2148797"/>
              <a:gd name="connsiteY2354" fmla="*/ 503668 h 566036"/>
              <a:gd name="connsiteX2355" fmla="*/ 722713 w 2148797"/>
              <a:gd name="connsiteY2355" fmla="*/ 502144 h 566036"/>
              <a:gd name="connsiteX2356" fmla="*/ 722618 w 2148797"/>
              <a:gd name="connsiteY2356" fmla="*/ 501763 h 566036"/>
              <a:gd name="connsiteX2357" fmla="*/ 716237 w 2148797"/>
              <a:gd name="connsiteY2357" fmla="*/ 500429 h 566036"/>
              <a:gd name="connsiteX2358" fmla="*/ 713093 w 2148797"/>
              <a:gd name="connsiteY2358" fmla="*/ 500715 h 566036"/>
              <a:gd name="connsiteX2359" fmla="*/ 710522 w 2148797"/>
              <a:gd name="connsiteY2359" fmla="*/ 501001 h 566036"/>
              <a:gd name="connsiteX2360" fmla="*/ 707855 w 2148797"/>
              <a:gd name="connsiteY2360" fmla="*/ 500239 h 566036"/>
              <a:gd name="connsiteX2361" fmla="*/ 709093 w 2148797"/>
              <a:gd name="connsiteY2361" fmla="*/ 493762 h 566036"/>
              <a:gd name="connsiteX2362" fmla="*/ 699949 w 2148797"/>
              <a:gd name="connsiteY2362" fmla="*/ 492905 h 566036"/>
              <a:gd name="connsiteX2363" fmla="*/ 697758 w 2148797"/>
              <a:gd name="connsiteY2363" fmla="*/ 500048 h 566036"/>
              <a:gd name="connsiteX2364" fmla="*/ 696901 w 2148797"/>
              <a:gd name="connsiteY2364" fmla="*/ 500048 h 566036"/>
              <a:gd name="connsiteX2365" fmla="*/ 696044 w 2148797"/>
              <a:gd name="connsiteY2365" fmla="*/ 500048 h 566036"/>
              <a:gd name="connsiteX2366" fmla="*/ 694901 w 2148797"/>
              <a:gd name="connsiteY2366" fmla="*/ 495953 h 566036"/>
              <a:gd name="connsiteX2367" fmla="*/ 687947 w 2148797"/>
              <a:gd name="connsiteY2367" fmla="*/ 494429 h 566036"/>
              <a:gd name="connsiteX2368" fmla="*/ 687662 w 2148797"/>
              <a:gd name="connsiteY2368" fmla="*/ 498429 h 566036"/>
              <a:gd name="connsiteX2369" fmla="*/ 685661 w 2148797"/>
              <a:gd name="connsiteY2369" fmla="*/ 500239 h 566036"/>
              <a:gd name="connsiteX2370" fmla="*/ 684899 w 2148797"/>
              <a:gd name="connsiteY2370" fmla="*/ 499763 h 566036"/>
              <a:gd name="connsiteX2371" fmla="*/ 683185 w 2148797"/>
              <a:gd name="connsiteY2371" fmla="*/ 498715 h 566036"/>
              <a:gd name="connsiteX2372" fmla="*/ 677184 w 2148797"/>
              <a:gd name="connsiteY2372" fmla="*/ 498715 h 566036"/>
              <a:gd name="connsiteX2373" fmla="*/ 661182 w 2148797"/>
              <a:gd name="connsiteY2373" fmla="*/ 500048 h 566036"/>
              <a:gd name="connsiteX2374" fmla="*/ 660801 w 2148797"/>
              <a:gd name="connsiteY2374" fmla="*/ 501001 h 566036"/>
              <a:gd name="connsiteX2375" fmla="*/ 660325 w 2148797"/>
              <a:gd name="connsiteY2375" fmla="*/ 502144 h 566036"/>
              <a:gd name="connsiteX2376" fmla="*/ 657467 w 2148797"/>
              <a:gd name="connsiteY2376" fmla="*/ 503858 h 566036"/>
              <a:gd name="connsiteX2377" fmla="*/ 653848 w 2148797"/>
              <a:gd name="connsiteY2377" fmla="*/ 500048 h 566036"/>
              <a:gd name="connsiteX2378" fmla="*/ 652895 w 2148797"/>
              <a:gd name="connsiteY2378" fmla="*/ 499096 h 566036"/>
              <a:gd name="connsiteX2379" fmla="*/ 649657 w 2148797"/>
              <a:gd name="connsiteY2379" fmla="*/ 498239 h 566036"/>
              <a:gd name="connsiteX2380" fmla="*/ 648038 w 2148797"/>
              <a:gd name="connsiteY2380" fmla="*/ 500525 h 566036"/>
              <a:gd name="connsiteX2381" fmla="*/ 648323 w 2148797"/>
              <a:gd name="connsiteY2381" fmla="*/ 502335 h 566036"/>
              <a:gd name="connsiteX2382" fmla="*/ 647847 w 2148797"/>
              <a:gd name="connsiteY2382" fmla="*/ 506144 h 566036"/>
              <a:gd name="connsiteX2383" fmla="*/ 640418 w 2148797"/>
              <a:gd name="connsiteY2383" fmla="*/ 502144 h 566036"/>
              <a:gd name="connsiteX2384" fmla="*/ 638227 w 2148797"/>
              <a:gd name="connsiteY2384" fmla="*/ 500334 h 566036"/>
              <a:gd name="connsiteX2385" fmla="*/ 636798 w 2148797"/>
              <a:gd name="connsiteY2385" fmla="*/ 499096 h 566036"/>
              <a:gd name="connsiteX2386" fmla="*/ 630607 w 2148797"/>
              <a:gd name="connsiteY2386" fmla="*/ 496905 h 566036"/>
              <a:gd name="connsiteX2387" fmla="*/ 629845 w 2148797"/>
              <a:gd name="connsiteY2387" fmla="*/ 497096 h 566036"/>
              <a:gd name="connsiteX2388" fmla="*/ 621082 w 2148797"/>
              <a:gd name="connsiteY2388" fmla="*/ 499858 h 566036"/>
              <a:gd name="connsiteX2389" fmla="*/ 617748 w 2148797"/>
              <a:gd name="connsiteY2389" fmla="*/ 499858 h 566036"/>
              <a:gd name="connsiteX2390" fmla="*/ 608795 w 2148797"/>
              <a:gd name="connsiteY2390" fmla="*/ 496524 h 566036"/>
              <a:gd name="connsiteX2391" fmla="*/ 604127 w 2148797"/>
              <a:gd name="connsiteY2391" fmla="*/ 499096 h 566036"/>
              <a:gd name="connsiteX2392" fmla="*/ 600031 w 2148797"/>
              <a:gd name="connsiteY2392" fmla="*/ 495191 h 566036"/>
              <a:gd name="connsiteX2393" fmla="*/ 600508 w 2148797"/>
              <a:gd name="connsiteY2393" fmla="*/ 491857 h 566036"/>
              <a:gd name="connsiteX2394" fmla="*/ 587554 w 2148797"/>
              <a:gd name="connsiteY2394" fmla="*/ 497286 h 566036"/>
              <a:gd name="connsiteX2395" fmla="*/ 582982 w 2148797"/>
              <a:gd name="connsiteY2395" fmla="*/ 495953 h 566036"/>
              <a:gd name="connsiteX2396" fmla="*/ 582696 w 2148797"/>
              <a:gd name="connsiteY2396" fmla="*/ 495858 h 566036"/>
              <a:gd name="connsiteX2397" fmla="*/ 580791 w 2148797"/>
              <a:gd name="connsiteY2397" fmla="*/ 498906 h 566036"/>
              <a:gd name="connsiteX2398" fmla="*/ 577743 w 2148797"/>
              <a:gd name="connsiteY2398" fmla="*/ 504335 h 566036"/>
              <a:gd name="connsiteX2399" fmla="*/ 576029 w 2148797"/>
              <a:gd name="connsiteY2399" fmla="*/ 501477 h 566036"/>
              <a:gd name="connsiteX2400" fmla="*/ 573266 w 2148797"/>
              <a:gd name="connsiteY2400" fmla="*/ 495953 h 566036"/>
              <a:gd name="connsiteX2401" fmla="*/ 569266 w 2148797"/>
              <a:gd name="connsiteY2401" fmla="*/ 498906 h 566036"/>
              <a:gd name="connsiteX2402" fmla="*/ 557455 w 2148797"/>
              <a:gd name="connsiteY2402" fmla="*/ 498715 h 566036"/>
              <a:gd name="connsiteX2403" fmla="*/ 544977 w 2148797"/>
              <a:gd name="connsiteY2403" fmla="*/ 497286 h 566036"/>
              <a:gd name="connsiteX2404" fmla="*/ 542786 w 2148797"/>
              <a:gd name="connsiteY2404" fmla="*/ 492714 h 566036"/>
              <a:gd name="connsiteX2405" fmla="*/ 542405 w 2148797"/>
              <a:gd name="connsiteY2405" fmla="*/ 493095 h 566036"/>
              <a:gd name="connsiteX2406" fmla="*/ 541548 w 2148797"/>
              <a:gd name="connsiteY2406" fmla="*/ 494048 h 566036"/>
              <a:gd name="connsiteX2407" fmla="*/ 538595 w 2148797"/>
              <a:gd name="connsiteY2407" fmla="*/ 494810 h 566036"/>
              <a:gd name="connsiteX2408" fmla="*/ 533452 w 2148797"/>
              <a:gd name="connsiteY2408" fmla="*/ 495000 h 566036"/>
              <a:gd name="connsiteX2409" fmla="*/ 528975 w 2148797"/>
              <a:gd name="connsiteY2409" fmla="*/ 502430 h 566036"/>
              <a:gd name="connsiteX2410" fmla="*/ 527737 w 2148797"/>
              <a:gd name="connsiteY2410" fmla="*/ 502335 h 566036"/>
              <a:gd name="connsiteX2411" fmla="*/ 526594 w 2148797"/>
              <a:gd name="connsiteY2411" fmla="*/ 502239 h 566036"/>
              <a:gd name="connsiteX2412" fmla="*/ 525927 w 2148797"/>
              <a:gd name="connsiteY2412" fmla="*/ 499953 h 566036"/>
              <a:gd name="connsiteX2413" fmla="*/ 526784 w 2148797"/>
              <a:gd name="connsiteY2413" fmla="*/ 499191 h 566036"/>
              <a:gd name="connsiteX2414" fmla="*/ 527641 w 2148797"/>
              <a:gd name="connsiteY2414" fmla="*/ 498429 h 566036"/>
              <a:gd name="connsiteX2415" fmla="*/ 526975 w 2148797"/>
              <a:gd name="connsiteY2415" fmla="*/ 496048 h 566036"/>
              <a:gd name="connsiteX2416" fmla="*/ 525832 w 2148797"/>
              <a:gd name="connsiteY2416" fmla="*/ 496048 h 566036"/>
              <a:gd name="connsiteX2417" fmla="*/ 521736 w 2148797"/>
              <a:gd name="connsiteY2417" fmla="*/ 496048 h 566036"/>
              <a:gd name="connsiteX2418" fmla="*/ 522784 w 2148797"/>
              <a:gd name="connsiteY2418" fmla="*/ 491095 h 566036"/>
              <a:gd name="connsiteX2419" fmla="*/ 519736 w 2148797"/>
              <a:gd name="connsiteY2419" fmla="*/ 489952 h 566036"/>
              <a:gd name="connsiteX2420" fmla="*/ 519450 w 2148797"/>
              <a:gd name="connsiteY2420" fmla="*/ 490523 h 566036"/>
              <a:gd name="connsiteX2421" fmla="*/ 518402 w 2148797"/>
              <a:gd name="connsiteY2421" fmla="*/ 492810 h 566036"/>
              <a:gd name="connsiteX2422" fmla="*/ 520403 w 2148797"/>
              <a:gd name="connsiteY2422" fmla="*/ 500715 h 566036"/>
              <a:gd name="connsiteX2423" fmla="*/ 517926 w 2148797"/>
              <a:gd name="connsiteY2423" fmla="*/ 501668 h 566036"/>
              <a:gd name="connsiteX2424" fmla="*/ 516593 w 2148797"/>
              <a:gd name="connsiteY2424" fmla="*/ 502144 h 566036"/>
              <a:gd name="connsiteX2425" fmla="*/ 510496 w 2148797"/>
              <a:gd name="connsiteY2425" fmla="*/ 496810 h 566036"/>
              <a:gd name="connsiteX2426" fmla="*/ 504496 w 2148797"/>
              <a:gd name="connsiteY2426" fmla="*/ 493762 h 566036"/>
              <a:gd name="connsiteX2427" fmla="*/ 503162 w 2148797"/>
              <a:gd name="connsiteY2427" fmla="*/ 493667 h 566036"/>
              <a:gd name="connsiteX2428" fmla="*/ 496685 w 2148797"/>
              <a:gd name="connsiteY2428" fmla="*/ 492238 h 566036"/>
              <a:gd name="connsiteX2429" fmla="*/ 493637 w 2148797"/>
              <a:gd name="connsiteY2429" fmla="*/ 495762 h 566036"/>
              <a:gd name="connsiteX2430" fmla="*/ 492494 w 2148797"/>
              <a:gd name="connsiteY2430" fmla="*/ 496429 h 566036"/>
              <a:gd name="connsiteX2431" fmla="*/ 489351 w 2148797"/>
              <a:gd name="connsiteY2431" fmla="*/ 493952 h 566036"/>
              <a:gd name="connsiteX2432" fmla="*/ 488494 w 2148797"/>
              <a:gd name="connsiteY2432" fmla="*/ 493381 h 566036"/>
              <a:gd name="connsiteX2433" fmla="*/ 475254 w 2148797"/>
              <a:gd name="connsiteY2433" fmla="*/ 494524 h 566036"/>
              <a:gd name="connsiteX2434" fmla="*/ 474206 w 2148797"/>
              <a:gd name="connsiteY2434" fmla="*/ 494143 h 566036"/>
              <a:gd name="connsiteX2435" fmla="*/ 471730 w 2148797"/>
              <a:gd name="connsiteY2435" fmla="*/ 493191 h 566036"/>
              <a:gd name="connsiteX2436" fmla="*/ 468015 w 2148797"/>
              <a:gd name="connsiteY2436" fmla="*/ 494048 h 566036"/>
              <a:gd name="connsiteX2437" fmla="*/ 467539 w 2148797"/>
              <a:gd name="connsiteY2437" fmla="*/ 496239 h 566036"/>
              <a:gd name="connsiteX2438" fmla="*/ 467444 w 2148797"/>
              <a:gd name="connsiteY2438" fmla="*/ 496524 h 566036"/>
              <a:gd name="connsiteX2439" fmla="*/ 471635 w 2148797"/>
              <a:gd name="connsiteY2439" fmla="*/ 500334 h 566036"/>
              <a:gd name="connsiteX2440" fmla="*/ 472155 w 2148797"/>
              <a:gd name="connsiteY2440" fmla="*/ 503151 h 566036"/>
              <a:gd name="connsiteX2441" fmla="*/ 466777 w 2148797"/>
              <a:gd name="connsiteY2441" fmla="*/ 502239 h 566036"/>
              <a:gd name="connsiteX2442" fmla="*/ 464586 w 2148797"/>
              <a:gd name="connsiteY2442" fmla="*/ 502620 h 566036"/>
              <a:gd name="connsiteX2443" fmla="*/ 459919 w 2148797"/>
              <a:gd name="connsiteY2443" fmla="*/ 508240 h 566036"/>
              <a:gd name="connsiteX2444" fmla="*/ 457919 w 2148797"/>
              <a:gd name="connsiteY2444" fmla="*/ 509573 h 566036"/>
              <a:gd name="connsiteX2445" fmla="*/ 456776 w 2148797"/>
              <a:gd name="connsiteY2445" fmla="*/ 495000 h 566036"/>
              <a:gd name="connsiteX2446" fmla="*/ 445060 w 2148797"/>
              <a:gd name="connsiteY2446" fmla="*/ 499096 h 566036"/>
              <a:gd name="connsiteX2447" fmla="*/ 445536 w 2148797"/>
              <a:gd name="connsiteY2447" fmla="*/ 499953 h 566036"/>
              <a:gd name="connsiteX2448" fmla="*/ 445822 w 2148797"/>
              <a:gd name="connsiteY2448" fmla="*/ 500429 h 566036"/>
              <a:gd name="connsiteX2449" fmla="*/ 444869 w 2148797"/>
              <a:gd name="connsiteY2449" fmla="*/ 502049 h 566036"/>
              <a:gd name="connsiteX2450" fmla="*/ 444107 w 2148797"/>
              <a:gd name="connsiteY2450" fmla="*/ 502049 h 566036"/>
              <a:gd name="connsiteX2451" fmla="*/ 443345 w 2148797"/>
              <a:gd name="connsiteY2451" fmla="*/ 502049 h 566036"/>
              <a:gd name="connsiteX2452" fmla="*/ 437916 w 2148797"/>
              <a:gd name="connsiteY2452" fmla="*/ 497667 h 566036"/>
              <a:gd name="connsiteX2453" fmla="*/ 434963 w 2148797"/>
              <a:gd name="connsiteY2453" fmla="*/ 498239 h 566036"/>
              <a:gd name="connsiteX2454" fmla="*/ 432963 w 2148797"/>
              <a:gd name="connsiteY2454" fmla="*/ 498620 h 566036"/>
              <a:gd name="connsiteX2455" fmla="*/ 432201 w 2148797"/>
              <a:gd name="connsiteY2455" fmla="*/ 504716 h 566036"/>
              <a:gd name="connsiteX2456" fmla="*/ 430201 w 2148797"/>
              <a:gd name="connsiteY2456" fmla="*/ 504430 h 566036"/>
              <a:gd name="connsiteX2457" fmla="*/ 428296 w 2148797"/>
              <a:gd name="connsiteY2457" fmla="*/ 507097 h 566036"/>
              <a:gd name="connsiteX2458" fmla="*/ 427343 w 2148797"/>
              <a:gd name="connsiteY2458" fmla="*/ 508335 h 566036"/>
              <a:gd name="connsiteX2459" fmla="*/ 426200 w 2148797"/>
              <a:gd name="connsiteY2459" fmla="*/ 508240 h 566036"/>
              <a:gd name="connsiteX2460" fmla="*/ 424010 w 2148797"/>
              <a:gd name="connsiteY2460" fmla="*/ 505192 h 566036"/>
              <a:gd name="connsiteX2461" fmla="*/ 426105 w 2148797"/>
              <a:gd name="connsiteY2461" fmla="*/ 500144 h 566036"/>
              <a:gd name="connsiteX2462" fmla="*/ 429534 w 2148797"/>
              <a:gd name="connsiteY2462" fmla="*/ 496334 h 566036"/>
              <a:gd name="connsiteX2463" fmla="*/ 428772 w 2148797"/>
              <a:gd name="connsiteY2463" fmla="*/ 494715 h 566036"/>
              <a:gd name="connsiteX2464" fmla="*/ 428296 w 2148797"/>
              <a:gd name="connsiteY2464" fmla="*/ 493571 h 566036"/>
              <a:gd name="connsiteX2465" fmla="*/ 424486 w 2148797"/>
              <a:gd name="connsiteY2465" fmla="*/ 493000 h 566036"/>
              <a:gd name="connsiteX2466" fmla="*/ 423724 w 2148797"/>
              <a:gd name="connsiteY2466" fmla="*/ 493952 h 566036"/>
              <a:gd name="connsiteX2467" fmla="*/ 421628 w 2148797"/>
              <a:gd name="connsiteY2467" fmla="*/ 496429 h 566036"/>
              <a:gd name="connsiteX2468" fmla="*/ 416771 w 2148797"/>
              <a:gd name="connsiteY2468" fmla="*/ 502144 h 566036"/>
              <a:gd name="connsiteX2469" fmla="*/ 412580 w 2148797"/>
              <a:gd name="connsiteY2469" fmla="*/ 507287 h 566036"/>
              <a:gd name="connsiteX2470" fmla="*/ 404769 w 2148797"/>
              <a:gd name="connsiteY2470" fmla="*/ 505192 h 566036"/>
              <a:gd name="connsiteX2471" fmla="*/ 412294 w 2148797"/>
              <a:gd name="connsiteY2471" fmla="*/ 498715 h 566036"/>
              <a:gd name="connsiteX2472" fmla="*/ 409341 w 2148797"/>
              <a:gd name="connsiteY2472" fmla="*/ 496048 h 566036"/>
              <a:gd name="connsiteX2473" fmla="*/ 408579 w 2148797"/>
              <a:gd name="connsiteY2473" fmla="*/ 496715 h 566036"/>
              <a:gd name="connsiteX2474" fmla="*/ 406007 w 2148797"/>
              <a:gd name="connsiteY2474" fmla="*/ 498810 h 566036"/>
              <a:gd name="connsiteX2475" fmla="*/ 400769 w 2148797"/>
              <a:gd name="connsiteY2475" fmla="*/ 501287 h 566036"/>
              <a:gd name="connsiteX2476" fmla="*/ 399435 w 2148797"/>
              <a:gd name="connsiteY2476" fmla="*/ 495858 h 566036"/>
              <a:gd name="connsiteX2477" fmla="*/ 398197 w 2148797"/>
              <a:gd name="connsiteY2477" fmla="*/ 497953 h 566036"/>
              <a:gd name="connsiteX2478" fmla="*/ 394863 w 2148797"/>
              <a:gd name="connsiteY2478" fmla="*/ 500525 h 566036"/>
              <a:gd name="connsiteX2479" fmla="*/ 393815 w 2148797"/>
              <a:gd name="connsiteY2479" fmla="*/ 499953 h 566036"/>
              <a:gd name="connsiteX2480" fmla="*/ 388672 w 2148797"/>
              <a:gd name="connsiteY2480" fmla="*/ 496239 h 566036"/>
              <a:gd name="connsiteX2481" fmla="*/ 385433 w 2148797"/>
              <a:gd name="connsiteY2481" fmla="*/ 497858 h 566036"/>
              <a:gd name="connsiteX2482" fmla="*/ 388862 w 2148797"/>
              <a:gd name="connsiteY2482" fmla="*/ 504049 h 566036"/>
              <a:gd name="connsiteX2483" fmla="*/ 388005 w 2148797"/>
              <a:gd name="connsiteY2483" fmla="*/ 504144 h 566036"/>
              <a:gd name="connsiteX2484" fmla="*/ 385338 w 2148797"/>
              <a:gd name="connsiteY2484" fmla="*/ 507573 h 566036"/>
              <a:gd name="connsiteX2485" fmla="*/ 390577 w 2148797"/>
              <a:gd name="connsiteY2485" fmla="*/ 507192 h 566036"/>
              <a:gd name="connsiteX2486" fmla="*/ 392768 w 2148797"/>
              <a:gd name="connsiteY2486" fmla="*/ 506430 h 566036"/>
              <a:gd name="connsiteX2487" fmla="*/ 394863 w 2148797"/>
              <a:gd name="connsiteY2487" fmla="*/ 507097 h 566036"/>
              <a:gd name="connsiteX2488" fmla="*/ 394768 w 2148797"/>
              <a:gd name="connsiteY2488" fmla="*/ 509859 h 566036"/>
              <a:gd name="connsiteX2489" fmla="*/ 389529 w 2148797"/>
              <a:gd name="connsiteY2489" fmla="*/ 512145 h 566036"/>
              <a:gd name="connsiteX2490" fmla="*/ 374098 w 2148797"/>
              <a:gd name="connsiteY2490" fmla="*/ 510335 h 566036"/>
              <a:gd name="connsiteX2491" fmla="*/ 373051 w 2148797"/>
              <a:gd name="connsiteY2491" fmla="*/ 510335 h 566036"/>
              <a:gd name="connsiteX2492" fmla="*/ 368955 w 2148797"/>
              <a:gd name="connsiteY2492" fmla="*/ 508335 h 566036"/>
              <a:gd name="connsiteX2493" fmla="*/ 365812 w 2148797"/>
              <a:gd name="connsiteY2493" fmla="*/ 505478 h 566036"/>
              <a:gd name="connsiteX2494" fmla="*/ 359811 w 2148797"/>
              <a:gd name="connsiteY2494" fmla="*/ 510335 h 566036"/>
              <a:gd name="connsiteX2495" fmla="*/ 358096 w 2148797"/>
              <a:gd name="connsiteY2495" fmla="*/ 511764 h 566036"/>
              <a:gd name="connsiteX2496" fmla="*/ 349048 w 2148797"/>
              <a:gd name="connsiteY2496" fmla="*/ 512621 h 566036"/>
              <a:gd name="connsiteX2497" fmla="*/ 344857 w 2148797"/>
              <a:gd name="connsiteY2497" fmla="*/ 512431 h 566036"/>
              <a:gd name="connsiteX2498" fmla="*/ 332936 w 2148797"/>
              <a:gd name="connsiteY2498" fmla="*/ 507806 h 566036"/>
              <a:gd name="connsiteX2499" fmla="*/ 332908 w 2148797"/>
              <a:gd name="connsiteY2499" fmla="*/ 507420 h 566036"/>
              <a:gd name="connsiteX2500" fmla="*/ 333427 w 2148797"/>
              <a:gd name="connsiteY2500" fmla="*/ 507478 h 566036"/>
              <a:gd name="connsiteX2501" fmla="*/ 336665 w 2148797"/>
              <a:gd name="connsiteY2501" fmla="*/ 506430 h 566036"/>
              <a:gd name="connsiteX2502" fmla="*/ 341428 w 2148797"/>
              <a:gd name="connsiteY2502" fmla="*/ 505287 h 566036"/>
              <a:gd name="connsiteX2503" fmla="*/ 336189 w 2148797"/>
              <a:gd name="connsiteY2503" fmla="*/ 503192 h 566036"/>
              <a:gd name="connsiteX2504" fmla="*/ 335713 w 2148797"/>
              <a:gd name="connsiteY2504" fmla="*/ 503096 h 566036"/>
              <a:gd name="connsiteX2505" fmla="*/ 332570 w 2148797"/>
              <a:gd name="connsiteY2505" fmla="*/ 502716 h 566036"/>
              <a:gd name="connsiteX2506" fmla="*/ 332908 w 2148797"/>
              <a:gd name="connsiteY2506" fmla="*/ 507420 h 566036"/>
              <a:gd name="connsiteX2507" fmla="*/ 331554 w 2148797"/>
              <a:gd name="connsiteY2507" fmla="*/ 507270 h 566036"/>
              <a:gd name="connsiteX2508" fmla="*/ 327426 w 2148797"/>
              <a:gd name="connsiteY2508" fmla="*/ 505668 h 566036"/>
              <a:gd name="connsiteX2509" fmla="*/ 328283 w 2148797"/>
              <a:gd name="connsiteY2509" fmla="*/ 506906 h 566036"/>
              <a:gd name="connsiteX2510" fmla="*/ 331554 w 2148797"/>
              <a:gd name="connsiteY2510" fmla="*/ 507270 h 566036"/>
              <a:gd name="connsiteX2511" fmla="*/ 332936 w 2148797"/>
              <a:gd name="connsiteY2511" fmla="*/ 507806 h 566036"/>
              <a:gd name="connsiteX2512" fmla="*/ 333427 w 2148797"/>
              <a:gd name="connsiteY2512" fmla="*/ 514622 h 566036"/>
              <a:gd name="connsiteX2513" fmla="*/ 329331 w 2148797"/>
              <a:gd name="connsiteY2513" fmla="*/ 512145 h 566036"/>
              <a:gd name="connsiteX2514" fmla="*/ 321235 w 2148797"/>
              <a:gd name="connsiteY2514" fmla="*/ 513383 h 566036"/>
              <a:gd name="connsiteX2515" fmla="*/ 319901 w 2148797"/>
              <a:gd name="connsiteY2515" fmla="*/ 514812 h 566036"/>
              <a:gd name="connsiteX2516" fmla="*/ 326188 w 2148797"/>
              <a:gd name="connsiteY2516" fmla="*/ 517765 h 566036"/>
              <a:gd name="connsiteX2517" fmla="*/ 320663 w 2148797"/>
              <a:gd name="connsiteY2517" fmla="*/ 520527 h 566036"/>
              <a:gd name="connsiteX2518" fmla="*/ 314281 w 2148797"/>
              <a:gd name="connsiteY2518" fmla="*/ 513193 h 566036"/>
              <a:gd name="connsiteX2519" fmla="*/ 308662 w 2148797"/>
              <a:gd name="connsiteY2519" fmla="*/ 515384 h 566036"/>
              <a:gd name="connsiteX2520" fmla="*/ 303613 w 2148797"/>
              <a:gd name="connsiteY2520" fmla="*/ 508716 h 566036"/>
              <a:gd name="connsiteX2521" fmla="*/ 293517 w 2148797"/>
              <a:gd name="connsiteY2521" fmla="*/ 507002 h 566036"/>
              <a:gd name="connsiteX2522" fmla="*/ 291898 w 2148797"/>
              <a:gd name="connsiteY2522" fmla="*/ 500715 h 566036"/>
              <a:gd name="connsiteX2523" fmla="*/ 278087 w 2148797"/>
              <a:gd name="connsiteY2523" fmla="*/ 507097 h 566036"/>
              <a:gd name="connsiteX2524" fmla="*/ 274277 w 2148797"/>
              <a:gd name="connsiteY2524" fmla="*/ 507383 h 566036"/>
              <a:gd name="connsiteX2525" fmla="*/ 274277 w 2148797"/>
              <a:gd name="connsiteY2525" fmla="*/ 506811 h 566036"/>
              <a:gd name="connsiteX2526" fmla="*/ 270371 w 2148797"/>
              <a:gd name="connsiteY2526" fmla="*/ 504525 h 566036"/>
              <a:gd name="connsiteX2527" fmla="*/ 269705 w 2148797"/>
              <a:gd name="connsiteY2527" fmla="*/ 507859 h 566036"/>
              <a:gd name="connsiteX2528" fmla="*/ 270466 w 2148797"/>
              <a:gd name="connsiteY2528" fmla="*/ 509573 h 566036"/>
              <a:gd name="connsiteX2529" fmla="*/ 278087 w 2148797"/>
              <a:gd name="connsiteY2529" fmla="*/ 512336 h 566036"/>
              <a:gd name="connsiteX2530" fmla="*/ 285802 w 2148797"/>
              <a:gd name="connsiteY2530" fmla="*/ 515955 h 566036"/>
              <a:gd name="connsiteX2531" fmla="*/ 266656 w 2148797"/>
              <a:gd name="connsiteY2531" fmla="*/ 516146 h 566036"/>
              <a:gd name="connsiteX2532" fmla="*/ 259989 w 2148797"/>
              <a:gd name="connsiteY2532" fmla="*/ 510717 h 566036"/>
              <a:gd name="connsiteX2533" fmla="*/ 259608 w 2148797"/>
              <a:gd name="connsiteY2533" fmla="*/ 510335 h 566036"/>
              <a:gd name="connsiteX2534" fmla="*/ 257131 w 2148797"/>
              <a:gd name="connsiteY2534" fmla="*/ 513860 h 566036"/>
              <a:gd name="connsiteX2535" fmla="*/ 257989 w 2148797"/>
              <a:gd name="connsiteY2535" fmla="*/ 514717 h 566036"/>
              <a:gd name="connsiteX2536" fmla="*/ 258560 w 2148797"/>
              <a:gd name="connsiteY2536" fmla="*/ 515289 h 566036"/>
              <a:gd name="connsiteX2537" fmla="*/ 256084 w 2148797"/>
              <a:gd name="connsiteY2537" fmla="*/ 519956 h 566036"/>
              <a:gd name="connsiteX2538" fmla="*/ 246273 w 2148797"/>
              <a:gd name="connsiteY2538" fmla="*/ 526623 h 566036"/>
              <a:gd name="connsiteX2539" fmla="*/ 243606 w 2148797"/>
              <a:gd name="connsiteY2539" fmla="*/ 519289 h 566036"/>
              <a:gd name="connsiteX2540" fmla="*/ 238558 w 2148797"/>
              <a:gd name="connsiteY2540" fmla="*/ 521099 h 566036"/>
              <a:gd name="connsiteX2541" fmla="*/ 235224 w 2148797"/>
              <a:gd name="connsiteY2541" fmla="*/ 523099 h 566036"/>
              <a:gd name="connsiteX2542" fmla="*/ 230938 w 2148797"/>
              <a:gd name="connsiteY2542" fmla="*/ 515955 h 566036"/>
              <a:gd name="connsiteX2543" fmla="*/ 223413 w 2148797"/>
              <a:gd name="connsiteY2543" fmla="*/ 513574 h 566036"/>
              <a:gd name="connsiteX2544" fmla="*/ 226747 w 2148797"/>
              <a:gd name="connsiteY2544" fmla="*/ 517098 h 566036"/>
              <a:gd name="connsiteX2545" fmla="*/ 227985 w 2148797"/>
              <a:gd name="connsiteY2545" fmla="*/ 521861 h 566036"/>
              <a:gd name="connsiteX2546" fmla="*/ 226461 w 2148797"/>
              <a:gd name="connsiteY2546" fmla="*/ 523194 h 566036"/>
              <a:gd name="connsiteX2547" fmla="*/ 225318 w 2148797"/>
              <a:gd name="connsiteY2547" fmla="*/ 523099 h 566036"/>
              <a:gd name="connsiteX2548" fmla="*/ 223413 w 2148797"/>
              <a:gd name="connsiteY2548" fmla="*/ 519384 h 566036"/>
              <a:gd name="connsiteX2549" fmla="*/ 217222 w 2148797"/>
              <a:gd name="connsiteY2549" fmla="*/ 516527 h 566036"/>
              <a:gd name="connsiteX2550" fmla="*/ 213031 w 2148797"/>
              <a:gd name="connsiteY2550" fmla="*/ 517479 h 566036"/>
              <a:gd name="connsiteX2551" fmla="*/ 208554 w 2148797"/>
              <a:gd name="connsiteY2551" fmla="*/ 510050 h 566036"/>
              <a:gd name="connsiteX2552" fmla="*/ 207506 w 2148797"/>
              <a:gd name="connsiteY2552" fmla="*/ 510717 h 566036"/>
              <a:gd name="connsiteX2553" fmla="*/ 205411 w 2148797"/>
              <a:gd name="connsiteY2553" fmla="*/ 512050 h 566036"/>
              <a:gd name="connsiteX2554" fmla="*/ 205887 w 2148797"/>
              <a:gd name="connsiteY2554" fmla="*/ 512336 h 566036"/>
              <a:gd name="connsiteX2555" fmla="*/ 207982 w 2148797"/>
              <a:gd name="connsiteY2555" fmla="*/ 512717 h 566036"/>
              <a:gd name="connsiteX2556" fmla="*/ 208363 w 2148797"/>
              <a:gd name="connsiteY2556" fmla="*/ 512812 h 566036"/>
              <a:gd name="connsiteX2557" fmla="*/ 209602 w 2148797"/>
              <a:gd name="connsiteY2557" fmla="*/ 515384 h 566036"/>
              <a:gd name="connsiteX2558" fmla="*/ 202458 w 2148797"/>
              <a:gd name="connsiteY2558" fmla="*/ 523480 h 566036"/>
              <a:gd name="connsiteX2559" fmla="*/ 199029 w 2148797"/>
              <a:gd name="connsiteY2559" fmla="*/ 523004 h 566036"/>
              <a:gd name="connsiteX2560" fmla="*/ 189028 w 2148797"/>
              <a:gd name="connsiteY2560" fmla="*/ 517670 h 566036"/>
              <a:gd name="connsiteX2561" fmla="*/ 184725 w 2148797"/>
              <a:gd name="connsiteY2561" fmla="*/ 515123 h 566036"/>
              <a:gd name="connsiteX2562" fmla="*/ 184741 w 2148797"/>
              <a:gd name="connsiteY2562" fmla="*/ 515098 h 566036"/>
              <a:gd name="connsiteX2563" fmla="*/ 184361 w 2148797"/>
              <a:gd name="connsiteY2563" fmla="*/ 514908 h 566036"/>
              <a:gd name="connsiteX2564" fmla="*/ 184725 w 2148797"/>
              <a:gd name="connsiteY2564" fmla="*/ 515123 h 566036"/>
              <a:gd name="connsiteX2565" fmla="*/ 180098 w 2148797"/>
              <a:gd name="connsiteY2565" fmla="*/ 522314 h 566036"/>
              <a:gd name="connsiteX2566" fmla="*/ 175597 w 2148797"/>
              <a:gd name="connsiteY2566" fmla="*/ 526528 h 566036"/>
              <a:gd name="connsiteX2567" fmla="*/ 167406 w 2148797"/>
              <a:gd name="connsiteY2567" fmla="*/ 528909 h 566036"/>
              <a:gd name="connsiteX2568" fmla="*/ 162358 w 2148797"/>
              <a:gd name="connsiteY2568" fmla="*/ 528052 h 566036"/>
              <a:gd name="connsiteX2569" fmla="*/ 153976 w 2148797"/>
              <a:gd name="connsiteY2569" fmla="*/ 529100 h 566036"/>
              <a:gd name="connsiteX2570" fmla="*/ 153690 w 2148797"/>
              <a:gd name="connsiteY2570" fmla="*/ 531100 h 566036"/>
              <a:gd name="connsiteX2571" fmla="*/ 149594 w 2148797"/>
              <a:gd name="connsiteY2571" fmla="*/ 533767 h 566036"/>
              <a:gd name="connsiteX2572" fmla="*/ 145784 w 2148797"/>
              <a:gd name="connsiteY2572" fmla="*/ 530910 h 566036"/>
              <a:gd name="connsiteX2573" fmla="*/ 143022 w 2148797"/>
              <a:gd name="connsiteY2573" fmla="*/ 527481 h 566036"/>
              <a:gd name="connsiteX2574" fmla="*/ 140641 w 2148797"/>
              <a:gd name="connsiteY2574" fmla="*/ 530148 h 566036"/>
              <a:gd name="connsiteX2575" fmla="*/ 136831 w 2148797"/>
              <a:gd name="connsiteY2575" fmla="*/ 531576 h 566036"/>
              <a:gd name="connsiteX2576" fmla="*/ 127687 w 2148797"/>
              <a:gd name="connsiteY2576" fmla="*/ 532338 h 566036"/>
              <a:gd name="connsiteX2577" fmla="*/ 126258 w 2148797"/>
              <a:gd name="connsiteY2577" fmla="*/ 523766 h 566036"/>
              <a:gd name="connsiteX2578" fmla="*/ 115209 w 2148797"/>
              <a:gd name="connsiteY2578" fmla="*/ 519289 h 566036"/>
              <a:gd name="connsiteX2579" fmla="*/ 115590 w 2148797"/>
              <a:gd name="connsiteY2579" fmla="*/ 520432 h 566036"/>
              <a:gd name="connsiteX2580" fmla="*/ 115876 w 2148797"/>
              <a:gd name="connsiteY2580" fmla="*/ 523004 h 566036"/>
              <a:gd name="connsiteX2581" fmla="*/ 112447 w 2148797"/>
              <a:gd name="connsiteY2581" fmla="*/ 526147 h 566036"/>
              <a:gd name="connsiteX2582" fmla="*/ 112637 w 2148797"/>
              <a:gd name="connsiteY2582" fmla="*/ 528623 h 566036"/>
              <a:gd name="connsiteX2583" fmla="*/ 102064 w 2148797"/>
              <a:gd name="connsiteY2583" fmla="*/ 527862 h 566036"/>
              <a:gd name="connsiteX2584" fmla="*/ 102064 w 2148797"/>
              <a:gd name="connsiteY2584" fmla="*/ 531862 h 566036"/>
              <a:gd name="connsiteX2585" fmla="*/ 102064 w 2148797"/>
              <a:gd name="connsiteY2585" fmla="*/ 533100 h 566036"/>
              <a:gd name="connsiteX2586" fmla="*/ 100540 w 2148797"/>
              <a:gd name="connsiteY2586" fmla="*/ 535386 h 566036"/>
              <a:gd name="connsiteX2587" fmla="*/ 96064 w 2148797"/>
              <a:gd name="connsiteY2587" fmla="*/ 537577 h 566036"/>
              <a:gd name="connsiteX2588" fmla="*/ 89587 w 2148797"/>
              <a:gd name="connsiteY2588" fmla="*/ 531481 h 566036"/>
              <a:gd name="connsiteX2589" fmla="*/ 84157 w 2148797"/>
              <a:gd name="connsiteY2589" fmla="*/ 531195 h 566036"/>
              <a:gd name="connsiteX2590" fmla="*/ 78252 w 2148797"/>
              <a:gd name="connsiteY2590" fmla="*/ 526909 h 566036"/>
              <a:gd name="connsiteX2591" fmla="*/ 77109 w 2148797"/>
              <a:gd name="connsiteY2591" fmla="*/ 527671 h 566036"/>
              <a:gd name="connsiteX2592" fmla="*/ 73013 w 2148797"/>
              <a:gd name="connsiteY2592" fmla="*/ 530338 h 566036"/>
              <a:gd name="connsiteX2593" fmla="*/ 68251 w 2148797"/>
              <a:gd name="connsiteY2593" fmla="*/ 529481 h 566036"/>
              <a:gd name="connsiteX2594" fmla="*/ 67203 w 2148797"/>
              <a:gd name="connsiteY2594" fmla="*/ 531481 h 566036"/>
              <a:gd name="connsiteX2595" fmla="*/ 66822 w 2148797"/>
              <a:gd name="connsiteY2595" fmla="*/ 532338 h 566036"/>
              <a:gd name="connsiteX2596" fmla="*/ 62155 w 2148797"/>
              <a:gd name="connsiteY2596" fmla="*/ 532243 h 566036"/>
              <a:gd name="connsiteX2597" fmla="*/ 62917 w 2148797"/>
              <a:gd name="connsiteY2597" fmla="*/ 525957 h 566036"/>
              <a:gd name="connsiteX2598" fmla="*/ 63964 w 2148797"/>
              <a:gd name="connsiteY2598" fmla="*/ 521099 h 566036"/>
              <a:gd name="connsiteX2599" fmla="*/ 68060 w 2148797"/>
              <a:gd name="connsiteY2599" fmla="*/ 519765 h 566036"/>
              <a:gd name="connsiteX2600" fmla="*/ 63679 w 2148797"/>
              <a:gd name="connsiteY2600" fmla="*/ 518908 h 566036"/>
              <a:gd name="connsiteX2601" fmla="*/ 57106 w 2148797"/>
              <a:gd name="connsiteY2601" fmla="*/ 523385 h 566036"/>
              <a:gd name="connsiteX2602" fmla="*/ 56440 w 2148797"/>
              <a:gd name="connsiteY2602" fmla="*/ 533196 h 566036"/>
              <a:gd name="connsiteX2603" fmla="*/ 50820 w 2148797"/>
              <a:gd name="connsiteY2603" fmla="*/ 533386 h 566036"/>
              <a:gd name="connsiteX2604" fmla="*/ 48820 w 2148797"/>
              <a:gd name="connsiteY2604" fmla="*/ 530243 h 566036"/>
              <a:gd name="connsiteX2605" fmla="*/ 44819 w 2148797"/>
              <a:gd name="connsiteY2605" fmla="*/ 531576 h 566036"/>
              <a:gd name="connsiteX2606" fmla="*/ 40057 w 2148797"/>
              <a:gd name="connsiteY2606" fmla="*/ 528719 h 566036"/>
              <a:gd name="connsiteX2607" fmla="*/ 43390 w 2148797"/>
              <a:gd name="connsiteY2607" fmla="*/ 537767 h 566036"/>
              <a:gd name="connsiteX2608" fmla="*/ 42724 w 2148797"/>
              <a:gd name="connsiteY2608" fmla="*/ 540625 h 566036"/>
              <a:gd name="connsiteX2609" fmla="*/ 41771 w 2148797"/>
              <a:gd name="connsiteY2609" fmla="*/ 544721 h 566036"/>
              <a:gd name="connsiteX2610" fmla="*/ 41295 w 2148797"/>
              <a:gd name="connsiteY2610" fmla="*/ 546340 h 566036"/>
              <a:gd name="connsiteX2611" fmla="*/ 29389 w 2148797"/>
              <a:gd name="connsiteY2611" fmla="*/ 541292 h 566036"/>
              <a:gd name="connsiteX2612" fmla="*/ 35389 w 2148797"/>
              <a:gd name="connsiteY2612" fmla="*/ 539387 h 566036"/>
              <a:gd name="connsiteX2613" fmla="*/ 32532 w 2148797"/>
              <a:gd name="connsiteY2613" fmla="*/ 538053 h 566036"/>
              <a:gd name="connsiteX2614" fmla="*/ 20245 w 2148797"/>
              <a:gd name="connsiteY2614" fmla="*/ 543006 h 566036"/>
              <a:gd name="connsiteX2615" fmla="*/ 21673 w 2148797"/>
              <a:gd name="connsiteY2615" fmla="*/ 533862 h 566036"/>
              <a:gd name="connsiteX2616" fmla="*/ 18911 w 2148797"/>
              <a:gd name="connsiteY2616" fmla="*/ 537482 h 566036"/>
              <a:gd name="connsiteX2617" fmla="*/ 14339 w 2148797"/>
              <a:gd name="connsiteY2617" fmla="*/ 544435 h 566036"/>
              <a:gd name="connsiteX2618" fmla="*/ 13196 w 2148797"/>
              <a:gd name="connsiteY2618" fmla="*/ 543959 h 566036"/>
              <a:gd name="connsiteX2619" fmla="*/ 10529 w 2148797"/>
              <a:gd name="connsiteY2619" fmla="*/ 541768 h 566036"/>
              <a:gd name="connsiteX2620" fmla="*/ 9958 w 2148797"/>
              <a:gd name="connsiteY2620" fmla="*/ 541006 h 566036"/>
              <a:gd name="connsiteX2621" fmla="*/ 11387 w 2148797"/>
              <a:gd name="connsiteY2621" fmla="*/ 534529 h 566036"/>
              <a:gd name="connsiteX2622" fmla="*/ 18626 w 2148797"/>
              <a:gd name="connsiteY2622" fmla="*/ 527766 h 566036"/>
              <a:gd name="connsiteX2623" fmla="*/ 16816 w 2148797"/>
              <a:gd name="connsiteY2623" fmla="*/ 524528 h 566036"/>
              <a:gd name="connsiteX2624" fmla="*/ 14054 w 2148797"/>
              <a:gd name="connsiteY2624" fmla="*/ 519098 h 566036"/>
              <a:gd name="connsiteX2625" fmla="*/ 4147 w 2148797"/>
              <a:gd name="connsiteY2625" fmla="*/ 514431 h 566036"/>
              <a:gd name="connsiteX2626" fmla="*/ 4147 w 2148797"/>
              <a:gd name="connsiteY2626" fmla="*/ 502430 h 566036"/>
              <a:gd name="connsiteX2627" fmla="*/ 2909 w 2148797"/>
              <a:gd name="connsiteY2627" fmla="*/ 494333 h 566036"/>
              <a:gd name="connsiteX2628" fmla="*/ 3766 w 2148797"/>
              <a:gd name="connsiteY2628" fmla="*/ 493762 h 566036"/>
              <a:gd name="connsiteX2629" fmla="*/ 5957 w 2148797"/>
              <a:gd name="connsiteY2629" fmla="*/ 493381 h 566036"/>
              <a:gd name="connsiteX2630" fmla="*/ 5862 w 2148797"/>
              <a:gd name="connsiteY2630" fmla="*/ 489857 h 566036"/>
              <a:gd name="connsiteX2631" fmla="*/ 1195 w 2148797"/>
              <a:gd name="connsiteY2631" fmla="*/ 485856 h 566036"/>
              <a:gd name="connsiteX2632" fmla="*/ 6910 w 2148797"/>
              <a:gd name="connsiteY2632" fmla="*/ 484142 h 566036"/>
              <a:gd name="connsiteX2633" fmla="*/ 9958 w 2148797"/>
              <a:gd name="connsiteY2633" fmla="*/ 488904 h 566036"/>
              <a:gd name="connsiteX2634" fmla="*/ 19387 w 2148797"/>
              <a:gd name="connsiteY2634" fmla="*/ 489190 h 566036"/>
              <a:gd name="connsiteX2635" fmla="*/ 32532 w 2148797"/>
              <a:gd name="connsiteY2635" fmla="*/ 483666 h 566036"/>
              <a:gd name="connsiteX2636" fmla="*/ 43581 w 2148797"/>
              <a:gd name="connsiteY2636" fmla="*/ 478808 h 566036"/>
              <a:gd name="connsiteX2637" fmla="*/ 46438 w 2148797"/>
              <a:gd name="connsiteY2637" fmla="*/ 479475 h 566036"/>
              <a:gd name="connsiteX2638" fmla="*/ 49487 w 2148797"/>
              <a:gd name="connsiteY2638" fmla="*/ 480141 h 566036"/>
              <a:gd name="connsiteX2639" fmla="*/ 58154 w 2148797"/>
              <a:gd name="connsiteY2639" fmla="*/ 478522 h 566036"/>
              <a:gd name="connsiteX2640" fmla="*/ 65488 w 2148797"/>
              <a:gd name="connsiteY2640" fmla="*/ 479760 h 566036"/>
              <a:gd name="connsiteX2641" fmla="*/ 64631 w 2148797"/>
              <a:gd name="connsiteY2641" fmla="*/ 486809 h 566036"/>
              <a:gd name="connsiteX2642" fmla="*/ 72537 w 2148797"/>
              <a:gd name="connsiteY2642" fmla="*/ 481951 h 566036"/>
              <a:gd name="connsiteX2643" fmla="*/ 71965 w 2148797"/>
              <a:gd name="connsiteY2643" fmla="*/ 480522 h 566036"/>
              <a:gd name="connsiteX2644" fmla="*/ 71585 w 2148797"/>
              <a:gd name="connsiteY2644" fmla="*/ 479665 h 566036"/>
              <a:gd name="connsiteX2645" fmla="*/ 75395 w 2148797"/>
              <a:gd name="connsiteY2645" fmla="*/ 470712 h 566036"/>
              <a:gd name="connsiteX2646" fmla="*/ 81110 w 2148797"/>
              <a:gd name="connsiteY2646" fmla="*/ 474807 h 566036"/>
              <a:gd name="connsiteX2647" fmla="*/ 86824 w 2148797"/>
              <a:gd name="connsiteY2647" fmla="*/ 473855 h 566036"/>
              <a:gd name="connsiteX2648" fmla="*/ 88253 w 2148797"/>
              <a:gd name="connsiteY2648" fmla="*/ 473664 h 566036"/>
              <a:gd name="connsiteX2649" fmla="*/ 98159 w 2148797"/>
              <a:gd name="connsiteY2649" fmla="*/ 476141 h 566036"/>
              <a:gd name="connsiteX2650" fmla="*/ 102160 w 2148797"/>
              <a:gd name="connsiteY2650" fmla="*/ 474902 h 566036"/>
              <a:gd name="connsiteX2651" fmla="*/ 106065 w 2148797"/>
              <a:gd name="connsiteY2651" fmla="*/ 473664 h 566036"/>
              <a:gd name="connsiteX2652" fmla="*/ 112161 w 2148797"/>
              <a:gd name="connsiteY2652" fmla="*/ 471473 h 566036"/>
              <a:gd name="connsiteX2653" fmla="*/ 112637 w 2148797"/>
              <a:gd name="connsiteY2653" fmla="*/ 472617 h 566036"/>
              <a:gd name="connsiteX2654" fmla="*/ 115590 w 2148797"/>
              <a:gd name="connsiteY2654" fmla="*/ 474807 h 566036"/>
              <a:gd name="connsiteX2655" fmla="*/ 116733 w 2148797"/>
              <a:gd name="connsiteY2655" fmla="*/ 471092 h 566036"/>
              <a:gd name="connsiteX2656" fmla="*/ 116257 w 2148797"/>
              <a:gd name="connsiteY2656" fmla="*/ 470616 h 566036"/>
              <a:gd name="connsiteX2657" fmla="*/ 119114 w 2148797"/>
              <a:gd name="connsiteY2657" fmla="*/ 467949 h 566036"/>
              <a:gd name="connsiteX2658" fmla="*/ 128925 w 2148797"/>
              <a:gd name="connsiteY2658" fmla="*/ 470045 h 566036"/>
              <a:gd name="connsiteX2659" fmla="*/ 135307 w 2148797"/>
              <a:gd name="connsiteY2659" fmla="*/ 466330 h 566036"/>
              <a:gd name="connsiteX2660" fmla="*/ 138355 w 2148797"/>
              <a:gd name="connsiteY2660" fmla="*/ 466806 h 566036"/>
              <a:gd name="connsiteX2661" fmla="*/ 141688 w 2148797"/>
              <a:gd name="connsiteY2661" fmla="*/ 467283 h 566036"/>
              <a:gd name="connsiteX2662" fmla="*/ 151785 w 2148797"/>
              <a:gd name="connsiteY2662" fmla="*/ 465949 h 566036"/>
              <a:gd name="connsiteX2663" fmla="*/ 153690 w 2148797"/>
              <a:gd name="connsiteY2663" fmla="*/ 465568 h 566036"/>
              <a:gd name="connsiteX2664" fmla="*/ 155690 w 2148797"/>
              <a:gd name="connsiteY2664" fmla="*/ 464616 h 566036"/>
              <a:gd name="connsiteX2665" fmla="*/ 164644 w 2148797"/>
              <a:gd name="connsiteY2665" fmla="*/ 470331 h 566036"/>
              <a:gd name="connsiteX2666" fmla="*/ 179312 w 2148797"/>
              <a:gd name="connsiteY2666" fmla="*/ 463092 h 566036"/>
              <a:gd name="connsiteX2667" fmla="*/ 187599 w 2148797"/>
              <a:gd name="connsiteY2667" fmla="*/ 461758 h 566036"/>
              <a:gd name="connsiteX2668" fmla="*/ 203411 w 2148797"/>
              <a:gd name="connsiteY2668" fmla="*/ 457853 h 566036"/>
              <a:gd name="connsiteX2669" fmla="*/ 211507 w 2148797"/>
              <a:gd name="connsiteY2669" fmla="*/ 461948 h 566036"/>
              <a:gd name="connsiteX2670" fmla="*/ 222079 w 2148797"/>
              <a:gd name="connsiteY2670" fmla="*/ 460710 h 566036"/>
              <a:gd name="connsiteX2671" fmla="*/ 223508 w 2148797"/>
              <a:gd name="connsiteY2671" fmla="*/ 459853 h 566036"/>
              <a:gd name="connsiteX2672" fmla="*/ 230557 w 2148797"/>
              <a:gd name="connsiteY2672" fmla="*/ 458996 h 566036"/>
              <a:gd name="connsiteX2673" fmla="*/ 233605 w 2148797"/>
              <a:gd name="connsiteY2673" fmla="*/ 458043 h 566036"/>
              <a:gd name="connsiteX2674" fmla="*/ 233414 w 2148797"/>
              <a:gd name="connsiteY2674" fmla="*/ 463568 h 566036"/>
              <a:gd name="connsiteX2675" fmla="*/ 225699 w 2148797"/>
              <a:gd name="connsiteY2675" fmla="*/ 469283 h 566036"/>
              <a:gd name="connsiteX2676" fmla="*/ 221508 w 2148797"/>
              <a:gd name="connsiteY2676" fmla="*/ 476331 h 566036"/>
              <a:gd name="connsiteX2677" fmla="*/ 225508 w 2148797"/>
              <a:gd name="connsiteY2677" fmla="*/ 478141 h 566036"/>
              <a:gd name="connsiteX2678" fmla="*/ 226747 w 2148797"/>
              <a:gd name="connsiteY2678" fmla="*/ 477379 h 566036"/>
              <a:gd name="connsiteX2679" fmla="*/ 229509 w 2148797"/>
              <a:gd name="connsiteY2679" fmla="*/ 469187 h 566036"/>
              <a:gd name="connsiteX2680" fmla="*/ 236272 w 2148797"/>
              <a:gd name="connsiteY2680" fmla="*/ 463377 h 566036"/>
              <a:gd name="connsiteX2681" fmla="*/ 236272 w 2148797"/>
              <a:gd name="connsiteY2681" fmla="*/ 462996 h 566036"/>
              <a:gd name="connsiteX2682" fmla="*/ 239987 w 2148797"/>
              <a:gd name="connsiteY2682" fmla="*/ 458234 h 566036"/>
              <a:gd name="connsiteX2683" fmla="*/ 242272 w 2148797"/>
              <a:gd name="connsiteY2683" fmla="*/ 456519 h 566036"/>
              <a:gd name="connsiteX2684" fmla="*/ 243130 w 2148797"/>
              <a:gd name="connsiteY2684" fmla="*/ 455852 h 566036"/>
              <a:gd name="connsiteX2685" fmla="*/ 246178 w 2148797"/>
              <a:gd name="connsiteY2685" fmla="*/ 457281 h 566036"/>
              <a:gd name="connsiteX2686" fmla="*/ 250273 w 2148797"/>
              <a:gd name="connsiteY2686" fmla="*/ 459186 h 566036"/>
              <a:gd name="connsiteX2687" fmla="*/ 263608 w 2148797"/>
              <a:gd name="connsiteY2687" fmla="*/ 456424 h 566036"/>
              <a:gd name="connsiteX2688" fmla="*/ 264752 w 2148797"/>
              <a:gd name="connsiteY2688" fmla="*/ 454424 h 566036"/>
              <a:gd name="connsiteX2689" fmla="*/ 275515 w 2148797"/>
              <a:gd name="connsiteY2689" fmla="*/ 456900 h 566036"/>
              <a:gd name="connsiteX2690" fmla="*/ 273705 w 2148797"/>
              <a:gd name="connsiteY2690" fmla="*/ 465854 h 566036"/>
              <a:gd name="connsiteX2691" fmla="*/ 274753 w 2148797"/>
              <a:gd name="connsiteY2691" fmla="*/ 466235 h 566036"/>
              <a:gd name="connsiteX2692" fmla="*/ 282373 w 2148797"/>
              <a:gd name="connsiteY2692" fmla="*/ 458710 h 566036"/>
              <a:gd name="connsiteX2693" fmla="*/ 281420 w 2148797"/>
              <a:gd name="connsiteY2693" fmla="*/ 454424 h 566036"/>
              <a:gd name="connsiteX2694" fmla="*/ 292850 w 2148797"/>
              <a:gd name="connsiteY2694" fmla="*/ 453948 h 566036"/>
              <a:gd name="connsiteX2695" fmla="*/ 304947 w 2148797"/>
              <a:gd name="connsiteY2695" fmla="*/ 448994 h 566036"/>
              <a:gd name="connsiteX2696" fmla="*/ 315996 w 2148797"/>
              <a:gd name="connsiteY2696" fmla="*/ 449661 h 566036"/>
              <a:gd name="connsiteX2697" fmla="*/ 318568 w 2148797"/>
              <a:gd name="connsiteY2697" fmla="*/ 452995 h 566036"/>
              <a:gd name="connsiteX2698" fmla="*/ 332951 w 2148797"/>
              <a:gd name="connsiteY2698" fmla="*/ 454043 h 566036"/>
              <a:gd name="connsiteX2699" fmla="*/ 338380 w 2148797"/>
              <a:gd name="connsiteY2699" fmla="*/ 455852 h 566036"/>
              <a:gd name="connsiteX2700" fmla="*/ 339237 w 2148797"/>
              <a:gd name="connsiteY2700" fmla="*/ 456138 h 566036"/>
              <a:gd name="connsiteX2701" fmla="*/ 340856 w 2148797"/>
              <a:gd name="connsiteY2701" fmla="*/ 452709 h 566036"/>
              <a:gd name="connsiteX2702" fmla="*/ 339999 w 2148797"/>
              <a:gd name="connsiteY2702" fmla="*/ 451852 h 566036"/>
              <a:gd name="connsiteX2703" fmla="*/ 338951 w 2148797"/>
              <a:gd name="connsiteY2703" fmla="*/ 450804 h 566036"/>
              <a:gd name="connsiteX2704" fmla="*/ 340380 w 2148797"/>
              <a:gd name="connsiteY2704" fmla="*/ 448137 h 566036"/>
              <a:gd name="connsiteX2705" fmla="*/ 349238 w 2148797"/>
              <a:gd name="connsiteY2705" fmla="*/ 450328 h 566036"/>
              <a:gd name="connsiteX2706" fmla="*/ 352286 w 2148797"/>
              <a:gd name="connsiteY2706" fmla="*/ 446804 h 566036"/>
              <a:gd name="connsiteX2707" fmla="*/ 358858 w 2148797"/>
              <a:gd name="connsiteY2707" fmla="*/ 444232 h 566036"/>
              <a:gd name="connsiteX2708" fmla="*/ 352572 w 2148797"/>
              <a:gd name="connsiteY2708" fmla="*/ 436041 h 566036"/>
              <a:gd name="connsiteX2709" fmla="*/ 349333 w 2148797"/>
              <a:gd name="connsiteY2709" fmla="*/ 443279 h 566036"/>
              <a:gd name="connsiteX2710" fmla="*/ 346762 w 2148797"/>
              <a:gd name="connsiteY2710" fmla="*/ 436707 h 566036"/>
              <a:gd name="connsiteX2711" fmla="*/ 341618 w 2148797"/>
              <a:gd name="connsiteY2711" fmla="*/ 432040 h 566036"/>
              <a:gd name="connsiteX2712" fmla="*/ 341428 w 2148797"/>
              <a:gd name="connsiteY2712" fmla="*/ 439374 h 566036"/>
              <a:gd name="connsiteX2713" fmla="*/ 342380 w 2148797"/>
              <a:gd name="connsiteY2713" fmla="*/ 440708 h 566036"/>
              <a:gd name="connsiteX2714" fmla="*/ 343238 w 2148797"/>
              <a:gd name="connsiteY2714" fmla="*/ 441946 h 566036"/>
              <a:gd name="connsiteX2715" fmla="*/ 339618 w 2148797"/>
              <a:gd name="connsiteY2715" fmla="*/ 443946 h 566036"/>
              <a:gd name="connsiteX2716" fmla="*/ 329617 w 2148797"/>
              <a:gd name="connsiteY2716" fmla="*/ 446137 h 566036"/>
              <a:gd name="connsiteX2717" fmla="*/ 329903 w 2148797"/>
              <a:gd name="connsiteY2717" fmla="*/ 447280 h 566036"/>
              <a:gd name="connsiteX2718" fmla="*/ 330093 w 2148797"/>
              <a:gd name="connsiteY2718" fmla="*/ 448042 h 566036"/>
              <a:gd name="connsiteX2719" fmla="*/ 328474 w 2148797"/>
              <a:gd name="connsiteY2719" fmla="*/ 449947 h 566036"/>
              <a:gd name="connsiteX2720" fmla="*/ 327902 w 2148797"/>
              <a:gd name="connsiteY2720" fmla="*/ 449661 h 566036"/>
              <a:gd name="connsiteX2721" fmla="*/ 311710 w 2148797"/>
              <a:gd name="connsiteY2721" fmla="*/ 445470 h 566036"/>
              <a:gd name="connsiteX2722" fmla="*/ 309233 w 2148797"/>
              <a:gd name="connsiteY2722" fmla="*/ 445185 h 566036"/>
              <a:gd name="connsiteX2723" fmla="*/ 300946 w 2148797"/>
              <a:gd name="connsiteY2723" fmla="*/ 443279 h 566036"/>
              <a:gd name="connsiteX2724" fmla="*/ 292183 w 2148797"/>
              <a:gd name="connsiteY2724" fmla="*/ 444327 h 566036"/>
              <a:gd name="connsiteX2725" fmla="*/ 284849 w 2148797"/>
              <a:gd name="connsiteY2725" fmla="*/ 445375 h 566036"/>
              <a:gd name="connsiteX2726" fmla="*/ 282087 w 2148797"/>
              <a:gd name="connsiteY2726" fmla="*/ 445470 h 566036"/>
              <a:gd name="connsiteX2727" fmla="*/ 271324 w 2148797"/>
              <a:gd name="connsiteY2727" fmla="*/ 444804 h 566036"/>
              <a:gd name="connsiteX2728" fmla="*/ 270752 w 2148797"/>
              <a:gd name="connsiteY2728" fmla="*/ 445946 h 566036"/>
              <a:gd name="connsiteX2729" fmla="*/ 263989 w 2148797"/>
              <a:gd name="connsiteY2729" fmla="*/ 446804 h 566036"/>
              <a:gd name="connsiteX2730" fmla="*/ 259418 w 2148797"/>
              <a:gd name="connsiteY2730" fmla="*/ 447566 h 566036"/>
              <a:gd name="connsiteX2731" fmla="*/ 253417 w 2148797"/>
              <a:gd name="connsiteY2731" fmla="*/ 447280 h 566036"/>
              <a:gd name="connsiteX2732" fmla="*/ 247035 w 2148797"/>
              <a:gd name="connsiteY2732" fmla="*/ 449471 h 566036"/>
              <a:gd name="connsiteX2733" fmla="*/ 243415 w 2148797"/>
              <a:gd name="connsiteY2733" fmla="*/ 441565 h 566036"/>
              <a:gd name="connsiteX2734" fmla="*/ 248940 w 2148797"/>
              <a:gd name="connsiteY2734" fmla="*/ 438803 h 566036"/>
              <a:gd name="connsiteX2735" fmla="*/ 245416 w 2148797"/>
              <a:gd name="connsiteY2735" fmla="*/ 436231 h 566036"/>
              <a:gd name="connsiteX2736" fmla="*/ 243511 w 2148797"/>
              <a:gd name="connsiteY2736" fmla="*/ 436898 h 566036"/>
              <a:gd name="connsiteX2737" fmla="*/ 241320 w 2148797"/>
              <a:gd name="connsiteY2737" fmla="*/ 437565 h 566036"/>
              <a:gd name="connsiteX2738" fmla="*/ 236748 w 2148797"/>
              <a:gd name="connsiteY2738" fmla="*/ 439755 h 566036"/>
              <a:gd name="connsiteX2739" fmla="*/ 234176 w 2148797"/>
              <a:gd name="connsiteY2739" fmla="*/ 444708 h 566036"/>
              <a:gd name="connsiteX2740" fmla="*/ 232843 w 2148797"/>
              <a:gd name="connsiteY2740" fmla="*/ 445566 h 566036"/>
              <a:gd name="connsiteX2741" fmla="*/ 229890 w 2148797"/>
              <a:gd name="connsiteY2741" fmla="*/ 447471 h 566036"/>
              <a:gd name="connsiteX2742" fmla="*/ 223508 w 2148797"/>
              <a:gd name="connsiteY2742" fmla="*/ 445661 h 566036"/>
              <a:gd name="connsiteX2743" fmla="*/ 217984 w 2148797"/>
              <a:gd name="connsiteY2743" fmla="*/ 452614 h 566036"/>
              <a:gd name="connsiteX2744" fmla="*/ 216841 w 2148797"/>
              <a:gd name="connsiteY2744" fmla="*/ 451376 h 566036"/>
              <a:gd name="connsiteX2745" fmla="*/ 213602 w 2148797"/>
              <a:gd name="connsiteY2745" fmla="*/ 447947 h 566036"/>
              <a:gd name="connsiteX2746" fmla="*/ 206363 w 2148797"/>
              <a:gd name="connsiteY2746" fmla="*/ 447375 h 566036"/>
              <a:gd name="connsiteX2747" fmla="*/ 202934 w 2148797"/>
              <a:gd name="connsiteY2747" fmla="*/ 442803 h 566036"/>
              <a:gd name="connsiteX2748" fmla="*/ 201887 w 2148797"/>
              <a:gd name="connsiteY2748" fmla="*/ 443470 h 566036"/>
              <a:gd name="connsiteX2749" fmla="*/ 199505 w 2148797"/>
              <a:gd name="connsiteY2749" fmla="*/ 444994 h 566036"/>
              <a:gd name="connsiteX2750" fmla="*/ 195219 w 2148797"/>
              <a:gd name="connsiteY2750" fmla="*/ 447185 h 566036"/>
              <a:gd name="connsiteX2751" fmla="*/ 190456 w 2148797"/>
              <a:gd name="connsiteY2751" fmla="*/ 441660 h 566036"/>
              <a:gd name="connsiteX2752" fmla="*/ 184361 w 2148797"/>
              <a:gd name="connsiteY2752" fmla="*/ 443279 h 566036"/>
              <a:gd name="connsiteX2753" fmla="*/ 185885 w 2148797"/>
              <a:gd name="connsiteY2753" fmla="*/ 448042 h 566036"/>
              <a:gd name="connsiteX2754" fmla="*/ 185027 w 2148797"/>
              <a:gd name="connsiteY2754" fmla="*/ 447471 h 566036"/>
              <a:gd name="connsiteX2755" fmla="*/ 179503 w 2148797"/>
              <a:gd name="connsiteY2755" fmla="*/ 443565 h 566036"/>
              <a:gd name="connsiteX2756" fmla="*/ 168644 w 2148797"/>
              <a:gd name="connsiteY2756" fmla="*/ 448423 h 566036"/>
              <a:gd name="connsiteX2757" fmla="*/ 162834 w 2148797"/>
              <a:gd name="connsiteY2757" fmla="*/ 443660 h 566036"/>
              <a:gd name="connsiteX2758" fmla="*/ 167882 w 2148797"/>
              <a:gd name="connsiteY2758" fmla="*/ 440898 h 566036"/>
              <a:gd name="connsiteX2759" fmla="*/ 161881 w 2148797"/>
              <a:gd name="connsiteY2759" fmla="*/ 436517 h 566036"/>
              <a:gd name="connsiteX2760" fmla="*/ 157595 w 2148797"/>
              <a:gd name="connsiteY2760" fmla="*/ 440994 h 566036"/>
              <a:gd name="connsiteX2761" fmla="*/ 148928 w 2148797"/>
              <a:gd name="connsiteY2761" fmla="*/ 443375 h 566036"/>
              <a:gd name="connsiteX2762" fmla="*/ 147118 w 2148797"/>
              <a:gd name="connsiteY2762" fmla="*/ 448042 h 566036"/>
              <a:gd name="connsiteX2763" fmla="*/ 142070 w 2148797"/>
              <a:gd name="connsiteY2763" fmla="*/ 445851 h 566036"/>
              <a:gd name="connsiteX2764" fmla="*/ 135593 w 2148797"/>
              <a:gd name="connsiteY2764" fmla="*/ 441851 h 566036"/>
              <a:gd name="connsiteX2765" fmla="*/ 132449 w 2148797"/>
              <a:gd name="connsiteY2765" fmla="*/ 446804 h 566036"/>
              <a:gd name="connsiteX2766" fmla="*/ 124353 w 2148797"/>
              <a:gd name="connsiteY2766" fmla="*/ 446518 h 566036"/>
              <a:gd name="connsiteX2767" fmla="*/ 117019 w 2148797"/>
              <a:gd name="connsiteY2767" fmla="*/ 444613 h 566036"/>
              <a:gd name="connsiteX2768" fmla="*/ 117686 w 2148797"/>
              <a:gd name="connsiteY2768" fmla="*/ 433850 h 566036"/>
              <a:gd name="connsiteX2769" fmla="*/ 115876 w 2148797"/>
              <a:gd name="connsiteY2769" fmla="*/ 432516 h 566036"/>
              <a:gd name="connsiteX2770" fmla="*/ 112066 w 2148797"/>
              <a:gd name="connsiteY2770" fmla="*/ 429754 h 566036"/>
              <a:gd name="connsiteX2771" fmla="*/ 107494 w 2148797"/>
              <a:gd name="connsiteY2771" fmla="*/ 434040 h 566036"/>
              <a:gd name="connsiteX2772" fmla="*/ 106732 w 2148797"/>
              <a:gd name="connsiteY2772" fmla="*/ 430040 h 566036"/>
              <a:gd name="connsiteX2773" fmla="*/ 107875 w 2148797"/>
              <a:gd name="connsiteY2773" fmla="*/ 429183 h 566036"/>
              <a:gd name="connsiteX2774" fmla="*/ 106637 w 2148797"/>
              <a:gd name="connsiteY2774" fmla="*/ 424420 h 566036"/>
              <a:gd name="connsiteX2775" fmla="*/ 104827 w 2148797"/>
              <a:gd name="connsiteY2775" fmla="*/ 422325 h 566036"/>
              <a:gd name="connsiteX2776" fmla="*/ 106827 w 2148797"/>
              <a:gd name="connsiteY2776" fmla="*/ 420419 h 566036"/>
              <a:gd name="connsiteX2777" fmla="*/ 109018 w 2148797"/>
              <a:gd name="connsiteY2777" fmla="*/ 419753 h 566036"/>
              <a:gd name="connsiteX2778" fmla="*/ 114542 w 2148797"/>
              <a:gd name="connsiteY2778" fmla="*/ 420134 h 566036"/>
              <a:gd name="connsiteX2779" fmla="*/ 119495 w 2148797"/>
              <a:gd name="connsiteY2779" fmla="*/ 425182 h 566036"/>
              <a:gd name="connsiteX2780" fmla="*/ 119590 w 2148797"/>
              <a:gd name="connsiteY2780" fmla="*/ 423753 h 566036"/>
              <a:gd name="connsiteX2781" fmla="*/ 126163 w 2148797"/>
              <a:gd name="connsiteY2781" fmla="*/ 418800 h 566036"/>
              <a:gd name="connsiteX2782" fmla="*/ 129211 w 2148797"/>
              <a:gd name="connsiteY2782" fmla="*/ 416324 h 566036"/>
              <a:gd name="connsiteX2783" fmla="*/ 133402 w 2148797"/>
              <a:gd name="connsiteY2783" fmla="*/ 412800 h 566036"/>
              <a:gd name="connsiteX2784" fmla="*/ 144641 w 2148797"/>
              <a:gd name="connsiteY2784" fmla="*/ 403656 h 566036"/>
              <a:gd name="connsiteX2785" fmla="*/ 144546 w 2148797"/>
              <a:gd name="connsiteY2785" fmla="*/ 403751 h 566036"/>
              <a:gd name="connsiteX2786" fmla="*/ 141212 w 2148797"/>
              <a:gd name="connsiteY2786" fmla="*/ 405656 h 566036"/>
              <a:gd name="connsiteX2787" fmla="*/ 126448 w 2148797"/>
              <a:gd name="connsiteY2787" fmla="*/ 409180 h 566036"/>
              <a:gd name="connsiteX2788" fmla="*/ 123401 w 2148797"/>
              <a:gd name="connsiteY2788" fmla="*/ 407085 h 566036"/>
              <a:gd name="connsiteX2789" fmla="*/ 119971 w 2148797"/>
              <a:gd name="connsiteY2789" fmla="*/ 404703 h 566036"/>
              <a:gd name="connsiteX2790" fmla="*/ 118829 w 2148797"/>
              <a:gd name="connsiteY2790" fmla="*/ 408894 h 566036"/>
              <a:gd name="connsiteX2791" fmla="*/ 109780 w 2148797"/>
              <a:gd name="connsiteY2791" fmla="*/ 405275 h 566036"/>
              <a:gd name="connsiteX2792" fmla="*/ 113590 w 2148797"/>
              <a:gd name="connsiteY2792" fmla="*/ 401941 h 566036"/>
              <a:gd name="connsiteX2793" fmla="*/ 112256 w 2148797"/>
              <a:gd name="connsiteY2793" fmla="*/ 398226 h 566036"/>
              <a:gd name="connsiteX2794" fmla="*/ 112447 w 2148797"/>
              <a:gd name="connsiteY2794" fmla="*/ 394321 h 566036"/>
              <a:gd name="connsiteX2795" fmla="*/ 113018 w 2148797"/>
              <a:gd name="connsiteY2795" fmla="*/ 389654 h 566036"/>
              <a:gd name="connsiteX2796" fmla="*/ 112352 w 2148797"/>
              <a:gd name="connsiteY2796" fmla="*/ 388130 h 566036"/>
              <a:gd name="connsiteX2797" fmla="*/ 114542 w 2148797"/>
              <a:gd name="connsiteY2797" fmla="*/ 382034 h 566036"/>
              <a:gd name="connsiteX2798" fmla="*/ 116257 w 2148797"/>
              <a:gd name="connsiteY2798" fmla="*/ 377462 h 566036"/>
              <a:gd name="connsiteX2799" fmla="*/ 116352 w 2148797"/>
              <a:gd name="connsiteY2799" fmla="*/ 374985 h 566036"/>
              <a:gd name="connsiteX2800" fmla="*/ 115876 w 2148797"/>
              <a:gd name="connsiteY2800" fmla="*/ 370985 h 566036"/>
              <a:gd name="connsiteX2801" fmla="*/ 117114 w 2148797"/>
              <a:gd name="connsiteY2801" fmla="*/ 369556 h 566036"/>
              <a:gd name="connsiteX2802" fmla="*/ 118447 w 2148797"/>
              <a:gd name="connsiteY2802" fmla="*/ 367937 h 566036"/>
              <a:gd name="connsiteX2803" fmla="*/ 123115 w 2148797"/>
              <a:gd name="connsiteY2803" fmla="*/ 364889 h 566036"/>
              <a:gd name="connsiteX2804" fmla="*/ 126734 w 2148797"/>
              <a:gd name="connsiteY2804" fmla="*/ 367937 h 566036"/>
              <a:gd name="connsiteX2805" fmla="*/ 126163 w 2148797"/>
              <a:gd name="connsiteY2805" fmla="*/ 367937 h 566036"/>
              <a:gd name="connsiteX2806" fmla="*/ 122067 w 2148797"/>
              <a:gd name="connsiteY2806" fmla="*/ 372699 h 566036"/>
              <a:gd name="connsiteX2807" fmla="*/ 120924 w 2148797"/>
              <a:gd name="connsiteY2807" fmla="*/ 374890 h 566036"/>
              <a:gd name="connsiteX2808" fmla="*/ 120924 w 2148797"/>
              <a:gd name="connsiteY2808" fmla="*/ 376033 h 566036"/>
              <a:gd name="connsiteX2809" fmla="*/ 124924 w 2148797"/>
              <a:gd name="connsiteY2809" fmla="*/ 377748 h 566036"/>
              <a:gd name="connsiteX2810" fmla="*/ 125877 w 2148797"/>
              <a:gd name="connsiteY2810" fmla="*/ 376890 h 566036"/>
              <a:gd name="connsiteX2811" fmla="*/ 127211 w 2148797"/>
              <a:gd name="connsiteY2811" fmla="*/ 375747 h 566036"/>
              <a:gd name="connsiteX2812" fmla="*/ 134926 w 2148797"/>
              <a:gd name="connsiteY2812" fmla="*/ 375462 h 566036"/>
              <a:gd name="connsiteX2813" fmla="*/ 152738 w 2148797"/>
              <a:gd name="connsiteY2813" fmla="*/ 374319 h 566036"/>
              <a:gd name="connsiteX2814" fmla="*/ 159691 w 2148797"/>
              <a:gd name="connsiteY2814" fmla="*/ 369937 h 566036"/>
              <a:gd name="connsiteX2815" fmla="*/ 152738 w 2148797"/>
              <a:gd name="connsiteY2815" fmla="*/ 364222 h 566036"/>
              <a:gd name="connsiteX2816" fmla="*/ 153309 w 2148797"/>
              <a:gd name="connsiteY2816" fmla="*/ 363746 h 566036"/>
              <a:gd name="connsiteX2817" fmla="*/ 156547 w 2148797"/>
              <a:gd name="connsiteY2817" fmla="*/ 361555 h 566036"/>
              <a:gd name="connsiteX2818" fmla="*/ 159881 w 2148797"/>
              <a:gd name="connsiteY2818" fmla="*/ 359650 h 566036"/>
              <a:gd name="connsiteX2819" fmla="*/ 164453 w 2148797"/>
              <a:gd name="connsiteY2819" fmla="*/ 363269 h 566036"/>
              <a:gd name="connsiteX2820" fmla="*/ 169502 w 2148797"/>
              <a:gd name="connsiteY2820" fmla="*/ 357459 h 566036"/>
              <a:gd name="connsiteX2821" fmla="*/ 173312 w 2148797"/>
              <a:gd name="connsiteY2821" fmla="*/ 362412 h 566036"/>
              <a:gd name="connsiteX2822" fmla="*/ 170263 w 2148797"/>
              <a:gd name="connsiteY2822" fmla="*/ 364031 h 566036"/>
              <a:gd name="connsiteX2823" fmla="*/ 165120 w 2148797"/>
              <a:gd name="connsiteY2823" fmla="*/ 365175 h 566036"/>
              <a:gd name="connsiteX2824" fmla="*/ 159310 w 2148797"/>
              <a:gd name="connsiteY2824" fmla="*/ 365175 h 566036"/>
              <a:gd name="connsiteX2825" fmla="*/ 162167 w 2148797"/>
              <a:gd name="connsiteY2825" fmla="*/ 369175 h 566036"/>
              <a:gd name="connsiteX2826" fmla="*/ 163882 w 2148797"/>
              <a:gd name="connsiteY2826" fmla="*/ 370318 h 566036"/>
              <a:gd name="connsiteX2827" fmla="*/ 172264 w 2148797"/>
              <a:gd name="connsiteY2827" fmla="*/ 369175 h 566036"/>
              <a:gd name="connsiteX2828" fmla="*/ 173502 w 2148797"/>
              <a:gd name="connsiteY2828" fmla="*/ 367460 h 566036"/>
              <a:gd name="connsiteX2829" fmla="*/ 174645 w 2148797"/>
              <a:gd name="connsiteY2829" fmla="*/ 365841 h 566036"/>
              <a:gd name="connsiteX2830" fmla="*/ 178550 w 2148797"/>
              <a:gd name="connsiteY2830" fmla="*/ 361555 h 566036"/>
              <a:gd name="connsiteX2831" fmla="*/ 184932 w 2148797"/>
              <a:gd name="connsiteY2831" fmla="*/ 360698 h 566036"/>
              <a:gd name="connsiteX2832" fmla="*/ 182360 w 2148797"/>
              <a:gd name="connsiteY2832" fmla="*/ 359650 h 566036"/>
              <a:gd name="connsiteX2833" fmla="*/ 179598 w 2148797"/>
              <a:gd name="connsiteY2833" fmla="*/ 357269 h 566036"/>
              <a:gd name="connsiteX2834" fmla="*/ 181027 w 2148797"/>
              <a:gd name="connsiteY2834" fmla="*/ 350220 h 566036"/>
              <a:gd name="connsiteX2835" fmla="*/ 169502 w 2148797"/>
              <a:gd name="connsiteY2835" fmla="*/ 347934 h 566036"/>
              <a:gd name="connsiteX2836" fmla="*/ 167311 w 2148797"/>
              <a:gd name="connsiteY2836" fmla="*/ 353935 h 566036"/>
              <a:gd name="connsiteX2837" fmla="*/ 161691 w 2148797"/>
              <a:gd name="connsiteY2837" fmla="*/ 349363 h 566036"/>
              <a:gd name="connsiteX2838" fmla="*/ 165977 w 2148797"/>
              <a:gd name="connsiteY2838" fmla="*/ 341171 h 566036"/>
              <a:gd name="connsiteX2839" fmla="*/ 159691 w 2148797"/>
              <a:gd name="connsiteY2839" fmla="*/ 344696 h 566036"/>
              <a:gd name="connsiteX2840" fmla="*/ 158643 w 2148797"/>
              <a:gd name="connsiteY2840" fmla="*/ 345267 h 566036"/>
              <a:gd name="connsiteX2841" fmla="*/ 155595 w 2148797"/>
              <a:gd name="connsiteY2841" fmla="*/ 342315 h 566036"/>
              <a:gd name="connsiteX2842" fmla="*/ 156166 w 2148797"/>
              <a:gd name="connsiteY2842" fmla="*/ 341933 h 566036"/>
              <a:gd name="connsiteX2843" fmla="*/ 165882 w 2148797"/>
              <a:gd name="connsiteY2843" fmla="*/ 336123 h 566036"/>
              <a:gd name="connsiteX2844" fmla="*/ 166739 w 2148797"/>
              <a:gd name="connsiteY2844" fmla="*/ 333552 h 566036"/>
              <a:gd name="connsiteX2845" fmla="*/ 163882 w 2148797"/>
              <a:gd name="connsiteY2845" fmla="*/ 332313 h 566036"/>
              <a:gd name="connsiteX2846" fmla="*/ 160548 w 2148797"/>
              <a:gd name="connsiteY2846" fmla="*/ 333171 h 566036"/>
              <a:gd name="connsiteX2847" fmla="*/ 154071 w 2148797"/>
              <a:gd name="connsiteY2847" fmla="*/ 337838 h 566036"/>
              <a:gd name="connsiteX2848" fmla="*/ 151595 w 2148797"/>
              <a:gd name="connsiteY2848" fmla="*/ 343077 h 566036"/>
              <a:gd name="connsiteX2849" fmla="*/ 150261 w 2148797"/>
              <a:gd name="connsiteY2849" fmla="*/ 339267 h 566036"/>
              <a:gd name="connsiteX2850" fmla="*/ 141879 w 2148797"/>
              <a:gd name="connsiteY2850" fmla="*/ 332504 h 566036"/>
              <a:gd name="connsiteX2851" fmla="*/ 137212 w 2148797"/>
              <a:gd name="connsiteY2851" fmla="*/ 334028 h 566036"/>
              <a:gd name="connsiteX2852" fmla="*/ 136640 w 2148797"/>
              <a:gd name="connsiteY2852" fmla="*/ 334218 h 566036"/>
              <a:gd name="connsiteX2853" fmla="*/ 146641 w 2148797"/>
              <a:gd name="connsiteY2853" fmla="*/ 323455 h 566036"/>
              <a:gd name="connsiteX2854" fmla="*/ 155309 w 2148797"/>
              <a:gd name="connsiteY2854" fmla="*/ 323550 h 566036"/>
              <a:gd name="connsiteX2855" fmla="*/ 156643 w 2148797"/>
              <a:gd name="connsiteY2855" fmla="*/ 321074 h 566036"/>
              <a:gd name="connsiteX2856" fmla="*/ 155881 w 2148797"/>
              <a:gd name="connsiteY2856" fmla="*/ 315073 h 566036"/>
              <a:gd name="connsiteX2857" fmla="*/ 168835 w 2148797"/>
              <a:gd name="connsiteY2857" fmla="*/ 316406 h 566036"/>
              <a:gd name="connsiteX2858" fmla="*/ 169597 w 2148797"/>
              <a:gd name="connsiteY2858" fmla="*/ 318883 h 566036"/>
              <a:gd name="connsiteX2859" fmla="*/ 170454 w 2148797"/>
              <a:gd name="connsiteY2859" fmla="*/ 321645 h 566036"/>
              <a:gd name="connsiteX2860" fmla="*/ 176645 w 2148797"/>
              <a:gd name="connsiteY2860" fmla="*/ 320788 h 566036"/>
              <a:gd name="connsiteX2861" fmla="*/ 173312 w 2148797"/>
              <a:gd name="connsiteY2861" fmla="*/ 315168 h 566036"/>
              <a:gd name="connsiteX2862" fmla="*/ 164168 w 2148797"/>
              <a:gd name="connsiteY2862" fmla="*/ 312501 h 566036"/>
              <a:gd name="connsiteX2863" fmla="*/ 159310 w 2148797"/>
              <a:gd name="connsiteY2863" fmla="*/ 304786 h 566036"/>
              <a:gd name="connsiteX2864" fmla="*/ 154166 w 2148797"/>
              <a:gd name="connsiteY2864" fmla="*/ 301452 h 566036"/>
              <a:gd name="connsiteX2865" fmla="*/ 153595 w 2148797"/>
              <a:gd name="connsiteY2865" fmla="*/ 304310 h 566036"/>
              <a:gd name="connsiteX2866" fmla="*/ 162072 w 2148797"/>
              <a:gd name="connsiteY2866" fmla="*/ 311358 h 566036"/>
              <a:gd name="connsiteX2867" fmla="*/ 154738 w 2148797"/>
              <a:gd name="connsiteY2867" fmla="*/ 310977 h 566036"/>
              <a:gd name="connsiteX2868" fmla="*/ 152356 w 2148797"/>
              <a:gd name="connsiteY2868" fmla="*/ 311358 h 566036"/>
              <a:gd name="connsiteX2869" fmla="*/ 141212 w 2148797"/>
              <a:gd name="connsiteY2869" fmla="*/ 312977 h 566036"/>
              <a:gd name="connsiteX2870" fmla="*/ 140069 w 2148797"/>
              <a:gd name="connsiteY2870" fmla="*/ 312501 h 566036"/>
              <a:gd name="connsiteX2871" fmla="*/ 141403 w 2148797"/>
              <a:gd name="connsiteY2871" fmla="*/ 308977 h 566036"/>
              <a:gd name="connsiteX2872" fmla="*/ 142641 w 2148797"/>
              <a:gd name="connsiteY2872" fmla="*/ 309167 h 566036"/>
              <a:gd name="connsiteX2873" fmla="*/ 144355 w 2148797"/>
              <a:gd name="connsiteY2873" fmla="*/ 309453 h 566036"/>
              <a:gd name="connsiteX2874" fmla="*/ 148451 w 2148797"/>
              <a:gd name="connsiteY2874" fmla="*/ 309644 h 566036"/>
              <a:gd name="connsiteX2875" fmla="*/ 145498 w 2148797"/>
              <a:gd name="connsiteY2875" fmla="*/ 304977 h 566036"/>
              <a:gd name="connsiteX2876" fmla="*/ 139307 w 2148797"/>
              <a:gd name="connsiteY2876" fmla="*/ 303929 h 566036"/>
              <a:gd name="connsiteX2877" fmla="*/ 143498 w 2148797"/>
              <a:gd name="connsiteY2877" fmla="*/ 300500 h 566036"/>
              <a:gd name="connsiteX2878" fmla="*/ 153404 w 2148797"/>
              <a:gd name="connsiteY2878" fmla="*/ 295928 h 566036"/>
              <a:gd name="connsiteX2879" fmla="*/ 156071 w 2148797"/>
              <a:gd name="connsiteY2879" fmla="*/ 290784 h 566036"/>
              <a:gd name="connsiteX2880" fmla="*/ 157214 w 2148797"/>
              <a:gd name="connsiteY2880" fmla="*/ 294594 h 566036"/>
              <a:gd name="connsiteX2881" fmla="*/ 156643 w 2148797"/>
              <a:gd name="connsiteY2881" fmla="*/ 295452 h 566036"/>
              <a:gd name="connsiteX2882" fmla="*/ 156738 w 2148797"/>
              <a:gd name="connsiteY2882" fmla="*/ 297452 h 566036"/>
              <a:gd name="connsiteX2883" fmla="*/ 159977 w 2148797"/>
              <a:gd name="connsiteY2883" fmla="*/ 298404 h 566036"/>
              <a:gd name="connsiteX2884" fmla="*/ 162453 w 2148797"/>
              <a:gd name="connsiteY2884" fmla="*/ 297261 h 566036"/>
              <a:gd name="connsiteX2885" fmla="*/ 168263 w 2148797"/>
              <a:gd name="connsiteY2885" fmla="*/ 299642 h 566036"/>
              <a:gd name="connsiteX2886" fmla="*/ 171692 w 2148797"/>
              <a:gd name="connsiteY2886" fmla="*/ 300500 h 566036"/>
              <a:gd name="connsiteX2887" fmla="*/ 174550 w 2148797"/>
              <a:gd name="connsiteY2887" fmla="*/ 301262 h 566036"/>
              <a:gd name="connsiteX2888" fmla="*/ 176550 w 2148797"/>
              <a:gd name="connsiteY2888" fmla="*/ 297547 h 566036"/>
              <a:gd name="connsiteX2889" fmla="*/ 177407 w 2148797"/>
              <a:gd name="connsiteY2889" fmla="*/ 297642 h 566036"/>
              <a:gd name="connsiteX2890" fmla="*/ 178836 w 2148797"/>
              <a:gd name="connsiteY2890" fmla="*/ 297737 h 566036"/>
              <a:gd name="connsiteX2891" fmla="*/ 181122 w 2148797"/>
              <a:gd name="connsiteY2891" fmla="*/ 294975 h 566036"/>
              <a:gd name="connsiteX2892" fmla="*/ 180170 w 2148797"/>
              <a:gd name="connsiteY2892" fmla="*/ 293737 h 566036"/>
              <a:gd name="connsiteX2893" fmla="*/ 177121 w 2148797"/>
              <a:gd name="connsiteY2893" fmla="*/ 289641 h 566036"/>
              <a:gd name="connsiteX2894" fmla="*/ 171978 w 2148797"/>
              <a:gd name="connsiteY2894" fmla="*/ 292594 h 566036"/>
              <a:gd name="connsiteX2895" fmla="*/ 177788 w 2148797"/>
              <a:gd name="connsiteY2895" fmla="*/ 287069 h 566036"/>
              <a:gd name="connsiteX2896" fmla="*/ 189980 w 2148797"/>
              <a:gd name="connsiteY2896" fmla="*/ 288403 h 566036"/>
              <a:gd name="connsiteX2897" fmla="*/ 191790 w 2148797"/>
              <a:gd name="connsiteY2897" fmla="*/ 288117 h 566036"/>
              <a:gd name="connsiteX2898" fmla="*/ 192743 w 2148797"/>
              <a:gd name="connsiteY2898" fmla="*/ 298881 h 566036"/>
              <a:gd name="connsiteX2899" fmla="*/ 193695 w 2148797"/>
              <a:gd name="connsiteY2899" fmla="*/ 298119 h 566036"/>
              <a:gd name="connsiteX2900" fmla="*/ 197029 w 2148797"/>
              <a:gd name="connsiteY2900" fmla="*/ 295642 h 566036"/>
              <a:gd name="connsiteX2901" fmla="*/ 203125 w 2148797"/>
              <a:gd name="connsiteY2901" fmla="*/ 296690 h 566036"/>
              <a:gd name="connsiteX2902" fmla="*/ 199124 w 2148797"/>
              <a:gd name="connsiteY2902" fmla="*/ 286498 h 566036"/>
              <a:gd name="connsiteX2903" fmla="*/ 204935 w 2148797"/>
              <a:gd name="connsiteY2903" fmla="*/ 285165 h 566036"/>
              <a:gd name="connsiteX2904" fmla="*/ 205792 w 2148797"/>
              <a:gd name="connsiteY2904" fmla="*/ 284974 h 566036"/>
              <a:gd name="connsiteX2905" fmla="*/ 207602 w 2148797"/>
              <a:gd name="connsiteY2905" fmla="*/ 282974 h 566036"/>
              <a:gd name="connsiteX2906" fmla="*/ 211888 w 2148797"/>
              <a:gd name="connsiteY2906" fmla="*/ 287546 h 566036"/>
              <a:gd name="connsiteX2907" fmla="*/ 217888 w 2148797"/>
              <a:gd name="connsiteY2907" fmla="*/ 286593 h 566036"/>
              <a:gd name="connsiteX2908" fmla="*/ 218365 w 2148797"/>
              <a:gd name="connsiteY2908" fmla="*/ 283641 h 566036"/>
              <a:gd name="connsiteX2909" fmla="*/ 219127 w 2148797"/>
              <a:gd name="connsiteY2909" fmla="*/ 283831 h 566036"/>
              <a:gd name="connsiteX2910" fmla="*/ 220937 w 2148797"/>
              <a:gd name="connsiteY2910" fmla="*/ 284402 h 566036"/>
              <a:gd name="connsiteX2911" fmla="*/ 225604 w 2148797"/>
              <a:gd name="connsiteY2911" fmla="*/ 285260 h 566036"/>
              <a:gd name="connsiteX2912" fmla="*/ 226556 w 2148797"/>
              <a:gd name="connsiteY2912" fmla="*/ 281545 h 566036"/>
              <a:gd name="connsiteX2913" fmla="*/ 234557 w 2148797"/>
              <a:gd name="connsiteY2913" fmla="*/ 280116 h 566036"/>
              <a:gd name="connsiteX2914" fmla="*/ 242558 w 2148797"/>
              <a:gd name="connsiteY2914" fmla="*/ 276402 h 566036"/>
              <a:gd name="connsiteX2915" fmla="*/ 239224 w 2148797"/>
              <a:gd name="connsiteY2915" fmla="*/ 274211 h 566036"/>
              <a:gd name="connsiteX2916" fmla="*/ 233795 w 2148797"/>
              <a:gd name="connsiteY2916" fmla="*/ 274401 h 566036"/>
              <a:gd name="connsiteX2917" fmla="*/ 232843 w 2148797"/>
              <a:gd name="connsiteY2917" fmla="*/ 274973 h 566036"/>
              <a:gd name="connsiteX2918" fmla="*/ 230080 w 2148797"/>
              <a:gd name="connsiteY2918" fmla="*/ 272306 h 566036"/>
              <a:gd name="connsiteX2919" fmla="*/ 230271 w 2148797"/>
              <a:gd name="connsiteY2919" fmla="*/ 271067 h 566036"/>
              <a:gd name="connsiteX2920" fmla="*/ 230366 w 2148797"/>
              <a:gd name="connsiteY2920" fmla="*/ 270401 h 566036"/>
              <a:gd name="connsiteX2921" fmla="*/ 228461 w 2148797"/>
              <a:gd name="connsiteY2921" fmla="*/ 269258 h 566036"/>
              <a:gd name="connsiteX2922" fmla="*/ 223222 w 2148797"/>
              <a:gd name="connsiteY2922" fmla="*/ 272687 h 566036"/>
              <a:gd name="connsiteX2923" fmla="*/ 213983 w 2148797"/>
              <a:gd name="connsiteY2923" fmla="*/ 276021 h 566036"/>
              <a:gd name="connsiteX2924" fmla="*/ 210269 w 2148797"/>
              <a:gd name="connsiteY2924" fmla="*/ 273449 h 566036"/>
              <a:gd name="connsiteX2925" fmla="*/ 209792 w 2148797"/>
              <a:gd name="connsiteY2925" fmla="*/ 273068 h 566036"/>
              <a:gd name="connsiteX2926" fmla="*/ 195410 w 2148797"/>
              <a:gd name="connsiteY2926" fmla="*/ 272115 h 566036"/>
              <a:gd name="connsiteX2927" fmla="*/ 192743 w 2148797"/>
              <a:gd name="connsiteY2927" fmla="*/ 271829 h 566036"/>
              <a:gd name="connsiteX2928" fmla="*/ 182170 w 2148797"/>
              <a:gd name="connsiteY2928" fmla="*/ 272306 h 566036"/>
              <a:gd name="connsiteX2929" fmla="*/ 177503 w 2148797"/>
              <a:gd name="connsiteY2929" fmla="*/ 273163 h 566036"/>
              <a:gd name="connsiteX2930" fmla="*/ 172073 w 2148797"/>
              <a:gd name="connsiteY2930" fmla="*/ 275735 h 566036"/>
              <a:gd name="connsiteX2931" fmla="*/ 155500 w 2148797"/>
              <a:gd name="connsiteY2931" fmla="*/ 274211 h 566036"/>
              <a:gd name="connsiteX2932" fmla="*/ 151213 w 2148797"/>
              <a:gd name="connsiteY2932" fmla="*/ 274020 h 566036"/>
              <a:gd name="connsiteX2933" fmla="*/ 145403 w 2148797"/>
              <a:gd name="connsiteY2933" fmla="*/ 272973 h 566036"/>
              <a:gd name="connsiteX2934" fmla="*/ 142546 w 2148797"/>
              <a:gd name="connsiteY2934" fmla="*/ 271544 h 566036"/>
              <a:gd name="connsiteX2935" fmla="*/ 134069 w 2148797"/>
              <a:gd name="connsiteY2935" fmla="*/ 274020 h 566036"/>
              <a:gd name="connsiteX2936" fmla="*/ 132068 w 2148797"/>
              <a:gd name="connsiteY2936" fmla="*/ 272973 h 566036"/>
              <a:gd name="connsiteX2937" fmla="*/ 131116 w 2148797"/>
              <a:gd name="connsiteY2937" fmla="*/ 272496 h 566036"/>
              <a:gd name="connsiteX2938" fmla="*/ 109970 w 2148797"/>
              <a:gd name="connsiteY2938" fmla="*/ 272687 h 566036"/>
              <a:gd name="connsiteX2939" fmla="*/ 101303 w 2148797"/>
              <a:gd name="connsiteY2939" fmla="*/ 272020 h 566036"/>
              <a:gd name="connsiteX2940" fmla="*/ 72728 w 2148797"/>
              <a:gd name="connsiteY2940" fmla="*/ 270020 h 566036"/>
              <a:gd name="connsiteX2941" fmla="*/ 61869 w 2148797"/>
              <a:gd name="connsiteY2941" fmla="*/ 271544 h 566036"/>
              <a:gd name="connsiteX2942" fmla="*/ 61393 w 2148797"/>
              <a:gd name="connsiteY2942" fmla="*/ 272020 h 566036"/>
              <a:gd name="connsiteX2943" fmla="*/ 51582 w 2148797"/>
              <a:gd name="connsiteY2943" fmla="*/ 267353 h 566036"/>
              <a:gd name="connsiteX2944" fmla="*/ 47962 w 2148797"/>
              <a:gd name="connsiteY2944" fmla="*/ 268400 h 566036"/>
              <a:gd name="connsiteX2945" fmla="*/ 44343 w 2148797"/>
              <a:gd name="connsiteY2945" fmla="*/ 269448 h 566036"/>
              <a:gd name="connsiteX2946" fmla="*/ 34913 w 2148797"/>
              <a:gd name="connsiteY2946" fmla="*/ 265067 h 566036"/>
              <a:gd name="connsiteX2947" fmla="*/ 32341 w 2148797"/>
              <a:gd name="connsiteY2947" fmla="*/ 264400 h 566036"/>
              <a:gd name="connsiteX2948" fmla="*/ 24721 w 2148797"/>
              <a:gd name="connsiteY2948" fmla="*/ 262876 h 566036"/>
              <a:gd name="connsiteX2949" fmla="*/ 22340 w 2148797"/>
              <a:gd name="connsiteY2949" fmla="*/ 260781 h 566036"/>
              <a:gd name="connsiteX2950" fmla="*/ 17482 w 2148797"/>
              <a:gd name="connsiteY2950" fmla="*/ 261352 h 566036"/>
              <a:gd name="connsiteX2951" fmla="*/ 9577 w 2148797"/>
              <a:gd name="connsiteY2951" fmla="*/ 259352 h 566036"/>
              <a:gd name="connsiteX2952" fmla="*/ 8338 w 2148797"/>
              <a:gd name="connsiteY2952" fmla="*/ 258971 h 566036"/>
              <a:gd name="connsiteX2953" fmla="*/ 7577 w 2148797"/>
              <a:gd name="connsiteY2953" fmla="*/ 256399 h 566036"/>
              <a:gd name="connsiteX2954" fmla="*/ 7386 w 2148797"/>
              <a:gd name="connsiteY2954" fmla="*/ 252779 h 566036"/>
              <a:gd name="connsiteX2955" fmla="*/ 5862 w 2148797"/>
              <a:gd name="connsiteY2955" fmla="*/ 251732 h 566036"/>
              <a:gd name="connsiteX2956" fmla="*/ 5862 w 2148797"/>
              <a:gd name="connsiteY2956" fmla="*/ 246017 h 566036"/>
              <a:gd name="connsiteX2957" fmla="*/ 10053 w 2148797"/>
              <a:gd name="connsiteY2957" fmla="*/ 243921 h 566036"/>
              <a:gd name="connsiteX2958" fmla="*/ 9386 w 2148797"/>
              <a:gd name="connsiteY2958" fmla="*/ 230491 h 566036"/>
              <a:gd name="connsiteX2959" fmla="*/ 3957 w 2148797"/>
              <a:gd name="connsiteY2959" fmla="*/ 215441 h 566036"/>
              <a:gd name="connsiteX2960" fmla="*/ 909 w 2148797"/>
              <a:gd name="connsiteY2960" fmla="*/ 212775 h 566036"/>
              <a:gd name="connsiteX2961" fmla="*/ 814 w 2148797"/>
              <a:gd name="connsiteY2961" fmla="*/ 211917 h 566036"/>
              <a:gd name="connsiteX2962" fmla="*/ 623 w 2148797"/>
              <a:gd name="connsiteY2962" fmla="*/ 210584 h 566036"/>
              <a:gd name="connsiteX2963" fmla="*/ 1385 w 2148797"/>
              <a:gd name="connsiteY2963" fmla="*/ 205154 h 566036"/>
              <a:gd name="connsiteX2964" fmla="*/ 11387 w 2148797"/>
              <a:gd name="connsiteY2964" fmla="*/ 198487 h 566036"/>
              <a:gd name="connsiteX2965" fmla="*/ 23007 w 2148797"/>
              <a:gd name="connsiteY2965" fmla="*/ 193248 h 566036"/>
              <a:gd name="connsiteX2966" fmla="*/ 21959 w 2148797"/>
              <a:gd name="connsiteY2966" fmla="*/ 192296 h 566036"/>
              <a:gd name="connsiteX2967" fmla="*/ 17102 w 2148797"/>
              <a:gd name="connsiteY2967" fmla="*/ 188867 h 566036"/>
              <a:gd name="connsiteX2968" fmla="*/ 11958 w 2148797"/>
              <a:gd name="connsiteY2968" fmla="*/ 192486 h 566036"/>
              <a:gd name="connsiteX2969" fmla="*/ 14149 w 2148797"/>
              <a:gd name="connsiteY2969" fmla="*/ 183628 h 566036"/>
              <a:gd name="connsiteX2970" fmla="*/ 25960 w 2148797"/>
              <a:gd name="connsiteY2970" fmla="*/ 180389 h 566036"/>
              <a:gd name="connsiteX2971" fmla="*/ 34628 w 2148797"/>
              <a:gd name="connsiteY2971" fmla="*/ 186485 h 566036"/>
              <a:gd name="connsiteX2972" fmla="*/ 37771 w 2148797"/>
              <a:gd name="connsiteY2972" fmla="*/ 185819 h 566036"/>
              <a:gd name="connsiteX2973" fmla="*/ 40343 w 2148797"/>
              <a:gd name="connsiteY2973" fmla="*/ 185247 h 566036"/>
              <a:gd name="connsiteX2974" fmla="*/ 43962 w 2148797"/>
              <a:gd name="connsiteY2974" fmla="*/ 187343 h 566036"/>
              <a:gd name="connsiteX2975" fmla="*/ 46915 w 2148797"/>
              <a:gd name="connsiteY2975" fmla="*/ 184581 h 566036"/>
              <a:gd name="connsiteX2976" fmla="*/ 46153 w 2148797"/>
              <a:gd name="connsiteY2976" fmla="*/ 184104 h 566036"/>
              <a:gd name="connsiteX2977" fmla="*/ 43295 w 2148797"/>
              <a:gd name="connsiteY2977" fmla="*/ 182390 h 566036"/>
              <a:gd name="connsiteX2978" fmla="*/ 37676 w 2148797"/>
              <a:gd name="connsiteY2978" fmla="*/ 177437 h 566036"/>
              <a:gd name="connsiteX2979" fmla="*/ 45200 w 2148797"/>
              <a:gd name="connsiteY2979" fmla="*/ 173341 h 566036"/>
              <a:gd name="connsiteX2980" fmla="*/ 47486 w 2148797"/>
              <a:gd name="connsiteY2980" fmla="*/ 173341 h 566036"/>
              <a:gd name="connsiteX2981" fmla="*/ 52249 w 2148797"/>
              <a:gd name="connsiteY2981" fmla="*/ 173341 h 566036"/>
              <a:gd name="connsiteX2982" fmla="*/ 58726 w 2148797"/>
              <a:gd name="connsiteY2982" fmla="*/ 169150 h 566036"/>
              <a:gd name="connsiteX2983" fmla="*/ 62917 w 2148797"/>
              <a:gd name="connsiteY2983" fmla="*/ 168102 h 566036"/>
              <a:gd name="connsiteX2984" fmla="*/ 65393 w 2148797"/>
              <a:gd name="connsiteY2984" fmla="*/ 168388 h 566036"/>
              <a:gd name="connsiteX2985" fmla="*/ 66346 w 2148797"/>
              <a:gd name="connsiteY2985" fmla="*/ 169150 h 566036"/>
              <a:gd name="connsiteX2986" fmla="*/ 68632 w 2148797"/>
              <a:gd name="connsiteY2986" fmla="*/ 170293 h 566036"/>
              <a:gd name="connsiteX2987" fmla="*/ 75013 w 2148797"/>
              <a:gd name="connsiteY2987" fmla="*/ 164864 h 566036"/>
              <a:gd name="connsiteX2988" fmla="*/ 80157 w 2148797"/>
              <a:gd name="connsiteY2988" fmla="*/ 166673 h 566036"/>
              <a:gd name="connsiteX2989" fmla="*/ 97969 w 2148797"/>
              <a:gd name="connsiteY2989" fmla="*/ 166864 h 566036"/>
              <a:gd name="connsiteX2990" fmla="*/ 103207 w 2148797"/>
              <a:gd name="connsiteY2990" fmla="*/ 166007 h 566036"/>
              <a:gd name="connsiteX2991" fmla="*/ 111875 w 2148797"/>
              <a:gd name="connsiteY2991" fmla="*/ 161816 h 566036"/>
              <a:gd name="connsiteX2992" fmla="*/ 113209 w 2148797"/>
              <a:gd name="connsiteY2992" fmla="*/ 162768 h 566036"/>
              <a:gd name="connsiteX2993" fmla="*/ 117400 w 2148797"/>
              <a:gd name="connsiteY2993" fmla="*/ 161435 h 566036"/>
              <a:gd name="connsiteX2994" fmla="*/ 120353 w 2148797"/>
              <a:gd name="connsiteY2994" fmla="*/ 160006 h 566036"/>
              <a:gd name="connsiteX2995" fmla="*/ 126829 w 2148797"/>
              <a:gd name="connsiteY2995" fmla="*/ 158101 h 566036"/>
              <a:gd name="connsiteX2996" fmla="*/ 129878 w 2148797"/>
              <a:gd name="connsiteY2996" fmla="*/ 158577 h 566036"/>
              <a:gd name="connsiteX2997" fmla="*/ 135021 w 2148797"/>
              <a:gd name="connsiteY2997" fmla="*/ 155720 h 566036"/>
              <a:gd name="connsiteX2998" fmla="*/ 149213 w 2148797"/>
              <a:gd name="connsiteY2998" fmla="*/ 157434 h 566036"/>
              <a:gd name="connsiteX2999" fmla="*/ 167311 w 2148797"/>
              <a:gd name="connsiteY2999" fmla="*/ 152196 h 566036"/>
              <a:gd name="connsiteX3000" fmla="*/ 169787 w 2148797"/>
              <a:gd name="connsiteY3000" fmla="*/ 152862 h 566036"/>
              <a:gd name="connsiteX3001" fmla="*/ 176169 w 2148797"/>
              <a:gd name="connsiteY3001" fmla="*/ 152386 h 566036"/>
              <a:gd name="connsiteX3002" fmla="*/ 177026 w 2148797"/>
              <a:gd name="connsiteY3002" fmla="*/ 154100 h 566036"/>
              <a:gd name="connsiteX3003" fmla="*/ 196362 w 2148797"/>
              <a:gd name="connsiteY3003" fmla="*/ 152196 h 566036"/>
              <a:gd name="connsiteX3004" fmla="*/ 202268 w 2148797"/>
              <a:gd name="connsiteY3004" fmla="*/ 148766 h 566036"/>
              <a:gd name="connsiteX3005" fmla="*/ 223508 w 2148797"/>
              <a:gd name="connsiteY3005" fmla="*/ 148957 h 566036"/>
              <a:gd name="connsiteX3006" fmla="*/ 235510 w 2148797"/>
              <a:gd name="connsiteY3006" fmla="*/ 151148 h 566036"/>
              <a:gd name="connsiteX3007" fmla="*/ 236272 w 2148797"/>
              <a:gd name="connsiteY3007" fmla="*/ 150576 h 566036"/>
              <a:gd name="connsiteX3008" fmla="*/ 260751 w 2148797"/>
              <a:gd name="connsiteY3008" fmla="*/ 146862 h 566036"/>
              <a:gd name="connsiteX3009" fmla="*/ 262561 w 2148797"/>
              <a:gd name="connsiteY3009" fmla="*/ 148100 h 566036"/>
              <a:gd name="connsiteX3010" fmla="*/ 265323 w 2148797"/>
              <a:gd name="connsiteY3010" fmla="*/ 146766 h 566036"/>
              <a:gd name="connsiteX3011" fmla="*/ 273419 w 2148797"/>
              <a:gd name="connsiteY3011" fmla="*/ 144671 h 566036"/>
              <a:gd name="connsiteX3012" fmla="*/ 278848 w 2148797"/>
              <a:gd name="connsiteY3012" fmla="*/ 141051 h 566036"/>
              <a:gd name="connsiteX3013" fmla="*/ 287897 w 2148797"/>
              <a:gd name="connsiteY3013" fmla="*/ 142194 h 566036"/>
              <a:gd name="connsiteX3014" fmla="*/ 299994 w 2148797"/>
              <a:gd name="connsiteY3014" fmla="*/ 140480 h 566036"/>
              <a:gd name="connsiteX3015" fmla="*/ 310186 w 2148797"/>
              <a:gd name="connsiteY3015" fmla="*/ 137146 h 566036"/>
              <a:gd name="connsiteX3016" fmla="*/ 312567 w 2148797"/>
              <a:gd name="connsiteY3016" fmla="*/ 136575 h 566036"/>
              <a:gd name="connsiteX3017" fmla="*/ 315234 w 2148797"/>
              <a:gd name="connsiteY3017" fmla="*/ 136765 h 566036"/>
              <a:gd name="connsiteX3018" fmla="*/ 319615 w 2148797"/>
              <a:gd name="connsiteY3018" fmla="*/ 136098 h 566036"/>
              <a:gd name="connsiteX3019" fmla="*/ 332284 w 2148797"/>
              <a:gd name="connsiteY3019" fmla="*/ 133336 h 566036"/>
              <a:gd name="connsiteX3020" fmla="*/ 343999 w 2148797"/>
              <a:gd name="connsiteY3020" fmla="*/ 136289 h 566036"/>
              <a:gd name="connsiteX3021" fmla="*/ 349810 w 2148797"/>
              <a:gd name="connsiteY3021" fmla="*/ 135146 h 566036"/>
              <a:gd name="connsiteX3022" fmla="*/ 355715 w 2148797"/>
              <a:gd name="connsiteY3022" fmla="*/ 130193 h 566036"/>
              <a:gd name="connsiteX3023" fmla="*/ 358287 w 2148797"/>
              <a:gd name="connsiteY3023" fmla="*/ 132098 h 566036"/>
              <a:gd name="connsiteX3024" fmla="*/ 366479 w 2148797"/>
              <a:gd name="connsiteY3024" fmla="*/ 133336 h 566036"/>
              <a:gd name="connsiteX3025" fmla="*/ 371336 w 2148797"/>
              <a:gd name="connsiteY3025" fmla="*/ 130479 h 566036"/>
              <a:gd name="connsiteX3026" fmla="*/ 375622 w 2148797"/>
              <a:gd name="connsiteY3026" fmla="*/ 131907 h 566036"/>
              <a:gd name="connsiteX3027" fmla="*/ 381719 w 2148797"/>
              <a:gd name="connsiteY3027" fmla="*/ 132002 h 566036"/>
              <a:gd name="connsiteX3028" fmla="*/ 384481 w 2148797"/>
              <a:gd name="connsiteY3028" fmla="*/ 130860 h 566036"/>
              <a:gd name="connsiteX3029" fmla="*/ 389529 w 2148797"/>
              <a:gd name="connsiteY3029" fmla="*/ 133908 h 566036"/>
              <a:gd name="connsiteX3030" fmla="*/ 391624 w 2148797"/>
              <a:gd name="connsiteY3030" fmla="*/ 133527 h 566036"/>
              <a:gd name="connsiteX3031" fmla="*/ 396578 w 2148797"/>
              <a:gd name="connsiteY3031" fmla="*/ 133241 h 566036"/>
              <a:gd name="connsiteX3032" fmla="*/ 398482 w 2148797"/>
              <a:gd name="connsiteY3032" fmla="*/ 132098 h 566036"/>
              <a:gd name="connsiteX3033" fmla="*/ 405340 w 2148797"/>
              <a:gd name="connsiteY3033" fmla="*/ 129145 h 566036"/>
              <a:gd name="connsiteX3034" fmla="*/ 407817 w 2148797"/>
              <a:gd name="connsiteY3034" fmla="*/ 129335 h 566036"/>
              <a:gd name="connsiteX3035" fmla="*/ 415532 w 2148797"/>
              <a:gd name="connsiteY3035" fmla="*/ 129431 h 566036"/>
              <a:gd name="connsiteX3036" fmla="*/ 421628 w 2148797"/>
              <a:gd name="connsiteY3036" fmla="*/ 126002 h 566036"/>
              <a:gd name="connsiteX3037" fmla="*/ 421723 w 2148797"/>
              <a:gd name="connsiteY3037" fmla="*/ 124954 h 566036"/>
              <a:gd name="connsiteX3038" fmla="*/ 430391 w 2148797"/>
              <a:gd name="connsiteY3038" fmla="*/ 126764 h 566036"/>
              <a:gd name="connsiteX3039" fmla="*/ 431915 w 2148797"/>
              <a:gd name="connsiteY3039" fmla="*/ 127145 h 566036"/>
              <a:gd name="connsiteX3040" fmla="*/ 436106 w 2148797"/>
              <a:gd name="connsiteY3040" fmla="*/ 128192 h 566036"/>
              <a:gd name="connsiteX3041" fmla="*/ 440488 w 2148797"/>
              <a:gd name="connsiteY3041" fmla="*/ 125621 h 566036"/>
              <a:gd name="connsiteX3042" fmla="*/ 442012 w 2148797"/>
              <a:gd name="connsiteY3042" fmla="*/ 126192 h 566036"/>
              <a:gd name="connsiteX3043" fmla="*/ 448774 w 2148797"/>
              <a:gd name="connsiteY3043" fmla="*/ 126287 h 566036"/>
              <a:gd name="connsiteX3044" fmla="*/ 452680 w 2148797"/>
              <a:gd name="connsiteY3044" fmla="*/ 121525 h 566036"/>
              <a:gd name="connsiteX3045" fmla="*/ 457061 w 2148797"/>
              <a:gd name="connsiteY3045" fmla="*/ 121811 h 566036"/>
              <a:gd name="connsiteX3046" fmla="*/ 459347 w 2148797"/>
              <a:gd name="connsiteY3046" fmla="*/ 121239 h 566036"/>
              <a:gd name="connsiteX3047" fmla="*/ 464014 w 2148797"/>
              <a:gd name="connsiteY3047" fmla="*/ 119239 h 566036"/>
              <a:gd name="connsiteX3048" fmla="*/ 464300 w 2148797"/>
              <a:gd name="connsiteY3048" fmla="*/ 119429 h 566036"/>
              <a:gd name="connsiteX3049" fmla="*/ 465824 w 2148797"/>
              <a:gd name="connsiteY3049" fmla="*/ 120573 h 566036"/>
              <a:gd name="connsiteX3050" fmla="*/ 473921 w 2148797"/>
              <a:gd name="connsiteY3050" fmla="*/ 124287 h 566036"/>
              <a:gd name="connsiteX3051" fmla="*/ 475635 w 2148797"/>
              <a:gd name="connsiteY3051" fmla="*/ 122954 h 566036"/>
              <a:gd name="connsiteX3052" fmla="*/ 481826 w 2148797"/>
              <a:gd name="connsiteY3052" fmla="*/ 118096 h 566036"/>
              <a:gd name="connsiteX3053" fmla="*/ 503067 w 2148797"/>
              <a:gd name="connsiteY3053" fmla="*/ 122382 h 566036"/>
              <a:gd name="connsiteX3054" fmla="*/ 503924 w 2148797"/>
              <a:gd name="connsiteY3054" fmla="*/ 117334 h 566036"/>
              <a:gd name="connsiteX3055" fmla="*/ 504877 w 2148797"/>
              <a:gd name="connsiteY3055" fmla="*/ 116762 h 566036"/>
              <a:gd name="connsiteX3056" fmla="*/ 520593 w 2148797"/>
              <a:gd name="connsiteY3056" fmla="*/ 115048 h 566036"/>
              <a:gd name="connsiteX3057" fmla="*/ 525927 w 2148797"/>
              <a:gd name="connsiteY3057" fmla="*/ 116762 h 566036"/>
              <a:gd name="connsiteX3058" fmla="*/ 530118 w 2148797"/>
              <a:gd name="connsiteY3058" fmla="*/ 118572 h 566036"/>
              <a:gd name="connsiteX3059" fmla="*/ 541357 w 2148797"/>
              <a:gd name="connsiteY3059" fmla="*/ 114286 h 566036"/>
              <a:gd name="connsiteX3060" fmla="*/ 541929 w 2148797"/>
              <a:gd name="connsiteY3060" fmla="*/ 114762 h 566036"/>
              <a:gd name="connsiteX3061" fmla="*/ 551549 w 2148797"/>
              <a:gd name="connsiteY3061" fmla="*/ 114572 h 566036"/>
              <a:gd name="connsiteX3062" fmla="*/ 561836 w 2148797"/>
              <a:gd name="connsiteY3062" fmla="*/ 114572 h 566036"/>
              <a:gd name="connsiteX3063" fmla="*/ 569552 w 2148797"/>
              <a:gd name="connsiteY3063" fmla="*/ 112095 h 566036"/>
              <a:gd name="connsiteX3064" fmla="*/ 572695 w 2148797"/>
              <a:gd name="connsiteY3064" fmla="*/ 108571 h 566036"/>
              <a:gd name="connsiteX3065" fmla="*/ 576029 w 2148797"/>
              <a:gd name="connsiteY3065" fmla="*/ 111714 h 566036"/>
              <a:gd name="connsiteX3066" fmla="*/ 579267 w 2148797"/>
              <a:gd name="connsiteY3066" fmla="*/ 112476 h 566036"/>
              <a:gd name="connsiteX3067" fmla="*/ 584030 w 2148797"/>
              <a:gd name="connsiteY3067" fmla="*/ 108095 h 566036"/>
              <a:gd name="connsiteX3068" fmla="*/ 606413 w 2148797"/>
              <a:gd name="connsiteY3068" fmla="*/ 108476 h 566036"/>
              <a:gd name="connsiteX3069" fmla="*/ 611271 w 2148797"/>
              <a:gd name="connsiteY3069" fmla="*/ 108285 h 566036"/>
              <a:gd name="connsiteX3070" fmla="*/ 617938 w 2148797"/>
              <a:gd name="connsiteY3070" fmla="*/ 108095 h 566036"/>
              <a:gd name="connsiteX3071" fmla="*/ 630988 w 2148797"/>
              <a:gd name="connsiteY3071" fmla="*/ 103142 h 566036"/>
              <a:gd name="connsiteX3072" fmla="*/ 637179 w 2148797"/>
              <a:gd name="connsiteY3072" fmla="*/ 105237 h 566036"/>
              <a:gd name="connsiteX3073" fmla="*/ 642418 w 2148797"/>
              <a:gd name="connsiteY3073" fmla="*/ 104570 h 566036"/>
              <a:gd name="connsiteX3074" fmla="*/ 647656 w 2148797"/>
              <a:gd name="connsiteY3074" fmla="*/ 112000 h 566036"/>
              <a:gd name="connsiteX3075" fmla="*/ 655086 w 2148797"/>
              <a:gd name="connsiteY3075" fmla="*/ 106190 h 566036"/>
              <a:gd name="connsiteX3076" fmla="*/ 655657 w 2148797"/>
              <a:gd name="connsiteY3076" fmla="*/ 106380 h 566036"/>
              <a:gd name="connsiteX3077" fmla="*/ 662801 w 2148797"/>
              <a:gd name="connsiteY3077" fmla="*/ 108381 h 566036"/>
              <a:gd name="connsiteX3078" fmla="*/ 681089 w 2148797"/>
              <a:gd name="connsiteY3078" fmla="*/ 100951 h 566036"/>
              <a:gd name="connsiteX3079" fmla="*/ 685185 w 2148797"/>
              <a:gd name="connsiteY3079" fmla="*/ 100189 h 566036"/>
              <a:gd name="connsiteX3080" fmla="*/ 694329 w 2148797"/>
              <a:gd name="connsiteY3080" fmla="*/ 99237 h 566036"/>
              <a:gd name="connsiteX3081" fmla="*/ 700044 w 2148797"/>
              <a:gd name="connsiteY3081" fmla="*/ 98093 h 566036"/>
              <a:gd name="connsiteX3082" fmla="*/ 712903 w 2148797"/>
              <a:gd name="connsiteY3082" fmla="*/ 97903 h 566036"/>
              <a:gd name="connsiteX3083" fmla="*/ 715189 w 2148797"/>
              <a:gd name="connsiteY3083" fmla="*/ 97617 h 566036"/>
              <a:gd name="connsiteX3084" fmla="*/ 721475 w 2148797"/>
              <a:gd name="connsiteY3084" fmla="*/ 100189 h 566036"/>
              <a:gd name="connsiteX3085" fmla="*/ 723095 w 2148797"/>
              <a:gd name="connsiteY3085" fmla="*/ 98665 h 566036"/>
              <a:gd name="connsiteX3086" fmla="*/ 739097 w 2148797"/>
              <a:gd name="connsiteY3086" fmla="*/ 93712 h 566036"/>
              <a:gd name="connsiteX3087" fmla="*/ 746145 w 2148797"/>
              <a:gd name="connsiteY3087" fmla="*/ 94950 h 566036"/>
              <a:gd name="connsiteX3088" fmla="*/ 746716 w 2148797"/>
              <a:gd name="connsiteY3088" fmla="*/ 95045 h 566036"/>
              <a:gd name="connsiteX3089" fmla="*/ 748431 w 2148797"/>
              <a:gd name="connsiteY3089" fmla="*/ 92760 h 566036"/>
              <a:gd name="connsiteX3090" fmla="*/ 755956 w 2148797"/>
              <a:gd name="connsiteY3090" fmla="*/ 93045 h 566036"/>
              <a:gd name="connsiteX3091" fmla="*/ 764052 w 2148797"/>
              <a:gd name="connsiteY3091" fmla="*/ 92569 h 566036"/>
              <a:gd name="connsiteX3092" fmla="*/ 777578 w 2148797"/>
              <a:gd name="connsiteY3092" fmla="*/ 93426 h 566036"/>
              <a:gd name="connsiteX3093" fmla="*/ 776911 w 2148797"/>
              <a:gd name="connsiteY3093" fmla="*/ 97712 h 566036"/>
              <a:gd name="connsiteX3094" fmla="*/ 776815 w 2148797"/>
              <a:gd name="connsiteY3094" fmla="*/ 98475 h 566036"/>
              <a:gd name="connsiteX3095" fmla="*/ 780626 w 2148797"/>
              <a:gd name="connsiteY3095" fmla="*/ 95427 h 566036"/>
              <a:gd name="connsiteX3096" fmla="*/ 800628 w 2148797"/>
              <a:gd name="connsiteY3096" fmla="*/ 91807 h 566036"/>
              <a:gd name="connsiteX3097" fmla="*/ 806914 w 2148797"/>
              <a:gd name="connsiteY3097" fmla="*/ 87521 h 566036"/>
              <a:gd name="connsiteX3098" fmla="*/ 807867 w 2148797"/>
              <a:gd name="connsiteY3098" fmla="*/ 86854 h 566036"/>
              <a:gd name="connsiteX3099" fmla="*/ 815773 w 2148797"/>
              <a:gd name="connsiteY3099" fmla="*/ 89616 h 566036"/>
              <a:gd name="connsiteX3100" fmla="*/ 815582 w 2148797"/>
              <a:gd name="connsiteY3100" fmla="*/ 86378 h 566036"/>
              <a:gd name="connsiteX3101" fmla="*/ 815582 w 2148797"/>
              <a:gd name="connsiteY3101" fmla="*/ 86187 h 566036"/>
              <a:gd name="connsiteX3102" fmla="*/ 824822 w 2148797"/>
              <a:gd name="connsiteY3102" fmla="*/ 85330 h 566036"/>
              <a:gd name="connsiteX3103" fmla="*/ 841109 w 2148797"/>
              <a:gd name="connsiteY3103" fmla="*/ 88473 h 566036"/>
              <a:gd name="connsiteX3104" fmla="*/ 841776 w 2148797"/>
              <a:gd name="connsiteY3104" fmla="*/ 87997 h 566036"/>
              <a:gd name="connsiteX3105" fmla="*/ 844253 w 2148797"/>
              <a:gd name="connsiteY3105" fmla="*/ 86187 h 566036"/>
              <a:gd name="connsiteX3106" fmla="*/ 850539 w 2148797"/>
              <a:gd name="connsiteY3106" fmla="*/ 87044 h 566036"/>
              <a:gd name="connsiteX3107" fmla="*/ 850825 w 2148797"/>
              <a:gd name="connsiteY3107" fmla="*/ 86949 h 566036"/>
              <a:gd name="connsiteX3108" fmla="*/ 857302 w 2148797"/>
              <a:gd name="connsiteY3108" fmla="*/ 84282 h 566036"/>
              <a:gd name="connsiteX3109" fmla="*/ 864064 w 2148797"/>
              <a:gd name="connsiteY3109" fmla="*/ 84092 h 566036"/>
              <a:gd name="connsiteX3110" fmla="*/ 870827 w 2148797"/>
              <a:gd name="connsiteY3110" fmla="*/ 84854 h 566036"/>
              <a:gd name="connsiteX3111" fmla="*/ 874066 w 2148797"/>
              <a:gd name="connsiteY3111" fmla="*/ 84568 h 566036"/>
              <a:gd name="connsiteX3112" fmla="*/ 876638 w 2148797"/>
              <a:gd name="connsiteY3112" fmla="*/ 82568 h 566036"/>
              <a:gd name="connsiteX3113" fmla="*/ 886448 w 2148797"/>
              <a:gd name="connsiteY3113" fmla="*/ 82568 h 566036"/>
              <a:gd name="connsiteX3114" fmla="*/ 897973 w 2148797"/>
              <a:gd name="connsiteY3114" fmla="*/ 80853 h 566036"/>
              <a:gd name="connsiteX3115" fmla="*/ 911023 w 2148797"/>
              <a:gd name="connsiteY3115" fmla="*/ 81710 h 566036"/>
              <a:gd name="connsiteX3116" fmla="*/ 913309 w 2148797"/>
              <a:gd name="connsiteY3116" fmla="*/ 82091 h 566036"/>
              <a:gd name="connsiteX3117" fmla="*/ 915499 w 2148797"/>
              <a:gd name="connsiteY3117" fmla="*/ 82377 h 566036"/>
              <a:gd name="connsiteX3118" fmla="*/ 922738 w 2148797"/>
              <a:gd name="connsiteY3118" fmla="*/ 78377 h 566036"/>
              <a:gd name="connsiteX3119" fmla="*/ 924739 w 2148797"/>
              <a:gd name="connsiteY3119" fmla="*/ 79234 h 566036"/>
              <a:gd name="connsiteX3120" fmla="*/ 926930 w 2148797"/>
              <a:gd name="connsiteY3120" fmla="*/ 80091 h 566036"/>
              <a:gd name="connsiteX3121" fmla="*/ 931121 w 2148797"/>
              <a:gd name="connsiteY3121" fmla="*/ 82854 h 566036"/>
              <a:gd name="connsiteX3122" fmla="*/ 931597 w 2148797"/>
              <a:gd name="connsiteY3122" fmla="*/ 84758 h 566036"/>
              <a:gd name="connsiteX3123" fmla="*/ 932835 w 2148797"/>
              <a:gd name="connsiteY3123" fmla="*/ 89616 h 566036"/>
              <a:gd name="connsiteX3124" fmla="*/ 945313 w 2148797"/>
              <a:gd name="connsiteY3124" fmla="*/ 84187 h 566036"/>
              <a:gd name="connsiteX3125" fmla="*/ 947027 w 2148797"/>
              <a:gd name="connsiteY3125" fmla="*/ 82854 h 566036"/>
              <a:gd name="connsiteX3126" fmla="*/ 957219 w 2148797"/>
              <a:gd name="connsiteY3126" fmla="*/ 75995 h 566036"/>
              <a:gd name="connsiteX3127" fmla="*/ 960934 w 2148797"/>
              <a:gd name="connsiteY3127" fmla="*/ 73900 h 566036"/>
              <a:gd name="connsiteX3128" fmla="*/ 978174 w 2148797"/>
              <a:gd name="connsiteY3128" fmla="*/ 77424 h 566036"/>
              <a:gd name="connsiteX3129" fmla="*/ 983032 w 2148797"/>
              <a:gd name="connsiteY3129" fmla="*/ 76758 h 566036"/>
              <a:gd name="connsiteX3130" fmla="*/ 983984 w 2148797"/>
              <a:gd name="connsiteY3130" fmla="*/ 76662 h 566036"/>
              <a:gd name="connsiteX3131" fmla="*/ 991223 w 2148797"/>
              <a:gd name="connsiteY3131" fmla="*/ 72185 h 566036"/>
              <a:gd name="connsiteX3132" fmla="*/ 991985 w 2148797"/>
              <a:gd name="connsiteY3132" fmla="*/ 72852 h 566036"/>
              <a:gd name="connsiteX3133" fmla="*/ 997319 w 2148797"/>
              <a:gd name="connsiteY3133" fmla="*/ 77519 h 566036"/>
              <a:gd name="connsiteX3134" fmla="*/ 1008940 w 2148797"/>
              <a:gd name="connsiteY3134" fmla="*/ 72757 h 566036"/>
              <a:gd name="connsiteX3135" fmla="*/ 1025704 w 2148797"/>
              <a:gd name="connsiteY3135" fmla="*/ 77424 h 566036"/>
              <a:gd name="connsiteX3136" fmla="*/ 1025989 w 2148797"/>
              <a:gd name="connsiteY3136" fmla="*/ 74948 h 566036"/>
              <a:gd name="connsiteX3137" fmla="*/ 1026466 w 2148797"/>
              <a:gd name="connsiteY3137" fmla="*/ 71233 h 566036"/>
              <a:gd name="connsiteX3138" fmla="*/ 1034372 w 2148797"/>
              <a:gd name="connsiteY3138" fmla="*/ 70090 h 566036"/>
              <a:gd name="connsiteX3139" fmla="*/ 1040753 w 2148797"/>
              <a:gd name="connsiteY3139" fmla="*/ 71709 h 566036"/>
              <a:gd name="connsiteX3140" fmla="*/ 1048088 w 2148797"/>
              <a:gd name="connsiteY3140" fmla="*/ 71328 h 566036"/>
              <a:gd name="connsiteX3141" fmla="*/ 1053040 w 2148797"/>
              <a:gd name="connsiteY3141" fmla="*/ 67042 h 566036"/>
              <a:gd name="connsiteX3142" fmla="*/ 1054088 w 2148797"/>
              <a:gd name="connsiteY3142" fmla="*/ 66280 h 566036"/>
              <a:gd name="connsiteX3143" fmla="*/ 1061518 w 2148797"/>
              <a:gd name="connsiteY3143" fmla="*/ 66947 h 566036"/>
              <a:gd name="connsiteX3144" fmla="*/ 1069995 w 2148797"/>
              <a:gd name="connsiteY3144" fmla="*/ 66375 h 566036"/>
              <a:gd name="connsiteX3145" fmla="*/ 1077996 w 2148797"/>
              <a:gd name="connsiteY3145" fmla="*/ 68280 h 566036"/>
              <a:gd name="connsiteX3146" fmla="*/ 1080282 w 2148797"/>
              <a:gd name="connsiteY3146" fmla="*/ 67899 h 566036"/>
              <a:gd name="connsiteX3147" fmla="*/ 1082663 w 2148797"/>
              <a:gd name="connsiteY3147" fmla="*/ 66566 h 566036"/>
              <a:gd name="connsiteX3148" fmla="*/ 1091236 w 2148797"/>
              <a:gd name="connsiteY3148" fmla="*/ 64375 h 566036"/>
              <a:gd name="connsiteX3149" fmla="*/ 1093046 w 2148797"/>
              <a:gd name="connsiteY3149" fmla="*/ 64375 h 566036"/>
              <a:gd name="connsiteX3150" fmla="*/ 1097713 w 2148797"/>
              <a:gd name="connsiteY3150" fmla="*/ 64470 h 566036"/>
              <a:gd name="connsiteX3151" fmla="*/ 1109143 w 2148797"/>
              <a:gd name="connsiteY3151" fmla="*/ 67709 h 566036"/>
              <a:gd name="connsiteX3152" fmla="*/ 1114286 w 2148797"/>
              <a:gd name="connsiteY3152" fmla="*/ 66470 h 566036"/>
              <a:gd name="connsiteX3153" fmla="*/ 1126764 w 2148797"/>
              <a:gd name="connsiteY3153" fmla="*/ 64566 h 566036"/>
              <a:gd name="connsiteX3154" fmla="*/ 1149719 w 2148797"/>
              <a:gd name="connsiteY3154" fmla="*/ 57041 h 566036"/>
              <a:gd name="connsiteX3155" fmla="*/ 1164769 w 2148797"/>
              <a:gd name="connsiteY3155" fmla="*/ 58184 h 566036"/>
              <a:gd name="connsiteX3156" fmla="*/ 1166198 w 2148797"/>
              <a:gd name="connsiteY3156" fmla="*/ 57898 h 566036"/>
              <a:gd name="connsiteX3157" fmla="*/ 1168388 w 2148797"/>
              <a:gd name="connsiteY3157" fmla="*/ 57517 h 566036"/>
              <a:gd name="connsiteX3158" fmla="*/ 1176294 w 2148797"/>
              <a:gd name="connsiteY3158" fmla="*/ 56660 h 566036"/>
              <a:gd name="connsiteX3159" fmla="*/ 1176485 w 2148797"/>
              <a:gd name="connsiteY3159" fmla="*/ 55898 h 566036"/>
              <a:gd name="connsiteX3160" fmla="*/ 1180771 w 2148797"/>
              <a:gd name="connsiteY3160" fmla="*/ 54088 h 566036"/>
              <a:gd name="connsiteX3161" fmla="*/ 1186772 w 2148797"/>
              <a:gd name="connsiteY3161" fmla="*/ 58565 h 566036"/>
              <a:gd name="connsiteX3162" fmla="*/ 1192582 w 2148797"/>
              <a:gd name="connsiteY3162" fmla="*/ 56088 h 566036"/>
              <a:gd name="connsiteX3163" fmla="*/ 1196963 w 2148797"/>
              <a:gd name="connsiteY3163" fmla="*/ 54945 h 566036"/>
              <a:gd name="connsiteX3164" fmla="*/ 1202773 w 2148797"/>
              <a:gd name="connsiteY3164" fmla="*/ 53802 h 566036"/>
              <a:gd name="connsiteX3165" fmla="*/ 1214013 w 2148797"/>
              <a:gd name="connsiteY3165" fmla="*/ 51802 h 566036"/>
              <a:gd name="connsiteX3166" fmla="*/ 1218204 w 2148797"/>
              <a:gd name="connsiteY3166" fmla="*/ 52945 h 566036"/>
              <a:gd name="connsiteX3167" fmla="*/ 1220014 w 2148797"/>
              <a:gd name="connsiteY3167" fmla="*/ 52945 h 566036"/>
              <a:gd name="connsiteX3168" fmla="*/ 1229158 w 2148797"/>
              <a:gd name="connsiteY3168" fmla="*/ 51231 h 566036"/>
              <a:gd name="connsiteX3169" fmla="*/ 1238683 w 2148797"/>
              <a:gd name="connsiteY3169" fmla="*/ 50373 h 566036"/>
              <a:gd name="connsiteX3170" fmla="*/ 1248208 w 2148797"/>
              <a:gd name="connsiteY3170" fmla="*/ 50183 h 566036"/>
              <a:gd name="connsiteX3171" fmla="*/ 1249160 w 2148797"/>
              <a:gd name="connsiteY3171" fmla="*/ 50183 h 566036"/>
              <a:gd name="connsiteX3172" fmla="*/ 1260114 w 2148797"/>
              <a:gd name="connsiteY3172" fmla="*/ 48849 h 566036"/>
              <a:gd name="connsiteX3173" fmla="*/ 1264591 w 2148797"/>
              <a:gd name="connsiteY3173" fmla="*/ 47611 h 566036"/>
              <a:gd name="connsiteX3174" fmla="*/ 1266972 w 2148797"/>
              <a:gd name="connsiteY3174" fmla="*/ 50278 h 566036"/>
              <a:gd name="connsiteX3175" fmla="*/ 1267448 w 2148797"/>
              <a:gd name="connsiteY3175" fmla="*/ 50659 h 566036"/>
              <a:gd name="connsiteX3176" fmla="*/ 1272115 w 2148797"/>
              <a:gd name="connsiteY3176" fmla="*/ 48849 h 566036"/>
              <a:gd name="connsiteX3177" fmla="*/ 1296214 w 2148797"/>
              <a:gd name="connsiteY3177" fmla="*/ 42753 h 566036"/>
              <a:gd name="connsiteX3178" fmla="*/ 1306406 w 2148797"/>
              <a:gd name="connsiteY3178" fmla="*/ 46944 h 566036"/>
              <a:gd name="connsiteX3179" fmla="*/ 1313264 w 2148797"/>
              <a:gd name="connsiteY3179" fmla="*/ 46277 h 566036"/>
              <a:gd name="connsiteX3180" fmla="*/ 1317645 w 2148797"/>
              <a:gd name="connsiteY3180" fmla="*/ 45896 h 566036"/>
              <a:gd name="connsiteX3181" fmla="*/ 1325551 w 2148797"/>
              <a:gd name="connsiteY3181" fmla="*/ 47420 h 566036"/>
              <a:gd name="connsiteX3182" fmla="*/ 1332028 w 2148797"/>
              <a:gd name="connsiteY3182" fmla="*/ 42563 h 566036"/>
              <a:gd name="connsiteX3183" fmla="*/ 1339457 w 2148797"/>
              <a:gd name="connsiteY3183" fmla="*/ 42182 h 566036"/>
              <a:gd name="connsiteX3184" fmla="*/ 1349173 w 2148797"/>
              <a:gd name="connsiteY3184" fmla="*/ 40943 h 566036"/>
              <a:gd name="connsiteX3185" fmla="*/ 1363460 w 2148797"/>
              <a:gd name="connsiteY3185" fmla="*/ 43706 h 566036"/>
              <a:gd name="connsiteX3186" fmla="*/ 1366889 w 2148797"/>
              <a:gd name="connsiteY3186" fmla="*/ 43134 h 566036"/>
              <a:gd name="connsiteX3187" fmla="*/ 1368604 w 2148797"/>
              <a:gd name="connsiteY3187" fmla="*/ 42848 h 566036"/>
              <a:gd name="connsiteX3188" fmla="*/ 1372033 w 2148797"/>
              <a:gd name="connsiteY3188" fmla="*/ 40658 h 566036"/>
              <a:gd name="connsiteX3189" fmla="*/ 1379272 w 2148797"/>
              <a:gd name="connsiteY3189" fmla="*/ 37610 h 566036"/>
              <a:gd name="connsiteX3190" fmla="*/ 1382891 w 2148797"/>
              <a:gd name="connsiteY3190" fmla="*/ 39324 h 566036"/>
              <a:gd name="connsiteX3191" fmla="*/ 1397369 w 2148797"/>
              <a:gd name="connsiteY3191" fmla="*/ 41229 h 566036"/>
              <a:gd name="connsiteX3192" fmla="*/ 1403656 w 2148797"/>
              <a:gd name="connsiteY3192" fmla="*/ 41325 h 566036"/>
              <a:gd name="connsiteX3193" fmla="*/ 1418039 w 2148797"/>
              <a:gd name="connsiteY3193" fmla="*/ 38277 h 566036"/>
              <a:gd name="connsiteX3194" fmla="*/ 1430135 w 2148797"/>
              <a:gd name="connsiteY3194" fmla="*/ 40848 h 566036"/>
              <a:gd name="connsiteX3195" fmla="*/ 1431564 w 2148797"/>
              <a:gd name="connsiteY3195" fmla="*/ 40181 h 566036"/>
              <a:gd name="connsiteX3196" fmla="*/ 1440422 w 2148797"/>
              <a:gd name="connsiteY3196" fmla="*/ 39134 h 566036"/>
              <a:gd name="connsiteX3197" fmla="*/ 1447947 w 2148797"/>
              <a:gd name="connsiteY3197" fmla="*/ 37514 h 566036"/>
              <a:gd name="connsiteX3198" fmla="*/ 1452233 w 2148797"/>
              <a:gd name="connsiteY3198" fmla="*/ 38181 h 566036"/>
              <a:gd name="connsiteX3199" fmla="*/ 1453662 w 2148797"/>
              <a:gd name="connsiteY3199" fmla="*/ 38372 h 566036"/>
              <a:gd name="connsiteX3200" fmla="*/ 1465378 w 2148797"/>
              <a:gd name="connsiteY3200" fmla="*/ 34943 h 566036"/>
              <a:gd name="connsiteX3201" fmla="*/ 1470616 w 2148797"/>
              <a:gd name="connsiteY3201" fmla="*/ 36371 h 566036"/>
              <a:gd name="connsiteX3202" fmla="*/ 1470998 w 2148797"/>
              <a:gd name="connsiteY3202" fmla="*/ 36467 h 566036"/>
              <a:gd name="connsiteX3203" fmla="*/ 1475951 w 2148797"/>
              <a:gd name="connsiteY3203" fmla="*/ 36752 h 566036"/>
              <a:gd name="connsiteX3204" fmla="*/ 1477189 w 2148797"/>
              <a:gd name="connsiteY3204" fmla="*/ 36943 h 566036"/>
              <a:gd name="connsiteX3205" fmla="*/ 1482237 w 2148797"/>
              <a:gd name="connsiteY3205" fmla="*/ 34657 h 566036"/>
              <a:gd name="connsiteX3206" fmla="*/ 1485952 w 2148797"/>
              <a:gd name="connsiteY3206" fmla="*/ 34181 h 566036"/>
              <a:gd name="connsiteX3207" fmla="*/ 1497382 w 2148797"/>
              <a:gd name="connsiteY3207" fmla="*/ 37133 h 566036"/>
              <a:gd name="connsiteX3208" fmla="*/ 1497572 w 2148797"/>
              <a:gd name="connsiteY3208" fmla="*/ 37324 h 566036"/>
              <a:gd name="connsiteX3209" fmla="*/ 1504811 w 2148797"/>
              <a:gd name="connsiteY3209" fmla="*/ 33228 h 566036"/>
              <a:gd name="connsiteX3210" fmla="*/ 1507859 w 2148797"/>
              <a:gd name="connsiteY3210" fmla="*/ 32942 h 566036"/>
              <a:gd name="connsiteX3211" fmla="*/ 1513098 w 2148797"/>
              <a:gd name="connsiteY3211" fmla="*/ 32466 h 566036"/>
              <a:gd name="connsiteX3212" fmla="*/ 1526528 w 2148797"/>
              <a:gd name="connsiteY3212" fmla="*/ 32181 h 566036"/>
              <a:gd name="connsiteX3213" fmla="*/ 1526719 w 2148797"/>
              <a:gd name="connsiteY3213" fmla="*/ 33038 h 566036"/>
              <a:gd name="connsiteX3214" fmla="*/ 1531196 w 2148797"/>
              <a:gd name="connsiteY3214" fmla="*/ 34657 h 566036"/>
              <a:gd name="connsiteX3215" fmla="*/ 1540244 w 2148797"/>
              <a:gd name="connsiteY3215" fmla="*/ 32085 h 566036"/>
              <a:gd name="connsiteX3216" fmla="*/ 1543197 w 2148797"/>
              <a:gd name="connsiteY3216" fmla="*/ 32847 h 566036"/>
              <a:gd name="connsiteX3217" fmla="*/ 1558342 w 2148797"/>
              <a:gd name="connsiteY3217" fmla="*/ 26561 h 566036"/>
              <a:gd name="connsiteX3218" fmla="*/ 1562437 w 2148797"/>
              <a:gd name="connsiteY3218" fmla="*/ 30847 h 566036"/>
              <a:gd name="connsiteX3219" fmla="*/ 1562628 w 2148797"/>
              <a:gd name="connsiteY3219" fmla="*/ 31037 h 566036"/>
              <a:gd name="connsiteX3220" fmla="*/ 1569391 w 2148797"/>
              <a:gd name="connsiteY3220" fmla="*/ 26561 h 566036"/>
              <a:gd name="connsiteX3221" fmla="*/ 1571772 w 2148797"/>
              <a:gd name="connsiteY3221" fmla="*/ 28847 h 566036"/>
              <a:gd name="connsiteX3222" fmla="*/ 1578440 w 2148797"/>
              <a:gd name="connsiteY3222" fmla="*/ 30942 h 566036"/>
              <a:gd name="connsiteX3223" fmla="*/ 1581202 w 2148797"/>
              <a:gd name="connsiteY3223" fmla="*/ 30561 h 566036"/>
              <a:gd name="connsiteX3224" fmla="*/ 1588726 w 2148797"/>
              <a:gd name="connsiteY3224" fmla="*/ 28656 h 566036"/>
              <a:gd name="connsiteX3225" fmla="*/ 1594346 w 2148797"/>
              <a:gd name="connsiteY3225" fmla="*/ 26180 h 566036"/>
              <a:gd name="connsiteX3226" fmla="*/ 1598442 w 2148797"/>
              <a:gd name="connsiteY3226" fmla="*/ 27608 h 566036"/>
              <a:gd name="connsiteX3227" fmla="*/ 1602252 w 2148797"/>
              <a:gd name="connsiteY3227" fmla="*/ 27132 h 566036"/>
              <a:gd name="connsiteX3228" fmla="*/ 1608919 w 2148797"/>
              <a:gd name="connsiteY3228" fmla="*/ 29323 h 566036"/>
              <a:gd name="connsiteX3229" fmla="*/ 1616540 w 2148797"/>
              <a:gd name="connsiteY3229" fmla="*/ 27227 h 566036"/>
              <a:gd name="connsiteX3230" fmla="*/ 1621016 w 2148797"/>
              <a:gd name="connsiteY3230" fmla="*/ 25037 h 566036"/>
              <a:gd name="connsiteX3231" fmla="*/ 1625112 w 2148797"/>
              <a:gd name="connsiteY3231" fmla="*/ 23037 h 566036"/>
              <a:gd name="connsiteX3232" fmla="*/ 1629398 w 2148797"/>
              <a:gd name="connsiteY3232" fmla="*/ 22751 h 566036"/>
              <a:gd name="connsiteX3233" fmla="*/ 1629684 w 2148797"/>
              <a:gd name="connsiteY3233" fmla="*/ 23894 h 566036"/>
              <a:gd name="connsiteX3234" fmla="*/ 1629970 w 2148797"/>
              <a:gd name="connsiteY3234" fmla="*/ 24846 h 566036"/>
              <a:gd name="connsiteX3235" fmla="*/ 1631684 w 2148797"/>
              <a:gd name="connsiteY3235" fmla="*/ 25608 h 566036"/>
              <a:gd name="connsiteX3236" fmla="*/ 1639971 w 2148797"/>
              <a:gd name="connsiteY3236" fmla="*/ 20179 h 566036"/>
              <a:gd name="connsiteX3237" fmla="*/ 1642638 w 2148797"/>
              <a:gd name="connsiteY3237" fmla="*/ 23513 h 566036"/>
              <a:gd name="connsiteX3238" fmla="*/ 1645876 w 2148797"/>
              <a:gd name="connsiteY3238" fmla="*/ 24560 h 566036"/>
              <a:gd name="connsiteX3239" fmla="*/ 1650258 w 2148797"/>
              <a:gd name="connsiteY3239" fmla="*/ 23322 h 566036"/>
              <a:gd name="connsiteX3240" fmla="*/ 1650925 w 2148797"/>
              <a:gd name="connsiteY3240" fmla="*/ 22846 h 566036"/>
              <a:gd name="connsiteX3241" fmla="*/ 1652544 w 2148797"/>
              <a:gd name="connsiteY3241" fmla="*/ 22179 h 566036"/>
              <a:gd name="connsiteX3242" fmla="*/ 1654640 w 2148797"/>
              <a:gd name="connsiteY3242" fmla="*/ 26180 h 566036"/>
              <a:gd name="connsiteX3243" fmla="*/ 1654925 w 2148797"/>
              <a:gd name="connsiteY3243" fmla="*/ 25989 h 566036"/>
              <a:gd name="connsiteX3244" fmla="*/ 1657878 w 2148797"/>
              <a:gd name="connsiteY3244" fmla="*/ 23894 h 566036"/>
              <a:gd name="connsiteX3245" fmla="*/ 1674642 w 2148797"/>
              <a:gd name="connsiteY3245" fmla="*/ 26942 h 566036"/>
              <a:gd name="connsiteX3246" fmla="*/ 1676643 w 2148797"/>
              <a:gd name="connsiteY3246" fmla="*/ 21131 h 566036"/>
              <a:gd name="connsiteX3247" fmla="*/ 1678357 w 2148797"/>
              <a:gd name="connsiteY3247" fmla="*/ 21227 h 566036"/>
              <a:gd name="connsiteX3248" fmla="*/ 1683881 w 2148797"/>
              <a:gd name="connsiteY3248" fmla="*/ 25132 h 566036"/>
              <a:gd name="connsiteX3249" fmla="*/ 1697692 w 2148797"/>
              <a:gd name="connsiteY3249" fmla="*/ 19893 h 566036"/>
              <a:gd name="connsiteX3250" fmla="*/ 1708456 w 2148797"/>
              <a:gd name="connsiteY3250" fmla="*/ 19131 h 566036"/>
              <a:gd name="connsiteX3251" fmla="*/ 1722172 w 2148797"/>
              <a:gd name="connsiteY3251" fmla="*/ 19131 h 566036"/>
              <a:gd name="connsiteX3252" fmla="*/ 1724268 w 2148797"/>
              <a:gd name="connsiteY3252" fmla="*/ 17798 h 566036"/>
              <a:gd name="connsiteX3253" fmla="*/ 1732078 w 2148797"/>
              <a:gd name="connsiteY3253" fmla="*/ 16941 h 566036"/>
              <a:gd name="connsiteX3254" fmla="*/ 1739507 w 2148797"/>
              <a:gd name="connsiteY3254" fmla="*/ 16369 h 566036"/>
              <a:gd name="connsiteX3255" fmla="*/ 1740174 w 2148797"/>
              <a:gd name="connsiteY3255" fmla="*/ 15988 h 566036"/>
              <a:gd name="connsiteX3256" fmla="*/ 1742460 w 2148797"/>
              <a:gd name="connsiteY3256" fmla="*/ 17798 h 566036"/>
              <a:gd name="connsiteX3257" fmla="*/ 1744746 w 2148797"/>
              <a:gd name="connsiteY3257" fmla="*/ 20941 h 566036"/>
              <a:gd name="connsiteX3258" fmla="*/ 1746270 w 2148797"/>
              <a:gd name="connsiteY3258" fmla="*/ 20369 h 566036"/>
              <a:gd name="connsiteX3259" fmla="*/ 1752461 w 2148797"/>
              <a:gd name="connsiteY3259" fmla="*/ 15512 h 566036"/>
              <a:gd name="connsiteX3260" fmla="*/ 1756176 w 2148797"/>
              <a:gd name="connsiteY3260" fmla="*/ 13226 h 566036"/>
              <a:gd name="connsiteX3261" fmla="*/ 1762272 w 2148797"/>
              <a:gd name="connsiteY3261" fmla="*/ 14273 h 566036"/>
              <a:gd name="connsiteX3262" fmla="*/ 1762653 w 2148797"/>
              <a:gd name="connsiteY3262" fmla="*/ 14369 h 566036"/>
              <a:gd name="connsiteX3263" fmla="*/ 1766273 w 2148797"/>
              <a:gd name="connsiteY3263" fmla="*/ 16179 h 566036"/>
              <a:gd name="connsiteX3264" fmla="*/ 1767035 w 2148797"/>
              <a:gd name="connsiteY3264" fmla="*/ 17131 h 566036"/>
              <a:gd name="connsiteX3265" fmla="*/ 1776369 w 2148797"/>
              <a:gd name="connsiteY3265" fmla="*/ 17417 h 566036"/>
              <a:gd name="connsiteX3266" fmla="*/ 1778274 w 2148797"/>
              <a:gd name="connsiteY3266" fmla="*/ 15893 h 566036"/>
              <a:gd name="connsiteX3267" fmla="*/ 1781608 w 2148797"/>
              <a:gd name="connsiteY3267" fmla="*/ 13131 h 566036"/>
              <a:gd name="connsiteX3268" fmla="*/ 1792371 w 2148797"/>
              <a:gd name="connsiteY3268" fmla="*/ 13797 h 566036"/>
              <a:gd name="connsiteX3269" fmla="*/ 1795324 w 2148797"/>
              <a:gd name="connsiteY3269" fmla="*/ 12940 h 566036"/>
              <a:gd name="connsiteX3270" fmla="*/ 1797229 w 2148797"/>
              <a:gd name="connsiteY3270" fmla="*/ 14178 h 566036"/>
              <a:gd name="connsiteX3271" fmla="*/ 1799419 w 2148797"/>
              <a:gd name="connsiteY3271" fmla="*/ 15416 h 566036"/>
              <a:gd name="connsiteX3272" fmla="*/ 1800086 w 2148797"/>
              <a:gd name="connsiteY3272" fmla="*/ 11321 h 566036"/>
              <a:gd name="connsiteX3273" fmla="*/ 1811326 w 2148797"/>
              <a:gd name="connsiteY3273" fmla="*/ 12750 h 566036"/>
              <a:gd name="connsiteX3274" fmla="*/ 1826185 w 2148797"/>
              <a:gd name="connsiteY3274" fmla="*/ 6939 h 566036"/>
              <a:gd name="connsiteX3275" fmla="*/ 1829043 w 2148797"/>
              <a:gd name="connsiteY3275" fmla="*/ 9702 h 566036"/>
              <a:gd name="connsiteX3276" fmla="*/ 1829519 w 2148797"/>
              <a:gd name="connsiteY3276" fmla="*/ 10178 h 566036"/>
              <a:gd name="connsiteX3277" fmla="*/ 1834757 w 2148797"/>
              <a:gd name="connsiteY3277" fmla="*/ 10749 h 566036"/>
              <a:gd name="connsiteX3278" fmla="*/ 1840949 w 2148797"/>
              <a:gd name="connsiteY3278" fmla="*/ 9892 h 566036"/>
              <a:gd name="connsiteX3279" fmla="*/ 1845997 w 2148797"/>
              <a:gd name="connsiteY3279" fmla="*/ 10178 h 566036"/>
              <a:gd name="connsiteX3280" fmla="*/ 1847140 w 2148797"/>
              <a:gd name="connsiteY3280" fmla="*/ 6368 h 566036"/>
              <a:gd name="connsiteX3281" fmla="*/ 1848283 w 2148797"/>
              <a:gd name="connsiteY3281" fmla="*/ 7892 h 566036"/>
              <a:gd name="connsiteX3282" fmla="*/ 1850283 w 2148797"/>
              <a:gd name="connsiteY3282" fmla="*/ 11987 h 566036"/>
              <a:gd name="connsiteX3283" fmla="*/ 1850569 w 2148797"/>
              <a:gd name="connsiteY3283" fmla="*/ 11797 h 566036"/>
              <a:gd name="connsiteX3284" fmla="*/ 1858665 w 2148797"/>
              <a:gd name="connsiteY3284" fmla="*/ 7416 h 566036"/>
              <a:gd name="connsiteX3285" fmla="*/ 1861809 w 2148797"/>
              <a:gd name="connsiteY3285" fmla="*/ 6082 h 566036"/>
              <a:gd name="connsiteX3286" fmla="*/ 1872762 w 2148797"/>
              <a:gd name="connsiteY3286" fmla="*/ 6272 h 566036"/>
              <a:gd name="connsiteX3287" fmla="*/ 1873238 w 2148797"/>
              <a:gd name="connsiteY3287" fmla="*/ 5987 h 566036"/>
              <a:gd name="connsiteX3288" fmla="*/ 1879430 w 2148797"/>
              <a:gd name="connsiteY3288" fmla="*/ 8463 h 566036"/>
              <a:gd name="connsiteX3289" fmla="*/ 1881811 w 2148797"/>
              <a:gd name="connsiteY3289" fmla="*/ 4939 h 566036"/>
              <a:gd name="connsiteX3290" fmla="*/ 1897146 w 2148797"/>
              <a:gd name="connsiteY3290" fmla="*/ 3320 h 566036"/>
              <a:gd name="connsiteX3291" fmla="*/ 1904004 w 2148797"/>
              <a:gd name="connsiteY3291" fmla="*/ 5796 h 566036"/>
              <a:gd name="connsiteX3292" fmla="*/ 1907814 w 2148797"/>
              <a:gd name="connsiteY3292" fmla="*/ 4558 h 566036"/>
              <a:gd name="connsiteX3293" fmla="*/ 1907528 w 2148797"/>
              <a:gd name="connsiteY3293" fmla="*/ 367 h 566036"/>
              <a:gd name="connsiteX3294" fmla="*/ 1915434 w 2148797"/>
              <a:gd name="connsiteY3294" fmla="*/ 1319 h 566036"/>
              <a:gd name="connsiteX3295" fmla="*/ 1925531 w 2148797"/>
              <a:gd name="connsiteY3295" fmla="*/ 3606 h 566036"/>
              <a:gd name="connsiteX3296" fmla="*/ 1951248 w 2148797"/>
              <a:gd name="connsiteY3296" fmla="*/ 4082 h 566036"/>
              <a:gd name="connsiteX3297" fmla="*/ 1953724 w 2148797"/>
              <a:gd name="connsiteY3297" fmla="*/ 3034 h 566036"/>
              <a:gd name="connsiteX3298" fmla="*/ 1960201 w 2148797"/>
              <a:gd name="connsiteY3298" fmla="*/ 3034 h 566036"/>
              <a:gd name="connsiteX3299" fmla="*/ 1972584 w 2148797"/>
              <a:gd name="connsiteY3299" fmla="*/ 2843 h 566036"/>
              <a:gd name="connsiteX3300" fmla="*/ 1974966 w 2148797"/>
              <a:gd name="connsiteY3300" fmla="*/ 3225 h 566036"/>
              <a:gd name="connsiteX3301" fmla="*/ 1975442 w 2148797"/>
              <a:gd name="connsiteY3301" fmla="*/ 3606 h 566036"/>
              <a:gd name="connsiteX3302" fmla="*/ 1977442 w 2148797"/>
              <a:gd name="connsiteY3302" fmla="*/ 3510 h 566036"/>
              <a:gd name="connsiteX3303" fmla="*/ 1986872 w 2148797"/>
              <a:gd name="connsiteY3303" fmla="*/ 5891 h 566036"/>
              <a:gd name="connsiteX3304" fmla="*/ 1988967 w 2148797"/>
              <a:gd name="connsiteY3304" fmla="*/ 7701 h 566036"/>
              <a:gd name="connsiteX3305" fmla="*/ 1989443 w 2148797"/>
              <a:gd name="connsiteY3305" fmla="*/ 8082 h 566036"/>
              <a:gd name="connsiteX3306" fmla="*/ 1992587 w 2148797"/>
              <a:gd name="connsiteY3306" fmla="*/ 4272 h 566036"/>
              <a:gd name="connsiteX3307" fmla="*/ 1992110 w 2148797"/>
              <a:gd name="connsiteY3307" fmla="*/ 4177 h 566036"/>
              <a:gd name="connsiteX3308" fmla="*/ 1989539 w 2148797"/>
              <a:gd name="connsiteY3308" fmla="*/ 3510 h 566036"/>
              <a:gd name="connsiteX3309" fmla="*/ 1990301 w 2148797"/>
              <a:gd name="connsiteY3309" fmla="*/ 272 h 566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</a:cxnLst>
            <a:rect l="l" t="t" r="r" b="b"/>
            <a:pathLst>
              <a:path w="2148797" h="566036">
                <a:moveTo>
                  <a:pt x="1064281" y="553103"/>
                </a:moveTo>
                <a:cubicBezTo>
                  <a:pt x="1065805" y="553103"/>
                  <a:pt x="1069996" y="553865"/>
                  <a:pt x="1069615" y="554818"/>
                </a:cubicBezTo>
                <a:lnTo>
                  <a:pt x="1069424" y="554818"/>
                </a:lnTo>
                <a:cubicBezTo>
                  <a:pt x="1065995" y="554722"/>
                  <a:pt x="1064471" y="556723"/>
                  <a:pt x="1062852" y="558723"/>
                </a:cubicBezTo>
                <a:lnTo>
                  <a:pt x="1060947" y="561104"/>
                </a:lnTo>
                <a:cubicBezTo>
                  <a:pt x="1058566" y="563676"/>
                  <a:pt x="1057613" y="563961"/>
                  <a:pt x="1058947" y="561676"/>
                </a:cubicBezTo>
                <a:cubicBezTo>
                  <a:pt x="1060280" y="559390"/>
                  <a:pt x="1062757" y="553103"/>
                  <a:pt x="1064281" y="553103"/>
                </a:cubicBezTo>
                <a:close/>
                <a:moveTo>
                  <a:pt x="1035706" y="553103"/>
                </a:moveTo>
                <a:cubicBezTo>
                  <a:pt x="1037229" y="553008"/>
                  <a:pt x="1038277" y="553675"/>
                  <a:pt x="1037991" y="554627"/>
                </a:cubicBezTo>
                <a:lnTo>
                  <a:pt x="1038277" y="555199"/>
                </a:lnTo>
                <a:lnTo>
                  <a:pt x="1039230" y="557008"/>
                </a:lnTo>
                <a:cubicBezTo>
                  <a:pt x="1040658" y="559009"/>
                  <a:pt x="1039230" y="558818"/>
                  <a:pt x="1036086" y="556532"/>
                </a:cubicBezTo>
                <a:lnTo>
                  <a:pt x="1032467" y="559961"/>
                </a:lnTo>
                <a:lnTo>
                  <a:pt x="1031800" y="560628"/>
                </a:lnTo>
                <a:cubicBezTo>
                  <a:pt x="1031895" y="561199"/>
                  <a:pt x="1031038" y="561009"/>
                  <a:pt x="1029991" y="560152"/>
                </a:cubicBezTo>
                <a:cubicBezTo>
                  <a:pt x="1028943" y="559294"/>
                  <a:pt x="1026847" y="556723"/>
                  <a:pt x="1027609" y="556246"/>
                </a:cubicBezTo>
                <a:cubicBezTo>
                  <a:pt x="1028371" y="555770"/>
                  <a:pt x="1031419" y="554151"/>
                  <a:pt x="1031705" y="554722"/>
                </a:cubicBezTo>
                <a:cubicBezTo>
                  <a:pt x="1032086" y="555294"/>
                  <a:pt x="1033705" y="556246"/>
                  <a:pt x="1034182" y="554627"/>
                </a:cubicBezTo>
                <a:lnTo>
                  <a:pt x="1035134" y="553675"/>
                </a:lnTo>
                <a:close/>
                <a:moveTo>
                  <a:pt x="969602" y="553103"/>
                </a:moveTo>
                <a:cubicBezTo>
                  <a:pt x="974555" y="552246"/>
                  <a:pt x="971983" y="557770"/>
                  <a:pt x="975507" y="558437"/>
                </a:cubicBezTo>
                <a:cubicBezTo>
                  <a:pt x="976650" y="558628"/>
                  <a:pt x="978174" y="559485"/>
                  <a:pt x="978841" y="559199"/>
                </a:cubicBezTo>
                <a:cubicBezTo>
                  <a:pt x="981603" y="557961"/>
                  <a:pt x="978556" y="557389"/>
                  <a:pt x="978174" y="556437"/>
                </a:cubicBezTo>
                <a:cubicBezTo>
                  <a:pt x="978079" y="556151"/>
                  <a:pt x="978841" y="555294"/>
                  <a:pt x="979317" y="555199"/>
                </a:cubicBezTo>
                <a:cubicBezTo>
                  <a:pt x="980079" y="555008"/>
                  <a:pt x="981603" y="555103"/>
                  <a:pt x="981699" y="555294"/>
                </a:cubicBezTo>
                <a:cubicBezTo>
                  <a:pt x="982746" y="558628"/>
                  <a:pt x="983890" y="561866"/>
                  <a:pt x="984461" y="565295"/>
                </a:cubicBezTo>
                <a:lnTo>
                  <a:pt x="984556" y="565867"/>
                </a:lnTo>
                <a:cubicBezTo>
                  <a:pt x="983032" y="566724"/>
                  <a:pt x="978841" y="564247"/>
                  <a:pt x="975317" y="560247"/>
                </a:cubicBezTo>
                <a:lnTo>
                  <a:pt x="968459" y="561295"/>
                </a:lnTo>
                <a:cubicBezTo>
                  <a:pt x="965601" y="561771"/>
                  <a:pt x="963125" y="561866"/>
                  <a:pt x="960553" y="563581"/>
                </a:cubicBezTo>
                <a:lnTo>
                  <a:pt x="957791" y="565390"/>
                </a:lnTo>
                <a:cubicBezTo>
                  <a:pt x="952457" y="566819"/>
                  <a:pt x="949504" y="565676"/>
                  <a:pt x="951219" y="562819"/>
                </a:cubicBezTo>
                <a:lnTo>
                  <a:pt x="951981" y="561009"/>
                </a:lnTo>
                <a:cubicBezTo>
                  <a:pt x="953028" y="558723"/>
                  <a:pt x="954648" y="558913"/>
                  <a:pt x="956743" y="559961"/>
                </a:cubicBezTo>
                <a:cubicBezTo>
                  <a:pt x="957505" y="560342"/>
                  <a:pt x="958839" y="560818"/>
                  <a:pt x="959410" y="560533"/>
                </a:cubicBezTo>
                <a:cubicBezTo>
                  <a:pt x="960839" y="559771"/>
                  <a:pt x="961887" y="557770"/>
                  <a:pt x="963125" y="557770"/>
                </a:cubicBezTo>
                <a:cubicBezTo>
                  <a:pt x="967411" y="557770"/>
                  <a:pt x="966840" y="553579"/>
                  <a:pt x="969602" y="553103"/>
                </a:cubicBezTo>
                <a:close/>
                <a:moveTo>
                  <a:pt x="1008571" y="551924"/>
                </a:moveTo>
                <a:cubicBezTo>
                  <a:pt x="1009606" y="550984"/>
                  <a:pt x="1010463" y="550389"/>
                  <a:pt x="1011035" y="552913"/>
                </a:cubicBezTo>
                <a:cubicBezTo>
                  <a:pt x="1011798" y="556246"/>
                  <a:pt x="1007511" y="554532"/>
                  <a:pt x="1005416" y="554913"/>
                </a:cubicBezTo>
                <a:lnTo>
                  <a:pt x="1004273" y="555199"/>
                </a:lnTo>
                <a:cubicBezTo>
                  <a:pt x="1003034" y="555199"/>
                  <a:pt x="1001320" y="556723"/>
                  <a:pt x="1000558" y="558628"/>
                </a:cubicBezTo>
                <a:cubicBezTo>
                  <a:pt x="999796" y="560533"/>
                  <a:pt x="996939" y="565200"/>
                  <a:pt x="996176" y="564628"/>
                </a:cubicBezTo>
                <a:cubicBezTo>
                  <a:pt x="995415" y="564057"/>
                  <a:pt x="994843" y="561485"/>
                  <a:pt x="995891" y="559771"/>
                </a:cubicBezTo>
                <a:cubicBezTo>
                  <a:pt x="996939" y="558056"/>
                  <a:pt x="1001987" y="552532"/>
                  <a:pt x="1004082" y="552151"/>
                </a:cubicBezTo>
                <a:lnTo>
                  <a:pt x="1005035" y="553008"/>
                </a:lnTo>
                <a:cubicBezTo>
                  <a:pt x="1006321" y="554151"/>
                  <a:pt x="1007535" y="552865"/>
                  <a:pt x="1008571" y="551924"/>
                </a:cubicBezTo>
                <a:close/>
                <a:moveTo>
                  <a:pt x="1158197" y="550532"/>
                </a:moveTo>
                <a:cubicBezTo>
                  <a:pt x="1158673" y="549770"/>
                  <a:pt x="1167246" y="552532"/>
                  <a:pt x="1170579" y="551579"/>
                </a:cubicBezTo>
                <a:cubicBezTo>
                  <a:pt x="1173913" y="550627"/>
                  <a:pt x="1176676" y="551484"/>
                  <a:pt x="1176866" y="553484"/>
                </a:cubicBezTo>
                <a:cubicBezTo>
                  <a:pt x="1177057" y="555485"/>
                  <a:pt x="1171627" y="558342"/>
                  <a:pt x="1171437" y="557294"/>
                </a:cubicBezTo>
                <a:cubicBezTo>
                  <a:pt x="1171246" y="556247"/>
                  <a:pt x="1168770" y="554913"/>
                  <a:pt x="1166389" y="556818"/>
                </a:cubicBezTo>
                <a:lnTo>
                  <a:pt x="1163436" y="554056"/>
                </a:lnTo>
                <a:cubicBezTo>
                  <a:pt x="1162007" y="552722"/>
                  <a:pt x="1160007" y="551960"/>
                  <a:pt x="1158387" y="550722"/>
                </a:cubicBezTo>
                <a:close/>
                <a:moveTo>
                  <a:pt x="1270496" y="549388"/>
                </a:moveTo>
                <a:cubicBezTo>
                  <a:pt x="1273639" y="549388"/>
                  <a:pt x="1281164" y="550531"/>
                  <a:pt x="1279640" y="551960"/>
                </a:cubicBezTo>
                <a:lnTo>
                  <a:pt x="1278212" y="552817"/>
                </a:lnTo>
                <a:cubicBezTo>
                  <a:pt x="1276306" y="553960"/>
                  <a:pt x="1273544" y="554532"/>
                  <a:pt x="1272211" y="555960"/>
                </a:cubicBezTo>
                <a:lnTo>
                  <a:pt x="1271163" y="557103"/>
                </a:lnTo>
                <a:cubicBezTo>
                  <a:pt x="1271354" y="558437"/>
                  <a:pt x="1268591" y="557484"/>
                  <a:pt x="1267448" y="556722"/>
                </a:cubicBezTo>
                <a:cubicBezTo>
                  <a:pt x="1266305" y="555865"/>
                  <a:pt x="1266210" y="554913"/>
                  <a:pt x="1267258" y="554436"/>
                </a:cubicBezTo>
                <a:cubicBezTo>
                  <a:pt x="1268305" y="553960"/>
                  <a:pt x="1271544" y="551960"/>
                  <a:pt x="1270306" y="551484"/>
                </a:cubicBezTo>
                <a:cubicBezTo>
                  <a:pt x="1269163" y="551007"/>
                  <a:pt x="1267448" y="549388"/>
                  <a:pt x="1270496" y="549388"/>
                </a:cubicBezTo>
                <a:close/>
                <a:moveTo>
                  <a:pt x="1253447" y="549007"/>
                </a:moveTo>
                <a:cubicBezTo>
                  <a:pt x="1254685" y="548436"/>
                  <a:pt x="1256876" y="550150"/>
                  <a:pt x="1258114" y="550722"/>
                </a:cubicBezTo>
                <a:cubicBezTo>
                  <a:pt x="1259353" y="551293"/>
                  <a:pt x="1263734" y="552531"/>
                  <a:pt x="1262972" y="554817"/>
                </a:cubicBezTo>
                <a:lnTo>
                  <a:pt x="1262686" y="554817"/>
                </a:lnTo>
                <a:lnTo>
                  <a:pt x="1259162" y="554341"/>
                </a:lnTo>
                <a:cubicBezTo>
                  <a:pt x="1255162" y="554722"/>
                  <a:pt x="1249923" y="555008"/>
                  <a:pt x="1247542" y="554913"/>
                </a:cubicBezTo>
                <a:lnTo>
                  <a:pt x="1246303" y="555865"/>
                </a:lnTo>
                <a:lnTo>
                  <a:pt x="1242017" y="559294"/>
                </a:lnTo>
                <a:cubicBezTo>
                  <a:pt x="1238779" y="555770"/>
                  <a:pt x="1240017" y="552912"/>
                  <a:pt x="1244684" y="552817"/>
                </a:cubicBezTo>
                <a:lnTo>
                  <a:pt x="1247542" y="552912"/>
                </a:lnTo>
                <a:lnTo>
                  <a:pt x="1250304" y="553008"/>
                </a:lnTo>
                <a:cubicBezTo>
                  <a:pt x="1250780" y="551293"/>
                  <a:pt x="1252209" y="549483"/>
                  <a:pt x="1253447" y="549007"/>
                </a:cubicBezTo>
                <a:close/>
                <a:moveTo>
                  <a:pt x="1707980" y="547769"/>
                </a:moveTo>
                <a:cubicBezTo>
                  <a:pt x="1708360" y="546626"/>
                  <a:pt x="1711504" y="553198"/>
                  <a:pt x="1710266" y="554722"/>
                </a:cubicBezTo>
                <a:cubicBezTo>
                  <a:pt x="1709027" y="556246"/>
                  <a:pt x="1706646" y="557008"/>
                  <a:pt x="1705027" y="556341"/>
                </a:cubicBezTo>
                <a:cubicBezTo>
                  <a:pt x="1703408" y="555675"/>
                  <a:pt x="1700169" y="553484"/>
                  <a:pt x="1701598" y="553008"/>
                </a:cubicBezTo>
                <a:lnTo>
                  <a:pt x="1702646" y="553008"/>
                </a:lnTo>
                <a:lnTo>
                  <a:pt x="1705408" y="553008"/>
                </a:lnTo>
                <a:cubicBezTo>
                  <a:pt x="1706551" y="551293"/>
                  <a:pt x="1707694" y="548912"/>
                  <a:pt x="1707980" y="547769"/>
                </a:cubicBezTo>
                <a:close/>
                <a:moveTo>
                  <a:pt x="1549770" y="547388"/>
                </a:moveTo>
                <a:lnTo>
                  <a:pt x="1552436" y="548150"/>
                </a:lnTo>
                <a:cubicBezTo>
                  <a:pt x="1555866" y="549102"/>
                  <a:pt x="1555389" y="551864"/>
                  <a:pt x="1551389" y="554150"/>
                </a:cubicBezTo>
                <a:lnTo>
                  <a:pt x="1547769" y="554722"/>
                </a:lnTo>
                <a:lnTo>
                  <a:pt x="1545483" y="555103"/>
                </a:lnTo>
                <a:cubicBezTo>
                  <a:pt x="1542435" y="553293"/>
                  <a:pt x="1543483" y="552436"/>
                  <a:pt x="1547769" y="553198"/>
                </a:cubicBezTo>
                <a:lnTo>
                  <a:pt x="1547578" y="548054"/>
                </a:lnTo>
                <a:cubicBezTo>
                  <a:pt x="1547578" y="547864"/>
                  <a:pt x="1549103" y="547292"/>
                  <a:pt x="1549770" y="547388"/>
                </a:cubicBezTo>
                <a:close/>
                <a:moveTo>
                  <a:pt x="1425373" y="545483"/>
                </a:moveTo>
                <a:cubicBezTo>
                  <a:pt x="1424706" y="545007"/>
                  <a:pt x="1432897" y="547579"/>
                  <a:pt x="1433278" y="550722"/>
                </a:cubicBezTo>
                <a:cubicBezTo>
                  <a:pt x="1433660" y="553865"/>
                  <a:pt x="1432802" y="556818"/>
                  <a:pt x="1431469" y="557294"/>
                </a:cubicBezTo>
                <a:cubicBezTo>
                  <a:pt x="1430135" y="557770"/>
                  <a:pt x="1426420" y="557770"/>
                  <a:pt x="1426230" y="556342"/>
                </a:cubicBezTo>
                <a:lnTo>
                  <a:pt x="1426802" y="555865"/>
                </a:lnTo>
                <a:lnTo>
                  <a:pt x="1428135" y="554818"/>
                </a:lnTo>
                <a:cubicBezTo>
                  <a:pt x="1430040" y="554056"/>
                  <a:pt x="1431373" y="552151"/>
                  <a:pt x="1431183" y="550531"/>
                </a:cubicBezTo>
                <a:cubicBezTo>
                  <a:pt x="1430897" y="548912"/>
                  <a:pt x="1425849" y="546055"/>
                  <a:pt x="1425373" y="545483"/>
                </a:cubicBezTo>
                <a:close/>
                <a:moveTo>
                  <a:pt x="1504431" y="544721"/>
                </a:moveTo>
                <a:cubicBezTo>
                  <a:pt x="1507003" y="544244"/>
                  <a:pt x="1513384" y="545768"/>
                  <a:pt x="1513479" y="548912"/>
                </a:cubicBezTo>
                <a:lnTo>
                  <a:pt x="1508812" y="549674"/>
                </a:lnTo>
                <a:lnTo>
                  <a:pt x="1504907" y="550340"/>
                </a:lnTo>
                <a:cubicBezTo>
                  <a:pt x="1502049" y="547769"/>
                  <a:pt x="1501859" y="545197"/>
                  <a:pt x="1504431" y="544721"/>
                </a:cubicBezTo>
                <a:close/>
                <a:moveTo>
                  <a:pt x="1870381" y="543292"/>
                </a:moveTo>
                <a:cubicBezTo>
                  <a:pt x="1877239" y="542054"/>
                  <a:pt x="1880764" y="542530"/>
                  <a:pt x="1878287" y="544245"/>
                </a:cubicBezTo>
                <a:cubicBezTo>
                  <a:pt x="1875810" y="545959"/>
                  <a:pt x="1879430" y="552341"/>
                  <a:pt x="1878763" y="552817"/>
                </a:cubicBezTo>
                <a:cubicBezTo>
                  <a:pt x="1878096" y="553389"/>
                  <a:pt x="1876191" y="551960"/>
                  <a:pt x="1876286" y="548055"/>
                </a:cubicBezTo>
                <a:lnTo>
                  <a:pt x="1872477" y="545007"/>
                </a:lnTo>
                <a:close/>
                <a:moveTo>
                  <a:pt x="1611777" y="542721"/>
                </a:moveTo>
                <a:cubicBezTo>
                  <a:pt x="1613110" y="541768"/>
                  <a:pt x="1618730" y="544435"/>
                  <a:pt x="1620064" y="545292"/>
                </a:cubicBezTo>
                <a:cubicBezTo>
                  <a:pt x="1621397" y="546054"/>
                  <a:pt x="1624160" y="549769"/>
                  <a:pt x="1621683" y="550912"/>
                </a:cubicBezTo>
                <a:lnTo>
                  <a:pt x="1619778" y="551579"/>
                </a:lnTo>
                <a:lnTo>
                  <a:pt x="1619016" y="551865"/>
                </a:lnTo>
                <a:cubicBezTo>
                  <a:pt x="1617968" y="551960"/>
                  <a:pt x="1616063" y="546435"/>
                  <a:pt x="1613682" y="545769"/>
                </a:cubicBezTo>
                <a:cubicBezTo>
                  <a:pt x="1611300" y="545102"/>
                  <a:pt x="1610444" y="543768"/>
                  <a:pt x="1611777" y="542721"/>
                </a:cubicBezTo>
                <a:close/>
                <a:moveTo>
                  <a:pt x="1601966" y="542435"/>
                </a:moveTo>
                <a:lnTo>
                  <a:pt x="1603395" y="542530"/>
                </a:lnTo>
                <a:lnTo>
                  <a:pt x="1605395" y="542625"/>
                </a:lnTo>
                <a:cubicBezTo>
                  <a:pt x="1607586" y="543102"/>
                  <a:pt x="1607491" y="543864"/>
                  <a:pt x="1605299" y="544340"/>
                </a:cubicBezTo>
                <a:lnTo>
                  <a:pt x="1604728" y="545292"/>
                </a:lnTo>
                <a:lnTo>
                  <a:pt x="1603014" y="548245"/>
                </a:lnTo>
                <a:cubicBezTo>
                  <a:pt x="1601585" y="552150"/>
                  <a:pt x="1599775" y="554436"/>
                  <a:pt x="1599013" y="553293"/>
                </a:cubicBezTo>
                <a:cubicBezTo>
                  <a:pt x="1598251" y="552246"/>
                  <a:pt x="1591489" y="548817"/>
                  <a:pt x="1591869" y="547579"/>
                </a:cubicBezTo>
                <a:cubicBezTo>
                  <a:pt x="1592250" y="546340"/>
                  <a:pt x="1597775" y="547483"/>
                  <a:pt x="1598918" y="547102"/>
                </a:cubicBezTo>
                <a:cubicBezTo>
                  <a:pt x="1600061" y="546721"/>
                  <a:pt x="1600156" y="542816"/>
                  <a:pt x="1601966" y="542435"/>
                </a:cubicBezTo>
                <a:close/>
                <a:moveTo>
                  <a:pt x="815487" y="541387"/>
                </a:moveTo>
                <a:cubicBezTo>
                  <a:pt x="818154" y="543197"/>
                  <a:pt x="821869" y="544625"/>
                  <a:pt x="823679" y="544625"/>
                </a:cubicBezTo>
                <a:cubicBezTo>
                  <a:pt x="825488" y="544530"/>
                  <a:pt x="829394" y="544530"/>
                  <a:pt x="825964" y="544435"/>
                </a:cubicBezTo>
                <a:cubicBezTo>
                  <a:pt x="822631" y="544435"/>
                  <a:pt x="809391" y="547197"/>
                  <a:pt x="806438" y="546531"/>
                </a:cubicBezTo>
                <a:cubicBezTo>
                  <a:pt x="803390" y="545864"/>
                  <a:pt x="804914" y="545387"/>
                  <a:pt x="809772" y="545387"/>
                </a:cubicBezTo>
                <a:lnTo>
                  <a:pt x="811772" y="543959"/>
                </a:lnTo>
                <a:close/>
                <a:moveTo>
                  <a:pt x="1725792" y="541292"/>
                </a:moveTo>
                <a:cubicBezTo>
                  <a:pt x="1726935" y="541387"/>
                  <a:pt x="1727982" y="542911"/>
                  <a:pt x="1728268" y="544531"/>
                </a:cubicBezTo>
                <a:lnTo>
                  <a:pt x="1731221" y="544721"/>
                </a:lnTo>
                <a:lnTo>
                  <a:pt x="1732936" y="544816"/>
                </a:lnTo>
                <a:cubicBezTo>
                  <a:pt x="1735126" y="546245"/>
                  <a:pt x="1737317" y="546626"/>
                  <a:pt x="1737793" y="545578"/>
                </a:cubicBezTo>
                <a:cubicBezTo>
                  <a:pt x="1738270" y="544531"/>
                  <a:pt x="1740079" y="544054"/>
                  <a:pt x="1741032" y="546245"/>
                </a:cubicBezTo>
                <a:lnTo>
                  <a:pt x="1742175" y="546436"/>
                </a:lnTo>
                <a:lnTo>
                  <a:pt x="1744651" y="546817"/>
                </a:lnTo>
                <a:cubicBezTo>
                  <a:pt x="1745223" y="548245"/>
                  <a:pt x="1744556" y="548912"/>
                  <a:pt x="1743127" y="548340"/>
                </a:cubicBezTo>
                <a:lnTo>
                  <a:pt x="1741508" y="548721"/>
                </a:lnTo>
                <a:cubicBezTo>
                  <a:pt x="1738841" y="549293"/>
                  <a:pt x="1736079" y="551579"/>
                  <a:pt x="1733222" y="548817"/>
                </a:cubicBezTo>
                <a:cubicBezTo>
                  <a:pt x="1733126" y="548721"/>
                  <a:pt x="1731316" y="549579"/>
                  <a:pt x="1730459" y="550150"/>
                </a:cubicBezTo>
                <a:lnTo>
                  <a:pt x="1729125" y="551198"/>
                </a:lnTo>
                <a:cubicBezTo>
                  <a:pt x="1725792" y="550531"/>
                  <a:pt x="1722268" y="547293"/>
                  <a:pt x="1721220" y="543864"/>
                </a:cubicBezTo>
                <a:lnTo>
                  <a:pt x="1725125" y="541673"/>
                </a:lnTo>
                <a:close/>
                <a:moveTo>
                  <a:pt x="1522338" y="541006"/>
                </a:moveTo>
                <a:lnTo>
                  <a:pt x="1523862" y="541006"/>
                </a:lnTo>
                <a:lnTo>
                  <a:pt x="1525576" y="541006"/>
                </a:lnTo>
                <a:cubicBezTo>
                  <a:pt x="1527481" y="542149"/>
                  <a:pt x="1529577" y="543864"/>
                  <a:pt x="1530244" y="544816"/>
                </a:cubicBezTo>
                <a:cubicBezTo>
                  <a:pt x="1530910" y="545769"/>
                  <a:pt x="1529862" y="549007"/>
                  <a:pt x="1528243" y="550245"/>
                </a:cubicBezTo>
                <a:lnTo>
                  <a:pt x="1526433" y="550626"/>
                </a:lnTo>
                <a:lnTo>
                  <a:pt x="1524148" y="551102"/>
                </a:lnTo>
                <a:cubicBezTo>
                  <a:pt x="1521385" y="551007"/>
                  <a:pt x="1519099" y="550245"/>
                  <a:pt x="1519099" y="549960"/>
                </a:cubicBezTo>
                <a:cubicBezTo>
                  <a:pt x="1519099" y="549769"/>
                  <a:pt x="1520052" y="549293"/>
                  <a:pt x="1521195" y="548912"/>
                </a:cubicBezTo>
                <a:lnTo>
                  <a:pt x="1522338" y="548721"/>
                </a:lnTo>
                <a:lnTo>
                  <a:pt x="1524243" y="548435"/>
                </a:lnTo>
                <a:cubicBezTo>
                  <a:pt x="1525671" y="547388"/>
                  <a:pt x="1525671" y="545769"/>
                  <a:pt x="1524148" y="544721"/>
                </a:cubicBezTo>
                <a:lnTo>
                  <a:pt x="1522338" y="544435"/>
                </a:lnTo>
                <a:lnTo>
                  <a:pt x="1521576" y="544340"/>
                </a:lnTo>
                <a:cubicBezTo>
                  <a:pt x="1519861" y="544054"/>
                  <a:pt x="1520242" y="542530"/>
                  <a:pt x="1522338" y="541006"/>
                </a:cubicBezTo>
                <a:close/>
                <a:moveTo>
                  <a:pt x="1564438" y="540625"/>
                </a:moveTo>
                <a:cubicBezTo>
                  <a:pt x="1565867" y="542625"/>
                  <a:pt x="1569296" y="544244"/>
                  <a:pt x="1572058" y="544244"/>
                </a:cubicBezTo>
                <a:cubicBezTo>
                  <a:pt x="1574821" y="544244"/>
                  <a:pt x="1582250" y="546054"/>
                  <a:pt x="1581202" y="548340"/>
                </a:cubicBezTo>
                <a:lnTo>
                  <a:pt x="1581488" y="549864"/>
                </a:lnTo>
                <a:lnTo>
                  <a:pt x="1581678" y="550721"/>
                </a:lnTo>
                <a:cubicBezTo>
                  <a:pt x="1585107" y="551674"/>
                  <a:pt x="1586060" y="552531"/>
                  <a:pt x="1583964" y="552531"/>
                </a:cubicBezTo>
                <a:cubicBezTo>
                  <a:pt x="1581869" y="552531"/>
                  <a:pt x="1576344" y="551769"/>
                  <a:pt x="1576154" y="550912"/>
                </a:cubicBezTo>
                <a:cubicBezTo>
                  <a:pt x="1575964" y="550055"/>
                  <a:pt x="1573678" y="548150"/>
                  <a:pt x="1571582" y="549007"/>
                </a:cubicBezTo>
                <a:cubicBezTo>
                  <a:pt x="1569391" y="549960"/>
                  <a:pt x="1558342" y="545578"/>
                  <a:pt x="1556342" y="544816"/>
                </a:cubicBezTo>
                <a:cubicBezTo>
                  <a:pt x="1554342" y="544149"/>
                  <a:pt x="1556056" y="542625"/>
                  <a:pt x="1560152" y="541482"/>
                </a:cubicBezTo>
                <a:lnTo>
                  <a:pt x="1563962" y="540720"/>
                </a:lnTo>
                <a:close/>
                <a:moveTo>
                  <a:pt x="1823803" y="540149"/>
                </a:moveTo>
                <a:cubicBezTo>
                  <a:pt x="1831233" y="540244"/>
                  <a:pt x="1835900" y="541578"/>
                  <a:pt x="1834186" y="543102"/>
                </a:cubicBezTo>
                <a:cubicBezTo>
                  <a:pt x="1832471" y="544626"/>
                  <a:pt x="1831804" y="551674"/>
                  <a:pt x="1829899" y="550912"/>
                </a:cubicBezTo>
                <a:lnTo>
                  <a:pt x="1828756" y="549960"/>
                </a:lnTo>
                <a:cubicBezTo>
                  <a:pt x="1827423" y="548912"/>
                  <a:pt x="1826280" y="547198"/>
                  <a:pt x="1826090" y="545769"/>
                </a:cubicBezTo>
                <a:cubicBezTo>
                  <a:pt x="1825327" y="540530"/>
                  <a:pt x="1821517" y="542435"/>
                  <a:pt x="1818184" y="543388"/>
                </a:cubicBezTo>
                <a:lnTo>
                  <a:pt x="1816755" y="543769"/>
                </a:lnTo>
                <a:cubicBezTo>
                  <a:pt x="1814659" y="544626"/>
                  <a:pt x="1814088" y="543197"/>
                  <a:pt x="1815516" y="540625"/>
                </a:cubicBezTo>
                <a:lnTo>
                  <a:pt x="1817517" y="540530"/>
                </a:lnTo>
                <a:close/>
                <a:moveTo>
                  <a:pt x="1801801" y="536434"/>
                </a:moveTo>
                <a:lnTo>
                  <a:pt x="1802468" y="537196"/>
                </a:lnTo>
                <a:lnTo>
                  <a:pt x="1803897" y="538911"/>
                </a:lnTo>
                <a:cubicBezTo>
                  <a:pt x="1806278" y="540244"/>
                  <a:pt x="1806850" y="541863"/>
                  <a:pt x="1805325" y="542435"/>
                </a:cubicBezTo>
                <a:cubicBezTo>
                  <a:pt x="1803706" y="543102"/>
                  <a:pt x="1798944" y="546816"/>
                  <a:pt x="1795515" y="547483"/>
                </a:cubicBezTo>
                <a:cubicBezTo>
                  <a:pt x="1792086" y="548150"/>
                  <a:pt x="1785323" y="542911"/>
                  <a:pt x="1785990" y="542340"/>
                </a:cubicBezTo>
                <a:cubicBezTo>
                  <a:pt x="1786561" y="541863"/>
                  <a:pt x="1791133" y="542530"/>
                  <a:pt x="1792371" y="543483"/>
                </a:cubicBezTo>
                <a:cubicBezTo>
                  <a:pt x="1793610" y="544435"/>
                  <a:pt x="1795134" y="543864"/>
                  <a:pt x="1795896" y="542244"/>
                </a:cubicBezTo>
                <a:cubicBezTo>
                  <a:pt x="1796658" y="540625"/>
                  <a:pt x="1800087" y="536244"/>
                  <a:pt x="1801801" y="536434"/>
                </a:cubicBezTo>
                <a:close/>
                <a:moveTo>
                  <a:pt x="1041230" y="536148"/>
                </a:moveTo>
                <a:lnTo>
                  <a:pt x="1043992" y="536720"/>
                </a:lnTo>
                <a:lnTo>
                  <a:pt x="1045326" y="537005"/>
                </a:lnTo>
                <a:cubicBezTo>
                  <a:pt x="1046469" y="538434"/>
                  <a:pt x="1047040" y="540148"/>
                  <a:pt x="1046564" y="541006"/>
                </a:cubicBezTo>
                <a:cubicBezTo>
                  <a:pt x="1046088" y="541768"/>
                  <a:pt x="1045802" y="544435"/>
                  <a:pt x="1044183" y="544911"/>
                </a:cubicBezTo>
                <a:lnTo>
                  <a:pt x="1043897" y="544625"/>
                </a:lnTo>
                <a:cubicBezTo>
                  <a:pt x="1042945" y="543673"/>
                  <a:pt x="1042850" y="542149"/>
                  <a:pt x="1041897" y="541292"/>
                </a:cubicBezTo>
                <a:lnTo>
                  <a:pt x="1041230" y="540720"/>
                </a:lnTo>
                <a:cubicBezTo>
                  <a:pt x="1039706" y="540625"/>
                  <a:pt x="1038563" y="540911"/>
                  <a:pt x="1038563" y="541292"/>
                </a:cubicBezTo>
                <a:cubicBezTo>
                  <a:pt x="1038563" y="541673"/>
                  <a:pt x="1038563" y="543292"/>
                  <a:pt x="1038563" y="543863"/>
                </a:cubicBezTo>
                <a:cubicBezTo>
                  <a:pt x="1038468" y="544340"/>
                  <a:pt x="1033991" y="541768"/>
                  <a:pt x="1034467" y="539768"/>
                </a:cubicBezTo>
                <a:cubicBezTo>
                  <a:pt x="1034944" y="537767"/>
                  <a:pt x="1037992" y="536148"/>
                  <a:pt x="1041230" y="536148"/>
                </a:cubicBezTo>
                <a:close/>
                <a:moveTo>
                  <a:pt x="78538" y="534244"/>
                </a:moveTo>
                <a:lnTo>
                  <a:pt x="80634" y="535006"/>
                </a:lnTo>
                <a:lnTo>
                  <a:pt x="83205" y="535959"/>
                </a:lnTo>
                <a:cubicBezTo>
                  <a:pt x="84729" y="534815"/>
                  <a:pt x="87206" y="534911"/>
                  <a:pt x="88730" y="536149"/>
                </a:cubicBezTo>
                <a:lnTo>
                  <a:pt x="88444" y="536530"/>
                </a:lnTo>
                <a:cubicBezTo>
                  <a:pt x="87492" y="537959"/>
                  <a:pt x="85587" y="539007"/>
                  <a:pt x="84634" y="540435"/>
                </a:cubicBezTo>
                <a:lnTo>
                  <a:pt x="84063" y="541292"/>
                </a:lnTo>
                <a:cubicBezTo>
                  <a:pt x="84920" y="543293"/>
                  <a:pt x="84539" y="544721"/>
                  <a:pt x="83110" y="544340"/>
                </a:cubicBezTo>
                <a:cubicBezTo>
                  <a:pt x="81681" y="544055"/>
                  <a:pt x="77395" y="542245"/>
                  <a:pt x="76157" y="540816"/>
                </a:cubicBezTo>
                <a:cubicBezTo>
                  <a:pt x="74918" y="539483"/>
                  <a:pt x="75776" y="534244"/>
                  <a:pt x="78538" y="534244"/>
                </a:cubicBezTo>
                <a:close/>
                <a:moveTo>
                  <a:pt x="1450995" y="526052"/>
                </a:moveTo>
                <a:cubicBezTo>
                  <a:pt x="1451376" y="526052"/>
                  <a:pt x="1451758" y="527195"/>
                  <a:pt x="1451758" y="528433"/>
                </a:cubicBezTo>
                <a:cubicBezTo>
                  <a:pt x="1451758" y="529671"/>
                  <a:pt x="1449662" y="533577"/>
                  <a:pt x="1447090" y="533577"/>
                </a:cubicBezTo>
                <a:cubicBezTo>
                  <a:pt x="1444518" y="533577"/>
                  <a:pt x="1436518" y="531386"/>
                  <a:pt x="1436613" y="528719"/>
                </a:cubicBezTo>
                <a:lnTo>
                  <a:pt x="1437660" y="528338"/>
                </a:lnTo>
                <a:cubicBezTo>
                  <a:pt x="1440137" y="527481"/>
                  <a:pt x="1444518" y="525957"/>
                  <a:pt x="1444518" y="530910"/>
                </a:cubicBezTo>
                <a:cubicBezTo>
                  <a:pt x="1444518" y="531291"/>
                  <a:pt x="1446614" y="531958"/>
                  <a:pt x="1447662" y="531862"/>
                </a:cubicBezTo>
                <a:cubicBezTo>
                  <a:pt x="1448424" y="531767"/>
                  <a:pt x="1449281" y="530624"/>
                  <a:pt x="1449471" y="529767"/>
                </a:cubicBezTo>
                <a:lnTo>
                  <a:pt x="1449757" y="528529"/>
                </a:lnTo>
                <a:cubicBezTo>
                  <a:pt x="1449662" y="527100"/>
                  <a:pt x="1450615" y="526052"/>
                  <a:pt x="1450995" y="526052"/>
                </a:cubicBezTo>
                <a:close/>
                <a:moveTo>
                  <a:pt x="1344697" y="525766"/>
                </a:moveTo>
                <a:cubicBezTo>
                  <a:pt x="1346316" y="527862"/>
                  <a:pt x="1348316" y="529291"/>
                  <a:pt x="1350793" y="530815"/>
                </a:cubicBezTo>
                <a:lnTo>
                  <a:pt x="1353079" y="532243"/>
                </a:lnTo>
                <a:cubicBezTo>
                  <a:pt x="1353555" y="535958"/>
                  <a:pt x="1353650" y="539578"/>
                  <a:pt x="1353269" y="540149"/>
                </a:cubicBezTo>
                <a:lnTo>
                  <a:pt x="1352603" y="540340"/>
                </a:lnTo>
                <a:lnTo>
                  <a:pt x="1351936" y="540530"/>
                </a:lnTo>
                <a:cubicBezTo>
                  <a:pt x="1350983" y="540340"/>
                  <a:pt x="1348793" y="538435"/>
                  <a:pt x="1347078" y="536149"/>
                </a:cubicBezTo>
                <a:cubicBezTo>
                  <a:pt x="1345363" y="533863"/>
                  <a:pt x="1341553" y="527005"/>
                  <a:pt x="1341839" y="526243"/>
                </a:cubicBezTo>
                <a:lnTo>
                  <a:pt x="1342411" y="525957"/>
                </a:lnTo>
                <a:cubicBezTo>
                  <a:pt x="1342982" y="525671"/>
                  <a:pt x="1344506" y="525481"/>
                  <a:pt x="1344697" y="525766"/>
                </a:cubicBezTo>
                <a:close/>
                <a:moveTo>
                  <a:pt x="945694" y="525385"/>
                </a:moveTo>
                <a:cubicBezTo>
                  <a:pt x="947218" y="525671"/>
                  <a:pt x="953885" y="529100"/>
                  <a:pt x="954743" y="527576"/>
                </a:cubicBezTo>
                <a:cubicBezTo>
                  <a:pt x="955600" y="525957"/>
                  <a:pt x="956648" y="526719"/>
                  <a:pt x="957124" y="529195"/>
                </a:cubicBezTo>
                <a:cubicBezTo>
                  <a:pt x="957600" y="531672"/>
                  <a:pt x="957314" y="538625"/>
                  <a:pt x="955695" y="539292"/>
                </a:cubicBezTo>
                <a:cubicBezTo>
                  <a:pt x="954076" y="539958"/>
                  <a:pt x="950742" y="533481"/>
                  <a:pt x="949408" y="531957"/>
                </a:cubicBezTo>
                <a:cubicBezTo>
                  <a:pt x="948075" y="530433"/>
                  <a:pt x="944074" y="525099"/>
                  <a:pt x="945694" y="525385"/>
                </a:cubicBezTo>
                <a:close/>
                <a:moveTo>
                  <a:pt x="721285" y="525290"/>
                </a:moveTo>
                <a:cubicBezTo>
                  <a:pt x="722619" y="526528"/>
                  <a:pt x="726429" y="528243"/>
                  <a:pt x="727667" y="528148"/>
                </a:cubicBezTo>
                <a:cubicBezTo>
                  <a:pt x="728905" y="528052"/>
                  <a:pt x="729477" y="529290"/>
                  <a:pt x="728905" y="530815"/>
                </a:cubicBezTo>
                <a:cubicBezTo>
                  <a:pt x="728429" y="532338"/>
                  <a:pt x="723762" y="531005"/>
                  <a:pt x="722714" y="531481"/>
                </a:cubicBezTo>
                <a:lnTo>
                  <a:pt x="722809" y="531672"/>
                </a:lnTo>
                <a:lnTo>
                  <a:pt x="723666" y="533482"/>
                </a:lnTo>
                <a:cubicBezTo>
                  <a:pt x="725000" y="535767"/>
                  <a:pt x="724428" y="537673"/>
                  <a:pt x="722333" y="537673"/>
                </a:cubicBezTo>
                <a:cubicBezTo>
                  <a:pt x="720237" y="537673"/>
                  <a:pt x="717189" y="537387"/>
                  <a:pt x="719761" y="537006"/>
                </a:cubicBezTo>
                <a:cubicBezTo>
                  <a:pt x="722428" y="536625"/>
                  <a:pt x="718142" y="530338"/>
                  <a:pt x="717856" y="528719"/>
                </a:cubicBezTo>
                <a:lnTo>
                  <a:pt x="719285" y="527290"/>
                </a:lnTo>
                <a:close/>
                <a:moveTo>
                  <a:pt x="1817613" y="523766"/>
                </a:moveTo>
                <a:cubicBezTo>
                  <a:pt x="1819899" y="524719"/>
                  <a:pt x="1825519" y="528433"/>
                  <a:pt x="1824281" y="529672"/>
                </a:cubicBezTo>
                <a:cubicBezTo>
                  <a:pt x="1822947" y="530910"/>
                  <a:pt x="1818375" y="533482"/>
                  <a:pt x="1818185" y="531386"/>
                </a:cubicBezTo>
                <a:lnTo>
                  <a:pt x="1818089" y="530148"/>
                </a:lnTo>
                <a:lnTo>
                  <a:pt x="1817804" y="524814"/>
                </a:lnTo>
                <a:cubicBezTo>
                  <a:pt x="1815327" y="527195"/>
                  <a:pt x="1813422" y="525862"/>
                  <a:pt x="1813422" y="524528"/>
                </a:cubicBezTo>
                <a:cubicBezTo>
                  <a:pt x="1813422" y="523195"/>
                  <a:pt x="1815327" y="522814"/>
                  <a:pt x="1817613" y="523766"/>
                </a:cubicBezTo>
                <a:close/>
                <a:moveTo>
                  <a:pt x="1245446" y="523195"/>
                </a:moveTo>
                <a:lnTo>
                  <a:pt x="1241255" y="526433"/>
                </a:lnTo>
                <a:cubicBezTo>
                  <a:pt x="1240969" y="526624"/>
                  <a:pt x="1240588" y="527100"/>
                  <a:pt x="1240779" y="527290"/>
                </a:cubicBezTo>
                <a:lnTo>
                  <a:pt x="1244970" y="533482"/>
                </a:lnTo>
                <a:cubicBezTo>
                  <a:pt x="1238969" y="535101"/>
                  <a:pt x="1231349" y="537673"/>
                  <a:pt x="1230110" y="539006"/>
                </a:cubicBezTo>
                <a:cubicBezTo>
                  <a:pt x="1228872" y="540340"/>
                  <a:pt x="1227729" y="540054"/>
                  <a:pt x="1227634" y="538339"/>
                </a:cubicBezTo>
                <a:lnTo>
                  <a:pt x="1227824" y="538149"/>
                </a:lnTo>
                <a:lnTo>
                  <a:pt x="1229634" y="536339"/>
                </a:lnTo>
                <a:cubicBezTo>
                  <a:pt x="1231730" y="534434"/>
                  <a:pt x="1236873" y="532434"/>
                  <a:pt x="1240969" y="532053"/>
                </a:cubicBezTo>
                <a:lnTo>
                  <a:pt x="1236873" y="527576"/>
                </a:lnTo>
                <a:lnTo>
                  <a:pt x="1235921" y="526624"/>
                </a:lnTo>
                <a:cubicBezTo>
                  <a:pt x="1237540" y="523671"/>
                  <a:pt x="1241826" y="522147"/>
                  <a:pt x="1245446" y="523195"/>
                </a:cubicBezTo>
                <a:close/>
                <a:moveTo>
                  <a:pt x="1220668" y="522989"/>
                </a:moveTo>
                <a:lnTo>
                  <a:pt x="1219538" y="525671"/>
                </a:lnTo>
                <a:lnTo>
                  <a:pt x="1218014" y="526052"/>
                </a:lnTo>
                <a:lnTo>
                  <a:pt x="1217156" y="526338"/>
                </a:lnTo>
                <a:cubicBezTo>
                  <a:pt x="1216108" y="526528"/>
                  <a:pt x="1215347" y="525385"/>
                  <a:pt x="1215347" y="523956"/>
                </a:cubicBezTo>
                <a:lnTo>
                  <a:pt x="1215728" y="523861"/>
                </a:lnTo>
                <a:close/>
                <a:moveTo>
                  <a:pt x="847110" y="522814"/>
                </a:moveTo>
                <a:cubicBezTo>
                  <a:pt x="848729" y="522052"/>
                  <a:pt x="852063" y="526719"/>
                  <a:pt x="852825" y="527671"/>
                </a:cubicBezTo>
                <a:lnTo>
                  <a:pt x="854349" y="526528"/>
                </a:lnTo>
                <a:cubicBezTo>
                  <a:pt x="856159" y="525100"/>
                  <a:pt x="857778" y="525195"/>
                  <a:pt x="859207" y="527195"/>
                </a:cubicBezTo>
                <a:lnTo>
                  <a:pt x="860636" y="529195"/>
                </a:lnTo>
                <a:cubicBezTo>
                  <a:pt x="862445" y="531196"/>
                  <a:pt x="863970" y="533291"/>
                  <a:pt x="863874" y="533767"/>
                </a:cubicBezTo>
                <a:cubicBezTo>
                  <a:pt x="863874" y="534244"/>
                  <a:pt x="862922" y="535291"/>
                  <a:pt x="861969" y="534815"/>
                </a:cubicBezTo>
                <a:lnTo>
                  <a:pt x="861016" y="534625"/>
                </a:lnTo>
                <a:cubicBezTo>
                  <a:pt x="859874" y="534434"/>
                  <a:pt x="858731" y="534244"/>
                  <a:pt x="857588" y="534339"/>
                </a:cubicBezTo>
                <a:lnTo>
                  <a:pt x="856349" y="534434"/>
                </a:lnTo>
                <a:cubicBezTo>
                  <a:pt x="855206" y="534815"/>
                  <a:pt x="855206" y="532815"/>
                  <a:pt x="855683" y="531767"/>
                </a:cubicBezTo>
                <a:cubicBezTo>
                  <a:pt x="856159" y="530719"/>
                  <a:pt x="854730" y="530243"/>
                  <a:pt x="852444" y="530719"/>
                </a:cubicBezTo>
                <a:cubicBezTo>
                  <a:pt x="850158" y="531196"/>
                  <a:pt x="844062" y="531100"/>
                  <a:pt x="844062" y="529576"/>
                </a:cubicBezTo>
                <a:cubicBezTo>
                  <a:pt x="844062" y="528052"/>
                  <a:pt x="845396" y="523576"/>
                  <a:pt x="847110" y="522814"/>
                </a:cubicBezTo>
                <a:close/>
                <a:moveTo>
                  <a:pt x="1221486" y="521051"/>
                </a:moveTo>
                <a:lnTo>
                  <a:pt x="1222205" y="522718"/>
                </a:lnTo>
                <a:lnTo>
                  <a:pt x="1220668" y="522989"/>
                </a:lnTo>
                <a:close/>
                <a:moveTo>
                  <a:pt x="1011607" y="519575"/>
                </a:moveTo>
                <a:cubicBezTo>
                  <a:pt x="1012750" y="519575"/>
                  <a:pt x="1015798" y="519861"/>
                  <a:pt x="1016083" y="520242"/>
                </a:cubicBezTo>
                <a:cubicBezTo>
                  <a:pt x="1016369" y="520718"/>
                  <a:pt x="1010845" y="528243"/>
                  <a:pt x="1007035" y="529671"/>
                </a:cubicBezTo>
                <a:cubicBezTo>
                  <a:pt x="1003130" y="531100"/>
                  <a:pt x="1001987" y="530719"/>
                  <a:pt x="1004368" y="528814"/>
                </a:cubicBezTo>
                <a:cubicBezTo>
                  <a:pt x="1006844" y="526909"/>
                  <a:pt x="1010464" y="519575"/>
                  <a:pt x="1011607" y="519575"/>
                </a:cubicBezTo>
                <a:close/>
                <a:moveTo>
                  <a:pt x="1668641" y="519479"/>
                </a:moveTo>
                <a:cubicBezTo>
                  <a:pt x="1669784" y="519860"/>
                  <a:pt x="1670356" y="521194"/>
                  <a:pt x="1671309" y="522051"/>
                </a:cubicBezTo>
                <a:lnTo>
                  <a:pt x="1668165" y="527766"/>
                </a:lnTo>
                <a:lnTo>
                  <a:pt x="1664926" y="527290"/>
                </a:lnTo>
                <a:cubicBezTo>
                  <a:pt x="1661974" y="528814"/>
                  <a:pt x="1657116" y="531862"/>
                  <a:pt x="1656164" y="532624"/>
                </a:cubicBezTo>
                <a:cubicBezTo>
                  <a:pt x="1655211" y="533386"/>
                  <a:pt x="1653401" y="532529"/>
                  <a:pt x="1652068" y="530909"/>
                </a:cubicBezTo>
                <a:cubicBezTo>
                  <a:pt x="1650734" y="529290"/>
                  <a:pt x="1648639" y="526147"/>
                  <a:pt x="1650163" y="527766"/>
                </a:cubicBezTo>
                <a:cubicBezTo>
                  <a:pt x="1651687" y="529385"/>
                  <a:pt x="1658640" y="527290"/>
                  <a:pt x="1660450" y="528909"/>
                </a:cubicBezTo>
                <a:lnTo>
                  <a:pt x="1663403" y="526909"/>
                </a:lnTo>
                <a:cubicBezTo>
                  <a:pt x="1665593" y="525385"/>
                  <a:pt x="1666546" y="523670"/>
                  <a:pt x="1666069" y="521480"/>
                </a:cubicBezTo>
                <a:cubicBezTo>
                  <a:pt x="1665689" y="519670"/>
                  <a:pt x="1666546" y="518717"/>
                  <a:pt x="1668641" y="519479"/>
                </a:cubicBezTo>
                <a:close/>
                <a:moveTo>
                  <a:pt x="154643" y="519289"/>
                </a:moveTo>
                <a:lnTo>
                  <a:pt x="151785" y="519384"/>
                </a:lnTo>
                <a:lnTo>
                  <a:pt x="148070" y="519575"/>
                </a:lnTo>
                <a:cubicBezTo>
                  <a:pt x="147689" y="523385"/>
                  <a:pt x="147689" y="527004"/>
                  <a:pt x="147880" y="527576"/>
                </a:cubicBezTo>
                <a:cubicBezTo>
                  <a:pt x="148165" y="528242"/>
                  <a:pt x="149594" y="530052"/>
                  <a:pt x="149880" y="528623"/>
                </a:cubicBezTo>
                <a:cubicBezTo>
                  <a:pt x="150261" y="527290"/>
                  <a:pt x="154833" y="521004"/>
                  <a:pt x="156929" y="520432"/>
                </a:cubicBezTo>
                <a:cubicBezTo>
                  <a:pt x="159024" y="519860"/>
                  <a:pt x="157976" y="519384"/>
                  <a:pt x="154643" y="519289"/>
                </a:cubicBezTo>
                <a:close/>
                <a:moveTo>
                  <a:pt x="1633875" y="518147"/>
                </a:moveTo>
                <a:cubicBezTo>
                  <a:pt x="1635970" y="517766"/>
                  <a:pt x="1636828" y="519385"/>
                  <a:pt x="1635684" y="521766"/>
                </a:cubicBezTo>
                <a:lnTo>
                  <a:pt x="1633970" y="523385"/>
                </a:lnTo>
                <a:lnTo>
                  <a:pt x="1630350" y="526910"/>
                </a:lnTo>
                <a:cubicBezTo>
                  <a:pt x="1633494" y="528529"/>
                  <a:pt x="1631208" y="529862"/>
                  <a:pt x="1629779" y="529862"/>
                </a:cubicBezTo>
                <a:lnTo>
                  <a:pt x="1626160" y="528434"/>
                </a:lnTo>
                <a:lnTo>
                  <a:pt x="1624827" y="534244"/>
                </a:lnTo>
                <a:lnTo>
                  <a:pt x="1621397" y="534053"/>
                </a:lnTo>
                <a:lnTo>
                  <a:pt x="1618445" y="533862"/>
                </a:lnTo>
                <a:cubicBezTo>
                  <a:pt x="1617206" y="531672"/>
                  <a:pt x="1615016" y="530338"/>
                  <a:pt x="1613682" y="530814"/>
                </a:cubicBezTo>
                <a:cubicBezTo>
                  <a:pt x="1612349" y="531291"/>
                  <a:pt x="1607396" y="531767"/>
                  <a:pt x="1607205" y="530052"/>
                </a:cubicBezTo>
                <a:cubicBezTo>
                  <a:pt x="1607015" y="528338"/>
                  <a:pt x="1608634" y="523290"/>
                  <a:pt x="1611301" y="523004"/>
                </a:cubicBezTo>
                <a:lnTo>
                  <a:pt x="1612920" y="523575"/>
                </a:lnTo>
                <a:lnTo>
                  <a:pt x="1616445" y="524909"/>
                </a:lnTo>
                <a:lnTo>
                  <a:pt x="1624376" y="526892"/>
                </a:lnTo>
                <a:lnTo>
                  <a:pt x="1623493" y="524243"/>
                </a:lnTo>
                <a:lnTo>
                  <a:pt x="1624255" y="523671"/>
                </a:lnTo>
                <a:lnTo>
                  <a:pt x="1625207" y="522909"/>
                </a:lnTo>
                <a:cubicBezTo>
                  <a:pt x="1626445" y="522147"/>
                  <a:pt x="1628827" y="520623"/>
                  <a:pt x="1630446" y="519480"/>
                </a:cubicBezTo>
                <a:lnTo>
                  <a:pt x="1632160" y="518813"/>
                </a:lnTo>
                <a:close/>
                <a:moveTo>
                  <a:pt x="1167246" y="517194"/>
                </a:moveTo>
                <a:lnTo>
                  <a:pt x="1169246" y="517289"/>
                </a:lnTo>
                <a:cubicBezTo>
                  <a:pt x="1172389" y="516241"/>
                  <a:pt x="1173532" y="517384"/>
                  <a:pt x="1171627" y="519765"/>
                </a:cubicBezTo>
                <a:cubicBezTo>
                  <a:pt x="1169722" y="522147"/>
                  <a:pt x="1163721" y="526909"/>
                  <a:pt x="1163340" y="523956"/>
                </a:cubicBezTo>
                <a:lnTo>
                  <a:pt x="1163435" y="522051"/>
                </a:lnTo>
                <a:cubicBezTo>
                  <a:pt x="1163531" y="519956"/>
                  <a:pt x="1161912" y="516813"/>
                  <a:pt x="1167246" y="517194"/>
                </a:cubicBezTo>
                <a:close/>
                <a:moveTo>
                  <a:pt x="1148767" y="515194"/>
                </a:moveTo>
                <a:cubicBezTo>
                  <a:pt x="1149719" y="516051"/>
                  <a:pt x="1149814" y="517861"/>
                  <a:pt x="1148957" y="519099"/>
                </a:cubicBezTo>
                <a:lnTo>
                  <a:pt x="1147910" y="519290"/>
                </a:lnTo>
                <a:lnTo>
                  <a:pt x="1145814" y="519671"/>
                </a:lnTo>
                <a:cubicBezTo>
                  <a:pt x="1142956" y="519480"/>
                  <a:pt x="1140480" y="520719"/>
                  <a:pt x="1140289" y="522338"/>
                </a:cubicBezTo>
                <a:cubicBezTo>
                  <a:pt x="1140099" y="523957"/>
                  <a:pt x="1138480" y="526624"/>
                  <a:pt x="1137051" y="524909"/>
                </a:cubicBezTo>
                <a:cubicBezTo>
                  <a:pt x="1135622" y="523195"/>
                  <a:pt x="1139337" y="516623"/>
                  <a:pt x="1143718" y="515861"/>
                </a:cubicBezTo>
                <a:lnTo>
                  <a:pt x="1148005" y="515289"/>
                </a:lnTo>
                <a:close/>
                <a:moveTo>
                  <a:pt x="1886859" y="515003"/>
                </a:moveTo>
                <a:cubicBezTo>
                  <a:pt x="1891336" y="515575"/>
                  <a:pt x="1892765" y="517003"/>
                  <a:pt x="1890002" y="518146"/>
                </a:cubicBezTo>
                <a:cubicBezTo>
                  <a:pt x="1887240" y="519289"/>
                  <a:pt x="1881620" y="521956"/>
                  <a:pt x="1883906" y="521480"/>
                </a:cubicBezTo>
                <a:cubicBezTo>
                  <a:pt x="1886192" y="521004"/>
                  <a:pt x="1890764" y="522909"/>
                  <a:pt x="1888478" y="524338"/>
                </a:cubicBezTo>
                <a:cubicBezTo>
                  <a:pt x="1886192" y="525766"/>
                  <a:pt x="1875810" y="522052"/>
                  <a:pt x="1874572" y="521956"/>
                </a:cubicBezTo>
                <a:cubicBezTo>
                  <a:pt x="1873333" y="521766"/>
                  <a:pt x="1869333" y="522528"/>
                  <a:pt x="1870095" y="523957"/>
                </a:cubicBezTo>
                <a:cubicBezTo>
                  <a:pt x="1870857" y="525385"/>
                  <a:pt x="1871238" y="529672"/>
                  <a:pt x="1869047" y="530243"/>
                </a:cubicBezTo>
                <a:lnTo>
                  <a:pt x="1867999" y="529767"/>
                </a:lnTo>
                <a:lnTo>
                  <a:pt x="1865428" y="528719"/>
                </a:lnTo>
                <a:cubicBezTo>
                  <a:pt x="1863047" y="529481"/>
                  <a:pt x="1861427" y="527957"/>
                  <a:pt x="1861903" y="525385"/>
                </a:cubicBezTo>
                <a:lnTo>
                  <a:pt x="1864475" y="523576"/>
                </a:lnTo>
                <a:cubicBezTo>
                  <a:pt x="1870095" y="519575"/>
                  <a:pt x="1870000" y="519480"/>
                  <a:pt x="1876191" y="519480"/>
                </a:cubicBezTo>
                <a:cubicBezTo>
                  <a:pt x="1879143" y="519480"/>
                  <a:pt x="1881715" y="519480"/>
                  <a:pt x="1884192" y="517384"/>
                </a:cubicBezTo>
                <a:close/>
                <a:moveTo>
                  <a:pt x="934073" y="514526"/>
                </a:moveTo>
                <a:cubicBezTo>
                  <a:pt x="935026" y="513860"/>
                  <a:pt x="934549" y="516527"/>
                  <a:pt x="933026" y="520337"/>
                </a:cubicBezTo>
                <a:lnTo>
                  <a:pt x="930358" y="520908"/>
                </a:lnTo>
                <a:lnTo>
                  <a:pt x="927120" y="521575"/>
                </a:lnTo>
                <a:cubicBezTo>
                  <a:pt x="922643" y="519860"/>
                  <a:pt x="919214" y="517384"/>
                  <a:pt x="919405" y="515955"/>
                </a:cubicBezTo>
                <a:cubicBezTo>
                  <a:pt x="919595" y="514526"/>
                  <a:pt x="925691" y="516622"/>
                  <a:pt x="927215" y="516717"/>
                </a:cubicBezTo>
                <a:lnTo>
                  <a:pt x="928644" y="516431"/>
                </a:lnTo>
                <a:cubicBezTo>
                  <a:pt x="930168" y="516146"/>
                  <a:pt x="931597" y="515574"/>
                  <a:pt x="933026" y="515003"/>
                </a:cubicBezTo>
                <a:close/>
                <a:moveTo>
                  <a:pt x="1291832" y="513765"/>
                </a:moveTo>
                <a:lnTo>
                  <a:pt x="1297255" y="517094"/>
                </a:lnTo>
                <a:lnTo>
                  <a:pt x="1296881" y="517575"/>
                </a:lnTo>
                <a:lnTo>
                  <a:pt x="1296214" y="517098"/>
                </a:lnTo>
                <a:close/>
                <a:moveTo>
                  <a:pt x="1346982" y="513098"/>
                </a:moveTo>
                <a:lnTo>
                  <a:pt x="1348792" y="513098"/>
                </a:lnTo>
                <a:cubicBezTo>
                  <a:pt x="1349744" y="513098"/>
                  <a:pt x="1351268" y="513860"/>
                  <a:pt x="1351459" y="514431"/>
                </a:cubicBezTo>
                <a:cubicBezTo>
                  <a:pt x="1351649" y="515194"/>
                  <a:pt x="1351173" y="516527"/>
                  <a:pt x="1350411" y="517003"/>
                </a:cubicBezTo>
                <a:lnTo>
                  <a:pt x="1348887" y="517956"/>
                </a:lnTo>
                <a:cubicBezTo>
                  <a:pt x="1346791" y="518718"/>
                  <a:pt x="1340219" y="519575"/>
                  <a:pt x="1340124" y="521004"/>
                </a:cubicBezTo>
                <a:cubicBezTo>
                  <a:pt x="1340028" y="522433"/>
                  <a:pt x="1338695" y="522433"/>
                  <a:pt x="1336980" y="521099"/>
                </a:cubicBezTo>
                <a:cubicBezTo>
                  <a:pt x="1335361" y="519765"/>
                  <a:pt x="1331456" y="515765"/>
                  <a:pt x="1332123" y="515289"/>
                </a:cubicBezTo>
                <a:cubicBezTo>
                  <a:pt x="1332789" y="514813"/>
                  <a:pt x="1336504" y="513479"/>
                  <a:pt x="1337076" y="514717"/>
                </a:cubicBezTo>
                <a:lnTo>
                  <a:pt x="1338124" y="515670"/>
                </a:lnTo>
                <a:lnTo>
                  <a:pt x="1340410" y="517765"/>
                </a:lnTo>
                <a:cubicBezTo>
                  <a:pt x="1342314" y="516146"/>
                  <a:pt x="1345267" y="514050"/>
                  <a:pt x="1346982" y="513098"/>
                </a:cubicBezTo>
                <a:close/>
                <a:moveTo>
                  <a:pt x="1546177" y="512735"/>
                </a:moveTo>
                <a:lnTo>
                  <a:pt x="1548339" y="513001"/>
                </a:lnTo>
                <a:lnTo>
                  <a:pt x="1548491" y="514757"/>
                </a:lnTo>
                <a:close/>
                <a:moveTo>
                  <a:pt x="37009" y="511764"/>
                </a:moveTo>
                <a:cubicBezTo>
                  <a:pt x="36056" y="512621"/>
                  <a:pt x="32341" y="516622"/>
                  <a:pt x="30532" y="519098"/>
                </a:cubicBezTo>
                <a:cubicBezTo>
                  <a:pt x="28627" y="521670"/>
                  <a:pt x="29865" y="530052"/>
                  <a:pt x="30437" y="530433"/>
                </a:cubicBezTo>
                <a:cubicBezTo>
                  <a:pt x="31008" y="530814"/>
                  <a:pt x="33485" y="530624"/>
                  <a:pt x="34628" y="529100"/>
                </a:cubicBezTo>
                <a:lnTo>
                  <a:pt x="34342" y="528814"/>
                </a:lnTo>
                <a:cubicBezTo>
                  <a:pt x="29008" y="524528"/>
                  <a:pt x="32437" y="521575"/>
                  <a:pt x="36437" y="518813"/>
                </a:cubicBezTo>
                <a:lnTo>
                  <a:pt x="39199" y="516908"/>
                </a:lnTo>
                <a:cubicBezTo>
                  <a:pt x="38914" y="513288"/>
                  <a:pt x="37866" y="511002"/>
                  <a:pt x="37009" y="511764"/>
                </a:cubicBezTo>
                <a:close/>
                <a:moveTo>
                  <a:pt x="279325" y="509192"/>
                </a:moveTo>
                <a:cubicBezTo>
                  <a:pt x="279230" y="507954"/>
                  <a:pt x="281421" y="508049"/>
                  <a:pt x="283992" y="509478"/>
                </a:cubicBezTo>
                <a:cubicBezTo>
                  <a:pt x="286659" y="510907"/>
                  <a:pt x="294184" y="514717"/>
                  <a:pt x="294279" y="515479"/>
                </a:cubicBezTo>
                <a:cubicBezTo>
                  <a:pt x="294374" y="516336"/>
                  <a:pt x="293613" y="518908"/>
                  <a:pt x="292088" y="518051"/>
                </a:cubicBezTo>
                <a:cubicBezTo>
                  <a:pt x="290564" y="517193"/>
                  <a:pt x="287135" y="514145"/>
                  <a:pt x="287421" y="512907"/>
                </a:cubicBezTo>
                <a:cubicBezTo>
                  <a:pt x="287897" y="511669"/>
                  <a:pt x="279420" y="510431"/>
                  <a:pt x="279325" y="509192"/>
                </a:cubicBezTo>
                <a:close/>
                <a:moveTo>
                  <a:pt x="1516432" y="507383"/>
                </a:moveTo>
                <a:cubicBezTo>
                  <a:pt x="1516337" y="505954"/>
                  <a:pt x="1515098" y="506240"/>
                  <a:pt x="1513765" y="507859"/>
                </a:cubicBezTo>
                <a:cubicBezTo>
                  <a:pt x="1512336" y="509478"/>
                  <a:pt x="1512526" y="514527"/>
                  <a:pt x="1513575" y="515098"/>
                </a:cubicBezTo>
                <a:cubicBezTo>
                  <a:pt x="1514622" y="515669"/>
                  <a:pt x="1519099" y="517098"/>
                  <a:pt x="1521099" y="517003"/>
                </a:cubicBezTo>
                <a:cubicBezTo>
                  <a:pt x="1523100" y="516908"/>
                  <a:pt x="1523385" y="511860"/>
                  <a:pt x="1522433" y="511002"/>
                </a:cubicBezTo>
                <a:lnTo>
                  <a:pt x="1521671" y="511098"/>
                </a:lnTo>
                <a:lnTo>
                  <a:pt x="1520051" y="511288"/>
                </a:lnTo>
                <a:cubicBezTo>
                  <a:pt x="1518242" y="512050"/>
                  <a:pt x="1516527" y="508812"/>
                  <a:pt x="1516432" y="507383"/>
                </a:cubicBezTo>
                <a:close/>
                <a:moveTo>
                  <a:pt x="53106" y="507383"/>
                </a:moveTo>
                <a:cubicBezTo>
                  <a:pt x="52535" y="505287"/>
                  <a:pt x="48058" y="511955"/>
                  <a:pt x="49105" y="514622"/>
                </a:cubicBezTo>
                <a:cubicBezTo>
                  <a:pt x="50153" y="517289"/>
                  <a:pt x="52344" y="518337"/>
                  <a:pt x="53963" y="516908"/>
                </a:cubicBezTo>
                <a:cubicBezTo>
                  <a:pt x="55582" y="515479"/>
                  <a:pt x="53678" y="509573"/>
                  <a:pt x="53106" y="507383"/>
                </a:cubicBezTo>
                <a:close/>
                <a:moveTo>
                  <a:pt x="1146005" y="506716"/>
                </a:moveTo>
                <a:lnTo>
                  <a:pt x="1148101" y="507954"/>
                </a:lnTo>
                <a:cubicBezTo>
                  <a:pt x="1149148" y="508526"/>
                  <a:pt x="1151434" y="508812"/>
                  <a:pt x="1152387" y="508335"/>
                </a:cubicBezTo>
                <a:cubicBezTo>
                  <a:pt x="1154578" y="507097"/>
                  <a:pt x="1156768" y="505383"/>
                  <a:pt x="1158102" y="508526"/>
                </a:cubicBezTo>
                <a:lnTo>
                  <a:pt x="1159150" y="510812"/>
                </a:lnTo>
                <a:cubicBezTo>
                  <a:pt x="1156578" y="511002"/>
                  <a:pt x="1149244" y="513860"/>
                  <a:pt x="1146767" y="513574"/>
                </a:cubicBezTo>
                <a:cubicBezTo>
                  <a:pt x="1144291" y="513288"/>
                  <a:pt x="1142957" y="512336"/>
                  <a:pt x="1143624" y="511574"/>
                </a:cubicBezTo>
                <a:cubicBezTo>
                  <a:pt x="1144386" y="510716"/>
                  <a:pt x="1145529" y="507954"/>
                  <a:pt x="1146005" y="506716"/>
                </a:cubicBezTo>
                <a:close/>
                <a:moveTo>
                  <a:pt x="1714933" y="505764"/>
                </a:moveTo>
                <a:lnTo>
                  <a:pt x="1716743" y="506145"/>
                </a:lnTo>
                <a:cubicBezTo>
                  <a:pt x="1718553" y="507098"/>
                  <a:pt x="1719315" y="510336"/>
                  <a:pt x="1718362" y="513479"/>
                </a:cubicBezTo>
                <a:lnTo>
                  <a:pt x="1717791" y="516337"/>
                </a:lnTo>
                <a:cubicBezTo>
                  <a:pt x="1717600" y="517289"/>
                  <a:pt x="1722648" y="518432"/>
                  <a:pt x="1717791" y="519290"/>
                </a:cubicBezTo>
                <a:cubicBezTo>
                  <a:pt x="1717124" y="519385"/>
                  <a:pt x="1715410" y="517766"/>
                  <a:pt x="1715219" y="516813"/>
                </a:cubicBezTo>
                <a:cubicBezTo>
                  <a:pt x="1714838" y="514813"/>
                  <a:pt x="1715314" y="512622"/>
                  <a:pt x="1715028" y="510622"/>
                </a:cubicBezTo>
                <a:cubicBezTo>
                  <a:pt x="1714933" y="509955"/>
                  <a:pt x="1713505" y="509098"/>
                  <a:pt x="1712552" y="509003"/>
                </a:cubicBezTo>
                <a:cubicBezTo>
                  <a:pt x="1710361" y="508717"/>
                  <a:pt x="1709314" y="508241"/>
                  <a:pt x="1711409" y="506812"/>
                </a:cubicBezTo>
                <a:cubicBezTo>
                  <a:pt x="1712266" y="506145"/>
                  <a:pt x="1713885" y="505574"/>
                  <a:pt x="1714933" y="505764"/>
                </a:cubicBezTo>
                <a:close/>
                <a:moveTo>
                  <a:pt x="85301" y="504621"/>
                </a:moveTo>
                <a:cubicBezTo>
                  <a:pt x="83967" y="505478"/>
                  <a:pt x="85110" y="509954"/>
                  <a:pt x="86729" y="510907"/>
                </a:cubicBezTo>
                <a:cubicBezTo>
                  <a:pt x="88444" y="511764"/>
                  <a:pt x="88539" y="513860"/>
                  <a:pt x="87015" y="515479"/>
                </a:cubicBezTo>
                <a:cubicBezTo>
                  <a:pt x="85491" y="517098"/>
                  <a:pt x="83014" y="521194"/>
                  <a:pt x="84634" y="521194"/>
                </a:cubicBezTo>
                <a:cubicBezTo>
                  <a:pt x="86253" y="521194"/>
                  <a:pt x="90730" y="519194"/>
                  <a:pt x="91206" y="516812"/>
                </a:cubicBezTo>
                <a:cubicBezTo>
                  <a:pt x="91682" y="514431"/>
                  <a:pt x="92063" y="507859"/>
                  <a:pt x="91015" y="506716"/>
                </a:cubicBezTo>
                <a:cubicBezTo>
                  <a:pt x="90063" y="505573"/>
                  <a:pt x="86539" y="503668"/>
                  <a:pt x="85301" y="504621"/>
                </a:cubicBezTo>
                <a:close/>
                <a:moveTo>
                  <a:pt x="1503097" y="503192"/>
                </a:moveTo>
                <a:cubicBezTo>
                  <a:pt x="1500335" y="503192"/>
                  <a:pt x="1493286" y="503287"/>
                  <a:pt x="1493286" y="503477"/>
                </a:cubicBezTo>
                <a:cubicBezTo>
                  <a:pt x="1493286" y="503668"/>
                  <a:pt x="1499191" y="505764"/>
                  <a:pt x="1501573" y="506430"/>
                </a:cubicBezTo>
                <a:cubicBezTo>
                  <a:pt x="1503954" y="507097"/>
                  <a:pt x="1504049" y="508145"/>
                  <a:pt x="1501763" y="508812"/>
                </a:cubicBezTo>
                <a:cubicBezTo>
                  <a:pt x="1499477" y="509478"/>
                  <a:pt x="1493286" y="512907"/>
                  <a:pt x="1493286" y="514431"/>
                </a:cubicBezTo>
                <a:lnTo>
                  <a:pt x="1493381" y="515765"/>
                </a:lnTo>
                <a:lnTo>
                  <a:pt x="1493477" y="517003"/>
                </a:lnTo>
                <a:cubicBezTo>
                  <a:pt x="1493857" y="519003"/>
                  <a:pt x="1495763" y="520242"/>
                  <a:pt x="1497763" y="519670"/>
                </a:cubicBezTo>
                <a:cubicBezTo>
                  <a:pt x="1499763" y="519098"/>
                  <a:pt x="1504430" y="515289"/>
                  <a:pt x="1507097" y="513193"/>
                </a:cubicBezTo>
                <a:cubicBezTo>
                  <a:pt x="1509764" y="511002"/>
                  <a:pt x="1505859" y="503192"/>
                  <a:pt x="1503097" y="503192"/>
                </a:cubicBezTo>
                <a:close/>
                <a:moveTo>
                  <a:pt x="472155" y="503151"/>
                </a:moveTo>
                <a:lnTo>
                  <a:pt x="472396" y="503192"/>
                </a:lnTo>
                <a:lnTo>
                  <a:pt x="473254" y="509097"/>
                </a:lnTo>
                <a:close/>
                <a:moveTo>
                  <a:pt x="103017" y="500906"/>
                </a:moveTo>
                <a:cubicBezTo>
                  <a:pt x="102350" y="500429"/>
                  <a:pt x="100350" y="500525"/>
                  <a:pt x="99683" y="501096"/>
                </a:cubicBezTo>
                <a:cubicBezTo>
                  <a:pt x="99016" y="501573"/>
                  <a:pt x="98540" y="503382"/>
                  <a:pt x="99016" y="503763"/>
                </a:cubicBezTo>
                <a:cubicBezTo>
                  <a:pt x="101398" y="505764"/>
                  <a:pt x="102350" y="506906"/>
                  <a:pt x="97683" y="507097"/>
                </a:cubicBezTo>
                <a:cubicBezTo>
                  <a:pt x="97112" y="507097"/>
                  <a:pt x="96540" y="509954"/>
                  <a:pt x="96254" y="511574"/>
                </a:cubicBezTo>
                <a:cubicBezTo>
                  <a:pt x="96159" y="512050"/>
                  <a:pt x="97016" y="513098"/>
                  <a:pt x="97493" y="513098"/>
                </a:cubicBezTo>
                <a:lnTo>
                  <a:pt x="98636" y="513098"/>
                </a:lnTo>
                <a:cubicBezTo>
                  <a:pt x="99969" y="512717"/>
                  <a:pt x="102636" y="507002"/>
                  <a:pt x="105398" y="506906"/>
                </a:cubicBezTo>
                <a:cubicBezTo>
                  <a:pt x="108065" y="506906"/>
                  <a:pt x="108161" y="504906"/>
                  <a:pt x="105494" y="502620"/>
                </a:cubicBezTo>
                <a:close/>
                <a:moveTo>
                  <a:pt x="1781227" y="499667"/>
                </a:moveTo>
                <a:cubicBezTo>
                  <a:pt x="1777893" y="501573"/>
                  <a:pt x="1775035" y="504335"/>
                  <a:pt x="1774941" y="505764"/>
                </a:cubicBezTo>
                <a:lnTo>
                  <a:pt x="1775607" y="506716"/>
                </a:lnTo>
                <a:cubicBezTo>
                  <a:pt x="1776274" y="507478"/>
                  <a:pt x="1777988" y="508335"/>
                  <a:pt x="1779036" y="508145"/>
                </a:cubicBezTo>
                <a:lnTo>
                  <a:pt x="1782560" y="507573"/>
                </a:lnTo>
                <a:cubicBezTo>
                  <a:pt x="1787418" y="506430"/>
                  <a:pt x="1789800" y="504716"/>
                  <a:pt x="1787799" y="503763"/>
                </a:cubicBezTo>
                <a:lnTo>
                  <a:pt x="1786465" y="503001"/>
                </a:lnTo>
                <a:cubicBezTo>
                  <a:pt x="1785799" y="502620"/>
                  <a:pt x="1785323" y="501954"/>
                  <a:pt x="1784656" y="501573"/>
                </a:cubicBezTo>
                <a:close/>
                <a:moveTo>
                  <a:pt x="346857" y="498906"/>
                </a:moveTo>
                <a:lnTo>
                  <a:pt x="346571" y="499382"/>
                </a:lnTo>
                <a:cubicBezTo>
                  <a:pt x="346190" y="499953"/>
                  <a:pt x="346095" y="501192"/>
                  <a:pt x="346476" y="501382"/>
                </a:cubicBezTo>
                <a:cubicBezTo>
                  <a:pt x="349238" y="502620"/>
                  <a:pt x="352096" y="503668"/>
                  <a:pt x="355048" y="504716"/>
                </a:cubicBezTo>
                <a:cubicBezTo>
                  <a:pt x="357239" y="505478"/>
                  <a:pt x="359430" y="506430"/>
                  <a:pt x="361716" y="506716"/>
                </a:cubicBezTo>
                <a:lnTo>
                  <a:pt x="362573" y="506811"/>
                </a:lnTo>
                <a:cubicBezTo>
                  <a:pt x="363716" y="505859"/>
                  <a:pt x="364478" y="504335"/>
                  <a:pt x="364097" y="503382"/>
                </a:cubicBezTo>
                <a:lnTo>
                  <a:pt x="364002" y="503382"/>
                </a:lnTo>
                <a:lnTo>
                  <a:pt x="358096" y="503287"/>
                </a:lnTo>
                <a:cubicBezTo>
                  <a:pt x="352763" y="500620"/>
                  <a:pt x="347714" y="498715"/>
                  <a:pt x="346857" y="498906"/>
                </a:cubicBezTo>
                <a:close/>
                <a:moveTo>
                  <a:pt x="65870" y="496334"/>
                </a:moveTo>
                <a:lnTo>
                  <a:pt x="65488" y="498525"/>
                </a:lnTo>
                <a:lnTo>
                  <a:pt x="65393" y="499096"/>
                </a:lnTo>
                <a:cubicBezTo>
                  <a:pt x="67203" y="499763"/>
                  <a:pt x="73966" y="498334"/>
                  <a:pt x="75013" y="499858"/>
                </a:cubicBezTo>
                <a:cubicBezTo>
                  <a:pt x="76061" y="501382"/>
                  <a:pt x="77204" y="501287"/>
                  <a:pt x="77490" y="499667"/>
                </a:cubicBezTo>
                <a:cubicBezTo>
                  <a:pt x="77776" y="498048"/>
                  <a:pt x="67013" y="493952"/>
                  <a:pt x="65870" y="496334"/>
                </a:cubicBezTo>
                <a:close/>
                <a:moveTo>
                  <a:pt x="9386" y="494619"/>
                </a:moveTo>
                <a:cubicBezTo>
                  <a:pt x="9101" y="494715"/>
                  <a:pt x="8624" y="496334"/>
                  <a:pt x="9196" y="497953"/>
                </a:cubicBezTo>
                <a:cubicBezTo>
                  <a:pt x="9672" y="499572"/>
                  <a:pt x="9958" y="504335"/>
                  <a:pt x="8529" y="504525"/>
                </a:cubicBezTo>
                <a:cubicBezTo>
                  <a:pt x="7196" y="504811"/>
                  <a:pt x="10720" y="509954"/>
                  <a:pt x="13768" y="508526"/>
                </a:cubicBezTo>
                <a:cubicBezTo>
                  <a:pt x="16816" y="507097"/>
                  <a:pt x="19006" y="505097"/>
                  <a:pt x="18721" y="504144"/>
                </a:cubicBezTo>
                <a:cubicBezTo>
                  <a:pt x="18340" y="503192"/>
                  <a:pt x="16911" y="501573"/>
                  <a:pt x="16149" y="502525"/>
                </a:cubicBezTo>
                <a:cubicBezTo>
                  <a:pt x="15482" y="503477"/>
                  <a:pt x="13101" y="499667"/>
                  <a:pt x="12434" y="498525"/>
                </a:cubicBezTo>
                <a:cubicBezTo>
                  <a:pt x="11768" y="497381"/>
                  <a:pt x="9672" y="494524"/>
                  <a:pt x="9386" y="494619"/>
                </a:cubicBezTo>
                <a:close/>
                <a:moveTo>
                  <a:pt x="160929" y="493667"/>
                </a:moveTo>
                <a:cubicBezTo>
                  <a:pt x="160262" y="494524"/>
                  <a:pt x="157976" y="495953"/>
                  <a:pt x="157119" y="495286"/>
                </a:cubicBezTo>
                <a:cubicBezTo>
                  <a:pt x="156262" y="494524"/>
                  <a:pt x="151785" y="494429"/>
                  <a:pt x="150547" y="495572"/>
                </a:cubicBezTo>
                <a:cubicBezTo>
                  <a:pt x="149404" y="496715"/>
                  <a:pt x="150071" y="498525"/>
                  <a:pt x="152166" y="499763"/>
                </a:cubicBezTo>
                <a:cubicBezTo>
                  <a:pt x="154262" y="500906"/>
                  <a:pt x="161215" y="498715"/>
                  <a:pt x="162263" y="497477"/>
                </a:cubicBezTo>
                <a:cubicBezTo>
                  <a:pt x="163310" y="496239"/>
                  <a:pt x="161596" y="492810"/>
                  <a:pt x="160929" y="493667"/>
                </a:cubicBezTo>
                <a:close/>
                <a:moveTo>
                  <a:pt x="171216" y="492238"/>
                </a:moveTo>
                <a:cubicBezTo>
                  <a:pt x="169882" y="492619"/>
                  <a:pt x="167692" y="494333"/>
                  <a:pt x="166168" y="496143"/>
                </a:cubicBezTo>
                <a:cubicBezTo>
                  <a:pt x="164644" y="497858"/>
                  <a:pt x="165787" y="504621"/>
                  <a:pt x="166739" y="505002"/>
                </a:cubicBezTo>
                <a:cubicBezTo>
                  <a:pt x="167692" y="505383"/>
                  <a:pt x="167787" y="506144"/>
                  <a:pt x="166835" y="506716"/>
                </a:cubicBezTo>
                <a:lnTo>
                  <a:pt x="166739" y="507287"/>
                </a:lnTo>
                <a:cubicBezTo>
                  <a:pt x="166549" y="508431"/>
                  <a:pt x="166739" y="509669"/>
                  <a:pt x="167120" y="510812"/>
                </a:cubicBezTo>
                <a:cubicBezTo>
                  <a:pt x="167215" y="511002"/>
                  <a:pt x="169025" y="511288"/>
                  <a:pt x="169406" y="511002"/>
                </a:cubicBezTo>
                <a:cubicBezTo>
                  <a:pt x="170168" y="510431"/>
                  <a:pt x="171026" y="509478"/>
                  <a:pt x="171026" y="508621"/>
                </a:cubicBezTo>
                <a:lnTo>
                  <a:pt x="171311" y="503573"/>
                </a:lnTo>
                <a:cubicBezTo>
                  <a:pt x="172549" y="498144"/>
                  <a:pt x="173216" y="493095"/>
                  <a:pt x="172835" y="492238"/>
                </a:cubicBezTo>
                <a:lnTo>
                  <a:pt x="172359" y="492238"/>
                </a:lnTo>
                <a:close/>
                <a:moveTo>
                  <a:pt x="138450" y="491952"/>
                </a:moveTo>
                <a:cubicBezTo>
                  <a:pt x="137974" y="492905"/>
                  <a:pt x="137688" y="496524"/>
                  <a:pt x="137783" y="497858"/>
                </a:cubicBezTo>
                <a:cubicBezTo>
                  <a:pt x="137974" y="499191"/>
                  <a:pt x="143879" y="500429"/>
                  <a:pt x="145308" y="499287"/>
                </a:cubicBezTo>
                <a:cubicBezTo>
                  <a:pt x="146832" y="498239"/>
                  <a:pt x="147022" y="497096"/>
                  <a:pt x="145879" y="496715"/>
                </a:cubicBezTo>
                <a:cubicBezTo>
                  <a:pt x="144737" y="496334"/>
                  <a:pt x="143213" y="493667"/>
                  <a:pt x="143689" y="492238"/>
                </a:cubicBezTo>
                <a:cubicBezTo>
                  <a:pt x="144165" y="490714"/>
                  <a:pt x="138926" y="491000"/>
                  <a:pt x="138450" y="491952"/>
                </a:cubicBezTo>
                <a:close/>
                <a:moveTo>
                  <a:pt x="259513" y="480903"/>
                </a:moveTo>
                <a:cubicBezTo>
                  <a:pt x="256370" y="480617"/>
                  <a:pt x="254846" y="481570"/>
                  <a:pt x="256084" y="482999"/>
                </a:cubicBezTo>
                <a:lnTo>
                  <a:pt x="257513" y="484142"/>
                </a:lnTo>
                <a:lnTo>
                  <a:pt x="259513" y="485666"/>
                </a:lnTo>
                <a:cubicBezTo>
                  <a:pt x="260941" y="488428"/>
                  <a:pt x="263989" y="487094"/>
                  <a:pt x="266276" y="482808"/>
                </a:cubicBezTo>
                <a:lnTo>
                  <a:pt x="262275" y="481665"/>
                </a:lnTo>
                <a:close/>
                <a:moveTo>
                  <a:pt x="308947" y="479856"/>
                </a:moveTo>
                <a:cubicBezTo>
                  <a:pt x="309138" y="478141"/>
                  <a:pt x="307233" y="478998"/>
                  <a:pt x="304566" y="481856"/>
                </a:cubicBezTo>
                <a:lnTo>
                  <a:pt x="302471" y="484142"/>
                </a:lnTo>
                <a:cubicBezTo>
                  <a:pt x="301328" y="487094"/>
                  <a:pt x="302661" y="489476"/>
                  <a:pt x="305423" y="489476"/>
                </a:cubicBezTo>
                <a:cubicBezTo>
                  <a:pt x="308281" y="489381"/>
                  <a:pt x="308757" y="481665"/>
                  <a:pt x="308947" y="479856"/>
                </a:cubicBezTo>
                <a:close/>
                <a:moveTo>
                  <a:pt x="366383" y="479665"/>
                </a:moveTo>
                <a:cubicBezTo>
                  <a:pt x="362383" y="479475"/>
                  <a:pt x="359430" y="480998"/>
                  <a:pt x="359716" y="483094"/>
                </a:cubicBezTo>
                <a:cubicBezTo>
                  <a:pt x="360002" y="485190"/>
                  <a:pt x="356954" y="490428"/>
                  <a:pt x="357144" y="491667"/>
                </a:cubicBezTo>
                <a:lnTo>
                  <a:pt x="357906" y="492048"/>
                </a:lnTo>
                <a:cubicBezTo>
                  <a:pt x="358668" y="492429"/>
                  <a:pt x="360382" y="492048"/>
                  <a:pt x="361240" y="491476"/>
                </a:cubicBezTo>
                <a:cubicBezTo>
                  <a:pt x="362383" y="490809"/>
                  <a:pt x="363335" y="489666"/>
                  <a:pt x="363716" y="488619"/>
                </a:cubicBezTo>
                <a:cubicBezTo>
                  <a:pt x="364669" y="485856"/>
                  <a:pt x="365050" y="485475"/>
                  <a:pt x="365812" y="486237"/>
                </a:cubicBezTo>
                <a:cubicBezTo>
                  <a:pt x="368479" y="489095"/>
                  <a:pt x="369907" y="486904"/>
                  <a:pt x="371336" y="485475"/>
                </a:cubicBezTo>
                <a:cubicBezTo>
                  <a:pt x="373813" y="483094"/>
                  <a:pt x="371241" y="481284"/>
                  <a:pt x="369241" y="480617"/>
                </a:cubicBezTo>
                <a:close/>
                <a:moveTo>
                  <a:pt x="393434" y="479284"/>
                </a:moveTo>
                <a:cubicBezTo>
                  <a:pt x="394387" y="480808"/>
                  <a:pt x="394291" y="488047"/>
                  <a:pt x="393434" y="490047"/>
                </a:cubicBezTo>
                <a:cubicBezTo>
                  <a:pt x="392577" y="492048"/>
                  <a:pt x="394387" y="491667"/>
                  <a:pt x="397435" y="489190"/>
                </a:cubicBezTo>
                <a:cubicBezTo>
                  <a:pt x="400483" y="486714"/>
                  <a:pt x="392482" y="477855"/>
                  <a:pt x="393434" y="479284"/>
                </a:cubicBezTo>
                <a:close/>
                <a:moveTo>
                  <a:pt x="277991" y="478046"/>
                </a:moveTo>
                <a:cubicBezTo>
                  <a:pt x="275610" y="478617"/>
                  <a:pt x="269609" y="481475"/>
                  <a:pt x="269609" y="483475"/>
                </a:cubicBezTo>
                <a:cubicBezTo>
                  <a:pt x="269609" y="485380"/>
                  <a:pt x="273419" y="489285"/>
                  <a:pt x="278087" y="488714"/>
                </a:cubicBezTo>
                <a:lnTo>
                  <a:pt x="280563" y="492143"/>
                </a:lnTo>
                <a:lnTo>
                  <a:pt x="283421" y="496143"/>
                </a:lnTo>
                <a:cubicBezTo>
                  <a:pt x="286278" y="493952"/>
                  <a:pt x="290374" y="491095"/>
                  <a:pt x="292469" y="489762"/>
                </a:cubicBezTo>
                <a:cubicBezTo>
                  <a:pt x="294470" y="488333"/>
                  <a:pt x="297898" y="482332"/>
                  <a:pt x="297137" y="481189"/>
                </a:cubicBezTo>
                <a:cubicBezTo>
                  <a:pt x="296470" y="480141"/>
                  <a:pt x="293803" y="480046"/>
                  <a:pt x="291326" y="481094"/>
                </a:cubicBezTo>
                <a:cubicBezTo>
                  <a:pt x="288850" y="482142"/>
                  <a:pt x="286183" y="486142"/>
                  <a:pt x="286945" y="484237"/>
                </a:cubicBezTo>
                <a:cubicBezTo>
                  <a:pt x="287707" y="482237"/>
                  <a:pt x="280372" y="477474"/>
                  <a:pt x="277991" y="478046"/>
                </a:cubicBezTo>
                <a:close/>
                <a:moveTo>
                  <a:pt x="136354" y="477855"/>
                </a:moveTo>
                <a:cubicBezTo>
                  <a:pt x="136545" y="479189"/>
                  <a:pt x="140546" y="482713"/>
                  <a:pt x="144165" y="482808"/>
                </a:cubicBezTo>
                <a:lnTo>
                  <a:pt x="142641" y="486904"/>
                </a:lnTo>
                <a:cubicBezTo>
                  <a:pt x="142641" y="487094"/>
                  <a:pt x="143879" y="487666"/>
                  <a:pt x="144641" y="487856"/>
                </a:cubicBezTo>
                <a:cubicBezTo>
                  <a:pt x="145022" y="487952"/>
                  <a:pt x="145498" y="487856"/>
                  <a:pt x="145879" y="487856"/>
                </a:cubicBezTo>
                <a:lnTo>
                  <a:pt x="147118" y="487761"/>
                </a:lnTo>
                <a:cubicBezTo>
                  <a:pt x="149118" y="487666"/>
                  <a:pt x="150356" y="485285"/>
                  <a:pt x="149785" y="482523"/>
                </a:cubicBezTo>
                <a:lnTo>
                  <a:pt x="148165" y="481094"/>
                </a:lnTo>
                <a:cubicBezTo>
                  <a:pt x="146832" y="479856"/>
                  <a:pt x="143689" y="479951"/>
                  <a:pt x="141403" y="479379"/>
                </a:cubicBezTo>
                <a:lnTo>
                  <a:pt x="138926" y="478903"/>
                </a:lnTo>
                <a:cubicBezTo>
                  <a:pt x="137307" y="476998"/>
                  <a:pt x="136164" y="476617"/>
                  <a:pt x="136354" y="477855"/>
                </a:cubicBezTo>
                <a:close/>
                <a:moveTo>
                  <a:pt x="419985" y="476522"/>
                </a:moveTo>
                <a:cubicBezTo>
                  <a:pt x="418342" y="477117"/>
                  <a:pt x="416913" y="478475"/>
                  <a:pt x="416389" y="479665"/>
                </a:cubicBezTo>
                <a:cubicBezTo>
                  <a:pt x="415342" y="482046"/>
                  <a:pt x="415151" y="482142"/>
                  <a:pt x="416008" y="480046"/>
                </a:cubicBezTo>
                <a:lnTo>
                  <a:pt x="419914" y="479094"/>
                </a:lnTo>
                <a:lnTo>
                  <a:pt x="424867" y="477950"/>
                </a:lnTo>
                <a:cubicBezTo>
                  <a:pt x="423486" y="476093"/>
                  <a:pt x="421628" y="475927"/>
                  <a:pt x="419985" y="476522"/>
                </a:cubicBezTo>
                <a:close/>
                <a:moveTo>
                  <a:pt x="185027" y="475569"/>
                </a:moveTo>
                <a:cubicBezTo>
                  <a:pt x="184741" y="475569"/>
                  <a:pt x="183884" y="478046"/>
                  <a:pt x="183979" y="478046"/>
                </a:cubicBezTo>
                <a:cubicBezTo>
                  <a:pt x="188075" y="479475"/>
                  <a:pt x="183313" y="482142"/>
                  <a:pt x="185504" y="484332"/>
                </a:cubicBezTo>
                <a:lnTo>
                  <a:pt x="187218" y="486047"/>
                </a:lnTo>
                <a:cubicBezTo>
                  <a:pt x="187218" y="489381"/>
                  <a:pt x="189980" y="492143"/>
                  <a:pt x="193409" y="492333"/>
                </a:cubicBezTo>
                <a:lnTo>
                  <a:pt x="196267" y="492048"/>
                </a:lnTo>
                <a:lnTo>
                  <a:pt x="197410" y="491952"/>
                </a:lnTo>
                <a:cubicBezTo>
                  <a:pt x="198457" y="490809"/>
                  <a:pt x="198362" y="489190"/>
                  <a:pt x="197029" y="488428"/>
                </a:cubicBezTo>
                <a:lnTo>
                  <a:pt x="195790" y="488047"/>
                </a:lnTo>
                <a:lnTo>
                  <a:pt x="194743" y="487666"/>
                </a:lnTo>
                <a:cubicBezTo>
                  <a:pt x="193219" y="487666"/>
                  <a:pt x="191504" y="485285"/>
                  <a:pt x="191123" y="482523"/>
                </a:cubicBezTo>
                <a:lnTo>
                  <a:pt x="192171" y="480522"/>
                </a:lnTo>
                <a:cubicBezTo>
                  <a:pt x="193028" y="478903"/>
                  <a:pt x="194647" y="477855"/>
                  <a:pt x="191980" y="476808"/>
                </a:cubicBezTo>
                <a:cubicBezTo>
                  <a:pt x="189885" y="476046"/>
                  <a:pt x="187408" y="475760"/>
                  <a:pt x="185027" y="475569"/>
                </a:cubicBezTo>
                <a:close/>
                <a:moveTo>
                  <a:pt x="353905" y="474521"/>
                </a:moveTo>
                <a:cubicBezTo>
                  <a:pt x="352572" y="473379"/>
                  <a:pt x="349429" y="474902"/>
                  <a:pt x="348857" y="476427"/>
                </a:cubicBezTo>
                <a:lnTo>
                  <a:pt x="350572" y="477760"/>
                </a:lnTo>
                <a:cubicBezTo>
                  <a:pt x="350857" y="477950"/>
                  <a:pt x="350857" y="478903"/>
                  <a:pt x="350572" y="479189"/>
                </a:cubicBezTo>
                <a:lnTo>
                  <a:pt x="346095" y="482427"/>
                </a:lnTo>
                <a:cubicBezTo>
                  <a:pt x="349619" y="484237"/>
                  <a:pt x="352953" y="484332"/>
                  <a:pt x="353524" y="482618"/>
                </a:cubicBezTo>
                <a:cubicBezTo>
                  <a:pt x="354096" y="480903"/>
                  <a:pt x="355239" y="475665"/>
                  <a:pt x="353905" y="474521"/>
                </a:cubicBezTo>
                <a:close/>
                <a:moveTo>
                  <a:pt x="334189" y="473188"/>
                </a:moveTo>
                <a:cubicBezTo>
                  <a:pt x="330760" y="473950"/>
                  <a:pt x="328760" y="477284"/>
                  <a:pt x="327712" y="480046"/>
                </a:cubicBezTo>
                <a:cubicBezTo>
                  <a:pt x="326664" y="482904"/>
                  <a:pt x="323902" y="484427"/>
                  <a:pt x="321711" y="483475"/>
                </a:cubicBezTo>
                <a:cubicBezTo>
                  <a:pt x="319520" y="482523"/>
                  <a:pt x="313424" y="481475"/>
                  <a:pt x="313424" y="483285"/>
                </a:cubicBezTo>
                <a:cubicBezTo>
                  <a:pt x="313424" y="485094"/>
                  <a:pt x="315234" y="488904"/>
                  <a:pt x="317520" y="488047"/>
                </a:cubicBezTo>
                <a:cubicBezTo>
                  <a:pt x="319806" y="487285"/>
                  <a:pt x="331807" y="478617"/>
                  <a:pt x="329807" y="482046"/>
                </a:cubicBezTo>
                <a:lnTo>
                  <a:pt x="327997" y="484904"/>
                </a:lnTo>
                <a:lnTo>
                  <a:pt x="327521" y="485571"/>
                </a:lnTo>
                <a:cubicBezTo>
                  <a:pt x="326569" y="486142"/>
                  <a:pt x="326664" y="486904"/>
                  <a:pt x="327712" y="487190"/>
                </a:cubicBezTo>
                <a:cubicBezTo>
                  <a:pt x="328760" y="487475"/>
                  <a:pt x="331807" y="488047"/>
                  <a:pt x="333998" y="489095"/>
                </a:cubicBezTo>
                <a:cubicBezTo>
                  <a:pt x="336189" y="490142"/>
                  <a:pt x="340666" y="486428"/>
                  <a:pt x="341428" y="487380"/>
                </a:cubicBezTo>
                <a:cubicBezTo>
                  <a:pt x="342190" y="488333"/>
                  <a:pt x="344571" y="490523"/>
                  <a:pt x="345047" y="490238"/>
                </a:cubicBezTo>
                <a:cubicBezTo>
                  <a:pt x="345523" y="489952"/>
                  <a:pt x="346095" y="487475"/>
                  <a:pt x="345238" y="485285"/>
                </a:cubicBezTo>
                <a:lnTo>
                  <a:pt x="344762" y="483189"/>
                </a:lnTo>
                <a:cubicBezTo>
                  <a:pt x="344285" y="481189"/>
                  <a:pt x="343904" y="479189"/>
                  <a:pt x="343999" y="477189"/>
                </a:cubicBezTo>
                <a:lnTo>
                  <a:pt x="344095" y="475188"/>
                </a:lnTo>
                <a:cubicBezTo>
                  <a:pt x="345047" y="472140"/>
                  <a:pt x="342476" y="472235"/>
                  <a:pt x="338380" y="475283"/>
                </a:cubicBezTo>
                <a:lnTo>
                  <a:pt x="337427" y="474807"/>
                </a:lnTo>
                <a:close/>
                <a:moveTo>
                  <a:pt x="447346" y="472998"/>
                </a:moveTo>
                <a:cubicBezTo>
                  <a:pt x="443821" y="473855"/>
                  <a:pt x="441821" y="476141"/>
                  <a:pt x="442869" y="477950"/>
                </a:cubicBezTo>
                <a:cubicBezTo>
                  <a:pt x="443821" y="479760"/>
                  <a:pt x="451727" y="479665"/>
                  <a:pt x="453442" y="478331"/>
                </a:cubicBezTo>
                <a:cubicBezTo>
                  <a:pt x="455156" y="476998"/>
                  <a:pt x="454299" y="475569"/>
                  <a:pt x="451537" y="475188"/>
                </a:cubicBezTo>
                <a:lnTo>
                  <a:pt x="450489" y="474617"/>
                </a:lnTo>
                <a:close/>
                <a:moveTo>
                  <a:pt x="386195" y="471950"/>
                </a:moveTo>
                <a:lnTo>
                  <a:pt x="383052" y="472902"/>
                </a:lnTo>
                <a:lnTo>
                  <a:pt x="380385" y="473760"/>
                </a:lnTo>
                <a:cubicBezTo>
                  <a:pt x="376099" y="472426"/>
                  <a:pt x="372479" y="472521"/>
                  <a:pt x="372479" y="473950"/>
                </a:cubicBezTo>
                <a:cubicBezTo>
                  <a:pt x="372479" y="475379"/>
                  <a:pt x="375908" y="478903"/>
                  <a:pt x="380004" y="478331"/>
                </a:cubicBezTo>
                <a:cubicBezTo>
                  <a:pt x="384100" y="477760"/>
                  <a:pt x="390101" y="471664"/>
                  <a:pt x="386195" y="471950"/>
                </a:cubicBezTo>
                <a:close/>
                <a:moveTo>
                  <a:pt x="404102" y="471569"/>
                </a:moveTo>
                <a:lnTo>
                  <a:pt x="402769" y="473093"/>
                </a:lnTo>
                <a:cubicBezTo>
                  <a:pt x="401816" y="474998"/>
                  <a:pt x="401530" y="477665"/>
                  <a:pt x="402197" y="478998"/>
                </a:cubicBezTo>
                <a:cubicBezTo>
                  <a:pt x="402578" y="480332"/>
                  <a:pt x="404674" y="483856"/>
                  <a:pt x="405055" y="483761"/>
                </a:cubicBezTo>
                <a:cubicBezTo>
                  <a:pt x="405340" y="483761"/>
                  <a:pt x="406483" y="483570"/>
                  <a:pt x="407531" y="483380"/>
                </a:cubicBezTo>
                <a:lnTo>
                  <a:pt x="407817" y="482999"/>
                </a:lnTo>
                <a:cubicBezTo>
                  <a:pt x="408770" y="481379"/>
                  <a:pt x="410103" y="479570"/>
                  <a:pt x="410008" y="477950"/>
                </a:cubicBezTo>
                <a:cubicBezTo>
                  <a:pt x="409817" y="475760"/>
                  <a:pt x="408484" y="473664"/>
                  <a:pt x="407341" y="471569"/>
                </a:cubicBezTo>
                <a:cubicBezTo>
                  <a:pt x="407150" y="471188"/>
                  <a:pt x="404483" y="471092"/>
                  <a:pt x="404102" y="471569"/>
                </a:cubicBezTo>
                <a:close/>
                <a:moveTo>
                  <a:pt x="236653" y="469187"/>
                </a:moveTo>
                <a:lnTo>
                  <a:pt x="236272" y="469759"/>
                </a:lnTo>
                <a:lnTo>
                  <a:pt x="231414" y="476427"/>
                </a:lnTo>
                <a:lnTo>
                  <a:pt x="232933" y="481745"/>
                </a:lnTo>
                <a:lnTo>
                  <a:pt x="225032" y="490523"/>
                </a:lnTo>
                <a:cubicBezTo>
                  <a:pt x="223889" y="491000"/>
                  <a:pt x="228651" y="488976"/>
                  <a:pt x="233783" y="486606"/>
                </a:cubicBezTo>
                <a:lnTo>
                  <a:pt x="234249" y="486352"/>
                </a:lnTo>
                <a:lnTo>
                  <a:pt x="235033" y="489095"/>
                </a:lnTo>
                <a:lnTo>
                  <a:pt x="231414" y="490333"/>
                </a:lnTo>
                <a:lnTo>
                  <a:pt x="224746" y="492619"/>
                </a:lnTo>
                <a:cubicBezTo>
                  <a:pt x="222175" y="489762"/>
                  <a:pt x="219413" y="487190"/>
                  <a:pt x="218651" y="486904"/>
                </a:cubicBezTo>
                <a:cubicBezTo>
                  <a:pt x="217984" y="486618"/>
                  <a:pt x="215793" y="486999"/>
                  <a:pt x="215412" y="488333"/>
                </a:cubicBezTo>
                <a:lnTo>
                  <a:pt x="215603" y="489476"/>
                </a:lnTo>
                <a:lnTo>
                  <a:pt x="215698" y="490142"/>
                </a:lnTo>
                <a:cubicBezTo>
                  <a:pt x="217603" y="491952"/>
                  <a:pt x="216555" y="492429"/>
                  <a:pt x="213316" y="491285"/>
                </a:cubicBezTo>
                <a:cubicBezTo>
                  <a:pt x="210078" y="490142"/>
                  <a:pt x="201505" y="490333"/>
                  <a:pt x="202839" y="494905"/>
                </a:cubicBezTo>
                <a:lnTo>
                  <a:pt x="207125" y="496334"/>
                </a:lnTo>
                <a:lnTo>
                  <a:pt x="213126" y="498334"/>
                </a:lnTo>
                <a:cubicBezTo>
                  <a:pt x="219127" y="496048"/>
                  <a:pt x="225413" y="495858"/>
                  <a:pt x="227223" y="497858"/>
                </a:cubicBezTo>
                <a:lnTo>
                  <a:pt x="231414" y="496524"/>
                </a:lnTo>
                <a:cubicBezTo>
                  <a:pt x="231795" y="496429"/>
                  <a:pt x="232271" y="496334"/>
                  <a:pt x="232652" y="496429"/>
                </a:cubicBezTo>
                <a:lnTo>
                  <a:pt x="237986" y="497572"/>
                </a:lnTo>
                <a:cubicBezTo>
                  <a:pt x="241606" y="494715"/>
                  <a:pt x="245987" y="491381"/>
                  <a:pt x="247702" y="490142"/>
                </a:cubicBezTo>
                <a:cubicBezTo>
                  <a:pt x="249416" y="488904"/>
                  <a:pt x="255798" y="488809"/>
                  <a:pt x="256370" y="487666"/>
                </a:cubicBezTo>
                <a:lnTo>
                  <a:pt x="255893" y="486999"/>
                </a:lnTo>
                <a:cubicBezTo>
                  <a:pt x="255417" y="486333"/>
                  <a:pt x="253703" y="485856"/>
                  <a:pt x="252750" y="486047"/>
                </a:cubicBezTo>
                <a:lnTo>
                  <a:pt x="251512" y="486237"/>
                </a:lnTo>
                <a:cubicBezTo>
                  <a:pt x="249988" y="487190"/>
                  <a:pt x="248654" y="486428"/>
                  <a:pt x="248464" y="484427"/>
                </a:cubicBezTo>
                <a:cubicBezTo>
                  <a:pt x="248369" y="482427"/>
                  <a:pt x="247797" y="477474"/>
                  <a:pt x="247416" y="477474"/>
                </a:cubicBezTo>
                <a:cubicBezTo>
                  <a:pt x="247035" y="477474"/>
                  <a:pt x="245416" y="478808"/>
                  <a:pt x="244749" y="480617"/>
                </a:cubicBezTo>
                <a:lnTo>
                  <a:pt x="234249" y="486352"/>
                </a:lnTo>
                <a:lnTo>
                  <a:pt x="232933" y="481745"/>
                </a:lnTo>
                <a:lnTo>
                  <a:pt x="234462" y="480046"/>
                </a:lnTo>
                <a:lnTo>
                  <a:pt x="238939" y="477855"/>
                </a:lnTo>
                <a:cubicBezTo>
                  <a:pt x="240939" y="476903"/>
                  <a:pt x="240368" y="476141"/>
                  <a:pt x="239034" y="474807"/>
                </a:cubicBezTo>
                <a:cubicBezTo>
                  <a:pt x="238367" y="474141"/>
                  <a:pt x="239034" y="472521"/>
                  <a:pt x="239224" y="471378"/>
                </a:cubicBezTo>
                <a:lnTo>
                  <a:pt x="239320" y="470616"/>
                </a:lnTo>
                <a:cubicBezTo>
                  <a:pt x="239510" y="469854"/>
                  <a:pt x="238272" y="469187"/>
                  <a:pt x="236653" y="469187"/>
                </a:cubicBezTo>
                <a:close/>
                <a:moveTo>
                  <a:pt x="205982" y="467092"/>
                </a:moveTo>
                <a:cubicBezTo>
                  <a:pt x="204554" y="467283"/>
                  <a:pt x="203125" y="467854"/>
                  <a:pt x="202077" y="468711"/>
                </a:cubicBezTo>
                <a:cubicBezTo>
                  <a:pt x="201791" y="468902"/>
                  <a:pt x="203125" y="471188"/>
                  <a:pt x="203315" y="471092"/>
                </a:cubicBezTo>
                <a:cubicBezTo>
                  <a:pt x="207411" y="470331"/>
                  <a:pt x="206458" y="473474"/>
                  <a:pt x="207792" y="474807"/>
                </a:cubicBezTo>
                <a:cubicBezTo>
                  <a:pt x="209126" y="476046"/>
                  <a:pt x="213221" y="474998"/>
                  <a:pt x="212364" y="478427"/>
                </a:cubicBezTo>
                <a:lnTo>
                  <a:pt x="212364" y="478712"/>
                </a:lnTo>
                <a:cubicBezTo>
                  <a:pt x="214555" y="479665"/>
                  <a:pt x="216555" y="479475"/>
                  <a:pt x="216746" y="478236"/>
                </a:cubicBezTo>
                <a:cubicBezTo>
                  <a:pt x="216936" y="477093"/>
                  <a:pt x="215221" y="472235"/>
                  <a:pt x="212459" y="469664"/>
                </a:cubicBezTo>
                <a:lnTo>
                  <a:pt x="209411" y="467854"/>
                </a:lnTo>
                <a:cubicBezTo>
                  <a:pt x="208459" y="467283"/>
                  <a:pt x="207030" y="466902"/>
                  <a:pt x="205982" y="467092"/>
                </a:cubicBezTo>
                <a:close/>
                <a:moveTo>
                  <a:pt x="464967" y="466806"/>
                </a:moveTo>
                <a:lnTo>
                  <a:pt x="464872" y="467473"/>
                </a:lnTo>
                <a:lnTo>
                  <a:pt x="463729" y="472807"/>
                </a:lnTo>
                <a:cubicBezTo>
                  <a:pt x="468872" y="474998"/>
                  <a:pt x="473825" y="477189"/>
                  <a:pt x="474682" y="477569"/>
                </a:cubicBezTo>
                <a:lnTo>
                  <a:pt x="475254" y="477379"/>
                </a:lnTo>
                <a:cubicBezTo>
                  <a:pt x="477540" y="476808"/>
                  <a:pt x="479636" y="475665"/>
                  <a:pt x="481921" y="475474"/>
                </a:cubicBezTo>
                <a:cubicBezTo>
                  <a:pt x="483827" y="475283"/>
                  <a:pt x="487065" y="476903"/>
                  <a:pt x="487827" y="476236"/>
                </a:cubicBezTo>
                <a:lnTo>
                  <a:pt x="490399" y="473950"/>
                </a:lnTo>
                <a:cubicBezTo>
                  <a:pt x="493256" y="474712"/>
                  <a:pt x="496114" y="474902"/>
                  <a:pt x="496685" y="474426"/>
                </a:cubicBezTo>
                <a:cubicBezTo>
                  <a:pt x="497257" y="473855"/>
                  <a:pt x="496399" y="471854"/>
                  <a:pt x="493637" y="470997"/>
                </a:cubicBezTo>
                <a:cubicBezTo>
                  <a:pt x="490780" y="470235"/>
                  <a:pt x="482588" y="473093"/>
                  <a:pt x="481064" y="473188"/>
                </a:cubicBezTo>
                <a:cubicBezTo>
                  <a:pt x="479540" y="473188"/>
                  <a:pt x="475730" y="472045"/>
                  <a:pt x="476969" y="470521"/>
                </a:cubicBezTo>
                <a:cubicBezTo>
                  <a:pt x="478302" y="468997"/>
                  <a:pt x="471635" y="468902"/>
                  <a:pt x="469444" y="467378"/>
                </a:cubicBezTo>
                <a:cubicBezTo>
                  <a:pt x="467348" y="465758"/>
                  <a:pt x="465348" y="465568"/>
                  <a:pt x="464967" y="466806"/>
                </a:cubicBezTo>
                <a:close/>
                <a:moveTo>
                  <a:pt x="304399" y="465354"/>
                </a:moveTo>
                <a:cubicBezTo>
                  <a:pt x="301065" y="466640"/>
                  <a:pt x="297898" y="469236"/>
                  <a:pt x="294279" y="470331"/>
                </a:cubicBezTo>
                <a:cubicBezTo>
                  <a:pt x="302375" y="472902"/>
                  <a:pt x="308566" y="469378"/>
                  <a:pt x="315520" y="468235"/>
                </a:cubicBezTo>
                <a:cubicBezTo>
                  <a:pt x="311233" y="464092"/>
                  <a:pt x="307733" y="464068"/>
                  <a:pt x="304399" y="465354"/>
                </a:cubicBezTo>
                <a:close/>
                <a:moveTo>
                  <a:pt x="255798" y="463473"/>
                </a:moveTo>
                <a:cubicBezTo>
                  <a:pt x="250083" y="461282"/>
                  <a:pt x="245606" y="463949"/>
                  <a:pt x="240844" y="465758"/>
                </a:cubicBezTo>
                <a:cubicBezTo>
                  <a:pt x="247797" y="470521"/>
                  <a:pt x="247797" y="470521"/>
                  <a:pt x="255798" y="463473"/>
                </a:cubicBezTo>
                <a:close/>
                <a:moveTo>
                  <a:pt x="617081" y="461187"/>
                </a:moveTo>
                <a:cubicBezTo>
                  <a:pt x="616796" y="460329"/>
                  <a:pt x="615653" y="460234"/>
                  <a:pt x="615081" y="462520"/>
                </a:cubicBezTo>
                <a:cubicBezTo>
                  <a:pt x="614605" y="464711"/>
                  <a:pt x="601651" y="470712"/>
                  <a:pt x="600031" y="468711"/>
                </a:cubicBezTo>
                <a:cubicBezTo>
                  <a:pt x="598507" y="466711"/>
                  <a:pt x="596222" y="467759"/>
                  <a:pt x="594983" y="471092"/>
                </a:cubicBezTo>
                <a:lnTo>
                  <a:pt x="598317" y="470902"/>
                </a:lnTo>
                <a:lnTo>
                  <a:pt x="605556" y="470426"/>
                </a:lnTo>
                <a:cubicBezTo>
                  <a:pt x="605556" y="474807"/>
                  <a:pt x="605937" y="474617"/>
                  <a:pt x="606318" y="469950"/>
                </a:cubicBezTo>
                <a:lnTo>
                  <a:pt x="610604" y="469378"/>
                </a:lnTo>
                <a:lnTo>
                  <a:pt x="617081" y="468521"/>
                </a:lnTo>
                <a:cubicBezTo>
                  <a:pt x="617367" y="465377"/>
                  <a:pt x="617367" y="462044"/>
                  <a:pt x="617081" y="461187"/>
                </a:cubicBezTo>
                <a:close/>
                <a:moveTo>
                  <a:pt x="351429" y="460710"/>
                </a:moveTo>
                <a:cubicBezTo>
                  <a:pt x="347905" y="461377"/>
                  <a:pt x="344380" y="461948"/>
                  <a:pt x="340952" y="462901"/>
                </a:cubicBezTo>
                <a:lnTo>
                  <a:pt x="338380" y="463663"/>
                </a:lnTo>
                <a:cubicBezTo>
                  <a:pt x="335713" y="464901"/>
                  <a:pt x="335618" y="465568"/>
                  <a:pt x="338094" y="465092"/>
                </a:cubicBezTo>
                <a:cubicBezTo>
                  <a:pt x="340666" y="464520"/>
                  <a:pt x="351810" y="467568"/>
                  <a:pt x="353144" y="468902"/>
                </a:cubicBezTo>
                <a:cubicBezTo>
                  <a:pt x="354477" y="470235"/>
                  <a:pt x="352477" y="469092"/>
                  <a:pt x="348667" y="466330"/>
                </a:cubicBezTo>
                <a:lnTo>
                  <a:pt x="353429" y="462139"/>
                </a:lnTo>
                <a:cubicBezTo>
                  <a:pt x="353620" y="461948"/>
                  <a:pt x="353048" y="461187"/>
                  <a:pt x="352667" y="460710"/>
                </a:cubicBezTo>
                <a:cubicBezTo>
                  <a:pt x="352477" y="460520"/>
                  <a:pt x="351810" y="460615"/>
                  <a:pt x="351429" y="460710"/>
                </a:cubicBezTo>
                <a:close/>
                <a:moveTo>
                  <a:pt x="660515" y="459091"/>
                </a:moveTo>
                <a:cubicBezTo>
                  <a:pt x="658705" y="458615"/>
                  <a:pt x="655181" y="461758"/>
                  <a:pt x="656134" y="463282"/>
                </a:cubicBezTo>
                <a:cubicBezTo>
                  <a:pt x="656991" y="464616"/>
                  <a:pt x="660325" y="464520"/>
                  <a:pt x="661563" y="462901"/>
                </a:cubicBezTo>
                <a:cubicBezTo>
                  <a:pt x="662801" y="461282"/>
                  <a:pt x="662325" y="459567"/>
                  <a:pt x="660515" y="459091"/>
                </a:cubicBezTo>
                <a:close/>
                <a:moveTo>
                  <a:pt x="394482" y="447566"/>
                </a:moveTo>
                <a:cubicBezTo>
                  <a:pt x="394101" y="447756"/>
                  <a:pt x="393244" y="449852"/>
                  <a:pt x="393244" y="451662"/>
                </a:cubicBezTo>
                <a:cubicBezTo>
                  <a:pt x="393244" y="453471"/>
                  <a:pt x="394863" y="458615"/>
                  <a:pt x="396863" y="458043"/>
                </a:cubicBezTo>
                <a:lnTo>
                  <a:pt x="397816" y="457281"/>
                </a:lnTo>
                <a:cubicBezTo>
                  <a:pt x="398578" y="456710"/>
                  <a:pt x="398292" y="455186"/>
                  <a:pt x="399054" y="454614"/>
                </a:cubicBezTo>
                <a:cubicBezTo>
                  <a:pt x="400197" y="453852"/>
                  <a:pt x="401530" y="458424"/>
                  <a:pt x="402959" y="454805"/>
                </a:cubicBezTo>
                <a:cubicBezTo>
                  <a:pt x="403912" y="452423"/>
                  <a:pt x="401054" y="452709"/>
                  <a:pt x="399245" y="451947"/>
                </a:cubicBezTo>
                <a:lnTo>
                  <a:pt x="397339" y="451185"/>
                </a:lnTo>
                <a:cubicBezTo>
                  <a:pt x="396101" y="448994"/>
                  <a:pt x="394768" y="447375"/>
                  <a:pt x="394482" y="447566"/>
                </a:cubicBezTo>
                <a:close/>
                <a:moveTo>
                  <a:pt x="1728935" y="447090"/>
                </a:moveTo>
                <a:cubicBezTo>
                  <a:pt x="1726553" y="448042"/>
                  <a:pt x="1723886" y="453281"/>
                  <a:pt x="1723981" y="454138"/>
                </a:cubicBezTo>
                <a:lnTo>
                  <a:pt x="1724553" y="454710"/>
                </a:lnTo>
                <a:cubicBezTo>
                  <a:pt x="1725220" y="455281"/>
                  <a:pt x="1726458" y="456043"/>
                  <a:pt x="1727220" y="455852"/>
                </a:cubicBezTo>
                <a:lnTo>
                  <a:pt x="1729125" y="455376"/>
                </a:lnTo>
                <a:cubicBezTo>
                  <a:pt x="1730840" y="454519"/>
                  <a:pt x="1733316" y="450233"/>
                  <a:pt x="1733316" y="448423"/>
                </a:cubicBezTo>
                <a:cubicBezTo>
                  <a:pt x="1733316" y="446708"/>
                  <a:pt x="1731316" y="446137"/>
                  <a:pt x="1728935" y="447090"/>
                </a:cubicBezTo>
                <a:close/>
                <a:moveTo>
                  <a:pt x="476683" y="442041"/>
                </a:moveTo>
                <a:cubicBezTo>
                  <a:pt x="476397" y="442041"/>
                  <a:pt x="475635" y="442898"/>
                  <a:pt x="475349" y="443946"/>
                </a:cubicBezTo>
                <a:cubicBezTo>
                  <a:pt x="475254" y="444804"/>
                  <a:pt x="471063" y="448137"/>
                  <a:pt x="469634" y="448328"/>
                </a:cubicBezTo>
                <a:cubicBezTo>
                  <a:pt x="468205" y="448518"/>
                  <a:pt x="468015" y="449756"/>
                  <a:pt x="469158" y="451090"/>
                </a:cubicBezTo>
                <a:lnTo>
                  <a:pt x="470015" y="451185"/>
                </a:lnTo>
                <a:cubicBezTo>
                  <a:pt x="471539" y="451281"/>
                  <a:pt x="473254" y="450137"/>
                  <a:pt x="474778" y="450423"/>
                </a:cubicBezTo>
                <a:lnTo>
                  <a:pt x="477064" y="450709"/>
                </a:lnTo>
                <a:cubicBezTo>
                  <a:pt x="479445" y="451662"/>
                  <a:pt x="482112" y="451185"/>
                  <a:pt x="482874" y="449661"/>
                </a:cubicBezTo>
                <a:lnTo>
                  <a:pt x="482303" y="449090"/>
                </a:lnTo>
                <a:cubicBezTo>
                  <a:pt x="481255" y="447947"/>
                  <a:pt x="478683" y="447661"/>
                  <a:pt x="477826" y="446518"/>
                </a:cubicBezTo>
                <a:lnTo>
                  <a:pt x="476969" y="445375"/>
                </a:lnTo>
                <a:cubicBezTo>
                  <a:pt x="477064" y="443565"/>
                  <a:pt x="476873" y="442041"/>
                  <a:pt x="476683" y="442041"/>
                </a:cubicBezTo>
                <a:close/>
                <a:moveTo>
                  <a:pt x="388862" y="439850"/>
                </a:moveTo>
                <a:lnTo>
                  <a:pt x="386195" y="442898"/>
                </a:lnTo>
                <a:cubicBezTo>
                  <a:pt x="382195" y="442232"/>
                  <a:pt x="376765" y="442232"/>
                  <a:pt x="373908" y="442708"/>
                </a:cubicBezTo>
                <a:cubicBezTo>
                  <a:pt x="371146" y="443279"/>
                  <a:pt x="371622" y="449185"/>
                  <a:pt x="374098" y="448614"/>
                </a:cubicBezTo>
                <a:lnTo>
                  <a:pt x="376194" y="448042"/>
                </a:lnTo>
                <a:lnTo>
                  <a:pt x="378194" y="447566"/>
                </a:lnTo>
                <a:cubicBezTo>
                  <a:pt x="380766" y="446899"/>
                  <a:pt x="382862" y="449471"/>
                  <a:pt x="382862" y="450519"/>
                </a:cubicBezTo>
                <a:cubicBezTo>
                  <a:pt x="382862" y="451471"/>
                  <a:pt x="383623" y="450328"/>
                  <a:pt x="384671" y="447947"/>
                </a:cubicBezTo>
                <a:cubicBezTo>
                  <a:pt x="385624" y="445566"/>
                  <a:pt x="392768" y="441565"/>
                  <a:pt x="392672" y="440708"/>
                </a:cubicBezTo>
                <a:lnTo>
                  <a:pt x="392196" y="440517"/>
                </a:lnTo>
                <a:cubicBezTo>
                  <a:pt x="391148" y="440041"/>
                  <a:pt x="389148" y="439565"/>
                  <a:pt x="388862" y="439850"/>
                </a:cubicBezTo>
                <a:close/>
                <a:moveTo>
                  <a:pt x="2127937" y="425087"/>
                </a:moveTo>
                <a:cubicBezTo>
                  <a:pt x="2125079" y="424325"/>
                  <a:pt x="2124318" y="426325"/>
                  <a:pt x="2124889" y="428230"/>
                </a:cubicBezTo>
                <a:lnTo>
                  <a:pt x="2125746" y="431564"/>
                </a:lnTo>
                <a:cubicBezTo>
                  <a:pt x="2122126" y="431850"/>
                  <a:pt x="2120698" y="432992"/>
                  <a:pt x="2122508" y="434135"/>
                </a:cubicBezTo>
                <a:cubicBezTo>
                  <a:pt x="2124318" y="435279"/>
                  <a:pt x="2132033" y="431087"/>
                  <a:pt x="2129556" y="429754"/>
                </a:cubicBezTo>
                <a:lnTo>
                  <a:pt x="2127651" y="428135"/>
                </a:lnTo>
                <a:cubicBezTo>
                  <a:pt x="2126794" y="427468"/>
                  <a:pt x="2132604" y="426230"/>
                  <a:pt x="2127937" y="425087"/>
                </a:cubicBezTo>
                <a:close/>
                <a:moveTo>
                  <a:pt x="165025" y="410514"/>
                </a:moveTo>
                <a:lnTo>
                  <a:pt x="160357" y="413466"/>
                </a:lnTo>
                <a:lnTo>
                  <a:pt x="158071" y="414895"/>
                </a:lnTo>
                <a:cubicBezTo>
                  <a:pt x="153785" y="414990"/>
                  <a:pt x="150452" y="416514"/>
                  <a:pt x="150547" y="418324"/>
                </a:cubicBezTo>
                <a:lnTo>
                  <a:pt x="150737" y="419943"/>
                </a:lnTo>
                <a:lnTo>
                  <a:pt x="150737" y="420229"/>
                </a:lnTo>
                <a:cubicBezTo>
                  <a:pt x="151404" y="420610"/>
                  <a:pt x="153309" y="419277"/>
                  <a:pt x="155119" y="417181"/>
                </a:cubicBezTo>
                <a:lnTo>
                  <a:pt x="156071" y="417371"/>
                </a:lnTo>
                <a:lnTo>
                  <a:pt x="160738" y="418419"/>
                </a:lnTo>
                <a:cubicBezTo>
                  <a:pt x="165311" y="416991"/>
                  <a:pt x="167215" y="413466"/>
                  <a:pt x="165025" y="410514"/>
                </a:cubicBezTo>
                <a:close/>
                <a:moveTo>
                  <a:pt x="1349839" y="409561"/>
                </a:moveTo>
                <a:cubicBezTo>
                  <a:pt x="1347077" y="409942"/>
                  <a:pt x="1343744" y="410133"/>
                  <a:pt x="1342315" y="410037"/>
                </a:cubicBezTo>
                <a:lnTo>
                  <a:pt x="1341362" y="410418"/>
                </a:lnTo>
                <a:lnTo>
                  <a:pt x="1340219" y="410894"/>
                </a:lnTo>
                <a:cubicBezTo>
                  <a:pt x="1339362" y="412037"/>
                  <a:pt x="1339457" y="413562"/>
                  <a:pt x="1340314" y="414323"/>
                </a:cubicBezTo>
                <a:lnTo>
                  <a:pt x="1341267" y="414419"/>
                </a:lnTo>
                <a:lnTo>
                  <a:pt x="1344410" y="414800"/>
                </a:lnTo>
                <a:cubicBezTo>
                  <a:pt x="1348411" y="415467"/>
                  <a:pt x="1351840" y="414323"/>
                  <a:pt x="1352030" y="412419"/>
                </a:cubicBezTo>
                <a:lnTo>
                  <a:pt x="1351078" y="411180"/>
                </a:lnTo>
                <a:close/>
                <a:moveTo>
                  <a:pt x="1368413" y="406227"/>
                </a:moveTo>
                <a:lnTo>
                  <a:pt x="1367842" y="406513"/>
                </a:lnTo>
                <a:cubicBezTo>
                  <a:pt x="1367461" y="407275"/>
                  <a:pt x="1368985" y="410990"/>
                  <a:pt x="1371080" y="414895"/>
                </a:cubicBezTo>
                <a:lnTo>
                  <a:pt x="1373176" y="418324"/>
                </a:lnTo>
                <a:cubicBezTo>
                  <a:pt x="1373366" y="418705"/>
                  <a:pt x="1374700" y="418800"/>
                  <a:pt x="1375462" y="418705"/>
                </a:cubicBezTo>
                <a:lnTo>
                  <a:pt x="1376129" y="418610"/>
                </a:lnTo>
                <a:cubicBezTo>
                  <a:pt x="1376795" y="418038"/>
                  <a:pt x="1375366" y="412895"/>
                  <a:pt x="1372890" y="407085"/>
                </a:cubicBezTo>
                <a:lnTo>
                  <a:pt x="1370890" y="406227"/>
                </a:lnTo>
                <a:cubicBezTo>
                  <a:pt x="1370223" y="405942"/>
                  <a:pt x="1369080" y="405942"/>
                  <a:pt x="1368413" y="406227"/>
                </a:cubicBezTo>
                <a:close/>
                <a:moveTo>
                  <a:pt x="1513479" y="405179"/>
                </a:moveTo>
                <a:cubicBezTo>
                  <a:pt x="1511955" y="404227"/>
                  <a:pt x="1507383" y="408132"/>
                  <a:pt x="1507478" y="410609"/>
                </a:cubicBezTo>
                <a:lnTo>
                  <a:pt x="1503382" y="410418"/>
                </a:lnTo>
                <a:cubicBezTo>
                  <a:pt x="1502716" y="410418"/>
                  <a:pt x="1501001" y="412514"/>
                  <a:pt x="1501287" y="413181"/>
                </a:cubicBezTo>
                <a:cubicBezTo>
                  <a:pt x="1502525" y="415562"/>
                  <a:pt x="1503478" y="412895"/>
                  <a:pt x="1504526" y="412800"/>
                </a:cubicBezTo>
                <a:lnTo>
                  <a:pt x="1509955" y="412800"/>
                </a:lnTo>
                <a:cubicBezTo>
                  <a:pt x="1513479" y="409561"/>
                  <a:pt x="1515003" y="406227"/>
                  <a:pt x="1513479" y="405179"/>
                </a:cubicBezTo>
                <a:close/>
                <a:moveTo>
                  <a:pt x="1685405" y="404037"/>
                </a:moveTo>
                <a:cubicBezTo>
                  <a:pt x="1683500" y="403465"/>
                  <a:pt x="1675118" y="404703"/>
                  <a:pt x="1673975" y="405751"/>
                </a:cubicBezTo>
                <a:cubicBezTo>
                  <a:pt x="1672832" y="406799"/>
                  <a:pt x="1672547" y="407846"/>
                  <a:pt x="1673213" y="408037"/>
                </a:cubicBezTo>
                <a:cubicBezTo>
                  <a:pt x="1673880" y="408227"/>
                  <a:pt x="1675214" y="409371"/>
                  <a:pt x="1674356" y="409847"/>
                </a:cubicBezTo>
                <a:lnTo>
                  <a:pt x="1673594" y="410323"/>
                </a:lnTo>
                <a:lnTo>
                  <a:pt x="1672928" y="410799"/>
                </a:lnTo>
                <a:cubicBezTo>
                  <a:pt x="1672261" y="411371"/>
                  <a:pt x="1673785" y="414704"/>
                  <a:pt x="1676166" y="418133"/>
                </a:cubicBezTo>
                <a:lnTo>
                  <a:pt x="1680738" y="418610"/>
                </a:lnTo>
                <a:lnTo>
                  <a:pt x="1689216" y="419467"/>
                </a:lnTo>
                <a:cubicBezTo>
                  <a:pt x="1685881" y="422610"/>
                  <a:pt x="1683976" y="424992"/>
                  <a:pt x="1685025" y="424706"/>
                </a:cubicBezTo>
                <a:cubicBezTo>
                  <a:pt x="1686072" y="424420"/>
                  <a:pt x="1690644" y="422610"/>
                  <a:pt x="1692454" y="421372"/>
                </a:cubicBezTo>
                <a:cubicBezTo>
                  <a:pt x="1694264" y="420134"/>
                  <a:pt x="1695787" y="414514"/>
                  <a:pt x="1694930" y="413942"/>
                </a:cubicBezTo>
                <a:cubicBezTo>
                  <a:pt x="1694073" y="413371"/>
                  <a:pt x="1691025" y="411466"/>
                  <a:pt x="1690359" y="410133"/>
                </a:cubicBezTo>
                <a:cubicBezTo>
                  <a:pt x="1689692" y="408799"/>
                  <a:pt x="1687501" y="404608"/>
                  <a:pt x="1685405" y="404037"/>
                </a:cubicBezTo>
                <a:close/>
                <a:moveTo>
                  <a:pt x="1890574" y="403941"/>
                </a:moveTo>
                <a:cubicBezTo>
                  <a:pt x="1889050" y="404513"/>
                  <a:pt x="1887526" y="411085"/>
                  <a:pt x="1884478" y="411180"/>
                </a:cubicBezTo>
                <a:cubicBezTo>
                  <a:pt x="1881430" y="411180"/>
                  <a:pt x="1879906" y="411656"/>
                  <a:pt x="1880953" y="412228"/>
                </a:cubicBezTo>
                <a:cubicBezTo>
                  <a:pt x="1882001" y="412800"/>
                  <a:pt x="1886383" y="414323"/>
                  <a:pt x="1888669" y="414609"/>
                </a:cubicBezTo>
                <a:cubicBezTo>
                  <a:pt x="1890955" y="414990"/>
                  <a:pt x="1893908" y="408990"/>
                  <a:pt x="1895146" y="407942"/>
                </a:cubicBezTo>
                <a:lnTo>
                  <a:pt x="1894955" y="407656"/>
                </a:lnTo>
                <a:cubicBezTo>
                  <a:pt x="1894003" y="406323"/>
                  <a:pt x="1892669" y="405084"/>
                  <a:pt x="1891145" y="404227"/>
                </a:cubicBezTo>
                <a:close/>
                <a:moveTo>
                  <a:pt x="1828852" y="401941"/>
                </a:moveTo>
                <a:lnTo>
                  <a:pt x="1828185" y="402131"/>
                </a:lnTo>
                <a:cubicBezTo>
                  <a:pt x="1824185" y="403179"/>
                  <a:pt x="1823232" y="405465"/>
                  <a:pt x="1825137" y="408799"/>
                </a:cubicBezTo>
                <a:lnTo>
                  <a:pt x="1825708" y="409847"/>
                </a:lnTo>
                <a:cubicBezTo>
                  <a:pt x="1826280" y="411275"/>
                  <a:pt x="1828280" y="412419"/>
                  <a:pt x="1830281" y="412419"/>
                </a:cubicBezTo>
                <a:lnTo>
                  <a:pt x="1831995" y="412419"/>
                </a:lnTo>
                <a:lnTo>
                  <a:pt x="1834186" y="412514"/>
                </a:lnTo>
                <a:cubicBezTo>
                  <a:pt x="1835233" y="411180"/>
                  <a:pt x="1835043" y="409275"/>
                  <a:pt x="1833710" y="408418"/>
                </a:cubicBezTo>
                <a:lnTo>
                  <a:pt x="1832471" y="408418"/>
                </a:lnTo>
                <a:lnTo>
                  <a:pt x="1827804" y="408323"/>
                </a:lnTo>
                <a:cubicBezTo>
                  <a:pt x="1828947" y="405942"/>
                  <a:pt x="1829995" y="403846"/>
                  <a:pt x="1830090" y="403560"/>
                </a:cubicBezTo>
                <a:cubicBezTo>
                  <a:pt x="1830185" y="403275"/>
                  <a:pt x="1829804" y="402322"/>
                  <a:pt x="1828852" y="401941"/>
                </a:cubicBezTo>
                <a:close/>
                <a:moveTo>
                  <a:pt x="1617683" y="399941"/>
                </a:moveTo>
                <a:cubicBezTo>
                  <a:pt x="1616730" y="399846"/>
                  <a:pt x="1615397" y="401179"/>
                  <a:pt x="1614539" y="402036"/>
                </a:cubicBezTo>
                <a:lnTo>
                  <a:pt x="1613206" y="403275"/>
                </a:lnTo>
                <a:cubicBezTo>
                  <a:pt x="1611967" y="404798"/>
                  <a:pt x="1610062" y="405465"/>
                  <a:pt x="1608919" y="404703"/>
                </a:cubicBezTo>
                <a:cubicBezTo>
                  <a:pt x="1607776" y="403941"/>
                  <a:pt x="1604348" y="402608"/>
                  <a:pt x="1604348" y="403751"/>
                </a:cubicBezTo>
                <a:cubicBezTo>
                  <a:pt x="1604348" y="404894"/>
                  <a:pt x="1606253" y="408132"/>
                  <a:pt x="1608634" y="408132"/>
                </a:cubicBezTo>
                <a:cubicBezTo>
                  <a:pt x="1611015" y="408132"/>
                  <a:pt x="1617587" y="409085"/>
                  <a:pt x="1618254" y="410133"/>
                </a:cubicBezTo>
                <a:cubicBezTo>
                  <a:pt x="1618921" y="411275"/>
                  <a:pt x="1621969" y="413276"/>
                  <a:pt x="1623684" y="412323"/>
                </a:cubicBezTo>
                <a:cubicBezTo>
                  <a:pt x="1625398" y="411466"/>
                  <a:pt x="1626922" y="403751"/>
                  <a:pt x="1624350" y="403846"/>
                </a:cubicBezTo>
                <a:cubicBezTo>
                  <a:pt x="1621778" y="403941"/>
                  <a:pt x="1620159" y="402322"/>
                  <a:pt x="1620826" y="400227"/>
                </a:cubicBezTo>
                <a:close/>
                <a:moveTo>
                  <a:pt x="1701598" y="397560"/>
                </a:moveTo>
                <a:cubicBezTo>
                  <a:pt x="1700645" y="398036"/>
                  <a:pt x="1700169" y="398798"/>
                  <a:pt x="1700550" y="399274"/>
                </a:cubicBezTo>
                <a:cubicBezTo>
                  <a:pt x="1700931" y="399655"/>
                  <a:pt x="1700740" y="401369"/>
                  <a:pt x="1699312" y="402131"/>
                </a:cubicBezTo>
                <a:cubicBezTo>
                  <a:pt x="1697883" y="402894"/>
                  <a:pt x="1693692" y="406704"/>
                  <a:pt x="1695406" y="407751"/>
                </a:cubicBezTo>
                <a:cubicBezTo>
                  <a:pt x="1697216" y="408894"/>
                  <a:pt x="1704836" y="410799"/>
                  <a:pt x="1706646" y="410323"/>
                </a:cubicBezTo>
                <a:cubicBezTo>
                  <a:pt x="1708456" y="409942"/>
                  <a:pt x="1709599" y="408323"/>
                  <a:pt x="1709218" y="406704"/>
                </a:cubicBezTo>
                <a:cubicBezTo>
                  <a:pt x="1708837" y="405084"/>
                  <a:pt x="1705598" y="400417"/>
                  <a:pt x="1703789" y="398893"/>
                </a:cubicBezTo>
                <a:lnTo>
                  <a:pt x="1701883" y="397750"/>
                </a:lnTo>
                <a:close/>
                <a:moveTo>
                  <a:pt x="1730458" y="396035"/>
                </a:moveTo>
                <a:cubicBezTo>
                  <a:pt x="1727506" y="396035"/>
                  <a:pt x="1726363" y="399083"/>
                  <a:pt x="1727792" y="402703"/>
                </a:cubicBezTo>
                <a:lnTo>
                  <a:pt x="1725315" y="406037"/>
                </a:lnTo>
                <a:cubicBezTo>
                  <a:pt x="1725029" y="406418"/>
                  <a:pt x="1725601" y="407370"/>
                  <a:pt x="1726077" y="407751"/>
                </a:cubicBezTo>
                <a:cubicBezTo>
                  <a:pt x="1726649" y="408132"/>
                  <a:pt x="1727792" y="408418"/>
                  <a:pt x="1728363" y="408132"/>
                </a:cubicBezTo>
                <a:cubicBezTo>
                  <a:pt x="1729792" y="407466"/>
                  <a:pt x="1732173" y="406323"/>
                  <a:pt x="1732078" y="405656"/>
                </a:cubicBezTo>
                <a:lnTo>
                  <a:pt x="1731030" y="400131"/>
                </a:lnTo>
                <a:cubicBezTo>
                  <a:pt x="1736555" y="397941"/>
                  <a:pt x="1733411" y="396035"/>
                  <a:pt x="1730458" y="396035"/>
                </a:cubicBezTo>
                <a:close/>
                <a:moveTo>
                  <a:pt x="1751604" y="389749"/>
                </a:moveTo>
                <a:cubicBezTo>
                  <a:pt x="1751985" y="391368"/>
                  <a:pt x="1751794" y="395464"/>
                  <a:pt x="1750556" y="395654"/>
                </a:cubicBezTo>
                <a:cubicBezTo>
                  <a:pt x="1749318" y="395845"/>
                  <a:pt x="1746937" y="397083"/>
                  <a:pt x="1747318" y="398226"/>
                </a:cubicBezTo>
                <a:cubicBezTo>
                  <a:pt x="1747699" y="399369"/>
                  <a:pt x="1746175" y="402703"/>
                  <a:pt x="1743318" y="403465"/>
                </a:cubicBezTo>
                <a:lnTo>
                  <a:pt x="1740746" y="404132"/>
                </a:lnTo>
                <a:lnTo>
                  <a:pt x="1735697" y="405370"/>
                </a:lnTo>
                <a:cubicBezTo>
                  <a:pt x="1736459" y="408132"/>
                  <a:pt x="1738745" y="409942"/>
                  <a:pt x="1740841" y="409371"/>
                </a:cubicBezTo>
                <a:cubicBezTo>
                  <a:pt x="1742841" y="408799"/>
                  <a:pt x="1752843" y="412419"/>
                  <a:pt x="1753985" y="412800"/>
                </a:cubicBezTo>
                <a:cubicBezTo>
                  <a:pt x="1755128" y="413181"/>
                  <a:pt x="1758938" y="413562"/>
                  <a:pt x="1758938" y="412419"/>
                </a:cubicBezTo>
                <a:cubicBezTo>
                  <a:pt x="1758938" y="411275"/>
                  <a:pt x="1760272" y="409180"/>
                  <a:pt x="1761986" y="410228"/>
                </a:cubicBezTo>
                <a:cubicBezTo>
                  <a:pt x="1763606" y="411275"/>
                  <a:pt x="1768463" y="408704"/>
                  <a:pt x="1767987" y="407466"/>
                </a:cubicBezTo>
                <a:cubicBezTo>
                  <a:pt x="1767320" y="406037"/>
                  <a:pt x="1759891" y="402703"/>
                  <a:pt x="1757700" y="402417"/>
                </a:cubicBezTo>
                <a:cubicBezTo>
                  <a:pt x="1755509" y="402131"/>
                  <a:pt x="1754271" y="400608"/>
                  <a:pt x="1754842" y="398893"/>
                </a:cubicBezTo>
                <a:cubicBezTo>
                  <a:pt x="1755509" y="397179"/>
                  <a:pt x="1756652" y="391749"/>
                  <a:pt x="1756843" y="390797"/>
                </a:cubicBezTo>
                <a:cubicBezTo>
                  <a:pt x="1757034" y="389844"/>
                  <a:pt x="1751223" y="388130"/>
                  <a:pt x="1751604" y="389749"/>
                </a:cubicBezTo>
                <a:close/>
                <a:moveTo>
                  <a:pt x="1784751" y="383081"/>
                </a:moveTo>
                <a:lnTo>
                  <a:pt x="1783513" y="383272"/>
                </a:lnTo>
                <a:lnTo>
                  <a:pt x="1782465" y="383367"/>
                </a:lnTo>
                <a:cubicBezTo>
                  <a:pt x="1781512" y="384415"/>
                  <a:pt x="1778465" y="384987"/>
                  <a:pt x="1775702" y="384701"/>
                </a:cubicBezTo>
                <a:lnTo>
                  <a:pt x="1774655" y="386320"/>
                </a:lnTo>
                <a:lnTo>
                  <a:pt x="1774083" y="387082"/>
                </a:lnTo>
                <a:cubicBezTo>
                  <a:pt x="1775607" y="388892"/>
                  <a:pt x="1778083" y="392321"/>
                  <a:pt x="1779608" y="394702"/>
                </a:cubicBezTo>
                <a:lnTo>
                  <a:pt x="1777036" y="397083"/>
                </a:lnTo>
                <a:lnTo>
                  <a:pt x="1776655" y="397464"/>
                </a:lnTo>
                <a:cubicBezTo>
                  <a:pt x="1777417" y="398702"/>
                  <a:pt x="1779608" y="398988"/>
                  <a:pt x="1781512" y="398131"/>
                </a:cubicBezTo>
                <a:lnTo>
                  <a:pt x="1783608" y="399941"/>
                </a:lnTo>
                <a:cubicBezTo>
                  <a:pt x="1784751" y="400989"/>
                  <a:pt x="1787608" y="402131"/>
                  <a:pt x="1788656" y="401655"/>
                </a:cubicBezTo>
                <a:lnTo>
                  <a:pt x="1791037" y="400608"/>
                </a:lnTo>
                <a:cubicBezTo>
                  <a:pt x="1789514" y="398893"/>
                  <a:pt x="1787894" y="396226"/>
                  <a:pt x="1787418" y="394607"/>
                </a:cubicBezTo>
                <a:lnTo>
                  <a:pt x="1788942" y="393178"/>
                </a:lnTo>
                <a:lnTo>
                  <a:pt x="1789609" y="392511"/>
                </a:lnTo>
                <a:cubicBezTo>
                  <a:pt x="1789609" y="391368"/>
                  <a:pt x="1785418" y="388511"/>
                  <a:pt x="1786275" y="386987"/>
                </a:cubicBezTo>
                <a:cubicBezTo>
                  <a:pt x="1787132" y="385463"/>
                  <a:pt x="1786465" y="383653"/>
                  <a:pt x="1784751" y="383081"/>
                </a:cubicBezTo>
                <a:close/>
                <a:moveTo>
                  <a:pt x="1968773" y="375761"/>
                </a:moveTo>
                <a:lnTo>
                  <a:pt x="1969748" y="379813"/>
                </a:lnTo>
                <a:lnTo>
                  <a:pt x="1968965" y="380700"/>
                </a:lnTo>
                <a:lnTo>
                  <a:pt x="1967536" y="379462"/>
                </a:lnTo>
                <a:lnTo>
                  <a:pt x="1966869" y="378891"/>
                </a:lnTo>
                <a:lnTo>
                  <a:pt x="1965301" y="378430"/>
                </a:lnTo>
                <a:close/>
                <a:moveTo>
                  <a:pt x="1996206" y="358317"/>
                </a:moveTo>
                <a:cubicBezTo>
                  <a:pt x="1998492" y="358317"/>
                  <a:pt x="2003064" y="359365"/>
                  <a:pt x="2002207" y="360603"/>
                </a:cubicBezTo>
                <a:cubicBezTo>
                  <a:pt x="2001349" y="361841"/>
                  <a:pt x="2004017" y="364889"/>
                  <a:pt x="2001731" y="364889"/>
                </a:cubicBezTo>
                <a:cubicBezTo>
                  <a:pt x="1999444" y="364794"/>
                  <a:pt x="1994587" y="367652"/>
                  <a:pt x="1994110" y="366890"/>
                </a:cubicBezTo>
                <a:cubicBezTo>
                  <a:pt x="1993729" y="366127"/>
                  <a:pt x="1995920" y="361841"/>
                  <a:pt x="1994587" y="360603"/>
                </a:cubicBezTo>
                <a:cubicBezTo>
                  <a:pt x="1993158" y="359365"/>
                  <a:pt x="1993920" y="358317"/>
                  <a:pt x="1996206" y="358317"/>
                </a:cubicBezTo>
                <a:close/>
                <a:moveTo>
                  <a:pt x="220555" y="357554"/>
                </a:moveTo>
                <a:lnTo>
                  <a:pt x="220079" y="358602"/>
                </a:lnTo>
                <a:lnTo>
                  <a:pt x="219508" y="359745"/>
                </a:lnTo>
                <a:cubicBezTo>
                  <a:pt x="219413" y="361269"/>
                  <a:pt x="214364" y="362508"/>
                  <a:pt x="212745" y="362508"/>
                </a:cubicBezTo>
                <a:cubicBezTo>
                  <a:pt x="211126" y="362508"/>
                  <a:pt x="211507" y="363555"/>
                  <a:pt x="213602" y="364794"/>
                </a:cubicBezTo>
                <a:cubicBezTo>
                  <a:pt x="215698" y="366032"/>
                  <a:pt x="221984" y="365841"/>
                  <a:pt x="222556" y="362508"/>
                </a:cubicBezTo>
                <a:lnTo>
                  <a:pt x="227128" y="364889"/>
                </a:lnTo>
                <a:cubicBezTo>
                  <a:pt x="231223" y="366984"/>
                  <a:pt x="234653" y="368604"/>
                  <a:pt x="236177" y="362889"/>
                </a:cubicBezTo>
                <a:lnTo>
                  <a:pt x="236367" y="362127"/>
                </a:lnTo>
                <a:cubicBezTo>
                  <a:pt x="239034" y="361555"/>
                  <a:pt x="238272" y="359936"/>
                  <a:pt x="234748" y="358507"/>
                </a:cubicBezTo>
                <a:lnTo>
                  <a:pt x="232176" y="358602"/>
                </a:lnTo>
                <a:lnTo>
                  <a:pt x="230080" y="358698"/>
                </a:lnTo>
                <a:cubicBezTo>
                  <a:pt x="227604" y="360602"/>
                  <a:pt x="225604" y="360983"/>
                  <a:pt x="225604" y="359555"/>
                </a:cubicBezTo>
                <a:lnTo>
                  <a:pt x="225128" y="358698"/>
                </a:lnTo>
                <a:lnTo>
                  <a:pt x="224556" y="357650"/>
                </a:lnTo>
                <a:cubicBezTo>
                  <a:pt x="223508" y="356697"/>
                  <a:pt x="221698" y="356602"/>
                  <a:pt x="220555" y="357554"/>
                </a:cubicBezTo>
                <a:close/>
                <a:moveTo>
                  <a:pt x="1879525" y="353935"/>
                </a:moveTo>
                <a:cubicBezTo>
                  <a:pt x="1876668" y="353840"/>
                  <a:pt x="1877334" y="358507"/>
                  <a:pt x="1879906" y="358983"/>
                </a:cubicBezTo>
                <a:cubicBezTo>
                  <a:pt x="1882478" y="359460"/>
                  <a:pt x="1884859" y="358983"/>
                  <a:pt x="1885144" y="357935"/>
                </a:cubicBezTo>
                <a:lnTo>
                  <a:pt x="1885144" y="356983"/>
                </a:lnTo>
                <a:lnTo>
                  <a:pt x="1885144" y="356031"/>
                </a:lnTo>
                <a:cubicBezTo>
                  <a:pt x="1884954" y="354983"/>
                  <a:pt x="1882382" y="354125"/>
                  <a:pt x="1879525" y="353935"/>
                </a:cubicBezTo>
                <a:close/>
                <a:moveTo>
                  <a:pt x="1944009" y="353459"/>
                </a:moveTo>
                <a:cubicBezTo>
                  <a:pt x="1943343" y="354983"/>
                  <a:pt x="1940675" y="355269"/>
                  <a:pt x="1938009" y="354125"/>
                </a:cubicBezTo>
                <a:lnTo>
                  <a:pt x="1937823" y="354454"/>
                </a:lnTo>
                <a:lnTo>
                  <a:pt x="1930388" y="355650"/>
                </a:lnTo>
                <a:cubicBezTo>
                  <a:pt x="1927150" y="357459"/>
                  <a:pt x="1927435" y="360507"/>
                  <a:pt x="1931150" y="362222"/>
                </a:cubicBezTo>
                <a:lnTo>
                  <a:pt x="1932769" y="361746"/>
                </a:lnTo>
                <a:cubicBezTo>
                  <a:pt x="1934484" y="361269"/>
                  <a:pt x="1935437" y="358698"/>
                  <a:pt x="1936389" y="356983"/>
                </a:cubicBezTo>
                <a:lnTo>
                  <a:pt x="1937823" y="354454"/>
                </a:lnTo>
                <a:close/>
                <a:moveTo>
                  <a:pt x="1745032" y="349649"/>
                </a:moveTo>
                <a:lnTo>
                  <a:pt x="1741889" y="350506"/>
                </a:lnTo>
                <a:cubicBezTo>
                  <a:pt x="1743794" y="351458"/>
                  <a:pt x="1744365" y="359269"/>
                  <a:pt x="1741126" y="360602"/>
                </a:cubicBezTo>
                <a:cubicBezTo>
                  <a:pt x="1737793" y="361841"/>
                  <a:pt x="1736650" y="363841"/>
                  <a:pt x="1738555" y="364984"/>
                </a:cubicBezTo>
                <a:cubicBezTo>
                  <a:pt x="1740460" y="366127"/>
                  <a:pt x="1748556" y="359745"/>
                  <a:pt x="1750842" y="355840"/>
                </a:cubicBezTo>
                <a:lnTo>
                  <a:pt x="1756081" y="354792"/>
                </a:lnTo>
                <a:cubicBezTo>
                  <a:pt x="1756271" y="354697"/>
                  <a:pt x="1756462" y="353173"/>
                  <a:pt x="1756081" y="352887"/>
                </a:cubicBezTo>
                <a:lnTo>
                  <a:pt x="1755509" y="352506"/>
                </a:lnTo>
                <a:cubicBezTo>
                  <a:pt x="1754462" y="352602"/>
                  <a:pt x="1751318" y="353173"/>
                  <a:pt x="1748556" y="353744"/>
                </a:cubicBezTo>
                <a:lnTo>
                  <a:pt x="1748175" y="350506"/>
                </a:lnTo>
                <a:cubicBezTo>
                  <a:pt x="1748080" y="350125"/>
                  <a:pt x="1745889" y="349363"/>
                  <a:pt x="1745032" y="349649"/>
                </a:cubicBezTo>
                <a:close/>
                <a:moveTo>
                  <a:pt x="867684" y="346696"/>
                </a:moveTo>
                <a:cubicBezTo>
                  <a:pt x="863874" y="344886"/>
                  <a:pt x="857683" y="345934"/>
                  <a:pt x="856540" y="346887"/>
                </a:cubicBezTo>
                <a:cubicBezTo>
                  <a:pt x="855302" y="347839"/>
                  <a:pt x="856159" y="348315"/>
                  <a:pt x="858445" y="348029"/>
                </a:cubicBezTo>
                <a:cubicBezTo>
                  <a:pt x="860731" y="347744"/>
                  <a:pt x="863207" y="353173"/>
                  <a:pt x="864636" y="353840"/>
                </a:cubicBezTo>
                <a:lnTo>
                  <a:pt x="864922" y="353649"/>
                </a:lnTo>
                <a:cubicBezTo>
                  <a:pt x="865874" y="352792"/>
                  <a:pt x="866731" y="351649"/>
                  <a:pt x="867017" y="350601"/>
                </a:cubicBezTo>
                <a:close/>
                <a:moveTo>
                  <a:pt x="889591" y="330123"/>
                </a:moveTo>
                <a:lnTo>
                  <a:pt x="887305" y="330694"/>
                </a:lnTo>
                <a:lnTo>
                  <a:pt x="883114" y="331742"/>
                </a:lnTo>
                <a:cubicBezTo>
                  <a:pt x="877876" y="333075"/>
                  <a:pt x="875304" y="335933"/>
                  <a:pt x="877209" y="338123"/>
                </a:cubicBezTo>
                <a:lnTo>
                  <a:pt x="879400" y="338885"/>
                </a:lnTo>
                <a:cubicBezTo>
                  <a:pt x="882067" y="339838"/>
                  <a:pt x="881686" y="336790"/>
                  <a:pt x="882733" y="336028"/>
                </a:cubicBezTo>
                <a:lnTo>
                  <a:pt x="885686" y="334028"/>
                </a:lnTo>
                <a:cubicBezTo>
                  <a:pt x="889687" y="335075"/>
                  <a:pt x="893497" y="335647"/>
                  <a:pt x="894354" y="335266"/>
                </a:cubicBezTo>
                <a:cubicBezTo>
                  <a:pt x="895116" y="334885"/>
                  <a:pt x="896926" y="333742"/>
                  <a:pt x="896354" y="333075"/>
                </a:cubicBezTo>
                <a:cubicBezTo>
                  <a:pt x="895688" y="332408"/>
                  <a:pt x="892068" y="330408"/>
                  <a:pt x="889591" y="330123"/>
                </a:cubicBezTo>
                <a:close/>
                <a:moveTo>
                  <a:pt x="1049135" y="323741"/>
                </a:moveTo>
                <a:lnTo>
                  <a:pt x="1047611" y="324503"/>
                </a:lnTo>
                <a:lnTo>
                  <a:pt x="1045516" y="325550"/>
                </a:lnTo>
                <a:cubicBezTo>
                  <a:pt x="1043992" y="327646"/>
                  <a:pt x="1043515" y="330504"/>
                  <a:pt x="1044373" y="331932"/>
                </a:cubicBezTo>
                <a:lnTo>
                  <a:pt x="1045516" y="332123"/>
                </a:lnTo>
                <a:cubicBezTo>
                  <a:pt x="1047135" y="332313"/>
                  <a:pt x="1049135" y="331742"/>
                  <a:pt x="1050659" y="331075"/>
                </a:cubicBezTo>
                <a:lnTo>
                  <a:pt x="1051898" y="330599"/>
                </a:lnTo>
                <a:cubicBezTo>
                  <a:pt x="1052660" y="329742"/>
                  <a:pt x="1054374" y="329360"/>
                  <a:pt x="1055707" y="329646"/>
                </a:cubicBezTo>
                <a:cubicBezTo>
                  <a:pt x="1057041" y="329932"/>
                  <a:pt x="1062089" y="332218"/>
                  <a:pt x="1065328" y="333361"/>
                </a:cubicBezTo>
                <a:lnTo>
                  <a:pt x="1068185" y="331551"/>
                </a:lnTo>
                <a:lnTo>
                  <a:pt x="1071329" y="329551"/>
                </a:lnTo>
                <a:cubicBezTo>
                  <a:pt x="1070186" y="326598"/>
                  <a:pt x="1066947" y="325169"/>
                  <a:pt x="1064185" y="326503"/>
                </a:cubicBezTo>
                <a:cubicBezTo>
                  <a:pt x="1061423" y="327837"/>
                  <a:pt x="1051612" y="324217"/>
                  <a:pt x="1049135" y="323741"/>
                </a:cubicBezTo>
                <a:close/>
                <a:moveTo>
                  <a:pt x="1172674" y="323646"/>
                </a:moveTo>
                <a:cubicBezTo>
                  <a:pt x="1171817" y="323169"/>
                  <a:pt x="1164673" y="326408"/>
                  <a:pt x="1162388" y="325074"/>
                </a:cubicBezTo>
                <a:cubicBezTo>
                  <a:pt x="1160102" y="323741"/>
                  <a:pt x="1158482" y="324598"/>
                  <a:pt x="1158768" y="327075"/>
                </a:cubicBezTo>
                <a:lnTo>
                  <a:pt x="1160006" y="328789"/>
                </a:lnTo>
                <a:lnTo>
                  <a:pt x="1161054" y="330218"/>
                </a:lnTo>
                <a:cubicBezTo>
                  <a:pt x="1162673" y="331646"/>
                  <a:pt x="1164864" y="331646"/>
                  <a:pt x="1165816" y="330123"/>
                </a:cubicBezTo>
                <a:lnTo>
                  <a:pt x="1166007" y="328598"/>
                </a:lnTo>
                <a:cubicBezTo>
                  <a:pt x="1166293" y="325741"/>
                  <a:pt x="1169055" y="327075"/>
                  <a:pt x="1170770" y="326503"/>
                </a:cubicBezTo>
                <a:lnTo>
                  <a:pt x="1172008" y="326122"/>
                </a:lnTo>
                <a:cubicBezTo>
                  <a:pt x="1173056" y="325074"/>
                  <a:pt x="1173341" y="323931"/>
                  <a:pt x="1172674" y="323646"/>
                </a:cubicBezTo>
                <a:close/>
                <a:moveTo>
                  <a:pt x="998367" y="323265"/>
                </a:moveTo>
                <a:lnTo>
                  <a:pt x="995375" y="330005"/>
                </a:lnTo>
                <a:lnTo>
                  <a:pt x="994938" y="329360"/>
                </a:lnTo>
                <a:lnTo>
                  <a:pt x="993749" y="329396"/>
                </a:lnTo>
                <a:lnTo>
                  <a:pt x="993033" y="328789"/>
                </a:lnTo>
                <a:cubicBezTo>
                  <a:pt x="991319" y="327360"/>
                  <a:pt x="987985" y="326503"/>
                  <a:pt x="985413" y="326598"/>
                </a:cubicBezTo>
                <a:cubicBezTo>
                  <a:pt x="980555" y="326789"/>
                  <a:pt x="975221" y="324884"/>
                  <a:pt x="971030" y="328503"/>
                </a:cubicBezTo>
                <a:lnTo>
                  <a:pt x="970363" y="328979"/>
                </a:lnTo>
                <a:cubicBezTo>
                  <a:pt x="968649" y="328694"/>
                  <a:pt x="962934" y="328789"/>
                  <a:pt x="957695" y="329075"/>
                </a:cubicBezTo>
                <a:lnTo>
                  <a:pt x="952933" y="329265"/>
                </a:lnTo>
                <a:lnTo>
                  <a:pt x="951123" y="329360"/>
                </a:lnTo>
                <a:cubicBezTo>
                  <a:pt x="949599" y="328979"/>
                  <a:pt x="947789" y="328313"/>
                  <a:pt x="947218" y="327837"/>
                </a:cubicBezTo>
                <a:cubicBezTo>
                  <a:pt x="946646" y="327360"/>
                  <a:pt x="943503" y="327837"/>
                  <a:pt x="941598" y="330027"/>
                </a:cubicBezTo>
                <a:cubicBezTo>
                  <a:pt x="939693" y="332123"/>
                  <a:pt x="931787" y="330027"/>
                  <a:pt x="931121" y="331456"/>
                </a:cubicBezTo>
                <a:lnTo>
                  <a:pt x="931502" y="331742"/>
                </a:lnTo>
                <a:cubicBezTo>
                  <a:pt x="933978" y="333361"/>
                  <a:pt x="936645" y="334885"/>
                  <a:pt x="939407" y="336219"/>
                </a:cubicBezTo>
                <a:cubicBezTo>
                  <a:pt x="939979" y="336504"/>
                  <a:pt x="941217" y="336028"/>
                  <a:pt x="942074" y="335742"/>
                </a:cubicBezTo>
                <a:lnTo>
                  <a:pt x="944455" y="334980"/>
                </a:lnTo>
                <a:cubicBezTo>
                  <a:pt x="946932" y="334123"/>
                  <a:pt x="949123" y="334028"/>
                  <a:pt x="949504" y="334790"/>
                </a:cubicBezTo>
                <a:cubicBezTo>
                  <a:pt x="949789" y="335552"/>
                  <a:pt x="951218" y="337171"/>
                  <a:pt x="952076" y="337171"/>
                </a:cubicBezTo>
                <a:lnTo>
                  <a:pt x="952456" y="337076"/>
                </a:lnTo>
                <a:lnTo>
                  <a:pt x="958457" y="335266"/>
                </a:lnTo>
                <a:cubicBezTo>
                  <a:pt x="965411" y="334980"/>
                  <a:pt x="971506" y="334123"/>
                  <a:pt x="972078" y="333266"/>
                </a:cubicBezTo>
                <a:lnTo>
                  <a:pt x="972745" y="332599"/>
                </a:lnTo>
                <a:cubicBezTo>
                  <a:pt x="973221" y="332123"/>
                  <a:pt x="974173" y="331361"/>
                  <a:pt x="974745" y="331456"/>
                </a:cubicBezTo>
                <a:cubicBezTo>
                  <a:pt x="976650" y="331742"/>
                  <a:pt x="979317" y="333266"/>
                  <a:pt x="980270" y="332694"/>
                </a:cubicBezTo>
                <a:lnTo>
                  <a:pt x="985413" y="329646"/>
                </a:lnTo>
                <a:lnTo>
                  <a:pt x="993749" y="329396"/>
                </a:lnTo>
                <a:lnTo>
                  <a:pt x="994271" y="329837"/>
                </a:lnTo>
                <a:cubicBezTo>
                  <a:pt x="993985" y="331695"/>
                  <a:pt x="994319" y="331885"/>
                  <a:pt x="995069" y="330695"/>
                </a:cubicBezTo>
                <a:lnTo>
                  <a:pt x="995375" y="330005"/>
                </a:lnTo>
                <a:lnTo>
                  <a:pt x="996748" y="332027"/>
                </a:lnTo>
                <a:cubicBezTo>
                  <a:pt x="997510" y="333171"/>
                  <a:pt x="1003415" y="333647"/>
                  <a:pt x="1004749" y="332599"/>
                </a:cubicBezTo>
                <a:lnTo>
                  <a:pt x="1008273" y="329646"/>
                </a:lnTo>
                <a:cubicBezTo>
                  <a:pt x="1011035" y="331361"/>
                  <a:pt x="1014560" y="332504"/>
                  <a:pt x="1016179" y="332408"/>
                </a:cubicBezTo>
                <a:cubicBezTo>
                  <a:pt x="1017798" y="332218"/>
                  <a:pt x="1022180" y="329075"/>
                  <a:pt x="1024656" y="330313"/>
                </a:cubicBezTo>
                <a:cubicBezTo>
                  <a:pt x="1027132" y="331551"/>
                  <a:pt x="1032086" y="336504"/>
                  <a:pt x="1033800" y="335933"/>
                </a:cubicBezTo>
                <a:cubicBezTo>
                  <a:pt x="1035514" y="335266"/>
                  <a:pt x="1033324" y="331456"/>
                  <a:pt x="1034753" y="330694"/>
                </a:cubicBezTo>
                <a:cubicBezTo>
                  <a:pt x="1036181" y="329932"/>
                  <a:pt x="1034657" y="326122"/>
                  <a:pt x="1027799" y="324122"/>
                </a:cubicBezTo>
                <a:lnTo>
                  <a:pt x="1021322" y="325836"/>
                </a:lnTo>
                <a:cubicBezTo>
                  <a:pt x="1019989" y="326217"/>
                  <a:pt x="1017893" y="326503"/>
                  <a:pt x="1017036" y="325931"/>
                </a:cubicBezTo>
                <a:cubicBezTo>
                  <a:pt x="1013226" y="323265"/>
                  <a:pt x="1008178" y="323836"/>
                  <a:pt x="1005035" y="324979"/>
                </a:cubicBezTo>
                <a:cubicBezTo>
                  <a:pt x="1002082" y="326027"/>
                  <a:pt x="1001224" y="326027"/>
                  <a:pt x="999320" y="324408"/>
                </a:cubicBezTo>
                <a:close/>
                <a:moveTo>
                  <a:pt x="1112000" y="322407"/>
                </a:moveTo>
                <a:cubicBezTo>
                  <a:pt x="1111333" y="322312"/>
                  <a:pt x="1110286" y="322598"/>
                  <a:pt x="1109810" y="322979"/>
                </a:cubicBezTo>
                <a:cubicBezTo>
                  <a:pt x="1107619" y="325074"/>
                  <a:pt x="1106095" y="323931"/>
                  <a:pt x="1103428" y="323169"/>
                </a:cubicBezTo>
                <a:cubicBezTo>
                  <a:pt x="1099808" y="322121"/>
                  <a:pt x="1094760" y="322026"/>
                  <a:pt x="1091712" y="323455"/>
                </a:cubicBezTo>
                <a:cubicBezTo>
                  <a:pt x="1089045" y="324693"/>
                  <a:pt x="1087235" y="320598"/>
                  <a:pt x="1084759" y="323931"/>
                </a:cubicBezTo>
                <a:cubicBezTo>
                  <a:pt x="1083806" y="325265"/>
                  <a:pt x="1078377" y="324312"/>
                  <a:pt x="1075043" y="324503"/>
                </a:cubicBezTo>
                <a:lnTo>
                  <a:pt x="1074377" y="324503"/>
                </a:lnTo>
                <a:cubicBezTo>
                  <a:pt x="1073996" y="324979"/>
                  <a:pt x="1073614" y="326122"/>
                  <a:pt x="1073614" y="327075"/>
                </a:cubicBezTo>
                <a:cubicBezTo>
                  <a:pt x="1073614" y="328027"/>
                  <a:pt x="1075996" y="330313"/>
                  <a:pt x="1078948" y="329360"/>
                </a:cubicBezTo>
                <a:lnTo>
                  <a:pt x="1081044" y="329646"/>
                </a:lnTo>
                <a:cubicBezTo>
                  <a:pt x="1083330" y="330027"/>
                  <a:pt x="1085235" y="332408"/>
                  <a:pt x="1087521" y="332599"/>
                </a:cubicBezTo>
                <a:cubicBezTo>
                  <a:pt x="1090569" y="332980"/>
                  <a:pt x="1093807" y="333361"/>
                  <a:pt x="1097141" y="331456"/>
                </a:cubicBezTo>
                <a:lnTo>
                  <a:pt x="1099237" y="330313"/>
                </a:lnTo>
                <a:cubicBezTo>
                  <a:pt x="1103047" y="330504"/>
                  <a:pt x="1108190" y="331266"/>
                  <a:pt x="1110762" y="331837"/>
                </a:cubicBezTo>
                <a:cubicBezTo>
                  <a:pt x="1113334" y="332408"/>
                  <a:pt x="1119239" y="329456"/>
                  <a:pt x="1119525" y="330789"/>
                </a:cubicBezTo>
                <a:cubicBezTo>
                  <a:pt x="1119811" y="332123"/>
                  <a:pt x="1123430" y="333361"/>
                  <a:pt x="1127050" y="330218"/>
                </a:cubicBezTo>
                <a:lnTo>
                  <a:pt x="1131812" y="330694"/>
                </a:lnTo>
                <a:lnTo>
                  <a:pt x="1135432" y="331075"/>
                </a:lnTo>
                <a:cubicBezTo>
                  <a:pt x="1139337" y="331932"/>
                  <a:pt x="1144385" y="332599"/>
                  <a:pt x="1146862" y="332504"/>
                </a:cubicBezTo>
                <a:lnTo>
                  <a:pt x="1147814" y="331551"/>
                </a:lnTo>
                <a:lnTo>
                  <a:pt x="1150005" y="329265"/>
                </a:lnTo>
                <a:cubicBezTo>
                  <a:pt x="1152101" y="325741"/>
                  <a:pt x="1152005" y="322883"/>
                  <a:pt x="1149719" y="322883"/>
                </a:cubicBezTo>
                <a:cubicBezTo>
                  <a:pt x="1147433" y="322883"/>
                  <a:pt x="1140575" y="322121"/>
                  <a:pt x="1137146" y="322883"/>
                </a:cubicBezTo>
                <a:lnTo>
                  <a:pt x="1134289" y="323931"/>
                </a:lnTo>
                <a:lnTo>
                  <a:pt x="1133908" y="324122"/>
                </a:lnTo>
                <a:cubicBezTo>
                  <a:pt x="1133146" y="323646"/>
                  <a:pt x="1129717" y="324408"/>
                  <a:pt x="1126288" y="325741"/>
                </a:cubicBezTo>
                <a:lnTo>
                  <a:pt x="1122478" y="324503"/>
                </a:lnTo>
                <a:cubicBezTo>
                  <a:pt x="1119144" y="323455"/>
                  <a:pt x="1115524" y="322979"/>
                  <a:pt x="1112000" y="322407"/>
                </a:cubicBezTo>
                <a:close/>
                <a:moveTo>
                  <a:pt x="1963440" y="321836"/>
                </a:moveTo>
                <a:lnTo>
                  <a:pt x="1960678" y="322407"/>
                </a:lnTo>
                <a:cubicBezTo>
                  <a:pt x="1958487" y="322883"/>
                  <a:pt x="1956677" y="324408"/>
                  <a:pt x="1954772" y="325646"/>
                </a:cubicBezTo>
                <a:cubicBezTo>
                  <a:pt x="1954391" y="325931"/>
                  <a:pt x="1954391" y="327265"/>
                  <a:pt x="1954867" y="327551"/>
                </a:cubicBezTo>
                <a:cubicBezTo>
                  <a:pt x="1955725" y="328122"/>
                  <a:pt x="1957439" y="328789"/>
                  <a:pt x="1958011" y="328503"/>
                </a:cubicBezTo>
                <a:cubicBezTo>
                  <a:pt x="1959725" y="327646"/>
                  <a:pt x="1961154" y="326312"/>
                  <a:pt x="1962773" y="325265"/>
                </a:cubicBezTo>
                <a:lnTo>
                  <a:pt x="1963154" y="324979"/>
                </a:lnTo>
                <a:cubicBezTo>
                  <a:pt x="1962869" y="325074"/>
                  <a:pt x="1963821" y="325931"/>
                  <a:pt x="1965155" y="326694"/>
                </a:cubicBezTo>
                <a:lnTo>
                  <a:pt x="1970561" y="327792"/>
                </a:lnTo>
                <a:lnTo>
                  <a:pt x="1970600" y="327835"/>
                </a:lnTo>
                <a:lnTo>
                  <a:pt x="1970489" y="327837"/>
                </a:lnTo>
                <a:lnTo>
                  <a:pt x="1970298" y="328694"/>
                </a:lnTo>
                <a:lnTo>
                  <a:pt x="1970012" y="330599"/>
                </a:lnTo>
                <a:cubicBezTo>
                  <a:pt x="1970584" y="332790"/>
                  <a:pt x="1972298" y="336314"/>
                  <a:pt x="1973822" y="338504"/>
                </a:cubicBezTo>
                <a:lnTo>
                  <a:pt x="1975537" y="340314"/>
                </a:lnTo>
                <a:cubicBezTo>
                  <a:pt x="1976203" y="340981"/>
                  <a:pt x="1977918" y="341457"/>
                  <a:pt x="1978775" y="341171"/>
                </a:cubicBezTo>
                <a:cubicBezTo>
                  <a:pt x="1981728" y="340219"/>
                  <a:pt x="1978585" y="339457"/>
                  <a:pt x="1978490" y="338504"/>
                </a:cubicBezTo>
                <a:lnTo>
                  <a:pt x="1978204" y="336695"/>
                </a:lnTo>
                <a:cubicBezTo>
                  <a:pt x="1978299" y="333361"/>
                  <a:pt x="1980109" y="337076"/>
                  <a:pt x="1976489" y="334314"/>
                </a:cubicBezTo>
                <a:lnTo>
                  <a:pt x="1970600" y="327835"/>
                </a:lnTo>
                <a:lnTo>
                  <a:pt x="1970764" y="327833"/>
                </a:lnTo>
                <a:lnTo>
                  <a:pt x="1978407" y="329384"/>
                </a:lnTo>
                <a:cubicBezTo>
                  <a:pt x="1984467" y="330313"/>
                  <a:pt x="1990063" y="330837"/>
                  <a:pt x="1988872" y="329646"/>
                </a:cubicBezTo>
                <a:lnTo>
                  <a:pt x="1986110" y="328789"/>
                </a:lnTo>
                <a:lnTo>
                  <a:pt x="1982395" y="327646"/>
                </a:lnTo>
                <a:lnTo>
                  <a:pt x="1970764" y="327833"/>
                </a:lnTo>
                <a:lnTo>
                  <a:pt x="1970561" y="327792"/>
                </a:lnTo>
                <a:lnTo>
                  <a:pt x="1969822" y="326979"/>
                </a:lnTo>
                <a:cubicBezTo>
                  <a:pt x="1969822" y="325646"/>
                  <a:pt x="1966964" y="322026"/>
                  <a:pt x="1963440" y="321836"/>
                </a:cubicBezTo>
                <a:close/>
                <a:moveTo>
                  <a:pt x="1214870" y="314883"/>
                </a:moveTo>
                <a:cubicBezTo>
                  <a:pt x="1214299" y="314025"/>
                  <a:pt x="1210013" y="315740"/>
                  <a:pt x="1208584" y="317645"/>
                </a:cubicBezTo>
                <a:cubicBezTo>
                  <a:pt x="1207155" y="319645"/>
                  <a:pt x="1199440" y="319264"/>
                  <a:pt x="1200011" y="318692"/>
                </a:cubicBezTo>
                <a:cubicBezTo>
                  <a:pt x="1200583" y="318121"/>
                  <a:pt x="1200011" y="316787"/>
                  <a:pt x="1197535" y="316502"/>
                </a:cubicBezTo>
                <a:cubicBezTo>
                  <a:pt x="1195058" y="316311"/>
                  <a:pt x="1189820" y="320693"/>
                  <a:pt x="1187248" y="322217"/>
                </a:cubicBezTo>
                <a:lnTo>
                  <a:pt x="1184390" y="321455"/>
                </a:lnTo>
                <a:lnTo>
                  <a:pt x="1180866" y="320502"/>
                </a:lnTo>
                <a:cubicBezTo>
                  <a:pt x="1176580" y="319359"/>
                  <a:pt x="1175627" y="320026"/>
                  <a:pt x="1178675" y="321931"/>
                </a:cubicBezTo>
                <a:lnTo>
                  <a:pt x="1178485" y="323169"/>
                </a:lnTo>
                <a:lnTo>
                  <a:pt x="1177437" y="329360"/>
                </a:lnTo>
                <a:cubicBezTo>
                  <a:pt x="1182866" y="330408"/>
                  <a:pt x="1187819" y="330408"/>
                  <a:pt x="1188391" y="329456"/>
                </a:cubicBezTo>
                <a:cubicBezTo>
                  <a:pt x="1188962" y="328503"/>
                  <a:pt x="1191820" y="326312"/>
                  <a:pt x="1193439" y="327075"/>
                </a:cubicBezTo>
                <a:lnTo>
                  <a:pt x="1194773" y="327741"/>
                </a:lnTo>
                <a:cubicBezTo>
                  <a:pt x="1199059" y="329932"/>
                  <a:pt x="1202964" y="329551"/>
                  <a:pt x="1207250" y="327360"/>
                </a:cubicBezTo>
                <a:lnTo>
                  <a:pt x="1211918" y="324979"/>
                </a:lnTo>
                <a:cubicBezTo>
                  <a:pt x="1209441" y="322693"/>
                  <a:pt x="1207631" y="320598"/>
                  <a:pt x="1207727" y="320502"/>
                </a:cubicBezTo>
                <a:cubicBezTo>
                  <a:pt x="1207917" y="320407"/>
                  <a:pt x="1212203" y="320979"/>
                  <a:pt x="1216394" y="322598"/>
                </a:cubicBezTo>
                <a:lnTo>
                  <a:pt x="1220299" y="324122"/>
                </a:lnTo>
                <a:cubicBezTo>
                  <a:pt x="1221062" y="324408"/>
                  <a:pt x="1222205" y="324693"/>
                  <a:pt x="1222300" y="325074"/>
                </a:cubicBezTo>
                <a:cubicBezTo>
                  <a:pt x="1222681" y="326789"/>
                  <a:pt x="1222490" y="328503"/>
                  <a:pt x="1225633" y="328408"/>
                </a:cubicBezTo>
                <a:lnTo>
                  <a:pt x="1228396" y="328313"/>
                </a:lnTo>
                <a:cubicBezTo>
                  <a:pt x="1229444" y="326598"/>
                  <a:pt x="1231158" y="325169"/>
                  <a:pt x="1232111" y="325169"/>
                </a:cubicBezTo>
                <a:lnTo>
                  <a:pt x="1232968" y="325265"/>
                </a:lnTo>
                <a:lnTo>
                  <a:pt x="1236111" y="325646"/>
                </a:lnTo>
                <a:cubicBezTo>
                  <a:pt x="1239921" y="326408"/>
                  <a:pt x="1242969" y="322312"/>
                  <a:pt x="1242969" y="320788"/>
                </a:cubicBezTo>
                <a:cubicBezTo>
                  <a:pt x="1242969" y="319169"/>
                  <a:pt x="1240016" y="319073"/>
                  <a:pt x="1236397" y="320598"/>
                </a:cubicBezTo>
                <a:lnTo>
                  <a:pt x="1232968" y="317550"/>
                </a:lnTo>
                <a:lnTo>
                  <a:pt x="1230491" y="315359"/>
                </a:lnTo>
                <a:cubicBezTo>
                  <a:pt x="1227539" y="316692"/>
                  <a:pt x="1224395" y="318502"/>
                  <a:pt x="1223538" y="319359"/>
                </a:cubicBezTo>
                <a:cubicBezTo>
                  <a:pt x="1222586" y="320217"/>
                  <a:pt x="1217156" y="316978"/>
                  <a:pt x="1216680" y="316787"/>
                </a:cubicBezTo>
                <a:cubicBezTo>
                  <a:pt x="1216299" y="316502"/>
                  <a:pt x="1215442" y="315740"/>
                  <a:pt x="1214870" y="314883"/>
                </a:cubicBezTo>
                <a:close/>
                <a:moveTo>
                  <a:pt x="1267163" y="313930"/>
                </a:moveTo>
                <a:cubicBezTo>
                  <a:pt x="1265448" y="313835"/>
                  <a:pt x="1263448" y="313454"/>
                  <a:pt x="1262114" y="314025"/>
                </a:cubicBezTo>
                <a:lnTo>
                  <a:pt x="1260305" y="314692"/>
                </a:lnTo>
                <a:cubicBezTo>
                  <a:pt x="1258590" y="316121"/>
                  <a:pt x="1255732" y="316787"/>
                  <a:pt x="1253828" y="316121"/>
                </a:cubicBezTo>
                <a:cubicBezTo>
                  <a:pt x="1252018" y="315454"/>
                  <a:pt x="1248398" y="315454"/>
                  <a:pt x="1250875" y="317740"/>
                </a:cubicBezTo>
                <a:cubicBezTo>
                  <a:pt x="1253447" y="320121"/>
                  <a:pt x="1255161" y="328313"/>
                  <a:pt x="1256114" y="328694"/>
                </a:cubicBezTo>
                <a:lnTo>
                  <a:pt x="1256590" y="328408"/>
                </a:lnTo>
                <a:lnTo>
                  <a:pt x="1261162" y="326027"/>
                </a:lnTo>
                <a:cubicBezTo>
                  <a:pt x="1267163" y="325169"/>
                  <a:pt x="1271258" y="323550"/>
                  <a:pt x="1270306" y="322598"/>
                </a:cubicBezTo>
                <a:cubicBezTo>
                  <a:pt x="1269353" y="321645"/>
                  <a:pt x="1268782" y="318216"/>
                  <a:pt x="1271163" y="317169"/>
                </a:cubicBezTo>
                <a:lnTo>
                  <a:pt x="1271449" y="316121"/>
                </a:lnTo>
                <a:cubicBezTo>
                  <a:pt x="1272115" y="313358"/>
                  <a:pt x="1269163" y="314025"/>
                  <a:pt x="1267163" y="313930"/>
                </a:cubicBezTo>
                <a:close/>
                <a:moveTo>
                  <a:pt x="1433388" y="312817"/>
                </a:moveTo>
                <a:lnTo>
                  <a:pt x="1435893" y="314391"/>
                </a:lnTo>
                <a:lnTo>
                  <a:pt x="1432613" y="313806"/>
                </a:lnTo>
                <a:close/>
                <a:moveTo>
                  <a:pt x="1424135" y="308881"/>
                </a:moveTo>
                <a:cubicBezTo>
                  <a:pt x="1425469" y="309072"/>
                  <a:pt x="1429374" y="310025"/>
                  <a:pt x="1429850" y="310310"/>
                </a:cubicBezTo>
                <a:cubicBezTo>
                  <a:pt x="1430231" y="310787"/>
                  <a:pt x="1430231" y="312787"/>
                  <a:pt x="1429755" y="313168"/>
                </a:cubicBezTo>
                <a:cubicBezTo>
                  <a:pt x="1429279" y="313549"/>
                  <a:pt x="1428136" y="313739"/>
                  <a:pt x="1427278" y="313549"/>
                </a:cubicBezTo>
                <a:lnTo>
                  <a:pt x="1426802" y="313168"/>
                </a:lnTo>
                <a:lnTo>
                  <a:pt x="1422325" y="309644"/>
                </a:lnTo>
                <a:cubicBezTo>
                  <a:pt x="1421183" y="313454"/>
                  <a:pt x="1418706" y="315644"/>
                  <a:pt x="1416801" y="314597"/>
                </a:cubicBezTo>
                <a:cubicBezTo>
                  <a:pt x="1414896" y="313549"/>
                  <a:pt x="1414610" y="309263"/>
                  <a:pt x="1416039" y="310215"/>
                </a:cubicBezTo>
                <a:cubicBezTo>
                  <a:pt x="1417468" y="311168"/>
                  <a:pt x="1422802" y="308691"/>
                  <a:pt x="1424135" y="308881"/>
                </a:cubicBezTo>
                <a:close/>
                <a:moveTo>
                  <a:pt x="1368889" y="307453"/>
                </a:moveTo>
                <a:cubicBezTo>
                  <a:pt x="1370604" y="309167"/>
                  <a:pt x="1370890" y="311263"/>
                  <a:pt x="1369461" y="312216"/>
                </a:cubicBezTo>
                <a:cubicBezTo>
                  <a:pt x="1368032" y="313168"/>
                  <a:pt x="1363651" y="312977"/>
                  <a:pt x="1360222" y="312120"/>
                </a:cubicBezTo>
                <a:lnTo>
                  <a:pt x="1357079" y="311549"/>
                </a:lnTo>
                <a:lnTo>
                  <a:pt x="1354316" y="310977"/>
                </a:lnTo>
                <a:cubicBezTo>
                  <a:pt x="1351745" y="309263"/>
                  <a:pt x="1350316" y="310501"/>
                  <a:pt x="1351173" y="313740"/>
                </a:cubicBezTo>
                <a:lnTo>
                  <a:pt x="1346030" y="313549"/>
                </a:lnTo>
                <a:lnTo>
                  <a:pt x="1344887" y="313549"/>
                </a:lnTo>
                <a:cubicBezTo>
                  <a:pt x="1343553" y="311358"/>
                  <a:pt x="1341267" y="310596"/>
                  <a:pt x="1339838" y="311739"/>
                </a:cubicBezTo>
                <a:cubicBezTo>
                  <a:pt x="1338410" y="312882"/>
                  <a:pt x="1334028" y="315454"/>
                  <a:pt x="1333647" y="314502"/>
                </a:cubicBezTo>
                <a:cubicBezTo>
                  <a:pt x="1333266" y="313549"/>
                  <a:pt x="1330789" y="312501"/>
                  <a:pt x="1328694" y="313644"/>
                </a:cubicBezTo>
                <a:cubicBezTo>
                  <a:pt x="1326598" y="314787"/>
                  <a:pt x="1321169" y="317073"/>
                  <a:pt x="1320788" y="316406"/>
                </a:cubicBezTo>
                <a:cubicBezTo>
                  <a:pt x="1320503" y="315740"/>
                  <a:pt x="1319169" y="314121"/>
                  <a:pt x="1318502" y="314502"/>
                </a:cubicBezTo>
                <a:cubicBezTo>
                  <a:pt x="1317836" y="314883"/>
                  <a:pt x="1315740" y="314883"/>
                  <a:pt x="1315549" y="313644"/>
                </a:cubicBezTo>
                <a:cubicBezTo>
                  <a:pt x="1315264" y="312406"/>
                  <a:pt x="1315169" y="312787"/>
                  <a:pt x="1315740" y="316311"/>
                </a:cubicBezTo>
                <a:lnTo>
                  <a:pt x="1309358" y="312406"/>
                </a:lnTo>
                <a:cubicBezTo>
                  <a:pt x="1307168" y="311073"/>
                  <a:pt x="1302786" y="311549"/>
                  <a:pt x="1299452" y="311930"/>
                </a:cubicBezTo>
                <a:lnTo>
                  <a:pt x="1297833" y="312120"/>
                </a:lnTo>
                <a:cubicBezTo>
                  <a:pt x="1296309" y="313740"/>
                  <a:pt x="1294404" y="316502"/>
                  <a:pt x="1293547" y="318216"/>
                </a:cubicBezTo>
                <a:lnTo>
                  <a:pt x="1292404" y="317931"/>
                </a:lnTo>
                <a:cubicBezTo>
                  <a:pt x="1289356" y="317264"/>
                  <a:pt x="1286784" y="315359"/>
                  <a:pt x="1283164" y="315740"/>
                </a:cubicBezTo>
                <a:lnTo>
                  <a:pt x="1282593" y="315835"/>
                </a:lnTo>
                <a:cubicBezTo>
                  <a:pt x="1281450" y="313454"/>
                  <a:pt x="1279831" y="312311"/>
                  <a:pt x="1279069" y="313358"/>
                </a:cubicBezTo>
                <a:cubicBezTo>
                  <a:pt x="1278307" y="314406"/>
                  <a:pt x="1282403" y="319264"/>
                  <a:pt x="1290404" y="321455"/>
                </a:cubicBezTo>
                <a:lnTo>
                  <a:pt x="1297452" y="322026"/>
                </a:lnTo>
                <a:lnTo>
                  <a:pt x="1299929" y="322217"/>
                </a:lnTo>
                <a:cubicBezTo>
                  <a:pt x="1303072" y="322312"/>
                  <a:pt x="1308025" y="322312"/>
                  <a:pt x="1311073" y="322217"/>
                </a:cubicBezTo>
                <a:lnTo>
                  <a:pt x="1313835" y="322312"/>
                </a:lnTo>
                <a:cubicBezTo>
                  <a:pt x="1316216" y="322312"/>
                  <a:pt x="1318598" y="321741"/>
                  <a:pt x="1320979" y="321169"/>
                </a:cubicBezTo>
                <a:cubicBezTo>
                  <a:pt x="1324789" y="320312"/>
                  <a:pt x="1334123" y="320121"/>
                  <a:pt x="1338981" y="320217"/>
                </a:cubicBezTo>
                <a:lnTo>
                  <a:pt x="1344982" y="320312"/>
                </a:lnTo>
                <a:cubicBezTo>
                  <a:pt x="1350602" y="318121"/>
                  <a:pt x="1355269" y="319454"/>
                  <a:pt x="1355269" y="323169"/>
                </a:cubicBezTo>
                <a:lnTo>
                  <a:pt x="1360793" y="318502"/>
                </a:lnTo>
                <a:lnTo>
                  <a:pt x="1361270" y="318121"/>
                </a:lnTo>
                <a:cubicBezTo>
                  <a:pt x="1364127" y="319645"/>
                  <a:pt x="1367747" y="320883"/>
                  <a:pt x="1369175" y="320788"/>
                </a:cubicBezTo>
                <a:cubicBezTo>
                  <a:pt x="1370604" y="320693"/>
                  <a:pt x="1376319" y="320407"/>
                  <a:pt x="1379367" y="318312"/>
                </a:cubicBezTo>
                <a:lnTo>
                  <a:pt x="1383272" y="318216"/>
                </a:lnTo>
                <a:lnTo>
                  <a:pt x="1384320" y="318026"/>
                </a:lnTo>
                <a:cubicBezTo>
                  <a:pt x="1386225" y="317931"/>
                  <a:pt x="1387178" y="316883"/>
                  <a:pt x="1386415" y="315740"/>
                </a:cubicBezTo>
                <a:cubicBezTo>
                  <a:pt x="1385654" y="314597"/>
                  <a:pt x="1382701" y="312501"/>
                  <a:pt x="1381272" y="313168"/>
                </a:cubicBezTo>
                <a:cubicBezTo>
                  <a:pt x="1379748" y="313835"/>
                  <a:pt x="1376795" y="308977"/>
                  <a:pt x="1375843" y="307548"/>
                </a:cubicBezTo>
                <a:lnTo>
                  <a:pt x="1373462" y="307548"/>
                </a:lnTo>
                <a:close/>
                <a:moveTo>
                  <a:pt x="1718172" y="306882"/>
                </a:moveTo>
                <a:cubicBezTo>
                  <a:pt x="1720744" y="306501"/>
                  <a:pt x="1728078" y="306596"/>
                  <a:pt x="1727126" y="308596"/>
                </a:cubicBezTo>
                <a:lnTo>
                  <a:pt x="1726649" y="309644"/>
                </a:lnTo>
                <a:cubicBezTo>
                  <a:pt x="1721696" y="311930"/>
                  <a:pt x="1717410" y="312787"/>
                  <a:pt x="1717124" y="311454"/>
                </a:cubicBezTo>
                <a:cubicBezTo>
                  <a:pt x="1716838" y="310120"/>
                  <a:pt x="1710171" y="310692"/>
                  <a:pt x="1709790" y="310025"/>
                </a:cubicBezTo>
                <a:lnTo>
                  <a:pt x="1709981" y="309453"/>
                </a:lnTo>
                <a:lnTo>
                  <a:pt x="1710361" y="308025"/>
                </a:lnTo>
                <a:cubicBezTo>
                  <a:pt x="1712171" y="307739"/>
                  <a:pt x="1715600" y="307167"/>
                  <a:pt x="1718172" y="306882"/>
                </a:cubicBezTo>
                <a:close/>
                <a:moveTo>
                  <a:pt x="1657021" y="305739"/>
                </a:moveTo>
                <a:cubicBezTo>
                  <a:pt x="1659974" y="305929"/>
                  <a:pt x="1664641" y="307644"/>
                  <a:pt x="1667498" y="309454"/>
                </a:cubicBezTo>
                <a:lnTo>
                  <a:pt x="1668165" y="311359"/>
                </a:lnTo>
                <a:lnTo>
                  <a:pt x="1668737" y="312597"/>
                </a:lnTo>
                <a:cubicBezTo>
                  <a:pt x="1666260" y="314883"/>
                  <a:pt x="1663307" y="314121"/>
                  <a:pt x="1662260" y="310882"/>
                </a:cubicBezTo>
                <a:lnTo>
                  <a:pt x="1660736" y="308692"/>
                </a:lnTo>
                <a:cubicBezTo>
                  <a:pt x="1659497" y="306882"/>
                  <a:pt x="1657402" y="307358"/>
                  <a:pt x="1655497" y="308692"/>
                </a:cubicBezTo>
                <a:lnTo>
                  <a:pt x="1655116" y="308977"/>
                </a:lnTo>
                <a:cubicBezTo>
                  <a:pt x="1653973" y="308596"/>
                  <a:pt x="1653402" y="307168"/>
                  <a:pt x="1653782" y="305834"/>
                </a:cubicBezTo>
                <a:lnTo>
                  <a:pt x="1654163" y="305834"/>
                </a:lnTo>
                <a:close/>
                <a:moveTo>
                  <a:pt x="1480368" y="305096"/>
                </a:moveTo>
                <a:cubicBezTo>
                  <a:pt x="1478880" y="305191"/>
                  <a:pt x="1477046" y="306072"/>
                  <a:pt x="1475379" y="306310"/>
                </a:cubicBezTo>
                <a:lnTo>
                  <a:pt x="1473950" y="306500"/>
                </a:lnTo>
                <a:cubicBezTo>
                  <a:pt x="1472140" y="306215"/>
                  <a:pt x="1470712" y="307644"/>
                  <a:pt x="1470712" y="309834"/>
                </a:cubicBezTo>
                <a:cubicBezTo>
                  <a:pt x="1470712" y="312025"/>
                  <a:pt x="1474712" y="316597"/>
                  <a:pt x="1479570" y="314978"/>
                </a:cubicBezTo>
                <a:lnTo>
                  <a:pt x="1481094" y="316121"/>
                </a:lnTo>
                <a:lnTo>
                  <a:pt x="1486809" y="320312"/>
                </a:lnTo>
                <a:cubicBezTo>
                  <a:pt x="1492048" y="317454"/>
                  <a:pt x="1495477" y="312977"/>
                  <a:pt x="1494524" y="310310"/>
                </a:cubicBezTo>
                <a:cubicBezTo>
                  <a:pt x="1493572" y="307644"/>
                  <a:pt x="1484237" y="309358"/>
                  <a:pt x="1483285" y="308977"/>
                </a:cubicBezTo>
                <a:lnTo>
                  <a:pt x="1483285" y="308596"/>
                </a:lnTo>
                <a:cubicBezTo>
                  <a:pt x="1482999" y="305691"/>
                  <a:pt x="1481856" y="305000"/>
                  <a:pt x="1480368" y="305096"/>
                </a:cubicBezTo>
                <a:close/>
                <a:moveTo>
                  <a:pt x="1687787" y="305072"/>
                </a:moveTo>
                <a:cubicBezTo>
                  <a:pt x="1692549" y="303929"/>
                  <a:pt x="1696550" y="303929"/>
                  <a:pt x="1696645" y="305072"/>
                </a:cubicBezTo>
                <a:cubicBezTo>
                  <a:pt x="1696740" y="306215"/>
                  <a:pt x="1693788" y="310216"/>
                  <a:pt x="1689597" y="310787"/>
                </a:cubicBezTo>
                <a:lnTo>
                  <a:pt x="1688168" y="309644"/>
                </a:lnTo>
                <a:lnTo>
                  <a:pt x="1683405" y="305548"/>
                </a:lnTo>
                <a:cubicBezTo>
                  <a:pt x="1681500" y="308882"/>
                  <a:pt x="1678643" y="310882"/>
                  <a:pt x="1677024" y="309930"/>
                </a:cubicBezTo>
                <a:cubicBezTo>
                  <a:pt x="1675405" y="309073"/>
                  <a:pt x="1673690" y="305644"/>
                  <a:pt x="1679786" y="305834"/>
                </a:cubicBezTo>
                <a:lnTo>
                  <a:pt x="1683881" y="305453"/>
                </a:lnTo>
                <a:close/>
                <a:moveTo>
                  <a:pt x="1627779" y="304596"/>
                </a:moveTo>
                <a:cubicBezTo>
                  <a:pt x="1629970" y="306310"/>
                  <a:pt x="1627684" y="312787"/>
                  <a:pt x="1625493" y="312216"/>
                </a:cubicBezTo>
                <a:lnTo>
                  <a:pt x="1623398" y="311930"/>
                </a:lnTo>
                <a:lnTo>
                  <a:pt x="1621492" y="311644"/>
                </a:lnTo>
                <a:cubicBezTo>
                  <a:pt x="1617968" y="311740"/>
                  <a:pt x="1616445" y="310216"/>
                  <a:pt x="1618064" y="308311"/>
                </a:cubicBezTo>
                <a:cubicBezTo>
                  <a:pt x="1619683" y="306310"/>
                  <a:pt x="1625588" y="302977"/>
                  <a:pt x="1627779" y="304596"/>
                </a:cubicBezTo>
                <a:close/>
                <a:moveTo>
                  <a:pt x="1593394" y="304405"/>
                </a:moveTo>
                <a:lnTo>
                  <a:pt x="1594156" y="304786"/>
                </a:lnTo>
                <a:lnTo>
                  <a:pt x="1597966" y="306786"/>
                </a:lnTo>
                <a:cubicBezTo>
                  <a:pt x="1596823" y="310406"/>
                  <a:pt x="1595299" y="312406"/>
                  <a:pt x="1594632" y="311168"/>
                </a:cubicBezTo>
                <a:cubicBezTo>
                  <a:pt x="1593966" y="309930"/>
                  <a:pt x="1590822" y="307739"/>
                  <a:pt x="1588822" y="308596"/>
                </a:cubicBezTo>
                <a:cubicBezTo>
                  <a:pt x="1586917" y="309358"/>
                  <a:pt x="1583297" y="310406"/>
                  <a:pt x="1585393" y="308977"/>
                </a:cubicBezTo>
                <a:cubicBezTo>
                  <a:pt x="1587488" y="307548"/>
                  <a:pt x="1586155" y="303262"/>
                  <a:pt x="1586155" y="304786"/>
                </a:cubicBezTo>
                <a:cubicBezTo>
                  <a:pt x="1586155" y="306310"/>
                  <a:pt x="1592346" y="304405"/>
                  <a:pt x="1593394" y="304405"/>
                </a:cubicBezTo>
                <a:close/>
                <a:moveTo>
                  <a:pt x="1422801" y="303452"/>
                </a:moveTo>
                <a:cubicBezTo>
                  <a:pt x="1420991" y="306310"/>
                  <a:pt x="1418324" y="303548"/>
                  <a:pt x="1416229" y="304215"/>
                </a:cubicBezTo>
                <a:cubicBezTo>
                  <a:pt x="1413657" y="304977"/>
                  <a:pt x="1408799" y="305643"/>
                  <a:pt x="1408704" y="306405"/>
                </a:cubicBezTo>
                <a:cubicBezTo>
                  <a:pt x="1408514" y="311263"/>
                  <a:pt x="1403846" y="308882"/>
                  <a:pt x="1401370" y="310025"/>
                </a:cubicBezTo>
                <a:cubicBezTo>
                  <a:pt x="1400798" y="310310"/>
                  <a:pt x="1400513" y="311168"/>
                  <a:pt x="1400417" y="311739"/>
                </a:cubicBezTo>
                <a:cubicBezTo>
                  <a:pt x="1399560" y="315073"/>
                  <a:pt x="1397369" y="314311"/>
                  <a:pt x="1395179" y="312787"/>
                </a:cubicBezTo>
                <a:lnTo>
                  <a:pt x="1393845" y="311835"/>
                </a:lnTo>
                <a:cubicBezTo>
                  <a:pt x="1392512" y="310692"/>
                  <a:pt x="1389845" y="310787"/>
                  <a:pt x="1387939" y="312025"/>
                </a:cubicBezTo>
                <a:lnTo>
                  <a:pt x="1388130" y="312596"/>
                </a:lnTo>
                <a:lnTo>
                  <a:pt x="1388606" y="314406"/>
                </a:lnTo>
                <a:cubicBezTo>
                  <a:pt x="1389845" y="316121"/>
                  <a:pt x="1393750" y="318978"/>
                  <a:pt x="1397083" y="320598"/>
                </a:cubicBezTo>
                <a:lnTo>
                  <a:pt x="1399655" y="320026"/>
                </a:lnTo>
                <a:lnTo>
                  <a:pt x="1404227" y="319073"/>
                </a:lnTo>
                <a:cubicBezTo>
                  <a:pt x="1408799" y="316692"/>
                  <a:pt x="1413466" y="316502"/>
                  <a:pt x="1414514" y="318692"/>
                </a:cubicBezTo>
                <a:lnTo>
                  <a:pt x="1416610" y="319550"/>
                </a:lnTo>
                <a:cubicBezTo>
                  <a:pt x="1418515" y="320217"/>
                  <a:pt x="1421563" y="318692"/>
                  <a:pt x="1424135" y="318216"/>
                </a:cubicBezTo>
                <a:cubicBezTo>
                  <a:pt x="1424897" y="318121"/>
                  <a:pt x="1425849" y="318312"/>
                  <a:pt x="1426706" y="318216"/>
                </a:cubicBezTo>
                <a:lnTo>
                  <a:pt x="1429945" y="317645"/>
                </a:lnTo>
                <a:cubicBezTo>
                  <a:pt x="1429278" y="315644"/>
                  <a:pt x="1429088" y="313644"/>
                  <a:pt x="1429564" y="313263"/>
                </a:cubicBezTo>
                <a:lnTo>
                  <a:pt x="1432613" y="313806"/>
                </a:lnTo>
                <a:lnTo>
                  <a:pt x="1432516" y="313930"/>
                </a:lnTo>
                <a:cubicBezTo>
                  <a:pt x="1431183" y="315073"/>
                  <a:pt x="1434993" y="320217"/>
                  <a:pt x="1437470" y="322217"/>
                </a:cubicBezTo>
                <a:lnTo>
                  <a:pt x="1438994" y="318121"/>
                </a:lnTo>
                <a:lnTo>
                  <a:pt x="1439184" y="317550"/>
                </a:lnTo>
                <a:cubicBezTo>
                  <a:pt x="1440422" y="316978"/>
                  <a:pt x="1441661" y="317931"/>
                  <a:pt x="1438041" y="315740"/>
                </a:cubicBezTo>
                <a:lnTo>
                  <a:pt x="1435893" y="314391"/>
                </a:lnTo>
                <a:lnTo>
                  <a:pt x="1443399" y="315728"/>
                </a:lnTo>
                <a:cubicBezTo>
                  <a:pt x="1450424" y="317097"/>
                  <a:pt x="1457901" y="318550"/>
                  <a:pt x="1459948" y="318692"/>
                </a:cubicBezTo>
                <a:lnTo>
                  <a:pt x="1463092" y="317931"/>
                </a:lnTo>
                <a:lnTo>
                  <a:pt x="1464902" y="317550"/>
                </a:lnTo>
                <a:cubicBezTo>
                  <a:pt x="1466140" y="315359"/>
                  <a:pt x="1466235" y="312406"/>
                  <a:pt x="1465282" y="310977"/>
                </a:cubicBezTo>
                <a:cubicBezTo>
                  <a:pt x="1464330" y="309548"/>
                  <a:pt x="1459091" y="309548"/>
                  <a:pt x="1456710" y="308787"/>
                </a:cubicBezTo>
                <a:cubicBezTo>
                  <a:pt x="1454329" y="308025"/>
                  <a:pt x="1445566" y="312406"/>
                  <a:pt x="1440327" y="312882"/>
                </a:cubicBezTo>
                <a:lnTo>
                  <a:pt x="1438803" y="307548"/>
                </a:lnTo>
                <a:cubicBezTo>
                  <a:pt x="1438613" y="306786"/>
                  <a:pt x="1436231" y="305548"/>
                  <a:pt x="1435469" y="305739"/>
                </a:cubicBezTo>
                <a:cubicBezTo>
                  <a:pt x="1432516" y="306691"/>
                  <a:pt x="1435660" y="307453"/>
                  <a:pt x="1435755" y="308406"/>
                </a:cubicBezTo>
                <a:lnTo>
                  <a:pt x="1435946" y="309548"/>
                </a:lnTo>
                <a:lnTo>
                  <a:pt x="1433388" y="312817"/>
                </a:lnTo>
                <a:lnTo>
                  <a:pt x="1430612" y="311073"/>
                </a:lnTo>
                <a:cubicBezTo>
                  <a:pt x="1430135" y="310692"/>
                  <a:pt x="1428706" y="308501"/>
                  <a:pt x="1428516" y="306977"/>
                </a:cubicBezTo>
                <a:lnTo>
                  <a:pt x="1427849" y="305834"/>
                </a:lnTo>
                <a:cubicBezTo>
                  <a:pt x="1427373" y="304977"/>
                  <a:pt x="1426230" y="304215"/>
                  <a:pt x="1425182" y="303643"/>
                </a:cubicBezTo>
                <a:cubicBezTo>
                  <a:pt x="1424611" y="303357"/>
                  <a:pt x="1422991" y="303262"/>
                  <a:pt x="1422801" y="303452"/>
                </a:cubicBezTo>
                <a:close/>
                <a:moveTo>
                  <a:pt x="37104" y="250112"/>
                </a:moveTo>
                <a:cubicBezTo>
                  <a:pt x="36152" y="249065"/>
                  <a:pt x="33675" y="249255"/>
                  <a:pt x="31579" y="250398"/>
                </a:cubicBezTo>
                <a:cubicBezTo>
                  <a:pt x="29484" y="251541"/>
                  <a:pt x="26150" y="255446"/>
                  <a:pt x="28341" y="256971"/>
                </a:cubicBezTo>
                <a:lnTo>
                  <a:pt x="30151" y="256875"/>
                </a:lnTo>
                <a:lnTo>
                  <a:pt x="33389" y="256589"/>
                </a:lnTo>
                <a:cubicBezTo>
                  <a:pt x="37295" y="255066"/>
                  <a:pt x="38056" y="251065"/>
                  <a:pt x="37104" y="250112"/>
                </a:cubicBezTo>
                <a:close/>
                <a:moveTo>
                  <a:pt x="1785703" y="154767"/>
                </a:moveTo>
                <a:cubicBezTo>
                  <a:pt x="1783799" y="154577"/>
                  <a:pt x="1781512" y="156387"/>
                  <a:pt x="1779703" y="157720"/>
                </a:cubicBezTo>
                <a:cubicBezTo>
                  <a:pt x="1779226" y="158006"/>
                  <a:pt x="1779893" y="160292"/>
                  <a:pt x="1780275" y="160292"/>
                </a:cubicBezTo>
                <a:lnTo>
                  <a:pt x="1781703" y="160387"/>
                </a:lnTo>
                <a:cubicBezTo>
                  <a:pt x="1783322" y="160006"/>
                  <a:pt x="1784846" y="160482"/>
                  <a:pt x="1785037" y="161339"/>
                </a:cubicBezTo>
                <a:cubicBezTo>
                  <a:pt x="1785323" y="162292"/>
                  <a:pt x="1790752" y="160863"/>
                  <a:pt x="1791609" y="160006"/>
                </a:cubicBezTo>
                <a:cubicBezTo>
                  <a:pt x="1792466" y="159149"/>
                  <a:pt x="1790847" y="156863"/>
                  <a:pt x="1788085" y="154958"/>
                </a:cubicBezTo>
                <a:close/>
                <a:moveTo>
                  <a:pt x="1802182" y="149814"/>
                </a:moveTo>
                <a:lnTo>
                  <a:pt x="1798276" y="150862"/>
                </a:lnTo>
                <a:lnTo>
                  <a:pt x="1792847" y="152291"/>
                </a:lnTo>
                <a:cubicBezTo>
                  <a:pt x="1795419" y="154862"/>
                  <a:pt x="1797133" y="157529"/>
                  <a:pt x="1796753" y="158006"/>
                </a:cubicBezTo>
                <a:cubicBezTo>
                  <a:pt x="1796372" y="158577"/>
                  <a:pt x="1798181" y="161244"/>
                  <a:pt x="1801706" y="162959"/>
                </a:cubicBezTo>
                <a:lnTo>
                  <a:pt x="1804182" y="162483"/>
                </a:lnTo>
                <a:lnTo>
                  <a:pt x="1807230" y="161911"/>
                </a:lnTo>
                <a:cubicBezTo>
                  <a:pt x="1810945" y="158958"/>
                  <a:pt x="1813326" y="156006"/>
                  <a:pt x="1812374" y="155244"/>
                </a:cubicBezTo>
                <a:cubicBezTo>
                  <a:pt x="1811421" y="154481"/>
                  <a:pt x="1806182" y="151433"/>
                  <a:pt x="1802182" y="149814"/>
                </a:cubicBezTo>
                <a:close/>
                <a:moveTo>
                  <a:pt x="432487" y="133336"/>
                </a:moveTo>
                <a:cubicBezTo>
                  <a:pt x="429439" y="134384"/>
                  <a:pt x="439440" y="143052"/>
                  <a:pt x="440773" y="141242"/>
                </a:cubicBezTo>
                <a:cubicBezTo>
                  <a:pt x="442107" y="139432"/>
                  <a:pt x="442297" y="136860"/>
                  <a:pt x="441250" y="135527"/>
                </a:cubicBezTo>
                <a:cubicBezTo>
                  <a:pt x="440202" y="134098"/>
                  <a:pt x="435630" y="132288"/>
                  <a:pt x="432487" y="133336"/>
                </a:cubicBezTo>
                <a:close/>
                <a:moveTo>
                  <a:pt x="1990301" y="272"/>
                </a:moveTo>
                <a:cubicBezTo>
                  <a:pt x="1991253" y="558"/>
                  <a:pt x="1994016" y="2462"/>
                  <a:pt x="1994873" y="3510"/>
                </a:cubicBezTo>
                <a:lnTo>
                  <a:pt x="1995920" y="4177"/>
                </a:lnTo>
                <a:cubicBezTo>
                  <a:pt x="1997063" y="4939"/>
                  <a:pt x="1998778" y="5701"/>
                  <a:pt x="2000016" y="5510"/>
                </a:cubicBezTo>
                <a:cubicBezTo>
                  <a:pt x="2005350" y="4844"/>
                  <a:pt x="2009827" y="6558"/>
                  <a:pt x="2013827" y="8844"/>
                </a:cubicBezTo>
                <a:lnTo>
                  <a:pt x="2019161" y="11892"/>
                </a:lnTo>
                <a:cubicBezTo>
                  <a:pt x="2019256" y="8082"/>
                  <a:pt x="2020971" y="6558"/>
                  <a:pt x="2022971" y="8558"/>
                </a:cubicBezTo>
                <a:cubicBezTo>
                  <a:pt x="2024972" y="10559"/>
                  <a:pt x="2028401" y="20846"/>
                  <a:pt x="2030401" y="25704"/>
                </a:cubicBezTo>
                <a:lnTo>
                  <a:pt x="2037830" y="26561"/>
                </a:lnTo>
                <a:lnTo>
                  <a:pt x="2040688" y="26942"/>
                </a:lnTo>
                <a:cubicBezTo>
                  <a:pt x="2043164" y="26751"/>
                  <a:pt x="2043355" y="28847"/>
                  <a:pt x="2041164" y="31609"/>
                </a:cubicBezTo>
                <a:lnTo>
                  <a:pt x="2047165" y="30466"/>
                </a:lnTo>
                <a:lnTo>
                  <a:pt x="2051642" y="29609"/>
                </a:lnTo>
                <a:cubicBezTo>
                  <a:pt x="2054308" y="30561"/>
                  <a:pt x="2056023" y="33323"/>
                  <a:pt x="2055356" y="35610"/>
                </a:cubicBezTo>
                <a:lnTo>
                  <a:pt x="2056309" y="36752"/>
                </a:lnTo>
                <a:lnTo>
                  <a:pt x="2058976" y="40086"/>
                </a:lnTo>
                <a:cubicBezTo>
                  <a:pt x="2062976" y="43801"/>
                  <a:pt x="2064500" y="47135"/>
                  <a:pt x="2062310" y="47516"/>
                </a:cubicBezTo>
                <a:cubicBezTo>
                  <a:pt x="2060119" y="47897"/>
                  <a:pt x="2052785" y="45896"/>
                  <a:pt x="2051166" y="45611"/>
                </a:cubicBezTo>
                <a:cubicBezTo>
                  <a:pt x="2049546" y="45420"/>
                  <a:pt x="2045831" y="51040"/>
                  <a:pt x="2046975" y="50659"/>
                </a:cubicBezTo>
                <a:cubicBezTo>
                  <a:pt x="2048212" y="50278"/>
                  <a:pt x="2051356" y="49611"/>
                  <a:pt x="2051737" y="49992"/>
                </a:cubicBezTo>
                <a:cubicBezTo>
                  <a:pt x="2052118" y="50373"/>
                  <a:pt x="2052594" y="53802"/>
                  <a:pt x="2052594" y="56850"/>
                </a:cubicBezTo>
                <a:cubicBezTo>
                  <a:pt x="2052689" y="59993"/>
                  <a:pt x="2047831" y="67709"/>
                  <a:pt x="2048689" y="67994"/>
                </a:cubicBezTo>
                <a:cubicBezTo>
                  <a:pt x="2049546" y="68185"/>
                  <a:pt x="2051832" y="69900"/>
                  <a:pt x="2050499" y="70757"/>
                </a:cubicBezTo>
                <a:cubicBezTo>
                  <a:pt x="2049070" y="71614"/>
                  <a:pt x="2044879" y="75424"/>
                  <a:pt x="2044879" y="76758"/>
                </a:cubicBezTo>
                <a:cubicBezTo>
                  <a:pt x="2044879" y="78186"/>
                  <a:pt x="2044212" y="83044"/>
                  <a:pt x="2043450" y="82568"/>
                </a:cubicBezTo>
                <a:cubicBezTo>
                  <a:pt x="2042593" y="82091"/>
                  <a:pt x="2040592" y="82949"/>
                  <a:pt x="2040212" y="85139"/>
                </a:cubicBezTo>
                <a:cubicBezTo>
                  <a:pt x="2039926" y="87330"/>
                  <a:pt x="2046212" y="93521"/>
                  <a:pt x="2045355" y="94760"/>
                </a:cubicBezTo>
                <a:lnTo>
                  <a:pt x="2044879" y="95998"/>
                </a:lnTo>
                <a:cubicBezTo>
                  <a:pt x="2043640" y="99237"/>
                  <a:pt x="2044117" y="103237"/>
                  <a:pt x="2038402" y="104189"/>
                </a:cubicBezTo>
                <a:cubicBezTo>
                  <a:pt x="2037735" y="104285"/>
                  <a:pt x="2036878" y="106285"/>
                  <a:pt x="2037259" y="106761"/>
                </a:cubicBezTo>
                <a:lnTo>
                  <a:pt x="2039259" y="109333"/>
                </a:lnTo>
                <a:cubicBezTo>
                  <a:pt x="2042021" y="112095"/>
                  <a:pt x="2041735" y="114191"/>
                  <a:pt x="2038687" y="113810"/>
                </a:cubicBezTo>
                <a:lnTo>
                  <a:pt x="2039545" y="117906"/>
                </a:lnTo>
                <a:lnTo>
                  <a:pt x="2040497" y="122287"/>
                </a:lnTo>
                <a:cubicBezTo>
                  <a:pt x="2040688" y="127335"/>
                  <a:pt x="2039640" y="131336"/>
                  <a:pt x="2038211" y="131241"/>
                </a:cubicBezTo>
                <a:lnTo>
                  <a:pt x="2037640" y="130574"/>
                </a:lnTo>
                <a:lnTo>
                  <a:pt x="2035925" y="128764"/>
                </a:lnTo>
                <a:cubicBezTo>
                  <a:pt x="2034306" y="126573"/>
                  <a:pt x="2032116" y="124097"/>
                  <a:pt x="2030972" y="123144"/>
                </a:cubicBezTo>
                <a:cubicBezTo>
                  <a:pt x="2029829" y="122192"/>
                  <a:pt x="2027258" y="125144"/>
                  <a:pt x="2027639" y="126478"/>
                </a:cubicBezTo>
                <a:lnTo>
                  <a:pt x="2030020" y="127335"/>
                </a:lnTo>
                <a:cubicBezTo>
                  <a:pt x="2033163" y="128383"/>
                  <a:pt x="2032782" y="132574"/>
                  <a:pt x="2029639" y="133241"/>
                </a:cubicBezTo>
                <a:cubicBezTo>
                  <a:pt x="2027067" y="133812"/>
                  <a:pt x="2024495" y="138098"/>
                  <a:pt x="2021162" y="134098"/>
                </a:cubicBezTo>
                <a:cubicBezTo>
                  <a:pt x="2020971" y="133908"/>
                  <a:pt x="2019923" y="134003"/>
                  <a:pt x="2019447" y="134289"/>
                </a:cubicBezTo>
                <a:cubicBezTo>
                  <a:pt x="2011541" y="138098"/>
                  <a:pt x="2002778" y="137622"/>
                  <a:pt x="1994110" y="137717"/>
                </a:cubicBezTo>
                <a:cubicBezTo>
                  <a:pt x="1991539" y="137717"/>
                  <a:pt x="1988300" y="139718"/>
                  <a:pt x="1986586" y="138956"/>
                </a:cubicBezTo>
                <a:lnTo>
                  <a:pt x="1984491" y="138098"/>
                </a:lnTo>
                <a:cubicBezTo>
                  <a:pt x="1982966" y="134765"/>
                  <a:pt x="1981443" y="134765"/>
                  <a:pt x="1981252" y="138098"/>
                </a:cubicBezTo>
                <a:lnTo>
                  <a:pt x="1979823" y="138860"/>
                </a:lnTo>
                <a:cubicBezTo>
                  <a:pt x="1976965" y="140385"/>
                  <a:pt x="1973251" y="141337"/>
                  <a:pt x="1969726" y="141718"/>
                </a:cubicBezTo>
                <a:lnTo>
                  <a:pt x="1965535" y="142194"/>
                </a:lnTo>
                <a:cubicBezTo>
                  <a:pt x="1960773" y="141908"/>
                  <a:pt x="1955344" y="142861"/>
                  <a:pt x="1953344" y="144385"/>
                </a:cubicBezTo>
                <a:cubicBezTo>
                  <a:pt x="1951343" y="145909"/>
                  <a:pt x="1945628" y="142194"/>
                  <a:pt x="1945342" y="142289"/>
                </a:cubicBezTo>
                <a:lnTo>
                  <a:pt x="1945057" y="142385"/>
                </a:lnTo>
                <a:lnTo>
                  <a:pt x="1939723" y="144004"/>
                </a:lnTo>
                <a:cubicBezTo>
                  <a:pt x="1933627" y="144004"/>
                  <a:pt x="1924673" y="145147"/>
                  <a:pt x="1919815" y="146576"/>
                </a:cubicBezTo>
                <a:lnTo>
                  <a:pt x="1915529" y="145814"/>
                </a:lnTo>
                <a:lnTo>
                  <a:pt x="1911624" y="145147"/>
                </a:lnTo>
                <a:cubicBezTo>
                  <a:pt x="1907624" y="145909"/>
                  <a:pt x="1902956" y="146766"/>
                  <a:pt x="1901147" y="147147"/>
                </a:cubicBezTo>
                <a:cubicBezTo>
                  <a:pt x="1899337" y="147528"/>
                  <a:pt x="1891622" y="146957"/>
                  <a:pt x="1888478" y="145433"/>
                </a:cubicBezTo>
                <a:lnTo>
                  <a:pt x="1884573" y="147909"/>
                </a:lnTo>
                <a:cubicBezTo>
                  <a:pt x="1882478" y="149243"/>
                  <a:pt x="1878382" y="146957"/>
                  <a:pt x="1875429" y="146481"/>
                </a:cubicBezTo>
                <a:lnTo>
                  <a:pt x="1871238" y="145814"/>
                </a:lnTo>
                <a:cubicBezTo>
                  <a:pt x="1866190" y="147433"/>
                  <a:pt x="1861903" y="149910"/>
                  <a:pt x="1861713" y="151338"/>
                </a:cubicBezTo>
                <a:cubicBezTo>
                  <a:pt x="1861523" y="152767"/>
                  <a:pt x="1857141" y="153719"/>
                  <a:pt x="1856951" y="152196"/>
                </a:cubicBezTo>
                <a:cubicBezTo>
                  <a:pt x="1856760" y="150576"/>
                  <a:pt x="1855903" y="146576"/>
                  <a:pt x="1855426" y="146671"/>
                </a:cubicBezTo>
                <a:cubicBezTo>
                  <a:pt x="1854950" y="146766"/>
                  <a:pt x="1853998" y="148385"/>
                  <a:pt x="1853426" y="149910"/>
                </a:cubicBezTo>
                <a:cubicBezTo>
                  <a:pt x="1852950" y="151433"/>
                  <a:pt x="1852284" y="156006"/>
                  <a:pt x="1853236" y="156291"/>
                </a:cubicBezTo>
                <a:cubicBezTo>
                  <a:pt x="1854188" y="156672"/>
                  <a:pt x="1855998" y="158673"/>
                  <a:pt x="1854093" y="159435"/>
                </a:cubicBezTo>
                <a:cubicBezTo>
                  <a:pt x="1852093" y="160196"/>
                  <a:pt x="1847806" y="155529"/>
                  <a:pt x="1846568" y="154672"/>
                </a:cubicBezTo>
                <a:lnTo>
                  <a:pt x="1845235" y="154577"/>
                </a:lnTo>
                <a:cubicBezTo>
                  <a:pt x="1840949" y="154386"/>
                  <a:pt x="1836662" y="154577"/>
                  <a:pt x="1832376" y="154386"/>
                </a:cubicBezTo>
                <a:cubicBezTo>
                  <a:pt x="1831042" y="154291"/>
                  <a:pt x="1828566" y="153434"/>
                  <a:pt x="1828566" y="152862"/>
                </a:cubicBezTo>
                <a:cubicBezTo>
                  <a:pt x="1828376" y="150481"/>
                  <a:pt x="1826566" y="149529"/>
                  <a:pt x="1824565" y="150481"/>
                </a:cubicBezTo>
                <a:lnTo>
                  <a:pt x="1823613" y="150957"/>
                </a:lnTo>
                <a:cubicBezTo>
                  <a:pt x="1824375" y="153339"/>
                  <a:pt x="1823423" y="155053"/>
                  <a:pt x="1821517" y="154767"/>
                </a:cubicBezTo>
                <a:cubicBezTo>
                  <a:pt x="1819612" y="154481"/>
                  <a:pt x="1816088" y="159625"/>
                  <a:pt x="1813612" y="160863"/>
                </a:cubicBezTo>
                <a:lnTo>
                  <a:pt x="1817231" y="163435"/>
                </a:lnTo>
                <a:lnTo>
                  <a:pt x="1820660" y="165816"/>
                </a:lnTo>
                <a:cubicBezTo>
                  <a:pt x="1822756" y="164197"/>
                  <a:pt x="1825232" y="163340"/>
                  <a:pt x="1826090" y="164006"/>
                </a:cubicBezTo>
                <a:cubicBezTo>
                  <a:pt x="1826947" y="164673"/>
                  <a:pt x="1829804" y="166388"/>
                  <a:pt x="1830566" y="166197"/>
                </a:cubicBezTo>
                <a:lnTo>
                  <a:pt x="1830852" y="165816"/>
                </a:lnTo>
                <a:cubicBezTo>
                  <a:pt x="1832185" y="164197"/>
                  <a:pt x="1833234" y="162387"/>
                  <a:pt x="1834662" y="160863"/>
                </a:cubicBezTo>
                <a:cubicBezTo>
                  <a:pt x="1834948" y="160482"/>
                  <a:pt x="1836281" y="160673"/>
                  <a:pt x="1837043" y="160673"/>
                </a:cubicBezTo>
                <a:lnTo>
                  <a:pt x="1841520" y="160958"/>
                </a:lnTo>
                <a:cubicBezTo>
                  <a:pt x="1839996" y="163149"/>
                  <a:pt x="1839996" y="164673"/>
                  <a:pt x="1841520" y="164578"/>
                </a:cubicBezTo>
                <a:cubicBezTo>
                  <a:pt x="1843044" y="164387"/>
                  <a:pt x="1843901" y="167912"/>
                  <a:pt x="1843997" y="168007"/>
                </a:cubicBezTo>
                <a:cubicBezTo>
                  <a:pt x="1844092" y="168198"/>
                  <a:pt x="1845425" y="167816"/>
                  <a:pt x="1846283" y="166292"/>
                </a:cubicBezTo>
                <a:cubicBezTo>
                  <a:pt x="1847044" y="164769"/>
                  <a:pt x="1850378" y="161530"/>
                  <a:pt x="1852093" y="162292"/>
                </a:cubicBezTo>
                <a:cubicBezTo>
                  <a:pt x="1853807" y="163054"/>
                  <a:pt x="1860380" y="165531"/>
                  <a:pt x="1863428" y="166197"/>
                </a:cubicBezTo>
                <a:lnTo>
                  <a:pt x="1866094" y="164959"/>
                </a:lnTo>
                <a:cubicBezTo>
                  <a:pt x="1867809" y="164102"/>
                  <a:pt x="1869809" y="163530"/>
                  <a:pt x="1871238" y="162387"/>
                </a:cubicBezTo>
                <a:cubicBezTo>
                  <a:pt x="1873333" y="160768"/>
                  <a:pt x="1871905" y="159339"/>
                  <a:pt x="1870285" y="158101"/>
                </a:cubicBezTo>
                <a:cubicBezTo>
                  <a:pt x="1870285" y="158101"/>
                  <a:pt x="1871238" y="156863"/>
                  <a:pt x="1871905" y="156672"/>
                </a:cubicBezTo>
                <a:cubicBezTo>
                  <a:pt x="1872476" y="156482"/>
                  <a:pt x="1874000" y="156958"/>
                  <a:pt x="1874000" y="157244"/>
                </a:cubicBezTo>
                <a:lnTo>
                  <a:pt x="1874572" y="159816"/>
                </a:lnTo>
                <a:cubicBezTo>
                  <a:pt x="1874953" y="162864"/>
                  <a:pt x="1876858" y="165150"/>
                  <a:pt x="1878572" y="164769"/>
                </a:cubicBezTo>
                <a:lnTo>
                  <a:pt x="1879334" y="164102"/>
                </a:lnTo>
                <a:lnTo>
                  <a:pt x="1882382" y="161625"/>
                </a:lnTo>
                <a:cubicBezTo>
                  <a:pt x="1886287" y="162292"/>
                  <a:pt x="1892003" y="163149"/>
                  <a:pt x="1895146" y="163625"/>
                </a:cubicBezTo>
                <a:lnTo>
                  <a:pt x="1897241" y="165531"/>
                </a:lnTo>
                <a:cubicBezTo>
                  <a:pt x="1899146" y="167245"/>
                  <a:pt x="1899146" y="167150"/>
                  <a:pt x="1900480" y="164006"/>
                </a:cubicBezTo>
                <a:cubicBezTo>
                  <a:pt x="1901242" y="162102"/>
                  <a:pt x="1905052" y="160387"/>
                  <a:pt x="1907242" y="161149"/>
                </a:cubicBezTo>
                <a:cubicBezTo>
                  <a:pt x="1908671" y="161625"/>
                  <a:pt x="1910195" y="162197"/>
                  <a:pt x="1911529" y="162864"/>
                </a:cubicBezTo>
                <a:lnTo>
                  <a:pt x="1912576" y="163435"/>
                </a:lnTo>
                <a:cubicBezTo>
                  <a:pt x="1913815" y="164387"/>
                  <a:pt x="1916291" y="163721"/>
                  <a:pt x="1918101" y="162102"/>
                </a:cubicBezTo>
                <a:lnTo>
                  <a:pt x="1919911" y="160673"/>
                </a:lnTo>
                <a:lnTo>
                  <a:pt x="1922673" y="158387"/>
                </a:lnTo>
                <a:cubicBezTo>
                  <a:pt x="1924673" y="160292"/>
                  <a:pt x="1928102" y="162673"/>
                  <a:pt x="1930293" y="163721"/>
                </a:cubicBezTo>
                <a:lnTo>
                  <a:pt x="1931150" y="161721"/>
                </a:lnTo>
                <a:lnTo>
                  <a:pt x="1932960" y="157339"/>
                </a:lnTo>
                <a:cubicBezTo>
                  <a:pt x="1937151" y="158006"/>
                  <a:pt x="1943152" y="158387"/>
                  <a:pt x="1946200" y="158196"/>
                </a:cubicBezTo>
                <a:lnTo>
                  <a:pt x="1949057" y="157910"/>
                </a:lnTo>
                <a:lnTo>
                  <a:pt x="1950010" y="157815"/>
                </a:lnTo>
                <a:cubicBezTo>
                  <a:pt x="1950962" y="157720"/>
                  <a:pt x="1956487" y="159149"/>
                  <a:pt x="1962202" y="160958"/>
                </a:cubicBezTo>
                <a:lnTo>
                  <a:pt x="1967917" y="157529"/>
                </a:lnTo>
                <a:lnTo>
                  <a:pt x="1971822" y="155244"/>
                </a:lnTo>
                <a:cubicBezTo>
                  <a:pt x="1974489" y="158291"/>
                  <a:pt x="1977347" y="159816"/>
                  <a:pt x="1978394" y="158577"/>
                </a:cubicBezTo>
                <a:cubicBezTo>
                  <a:pt x="1979347" y="157339"/>
                  <a:pt x="1987443" y="158673"/>
                  <a:pt x="1990110" y="158958"/>
                </a:cubicBezTo>
                <a:cubicBezTo>
                  <a:pt x="1992777" y="159244"/>
                  <a:pt x="2001731" y="154100"/>
                  <a:pt x="2005064" y="152386"/>
                </a:cubicBezTo>
                <a:lnTo>
                  <a:pt x="2006207" y="157244"/>
                </a:lnTo>
                <a:lnTo>
                  <a:pt x="2006683" y="159530"/>
                </a:lnTo>
                <a:cubicBezTo>
                  <a:pt x="2009065" y="158673"/>
                  <a:pt x="2011541" y="157529"/>
                  <a:pt x="2012208" y="156958"/>
                </a:cubicBezTo>
                <a:cubicBezTo>
                  <a:pt x="2012875" y="156387"/>
                  <a:pt x="2015351" y="156006"/>
                  <a:pt x="2016685" y="156958"/>
                </a:cubicBezTo>
                <a:cubicBezTo>
                  <a:pt x="2018018" y="157815"/>
                  <a:pt x="2020495" y="161721"/>
                  <a:pt x="2020019" y="164197"/>
                </a:cubicBezTo>
                <a:cubicBezTo>
                  <a:pt x="2019543" y="166673"/>
                  <a:pt x="2020971" y="173341"/>
                  <a:pt x="2024114" y="173912"/>
                </a:cubicBezTo>
                <a:lnTo>
                  <a:pt x="2026496" y="174389"/>
                </a:lnTo>
                <a:cubicBezTo>
                  <a:pt x="2027353" y="174579"/>
                  <a:pt x="2028496" y="174865"/>
                  <a:pt x="2029162" y="174579"/>
                </a:cubicBezTo>
                <a:cubicBezTo>
                  <a:pt x="2034115" y="172484"/>
                  <a:pt x="2034020" y="172484"/>
                  <a:pt x="2036306" y="174008"/>
                </a:cubicBezTo>
                <a:lnTo>
                  <a:pt x="2038783" y="175722"/>
                </a:lnTo>
                <a:cubicBezTo>
                  <a:pt x="2041545" y="177437"/>
                  <a:pt x="2042593" y="180771"/>
                  <a:pt x="2041069" y="183247"/>
                </a:cubicBezTo>
                <a:lnTo>
                  <a:pt x="2040592" y="185819"/>
                </a:lnTo>
                <a:lnTo>
                  <a:pt x="2040307" y="187057"/>
                </a:lnTo>
                <a:cubicBezTo>
                  <a:pt x="2041831" y="188676"/>
                  <a:pt x="2045546" y="190581"/>
                  <a:pt x="2048594" y="191248"/>
                </a:cubicBezTo>
                <a:lnTo>
                  <a:pt x="2051070" y="190105"/>
                </a:lnTo>
                <a:lnTo>
                  <a:pt x="2052213" y="189629"/>
                </a:lnTo>
                <a:cubicBezTo>
                  <a:pt x="2052689" y="187819"/>
                  <a:pt x="2054213" y="186866"/>
                  <a:pt x="2055451" y="187343"/>
                </a:cubicBezTo>
                <a:cubicBezTo>
                  <a:pt x="2056785" y="187819"/>
                  <a:pt x="2060119" y="190677"/>
                  <a:pt x="2059452" y="192200"/>
                </a:cubicBezTo>
                <a:lnTo>
                  <a:pt x="2058309" y="192772"/>
                </a:lnTo>
                <a:lnTo>
                  <a:pt x="2055451" y="194010"/>
                </a:lnTo>
                <a:cubicBezTo>
                  <a:pt x="2051642" y="195153"/>
                  <a:pt x="2047831" y="195534"/>
                  <a:pt x="2046975" y="194963"/>
                </a:cubicBezTo>
                <a:cubicBezTo>
                  <a:pt x="2046117" y="194296"/>
                  <a:pt x="2042974" y="193820"/>
                  <a:pt x="2042212" y="195725"/>
                </a:cubicBezTo>
                <a:cubicBezTo>
                  <a:pt x="2041545" y="197535"/>
                  <a:pt x="2039926" y="202487"/>
                  <a:pt x="2040307" y="202583"/>
                </a:cubicBezTo>
                <a:cubicBezTo>
                  <a:pt x="2040592" y="202678"/>
                  <a:pt x="2041926" y="202202"/>
                  <a:pt x="2042498" y="201154"/>
                </a:cubicBezTo>
                <a:cubicBezTo>
                  <a:pt x="2043069" y="200106"/>
                  <a:pt x="2044974" y="197535"/>
                  <a:pt x="2045355" y="197820"/>
                </a:cubicBezTo>
                <a:cubicBezTo>
                  <a:pt x="2045831" y="198106"/>
                  <a:pt x="2046975" y="200487"/>
                  <a:pt x="2046975" y="202678"/>
                </a:cubicBezTo>
                <a:cubicBezTo>
                  <a:pt x="2046975" y="204869"/>
                  <a:pt x="2045641" y="209917"/>
                  <a:pt x="2044117" y="208869"/>
                </a:cubicBezTo>
                <a:cubicBezTo>
                  <a:pt x="2042593" y="207821"/>
                  <a:pt x="2038783" y="211536"/>
                  <a:pt x="2036878" y="213060"/>
                </a:cubicBezTo>
                <a:lnTo>
                  <a:pt x="2034211" y="213441"/>
                </a:lnTo>
                <a:cubicBezTo>
                  <a:pt x="2033449" y="213537"/>
                  <a:pt x="2032306" y="214775"/>
                  <a:pt x="2032401" y="215537"/>
                </a:cubicBezTo>
                <a:cubicBezTo>
                  <a:pt x="2032401" y="216204"/>
                  <a:pt x="2033544" y="217346"/>
                  <a:pt x="2034401" y="217442"/>
                </a:cubicBezTo>
                <a:lnTo>
                  <a:pt x="2035925" y="217727"/>
                </a:lnTo>
                <a:cubicBezTo>
                  <a:pt x="2037830" y="217632"/>
                  <a:pt x="2038402" y="219633"/>
                  <a:pt x="2037164" y="222300"/>
                </a:cubicBezTo>
                <a:lnTo>
                  <a:pt x="2037926" y="222966"/>
                </a:lnTo>
                <a:lnTo>
                  <a:pt x="2042498" y="226681"/>
                </a:lnTo>
                <a:cubicBezTo>
                  <a:pt x="2038687" y="228586"/>
                  <a:pt x="2035068" y="230205"/>
                  <a:pt x="2034497" y="230300"/>
                </a:cubicBezTo>
                <a:cubicBezTo>
                  <a:pt x="2033830" y="230491"/>
                  <a:pt x="2033259" y="232015"/>
                  <a:pt x="2034782" y="233539"/>
                </a:cubicBezTo>
                <a:cubicBezTo>
                  <a:pt x="2036306" y="235063"/>
                  <a:pt x="2041735" y="239825"/>
                  <a:pt x="2041641" y="243445"/>
                </a:cubicBezTo>
                <a:cubicBezTo>
                  <a:pt x="2041450" y="247064"/>
                  <a:pt x="2039449" y="256685"/>
                  <a:pt x="2039354" y="256780"/>
                </a:cubicBezTo>
                <a:cubicBezTo>
                  <a:pt x="2039164" y="256971"/>
                  <a:pt x="2038497" y="257066"/>
                  <a:pt x="2038116" y="256780"/>
                </a:cubicBezTo>
                <a:lnTo>
                  <a:pt x="2037830" y="256589"/>
                </a:lnTo>
                <a:lnTo>
                  <a:pt x="2037259" y="256208"/>
                </a:lnTo>
                <a:cubicBezTo>
                  <a:pt x="2036592" y="255732"/>
                  <a:pt x="2033735" y="257352"/>
                  <a:pt x="2030972" y="259733"/>
                </a:cubicBezTo>
                <a:lnTo>
                  <a:pt x="2030877" y="262019"/>
                </a:lnTo>
                <a:lnTo>
                  <a:pt x="2030687" y="264876"/>
                </a:lnTo>
                <a:cubicBezTo>
                  <a:pt x="2032782" y="268019"/>
                  <a:pt x="2035354" y="271925"/>
                  <a:pt x="2036497" y="273449"/>
                </a:cubicBezTo>
                <a:cubicBezTo>
                  <a:pt x="2037640" y="274973"/>
                  <a:pt x="2037926" y="280116"/>
                  <a:pt x="2033639" y="280212"/>
                </a:cubicBezTo>
                <a:lnTo>
                  <a:pt x="2030496" y="280592"/>
                </a:lnTo>
                <a:cubicBezTo>
                  <a:pt x="2026972" y="281069"/>
                  <a:pt x="2023543" y="282212"/>
                  <a:pt x="2019923" y="282593"/>
                </a:cubicBezTo>
                <a:cubicBezTo>
                  <a:pt x="2016590" y="282974"/>
                  <a:pt x="2013066" y="282498"/>
                  <a:pt x="2009636" y="282688"/>
                </a:cubicBezTo>
                <a:cubicBezTo>
                  <a:pt x="2006207" y="282974"/>
                  <a:pt x="2001064" y="285069"/>
                  <a:pt x="1999730" y="283926"/>
                </a:cubicBezTo>
                <a:lnTo>
                  <a:pt x="1996206" y="280973"/>
                </a:lnTo>
                <a:cubicBezTo>
                  <a:pt x="1993539" y="282593"/>
                  <a:pt x="1988586" y="284783"/>
                  <a:pt x="1985252" y="286022"/>
                </a:cubicBezTo>
                <a:lnTo>
                  <a:pt x="1981443" y="284879"/>
                </a:lnTo>
                <a:lnTo>
                  <a:pt x="1978394" y="284021"/>
                </a:lnTo>
                <a:cubicBezTo>
                  <a:pt x="1974489" y="284402"/>
                  <a:pt x="1971536" y="283545"/>
                  <a:pt x="1971918" y="282212"/>
                </a:cubicBezTo>
                <a:cubicBezTo>
                  <a:pt x="1972298" y="280878"/>
                  <a:pt x="1971536" y="276783"/>
                  <a:pt x="1969155" y="276783"/>
                </a:cubicBezTo>
                <a:cubicBezTo>
                  <a:pt x="1966774" y="276783"/>
                  <a:pt x="1960297" y="277830"/>
                  <a:pt x="1960201" y="279164"/>
                </a:cubicBezTo>
                <a:cubicBezTo>
                  <a:pt x="1960106" y="280497"/>
                  <a:pt x="1957535" y="283736"/>
                  <a:pt x="1954677" y="283355"/>
                </a:cubicBezTo>
                <a:cubicBezTo>
                  <a:pt x="1951819" y="282974"/>
                  <a:pt x="1944581" y="286879"/>
                  <a:pt x="1943152" y="286974"/>
                </a:cubicBezTo>
                <a:lnTo>
                  <a:pt x="1941914" y="286784"/>
                </a:lnTo>
                <a:cubicBezTo>
                  <a:pt x="1937056" y="286117"/>
                  <a:pt x="1932484" y="285355"/>
                  <a:pt x="1927245" y="286593"/>
                </a:cubicBezTo>
                <a:cubicBezTo>
                  <a:pt x="1922483" y="287736"/>
                  <a:pt x="1916958" y="286689"/>
                  <a:pt x="1911910" y="286879"/>
                </a:cubicBezTo>
                <a:lnTo>
                  <a:pt x="1909624" y="286974"/>
                </a:lnTo>
                <a:cubicBezTo>
                  <a:pt x="1907242" y="287736"/>
                  <a:pt x="1903337" y="288403"/>
                  <a:pt x="1900861" y="288498"/>
                </a:cubicBezTo>
                <a:lnTo>
                  <a:pt x="1898766" y="288117"/>
                </a:lnTo>
                <a:cubicBezTo>
                  <a:pt x="1896384" y="287736"/>
                  <a:pt x="1892669" y="286308"/>
                  <a:pt x="1892003" y="286974"/>
                </a:cubicBezTo>
                <a:cubicBezTo>
                  <a:pt x="1889431" y="289546"/>
                  <a:pt x="1888002" y="286879"/>
                  <a:pt x="1886097" y="286879"/>
                </a:cubicBezTo>
                <a:cubicBezTo>
                  <a:pt x="1883906" y="286879"/>
                  <a:pt x="1881620" y="288689"/>
                  <a:pt x="1879430" y="288689"/>
                </a:cubicBezTo>
                <a:cubicBezTo>
                  <a:pt x="1877239" y="288689"/>
                  <a:pt x="1874953" y="286784"/>
                  <a:pt x="1872762" y="286879"/>
                </a:cubicBezTo>
                <a:lnTo>
                  <a:pt x="1868762" y="286974"/>
                </a:lnTo>
                <a:cubicBezTo>
                  <a:pt x="1864285" y="287831"/>
                  <a:pt x="1857903" y="288975"/>
                  <a:pt x="1854569" y="289546"/>
                </a:cubicBezTo>
                <a:lnTo>
                  <a:pt x="1851141" y="287641"/>
                </a:lnTo>
                <a:cubicBezTo>
                  <a:pt x="1849331" y="286689"/>
                  <a:pt x="1845521" y="288498"/>
                  <a:pt x="1842568" y="288594"/>
                </a:cubicBezTo>
                <a:cubicBezTo>
                  <a:pt x="1840091" y="288689"/>
                  <a:pt x="1826566" y="289356"/>
                  <a:pt x="1823327" y="290117"/>
                </a:cubicBezTo>
                <a:lnTo>
                  <a:pt x="1822184" y="290403"/>
                </a:lnTo>
                <a:cubicBezTo>
                  <a:pt x="1821041" y="290689"/>
                  <a:pt x="1817136" y="290975"/>
                  <a:pt x="1813517" y="290975"/>
                </a:cubicBezTo>
                <a:lnTo>
                  <a:pt x="1810469" y="290784"/>
                </a:lnTo>
                <a:lnTo>
                  <a:pt x="1805992" y="290498"/>
                </a:lnTo>
                <a:cubicBezTo>
                  <a:pt x="1801134" y="290784"/>
                  <a:pt x="1795990" y="290975"/>
                  <a:pt x="1794562" y="290784"/>
                </a:cubicBezTo>
                <a:lnTo>
                  <a:pt x="1793324" y="290975"/>
                </a:lnTo>
                <a:cubicBezTo>
                  <a:pt x="1789800" y="291546"/>
                  <a:pt x="1786180" y="292023"/>
                  <a:pt x="1782846" y="293070"/>
                </a:cubicBezTo>
                <a:cubicBezTo>
                  <a:pt x="1779608" y="294118"/>
                  <a:pt x="1777322" y="290022"/>
                  <a:pt x="1774274" y="292308"/>
                </a:cubicBezTo>
                <a:cubicBezTo>
                  <a:pt x="1772369" y="293642"/>
                  <a:pt x="1770940" y="289546"/>
                  <a:pt x="1768558" y="292404"/>
                </a:cubicBezTo>
                <a:cubicBezTo>
                  <a:pt x="1767701" y="293451"/>
                  <a:pt x="1763796" y="292975"/>
                  <a:pt x="1761319" y="292975"/>
                </a:cubicBezTo>
                <a:cubicBezTo>
                  <a:pt x="1758272" y="293070"/>
                  <a:pt x="1755319" y="292975"/>
                  <a:pt x="1752271" y="292975"/>
                </a:cubicBezTo>
                <a:lnTo>
                  <a:pt x="1744556" y="292975"/>
                </a:lnTo>
                <a:cubicBezTo>
                  <a:pt x="1741984" y="292975"/>
                  <a:pt x="1738936" y="292213"/>
                  <a:pt x="1736935" y="293166"/>
                </a:cubicBezTo>
                <a:lnTo>
                  <a:pt x="1733316" y="294785"/>
                </a:lnTo>
                <a:cubicBezTo>
                  <a:pt x="1729887" y="293546"/>
                  <a:pt x="1723601" y="292404"/>
                  <a:pt x="1719505" y="292404"/>
                </a:cubicBezTo>
                <a:lnTo>
                  <a:pt x="1715885" y="293070"/>
                </a:lnTo>
                <a:cubicBezTo>
                  <a:pt x="1710456" y="294118"/>
                  <a:pt x="1705408" y="294023"/>
                  <a:pt x="1699884" y="293166"/>
                </a:cubicBezTo>
                <a:lnTo>
                  <a:pt x="1695787" y="292594"/>
                </a:lnTo>
                <a:cubicBezTo>
                  <a:pt x="1690930" y="294023"/>
                  <a:pt x="1683500" y="293927"/>
                  <a:pt x="1679405" y="292499"/>
                </a:cubicBezTo>
                <a:lnTo>
                  <a:pt x="1674642" y="294785"/>
                </a:lnTo>
                <a:cubicBezTo>
                  <a:pt x="1671403" y="296309"/>
                  <a:pt x="1666260" y="294785"/>
                  <a:pt x="1661974" y="295166"/>
                </a:cubicBezTo>
                <a:lnTo>
                  <a:pt x="1653687" y="295833"/>
                </a:lnTo>
                <a:cubicBezTo>
                  <a:pt x="1644543" y="296499"/>
                  <a:pt x="1635780" y="296309"/>
                  <a:pt x="1634065" y="295452"/>
                </a:cubicBezTo>
                <a:cubicBezTo>
                  <a:pt x="1632351" y="294594"/>
                  <a:pt x="1626731" y="294499"/>
                  <a:pt x="1623302" y="293546"/>
                </a:cubicBezTo>
                <a:lnTo>
                  <a:pt x="1621302" y="295356"/>
                </a:lnTo>
                <a:cubicBezTo>
                  <a:pt x="1618826" y="297642"/>
                  <a:pt x="1615968" y="297071"/>
                  <a:pt x="1613110" y="297166"/>
                </a:cubicBezTo>
                <a:cubicBezTo>
                  <a:pt x="1609681" y="297261"/>
                  <a:pt x="1606253" y="297166"/>
                  <a:pt x="1602824" y="297166"/>
                </a:cubicBezTo>
                <a:cubicBezTo>
                  <a:pt x="1599776" y="297166"/>
                  <a:pt x="1596823" y="297071"/>
                  <a:pt x="1593775" y="297166"/>
                </a:cubicBezTo>
                <a:lnTo>
                  <a:pt x="1590918" y="297261"/>
                </a:lnTo>
                <a:cubicBezTo>
                  <a:pt x="1587965" y="298119"/>
                  <a:pt x="1584345" y="298023"/>
                  <a:pt x="1582821" y="296975"/>
                </a:cubicBezTo>
                <a:cubicBezTo>
                  <a:pt x="1581297" y="295928"/>
                  <a:pt x="1576439" y="298595"/>
                  <a:pt x="1574916" y="297928"/>
                </a:cubicBezTo>
                <a:cubicBezTo>
                  <a:pt x="1573487" y="297261"/>
                  <a:pt x="1568248" y="298976"/>
                  <a:pt x="1566819" y="298881"/>
                </a:cubicBezTo>
                <a:cubicBezTo>
                  <a:pt x="1565295" y="298785"/>
                  <a:pt x="1555199" y="299642"/>
                  <a:pt x="1547864" y="300404"/>
                </a:cubicBezTo>
                <a:lnTo>
                  <a:pt x="1542150" y="298690"/>
                </a:lnTo>
                <a:lnTo>
                  <a:pt x="1538053" y="297452"/>
                </a:lnTo>
                <a:cubicBezTo>
                  <a:pt x="1535006" y="298404"/>
                  <a:pt x="1531767" y="300214"/>
                  <a:pt x="1530910" y="301452"/>
                </a:cubicBezTo>
                <a:cubicBezTo>
                  <a:pt x="1530053" y="302691"/>
                  <a:pt x="1521956" y="302024"/>
                  <a:pt x="1518337" y="301548"/>
                </a:cubicBezTo>
                <a:lnTo>
                  <a:pt x="1515098" y="301262"/>
                </a:lnTo>
                <a:lnTo>
                  <a:pt x="1513479" y="301071"/>
                </a:lnTo>
                <a:cubicBezTo>
                  <a:pt x="1511479" y="301833"/>
                  <a:pt x="1512050" y="302881"/>
                  <a:pt x="1514908" y="303548"/>
                </a:cubicBezTo>
                <a:lnTo>
                  <a:pt x="1517194" y="304596"/>
                </a:lnTo>
                <a:lnTo>
                  <a:pt x="1519670" y="305643"/>
                </a:lnTo>
                <a:cubicBezTo>
                  <a:pt x="1522147" y="307358"/>
                  <a:pt x="1522528" y="308120"/>
                  <a:pt x="1520528" y="307453"/>
                </a:cubicBezTo>
                <a:cubicBezTo>
                  <a:pt x="1518527" y="306786"/>
                  <a:pt x="1511955" y="309739"/>
                  <a:pt x="1512050" y="311644"/>
                </a:cubicBezTo>
                <a:lnTo>
                  <a:pt x="1512812" y="313358"/>
                </a:lnTo>
                <a:cubicBezTo>
                  <a:pt x="1513193" y="314216"/>
                  <a:pt x="1515860" y="315454"/>
                  <a:pt x="1516241" y="315264"/>
                </a:cubicBezTo>
                <a:lnTo>
                  <a:pt x="1522051" y="311263"/>
                </a:lnTo>
                <a:cubicBezTo>
                  <a:pt x="1525957" y="314692"/>
                  <a:pt x="1534053" y="317169"/>
                  <a:pt x="1540054" y="316787"/>
                </a:cubicBezTo>
                <a:lnTo>
                  <a:pt x="1545674" y="317169"/>
                </a:lnTo>
                <a:lnTo>
                  <a:pt x="1546817" y="317264"/>
                </a:lnTo>
                <a:cubicBezTo>
                  <a:pt x="1548245" y="317835"/>
                  <a:pt x="1549579" y="317740"/>
                  <a:pt x="1549960" y="316978"/>
                </a:cubicBezTo>
                <a:cubicBezTo>
                  <a:pt x="1550246" y="316216"/>
                  <a:pt x="1551389" y="314311"/>
                  <a:pt x="1551769" y="314311"/>
                </a:cubicBezTo>
                <a:cubicBezTo>
                  <a:pt x="1552151" y="314311"/>
                  <a:pt x="1553960" y="314978"/>
                  <a:pt x="1555389" y="315549"/>
                </a:cubicBezTo>
                <a:cubicBezTo>
                  <a:pt x="1556818" y="316025"/>
                  <a:pt x="1561009" y="313263"/>
                  <a:pt x="1561390" y="311263"/>
                </a:cubicBezTo>
                <a:lnTo>
                  <a:pt x="1560818" y="309453"/>
                </a:lnTo>
                <a:cubicBezTo>
                  <a:pt x="1559580" y="305453"/>
                  <a:pt x="1557770" y="309834"/>
                  <a:pt x="1557199" y="309453"/>
                </a:cubicBezTo>
                <a:cubicBezTo>
                  <a:pt x="1553389" y="306500"/>
                  <a:pt x="1551484" y="306691"/>
                  <a:pt x="1549769" y="311073"/>
                </a:cubicBezTo>
                <a:lnTo>
                  <a:pt x="1548722" y="313644"/>
                </a:lnTo>
                <a:cubicBezTo>
                  <a:pt x="1544054" y="313168"/>
                  <a:pt x="1541864" y="312120"/>
                  <a:pt x="1543864" y="311358"/>
                </a:cubicBezTo>
                <a:lnTo>
                  <a:pt x="1545388" y="310310"/>
                </a:lnTo>
                <a:cubicBezTo>
                  <a:pt x="1545769" y="310120"/>
                  <a:pt x="1545102" y="308215"/>
                  <a:pt x="1544340" y="307739"/>
                </a:cubicBezTo>
                <a:lnTo>
                  <a:pt x="1543197" y="306977"/>
                </a:lnTo>
                <a:cubicBezTo>
                  <a:pt x="1541673" y="307453"/>
                  <a:pt x="1541101" y="307453"/>
                  <a:pt x="1542054" y="306881"/>
                </a:cubicBezTo>
                <a:cubicBezTo>
                  <a:pt x="1542911" y="306310"/>
                  <a:pt x="1545197" y="305453"/>
                  <a:pt x="1546626" y="305739"/>
                </a:cubicBezTo>
                <a:cubicBezTo>
                  <a:pt x="1548055" y="306024"/>
                  <a:pt x="1551675" y="304786"/>
                  <a:pt x="1553103" y="305358"/>
                </a:cubicBezTo>
                <a:cubicBezTo>
                  <a:pt x="1554532" y="305929"/>
                  <a:pt x="1560342" y="304024"/>
                  <a:pt x="1561961" y="303833"/>
                </a:cubicBezTo>
                <a:cubicBezTo>
                  <a:pt x="1563581" y="303643"/>
                  <a:pt x="1568438" y="303452"/>
                  <a:pt x="1568724" y="303833"/>
                </a:cubicBezTo>
                <a:cubicBezTo>
                  <a:pt x="1569010" y="304215"/>
                  <a:pt x="1567962" y="305739"/>
                  <a:pt x="1565676" y="306500"/>
                </a:cubicBezTo>
                <a:lnTo>
                  <a:pt x="1564628" y="307739"/>
                </a:lnTo>
                <a:cubicBezTo>
                  <a:pt x="1563581" y="308977"/>
                  <a:pt x="1562819" y="311644"/>
                  <a:pt x="1563676" y="312406"/>
                </a:cubicBezTo>
                <a:cubicBezTo>
                  <a:pt x="1565295" y="313835"/>
                  <a:pt x="1568915" y="315740"/>
                  <a:pt x="1570343" y="315168"/>
                </a:cubicBezTo>
                <a:lnTo>
                  <a:pt x="1574630" y="313454"/>
                </a:lnTo>
                <a:cubicBezTo>
                  <a:pt x="1577297" y="315549"/>
                  <a:pt x="1579868" y="317359"/>
                  <a:pt x="1580535" y="317550"/>
                </a:cubicBezTo>
                <a:cubicBezTo>
                  <a:pt x="1581106" y="317740"/>
                  <a:pt x="1586250" y="317550"/>
                  <a:pt x="1590346" y="316978"/>
                </a:cubicBezTo>
                <a:lnTo>
                  <a:pt x="1593394" y="319931"/>
                </a:lnTo>
                <a:cubicBezTo>
                  <a:pt x="1594060" y="320598"/>
                  <a:pt x="1597013" y="320407"/>
                  <a:pt x="1598251" y="319835"/>
                </a:cubicBezTo>
                <a:cubicBezTo>
                  <a:pt x="1600443" y="318883"/>
                  <a:pt x="1601871" y="316502"/>
                  <a:pt x="1604062" y="316121"/>
                </a:cubicBezTo>
                <a:lnTo>
                  <a:pt x="1605967" y="315740"/>
                </a:lnTo>
                <a:cubicBezTo>
                  <a:pt x="1608443" y="316883"/>
                  <a:pt x="1612253" y="318502"/>
                  <a:pt x="1614539" y="319359"/>
                </a:cubicBezTo>
                <a:cubicBezTo>
                  <a:pt x="1616825" y="320217"/>
                  <a:pt x="1625493" y="318407"/>
                  <a:pt x="1629398" y="319931"/>
                </a:cubicBezTo>
                <a:lnTo>
                  <a:pt x="1633399" y="318026"/>
                </a:lnTo>
                <a:lnTo>
                  <a:pt x="1634351" y="317550"/>
                </a:lnTo>
                <a:cubicBezTo>
                  <a:pt x="1636066" y="317645"/>
                  <a:pt x="1637685" y="316883"/>
                  <a:pt x="1637876" y="315835"/>
                </a:cubicBezTo>
                <a:cubicBezTo>
                  <a:pt x="1638066" y="314787"/>
                  <a:pt x="1640352" y="313549"/>
                  <a:pt x="1642448" y="315740"/>
                </a:cubicBezTo>
                <a:lnTo>
                  <a:pt x="1642734" y="315644"/>
                </a:lnTo>
                <a:cubicBezTo>
                  <a:pt x="1646925" y="313644"/>
                  <a:pt x="1649401" y="320502"/>
                  <a:pt x="1654258" y="316692"/>
                </a:cubicBezTo>
                <a:lnTo>
                  <a:pt x="1656164" y="315264"/>
                </a:lnTo>
                <a:cubicBezTo>
                  <a:pt x="1660450" y="315549"/>
                  <a:pt x="1665308" y="316692"/>
                  <a:pt x="1667022" y="317835"/>
                </a:cubicBezTo>
                <a:lnTo>
                  <a:pt x="1667118" y="317740"/>
                </a:lnTo>
                <a:lnTo>
                  <a:pt x="1669308" y="315930"/>
                </a:lnTo>
                <a:cubicBezTo>
                  <a:pt x="1671403" y="313835"/>
                  <a:pt x="1675594" y="313549"/>
                  <a:pt x="1678642" y="315264"/>
                </a:cubicBezTo>
                <a:cubicBezTo>
                  <a:pt x="1681690" y="317073"/>
                  <a:pt x="1692073" y="316597"/>
                  <a:pt x="1692263" y="315644"/>
                </a:cubicBezTo>
                <a:cubicBezTo>
                  <a:pt x="1692358" y="314692"/>
                  <a:pt x="1693501" y="312120"/>
                  <a:pt x="1694550" y="312216"/>
                </a:cubicBezTo>
                <a:lnTo>
                  <a:pt x="1694644" y="312406"/>
                </a:lnTo>
                <a:lnTo>
                  <a:pt x="1695502" y="314883"/>
                </a:lnTo>
                <a:cubicBezTo>
                  <a:pt x="1696835" y="318978"/>
                  <a:pt x="1698645" y="321169"/>
                  <a:pt x="1699598" y="319645"/>
                </a:cubicBezTo>
                <a:cubicBezTo>
                  <a:pt x="1700550" y="318121"/>
                  <a:pt x="1703598" y="315264"/>
                  <a:pt x="1704265" y="316502"/>
                </a:cubicBezTo>
                <a:cubicBezTo>
                  <a:pt x="1704931" y="317645"/>
                  <a:pt x="1708170" y="319073"/>
                  <a:pt x="1710361" y="318026"/>
                </a:cubicBezTo>
                <a:cubicBezTo>
                  <a:pt x="1712647" y="316978"/>
                  <a:pt x="1718171" y="314216"/>
                  <a:pt x="1718171" y="314787"/>
                </a:cubicBezTo>
                <a:cubicBezTo>
                  <a:pt x="1718171" y="315359"/>
                  <a:pt x="1719028" y="316883"/>
                  <a:pt x="1719981" y="316883"/>
                </a:cubicBezTo>
                <a:lnTo>
                  <a:pt x="1720838" y="316787"/>
                </a:lnTo>
                <a:lnTo>
                  <a:pt x="1721505" y="316692"/>
                </a:lnTo>
                <a:cubicBezTo>
                  <a:pt x="1722172" y="316502"/>
                  <a:pt x="1725220" y="316787"/>
                  <a:pt x="1728268" y="317169"/>
                </a:cubicBezTo>
                <a:cubicBezTo>
                  <a:pt x="1731316" y="317550"/>
                  <a:pt x="1741031" y="316502"/>
                  <a:pt x="1742651" y="318121"/>
                </a:cubicBezTo>
                <a:cubicBezTo>
                  <a:pt x="1744174" y="319740"/>
                  <a:pt x="1748747" y="322312"/>
                  <a:pt x="1749413" y="320598"/>
                </a:cubicBezTo>
                <a:cubicBezTo>
                  <a:pt x="1750175" y="318883"/>
                  <a:pt x="1754842" y="316216"/>
                  <a:pt x="1757890" y="319359"/>
                </a:cubicBezTo>
                <a:lnTo>
                  <a:pt x="1762748" y="317931"/>
                </a:lnTo>
                <a:lnTo>
                  <a:pt x="1764177" y="317550"/>
                </a:lnTo>
                <a:cubicBezTo>
                  <a:pt x="1765701" y="317073"/>
                  <a:pt x="1768654" y="315359"/>
                  <a:pt x="1770844" y="313644"/>
                </a:cubicBezTo>
                <a:lnTo>
                  <a:pt x="1773512" y="315835"/>
                </a:lnTo>
                <a:lnTo>
                  <a:pt x="1774369" y="316597"/>
                </a:lnTo>
                <a:cubicBezTo>
                  <a:pt x="1774655" y="316883"/>
                  <a:pt x="1775798" y="316787"/>
                  <a:pt x="1776845" y="316311"/>
                </a:cubicBezTo>
                <a:cubicBezTo>
                  <a:pt x="1777893" y="315835"/>
                  <a:pt x="1775893" y="311739"/>
                  <a:pt x="1768749" y="308882"/>
                </a:cubicBezTo>
                <a:lnTo>
                  <a:pt x="1762368" y="307548"/>
                </a:lnTo>
                <a:lnTo>
                  <a:pt x="1761225" y="307262"/>
                </a:lnTo>
                <a:cubicBezTo>
                  <a:pt x="1760272" y="306119"/>
                  <a:pt x="1760462" y="304596"/>
                  <a:pt x="1761796" y="303833"/>
                </a:cubicBezTo>
                <a:lnTo>
                  <a:pt x="1763129" y="303548"/>
                </a:lnTo>
                <a:cubicBezTo>
                  <a:pt x="1764272" y="303262"/>
                  <a:pt x="1765701" y="303452"/>
                  <a:pt x="1766939" y="303452"/>
                </a:cubicBezTo>
                <a:lnTo>
                  <a:pt x="1770940" y="303452"/>
                </a:lnTo>
                <a:cubicBezTo>
                  <a:pt x="1773607" y="305548"/>
                  <a:pt x="1778179" y="305643"/>
                  <a:pt x="1781131" y="303643"/>
                </a:cubicBezTo>
                <a:lnTo>
                  <a:pt x="1783608" y="301833"/>
                </a:lnTo>
                <a:lnTo>
                  <a:pt x="1784846" y="300976"/>
                </a:lnTo>
                <a:cubicBezTo>
                  <a:pt x="1787990" y="301071"/>
                  <a:pt x="1789894" y="302214"/>
                  <a:pt x="1789133" y="303452"/>
                </a:cubicBezTo>
                <a:cubicBezTo>
                  <a:pt x="1788371" y="304691"/>
                  <a:pt x="1786180" y="307167"/>
                  <a:pt x="1785513" y="306596"/>
                </a:cubicBezTo>
                <a:lnTo>
                  <a:pt x="1784846" y="306405"/>
                </a:lnTo>
                <a:cubicBezTo>
                  <a:pt x="1783703" y="306024"/>
                  <a:pt x="1782274" y="305453"/>
                  <a:pt x="1781418" y="305834"/>
                </a:cubicBezTo>
                <a:cubicBezTo>
                  <a:pt x="1780655" y="306119"/>
                  <a:pt x="1779798" y="307739"/>
                  <a:pt x="1780179" y="308406"/>
                </a:cubicBezTo>
                <a:cubicBezTo>
                  <a:pt x="1781227" y="310501"/>
                  <a:pt x="1782656" y="312501"/>
                  <a:pt x="1784275" y="314311"/>
                </a:cubicBezTo>
                <a:cubicBezTo>
                  <a:pt x="1785894" y="316121"/>
                  <a:pt x="1787608" y="316978"/>
                  <a:pt x="1790561" y="315168"/>
                </a:cubicBezTo>
                <a:lnTo>
                  <a:pt x="1791895" y="314311"/>
                </a:lnTo>
                <a:cubicBezTo>
                  <a:pt x="1794943" y="314692"/>
                  <a:pt x="1798658" y="313549"/>
                  <a:pt x="1800277" y="311835"/>
                </a:cubicBezTo>
                <a:lnTo>
                  <a:pt x="1802277" y="309929"/>
                </a:lnTo>
                <a:lnTo>
                  <a:pt x="1802658" y="309644"/>
                </a:lnTo>
                <a:cubicBezTo>
                  <a:pt x="1803801" y="309834"/>
                  <a:pt x="1804753" y="310406"/>
                  <a:pt x="1804753" y="310882"/>
                </a:cubicBezTo>
                <a:cubicBezTo>
                  <a:pt x="1804753" y="311358"/>
                  <a:pt x="1804563" y="313168"/>
                  <a:pt x="1804849" y="314216"/>
                </a:cubicBezTo>
                <a:cubicBezTo>
                  <a:pt x="1805230" y="315359"/>
                  <a:pt x="1807706" y="317264"/>
                  <a:pt x="1807992" y="315168"/>
                </a:cubicBezTo>
                <a:lnTo>
                  <a:pt x="1808564" y="313835"/>
                </a:lnTo>
                <a:cubicBezTo>
                  <a:pt x="1808850" y="313073"/>
                  <a:pt x="1809993" y="312120"/>
                  <a:pt x="1810849" y="312120"/>
                </a:cubicBezTo>
                <a:cubicBezTo>
                  <a:pt x="1811707" y="312025"/>
                  <a:pt x="1813135" y="312787"/>
                  <a:pt x="1813517" y="313549"/>
                </a:cubicBezTo>
                <a:lnTo>
                  <a:pt x="1814660" y="315835"/>
                </a:lnTo>
                <a:cubicBezTo>
                  <a:pt x="1815707" y="318692"/>
                  <a:pt x="1817326" y="318597"/>
                  <a:pt x="1818375" y="315549"/>
                </a:cubicBezTo>
                <a:lnTo>
                  <a:pt x="1823042" y="316025"/>
                </a:lnTo>
                <a:cubicBezTo>
                  <a:pt x="1828090" y="316597"/>
                  <a:pt x="1833328" y="316216"/>
                  <a:pt x="1838472" y="316121"/>
                </a:cubicBezTo>
                <a:lnTo>
                  <a:pt x="1843425" y="316025"/>
                </a:lnTo>
                <a:cubicBezTo>
                  <a:pt x="1848378" y="314406"/>
                  <a:pt x="1853236" y="313073"/>
                  <a:pt x="1854188" y="313073"/>
                </a:cubicBezTo>
                <a:lnTo>
                  <a:pt x="1855046" y="313168"/>
                </a:lnTo>
                <a:cubicBezTo>
                  <a:pt x="1856569" y="313454"/>
                  <a:pt x="1858951" y="314406"/>
                  <a:pt x="1859617" y="313930"/>
                </a:cubicBezTo>
                <a:cubicBezTo>
                  <a:pt x="1864761" y="310215"/>
                  <a:pt x="1869524" y="313930"/>
                  <a:pt x="1874191" y="314406"/>
                </a:cubicBezTo>
                <a:lnTo>
                  <a:pt x="1876668" y="314692"/>
                </a:lnTo>
                <a:cubicBezTo>
                  <a:pt x="1877524" y="313835"/>
                  <a:pt x="1878953" y="312501"/>
                  <a:pt x="1879810" y="311644"/>
                </a:cubicBezTo>
                <a:cubicBezTo>
                  <a:pt x="1880668" y="310882"/>
                  <a:pt x="1878096" y="308120"/>
                  <a:pt x="1872286" y="307358"/>
                </a:cubicBezTo>
                <a:lnTo>
                  <a:pt x="1876286" y="302310"/>
                </a:lnTo>
                <a:cubicBezTo>
                  <a:pt x="1878953" y="298881"/>
                  <a:pt x="1881906" y="304500"/>
                  <a:pt x="1885621" y="304786"/>
                </a:cubicBezTo>
                <a:cubicBezTo>
                  <a:pt x="1887621" y="304977"/>
                  <a:pt x="1888192" y="303929"/>
                  <a:pt x="1889335" y="303929"/>
                </a:cubicBezTo>
                <a:cubicBezTo>
                  <a:pt x="1893050" y="303738"/>
                  <a:pt x="1896765" y="303929"/>
                  <a:pt x="1900575" y="304119"/>
                </a:cubicBezTo>
                <a:cubicBezTo>
                  <a:pt x="1900861" y="304119"/>
                  <a:pt x="1901337" y="305262"/>
                  <a:pt x="1901242" y="305834"/>
                </a:cubicBezTo>
                <a:lnTo>
                  <a:pt x="1901147" y="306405"/>
                </a:lnTo>
                <a:cubicBezTo>
                  <a:pt x="1900670" y="307072"/>
                  <a:pt x="1898384" y="308501"/>
                  <a:pt x="1896098" y="309644"/>
                </a:cubicBezTo>
                <a:cubicBezTo>
                  <a:pt x="1893908" y="310787"/>
                  <a:pt x="1886859" y="309167"/>
                  <a:pt x="1885906" y="310406"/>
                </a:cubicBezTo>
                <a:cubicBezTo>
                  <a:pt x="1884954" y="311644"/>
                  <a:pt x="1885906" y="314978"/>
                  <a:pt x="1889907" y="315073"/>
                </a:cubicBezTo>
                <a:lnTo>
                  <a:pt x="1893241" y="315168"/>
                </a:lnTo>
                <a:cubicBezTo>
                  <a:pt x="1895908" y="315264"/>
                  <a:pt x="1898956" y="314597"/>
                  <a:pt x="1901337" y="315359"/>
                </a:cubicBezTo>
                <a:cubicBezTo>
                  <a:pt x="1910481" y="318026"/>
                  <a:pt x="1910386" y="318121"/>
                  <a:pt x="1919339" y="316216"/>
                </a:cubicBezTo>
                <a:cubicBezTo>
                  <a:pt x="1920958" y="315835"/>
                  <a:pt x="1924197" y="316883"/>
                  <a:pt x="1925149" y="317835"/>
                </a:cubicBezTo>
                <a:lnTo>
                  <a:pt x="1925912" y="318692"/>
                </a:lnTo>
                <a:cubicBezTo>
                  <a:pt x="1927245" y="319740"/>
                  <a:pt x="1929150" y="319645"/>
                  <a:pt x="1930103" y="318407"/>
                </a:cubicBezTo>
                <a:cubicBezTo>
                  <a:pt x="1931055" y="317264"/>
                  <a:pt x="1934389" y="314787"/>
                  <a:pt x="1935246" y="315835"/>
                </a:cubicBezTo>
                <a:cubicBezTo>
                  <a:pt x="1936103" y="316883"/>
                  <a:pt x="1939532" y="319645"/>
                  <a:pt x="1940294" y="318978"/>
                </a:cubicBezTo>
                <a:cubicBezTo>
                  <a:pt x="1941056" y="318312"/>
                  <a:pt x="1942676" y="315644"/>
                  <a:pt x="1943056" y="314883"/>
                </a:cubicBezTo>
                <a:cubicBezTo>
                  <a:pt x="1943437" y="314121"/>
                  <a:pt x="1945819" y="314597"/>
                  <a:pt x="1946771" y="313644"/>
                </a:cubicBezTo>
                <a:cubicBezTo>
                  <a:pt x="1947724" y="312692"/>
                  <a:pt x="1953344" y="317645"/>
                  <a:pt x="1957153" y="320121"/>
                </a:cubicBezTo>
                <a:lnTo>
                  <a:pt x="1962106" y="320598"/>
                </a:lnTo>
                <a:lnTo>
                  <a:pt x="1967060" y="321074"/>
                </a:lnTo>
                <a:cubicBezTo>
                  <a:pt x="1972394" y="320693"/>
                  <a:pt x="1977918" y="320502"/>
                  <a:pt x="1979251" y="320598"/>
                </a:cubicBezTo>
                <a:lnTo>
                  <a:pt x="1980394" y="320883"/>
                </a:lnTo>
                <a:lnTo>
                  <a:pt x="1982776" y="321550"/>
                </a:lnTo>
                <a:cubicBezTo>
                  <a:pt x="1985443" y="322121"/>
                  <a:pt x="1988300" y="321741"/>
                  <a:pt x="1988967" y="320788"/>
                </a:cubicBezTo>
                <a:cubicBezTo>
                  <a:pt x="1989634" y="319835"/>
                  <a:pt x="1994968" y="321360"/>
                  <a:pt x="1997540" y="324884"/>
                </a:cubicBezTo>
                <a:lnTo>
                  <a:pt x="1996682" y="328789"/>
                </a:lnTo>
                <a:lnTo>
                  <a:pt x="1996015" y="332027"/>
                </a:lnTo>
                <a:cubicBezTo>
                  <a:pt x="1998968" y="333742"/>
                  <a:pt x="2003255" y="334409"/>
                  <a:pt x="2005540" y="333456"/>
                </a:cubicBezTo>
                <a:lnTo>
                  <a:pt x="2008208" y="331075"/>
                </a:lnTo>
                <a:lnTo>
                  <a:pt x="2008589" y="330694"/>
                </a:lnTo>
                <a:cubicBezTo>
                  <a:pt x="2010018" y="330789"/>
                  <a:pt x="2011541" y="332408"/>
                  <a:pt x="2012017" y="334218"/>
                </a:cubicBezTo>
                <a:cubicBezTo>
                  <a:pt x="2012494" y="336028"/>
                  <a:pt x="2006683" y="341838"/>
                  <a:pt x="1998016" y="343362"/>
                </a:cubicBezTo>
                <a:lnTo>
                  <a:pt x="1989729" y="343458"/>
                </a:lnTo>
                <a:cubicBezTo>
                  <a:pt x="1983919" y="343553"/>
                  <a:pt x="1984109" y="343553"/>
                  <a:pt x="1980776" y="350887"/>
                </a:cubicBezTo>
                <a:lnTo>
                  <a:pt x="1980204" y="352221"/>
                </a:lnTo>
                <a:cubicBezTo>
                  <a:pt x="1977918" y="353268"/>
                  <a:pt x="1976109" y="352697"/>
                  <a:pt x="1976203" y="350982"/>
                </a:cubicBezTo>
                <a:lnTo>
                  <a:pt x="1975918" y="350887"/>
                </a:lnTo>
                <a:lnTo>
                  <a:pt x="1971155" y="350030"/>
                </a:lnTo>
                <a:cubicBezTo>
                  <a:pt x="1972203" y="347267"/>
                  <a:pt x="1972489" y="344600"/>
                  <a:pt x="1971822" y="344029"/>
                </a:cubicBezTo>
                <a:lnTo>
                  <a:pt x="1970298" y="344600"/>
                </a:lnTo>
                <a:lnTo>
                  <a:pt x="1969250" y="344981"/>
                </a:lnTo>
                <a:cubicBezTo>
                  <a:pt x="1967536" y="344410"/>
                  <a:pt x="1965917" y="344791"/>
                  <a:pt x="1965726" y="345934"/>
                </a:cubicBezTo>
                <a:cubicBezTo>
                  <a:pt x="1965535" y="347077"/>
                  <a:pt x="1963345" y="349744"/>
                  <a:pt x="1961440" y="349173"/>
                </a:cubicBezTo>
                <a:lnTo>
                  <a:pt x="1960583" y="348506"/>
                </a:lnTo>
                <a:lnTo>
                  <a:pt x="1958678" y="347077"/>
                </a:lnTo>
                <a:cubicBezTo>
                  <a:pt x="1956963" y="347934"/>
                  <a:pt x="1955820" y="349839"/>
                  <a:pt x="1956106" y="351363"/>
                </a:cubicBezTo>
                <a:lnTo>
                  <a:pt x="1958773" y="351744"/>
                </a:lnTo>
                <a:lnTo>
                  <a:pt x="1963916" y="352411"/>
                </a:lnTo>
                <a:cubicBezTo>
                  <a:pt x="1962773" y="355364"/>
                  <a:pt x="1960868" y="359174"/>
                  <a:pt x="1959630" y="360888"/>
                </a:cubicBezTo>
                <a:lnTo>
                  <a:pt x="1961916" y="361936"/>
                </a:lnTo>
                <a:cubicBezTo>
                  <a:pt x="1962773" y="362317"/>
                  <a:pt x="1964869" y="361269"/>
                  <a:pt x="1966202" y="360507"/>
                </a:cubicBezTo>
                <a:cubicBezTo>
                  <a:pt x="1967631" y="359745"/>
                  <a:pt x="1968679" y="358602"/>
                  <a:pt x="1969822" y="357554"/>
                </a:cubicBezTo>
                <a:lnTo>
                  <a:pt x="1970203" y="357269"/>
                </a:lnTo>
                <a:cubicBezTo>
                  <a:pt x="1970298" y="356316"/>
                  <a:pt x="1969631" y="355173"/>
                  <a:pt x="1968774" y="354697"/>
                </a:cubicBezTo>
                <a:cubicBezTo>
                  <a:pt x="1967917" y="354221"/>
                  <a:pt x="1965631" y="352602"/>
                  <a:pt x="1965821" y="352411"/>
                </a:cubicBezTo>
                <a:cubicBezTo>
                  <a:pt x="1965917" y="352221"/>
                  <a:pt x="1967726" y="351935"/>
                  <a:pt x="1969536" y="352411"/>
                </a:cubicBezTo>
                <a:cubicBezTo>
                  <a:pt x="1971346" y="352887"/>
                  <a:pt x="1976109" y="354602"/>
                  <a:pt x="1976109" y="355554"/>
                </a:cubicBezTo>
                <a:cubicBezTo>
                  <a:pt x="1976109" y="356507"/>
                  <a:pt x="1977823" y="358793"/>
                  <a:pt x="1979823" y="358602"/>
                </a:cubicBezTo>
                <a:cubicBezTo>
                  <a:pt x="1981823" y="358412"/>
                  <a:pt x="1987062" y="359460"/>
                  <a:pt x="1986586" y="361460"/>
                </a:cubicBezTo>
                <a:cubicBezTo>
                  <a:pt x="1986110" y="363365"/>
                  <a:pt x="1984014" y="367365"/>
                  <a:pt x="1982490" y="367079"/>
                </a:cubicBezTo>
                <a:cubicBezTo>
                  <a:pt x="1980871" y="366889"/>
                  <a:pt x="1978680" y="368318"/>
                  <a:pt x="1981156" y="370699"/>
                </a:cubicBezTo>
                <a:lnTo>
                  <a:pt x="1983062" y="372890"/>
                </a:lnTo>
                <a:lnTo>
                  <a:pt x="1985252" y="375366"/>
                </a:lnTo>
                <a:cubicBezTo>
                  <a:pt x="1988776" y="377938"/>
                  <a:pt x="1990491" y="380986"/>
                  <a:pt x="1989062" y="382319"/>
                </a:cubicBezTo>
                <a:lnTo>
                  <a:pt x="1987538" y="383272"/>
                </a:lnTo>
                <a:cubicBezTo>
                  <a:pt x="1986586" y="383844"/>
                  <a:pt x="1985157" y="384320"/>
                  <a:pt x="1983919" y="384225"/>
                </a:cubicBezTo>
                <a:cubicBezTo>
                  <a:pt x="1979823" y="384034"/>
                  <a:pt x="1975727" y="383653"/>
                  <a:pt x="1971727" y="383081"/>
                </a:cubicBezTo>
                <a:lnTo>
                  <a:pt x="1970489" y="382891"/>
                </a:lnTo>
                <a:lnTo>
                  <a:pt x="1969748" y="379813"/>
                </a:lnTo>
                <a:lnTo>
                  <a:pt x="1973251" y="375842"/>
                </a:lnTo>
                <a:lnTo>
                  <a:pt x="1973251" y="374033"/>
                </a:lnTo>
                <a:lnTo>
                  <a:pt x="1973251" y="372318"/>
                </a:lnTo>
                <a:lnTo>
                  <a:pt x="1968773" y="375761"/>
                </a:lnTo>
                <a:lnTo>
                  <a:pt x="1967440" y="370223"/>
                </a:lnTo>
                <a:lnTo>
                  <a:pt x="1966584" y="370985"/>
                </a:lnTo>
                <a:cubicBezTo>
                  <a:pt x="1965155" y="372223"/>
                  <a:pt x="1966488" y="375557"/>
                  <a:pt x="1962297" y="374795"/>
                </a:cubicBezTo>
                <a:cubicBezTo>
                  <a:pt x="1959916" y="374319"/>
                  <a:pt x="1957439" y="374223"/>
                  <a:pt x="1955249" y="373461"/>
                </a:cubicBezTo>
                <a:cubicBezTo>
                  <a:pt x="1953820" y="372985"/>
                  <a:pt x="1952962" y="371366"/>
                  <a:pt x="1951534" y="370699"/>
                </a:cubicBezTo>
                <a:cubicBezTo>
                  <a:pt x="1950772" y="370318"/>
                  <a:pt x="1948867" y="370794"/>
                  <a:pt x="1948295" y="371461"/>
                </a:cubicBezTo>
                <a:cubicBezTo>
                  <a:pt x="1947724" y="372033"/>
                  <a:pt x="1948105" y="374033"/>
                  <a:pt x="1948390" y="374128"/>
                </a:cubicBezTo>
                <a:lnTo>
                  <a:pt x="1953915" y="375081"/>
                </a:lnTo>
                <a:lnTo>
                  <a:pt x="1965301" y="378430"/>
                </a:lnTo>
                <a:lnTo>
                  <a:pt x="1958011" y="384034"/>
                </a:lnTo>
                <a:lnTo>
                  <a:pt x="1952677" y="385272"/>
                </a:lnTo>
                <a:lnTo>
                  <a:pt x="1952201" y="385367"/>
                </a:lnTo>
                <a:cubicBezTo>
                  <a:pt x="1951343" y="384320"/>
                  <a:pt x="1950391" y="380891"/>
                  <a:pt x="1950105" y="377843"/>
                </a:cubicBezTo>
                <a:lnTo>
                  <a:pt x="1944390" y="376890"/>
                </a:lnTo>
                <a:lnTo>
                  <a:pt x="1944009" y="376795"/>
                </a:lnTo>
                <a:cubicBezTo>
                  <a:pt x="1943247" y="376223"/>
                  <a:pt x="1943533" y="374414"/>
                  <a:pt x="1944676" y="372794"/>
                </a:cubicBezTo>
                <a:lnTo>
                  <a:pt x="1945247" y="371080"/>
                </a:lnTo>
                <a:cubicBezTo>
                  <a:pt x="1945533" y="370413"/>
                  <a:pt x="1944676" y="368889"/>
                  <a:pt x="1943914" y="368604"/>
                </a:cubicBezTo>
                <a:cubicBezTo>
                  <a:pt x="1943056" y="368318"/>
                  <a:pt x="1941628" y="368985"/>
                  <a:pt x="1940580" y="369270"/>
                </a:cubicBezTo>
                <a:lnTo>
                  <a:pt x="1940294" y="369366"/>
                </a:lnTo>
                <a:cubicBezTo>
                  <a:pt x="1939818" y="374604"/>
                  <a:pt x="1938865" y="378700"/>
                  <a:pt x="1938294" y="378319"/>
                </a:cubicBezTo>
                <a:cubicBezTo>
                  <a:pt x="1937723" y="377938"/>
                  <a:pt x="1934579" y="374604"/>
                  <a:pt x="1932008" y="371747"/>
                </a:cubicBezTo>
                <a:lnTo>
                  <a:pt x="1925245" y="373461"/>
                </a:lnTo>
                <a:lnTo>
                  <a:pt x="1923530" y="373842"/>
                </a:lnTo>
                <a:cubicBezTo>
                  <a:pt x="1922387" y="373556"/>
                  <a:pt x="1920768" y="373271"/>
                  <a:pt x="1920006" y="373366"/>
                </a:cubicBezTo>
                <a:cubicBezTo>
                  <a:pt x="1919244" y="373366"/>
                  <a:pt x="1917530" y="374509"/>
                  <a:pt x="1918006" y="375842"/>
                </a:cubicBezTo>
                <a:lnTo>
                  <a:pt x="1918768" y="376795"/>
                </a:lnTo>
                <a:lnTo>
                  <a:pt x="1919053" y="377176"/>
                </a:lnTo>
                <a:cubicBezTo>
                  <a:pt x="1920101" y="377176"/>
                  <a:pt x="1922578" y="378700"/>
                  <a:pt x="1924578" y="380605"/>
                </a:cubicBezTo>
                <a:cubicBezTo>
                  <a:pt x="1926483" y="382510"/>
                  <a:pt x="1928007" y="389844"/>
                  <a:pt x="1925912" y="390511"/>
                </a:cubicBezTo>
                <a:cubicBezTo>
                  <a:pt x="1923816" y="391178"/>
                  <a:pt x="1918768" y="383558"/>
                  <a:pt x="1914958" y="380510"/>
                </a:cubicBezTo>
                <a:lnTo>
                  <a:pt x="1911053" y="379748"/>
                </a:lnTo>
                <a:lnTo>
                  <a:pt x="1904004" y="378319"/>
                </a:lnTo>
                <a:cubicBezTo>
                  <a:pt x="1906481" y="375271"/>
                  <a:pt x="1907719" y="373366"/>
                  <a:pt x="1906576" y="374223"/>
                </a:cubicBezTo>
                <a:lnTo>
                  <a:pt x="1905528" y="374509"/>
                </a:lnTo>
                <a:cubicBezTo>
                  <a:pt x="1903623" y="374985"/>
                  <a:pt x="1900003" y="375271"/>
                  <a:pt x="1901718" y="376985"/>
                </a:cubicBezTo>
                <a:cubicBezTo>
                  <a:pt x="1903718" y="378986"/>
                  <a:pt x="1900861" y="381653"/>
                  <a:pt x="1904290" y="383177"/>
                </a:cubicBezTo>
                <a:lnTo>
                  <a:pt x="1908385" y="385082"/>
                </a:lnTo>
                <a:cubicBezTo>
                  <a:pt x="1913053" y="387273"/>
                  <a:pt x="1915339" y="388987"/>
                  <a:pt x="1913434" y="388892"/>
                </a:cubicBezTo>
                <a:lnTo>
                  <a:pt x="1912196" y="389463"/>
                </a:lnTo>
                <a:lnTo>
                  <a:pt x="1908100" y="391464"/>
                </a:lnTo>
                <a:cubicBezTo>
                  <a:pt x="1904100" y="389844"/>
                  <a:pt x="1899146" y="388987"/>
                  <a:pt x="1897146" y="389558"/>
                </a:cubicBezTo>
                <a:cubicBezTo>
                  <a:pt x="1895146" y="390130"/>
                  <a:pt x="1889050" y="390797"/>
                  <a:pt x="1888764" y="389654"/>
                </a:cubicBezTo>
                <a:cubicBezTo>
                  <a:pt x="1888574" y="388511"/>
                  <a:pt x="1887145" y="384510"/>
                  <a:pt x="1886764" y="386034"/>
                </a:cubicBezTo>
                <a:cubicBezTo>
                  <a:pt x="1886383" y="387558"/>
                  <a:pt x="1885144" y="390987"/>
                  <a:pt x="1884668" y="391368"/>
                </a:cubicBezTo>
                <a:lnTo>
                  <a:pt x="1884001" y="391559"/>
                </a:lnTo>
                <a:lnTo>
                  <a:pt x="1879144" y="392511"/>
                </a:lnTo>
                <a:cubicBezTo>
                  <a:pt x="1873715" y="391940"/>
                  <a:pt x="1866856" y="390987"/>
                  <a:pt x="1863808" y="390511"/>
                </a:cubicBezTo>
                <a:cubicBezTo>
                  <a:pt x="1860760" y="390035"/>
                  <a:pt x="1848949" y="393750"/>
                  <a:pt x="1843139" y="393845"/>
                </a:cubicBezTo>
                <a:lnTo>
                  <a:pt x="1838758" y="390321"/>
                </a:lnTo>
                <a:cubicBezTo>
                  <a:pt x="1837615" y="389463"/>
                  <a:pt x="1833710" y="389940"/>
                  <a:pt x="1831805" y="390797"/>
                </a:cubicBezTo>
                <a:lnTo>
                  <a:pt x="1824185" y="394226"/>
                </a:lnTo>
                <a:cubicBezTo>
                  <a:pt x="1820565" y="391749"/>
                  <a:pt x="1817517" y="391083"/>
                  <a:pt x="1817422" y="392797"/>
                </a:cubicBezTo>
                <a:cubicBezTo>
                  <a:pt x="1817422" y="394512"/>
                  <a:pt x="1809897" y="392511"/>
                  <a:pt x="1808278" y="391940"/>
                </a:cubicBezTo>
                <a:cubicBezTo>
                  <a:pt x="1806658" y="391464"/>
                  <a:pt x="1800658" y="395750"/>
                  <a:pt x="1799610" y="394226"/>
                </a:cubicBezTo>
                <a:lnTo>
                  <a:pt x="1798943" y="392987"/>
                </a:lnTo>
                <a:lnTo>
                  <a:pt x="1798276" y="391844"/>
                </a:lnTo>
                <a:cubicBezTo>
                  <a:pt x="1797229" y="389273"/>
                  <a:pt x="1796467" y="389177"/>
                  <a:pt x="1796467" y="391559"/>
                </a:cubicBezTo>
                <a:cubicBezTo>
                  <a:pt x="1796467" y="393940"/>
                  <a:pt x="1798562" y="398702"/>
                  <a:pt x="1801039" y="398226"/>
                </a:cubicBezTo>
                <a:cubicBezTo>
                  <a:pt x="1803610" y="397655"/>
                  <a:pt x="1812183" y="399560"/>
                  <a:pt x="1814755" y="401274"/>
                </a:cubicBezTo>
                <a:lnTo>
                  <a:pt x="1813802" y="404132"/>
                </a:lnTo>
                <a:lnTo>
                  <a:pt x="1802753" y="402417"/>
                </a:lnTo>
                <a:cubicBezTo>
                  <a:pt x="1800372" y="402512"/>
                  <a:pt x="1799039" y="405275"/>
                  <a:pt x="1795419" y="403179"/>
                </a:cubicBezTo>
                <a:lnTo>
                  <a:pt x="1792371" y="401465"/>
                </a:lnTo>
                <a:cubicBezTo>
                  <a:pt x="1790180" y="404513"/>
                  <a:pt x="1788561" y="407561"/>
                  <a:pt x="1788751" y="408132"/>
                </a:cubicBezTo>
                <a:cubicBezTo>
                  <a:pt x="1788942" y="408704"/>
                  <a:pt x="1790847" y="410133"/>
                  <a:pt x="1792657" y="409942"/>
                </a:cubicBezTo>
                <a:lnTo>
                  <a:pt x="1792657" y="409561"/>
                </a:lnTo>
                <a:lnTo>
                  <a:pt x="1793324" y="403370"/>
                </a:lnTo>
                <a:cubicBezTo>
                  <a:pt x="1798276" y="404989"/>
                  <a:pt x="1803992" y="406989"/>
                  <a:pt x="1806087" y="407846"/>
                </a:cubicBezTo>
                <a:cubicBezTo>
                  <a:pt x="1808183" y="408704"/>
                  <a:pt x="1813326" y="410418"/>
                  <a:pt x="1814850" y="409180"/>
                </a:cubicBezTo>
                <a:cubicBezTo>
                  <a:pt x="1816469" y="407942"/>
                  <a:pt x="1820470" y="404417"/>
                  <a:pt x="1820374" y="404227"/>
                </a:cubicBezTo>
                <a:lnTo>
                  <a:pt x="1820089" y="404227"/>
                </a:lnTo>
                <a:lnTo>
                  <a:pt x="1818851" y="404132"/>
                </a:lnTo>
                <a:cubicBezTo>
                  <a:pt x="1817422" y="404132"/>
                  <a:pt x="1819612" y="401655"/>
                  <a:pt x="1823803" y="398607"/>
                </a:cubicBezTo>
                <a:lnTo>
                  <a:pt x="1829043" y="397941"/>
                </a:lnTo>
                <a:cubicBezTo>
                  <a:pt x="1831805" y="397560"/>
                  <a:pt x="1834757" y="398607"/>
                  <a:pt x="1837519" y="396702"/>
                </a:cubicBezTo>
                <a:cubicBezTo>
                  <a:pt x="1838472" y="396035"/>
                  <a:pt x="1841520" y="397750"/>
                  <a:pt x="1843615" y="397845"/>
                </a:cubicBezTo>
                <a:cubicBezTo>
                  <a:pt x="1845616" y="397941"/>
                  <a:pt x="1847616" y="397369"/>
                  <a:pt x="1849616" y="396988"/>
                </a:cubicBezTo>
                <a:cubicBezTo>
                  <a:pt x="1851141" y="396702"/>
                  <a:pt x="1853045" y="395845"/>
                  <a:pt x="1853903" y="396226"/>
                </a:cubicBezTo>
                <a:lnTo>
                  <a:pt x="1857427" y="398036"/>
                </a:lnTo>
                <a:cubicBezTo>
                  <a:pt x="1861713" y="398226"/>
                  <a:pt x="1868476" y="399655"/>
                  <a:pt x="1872476" y="401179"/>
                </a:cubicBezTo>
                <a:lnTo>
                  <a:pt x="1872953" y="405084"/>
                </a:lnTo>
                <a:lnTo>
                  <a:pt x="1872953" y="405370"/>
                </a:lnTo>
                <a:cubicBezTo>
                  <a:pt x="1873333" y="405656"/>
                  <a:pt x="1874762" y="405084"/>
                  <a:pt x="1876096" y="404037"/>
                </a:cubicBezTo>
                <a:cubicBezTo>
                  <a:pt x="1877429" y="402989"/>
                  <a:pt x="1872953" y="398988"/>
                  <a:pt x="1872381" y="398512"/>
                </a:cubicBezTo>
                <a:cubicBezTo>
                  <a:pt x="1871810" y="398036"/>
                  <a:pt x="1873715" y="397369"/>
                  <a:pt x="1879620" y="399465"/>
                </a:cubicBezTo>
                <a:lnTo>
                  <a:pt x="1883906" y="395845"/>
                </a:lnTo>
                <a:lnTo>
                  <a:pt x="1884383" y="395464"/>
                </a:lnTo>
                <a:cubicBezTo>
                  <a:pt x="1886383" y="396226"/>
                  <a:pt x="1888859" y="397655"/>
                  <a:pt x="1889907" y="398512"/>
                </a:cubicBezTo>
                <a:cubicBezTo>
                  <a:pt x="1890860" y="399369"/>
                  <a:pt x="1895431" y="398131"/>
                  <a:pt x="1896289" y="398131"/>
                </a:cubicBezTo>
                <a:cubicBezTo>
                  <a:pt x="1897146" y="398131"/>
                  <a:pt x="1899146" y="399179"/>
                  <a:pt x="1900670" y="400036"/>
                </a:cubicBezTo>
                <a:cubicBezTo>
                  <a:pt x="1902099" y="400893"/>
                  <a:pt x="1907719" y="399941"/>
                  <a:pt x="1909719" y="400989"/>
                </a:cubicBezTo>
                <a:lnTo>
                  <a:pt x="1912291" y="400131"/>
                </a:lnTo>
                <a:lnTo>
                  <a:pt x="1913719" y="399655"/>
                </a:lnTo>
                <a:cubicBezTo>
                  <a:pt x="1915529" y="399369"/>
                  <a:pt x="1917625" y="398607"/>
                  <a:pt x="1918482" y="397941"/>
                </a:cubicBezTo>
                <a:cubicBezTo>
                  <a:pt x="1919244" y="397274"/>
                  <a:pt x="1923816" y="399941"/>
                  <a:pt x="1925149" y="400798"/>
                </a:cubicBezTo>
                <a:cubicBezTo>
                  <a:pt x="1926483" y="401655"/>
                  <a:pt x="1934294" y="398417"/>
                  <a:pt x="1934865" y="399179"/>
                </a:cubicBezTo>
                <a:cubicBezTo>
                  <a:pt x="1935437" y="399941"/>
                  <a:pt x="1940104" y="400608"/>
                  <a:pt x="1944485" y="399465"/>
                </a:cubicBezTo>
                <a:lnTo>
                  <a:pt x="1946485" y="400417"/>
                </a:lnTo>
                <a:lnTo>
                  <a:pt x="1949724" y="401846"/>
                </a:lnTo>
                <a:cubicBezTo>
                  <a:pt x="1950200" y="400227"/>
                  <a:pt x="1951153" y="398702"/>
                  <a:pt x="1951915" y="398321"/>
                </a:cubicBezTo>
                <a:cubicBezTo>
                  <a:pt x="1952677" y="397941"/>
                  <a:pt x="1956392" y="398607"/>
                  <a:pt x="1959821" y="399465"/>
                </a:cubicBezTo>
                <a:lnTo>
                  <a:pt x="1963154" y="397845"/>
                </a:lnTo>
                <a:cubicBezTo>
                  <a:pt x="1966774" y="396131"/>
                  <a:pt x="1970012" y="399560"/>
                  <a:pt x="1974203" y="398607"/>
                </a:cubicBezTo>
                <a:cubicBezTo>
                  <a:pt x="1977537" y="397845"/>
                  <a:pt x="1981728" y="399465"/>
                  <a:pt x="1985443" y="400227"/>
                </a:cubicBezTo>
                <a:lnTo>
                  <a:pt x="1986681" y="400512"/>
                </a:lnTo>
                <a:cubicBezTo>
                  <a:pt x="1988015" y="400703"/>
                  <a:pt x="1993349" y="400417"/>
                  <a:pt x="1998397" y="399750"/>
                </a:cubicBezTo>
                <a:cubicBezTo>
                  <a:pt x="2003445" y="399083"/>
                  <a:pt x="2017161" y="398607"/>
                  <a:pt x="2017161" y="399750"/>
                </a:cubicBezTo>
                <a:cubicBezTo>
                  <a:pt x="2017161" y="400893"/>
                  <a:pt x="2014303" y="403656"/>
                  <a:pt x="2010779" y="403941"/>
                </a:cubicBezTo>
                <a:cubicBezTo>
                  <a:pt x="2007255" y="404227"/>
                  <a:pt x="2000206" y="416514"/>
                  <a:pt x="2002112" y="415467"/>
                </a:cubicBezTo>
                <a:lnTo>
                  <a:pt x="2002969" y="414800"/>
                </a:lnTo>
                <a:cubicBezTo>
                  <a:pt x="2004302" y="413847"/>
                  <a:pt x="2005445" y="412895"/>
                  <a:pt x="2006588" y="411847"/>
                </a:cubicBezTo>
                <a:lnTo>
                  <a:pt x="2008208" y="410418"/>
                </a:lnTo>
                <a:cubicBezTo>
                  <a:pt x="2010303" y="410894"/>
                  <a:pt x="2012208" y="410514"/>
                  <a:pt x="2012494" y="409752"/>
                </a:cubicBezTo>
                <a:cubicBezTo>
                  <a:pt x="2012780" y="408894"/>
                  <a:pt x="2017637" y="409656"/>
                  <a:pt x="2018018" y="410323"/>
                </a:cubicBezTo>
                <a:cubicBezTo>
                  <a:pt x="2018494" y="410990"/>
                  <a:pt x="2021638" y="412704"/>
                  <a:pt x="2022685" y="410704"/>
                </a:cubicBezTo>
                <a:lnTo>
                  <a:pt x="2022400" y="410037"/>
                </a:lnTo>
                <a:cubicBezTo>
                  <a:pt x="2018971" y="402322"/>
                  <a:pt x="2019923" y="400798"/>
                  <a:pt x="2029448" y="397750"/>
                </a:cubicBezTo>
                <a:cubicBezTo>
                  <a:pt x="2031925" y="396988"/>
                  <a:pt x="2033735" y="394512"/>
                  <a:pt x="2036211" y="393845"/>
                </a:cubicBezTo>
                <a:lnTo>
                  <a:pt x="2038878" y="393178"/>
                </a:lnTo>
                <a:cubicBezTo>
                  <a:pt x="2042307" y="393464"/>
                  <a:pt x="2045260" y="394702"/>
                  <a:pt x="2045450" y="395845"/>
                </a:cubicBezTo>
                <a:cubicBezTo>
                  <a:pt x="2045641" y="396988"/>
                  <a:pt x="2046784" y="399941"/>
                  <a:pt x="2047451" y="399465"/>
                </a:cubicBezTo>
                <a:cubicBezTo>
                  <a:pt x="2048022" y="398988"/>
                  <a:pt x="2050213" y="398893"/>
                  <a:pt x="2051070" y="399941"/>
                </a:cubicBezTo>
                <a:lnTo>
                  <a:pt x="2050689" y="400512"/>
                </a:lnTo>
                <a:lnTo>
                  <a:pt x="2049260" y="402798"/>
                </a:lnTo>
                <a:cubicBezTo>
                  <a:pt x="2047355" y="405275"/>
                  <a:pt x="2045926" y="408418"/>
                  <a:pt x="2046117" y="409847"/>
                </a:cubicBezTo>
                <a:lnTo>
                  <a:pt x="2046498" y="409847"/>
                </a:lnTo>
                <a:lnTo>
                  <a:pt x="2047927" y="409942"/>
                </a:lnTo>
                <a:cubicBezTo>
                  <a:pt x="2049451" y="409561"/>
                  <a:pt x="2051356" y="408132"/>
                  <a:pt x="2052118" y="406894"/>
                </a:cubicBezTo>
                <a:cubicBezTo>
                  <a:pt x="2052880" y="405656"/>
                  <a:pt x="2055451" y="402322"/>
                  <a:pt x="2055642" y="403465"/>
                </a:cubicBezTo>
                <a:cubicBezTo>
                  <a:pt x="2055833" y="404703"/>
                  <a:pt x="2058214" y="407846"/>
                  <a:pt x="2060500" y="407846"/>
                </a:cubicBezTo>
                <a:cubicBezTo>
                  <a:pt x="2062690" y="407846"/>
                  <a:pt x="2069644" y="405370"/>
                  <a:pt x="2070882" y="402322"/>
                </a:cubicBezTo>
                <a:lnTo>
                  <a:pt x="2064881" y="401655"/>
                </a:lnTo>
                <a:lnTo>
                  <a:pt x="2058976" y="401084"/>
                </a:lnTo>
                <a:cubicBezTo>
                  <a:pt x="2059262" y="396702"/>
                  <a:pt x="2060309" y="393845"/>
                  <a:pt x="2061262" y="394702"/>
                </a:cubicBezTo>
                <a:cubicBezTo>
                  <a:pt x="2062310" y="395559"/>
                  <a:pt x="2067548" y="397464"/>
                  <a:pt x="2070882" y="397369"/>
                </a:cubicBezTo>
                <a:lnTo>
                  <a:pt x="2073740" y="396702"/>
                </a:lnTo>
                <a:lnTo>
                  <a:pt x="2075168" y="396321"/>
                </a:lnTo>
                <a:cubicBezTo>
                  <a:pt x="2076693" y="394702"/>
                  <a:pt x="2078502" y="394512"/>
                  <a:pt x="2079264" y="395940"/>
                </a:cubicBezTo>
                <a:cubicBezTo>
                  <a:pt x="2080026" y="397274"/>
                  <a:pt x="2080502" y="401655"/>
                  <a:pt x="2077169" y="400322"/>
                </a:cubicBezTo>
                <a:lnTo>
                  <a:pt x="2075168" y="399846"/>
                </a:lnTo>
                <a:cubicBezTo>
                  <a:pt x="2074216" y="399655"/>
                  <a:pt x="2072501" y="399941"/>
                  <a:pt x="2071835" y="400608"/>
                </a:cubicBezTo>
                <a:cubicBezTo>
                  <a:pt x="2071263" y="401179"/>
                  <a:pt x="2071453" y="402608"/>
                  <a:pt x="2072025" y="403275"/>
                </a:cubicBezTo>
                <a:cubicBezTo>
                  <a:pt x="2072978" y="404322"/>
                  <a:pt x="2074597" y="406037"/>
                  <a:pt x="2075740" y="405846"/>
                </a:cubicBezTo>
                <a:lnTo>
                  <a:pt x="2082026" y="405084"/>
                </a:lnTo>
                <a:cubicBezTo>
                  <a:pt x="2081455" y="409656"/>
                  <a:pt x="2082788" y="412037"/>
                  <a:pt x="2085075" y="410323"/>
                </a:cubicBezTo>
                <a:lnTo>
                  <a:pt x="2085265" y="410418"/>
                </a:lnTo>
                <a:lnTo>
                  <a:pt x="2089742" y="413276"/>
                </a:lnTo>
                <a:cubicBezTo>
                  <a:pt x="2091837" y="410323"/>
                  <a:pt x="2094980" y="407180"/>
                  <a:pt x="2096790" y="406418"/>
                </a:cubicBezTo>
                <a:cubicBezTo>
                  <a:pt x="2098505" y="405560"/>
                  <a:pt x="2107744" y="408132"/>
                  <a:pt x="2111840" y="408704"/>
                </a:cubicBezTo>
                <a:lnTo>
                  <a:pt x="2114887" y="406037"/>
                </a:lnTo>
                <a:lnTo>
                  <a:pt x="2115078" y="405846"/>
                </a:lnTo>
                <a:cubicBezTo>
                  <a:pt x="2116602" y="406513"/>
                  <a:pt x="2117459" y="407466"/>
                  <a:pt x="2116983" y="407846"/>
                </a:cubicBezTo>
                <a:cubicBezTo>
                  <a:pt x="2116602" y="408227"/>
                  <a:pt x="2115840" y="410228"/>
                  <a:pt x="2117935" y="409942"/>
                </a:cubicBezTo>
                <a:cubicBezTo>
                  <a:pt x="2119936" y="409656"/>
                  <a:pt x="2125270" y="409656"/>
                  <a:pt x="2125461" y="410418"/>
                </a:cubicBezTo>
                <a:cubicBezTo>
                  <a:pt x="2125651" y="411180"/>
                  <a:pt x="2126603" y="413847"/>
                  <a:pt x="2127080" y="413752"/>
                </a:cubicBezTo>
                <a:cubicBezTo>
                  <a:pt x="2127556" y="413657"/>
                  <a:pt x="2128223" y="412514"/>
                  <a:pt x="2128509" y="411371"/>
                </a:cubicBezTo>
                <a:cubicBezTo>
                  <a:pt x="2128794" y="410228"/>
                  <a:pt x="2133652" y="411085"/>
                  <a:pt x="2135081" y="411942"/>
                </a:cubicBezTo>
                <a:cubicBezTo>
                  <a:pt x="2136509" y="412704"/>
                  <a:pt x="2139653" y="423277"/>
                  <a:pt x="2139748" y="425849"/>
                </a:cubicBezTo>
                <a:cubicBezTo>
                  <a:pt x="2139843" y="428325"/>
                  <a:pt x="2143748" y="435183"/>
                  <a:pt x="2146416" y="435755"/>
                </a:cubicBezTo>
                <a:lnTo>
                  <a:pt x="2148606" y="436421"/>
                </a:lnTo>
                <a:lnTo>
                  <a:pt x="2148797" y="436517"/>
                </a:lnTo>
                <a:cubicBezTo>
                  <a:pt x="2148416" y="437946"/>
                  <a:pt x="2147653" y="438993"/>
                  <a:pt x="2147082" y="438803"/>
                </a:cubicBezTo>
                <a:cubicBezTo>
                  <a:pt x="2146606" y="438612"/>
                  <a:pt x="2144224" y="438898"/>
                  <a:pt x="2143939" y="440422"/>
                </a:cubicBezTo>
                <a:cubicBezTo>
                  <a:pt x="2143653" y="441946"/>
                  <a:pt x="2140605" y="445661"/>
                  <a:pt x="2137748" y="445470"/>
                </a:cubicBezTo>
                <a:cubicBezTo>
                  <a:pt x="2134890" y="445280"/>
                  <a:pt x="2129556" y="451281"/>
                  <a:pt x="2131366" y="451566"/>
                </a:cubicBezTo>
                <a:cubicBezTo>
                  <a:pt x="2133080" y="451852"/>
                  <a:pt x="2140415" y="451185"/>
                  <a:pt x="2141176" y="452138"/>
                </a:cubicBezTo>
                <a:cubicBezTo>
                  <a:pt x="2141939" y="453090"/>
                  <a:pt x="2143462" y="456233"/>
                  <a:pt x="2143272" y="456710"/>
                </a:cubicBezTo>
                <a:cubicBezTo>
                  <a:pt x="2143082" y="457186"/>
                  <a:pt x="2141272" y="458043"/>
                  <a:pt x="2139748" y="457567"/>
                </a:cubicBezTo>
                <a:lnTo>
                  <a:pt x="2138605" y="456900"/>
                </a:lnTo>
                <a:lnTo>
                  <a:pt x="2138128" y="456615"/>
                </a:lnTo>
                <a:cubicBezTo>
                  <a:pt x="2138034" y="455471"/>
                  <a:pt x="2136891" y="454995"/>
                  <a:pt x="2135557" y="455567"/>
                </a:cubicBezTo>
                <a:cubicBezTo>
                  <a:pt x="2134223" y="456043"/>
                  <a:pt x="2132318" y="458615"/>
                  <a:pt x="2134319" y="459948"/>
                </a:cubicBezTo>
                <a:cubicBezTo>
                  <a:pt x="2136319" y="461282"/>
                  <a:pt x="2134509" y="466616"/>
                  <a:pt x="2133937" y="465663"/>
                </a:cubicBezTo>
                <a:cubicBezTo>
                  <a:pt x="2133461" y="464806"/>
                  <a:pt x="2131651" y="464044"/>
                  <a:pt x="2130890" y="465758"/>
                </a:cubicBezTo>
                <a:cubicBezTo>
                  <a:pt x="2130128" y="467473"/>
                  <a:pt x="2123936" y="466044"/>
                  <a:pt x="2122889" y="466997"/>
                </a:cubicBezTo>
                <a:cubicBezTo>
                  <a:pt x="2121841" y="467949"/>
                  <a:pt x="2117555" y="468425"/>
                  <a:pt x="2115840" y="465854"/>
                </a:cubicBezTo>
                <a:lnTo>
                  <a:pt x="2111554" y="466997"/>
                </a:lnTo>
                <a:lnTo>
                  <a:pt x="2110887" y="467187"/>
                </a:lnTo>
                <a:cubicBezTo>
                  <a:pt x="2110792" y="468997"/>
                  <a:pt x="2112506" y="471473"/>
                  <a:pt x="2114602" y="472712"/>
                </a:cubicBezTo>
                <a:lnTo>
                  <a:pt x="2112983" y="475283"/>
                </a:lnTo>
                <a:lnTo>
                  <a:pt x="2112601" y="475950"/>
                </a:lnTo>
                <a:cubicBezTo>
                  <a:pt x="2114316" y="477950"/>
                  <a:pt x="2112983" y="479665"/>
                  <a:pt x="2109553" y="479951"/>
                </a:cubicBezTo>
                <a:lnTo>
                  <a:pt x="2106887" y="479475"/>
                </a:lnTo>
                <a:lnTo>
                  <a:pt x="2102220" y="478712"/>
                </a:lnTo>
                <a:cubicBezTo>
                  <a:pt x="2101553" y="481665"/>
                  <a:pt x="2099457" y="482523"/>
                  <a:pt x="2097647" y="480617"/>
                </a:cubicBezTo>
                <a:lnTo>
                  <a:pt x="2097647" y="478903"/>
                </a:lnTo>
                <a:lnTo>
                  <a:pt x="2097552" y="472807"/>
                </a:lnTo>
                <a:cubicBezTo>
                  <a:pt x="2093361" y="474712"/>
                  <a:pt x="2090599" y="476998"/>
                  <a:pt x="2091551" y="477760"/>
                </a:cubicBezTo>
                <a:cubicBezTo>
                  <a:pt x="2092408" y="478522"/>
                  <a:pt x="2093933" y="481189"/>
                  <a:pt x="2093361" y="482523"/>
                </a:cubicBezTo>
                <a:cubicBezTo>
                  <a:pt x="2092885" y="483761"/>
                  <a:pt x="2091265" y="487475"/>
                  <a:pt x="2091075" y="487666"/>
                </a:cubicBezTo>
                <a:cubicBezTo>
                  <a:pt x="2090885" y="487856"/>
                  <a:pt x="2087265" y="487952"/>
                  <a:pt x="2083931" y="488047"/>
                </a:cubicBezTo>
                <a:cubicBezTo>
                  <a:pt x="2080598" y="488047"/>
                  <a:pt x="2069739" y="488047"/>
                  <a:pt x="2066977" y="488142"/>
                </a:cubicBezTo>
                <a:lnTo>
                  <a:pt x="2065262" y="490142"/>
                </a:lnTo>
                <a:lnTo>
                  <a:pt x="2063262" y="492429"/>
                </a:lnTo>
                <a:cubicBezTo>
                  <a:pt x="2060405" y="491571"/>
                  <a:pt x="2056309" y="491571"/>
                  <a:pt x="2054308" y="492429"/>
                </a:cubicBezTo>
                <a:cubicBezTo>
                  <a:pt x="2052213" y="493286"/>
                  <a:pt x="2044307" y="491476"/>
                  <a:pt x="2041450" y="492333"/>
                </a:cubicBezTo>
                <a:cubicBezTo>
                  <a:pt x="2038593" y="493286"/>
                  <a:pt x="2027448" y="494048"/>
                  <a:pt x="2023734" y="493762"/>
                </a:cubicBezTo>
                <a:lnTo>
                  <a:pt x="2021257" y="496429"/>
                </a:lnTo>
                <a:cubicBezTo>
                  <a:pt x="2020971" y="496715"/>
                  <a:pt x="2019543" y="496524"/>
                  <a:pt x="2018876" y="496239"/>
                </a:cubicBezTo>
                <a:cubicBezTo>
                  <a:pt x="2016875" y="495381"/>
                  <a:pt x="2018780" y="491381"/>
                  <a:pt x="2014780" y="492429"/>
                </a:cubicBezTo>
                <a:cubicBezTo>
                  <a:pt x="2013446" y="492714"/>
                  <a:pt x="2013066" y="495286"/>
                  <a:pt x="2011637" y="496048"/>
                </a:cubicBezTo>
                <a:cubicBezTo>
                  <a:pt x="2009636" y="497000"/>
                  <a:pt x="2006969" y="497000"/>
                  <a:pt x="2004778" y="497667"/>
                </a:cubicBezTo>
                <a:cubicBezTo>
                  <a:pt x="2002588" y="498429"/>
                  <a:pt x="1999064" y="500620"/>
                  <a:pt x="1998778" y="500429"/>
                </a:cubicBezTo>
                <a:cubicBezTo>
                  <a:pt x="1996492" y="498144"/>
                  <a:pt x="1995159" y="499858"/>
                  <a:pt x="1992872" y="500525"/>
                </a:cubicBezTo>
                <a:lnTo>
                  <a:pt x="1988681" y="501668"/>
                </a:lnTo>
                <a:cubicBezTo>
                  <a:pt x="1984776" y="499382"/>
                  <a:pt x="1980109" y="496810"/>
                  <a:pt x="1978204" y="495858"/>
                </a:cubicBezTo>
                <a:cubicBezTo>
                  <a:pt x="1976299" y="494905"/>
                  <a:pt x="1972965" y="500620"/>
                  <a:pt x="1972203" y="501763"/>
                </a:cubicBezTo>
                <a:cubicBezTo>
                  <a:pt x="1971441" y="502906"/>
                  <a:pt x="1965535" y="501954"/>
                  <a:pt x="1963345" y="503477"/>
                </a:cubicBezTo>
                <a:cubicBezTo>
                  <a:pt x="1961154" y="504906"/>
                  <a:pt x="1953248" y="500429"/>
                  <a:pt x="1951058" y="499572"/>
                </a:cubicBezTo>
                <a:cubicBezTo>
                  <a:pt x="1948772" y="498715"/>
                  <a:pt x="1938580" y="502906"/>
                  <a:pt x="1931531" y="503096"/>
                </a:cubicBezTo>
                <a:lnTo>
                  <a:pt x="1925531" y="501858"/>
                </a:lnTo>
                <a:lnTo>
                  <a:pt x="1922959" y="501287"/>
                </a:lnTo>
                <a:cubicBezTo>
                  <a:pt x="1920292" y="501192"/>
                  <a:pt x="1917339" y="501668"/>
                  <a:pt x="1916291" y="502430"/>
                </a:cubicBezTo>
                <a:cubicBezTo>
                  <a:pt x="1915244" y="503192"/>
                  <a:pt x="1911053" y="501477"/>
                  <a:pt x="1910100" y="501096"/>
                </a:cubicBezTo>
                <a:cubicBezTo>
                  <a:pt x="1909148" y="500715"/>
                  <a:pt x="1901908" y="500239"/>
                  <a:pt x="1895431" y="499572"/>
                </a:cubicBezTo>
                <a:cubicBezTo>
                  <a:pt x="1888955" y="498906"/>
                  <a:pt x="1871143" y="502144"/>
                  <a:pt x="1870952" y="503001"/>
                </a:cubicBezTo>
                <a:cubicBezTo>
                  <a:pt x="1870762" y="503858"/>
                  <a:pt x="1869428" y="507669"/>
                  <a:pt x="1869047" y="506240"/>
                </a:cubicBezTo>
                <a:cubicBezTo>
                  <a:pt x="1868666" y="504811"/>
                  <a:pt x="1866761" y="501096"/>
                  <a:pt x="1865618" y="500906"/>
                </a:cubicBezTo>
                <a:cubicBezTo>
                  <a:pt x="1864475" y="500810"/>
                  <a:pt x="1857046" y="501573"/>
                  <a:pt x="1851998" y="502620"/>
                </a:cubicBezTo>
                <a:lnTo>
                  <a:pt x="1846950" y="499763"/>
                </a:lnTo>
                <a:lnTo>
                  <a:pt x="1844758" y="498429"/>
                </a:lnTo>
                <a:cubicBezTo>
                  <a:pt x="1840091" y="499858"/>
                  <a:pt x="1833995" y="500525"/>
                  <a:pt x="1831328" y="499858"/>
                </a:cubicBezTo>
                <a:lnTo>
                  <a:pt x="1829043" y="500715"/>
                </a:lnTo>
                <a:lnTo>
                  <a:pt x="1827137" y="501382"/>
                </a:lnTo>
                <a:cubicBezTo>
                  <a:pt x="1824851" y="501192"/>
                  <a:pt x="1820089" y="501001"/>
                  <a:pt x="1816469" y="500906"/>
                </a:cubicBezTo>
                <a:lnTo>
                  <a:pt x="1813135" y="500620"/>
                </a:lnTo>
                <a:lnTo>
                  <a:pt x="1811231" y="500429"/>
                </a:lnTo>
                <a:cubicBezTo>
                  <a:pt x="1809040" y="499572"/>
                  <a:pt x="1806658" y="500048"/>
                  <a:pt x="1805992" y="501382"/>
                </a:cubicBezTo>
                <a:cubicBezTo>
                  <a:pt x="1805230" y="502716"/>
                  <a:pt x="1802563" y="506716"/>
                  <a:pt x="1802182" y="506335"/>
                </a:cubicBezTo>
                <a:cubicBezTo>
                  <a:pt x="1801896" y="505954"/>
                  <a:pt x="1800086" y="502716"/>
                  <a:pt x="1798467" y="499953"/>
                </a:cubicBezTo>
                <a:lnTo>
                  <a:pt x="1795419" y="500906"/>
                </a:lnTo>
                <a:lnTo>
                  <a:pt x="1790847" y="502335"/>
                </a:lnTo>
                <a:cubicBezTo>
                  <a:pt x="1793514" y="504430"/>
                  <a:pt x="1796467" y="507478"/>
                  <a:pt x="1797515" y="509097"/>
                </a:cubicBezTo>
                <a:cubicBezTo>
                  <a:pt x="1798467" y="510717"/>
                  <a:pt x="1793514" y="514336"/>
                  <a:pt x="1791609" y="513288"/>
                </a:cubicBezTo>
                <a:cubicBezTo>
                  <a:pt x="1789704" y="512241"/>
                  <a:pt x="1782370" y="510431"/>
                  <a:pt x="1780179" y="511669"/>
                </a:cubicBezTo>
                <a:cubicBezTo>
                  <a:pt x="1777988" y="512907"/>
                  <a:pt x="1771416" y="515098"/>
                  <a:pt x="1772559" y="515860"/>
                </a:cubicBezTo>
                <a:cubicBezTo>
                  <a:pt x="1773797" y="516717"/>
                  <a:pt x="1777417" y="518432"/>
                  <a:pt x="1777798" y="517860"/>
                </a:cubicBezTo>
                <a:cubicBezTo>
                  <a:pt x="1778179" y="517194"/>
                  <a:pt x="1778179" y="517098"/>
                  <a:pt x="1776560" y="519670"/>
                </a:cubicBezTo>
                <a:cubicBezTo>
                  <a:pt x="1774941" y="522242"/>
                  <a:pt x="1777131" y="529386"/>
                  <a:pt x="1774369" y="529671"/>
                </a:cubicBezTo>
                <a:cubicBezTo>
                  <a:pt x="1771606" y="529957"/>
                  <a:pt x="1765701" y="533577"/>
                  <a:pt x="1765701" y="532529"/>
                </a:cubicBezTo>
                <a:cubicBezTo>
                  <a:pt x="1765701" y="531481"/>
                  <a:pt x="1764939" y="528338"/>
                  <a:pt x="1763987" y="528242"/>
                </a:cubicBezTo>
                <a:cubicBezTo>
                  <a:pt x="1763034" y="528147"/>
                  <a:pt x="1759891" y="528242"/>
                  <a:pt x="1758938" y="528528"/>
                </a:cubicBezTo>
                <a:cubicBezTo>
                  <a:pt x="1757986" y="528909"/>
                  <a:pt x="1757890" y="531576"/>
                  <a:pt x="1758176" y="532148"/>
                </a:cubicBezTo>
                <a:cubicBezTo>
                  <a:pt x="1758367" y="532719"/>
                  <a:pt x="1757224" y="533577"/>
                  <a:pt x="1755128" y="533005"/>
                </a:cubicBezTo>
                <a:lnTo>
                  <a:pt x="1753795" y="531957"/>
                </a:lnTo>
                <a:lnTo>
                  <a:pt x="1752937" y="531291"/>
                </a:lnTo>
                <a:cubicBezTo>
                  <a:pt x="1753033" y="529767"/>
                  <a:pt x="1754462" y="527766"/>
                  <a:pt x="1756081" y="526814"/>
                </a:cubicBezTo>
                <a:cubicBezTo>
                  <a:pt x="1757700" y="525861"/>
                  <a:pt x="1761605" y="522337"/>
                  <a:pt x="1760462" y="521480"/>
                </a:cubicBezTo>
                <a:cubicBezTo>
                  <a:pt x="1759319" y="520527"/>
                  <a:pt x="1757986" y="516908"/>
                  <a:pt x="1758176" y="515669"/>
                </a:cubicBezTo>
                <a:cubicBezTo>
                  <a:pt x="1758367" y="514431"/>
                  <a:pt x="1759510" y="510335"/>
                  <a:pt x="1760272" y="509383"/>
                </a:cubicBezTo>
                <a:cubicBezTo>
                  <a:pt x="1761034" y="508431"/>
                  <a:pt x="1764939" y="507764"/>
                  <a:pt x="1765796" y="508431"/>
                </a:cubicBezTo>
                <a:cubicBezTo>
                  <a:pt x="1766653" y="509097"/>
                  <a:pt x="1769416" y="510717"/>
                  <a:pt x="1770178" y="510335"/>
                </a:cubicBezTo>
                <a:lnTo>
                  <a:pt x="1770464" y="509859"/>
                </a:lnTo>
                <a:lnTo>
                  <a:pt x="1772464" y="506906"/>
                </a:lnTo>
                <a:cubicBezTo>
                  <a:pt x="1771035" y="503858"/>
                  <a:pt x="1767415" y="500810"/>
                  <a:pt x="1764558" y="500048"/>
                </a:cubicBezTo>
                <a:lnTo>
                  <a:pt x="1762081" y="502144"/>
                </a:lnTo>
                <a:cubicBezTo>
                  <a:pt x="1761415" y="502716"/>
                  <a:pt x="1759700" y="502430"/>
                  <a:pt x="1758557" y="502716"/>
                </a:cubicBezTo>
                <a:lnTo>
                  <a:pt x="1755319" y="503573"/>
                </a:lnTo>
                <a:cubicBezTo>
                  <a:pt x="1752176" y="502525"/>
                  <a:pt x="1748842" y="501382"/>
                  <a:pt x="1747889" y="501192"/>
                </a:cubicBezTo>
                <a:cubicBezTo>
                  <a:pt x="1747032" y="501001"/>
                  <a:pt x="1743984" y="502144"/>
                  <a:pt x="1742269" y="503192"/>
                </a:cubicBezTo>
                <a:cubicBezTo>
                  <a:pt x="1740555" y="504240"/>
                  <a:pt x="1731316" y="501954"/>
                  <a:pt x="1729125" y="503382"/>
                </a:cubicBezTo>
                <a:cubicBezTo>
                  <a:pt x="1727030" y="504906"/>
                  <a:pt x="1717409" y="504049"/>
                  <a:pt x="1714743" y="503573"/>
                </a:cubicBezTo>
                <a:lnTo>
                  <a:pt x="1712456" y="502716"/>
                </a:lnTo>
                <a:cubicBezTo>
                  <a:pt x="1710647" y="502049"/>
                  <a:pt x="1708837" y="501287"/>
                  <a:pt x="1707027" y="500620"/>
                </a:cubicBezTo>
                <a:lnTo>
                  <a:pt x="1706646" y="500525"/>
                </a:lnTo>
                <a:cubicBezTo>
                  <a:pt x="1705503" y="500620"/>
                  <a:pt x="1702836" y="501763"/>
                  <a:pt x="1700836" y="503192"/>
                </a:cubicBezTo>
                <a:cubicBezTo>
                  <a:pt x="1698741" y="504621"/>
                  <a:pt x="1702169" y="511860"/>
                  <a:pt x="1700740" y="513955"/>
                </a:cubicBezTo>
                <a:cubicBezTo>
                  <a:pt x="1699312" y="516050"/>
                  <a:pt x="1699217" y="521480"/>
                  <a:pt x="1699217" y="522527"/>
                </a:cubicBezTo>
                <a:cubicBezTo>
                  <a:pt x="1699217" y="523575"/>
                  <a:pt x="1694930" y="522623"/>
                  <a:pt x="1692454" y="521861"/>
                </a:cubicBezTo>
                <a:lnTo>
                  <a:pt x="1690073" y="521385"/>
                </a:lnTo>
                <a:lnTo>
                  <a:pt x="1687501" y="520908"/>
                </a:lnTo>
                <a:cubicBezTo>
                  <a:pt x="1684643" y="519384"/>
                  <a:pt x="1682357" y="516622"/>
                  <a:pt x="1682357" y="514812"/>
                </a:cubicBezTo>
                <a:cubicBezTo>
                  <a:pt x="1682357" y="513002"/>
                  <a:pt x="1680357" y="507859"/>
                  <a:pt x="1683024" y="507192"/>
                </a:cubicBezTo>
                <a:cubicBezTo>
                  <a:pt x="1685786" y="506430"/>
                  <a:pt x="1692168" y="505954"/>
                  <a:pt x="1691120" y="507859"/>
                </a:cubicBezTo>
                <a:lnTo>
                  <a:pt x="1690453" y="509192"/>
                </a:lnTo>
                <a:cubicBezTo>
                  <a:pt x="1689692" y="510717"/>
                  <a:pt x="1688930" y="512241"/>
                  <a:pt x="1688549" y="513765"/>
                </a:cubicBezTo>
                <a:lnTo>
                  <a:pt x="1688263" y="514908"/>
                </a:lnTo>
                <a:cubicBezTo>
                  <a:pt x="1688644" y="516241"/>
                  <a:pt x="1690073" y="517289"/>
                  <a:pt x="1691501" y="517194"/>
                </a:cubicBezTo>
                <a:lnTo>
                  <a:pt x="1692454" y="516717"/>
                </a:lnTo>
                <a:lnTo>
                  <a:pt x="1698741" y="513383"/>
                </a:lnTo>
                <a:cubicBezTo>
                  <a:pt x="1697883" y="507383"/>
                  <a:pt x="1693597" y="502716"/>
                  <a:pt x="1689216" y="503001"/>
                </a:cubicBezTo>
                <a:lnTo>
                  <a:pt x="1685405" y="503954"/>
                </a:lnTo>
                <a:lnTo>
                  <a:pt x="1682357" y="504621"/>
                </a:lnTo>
                <a:cubicBezTo>
                  <a:pt x="1679024" y="504716"/>
                  <a:pt x="1675309" y="504621"/>
                  <a:pt x="1674071" y="504430"/>
                </a:cubicBezTo>
                <a:lnTo>
                  <a:pt x="1672928" y="504240"/>
                </a:lnTo>
                <a:cubicBezTo>
                  <a:pt x="1669499" y="503668"/>
                  <a:pt x="1669403" y="503763"/>
                  <a:pt x="1670451" y="506430"/>
                </a:cubicBezTo>
                <a:lnTo>
                  <a:pt x="1671309" y="508526"/>
                </a:lnTo>
                <a:cubicBezTo>
                  <a:pt x="1669117" y="509192"/>
                  <a:pt x="1667308" y="511098"/>
                  <a:pt x="1667308" y="512907"/>
                </a:cubicBezTo>
                <a:cubicBezTo>
                  <a:pt x="1667308" y="514717"/>
                  <a:pt x="1666260" y="519098"/>
                  <a:pt x="1664926" y="518527"/>
                </a:cubicBezTo>
                <a:lnTo>
                  <a:pt x="1664831" y="517956"/>
                </a:lnTo>
                <a:lnTo>
                  <a:pt x="1664546" y="515289"/>
                </a:lnTo>
                <a:cubicBezTo>
                  <a:pt x="1664641" y="512145"/>
                  <a:pt x="1663688" y="509478"/>
                  <a:pt x="1662450" y="509478"/>
                </a:cubicBezTo>
                <a:cubicBezTo>
                  <a:pt x="1661212" y="509478"/>
                  <a:pt x="1658259" y="510812"/>
                  <a:pt x="1658640" y="512431"/>
                </a:cubicBezTo>
                <a:cubicBezTo>
                  <a:pt x="1659021" y="514050"/>
                  <a:pt x="1657687" y="519003"/>
                  <a:pt x="1655211" y="519765"/>
                </a:cubicBezTo>
                <a:cubicBezTo>
                  <a:pt x="1652735" y="520527"/>
                  <a:pt x="1645591" y="517956"/>
                  <a:pt x="1644733" y="517479"/>
                </a:cubicBezTo>
                <a:cubicBezTo>
                  <a:pt x="1643876" y="516908"/>
                  <a:pt x="1641495" y="514336"/>
                  <a:pt x="1641495" y="512812"/>
                </a:cubicBezTo>
                <a:cubicBezTo>
                  <a:pt x="1641495" y="511383"/>
                  <a:pt x="1639685" y="507097"/>
                  <a:pt x="1637400" y="506525"/>
                </a:cubicBezTo>
                <a:cubicBezTo>
                  <a:pt x="1635208" y="505954"/>
                  <a:pt x="1629398" y="505192"/>
                  <a:pt x="1628636" y="505954"/>
                </a:cubicBezTo>
                <a:lnTo>
                  <a:pt x="1628636" y="506240"/>
                </a:lnTo>
                <a:lnTo>
                  <a:pt x="1627398" y="511098"/>
                </a:lnTo>
                <a:cubicBezTo>
                  <a:pt x="1627398" y="516812"/>
                  <a:pt x="1626541" y="520337"/>
                  <a:pt x="1625588" y="518908"/>
                </a:cubicBezTo>
                <a:lnTo>
                  <a:pt x="1624255" y="517956"/>
                </a:lnTo>
                <a:cubicBezTo>
                  <a:pt x="1623112" y="517194"/>
                  <a:pt x="1621016" y="517194"/>
                  <a:pt x="1620064" y="516336"/>
                </a:cubicBezTo>
                <a:lnTo>
                  <a:pt x="1618730" y="515193"/>
                </a:lnTo>
                <a:cubicBezTo>
                  <a:pt x="1617873" y="513479"/>
                  <a:pt x="1617492" y="510431"/>
                  <a:pt x="1617683" y="508431"/>
                </a:cubicBezTo>
                <a:lnTo>
                  <a:pt x="1616921" y="506906"/>
                </a:lnTo>
                <a:cubicBezTo>
                  <a:pt x="1616063" y="505192"/>
                  <a:pt x="1614349" y="503287"/>
                  <a:pt x="1612349" y="502716"/>
                </a:cubicBezTo>
                <a:lnTo>
                  <a:pt x="1609491" y="501858"/>
                </a:lnTo>
                <a:cubicBezTo>
                  <a:pt x="1609205" y="504049"/>
                  <a:pt x="1608348" y="506049"/>
                  <a:pt x="1607586" y="506335"/>
                </a:cubicBezTo>
                <a:cubicBezTo>
                  <a:pt x="1606824" y="506621"/>
                  <a:pt x="1605300" y="508145"/>
                  <a:pt x="1606729" y="508907"/>
                </a:cubicBezTo>
                <a:cubicBezTo>
                  <a:pt x="1608158" y="509669"/>
                  <a:pt x="1611872" y="512431"/>
                  <a:pt x="1610348" y="512621"/>
                </a:cubicBezTo>
                <a:cubicBezTo>
                  <a:pt x="1608825" y="512812"/>
                  <a:pt x="1604348" y="514812"/>
                  <a:pt x="1604348" y="516622"/>
                </a:cubicBezTo>
                <a:cubicBezTo>
                  <a:pt x="1604348" y="518337"/>
                  <a:pt x="1603205" y="523004"/>
                  <a:pt x="1601776" y="520813"/>
                </a:cubicBezTo>
                <a:cubicBezTo>
                  <a:pt x="1600347" y="518622"/>
                  <a:pt x="1597204" y="511764"/>
                  <a:pt x="1598061" y="510717"/>
                </a:cubicBezTo>
                <a:cubicBezTo>
                  <a:pt x="1598918" y="509573"/>
                  <a:pt x="1600919" y="505573"/>
                  <a:pt x="1600728" y="504906"/>
                </a:cubicBezTo>
                <a:cubicBezTo>
                  <a:pt x="1600537" y="504240"/>
                  <a:pt x="1599014" y="503096"/>
                  <a:pt x="1597585" y="503763"/>
                </a:cubicBezTo>
                <a:lnTo>
                  <a:pt x="1596442" y="504430"/>
                </a:lnTo>
                <a:cubicBezTo>
                  <a:pt x="1596251" y="504525"/>
                  <a:pt x="1596537" y="505287"/>
                  <a:pt x="1596347" y="505383"/>
                </a:cubicBezTo>
                <a:lnTo>
                  <a:pt x="1593584" y="507097"/>
                </a:lnTo>
                <a:cubicBezTo>
                  <a:pt x="1593680" y="509764"/>
                  <a:pt x="1593013" y="513098"/>
                  <a:pt x="1592156" y="514431"/>
                </a:cubicBezTo>
                <a:cubicBezTo>
                  <a:pt x="1591203" y="515765"/>
                  <a:pt x="1595965" y="518051"/>
                  <a:pt x="1596347" y="518337"/>
                </a:cubicBezTo>
                <a:lnTo>
                  <a:pt x="1596347" y="518622"/>
                </a:lnTo>
                <a:cubicBezTo>
                  <a:pt x="1596347" y="519289"/>
                  <a:pt x="1596347" y="520051"/>
                  <a:pt x="1596061" y="520623"/>
                </a:cubicBezTo>
                <a:cubicBezTo>
                  <a:pt x="1595965" y="520813"/>
                  <a:pt x="1594632" y="521004"/>
                  <a:pt x="1594346" y="520813"/>
                </a:cubicBezTo>
                <a:lnTo>
                  <a:pt x="1590727" y="517860"/>
                </a:lnTo>
                <a:cubicBezTo>
                  <a:pt x="1585774" y="518527"/>
                  <a:pt x="1580821" y="515860"/>
                  <a:pt x="1579678" y="511860"/>
                </a:cubicBezTo>
                <a:lnTo>
                  <a:pt x="1578249" y="508145"/>
                </a:lnTo>
                <a:cubicBezTo>
                  <a:pt x="1577773" y="506906"/>
                  <a:pt x="1576249" y="505859"/>
                  <a:pt x="1574916" y="505192"/>
                </a:cubicBezTo>
                <a:lnTo>
                  <a:pt x="1574058" y="504716"/>
                </a:lnTo>
                <a:cubicBezTo>
                  <a:pt x="1572629" y="504906"/>
                  <a:pt x="1571677" y="505383"/>
                  <a:pt x="1572058" y="505859"/>
                </a:cubicBezTo>
                <a:cubicBezTo>
                  <a:pt x="1572344" y="506335"/>
                  <a:pt x="1572820" y="509192"/>
                  <a:pt x="1573391" y="511574"/>
                </a:cubicBezTo>
                <a:cubicBezTo>
                  <a:pt x="1573867" y="513955"/>
                  <a:pt x="1573772" y="520718"/>
                  <a:pt x="1570915" y="520813"/>
                </a:cubicBezTo>
                <a:cubicBezTo>
                  <a:pt x="1568057" y="520908"/>
                  <a:pt x="1560056" y="520908"/>
                  <a:pt x="1560151" y="519956"/>
                </a:cubicBezTo>
                <a:cubicBezTo>
                  <a:pt x="1560342" y="519003"/>
                  <a:pt x="1562152" y="517098"/>
                  <a:pt x="1563390" y="516241"/>
                </a:cubicBezTo>
                <a:cubicBezTo>
                  <a:pt x="1564628" y="515479"/>
                  <a:pt x="1560914" y="512431"/>
                  <a:pt x="1559961" y="514431"/>
                </a:cubicBezTo>
                <a:lnTo>
                  <a:pt x="1548339" y="513001"/>
                </a:lnTo>
                <a:lnTo>
                  <a:pt x="1547960" y="508621"/>
                </a:lnTo>
                <a:lnTo>
                  <a:pt x="1549483" y="503096"/>
                </a:lnTo>
                <a:cubicBezTo>
                  <a:pt x="1549483" y="503001"/>
                  <a:pt x="1548055" y="502430"/>
                  <a:pt x="1547388" y="502430"/>
                </a:cubicBezTo>
                <a:cubicBezTo>
                  <a:pt x="1544626" y="502525"/>
                  <a:pt x="1542626" y="506525"/>
                  <a:pt x="1538720" y="503096"/>
                </a:cubicBezTo>
                <a:cubicBezTo>
                  <a:pt x="1537768" y="502239"/>
                  <a:pt x="1533101" y="504049"/>
                  <a:pt x="1530338" y="504906"/>
                </a:cubicBezTo>
                <a:cubicBezTo>
                  <a:pt x="1529672" y="505097"/>
                  <a:pt x="1529481" y="506621"/>
                  <a:pt x="1529481" y="507573"/>
                </a:cubicBezTo>
                <a:cubicBezTo>
                  <a:pt x="1529481" y="507954"/>
                  <a:pt x="1530624" y="508526"/>
                  <a:pt x="1531386" y="508621"/>
                </a:cubicBezTo>
                <a:cubicBezTo>
                  <a:pt x="1532148" y="508716"/>
                  <a:pt x="1533005" y="508526"/>
                  <a:pt x="1533768" y="508240"/>
                </a:cubicBezTo>
                <a:lnTo>
                  <a:pt x="1539292" y="506716"/>
                </a:lnTo>
                <a:lnTo>
                  <a:pt x="1546177" y="512735"/>
                </a:lnTo>
                <a:lnTo>
                  <a:pt x="1535196" y="511383"/>
                </a:lnTo>
                <a:lnTo>
                  <a:pt x="1533386" y="511002"/>
                </a:lnTo>
                <a:lnTo>
                  <a:pt x="1533196" y="510907"/>
                </a:lnTo>
                <a:cubicBezTo>
                  <a:pt x="1532625" y="512241"/>
                  <a:pt x="1533481" y="513955"/>
                  <a:pt x="1535291" y="514717"/>
                </a:cubicBezTo>
                <a:lnTo>
                  <a:pt x="1537101" y="515098"/>
                </a:lnTo>
                <a:cubicBezTo>
                  <a:pt x="1537863" y="515193"/>
                  <a:pt x="1538530" y="515574"/>
                  <a:pt x="1539292" y="515765"/>
                </a:cubicBezTo>
                <a:lnTo>
                  <a:pt x="1548817" y="518527"/>
                </a:lnTo>
                <a:lnTo>
                  <a:pt x="1548491" y="514757"/>
                </a:lnTo>
                <a:lnTo>
                  <a:pt x="1552912" y="518622"/>
                </a:lnTo>
                <a:lnTo>
                  <a:pt x="1552531" y="519098"/>
                </a:lnTo>
                <a:cubicBezTo>
                  <a:pt x="1551008" y="520623"/>
                  <a:pt x="1548531" y="521861"/>
                  <a:pt x="1547674" y="523575"/>
                </a:cubicBezTo>
                <a:lnTo>
                  <a:pt x="1546817" y="525290"/>
                </a:lnTo>
                <a:cubicBezTo>
                  <a:pt x="1546055" y="527576"/>
                  <a:pt x="1545388" y="528052"/>
                  <a:pt x="1545197" y="526338"/>
                </a:cubicBezTo>
                <a:cubicBezTo>
                  <a:pt x="1545007" y="524623"/>
                  <a:pt x="1542530" y="519098"/>
                  <a:pt x="1540054" y="518146"/>
                </a:cubicBezTo>
                <a:cubicBezTo>
                  <a:pt x="1537577" y="517098"/>
                  <a:pt x="1531862" y="517670"/>
                  <a:pt x="1529862" y="518051"/>
                </a:cubicBezTo>
                <a:cubicBezTo>
                  <a:pt x="1527862" y="518337"/>
                  <a:pt x="1521861" y="520718"/>
                  <a:pt x="1521861" y="522051"/>
                </a:cubicBezTo>
                <a:cubicBezTo>
                  <a:pt x="1521861" y="523385"/>
                  <a:pt x="1520813" y="527290"/>
                  <a:pt x="1519480" y="526909"/>
                </a:cubicBezTo>
                <a:lnTo>
                  <a:pt x="1519194" y="526528"/>
                </a:lnTo>
                <a:lnTo>
                  <a:pt x="1518242" y="525099"/>
                </a:lnTo>
                <a:cubicBezTo>
                  <a:pt x="1517384" y="523480"/>
                  <a:pt x="1513575" y="519765"/>
                  <a:pt x="1509860" y="516812"/>
                </a:cubicBezTo>
                <a:lnTo>
                  <a:pt x="1507669" y="519289"/>
                </a:lnTo>
                <a:lnTo>
                  <a:pt x="1505002" y="522337"/>
                </a:lnTo>
                <a:cubicBezTo>
                  <a:pt x="1501001" y="523766"/>
                  <a:pt x="1497382" y="524718"/>
                  <a:pt x="1496906" y="524433"/>
                </a:cubicBezTo>
                <a:cubicBezTo>
                  <a:pt x="1496429" y="524147"/>
                  <a:pt x="1494905" y="522908"/>
                  <a:pt x="1493667" y="522432"/>
                </a:cubicBezTo>
                <a:cubicBezTo>
                  <a:pt x="1492429" y="521956"/>
                  <a:pt x="1488809" y="522718"/>
                  <a:pt x="1490048" y="524052"/>
                </a:cubicBezTo>
                <a:cubicBezTo>
                  <a:pt x="1491286" y="525385"/>
                  <a:pt x="1490905" y="529386"/>
                  <a:pt x="1486333" y="529957"/>
                </a:cubicBezTo>
                <a:lnTo>
                  <a:pt x="1485571" y="534624"/>
                </a:lnTo>
                <a:cubicBezTo>
                  <a:pt x="1485476" y="534910"/>
                  <a:pt x="1485095" y="535386"/>
                  <a:pt x="1484904" y="535386"/>
                </a:cubicBezTo>
                <a:lnTo>
                  <a:pt x="1484237" y="535291"/>
                </a:lnTo>
                <a:cubicBezTo>
                  <a:pt x="1483571" y="535005"/>
                  <a:pt x="1480427" y="534053"/>
                  <a:pt x="1477189" y="533005"/>
                </a:cubicBezTo>
                <a:lnTo>
                  <a:pt x="1478998" y="529862"/>
                </a:lnTo>
                <a:cubicBezTo>
                  <a:pt x="1479856" y="528242"/>
                  <a:pt x="1481285" y="525957"/>
                  <a:pt x="1482904" y="525671"/>
                </a:cubicBezTo>
                <a:cubicBezTo>
                  <a:pt x="1486142" y="525004"/>
                  <a:pt x="1485571" y="523385"/>
                  <a:pt x="1485476" y="521861"/>
                </a:cubicBezTo>
                <a:lnTo>
                  <a:pt x="1485380" y="520908"/>
                </a:lnTo>
                <a:cubicBezTo>
                  <a:pt x="1484714" y="519956"/>
                  <a:pt x="1482904" y="519575"/>
                  <a:pt x="1481475" y="520146"/>
                </a:cubicBezTo>
                <a:lnTo>
                  <a:pt x="1480427" y="520908"/>
                </a:lnTo>
                <a:cubicBezTo>
                  <a:pt x="1479665" y="521480"/>
                  <a:pt x="1479570" y="523004"/>
                  <a:pt x="1478808" y="523194"/>
                </a:cubicBezTo>
                <a:lnTo>
                  <a:pt x="1477856" y="523480"/>
                </a:lnTo>
                <a:cubicBezTo>
                  <a:pt x="1476522" y="522908"/>
                  <a:pt x="1475855" y="521670"/>
                  <a:pt x="1476331" y="520718"/>
                </a:cubicBezTo>
                <a:cubicBezTo>
                  <a:pt x="1476808" y="519765"/>
                  <a:pt x="1479094" y="516050"/>
                  <a:pt x="1480713" y="514812"/>
                </a:cubicBezTo>
                <a:lnTo>
                  <a:pt x="1483189" y="516050"/>
                </a:lnTo>
                <a:cubicBezTo>
                  <a:pt x="1483856" y="516431"/>
                  <a:pt x="1485666" y="515669"/>
                  <a:pt x="1486714" y="515003"/>
                </a:cubicBezTo>
                <a:cubicBezTo>
                  <a:pt x="1487190" y="514717"/>
                  <a:pt x="1487095" y="513574"/>
                  <a:pt x="1486809" y="512907"/>
                </a:cubicBezTo>
                <a:lnTo>
                  <a:pt x="1485380" y="509764"/>
                </a:lnTo>
                <a:cubicBezTo>
                  <a:pt x="1481380" y="508716"/>
                  <a:pt x="1479189" y="507287"/>
                  <a:pt x="1480618" y="506525"/>
                </a:cubicBezTo>
                <a:cubicBezTo>
                  <a:pt x="1482047" y="505764"/>
                  <a:pt x="1484714" y="503001"/>
                  <a:pt x="1481475" y="503001"/>
                </a:cubicBezTo>
                <a:cubicBezTo>
                  <a:pt x="1478237" y="503001"/>
                  <a:pt x="1471379" y="504335"/>
                  <a:pt x="1472236" y="506049"/>
                </a:cubicBezTo>
                <a:cubicBezTo>
                  <a:pt x="1473188" y="507764"/>
                  <a:pt x="1475284" y="512241"/>
                  <a:pt x="1474998" y="512431"/>
                </a:cubicBezTo>
                <a:cubicBezTo>
                  <a:pt x="1474712" y="512621"/>
                  <a:pt x="1473474" y="512241"/>
                  <a:pt x="1472903" y="511288"/>
                </a:cubicBezTo>
                <a:cubicBezTo>
                  <a:pt x="1472236" y="510335"/>
                  <a:pt x="1469378" y="508335"/>
                  <a:pt x="1468331" y="509573"/>
                </a:cubicBezTo>
                <a:cubicBezTo>
                  <a:pt x="1467283" y="510812"/>
                  <a:pt x="1465568" y="514527"/>
                  <a:pt x="1465378" y="515860"/>
                </a:cubicBezTo>
                <a:cubicBezTo>
                  <a:pt x="1465187" y="517194"/>
                  <a:pt x="1469759" y="515765"/>
                  <a:pt x="1470902" y="516527"/>
                </a:cubicBezTo>
                <a:lnTo>
                  <a:pt x="1471569" y="517384"/>
                </a:lnTo>
                <a:cubicBezTo>
                  <a:pt x="1472236" y="518146"/>
                  <a:pt x="1472903" y="519384"/>
                  <a:pt x="1472522" y="520051"/>
                </a:cubicBezTo>
                <a:cubicBezTo>
                  <a:pt x="1472236" y="520718"/>
                  <a:pt x="1470521" y="521385"/>
                  <a:pt x="1469664" y="521289"/>
                </a:cubicBezTo>
                <a:cubicBezTo>
                  <a:pt x="1467759" y="521004"/>
                  <a:pt x="1465949" y="519956"/>
                  <a:pt x="1464044" y="519670"/>
                </a:cubicBezTo>
                <a:cubicBezTo>
                  <a:pt x="1462711" y="519479"/>
                  <a:pt x="1459948" y="520146"/>
                  <a:pt x="1459948" y="520432"/>
                </a:cubicBezTo>
                <a:lnTo>
                  <a:pt x="1459948" y="522623"/>
                </a:lnTo>
                <a:cubicBezTo>
                  <a:pt x="1457948" y="523004"/>
                  <a:pt x="1455377" y="522813"/>
                  <a:pt x="1454138" y="522051"/>
                </a:cubicBezTo>
                <a:cubicBezTo>
                  <a:pt x="1452900" y="521289"/>
                  <a:pt x="1451090" y="517860"/>
                  <a:pt x="1449757" y="515479"/>
                </a:cubicBezTo>
                <a:cubicBezTo>
                  <a:pt x="1448423" y="513002"/>
                  <a:pt x="1444042" y="507002"/>
                  <a:pt x="1442613" y="507383"/>
                </a:cubicBezTo>
                <a:cubicBezTo>
                  <a:pt x="1441184" y="507859"/>
                  <a:pt x="1436898" y="508431"/>
                  <a:pt x="1437470" y="507287"/>
                </a:cubicBezTo>
                <a:cubicBezTo>
                  <a:pt x="1438041" y="506144"/>
                  <a:pt x="1436231" y="502525"/>
                  <a:pt x="1432040" y="502049"/>
                </a:cubicBezTo>
                <a:lnTo>
                  <a:pt x="1428230" y="503763"/>
                </a:lnTo>
                <a:lnTo>
                  <a:pt x="1424992" y="505192"/>
                </a:lnTo>
                <a:cubicBezTo>
                  <a:pt x="1420324" y="505002"/>
                  <a:pt x="1415181" y="505287"/>
                  <a:pt x="1413752" y="505764"/>
                </a:cubicBezTo>
                <a:cubicBezTo>
                  <a:pt x="1412228" y="506240"/>
                  <a:pt x="1409085" y="508526"/>
                  <a:pt x="1410895" y="509288"/>
                </a:cubicBezTo>
                <a:cubicBezTo>
                  <a:pt x="1412705" y="510145"/>
                  <a:pt x="1411466" y="513955"/>
                  <a:pt x="1409656" y="513098"/>
                </a:cubicBezTo>
                <a:cubicBezTo>
                  <a:pt x="1407847" y="512241"/>
                  <a:pt x="1400036" y="515003"/>
                  <a:pt x="1397179" y="515860"/>
                </a:cubicBezTo>
                <a:lnTo>
                  <a:pt x="1397750" y="519194"/>
                </a:lnTo>
                <a:cubicBezTo>
                  <a:pt x="1398036" y="520527"/>
                  <a:pt x="1396893" y="523290"/>
                  <a:pt x="1396131" y="523385"/>
                </a:cubicBezTo>
                <a:cubicBezTo>
                  <a:pt x="1393369" y="523671"/>
                  <a:pt x="1391464" y="525575"/>
                  <a:pt x="1392988" y="526433"/>
                </a:cubicBezTo>
                <a:lnTo>
                  <a:pt x="1395560" y="528052"/>
                </a:lnTo>
                <a:cubicBezTo>
                  <a:pt x="1397369" y="530243"/>
                  <a:pt x="1400513" y="532053"/>
                  <a:pt x="1402513" y="532053"/>
                </a:cubicBezTo>
                <a:cubicBezTo>
                  <a:pt x="1404513" y="532053"/>
                  <a:pt x="1406132" y="535767"/>
                  <a:pt x="1402703" y="534529"/>
                </a:cubicBezTo>
                <a:lnTo>
                  <a:pt x="1400227" y="534243"/>
                </a:lnTo>
                <a:lnTo>
                  <a:pt x="1397274" y="533862"/>
                </a:lnTo>
                <a:cubicBezTo>
                  <a:pt x="1394036" y="534053"/>
                  <a:pt x="1391083" y="533862"/>
                  <a:pt x="1390702" y="533481"/>
                </a:cubicBezTo>
                <a:cubicBezTo>
                  <a:pt x="1390321" y="533100"/>
                  <a:pt x="1389845" y="528909"/>
                  <a:pt x="1389368" y="524623"/>
                </a:cubicBezTo>
                <a:cubicBezTo>
                  <a:pt x="1388987" y="520432"/>
                  <a:pt x="1380605" y="510526"/>
                  <a:pt x="1379939" y="509669"/>
                </a:cubicBezTo>
                <a:cubicBezTo>
                  <a:pt x="1379177" y="508907"/>
                  <a:pt x="1377557" y="506335"/>
                  <a:pt x="1378033" y="505668"/>
                </a:cubicBezTo>
                <a:cubicBezTo>
                  <a:pt x="1378510" y="505097"/>
                  <a:pt x="1378891" y="502811"/>
                  <a:pt x="1376890" y="503668"/>
                </a:cubicBezTo>
                <a:lnTo>
                  <a:pt x="1370082" y="505384"/>
                </a:lnTo>
                <a:lnTo>
                  <a:pt x="1373747" y="509764"/>
                </a:lnTo>
                <a:cubicBezTo>
                  <a:pt x="1371747" y="511193"/>
                  <a:pt x="1372319" y="519575"/>
                  <a:pt x="1372509" y="520718"/>
                </a:cubicBezTo>
                <a:lnTo>
                  <a:pt x="1372128" y="521670"/>
                </a:lnTo>
                <a:cubicBezTo>
                  <a:pt x="1371842" y="522432"/>
                  <a:pt x="1370795" y="523385"/>
                  <a:pt x="1370032" y="523480"/>
                </a:cubicBezTo>
                <a:cubicBezTo>
                  <a:pt x="1369080" y="523575"/>
                  <a:pt x="1367175" y="522528"/>
                  <a:pt x="1367175" y="522337"/>
                </a:cubicBezTo>
                <a:lnTo>
                  <a:pt x="1368413" y="518337"/>
                </a:lnTo>
                <a:cubicBezTo>
                  <a:pt x="1364984" y="516146"/>
                  <a:pt x="1365080" y="513193"/>
                  <a:pt x="1368604" y="511764"/>
                </a:cubicBezTo>
                <a:lnTo>
                  <a:pt x="1368890" y="510240"/>
                </a:lnTo>
                <a:lnTo>
                  <a:pt x="1369774" y="505462"/>
                </a:lnTo>
                <a:lnTo>
                  <a:pt x="1365175" y="506621"/>
                </a:lnTo>
                <a:cubicBezTo>
                  <a:pt x="1361270" y="507764"/>
                  <a:pt x="1348982" y="502620"/>
                  <a:pt x="1344982" y="502716"/>
                </a:cubicBezTo>
                <a:cubicBezTo>
                  <a:pt x="1340981" y="502811"/>
                  <a:pt x="1336981" y="510526"/>
                  <a:pt x="1335552" y="509192"/>
                </a:cubicBezTo>
                <a:lnTo>
                  <a:pt x="1334504" y="508907"/>
                </a:lnTo>
                <a:lnTo>
                  <a:pt x="1332599" y="508431"/>
                </a:lnTo>
                <a:cubicBezTo>
                  <a:pt x="1330313" y="508240"/>
                  <a:pt x="1329265" y="507002"/>
                  <a:pt x="1330313" y="505764"/>
                </a:cubicBezTo>
                <a:lnTo>
                  <a:pt x="1329932" y="505192"/>
                </a:lnTo>
                <a:lnTo>
                  <a:pt x="1328313" y="502811"/>
                </a:lnTo>
                <a:cubicBezTo>
                  <a:pt x="1325170" y="502811"/>
                  <a:pt x="1320883" y="502620"/>
                  <a:pt x="1318883" y="502525"/>
                </a:cubicBezTo>
                <a:cubicBezTo>
                  <a:pt x="1316883" y="502430"/>
                  <a:pt x="1309644" y="504430"/>
                  <a:pt x="1307453" y="506716"/>
                </a:cubicBezTo>
                <a:cubicBezTo>
                  <a:pt x="1305263" y="509002"/>
                  <a:pt x="1307263" y="516336"/>
                  <a:pt x="1309263" y="515098"/>
                </a:cubicBezTo>
                <a:cubicBezTo>
                  <a:pt x="1311263" y="513860"/>
                  <a:pt x="1317455" y="511860"/>
                  <a:pt x="1317931" y="512812"/>
                </a:cubicBezTo>
                <a:lnTo>
                  <a:pt x="1317931" y="513669"/>
                </a:lnTo>
                <a:lnTo>
                  <a:pt x="1317836" y="519860"/>
                </a:lnTo>
                <a:cubicBezTo>
                  <a:pt x="1311835" y="519956"/>
                  <a:pt x="1304405" y="519860"/>
                  <a:pt x="1301453" y="519670"/>
                </a:cubicBezTo>
                <a:lnTo>
                  <a:pt x="1297255" y="517094"/>
                </a:lnTo>
                <a:lnTo>
                  <a:pt x="1300881" y="512431"/>
                </a:lnTo>
                <a:cubicBezTo>
                  <a:pt x="1299929" y="511098"/>
                  <a:pt x="1298500" y="507287"/>
                  <a:pt x="1299738" y="507097"/>
                </a:cubicBezTo>
                <a:cubicBezTo>
                  <a:pt x="1300976" y="506906"/>
                  <a:pt x="1304310" y="505764"/>
                  <a:pt x="1304120" y="504906"/>
                </a:cubicBezTo>
                <a:lnTo>
                  <a:pt x="1304024" y="504906"/>
                </a:lnTo>
                <a:lnTo>
                  <a:pt x="1300119" y="505287"/>
                </a:lnTo>
                <a:cubicBezTo>
                  <a:pt x="1295928" y="504335"/>
                  <a:pt x="1291642" y="503192"/>
                  <a:pt x="1290594" y="502716"/>
                </a:cubicBezTo>
                <a:cubicBezTo>
                  <a:pt x="1289546" y="502239"/>
                  <a:pt x="1287737" y="504335"/>
                  <a:pt x="1288022" y="505097"/>
                </a:cubicBezTo>
                <a:cubicBezTo>
                  <a:pt x="1288308" y="505859"/>
                  <a:pt x="1286498" y="508335"/>
                  <a:pt x="1283164" y="508716"/>
                </a:cubicBezTo>
                <a:cubicBezTo>
                  <a:pt x="1279831" y="509192"/>
                  <a:pt x="1262019" y="505764"/>
                  <a:pt x="1265067" y="509669"/>
                </a:cubicBezTo>
                <a:lnTo>
                  <a:pt x="1264305" y="514146"/>
                </a:lnTo>
                <a:cubicBezTo>
                  <a:pt x="1264114" y="515003"/>
                  <a:pt x="1267163" y="516336"/>
                  <a:pt x="1268972" y="517194"/>
                </a:cubicBezTo>
                <a:lnTo>
                  <a:pt x="1269448" y="517384"/>
                </a:lnTo>
                <a:cubicBezTo>
                  <a:pt x="1270401" y="517003"/>
                  <a:pt x="1271068" y="516146"/>
                  <a:pt x="1270877" y="515669"/>
                </a:cubicBezTo>
                <a:lnTo>
                  <a:pt x="1270591" y="515193"/>
                </a:lnTo>
                <a:cubicBezTo>
                  <a:pt x="1270211" y="514622"/>
                  <a:pt x="1269258" y="514050"/>
                  <a:pt x="1269353" y="513574"/>
                </a:cubicBezTo>
                <a:cubicBezTo>
                  <a:pt x="1269544" y="512717"/>
                  <a:pt x="1270020" y="511383"/>
                  <a:pt x="1270782" y="511098"/>
                </a:cubicBezTo>
                <a:cubicBezTo>
                  <a:pt x="1271639" y="510812"/>
                  <a:pt x="1274021" y="511669"/>
                  <a:pt x="1274021" y="511764"/>
                </a:cubicBezTo>
                <a:lnTo>
                  <a:pt x="1273354" y="515384"/>
                </a:lnTo>
                <a:cubicBezTo>
                  <a:pt x="1276688" y="515860"/>
                  <a:pt x="1278783" y="516812"/>
                  <a:pt x="1277831" y="517575"/>
                </a:cubicBezTo>
                <a:cubicBezTo>
                  <a:pt x="1276878" y="518337"/>
                  <a:pt x="1275259" y="520813"/>
                  <a:pt x="1275735" y="521670"/>
                </a:cubicBezTo>
                <a:cubicBezTo>
                  <a:pt x="1276211" y="522527"/>
                  <a:pt x="1276497" y="525004"/>
                  <a:pt x="1275259" y="525099"/>
                </a:cubicBezTo>
                <a:lnTo>
                  <a:pt x="1274878" y="524814"/>
                </a:lnTo>
                <a:cubicBezTo>
                  <a:pt x="1273544" y="523956"/>
                  <a:pt x="1272592" y="522527"/>
                  <a:pt x="1271163" y="521956"/>
                </a:cubicBezTo>
                <a:cubicBezTo>
                  <a:pt x="1264305" y="519479"/>
                  <a:pt x="1261162" y="514717"/>
                  <a:pt x="1259066" y="509383"/>
                </a:cubicBezTo>
                <a:cubicBezTo>
                  <a:pt x="1257733" y="505954"/>
                  <a:pt x="1255637" y="504335"/>
                  <a:pt x="1251065" y="504430"/>
                </a:cubicBezTo>
                <a:lnTo>
                  <a:pt x="1249351" y="504430"/>
                </a:lnTo>
                <a:cubicBezTo>
                  <a:pt x="1246970" y="503096"/>
                  <a:pt x="1244303" y="503287"/>
                  <a:pt x="1243350" y="504811"/>
                </a:cubicBezTo>
                <a:cubicBezTo>
                  <a:pt x="1242398" y="506430"/>
                  <a:pt x="1238873" y="509192"/>
                  <a:pt x="1237445" y="507669"/>
                </a:cubicBezTo>
                <a:cubicBezTo>
                  <a:pt x="1236016" y="506144"/>
                  <a:pt x="1230301" y="502430"/>
                  <a:pt x="1228586" y="503573"/>
                </a:cubicBezTo>
                <a:cubicBezTo>
                  <a:pt x="1226967" y="504716"/>
                  <a:pt x="1223157" y="508050"/>
                  <a:pt x="1224110" y="508240"/>
                </a:cubicBezTo>
                <a:cubicBezTo>
                  <a:pt x="1225062" y="508526"/>
                  <a:pt x="1226872" y="509383"/>
                  <a:pt x="1226205" y="509573"/>
                </a:cubicBezTo>
                <a:cubicBezTo>
                  <a:pt x="1225538" y="509859"/>
                  <a:pt x="1224205" y="511288"/>
                  <a:pt x="1223729" y="511955"/>
                </a:cubicBezTo>
                <a:cubicBezTo>
                  <a:pt x="1223348" y="512621"/>
                  <a:pt x="1222871" y="515860"/>
                  <a:pt x="1222871" y="517765"/>
                </a:cubicBezTo>
                <a:lnTo>
                  <a:pt x="1221486" y="521051"/>
                </a:lnTo>
                <a:lnTo>
                  <a:pt x="1218014" y="513002"/>
                </a:lnTo>
                <a:cubicBezTo>
                  <a:pt x="1217632" y="511098"/>
                  <a:pt x="1218966" y="505192"/>
                  <a:pt x="1219156" y="503287"/>
                </a:cubicBezTo>
                <a:cubicBezTo>
                  <a:pt x="1219252" y="501287"/>
                  <a:pt x="1218299" y="497667"/>
                  <a:pt x="1217632" y="499572"/>
                </a:cubicBezTo>
                <a:lnTo>
                  <a:pt x="1216299" y="500048"/>
                </a:lnTo>
                <a:cubicBezTo>
                  <a:pt x="1213061" y="501192"/>
                  <a:pt x="1208012" y="503096"/>
                  <a:pt x="1206203" y="501954"/>
                </a:cubicBezTo>
                <a:lnTo>
                  <a:pt x="1200869" y="498620"/>
                </a:lnTo>
                <a:cubicBezTo>
                  <a:pt x="1194487" y="499191"/>
                  <a:pt x="1189153" y="500810"/>
                  <a:pt x="1189153" y="502239"/>
                </a:cubicBezTo>
                <a:cubicBezTo>
                  <a:pt x="1189153" y="503668"/>
                  <a:pt x="1190486" y="507097"/>
                  <a:pt x="1190581" y="508335"/>
                </a:cubicBezTo>
                <a:lnTo>
                  <a:pt x="1188581" y="508621"/>
                </a:lnTo>
                <a:cubicBezTo>
                  <a:pt x="1188010" y="508716"/>
                  <a:pt x="1187057" y="509478"/>
                  <a:pt x="1187153" y="509764"/>
                </a:cubicBezTo>
                <a:cubicBezTo>
                  <a:pt x="1187438" y="510812"/>
                  <a:pt x="1191724" y="512145"/>
                  <a:pt x="1186867" y="512717"/>
                </a:cubicBezTo>
                <a:lnTo>
                  <a:pt x="1183438" y="513098"/>
                </a:lnTo>
                <a:cubicBezTo>
                  <a:pt x="1184009" y="510907"/>
                  <a:pt x="1184866" y="507954"/>
                  <a:pt x="1185438" y="506621"/>
                </a:cubicBezTo>
                <a:cubicBezTo>
                  <a:pt x="1186010" y="505287"/>
                  <a:pt x="1185152" y="501573"/>
                  <a:pt x="1182009" y="501763"/>
                </a:cubicBezTo>
                <a:cubicBezTo>
                  <a:pt x="1178866" y="501954"/>
                  <a:pt x="1173532" y="496715"/>
                  <a:pt x="1173056" y="496334"/>
                </a:cubicBezTo>
                <a:lnTo>
                  <a:pt x="1169627" y="499001"/>
                </a:lnTo>
                <a:cubicBezTo>
                  <a:pt x="1165055" y="498620"/>
                  <a:pt x="1158101" y="497000"/>
                  <a:pt x="1154006" y="495381"/>
                </a:cubicBezTo>
                <a:lnTo>
                  <a:pt x="1150291" y="497572"/>
                </a:lnTo>
                <a:cubicBezTo>
                  <a:pt x="1147243" y="499382"/>
                  <a:pt x="1144862" y="495953"/>
                  <a:pt x="1144290" y="496429"/>
                </a:cubicBezTo>
                <a:cubicBezTo>
                  <a:pt x="1141718" y="498525"/>
                  <a:pt x="1138099" y="499096"/>
                  <a:pt x="1136384" y="497572"/>
                </a:cubicBezTo>
                <a:lnTo>
                  <a:pt x="1133813" y="495191"/>
                </a:lnTo>
                <a:cubicBezTo>
                  <a:pt x="1132098" y="496429"/>
                  <a:pt x="1126669" y="496905"/>
                  <a:pt x="1121716" y="496239"/>
                </a:cubicBezTo>
                <a:lnTo>
                  <a:pt x="1117239" y="496048"/>
                </a:lnTo>
                <a:lnTo>
                  <a:pt x="1112477" y="495858"/>
                </a:lnTo>
                <a:cubicBezTo>
                  <a:pt x="1109714" y="494810"/>
                  <a:pt x="1109143" y="497477"/>
                  <a:pt x="1111238" y="501858"/>
                </a:cubicBezTo>
                <a:cubicBezTo>
                  <a:pt x="1113334" y="506144"/>
                  <a:pt x="1113620" y="518432"/>
                  <a:pt x="1116001" y="518622"/>
                </a:cubicBezTo>
                <a:cubicBezTo>
                  <a:pt x="1118287" y="518813"/>
                  <a:pt x="1123335" y="514146"/>
                  <a:pt x="1124383" y="512907"/>
                </a:cubicBezTo>
                <a:lnTo>
                  <a:pt x="1125335" y="512907"/>
                </a:lnTo>
                <a:cubicBezTo>
                  <a:pt x="1128669" y="513002"/>
                  <a:pt x="1127621" y="515384"/>
                  <a:pt x="1127431" y="516812"/>
                </a:cubicBezTo>
                <a:lnTo>
                  <a:pt x="1127240" y="518051"/>
                </a:lnTo>
                <a:cubicBezTo>
                  <a:pt x="1126002" y="519479"/>
                  <a:pt x="1126002" y="520718"/>
                  <a:pt x="1127336" y="520908"/>
                </a:cubicBezTo>
                <a:cubicBezTo>
                  <a:pt x="1128574" y="521099"/>
                  <a:pt x="1132098" y="522432"/>
                  <a:pt x="1130193" y="523194"/>
                </a:cubicBezTo>
                <a:cubicBezTo>
                  <a:pt x="1128288" y="523956"/>
                  <a:pt x="1123049" y="524242"/>
                  <a:pt x="1122002" y="522432"/>
                </a:cubicBezTo>
                <a:lnTo>
                  <a:pt x="1120763" y="521194"/>
                </a:lnTo>
                <a:cubicBezTo>
                  <a:pt x="1120478" y="520908"/>
                  <a:pt x="1118191" y="521385"/>
                  <a:pt x="1117525" y="522051"/>
                </a:cubicBezTo>
                <a:cubicBezTo>
                  <a:pt x="1116572" y="523004"/>
                  <a:pt x="1122097" y="524147"/>
                  <a:pt x="1117811" y="525194"/>
                </a:cubicBezTo>
                <a:lnTo>
                  <a:pt x="1114953" y="525957"/>
                </a:lnTo>
                <a:cubicBezTo>
                  <a:pt x="1114572" y="523956"/>
                  <a:pt x="1113334" y="522051"/>
                  <a:pt x="1112096" y="521766"/>
                </a:cubicBezTo>
                <a:cubicBezTo>
                  <a:pt x="1110953" y="521480"/>
                  <a:pt x="1107809" y="523004"/>
                  <a:pt x="1108571" y="525671"/>
                </a:cubicBezTo>
                <a:cubicBezTo>
                  <a:pt x="1109333" y="528338"/>
                  <a:pt x="1100665" y="527576"/>
                  <a:pt x="1101808" y="522908"/>
                </a:cubicBezTo>
                <a:lnTo>
                  <a:pt x="1093998" y="522051"/>
                </a:lnTo>
                <a:cubicBezTo>
                  <a:pt x="1092950" y="521956"/>
                  <a:pt x="1095903" y="517194"/>
                  <a:pt x="1098570" y="517003"/>
                </a:cubicBezTo>
                <a:lnTo>
                  <a:pt x="1101904" y="516717"/>
                </a:lnTo>
                <a:cubicBezTo>
                  <a:pt x="1105809" y="516812"/>
                  <a:pt x="1108190" y="515003"/>
                  <a:pt x="1107143" y="512812"/>
                </a:cubicBezTo>
                <a:cubicBezTo>
                  <a:pt x="1106095" y="510526"/>
                  <a:pt x="1100285" y="507097"/>
                  <a:pt x="1101999" y="506335"/>
                </a:cubicBezTo>
                <a:cubicBezTo>
                  <a:pt x="1103714" y="505573"/>
                  <a:pt x="1104285" y="499953"/>
                  <a:pt x="1104285" y="498239"/>
                </a:cubicBezTo>
                <a:cubicBezTo>
                  <a:pt x="1104285" y="496524"/>
                  <a:pt x="1101904" y="492333"/>
                  <a:pt x="1098951" y="492238"/>
                </a:cubicBezTo>
                <a:lnTo>
                  <a:pt x="1098951" y="495000"/>
                </a:lnTo>
                <a:lnTo>
                  <a:pt x="1098951" y="496048"/>
                </a:lnTo>
                <a:cubicBezTo>
                  <a:pt x="1097903" y="497191"/>
                  <a:pt x="1096094" y="497381"/>
                  <a:pt x="1094951" y="496524"/>
                </a:cubicBezTo>
                <a:lnTo>
                  <a:pt x="1093903" y="495858"/>
                </a:lnTo>
                <a:lnTo>
                  <a:pt x="1092760" y="495191"/>
                </a:lnTo>
                <a:cubicBezTo>
                  <a:pt x="1091426" y="494524"/>
                  <a:pt x="1088855" y="494238"/>
                  <a:pt x="1087140" y="494524"/>
                </a:cubicBezTo>
                <a:cubicBezTo>
                  <a:pt x="1085426" y="494810"/>
                  <a:pt x="1079520" y="497953"/>
                  <a:pt x="1077139" y="499287"/>
                </a:cubicBezTo>
                <a:lnTo>
                  <a:pt x="1075615" y="495477"/>
                </a:lnTo>
                <a:cubicBezTo>
                  <a:pt x="1074662" y="493000"/>
                  <a:pt x="1069995" y="493286"/>
                  <a:pt x="1068376" y="496143"/>
                </a:cubicBezTo>
                <a:cubicBezTo>
                  <a:pt x="1066090" y="499953"/>
                  <a:pt x="1064280" y="498334"/>
                  <a:pt x="1062089" y="496429"/>
                </a:cubicBezTo>
                <a:lnTo>
                  <a:pt x="1060375" y="495000"/>
                </a:lnTo>
                <a:cubicBezTo>
                  <a:pt x="1057613" y="494429"/>
                  <a:pt x="1054279" y="494524"/>
                  <a:pt x="1052945" y="495191"/>
                </a:cubicBezTo>
                <a:cubicBezTo>
                  <a:pt x="1051516" y="495858"/>
                  <a:pt x="1045421" y="495953"/>
                  <a:pt x="1041230" y="493191"/>
                </a:cubicBezTo>
                <a:lnTo>
                  <a:pt x="1034562" y="494905"/>
                </a:lnTo>
                <a:lnTo>
                  <a:pt x="1027418" y="496810"/>
                </a:lnTo>
                <a:cubicBezTo>
                  <a:pt x="1028085" y="501573"/>
                  <a:pt x="1027609" y="504811"/>
                  <a:pt x="1026371" y="504144"/>
                </a:cubicBezTo>
                <a:cubicBezTo>
                  <a:pt x="1025037" y="503382"/>
                  <a:pt x="1022370" y="501096"/>
                  <a:pt x="1023418" y="500810"/>
                </a:cubicBezTo>
                <a:cubicBezTo>
                  <a:pt x="1024465" y="500525"/>
                  <a:pt x="1025799" y="498906"/>
                  <a:pt x="1024370" y="497762"/>
                </a:cubicBezTo>
                <a:cubicBezTo>
                  <a:pt x="1022941" y="496619"/>
                  <a:pt x="1012178" y="499477"/>
                  <a:pt x="1008082" y="498334"/>
                </a:cubicBezTo>
                <a:lnTo>
                  <a:pt x="1006749" y="497381"/>
                </a:lnTo>
                <a:lnTo>
                  <a:pt x="1000653" y="493095"/>
                </a:lnTo>
                <a:cubicBezTo>
                  <a:pt x="997700" y="497096"/>
                  <a:pt x="995033" y="497000"/>
                  <a:pt x="994557" y="492905"/>
                </a:cubicBezTo>
                <a:lnTo>
                  <a:pt x="987794" y="497286"/>
                </a:lnTo>
                <a:lnTo>
                  <a:pt x="985318" y="498906"/>
                </a:lnTo>
                <a:cubicBezTo>
                  <a:pt x="980174" y="498048"/>
                  <a:pt x="975412" y="497000"/>
                  <a:pt x="974745" y="496524"/>
                </a:cubicBezTo>
                <a:cubicBezTo>
                  <a:pt x="974078" y="496048"/>
                  <a:pt x="971316" y="499096"/>
                  <a:pt x="969411" y="500429"/>
                </a:cubicBezTo>
                <a:lnTo>
                  <a:pt x="966839" y="498715"/>
                </a:lnTo>
                <a:cubicBezTo>
                  <a:pt x="965696" y="497953"/>
                  <a:pt x="965125" y="495096"/>
                  <a:pt x="962267" y="497381"/>
                </a:cubicBezTo>
                <a:lnTo>
                  <a:pt x="960457" y="498810"/>
                </a:lnTo>
                <a:cubicBezTo>
                  <a:pt x="961410" y="500144"/>
                  <a:pt x="961601" y="501668"/>
                  <a:pt x="960934" y="502335"/>
                </a:cubicBezTo>
                <a:cubicBezTo>
                  <a:pt x="960267" y="503001"/>
                  <a:pt x="958076" y="504049"/>
                  <a:pt x="957600" y="503192"/>
                </a:cubicBezTo>
                <a:lnTo>
                  <a:pt x="957314" y="502620"/>
                </a:lnTo>
                <a:cubicBezTo>
                  <a:pt x="956171" y="500525"/>
                  <a:pt x="960267" y="496239"/>
                  <a:pt x="954076" y="496429"/>
                </a:cubicBezTo>
                <a:lnTo>
                  <a:pt x="949789" y="496524"/>
                </a:lnTo>
                <a:cubicBezTo>
                  <a:pt x="950171" y="499858"/>
                  <a:pt x="949313" y="502335"/>
                  <a:pt x="947980" y="501954"/>
                </a:cubicBezTo>
                <a:lnTo>
                  <a:pt x="946837" y="501287"/>
                </a:lnTo>
                <a:cubicBezTo>
                  <a:pt x="944360" y="499763"/>
                  <a:pt x="934930" y="498429"/>
                  <a:pt x="931597" y="499382"/>
                </a:cubicBezTo>
                <a:lnTo>
                  <a:pt x="926739" y="500620"/>
                </a:lnTo>
                <a:cubicBezTo>
                  <a:pt x="921405" y="501954"/>
                  <a:pt x="916643" y="502049"/>
                  <a:pt x="916071" y="500810"/>
                </a:cubicBezTo>
                <a:lnTo>
                  <a:pt x="916071" y="500144"/>
                </a:lnTo>
                <a:cubicBezTo>
                  <a:pt x="915976" y="499382"/>
                  <a:pt x="916166" y="494048"/>
                  <a:pt x="916071" y="494143"/>
                </a:cubicBezTo>
                <a:cubicBezTo>
                  <a:pt x="911118" y="495381"/>
                  <a:pt x="914452" y="498715"/>
                  <a:pt x="913499" y="501001"/>
                </a:cubicBezTo>
                <a:lnTo>
                  <a:pt x="913118" y="501954"/>
                </a:lnTo>
                <a:cubicBezTo>
                  <a:pt x="913118" y="503287"/>
                  <a:pt x="911975" y="504049"/>
                  <a:pt x="910547" y="503477"/>
                </a:cubicBezTo>
                <a:cubicBezTo>
                  <a:pt x="909118" y="502906"/>
                  <a:pt x="906355" y="501001"/>
                  <a:pt x="906832" y="500239"/>
                </a:cubicBezTo>
                <a:cubicBezTo>
                  <a:pt x="907308" y="499477"/>
                  <a:pt x="906546" y="495953"/>
                  <a:pt x="902927" y="495572"/>
                </a:cubicBezTo>
                <a:lnTo>
                  <a:pt x="900926" y="496334"/>
                </a:lnTo>
                <a:lnTo>
                  <a:pt x="895402" y="498429"/>
                </a:lnTo>
                <a:cubicBezTo>
                  <a:pt x="889591" y="497286"/>
                  <a:pt x="883591" y="496619"/>
                  <a:pt x="881972" y="496905"/>
                </a:cubicBezTo>
                <a:lnTo>
                  <a:pt x="883686" y="498429"/>
                </a:lnTo>
                <a:cubicBezTo>
                  <a:pt x="884067" y="498810"/>
                  <a:pt x="884257" y="499763"/>
                  <a:pt x="884162" y="499858"/>
                </a:cubicBezTo>
                <a:cubicBezTo>
                  <a:pt x="883496" y="500144"/>
                  <a:pt x="882638" y="500334"/>
                  <a:pt x="881876" y="500429"/>
                </a:cubicBezTo>
                <a:lnTo>
                  <a:pt x="877780" y="500906"/>
                </a:lnTo>
                <a:cubicBezTo>
                  <a:pt x="873685" y="499763"/>
                  <a:pt x="867113" y="499191"/>
                  <a:pt x="863112" y="499667"/>
                </a:cubicBezTo>
                <a:lnTo>
                  <a:pt x="859588" y="500429"/>
                </a:lnTo>
                <a:lnTo>
                  <a:pt x="858445" y="500715"/>
                </a:lnTo>
                <a:cubicBezTo>
                  <a:pt x="857397" y="501858"/>
                  <a:pt x="857683" y="503287"/>
                  <a:pt x="859016" y="503858"/>
                </a:cubicBezTo>
                <a:lnTo>
                  <a:pt x="860159" y="504525"/>
                </a:lnTo>
                <a:lnTo>
                  <a:pt x="860636" y="504811"/>
                </a:lnTo>
                <a:cubicBezTo>
                  <a:pt x="861302" y="505668"/>
                  <a:pt x="858730" y="507669"/>
                  <a:pt x="854921" y="509097"/>
                </a:cubicBezTo>
                <a:lnTo>
                  <a:pt x="853682" y="503954"/>
                </a:lnTo>
                <a:cubicBezTo>
                  <a:pt x="853397" y="502620"/>
                  <a:pt x="850063" y="501763"/>
                  <a:pt x="848063" y="500906"/>
                </a:cubicBezTo>
                <a:cubicBezTo>
                  <a:pt x="847872" y="500810"/>
                  <a:pt x="846824" y="501858"/>
                  <a:pt x="846253" y="502335"/>
                </a:cubicBezTo>
                <a:lnTo>
                  <a:pt x="845205" y="503096"/>
                </a:lnTo>
                <a:cubicBezTo>
                  <a:pt x="843967" y="503858"/>
                  <a:pt x="842443" y="503573"/>
                  <a:pt x="841681" y="502430"/>
                </a:cubicBezTo>
                <a:lnTo>
                  <a:pt x="841205" y="501287"/>
                </a:lnTo>
                <a:cubicBezTo>
                  <a:pt x="840443" y="499572"/>
                  <a:pt x="842919" y="497000"/>
                  <a:pt x="839014" y="496143"/>
                </a:cubicBezTo>
                <a:cubicBezTo>
                  <a:pt x="837299" y="495762"/>
                  <a:pt x="835394" y="494524"/>
                  <a:pt x="833965" y="494810"/>
                </a:cubicBezTo>
                <a:cubicBezTo>
                  <a:pt x="831870" y="495286"/>
                  <a:pt x="829870" y="496524"/>
                  <a:pt x="828346" y="497858"/>
                </a:cubicBezTo>
                <a:lnTo>
                  <a:pt x="826822" y="499096"/>
                </a:lnTo>
                <a:cubicBezTo>
                  <a:pt x="825393" y="501192"/>
                  <a:pt x="823964" y="502239"/>
                  <a:pt x="823583" y="501382"/>
                </a:cubicBezTo>
                <a:cubicBezTo>
                  <a:pt x="823202" y="500525"/>
                  <a:pt x="819488" y="499858"/>
                  <a:pt x="816154" y="501573"/>
                </a:cubicBezTo>
                <a:cubicBezTo>
                  <a:pt x="812725" y="503287"/>
                  <a:pt x="801295" y="500429"/>
                  <a:pt x="799961" y="500429"/>
                </a:cubicBezTo>
                <a:cubicBezTo>
                  <a:pt x="798532" y="500429"/>
                  <a:pt x="794818" y="499477"/>
                  <a:pt x="794818" y="498334"/>
                </a:cubicBezTo>
                <a:cubicBezTo>
                  <a:pt x="794818" y="497191"/>
                  <a:pt x="796342" y="494238"/>
                  <a:pt x="798247" y="494143"/>
                </a:cubicBezTo>
                <a:lnTo>
                  <a:pt x="799485" y="493952"/>
                </a:lnTo>
                <a:lnTo>
                  <a:pt x="800533" y="493762"/>
                </a:lnTo>
                <a:cubicBezTo>
                  <a:pt x="801962" y="493286"/>
                  <a:pt x="801580" y="492619"/>
                  <a:pt x="799676" y="492238"/>
                </a:cubicBezTo>
                <a:cubicBezTo>
                  <a:pt x="797771" y="491857"/>
                  <a:pt x="792913" y="487856"/>
                  <a:pt x="792246" y="488523"/>
                </a:cubicBezTo>
                <a:cubicBezTo>
                  <a:pt x="791579" y="489095"/>
                  <a:pt x="789579" y="492048"/>
                  <a:pt x="789007" y="493857"/>
                </a:cubicBezTo>
                <a:cubicBezTo>
                  <a:pt x="788436" y="495572"/>
                  <a:pt x="788627" y="500429"/>
                  <a:pt x="787293" y="500429"/>
                </a:cubicBezTo>
                <a:cubicBezTo>
                  <a:pt x="785960" y="500525"/>
                  <a:pt x="780530" y="501763"/>
                  <a:pt x="777292" y="501192"/>
                </a:cubicBezTo>
                <a:lnTo>
                  <a:pt x="775387" y="499858"/>
                </a:lnTo>
                <a:cubicBezTo>
                  <a:pt x="772434" y="497858"/>
                  <a:pt x="770529" y="497572"/>
                  <a:pt x="768053" y="499953"/>
                </a:cubicBezTo>
                <a:lnTo>
                  <a:pt x="767672" y="500334"/>
                </a:lnTo>
                <a:cubicBezTo>
                  <a:pt x="766624" y="500239"/>
                  <a:pt x="762242" y="500429"/>
                  <a:pt x="758051" y="500620"/>
                </a:cubicBezTo>
                <a:lnTo>
                  <a:pt x="754718" y="502335"/>
                </a:lnTo>
                <a:lnTo>
                  <a:pt x="754432" y="502525"/>
                </a:lnTo>
                <a:cubicBezTo>
                  <a:pt x="753574" y="502430"/>
                  <a:pt x="752146" y="501954"/>
                  <a:pt x="751193" y="501477"/>
                </a:cubicBezTo>
                <a:lnTo>
                  <a:pt x="750431" y="500715"/>
                </a:lnTo>
                <a:lnTo>
                  <a:pt x="748431" y="498715"/>
                </a:lnTo>
                <a:cubicBezTo>
                  <a:pt x="745097" y="499382"/>
                  <a:pt x="741668" y="499287"/>
                  <a:pt x="740811" y="498525"/>
                </a:cubicBezTo>
                <a:cubicBezTo>
                  <a:pt x="739954" y="497762"/>
                  <a:pt x="736430" y="496810"/>
                  <a:pt x="736144" y="497762"/>
                </a:cubicBezTo>
                <a:lnTo>
                  <a:pt x="735668" y="498620"/>
                </a:lnTo>
                <a:lnTo>
                  <a:pt x="735382" y="499191"/>
                </a:lnTo>
                <a:cubicBezTo>
                  <a:pt x="735096" y="499477"/>
                  <a:pt x="733286" y="499287"/>
                  <a:pt x="731286" y="498715"/>
                </a:cubicBezTo>
                <a:lnTo>
                  <a:pt x="730810" y="499096"/>
                </a:lnTo>
                <a:cubicBezTo>
                  <a:pt x="729476" y="500239"/>
                  <a:pt x="728238" y="501858"/>
                  <a:pt x="728047" y="503287"/>
                </a:cubicBezTo>
                <a:lnTo>
                  <a:pt x="727762" y="505192"/>
                </a:lnTo>
                <a:cubicBezTo>
                  <a:pt x="726047" y="505859"/>
                  <a:pt x="723952" y="505192"/>
                  <a:pt x="723095" y="503668"/>
                </a:cubicBezTo>
                <a:lnTo>
                  <a:pt x="722713" y="502144"/>
                </a:lnTo>
                <a:lnTo>
                  <a:pt x="722618" y="501763"/>
                </a:lnTo>
                <a:cubicBezTo>
                  <a:pt x="722618" y="501096"/>
                  <a:pt x="719665" y="500525"/>
                  <a:pt x="716237" y="500429"/>
                </a:cubicBezTo>
                <a:lnTo>
                  <a:pt x="713093" y="500715"/>
                </a:lnTo>
                <a:lnTo>
                  <a:pt x="710522" y="501001"/>
                </a:lnTo>
                <a:cubicBezTo>
                  <a:pt x="707473" y="501954"/>
                  <a:pt x="706235" y="501668"/>
                  <a:pt x="707855" y="500239"/>
                </a:cubicBezTo>
                <a:cubicBezTo>
                  <a:pt x="709474" y="498906"/>
                  <a:pt x="711569" y="494715"/>
                  <a:pt x="709093" y="493762"/>
                </a:cubicBezTo>
                <a:cubicBezTo>
                  <a:pt x="706616" y="492810"/>
                  <a:pt x="700044" y="491381"/>
                  <a:pt x="699949" y="492905"/>
                </a:cubicBezTo>
                <a:cubicBezTo>
                  <a:pt x="699949" y="494333"/>
                  <a:pt x="698711" y="499191"/>
                  <a:pt x="697758" y="500048"/>
                </a:cubicBezTo>
                <a:lnTo>
                  <a:pt x="696901" y="500048"/>
                </a:lnTo>
                <a:lnTo>
                  <a:pt x="696044" y="500048"/>
                </a:lnTo>
                <a:cubicBezTo>
                  <a:pt x="695186" y="499191"/>
                  <a:pt x="694710" y="497286"/>
                  <a:pt x="694901" y="495953"/>
                </a:cubicBezTo>
                <a:cubicBezTo>
                  <a:pt x="695186" y="494524"/>
                  <a:pt x="689186" y="494048"/>
                  <a:pt x="687947" y="494429"/>
                </a:cubicBezTo>
                <a:cubicBezTo>
                  <a:pt x="686709" y="494810"/>
                  <a:pt x="687471" y="497953"/>
                  <a:pt x="687662" y="498429"/>
                </a:cubicBezTo>
                <a:cubicBezTo>
                  <a:pt x="687852" y="498810"/>
                  <a:pt x="687185" y="500048"/>
                  <a:pt x="685661" y="500239"/>
                </a:cubicBezTo>
                <a:lnTo>
                  <a:pt x="684899" y="499763"/>
                </a:lnTo>
                <a:lnTo>
                  <a:pt x="683185" y="498715"/>
                </a:lnTo>
                <a:cubicBezTo>
                  <a:pt x="681565" y="497286"/>
                  <a:pt x="678898" y="497286"/>
                  <a:pt x="677184" y="498715"/>
                </a:cubicBezTo>
                <a:cubicBezTo>
                  <a:pt x="675470" y="500144"/>
                  <a:pt x="661372" y="499001"/>
                  <a:pt x="661182" y="500048"/>
                </a:cubicBezTo>
                <a:lnTo>
                  <a:pt x="660801" y="501001"/>
                </a:lnTo>
                <a:lnTo>
                  <a:pt x="660325" y="502144"/>
                </a:lnTo>
                <a:cubicBezTo>
                  <a:pt x="659658" y="503382"/>
                  <a:pt x="658324" y="504144"/>
                  <a:pt x="657467" y="503858"/>
                </a:cubicBezTo>
                <a:cubicBezTo>
                  <a:pt x="656610" y="503573"/>
                  <a:pt x="654419" y="501382"/>
                  <a:pt x="653848" y="500048"/>
                </a:cubicBezTo>
                <a:lnTo>
                  <a:pt x="652895" y="499096"/>
                </a:lnTo>
                <a:cubicBezTo>
                  <a:pt x="652229" y="498429"/>
                  <a:pt x="650609" y="497953"/>
                  <a:pt x="649657" y="498239"/>
                </a:cubicBezTo>
                <a:cubicBezTo>
                  <a:pt x="648895" y="498429"/>
                  <a:pt x="647942" y="499763"/>
                  <a:pt x="648038" y="500525"/>
                </a:cubicBezTo>
                <a:lnTo>
                  <a:pt x="648323" y="502335"/>
                </a:lnTo>
                <a:cubicBezTo>
                  <a:pt x="649276" y="504811"/>
                  <a:pt x="649085" y="506621"/>
                  <a:pt x="647847" y="506144"/>
                </a:cubicBezTo>
                <a:cubicBezTo>
                  <a:pt x="646609" y="505764"/>
                  <a:pt x="643275" y="503573"/>
                  <a:pt x="640418" y="502144"/>
                </a:cubicBezTo>
                <a:lnTo>
                  <a:pt x="638227" y="500334"/>
                </a:lnTo>
                <a:lnTo>
                  <a:pt x="636798" y="499096"/>
                </a:lnTo>
                <a:cubicBezTo>
                  <a:pt x="634417" y="497953"/>
                  <a:pt x="631655" y="497000"/>
                  <a:pt x="630607" y="496905"/>
                </a:cubicBezTo>
                <a:lnTo>
                  <a:pt x="629845" y="497096"/>
                </a:lnTo>
                <a:cubicBezTo>
                  <a:pt x="626892" y="498048"/>
                  <a:pt x="623939" y="499858"/>
                  <a:pt x="621082" y="499858"/>
                </a:cubicBezTo>
                <a:lnTo>
                  <a:pt x="617748" y="499858"/>
                </a:lnTo>
                <a:cubicBezTo>
                  <a:pt x="614319" y="498048"/>
                  <a:pt x="610319" y="496524"/>
                  <a:pt x="608795" y="496524"/>
                </a:cubicBezTo>
                <a:cubicBezTo>
                  <a:pt x="607366" y="496429"/>
                  <a:pt x="605651" y="499763"/>
                  <a:pt x="604127" y="499096"/>
                </a:cubicBezTo>
                <a:cubicBezTo>
                  <a:pt x="602603" y="498525"/>
                  <a:pt x="598984" y="496048"/>
                  <a:pt x="600031" y="495191"/>
                </a:cubicBezTo>
                <a:cubicBezTo>
                  <a:pt x="601079" y="494333"/>
                  <a:pt x="603080" y="491476"/>
                  <a:pt x="600508" y="491857"/>
                </a:cubicBezTo>
                <a:cubicBezTo>
                  <a:pt x="598031" y="492238"/>
                  <a:pt x="591840" y="495381"/>
                  <a:pt x="587554" y="497286"/>
                </a:cubicBezTo>
                <a:lnTo>
                  <a:pt x="582982" y="495953"/>
                </a:lnTo>
                <a:lnTo>
                  <a:pt x="582696" y="495858"/>
                </a:lnTo>
                <a:cubicBezTo>
                  <a:pt x="582315" y="496048"/>
                  <a:pt x="581458" y="497381"/>
                  <a:pt x="580791" y="498906"/>
                </a:cubicBezTo>
                <a:cubicBezTo>
                  <a:pt x="580124" y="500429"/>
                  <a:pt x="578029" y="504335"/>
                  <a:pt x="577743" y="504335"/>
                </a:cubicBezTo>
                <a:cubicBezTo>
                  <a:pt x="577362" y="504335"/>
                  <a:pt x="576314" y="503001"/>
                  <a:pt x="576029" y="501477"/>
                </a:cubicBezTo>
                <a:cubicBezTo>
                  <a:pt x="575838" y="499953"/>
                  <a:pt x="574314" y="495762"/>
                  <a:pt x="573266" y="495953"/>
                </a:cubicBezTo>
                <a:cubicBezTo>
                  <a:pt x="572219" y="496143"/>
                  <a:pt x="570313" y="497667"/>
                  <a:pt x="569266" y="498906"/>
                </a:cubicBezTo>
                <a:cubicBezTo>
                  <a:pt x="568123" y="500144"/>
                  <a:pt x="560693" y="499096"/>
                  <a:pt x="557455" y="498715"/>
                </a:cubicBezTo>
                <a:cubicBezTo>
                  <a:pt x="554216" y="498334"/>
                  <a:pt x="544977" y="498620"/>
                  <a:pt x="544977" y="497286"/>
                </a:cubicBezTo>
                <a:cubicBezTo>
                  <a:pt x="544977" y="495953"/>
                  <a:pt x="544024" y="492143"/>
                  <a:pt x="542786" y="492714"/>
                </a:cubicBezTo>
                <a:lnTo>
                  <a:pt x="542405" y="493095"/>
                </a:lnTo>
                <a:lnTo>
                  <a:pt x="541548" y="494048"/>
                </a:lnTo>
                <a:cubicBezTo>
                  <a:pt x="540786" y="495191"/>
                  <a:pt x="539453" y="495477"/>
                  <a:pt x="538595" y="494810"/>
                </a:cubicBezTo>
                <a:cubicBezTo>
                  <a:pt x="537738" y="494143"/>
                  <a:pt x="534214" y="493095"/>
                  <a:pt x="533452" y="495000"/>
                </a:cubicBezTo>
                <a:cubicBezTo>
                  <a:pt x="532690" y="496905"/>
                  <a:pt x="530023" y="502239"/>
                  <a:pt x="528975" y="502430"/>
                </a:cubicBezTo>
                <a:lnTo>
                  <a:pt x="527737" y="502335"/>
                </a:lnTo>
                <a:lnTo>
                  <a:pt x="526594" y="502239"/>
                </a:lnTo>
                <a:cubicBezTo>
                  <a:pt x="525165" y="501954"/>
                  <a:pt x="524879" y="500810"/>
                  <a:pt x="525927" y="499953"/>
                </a:cubicBezTo>
                <a:lnTo>
                  <a:pt x="526784" y="499191"/>
                </a:lnTo>
                <a:lnTo>
                  <a:pt x="527641" y="498429"/>
                </a:lnTo>
                <a:cubicBezTo>
                  <a:pt x="528689" y="497477"/>
                  <a:pt x="528404" y="496429"/>
                  <a:pt x="526975" y="496048"/>
                </a:cubicBezTo>
                <a:lnTo>
                  <a:pt x="525832" y="496048"/>
                </a:lnTo>
                <a:lnTo>
                  <a:pt x="521736" y="496048"/>
                </a:lnTo>
                <a:cubicBezTo>
                  <a:pt x="522307" y="493762"/>
                  <a:pt x="522784" y="491476"/>
                  <a:pt x="522784" y="491095"/>
                </a:cubicBezTo>
                <a:cubicBezTo>
                  <a:pt x="522784" y="490714"/>
                  <a:pt x="521450" y="489762"/>
                  <a:pt x="519736" y="489952"/>
                </a:cubicBezTo>
                <a:lnTo>
                  <a:pt x="519450" y="490523"/>
                </a:lnTo>
                <a:lnTo>
                  <a:pt x="518402" y="492810"/>
                </a:lnTo>
                <a:cubicBezTo>
                  <a:pt x="517831" y="495477"/>
                  <a:pt x="518783" y="499001"/>
                  <a:pt x="520403" y="500715"/>
                </a:cubicBezTo>
                <a:lnTo>
                  <a:pt x="517926" y="501668"/>
                </a:lnTo>
                <a:lnTo>
                  <a:pt x="516593" y="502144"/>
                </a:lnTo>
                <a:cubicBezTo>
                  <a:pt x="514021" y="500620"/>
                  <a:pt x="511354" y="498239"/>
                  <a:pt x="510496" y="496810"/>
                </a:cubicBezTo>
                <a:cubicBezTo>
                  <a:pt x="509639" y="495381"/>
                  <a:pt x="506305" y="492714"/>
                  <a:pt x="504496" y="493762"/>
                </a:cubicBezTo>
                <a:lnTo>
                  <a:pt x="503162" y="493667"/>
                </a:lnTo>
                <a:cubicBezTo>
                  <a:pt x="500971" y="493571"/>
                  <a:pt x="498781" y="492048"/>
                  <a:pt x="496685" y="492238"/>
                </a:cubicBezTo>
                <a:cubicBezTo>
                  <a:pt x="495542" y="492333"/>
                  <a:pt x="494971" y="495000"/>
                  <a:pt x="493637" y="495762"/>
                </a:cubicBezTo>
                <a:lnTo>
                  <a:pt x="492494" y="496429"/>
                </a:lnTo>
                <a:cubicBezTo>
                  <a:pt x="489637" y="496143"/>
                  <a:pt x="488208" y="495096"/>
                  <a:pt x="489351" y="493952"/>
                </a:cubicBezTo>
                <a:cubicBezTo>
                  <a:pt x="490494" y="492810"/>
                  <a:pt x="491161" y="491667"/>
                  <a:pt x="488494" y="493381"/>
                </a:cubicBezTo>
                <a:cubicBezTo>
                  <a:pt x="485827" y="495096"/>
                  <a:pt x="475826" y="495000"/>
                  <a:pt x="475254" y="494524"/>
                </a:cubicBezTo>
                <a:lnTo>
                  <a:pt x="474206" y="494143"/>
                </a:lnTo>
                <a:lnTo>
                  <a:pt x="471730" y="493191"/>
                </a:lnTo>
                <a:cubicBezTo>
                  <a:pt x="470301" y="491381"/>
                  <a:pt x="468682" y="491762"/>
                  <a:pt x="468015" y="494048"/>
                </a:cubicBezTo>
                <a:lnTo>
                  <a:pt x="467539" y="496239"/>
                </a:lnTo>
                <a:lnTo>
                  <a:pt x="467444" y="496524"/>
                </a:lnTo>
                <a:cubicBezTo>
                  <a:pt x="467729" y="497000"/>
                  <a:pt x="469539" y="498715"/>
                  <a:pt x="471635" y="500334"/>
                </a:cubicBezTo>
                <a:lnTo>
                  <a:pt x="472155" y="503151"/>
                </a:lnTo>
                <a:lnTo>
                  <a:pt x="466777" y="502239"/>
                </a:lnTo>
                <a:lnTo>
                  <a:pt x="464586" y="502620"/>
                </a:lnTo>
                <a:cubicBezTo>
                  <a:pt x="462110" y="503954"/>
                  <a:pt x="459919" y="506525"/>
                  <a:pt x="459919" y="508240"/>
                </a:cubicBezTo>
                <a:cubicBezTo>
                  <a:pt x="459823" y="509954"/>
                  <a:pt x="458776" y="512431"/>
                  <a:pt x="457919" y="509573"/>
                </a:cubicBezTo>
                <a:cubicBezTo>
                  <a:pt x="457061" y="506716"/>
                  <a:pt x="460205" y="496429"/>
                  <a:pt x="456776" y="495000"/>
                </a:cubicBezTo>
                <a:cubicBezTo>
                  <a:pt x="453442" y="493667"/>
                  <a:pt x="444488" y="498048"/>
                  <a:pt x="445060" y="499096"/>
                </a:cubicBezTo>
                <a:lnTo>
                  <a:pt x="445536" y="499953"/>
                </a:lnTo>
                <a:lnTo>
                  <a:pt x="445822" y="500429"/>
                </a:lnTo>
                <a:cubicBezTo>
                  <a:pt x="446107" y="501001"/>
                  <a:pt x="445727" y="501668"/>
                  <a:pt x="444869" y="502049"/>
                </a:cubicBezTo>
                <a:lnTo>
                  <a:pt x="444107" y="502049"/>
                </a:lnTo>
                <a:lnTo>
                  <a:pt x="443345" y="502049"/>
                </a:lnTo>
                <a:cubicBezTo>
                  <a:pt x="442583" y="501668"/>
                  <a:pt x="440202" y="499667"/>
                  <a:pt x="437916" y="497667"/>
                </a:cubicBezTo>
                <a:lnTo>
                  <a:pt x="434963" y="498239"/>
                </a:lnTo>
                <a:lnTo>
                  <a:pt x="432963" y="498620"/>
                </a:lnTo>
                <a:cubicBezTo>
                  <a:pt x="435344" y="503001"/>
                  <a:pt x="435058" y="505764"/>
                  <a:pt x="432201" y="504716"/>
                </a:cubicBezTo>
                <a:lnTo>
                  <a:pt x="430201" y="504430"/>
                </a:lnTo>
                <a:cubicBezTo>
                  <a:pt x="427248" y="503954"/>
                  <a:pt x="424581" y="504049"/>
                  <a:pt x="428296" y="507097"/>
                </a:cubicBezTo>
                <a:cubicBezTo>
                  <a:pt x="428391" y="507192"/>
                  <a:pt x="427629" y="508431"/>
                  <a:pt x="427343" y="508335"/>
                </a:cubicBezTo>
                <a:lnTo>
                  <a:pt x="426200" y="508240"/>
                </a:lnTo>
                <a:cubicBezTo>
                  <a:pt x="425057" y="507859"/>
                  <a:pt x="424010" y="506525"/>
                  <a:pt x="424010" y="505192"/>
                </a:cubicBezTo>
                <a:cubicBezTo>
                  <a:pt x="423914" y="503858"/>
                  <a:pt x="424962" y="500239"/>
                  <a:pt x="426105" y="500144"/>
                </a:cubicBezTo>
                <a:cubicBezTo>
                  <a:pt x="427343" y="500048"/>
                  <a:pt x="430105" y="498239"/>
                  <a:pt x="429534" y="496334"/>
                </a:cubicBezTo>
                <a:lnTo>
                  <a:pt x="428772" y="494715"/>
                </a:lnTo>
                <a:lnTo>
                  <a:pt x="428296" y="493571"/>
                </a:lnTo>
                <a:cubicBezTo>
                  <a:pt x="427438" y="492429"/>
                  <a:pt x="425724" y="492238"/>
                  <a:pt x="424486" y="493000"/>
                </a:cubicBezTo>
                <a:lnTo>
                  <a:pt x="423724" y="493952"/>
                </a:lnTo>
                <a:lnTo>
                  <a:pt x="421628" y="496429"/>
                </a:lnTo>
                <a:cubicBezTo>
                  <a:pt x="418771" y="498810"/>
                  <a:pt x="416580" y="501382"/>
                  <a:pt x="416771" y="502144"/>
                </a:cubicBezTo>
                <a:cubicBezTo>
                  <a:pt x="416961" y="502906"/>
                  <a:pt x="415437" y="506240"/>
                  <a:pt x="412580" y="507287"/>
                </a:cubicBezTo>
                <a:cubicBezTo>
                  <a:pt x="409817" y="508335"/>
                  <a:pt x="402578" y="506525"/>
                  <a:pt x="404769" y="505192"/>
                </a:cubicBezTo>
                <a:cubicBezTo>
                  <a:pt x="406960" y="503858"/>
                  <a:pt x="412103" y="499382"/>
                  <a:pt x="412294" y="498715"/>
                </a:cubicBezTo>
                <a:cubicBezTo>
                  <a:pt x="412484" y="498048"/>
                  <a:pt x="411341" y="496239"/>
                  <a:pt x="409341" y="496048"/>
                </a:cubicBezTo>
                <a:lnTo>
                  <a:pt x="408579" y="496715"/>
                </a:lnTo>
                <a:lnTo>
                  <a:pt x="406007" y="498810"/>
                </a:lnTo>
                <a:cubicBezTo>
                  <a:pt x="403340" y="501668"/>
                  <a:pt x="401054" y="502811"/>
                  <a:pt x="400769" y="501287"/>
                </a:cubicBezTo>
                <a:cubicBezTo>
                  <a:pt x="400483" y="499763"/>
                  <a:pt x="399626" y="495858"/>
                  <a:pt x="399435" y="495858"/>
                </a:cubicBezTo>
                <a:cubicBezTo>
                  <a:pt x="399245" y="495858"/>
                  <a:pt x="398482" y="496810"/>
                  <a:pt x="398197" y="497953"/>
                </a:cubicBezTo>
                <a:cubicBezTo>
                  <a:pt x="397911" y="499096"/>
                  <a:pt x="396101" y="501668"/>
                  <a:pt x="394863" y="500525"/>
                </a:cubicBezTo>
                <a:lnTo>
                  <a:pt x="393815" y="499953"/>
                </a:lnTo>
                <a:cubicBezTo>
                  <a:pt x="391910" y="498810"/>
                  <a:pt x="393339" y="493952"/>
                  <a:pt x="388672" y="496239"/>
                </a:cubicBezTo>
                <a:lnTo>
                  <a:pt x="385433" y="497858"/>
                </a:lnTo>
                <a:cubicBezTo>
                  <a:pt x="387910" y="499763"/>
                  <a:pt x="389434" y="502525"/>
                  <a:pt x="388862" y="504049"/>
                </a:cubicBezTo>
                <a:lnTo>
                  <a:pt x="388005" y="504144"/>
                </a:lnTo>
                <a:cubicBezTo>
                  <a:pt x="384957" y="504430"/>
                  <a:pt x="384100" y="505954"/>
                  <a:pt x="385338" y="507573"/>
                </a:cubicBezTo>
                <a:cubicBezTo>
                  <a:pt x="386767" y="509478"/>
                  <a:pt x="388862" y="508621"/>
                  <a:pt x="390577" y="507192"/>
                </a:cubicBezTo>
                <a:cubicBezTo>
                  <a:pt x="391053" y="506811"/>
                  <a:pt x="392005" y="506430"/>
                  <a:pt x="392768" y="506430"/>
                </a:cubicBezTo>
                <a:cubicBezTo>
                  <a:pt x="393530" y="506430"/>
                  <a:pt x="394768" y="506716"/>
                  <a:pt x="394863" y="507097"/>
                </a:cubicBezTo>
                <a:cubicBezTo>
                  <a:pt x="395149" y="507954"/>
                  <a:pt x="395339" y="509383"/>
                  <a:pt x="394768" y="509859"/>
                </a:cubicBezTo>
                <a:cubicBezTo>
                  <a:pt x="393244" y="510907"/>
                  <a:pt x="391244" y="511383"/>
                  <a:pt x="389529" y="512145"/>
                </a:cubicBezTo>
                <a:cubicBezTo>
                  <a:pt x="383909" y="514717"/>
                  <a:pt x="379337" y="510335"/>
                  <a:pt x="374098" y="510335"/>
                </a:cubicBezTo>
                <a:lnTo>
                  <a:pt x="373051" y="510335"/>
                </a:lnTo>
                <a:cubicBezTo>
                  <a:pt x="371717" y="508050"/>
                  <a:pt x="369907" y="507097"/>
                  <a:pt x="368955" y="508335"/>
                </a:cubicBezTo>
                <a:cubicBezTo>
                  <a:pt x="368003" y="509573"/>
                  <a:pt x="365716" y="509383"/>
                  <a:pt x="365812" y="505478"/>
                </a:cubicBezTo>
                <a:lnTo>
                  <a:pt x="359811" y="510335"/>
                </a:lnTo>
                <a:lnTo>
                  <a:pt x="358096" y="511764"/>
                </a:lnTo>
                <a:cubicBezTo>
                  <a:pt x="353334" y="511098"/>
                  <a:pt x="349238" y="511479"/>
                  <a:pt x="349048" y="512621"/>
                </a:cubicBezTo>
                <a:cubicBezTo>
                  <a:pt x="348857" y="513765"/>
                  <a:pt x="346666" y="515289"/>
                  <a:pt x="344857" y="512431"/>
                </a:cubicBezTo>
                <a:lnTo>
                  <a:pt x="332936" y="507806"/>
                </a:lnTo>
                <a:lnTo>
                  <a:pt x="332908" y="507420"/>
                </a:lnTo>
                <a:lnTo>
                  <a:pt x="333427" y="507478"/>
                </a:lnTo>
                <a:cubicBezTo>
                  <a:pt x="334474" y="507097"/>
                  <a:pt x="335618" y="506716"/>
                  <a:pt x="336665" y="506430"/>
                </a:cubicBezTo>
                <a:lnTo>
                  <a:pt x="341428" y="505287"/>
                </a:lnTo>
                <a:cubicBezTo>
                  <a:pt x="340189" y="502716"/>
                  <a:pt x="337904" y="501763"/>
                  <a:pt x="336189" y="503192"/>
                </a:cubicBezTo>
                <a:lnTo>
                  <a:pt x="335713" y="503096"/>
                </a:lnTo>
                <a:lnTo>
                  <a:pt x="332570" y="502716"/>
                </a:lnTo>
                <a:lnTo>
                  <a:pt x="332908" y="507420"/>
                </a:lnTo>
                <a:lnTo>
                  <a:pt x="331554" y="507270"/>
                </a:lnTo>
                <a:lnTo>
                  <a:pt x="327426" y="505668"/>
                </a:lnTo>
                <a:lnTo>
                  <a:pt x="328283" y="506906"/>
                </a:lnTo>
                <a:lnTo>
                  <a:pt x="331554" y="507270"/>
                </a:lnTo>
                <a:lnTo>
                  <a:pt x="332936" y="507806"/>
                </a:lnTo>
                <a:lnTo>
                  <a:pt x="333427" y="514622"/>
                </a:lnTo>
                <a:lnTo>
                  <a:pt x="329331" y="512145"/>
                </a:lnTo>
                <a:cubicBezTo>
                  <a:pt x="325045" y="509573"/>
                  <a:pt x="323235" y="511193"/>
                  <a:pt x="321235" y="513383"/>
                </a:cubicBezTo>
                <a:lnTo>
                  <a:pt x="319901" y="514812"/>
                </a:lnTo>
                <a:cubicBezTo>
                  <a:pt x="321616" y="516050"/>
                  <a:pt x="324473" y="517384"/>
                  <a:pt x="326188" y="517765"/>
                </a:cubicBezTo>
                <a:cubicBezTo>
                  <a:pt x="327902" y="518146"/>
                  <a:pt x="322663" y="521956"/>
                  <a:pt x="320663" y="520527"/>
                </a:cubicBezTo>
                <a:cubicBezTo>
                  <a:pt x="318663" y="519098"/>
                  <a:pt x="315805" y="513193"/>
                  <a:pt x="314281" y="513193"/>
                </a:cubicBezTo>
                <a:cubicBezTo>
                  <a:pt x="312757" y="513193"/>
                  <a:pt x="308757" y="516622"/>
                  <a:pt x="308662" y="515384"/>
                </a:cubicBezTo>
                <a:cubicBezTo>
                  <a:pt x="308662" y="514146"/>
                  <a:pt x="305804" y="510335"/>
                  <a:pt x="303613" y="508716"/>
                </a:cubicBezTo>
                <a:cubicBezTo>
                  <a:pt x="301423" y="507097"/>
                  <a:pt x="293041" y="509002"/>
                  <a:pt x="293517" y="507002"/>
                </a:cubicBezTo>
                <a:cubicBezTo>
                  <a:pt x="293993" y="505002"/>
                  <a:pt x="293612" y="500715"/>
                  <a:pt x="291898" y="500715"/>
                </a:cubicBezTo>
                <a:cubicBezTo>
                  <a:pt x="290183" y="500715"/>
                  <a:pt x="278753" y="506716"/>
                  <a:pt x="278087" y="507097"/>
                </a:cubicBezTo>
                <a:cubicBezTo>
                  <a:pt x="277324" y="507478"/>
                  <a:pt x="274943" y="507954"/>
                  <a:pt x="274277" y="507383"/>
                </a:cubicBezTo>
                <a:lnTo>
                  <a:pt x="274277" y="506811"/>
                </a:lnTo>
                <a:cubicBezTo>
                  <a:pt x="274372" y="504335"/>
                  <a:pt x="272562" y="503858"/>
                  <a:pt x="270371" y="504525"/>
                </a:cubicBezTo>
                <a:cubicBezTo>
                  <a:pt x="269705" y="504716"/>
                  <a:pt x="269228" y="506906"/>
                  <a:pt x="269705" y="507859"/>
                </a:cubicBezTo>
                <a:lnTo>
                  <a:pt x="270466" y="509573"/>
                </a:lnTo>
                <a:cubicBezTo>
                  <a:pt x="271990" y="511288"/>
                  <a:pt x="275420" y="512526"/>
                  <a:pt x="278087" y="512336"/>
                </a:cubicBezTo>
                <a:cubicBezTo>
                  <a:pt x="280754" y="512145"/>
                  <a:pt x="286564" y="515289"/>
                  <a:pt x="285802" y="515955"/>
                </a:cubicBezTo>
                <a:cubicBezTo>
                  <a:pt x="285040" y="516527"/>
                  <a:pt x="276086" y="516527"/>
                  <a:pt x="266656" y="516146"/>
                </a:cubicBezTo>
                <a:lnTo>
                  <a:pt x="259989" y="510717"/>
                </a:lnTo>
                <a:lnTo>
                  <a:pt x="259608" y="510335"/>
                </a:lnTo>
                <a:cubicBezTo>
                  <a:pt x="257989" y="510907"/>
                  <a:pt x="256846" y="512526"/>
                  <a:pt x="257131" y="513860"/>
                </a:cubicBezTo>
                <a:lnTo>
                  <a:pt x="257989" y="514717"/>
                </a:lnTo>
                <a:lnTo>
                  <a:pt x="258560" y="515289"/>
                </a:lnTo>
                <a:cubicBezTo>
                  <a:pt x="259608" y="515289"/>
                  <a:pt x="258465" y="517384"/>
                  <a:pt x="256084" y="519956"/>
                </a:cubicBezTo>
                <a:cubicBezTo>
                  <a:pt x="253703" y="522527"/>
                  <a:pt x="246463" y="528623"/>
                  <a:pt x="246273" y="526623"/>
                </a:cubicBezTo>
                <a:cubicBezTo>
                  <a:pt x="246178" y="524623"/>
                  <a:pt x="244844" y="519289"/>
                  <a:pt x="243606" y="519289"/>
                </a:cubicBezTo>
                <a:cubicBezTo>
                  <a:pt x="242463" y="519289"/>
                  <a:pt x="238748" y="520051"/>
                  <a:pt x="238558" y="521099"/>
                </a:cubicBezTo>
                <a:cubicBezTo>
                  <a:pt x="238367" y="522051"/>
                  <a:pt x="236557" y="524242"/>
                  <a:pt x="235224" y="523099"/>
                </a:cubicBezTo>
                <a:cubicBezTo>
                  <a:pt x="233890" y="521861"/>
                  <a:pt x="231223" y="517384"/>
                  <a:pt x="230938" y="515955"/>
                </a:cubicBezTo>
                <a:cubicBezTo>
                  <a:pt x="230652" y="514527"/>
                  <a:pt x="226937" y="511860"/>
                  <a:pt x="223413" y="513574"/>
                </a:cubicBezTo>
                <a:lnTo>
                  <a:pt x="226747" y="517098"/>
                </a:lnTo>
                <a:cubicBezTo>
                  <a:pt x="227795" y="518241"/>
                  <a:pt x="227795" y="520242"/>
                  <a:pt x="227985" y="521861"/>
                </a:cubicBezTo>
                <a:cubicBezTo>
                  <a:pt x="227985" y="522242"/>
                  <a:pt x="226937" y="523194"/>
                  <a:pt x="226461" y="523194"/>
                </a:cubicBezTo>
                <a:lnTo>
                  <a:pt x="225318" y="523099"/>
                </a:lnTo>
                <a:cubicBezTo>
                  <a:pt x="224175" y="522623"/>
                  <a:pt x="223318" y="521004"/>
                  <a:pt x="223413" y="519384"/>
                </a:cubicBezTo>
                <a:cubicBezTo>
                  <a:pt x="223508" y="517860"/>
                  <a:pt x="217793" y="515765"/>
                  <a:pt x="217222" y="516527"/>
                </a:cubicBezTo>
                <a:cubicBezTo>
                  <a:pt x="216650" y="517289"/>
                  <a:pt x="213316" y="519479"/>
                  <a:pt x="213031" y="517479"/>
                </a:cubicBezTo>
                <a:cubicBezTo>
                  <a:pt x="212745" y="515479"/>
                  <a:pt x="210459" y="510335"/>
                  <a:pt x="208554" y="510050"/>
                </a:cubicBezTo>
                <a:lnTo>
                  <a:pt x="207506" y="510717"/>
                </a:lnTo>
                <a:lnTo>
                  <a:pt x="205411" y="512050"/>
                </a:lnTo>
                <a:cubicBezTo>
                  <a:pt x="203791" y="511193"/>
                  <a:pt x="204077" y="511288"/>
                  <a:pt x="205887" y="512336"/>
                </a:cubicBezTo>
                <a:lnTo>
                  <a:pt x="207982" y="512717"/>
                </a:lnTo>
                <a:lnTo>
                  <a:pt x="208363" y="512812"/>
                </a:lnTo>
                <a:cubicBezTo>
                  <a:pt x="209030" y="513002"/>
                  <a:pt x="209602" y="514146"/>
                  <a:pt x="209602" y="515384"/>
                </a:cubicBezTo>
                <a:cubicBezTo>
                  <a:pt x="209602" y="516622"/>
                  <a:pt x="206363" y="521956"/>
                  <a:pt x="202458" y="523480"/>
                </a:cubicBezTo>
                <a:lnTo>
                  <a:pt x="199029" y="523004"/>
                </a:lnTo>
                <a:cubicBezTo>
                  <a:pt x="195410" y="522432"/>
                  <a:pt x="192266" y="519575"/>
                  <a:pt x="189028" y="517670"/>
                </a:cubicBezTo>
                <a:lnTo>
                  <a:pt x="184725" y="515123"/>
                </a:lnTo>
                <a:lnTo>
                  <a:pt x="184741" y="515098"/>
                </a:lnTo>
                <a:cubicBezTo>
                  <a:pt x="186456" y="511764"/>
                  <a:pt x="186361" y="511669"/>
                  <a:pt x="184361" y="514908"/>
                </a:cubicBezTo>
                <a:lnTo>
                  <a:pt x="184725" y="515123"/>
                </a:lnTo>
                <a:lnTo>
                  <a:pt x="180098" y="522314"/>
                </a:lnTo>
                <a:cubicBezTo>
                  <a:pt x="178216" y="524814"/>
                  <a:pt x="176359" y="526814"/>
                  <a:pt x="175597" y="526528"/>
                </a:cubicBezTo>
                <a:cubicBezTo>
                  <a:pt x="174073" y="525861"/>
                  <a:pt x="168168" y="528623"/>
                  <a:pt x="167406" y="528909"/>
                </a:cubicBezTo>
                <a:cubicBezTo>
                  <a:pt x="166549" y="529290"/>
                  <a:pt x="163691" y="528623"/>
                  <a:pt x="162358" y="528052"/>
                </a:cubicBezTo>
                <a:cubicBezTo>
                  <a:pt x="161024" y="527385"/>
                  <a:pt x="155404" y="527004"/>
                  <a:pt x="153976" y="529100"/>
                </a:cubicBezTo>
                <a:lnTo>
                  <a:pt x="153690" y="531100"/>
                </a:lnTo>
                <a:cubicBezTo>
                  <a:pt x="153309" y="533481"/>
                  <a:pt x="151976" y="533767"/>
                  <a:pt x="149594" y="533767"/>
                </a:cubicBezTo>
                <a:cubicBezTo>
                  <a:pt x="147022" y="533862"/>
                  <a:pt x="145594" y="533291"/>
                  <a:pt x="145784" y="530910"/>
                </a:cubicBezTo>
                <a:cubicBezTo>
                  <a:pt x="145879" y="529290"/>
                  <a:pt x="146261" y="527100"/>
                  <a:pt x="143022" y="527481"/>
                </a:cubicBezTo>
                <a:cubicBezTo>
                  <a:pt x="142070" y="527576"/>
                  <a:pt x="141688" y="529767"/>
                  <a:pt x="140641" y="530148"/>
                </a:cubicBezTo>
                <a:lnTo>
                  <a:pt x="136831" y="531576"/>
                </a:lnTo>
                <a:cubicBezTo>
                  <a:pt x="131878" y="533005"/>
                  <a:pt x="127782" y="533291"/>
                  <a:pt x="127687" y="532338"/>
                </a:cubicBezTo>
                <a:cubicBezTo>
                  <a:pt x="127591" y="531386"/>
                  <a:pt x="127115" y="526814"/>
                  <a:pt x="126258" y="523766"/>
                </a:cubicBezTo>
                <a:cubicBezTo>
                  <a:pt x="125401" y="520718"/>
                  <a:pt x="115304" y="517860"/>
                  <a:pt x="115209" y="519289"/>
                </a:cubicBezTo>
                <a:lnTo>
                  <a:pt x="115590" y="520432"/>
                </a:lnTo>
                <a:cubicBezTo>
                  <a:pt x="115876" y="521385"/>
                  <a:pt x="119019" y="522432"/>
                  <a:pt x="115876" y="523004"/>
                </a:cubicBezTo>
                <a:cubicBezTo>
                  <a:pt x="113209" y="523480"/>
                  <a:pt x="112256" y="524052"/>
                  <a:pt x="112447" y="526147"/>
                </a:cubicBezTo>
                <a:lnTo>
                  <a:pt x="112637" y="528623"/>
                </a:lnTo>
                <a:cubicBezTo>
                  <a:pt x="110637" y="528052"/>
                  <a:pt x="105874" y="527766"/>
                  <a:pt x="102064" y="527862"/>
                </a:cubicBezTo>
                <a:lnTo>
                  <a:pt x="102064" y="531862"/>
                </a:lnTo>
                <a:lnTo>
                  <a:pt x="102064" y="533100"/>
                </a:lnTo>
                <a:cubicBezTo>
                  <a:pt x="101398" y="534529"/>
                  <a:pt x="100731" y="535577"/>
                  <a:pt x="100540" y="535386"/>
                </a:cubicBezTo>
                <a:cubicBezTo>
                  <a:pt x="100350" y="535291"/>
                  <a:pt x="98254" y="536148"/>
                  <a:pt x="96064" y="537577"/>
                </a:cubicBezTo>
                <a:cubicBezTo>
                  <a:pt x="93873" y="539006"/>
                  <a:pt x="90635" y="532148"/>
                  <a:pt x="89587" y="531481"/>
                </a:cubicBezTo>
                <a:cubicBezTo>
                  <a:pt x="88539" y="530814"/>
                  <a:pt x="85586" y="532434"/>
                  <a:pt x="84157" y="531195"/>
                </a:cubicBezTo>
                <a:cubicBezTo>
                  <a:pt x="82729" y="529862"/>
                  <a:pt x="79586" y="525671"/>
                  <a:pt x="78252" y="526909"/>
                </a:cubicBezTo>
                <a:lnTo>
                  <a:pt x="77109" y="527671"/>
                </a:lnTo>
                <a:lnTo>
                  <a:pt x="73013" y="530338"/>
                </a:lnTo>
                <a:cubicBezTo>
                  <a:pt x="71204" y="527290"/>
                  <a:pt x="69013" y="526909"/>
                  <a:pt x="68251" y="529481"/>
                </a:cubicBezTo>
                <a:lnTo>
                  <a:pt x="67203" y="531481"/>
                </a:lnTo>
                <a:lnTo>
                  <a:pt x="66822" y="532338"/>
                </a:lnTo>
                <a:cubicBezTo>
                  <a:pt x="65584" y="533005"/>
                  <a:pt x="63488" y="533005"/>
                  <a:pt x="62155" y="532243"/>
                </a:cubicBezTo>
                <a:cubicBezTo>
                  <a:pt x="60821" y="531576"/>
                  <a:pt x="63107" y="527100"/>
                  <a:pt x="62917" y="525957"/>
                </a:cubicBezTo>
                <a:cubicBezTo>
                  <a:pt x="62726" y="524814"/>
                  <a:pt x="62917" y="521194"/>
                  <a:pt x="63964" y="521099"/>
                </a:cubicBezTo>
                <a:cubicBezTo>
                  <a:pt x="65012" y="521004"/>
                  <a:pt x="68251" y="520146"/>
                  <a:pt x="68060" y="519765"/>
                </a:cubicBezTo>
                <a:cubicBezTo>
                  <a:pt x="67870" y="519289"/>
                  <a:pt x="65679" y="519003"/>
                  <a:pt x="63679" y="518908"/>
                </a:cubicBezTo>
                <a:cubicBezTo>
                  <a:pt x="61583" y="518908"/>
                  <a:pt x="56535" y="520908"/>
                  <a:pt x="57106" y="523385"/>
                </a:cubicBezTo>
                <a:cubicBezTo>
                  <a:pt x="57678" y="525861"/>
                  <a:pt x="57964" y="532624"/>
                  <a:pt x="56440" y="533196"/>
                </a:cubicBezTo>
                <a:cubicBezTo>
                  <a:pt x="55011" y="533767"/>
                  <a:pt x="51011" y="534529"/>
                  <a:pt x="50820" y="533386"/>
                </a:cubicBezTo>
                <a:cubicBezTo>
                  <a:pt x="50629" y="532338"/>
                  <a:pt x="49487" y="529290"/>
                  <a:pt x="48820" y="530243"/>
                </a:cubicBezTo>
                <a:cubicBezTo>
                  <a:pt x="48248" y="531195"/>
                  <a:pt x="45867" y="532815"/>
                  <a:pt x="44819" y="531576"/>
                </a:cubicBezTo>
                <a:cubicBezTo>
                  <a:pt x="43867" y="530338"/>
                  <a:pt x="40343" y="527290"/>
                  <a:pt x="40057" y="528719"/>
                </a:cubicBezTo>
                <a:cubicBezTo>
                  <a:pt x="39771" y="530052"/>
                  <a:pt x="41771" y="534624"/>
                  <a:pt x="43390" y="537767"/>
                </a:cubicBezTo>
                <a:lnTo>
                  <a:pt x="42724" y="540625"/>
                </a:lnTo>
                <a:lnTo>
                  <a:pt x="41771" y="544721"/>
                </a:lnTo>
                <a:cubicBezTo>
                  <a:pt x="45391" y="545292"/>
                  <a:pt x="45200" y="545959"/>
                  <a:pt x="41295" y="546340"/>
                </a:cubicBezTo>
                <a:cubicBezTo>
                  <a:pt x="37390" y="546721"/>
                  <a:pt x="28627" y="542435"/>
                  <a:pt x="29389" y="541292"/>
                </a:cubicBezTo>
                <a:cubicBezTo>
                  <a:pt x="30151" y="540149"/>
                  <a:pt x="34723" y="540625"/>
                  <a:pt x="35389" y="539387"/>
                </a:cubicBezTo>
                <a:cubicBezTo>
                  <a:pt x="36056" y="538148"/>
                  <a:pt x="36628" y="537101"/>
                  <a:pt x="32532" y="538053"/>
                </a:cubicBezTo>
                <a:cubicBezTo>
                  <a:pt x="28436" y="539006"/>
                  <a:pt x="19673" y="545864"/>
                  <a:pt x="20245" y="543006"/>
                </a:cubicBezTo>
                <a:cubicBezTo>
                  <a:pt x="20912" y="540149"/>
                  <a:pt x="22054" y="533862"/>
                  <a:pt x="21673" y="533862"/>
                </a:cubicBezTo>
                <a:cubicBezTo>
                  <a:pt x="21293" y="533767"/>
                  <a:pt x="19673" y="535291"/>
                  <a:pt x="18911" y="537482"/>
                </a:cubicBezTo>
                <a:cubicBezTo>
                  <a:pt x="18149" y="539673"/>
                  <a:pt x="15101" y="545292"/>
                  <a:pt x="14339" y="544435"/>
                </a:cubicBezTo>
                <a:lnTo>
                  <a:pt x="13196" y="543959"/>
                </a:lnTo>
                <a:cubicBezTo>
                  <a:pt x="12148" y="543483"/>
                  <a:pt x="11196" y="542625"/>
                  <a:pt x="10529" y="541768"/>
                </a:cubicBezTo>
                <a:lnTo>
                  <a:pt x="9958" y="541006"/>
                </a:lnTo>
                <a:cubicBezTo>
                  <a:pt x="9672" y="539958"/>
                  <a:pt x="10339" y="537006"/>
                  <a:pt x="11387" y="534529"/>
                </a:cubicBezTo>
                <a:cubicBezTo>
                  <a:pt x="12434" y="532053"/>
                  <a:pt x="19769" y="528147"/>
                  <a:pt x="18626" y="527766"/>
                </a:cubicBezTo>
                <a:cubicBezTo>
                  <a:pt x="17482" y="527385"/>
                  <a:pt x="15863" y="525671"/>
                  <a:pt x="16816" y="524528"/>
                </a:cubicBezTo>
                <a:cubicBezTo>
                  <a:pt x="17768" y="523385"/>
                  <a:pt x="17673" y="519765"/>
                  <a:pt x="14054" y="519098"/>
                </a:cubicBezTo>
                <a:cubicBezTo>
                  <a:pt x="10529" y="518432"/>
                  <a:pt x="5005" y="516812"/>
                  <a:pt x="4147" y="514431"/>
                </a:cubicBezTo>
                <a:cubicBezTo>
                  <a:pt x="3290" y="512050"/>
                  <a:pt x="2909" y="504240"/>
                  <a:pt x="4147" y="502430"/>
                </a:cubicBezTo>
                <a:cubicBezTo>
                  <a:pt x="5386" y="500620"/>
                  <a:pt x="2338" y="495096"/>
                  <a:pt x="2909" y="494333"/>
                </a:cubicBezTo>
                <a:lnTo>
                  <a:pt x="3766" y="493762"/>
                </a:lnTo>
                <a:cubicBezTo>
                  <a:pt x="4338" y="493381"/>
                  <a:pt x="5957" y="493571"/>
                  <a:pt x="5957" y="493381"/>
                </a:cubicBezTo>
                <a:cubicBezTo>
                  <a:pt x="6148" y="492238"/>
                  <a:pt x="6624" y="490523"/>
                  <a:pt x="5862" y="489857"/>
                </a:cubicBezTo>
                <a:lnTo>
                  <a:pt x="1195" y="485856"/>
                </a:lnTo>
                <a:cubicBezTo>
                  <a:pt x="3766" y="483189"/>
                  <a:pt x="6243" y="482427"/>
                  <a:pt x="6910" y="484142"/>
                </a:cubicBezTo>
                <a:cubicBezTo>
                  <a:pt x="7481" y="485856"/>
                  <a:pt x="9101" y="487952"/>
                  <a:pt x="9958" y="488904"/>
                </a:cubicBezTo>
                <a:cubicBezTo>
                  <a:pt x="10815" y="489857"/>
                  <a:pt x="16339" y="490904"/>
                  <a:pt x="19387" y="489190"/>
                </a:cubicBezTo>
                <a:cubicBezTo>
                  <a:pt x="22436" y="487475"/>
                  <a:pt x="30913" y="482999"/>
                  <a:pt x="32532" y="483666"/>
                </a:cubicBezTo>
                <a:cubicBezTo>
                  <a:pt x="34056" y="484332"/>
                  <a:pt x="40152" y="479951"/>
                  <a:pt x="43581" y="478808"/>
                </a:cubicBezTo>
                <a:lnTo>
                  <a:pt x="46438" y="479475"/>
                </a:lnTo>
                <a:lnTo>
                  <a:pt x="49487" y="480141"/>
                </a:lnTo>
                <a:cubicBezTo>
                  <a:pt x="52344" y="479665"/>
                  <a:pt x="56249" y="478903"/>
                  <a:pt x="58154" y="478522"/>
                </a:cubicBezTo>
                <a:cubicBezTo>
                  <a:pt x="60059" y="478141"/>
                  <a:pt x="65298" y="478331"/>
                  <a:pt x="65488" y="479760"/>
                </a:cubicBezTo>
                <a:cubicBezTo>
                  <a:pt x="65679" y="481189"/>
                  <a:pt x="61964" y="487380"/>
                  <a:pt x="64631" y="486809"/>
                </a:cubicBezTo>
                <a:cubicBezTo>
                  <a:pt x="67203" y="486237"/>
                  <a:pt x="73585" y="483475"/>
                  <a:pt x="72537" y="481951"/>
                </a:cubicBezTo>
                <a:lnTo>
                  <a:pt x="71965" y="480522"/>
                </a:lnTo>
                <a:lnTo>
                  <a:pt x="71585" y="479665"/>
                </a:lnTo>
                <a:cubicBezTo>
                  <a:pt x="71775" y="478617"/>
                  <a:pt x="73489" y="474521"/>
                  <a:pt x="75395" y="470712"/>
                </a:cubicBezTo>
                <a:lnTo>
                  <a:pt x="81110" y="474807"/>
                </a:lnTo>
                <a:cubicBezTo>
                  <a:pt x="81967" y="475474"/>
                  <a:pt x="84920" y="474236"/>
                  <a:pt x="86824" y="473855"/>
                </a:cubicBezTo>
                <a:lnTo>
                  <a:pt x="88253" y="473664"/>
                </a:lnTo>
                <a:cubicBezTo>
                  <a:pt x="89777" y="473474"/>
                  <a:pt x="94254" y="474617"/>
                  <a:pt x="98159" y="476141"/>
                </a:cubicBezTo>
                <a:lnTo>
                  <a:pt x="102160" y="474902"/>
                </a:lnTo>
                <a:lnTo>
                  <a:pt x="106065" y="473664"/>
                </a:lnTo>
                <a:cubicBezTo>
                  <a:pt x="109685" y="469664"/>
                  <a:pt x="112352" y="468711"/>
                  <a:pt x="112161" y="471473"/>
                </a:cubicBezTo>
                <a:lnTo>
                  <a:pt x="112637" y="472617"/>
                </a:lnTo>
                <a:cubicBezTo>
                  <a:pt x="113113" y="473569"/>
                  <a:pt x="114828" y="474902"/>
                  <a:pt x="115590" y="474807"/>
                </a:cubicBezTo>
                <a:cubicBezTo>
                  <a:pt x="118543" y="474331"/>
                  <a:pt x="118257" y="472712"/>
                  <a:pt x="116733" y="471092"/>
                </a:cubicBezTo>
                <a:lnTo>
                  <a:pt x="116257" y="470616"/>
                </a:lnTo>
                <a:cubicBezTo>
                  <a:pt x="115114" y="469569"/>
                  <a:pt x="116447" y="468330"/>
                  <a:pt x="119114" y="467949"/>
                </a:cubicBezTo>
                <a:cubicBezTo>
                  <a:pt x="121781" y="467568"/>
                  <a:pt x="128544" y="470045"/>
                  <a:pt x="128925" y="470045"/>
                </a:cubicBezTo>
                <a:cubicBezTo>
                  <a:pt x="129211" y="470045"/>
                  <a:pt x="132449" y="468425"/>
                  <a:pt x="135307" y="466330"/>
                </a:cubicBezTo>
                <a:lnTo>
                  <a:pt x="138355" y="466806"/>
                </a:lnTo>
                <a:lnTo>
                  <a:pt x="141688" y="467283"/>
                </a:lnTo>
                <a:cubicBezTo>
                  <a:pt x="145213" y="466806"/>
                  <a:pt x="149689" y="466235"/>
                  <a:pt x="151785" y="465949"/>
                </a:cubicBezTo>
                <a:lnTo>
                  <a:pt x="153690" y="465568"/>
                </a:lnTo>
                <a:cubicBezTo>
                  <a:pt x="154452" y="465377"/>
                  <a:pt x="155500" y="464425"/>
                  <a:pt x="155690" y="464616"/>
                </a:cubicBezTo>
                <a:lnTo>
                  <a:pt x="164644" y="470331"/>
                </a:lnTo>
                <a:cubicBezTo>
                  <a:pt x="170835" y="464996"/>
                  <a:pt x="177503" y="461663"/>
                  <a:pt x="179312" y="463092"/>
                </a:cubicBezTo>
                <a:cubicBezTo>
                  <a:pt x="181217" y="464520"/>
                  <a:pt x="186551" y="460996"/>
                  <a:pt x="187599" y="461758"/>
                </a:cubicBezTo>
                <a:cubicBezTo>
                  <a:pt x="188552" y="462520"/>
                  <a:pt x="196553" y="461377"/>
                  <a:pt x="203411" y="457853"/>
                </a:cubicBezTo>
                <a:lnTo>
                  <a:pt x="211507" y="461948"/>
                </a:lnTo>
                <a:cubicBezTo>
                  <a:pt x="214269" y="463377"/>
                  <a:pt x="218460" y="462996"/>
                  <a:pt x="222079" y="460710"/>
                </a:cubicBezTo>
                <a:lnTo>
                  <a:pt x="223508" y="459853"/>
                </a:lnTo>
                <a:cubicBezTo>
                  <a:pt x="227032" y="460044"/>
                  <a:pt x="230176" y="459662"/>
                  <a:pt x="230557" y="458996"/>
                </a:cubicBezTo>
                <a:cubicBezTo>
                  <a:pt x="230938" y="458329"/>
                  <a:pt x="232843" y="456805"/>
                  <a:pt x="233605" y="458043"/>
                </a:cubicBezTo>
                <a:cubicBezTo>
                  <a:pt x="234367" y="459281"/>
                  <a:pt x="234938" y="462806"/>
                  <a:pt x="233414" y="463568"/>
                </a:cubicBezTo>
                <a:cubicBezTo>
                  <a:pt x="231795" y="464235"/>
                  <a:pt x="227223" y="467854"/>
                  <a:pt x="225699" y="469283"/>
                </a:cubicBezTo>
                <a:cubicBezTo>
                  <a:pt x="224270" y="470712"/>
                  <a:pt x="221222" y="475569"/>
                  <a:pt x="221508" y="476331"/>
                </a:cubicBezTo>
                <a:cubicBezTo>
                  <a:pt x="221794" y="477093"/>
                  <a:pt x="223889" y="478712"/>
                  <a:pt x="225508" y="478141"/>
                </a:cubicBezTo>
                <a:lnTo>
                  <a:pt x="226747" y="477379"/>
                </a:lnTo>
                <a:cubicBezTo>
                  <a:pt x="230462" y="475188"/>
                  <a:pt x="226556" y="470997"/>
                  <a:pt x="229509" y="469187"/>
                </a:cubicBezTo>
                <a:cubicBezTo>
                  <a:pt x="232271" y="467473"/>
                  <a:pt x="236557" y="467283"/>
                  <a:pt x="236272" y="463377"/>
                </a:cubicBezTo>
                <a:lnTo>
                  <a:pt x="236272" y="462996"/>
                </a:lnTo>
                <a:cubicBezTo>
                  <a:pt x="236272" y="462520"/>
                  <a:pt x="237986" y="460425"/>
                  <a:pt x="239987" y="458234"/>
                </a:cubicBezTo>
                <a:lnTo>
                  <a:pt x="242272" y="456519"/>
                </a:lnTo>
                <a:lnTo>
                  <a:pt x="243130" y="455852"/>
                </a:lnTo>
                <a:cubicBezTo>
                  <a:pt x="245511" y="456043"/>
                  <a:pt x="246845" y="456615"/>
                  <a:pt x="246178" y="457281"/>
                </a:cubicBezTo>
                <a:cubicBezTo>
                  <a:pt x="245511" y="457948"/>
                  <a:pt x="246273" y="459758"/>
                  <a:pt x="250273" y="459186"/>
                </a:cubicBezTo>
                <a:cubicBezTo>
                  <a:pt x="254274" y="458710"/>
                  <a:pt x="264752" y="456805"/>
                  <a:pt x="263608" y="456424"/>
                </a:cubicBezTo>
                <a:cubicBezTo>
                  <a:pt x="262465" y="456043"/>
                  <a:pt x="261322" y="454519"/>
                  <a:pt x="264752" y="454424"/>
                </a:cubicBezTo>
                <a:cubicBezTo>
                  <a:pt x="268180" y="454329"/>
                  <a:pt x="276467" y="455091"/>
                  <a:pt x="275515" y="456900"/>
                </a:cubicBezTo>
                <a:cubicBezTo>
                  <a:pt x="274562" y="458710"/>
                  <a:pt x="273133" y="464520"/>
                  <a:pt x="273705" y="465854"/>
                </a:cubicBezTo>
                <a:lnTo>
                  <a:pt x="274753" y="466235"/>
                </a:lnTo>
                <a:cubicBezTo>
                  <a:pt x="276372" y="466806"/>
                  <a:pt x="282754" y="460234"/>
                  <a:pt x="282373" y="458710"/>
                </a:cubicBezTo>
                <a:lnTo>
                  <a:pt x="281420" y="454424"/>
                </a:lnTo>
                <a:cubicBezTo>
                  <a:pt x="285516" y="453948"/>
                  <a:pt x="290755" y="453757"/>
                  <a:pt x="292850" y="453948"/>
                </a:cubicBezTo>
                <a:cubicBezTo>
                  <a:pt x="295041" y="454138"/>
                  <a:pt x="302471" y="450233"/>
                  <a:pt x="304947" y="448994"/>
                </a:cubicBezTo>
                <a:cubicBezTo>
                  <a:pt x="307423" y="447756"/>
                  <a:pt x="315805" y="448709"/>
                  <a:pt x="315996" y="449661"/>
                </a:cubicBezTo>
                <a:cubicBezTo>
                  <a:pt x="316187" y="450709"/>
                  <a:pt x="317711" y="454233"/>
                  <a:pt x="318568" y="452995"/>
                </a:cubicBezTo>
                <a:cubicBezTo>
                  <a:pt x="319425" y="451757"/>
                  <a:pt x="326283" y="451662"/>
                  <a:pt x="332951" y="454043"/>
                </a:cubicBezTo>
                <a:lnTo>
                  <a:pt x="338380" y="455852"/>
                </a:lnTo>
                <a:lnTo>
                  <a:pt x="339237" y="456138"/>
                </a:lnTo>
                <a:cubicBezTo>
                  <a:pt x="340666" y="455471"/>
                  <a:pt x="341332" y="453948"/>
                  <a:pt x="340856" y="452709"/>
                </a:cubicBezTo>
                <a:lnTo>
                  <a:pt x="339999" y="451852"/>
                </a:lnTo>
                <a:lnTo>
                  <a:pt x="338951" y="450804"/>
                </a:lnTo>
                <a:cubicBezTo>
                  <a:pt x="336951" y="449756"/>
                  <a:pt x="337618" y="448518"/>
                  <a:pt x="340380" y="448137"/>
                </a:cubicBezTo>
                <a:cubicBezTo>
                  <a:pt x="343142" y="447756"/>
                  <a:pt x="348953" y="451662"/>
                  <a:pt x="349238" y="450328"/>
                </a:cubicBezTo>
                <a:cubicBezTo>
                  <a:pt x="349429" y="449090"/>
                  <a:pt x="351048" y="446042"/>
                  <a:pt x="352286" y="446804"/>
                </a:cubicBezTo>
                <a:cubicBezTo>
                  <a:pt x="353429" y="447566"/>
                  <a:pt x="358192" y="447566"/>
                  <a:pt x="358858" y="444232"/>
                </a:cubicBezTo>
                <a:cubicBezTo>
                  <a:pt x="359525" y="440898"/>
                  <a:pt x="352858" y="433945"/>
                  <a:pt x="352572" y="436041"/>
                </a:cubicBezTo>
                <a:cubicBezTo>
                  <a:pt x="352286" y="438136"/>
                  <a:pt x="350477" y="444042"/>
                  <a:pt x="349333" y="443279"/>
                </a:cubicBezTo>
                <a:cubicBezTo>
                  <a:pt x="348190" y="442517"/>
                  <a:pt x="347047" y="439089"/>
                  <a:pt x="346762" y="436707"/>
                </a:cubicBezTo>
                <a:cubicBezTo>
                  <a:pt x="346476" y="434326"/>
                  <a:pt x="342476" y="430230"/>
                  <a:pt x="341618" y="432040"/>
                </a:cubicBezTo>
                <a:cubicBezTo>
                  <a:pt x="340761" y="433754"/>
                  <a:pt x="342285" y="438136"/>
                  <a:pt x="341428" y="439374"/>
                </a:cubicBezTo>
                <a:lnTo>
                  <a:pt x="342380" y="440708"/>
                </a:lnTo>
                <a:lnTo>
                  <a:pt x="343238" y="441946"/>
                </a:lnTo>
                <a:cubicBezTo>
                  <a:pt x="343999" y="443279"/>
                  <a:pt x="342380" y="444232"/>
                  <a:pt x="339618" y="443946"/>
                </a:cubicBezTo>
                <a:cubicBezTo>
                  <a:pt x="336856" y="443660"/>
                  <a:pt x="329045" y="444423"/>
                  <a:pt x="329617" y="446137"/>
                </a:cubicBezTo>
                <a:lnTo>
                  <a:pt x="329903" y="447280"/>
                </a:lnTo>
                <a:lnTo>
                  <a:pt x="330093" y="448042"/>
                </a:lnTo>
                <a:cubicBezTo>
                  <a:pt x="330283" y="448899"/>
                  <a:pt x="329521" y="449661"/>
                  <a:pt x="328474" y="449947"/>
                </a:cubicBezTo>
                <a:lnTo>
                  <a:pt x="327902" y="449661"/>
                </a:lnTo>
                <a:cubicBezTo>
                  <a:pt x="319711" y="445280"/>
                  <a:pt x="319139" y="445089"/>
                  <a:pt x="311710" y="445470"/>
                </a:cubicBezTo>
                <a:cubicBezTo>
                  <a:pt x="310948" y="445470"/>
                  <a:pt x="309995" y="445470"/>
                  <a:pt x="309233" y="445185"/>
                </a:cubicBezTo>
                <a:cubicBezTo>
                  <a:pt x="305995" y="443946"/>
                  <a:pt x="301994" y="443375"/>
                  <a:pt x="300946" y="443279"/>
                </a:cubicBezTo>
                <a:cubicBezTo>
                  <a:pt x="297994" y="443089"/>
                  <a:pt x="296089" y="447661"/>
                  <a:pt x="292183" y="444327"/>
                </a:cubicBezTo>
                <a:cubicBezTo>
                  <a:pt x="291231" y="443565"/>
                  <a:pt x="287421" y="445375"/>
                  <a:pt x="284849" y="445375"/>
                </a:cubicBezTo>
                <a:lnTo>
                  <a:pt x="282087" y="445470"/>
                </a:lnTo>
                <a:cubicBezTo>
                  <a:pt x="278944" y="444708"/>
                  <a:pt x="274086" y="444423"/>
                  <a:pt x="271324" y="444804"/>
                </a:cubicBezTo>
                <a:lnTo>
                  <a:pt x="270752" y="445946"/>
                </a:lnTo>
                <a:cubicBezTo>
                  <a:pt x="268847" y="449661"/>
                  <a:pt x="265799" y="443756"/>
                  <a:pt x="263989" y="446804"/>
                </a:cubicBezTo>
                <a:cubicBezTo>
                  <a:pt x="263608" y="447471"/>
                  <a:pt x="260941" y="447661"/>
                  <a:pt x="259418" y="447566"/>
                </a:cubicBezTo>
                <a:lnTo>
                  <a:pt x="253417" y="447280"/>
                </a:lnTo>
                <a:cubicBezTo>
                  <a:pt x="251321" y="450709"/>
                  <a:pt x="248464" y="451662"/>
                  <a:pt x="247035" y="449471"/>
                </a:cubicBezTo>
                <a:cubicBezTo>
                  <a:pt x="245606" y="447280"/>
                  <a:pt x="242082" y="441565"/>
                  <a:pt x="243415" y="441565"/>
                </a:cubicBezTo>
                <a:cubicBezTo>
                  <a:pt x="244749" y="441565"/>
                  <a:pt x="248845" y="440327"/>
                  <a:pt x="248940" y="438803"/>
                </a:cubicBezTo>
                <a:cubicBezTo>
                  <a:pt x="249035" y="437279"/>
                  <a:pt x="247511" y="434326"/>
                  <a:pt x="245416" y="436231"/>
                </a:cubicBezTo>
                <a:lnTo>
                  <a:pt x="243511" y="436898"/>
                </a:lnTo>
                <a:lnTo>
                  <a:pt x="241320" y="437565"/>
                </a:lnTo>
                <a:cubicBezTo>
                  <a:pt x="238081" y="437469"/>
                  <a:pt x="235986" y="438422"/>
                  <a:pt x="236748" y="439755"/>
                </a:cubicBezTo>
                <a:cubicBezTo>
                  <a:pt x="237510" y="441089"/>
                  <a:pt x="237224" y="444899"/>
                  <a:pt x="234176" y="444708"/>
                </a:cubicBezTo>
                <a:lnTo>
                  <a:pt x="232843" y="445566"/>
                </a:lnTo>
                <a:lnTo>
                  <a:pt x="229890" y="447471"/>
                </a:lnTo>
                <a:cubicBezTo>
                  <a:pt x="227985" y="446137"/>
                  <a:pt x="225032" y="445280"/>
                  <a:pt x="223508" y="445661"/>
                </a:cubicBezTo>
                <a:cubicBezTo>
                  <a:pt x="221984" y="446042"/>
                  <a:pt x="219508" y="450804"/>
                  <a:pt x="217984" y="452614"/>
                </a:cubicBezTo>
                <a:lnTo>
                  <a:pt x="216841" y="451376"/>
                </a:lnTo>
                <a:lnTo>
                  <a:pt x="213602" y="447947"/>
                </a:lnTo>
                <a:cubicBezTo>
                  <a:pt x="209221" y="448518"/>
                  <a:pt x="205982" y="448233"/>
                  <a:pt x="206363" y="447375"/>
                </a:cubicBezTo>
                <a:cubicBezTo>
                  <a:pt x="206744" y="446518"/>
                  <a:pt x="205601" y="443660"/>
                  <a:pt x="202934" y="442803"/>
                </a:cubicBezTo>
                <a:lnTo>
                  <a:pt x="201887" y="443470"/>
                </a:lnTo>
                <a:lnTo>
                  <a:pt x="199505" y="444994"/>
                </a:lnTo>
                <a:cubicBezTo>
                  <a:pt x="197314" y="447756"/>
                  <a:pt x="195314" y="448709"/>
                  <a:pt x="195219" y="447185"/>
                </a:cubicBezTo>
                <a:cubicBezTo>
                  <a:pt x="195029" y="445661"/>
                  <a:pt x="192743" y="441660"/>
                  <a:pt x="190456" y="441660"/>
                </a:cubicBezTo>
                <a:cubicBezTo>
                  <a:pt x="188171" y="441660"/>
                  <a:pt x="182741" y="442327"/>
                  <a:pt x="184361" y="443279"/>
                </a:cubicBezTo>
                <a:cubicBezTo>
                  <a:pt x="185980" y="444137"/>
                  <a:pt x="188932" y="447471"/>
                  <a:pt x="185885" y="448042"/>
                </a:cubicBezTo>
                <a:lnTo>
                  <a:pt x="185027" y="447471"/>
                </a:lnTo>
                <a:lnTo>
                  <a:pt x="179503" y="443565"/>
                </a:lnTo>
                <a:cubicBezTo>
                  <a:pt x="175693" y="447185"/>
                  <a:pt x="170740" y="449375"/>
                  <a:pt x="168644" y="448423"/>
                </a:cubicBezTo>
                <a:cubicBezTo>
                  <a:pt x="166549" y="447471"/>
                  <a:pt x="161024" y="443946"/>
                  <a:pt x="162834" y="443660"/>
                </a:cubicBezTo>
                <a:cubicBezTo>
                  <a:pt x="164644" y="443470"/>
                  <a:pt x="168263" y="442041"/>
                  <a:pt x="167882" y="440898"/>
                </a:cubicBezTo>
                <a:cubicBezTo>
                  <a:pt x="167501" y="439850"/>
                  <a:pt x="161881" y="435564"/>
                  <a:pt x="161881" y="436517"/>
                </a:cubicBezTo>
                <a:cubicBezTo>
                  <a:pt x="161881" y="437565"/>
                  <a:pt x="159977" y="440803"/>
                  <a:pt x="157595" y="440994"/>
                </a:cubicBezTo>
                <a:cubicBezTo>
                  <a:pt x="155214" y="441089"/>
                  <a:pt x="148451" y="442422"/>
                  <a:pt x="148928" y="443375"/>
                </a:cubicBezTo>
                <a:cubicBezTo>
                  <a:pt x="149404" y="444327"/>
                  <a:pt x="149023" y="447471"/>
                  <a:pt x="147118" y="448042"/>
                </a:cubicBezTo>
                <a:cubicBezTo>
                  <a:pt x="145213" y="448614"/>
                  <a:pt x="141117" y="448137"/>
                  <a:pt x="142070" y="445851"/>
                </a:cubicBezTo>
                <a:cubicBezTo>
                  <a:pt x="143022" y="443565"/>
                  <a:pt x="135593" y="440231"/>
                  <a:pt x="135593" y="441851"/>
                </a:cubicBezTo>
                <a:cubicBezTo>
                  <a:pt x="135593" y="443470"/>
                  <a:pt x="134164" y="447471"/>
                  <a:pt x="132449" y="446804"/>
                </a:cubicBezTo>
                <a:cubicBezTo>
                  <a:pt x="130735" y="446137"/>
                  <a:pt x="125687" y="446042"/>
                  <a:pt x="124353" y="446518"/>
                </a:cubicBezTo>
                <a:cubicBezTo>
                  <a:pt x="123020" y="446994"/>
                  <a:pt x="117686" y="446899"/>
                  <a:pt x="117019" y="444613"/>
                </a:cubicBezTo>
                <a:cubicBezTo>
                  <a:pt x="116257" y="442327"/>
                  <a:pt x="119781" y="435850"/>
                  <a:pt x="117686" y="433850"/>
                </a:cubicBezTo>
                <a:lnTo>
                  <a:pt x="115876" y="432516"/>
                </a:lnTo>
                <a:lnTo>
                  <a:pt x="112066" y="429754"/>
                </a:lnTo>
                <a:cubicBezTo>
                  <a:pt x="110161" y="432612"/>
                  <a:pt x="108161" y="434517"/>
                  <a:pt x="107494" y="434040"/>
                </a:cubicBezTo>
                <a:cubicBezTo>
                  <a:pt x="106827" y="433564"/>
                  <a:pt x="105017" y="430516"/>
                  <a:pt x="106732" y="430040"/>
                </a:cubicBezTo>
                <a:lnTo>
                  <a:pt x="107875" y="429183"/>
                </a:lnTo>
                <a:cubicBezTo>
                  <a:pt x="110732" y="427182"/>
                  <a:pt x="111875" y="425277"/>
                  <a:pt x="106637" y="424420"/>
                </a:cubicBezTo>
                <a:cubicBezTo>
                  <a:pt x="105874" y="424325"/>
                  <a:pt x="104827" y="422991"/>
                  <a:pt x="104827" y="422325"/>
                </a:cubicBezTo>
                <a:cubicBezTo>
                  <a:pt x="104827" y="421658"/>
                  <a:pt x="105970" y="420610"/>
                  <a:pt x="106827" y="420419"/>
                </a:cubicBezTo>
                <a:lnTo>
                  <a:pt x="109018" y="419753"/>
                </a:lnTo>
                <a:cubicBezTo>
                  <a:pt x="111971" y="419277"/>
                  <a:pt x="114447" y="419372"/>
                  <a:pt x="114542" y="420134"/>
                </a:cubicBezTo>
                <a:cubicBezTo>
                  <a:pt x="114542" y="420800"/>
                  <a:pt x="117019" y="423944"/>
                  <a:pt x="119495" y="425182"/>
                </a:cubicBezTo>
                <a:lnTo>
                  <a:pt x="119590" y="423753"/>
                </a:lnTo>
                <a:cubicBezTo>
                  <a:pt x="119686" y="419943"/>
                  <a:pt x="124067" y="420419"/>
                  <a:pt x="126163" y="418800"/>
                </a:cubicBezTo>
                <a:lnTo>
                  <a:pt x="129211" y="416324"/>
                </a:lnTo>
                <a:cubicBezTo>
                  <a:pt x="126353" y="414133"/>
                  <a:pt x="128258" y="412609"/>
                  <a:pt x="133402" y="412800"/>
                </a:cubicBezTo>
                <a:cubicBezTo>
                  <a:pt x="138640" y="412990"/>
                  <a:pt x="145498" y="404132"/>
                  <a:pt x="144641" y="403656"/>
                </a:cubicBezTo>
                <a:lnTo>
                  <a:pt x="144546" y="403751"/>
                </a:lnTo>
                <a:lnTo>
                  <a:pt x="141212" y="405656"/>
                </a:lnTo>
                <a:cubicBezTo>
                  <a:pt x="137593" y="407846"/>
                  <a:pt x="130925" y="409371"/>
                  <a:pt x="126448" y="409180"/>
                </a:cubicBezTo>
                <a:lnTo>
                  <a:pt x="123401" y="407085"/>
                </a:lnTo>
                <a:lnTo>
                  <a:pt x="119971" y="404703"/>
                </a:lnTo>
                <a:cubicBezTo>
                  <a:pt x="120067" y="406799"/>
                  <a:pt x="119495" y="408608"/>
                  <a:pt x="118829" y="408894"/>
                </a:cubicBezTo>
                <a:cubicBezTo>
                  <a:pt x="118066" y="409180"/>
                  <a:pt x="113304" y="407751"/>
                  <a:pt x="109780" y="405275"/>
                </a:cubicBezTo>
                <a:lnTo>
                  <a:pt x="113590" y="401941"/>
                </a:lnTo>
                <a:cubicBezTo>
                  <a:pt x="116352" y="399560"/>
                  <a:pt x="113304" y="399083"/>
                  <a:pt x="112256" y="398226"/>
                </a:cubicBezTo>
                <a:cubicBezTo>
                  <a:pt x="110732" y="396988"/>
                  <a:pt x="110542" y="395369"/>
                  <a:pt x="112447" y="394321"/>
                </a:cubicBezTo>
                <a:cubicBezTo>
                  <a:pt x="115209" y="392797"/>
                  <a:pt x="113971" y="391749"/>
                  <a:pt x="113018" y="389654"/>
                </a:cubicBezTo>
                <a:lnTo>
                  <a:pt x="112352" y="388130"/>
                </a:lnTo>
                <a:cubicBezTo>
                  <a:pt x="115019" y="385463"/>
                  <a:pt x="115971" y="382700"/>
                  <a:pt x="114542" y="382034"/>
                </a:cubicBezTo>
                <a:cubicBezTo>
                  <a:pt x="113113" y="381367"/>
                  <a:pt x="115876" y="377938"/>
                  <a:pt x="116257" y="377462"/>
                </a:cubicBezTo>
                <a:cubicBezTo>
                  <a:pt x="116638" y="376890"/>
                  <a:pt x="117114" y="375271"/>
                  <a:pt x="116352" y="374985"/>
                </a:cubicBezTo>
                <a:cubicBezTo>
                  <a:pt x="115590" y="374700"/>
                  <a:pt x="113971" y="372318"/>
                  <a:pt x="115876" y="370985"/>
                </a:cubicBezTo>
                <a:lnTo>
                  <a:pt x="117114" y="369556"/>
                </a:lnTo>
                <a:lnTo>
                  <a:pt x="118447" y="367937"/>
                </a:lnTo>
                <a:cubicBezTo>
                  <a:pt x="119686" y="365746"/>
                  <a:pt x="121781" y="364412"/>
                  <a:pt x="123115" y="364889"/>
                </a:cubicBezTo>
                <a:cubicBezTo>
                  <a:pt x="124448" y="365460"/>
                  <a:pt x="127401" y="367270"/>
                  <a:pt x="126734" y="367937"/>
                </a:cubicBezTo>
                <a:lnTo>
                  <a:pt x="126163" y="367937"/>
                </a:lnTo>
                <a:cubicBezTo>
                  <a:pt x="122067" y="368032"/>
                  <a:pt x="117400" y="367556"/>
                  <a:pt x="122067" y="372699"/>
                </a:cubicBezTo>
                <a:cubicBezTo>
                  <a:pt x="122353" y="372985"/>
                  <a:pt x="121019" y="374128"/>
                  <a:pt x="120924" y="374890"/>
                </a:cubicBezTo>
                <a:lnTo>
                  <a:pt x="120924" y="376033"/>
                </a:lnTo>
                <a:cubicBezTo>
                  <a:pt x="121305" y="377367"/>
                  <a:pt x="123115" y="378129"/>
                  <a:pt x="124924" y="377748"/>
                </a:cubicBezTo>
                <a:lnTo>
                  <a:pt x="125877" y="376890"/>
                </a:lnTo>
                <a:lnTo>
                  <a:pt x="127211" y="375747"/>
                </a:lnTo>
                <a:cubicBezTo>
                  <a:pt x="128163" y="373937"/>
                  <a:pt x="131687" y="373747"/>
                  <a:pt x="134926" y="375462"/>
                </a:cubicBezTo>
                <a:cubicBezTo>
                  <a:pt x="138164" y="377176"/>
                  <a:pt x="150452" y="374414"/>
                  <a:pt x="152738" y="374319"/>
                </a:cubicBezTo>
                <a:cubicBezTo>
                  <a:pt x="155023" y="374223"/>
                  <a:pt x="160643" y="371937"/>
                  <a:pt x="159691" y="369937"/>
                </a:cubicBezTo>
                <a:cubicBezTo>
                  <a:pt x="158738" y="367937"/>
                  <a:pt x="152452" y="364984"/>
                  <a:pt x="152738" y="364222"/>
                </a:cubicBezTo>
                <a:lnTo>
                  <a:pt x="153309" y="363746"/>
                </a:lnTo>
                <a:cubicBezTo>
                  <a:pt x="154262" y="362889"/>
                  <a:pt x="155404" y="362222"/>
                  <a:pt x="156547" y="361555"/>
                </a:cubicBezTo>
                <a:cubicBezTo>
                  <a:pt x="157690" y="360888"/>
                  <a:pt x="159691" y="359460"/>
                  <a:pt x="159881" y="359650"/>
                </a:cubicBezTo>
                <a:lnTo>
                  <a:pt x="164453" y="363269"/>
                </a:lnTo>
                <a:cubicBezTo>
                  <a:pt x="166549" y="360126"/>
                  <a:pt x="168835" y="357459"/>
                  <a:pt x="169502" y="357459"/>
                </a:cubicBezTo>
                <a:cubicBezTo>
                  <a:pt x="170168" y="357459"/>
                  <a:pt x="172549" y="359650"/>
                  <a:pt x="173312" y="362412"/>
                </a:cubicBezTo>
                <a:lnTo>
                  <a:pt x="170263" y="364031"/>
                </a:lnTo>
                <a:cubicBezTo>
                  <a:pt x="168835" y="364794"/>
                  <a:pt x="166263" y="365651"/>
                  <a:pt x="165120" y="365175"/>
                </a:cubicBezTo>
                <a:cubicBezTo>
                  <a:pt x="162834" y="364127"/>
                  <a:pt x="160834" y="362317"/>
                  <a:pt x="159310" y="365175"/>
                </a:cubicBezTo>
                <a:cubicBezTo>
                  <a:pt x="158833" y="366032"/>
                  <a:pt x="160738" y="368223"/>
                  <a:pt x="162167" y="369175"/>
                </a:cubicBezTo>
                <a:lnTo>
                  <a:pt x="163882" y="370318"/>
                </a:lnTo>
                <a:cubicBezTo>
                  <a:pt x="166358" y="371080"/>
                  <a:pt x="170168" y="370604"/>
                  <a:pt x="172264" y="369175"/>
                </a:cubicBezTo>
                <a:lnTo>
                  <a:pt x="173502" y="367460"/>
                </a:lnTo>
                <a:lnTo>
                  <a:pt x="174645" y="365841"/>
                </a:lnTo>
                <a:cubicBezTo>
                  <a:pt x="175026" y="363650"/>
                  <a:pt x="176740" y="361746"/>
                  <a:pt x="178550" y="361555"/>
                </a:cubicBezTo>
                <a:cubicBezTo>
                  <a:pt x="180265" y="361365"/>
                  <a:pt x="184932" y="360793"/>
                  <a:pt x="184932" y="360698"/>
                </a:cubicBezTo>
                <a:cubicBezTo>
                  <a:pt x="184932" y="360507"/>
                  <a:pt x="183789" y="359841"/>
                  <a:pt x="182360" y="359650"/>
                </a:cubicBezTo>
                <a:cubicBezTo>
                  <a:pt x="180931" y="359460"/>
                  <a:pt x="178074" y="358126"/>
                  <a:pt x="179598" y="357269"/>
                </a:cubicBezTo>
                <a:cubicBezTo>
                  <a:pt x="181122" y="356412"/>
                  <a:pt x="183694" y="352316"/>
                  <a:pt x="181027" y="350220"/>
                </a:cubicBezTo>
                <a:cubicBezTo>
                  <a:pt x="178455" y="348125"/>
                  <a:pt x="168739" y="346315"/>
                  <a:pt x="169502" y="347934"/>
                </a:cubicBezTo>
                <a:cubicBezTo>
                  <a:pt x="170263" y="349554"/>
                  <a:pt x="169882" y="353554"/>
                  <a:pt x="167311" y="353935"/>
                </a:cubicBezTo>
                <a:cubicBezTo>
                  <a:pt x="164739" y="354316"/>
                  <a:pt x="160262" y="349554"/>
                  <a:pt x="161691" y="349363"/>
                </a:cubicBezTo>
                <a:cubicBezTo>
                  <a:pt x="163120" y="349077"/>
                  <a:pt x="166739" y="345172"/>
                  <a:pt x="165977" y="341171"/>
                </a:cubicBezTo>
                <a:lnTo>
                  <a:pt x="159691" y="344696"/>
                </a:lnTo>
                <a:lnTo>
                  <a:pt x="158643" y="345267"/>
                </a:lnTo>
                <a:cubicBezTo>
                  <a:pt x="156071" y="343839"/>
                  <a:pt x="154738" y="342505"/>
                  <a:pt x="155595" y="342315"/>
                </a:cubicBezTo>
                <a:lnTo>
                  <a:pt x="156166" y="341933"/>
                </a:lnTo>
                <a:cubicBezTo>
                  <a:pt x="159310" y="339933"/>
                  <a:pt x="159881" y="335075"/>
                  <a:pt x="165882" y="336123"/>
                </a:cubicBezTo>
                <a:cubicBezTo>
                  <a:pt x="165977" y="336123"/>
                  <a:pt x="167120" y="334218"/>
                  <a:pt x="166739" y="333552"/>
                </a:cubicBezTo>
                <a:cubicBezTo>
                  <a:pt x="166454" y="332885"/>
                  <a:pt x="164644" y="332123"/>
                  <a:pt x="163882" y="332313"/>
                </a:cubicBezTo>
                <a:lnTo>
                  <a:pt x="160548" y="333171"/>
                </a:lnTo>
                <a:cubicBezTo>
                  <a:pt x="156929" y="334409"/>
                  <a:pt x="154071" y="336504"/>
                  <a:pt x="154071" y="337838"/>
                </a:cubicBezTo>
                <a:cubicBezTo>
                  <a:pt x="154071" y="339171"/>
                  <a:pt x="152928" y="342886"/>
                  <a:pt x="151595" y="343077"/>
                </a:cubicBezTo>
                <a:cubicBezTo>
                  <a:pt x="150261" y="343362"/>
                  <a:pt x="147689" y="341933"/>
                  <a:pt x="150261" y="339267"/>
                </a:cubicBezTo>
                <a:cubicBezTo>
                  <a:pt x="152833" y="336600"/>
                  <a:pt x="146832" y="330408"/>
                  <a:pt x="141879" y="332504"/>
                </a:cubicBezTo>
                <a:lnTo>
                  <a:pt x="137212" y="334028"/>
                </a:lnTo>
                <a:lnTo>
                  <a:pt x="136640" y="334218"/>
                </a:lnTo>
                <a:cubicBezTo>
                  <a:pt x="134354" y="332027"/>
                  <a:pt x="138926" y="327265"/>
                  <a:pt x="146641" y="323455"/>
                </a:cubicBezTo>
                <a:lnTo>
                  <a:pt x="155309" y="323550"/>
                </a:lnTo>
                <a:cubicBezTo>
                  <a:pt x="155786" y="323550"/>
                  <a:pt x="156738" y="321931"/>
                  <a:pt x="156643" y="321074"/>
                </a:cubicBezTo>
                <a:lnTo>
                  <a:pt x="155881" y="315073"/>
                </a:lnTo>
                <a:cubicBezTo>
                  <a:pt x="160548" y="316311"/>
                  <a:pt x="166358" y="316883"/>
                  <a:pt x="168835" y="316406"/>
                </a:cubicBezTo>
                <a:lnTo>
                  <a:pt x="169597" y="318883"/>
                </a:lnTo>
                <a:lnTo>
                  <a:pt x="170454" y="321645"/>
                </a:lnTo>
                <a:cubicBezTo>
                  <a:pt x="173883" y="322693"/>
                  <a:pt x="176645" y="322312"/>
                  <a:pt x="176645" y="320788"/>
                </a:cubicBezTo>
                <a:cubicBezTo>
                  <a:pt x="176645" y="319264"/>
                  <a:pt x="175121" y="315168"/>
                  <a:pt x="173312" y="315168"/>
                </a:cubicBezTo>
                <a:cubicBezTo>
                  <a:pt x="171502" y="315168"/>
                  <a:pt x="165787" y="314025"/>
                  <a:pt x="164168" y="312501"/>
                </a:cubicBezTo>
                <a:cubicBezTo>
                  <a:pt x="162548" y="311073"/>
                  <a:pt x="160834" y="305739"/>
                  <a:pt x="159310" y="304786"/>
                </a:cubicBezTo>
                <a:cubicBezTo>
                  <a:pt x="157786" y="303929"/>
                  <a:pt x="154833" y="300976"/>
                  <a:pt x="154166" y="301452"/>
                </a:cubicBezTo>
                <a:cubicBezTo>
                  <a:pt x="153499" y="302024"/>
                  <a:pt x="152166" y="304119"/>
                  <a:pt x="153595" y="304310"/>
                </a:cubicBezTo>
                <a:cubicBezTo>
                  <a:pt x="155023" y="304500"/>
                  <a:pt x="160357" y="307834"/>
                  <a:pt x="162072" y="311358"/>
                </a:cubicBezTo>
                <a:lnTo>
                  <a:pt x="154738" y="310977"/>
                </a:lnTo>
                <a:cubicBezTo>
                  <a:pt x="153976" y="310882"/>
                  <a:pt x="153119" y="311073"/>
                  <a:pt x="152356" y="311358"/>
                </a:cubicBezTo>
                <a:cubicBezTo>
                  <a:pt x="149689" y="312406"/>
                  <a:pt x="142927" y="313644"/>
                  <a:pt x="141212" y="312977"/>
                </a:cubicBezTo>
                <a:lnTo>
                  <a:pt x="140069" y="312501"/>
                </a:lnTo>
                <a:cubicBezTo>
                  <a:pt x="139307" y="311263"/>
                  <a:pt x="139879" y="309739"/>
                  <a:pt x="141403" y="308977"/>
                </a:cubicBezTo>
                <a:lnTo>
                  <a:pt x="142641" y="309167"/>
                </a:lnTo>
                <a:lnTo>
                  <a:pt x="144355" y="309453"/>
                </a:lnTo>
                <a:cubicBezTo>
                  <a:pt x="146546" y="310692"/>
                  <a:pt x="148451" y="310787"/>
                  <a:pt x="148451" y="309644"/>
                </a:cubicBezTo>
                <a:cubicBezTo>
                  <a:pt x="148451" y="308406"/>
                  <a:pt x="147118" y="305072"/>
                  <a:pt x="145498" y="304977"/>
                </a:cubicBezTo>
                <a:cubicBezTo>
                  <a:pt x="143879" y="304786"/>
                  <a:pt x="139307" y="304215"/>
                  <a:pt x="139307" y="303929"/>
                </a:cubicBezTo>
                <a:cubicBezTo>
                  <a:pt x="139403" y="303643"/>
                  <a:pt x="141307" y="301833"/>
                  <a:pt x="143498" y="300500"/>
                </a:cubicBezTo>
                <a:cubicBezTo>
                  <a:pt x="145689" y="299166"/>
                  <a:pt x="153023" y="297356"/>
                  <a:pt x="153404" y="295928"/>
                </a:cubicBezTo>
                <a:cubicBezTo>
                  <a:pt x="153785" y="294499"/>
                  <a:pt x="155595" y="289641"/>
                  <a:pt x="156071" y="290784"/>
                </a:cubicBezTo>
                <a:cubicBezTo>
                  <a:pt x="156547" y="291927"/>
                  <a:pt x="157500" y="294594"/>
                  <a:pt x="157214" y="294594"/>
                </a:cubicBezTo>
                <a:lnTo>
                  <a:pt x="156643" y="295452"/>
                </a:lnTo>
                <a:cubicBezTo>
                  <a:pt x="156262" y="295928"/>
                  <a:pt x="156262" y="297166"/>
                  <a:pt x="156738" y="297452"/>
                </a:cubicBezTo>
                <a:cubicBezTo>
                  <a:pt x="157595" y="298023"/>
                  <a:pt x="159310" y="298690"/>
                  <a:pt x="159977" y="298404"/>
                </a:cubicBezTo>
                <a:lnTo>
                  <a:pt x="162453" y="297261"/>
                </a:lnTo>
                <a:cubicBezTo>
                  <a:pt x="164929" y="295642"/>
                  <a:pt x="167501" y="296690"/>
                  <a:pt x="168263" y="299642"/>
                </a:cubicBezTo>
                <a:lnTo>
                  <a:pt x="171692" y="300500"/>
                </a:lnTo>
                <a:lnTo>
                  <a:pt x="174550" y="301262"/>
                </a:lnTo>
                <a:cubicBezTo>
                  <a:pt x="174645" y="299166"/>
                  <a:pt x="175597" y="297452"/>
                  <a:pt x="176550" y="297547"/>
                </a:cubicBezTo>
                <a:lnTo>
                  <a:pt x="177407" y="297642"/>
                </a:lnTo>
                <a:lnTo>
                  <a:pt x="178836" y="297737"/>
                </a:lnTo>
                <a:cubicBezTo>
                  <a:pt x="180455" y="297833"/>
                  <a:pt x="181503" y="296594"/>
                  <a:pt x="181122" y="294975"/>
                </a:cubicBezTo>
                <a:lnTo>
                  <a:pt x="180170" y="293737"/>
                </a:lnTo>
                <a:lnTo>
                  <a:pt x="177121" y="289641"/>
                </a:lnTo>
                <a:cubicBezTo>
                  <a:pt x="174264" y="292213"/>
                  <a:pt x="171978" y="293546"/>
                  <a:pt x="171978" y="292594"/>
                </a:cubicBezTo>
                <a:cubicBezTo>
                  <a:pt x="171978" y="291642"/>
                  <a:pt x="174645" y="288212"/>
                  <a:pt x="177788" y="287069"/>
                </a:cubicBezTo>
                <a:cubicBezTo>
                  <a:pt x="181027" y="285927"/>
                  <a:pt x="189123" y="289260"/>
                  <a:pt x="189980" y="288403"/>
                </a:cubicBezTo>
                <a:cubicBezTo>
                  <a:pt x="190838" y="287546"/>
                  <a:pt x="193695" y="285641"/>
                  <a:pt x="191790" y="288117"/>
                </a:cubicBezTo>
                <a:cubicBezTo>
                  <a:pt x="189885" y="290594"/>
                  <a:pt x="188266" y="296880"/>
                  <a:pt x="192743" y="298881"/>
                </a:cubicBezTo>
                <a:lnTo>
                  <a:pt x="193695" y="298119"/>
                </a:lnTo>
                <a:lnTo>
                  <a:pt x="197029" y="295642"/>
                </a:lnTo>
                <a:cubicBezTo>
                  <a:pt x="200458" y="297642"/>
                  <a:pt x="203220" y="298119"/>
                  <a:pt x="203125" y="296690"/>
                </a:cubicBezTo>
                <a:cubicBezTo>
                  <a:pt x="203029" y="295261"/>
                  <a:pt x="200648" y="289832"/>
                  <a:pt x="199124" y="286498"/>
                </a:cubicBezTo>
                <a:lnTo>
                  <a:pt x="204935" y="285165"/>
                </a:lnTo>
                <a:lnTo>
                  <a:pt x="205792" y="284974"/>
                </a:lnTo>
                <a:cubicBezTo>
                  <a:pt x="206458" y="282498"/>
                  <a:pt x="207221" y="281640"/>
                  <a:pt x="207602" y="282974"/>
                </a:cubicBezTo>
                <a:cubicBezTo>
                  <a:pt x="207887" y="284307"/>
                  <a:pt x="210078" y="287546"/>
                  <a:pt x="211888" y="287546"/>
                </a:cubicBezTo>
                <a:cubicBezTo>
                  <a:pt x="213602" y="287546"/>
                  <a:pt x="218460" y="287069"/>
                  <a:pt x="217888" y="286593"/>
                </a:cubicBezTo>
                <a:cubicBezTo>
                  <a:pt x="217317" y="286117"/>
                  <a:pt x="217031" y="284402"/>
                  <a:pt x="218365" y="283641"/>
                </a:cubicBezTo>
                <a:lnTo>
                  <a:pt x="219127" y="283831"/>
                </a:lnTo>
                <a:lnTo>
                  <a:pt x="220937" y="284402"/>
                </a:lnTo>
                <a:cubicBezTo>
                  <a:pt x="223222" y="285736"/>
                  <a:pt x="225318" y="286117"/>
                  <a:pt x="225604" y="285260"/>
                </a:cubicBezTo>
                <a:cubicBezTo>
                  <a:pt x="225794" y="284402"/>
                  <a:pt x="226366" y="282117"/>
                  <a:pt x="226556" y="281545"/>
                </a:cubicBezTo>
                <a:cubicBezTo>
                  <a:pt x="226747" y="281069"/>
                  <a:pt x="230557" y="279450"/>
                  <a:pt x="234557" y="280116"/>
                </a:cubicBezTo>
                <a:cubicBezTo>
                  <a:pt x="238558" y="280688"/>
                  <a:pt x="246559" y="278497"/>
                  <a:pt x="242558" y="276402"/>
                </a:cubicBezTo>
                <a:lnTo>
                  <a:pt x="239224" y="274211"/>
                </a:lnTo>
                <a:cubicBezTo>
                  <a:pt x="237129" y="272877"/>
                  <a:pt x="235796" y="273163"/>
                  <a:pt x="233795" y="274401"/>
                </a:cubicBezTo>
                <a:lnTo>
                  <a:pt x="232843" y="274973"/>
                </a:lnTo>
                <a:cubicBezTo>
                  <a:pt x="231033" y="274782"/>
                  <a:pt x="229795" y="273639"/>
                  <a:pt x="230080" y="272306"/>
                </a:cubicBezTo>
                <a:lnTo>
                  <a:pt x="230271" y="271067"/>
                </a:lnTo>
                <a:lnTo>
                  <a:pt x="230366" y="270401"/>
                </a:lnTo>
                <a:cubicBezTo>
                  <a:pt x="230176" y="269639"/>
                  <a:pt x="229319" y="269067"/>
                  <a:pt x="228461" y="269258"/>
                </a:cubicBezTo>
                <a:cubicBezTo>
                  <a:pt x="227604" y="269353"/>
                  <a:pt x="225128" y="271163"/>
                  <a:pt x="223222" y="272687"/>
                </a:cubicBezTo>
                <a:cubicBezTo>
                  <a:pt x="221222" y="274211"/>
                  <a:pt x="214269" y="277259"/>
                  <a:pt x="213983" y="276021"/>
                </a:cubicBezTo>
                <a:cubicBezTo>
                  <a:pt x="213697" y="274782"/>
                  <a:pt x="211793" y="272496"/>
                  <a:pt x="210269" y="273449"/>
                </a:cubicBezTo>
                <a:lnTo>
                  <a:pt x="209792" y="273068"/>
                </a:lnTo>
                <a:cubicBezTo>
                  <a:pt x="205220" y="269448"/>
                  <a:pt x="200553" y="268877"/>
                  <a:pt x="195410" y="272115"/>
                </a:cubicBezTo>
                <a:cubicBezTo>
                  <a:pt x="194933" y="272401"/>
                  <a:pt x="193600" y="272115"/>
                  <a:pt x="192743" y="271829"/>
                </a:cubicBezTo>
                <a:cubicBezTo>
                  <a:pt x="189123" y="270782"/>
                  <a:pt x="185694" y="270210"/>
                  <a:pt x="182170" y="272306"/>
                </a:cubicBezTo>
                <a:cubicBezTo>
                  <a:pt x="181027" y="273068"/>
                  <a:pt x="178931" y="272592"/>
                  <a:pt x="177503" y="273163"/>
                </a:cubicBezTo>
                <a:lnTo>
                  <a:pt x="172073" y="275735"/>
                </a:lnTo>
                <a:cubicBezTo>
                  <a:pt x="167596" y="274687"/>
                  <a:pt x="160072" y="273925"/>
                  <a:pt x="155500" y="274211"/>
                </a:cubicBezTo>
                <a:lnTo>
                  <a:pt x="151213" y="274020"/>
                </a:lnTo>
                <a:cubicBezTo>
                  <a:pt x="149213" y="273925"/>
                  <a:pt x="146927" y="273830"/>
                  <a:pt x="145403" y="272973"/>
                </a:cubicBezTo>
                <a:lnTo>
                  <a:pt x="142546" y="271544"/>
                </a:lnTo>
                <a:cubicBezTo>
                  <a:pt x="139783" y="272401"/>
                  <a:pt x="135973" y="273544"/>
                  <a:pt x="134069" y="274020"/>
                </a:cubicBezTo>
                <a:lnTo>
                  <a:pt x="132068" y="272973"/>
                </a:lnTo>
                <a:lnTo>
                  <a:pt x="131116" y="272496"/>
                </a:lnTo>
                <a:cubicBezTo>
                  <a:pt x="129020" y="273258"/>
                  <a:pt x="119495" y="273449"/>
                  <a:pt x="109970" y="272687"/>
                </a:cubicBezTo>
                <a:lnTo>
                  <a:pt x="101303" y="272020"/>
                </a:lnTo>
                <a:cubicBezTo>
                  <a:pt x="91778" y="271258"/>
                  <a:pt x="82253" y="270401"/>
                  <a:pt x="72728" y="270020"/>
                </a:cubicBezTo>
                <a:cubicBezTo>
                  <a:pt x="69203" y="269925"/>
                  <a:pt x="65107" y="268591"/>
                  <a:pt x="61869" y="271544"/>
                </a:cubicBezTo>
                <a:lnTo>
                  <a:pt x="61393" y="272020"/>
                </a:lnTo>
                <a:cubicBezTo>
                  <a:pt x="58916" y="270972"/>
                  <a:pt x="54439" y="268877"/>
                  <a:pt x="51582" y="267353"/>
                </a:cubicBezTo>
                <a:lnTo>
                  <a:pt x="47962" y="268400"/>
                </a:lnTo>
                <a:lnTo>
                  <a:pt x="44343" y="269448"/>
                </a:lnTo>
                <a:cubicBezTo>
                  <a:pt x="39485" y="266400"/>
                  <a:pt x="35199" y="264400"/>
                  <a:pt x="34913" y="265067"/>
                </a:cubicBezTo>
                <a:cubicBezTo>
                  <a:pt x="34532" y="265733"/>
                  <a:pt x="33008" y="266305"/>
                  <a:pt x="32341" y="264400"/>
                </a:cubicBezTo>
                <a:cubicBezTo>
                  <a:pt x="31675" y="262590"/>
                  <a:pt x="25198" y="262114"/>
                  <a:pt x="24721" y="262876"/>
                </a:cubicBezTo>
                <a:cubicBezTo>
                  <a:pt x="24245" y="263638"/>
                  <a:pt x="22721" y="263448"/>
                  <a:pt x="22340" y="260781"/>
                </a:cubicBezTo>
                <a:lnTo>
                  <a:pt x="17482" y="261352"/>
                </a:lnTo>
                <a:cubicBezTo>
                  <a:pt x="15006" y="261638"/>
                  <a:pt x="12148" y="260209"/>
                  <a:pt x="9577" y="259352"/>
                </a:cubicBezTo>
                <a:lnTo>
                  <a:pt x="8338" y="258971"/>
                </a:lnTo>
                <a:cubicBezTo>
                  <a:pt x="7196" y="258114"/>
                  <a:pt x="6814" y="256971"/>
                  <a:pt x="7577" y="256399"/>
                </a:cubicBezTo>
                <a:cubicBezTo>
                  <a:pt x="8338" y="255923"/>
                  <a:pt x="9386" y="253541"/>
                  <a:pt x="7386" y="252779"/>
                </a:cubicBezTo>
                <a:lnTo>
                  <a:pt x="5862" y="251732"/>
                </a:lnTo>
                <a:cubicBezTo>
                  <a:pt x="2528" y="249446"/>
                  <a:pt x="2433" y="247827"/>
                  <a:pt x="5862" y="246017"/>
                </a:cubicBezTo>
                <a:lnTo>
                  <a:pt x="10053" y="243921"/>
                </a:lnTo>
                <a:cubicBezTo>
                  <a:pt x="12720" y="239825"/>
                  <a:pt x="12339" y="233729"/>
                  <a:pt x="9386" y="230491"/>
                </a:cubicBezTo>
                <a:cubicBezTo>
                  <a:pt x="6338" y="227252"/>
                  <a:pt x="5386" y="215537"/>
                  <a:pt x="3957" y="215441"/>
                </a:cubicBezTo>
                <a:cubicBezTo>
                  <a:pt x="2528" y="215346"/>
                  <a:pt x="-520" y="213917"/>
                  <a:pt x="909" y="212775"/>
                </a:cubicBezTo>
                <a:lnTo>
                  <a:pt x="814" y="211917"/>
                </a:lnTo>
                <a:lnTo>
                  <a:pt x="623" y="210584"/>
                </a:lnTo>
                <a:cubicBezTo>
                  <a:pt x="-424" y="209060"/>
                  <a:pt x="-139" y="206583"/>
                  <a:pt x="1385" y="205154"/>
                </a:cubicBezTo>
                <a:cubicBezTo>
                  <a:pt x="2814" y="203726"/>
                  <a:pt x="9386" y="199630"/>
                  <a:pt x="11387" y="198487"/>
                </a:cubicBezTo>
                <a:cubicBezTo>
                  <a:pt x="13387" y="197344"/>
                  <a:pt x="23960" y="194772"/>
                  <a:pt x="23007" y="193248"/>
                </a:cubicBezTo>
                <a:lnTo>
                  <a:pt x="21959" y="192296"/>
                </a:lnTo>
                <a:cubicBezTo>
                  <a:pt x="20435" y="190962"/>
                  <a:pt x="17387" y="188676"/>
                  <a:pt x="17102" y="188867"/>
                </a:cubicBezTo>
                <a:lnTo>
                  <a:pt x="11958" y="192486"/>
                </a:lnTo>
                <a:cubicBezTo>
                  <a:pt x="10434" y="190200"/>
                  <a:pt x="11482" y="186200"/>
                  <a:pt x="14149" y="183628"/>
                </a:cubicBezTo>
                <a:cubicBezTo>
                  <a:pt x="16911" y="181056"/>
                  <a:pt x="25483" y="178770"/>
                  <a:pt x="25960" y="180389"/>
                </a:cubicBezTo>
                <a:cubicBezTo>
                  <a:pt x="26436" y="182009"/>
                  <a:pt x="33104" y="183914"/>
                  <a:pt x="34628" y="186485"/>
                </a:cubicBezTo>
                <a:lnTo>
                  <a:pt x="37771" y="185819"/>
                </a:lnTo>
                <a:lnTo>
                  <a:pt x="40343" y="185247"/>
                </a:lnTo>
                <a:cubicBezTo>
                  <a:pt x="41581" y="186295"/>
                  <a:pt x="43200" y="187248"/>
                  <a:pt x="43962" y="187343"/>
                </a:cubicBezTo>
                <a:cubicBezTo>
                  <a:pt x="44724" y="187438"/>
                  <a:pt x="46820" y="186200"/>
                  <a:pt x="46915" y="184581"/>
                </a:cubicBezTo>
                <a:lnTo>
                  <a:pt x="46153" y="184104"/>
                </a:lnTo>
                <a:lnTo>
                  <a:pt x="43295" y="182390"/>
                </a:lnTo>
                <a:cubicBezTo>
                  <a:pt x="39866" y="180866"/>
                  <a:pt x="37295" y="178675"/>
                  <a:pt x="37676" y="177437"/>
                </a:cubicBezTo>
                <a:cubicBezTo>
                  <a:pt x="38056" y="176198"/>
                  <a:pt x="42629" y="173436"/>
                  <a:pt x="45200" y="173341"/>
                </a:cubicBezTo>
                <a:lnTo>
                  <a:pt x="47486" y="173341"/>
                </a:lnTo>
                <a:lnTo>
                  <a:pt x="52249" y="173341"/>
                </a:lnTo>
                <a:cubicBezTo>
                  <a:pt x="57392" y="173341"/>
                  <a:pt x="60250" y="171436"/>
                  <a:pt x="58726" y="169150"/>
                </a:cubicBezTo>
                <a:lnTo>
                  <a:pt x="62917" y="168102"/>
                </a:lnTo>
                <a:cubicBezTo>
                  <a:pt x="63679" y="167912"/>
                  <a:pt x="64917" y="167912"/>
                  <a:pt x="65393" y="168388"/>
                </a:cubicBezTo>
                <a:lnTo>
                  <a:pt x="66346" y="169150"/>
                </a:lnTo>
                <a:cubicBezTo>
                  <a:pt x="67108" y="170293"/>
                  <a:pt x="68155" y="170864"/>
                  <a:pt x="68632" y="170293"/>
                </a:cubicBezTo>
                <a:cubicBezTo>
                  <a:pt x="69108" y="169817"/>
                  <a:pt x="72632" y="166959"/>
                  <a:pt x="75013" y="164864"/>
                </a:cubicBezTo>
                <a:lnTo>
                  <a:pt x="80157" y="166673"/>
                </a:lnTo>
                <a:cubicBezTo>
                  <a:pt x="85205" y="168388"/>
                  <a:pt x="92158" y="167816"/>
                  <a:pt x="97969" y="166864"/>
                </a:cubicBezTo>
                <a:lnTo>
                  <a:pt x="103207" y="166007"/>
                </a:lnTo>
                <a:cubicBezTo>
                  <a:pt x="107208" y="161911"/>
                  <a:pt x="111113" y="160006"/>
                  <a:pt x="111875" y="161816"/>
                </a:cubicBezTo>
                <a:lnTo>
                  <a:pt x="113209" y="162768"/>
                </a:lnTo>
                <a:cubicBezTo>
                  <a:pt x="113780" y="163149"/>
                  <a:pt x="116066" y="162102"/>
                  <a:pt x="117400" y="161435"/>
                </a:cubicBezTo>
                <a:lnTo>
                  <a:pt x="120353" y="160006"/>
                </a:lnTo>
                <a:cubicBezTo>
                  <a:pt x="123591" y="158196"/>
                  <a:pt x="126448" y="157339"/>
                  <a:pt x="126829" y="158101"/>
                </a:cubicBezTo>
                <a:cubicBezTo>
                  <a:pt x="127211" y="158863"/>
                  <a:pt x="128830" y="159816"/>
                  <a:pt x="129878" y="158577"/>
                </a:cubicBezTo>
                <a:cubicBezTo>
                  <a:pt x="130830" y="157434"/>
                  <a:pt x="134164" y="154958"/>
                  <a:pt x="135021" y="155720"/>
                </a:cubicBezTo>
                <a:cubicBezTo>
                  <a:pt x="135973" y="156482"/>
                  <a:pt x="143403" y="158196"/>
                  <a:pt x="149213" y="157434"/>
                </a:cubicBezTo>
                <a:cubicBezTo>
                  <a:pt x="155023" y="156767"/>
                  <a:pt x="168644" y="154862"/>
                  <a:pt x="167311" y="152196"/>
                </a:cubicBezTo>
                <a:lnTo>
                  <a:pt x="169787" y="152862"/>
                </a:lnTo>
                <a:cubicBezTo>
                  <a:pt x="172645" y="153624"/>
                  <a:pt x="174073" y="147528"/>
                  <a:pt x="176169" y="152386"/>
                </a:cubicBezTo>
                <a:cubicBezTo>
                  <a:pt x="176455" y="152958"/>
                  <a:pt x="176836" y="154100"/>
                  <a:pt x="177026" y="154100"/>
                </a:cubicBezTo>
                <a:cubicBezTo>
                  <a:pt x="183503" y="153815"/>
                  <a:pt x="189695" y="156006"/>
                  <a:pt x="196362" y="152196"/>
                </a:cubicBezTo>
                <a:lnTo>
                  <a:pt x="202268" y="148766"/>
                </a:lnTo>
                <a:cubicBezTo>
                  <a:pt x="210935" y="149243"/>
                  <a:pt x="220460" y="149433"/>
                  <a:pt x="223508" y="148957"/>
                </a:cubicBezTo>
                <a:cubicBezTo>
                  <a:pt x="226556" y="148576"/>
                  <a:pt x="234557" y="151529"/>
                  <a:pt x="235510" y="151148"/>
                </a:cubicBezTo>
                <a:lnTo>
                  <a:pt x="236272" y="150576"/>
                </a:lnTo>
                <a:cubicBezTo>
                  <a:pt x="243415" y="145052"/>
                  <a:pt x="251988" y="145337"/>
                  <a:pt x="260751" y="146862"/>
                </a:cubicBezTo>
                <a:cubicBezTo>
                  <a:pt x="261418" y="146957"/>
                  <a:pt x="262370" y="148195"/>
                  <a:pt x="262561" y="148100"/>
                </a:cubicBezTo>
                <a:lnTo>
                  <a:pt x="265323" y="146766"/>
                </a:lnTo>
                <a:cubicBezTo>
                  <a:pt x="268180" y="145052"/>
                  <a:pt x="271800" y="144099"/>
                  <a:pt x="273419" y="144671"/>
                </a:cubicBezTo>
                <a:cubicBezTo>
                  <a:pt x="275038" y="145242"/>
                  <a:pt x="278372" y="141623"/>
                  <a:pt x="278848" y="141051"/>
                </a:cubicBezTo>
                <a:cubicBezTo>
                  <a:pt x="279325" y="140480"/>
                  <a:pt x="285040" y="141623"/>
                  <a:pt x="287897" y="142194"/>
                </a:cubicBezTo>
                <a:cubicBezTo>
                  <a:pt x="290755" y="142766"/>
                  <a:pt x="298661" y="139623"/>
                  <a:pt x="299994" y="140480"/>
                </a:cubicBezTo>
                <a:cubicBezTo>
                  <a:pt x="301423" y="141337"/>
                  <a:pt x="307614" y="137908"/>
                  <a:pt x="310186" y="137146"/>
                </a:cubicBezTo>
                <a:lnTo>
                  <a:pt x="312567" y="136575"/>
                </a:lnTo>
                <a:cubicBezTo>
                  <a:pt x="313424" y="136384"/>
                  <a:pt x="314377" y="136956"/>
                  <a:pt x="315234" y="136765"/>
                </a:cubicBezTo>
                <a:lnTo>
                  <a:pt x="319615" y="136098"/>
                </a:lnTo>
                <a:cubicBezTo>
                  <a:pt x="324569" y="135241"/>
                  <a:pt x="330283" y="134003"/>
                  <a:pt x="332284" y="133336"/>
                </a:cubicBezTo>
                <a:cubicBezTo>
                  <a:pt x="334284" y="132669"/>
                  <a:pt x="341999" y="135812"/>
                  <a:pt x="343999" y="136289"/>
                </a:cubicBezTo>
                <a:cubicBezTo>
                  <a:pt x="346000" y="136765"/>
                  <a:pt x="349905" y="133527"/>
                  <a:pt x="349810" y="135146"/>
                </a:cubicBezTo>
                <a:cubicBezTo>
                  <a:pt x="349714" y="136860"/>
                  <a:pt x="354572" y="132479"/>
                  <a:pt x="355715" y="130193"/>
                </a:cubicBezTo>
                <a:lnTo>
                  <a:pt x="358287" y="132098"/>
                </a:lnTo>
                <a:cubicBezTo>
                  <a:pt x="361049" y="134098"/>
                  <a:pt x="364859" y="134289"/>
                  <a:pt x="366479" y="133336"/>
                </a:cubicBezTo>
                <a:lnTo>
                  <a:pt x="371336" y="130479"/>
                </a:lnTo>
                <a:cubicBezTo>
                  <a:pt x="373718" y="133146"/>
                  <a:pt x="375622" y="133812"/>
                  <a:pt x="375622" y="131907"/>
                </a:cubicBezTo>
                <a:cubicBezTo>
                  <a:pt x="375622" y="130002"/>
                  <a:pt x="381242" y="132764"/>
                  <a:pt x="381719" y="132002"/>
                </a:cubicBezTo>
                <a:cubicBezTo>
                  <a:pt x="382195" y="131241"/>
                  <a:pt x="384290" y="129716"/>
                  <a:pt x="384481" y="130860"/>
                </a:cubicBezTo>
                <a:cubicBezTo>
                  <a:pt x="384766" y="132098"/>
                  <a:pt x="387243" y="134574"/>
                  <a:pt x="389529" y="133908"/>
                </a:cubicBezTo>
                <a:lnTo>
                  <a:pt x="391624" y="133527"/>
                </a:lnTo>
                <a:cubicBezTo>
                  <a:pt x="393244" y="133241"/>
                  <a:pt x="395435" y="133908"/>
                  <a:pt x="396578" y="133241"/>
                </a:cubicBezTo>
                <a:lnTo>
                  <a:pt x="398482" y="132098"/>
                </a:lnTo>
                <a:cubicBezTo>
                  <a:pt x="399530" y="130002"/>
                  <a:pt x="402578" y="128669"/>
                  <a:pt x="405340" y="129145"/>
                </a:cubicBezTo>
                <a:lnTo>
                  <a:pt x="407817" y="129335"/>
                </a:lnTo>
                <a:cubicBezTo>
                  <a:pt x="410389" y="129526"/>
                  <a:pt x="412961" y="129335"/>
                  <a:pt x="415532" y="129431"/>
                </a:cubicBezTo>
                <a:cubicBezTo>
                  <a:pt x="418580" y="129526"/>
                  <a:pt x="421152" y="129621"/>
                  <a:pt x="421628" y="126002"/>
                </a:cubicBezTo>
                <a:lnTo>
                  <a:pt x="421723" y="124954"/>
                </a:lnTo>
                <a:cubicBezTo>
                  <a:pt x="425057" y="125144"/>
                  <a:pt x="428963" y="126002"/>
                  <a:pt x="430391" y="126764"/>
                </a:cubicBezTo>
                <a:lnTo>
                  <a:pt x="431915" y="127145"/>
                </a:lnTo>
                <a:lnTo>
                  <a:pt x="436106" y="128192"/>
                </a:lnTo>
                <a:cubicBezTo>
                  <a:pt x="437345" y="124668"/>
                  <a:pt x="439345" y="123525"/>
                  <a:pt x="440488" y="125621"/>
                </a:cubicBezTo>
                <a:lnTo>
                  <a:pt x="442012" y="126192"/>
                </a:lnTo>
                <a:cubicBezTo>
                  <a:pt x="443917" y="126954"/>
                  <a:pt x="447060" y="127050"/>
                  <a:pt x="448774" y="126287"/>
                </a:cubicBezTo>
                <a:cubicBezTo>
                  <a:pt x="450584" y="125430"/>
                  <a:pt x="451061" y="122858"/>
                  <a:pt x="452680" y="121525"/>
                </a:cubicBezTo>
                <a:cubicBezTo>
                  <a:pt x="453346" y="120954"/>
                  <a:pt x="455728" y="122096"/>
                  <a:pt x="457061" y="121811"/>
                </a:cubicBezTo>
                <a:lnTo>
                  <a:pt x="459347" y="121239"/>
                </a:lnTo>
                <a:cubicBezTo>
                  <a:pt x="461729" y="120096"/>
                  <a:pt x="463824" y="119144"/>
                  <a:pt x="464014" y="119239"/>
                </a:cubicBezTo>
                <a:lnTo>
                  <a:pt x="464300" y="119429"/>
                </a:lnTo>
                <a:lnTo>
                  <a:pt x="465824" y="120573"/>
                </a:lnTo>
                <a:cubicBezTo>
                  <a:pt x="467539" y="121811"/>
                  <a:pt x="471158" y="123525"/>
                  <a:pt x="473921" y="124287"/>
                </a:cubicBezTo>
                <a:lnTo>
                  <a:pt x="475635" y="122954"/>
                </a:lnTo>
                <a:lnTo>
                  <a:pt x="481826" y="118096"/>
                </a:lnTo>
                <a:cubicBezTo>
                  <a:pt x="490113" y="118572"/>
                  <a:pt x="499638" y="120477"/>
                  <a:pt x="503067" y="122382"/>
                </a:cubicBezTo>
                <a:lnTo>
                  <a:pt x="503924" y="117334"/>
                </a:lnTo>
                <a:cubicBezTo>
                  <a:pt x="504020" y="117143"/>
                  <a:pt x="504496" y="116762"/>
                  <a:pt x="504877" y="116762"/>
                </a:cubicBezTo>
                <a:cubicBezTo>
                  <a:pt x="510020" y="116191"/>
                  <a:pt x="515545" y="118001"/>
                  <a:pt x="520593" y="115048"/>
                </a:cubicBezTo>
                <a:cubicBezTo>
                  <a:pt x="521450" y="114572"/>
                  <a:pt x="524213" y="116000"/>
                  <a:pt x="525927" y="116762"/>
                </a:cubicBezTo>
                <a:lnTo>
                  <a:pt x="530118" y="118572"/>
                </a:lnTo>
                <a:cubicBezTo>
                  <a:pt x="534119" y="116858"/>
                  <a:pt x="539167" y="114953"/>
                  <a:pt x="541357" y="114286"/>
                </a:cubicBezTo>
                <a:lnTo>
                  <a:pt x="541929" y="114762"/>
                </a:lnTo>
                <a:cubicBezTo>
                  <a:pt x="545358" y="118001"/>
                  <a:pt x="548406" y="114381"/>
                  <a:pt x="551549" y="114572"/>
                </a:cubicBezTo>
                <a:cubicBezTo>
                  <a:pt x="554978" y="114858"/>
                  <a:pt x="558503" y="114953"/>
                  <a:pt x="561836" y="114572"/>
                </a:cubicBezTo>
                <a:cubicBezTo>
                  <a:pt x="564503" y="114191"/>
                  <a:pt x="567265" y="113238"/>
                  <a:pt x="569552" y="112095"/>
                </a:cubicBezTo>
                <a:cubicBezTo>
                  <a:pt x="570980" y="111333"/>
                  <a:pt x="571361" y="108857"/>
                  <a:pt x="572695" y="108571"/>
                </a:cubicBezTo>
                <a:cubicBezTo>
                  <a:pt x="575743" y="107809"/>
                  <a:pt x="575171" y="110381"/>
                  <a:pt x="576029" y="111714"/>
                </a:cubicBezTo>
                <a:cubicBezTo>
                  <a:pt x="576410" y="112286"/>
                  <a:pt x="578886" y="112857"/>
                  <a:pt x="579267" y="112476"/>
                </a:cubicBezTo>
                <a:lnTo>
                  <a:pt x="584030" y="108095"/>
                </a:lnTo>
                <a:cubicBezTo>
                  <a:pt x="590983" y="108285"/>
                  <a:pt x="600984" y="108476"/>
                  <a:pt x="606413" y="108476"/>
                </a:cubicBezTo>
                <a:lnTo>
                  <a:pt x="611271" y="108285"/>
                </a:lnTo>
                <a:lnTo>
                  <a:pt x="617938" y="108095"/>
                </a:lnTo>
                <a:cubicBezTo>
                  <a:pt x="624130" y="104570"/>
                  <a:pt x="630035" y="102380"/>
                  <a:pt x="630988" y="103142"/>
                </a:cubicBezTo>
                <a:cubicBezTo>
                  <a:pt x="632036" y="103904"/>
                  <a:pt x="636131" y="105999"/>
                  <a:pt x="637179" y="105237"/>
                </a:cubicBezTo>
                <a:cubicBezTo>
                  <a:pt x="638322" y="104475"/>
                  <a:pt x="642227" y="103142"/>
                  <a:pt x="642418" y="104570"/>
                </a:cubicBezTo>
                <a:cubicBezTo>
                  <a:pt x="642608" y="105999"/>
                  <a:pt x="645180" y="111238"/>
                  <a:pt x="647656" y="112000"/>
                </a:cubicBezTo>
                <a:cubicBezTo>
                  <a:pt x="650133" y="112762"/>
                  <a:pt x="654324" y="106666"/>
                  <a:pt x="655086" y="106190"/>
                </a:cubicBezTo>
                <a:lnTo>
                  <a:pt x="655657" y="106380"/>
                </a:lnTo>
                <a:lnTo>
                  <a:pt x="662801" y="108381"/>
                </a:lnTo>
                <a:cubicBezTo>
                  <a:pt x="668230" y="104761"/>
                  <a:pt x="676422" y="101427"/>
                  <a:pt x="681089" y="100951"/>
                </a:cubicBezTo>
                <a:lnTo>
                  <a:pt x="685185" y="100189"/>
                </a:lnTo>
                <a:cubicBezTo>
                  <a:pt x="688138" y="99617"/>
                  <a:pt x="691567" y="103713"/>
                  <a:pt x="694329" y="99237"/>
                </a:cubicBezTo>
                <a:cubicBezTo>
                  <a:pt x="694901" y="98284"/>
                  <a:pt x="698044" y="98189"/>
                  <a:pt x="700044" y="98093"/>
                </a:cubicBezTo>
                <a:cubicBezTo>
                  <a:pt x="704330" y="97903"/>
                  <a:pt x="708712" y="98379"/>
                  <a:pt x="712903" y="97903"/>
                </a:cubicBezTo>
                <a:lnTo>
                  <a:pt x="715189" y="97617"/>
                </a:lnTo>
                <a:cubicBezTo>
                  <a:pt x="716713" y="98475"/>
                  <a:pt x="719570" y="99617"/>
                  <a:pt x="721475" y="100189"/>
                </a:cubicBezTo>
                <a:lnTo>
                  <a:pt x="723095" y="98665"/>
                </a:lnTo>
                <a:lnTo>
                  <a:pt x="739097" y="93712"/>
                </a:lnTo>
                <a:cubicBezTo>
                  <a:pt x="741478" y="94093"/>
                  <a:pt x="743859" y="94569"/>
                  <a:pt x="746145" y="94950"/>
                </a:cubicBezTo>
                <a:lnTo>
                  <a:pt x="746716" y="95045"/>
                </a:lnTo>
                <a:cubicBezTo>
                  <a:pt x="747383" y="95141"/>
                  <a:pt x="748145" y="94093"/>
                  <a:pt x="748431" y="92760"/>
                </a:cubicBezTo>
                <a:cubicBezTo>
                  <a:pt x="748717" y="91426"/>
                  <a:pt x="754051" y="93331"/>
                  <a:pt x="755956" y="93045"/>
                </a:cubicBezTo>
                <a:cubicBezTo>
                  <a:pt x="757861" y="92760"/>
                  <a:pt x="761861" y="91807"/>
                  <a:pt x="764052" y="92569"/>
                </a:cubicBezTo>
                <a:cubicBezTo>
                  <a:pt x="766243" y="93331"/>
                  <a:pt x="773577" y="91331"/>
                  <a:pt x="777578" y="93426"/>
                </a:cubicBezTo>
                <a:lnTo>
                  <a:pt x="776911" y="97712"/>
                </a:lnTo>
                <a:lnTo>
                  <a:pt x="776815" y="98475"/>
                </a:lnTo>
                <a:cubicBezTo>
                  <a:pt x="777578" y="99427"/>
                  <a:pt x="779292" y="98093"/>
                  <a:pt x="780626" y="95427"/>
                </a:cubicBezTo>
                <a:cubicBezTo>
                  <a:pt x="781959" y="92760"/>
                  <a:pt x="794627" y="89521"/>
                  <a:pt x="800628" y="91807"/>
                </a:cubicBezTo>
                <a:lnTo>
                  <a:pt x="806914" y="87521"/>
                </a:lnTo>
                <a:lnTo>
                  <a:pt x="807867" y="86854"/>
                </a:lnTo>
                <a:cubicBezTo>
                  <a:pt x="809963" y="87330"/>
                  <a:pt x="813487" y="88568"/>
                  <a:pt x="815773" y="89616"/>
                </a:cubicBezTo>
                <a:lnTo>
                  <a:pt x="815582" y="86378"/>
                </a:lnTo>
                <a:lnTo>
                  <a:pt x="815582" y="86187"/>
                </a:lnTo>
                <a:cubicBezTo>
                  <a:pt x="816535" y="85997"/>
                  <a:pt x="820630" y="85616"/>
                  <a:pt x="824822" y="85330"/>
                </a:cubicBezTo>
                <a:cubicBezTo>
                  <a:pt x="829013" y="85044"/>
                  <a:pt x="839966" y="88568"/>
                  <a:pt x="841109" y="88473"/>
                </a:cubicBezTo>
                <a:lnTo>
                  <a:pt x="841776" y="87997"/>
                </a:lnTo>
                <a:lnTo>
                  <a:pt x="844253" y="86187"/>
                </a:lnTo>
                <a:cubicBezTo>
                  <a:pt x="847396" y="86568"/>
                  <a:pt x="850158" y="86949"/>
                  <a:pt x="850539" y="87044"/>
                </a:cubicBezTo>
                <a:lnTo>
                  <a:pt x="850825" y="86949"/>
                </a:lnTo>
                <a:cubicBezTo>
                  <a:pt x="853111" y="86378"/>
                  <a:pt x="852920" y="82377"/>
                  <a:pt x="857302" y="84282"/>
                </a:cubicBezTo>
                <a:cubicBezTo>
                  <a:pt x="859112" y="85044"/>
                  <a:pt x="863207" y="83235"/>
                  <a:pt x="864064" y="84092"/>
                </a:cubicBezTo>
                <a:cubicBezTo>
                  <a:pt x="866351" y="86378"/>
                  <a:pt x="869398" y="80948"/>
                  <a:pt x="870827" y="84854"/>
                </a:cubicBezTo>
                <a:cubicBezTo>
                  <a:pt x="870922" y="85044"/>
                  <a:pt x="873494" y="85139"/>
                  <a:pt x="874066" y="84568"/>
                </a:cubicBezTo>
                <a:lnTo>
                  <a:pt x="876638" y="82568"/>
                </a:lnTo>
                <a:cubicBezTo>
                  <a:pt x="880066" y="82758"/>
                  <a:pt x="884448" y="82663"/>
                  <a:pt x="886448" y="82568"/>
                </a:cubicBezTo>
                <a:cubicBezTo>
                  <a:pt x="888448" y="82377"/>
                  <a:pt x="895402" y="80853"/>
                  <a:pt x="897973" y="80853"/>
                </a:cubicBezTo>
                <a:cubicBezTo>
                  <a:pt x="900545" y="80758"/>
                  <a:pt x="908737" y="80472"/>
                  <a:pt x="911023" y="81710"/>
                </a:cubicBezTo>
                <a:lnTo>
                  <a:pt x="913309" y="82091"/>
                </a:lnTo>
                <a:lnTo>
                  <a:pt x="915499" y="82377"/>
                </a:lnTo>
                <a:cubicBezTo>
                  <a:pt x="917976" y="81806"/>
                  <a:pt x="921310" y="79996"/>
                  <a:pt x="922738" y="78377"/>
                </a:cubicBezTo>
                <a:lnTo>
                  <a:pt x="924739" y="79234"/>
                </a:lnTo>
                <a:lnTo>
                  <a:pt x="926930" y="80091"/>
                </a:lnTo>
                <a:cubicBezTo>
                  <a:pt x="929215" y="78758"/>
                  <a:pt x="931121" y="79996"/>
                  <a:pt x="931121" y="82854"/>
                </a:cubicBezTo>
                <a:lnTo>
                  <a:pt x="931597" y="84758"/>
                </a:lnTo>
                <a:lnTo>
                  <a:pt x="932835" y="89616"/>
                </a:lnTo>
                <a:cubicBezTo>
                  <a:pt x="938264" y="88473"/>
                  <a:pt x="943884" y="86092"/>
                  <a:pt x="945313" y="84187"/>
                </a:cubicBezTo>
                <a:lnTo>
                  <a:pt x="947027" y="82854"/>
                </a:lnTo>
                <a:cubicBezTo>
                  <a:pt x="950171" y="80377"/>
                  <a:pt x="953599" y="77996"/>
                  <a:pt x="957219" y="75995"/>
                </a:cubicBezTo>
                <a:lnTo>
                  <a:pt x="960934" y="73900"/>
                </a:lnTo>
                <a:cubicBezTo>
                  <a:pt x="965125" y="75329"/>
                  <a:pt x="972840" y="76948"/>
                  <a:pt x="978174" y="77424"/>
                </a:cubicBezTo>
                <a:lnTo>
                  <a:pt x="983032" y="76758"/>
                </a:lnTo>
                <a:lnTo>
                  <a:pt x="983984" y="76662"/>
                </a:lnTo>
                <a:cubicBezTo>
                  <a:pt x="984841" y="75900"/>
                  <a:pt x="988175" y="73900"/>
                  <a:pt x="991223" y="72185"/>
                </a:cubicBezTo>
                <a:lnTo>
                  <a:pt x="991985" y="72852"/>
                </a:lnTo>
                <a:lnTo>
                  <a:pt x="997319" y="77519"/>
                </a:lnTo>
                <a:cubicBezTo>
                  <a:pt x="1000081" y="73805"/>
                  <a:pt x="1005320" y="71614"/>
                  <a:pt x="1008940" y="72757"/>
                </a:cubicBezTo>
                <a:cubicBezTo>
                  <a:pt x="1012559" y="73900"/>
                  <a:pt x="1023132" y="78186"/>
                  <a:pt x="1025704" y="77424"/>
                </a:cubicBezTo>
                <a:lnTo>
                  <a:pt x="1025989" y="74948"/>
                </a:lnTo>
                <a:lnTo>
                  <a:pt x="1026466" y="71233"/>
                </a:lnTo>
                <a:cubicBezTo>
                  <a:pt x="1028752" y="70947"/>
                  <a:pt x="1032276" y="70376"/>
                  <a:pt x="1034372" y="70090"/>
                </a:cubicBezTo>
                <a:cubicBezTo>
                  <a:pt x="1036372" y="69709"/>
                  <a:pt x="1041230" y="70090"/>
                  <a:pt x="1040753" y="71709"/>
                </a:cubicBezTo>
                <a:cubicBezTo>
                  <a:pt x="1040277" y="73329"/>
                  <a:pt x="1046563" y="71328"/>
                  <a:pt x="1048088" y="71328"/>
                </a:cubicBezTo>
                <a:cubicBezTo>
                  <a:pt x="1049612" y="71328"/>
                  <a:pt x="1051707" y="67518"/>
                  <a:pt x="1053040" y="67042"/>
                </a:cubicBezTo>
                <a:lnTo>
                  <a:pt x="1054088" y="66280"/>
                </a:lnTo>
                <a:cubicBezTo>
                  <a:pt x="1056851" y="64280"/>
                  <a:pt x="1057994" y="70281"/>
                  <a:pt x="1061518" y="66947"/>
                </a:cubicBezTo>
                <a:cubicBezTo>
                  <a:pt x="1062947" y="65708"/>
                  <a:pt x="1067138" y="66089"/>
                  <a:pt x="1069995" y="66375"/>
                </a:cubicBezTo>
                <a:cubicBezTo>
                  <a:pt x="1072662" y="66661"/>
                  <a:pt x="1075234" y="67709"/>
                  <a:pt x="1077996" y="68280"/>
                </a:cubicBezTo>
                <a:cubicBezTo>
                  <a:pt x="1078663" y="68471"/>
                  <a:pt x="1079711" y="68280"/>
                  <a:pt x="1080282" y="67899"/>
                </a:cubicBezTo>
                <a:lnTo>
                  <a:pt x="1082663" y="66566"/>
                </a:lnTo>
                <a:cubicBezTo>
                  <a:pt x="1085235" y="65327"/>
                  <a:pt x="1089045" y="64375"/>
                  <a:pt x="1091236" y="64375"/>
                </a:cubicBezTo>
                <a:lnTo>
                  <a:pt x="1093046" y="64375"/>
                </a:lnTo>
                <a:lnTo>
                  <a:pt x="1097713" y="64470"/>
                </a:lnTo>
                <a:cubicBezTo>
                  <a:pt x="1102761" y="66089"/>
                  <a:pt x="1107905" y="67518"/>
                  <a:pt x="1109143" y="67709"/>
                </a:cubicBezTo>
                <a:cubicBezTo>
                  <a:pt x="1110381" y="67899"/>
                  <a:pt x="1113239" y="65708"/>
                  <a:pt x="1114286" y="66470"/>
                </a:cubicBezTo>
                <a:cubicBezTo>
                  <a:pt x="1115334" y="67233"/>
                  <a:pt x="1121811" y="64661"/>
                  <a:pt x="1126764" y="64566"/>
                </a:cubicBezTo>
                <a:cubicBezTo>
                  <a:pt x="1131717" y="64470"/>
                  <a:pt x="1146386" y="58565"/>
                  <a:pt x="1149719" y="57041"/>
                </a:cubicBezTo>
                <a:cubicBezTo>
                  <a:pt x="1153053" y="55421"/>
                  <a:pt x="1163435" y="58946"/>
                  <a:pt x="1164769" y="58184"/>
                </a:cubicBezTo>
                <a:lnTo>
                  <a:pt x="1166198" y="57898"/>
                </a:lnTo>
                <a:lnTo>
                  <a:pt x="1168388" y="57517"/>
                </a:lnTo>
                <a:cubicBezTo>
                  <a:pt x="1170960" y="57708"/>
                  <a:pt x="1174484" y="57327"/>
                  <a:pt x="1176294" y="56660"/>
                </a:cubicBezTo>
                <a:lnTo>
                  <a:pt x="1176485" y="55898"/>
                </a:lnTo>
                <a:cubicBezTo>
                  <a:pt x="1176961" y="53326"/>
                  <a:pt x="1179247" y="52945"/>
                  <a:pt x="1180771" y="54088"/>
                </a:cubicBezTo>
                <a:lnTo>
                  <a:pt x="1186772" y="58565"/>
                </a:lnTo>
                <a:cubicBezTo>
                  <a:pt x="1190296" y="54755"/>
                  <a:pt x="1192963" y="53707"/>
                  <a:pt x="1192582" y="56088"/>
                </a:cubicBezTo>
                <a:lnTo>
                  <a:pt x="1196963" y="54945"/>
                </a:lnTo>
                <a:cubicBezTo>
                  <a:pt x="1198868" y="54469"/>
                  <a:pt x="1200869" y="53612"/>
                  <a:pt x="1202773" y="53802"/>
                </a:cubicBezTo>
                <a:cubicBezTo>
                  <a:pt x="1206869" y="54183"/>
                  <a:pt x="1211156" y="56469"/>
                  <a:pt x="1214013" y="51802"/>
                </a:cubicBezTo>
                <a:cubicBezTo>
                  <a:pt x="1214108" y="51612"/>
                  <a:pt x="1216775" y="52564"/>
                  <a:pt x="1218204" y="52945"/>
                </a:cubicBezTo>
                <a:cubicBezTo>
                  <a:pt x="1218776" y="53040"/>
                  <a:pt x="1219633" y="53231"/>
                  <a:pt x="1220014" y="52945"/>
                </a:cubicBezTo>
                <a:cubicBezTo>
                  <a:pt x="1223252" y="51231"/>
                  <a:pt x="1225443" y="51040"/>
                  <a:pt x="1229158" y="51231"/>
                </a:cubicBezTo>
                <a:cubicBezTo>
                  <a:pt x="1232301" y="51421"/>
                  <a:pt x="1235539" y="50564"/>
                  <a:pt x="1238683" y="50373"/>
                </a:cubicBezTo>
                <a:cubicBezTo>
                  <a:pt x="1241826" y="50183"/>
                  <a:pt x="1245064" y="50087"/>
                  <a:pt x="1248208" y="50183"/>
                </a:cubicBezTo>
                <a:lnTo>
                  <a:pt x="1249160" y="50183"/>
                </a:lnTo>
                <a:cubicBezTo>
                  <a:pt x="1250113" y="50564"/>
                  <a:pt x="1255066" y="49897"/>
                  <a:pt x="1260114" y="48849"/>
                </a:cubicBezTo>
                <a:lnTo>
                  <a:pt x="1264591" y="47611"/>
                </a:lnTo>
                <a:cubicBezTo>
                  <a:pt x="1264877" y="47516"/>
                  <a:pt x="1265924" y="49516"/>
                  <a:pt x="1266972" y="50278"/>
                </a:cubicBezTo>
                <a:lnTo>
                  <a:pt x="1267448" y="50659"/>
                </a:lnTo>
                <a:cubicBezTo>
                  <a:pt x="1268496" y="50564"/>
                  <a:pt x="1270591" y="49802"/>
                  <a:pt x="1272115" y="48849"/>
                </a:cubicBezTo>
                <a:cubicBezTo>
                  <a:pt x="1273639" y="47897"/>
                  <a:pt x="1287832" y="47611"/>
                  <a:pt x="1296214" y="42753"/>
                </a:cubicBezTo>
                <a:lnTo>
                  <a:pt x="1306406" y="46944"/>
                </a:lnTo>
                <a:cubicBezTo>
                  <a:pt x="1308120" y="47611"/>
                  <a:pt x="1310978" y="46563"/>
                  <a:pt x="1313264" y="46277"/>
                </a:cubicBezTo>
                <a:cubicBezTo>
                  <a:pt x="1314692" y="46087"/>
                  <a:pt x="1316312" y="45611"/>
                  <a:pt x="1317645" y="45896"/>
                </a:cubicBezTo>
                <a:lnTo>
                  <a:pt x="1325551" y="47420"/>
                </a:lnTo>
                <a:cubicBezTo>
                  <a:pt x="1327646" y="44087"/>
                  <a:pt x="1330599" y="41896"/>
                  <a:pt x="1332028" y="42563"/>
                </a:cubicBezTo>
                <a:cubicBezTo>
                  <a:pt x="1333552" y="43134"/>
                  <a:pt x="1338886" y="43801"/>
                  <a:pt x="1339457" y="42182"/>
                </a:cubicBezTo>
                <a:cubicBezTo>
                  <a:pt x="1340029" y="40467"/>
                  <a:pt x="1347268" y="42182"/>
                  <a:pt x="1349173" y="40943"/>
                </a:cubicBezTo>
                <a:cubicBezTo>
                  <a:pt x="1351078" y="39705"/>
                  <a:pt x="1359460" y="43515"/>
                  <a:pt x="1363460" y="43706"/>
                </a:cubicBezTo>
                <a:lnTo>
                  <a:pt x="1366889" y="43134"/>
                </a:lnTo>
                <a:lnTo>
                  <a:pt x="1368604" y="42848"/>
                </a:lnTo>
                <a:cubicBezTo>
                  <a:pt x="1370128" y="40943"/>
                  <a:pt x="1371652" y="39991"/>
                  <a:pt x="1372033" y="40658"/>
                </a:cubicBezTo>
                <a:cubicBezTo>
                  <a:pt x="1372414" y="41325"/>
                  <a:pt x="1376129" y="40753"/>
                  <a:pt x="1379272" y="37610"/>
                </a:cubicBezTo>
                <a:lnTo>
                  <a:pt x="1382891" y="39324"/>
                </a:lnTo>
                <a:cubicBezTo>
                  <a:pt x="1387749" y="41610"/>
                  <a:pt x="1392512" y="41134"/>
                  <a:pt x="1397369" y="41229"/>
                </a:cubicBezTo>
                <a:lnTo>
                  <a:pt x="1403656" y="41325"/>
                </a:lnTo>
                <a:cubicBezTo>
                  <a:pt x="1408609" y="38943"/>
                  <a:pt x="1415086" y="37610"/>
                  <a:pt x="1418039" y="38277"/>
                </a:cubicBezTo>
                <a:cubicBezTo>
                  <a:pt x="1421087" y="39039"/>
                  <a:pt x="1428992" y="41991"/>
                  <a:pt x="1430135" y="40848"/>
                </a:cubicBezTo>
                <a:lnTo>
                  <a:pt x="1431564" y="40181"/>
                </a:lnTo>
                <a:cubicBezTo>
                  <a:pt x="1434326" y="39039"/>
                  <a:pt x="1438422" y="43801"/>
                  <a:pt x="1440422" y="39134"/>
                </a:cubicBezTo>
                <a:cubicBezTo>
                  <a:pt x="1442041" y="35514"/>
                  <a:pt x="1445947" y="40086"/>
                  <a:pt x="1447947" y="37514"/>
                </a:cubicBezTo>
                <a:cubicBezTo>
                  <a:pt x="1448233" y="37133"/>
                  <a:pt x="1450709" y="37991"/>
                  <a:pt x="1452233" y="38181"/>
                </a:cubicBezTo>
                <a:lnTo>
                  <a:pt x="1453662" y="38372"/>
                </a:lnTo>
                <a:cubicBezTo>
                  <a:pt x="1455186" y="38467"/>
                  <a:pt x="1460425" y="36943"/>
                  <a:pt x="1465378" y="34943"/>
                </a:cubicBezTo>
                <a:lnTo>
                  <a:pt x="1470616" y="36371"/>
                </a:lnTo>
                <a:lnTo>
                  <a:pt x="1470998" y="36467"/>
                </a:lnTo>
                <a:cubicBezTo>
                  <a:pt x="1472522" y="34371"/>
                  <a:pt x="1474712" y="34466"/>
                  <a:pt x="1475951" y="36752"/>
                </a:cubicBezTo>
                <a:lnTo>
                  <a:pt x="1477189" y="36943"/>
                </a:lnTo>
                <a:cubicBezTo>
                  <a:pt x="1478713" y="37133"/>
                  <a:pt x="1480713" y="35610"/>
                  <a:pt x="1482237" y="34657"/>
                </a:cubicBezTo>
                <a:cubicBezTo>
                  <a:pt x="1483475" y="33895"/>
                  <a:pt x="1484047" y="32657"/>
                  <a:pt x="1485952" y="34181"/>
                </a:cubicBezTo>
                <a:cubicBezTo>
                  <a:pt x="1489000" y="36752"/>
                  <a:pt x="1494620" y="33133"/>
                  <a:pt x="1497382" y="37133"/>
                </a:cubicBezTo>
                <a:lnTo>
                  <a:pt x="1497572" y="37324"/>
                </a:lnTo>
                <a:cubicBezTo>
                  <a:pt x="1499191" y="36848"/>
                  <a:pt x="1502525" y="34943"/>
                  <a:pt x="1504811" y="33228"/>
                </a:cubicBezTo>
                <a:lnTo>
                  <a:pt x="1507859" y="32942"/>
                </a:lnTo>
                <a:lnTo>
                  <a:pt x="1513098" y="32466"/>
                </a:lnTo>
                <a:cubicBezTo>
                  <a:pt x="1518909" y="31609"/>
                  <a:pt x="1524909" y="31514"/>
                  <a:pt x="1526528" y="32181"/>
                </a:cubicBezTo>
                <a:lnTo>
                  <a:pt x="1526719" y="33038"/>
                </a:lnTo>
                <a:cubicBezTo>
                  <a:pt x="1527385" y="35610"/>
                  <a:pt x="1529100" y="35419"/>
                  <a:pt x="1531196" y="34657"/>
                </a:cubicBezTo>
                <a:cubicBezTo>
                  <a:pt x="1534148" y="33704"/>
                  <a:pt x="1535767" y="30942"/>
                  <a:pt x="1540244" y="32085"/>
                </a:cubicBezTo>
                <a:lnTo>
                  <a:pt x="1543197" y="32847"/>
                </a:lnTo>
                <a:cubicBezTo>
                  <a:pt x="1547102" y="31895"/>
                  <a:pt x="1553960" y="29037"/>
                  <a:pt x="1558342" y="26561"/>
                </a:cubicBezTo>
                <a:lnTo>
                  <a:pt x="1562437" y="30847"/>
                </a:lnTo>
                <a:lnTo>
                  <a:pt x="1562628" y="31037"/>
                </a:lnTo>
                <a:cubicBezTo>
                  <a:pt x="1564152" y="30275"/>
                  <a:pt x="1567200" y="28275"/>
                  <a:pt x="1569391" y="26561"/>
                </a:cubicBezTo>
                <a:lnTo>
                  <a:pt x="1571772" y="28847"/>
                </a:lnTo>
                <a:cubicBezTo>
                  <a:pt x="1573677" y="30656"/>
                  <a:pt x="1575773" y="31228"/>
                  <a:pt x="1578440" y="30942"/>
                </a:cubicBezTo>
                <a:lnTo>
                  <a:pt x="1581202" y="30561"/>
                </a:lnTo>
                <a:cubicBezTo>
                  <a:pt x="1584250" y="30561"/>
                  <a:pt x="1587679" y="29704"/>
                  <a:pt x="1588726" y="28656"/>
                </a:cubicBezTo>
                <a:cubicBezTo>
                  <a:pt x="1589775" y="27704"/>
                  <a:pt x="1593489" y="25513"/>
                  <a:pt x="1594346" y="26180"/>
                </a:cubicBezTo>
                <a:cubicBezTo>
                  <a:pt x="1595203" y="26846"/>
                  <a:pt x="1598156" y="28275"/>
                  <a:pt x="1598442" y="27608"/>
                </a:cubicBezTo>
                <a:cubicBezTo>
                  <a:pt x="1598728" y="26942"/>
                  <a:pt x="1600728" y="26085"/>
                  <a:pt x="1602252" y="27132"/>
                </a:cubicBezTo>
                <a:cubicBezTo>
                  <a:pt x="1603776" y="28180"/>
                  <a:pt x="1608825" y="30466"/>
                  <a:pt x="1608919" y="29323"/>
                </a:cubicBezTo>
                <a:cubicBezTo>
                  <a:pt x="1609015" y="28180"/>
                  <a:pt x="1612634" y="26085"/>
                  <a:pt x="1616540" y="27227"/>
                </a:cubicBezTo>
                <a:lnTo>
                  <a:pt x="1621016" y="25037"/>
                </a:lnTo>
                <a:lnTo>
                  <a:pt x="1625112" y="23037"/>
                </a:lnTo>
                <a:cubicBezTo>
                  <a:pt x="1627112" y="21227"/>
                  <a:pt x="1629018" y="21036"/>
                  <a:pt x="1629398" y="22751"/>
                </a:cubicBezTo>
                <a:lnTo>
                  <a:pt x="1629684" y="23894"/>
                </a:lnTo>
                <a:lnTo>
                  <a:pt x="1629970" y="24846"/>
                </a:lnTo>
                <a:cubicBezTo>
                  <a:pt x="1630351" y="26180"/>
                  <a:pt x="1631113" y="26561"/>
                  <a:pt x="1631684" y="25608"/>
                </a:cubicBezTo>
                <a:cubicBezTo>
                  <a:pt x="1632256" y="24656"/>
                  <a:pt x="1636447" y="21512"/>
                  <a:pt x="1639971" y="20179"/>
                </a:cubicBezTo>
                <a:lnTo>
                  <a:pt x="1642638" y="23513"/>
                </a:lnTo>
                <a:cubicBezTo>
                  <a:pt x="1643114" y="24179"/>
                  <a:pt x="1644733" y="24656"/>
                  <a:pt x="1645876" y="24560"/>
                </a:cubicBezTo>
                <a:cubicBezTo>
                  <a:pt x="1647401" y="24465"/>
                  <a:pt x="1649115" y="24084"/>
                  <a:pt x="1650258" y="23322"/>
                </a:cubicBezTo>
                <a:lnTo>
                  <a:pt x="1650925" y="22846"/>
                </a:lnTo>
                <a:cubicBezTo>
                  <a:pt x="1651592" y="21512"/>
                  <a:pt x="1652353" y="21227"/>
                  <a:pt x="1652544" y="22179"/>
                </a:cubicBezTo>
                <a:cubicBezTo>
                  <a:pt x="1652735" y="23132"/>
                  <a:pt x="1653878" y="25989"/>
                  <a:pt x="1654640" y="26180"/>
                </a:cubicBezTo>
                <a:lnTo>
                  <a:pt x="1654925" y="25989"/>
                </a:lnTo>
                <a:lnTo>
                  <a:pt x="1657878" y="23894"/>
                </a:lnTo>
                <a:cubicBezTo>
                  <a:pt x="1661688" y="24084"/>
                  <a:pt x="1669213" y="25513"/>
                  <a:pt x="1674642" y="26942"/>
                </a:cubicBezTo>
                <a:lnTo>
                  <a:pt x="1676643" y="21131"/>
                </a:lnTo>
                <a:cubicBezTo>
                  <a:pt x="1676643" y="21036"/>
                  <a:pt x="1677976" y="21036"/>
                  <a:pt x="1678357" y="21227"/>
                </a:cubicBezTo>
                <a:lnTo>
                  <a:pt x="1683881" y="25132"/>
                </a:lnTo>
                <a:cubicBezTo>
                  <a:pt x="1689025" y="22370"/>
                  <a:pt x="1695311" y="19989"/>
                  <a:pt x="1697692" y="19893"/>
                </a:cubicBezTo>
                <a:cubicBezTo>
                  <a:pt x="1700169" y="19798"/>
                  <a:pt x="1706932" y="20941"/>
                  <a:pt x="1708456" y="19131"/>
                </a:cubicBezTo>
                <a:cubicBezTo>
                  <a:pt x="1709980" y="17226"/>
                  <a:pt x="1719314" y="19798"/>
                  <a:pt x="1722172" y="19131"/>
                </a:cubicBezTo>
                <a:lnTo>
                  <a:pt x="1724268" y="17798"/>
                </a:lnTo>
                <a:cubicBezTo>
                  <a:pt x="1726934" y="15988"/>
                  <a:pt x="1729982" y="15321"/>
                  <a:pt x="1732078" y="16941"/>
                </a:cubicBezTo>
                <a:cubicBezTo>
                  <a:pt x="1735412" y="19608"/>
                  <a:pt x="1737126" y="17798"/>
                  <a:pt x="1739507" y="16369"/>
                </a:cubicBezTo>
                <a:lnTo>
                  <a:pt x="1740174" y="15988"/>
                </a:lnTo>
                <a:cubicBezTo>
                  <a:pt x="1741889" y="16464"/>
                  <a:pt x="1742936" y="17321"/>
                  <a:pt x="1742460" y="17798"/>
                </a:cubicBezTo>
                <a:cubicBezTo>
                  <a:pt x="1741889" y="18274"/>
                  <a:pt x="1742175" y="20465"/>
                  <a:pt x="1744746" y="20941"/>
                </a:cubicBezTo>
                <a:lnTo>
                  <a:pt x="1746270" y="20369"/>
                </a:lnTo>
                <a:cubicBezTo>
                  <a:pt x="1748842" y="19417"/>
                  <a:pt x="1749985" y="17036"/>
                  <a:pt x="1752461" y="15512"/>
                </a:cubicBezTo>
                <a:lnTo>
                  <a:pt x="1756176" y="13226"/>
                </a:lnTo>
                <a:cubicBezTo>
                  <a:pt x="1758748" y="14559"/>
                  <a:pt x="1761510" y="15035"/>
                  <a:pt x="1762272" y="14273"/>
                </a:cubicBezTo>
                <a:lnTo>
                  <a:pt x="1762653" y="14369"/>
                </a:lnTo>
                <a:cubicBezTo>
                  <a:pt x="1763987" y="14750"/>
                  <a:pt x="1765510" y="15321"/>
                  <a:pt x="1766273" y="16179"/>
                </a:cubicBezTo>
                <a:lnTo>
                  <a:pt x="1767035" y="17131"/>
                </a:lnTo>
                <a:cubicBezTo>
                  <a:pt x="1768082" y="17417"/>
                  <a:pt x="1772273" y="17512"/>
                  <a:pt x="1776369" y="17417"/>
                </a:cubicBezTo>
                <a:lnTo>
                  <a:pt x="1778274" y="15893"/>
                </a:lnTo>
                <a:lnTo>
                  <a:pt x="1781608" y="13131"/>
                </a:lnTo>
                <a:cubicBezTo>
                  <a:pt x="1784370" y="14654"/>
                  <a:pt x="1789228" y="15035"/>
                  <a:pt x="1792371" y="13797"/>
                </a:cubicBezTo>
                <a:lnTo>
                  <a:pt x="1795324" y="12940"/>
                </a:lnTo>
                <a:cubicBezTo>
                  <a:pt x="1795800" y="12845"/>
                  <a:pt x="1797038" y="13607"/>
                  <a:pt x="1797229" y="14178"/>
                </a:cubicBezTo>
                <a:cubicBezTo>
                  <a:pt x="1797705" y="15321"/>
                  <a:pt x="1799134" y="17321"/>
                  <a:pt x="1799419" y="15416"/>
                </a:cubicBezTo>
                <a:lnTo>
                  <a:pt x="1800086" y="11321"/>
                </a:lnTo>
                <a:cubicBezTo>
                  <a:pt x="1803134" y="11987"/>
                  <a:pt x="1808183" y="12559"/>
                  <a:pt x="1811326" y="12750"/>
                </a:cubicBezTo>
                <a:cubicBezTo>
                  <a:pt x="1814469" y="12940"/>
                  <a:pt x="1823803" y="8654"/>
                  <a:pt x="1826185" y="6939"/>
                </a:cubicBezTo>
                <a:lnTo>
                  <a:pt x="1829043" y="9702"/>
                </a:lnTo>
                <a:lnTo>
                  <a:pt x="1829519" y="10178"/>
                </a:lnTo>
                <a:cubicBezTo>
                  <a:pt x="1831042" y="9987"/>
                  <a:pt x="1833328" y="10273"/>
                  <a:pt x="1834757" y="10749"/>
                </a:cubicBezTo>
                <a:cubicBezTo>
                  <a:pt x="1836091" y="11225"/>
                  <a:pt x="1839806" y="9320"/>
                  <a:pt x="1840949" y="9892"/>
                </a:cubicBezTo>
                <a:cubicBezTo>
                  <a:pt x="1842187" y="10464"/>
                  <a:pt x="1845806" y="11225"/>
                  <a:pt x="1845997" y="10178"/>
                </a:cubicBezTo>
                <a:cubicBezTo>
                  <a:pt x="1846187" y="9130"/>
                  <a:pt x="1846854" y="6368"/>
                  <a:pt x="1847140" y="6368"/>
                </a:cubicBezTo>
                <a:cubicBezTo>
                  <a:pt x="1847330" y="6368"/>
                  <a:pt x="1848093" y="7035"/>
                  <a:pt x="1848283" y="7892"/>
                </a:cubicBezTo>
                <a:cubicBezTo>
                  <a:pt x="1848473" y="8749"/>
                  <a:pt x="1849616" y="11606"/>
                  <a:pt x="1850283" y="11987"/>
                </a:cubicBezTo>
                <a:lnTo>
                  <a:pt x="1850569" y="11797"/>
                </a:lnTo>
                <a:cubicBezTo>
                  <a:pt x="1853331" y="10368"/>
                  <a:pt x="1855998" y="8844"/>
                  <a:pt x="1858665" y="7416"/>
                </a:cubicBezTo>
                <a:cubicBezTo>
                  <a:pt x="1859617" y="6844"/>
                  <a:pt x="1860760" y="6177"/>
                  <a:pt x="1861809" y="6082"/>
                </a:cubicBezTo>
                <a:cubicBezTo>
                  <a:pt x="1865333" y="5701"/>
                  <a:pt x="1868857" y="8558"/>
                  <a:pt x="1872762" y="6272"/>
                </a:cubicBezTo>
                <a:lnTo>
                  <a:pt x="1873238" y="5987"/>
                </a:lnTo>
                <a:cubicBezTo>
                  <a:pt x="1876477" y="8463"/>
                  <a:pt x="1879239" y="9606"/>
                  <a:pt x="1879430" y="8463"/>
                </a:cubicBezTo>
                <a:cubicBezTo>
                  <a:pt x="1879620" y="7416"/>
                  <a:pt x="1880953" y="4272"/>
                  <a:pt x="1881811" y="4939"/>
                </a:cubicBezTo>
                <a:cubicBezTo>
                  <a:pt x="1882668" y="5510"/>
                  <a:pt x="1889717" y="4748"/>
                  <a:pt x="1897146" y="3320"/>
                </a:cubicBezTo>
                <a:lnTo>
                  <a:pt x="1904004" y="5796"/>
                </a:lnTo>
                <a:cubicBezTo>
                  <a:pt x="1904956" y="6177"/>
                  <a:pt x="1907814" y="4939"/>
                  <a:pt x="1907814" y="4558"/>
                </a:cubicBezTo>
                <a:lnTo>
                  <a:pt x="1907528" y="367"/>
                </a:lnTo>
                <a:cubicBezTo>
                  <a:pt x="1911624" y="-395"/>
                  <a:pt x="1915148" y="81"/>
                  <a:pt x="1915434" y="1319"/>
                </a:cubicBezTo>
                <a:cubicBezTo>
                  <a:pt x="1915720" y="2558"/>
                  <a:pt x="1920482" y="4748"/>
                  <a:pt x="1925531" y="3606"/>
                </a:cubicBezTo>
                <a:cubicBezTo>
                  <a:pt x="1930579" y="2462"/>
                  <a:pt x="1947534" y="3510"/>
                  <a:pt x="1951248" y="4082"/>
                </a:cubicBezTo>
                <a:lnTo>
                  <a:pt x="1953724" y="3034"/>
                </a:lnTo>
                <a:cubicBezTo>
                  <a:pt x="1956487" y="1891"/>
                  <a:pt x="1957630" y="2367"/>
                  <a:pt x="1960201" y="3034"/>
                </a:cubicBezTo>
                <a:cubicBezTo>
                  <a:pt x="1963916" y="3987"/>
                  <a:pt x="1968393" y="2939"/>
                  <a:pt x="1972584" y="2843"/>
                </a:cubicBezTo>
                <a:cubicBezTo>
                  <a:pt x="1973441" y="2843"/>
                  <a:pt x="1974489" y="2843"/>
                  <a:pt x="1974966" y="3225"/>
                </a:cubicBezTo>
                <a:lnTo>
                  <a:pt x="1975442" y="3606"/>
                </a:lnTo>
                <a:cubicBezTo>
                  <a:pt x="1975346" y="4748"/>
                  <a:pt x="1976299" y="4653"/>
                  <a:pt x="1977442" y="3510"/>
                </a:cubicBezTo>
                <a:cubicBezTo>
                  <a:pt x="1978585" y="2367"/>
                  <a:pt x="1985062" y="3701"/>
                  <a:pt x="1986872" y="5891"/>
                </a:cubicBezTo>
                <a:lnTo>
                  <a:pt x="1988967" y="7701"/>
                </a:lnTo>
                <a:lnTo>
                  <a:pt x="1989443" y="8082"/>
                </a:lnTo>
                <a:cubicBezTo>
                  <a:pt x="1991444" y="7416"/>
                  <a:pt x="1992872" y="5701"/>
                  <a:pt x="1992587" y="4272"/>
                </a:cubicBezTo>
                <a:lnTo>
                  <a:pt x="1992110" y="4177"/>
                </a:lnTo>
                <a:lnTo>
                  <a:pt x="1989539" y="3510"/>
                </a:lnTo>
                <a:cubicBezTo>
                  <a:pt x="1989062" y="1510"/>
                  <a:pt x="1989348" y="-14"/>
                  <a:pt x="1990301" y="272"/>
                </a:cubicBezTo>
                <a:close/>
              </a:path>
            </a:pathLst>
          </a:custGeom>
          <a:blipFill dpi="0" rotWithShape="1"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/>
            <a:stretch>
              <a:fillRect/>
            </a:stretch>
          </a:blipFill>
          <a:ln w="9525" cap="flat">
            <a:noFill/>
            <a:prstDash val="solid"/>
            <a:miter/>
          </a:ln>
          <a:effectLst>
            <a:outerShdw blurRad="279400" dist="38100" dir="10800000" algn="r" rotWithShape="0">
              <a:schemeClr val="tx1">
                <a:lumMod val="95000"/>
                <a:lumOff val="5000"/>
                <a:alpha val="12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E3E8C59-908D-4152-95D4-24D84883918F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996FA9B-3BE3-4C25-9057-952F8D5FDA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20"/>
          <a:stretch/>
        </p:blipFill>
        <p:spPr>
          <a:xfrm rot="16200000">
            <a:off x="1994985" y="-2005515"/>
            <a:ext cx="5154030" cy="9144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4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5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23.jpeg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5" Type="http://schemas.openxmlformats.org/officeDocument/2006/relationships/image" Target="../media/image5.jp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7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5.jp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>
            <a:extLst>
              <a:ext uri="{FF2B5EF4-FFF2-40B4-BE49-F238E27FC236}">
                <a16:creationId xmlns:a16="http://schemas.microsoft.com/office/drawing/2014/main" id="{997C9F81-4B8C-44B8-BA65-011A030716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20"/>
          <a:stretch/>
        </p:blipFill>
        <p:spPr>
          <a:xfrm rot="16200000">
            <a:off x="2000250" y="-2000250"/>
            <a:ext cx="5143500" cy="9144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734467" y="2469989"/>
            <a:ext cx="3732212" cy="588962"/>
            <a:chOff x="1079500" y="7799389"/>
            <a:chExt cx="3732212" cy="588962"/>
          </a:xfrm>
          <a:gradFill>
            <a:gsLst>
              <a:gs pos="100000">
                <a:srgbClr val="EBECF0"/>
              </a:gs>
              <a:gs pos="0">
                <a:srgbClr val="08B9A8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20" name="Freeform 23">
              <a:extLst>
                <a:ext uri="{FF2B5EF4-FFF2-40B4-BE49-F238E27FC236}">
                  <a16:creationId xmlns:a16="http://schemas.microsoft.com/office/drawing/2014/main" id="{F5318151-0068-485E-84B9-C22921AFC6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12" y="7942264"/>
              <a:ext cx="754063" cy="209550"/>
            </a:xfrm>
            <a:custGeom>
              <a:avLst/>
              <a:gdLst>
                <a:gd name="T0" fmla="*/ 645 w 647"/>
                <a:gd name="T1" fmla="*/ 165 h 180"/>
                <a:gd name="T2" fmla="*/ 643 w 647"/>
                <a:gd name="T3" fmla="*/ 155 h 180"/>
                <a:gd name="T4" fmla="*/ 626 w 647"/>
                <a:gd name="T5" fmla="*/ 103 h 180"/>
                <a:gd name="T6" fmla="*/ 619 w 647"/>
                <a:gd name="T7" fmla="*/ 89 h 180"/>
                <a:gd name="T8" fmla="*/ 596 w 647"/>
                <a:gd name="T9" fmla="*/ 57 h 180"/>
                <a:gd name="T10" fmla="*/ 471 w 647"/>
                <a:gd name="T11" fmla="*/ 0 h 180"/>
                <a:gd name="T12" fmla="*/ 461 w 647"/>
                <a:gd name="T13" fmla="*/ 0 h 180"/>
                <a:gd name="T14" fmla="*/ 451 w 647"/>
                <a:gd name="T15" fmla="*/ 1 h 180"/>
                <a:gd name="T16" fmla="*/ 441 w 647"/>
                <a:gd name="T17" fmla="*/ 3 h 180"/>
                <a:gd name="T18" fmla="*/ 432 w 647"/>
                <a:gd name="T19" fmla="*/ 5 h 180"/>
                <a:gd name="T20" fmla="*/ 322 w 647"/>
                <a:gd name="T21" fmla="*/ 58 h 180"/>
                <a:gd name="T22" fmla="*/ 206 w 647"/>
                <a:gd name="T23" fmla="*/ 117 h 180"/>
                <a:gd name="T24" fmla="*/ 144 w 647"/>
                <a:gd name="T25" fmla="*/ 137 h 180"/>
                <a:gd name="T26" fmla="*/ 131 w 647"/>
                <a:gd name="T27" fmla="*/ 139 h 180"/>
                <a:gd name="T28" fmla="*/ 118 w 647"/>
                <a:gd name="T29" fmla="*/ 140 h 180"/>
                <a:gd name="T30" fmla="*/ 48 w 647"/>
                <a:gd name="T31" fmla="*/ 130 h 180"/>
                <a:gd name="T32" fmla="*/ 24 w 647"/>
                <a:gd name="T33" fmla="*/ 102 h 180"/>
                <a:gd name="T34" fmla="*/ 23 w 647"/>
                <a:gd name="T35" fmla="*/ 96 h 180"/>
                <a:gd name="T36" fmla="*/ 22 w 647"/>
                <a:gd name="T37" fmla="*/ 72 h 180"/>
                <a:gd name="T38" fmla="*/ 43 w 647"/>
                <a:gd name="T39" fmla="*/ 40 h 180"/>
                <a:gd name="T40" fmla="*/ 61 w 647"/>
                <a:gd name="T41" fmla="*/ 35 h 180"/>
                <a:gd name="T42" fmla="*/ 99 w 647"/>
                <a:gd name="T43" fmla="*/ 46 h 180"/>
                <a:gd name="T44" fmla="*/ 113 w 647"/>
                <a:gd name="T45" fmla="*/ 56 h 180"/>
                <a:gd name="T46" fmla="*/ 115 w 647"/>
                <a:gd name="T47" fmla="*/ 53 h 180"/>
                <a:gd name="T48" fmla="*/ 111 w 647"/>
                <a:gd name="T49" fmla="*/ 32 h 180"/>
                <a:gd name="T50" fmla="*/ 61 w 647"/>
                <a:gd name="T51" fmla="*/ 12 h 180"/>
                <a:gd name="T52" fmla="*/ 32 w 647"/>
                <a:gd name="T53" fmla="*/ 20 h 180"/>
                <a:gd name="T54" fmla="*/ 3 w 647"/>
                <a:gd name="T55" fmla="*/ 57 h 180"/>
                <a:gd name="T56" fmla="*/ 1 w 647"/>
                <a:gd name="T57" fmla="*/ 97 h 180"/>
                <a:gd name="T58" fmla="*/ 3 w 647"/>
                <a:gd name="T59" fmla="*/ 106 h 180"/>
                <a:gd name="T60" fmla="*/ 13 w 647"/>
                <a:gd name="T61" fmla="*/ 126 h 180"/>
                <a:gd name="T62" fmla="*/ 21 w 647"/>
                <a:gd name="T63" fmla="*/ 136 h 180"/>
                <a:gd name="T64" fmla="*/ 74 w 647"/>
                <a:gd name="T65" fmla="*/ 157 h 180"/>
                <a:gd name="T66" fmla="*/ 124 w 647"/>
                <a:gd name="T67" fmla="*/ 157 h 180"/>
                <a:gd name="T68" fmla="*/ 135 w 647"/>
                <a:gd name="T69" fmla="*/ 156 h 180"/>
                <a:gd name="T70" fmla="*/ 185 w 647"/>
                <a:gd name="T71" fmla="*/ 143 h 180"/>
                <a:gd name="T72" fmla="*/ 221 w 647"/>
                <a:gd name="T73" fmla="*/ 127 h 180"/>
                <a:gd name="T74" fmla="*/ 363 w 647"/>
                <a:gd name="T75" fmla="*/ 48 h 180"/>
                <a:gd name="T76" fmla="*/ 439 w 647"/>
                <a:gd name="T77" fmla="*/ 12 h 180"/>
                <a:gd name="T78" fmla="*/ 448 w 647"/>
                <a:gd name="T79" fmla="*/ 10 h 180"/>
                <a:gd name="T80" fmla="*/ 455 w 647"/>
                <a:gd name="T81" fmla="*/ 9 h 180"/>
                <a:gd name="T82" fmla="*/ 464 w 647"/>
                <a:gd name="T83" fmla="*/ 8 h 180"/>
                <a:gd name="T84" fmla="*/ 541 w 647"/>
                <a:gd name="T85" fmla="*/ 22 h 180"/>
                <a:gd name="T86" fmla="*/ 611 w 647"/>
                <a:gd name="T87" fmla="*/ 82 h 180"/>
                <a:gd name="T88" fmla="*/ 618 w 647"/>
                <a:gd name="T89" fmla="*/ 93 h 180"/>
                <a:gd name="T90" fmla="*/ 639 w 647"/>
                <a:gd name="T91" fmla="*/ 144 h 180"/>
                <a:gd name="T92" fmla="*/ 643 w 647"/>
                <a:gd name="T93" fmla="*/ 157 h 180"/>
                <a:gd name="T94" fmla="*/ 646 w 647"/>
                <a:gd name="T95" fmla="*/ 17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7" h="180">
                  <a:moveTo>
                    <a:pt x="647" y="180"/>
                  </a:moveTo>
                  <a:cubicBezTo>
                    <a:pt x="647" y="180"/>
                    <a:pt x="647" y="176"/>
                    <a:pt x="646" y="170"/>
                  </a:cubicBezTo>
                  <a:cubicBezTo>
                    <a:pt x="646" y="169"/>
                    <a:pt x="645" y="167"/>
                    <a:pt x="645" y="165"/>
                  </a:cubicBezTo>
                  <a:cubicBezTo>
                    <a:pt x="645" y="163"/>
                    <a:pt x="644" y="161"/>
                    <a:pt x="644" y="159"/>
                  </a:cubicBezTo>
                  <a:cubicBezTo>
                    <a:pt x="644" y="158"/>
                    <a:pt x="644" y="158"/>
                    <a:pt x="644" y="157"/>
                  </a:cubicBezTo>
                  <a:cubicBezTo>
                    <a:pt x="644" y="156"/>
                    <a:pt x="643" y="156"/>
                    <a:pt x="643" y="155"/>
                  </a:cubicBezTo>
                  <a:cubicBezTo>
                    <a:pt x="643" y="154"/>
                    <a:pt x="643" y="153"/>
                    <a:pt x="642" y="152"/>
                  </a:cubicBezTo>
                  <a:cubicBezTo>
                    <a:pt x="642" y="149"/>
                    <a:pt x="641" y="146"/>
                    <a:pt x="640" y="143"/>
                  </a:cubicBezTo>
                  <a:cubicBezTo>
                    <a:pt x="638" y="132"/>
                    <a:pt x="633" y="118"/>
                    <a:pt x="626" y="103"/>
                  </a:cubicBezTo>
                  <a:cubicBezTo>
                    <a:pt x="625" y="101"/>
                    <a:pt x="624" y="99"/>
                    <a:pt x="623" y="98"/>
                  </a:cubicBezTo>
                  <a:cubicBezTo>
                    <a:pt x="622" y="96"/>
                    <a:pt x="621" y="94"/>
                    <a:pt x="620" y="92"/>
                  </a:cubicBezTo>
                  <a:cubicBezTo>
                    <a:pt x="620" y="91"/>
                    <a:pt x="619" y="90"/>
                    <a:pt x="619" y="89"/>
                  </a:cubicBezTo>
                  <a:cubicBezTo>
                    <a:pt x="618" y="88"/>
                    <a:pt x="617" y="87"/>
                    <a:pt x="617" y="86"/>
                  </a:cubicBezTo>
                  <a:cubicBezTo>
                    <a:pt x="616" y="84"/>
                    <a:pt x="615" y="82"/>
                    <a:pt x="613" y="80"/>
                  </a:cubicBezTo>
                  <a:cubicBezTo>
                    <a:pt x="608" y="72"/>
                    <a:pt x="602" y="64"/>
                    <a:pt x="596" y="57"/>
                  </a:cubicBezTo>
                  <a:cubicBezTo>
                    <a:pt x="589" y="49"/>
                    <a:pt x="581" y="42"/>
                    <a:pt x="572" y="35"/>
                  </a:cubicBezTo>
                  <a:cubicBezTo>
                    <a:pt x="564" y="28"/>
                    <a:pt x="554" y="22"/>
                    <a:pt x="543" y="17"/>
                  </a:cubicBezTo>
                  <a:cubicBezTo>
                    <a:pt x="522" y="6"/>
                    <a:pt x="497" y="0"/>
                    <a:pt x="471" y="0"/>
                  </a:cubicBezTo>
                  <a:cubicBezTo>
                    <a:pt x="469" y="0"/>
                    <a:pt x="468" y="0"/>
                    <a:pt x="466" y="0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61" y="0"/>
                    <a:pt x="461" y="0"/>
                    <a:pt x="461" y="0"/>
                  </a:cubicBezTo>
                  <a:cubicBezTo>
                    <a:pt x="460" y="0"/>
                    <a:pt x="458" y="0"/>
                    <a:pt x="456" y="0"/>
                  </a:cubicBezTo>
                  <a:cubicBezTo>
                    <a:pt x="456" y="0"/>
                    <a:pt x="455" y="1"/>
                    <a:pt x="454" y="1"/>
                  </a:cubicBezTo>
                  <a:cubicBezTo>
                    <a:pt x="451" y="1"/>
                    <a:pt x="451" y="1"/>
                    <a:pt x="451" y="1"/>
                  </a:cubicBezTo>
                  <a:cubicBezTo>
                    <a:pt x="449" y="1"/>
                    <a:pt x="449" y="1"/>
                    <a:pt x="449" y="1"/>
                  </a:cubicBezTo>
                  <a:cubicBezTo>
                    <a:pt x="448" y="1"/>
                    <a:pt x="447" y="2"/>
                    <a:pt x="446" y="2"/>
                  </a:cubicBezTo>
                  <a:cubicBezTo>
                    <a:pt x="445" y="2"/>
                    <a:pt x="443" y="2"/>
                    <a:pt x="441" y="3"/>
                  </a:cubicBezTo>
                  <a:cubicBezTo>
                    <a:pt x="441" y="3"/>
                    <a:pt x="440" y="3"/>
                    <a:pt x="439" y="3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35" y="4"/>
                    <a:pt x="433" y="5"/>
                    <a:pt x="432" y="5"/>
                  </a:cubicBezTo>
                  <a:cubicBezTo>
                    <a:pt x="419" y="9"/>
                    <a:pt x="406" y="14"/>
                    <a:pt x="394" y="20"/>
                  </a:cubicBezTo>
                  <a:cubicBezTo>
                    <a:pt x="382" y="26"/>
                    <a:pt x="370" y="32"/>
                    <a:pt x="358" y="38"/>
                  </a:cubicBezTo>
                  <a:cubicBezTo>
                    <a:pt x="346" y="45"/>
                    <a:pt x="334" y="51"/>
                    <a:pt x="322" y="58"/>
                  </a:cubicBezTo>
                  <a:cubicBezTo>
                    <a:pt x="298" y="71"/>
                    <a:pt x="275" y="84"/>
                    <a:pt x="251" y="96"/>
                  </a:cubicBezTo>
                  <a:cubicBezTo>
                    <a:pt x="239" y="103"/>
                    <a:pt x="227" y="108"/>
                    <a:pt x="215" y="114"/>
                  </a:cubicBezTo>
                  <a:cubicBezTo>
                    <a:pt x="212" y="115"/>
                    <a:pt x="209" y="116"/>
                    <a:pt x="206" y="117"/>
                  </a:cubicBezTo>
                  <a:cubicBezTo>
                    <a:pt x="203" y="119"/>
                    <a:pt x="200" y="120"/>
                    <a:pt x="197" y="121"/>
                  </a:cubicBezTo>
                  <a:cubicBezTo>
                    <a:pt x="191" y="123"/>
                    <a:pt x="185" y="126"/>
                    <a:pt x="179" y="128"/>
                  </a:cubicBezTo>
                  <a:cubicBezTo>
                    <a:pt x="167" y="132"/>
                    <a:pt x="156" y="135"/>
                    <a:pt x="144" y="137"/>
                  </a:cubicBezTo>
                  <a:cubicBezTo>
                    <a:pt x="141" y="138"/>
                    <a:pt x="138" y="138"/>
                    <a:pt x="135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1" y="139"/>
                    <a:pt x="131" y="139"/>
                    <a:pt x="131" y="139"/>
                  </a:cubicBezTo>
                  <a:cubicBezTo>
                    <a:pt x="129" y="139"/>
                    <a:pt x="128" y="139"/>
                    <a:pt x="127" y="139"/>
                  </a:cubicBezTo>
                  <a:cubicBezTo>
                    <a:pt x="125" y="139"/>
                    <a:pt x="124" y="140"/>
                    <a:pt x="122" y="140"/>
                  </a:cubicBezTo>
                  <a:cubicBezTo>
                    <a:pt x="121" y="140"/>
                    <a:pt x="119" y="140"/>
                    <a:pt x="118" y="140"/>
                  </a:cubicBezTo>
                  <a:cubicBezTo>
                    <a:pt x="115" y="140"/>
                    <a:pt x="112" y="140"/>
                    <a:pt x="109" y="140"/>
                  </a:cubicBezTo>
                  <a:cubicBezTo>
                    <a:pt x="98" y="140"/>
                    <a:pt x="87" y="140"/>
                    <a:pt x="76" y="139"/>
                  </a:cubicBezTo>
                  <a:cubicBezTo>
                    <a:pt x="66" y="137"/>
                    <a:pt x="56" y="134"/>
                    <a:pt x="48" y="130"/>
                  </a:cubicBezTo>
                  <a:cubicBezTo>
                    <a:pt x="40" y="126"/>
                    <a:pt x="34" y="121"/>
                    <a:pt x="30" y="114"/>
                  </a:cubicBezTo>
                  <a:cubicBezTo>
                    <a:pt x="28" y="111"/>
                    <a:pt x="26" y="108"/>
                    <a:pt x="25" y="104"/>
                  </a:cubicBezTo>
                  <a:cubicBezTo>
                    <a:pt x="24" y="103"/>
                    <a:pt x="24" y="103"/>
                    <a:pt x="24" y="102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8"/>
                    <a:pt x="23" y="97"/>
                    <a:pt x="23" y="96"/>
                  </a:cubicBezTo>
                  <a:cubicBezTo>
                    <a:pt x="22" y="95"/>
                    <a:pt x="22" y="94"/>
                    <a:pt x="22" y="93"/>
                  </a:cubicBezTo>
                  <a:cubicBezTo>
                    <a:pt x="22" y="90"/>
                    <a:pt x="21" y="86"/>
                    <a:pt x="21" y="82"/>
                  </a:cubicBezTo>
                  <a:cubicBezTo>
                    <a:pt x="21" y="79"/>
                    <a:pt x="22" y="76"/>
                    <a:pt x="22" y="72"/>
                  </a:cubicBezTo>
                  <a:cubicBezTo>
                    <a:pt x="22" y="69"/>
                    <a:pt x="23" y="66"/>
                    <a:pt x="24" y="64"/>
                  </a:cubicBezTo>
                  <a:cubicBezTo>
                    <a:pt x="25" y="61"/>
                    <a:pt x="26" y="58"/>
                    <a:pt x="27" y="56"/>
                  </a:cubicBezTo>
                  <a:cubicBezTo>
                    <a:pt x="32" y="47"/>
                    <a:pt x="38" y="43"/>
                    <a:pt x="43" y="40"/>
                  </a:cubicBezTo>
                  <a:cubicBezTo>
                    <a:pt x="46" y="39"/>
                    <a:pt x="48" y="38"/>
                    <a:pt x="49" y="37"/>
                  </a:cubicBezTo>
                  <a:cubicBezTo>
                    <a:pt x="51" y="37"/>
                    <a:pt x="52" y="37"/>
                    <a:pt x="53" y="36"/>
                  </a:cubicBezTo>
                  <a:cubicBezTo>
                    <a:pt x="55" y="36"/>
                    <a:pt x="58" y="35"/>
                    <a:pt x="61" y="35"/>
                  </a:cubicBezTo>
                  <a:cubicBezTo>
                    <a:pt x="64" y="35"/>
                    <a:pt x="67" y="35"/>
                    <a:pt x="70" y="35"/>
                  </a:cubicBezTo>
                  <a:cubicBezTo>
                    <a:pt x="76" y="36"/>
                    <a:pt x="82" y="37"/>
                    <a:pt x="87" y="39"/>
                  </a:cubicBezTo>
                  <a:cubicBezTo>
                    <a:pt x="92" y="41"/>
                    <a:pt x="96" y="43"/>
                    <a:pt x="99" y="46"/>
                  </a:cubicBezTo>
                  <a:cubicBezTo>
                    <a:pt x="102" y="48"/>
                    <a:pt x="105" y="51"/>
                    <a:pt x="106" y="53"/>
                  </a:cubicBezTo>
                  <a:cubicBezTo>
                    <a:pt x="108" y="55"/>
                    <a:pt x="110" y="57"/>
                    <a:pt x="111" y="57"/>
                  </a:cubicBezTo>
                  <a:cubicBezTo>
                    <a:pt x="112" y="57"/>
                    <a:pt x="112" y="57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5"/>
                    <a:pt x="114" y="55"/>
                    <a:pt x="114" y="54"/>
                  </a:cubicBezTo>
                  <a:cubicBezTo>
                    <a:pt x="115" y="54"/>
                    <a:pt x="115" y="53"/>
                    <a:pt x="115" y="53"/>
                  </a:cubicBezTo>
                  <a:cubicBezTo>
                    <a:pt x="115" y="52"/>
                    <a:pt x="115" y="51"/>
                    <a:pt x="116" y="50"/>
                  </a:cubicBezTo>
                  <a:cubicBezTo>
                    <a:pt x="116" y="49"/>
                    <a:pt x="116" y="48"/>
                    <a:pt x="116" y="47"/>
                  </a:cubicBezTo>
                  <a:cubicBezTo>
                    <a:pt x="116" y="43"/>
                    <a:pt x="114" y="38"/>
                    <a:pt x="111" y="32"/>
                  </a:cubicBezTo>
                  <a:cubicBezTo>
                    <a:pt x="107" y="27"/>
                    <a:pt x="102" y="22"/>
                    <a:pt x="95" y="18"/>
                  </a:cubicBezTo>
                  <a:cubicBezTo>
                    <a:pt x="88" y="15"/>
                    <a:pt x="80" y="12"/>
                    <a:pt x="72" y="12"/>
                  </a:cubicBezTo>
                  <a:cubicBezTo>
                    <a:pt x="69" y="11"/>
                    <a:pt x="65" y="11"/>
                    <a:pt x="61" y="12"/>
                  </a:cubicBezTo>
                  <a:cubicBezTo>
                    <a:pt x="55" y="12"/>
                    <a:pt x="50" y="13"/>
                    <a:pt x="46" y="14"/>
                  </a:cubicBezTo>
                  <a:cubicBezTo>
                    <a:pt x="46" y="14"/>
                    <a:pt x="44" y="14"/>
                    <a:pt x="42" y="15"/>
                  </a:cubicBezTo>
                  <a:cubicBezTo>
                    <a:pt x="39" y="16"/>
                    <a:pt x="36" y="17"/>
                    <a:pt x="32" y="20"/>
                  </a:cubicBezTo>
                  <a:cubicBezTo>
                    <a:pt x="28" y="22"/>
                    <a:pt x="24" y="25"/>
                    <a:pt x="19" y="29"/>
                  </a:cubicBezTo>
                  <a:cubicBezTo>
                    <a:pt x="15" y="34"/>
                    <a:pt x="10" y="39"/>
                    <a:pt x="7" y="46"/>
                  </a:cubicBezTo>
                  <a:cubicBezTo>
                    <a:pt x="5" y="50"/>
                    <a:pt x="4" y="53"/>
                    <a:pt x="3" y="57"/>
                  </a:cubicBezTo>
                  <a:cubicBezTo>
                    <a:pt x="1" y="61"/>
                    <a:pt x="1" y="65"/>
                    <a:pt x="0" y="70"/>
                  </a:cubicBezTo>
                  <a:cubicBezTo>
                    <a:pt x="0" y="74"/>
                    <a:pt x="0" y="78"/>
                    <a:pt x="0" y="83"/>
                  </a:cubicBezTo>
                  <a:cubicBezTo>
                    <a:pt x="0" y="87"/>
                    <a:pt x="0" y="92"/>
                    <a:pt x="1" y="97"/>
                  </a:cubicBezTo>
                  <a:cubicBezTo>
                    <a:pt x="1" y="98"/>
                    <a:pt x="1" y="99"/>
                    <a:pt x="2" y="100"/>
                  </a:cubicBezTo>
                  <a:cubicBezTo>
                    <a:pt x="2" y="102"/>
                    <a:pt x="2" y="103"/>
                    <a:pt x="3" y="104"/>
                  </a:cubicBezTo>
                  <a:cubicBezTo>
                    <a:pt x="3" y="105"/>
                    <a:pt x="3" y="105"/>
                    <a:pt x="3" y="106"/>
                  </a:cubicBezTo>
                  <a:cubicBezTo>
                    <a:pt x="3" y="106"/>
                    <a:pt x="3" y="107"/>
                    <a:pt x="4" y="108"/>
                  </a:cubicBezTo>
                  <a:cubicBezTo>
                    <a:pt x="4" y="109"/>
                    <a:pt x="4" y="110"/>
                    <a:pt x="5" y="111"/>
                  </a:cubicBezTo>
                  <a:cubicBezTo>
                    <a:pt x="7" y="116"/>
                    <a:pt x="9" y="121"/>
                    <a:pt x="13" y="126"/>
                  </a:cubicBezTo>
                  <a:cubicBezTo>
                    <a:pt x="13" y="127"/>
                    <a:pt x="14" y="128"/>
                    <a:pt x="15" y="130"/>
                  </a:cubicBezTo>
                  <a:cubicBezTo>
                    <a:pt x="16" y="131"/>
                    <a:pt x="17" y="132"/>
                    <a:pt x="18" y="133"/>
                  </a:cubicBezTo>
                  <a:cubicBezTo>
                    <a:pt x="19" y="134"/>
                    <a:pt x="20" y="135"/>
                    <a:pt x="21" y="136"/>
                  </a:cubicBezTo>
                  <a:cubicBezTo>
                    <a:pt x="22" y="137"/>
                    <a:pt x="23" y="138"/>
                    <a:pt x="24" y="139"/>
                  </a:cubicBezTo>
                  <a:cubicBezTo>
                    <a:pt x="29" y="143"/>
                    <a:pt x="34" y="146"/>
                    <a:pt x="40" y="148"/>
                  </a:cubicBezTo>
                  <a:cubicBezTo>
                    <a:pt x="50" y="153"/>
                    <a:pt x="62" y="156"/>
                    <a:pt x="74" y="157"/>
                  </a:cubicBezTo>
                  <a:cubicBezTo>
                    <a:pt x="86" y="159"/>
                    <a:pt x="98" y="159"/>
                    <a:pt x="110" y="158"/>
                  </a:cubicBezTo>
                  <a:cubicBezTo>
                    <a:pt x="113" y="158"/>
                    <a:pt x="116" y="158"/>
                    <a:pt x="119" y="158"/>
                  </a:cubicBezTo>
                  <a:cubicBezTo>
                    <a:pt x="120" y="158"/>
                    <a:pt x="122" y="157"/>
                    <a:pt x="124" y="157"/>
                  </a:cubicBezTo>
                  <a:cubicBezTo>
                    <a:pt x="125" y="157"/>
                    <a:pt x="127" y="157"/>
                    <a:pt x="128" y="157"/>
                  </a:cubicBezTo>
                  <a:cubicBezTo>
                    <a:pt x="130" y="157"/>
                    <a:pt x="131" y="156"/>
                    <a:pt x="133" y="156"/>
                  </a:cubicBezTo>
                  <a:cubicBezTo>
                    <a:pt x="135" y="156"/>
                    <a:pt x="135" y="156"/>
                    <a:pt x="135" y="156"/>
                  </a:cubicBezTo>
                  <a:cubicBezTo>
                    <a:pt x="138" y="156"/>
                    <a:pt x="138" y="156"/>
                    <a:pt x="138" y="156"/>
                  </a:cubicBezTo>
                  <a:cubicBezTo>
                    <a:pt x="141" y="155"/>
                    <a:pt x="144" y="154"/>
                    <a:pt x="147" y="154"/>
                  </a:cubicBezTo>
                  <a:cubicBezTo>
                    <a:pt x="160" y="151"/>
                    <a:pt x="172" y="147"/>
                    <a:pt x="185" y="143"/>
                  </a:cubicBezTo>
                  <a:cubicBezTo>
                    <a:pt x="191" y="141"/>
                    <a:pt x="197" y="138"/>
                    <a:pt x="203" y="135"/>
                  </a:cubicBezTo>
                  <a:cubicBezTo>
                    <a:pt x="206" y="134"/>
                    <a:pt x="209" y="133"/>
                    <a:pt x="212" y="131"/>
                  </a:cubicBezTo>
                  <a:cubicBezTo>
                    <a:pt x="215" y="130"/>
                    <a:pt x="218" y="129"/>
                    <a:pt x="221" y="127"/>
                  </a:cubicBezTo>
                  <a:cubicBezTo>
                    <a:pt x="233" y="121"/>
                    <a:pt x="245" y="115"/>
                    <a:pt x="257" y="109"/>
                  </a:cubicBezTo>
                  <a:cubicBezTo>
                    <a:pt x="281" y="96"/>
                    <a:pt x="304" y="82"/>
                    <a:pt x="328" y="68"/>
                  </a:cubicBezTo>
                  <a:cubicBezTo>
                    <a:pt x="340" y="61"/>
                    <a:pt x="351" y="54"/>
                    <a:pt x="363" y="48"/>
                  </a:cubicBezTo>
                  <a:cubicBezTo>
                    <a:pt x="375" y="41"/>
                    <a:pt x="386" y="34"/>
                    <a:pt x="398" y="29"/>
                  </a:cubicBezTo>
                  <a:cubicBezTo>
                    <a:pt x="410" y="23"/>
                    <a:pt x="422" y="17"/>
                    <a:pt x="434" y="13"/>
                  </a:cubicBezTo>
                  <a:cubicBezTo>
                    <a:pt x="436" y="13"/>
                    <a:pt x="437" y="12"/>
                    <a:pt x="439" y="12"/>
                  </a:cubicBezTo>
                  <a:cubicBezTo>
                    <a:pt x="441" y="11"/>
                    <a:pt x="441" y="11"/>
                    <a:pt x="441" y="11"/>
                  </a:cubicBezTo>
                  <a:cubicBezTo>
                    <a:pt x="442" y="11"/>
                    <a:pt x="443" y="11"/>
                    <a:pt x="443" y="11"/>
                  </a:cubicBezTo>
                  <a:cubicBezTo>
                    <a:pt x="445" y="10"/>
                    <a:pt x="446" y="10"/>
                    <a:pt x="448" y="10"/>
                  </a:cubicBezTo>
                  <a:cubicBezTo>
                    <a:pt x="449" y="9"/>
                    <a:pt x="449" y="9"/>
                    <a:pt x="450" y="9"/>
                  </a:cubicBezTo>
                  <a:cubicBezTo>
                    <a:pt x="453" y="9"/>
                    <a:pt x="453" y="9"/>
                    <a:pt x="453" y="9"/>
                  </a:cubicBezTo>
                  <a:cubicBezTo>
                    <a:pt x="455" y="9"/>
                    <a:pt x="455" y="9"/>
                    <a:pt x="455" y="9"/>
                  </a:cubicBezTo>
                  <a:cubicBezTo>
                    <a:pt x="456" y="8"/>
                    <a:pt x="456" y="8"/>
                    <a:pt x="457" y="8"/>
                  </a:cubicBezTo>
                  <a:cubicBezTo>
                    <a:pt x="459" y="8"/>
                    <a:pt x="460" y="8"/>
                    <a:pt x="462" y="8"/>
                  </a:cubicBezTo>
                  <a:cubicBezTo>
                    <a:pt x="464" y="8"/>
                    <a:pt x="464" y="8"/>
                    <a:pt x="464" y="8"/>
                  </a:cubicBezTo>
                  <a:cubicBezTo>
                    <a:pt x="466" y="8"/>
                    <a:pt x="466" y="8"/>
                    <a:pt x="466" y="8"/>
                  </a:cubicBezTo>
                  <a:cubicBezTo>
                    <a:pt x="468" y="7"/>
                    <a:pt x="470" y="7"/>
                    <a:pt x="471" y="7"/>
                  </a:cubicBezTo>
                  <a:cubicBezTo>
                    <a:pt x="496" y="7"/>
                    <a:pt x="520" y="12"/>
                    <a:pt x="541" y="22"/>
                  </a:cubicBezTo>
                  <a:cubicBezTo>
                    <a:pt x="551" y="26"/>
                    <a:pt x="561" y="32"/>
                    <a:pt x="570" y="39"/>
                  </a:cubicBezTo>
                  <a:cubicBezTo>
                    <a:pt x="578" y="45"/>
                    <a:pt x="586" y="52"/>
                    <a:pt x="593" y="59"/>
                  </a:cubicBezTo>
                  <a:cubicBezTo>
                    <a:pt x="600" y="67"/>
                    <a:pt x="606" y="74"/>
                    <a:pt x="611" y="82"/>
                  </a:cubicBezTo>
                  <a:cubicBezTo>
                    <a:pt x="612" y="84"/>
                    <a:pt x="613" y="86"/>
                    <a:pt x="615" y="87"/>
                  </a:cubicBezTo>
                  <a:cubicBezTo>
                    <a:pt x="615" y="88"/>
                    <a:pt x="616" y="89"/>
                    <a:pt x="616" y="90"/>
                  </a:cubicBezTo>
                  <a:cubicBezTo>
                    <a:pt x="617" y="91"/>
                    <a:pt x="618" y="92"/>
                    <a:pt x="618" y="93"/>
                  </a:cubicBezTo>
                  <a:cubicBezTo>
                    <a:pt x="619" y="95"/>
                    <a:pt x="620" y="97"/>
                    <a:pt x="621" y="99"/>
                  </a:cubicBezTo>
                  <a:cubicBezTo>
                    <a:pt x="622" y="100"/>
                    <a:pt x="623" y="102"/>
                    <a:pt x="624" y="104"/>
                  </a:cubicBezTo>
                  <a:cubicBezTo>
                    <a:pt x="631" y="119"/>
                    <a:pt x="636" y="132"/>
                    <a:pt x="639" y="144"/>
                  </a:cubicBezTo>
                  <a:cubicBezTo>
                    <a:pt x="640" y="146"/>
                    <a:pt x="641" y="149"/>
                    <a:pt x="642" y="152"/>
                  </a:cubicBezTo>
                  <a:cubicBezTo>
                    <a:pt x="642" y="153"/>
                    <a:pt x="642" y="154"/>
                    <a:pt x="643" y="155"/>
                  </a:cubicBezTo>
                  <a:cubicBezTo>
                    <a:pt x="643" y="156"/>
                    <a:pt x="643" y="157"/>
                    <a:pt x="643" y="157"/>
                  </a:cubicBezTo>
                  <a:cubicBezTo>
                    <a:pt x="643" y="158"/>
                    <a:pt x="643" y="158"/>
                    <a:pt x="643" y="159"/>
                  </a:cubicBezTo>
                  <a:cubicBezTo>
                    <a:pt x="644" y="161"/>
                    <a:pt x="644" y="163"/>
                    <a:pt x="645" y="165"/>
                  </a:cubicBezTo>
                  <a:cubicBezTo>
                    <a:pt x="645" y="167"/>
                    <a:pt x="645" y="169"/>
                    <a:pt x="646" y="170"/>
                  </a:cubicBezTo>
                  <a:cubicBezTo>
                    <a:pt x="647" y="176"/>
                    <a:pt x="647" y="180"/>
                    <a:pt x="647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id="{2CBCE072-2273-4878-85C1-CCD31438B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1100" y="7967664"/>
              <a:ext cx="341313" cy="292100"/>
            </a:xfrm>
            <a:custGeom>
              <a:avLst/>
              <a:gdLst>
                <a:gd name="T0" fmla="*/ 111 w 293"/>
                <a:gd name="T1" fmla="*/ 89 h 251"/>
                <a:gd name="T2" fmla="*/ 83 w 293"/>
                <a:gd name="T3" fmla="*/ 103 h 251"/>
                <a:gd name="T4" fmla="*/ 55 w 293"/>
                <a:gd name="T5" fmla="*/ 109 h 251"/>
                <a:gd name="T6" fmla="*/ 22 w 293"/>
                <a:gd name="T7" fmla="*/ 99 h 251"/>
                <a:gd name="T8" fmla="*/ 1 w 293"/>
                <a:gd name="T9" fmla="*/ 48 h 251"/>
                <a:gd name="T10" fmla="*/ 15 w 293"/>
                <a:gd name="T11" fmla="*/ 20 h 251"/>
                <a:gd name="T12" fmla="*/ 80 w 293"/>
                <a:gd name="T13" fmla="*/ 0 h 251"/>
                <a:gd name="T14" fmla="*/ 215 w 293"/>
                <a:gd name="T15" fmla="*/ 54 h 251"/>
                <a:gd name="T16" fmla="*/ 286 w 293"/>
                <a:gd name="T17" fmla="*/ 142 h 251"/>
                <a:gd name="T18" fmla="*/ 289 w 293"/>
                <a:gd name="T19" fmla="*/ 151 h 251"/>
                <a:gd name="T20" fmla="*/ 293 w 293"/>
                <a:gd name="T21" fmla="*/ 179 h 251"/>
                <a:gd name="T22" fmla="*/ 287 w 293"/>
                <a:gd name="T23" fmla="*/ 216 h 251"/>
                <a:gd name="T24" fmla="*/ 260 w 293"/>
                <a:gd name="T25" fmla="*/ 244 h 251"/>
                <a:gd name="T26" fmla="*/ 226 w 293"/>
                <a:gd name="T27" fmla="*/ 251 h 251"/>
                <a:gd name="T28" fmla="*/ 220 w 293"/>
                <a:gd name="T29" fmla="*/ 251 h 251"/>
                <a:gd name="T30" fmla="*/ 218 w 293"/>
                <a:gd name="T31" fmla="*/ 251 h 251"/>
                <a:gd name="T32" fmla="*/ 193 w 293"/>
                <a:gd name="T33" fmla="*/ 244 h 251"/>
                <a:gd name="T34" fmla="*/ 169 w 293"/>
                <a:gd name="T35" fmla="*/ 226 h 251"/>
                <a:gd name="T36" fmla="*/ 121 w 293"/>
                <a:gd name="T37" fmla="*/ 184 h 251"/>
                <a:gd name="T38" fmla="*/ 93 w 293"/>
                <a:gd name="T39" fmla="*/ 173 h 251"/>
                <a:gd name="T40" fmla="*/ 72 w 293"/>
                <a:gd name="T41" fmla="*/ 172 h 251"/>
                <a:gd name="T42" fmla="*/ 67 w 293"/>
                <a:gd name="T43" fmla="*/ 156 h 251"/>
                <a:gd name="T44" fmla="*/ 92 w 293"/>
                <a:gd name="T45" fmla="*/ 150 h 251"/>
                <a:gd name="T46" fmla="*/ 105 w 293"/>
                <a:gd name="T47" fmla="*/ 152 h 251"/>
                <a:gd name="T48" fmla="*/ 133 w 293"/>
                <a:gd name="T49" fmla="*/ 166 h 251"/>
                <a:gd name="T50" fmla="*/ 183 w 293"/>
                <a:gd name="T51" fmla="*/ 211 h 251"/>
                <a:gd name="T52" fmla="*/ 214 w 293"/>
                <a:gd name="T53" fmla="*/ 231 h 251"/>
                <a:gd name="T54" fmla="*/ 220 w 293"/>
                <a:gd name="T55" fmla="*/ 232 h 251"/>
                <a:gd name="T56" fmla="*/ 223 w 293"/>
                <a:gd name="T57" fmla="*/ 232 h 251"/>
                <a:gd name="T58" fmla="*/ 253 w 293"/>
                <a:gd name="T59" fmla="*/ 228 h 251"/>
                <a:gd name="T60" fmla="*/ 272 w 293"/>
                <a:gd name="T61" fmla="*/ 209 h 251"/>
                <a:gd name="T62" fmla="*/ 276 w 293"/>
                <a:gd name="T63" fmla="*/ 163 h 251"/>
                <a:gd name="T64" fmla="*/ 273 w 293"/>
                <a:gd name="T65" fmla="*/ 151 h 251"/>
                <a:gd name="T66" fmla="*/ 257 w 293"/>
                <a:gd name="T67" fmla="*/ 116 h 251"/>
                <a:gd name="T68" fmla="*/ 146 w 293"/>
                <a:gd name="T69" fmla="*/ 26 h 251"/>
                <a:gd name="T70" fmla="*/ 46 w 293"/>
                <a:gd name="T71" fmla="*/ 10 h 251"/>
                <a:gd name="T72" fmla="*/ 10 w 293"/>
                <a:gd name="T73" fmla="*/ 36 h 251"/>
                <a:gd name="T74" fmla="*/ 8 w 293"/>
                <a:gd name="T75" fmla="*/ 76 h 251"/>
                <a:gd name="T76" fmla="*/ 45 w 293"/>
                <a:gd name="T77" fmla="*/ 106 h 251"/>
                <a:gd name="T78" fmla="*/ 65 w 293"/>
                <a:gd name="T79" fmla="*/ 106 h 251"/>
                <a:gd name="T80" fmla="*/ 105 w 293"/>
                <a:gd name="T81" fmla="*/ 92 h 251"/>
                <a:gd name="T82" fmla="*/ 113 w 293"/>
                <a:gd name="T83" fmla="*/ 8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3" h="251">
                  <a:moveTo>
                    <a:pt x="113" y="87"/>
                  </a:moveTo>
                  <a:cubicBezTo>
                    <a:pt x="113" y="87"/>
                    <a:pt x="112" y="88"/>
                    <a:pt x="111" y="89"/>
                  </a:cubicBezTo>
                  <a:cubicBezTo>
                    <a:pt x="109" y="89"/>
                    <a:pt x="108" y="91"/>
                    <a:pt x="105" y="92"/>
                  </a:cubicBezTo>
                  <a:cubicBezTo>
                    <a:pt x="100" y="95"/>
                    <a:pt x="93" y="99"/>
                    <a:pt x="83" y="103"/>
                  </a:cubicBezTo>
                  <a:cubicBezTo>
                    <a:pt x="78" y="105"/>
                    <a:pt x="72" y="107"/>
                    <a:pt x="65" y="108"/>
                  </a:cubicBezTo>
                  <a:cubicBezTo>
                    <a:pt x="62" y="108"/>
                    <a:pt x="59" y="109"/>
                    <a:pt x="55" y="109"/>
                  </a:cubicBezTo>
                  <a:cubicBezTo>
                    <a:pt x="52" y="109"/>
                    <a:pt x="48" y="109"/>
                    <a:pt x="44" y="108"/>
                  </a:cubicBezTo>
                  <a:cubicBezTo>
                    <a:pt x="37" y="107"/>
                    <a:pt x="29" y="104"/>
                    <a:pt x="22" y="99"/>
                  </a:cubicBezTo>
                  <a:cubicBezTo>
                    <a:pt x="15" y="94"/>
                    <a:pt x="9" y="87"/>
                    <a:pt x="5" y="78"/>
                  </a:cubicBezTo>
                  <a:cubicBezTo>
                    <a:pt x="1" y="69"/>
                    <a:pt x="0" y="59"/>
                    <a:pt x="1" y="48"/>
                  </a:cubicBezTo>
                  <a:cubicBezTo>
                    <a:pt x="2" y="43"/>
                    <a:pt x="4" y="38"/>
                    <a:pt x="6" y="33"/>
                  </a:cubicBezTo>
                  <a:cubicBezTo>
                    <a:pt x="8" y="29"/>
                    <a:pt x="12" y="24"/>
                    <a:pt x="15" y="20"/>
                  </a:cubicBezTo>
                  <a:cubicBezTo>
                    <a:pt x="23" y="12"/>
                    <a:pt x="34" y="7"/>
                    <a:pt x="45" y="4"/>
                  </a:cubicBezTo>
                  <a:cubicBezTo>
                    <a:pt x="56" y="0"/>
                    <a:pt x="68" y="0"/>
                    <a:pt x="80" y="0"/>
                  </a:cubicBezTo>
                  <a:cubicBezTo>
                    <a:pt x="103" y="2"/>
                    <a:pt x="127" y="8"/>
                    <a:pt x="150" y="17"/>
                  </a:cubicBezTo>
                  <a:cubicBezTo>
                    <a:pt x="173" y="26"/>
                    <a:pt x="195" y="39"/>
                    <a:pt x="215" y="54"/>
                  </a:cubicBezTo>
                  <a:cubicBezTo>
                    <a:pt x="235" y="69"/>
                    <a:pt x="254" y="87"/>
                    <a:pt x="268" y="108"/>
                  </a:cubicBezTo>
                  <a:cubicBezTo>
                    <a:pt x="276" y="119"/>
                    <a:pt x="282" y="130"/>
                    <a:pt x="286" y="142"/>
                  </a:cubicBezTo>
                  <a:cubicBezTo>
                    <a:pt x="287" y="143"/>
                    <a:pt x="287" y="145"/>
                    <a:pt x="288" y="146"/>
                  </a:cubicBezTo>
                  <a:cubicBezTo>
                    <a:pt x="288" y="148"/>
                    <a:pt x="289" y="149"/>
                    <a:pt x="289" y="151"/>
                  </a:cubicBezTo>
                  <a:cubicBezTo>
                    <a:pt x="290" y="154"/>
                    <a:pt x="291" y="157"/>
                    <a:pt x="291" y="160"/>
                  </a:cubicBezTo>
                  <a:cubicBezTo>
                    <a:pt x="292" y="167"/>
                    <a:pt x="293" y="173"/>
                    <a:pt x="293" y="179"/>
                  </a:cubicBezTo>
                  <a:cubicBezTo>
                    <a:pt x="293" y="185"/>
                    <a:pt x="293" y="192"/>
                    <a:pt x="292" y="198"/>
                  </a:cubicBezTo>
                  <a:cubicBezTo>
                    <a:pt x="291" y="204"/>
                    <a:pt x="290" y="210"/>
                    <a:pt x="287" y="216"/>
                  </a:cubicBezTo>
                  <a:cubicBezTo>
                    <a:pt x="284" y="222"/>
                    <a:pt x="281" y="228"/>
                    <a:pt x="276" y="233"/>
                  </a:cubicBezTo>
                  <a:cubicBezTo>
                    <a:pt x="272" y="238"/>
                    <a:pt x="266" y="241"/>
                    <a:pt x="260" y="244"/>
                  </a:cubicBezTo>
                  <a:cubicBezTo>
                    <a:pt x="255" y="247"/>
                    <a:pt x="249" y="249"/>
                    <a:pt x="243" y="250"/>
                  </a:cubicBezTo>
                  <a:cubicBezTo>
                    <a:pt x="237" y="251"/>
                    <a:pt x="232" y="251"/>
                    <a:pt x="226" y="251"/>
                  </a:cubicBezTo>
                  <a:cubicBezTo>
                    <a:pt x="225" y="251"/>
                    <a:pt x="223" y="251"/>
                    <a:pt x="222" y="251"/>
                  </a:cubicBezTo>
                  <a:cubicBezTo>
                    <a:pt x="220" y="251"/>
                    <a:pt x="220" y="251"/>
                    <a:pt x="220" y="251"/>
                  </a:cubicBezTo>
                  <a:cubicBezTo>
                    <a:pt x="219" y="251"/>
                    <a:pt x="219" y="251"/>
                    <a:pt x="219" y="251"/>
                  </a:cubicBezTo>
                  <a:cubicBezTo>
                    <a:pt x="218" y="251"/>
                    <a:pt x="218" y="251"/>
                    <a:pt x="218" y="251"/>
                  </a:cubicBezTo>
                  <a:cubicBezTo>
                    <a:pt x="215" y="251"/>
                    <a:pt x="212" y="251"/>
                    <a:pt x="209" y="250"/>
                  </a:cubicBezTo>
                  <a:cubicBezTo>
                    <a:pt x="203" y="248"/>
                    <a:pt x="198" y="246"/>
                    <a:pt x="193" y="244"/>
                  </a:cubicBezTo>
                  <a:cubicBezTo>
                    <a:pt x="188" y="241"/>
                    <a:pt x="184" y="238"/>
                    <a:pt x="180" y="235"/>
                  </a:cubicBezTo>
                  <a:cubicBezTo>
                    <a:pt x="176" y="232"/>
                    <a:pt x="172" y="229"/>
                    <a:pt x="169" y="226"/>
                  </a:cubicBezTo>
                  <a:cubicBezTo>
                    <a:pt x="162" y="220"/>
                    <a:pt x="156" y="215"/>
                    <a:pt x="151" y="209"/>
                  </a:cubicBezTo>
                  <a:cubicBezTo>
                    <a:pt x="139" y="199"/>
                    <a:pt x="129" y="190"/>
                    <a:pt x="121" y="184"/>
                  </a:cubicBezTo>
                  <a:cubicBezTo>
                    <a:pt x="112" y="178"/>
                    <a:pt x="105" y="176"/>
                    <a:pt x="99" y="174"/>
                  </a:cubicBezTo>
                  <a:cubicBezTo>
                    <a:pt x="97" y="174"/>
                    <a:pt x="95" y="173"/>
                    <a:pt x="93" y="173"/>
                  </a:cubicBezTo>
                  <a:cubicBezTo>
                    <a:pt x="92" y="173"/>
                    <a:pt x="91" y="173"/>
                    <a:pt x="90" y="173"/>
                  </a:cubicBezTo>
                  <a:cubicBezTo>
                    <a:pt x="84" y="173"/>
                    <a:pt x="77" y="172"/>
                    <a:pt x="72" y="172"/>
                  </a:cubicBezTo>
                  <a:cubicBezTo>
                    <a:pt x="67" y="171"/>
                    <a:pt x="63" y="170"/>
                    <a:pt x="61" y="167"/>
                  </a:cubicBezTo>
                  <a:cubicBezTo>
                    <a:pt x="60" y="164"/>
                    <a:pt x="62" y="159"/>
                    <a:pt x="67" y="156"/>
                  </a:cubicBezTo>
                  <a:cubicBezTo>
                    <a:pt x="70" y="154"/>
                    <a:pt x="74" y="152"/>
                    <a:pt x="78" y="151"/>
                  </a:cubicBezTo>
                  <a:cubicBezTo>
                    <a:pt x="82" y="150"/>
                    <a:pt x="87" y="149"/>
                    <a:pt x="92" y="150"/>
                  </a:cubicBezTo>
                  <a:cubicBezTo>
                    <a:pt x="92" y="150"/>
                    <a:pt x="94" y="150"/>
                    <a:pt x="96" y="150"/>
                  </a:cubicBezTo>
                  <a:cubicBezTo>
                    <a:pt x="98" y="150"/>
                    <a:pt x="102" y="151"/>
                    <a:pt x="105" y="152"/>
                  </a:cubicBezTo>
                  <a:cubicBezTo>
                    <a:pt x="109" y="153"/>
                    <a:pt x="114" y="155"/>
                    <a:pt x="118" y="157"/>
                  </a:cubicBezTo>
                  <a:cubicBezTo>
                    <a:pt x="123" y="159"/>
                    <a:pt x="128" y="162"/>
                    <a:pt x="133" y="166"/>
                  </a:cubicBezTo>
                  <a:cubicBezTo>
                    <a:pt x="144" y="173"/>
                    <a:pt x="154" y="183"/>
                    <a:pt x="165" y="194"/>
                  </a:cubicBezTo>
                  <a:cubicBezTo>
                    <a:pt x="171" y="200"/>
                    <a:pt x="177" y="205"/>
                    <a:pt x="183" y="211"/>
                  </a:cubicBezTo>
                  <a:cubicBezTo>
                    <a:pt x="189" y="217"/>
                    <a:pt x="195" y="222"/>
                    <a:pt x="203" y="226"/>
                  </a:cubicBezTo>
                  <a:cubicBezTo>
                    <a:pt x="206" y="228"/>
                    <a:pt x="210" y="230"/>
                    <a:pt x="214" y="231"/>
                  </a:cubicBezTo>
                  <a:cubicBezTo>
                    <a:pt x="215" y="232"/>
                    <a:pt x="217" y="232"/>
                    <a:pt x="219" y="232"/>
                  </a:cubicBezTo>
                  <a:cubicBezTo>
                    <a:pt x="220" y="232"/>
                    <a:pt x="220" y="232"/>
                    <a:pt x="220" y="232"/>
                  </a:cubicBezTo>
                  <a:cubicBezTo>
                    <a:pt x="220" y="232"/>
                    <a:pt x="221" y="232"/>
                    <a:pt x="221" y="232"/>
                  </a:cubicBezTo>
                  <a:cubicBezTo>
                    <a:pt x="223" y="232"/>
                    <a:pt x="223" y="232"/>
                    <a:pt x="223" y="232"/>
                  </a:cubicBezTo>
                  <a:cubicBezTo>
                    <a:pt x="224" y="232"/>
                    <a:pt x="225" y="232"/>
                    <a:pt x="226" y="232"/>
                  </a:cubicBezTo>
                  <a:cubicBezTo>
                    <a:pt x="235" y="233"/>
                    <a:pt x="245" y="231"/>
                    <a:pt x="253" y="228"/>
                  </a:cubicBezTo>
                  <a:cubicBezTo>
                    <a:pt x="257" y="226"/>
                    <a:pt x="261" y="224"/>
                    <a:pt x="264" y="220"/>
                  </a:cubicBezTo>
                  <a:cubicBezTo>
                    <a:pt x="267" y="217"/>
                    <a:pt x="270" y="214"/>
                    <a:pt x="272" y="209"/>
                  </a:cubicBezTo>
                  <a:cubicBezTo>
                    <a:pt x="276" y="201"/>
                    <a:pt x="277" y="190"/>
                    <a:pt x="277" y="179"/>
                  </a:cubicBezTo>
                  <a:cubicBezTo>
                    <a:pt x="277" y="174"/>
                    <a:pt x="276" y="168"/>
                    <a:pt x="276" y="163"/>
                  </a:cubicBezTo>
                  <a:cubicBezTo>
                    <a:pt x="275" y="160"/>
                    <a:pt x="275" y="157"/>
                    <a:pt x="274" y="155"/>
                  </a:cubicBezTo>
                  <a:cubicBezTo>
                    <a:pt x="274" y="153"/>
                    <a:pt x="273" y="152"/>
                    <a:pt x="273" y="151"/>
                  </a:cubicBezTo>
                  <a:cubicBezTo>
                    <a:pt x="273" y="149"/>
                    <a:pt x="272" y="148"/>
                    <a:pt x="272" y="147"/>
                  </a:cubicBezTo>
                  <a:cubicBezTo>
                    <a:pt x="268" y="136"/>
                    <a:pt x="263" y="126"/>
                    <a:pt x="257" y="116"/>
                  </a:cubicBezTo>
                  <a:cubicBezTo>
                    <a:pt x="244" y="96"/>
                    <a:pt x="227" y="79"/>
                    <a:pt x="208" y="63"/>
                  </a:cubicBezTo>
                  <a:cubicBezTo>
                    <a:pt x="189" y="48"/>
                    <a:pt x="168" y="35"/>
                    <a:pt x="146" y="26"/>
                  </a:cubicBezTo>
                  <a:cubicBezTo>
                    <a:pt x="125" y="16"/>
                    <a:pt x="102" y="10"/>
                    <a:pt x="79" y="8"/>
                  </a:cubicBezTo>
                  <a:cubicBezTo>
                    <a:pt x="68" y="7"/>
                    <a:pt x="57" y="7"/>
                    <a:pt x="46" y="10"/>
                  </a:cubicBezTo>
                  <a:cubicBezTo>
                    <a:pt x="36" y="12"/>
                    <a:pt x="26" y="17"/>
                    <a:pt x="19" y="24"/>
                  </a:cubicBezTo>
                  <a:cubicBezTo>
                    <a:pt x="16" y="27"/>
                    <a:pt x="13" y="31"/>
                    <a:pt x="10" y="36"/>
                  </a:cubicBezTo>
                  <a:cubicBezTo>
                    <a:pt x="8" y="40"/>
                    <a:pt x="6" y="45"/>
                    <a:pt x="6" y="49"/>
                  </a:cubicBezTo>
                  <a:cubicBezTo>
                    <a:pt x="4" y="59"/>
                    <a:pt x="5" y="68"/>
                    <a:pt x="8" y="76"/>
                  </a:cubicBezTo>
                  <a:cubicBezTo>
                    <a:pt x="12" y="85"/>
                    <a:pt x="17" y="92"/>
                    <a:pt x="24" y="97"/>
                  </a:cubicBezTo>
                  <a:cubicBezTo>
                    <a:pt x="30" y="102"/>
                    <a:pt x="38" y="104"/>
                    <a:pt x="45" y="106"/>
                  </a:cubicBezTo>
                  <a:cubicBezTo>
                    <a:pt x="48" y="106"/>
                    <a:pt x="52" y="107"/>
                    <a:pt x="55" y="107"/>
                  </a:cubicBezTo>
                  <a:cubicBezTo>
                    <a:pt x="59" y="107"/>
                    <a:pt x="62" y="107"/>
                    <a:pt x="65" y="106"/>
                  </a:cubicBezTo>
                  <a:cubicBezTo>
                    <a:pt x="72" y="105"/>
                    <a:pt x="77" y="104"/>
                    <a:pt x="82" y="102"/>
                  </a:cubicBezTo>
                  <a:cubicBezTo>
                    <a:pt x="93" y="99"/>
                    <a:pt x="100" y="95"/>
                    <a:pt x="105" y="92"/>
                  </a:cubicBezTo>
                  <a:cubicBezTo>
                    <a:pt x="108" y="90"/>
                    <a:pt x="109" y="89"/>
                    <a:pt x="111" y="88"/>
                  </a:cubicBezTo>
                  <a:cubicBezTo>
                    <a:pt x="112" y="88"/>
                    <a:pt x="113" y="87"/>
                    <a:pt x="113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id="{E28B562C-7569-4885-AD26-CFB2C77629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5087" y="8116889"/>
              <a:ext cx="44450" cy="79375"/>
            </a:xfrm>
            <a:custGeom>
              <a:avLst/>
              <a:gdLst>
                <a:gd name="T0" fmla="*/ 39 w 39"/>
                <a:gd name="T1" fmla="*/ 4 h 69"/>
                <a:gd name="T2" fmla="*/ 38 w 39"/>
                <a:gd name="T3" fmla="*/ 4 h 69"/>
                <a:gd name="T4" fmla="*/ 35 w 39"/>
                <a:gd name="T5" fmla="*/ 5 h 69"/>
                <a:gd name="T6" fmla="*/ 32 w 39"/>
                <a:gd name="T7" fmla="*/ 5 h 69"/>
                <a:gd name="T8" fmla="*/ 30 w 39"/>
                <a:gd name="T9" fmla="*/ 6 h 69"/>
                <a:gd name="T10" fmla="*/ 29 w 39"/>
                <a:gd name="T11" fmla="*/ 6 h 69"/>
                <a:gd name="T12" fmla="*/ 27 w 39"/>
                <a:gd name="T13" fmla="*/ 7 h 69"/>
                <a:gd name="T14" fmla="*/ 25 w 39"/>
                <a:gd name="T15" fmla="*/ 8 h 69"/>
                <a:gd name="T16" fmla="*/ 20 w 39"/>
                <a:gd name="T17" fmla="*/ 11 h 69"/>
                <a:gd name="T18" fmla="*/ 16 w 39"/>
                <a:gd name="T19" fmla="*/ 16 h 69"/>
                <a:gd name="T20" fmla="*/ 14 w 39"/>
                <a:gd name="T21" fmla="*/ 21 h 69"/>
                <a:gd name="T22" fmla="*/ 15 w 39"/>
                <a:gd name="T23" fmla="*/ 28 h 69"/>
                <a:gd name="T24" fmla="*/ 15 w 39"/>
                <a:gd name="T25" fmla="*/ 31 h 69"/>
                <a:gd name="T26" fmla="*/ 17 w 39"/>
                <a:gd name="T27" fmla="*/ 35 h 69"/>
                <a:gd name="T28" fmla="*/ 17 w 39"/>
                <a:gd name="T29" fmla="*/ 37 h 69"/>
                <a:gd name="T30" fmla="*/ 18 w 39"/>
                <a:gd name="T31" fmla="*/ 38 h 69"/>
                <a:gd name="T32" fmla="*/ 20 w 39"/>
                <a:gd name="T33" fmla="*/ 42 h 69"/>
                <a:gd name="T34" fmla="*/ 23 w 39"/>
                <a:gd name="T35" fmla="*/ 49 h 69"/>
                <a:gd name="T36" fmla="*/ 25 w 39"/>
                <a:gd name="T37" fmla="*/ 52 h 69"/>
                <a:gd name="T38" fmla="*/ 27 w 39"/>
                <a:gd name="T39" fmla="*/ 55 h 69"/>
                <a:gd name="T40" fmla="*/ 30 w 39"/>
                <a:gd name="T41" fmla="*/ 60 h 69"/>
                <a:gd name="T42" fmla="*/ 32 w 39"/>
                <a:gd name="T43" fmla="*/ 65 h 69"/>
                <a:gd name="T44" fmla="*/ 34 w 39"/>
                <a:gd name="T45" fmla="*/ 69 h 69"/>
                <a:gd name="T46" fmla="*/ 30 w 39"/>
                <a:gd name="T47" fmla="*/ 67 h 69"/>
                <a:gd name="T48" fmla="*/ 26 w 39"/>
                <a:gd name="T49" fmla="*/ 64 h 69"/>
                <a:gd name="T50" fmla="*/ 23 w 39"/>
                <a:gd name="T51" fmla="*/ 63 h 69"/>
                <a:gd name="T52" fmla="*/ 20 w 39"/>
                <a:gd name="T53" fmla="*/ 61 h 69"/>
                <a:gd name="T54" fmla="*/ 17 w 39"/>
                <a:gd name="T55" fmla="*/ 58 h 69"/>
                <a:gd name="T56" fmla="*/ 14 w 39"/>
                <a:gd name="T57" fmla="*/ 55 h 69"/>
                <a:gd name="T58" fmla="*/ 9 w 39"/>
                <a:gd name="T59" fmla="*/ 49 h 69"/>
                <a:gd name="T60" fmla="*/ 6 w 39"/>
                <a:gd name="T61" fmla="*/ 45 h 69"/>
                <a:gd name="T62" fmla="*/ 5 w 39"/>
                <a:gd name="T63" fmla="*/ 43 h 69"/>
                <a:gd name="T64" fmla="*/ 4 w 39"/>
                <a:gd name="T65" fmla="*/ 40 h 69"/>
                <a:gd name="T66" fmla="*/ 2 w 39"/>
                <a:gd name="T67" fmla="*/ 35 h 69"/>
                <a:gd name="T68" fmla="*/ 0 w 39"/>
                <a:gd name="T69" fmla="*/ 30 h 69"/>
                <a:gd name="T70" fmla="*/ 1 w 39"/>
                <a:gd name="T71" fmla="*/ 19 h 69"/>
                <a:gd name="T72" fmla="*/ 6 w 39"/>
                <a:gd name="T73" fmla="*/ 8 h 69"/>
                <a:gd name="T74" fmla="*/ 14 w 39"/>
                <a:gd name="T75" fmla="*/ 2 h 69"/>
                <a:gd name="T76" fmla="*/ 23 w 39"/>
                <a:gd name="T77" fmla="*/ 0 h 69"/>
                <a:gd name="T78" fmla="*/ 27 w 39"/>
                <a:gd name="T79" fmla="*/ 0 h 69"/>
                <a:gd name="T80" fmla="*/ 30 w 39"/>
                <a:gd name="T81" fmla="*/ 0 h 69"/>
                <a:gd name="T82" fmla="*/ 33 w 39"/>
                <a:gd name="T83" fmla="*/ 1 h 69"/>
                <a:gd name="T84" fmla="*/ 35 w 39"/>
                <a:gd name="T85" fmla="*/ 2 h 69"/>
                <a:gd name="T86" fmla="*/ 38 w 39"/>
                <a:gd name="T87" fmla="*/ 4 h 69"/>
                <a:gd name="T88" fmla="*/ 39 w 39"/>
                <a:gd name="T89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9" h="69">
                  <a:moveTo>
                    <a:pt x="39" y="4"/>
                  </a:moveTo>
                  <a:cubicBezTo>
                    <a:pt x="39" y="4"/>
                    <a:pt x="38" y="4"/>
                    <a:pt x="38" y="4"/>
                  </a:cubicBezTo>
                  <a:cubicBezTo>
                    <a:pt x="37" y="5"/>
                    <a:pt x="36" y="5"/>
                    <a:pt x="35" y="5"/>
                  </a:cubicBezTo>
                  <a:cubicBezTo>
                    <a:pt x="34" y="5"/>
                    <a:pt x="33" y="5"/>
                    <a:pt x="32" y="5"/>
                  </a:cubicBezTo>
                  <a:cubicBezTo>
                    <a:pt x="32" y="6"/>
                    <a:pt x="31" y="6"/>
                    <a:pt x="30" y="6"/>
                  </a:cubicBezTo>
                  <a:cubicBezTo>
                    <a:pt x="30" y="6"/>
                    <a:pt x="29" y="6"/>
                    <a:pt x="29" y="6"/>
                  </a:cubicBezTo>
                  <a:cubicBezTo>
                    <a:pt x="28" y="7"/>
                    <a:pt x="28" y="7"/>
                    <a:pt x="27" y="7"/>
                  </a:cubicBezTo>
                  <a:cubicBezTo>
                    <a:pt x="27" y="7"/>
                    <a:pt x="26" y="8"/>
                    <a:pt x="25" y="8"/>
                  </a:cubicBezTo>
                  <a:cubicBezTo>
                    <a:pt x="23" y="9"/>
                    <a:pt x="21" y="10"/>
                    <a:pt x="20" y="11"/>
                  </a:cubicBezTo>
                  <a:cubicBezTo>
                    <a:pt x="18" y="13"/>
                    <a:pt x="17" y="14"/>
                    <a:pt x="16" y="16"/>
                  </a:cubicBezTo>
                  <a:cubicBezTo>
                    <a:pt x="15" y="17"/>
                    <a:pt x="15" y="19"/>
                    <a:pt x="14" y="21"/>
                  </a:cubicBezTo>
                  <a:cubicBezTo>
                    <a:pt x="14" y="23"/>
                    <a:pt x="14" y="25"/>
                    <a:pt x="15" y="28"/>
                  </a:cubicBezTo>
                  <a:cubicBezTo>
                    <a:pt x="15" y="29"/>
                    <a:pt x="15" y="30"/>
                    <a:pt x="15" y="31"/>
                  </a:cubicBezTo>
                  <a:cubicBezTo>
                    <a:pt x="16" y="32"/>
                    <a:pt x="16" y="34"/>
                    <a:pt x="17" y="35"/>
                  </a:cubicBezTo>
                  <a:cubicBezTo>
                    <a:pt x="17" y="35"/>
                    <a:pt x="17" y="36"/>
                    <a:pt x="17" y="37"/>
                  </a:cubicBezTo>
                  <a:cubicBezTo>
                    <a:pt x="18" y="37"/>
                    <a:pt x="18" y="38"/>
                    <a:pt x="18" y="38"/>
                  </a:cubicBezTo>
                  <a:cubicBezTo>
                    <a:pt x="19" y="40"/>
                    <a:pt x="19" y="41"/>
                    <a:pt x="20" y="42"/>
                  </a:cubicBezTo>
                  <a:cubicBezTo>
                    <a:pt x="21" y="44"/>
                    <a:pt x="22" y="47"/>
                    <a:pt x="23" y="49"/>
                  </a:cubicBezTo>
                  <a:cubicBezTo>
                    <a:pt x="24" y="50"/>
                    <a:pt x="24" y="51"/>
                    <a:pt x="25" y="52"/>
                  </a:cubicBezTo>
                  <a:cubicBezTo>
                    <a:pt x="25" y="53"/>
                    <a:pt x="26" y="54"/>
                    <a:pt x="27" y="55"/>
                  </a:cubicBezTo>
                  <a:cubicBezTo>
                    <a:pt x="28" y="57"/>
                    <a:pt x="29" y="59"/>
                    <a:pt x="30" y="60"/>
                  </a:cubicBezTo>
                  <a:cubicBezTo>
                    <a:pt x="31" y="62"/>
                    <a:pt x="31" y="63"/>
                    <a:pt x="32" y="65"/>
                  </a:cubicBezTo>
                  <a:cubicBezTo>
                    <a:pt x="33" y="67"/>
                    <a:pt x="34" y="69"/>
                    <a:pt x="34" y="69"/>
                  </a:cubicBezTo>
                  <a:cubicBezTo>
                    <a:pt x="34" y="69"/>
                    <a:pt x="32" y="68"/>
                    <a:pt x="30" y="67"/>
                  </a:cubicBezTo>
                  <a:cubicBezTo>
                    <a:pt x="29" y="66"/>
                    <a:pt x="27" y="65"/>
                    <a:pt x="26" y="64"/>
                  </a:cubicBezTo>
                  <a:cubicBezTo>
                    <a:pt x="25" y="64"/>
                    <a:pt x="24" y="63"/>
                    <a:pt x="23" y="63"/>
                  </a:cubicBezTo>
                  <a:cubicBezTo>
                    <a:pt x="22" y="62"/>
                    <a:pt x="21" y="61"/>
                    <a:pt x="20" y="61"/>
                  </a:cubicBezTo>
                  <a:cubicBezTo>
                    <a:pt x="19" y="60"/>
                    <a:pt x="18" y="59"/>
                    <a:pt x="17" y="58"/>
                  </a:cubicBezTo>
                  <a:cubicBezTo>
                    <a:pt x="16" y="57"/>
                    <a:pt x="15" y="56"/>
                    <a:pt x="14" y="55"/>
                  </a:cubicBezTo>
                  <a:cubicBezTo>
                    <a:pt x="12" y="53"/>
                    <a:pt x="10" y="51"/>
                    <a:pt x="9" y="49"/>
                  </a:cubicBezTo>
                  <a:cubicBezTo>
                    <a:pt x="8" y="47"/>
                    <a:pt x="7" y="46"/>
                    <a:pt x="6" y="45"/>
                  </a:cubicBezTo>
                  <a:cubicBezTo>
                    <a:pt x="5" y="44"/>
                    <a:pt x="5" y="43"/>
                    <a:pt x="5" y="43"/>
                  </a:cubicBezTo>
                  <a:cubicBezTo>
                    <a:pt x="4" y="42"/>
                    <a:pt x="4" y="41"/>
                    <a:pt x="4" y="40"/>
                  </a:cubicBezTo>
                  <a:cubicBezTo>
                    <a:pt x="3" y="39"/>
                    <a:pt x="2" y="37"/>
                    <a:pt x="2" y="35"/>
                  </a:cubicBezTo>
                  <a:cubicBezTo>
                    <a:pt x="1" y="34"/>
                    <a:pt x="1" y="32"/>
                    <a:pt x="0" y="30"/>
                  </a:cubicBezTo>
                  <a:cubicBezTo>
                    <a:pt x="0" y="26"/>
                    <a:pt x="0" y="22"/>
                    <a:pt x="1" y="19"/>
                  </a:cubicBezTo>
                  <a:cubicBezTo>
                    <a:pt x="1" y="15"/>
                    <a:pt x="3" y="11"/>
                    <a:pt x="6" y="8"/>
                  </a:cubicBezTo>
                  <a:cubicBezTo>
                    <a:pt x="8" y="5"/>
                    <a:pt x="11" y="3"/>
                    <a:pt x="14" y="2"/>
                  </a:cubicBezTo>
                  <a:cubicBezTo>
                    <a:pt x="17" y="1"/>
                    <a:pt x="20" y="0"/>
                    <a:pt x="23" y="0"/>
                  </a:cubicBezTo>
                  <a:cubicBezTo>
                    <a:pt x="24" y="0"/>
                    <a:pt x="25" y="0"/>
                    <a:pt x="27" y="0"/>
                  </a:cubicBezTo>
                  <a:cubicBezTo>
                    <a:pt x="28" y="0"/>
                    <a:pt x="29" y="0"/>
                    <a:pt x="30" y="0"/>
                  </a:cubicBezTo>
                  <a:cubicBezTo>
                    <a:pt x="31" y="1"/>
                    <a:pt x="32" y="1"/>
                    <a:pt x="33" y="1"/>
                  </a:cubicBezTo>
                  <a:cubicBezTo>
                    <a:pt x="33" y="1"/>
                    <a:pt x="34" y="2"/>
                    <a:pt x="35" y="2"/>
                  </a:cubicBezTo>
                  <a:cubicBezTo>
                    <a:pt x="36" y="3"/>
                    <a:pt x="37" y="3"/>
                    <a:pt x="38" y="4"/>
                  </a:cubicBezTo>
                  <a:cubicBezTo>
                    <a:pt x="38" y="4"/>
                    <a:pt x="39" y="4"/>
                    <a:pt x="3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796C9033-F463-40FD-B380-20BE005FAA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6375" y="7954964"/>
              <a:ext cx="80963" cy="53975"/>
            </a:xfrm>
            <a:custGeom>
              <a:avLst/>
              <a:gdLst>
                <a:gd name="T0" fmla="*/ 12 w 69"/>
                <a:gd name="T1" fmla="*/ 47 h 47"/>
                <a:gd name="T2" fmla="*/ 11 w 69"/>
                <a:gd name="T3" fmla="*/ 46 h 47"/>
                <a:gd name="T4" fmla="*/ 8 w 69"/>
                <a:gd name="T5" fmla="*/ 44 h 47"/>
                <a:gd name="T6" fmla="*/ 7 w 69"/>
                <a:gd name="T7" fmla="*/ 42 h 47"/>
                <a:gd name="T8" fmla="*/ 5 w 69"/>
                <a:gd name="T9" fmla="*/ 40 h 47"/>
                <a:gd name="T10" fmla="*/ 3 w 69"/>
                <a:gd name="T11" fmla="*/ 37 h 47"/>
                <a:gd name="T12" fmla="*/ 2 w 69"/>
                <a:gd name="T13" fmla="*/ 34 h 47"/>
                <a:gd name="T14" fmla="*/ 0 w 69"/>
                <a:gd name="T15" fmla="*/ 25 h 47"/>
                <a:gd name="T16" fmla="*/ 3 w 69"/>
                <a:gd name="T17" fmla="*/ 15 h 47"/>
                <a:gd name="T18" fmla="*/ 10 w 69"/>
                <a:gd name="T19" fmla="*/ 6 h 47"/>
                <a:gd name="T20" fmla="*/ 21 w 69"/>
                <a:gd name="T21" fmla="*/ 1 h 47"/>
                <a:gd name="T22" fmla="*/ 26 w 69"/>
                <a:gd name="T23" fmla="*/ 0 h 47"/>
                <a:gd name="T24" fmla="*/ 32 w 69"/>
                <a:gd name="T25" fmla="*/ 0 h 47"/>
                <a:gd name="T26" fmla="*/ 34 w 69"/>
                <a:gd name="T27" fmla="*/ 1 h 47"/>
                <a:gd name="T28" fmla="*/ 37 w 69"/>
                <a:gd name="T29" fmla="*/ 1 h 47"/>
                <a:gd name="T30" fmla="*/ 41 w 69"/>
                <a:gd name="T31" fmla="*/ 2 h 47"/>
                <a:gd name="T32" fmla="*/ 50 w 69"/>
                <a:gd name="T33" fmla="*/ 5 h 47"/>
                <a:gd name="T34" fmla="*/ 53 w 69"/>
                <a:gd name="T35" fmla="*/ 6 h 47"/>
                <a:gd name="T36" fmla="*/ 57 w 69"/>
                <a:gd name="T37" fmla="*/ 8 h 47"/>
                <a:gd name="T38" fmla="*/ 60 w 69"/>
                <a:gd name="T39" fmla="*/ 10 h 47"/>
                <a:gd name="T40" fmla="*/ 62 w 69"/>
                <a:gd name="T41" fmla="*/ 11 h 47"/>
                <a:gd name="T42" fmla="*/ 66 w 69"/>
                <a:gd name="T43" fmla="*/ 15 h 47"/>
                <a:gd name="T44" fmla="*/ 69 w 69"/>
                <a:gd name="T45" fmla="*/ 18 h 47"/>
                <a:gd name="T46" fmla="*/ 65 w 69"/>
                <a:gd name="T47" fmla="*/ 17 h 47"/>
                <a:gd name="T48" fmla="*/ 60 w 69"/>
                <a:gd name="T49" fmla="*/ 17 h 47"/>
                <a:gd name="T50" fmla="*/ 54 w 69"/>
                <a:gd name="T51" fmla="*/ 16 h 47"/>
                <a:gd name="T52" fmla="*/ 51 w 69"/>
                <a:gd name="T53" fmla="*/ 16 h 47"/>
                <a:gd name="T54" fmla="*/ 47 w 69"/>
                <a:gd name="T55" fmla="*/ 15 h 47"/>
                <a:gd name="T56" fmla="*/ 39 w 69"/>
                <a:gd name="T57" fmla="*/ 15 h 47"/>
                <a:gd name="T58" fmla="*/ 35 w 69"/>
                <a:gd name="T59" fmla="*/ 15 h 47"/>
                <a:gd name="T60" fmla="*/ 33 w 69"/>
                <a:gd name="T61" fmla="*/ 15 h 47"/>
                <a:gd name="T62" fmla="*/ 32 w 69"/>
                <a:gd name="T63" fmla="*/ 15 h 47"/>
                <a:gd name="T64" fmla="*/ 28 w 69"/>
                <a:gd name="T65" fmla="*/ 15 h 47"/>
                <a:gd name="T66" fmla="*/ 24 w 69"/>
                <a:gd name="T67" fmla="*/ 16 h 47"/>
                <a:gd name="T68" fmla="*/ 18 w 69"/>
                <a:gd name="T69" fmla="*/ 18 h 47"/>
                <a:gd name="T70" fmla="*/ 14 w 69"/>
                <a:gd name="T71" fmla="*/ 21 h 47"/>
                <a:gd name="T72" fmla="*/ 11 w 69"/>
                <a:gd name="T73" fmla="*/ 26 h 47"/>
                <a:gd name="T74" fmla="*/ 10 w 69"/>
                <a:gd name="T75" fmla="*/ 32 h 47"/>
                <a:gd name="T76" fmla="*/ 10 w 69"/>
                <a:gd name="T77" fmla="*/ 35 h 47"/>
                <a:gd name="T78" fmla="*/ 10 w 69"/>
                <a:gd name="T79" fmla="*/ 37 h 47"/>
                <a:gd name="T80" fmla="*/ 10 w 69"/>
                <a:gd name="T81" fmla="*/ 38 h 47"/>
                <a:gd name="T82" fmla="*/ 10 w 69"/>
                <a:gd name="T83" fmla="*/ 40 h 47"/>
                <a:gd name="T84" fmla="*/ 11 w 69"/>
                <a:gd name="T85" fmla="*/ 43 h 47"/>
                <a:gd name="T86" fmla="*/ 12 w 69"/>
                <a:gd name="T87" fmla="*/ 46 h 47"/>
                <a:gd name="T88" fmla="*/ 12 w 69"/>
                <a:gd name="T8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9" h="47">
                  <a:moveTo>
                    <a:pt x="12" y="47"/>
                  </a:moveTo>
                  <a:cubicBezTo>
                    <a:pt x="12" y="47"/>
                    <a:pt x="11" y="47"/>
                    <a:pt x="11" y="46"/>
                  </a:cubicBezTo>
                  <a:cubicBezTo>
                    <a:pt x="10" y="46"/>
                    <a:pt x="9" y="45"/>
                    <a:pt x="8" y="44"/>
                  </a:cubicBezTo>
                  <a:cubicBezTo>
                    <a:pt x="8" y="44"/>
                    <a:pt x="7" y="43"/>
                    <a:pt x="7" y="42"/>
                  </a:cubicBezTo>
                  <a:cubicBezTo>
                    <a:pt x="6" y="42"/>
                    <a:pt x="5" y="41"/>
                    <a:pt x="5" y="40"/>
                  </a:cubicBezTo>
                  <a:cubicBezTo>
                    <a:pt x="4" y="39"/>
                    <a:pt x="4" y="38"/>
                    <a:pt x="3" y="37"/>
                  </a:cubicBezTo>
                  <a:cubicBezTo>
                    <a:pt x="3" y="36"/>
                    <a:pt x="2" y="35"/>
                    <a:pt x="2" y="34"/>
                  </a:cubicBezTo>
                  <a:cubicBezTo>
                    <a:pt x="1" y="31"/>
                    <a:pt x="0" y="28"/>
                    <a:pt x="0" y="25"/>
                  </a:cubicBezTo>
                  <a:cubicBezTo>
                    <a:pt x="0" y="22"/>
                    <a:pt x="1" y="18"/>
                    <a:pt x="3" y="15"/>
                  </a:cubicBezTo>
                  <a:cubicBezTo>
                    <a:pt x="4" y="11"/>
                    <a:pt x="7" y="8"/>
                    <a:pt x="10" y="6"/>
                  </a:cubicBezTo>
                  <a:cubicBezTo>
                    <a:pt x="14" y="4"/>
                    <a:pt x="17" y="2"/>
                    <a:pt x="21" y="1"/>
                  </a:cubicBezTo>
                  <a:cubicBezTo>
                    <a:pt x="23" y="1"/>
                    <a:pt x="25" y="1"/>
                    <a:pt x="26" y="0"/>
                  </a:cubicBezTo>
                  <a:cubicBezTo>
                    <a:pt x="28" y="0"/>
                    <a:pt x="30" y="0"/>
                    <a:pt x="32" y="0"/>
                  </a:cubicBezTo>
                  <a:cubicBezTo>
                    <a:pt x="32" y="0"/>
                    <a:pt x="33" y="0"/>
                    <a:pt x="34" y="1"/>
                  </a:cubicBezTo>
                  <a:cubicBezTo>
                    <a:pt x="35" y="1"/>
                    <a:pt x="36" y="1"/>
                    <a:pt x="37" y="1"/>
                  </a:cubicBezTo>
                  <a:cubicBezTo>
                    <a:pt x="38" y="1"/>
                    <a:pt x="40" y="1"/>
                    <a:pt x="41" y="2"/>
                  </a:cubicBezTo>
                  <a:cubicBezTo>
                    <a:pt x="44" y="3"/>
                    <a:pt x="47" y="3"/>
                    <a:pt x="50" y="5"/>
                  </a:cubicBezTo>
                  <a:cubicBezTo>
                    <a:pt x="51" y="5"/>
                    <a:pt x="52" y="6"/>
                    <a:pt x="53" y="6"/>
                  </a:cubicBezTo>
                  <a:cubicBezTo>
                    <a:pt x="54" y="7"/>
                    <a:pt x="56" y="7"/>
                    <a:pt x="57" y="8"/>
                  </a:cubicBezTo>
                  <a:cubicBezTo>
                    <a:pt x="58" y="9"/>
                    <a:pt x="59" y="9"/>
                    <a:pt x="60" y="10"/>
                  </a:cubicBezTo>
                  <a:cubicBezTo>
                    <a:pt x="61" y="10"/>
                    <a:pt x="61" y="11"/>
                    <a:pt x="62" y="11"/>
                  </a:cubicBezTo>
                  <a:cubicBezTo>
                    <a:pt x="64" y="13"/>
                    <a:pt x="65" y="14"/>
                    <a:pt x="66" y="15"/>
                  </a:cubicBezTo>
                  <a:cubicBezTo>
                    <a:pt x="68" y="16"/>
                    <a:pt x="69" y="18"/>
                    <a:pt x="69" y="18"/>
                  </a:cubicBezTo>
                  <a:cubicBezTo>
                    <a:pt x="69" y="18"/>
                    <a:pt x="68" y="18"/>
                    <a:pt x="65" y="17"/>
                  </a:cubicBezTo>
                  <a:cubicBezTo>
                    <a:pt x="64" y="17"/>
                    <a:pt x="62" y="17"/>
                    <a:pt x="60" y="17"/>
                  </a:cubicBezTo>
                  <a:cubicBezTo>
                    <a:pt x="58" y="16"/>
                    <a:pt x="56" y="16"/>
                    <a:pt x="54" y="16"/>
                  </a:cubicBezTo>
                  <a:cubicBezTo>
                    <a:pt x="53" y="16"/>
                    <a:pt x="52" y="16"/>
                    <a:pt x="51" y="16"/>
                  </a:cubicBezTo>
                  <a:cubicBezTo>
                    <a:pt x="49" y="15"/>
                    <a:pt x="48" y="15"/>
                    <a:pt x="47" y="15"/>
                  </a:cubicBezTo>
                  <a:cubicBezTo>
                    <a:pt x="44" y="15"/>
                    <a:pt x="42" y="15"/>
                    <a:pt x="39" y="15"/>
                  </a:cubicBezTo>
                  <a:cubicBezTo>
                    <a:pt x="38" y="15"/>
                    <a:pt x="37" y="14"/>
                    <a:pt x="35" y="15"/>
                  </a:cubicBezTo>
                  <a:cubicBezTo>
                    <a:pt x="35" y="15"/>
                    <a:pt x="34" y="15"/>
                    <a:pt x="33" y="15"/>
                  </a:cubicBezTo>
                  <a:cubicBezTo>
                    <a:pt x="33" y="15"/>
                    <a:pt x="32" y="15"/>
                    <a:pt x="32" y="15"/>
                  </a:cubicBezTo>
                  <a:cubicBezTo>
                    <a:pt x="30" y="15"/>
                    <a:pt x="29" y="15"/>
                    <a:pt x="28" y="15"/>
                  </a:cubicBezTo>
                  <a:cubicBezTo>
                    <a:pt x="27" y="15"/>
                    <a:pt x="25" y="15"/>
                    <a:pt x="24" y="16"/>
                  </a:cubicBezTo>
                  <a:cubicBezTo>
                    <a:pt x="22" y="16"/>
                    <a:pt x="20" y="17"/>
                    <a:pt x="18" y="18"/>
                  </a:cubicBezTo>
                  <a:cubicBezTo>
                    <a:pt x="16" y="19"/>
                    <a:pt x="15" y="20"/>
                    <a:pt x="14" y="21"/>
                  </a:cubicBezTo>
                  <a:cubicBezTo>
                    <a:pt x="13" y="23"/>
                    <a:pt x="12" y="25"/>
                    <a:pt x="11" y="26"/>
                  </a:cubicBezTo>
                  <a:cubicBezTo>
                    <a:pt x="10" y="28"/>
                    <a:pt x="10" y="30"/>
                    <a:pt x="10" y="32"/>
                  </a:cubicBezTo>
                  <a:cubicBezTo>
                    <a:pt x="10" y="33"/>
                    <a:pt x="10" y="34"/>
                    <a:pt x="10" y="35"/>
                  </a:cubicBezTo>
                  <a:cubicBezTo>
                    <a:pt x="10" y="36"/>
                    <a:pt x="10" y="36"/>
                    <a:pt x="10" y="37"/>
                  </a:cubicBezTo>
                  <a:cubicBezTo>
                    <a:pt x="10" y="37"/>
                    <a:pt x="10" y="38"/>
                    <a:pt x="10" y="38"/>
                  </a:cubicBezTo>
                  <a:cubicBezTo>
                    <a:pt x="10" y="39"/>
                    <a:pt x="10" y="40"/>
                    <a:pt x="10" y="40"/>
                  </a:cubicBezTo>
                  <a:cubicBezTo>
                    <a:pt x="11" y="41"/>
                    <a:pt x="11" y="42"/>
                    <a:pt x="11" y="43"/>
                  </a:cubicBezTo>
                  <a:cubicBezTo>
                    <a:pt x="11" y="44"/>
                    <a:pt x="11" y="45"/>
                    <a:pt x="12" y="46"/>
                  </a:cubicBezTo>
                  <a:cubicBezTo>
                    <a:pt x="12" y="46"/>
                    <a:pt x="12" y="47"/>
                    <a:pt x="12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CA77BB15-3432-49DD-A13D-5B9B0E190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0162" y="8056564"/>
              <a:ext cx="73025" cy="63500"/>
            </a:xfrm>
            <a:custGeom>
              <a:avLst/>
              <a:gdLst>
                <a:gd name="T0" fmla="*/ 21 w 63"/>
                <a:gd name="T1" fmla="*/ 54 h 54"/>
                <a:gd name="T2" fmla="*/ 20 w 63"/>
                <a:gd name="T3" fmla="*/ 53 h 54"/>
                <a:gd name="T4" fmla="*/ 17 w 63"/>
                <a:gd name="T5" fmla="*/ 52 h 54"/>
                <a:gd name="T6" fmla="*/ 14 w 63"/>
                <a:gd name="T7" fmla="*/ 51 h 54"/>
                <a:gd name="T8" fmla="*/ 12 w 63"/>
                <a:gd name="T9" fmla="*/ 50 h 54"/>
                <a:gd name="T10" fmla="*/ 9 w 63"/>
                <a:gd name="T11" fmla="*/ 48 h 54"/>
                <a:gd name="T12" fmla="*/ 7 w 63"/>
                <a:gd name="T13" fmla="*/ 45 h 54"/>
                <a:gd name="T14" fmla="*/ 2 w 63"/>
                <a:gd name="T15" fmla="*/ 38 h 54"/>
                <a:gd name="T16" fmla="*/ 0 w 63"/>
                <a:gd name="T17" fmla="*/ 27 h 54"/>
                <a:gd name="T18" fmla="*/ 4 w 63"/>
                <a:gd name="T19" fmla="*/ 16 h 54"/>
                <a:gd name="T20" fmla="*/ 12 w 63"/>
                <a:gd name="T21" fmla="*/ 8 h 54"/>
                <a:gd name="T22" fmla="*/ 17 w 63"/>
                <a:gd name="T23" fmla="*/ 5 h 54"/>
                <a:gd name="T24" fmla="*/ 22 w 63"/>
                <a:gd name="T25" fmla="*/ 3 h 54"/>
                <a:gd name="T26" fmla="*/ 24 w 63"/>
                <a:gd name="T27" fmla="*/ 2 h 54"/>
                <a:gd name="T28" fmla="*/ 26 w 63"/>
                <a:gd name="T29" fmla="*/ 2 h 54"/>
                <a:gd name="T30" fmla="*/ 31 w 63"/>
                <a:gd name="T31" fmla="*/ 1 h 54"/>
                <a:gd name="T32" fmla="*/ 40 w 63"/>
                <a:gd name="T33" fmla="*/ 0 h 54"/>
                <a:gd name="T34" fmla="*/ 44 w 63"/>
                <a:gd name="T35" fmla="*/ 0 h 54"/>
                <a:gd name="T36" fmla="*/ 48 w 63"/>
                <a:gd name="T37" fmla="*/ 1 h 54"/>
                <a:gd name="T38" fmla="*/ 51 w 63"/>
                <a:gd name="T39" fmla="*/ 1 h 54"/>
                <a:gd name="T40" fmla="*/ 54 w 63"/>
                <a:gd name="T41" fmla="*/ 2 h 54"/>
                <a:gd name="T42" fmla="*/ 59 w 63"/>
                <a:gd name="T43" fmla="*/ 3 h 54"/>
                <a:gd name="T44" fmla="*/ 63 w 63"/>
                <a:gd name="T45" fmla="*/ 5 h 54"/>
                <a:gd name="T46" fmla="*/ 59 w 63"/>
                <a:gd name="T47" fmla="*/ 6 h 54"/>
                <a:gd name="T48" fmla="*/ 54 w 63"/>
                <a:gd name="T49" fmla="*/ 8 h 54"/>
                <a:gd name="T50" fmla="*/ 48 w 63"/>
                <a:gd name="T51" fmla="*/ 9 h 54"/>
                <a:gd name="T52" fmla="*/ 45 w 63"/>
                <a:gd name="T53" fmla="*/ 10 h 54"/>
                <a:gd name="T54" fmla="*/ 41 w 63"/>
                <a:gd name="T55" fmla="*/ 11 h 54"/>
                <a:gd name="T56" fmla="*/ 34 w 63"/>
                <a:gd name="T57" fmla="*/ 13 h 54"/>
                <a:gd name="T58" fmla="*/ 31 w 63"/>
                <a:gd name="T59" fmla="*/ 15 h 54"/>
                <a:gd name="T60" fmla="*/ 29 w 63"/>
                <a:gd name="T61" fmla="*/ 16 h 54"/>
                <a:gd name="T62" fmla="*/ 27 w 63"/>
                <a:gd name="T63" fmla="*/ 16 h 54"/>
                <a:gd name="T64" fmla="*/ 24 w 63"/>
                <a:gd name="T65" fmla="*/ 18 h 54"/>
                <a:gd name="T66" fmla="*/ 21 w 63"/>
                <a:gd name="T67" fmla="*/ 20 h 54"/>
                <a:gd name="T68" fmla="*/ 16 w 63"/>
                <a:gd name="T69" fmla="*/ 24 h 54"/>
                <a:gd name="T70" fmla="*/ 13 w 63"/>
                <a:gd name="T71" fmla="*/ 29 h 54"/>
                <a:gd name="T72" fmla="*/ 12 w 63"/>
                <a:gd name="T73" fmla="*/ 35 h 54"/>
                <a:gd name="T74" fmla="*/ 14 w 63"/>
                <a:gd name="T75" fmla="*/ 41 h 54"/>
                <a:gd name="T76" fmla="*/ 15 w 63"/>
                <a:gd name="T77" fmla="*/ 44 h 54"/>
                <a:gd name="T78" fmla="*/ 15 w 63"/>
                <a:gd name="T79" fmla="*/ 45 h 54"/>
                <a:gd name="T80" fmla="*/ 16 w 63"/>
                <a:gd name="T81" fmla="*/ 46 h 54"/>
                <a:gd name="T82" fmla="*/ 17 w 63"/>
                <a:gd name="T83" fmla="*/ 48 h 54"/>
                <a:gd name="T84" fmla="*/ 18 w 63"/>
                <a:gd name="T85" fmla="*/ 50 h 54"/>
                <a:gd name="T86" fmla="*/ 20 w 63"/>
                <a:gd name="T87" fmla="*/ 53 h 54"/>
                <a:gd name="T88" fmla="*/ 21 w 63"/>
                <a:gd name="T8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3" h="54">
                  <a:moveTo>
                    <a:pt x="21" y="54"/>
                  </a:moveTo>
                  <a:cubicBezTo>
                    <a:pt x="21" y="54"/>
                    <a:pt x="21" y="54"/>
                    <a:pt x="20" y="53"/>
                  </a:cubicBezTo>
                  <a:cubicBezTo>
                    <a:pt x="19" y="53"/>
                    <a:pt x="18" y="53"/>
                    <a:pt x="17" y="52"/>
                  </a:cubicBezTo>
                  <a:cubicBezTo>
                    <a:pt x="16" y="52"/>
                    <a:pt x="15" y="52"/>
                    <a:pt x="14" y="51"/>
                  </a:cubicBezTo>
                  <a:cubicBezTo>
                    <a:pt x="14" y="51"/>
                    <a:pt x="13" y="51"/>
                    <a:pt x="12" y="50"/>
                  </a:cubicBezTo>
                  <a:cubicBezTo>
                    <a:pt x="11" y="49"/>
                    <a:pt x="10" y="49"/>
                    <a:pt x="9" y="48"/>
                  </a:cubicBezTo>
                  <a:cubicBezTo>
                    <a:pt x="8" y="47"/>
                    <a:pt x="8" y="46"/>
                    <a:pt x="7" y="45"/>
                  </a:cubicBezTo>
                  <a:cubicBezTo>
                    <a:pt x="5" y="43"/>
                    <a:pt x="3" y="41"/>
                    <a:pt x="2" y="38"/>
                  </a:cubicBezTo>
                  <a:cubicBezTo>
                    <a:pt x="1" y="35"/>
                    <a:pt x="0" y="31"/>
                    <a:pt x="0" y="27"/>
                  </a:cubicBezTo>
                  <a:cubicBezTo>
                    <a:pt x="1" y="24"/>
                    <a:pt x="2" y="20"/>
                    <a:pt x="4" y="16"/>
                  </a:cubicBezTo>
                  <a:cubicBezTo>
                    <a:pt x="6" y="13"/>
                    <a:pt x="9" y="10"/>
                    <a:pt x="12" y="8"/>
                  </a:cubicBezTo>
                  <a:cubicBezTo>
                    <a:pt x="14" y="7"/>
                    <a:pt x="15" y="6"/>
                    <a:pt x="17" y="5"/>
                  </a:cubicBezTo>
                  <a:cubicBezTo>
                    <a:pt x="18" y="5"/>
                    <a:pt x="20" y="4"/>
                    <a:pt x="22" y="3"/>
                  </a:cubicBezTo>
                  <a:cubicBezTo>
                    <a:pt x="22" y="3"/>
                    <a:pt x="23" y="3"/>
                    <a:pt x="24" y="2"/>
                  </a:cubicBezTo>
                  <a:cubicBezTo>
                    <a:pt x="25" y="2"/>
                    <a:pt x="26" y="2"/>
                    <a:pt x="26" y="2"/>
                  </a:cubicBezTo>
                  <a:cubicBezTo>
                    <a:pt x="28" y="1"/>
                    <a:pt x="30" y="1"/>
                    <a:pt x="31" y="1"/>
                  </a:cubicBezTo>
                  <a:cubicBezTo>
                    <a:pt x="34" y="0"/>
                    <a:pt x="37" y="0"/>
                    <a:pt x="40" y="0"/>
                  </a:cubicBezTo>
                  <a:cubicBezTo>
                    <a:pt x="41" y="0"/>
                    <a:pt x="43" y="0"/>
                    <a:pt x="44" y="0"/>
                  </a:cubicBezTo>
                  <a:cubicBezTo>
                    <a:pt x="45" y="0"/>
                    <a:pt x="47" y="1"/>
                    <a:pt x="48" y="1"/>
                  </a:cubicBezTo>
                  <a:cubicBezTo>
                    <a:pt x="49" y="1"/>
                    <a:pt x="50" y="1"/>
                    <a:pt x="51" y="1"/>
                  </a:cubicBezTo>
                  <a:cubicBezTo>
                    <a:pt x="52" y="1"/>
                    <a:pt x="53" y="2"/>
                    <a:pt x="54" y="2"/>
                  </a:cubicBezTo>
                  <a:cubicBezTo>
                    <a:pt x="56" y="2"/>
                    <a:pt x="58" y="3"/>
                    <a:pt x="59" y="3"/>
                  </a:cubicBezTo>
                  <a:cubicBezTo>
                    <a:pt x="62" y="4"/>
                    <a:pt x="63" y="5"/>
                    <a:pt x="63" y="5"/>
                  </a:cubicBezTo>
                  <a:cubicBezTo>
                    <a:pt x="63" y="5"/>
                    <a:pt x="62" y="5"/>
                    <a:pt x="59" y="6"/>
                  </a:cubicBezTo>
                  <a:cubicBezTo>
                    <a:pt x="58" y="7"/>
                    <a:pt x="56" y="7"/>
                    <a:pt x="54" y="8"/>
                  </a:cubicBezTo>
                  <a:cubicBezTo>
                    <a:pt x="52" y="8"/>
                    <a:pt x="50" y="9"/>
                    <a:pt x="48" y="9"/>
                  </a:cubicBezTo>
                  <a:cubicBezTo>
                    <a:pt x="47" y="9"/>
                    <a:pt x="46" y="10"/>
                    <a:pt x="45" y="10"/>
                  </a:cubicBezTo>
                  <a:cubicBezTo>
                    <a:pt x="44" y="10"/>
                    <a:pt x="43" y="11"/>
                    <a:pt x="41" y="11"/>
                  </a:cubicBezTo>
                  <a:cubicBezTo>
                    <a:pt x="39" y="12"/>
                    <a:pt x="37" y="13"/>
                    <a:pt x="34" y="13"/>
                  </a:cubicBezTo>
                  <a:cubicBezTo>
                    <a:pt x="33" y="14"/>
                    <a:pt x="32" y="14"/>
                    <a:pt x="31" y="15"/>
                  </a:cubicBezTo>
                  <a:cubicBezTo>
                    <a:pt x="30" y="15"/>
                    <a:pt x="29" y="15"/>
                    <a:pt x="29" y="16"/>
                  </a:cubicBezTo>
                  <a:cubicBezTo>
                    <a:pt x="28" y="16"/>
                    <a:pt x="28" y="16"/>
                    <a:pt x="27" y="16"/>
                  </a:cubicBezTo>
                  <a:cubicBezTo>
                    <a:pt x="26" y="17"/>
                    <a:pt x="25" y="18"/>
                    <a:pt x="24" y="18"/>
                  </a:cubicBezTo>
                  <a:cubicBezTo>
                    <a:pt x="23" y="19"/>
                    <a:pt x="22" y="19"/>
                    <a:pt x="21" y="20"/>
                  </a:cubicBezTo>
                  <a:cubicBezTo>
                    <a:pt x="19" y="21"/>
                    <a:pt x="17" y="23"/>
                    <a:pt x="16" y="24"/>
                  </a:cubicBezTo>
                  <a:cubicBezTo>
                    <a:pt x="15" y="26"/>
                    <a:pt x="14" y="28"/>
                    <a:pt x="13" y="29"/>
                  </a:cubicBezTo>
                  <a:cubicBezTo>
                    <a:pt x="13" y="31"/>
                    <a:pt x="12" y="33"/>
                    <a:pt x="12" y="35"/>
                  </a:cubicBezTo>
                  <a:cubicBezTo>
                    <a:pt x="13" y="37"/>
                    <a:pt x="13" y="39"/>
                    <a:pt x="14" y="41"/>
                  </a:cubicBezTo>
                  <a:cubicBezTo>
                    <a:pt x="14" y="42"/>
                    <a:pt x="14" y="43"/>
                    <a:pt x="15" y="44"/>
                  </a:cubicBezTo>
                  <a:cubicBezTo>
                    <a:pt x="15" y="44"/>
                    <a:pt x="15" y="45"/>
                    <a:pt x="15" y="45"/>
                  </a:cubicBezTo>
                  <a:cubicBezTo>
                    <a:pt x="16" y="45"/>
                    <a:pt x="16" y="46"/>
                    <a:pt x="16" y="46"/>
                  </a:cubicBezTo>
                  <a:cubicBezTo>
                    <a:pt x="16" y="47"/>
                    <a:pt x="17" y="48"/>
                    <a:pt x="17" y="48"/>
                  </a:cubicBezTo>
                  <a:cubicBezTo>
                    <a:pt x="18" y="49"/>
                    <a:pt x="18" y="50"/>
                    <a:pt x="18" y="50"/>
                  </a:cubicBezTo>
                  <a:cubicBezTo>
                    <a:pt x="19" y="51"/>
                    <a:pt x="20" y="52"/>
                    <a:pt x="20" y="53"/>
                  </a:cubicBezTo>
                  <a:cubicBezTo>
                    <a:pt x="21" y="53"/>
                    <a:pt x="21" y="54"/>
                    <a:pt x="2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8842D783-FED7-4E16-9C36-2134F98AB6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850" y="7950201"/>
              <a:ext cx="563563" cy="319088"/>
            </a:xfrm>
            <a:custGeom>
              <a:avLst/>
              <a:gdLst>
                <a:gd name="T0" fmla="*/ 415 w 484"/>
                <a:gd name="T1" fmla="*/ 211 h 274"/>
                <a:gd name="T2" fmla="*/ 409 w 484"/>
                <a:gd name="T3" fmla="*/ 213 h 274"/>
                <a:gd name="T4" fmla="*/ 404 w 484"/>
                <a:gd name="T5" fmla="*/ 251 h 274"/>
                <a:gd name="T6" fmla="*/ 440 w 484"/>
                <a:gd name="T7" fmla="*/ 271 h 274"/>
                <a:gd name="T8" fmla="*/ 448 w 484"/>
                <a:gd name="T9" fmla="*/ 270 h 274"/>
                <a:gd name="T10" fmla="*/ 457 w 484"/>
                <a:gd name="T11" fmla="*/ 268 h 274"/>
                <a:gd name="T12" fmla="*/ 462 w 484"/>
                <a:gd name="T13" fmla="*/ 265 h 274"/>
                <a:gd name="T14" fmla="*/ 467 w 484"/>
                <a:gd name="T15" fmla="*/ 260 h 274"/>
                <a:gd name="T16" fmla="*/ 477 w 484"/>
                <a:gd name="T17" fmla="*/ 243 h 274"/>
                <a:gd name="T18" fmla="*/ 474 w 484"/>
                <a:gd name="T19" fmla="*/ 183 h 274"/>
                <a:gd name="T20" fmla="*/ 460 w 484"/>
                <a:gd name="T21" fmla="*/ 154 h 274"/>
                <a:gd name="T22" fmla="*/ 376 w 484"/>
                <a:gd name="T23" fmla="*/ 99 h 274"/>
                <a:gd name="T24" fmla="*/ 270 w 484"/>
                <a:gd name="T25" fmla="*/ 95 h 274"/>
                <a:gd name="T26" fmla="*/ 73 w 484"/>
                <a:gd name="T27" fmla="*/ 101 h 274"/>
                <a:gd name="T28" fmla="*/ 22 w 484"/>
                <a:gd name="T29" fmla="*/ 76 h 274"/>
                <a:gd name="T30" fmla="*/ 13 w 484"/>
                <a:gd name="T31" fmla="*/ 68 h 274"/>
                <a:gd name="T32" fmla="*/ 2 w 484"/>
                <a:gd name="T33" fmla="*/ 49 h 274"/>
                <a:gd name="T34" fmla="*/ 1 w 484"/>
                <a:gd name="T35" fmla="*/ 42 h 274"/>
                <a:gd name="T36" fmla="*/ 6 w 484"/>
                <a:gd name="T37" fmla="*/ 18 h 274"/>
                <a:gd name="T38" fmla="*/ 31 w 484"/>
                <a:gd name="T39" fmla="*/ 1 h 274"/>
                <a:gd name="T40" fmla="*/ 52 w 484"/>
                <a:gd name="T41" fmla="*/ 5 h 274"/>
                <a:gd name="T42" fmla="*/ 56 w 484"/>
                <a:gd name="T43" fmla="*/ 8 h 274"/>
                <a:gd name="T44" fmla="*/ 56 w 484"/>
                <a:gd name="T45" fmla="*/ 21 h 274"/>
                <a:gd name="T46" fmla="*/ 47 w 484"/>
                <a:gd name="T47" fmla="*/ 21 h 274"/>
                <a:gd name="T48" fmla="*/ 42 w 484"/>
                <a:gd name="T49" fmla="*/ 21 h 274"/>
                <a:gd name="T50" fmla="*/ 28 w 484"/>
                <a:gd name="T51" fmla="*/ 24 h 274"/>
                <a:gd name="T52" fmla="*/ 24 w 484"/>
                <a:gd name="T53" fmla="*/ 50 h 274"/>
                <a:gd name="T54" fmla="*/ 29 w 484"/>
                <a:gd name="T55" fmla="*/ 57 h 274"/>
                <a:gd name="T56" fmla="*/ 36 w 484"/>
                <a:gd name="T57" fmla="*/ 63 h 274"/>
                <a:gd name="T58" fmla="*/ 135 w 484"/>
                <a:gd name="T59" fmla="*/ 91 h 274"/>
                <a:gd name="T60" fmla="*/ 306 w 484"/>
                <a:gd name="T61" fmla="*/ 81 h 274"/>
                <a:gd name="T62" fmla="*/ 413 w 484"/>
                <a:gd name="T63" fmla="*/ 103 h 274"/>
                <a:gd name="T64" fmla="*/ 470 w 484"/>
                <a:gd name="T65" fmla="*/ 158 h 274"/>
                <a:gd name="T66" fmla="*/ 484 w 484"/>
                <a:gd name="T67" fmla="*/ 213 h 274"/>
                <a:gd name="T68" fmla="*/ 474 w 484"/>
                <a:gd name="T69" fmla="*/ 257 h 274"/>
                <a:gd name="T70" fmla="*/ 467 w 484"/>
                <a:gd name="T71" fmla="*/ 265 h 274"/>
                <a:gd name="T72" fmla="*/ 461 w 484"/>
                <a:gd name="T73" fmla="*/ 269 h 274"/>
                <a:gd name="T74" fmla="*/ 455 w 484"/>
                <a:gd name="T75" fmla="*/ 272 h 274"/>
                <a:gd name="T76" fmla="*/ 445 w 484"/>
                <a:gd name="T77" fmla="*/ 274 h 274"/>
                <a:gd name="T78" fmla="*/ 439 w 484"/>
                <a:gd name="T79" fmla="*/ 274 h 274"/>
                <a:gd name="T80" fmla="*/ 399 w 484"/>
                <a:gd name="T81" fmla="*/ 234 h 274"/>
                <a:gd name="T82" fmla="*/ 413 w 484"/>
                <a:gd name="T83" fmla="*/ 212 h 274"/>
                <a:gd name="T84" fmla="*/ 417 w 484"/>
                <a:gd name="T85" fmla="*/ 211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4" h="274">
                  <a:moveTo>
                    <a:pt x="417" y="212"/>
                  </a:moveTo>
                  <a:cubicBezTo>
                    <a:pt x="417" y="212"/>
                    <a:pt x="417" y="212"/>
                    <a:pt x="417" y="211"/>
                  </a:cubicBezTo>
                  <a:cubicBezTo>
                    <a:pt x="417" y="211"/>
                    <a:pt x="416" y="211"/>
                    <a:pt x="415" y="211"/>
                  </a:cubicBezTo>
                  <a:cubicBezTo>
                    <a:pt x="415" y="211"/>
                    <a:pt x="414" y="211"/>
                    <a:pt x="414" y="211"/>
                  </a:cubicBezTo>
                  <a:cubicBezTo>
                    <a:pt x="414" y="211"/>
                    <a:pt x="413" y="212"/>
                    <a:pt x="413" y="212"/>
                  </a:cubicBezTo>
                  <a:cubicBezTo>
                    <a:pt x="412" y="212"/>
                    <a:pt x="410" y="212"/>
                    <a:pt x="409" y="213"/>
                  </a:cubicBezTo>
                  <a:cubicBezTo>
                    <a:pt x="407" y="214"/>
                    <a:pt x="404" y="217"/>
                    <a:pt x="403" y="221"/>
                  </a:cubicBezTo>
                  <a:cubicBezTo>
                    <a:pt x="401" y="224"/>
                    <a:pt x="400" y="229"/>
                    <a:pt x="400" y="234"/>
                  </a:cubicBezTo>
                  <a:cubicBezTo>
                    <a:pt x="400" y="239"/>
                    <a:pt x="401" y="245"/>
                    <a:pt x="404" y="251"/>
                  </a:cubicBezTo>
                  <a:cubicBezTo>
                    <a:pt x="407" y="256"/>
                    <a:pt x="411" y="262"/>
                    <a:pt x="417" y="265"/>
                  </a:cubicBezTo>
                  <a:cubicBezTo>
                    <a:pt x="423" y="269"/>
                    <a:pt x="431" y="271"/>
                    <a:pt x="439" y="271"/>
                  </a:cubicBezTo>
                  <a:cubicBezTo>
                    <a:pt x="440" y="271"/>
                    <a:pt x="440" y="271"/>
                    <a:pt x="440" y="271"/>
                  </a:cubicBezTo>
                  <a:cubicBezTo>
                    <a:pt x="442" y="271"/>
                    <a:pt x="442" y="271"/>
                    <a:pt x="442" y="271"/>
                  </a:cubicBezTo>
                  <a:cubicBezTo>
                    <a:pt x="443" y="271"/>
                    <a:pt x="444" y="271"/>
                    <a:pt x="445" y="271"/>
                  </a:cubicBezTo>
                  <a:cubicBezTo>
                    <a:pt x="446" y="271"/>
                    <a:pt x="447" y="271"/>
                    <a:pt x="448" y="270"/>
                  </a:cubicBezTo>
                  <a:cubicBezTo>
                    <a:pt x="449" y="270"/>
                    <a:pt x="450" y="270"/>
                    <a:pt x="451" y="270"/>
                  </a:cubicBezTo>
                  <a:cubicBezTo>
                    <a:pt x="452" y="270"/>
                    <a:pt x="453" y="269"/>
                    <a:pt x="454" y="269"/>
                  </a:cubicBezTo>
                  <a:cubicBezTo>
                    <a:pt x="455" y="269"/>
                    <a:pt x="456" y="268"/>
                    <a:pt x="457" y="268"/>
                  </a:cubicBezTo>
                  <a:cubicBezTo>
                    <a:pt x="457" y="268"/>
                    <a:pt x="458" y="267"/>
                    <a:pt x="458" y="267"/>
                  </a:cubicBezTo>
                  <a:cubicBezTo>
                    <a:pt x="460" y="266"/>
                    <a:pt x="460" y="266"/>
                    <a:pt x="460" y="266"/>
                  </a:cubicBezTo>
                  <a:cubicBezTo>
                    <a:pt x="461" y="266"/>
                    <a:pt x="462" y="265"/>
                    <a:pt x="462" y="265"/>
                  </a:cubicBezTo>
                  <a:cubicBezTo>
                    <a:pt x="464" y="264"/>
                    <a:pt x="464" y="264"/>
                    <a:pt x="464" y="264"/>
                  </a:cubicBezTo>
                  <a:cubicBezTo>
                    <a:pt x="464" y="263"/>
                    <a:pt x="465" y="263"/>
                    <a:pt x="465" y="263"/>
                  </a:cubicBezTo>
                  <a:cubicBezTo>
                    <a:pt x="466" y="262"/>
                    <a:pt x="466" y="261"/>
                    <a:pt x="467" y="260"/>
                  </a:cubicBezTo>
                  <a:cubicBezTo>
                    <a:pt x="468" y="260"/>
                    <a:pt x="469" y="259"/>
                    <a:pt x="469" y="258"/>
                  </a:cubicBezTo>
                  <a:cubicBezTo>
                    <a:pt x="470" y="257"/>
                    <a:pt x="471" y="256"/>
                    <a:pt x="471" y="255"/>
                  </a:cubicBezTo>
                  <a:cubicBezTo>
                    <a:pt x="474" y="251"/>
                    <a:pt x="475" y="247"/>
                    <a:pt x="477" y="243"/>
                  </a:cubicBezTo>
                  <a:cubicBezTo>
                    <a:pt x="478" y="238"/>
                    <a:pt x="479" y="233"/>
                    <a:pt x="479" y="229"/>
                  </a:cubicBezTo>
                  <a:cubicBezTo>
                    <a:pt x="480" y="224"/>
                    <a:pt x="480" y="219"/>
                    <a:pt x="479" y="214"/>
                  </a:cubicBezTo>
                  <a:cubicBezTo>
                    <a:pt x="479" y="204"/>
                    <a:pt x="477" y="193"/>
                    <a:pt x="474" y="183"/>
                  </a:cubicBezTo>
                  <a:cubicBezTo>
                    <a:pt x="472" y="178"/>
                    <a:pt x="471" y="173"/>
                    <a:pt x="468" y="168"/>
                  </a:cubicBezTo>
                  <a:cubicBezTo>
                    <a:pt x="467" y="166"/>
                    <a:pt x="466" y="164"/>
                    <a:pt x="464" y="161"/>
                  </a:cubicBezTo>
                  <a:cubicBezTo>
                    <a:pt x="463" y="159"/>
                    <a:pt x="461" y="157"/>
                    <a:pt x="460" y="154"/>
                  </a:cubicBezTo>
                  <a:cubicBezTo>
                    <a:pt x="453" y="145"/>
                    <a:pt x="446" y="137"/>
                    <a:pt x="437" y="130"/>
                  </a:cubicBezTo>
                  <a:cubicBezTo>
                    <a:pt x="429" y="122"/>
                    <a:pt x="419" y="116"/>
                    <a:pt x="409" y="111"/>
                  </a:cubicBezTo>
                  <a:cubicBezTo>
                    <a:pt x="399" y="105"/>
                    <a:pt x="388" y="102"/>
                    <a:pt x="376" y="99"/>
                  </a:cubicBezTo>
                  <a:cubicBezTo>
                    <a:pt x="365" y="96"/>
                    <a:pt x="353" y="94"/>
                    <a:pt x="342" y="93"/>
                  </a:cubicBezTo>
                  <a:cubicBezTo>
                    <a:pt x="330" y="93"/>
                    <a:pt x="318" y="92"/>
                    <a:pt x="306" y="93"/>
                  </a:cubicBezTo>
                  <a:cubicBezTo>
                    <a:pt x="294" y="93"/>
                    <a:pt x="282" y="94"/>
                    <a:pt x="270" y="95"/>
                  </a:cubicBezTo>
                  <a:cubicBezTo>
                    <a:pt x="247" y="97"/>
                    <a:pt x="224" y="100"/>
                    <a:pt x="201" y="102"/>
                  </a:cubicBezTo>
                  <a:cubicBezTo>
                    <a:pt x="178" y="105"/>
                    <a:pt x="156" y="107"/>
                    <a:pt x="134" y="107"/>
                  </a:cubicBezTo>
                  <a:cubicBezTo>
                    <a:pt x="113" y="107"/>
                    <a:pt x="92" y="105"/>
                    <a:pt x="73" y="101"/>
                  </a:cubicBezTo>
                  <a:cubicBezTo>
                    <a:pt x="64" y="98"/>
                    <a:pt x="55" y="95"/>
                    <a:pt x="47" y="91"/>
                  </a:cubicBezTo>
                  <a:cubicBezTo>
                    <a:pt x="39" y="87"/>
                    <a:pt x="31" y="83"/>
                    <a:pt x="24" y="78"/>
                  </a:cubicBezTo>
                  <a:cubicBezTo>
                    <a:pt x="24" y="77"/>
                    <a:pt x="23" y="77"/>
                    <a:pt x="22" y="76"/>
                  </a:cubicBezTo>
                  <a:cubicBezTo>
                    <a:pt x="21" y="75"/>
                    <a:pt x="20" y="75"/>
                    <a:pt x="20" y="74"/>
                  </a:cubicBezTo>
                  <a:cubicBezTo>
                    <a:pt x="18" y="73"/>
                    <a:pt x="16" y="71"/>
                    <a:pt x="15" y="70"/>
                  </a:cubicBezTo>
                  <a:cubicBezTo>
                    <a:pt x="14" y="69"/>
                    <a:pt x="13" y="68"/>
                    <a:pt x="13" y="68"/>
                  </a:cubicBezTo>
                  <a:cubicBezTo>
                    <a:pt x="12" y="67"/>
                    <a:pt x="11" y="66"/>
                    <a:pt x="11" y="65"/>
                  </a:cubicBezTo>
                  <a:cubicBezTo>
                    <a:pt x="9" y="63"/>
                    <a:pt x="8" y="62"/>
                    <a:pt x="7" y="60"/>
                  </a:cubicBezTo>
                  <a:cubicBezTo>
                    <a:pt x="5" y="57"/>
                    <a:pt x="3" y="53"/>
                    <a:pt x="2" y="49"/>
                  </a:cubicBezTo>
                  <a:cubicBezTo>
                    <a:pt x="2" y="48"/>
                    <a:pt x="2" y="47"/>
                    <a:pt x="1" y="46"/>
                  </a:cubicBezTo>
                  <a:cubicBezTo>
                    <a:pt x="1" y="45"/>
                    <a:pt x="1" y="44"/>
                    <a:pt x="1" y="43"/>
                  </a:cubicBezTo>
                  <a:cubicBezTo>
                    <a:pt x="1" y="43"/>
                    <a:pt x="1" y="42"/>
                    <a:pt x="1" y="42"/>
                  </a:cubicBezTo>
                  <a:cubicBezTo>
                    <a:pt x="1" y="41"/>
                    <a:pt x="1" y="41"/>
                    <a:pt x="0" y="40"/>
                  </a:cubicBezTo>
                  <a:cubicBezTo>
                    <a:pt x="0" y="40"/>
                    <a:pt x="0" y="39"/>
                    <a:pt x="0" y="38"/>
                  </a:cubicBezTo>
                  <a:cubicBezTo>
                    <a:pt x="0" y="30"/>
                    <a:pt x="2" y="23"/>
                    <a:pt x="6" y="18"/>
                  </a:cubicBezTo>
                  <a:cubicBezTo>
                    <a:pt x="9" y="13"/>
                    <a:pt x="13" y="9"/>
                    <a:pt x="17" y="6"/>
                  </a:cubicBezTo>
                  <a:cubicBezTo>
                    <a:pt x="20" y="4"/>
                    <a:pt x="24" y="2"/>
                    <a:pt x="26" y="2"/>
                  </a:cubicBezTo>
                  <a:cubicBezTo>
                    <a:pt x="29" y="1"/>
                    <a:pt x="31" y="1"/>
                    <a:pt x="31" y="1"/>
                  </a:cubicBezTo>
                  <a:cubicBezTo>
                    <a:pt x="37" y="0"/>
                    <a:pt x="42" y="0"/>
                    <a:pt x="46" y="2"/>
                  </a:cubicBezTo>
                  <a:cubicBezTo>
                    <a:pt x="47" y="2"/>
                    <a:pt x="48" y="3"/>
                    <a:pt x="49" y="3"/>
                  </a:cubicBezTo>
                  <a:cubicBezTo>
                    <a:pt x="50" y="4"/>
                    <a:pt x="51" y="4"/>
                    <a:pt x="52" y="5"/>
                  </a:cubicBezTo>
                  <a:cubicBezTo>
                    <a:pt x="52" y="5"/>
                    <a:pt x="53" y="5"/>
                    <a:pt x="53" y="5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7"/>
                    <a:pt x="56" y="7"/>
                    <a:pt x="56" y="8"/>
                  </a:cubicBezTo>
                  <a:cubicBezTo>
                    <a:pt x="59" y="10"/>
                    <a:pt x="60" y="12"/>
                    <a:pt x="61" y="14"/>
                  </a:cubicBezTo>
                  <a:cubicBezTo>
                    <a:pt x="61" y="16"/>
                    <a:pt x="61" y="18"/>
                    <a:pt x="60" y="19"/>
                  </a:cubicBezTo>
                  <a:cubicBezTo>
                    <a:pt x="60" y="20"/>
                    <a:pt x="58" y="21"/>
                    <a:pt x="56" y="21"/>
                  </a:cubicBezTo>
                  <a:cubicBezTo>
                    <a:pt x="54" y="21"/>
                    <a:pt x="52" y="21"/>
                    <a:pt x="50" y="21"/>
                  </a:cubicBezTo>
                  <a:cubicBezTo>
                    <a:pt x="49" y="21"/>
                    <a:pt x="49" y="21"/>
                    <a:pt x="48" y="21"/>
                  </a:cubicBezTo>
                  <a:cubicBezTo>
                    <a:pt x="48" y="21"/>
                    <a:pt x="47" y="21"/>
                    <a:pt x="47" y="21"/>
                  </a:cubicBezTo>
                  <a:cubicBezTo>
                    <a:pt x="47" y="21"/>
                    <a:pt x="46" y="21"/>
                    <a:pt x="46" y="21"/>
                  </a:cubicBezTo>
                  <a:cubicBezTo>
                    <a:pt x="45" y="21"/>
                    <a:pt x="45" y="21"/>
                    <a:pt x="44" y="21"/>
                  </a:cubicBezTo>
                  <a:cubicBezTo>
                    <a:pt x="43" y="21"/>
                    <a:pt x="43" y="21"/>
                    <a:pt x="42" y="21"/>
                  </a:cubicBezTo>
                  <a:cubicBezTo>
                    <a:pt x="40" y="21"/>
                    <a:pt x="37" y="21"/>
                    <a:pt x="34" y="21"/>
                  </a:cubicBezTo>
                  <a:cubicBezTo>
                    <a:pt x="34" y="21"/>
                    <a:pt x="33" y="21"/>
                    <a:pt x="32" y="22"/>
                  </a:cubicBezTo>
                  <a:cubicBezTo>
                    <a:pt x="31" y="22"/>
                    <a:pt x="30" y="23"/>
                    <a:pt x="28" y="24"/>
                  </a:cubicBezTo>
                  <a:cubicBezTo>
                    <a:pt x="26" y="25"/>
                    <a:pt x="24" y="26"/>
                    <a:pt x="23" y="28"/>
                  </a:cubicBezTo>
                  <a:cubicBezTo>
                    <a:pt x="21" y="31"/>
                    <a:pt x="20" y="34"/>
                    <a:pt x="20" y="38"/>
                  </a:cubicBezTo>
                  <a:cubicBezTo>
                    <a:pt x="20" y="41"/>
                    <a:pt x="21" y="46"/>
                    <a:pt x="24" y="50"/>
                  </a:cubicBezTo>
                  <a:cubicBezTo>
                    <a:pt x="24" y="51"/>
                    <a:pt x="25" y="52"/>
                    <a:pt x="26" y="53"/>
                  </a:cubicBezTo>
                  <a:cubicBezTo>
                    <a:pt x="26" y="54"/>
                    <a:pt x="27" y="54"/>
                    <a:pt x="27" y="55"/>
                  </a:cubicBezTo>
                  <a:cubicBezTo>
                    <a:pt x="28" y="55"/>
                    <a:pt x="28" y="56"/>
                    <a:pt x="29" y="57"/>
                  </a:cubicBezTo>
                  <a:cubicBezTo>
                    <a:pt x="30" y="58"/>
                    <a:pt x="31" y="59"/>
                    <a:pt x="32" y="60"/>
                  </a:cubicBezTo>
                  <a:cubicBezTo>
                    <a:pt x="33" y="60"/>
                    <a:pt x="33" y="61"/>
                    <a:pt x="34" y="61"/>
                  </a:cubicBezTo>
                  <a:cubicBezTo>
                    <a:pt x="34" y="62"/>
                    <a:pt x="35" y="62"/>
                    <a:pt x="36" y="63"/>
                  </a:cubicBezTo>
                  <a:cubicBezTo>
                    <a:pt x="41" y="67"/>
                    <a:pt x="48" y="71"/>
                    <a:pt x="55" y="75"/>
                  </a:cubicBezTo>
                  <a:cubicBezTo>
                    <a:pt x="62" y="78"/>
                    <a:pt x="70" y="81"/>
                    <a:pt x="78" y="84"/>
                  </a:cubicBezTo>
                  <a:cubicBezTo>
                    <a:pt x="95" y="88"/>
                    <a:pt x="114" y="90"/>
                    <a:pt x="135" y="91"/>
                  </a:cubicBezTo>
                  <a:cubicBezTo>
                    <a:pt x="155" y="91"/>
                    <a:pt x="177" y="90"/>
                    <a:pt x="200" y="88"/>
                  </a:cubicBezTo>
                  <a:cubicBezTo>
                    <a:pt x="222" y="86"/>
                    <a:pt x="246" y="84"/>
                    <a:pt x="270" y="82"/>
                  </a:cubicBezTo>
                  <a:cubicBezTo>
                    <a:pt x="282" y="82"/>
                    <a:pt x="294" y="81"/>
                    <a:pt x="306" y="81"/>
                  </a:cubicBezTo>
                  <a:cubicBezTo>
                    <a:pt x="318" y="81"/>
                    <a:pt x="330" y="82"/>
                    <a:pt x="342" y="83"/>
                  </a:cubicBezTo>
                  <a:cubicBezTo>
                    <a:pt x="355" y="84"/>
                    <a:pt x="367" y="86"/>
                    <a:pt x="379" y="90"/>
                  </a:cubicBezTo>
                  <a:cubicBezTo>
                    <a:pt x="391" y="93"/>
                    <a:pt x="402" y="97"/>
                    <a:pt x="413" y="103"/>
                  </a:cubicBezTo>
                  <a:cubicBezTo>
                    <a:pt x="424" y="109"/>
                    <a:pt x="434" y="116"/>
                    <a:pt x="442" y="124"/>
                  </a:cubicBezTo>
                  <a:cubicBezTo>
                    <a:pt x="451" y="132"/>
                    <a:pt x="459" y="141"/>
                    <a:pt x="465" y="151"/>
                  </a:cubicBezTo>
                  <a:cubicBezTo>
                    <a:pt x="467" y="153"/>
                    <a:pt x="468" y="155"/>
                    <a:pt x="470" y="158"/>
                  </a:cubicBezTo>
                  <a:cubicBezTo>
                    <a:pt x="471" y="160"/>
                    <a:pt x="473" y="163"/>
                    <a:pt x="474" y="165"/>
                  </a:cubicBezTo>
                  <a:cubicBezTo>
                    <a:pt x="476" y="171"/>
                    <a:pt x="478" y="176"/>
                    <a:pt x="479" y="181"/>
                  </a:cubicBezTo>
                  <a:cubicBezTo>
                    <a:pt x="482" y="192"/>
                    <a:pt x="484" y="203"/>
                    <a:pt x="484" y="213"/>
                  </a:cubicBezTo>
                  <a:cubicBezTo>
                    <a:pt x="484" y="219"/>
                    <a:pt x="484" y="224"/>
                    <a:pt x="484" y="229"/>
                  </a:cubicBezTo>
                  <a:cubicBezTo>
                    <a:pt x="483" y="234"/>
                    <a:pt x="482" y="239"/>
                    <a:pt x="481" y="244"/>
                  </a:cubicBezTo>
                  <a:cubicBezTo>
                    <a:pt x="479" y="249"/>
                    <a:pt x="477" y="253"/>
                    <a:pt x="474" y="257"/>
                  </a:cubicBezTo>
                  <a:cubicBezTo>
                    <a:pt x="474" y="258"/>
                    <a:pt x="473" y="259"/>
                    <a:pt x="472" y="260"/>
                  </a:cubicBezTo>
                  <a:cubicBezTo>
                    <a:pt x="471" y="261"/>
                    <a:pt x="471" y="262"/>
                    <a:pt x="470" y="263"/>
                  </a:cubicBezTo>
                  <a:cubicBezTo>
                    <a:pt x="469" y="264"/>
                    <a:pt x="468" y="264"/>
                    <a:pt x="467" y="265"/>
                  </a:cubicBezTo>
                  <a:cubicBezTo>
                    <a:pt x="467" y="266"/>
                    <a:pt x="466" y="266"/>
                    <a:pt x="466" y="266"/>
                  </a:cubicBezTo>
                  <a:cubicBezTo>
                    <a:pt x="464" y="267"/>
                    <a:pt x="464" y="267"/>
                    <a:pt x="464" y="267"/>
                  </a:cubicBezTo>
                  <a:cubicBezTo>
                    <a:pt x="463" y="268"/>
                    <a:pt x="462" y="269"/>
                    <a:pt x="461" y="269"/>
                  </a:cubicBezTo>
                  <a:cubicBezTo>
                    <a:pt x="460" y="270"/>
                    <a:pt x="460" y="270"/>
                    <a:pt x="460" y="270"/>
                  </a:cubicBezTo>
                  <a:cubicBezTo>
                    <a:pt x="459" y="270"/>
                    <a:pt x="459" y="270"/>
                    <a:pt x="458" y="271"/>
                  </a:cubicBezTo>
                  <a:cubicBezTo>
                    <a:pt x="457" y="271"/>
                    <a:pt x="456" y="271"/>
                    <a:pt x="455" y="272"/>
                  </a:cubicBezTo>
                  <a:cubicBezTo>
                    <a:pt x="454" y="272"/>
                    <a:pt x="453" y="272"/>
                    <a:pt x="452" y="273"/>
                  </a:cubicBezTo>
                  <a:cubicBezTo>
                    <a:pt x="451" y="273"/>
                    <a:pt x="449" y="273"/>
                    <a:pt x="448" y="273"/>
                  </a:cubicBezTo>
                  <a:cubicBezTo>
                    <a:pt x="447" y="273"/>
                    <a:pt x="446" y="274"/>
                    <a:pt x="445" y="274"/>
                  </a:cubicBezTo>
                  <a:cubicBezTo>
                    <a:pt x="444" y="274"/>
                    <a:pt x="443" y="274"/>
                    <a:pt x="442" y="274"/>
                  </a:cubicBezTo>
                  <a:cubicBezTo>
                    <a:pt x="440" y="274"/>
                    <a:pt x="440" y="274"/>
                    <a:pt x="440" y="274"/>
                  </a:cubicBezTo>
                  <a:cubicBezTo>
                    <a:pt x="439" y="274"/>
                    <a:pt x="439" y="274"/>
                    <a:pt x="439" y="274"/>
                  </a:cubicBezTo>
                  <a:cubicBezTo>
                    <a:pt x="430" y="273"/>
                    <a:pt x="422" y="271"/>
                    <a:pt x="416" y="267"/>
                  </a:cubicBezTo>
                  <a:cubicBezTo>
                    <a:pt x="410" y="263"/>
                    <a:pt x="406" y="257"/>
                    <a:pt x="403" y="251"/>
                  </a:cubicBezTo>
                  <a:cubicBezTo>
                    <a:pt x="400" y="245"/>
                    <a:pt x="399" y="239"/>
                    <a:pt x="399" y="234"/>
                  </a:cubicBezTo>
                  <a:cubicBezTo>
                    <a:pt x="399" y="229"/>
                    <a:pt x="401" y="224"/>
                    <a:pt x="402" y="220"/>
                  </a:cubicBezTo>
                  <a:cubicBezTo>
                    <a:pt x="404" y="217"/>
                    <a:pt x="407" y="214"/>
                    <a:pt x="409" y="213"/>
                  </a:cubicBezTo>
                  <a:cubicBezTo>
                    <a:pt x="410" y="212"/>
                    <a:pt x="412" y="212"/>
                    <a:pt x="413" y="212"/>
                  </a:cubicBezTo>
                  <a:cubicBezTo>
                    <a:pt x="413" y="211"/>
                    <a:pt x="414" y="211"/>
                    <a:pt x="414" y="211"/>
                  </a:cubicBezTo>
                  <a:cubicBezTo>
                    <a:pt x="414" y="211"/>
                    <a:pt x="415" y="211"/>
                    <a:pt x="415" y="211"/>
                  </a:cubicBezTo>
                  <a:cubicBezTo>
                    <a:pt x="416" y="211"/>
                    <a:pt x="417" y="211"/>
                    <a:pt x="417" y="211"/>
                  </a:cubicBezTo>
                  <a:cubicBezTo>
                    <a:pt x="417" y="212"/>
                    <a:pt x="417" y="212"/>
                    <a:pt x="417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25560639-3B05-4C09-B0D8-89B18DCF61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2237" y="8070851"/>
              <a:ext cx="203200" cy="142875"/>
            </a:xfrm>
            <a:custGeom>
              <a:avLst/>
              <a:gdLst>
                <a:gd name="T0" fmla="*/ 172 w 175"/>
                <a:gd name="T1" fmla="*/ 20 h 122"/>
                <a:gd name="T2" fmla="*/ 163 w 175"/>
                <a:gd name="T3" fmla="*/ 17 h 122"/>
                <a:gd name="T4" fmla="*/ 106 w 175"/>
                <a:gd name="T5" fmla="*/ 6 h 122"/>
                <a:gd name="T6" fmla="*/ 67 w 175"/>
                <a:gd name="T7" fmla="*/ 12 h 122"/>
                <a:gd name="T8" fmla="*/ 32 w 175"/>
                <a:gd name="T9" fmla="*/ 34 h 122"/>
                <a:gd name="T10" fmla="*/ 14 w 175"/>
                <a:gd name="T11" fmla="*/ 69 h 122"/>
                <a:gd name="T12" fmla="*/ 17 w 175"/>
                <a:gd name="T13" fmla="*/ 92 h 122"/>
                <a:gd name="T14" fmla="*/ 31 w 175"/>
                <a:gd name="T15" fmla="*/ 104 h 122"/>
                <a:gd name="T16" fmla="*/ 33 w 175"/>
                <a:gd name="T17" fmla="*/ 104 h 122"/>
                <a:gd name="T18" fmla="*/ 37 w 175"/>
                <a:gd name="T19" fmla="*/ 105 h 122"/>
                <a:gd name="T20" fmla="*/ 50 w 175"/>
                <a:gd name="T21" fmla="*/ 99 h 122"/>
                <a:gd name="T22" fmla="*/ 51 w 175"/>
                <a:gd name="T23" fmla="*/ 82 h 122"/>
                <a:gd name="T24" fmla="*/ 50 w 175"/>
                <a:gd name="T25" fmla="*/ 81 h 122"/>
                <a:gd name="T26" fmla="*/ 50 w 175"/>
                <a:gd name="T27" fmla="*/ 80 h 122"/>
                <a:gd name="T28" fmla="*/ 50 w 175"/>
                <a:gd name="T29" fmla="*/ 79 h 122"/>
                <a:gd name="T30" fmla="*/ 50 w 175"/>
                <a:gd name="T31" fmla="*/ 78 h 122"/>
                <a:gd name="T32" fmla="*/ 50 w 175"/>
                <a:gd name="T33" fmla="*/ 75 h 122"/>
                <a:gd name="T34" fmla="*/ 48 w 175"/>
                <a:gd name="T35" fmla="*/ 70 h 122"/>
                <a:gd name="T36" fmla="*/ 50 w 175"/>
                <a:gd name="T37" fmla="*/ 64 h 122"/>
                <a:gd name="T38" fmla="*/ 57 w 175"/>
                <a:gd name="T39" fmla="*/ 62 h 122"/>
                <a:gd name="T40" fmla="*/ 64 w 175"/>
                <a:gd name="T41" fmla="*/ 65 h 122"/>
                <a:gd name="T42" fmla="*/ 67 w 175"/>
                <a:gd name="T43" fmla="*/ 68 h 122"/>
                <a:gd name="T44" fmla="*/ 68 w 175"/>
                <a:gd name="T45" fmla="*/ 71 h 122"/>
                <a:gd name="T46" fmla="*/ 72 w 175"/>
                <a:gd name="T47" fmla="*/ 90 h 122"/>
                <a:gd name="T48" fmla="*/ 65 w 175"/>
                <a:gd name="T49" fmla="*/ 110 h 122"/>
                <a:gd name="T50" fmla="*/ 40 w 175"/>
                <a:gd name="T51" fmla="*/ 122 h 122"/>
                <a:gd name="T52" fmla="*/ 33 w 175"/>
                <a:gd name="T53" fmla="*/ 122 h 122"/>
                <a:gd name="T54" fmla="*/ 28 w 175"/>
                <a:gd name="T55" fmla="*/ 121 h 122"/>
                <a:gd name="T56" fmla="*/ 19 w 175"/>
                <a:gd name="T57" fmla="*/ 117 h 122"/>
                <a:gd name="T58" fmla="*/ 3 w 175"/>
                <a:gd name="T59" fmla="*/ 98 h 122"/>
                <a:gd name="T60" fmla="*/ 1 w 175"/>
                <a:gd name="T61" fmla="*/ 67 h 122"/>
                <a:gd name="T62" fmla="*/ 25 w 175"/>
                <a:gd name="T63" fmla="*/ 26 h 122"/>
                <a:gd name="T64" fmla="*/ 65 w 175"/>
                <a:gd name="T65" fmla="*/ 4 h 122"/>
                <a:gd name="T66" fmla="*/ 106 w 175"/>
                <a:gd name="T67" fmla="*/ 1 h 122"/>
                <a:gd name="T68" fmla="*/ 163 w 175"/>
                <a:gd name="T69" fmla="*/ 16 h 122"/>
                <a:gd name="T70" fmla="*/ 172 w 175"/>
                <a:gd name="T71" fmla="*/ 2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5" h="122">
                  <a:moveTo>
                    <a:pt x="175" y="22"/>
                  </a:moveTo>
                  <a:cubicBezTo>
                    <a:pt x="175" y="22"/>
                    <a:pt x="174" y="21"/>
                    <a:pt x="172" y="20"/>
                  </a:cubicBezTo>
                  <a:cubicBezTo>
                    <a:pt x="171" y="20"/>
                    <a:pt x="170" y="19"/>
                    <a:pt x="168" y="19"/>
                  </a:cubicBezTo>
                  <a:cubicBezTo>
                    <a:pt x="167" y="18"/>
                    <a:pt x="165" y="18"/>
                    <a:pt x="163" y="17"/>
                  </a:cubicBezTo>
                  <a:cubicBezTo>
                    <a:pt x="155" y="14"/>
                    <a:pt x="143" y="10"/>
                    <a:pt x="129" y="8"/>
                  </a:cubicBezTo>
                  <a:cubicBezTo>
                    <a:pt x="122" y="7"/>
                    <a:pt x="114" y="6"/>
                    <a:pt x="106" y="6"/>
                  </a:cubicBezTo>
                  <a:cubicBezTo>
                    <a:pt x="97" y="6"/>
                    <a:pt x="89" y="6"/>
                    <a:pt x="80" y="8"/>
                  </a:cubicBezTo>
                  <a:cubicBezTo>
                    <a:pt x="76" y="9"/>
                    <a:pt x="71" y="10"/>
                    <a:pt x="67" y="12"/>
                  </a:cubicBezTo>
                  <a:cubicBezTo>
                    <a:pt x="63" y="13"/>
                    <a:pt x="58" y="15"/>
                    <a:pt x="54" y="17"/>
                  </a:cubicBezTo>
                  <a:cubicBezTo>
                    <a:pt x="46" y="21"/>
                    <a:pt x="39" y="27"/>
                    <a:pt x="32" y="34"/>
                  </a:cubicBezTo>
                  <a:cubicBezTo>
                    <a:pt x="26" y="41"/>
                    <a:pt x="21" y="48"/>
                    <a:pt x="18" y="57"/>
                  </a:cubicBezTo>
                  <a:cubicBezTo>
                    <a:pt x="16" y="61"/>
                    <a:pt x="15" y="65"/>
                    <a:pt x="14" y="69"/>
                  </a:cubicBezTo>
                  <a:cubicBezTo>
                    <a:pt x="14" y="73"/>
                    <a:pt x="14" y="78"/>
                    <a:pt x="14" y="82"/>
                  </a:cubicBezTo>
                  <a:cubicBezTo>
                    <a:pt x="14" y="86"/>
                    <a:pt x="15" y="89"/>
                    <a:pt x="17" y="92"/>
                  </a:cubicBezTo>
                  <a:cubicBezTo>
                    <a:pt x="18" y="96"/>
                    <a:pt x="20" y="98"/>
                    <a:pt x="23" y="100"/>
                  </a:cubicBezTo>
                  <a:cubicBezTo>
                    <a:pt x="25" y="102"/>
                    <a:pt x="28" y="103"/>
                    <a:pt x="31" y="104"/>
                  </a:cubicBezTo>
                  <a:cubicBezTo>
                    <a:pt x="31" y="104"/>
                    <a:pt x="31" y="104"/>
                    <a:pt x="32" y="104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5"/>
                    <a:pt x="35" y="105"/>
                  </a:cubicBezTo>
                  <a:cubicBezTo>
                    <a:pt x="36" y="105"/>
                    <a:pt x="37" y="105"/>
                    <a:pt x="37" y="105"/>
                  </a:cubicBezTo>
                  <a:cubicBezTo>
                    <a:pt x="38" y="105"/>
                    <a:pt x="39" y="105"/>
                    <a:pt x="40" y="105"/>
                  </a:cubicBezTo>
                  <a:cubicBezTo>
                    <a:pt x="45" y="104"/>
                    <a:pt x="48" y="102"/>
                    <a:pt x="50" y="99"/>
                  </a:cubicBezTo>
                  <a:cubicBezTo>
                    <a:pt x="52" y="96"/>
                    <a:pt x="52" y="92"/>
                    <a:pt x="52" y="89"/>
                  </a:cubicBezTo>
                  <a:cubicBezTo>
                    <a:pt x="52" y="86"/>
                    <a:pt x="52" y="83"/>
                    <a:pt x="51" y="82"/>
                  </a:cubicBezTo>
                  <a:cubicBezTo>
                    <a:pt x="51" y="82"/>
                    <a:pt x="51" y="81"/>
                    <a:pt x="5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1"/>
                    <a:pt x="50" y="80"/>
                    <a:pt x="50" y="8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0" y="80"/>
                    <a:pt x="50" y="80"/>
                    <a:pt x="50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50" y="79"/>
                    <a:pt x="50" y="79"/>
                    <a:pt x="50" y="78"/>
                  </a:cubicBezTo>
                  <a:cubicBezTo>
                    <a:pt x="50" y="78"/>
                    <a:pt x="51" y="78"/>
                    <a:pt x="51" y="77"/>
                  </a:cubicBezTo>
                  <a:cubicBezTo>
                    <a:pt x="50" y="77"/>
                    <a:pt x="50" y="76"/>
                    <a:pt x="50" y="75"/>
                  </a:cubicBezTo>
                  <a:cubicBezTo>
                    <a:pt x="50" y="75"/>
                    <a:pt x="50" y="74"/>
                    <a:pt x="50" y="74"/>
                  </a:cubicBezTo>
                  <a:cubicBezTo>
                    <a:pt x="49" y="73"/>
                    <a:pt x="49" y="71"/>
                    <a:pt x="48" y="70"/>
                  </a:cubicBezTo>
                  <a:cubicBezTo>
                    <a:pt x="48" y="68"/>
                    <a:pt x="48" y="67"/>
                    <a:pt x="49" y="66"/>
                  </a:cubicBezTo>
                  <a:cubicBezTo>
                    <a:pt x="49" y="65"/>
                    <a:pt x="50" y="64"/>
                    <a:pt x="50" y="64"/>
                  </a:cubicBezTo>
                  <a:cubicBezTo>
                    <a:pt x="51" y="63"/>
                    <a:pt x="52" y="63"/>
                    <a:pt x="53" y="63"/>
                  </a:cubicBezTo>
                  <a:cubicBezTo>
                    <a:pt x="54" y="62"/>
                    <a:pt x="55" y="62"/>
                    <a:pt x="57" y="62"/>
                  </a:cubicBezTo>
                  <a:cubicBezTo>
                    <a:pt x="58" y="62"/>
                    <a:pt x="59" y="63"/>
                    <a:pt x="61" y="63"/>
                  </a:cubicBezTo>
                  <a:cubicBezTo>
                    <a:pt x="62" y="64"/>
                    <a:pt x="63" y="64"/>
                    <a:pt x="64" y="65"/>
                  </a:cubicBezTo>
                  <a:cubicBezTo>
                    <a:pt x="65" y="66"/>
                    <a:pt x="65" y="66"/>
                    <a:pt x="66" y="67"/>
                  </a:cubicBezTo>
                  <a:cubicBezTo>
                    <a:pt x="66" y="67"/>
                    <a:pt x="67" y="68"/>
                    <a:pt x="67" y="68"/>
                  </a:cubicBezTo>
                  <a:cubicBezTo>
                    <a:pt x="67" y="69"/>
                    <a:pt x="67" y="69"/>
                    <a:pt x="68" y="69"/>
                  </a:cubicBezTo>
                  <a:cubicBezTo>
                    <a:pt x="68" y="70"/>
                    <a:pt x="68" y="70"/>
                    <a:pt x="68" y="71"/>
                  </a:cubicBezTo>
                  <a:cubicBezTo>
                    <a:pt x="69" y="72"/>
                    <a:pt x="70" y="73"/>
                    <a:pt x="70" y="75"/>
                  </a:cubicBezTo>
                  <a:cubicBezTo>
                    <a:pt x="72" y="79"/>
                    <a:pt x="73" y="84"/>
                    <a:pt x="72" y="90"/>
                  </a:cubicBezTo>
                  <a:cubicBezTo>
                    <a:pt x="72" y="93"/>
                    <a:pt x="72" y="96"/>
                    <a:pt x="71" y="99"/>
                  </a:cubicBezTo>
                  <a:cubicBezTo>
                    <a:pt x="69" y="103"/>
                    <a:pt x="68" y="107"/>
                    <a:pt x="65" y="110"/>
                  </a:cubicBezTo>
                  <a:cubicBezTo>
                    <a:pt x="63" y="114"/>
                    <a:pt x="59" y="117"/>
                    <a:pt x="55" y="119"/>
                  </a:cubicBezTo>
                  <a:cubicBezTo>
                    <a:pt x="50" y="121"/>
                    <a:pt x="45" y="122"/>
                    <a:pt x="40" y="122"/>
                  </a:cubicBezTo>
                  <a:cubicBezTo>
                    <a:pt x="39" y="122"/>
                    <a:pt x="38" y="122"/>
                    <a:pt x="36" y="122"/>
                  </a:cubicBezTo>
                  <a:cubicBezTo>
                    <a:pt x="35" y="122"/>
                    <a:pt x="34" y="122"/>
                    <a:pt x="33" y="122"/>
                  </a:cubicBezTo>
                  <a:cubicBezTo>
                    <a:pt x="32" y="122"/>
                    <a:pt x="30" y="121"/>
                    <a:pt x="29" y="121"/>
                  </a:cubicBezTo>
                  <a:cubicBezTo>
                    <a:pt x="29" y="121"/>
                    <a:pt x="28" y="121"/>
                    <a:pt x="28" y="121"/>
                  </a:cubicBezTo>
                  <a:cubicBezTo>
                    <a:pt x="27" y="121"/>
                    <a:pt x="26" y="120"/>
                    <a:pt x="26" y="120"/>
                  </a:cubicBezTo>
                  <a:cubicBezTo>
                    <a:pt x="23" y="119"/>
                    <a:pt x="21" y="118"/>
                    <a:pt x="19" y="117"/>
                  </a:cubicBezTo>
                  <a:cubicBezTo>
                    <a:pt x="16" y="115"/>
                    <a:pt x="14" y="114"/>
                    <a:pt x="12" y="112"/>
                  </a:cubicBezTo>
                  <a:cubicBezTo>
                    <a:pt x="8" y="108"/>
                    <a:pt x="5" y="103"/>
                    <a:pt x="3" y="98"/>
                  </a:cubicBezTo>
                  <a:cubicBezTo>
                    <a:pt x="1" y="93"/>
                    <a:pt x="0" y="88"/>
                    <a:pt x="0" y="83"/>
                  </a:cubicBezTo>
                  <a:cubicBezTo>
                    <a:pt x="0" y="77"/>
                    <a:pt x="0" y="72"/>
                    <a:pt x="1" y="67"/>
                  </a:cubicBezTo>
                  <a:cubicBezTo>
                    <a:pt x="3" y="62"/>
                    <a:pt x="4" y="57"/>
                    <a:pt x="6" y="52"/>
                  </a:cubicBezTo>
                  <a:cubicBezTo>
                    <a:pt x="11" y="42"/>
                    <a:pt x="17" y="34"/>
                    <a:pt x="25" y="26"/>
                  </a:cubicBezTo>
                  <a:cubicBezTo>
                    <a:pt x="32" y="19"/>
                    <a:pt x="41" y="13"/>
                    <a:pt x="51" y="9"/>
                  </a:cubicBezTo>
                  <a:cubicBezTo>
                    <a:pt x="55" y="7"/>
                    <a:pt x="60" y="6"/>
                    <a:pt x="65" y="4"/>
                  </a:cubicBezTo>
                  <a:cubicBezTo>
                    <a:pt x="69" y="3"/>
                    <a:pt x="74" y="2"/>
                    <a:pt x="79" y="2"/>
                  </a:cubicBezTo>
                  <a:cubicBezTo>
                    <a:pt x="88" y="0"/>
                    <a:pt x="97" y="0"/>
                    <a:pt x="106" y="1"/>
                  </a:cubicBezTo>
                  <a:cubicBezTo>
                    <a:pt x="114" y="2"/>
                    <a:pt x="122" y="3"/>
                    <a:pt x="130" y="5"/>
                  </a:cubicBezTo>
                  <a:cubicBezTo>
                    <a:pt x="144" y="8"/>
                    <a:pt x="155" y="13"/>
                    <a:pt x="163" y="16"/>
                  </a:cubicBezTo>
                  <a:cubicBezTo>
                    <a:pt x="165" y="17"/>
                    <a:pt x="167" y="18"/>
                    <a:pt x="168" y="18"/>
                  </a:cubicBezTo>
                  <a:cubicBezTo>
                    <a:pt x="170" y="19"/>
                    <a:pt x="171" y="20"/>
                    <a:pt x="172" y="20"/>
                  </a:cubicBezTo>
                  <a:cubicBezTo>
                    <a:pt x="174" y="21"/>
                    <a:pt x="175" y="22"/>
                    <a:pt x="17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727E7C3A-1EDF-4399-B30C-B712F674E8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2750" y="7942264"/>
              <a:ext cx="755650" cy="209550"/>
            </a:xfrm>
            <a:custGeom>
              <a:avLst/>
              <a:gdLst>
                <a:gd name="T0" fmla="*/ 3 w 648"/>
                <a:gd name="T1" fmla="*/ 165 h 180"/>
                <a:gd name="T2" fmla="*/ 5 w 648"/>
                <a:gd name="T3" fmla="*/ 155 h 180"/>
                <a:gd name="T4" fmla="*/ 23 w 648"/>
                <a:gd name="T5" fmla="*/ 104 h 180"/>
                <a:gd name="T6" fmla="*/ 31 w 648"/>
                <a:gd name="T7" fmla="*/ 90 h 180"/>
                <a:gd name="T8" fmla="*/ 54 w 648"/>
                <a:gd name="T9" fmla="*/ 59 h 180"/>
                <a:gd name="T10" fmla="*/ 176 w 648"/>
                <a:gd name="T11" fmla="*/ 7 h 180"/>
                <a:gd name="T12" fmla="*/ 185 w 648"/>
                <a:gd name="T13" fmla="*/ 8 h 180"/>
                <a:gd name="T14" fmla="*/ 195 w 648"/>
                <a:gd name="T15" fmla="*/ 9 h 180"/>
                <a:gd name="T16" fmla="*/ 204 w 648"/>
                <a:gd name="T17" fmla="*/ 11 h 180"/>
                <a:gd name="T18" fmla="*/ 213 w 648"/>
                <a:gd name="T19" fmla="*/ 13 h 180"/>
                <a:gd name="T20" fmla="*/ 319 w 648"/>
                <a:gd name="T21" fmla="*/ 68 h 180"/>
                <a:gd name="T22" fmla="*/ 435 w 648"/>
                <a:gd name="T23" fmla="*/ 131 h 180"/>
                <a:gd name="T24" fmla="*/ 500 w 648"/>
                <a:gd name="T25" fmla="*/ 154 h 180"/>
                <a:gd name="T26" fmla="*/ 514 w 648"/>
                <a:gd name="T27" fmla="*/ 156 h 180"/>
                <a:gd name="T28" fmla="*/ 528 w 648"/>
                <a:gd name="T29" fmla="*/ 158 h 180"/>
                <a:gd name="T30" fmla="*/ 608 w 648"/>
                <a:gd name="T31" fmla="*/ 148 h 180"/>
                <a:gd name="T32" fmla="*/ 629 w 648"/>
                <a:gd name="T33" fmla="*/ 133 h 180"/>
                <a:gd name="T34" fmla="*/ 642 w 648"/>
                <a:gd name="T35" fmla="*/ 111 h 180"/>
                <a:gd name="T36" fmla="*/ 645 w 648"/>
                <a:gd name="T37" fmla="*/ 104 h 180"/>
                <a:gd name="T38" fmla="*/ 648 w 648"/>
                <a:gd name="T39" fmla="*/ 83 h 180"/>
                <a:gd name="T40" fmla="*/ 640 w 648"/>
                <a:gd name="T41" fmla="*/ 46 h 180"/>
                <a:gd name="T42" fmla="*/ 606 w 648"/>
                <a:gd name="T43" fmla="*/ 15 h 180"/>
                <a:gd name="T44" fmla="*/ 575 w 648"/>
                <a:gd name="T45" fmla="*/ 12 h 180"/>
                <a:gd name="T46" fmla="*/ 532 w 648"/>
                <a:gd name="T47" fmla="*/ 45 h 180"/>
                <a:gd name="T48" fmla="*/ 536 w 648"/>
                <a:gd name="T49" fmla="*/ 57 h 180"/>
                <a:gd name="T50" fmla="*/ 543 w 648"/>
                <a:gd name="T51" fmla="*/ 51 h 180"/>
                <a:gd name="T52" fmla="*/ 550 w 648"/>
                <a:gd name="T53" fmla="*/ 44 h 180"/>
                <a:gd name="T54" fmla="*/ 585 w 648"/>
                <a:gd name="T55" fmla="*/ 35 h 180"/>
                <a:gd name="T56" fmla="*/ 604 w 648"/>
                <a:gd name="T57" fmla="*/ 40 h 180"/>
                <a:gd name="T58" fmla="*/ 625 w 648"/>
                <a:gd name="T59" fmla="*/ 72 h 180"/>
                <a:gd name="T60" fmla="*/ 625 w 648"/>
                <a:gd name="T61" fmla="*/ 96 h 180"/>
                <a:gd name="T62" fmla="*/ 623 w 648"/>
                <a:gd name="T63" fmla="*/ 102 h 180"/>
                <a:gd name="T64" fmla="*/ 599 w 648"/>
                <a:gd name="T65" fmla="*/ 130 h 180"/>
                <a:gd name="T66" fmla="*/ 529 w 648"/>
                <a:gd name="T67" fmla="*/ 140 h 180"/>
                <a:gd name="T68" fmla="*/ 516 w 648"/>
                <a:gd name="T69" fmla="*/ 139 h 180"/>
                <a:gd name="T70" fmla="*/ 503 w 648"/>
                <a:gd name="T71" fmla="*/ 137 h 180"/>
                <a:gd name="T72" fmla="*/ 441 w 648"/>
                <a:gd name="T73" fmla="*/ 117 h 180"/>
                <a:gd name="T74" fmla="*/ 325 w 648"/>
                <a:gd name="T75" fmla="*/ 58 h 180"/>
                <a:gd name="T76" fmla="*/ 216 w 648"/>
                <a:gd name="T77" fmla="*/ 5 h 180"/>
                <a:gd name="T78" fmla="*/ 206 w 648"/>
                <a:gd name="T79" fmla="*/ 3 h 180"/>
                <a:gd name="T80" fmla="*/ 196 w 648"/>
                <a:gd name="T81" fmla="*/ 1 h 180"/>
                <a:gd name="T82" fmla="*/ 186 w 648"/>
                <a:gd name="T83" fmla="*/ 0 h 180"/>
                <a:gd name="T84" fmla="*/ 176 w 648"/>
                <a:gd name="T85" fmla="*/ 0 h 180"/>
                <a:gd name="T86" fmla="*/ 52 w 648"/>
                <a:gd name="T87" fmla="*/ 57 h 180"/>
                <a:gd name="T88" fmla="*/ 29 w 648"/>
                <a:gd name="T89" fmla="*/ 89 h 180"/>
                <a:gd name="T90" fmla="*/ 21 w 648"/>
                <a:gd name="T91" fmla="*/ 103 h 180"/>
                <a:gd name="T92" fmla="*/ 4 w 648"/>
                <a:gd name="T93" fmla="*/ 155 h 180"/>
                <a:gd name="T94" fmla="*/ 2 w 648"/>
                <a:gd name="T95" fmla="*/ 165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8" h="180">
                  <a:moveTo>
                    <a:pt x="0" y="180"/>
                  </a:moveTo>
                  <a:cubicBezTo>
                    <a:pt x="0" y="180"/>
                    <a:pt x="1" y="176"/>
                    <a:pt x="2" y="170"/>
                  </a:cubicBezTo>
                  <a:cubicBezTo>
                    <a:pt x="2" y="169"/>
                    <a:pt x="2" y="167"/>
                    <a:pt x="3" y="165"/>
                  </a:cubicBezTo>
                  <a:cubicBezTo>
                    <a:pt x="3" y="163"/>
                    <a:pt x="3" y="161"/>
                    <a:pt x="4" y="159"/>
                  </a:cubicBezTo>
                  <a:cubicBezTo>
                    <a:pt x="4" y="158"/>
                    <a:pt x="4" y="158"/>
                    <a:pt x="4" y="157"/>
                  </a:cubicBezTo>
                  <a:cubicBezTo>
                    <a:pt x="4" y="157"/>
                    <a:pt x="5" y="156"/>
                    <a:pt x="5" y="155"/>
                  </a:cubicBezTo>
                  <a:cubicBezTo>
                    <a:pt x="5" y="154"/>
                    <a:pt x="5" y="153"/>
                    <a:pt x="6" y="152"/>
                  </a:cubicBezTo>
                  <a:cubicBezTo>
                    <a:pt x="6" y="149"/>
                    <a:pt x="7" y="146"/>
                    <a:pt x="8" y="144"/>
                  </a:cubicBezTo>
                  <a:cubicBezTo>
                    <a:pt x="11" y="132"/>
                    <a:pt x="16" y="119"/>
                    <a:pt x="23" y="104"/>
                  </a:cubicBezTo>
                  <a:cubicBezTo>
                    <a:pt x="24" y="102"/>
                    <a:pt x="25" y="100"/>
                    <a:pt x="26" y="99"/>
                  </a:cubicBezTo>
                  <a:cubicBezTo>
                    <a:pt x="27" y="97"/>
                    <a:pt x="28" y="95"/>
                    <a:pt x="29" y="93"/>
                  </a:cubicBezTo>
                  <a:cubicBezTo>
                    <a:pt x="30" y="92"/>
                    <a:pt x="30" y="91"/>
                    <a:pt x="31" y="90"/>
                  </a:cubicBezTo>
                  <a:cubicBezTo>
                    <a:pt x="31" y="89"/>
                    <a:pt x="32" y="88"/>
                    <a:pt x="33" y="87"/>
                  </a:cubicBezTo>
                  <a:cubicBezTo>
                    <a:pt x="34" y="86"/>
                    <a:pt x="35" y="84"/>
                    <a:pt x="36" y="82"/>
                  </a:cubicBezTo>
                  <a:cubicBezTo>
                    <a:pt x="42" y="74"/>
                    <a:pt x="48" y="67"/>
                    <a:pt x="54" y="59"/>
                  </a:cubicBezTo>
                  <a:cubicBezTo>
                    <a:pt x="61" y="52"/>
                    <a:pt x="69" y="45"/>
                    <a:pt x="78" y="39"/>
                  </a:cubicBezTo>
                  <a:cubicBezTo>
                    <a:pt x="86" y="32"/>
                    <a:pt x="96" y="26"/>
                    <a:pt x="106" y="22"/>
                  </a:cubicBezTo>
                  <a:cubicBezTo>
                    <a:pt x="127" y="12"/>
                    <a:pt x="151" y="7"/>
                    <a:pt x="176" y="7"/>
                  </a:cubicBezTo>
                  <a:cubicBezTo>
                    <a:pt x="178" y="7"/>
                    <a:pt x="179" y="7"/>
                    <a:pt x="181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85" y="8"/>
                    <a:pt x="185" y="8"/>
                    <a:pt x="185" y="8"/>
                  </a:cubicBezTo>
                  <a:cubicBezTo>
                    <a:pt x="187" y="8"/>
                    <a:pt x="189" y="8"/>
                    <a:pt x="190" y="8"/>
                  </a:cubicBezTo>
                  <a:cubicBezTo>
                    <a:pt x="191" y="8"/>
                    <a:pt x="192" y="8"/>
                    <a:pt x="192" y="9"/>
                  </a:cubicBezTo>
                  <a:cubicBezTo>
                    <a:pt x="195" y="9"/>
                    <a:pt x="195" y="9"/>
                    <a:pt x="195" y="9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8" y="9"/>
                    <a:pt x="199" y="9"/>
                    <a:pt x="199" y="10"/>
                  </a:cubicBezTo>
                  <a:cubicBezTo>
                    <a:pt x="201" y="10"/>
                    <a:pt x="202" y="10"/>
                    <a:pt x="204" y="11"/>
                  </a:cubicBezTo>
                  <a:cubicBezTo>
                    <a:pt x="205" y="11"/>
                    <a:pt x="205" y="11"/>
                    <a:pt x="206" y="11"/>
                  </a:cubicBezTo>
                  <a:cubicBezTo>
                    <a:pt x="208" y="12"/>
                    <a:pt x="208" y="12"/>
                    <a:pt x="208" y="12"/>
                  </a:cubicBezTo>
                  <a:cubicBezTo>
                    <a:pt x="210" y="12"/>
                    <a:pt x="212" y="13"/>
                    <a:pt x="213" y="13"/>
                  </a:cubicBezTo>
                  <a:cubicBezTo>
                    <a:pt x="225" y="17"/>
                    <a:pt x="237" y="23"/>
                    <a:pt x="249" y="29"/>
                  </a:cubicBezTo>
                  <a:cubicBezTo>
                    <a:pt x="261" y="34"/>
                    <a:pt x="273" y="41"/>
                    <a:pt x="284" y="48"/>
                  </a:cubicBezTo>
                  <a:cubicBezTo>
                    <a:pt x="296" y="54"/>
                    <a:pt x="308" y="61"/>
                    <a:pt x="319" y="68"/>
                  </a:cubicBezTo>
                  <a:cubicBezTo>
                    <a:pt x="343" y="82"/>
                    <a:pt x="366" y="96"/>
                    <a:pt x="390" y="109"/>
                  </a:cubicBezTo>
                  <a:cubicBezTo>
                    <a:pt x="402" y="115"/>
                    <a:pt x="414" y="121"/>
                    <a:pt x="426" y="127"/>
                  </a:cubicBezTo>
                  <a:cubicBezTo>
                    <a:pt x="429" y="129"/>
                    <a:pt x="432" y="130"/>
                    <a:pt x="435" y="131"/>
                  </a:cubicBezTo>
                  <a:cubicBezTo>
                    <a:pt x="438" y="133"/>
                    <a:pt x="441" y="134"/>
                    <a:pt x="444" y="135"/>
                  </a:cubicBezTo>
                  <a:cubicBezTo>
                    <a:pt x="450" y="138"/>
                    <a:pt x="456" y="141"/>
                    <a:pt x="463" y="143"/>
                  </a:cubicBezTo>
                  <a:cubicBezTo>
                    <a:pt x="475" y="147"/>
                    <a:pt x="487" y="151"/>
                    <a:pt x="500" y="154"/>
                  </a:cubicBezTo>
                  <a:cubicBezTo>
                    <a:pt x="503" y="154"/>
                    <a:pt x="506" y="155"/>
                    <a:pt x="510" y="156"/>
                  </a:cubicBezTo>
                  <a:cubicBezTo>
                    <a:pt x="512" y="156"/>
                    <a:pt x="512" y="156"/>
                    <a:pt x="512" y="156"/>
                  </a:cubicBezTo>
                  <a:cubicBezTo>
                    <a:pt x="514" y="156"/>
                    <a:pt x="514" y="156"/>
                    <a:pt x="514" y="156"/>
                  </a:cubicBezTo>
                  <a:cubicBezTo>
                    <a:pt x="516" y="156"/>
                    <a:pt x="517" y="157"/>
                    <a:pt x="519" y="157"/>
                  </a:cubicBezTo>
                  <a:cubicBezTo>
                    <a:pt x="521" y="157"/>
                    <a:pt x="522" y="157"/>
                    <a:pt x="524" y="157"/>
                  </a:cubicBezTo>
                  <a:cubicBezTo>
                    <a:pt x="525" y="157"/>
                    <a:pt x="527" y="158"/>
                    <a:pt x="528" y="158"/>
                  </a:cubicBezTo>
                  <a:cubicBezTo>
                    <a:pt x="531" y="158"/>
                    <a:pt x="534" y="158"/>
                    <a:pt x="538" y="158"/>
                  </a:cubicBezTo>
                  <a:cubicBezTo>
                    <a:pt x="550" y="159"/>
                    <a:pt x="562" y="159"/>
                    <a:pt x="574" y="157"/>
                  </a:cubicBezTo>
                  <a:cubicBezTo>
                    <a:pt x="585" y="156"/>
                    <a:pt x="597" y="153"/>
                    <a:pt x="608" y="148"/>
                  </a:cubicBezTo>
                  <a:cubicBezTo>
                    <a:pt x="613" y="146"/>
                    <a:pt x="618" y="143"/>
                    <a:pt x="623" y="139"/>
                  </a:cubicBezTo>
                  <a:cubicBezTo>
                    <a:pt x="624" y="138"/>
                    <a:pt x="625" y="137"/>
                    <a:pt x="626" y="136"/>
                  </a:cubicBezTo>
                  <a:cubicBezTo>
                    <a:pt x="627" y="135"/>
                    <a:pt x="628" y="134"/>
                    <a:pt x="629" y="133"/>
                  </a:cubicBezTo>
                  <a:cubicBezTo>
                    <a:pt x="630" y="132"/>
                    <a:pt x="631" y="131"/>
                    <a:pt x="632" y="130"/>
                  </a:cubicBezTo>
                  <a:cubicBezTo>
                    <a:pt x="633" y="128"/>
                    <a:pt x="634" y="127"/>
                    <a:pt x="635" y="126"/>
                  </a:cubicBezTo>
                  <a:cubicBezTo>
                    <a:pt x="638" y="121"/>
                    <a:pt x="640" y="116"/>
                    <a:pt x="642" y="111"/>
                  </a:cubicBezTo>
                  <a:cubicBezTo>
                    <a:pt x="643" y="110"/>
                    <a:pt x="643" y="109"/>
                    <a:pt x="644" y="108"/>
                  </a:cubicBezTo>
                  <a:cubicBezTo>
                    <a:pt x="644" y="107"/>
                    <a:pt x="644" y="106"/>
                    <a:pt x="644" y="106"/>
                  </a:cubicBezTo>
                  <a:cubicBezTo>
                    <a:pt x="644" y="105"/>
                    <a:pt x="645" y="105"/>
                    <a:pt x="645" y="104"/>
                  </a:cubicBezTo>
                  <a:cubicBezTo>
                    <a:pt x="645" y="103"/>
                    <a:pt x="645" y="102"/>
                    <a:pt x="646" y="100"/>
                  </a:cubicBezTo>
                  <a:cubicBezTo>
                    <a:pt x="646" y="99"/>
                    <a:pt x="646" y="98"/>
                    <a:pt x="646" y="97"/>
                  </a:cubicBezTo>
                  <a:cubicBezTo>
                    <a:pt x="647" y="92"/>
                    <a:pt x="647" y="87"/>
                    <a:pt x="648" y="83"/>
                  </a:cubicBezTo>
                  <a:cubicBezTo>
                    <a:pt x="648" y="78"/>
                    <a:pt x="648" y="74"/>
                    <a:pt x="647" y="70"/>
                  </a:cubicBezTo>
                  <a:cubicBezTo>
                    <a:pt x="647" y="65"/>
                    <a:pt x="646" y="61"/>
                    <a:pt x="645" y="57"/>
                  </a:cubicBezTo>
                  <a:cubicBezTo>
                    <a:pt x="644" y="53"/>
                    <a:pt x="642" y="50"/>
                    <a:pt x="640" y="46"/>
                  </a:cubicBezTo>
                  <a:cubicBezTo>
                    <a:pt x="637" y="39"/>
                    <a:pt x="633" y="34"/>
                    <a:pt x="628" y="29"/>
                  </a:cubicBezTo>
                  <a:cubicBezTo>
                    <a:pt x="624" y="25"/>
                    <a:pt x="619" y="22"/>
                    <a:pt x="615" y="20"/>
                  </a:cubicBezTo>
                  <a:cubicBezTo>
                    <a:pt x="611" y="17"/>
                    <a:pt x="608" y="16"/>
                    <a:pt x="606" y="15"/>
                  </a:cubicBezTo>
                  <a:cubicBezTo>
                    <a:pt x="603" y="14"/>
                    <a:pt x="601" y="14"/>
                    <a:pt x="601" y="14"/>
                  </a:cubicBezTo>
                  <a:cubicBezTo>
                    <a:pt x="598" y="13"/>
                    <a:pt x="593" y="12"/>
                    <a:pt x="588" y="12"/>
                  </a:cubicBezTo>
                  <a:cubicBezTo>
                    <a:pt x="584" y="11"/>
                    <a:pt x="580" y="11"/>
                    <a:pt x="575" y="12"/>
                  </a:cubicBezTo>
                  <a:cubicBezTo>
                    <a:pt x="566" y="12"/>
                    <a:pt x="557" y="15"/>
                    <a:pt x="550" y="20"/>
                  </a:cubicBezTo>
                  <a:cubicBezTo>
                    <a:pt x="543" y="24"/>
                    <a:pt x="537" y="30"/>
                    <a:pt x="534" y="36"/>
                  </a:cubicBezTo>
                  <a:cubicBezTo>
                    <a:pt x="533" y="39"/>
                    <a:pt x="532" y="42"/>
                    <a:pt x="532" y="45"/>
                  </a:cubicBezTo>
                  <a:cubicBezTo>
                    <a:pt x="531" y="47"/>
                    <a:pt x="532" y="50"/>
                    <a:pt x="532" y="52"/>
                  </a:cubicBezTo>
                  <a:cubicBezTo>
                    <a:pt x="532" y="53"/>
                    <a:pt x="533" y="55"/>
                    <a:pt x="534" y="56"/>
                  </a:cubicBezTo>
                  <a:cubicBezTo>
                    <a:pt x="534" y="56"/>
                    <a:pt x="535" y="57"/>
                    <a:pt x="536" y="57"/>
                  </a:cubicBezTo>
                  <a:cubicBezTo>
                    <a:pt x="536" y="57"/>
                    <a:pt x="537" y="57"/>
                    <a:pt x="538" y="56"/>
                  </a:cubicBezTo>
                  <a:cubicBezTo>
                    <a:pt x="538" y="56"/>
                    <a:pt x="538" y="56"/>
                    <a:pt x="538" y="56"/>
                  </a:cubicBezTo>
                  <a:cubicBezTo>
                    <a:pt x="539" y="55"/>
                    <a:pt x="541" y="53"/>
                    <a:pt x="543" y="51"/>
                  </a:cubicBezTo>
                  <a:cubicBezTo>
                    <a:pt x="543" y="50"/>
                    <a:pt x="544" y="50"/>
                    <a:pt x="544" y="49"/>
                  </a:cubicBezTo>
                  <a:cubicBezTo>
                    <a:pt x="545" y="49"/>
                    <a:pt x="545" y="48"/>
                    <a:pt x="546" y="48"/>
                  </a:cubicBezTo>
                  <a:cubicBezTo>
                    <a:pt x="547" y="46"/>
                    <a:pt x="549" y="45"/>
                    <a:pt x="550" y="44"/>
                  </a:cubicBezTo>
                  <a:cubicBezTo>
                    <a:pt x="553" y="42"/>
                    <a:pt x="557" y="40"/>
                    <a:pt x="562" y="38"/>
                  </a:cubicBezTo>
                  <a:cubicBezTo>
                    <a:pt x="566" y="37"/>
                    <a:pt x="572" y="35"/>
                    <a:pt x="577" y="35"/>
                  </a:cubicBezTo>
                  <a:cubicBezTo>
                    <a:pt x="580" y="35"/>
                    <a:pt x="582" y="35"/>
                    <a:pt x="585" y="35"/>
                  </a:cubicBezTo>
                  <a:cubicBezTo>
                    <a:pt x="589" y="35"/>
                    <a:pt x="592" y="36"/>
                    <a:pt x="595" y="36"/>
                  </a:cubicBezTo>
                  <a:cubicBezTo>
                    <a:pt x="595" y="37"/>
                    <a:pt x="596" y="37"/>
                    <a:pt x="598" y="37"/>
                  </a:cubicBezTo>
                  <a:cubicBezTo>
                    <a:pt x="599" y="38"/>
                    <a:pt x="602" y="39"/>
                    <a:pt x="604" y="40"/>
                  </a:cubicBezTo>
                  <a:cubicBezTo>
                    <a:pt x="609" y="43"/>
                    <a:pt x="616" y="47"/>
                    <a:pt x="620" y="56"/>
                  </a:cubicBezTo>
                  <a:cubicBezTo>
                    <a:pt x="621" y="58"/>
                    <a:pt x="623" y="61"/>
                    <a:pt x="623" y="64"/>
                  </a:cubicBezTo>
                  <a:cubicBezTo>
                    <a:pt x="624" y="66"/>
                    <a:pt x="625" y="69"/>
                    <a:pt x="625" y="72"/>
                  </a:cubicBezTo>
                  <a:cubicBezTo>
                    <a:pt x="626" y="76"/>
                    <a:pt x="626" y="79"/>
                    <a:pt x="626" y="82"/>
                  </a:cubicBezTo>
                  <a:cubicBezTo>
                    <a:pt x="626" y="86"/>
                    <a:pt x="626" y="90"/>
                    <a:pt x="625" y="93"/>
                  </a:cubicBezTo>
                  <a:cubicBezTo>
                    <a:pt x="625" y="94"/>
                    <a:pt x="625" y="95"/>
                    <a:pt x="625" y="96"/>
                  </a:cubicBezTo>
                  <a:cubicBezTo>
                    <a:pt x="625" y="97"/>
                    <a:pt x="624" y="98"/>
                    <a:pt x="624" y="99"/>
                  </a:cubicBezTo>
                  <a:cubicBezTo>
                    <a:pt x="624" y="100"/>
                    <a:pt x="624" y="100"/>
                    <a:pt x="624" y="100"/>
                  </a:cubicBezTo>
                  <a:cubicBezTo>
                    <a:pt x="623" y="102"/>
                    <a:pt x="623" y="102"/>
                    <a:pt x="623" y="102"/>
                  </a:cubicBezTo>
                  <a:cubicBezTo>
                    <a:pt x="623" y="103"/>
                    <a:pt x="623" y="103"/>
                    <a:pt x="623" y="104"/>
                  </a:cubicBezTo>
                  <a:cubicBezTo>
                    <a:pt x="621" y="108"/>
                    <a:pt x="620" y="111"/>
                    <a:pt x="618" y="114"/>
                  </a:cubicBezTo>
                  <a:cubicBezTo>
                    <a:pt x="614" y="121"/>
                    <a:pt x="607" y="126"/>
                    <a:pt x="599" y="130"/>
                  </a:cubicBezTo>
                  <a:cubicBezTo>
                    <a:pt x="591" y="134"/>
                    <a:pt x="581" y="137"/>
                    <a:pt x="571" y="139"/>
                  </a:cubicBezTo>
                  <a:cubicBezTo>
                    <a:pt x="561" y="140"/>
                    <a:pt x="550" y="140"/>
                    <a:pt x="538" y="140"/>
                  </a:cubicBezTo>
                  <a:cubicBezTo>
                    <a:pt x="535" y="140"/>
                    <a:pt x="532" y="140"/>
                    <a:pt x="529" y="140"/>
                  </a:cubicBezTo>
                  <a:cubicBezTo>
                    <a:pt x="528" y="140"/>
                    <a:pt x="527" y="140"/>
                    <a:pt x="525" y="140"/>
                  </a:cubicBezTo>
                  <a:cubicBezTo>
                    <a:pt x="524" y="140"/>
                    <a:pt x="522" y="139"/>
                    <a:pt x="521" y="139"/>
                  </a:cubicBezTo>
                  <a:cubicBezTo>
                    <a:pt x="519" y="139"/>
                    <a:pt x="518" y="139"/>
                    <a:pt x="516" y="139"/>
                  </a:cubicBezTo>
                  <a:cubicBezTo>
                    <a:pt x="514" y="139"/>
                    <a:pt x="514" y="139"/>
                    <a:pt x="514" y="139"/>
                  </a:cubicBezTo>
                  <a:cubicBezTo>
                    <a:pt x="512" y="138"/>
                    <a:pt x="512" y="138"/>
                    <a:pt x="512" y="138"/>
                  </a:cubicBezTo>
                  <a:cubicBezTo>
                    <a:pt x="509" y="138"/>
                    <a:pt x="506" y="138"/>
                    <a:pt x="503" y="137"/>
                  </a:cubicBezTo>
                  <a:cubicBezTo>
                    <a:pt x="492" y="135"/>
                    <a:pt x="480" y="132"/>
                    <a:pt x="468" y="128"/>
                  </a:cubicBezTo>
                  <a:cubicBezTo>
                    <a:pt x="462" y="126"/>
                    <a:pt x="456" y="123"/>
                    <a:pt x="450" y="121"/>
                  </a:cubicBezTo>
                  <a:cubicBezTo>
                    <a:pt x="447" y="120"/>
                    <a:pt x="444" y="119"/>
                    <a:pt x="441" y="117"/>
                  </a:cubicBezTo>
                  <a:cubicBezTo>
                    <a:pt x="438" y="116"/>
                    <a:pt x="435" y="115"/>
                    <a:pt x="432" y="114"/>
                  </a:cubicBezTo>
                  <a:cubicBezTo>
                    <a:pt x="420" y="108"/>
                    <a:pt x="408" y="103"/>
                    <a:pt x="397" y="96"/>
                  </a:cubicBezTo>
                  <a:cubicBezTo>
                    <a:pt x="373" y="84"/>
                    <a:pt x="349" y="71"/>
                    <a:pt x="325" y="58"/>
                  </a:cubicBezTo>
                  <a:cubicBezTo>
                    <a:pt x="313" y="51"/>
                    <a:pt x="301" y="45"/>
                    <a:pt x="289" y="38"/>
                  </a:cubicBezTo>
                  <a:cubicBezTo>
                    <a:pt x="277" y="32"/>
                    <a:pt x="265" y="26"/>
                    <a:pt x="253" y="20"/>
                  </a:cubicBezTo>
                  <a:cubicBezTo>
                    <a:pt x="241" y="14"/>
                    <a:pt x="228" y="9"/>
                    <a:pt x="216" y="5"/>
                  </a:cubicBezTo>
                  <a:cubicBezTo>
                    <a:pt x="214" y="5"/>
                    <a:pt x="212" y="4"/>
                    <a:pt x="211" y="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7" y="3"/>
                    <a:pt x="207" y="3"/>
                    <a:pt x="206" y="3"/>
                  </a:cubicBezTo>
                  <a:cubicBezTo>
                    <a:pt x="204" y="2"/>
                    <a:pt x="203" y="2"/>
                    <a:pt x="201" y="2"/>
                  </a:cubicBezTo>
                  <a:cubicBezTo>
                    <a:pt x="200" y="2"/>
                    <a:pt x="199" y="1"/>
                    <a:pt x="198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3" y="1"/>
                    <a:pt x="193" y="1"/>
                    <a:pt x="193" y="1"/>
                  </a:cubicBezTo>
                  <a:cubicBezTo>
                    <a:pt x="193" y="1"/>
                    <a:pt x="192" y="0"/>
                    <a:pt x="191" y="0"/>
                  </a:cubicBezTo>
                  <a:cubicBezTo>
                    <a:pt x="189" y="0"/>
                    <a:pt x="188" y="0"/>
                    <a:pt x="186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79" y="0"/>
                    <a:pt x="178" y="0"/>
                    <a:pt x="176" y="0"/>
                  </a:cubicBezTo>
                  <a:cubicBezTo>
                    <a:pt x="150" y="0"/>
                    <a:pt x="125" y="6"/>
                    <a:pt x="104" y="17"/>
                  </a:cubicBezTo>
                  <a:cubicBezTo>
                    <a:pt x="93" y="22"/>
                    <a:pt x="84" y="28"/>
                    <a:pt x="75" y="35"/>
                  </a:cubicBezTo>
                  <a:cubicBezTo>
                    <a:pt x="66" y="42"/>
                    <a:pt x="58" y="49"/>
                    <a:pt x="52" y="57"/>
                  </a:cubicBezTo>
                  <a:cubicBezTo>
                    <a:pt x="45" y="64"/>
                    <a:pt x="39" y="72"/>
                    <a:pt x="34" y="80"/>
                  </a:cubicBezTo>
                  <a:cubicBezTo>
                    <a:pt x="33" y="82"/>
                    <a:pt x="32" y="84"/>
                    <a:pt x="30" y="86"/>
                  </a:cubicBezTo>
                  <a:cubicBezTo>
                    <a:pt x="30" y="87"/>
                    <a:pt x="29" y="88"/>
                    <a:pt x="29" y="89"/>
                  </a:cubicBezTo>
                  <a:cubicBezTo>
                    <a:pt x="28" y="90"/>
                    <a:pt x="28" y="91"/>
                    <a:pt x="27" y="92"/>
                  </a:cubicBezTo>
                  <a:cubicBezTo>
                    <a:pt x="26" y="94"/>
                    <a:pt x="25" y="96"/>
                    <a:pt x="24" y="98"/>
                  </a:cubicBezTo>
                  <a:cubicBezTo>
                    <a:pt x="23" y="99"/>
                    <a:pt x="22" y="101"/>
                    <a:pt x="21" y="103"/>
                  </a:cubicBezTo>
                  <a:cubicBezTo>
                    <a:pt x="14" y="118"/>
                    <a:pt x="10" y="132"/>
                    <a:pt x="7" y="143"/>
                  </a:cubicBezTo>
                  <a:cubicBezTo>
                    <a:pt x="6" y="146"/>
                    <a:pt x="5" y="149"/>
                    <a:pt x="5" y="152"/>
                  </a:cubicBezTo>
                  <a:cubicBezTo>
                    <a:pt x="5" y="153"/>
                    <a:pt x="4" y="154"/>
                    <a:pt x="4" y="155"/>
                  </a:cubicBezTo>
                  <a:cubicBezTo>
                    <a:pt x="4" y="156"/>
                    <a:pt x="4" y="156"/>
                    <a:pt x="4" y="157"/>
                  </a:cubicBezTo>
                  <a:cubicBezTo>
                    <a:pt x="4" y="158"/>
                    <a:pt x="3" y="158"/>
                    <a:pt x="3" y="159"/>
                  </a:cubicBezTo>
                  <a:cubicBezTo>
                    <a:pt x="3" y="161"/>
                    <a:pt x="3" y="163"/>
                    <a:pt x="2" y="165"/>
                  </a:cubicBezTo>
                  <a:cubicBezTo>
                    <a:pt x="2" y="167"/>
                    <a:pt x="2" y="169"/>
                    <a:pt x="1" y="170"/>
                  </a:cubicBezTo>
                  <a:cubicBezTo>
                    <a:pt x="0" y="176"/>
                    <a:pt x="0" y="180"/>
                    <a:pt x="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E0BA448D-6BB6-47DB-9853-5BFF45E81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8800" y="7967664"/>
              <a:ext cx="341313" cy="292100"/>
            </a:xfrm>
            <a:custGeom>
              <a:avLst/>
              <a:gdLst>
                <a:gd name="T0" fmla="*/ 183 w 294"/>
                <a:gd name="T1" fmla="*/ 88 h 251"/>
                <a:gd name="T2" fmla="*/ 211 w 294"/>
                <a:gd name="T3" fmla="*/ 102 h 251"/>
                <a:gd name="T4" fmla="*/ 238 w 294"/>
                <a:gd name="T5" fmla="*/ 107 h 251"/>
                <a:gd name="T6" fmla="*/ 270 w 294"/>
                <a:gd name="T7" fmla="*/ 97 h 251"/>
                <a:gd name="T8" fmla="*/ 288 w 294"/>
                <a:gd name="T9" fmla="*/ 49 h 251"/>
                <a:gd name="T10" fmla="*/ 274 w 294"/>
                <a:gd name="T11" fmla="*/ 24 h 251"/>
                <a:gd name="T12" fmla="*/ 214 w 294"/>
                <a:gd name="T13" fmla="*/ 8 h 251"/>
                <a:gd name="T14" fmla="*/ 85 w 294"/>
                <a:gd name="T15" fmla="*/ 63 h 251"/>
                <a:gd name="T16" fmla="*/ 21 w 294"/>
                <a:gd name="T17" fmla="*/ 147 h 251"/>
                <a:gd name="T18" fmla="*/ 19 w 294"/>
                <a:gd name="T19" fmla="*/ 155 h 251"/>
                <a:gd name="T20" fmla="*/ 16 w 294"/>
                <a:gd name="T21" fmla="*/ 179 h 251"/>
                <a:gd name="T22" fmla="*/ 30 w 294"/>
                <a:gd name="T23" fmla="*/ 220 h 251"/>
                <a:gd name="T24" fmla="*/ 67 w 294"/>
                <a:gd name="T25" fmla="*/ 232 h 251"/>
                <a:gd name="T26" fmla="*/ 72 w 294"/>
                <a:gd name="T27" fmla="*/ 232 h 251"/>
                <a:gd name="T28" fmla="*/ 74 w 294"/>
                <a:gd name="T29" fmla="*/ 232 h 251"/>
                <a:gd name="T30" fmla="*/ 91 w 294"/>
                <a:gd name="T31" fmla="*/ 226 h 251"/>
                <a:gd name="T32" fmla="*/ 128 w 294"/>
                <a:gd name="T33" fmla="*/ 194 h 251"/>
                <a:gd name="T34" fmla="*/ 175 w 294"/>
                <a:gd name="T35" fmla="*/ 157 h 251"/>
                <a:gd name="T36" fmla="*/ 197 w 294"/>
                <a:gd name="T37" fmla="*/ 150 h 251"/>
                <a:gd name="T38" fmla="*/ 216 w 294"/>
                <a:gd name="T39" fmla="*/ 151 h 251"/>
                <a:gd name="T40" fmla="*/ 232 w 294"/>
                <a:gd name="T41" fmla="*/ 167 h 251"/>
                <a:gd name="T42" fmla="*/ 203 w 294"/>
                <a:gd name="T43" fmla="*/ 173 h 251"/>
                <a:gd name="T44" fmla="*/ 194 w 294"/>
                <a:gd name="T45" fmla="*/ 174 h 251"/>
                <a:gd name="T46" fmla="*/ 143 w 294"/>
                <a:gd name="T47" fmla="*/ 209 h 251"/>
                <a:gd name="T48" fmla="*/ 113 w 294"/>
                <a:gd name="T49" fmla="*/ 235 h 251"/>
                <a:gd name="T50" fmla="*/ 85 w 294"/>
                <a:gd name="T51" fmla="*/ 250 h 251"/>
                <a:gd name="T52" fmla="*/ 74 w 294"/>
                <a:gd name="T53" fmla="*/ 251 h 251"/>
                <a:gd name="T54" fmla="*/ 71 w 294"/>
                <a:gd name="T55" fmla="*/ 251 h 251"/>
                <a:gd name="T56" fmla="*/ 50 w 294"/>
                <a:gd name="T57" fmla="*/ 250 h 251"/>
                <a:gd name="T58" fmla="*/ 17 w 294"/>
                <a:gd name="T59" fmla="*/ 233 h 251"/>
                <a:gd name="T60" fmla="*/ 1 w 294"/>
                <a:gd name="T61" fmla="*/ 198 h 251"/>
                <a:gd name="T62" fmla="*/ 2 w 294"/>
                <a:gd name="T63" fmla="*/ 160 h 251"/>
                <a:gd name="T64" fmla="*/ 6 w 294"/>
                <a:gd name="T65" fmla="*/ 146 h 251"/>
                <a:gd name="T66" fmla="*/ 25 w 294"/>
                <a:gd name="T67" fmla="*/ 108 h 251"/>
                <a:gd name="T68" fmla="*/ 143 w 294"/>
                <a:gd name="T69" fmla="*/ 17 h 251"/>
                <a:gd name="T70" fmla="*/ 248 w 294"/>
                <a:gd name="T71" fmla="*/ 4 h 251"/>
                <a:gd name="T72" fmla="*/ 287 w 294"/>
                <a:gd name="T73" fmla="*/ 33 h 251"/>
                <a:gd name="T74" fmla="*/ 288 w 294"/>
                <a:gd name="T75" fmla="*/ 78 h 251"/>
                <a:gd name="T76" fmla="*/ 249 w 294"/>
                <a:gd name="T77" fmla="*/ 108 h 251"/>
                <a:gd name="T78" fmla="*/ 228 w 294"/>
                <a:gd name="T79" fmla="*/ 108 h 251"/>
                <a:gd name="T80" fmla="*/ 188 w 294"/>
                <a:gd name="T81" fmla="*/ 92 h 251"/>
                <a:gd name="T82" fmla="*/ 181 w 294"/>
                <a:gd name="T83" fmla="*/ 8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4" h="251">
                  <a:moveTo>
                    <a:pt x="181" y="87"/>
                  </a:moveTo>
                  <a:cubicBezTo>
                    <a:pt x="181" y="87"/>
                    <a:pt x="181" y="88"/>
                    <a:pt x="183" y="88"/>
                  </a:cubicBezTo>
                  <a:cubicBezTo>
                    <a:pt x="184" y="89"/>
                    <a:pt x="186" y="90"/>
                    <a:pt x="188" y="92"/>
                  </a:cubicBezTo>
                  <a:cubicBezTo>
                    <a:pt x="193" y="95"/>
                    <a:pt x="201" y="99"/>
                    <a:pt x="211" y="102"/>
                  </a:cubicBezTo>
                  <a:cubicBezTo>
                    <a:pt x="216" y="104"/>
                    <a:pt x="222" y="105"/>
                    <a:pt x="228" y="106"/>
                  </a:cubicBezTo>
                  <a:cubicBezTo>
                    <a:pt x="231" y="107"/>
                    <a:pt x="235" y="107"/>
                    <a:pt x="238" y="107"/>
                  </a:cubicBezTo>
                  <a:cubicBezTo>
                    <a:pt x="241" y="107"/>
                    <a:pt x="245" y="106"/>
                    <a:pt x="249" y="106"/>
                  </a:cubicBezTo>
                  <a:cubicBezTo>
                    <a:pt x="256" y="104"/>
                    <a:pt x="263" y="102"/>
                    <a:pt x="270" y="97"/>
                  </a:cubicBezTo>
                  <a:cubicBezTo>
                    <a:pt x="276" y="92"/>
                    <a:pt x="282" y="85"/>
                    <a:pt x="285" y="76"/>
                  </a:cubicBezTo>
                  <a:cubicBezTo>
                    <a:pt x="288" y="68"/>
                    <a:pt x="289" y="59"/>
                    <a:pt x="288" y="49"/>
                  </a:cubicBezTo>
                  <a:cubicBezTo>
                    <a:pt x="287" y="45"/>
                    <a:pt x="285" y="40"/>
                    <a:pt x="283" y="36"/>
                  </a:cubicBezTo>
                  <a:cubicBezTo>
                    <a:pt x="281" y="31"/>
                    <a:pt x="278" y="27"/>
                    <a:pt x="274" y="24"/>
                  </a:cubicBezTo>
                  <a:cubicBezTo>
                    <a:pt x="267" y="17"/>
                    <a:pt x="257" y="12"/>
                    <a:pt x="247" y="10"/>
                  </a:cubicBezTo>
                  <a:cubicBezTo>
                    <a:pt x="236" y="7"/>
                    <a:pt x="225" y="7"/>
                    <a:pt x="214" y="8"/>
                  </a:cubicBezTo>
                  <a:cubicBezTo>
                    <a:pt x="192" y="10"/>
                    <a:pt x="169" y="16"/>
                    <a:pt x="147" y="26"/>
                  </a:cubicBezTo>
                  <a:cubicBezTo>
                    <a:pt x="125" y="35"/>
                    <a:pt x="104" y="48"/>
                    <a:pt x="85" y="63"/>
                  </a:cubicBezTo>
                  <a:cubicBezTo>
                    <a:pt x="66" y="79"/>
                    <a:pt x="49" y="96"/>
                    <a:pt x="37" y="116"/>
                  </a:cubicBezTo>
                  <a:cubicBezTo>
                    <a:pt x="30" y="126"/>
                    <a:pt x="25" y="136"/>
                    <a:pt x="21" y="147"/>
                  </a:cubicBezTo>
                  <a:cubicBezTo>
                    <a:pt x="21" y="148"/>
                    <a:pt x="21" y="149"/>
                    <a:pt x="20" y="151"/>
                  </a:cubicBezTo>
                  <a:cubicBezTo>
                    <a:pt x="20" y="152"/>
                    <a:pt x="19" y="153"/>
                    <a:pt x="19" y="155"/>
                  </a:cubicBezTo>
                  <a:cubicBezTo>
                    <a:pt x="19" y="157"/>
                    <a:pt x="18" y="160"/>
                    <a:pt x="18" y="163"/>
                  </a:cubicBezTo>
                  <a:cubicBezTo>
                    <a:pt x="17" y="168"/>
                    <a:pt x="16" y="174"/>
                    <a:pt x="16" y="179"/>
                  </a:cubicBezTo>
                  <a:cubicBezTo>
                    <a:pt x="16" y="190"/>
                    <a:pt x="18" y="201"/>
                    <a:pt x="22" y="209"/>
                  </a:cubicBezTo>
                  <a:cubicBezTo>
                    <a:pt x="24" y="214"/>
                    <a:pt x="26" y="217"/>
                    <a:pt x="30" y="220"/>
                  </a:cubicBezTo>
                  <a:cubicBezTo>
                    <a:pt x="33" y="224"/>
                    <a:pt x="36" y="226"/>
                    <a:pt x="40" y="228"/>
                  </a:cubicBezTo>
                  <a:cubicBezTo>
                    <a:pt x="49" y="231"/>
                    <a:pt x="58" y="233"/>
                    <a:pt x="67" y="232"/>
                  </a:cubicBezTo>
                  <a:cubicBezTo>
                    <a:pt x="68" y="232"/>
                    <a:pt x="70" y="232"/>
                    <a:pt x="71" y="232"/>
                  </a:cubicBezTo>
                  <a:cubicBezTo>
                    <a:pt x="72" y="232"/>
                    <a:pt x="72" y="232"/>
                    <a:pt x="72" y="232"/>
                  </a:cubicBezTo>
                  <a:cubicBezTo>
                    <a:pt x="73" y="232"/>
                    <a:pt x="73" y="232"/>
                    <a:pt x="73" y="232"/>
                  </a:cubicBezTo>
                  <a:cubicBezTo>
                    <a:pt x="74" y="232"/>
                    <a:pt x="74" y="232"/>
                    <a:pt x="74" y="232"/>
                  </a:cubicBezTo>
                  <a:cubicBezTo>
                    <a:pt x="76" y="232"/>
                    <a:pt x="78" y="232"/>
                    <a:pt x="80" y="231"/>
                  </a:cubicBezTo>
                  <a:cubicBezTo>
                    <a:pt x="84" y="230"/>
                    <a:pt x="87" y="228"/>
                    <a:pt x="91" y="226"/>
                  </a:cubicBezTo>
                  <a:cubicBezTo>
                    <a:pt x="98" y="222"/>
                    <a:pt x="104" y="217"/>
                    <a:pt x="111" y="211"/>
                  </a:cubicBezTo>
                  <a:cubicBezTo>
                    <a:pt x="117" y="205"/>
                    <a:pt x="122" y="200"/>
                    <a:pt x="128" y="194"/>
                  </a:cubicBezTo>
                  <a:cubicBezTo>
                    <a:pt x="139" y="183"/>
                    <a:pt x="149" y="173"/>
                    <a:pt x="160" y="166"/>
                  </a:cubicBezTo>
                  <a:cubicBezTo>
                    <a:pt x="165" y="162"/>
                    <a:pt x="170" y="159"/>
                    <a:pt x="175" y="157"/>
                  </a:cubicBezTo>
                  <a:cubicBezTo>
                    <a:pt x="180" y="155"/>
                    <a:pt x="184" y="153"/>
                    <a:pt x="188" y="152"/>
                  </a:cubicBezTo>
                  <a:cubicBezTo>
                    <a:pt x="192" y="151"/>
                    <a:pt x="195" y="150"/>
                    <a:pt x="197" y="150"/>
                  </a:cubicBezTo>
                  <a:cubicBezTo>
                    <a:pt x="200" y="150"/>
                    <a:pt x="201" y="150"/>
                    <a:pt x="202" y="150"/>
                  </a:cubicBezTo>
                  <a:cubicBezTo>
                    <a:pt x="207" y="149"/>
                    <a:pt x="212" y="150"/>
                    <a:pt x="216" y="151"/>
                  </a:cubicBezTo>
                  <a:cubicBezTo>
                    <a:pt x="220" y="152"/>
                    <a:pt x="223" y="154"/>
                    <a:pt x="226" y="156"/>
                  </a:cubicBezTo>
                  <a:cubicBezTo>
                    <a:pt x="231" y="159"/>
                    <a:pt x="233" y="164"/>
                    <a:pt x="232" y="167"/>
                  </a:cubicBezTo>
                  <a:cubicBezTo>
                    <a:pt x="231" y="170"/>
                    <a:pt x="227" y="171"/>
                    <a:pt x="221" y="172"/>
                  </a:cubicBezTo>
                  <a:cubicBezTo>
                    <a:pt x="216" y="172"/>
                    <a:pt x="210" y="173"/>
                    <a:pt x="203" y="173"/>
                  </a:cubicBezTo>
                  <a:cubicBezTo>
                    <a:pt x="203" y="173"/>
                    <a:pt x="202" y="173"/>
                    <a:pt x="200" y="173"/>
                  </a:cubicBezTo>
                  <a:cubicBezTo>
                    <a:pt x="199" y="173"/>
                    <a:pt x="196" y="174"/>
                    <a:pt x="194" y="174"/>
                  </a:cubicBezTo>
                  <a:cubicBezTo>
                    <a:pt x="189" y="176"/>
                    <a:pt x="181" y="178"/>
                    <a:pt x="173" y="184"/>
                  </a:cubicBezTo>
                  <a:cubicBezTo>
                    <a:pt x="164" y="190"/>
                    <a:pt x="154" y="199"/>
                    <a:pt x="143" y="209"/>
                  </a:cubicBezTo>
                  <a:cubicBezTo>
                    <a:pt x="137" y="215"/>
                    <a:pt x="131" y="220"/>
                    <a:pt x="124" y="226"/>
                  </a:cubicBezTo>
                  <a:cubicBezTo>
                    <a:pt x="121" y="229"/>
                    <a:pt x="117" y="232"/>
                    <a:pt x="113" y="235"/>
                  </a:cubicBezTo>
                  <a:cubicBezTo>
                    <a:pt x="109" y="238"/>
                    <a:pt x="105" y="241"/>
                    <a:pt x="100" y="244"/>
                  </a:cubicBezTo>
                  <a:cubicBezTo>
                    <a:pt x="96" y="246"/>
                    <a:pt x="90" y="248"/>
                    <a:pt x="85" y="250"/>
                  </a:cubicBezTo>
                  <a:cubicBezTo>
                    <a:pt x="82" y="251"/>
                    <a:pt x="79" y="251"/>
                    <a:pt x="76" y="251"/>
                  </a:cubicBezTo>
                  <a:cubicBezTo>
                    <a:pt x="74" y="251"/>
                    <a:pt x="74" y="251"/>
                    <a:pt x="74" y="251"/>
                  </a:cubicBezTo>
                  <a:cubicBezTo>
                    <a:pt x="74" y="251"/>
                    <a:pt x="74" y="251"/>
                    <a:pt x="73" y="251"/>
                  </a:cubicBezTo>
                  <a:cubicBezTo>
                    <a:pt x="71" y="251"/>
                    <a:pt x="71" y="251"/>
                    <a:pt x="71" y="251"/>
                  </a:cubicBezTo>
                  <a:cubicBezTo>
                    <a:pt x="70" y="251"/>
                    <a:pt x="69" y="251"/>
                    <a:pt x="67" y="251"/>
                  </a:cubicBezTo>
                  <a:cubicBezTo>
                    <a:pt x="62" y="251"/>
                    <a:pt x="56" y="251"/>
                    <a:pt x="50" y="250"/>
                  </a:cubicBezTo>
                  <a:cubicBezTo>
                    <a:pt x="44" y="249"/>
                    <a:pt x="39" y="247"/>
                    <a:pt x="33" y="244"/>
                  </a:cubicBezTo>
                  <a:cubicBezTo>
                    <a:pt x="27" y="241"/>
                    <a:pt x="22" y="238"/>
                    <a:pt x="17" y="233"/>
                  </a:cubicBezTo>
                  <a:cubicBezTo>
                    <a:pt x="12" y="228"/>
                    <a:pt x="9" y="222"/>
                    <a:pt x="6" y="216"/>
                  </a:cubicBezTo>
                  <a:cubicBezTo>
                    <a:pt x="3" y="210"/>
                    <a:pt x="2" y="204"/>
                    <a:pt x="1" y="198"/>
                  </a:cubicBezTo>
                  <a:cubicBezTo>
                    <a:pt x="0" y="192"/>
                    <a:pt x="0" y="185"/>
                    <a:pt x="0" y="179"/>
                  </a:cubicBezTo>
                  <a:cubicBezTo>
                    <a:pt x="0" y="173"/>
                    <a:pt x="1" y="167"/>
                    <a:pt x="2" y="160"/>
                  </a:cubicBezTo>
                  <a:cubicBezTo>
                    <a:pt x="3" y="157"/>
                    <a:pt x="4" y="154"/>
                    <a:pt x="4" y="151"/>
                  </a:cubicBezTo>
                  <a:cubicBezTo>
                    <a:pt x="5" y="149"/>
                    <a:pt x="5" y="148"/>
                    <a:pt x="6" y="146"/>
                  </a:cubicBezTo>
                  <a:cubicBezTo>
                    <a:pt x="6" y="145"/>
                    <a:pt x="7" y="143"/>
                    <a:pt x="7" y="142"/>
                  </a:cubicBezTo>
                  <a:cubicBezTo>
                    <a:pt x="12" y="130"/>
                    <a:pt x="18" y="119"/>
                    <a:pt x="25" y="108"/>
                  </a:cubicBezTo>
                  <a:cubicBezTo>
                    <a:pt x="40" y="87"/>
                    <a:pt x="58" y="69"/>
                    <a:pt x="78" y="54"/>
                  </a:cubicBezTo>
                  <a:cubicBezTo>
                    <a:pt x="98" y="39"/>
                    <a:pt x="120" y="26"/>
                    <a:pt x="143" y="17"/>
                  </a:cubicBezTo>
                  <a:cubicBezTo>
                    <a:pt x="166" y="8"/>
                    <a:pt x="190" y="2"/>
                    <a:pt x="214" y="0"/>
                  </a:cubicBezTo>
                  <a:cubicBezTo>
                    <a:pt x="225" y="0"/>
                    <a:pt x="237" y="0"/>
                    <a:pt x="248" y="4"/>
                  </a:cubicBezTo>
                  <a:cubicBezTo>
                    <a:pt x="260" y="7"/>
                    <a:pt x="270" y="12"/>
                    <a:pt x="278" y="20"/>
                  </a:cubicBezTo>
                  <a:cubicBezTo>
                    <a:pt x="282" y="24"/>
                    <a:pt x="285" y="29"/>
                    <a:pt x="287" y="33"/>
                  </a:cubicBezTo>
                  <a:cubicBezTo>
                    <a:pt x="290" y="38"/>
                    <a:pt x="291" y="43"/>
                    <a:pt x="292" y="48"/>
                  </a:cubicBezTo>
                  <a:cubicBezTo>
                    <a:pt x="294" y="59"/>
                    <a:pt x="292" y="69"/>
                    <a:pt x="288" y="78"/>
                  </a:cubicBezTo>
                  <a:cubicBezTo>
                    <a:pt x="284" y="87"/>
                    <a:pt x="278" y="94"/>
                    <a:pt x="271" y="99"/>
                  </a:cubicBezTo>
                  <a:cubicBezTo>
                    <a:pt x="264" y="104"/>
                    <a:pt x="256" y="107"/>
                    <a:pt x="249" y="108"/>
                  </a:cubicBezTo>
                  <a:cubicBezTo>
                    <a:pt x="245" y="109"/>
                    <a:pt x="242" y="109"/>
                    <a:pt x="238" y="109"/>
                  </a:cubicBezTo>
                  <a:cubicBezTo>
                    <a:pt x="234" y="109"/>
                    <a:pt x="231" y="108"/>
                    <a:pt x="228" y="108"/>
                  </a:cubicBezTo>
                  <a:cubicBezTo>
                    <a:pt x="221" y="107"/>
                    <a:pt x="216" y="105"/>
                    <a:pt x="211" y="103"/>
                  </a:cubicBezTo>
                  <a:cubicBezTo>
                    <a:pt x="200" y="99"/>
                    <a:pt x="193" y="95"/>
                    <a:pt x="188" y="92"/>
                  </a:cubicBezTo>
                  <a:cubicBezTo>
                    <a:pt x="186" y="91"/>
                    <a:pt x="184" y="89"/>
                    <a:pt x="183" y="89"/>
                  </a:cubicBezTo>
                  <a:cubicBezTo>
                    <a:pt x="181" y="88"/>
                    <a:pt x="181" y="87"/>
                    <a:pt x="181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9E0233F1-2786-4581-A751-7DDFABBD40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0087" y="8116889"/>
              <a:ext cx="47625" cy="79375"/>
            </a:xfrm>
            <a:custGeom>
              <a:avLst/>
              <a:gdLst>
                <a:gd name="T0" fmla="*/ 0 w 40"/>
                <a:gd name="T1" fmla="*/ 4 h 69"/>
                <a:gd name="T2" fmla="*/ 1 w 40"/>
                <a:gd name="T3" fmla="*/ 4 h 69"/>
                <a:gd name="T4" fmla="*/ 4 w 40"/>
                <a:gd name="T5" fmla="*/ 2 h 69"/>
                <a:gd name="T6" fmla="*/ 7 w 40"/>
                <a:gd name="T7" fmla="*/ 1 h 69"/>
                <a:gd name="T8" fmla="*/ 9 w 40"/>
                <a:gd name="T9" fmla="*/ 0 h 69"/>
                <a:gd name="T10" fmla="*/ 13 w 40"/>
                <a:gd name="T11" fmla="*/ 0 h 69"/>
                <a:gd name="T12" fmla="*/ 16 w 40"/>
                <a:gd name="T13" fmla="*/ 0 h 69"/>
                <a:gd name="T14" fmla="*/ 25 w 40"/>
                <a:gd name="T15" fmla="*/ 2 h 69"/>
                <a:gd name="T16" fmla="*/ 34 w 40"/>
                <a:gd name="T17" fmla="*/ 8 h 69"/>
                <a:gd name="T18" fmla="*/ 39 w 40"/>
                <a:gd name="T19" fmla="*/ 19 h 69"/>
                <a:gd name="T20" fmla="*/ 39 w 40"/>
                <a:gd name="T21" fmla="*/ 30 h 69"/>
                <a:gd name="T22" fmla="*/ 38 w 40"/>
                <a:gd name="T23" fmla="*/ 35 h 69"/>
                <a:gd name="T24" fmla="*/ 36 w 40"/>
                <a:gd name="T25" fmla="*/ 40 h 69"/>
                <a:gd name="T26" fmla="*/ 35 w 40"/>
                <a:gd name="T27" fmla="*/ 43 h 69"/>
                <a:gd name="T28" fmla="*/ 33 w 40"/>
                <a:gd name="T29" fmla="*/ 45 h 69"/>
                <a:gd name="T30" fmla="*/ 31 w 40"/>
                <a:gd name="T31" fmla="*/ 49 h 69"/>
                <a:gd name="T32" fmla="*/ 25 w 40"/>
                <a:gd name="T33" fmla="*/ 55 h 69"/>
                <a:gd name="T34" fmla="*/ 22 w 40"/>
                <a:gd name="T35" fmla="*/ 58 h 69"/>
                <a:gd name="T36" fmla="*/ 19 w 40"/>
                <a:gd name="T37" fmla="*/ 61 h 69"/>
                <a:gd name="T38" fmla="*/ 16 w 40"/>
                <a:gd name="T39" fmla="*/ 63 h 69"/>
                <a:gd name="T40" fmla="*/ 14 w 40"/>
                <a:gd name="T41" fmla="*/ 64 h 69"/>
                <a:gd name="T42" fmla="*/ 9 w 40"/>
                <a:gd name="T43" fmla="*/ 67 h 69"/>
                <a:gd name="T44" fmla="*/ 5 w 40"/>
                <a:gd name="T45" fmla="*/ 69 h 69"/>
                <a:gd name="T46" fmla="*/ 7 w 40"/>
                <a:gd name="T47" fmla="*/ 65 h 69"/>
                <a:gd name="T48" fmla="*/ 10 w 40"/>
                <a:gd name="T49" fmla="*/ 60 h 69"/>
                <a:gd name="T50" fmla="*/ 13 w 40"/>
                <a:gd name="T51" fmla="*/ 55 h 69"/>
                <a:gd name="T52" fmla="*/ 14 w 40"/>
                <a:gd name="T53" fmla="*/ 52 h 69"/>
                <a:gd name="T54" fmla="*/ 16 w 40"/>
                <a:gd name="T55" fmla="*/ 49 h 69"/>
                <a:gd name="T56" fmla="*/ 20 w 40"/>
                <a:gd name="T57" fmla="*/ 42 h 69"/>
                <a:gd name="T58" fmla="*/ 21 w 40"/>
                <a:gd name="T59" fmla="*/ 38 h 69"/>
                <a:gd name="T60" fmla="*/ 22 w 40"/>
                <a:gd name="T61" fmla="*/ 37 h 69"/>
                <a:gd name="T62" fmla="*/ 23 w 40"/>
                <a:gd name="T63" fmla="*/ 35 h 69"/>
                <a:gd name="T64" fmla="*/ 24 w 40"/>
                <a:gd name="T65" fmla="*/ 31 h 69"/>
                <a:gd name="T66" fmla="*/ 25 w 40"/>
                <a:gd name="T67" fmla="*/ 28 h 69"/>
                <a:gd name="T68" fmla="*/ 25 w 40"/>
                <a:gd name="T69" fmla="*/ 21 h 69"/>
                <a:gd name="T70" fmla="*/ 23 w 40"/>
                <a:gd name="T71" fmla="*/ 16 h 69"/>
                <a:gd name="T72" fmla="*/ 20 w 40"/>
                <a:gd name="T73" fmla="*/ 11 h 69"/>
                <a:gd name="T74" fmla="*/ 15 w 40"/>
                <a:gd name="T75" fmla="*/ 8 h 69"/>
                <a:gd name="T76" fmla="*/ 12 w 40"/>
                <a:gd name="T77" fmla="*/ 7 h 69"/>
                <a:gd name="T78" fmla="*/ 11 w 40"/>
                <a:gd name="T79" fmla="*/ 6 h 69"/>
                <a:gd name="T80" fmla="*/ 9 w 40"/>
                <a:gd name="T81" fmla="*/ 6 h 69"/>
                <a:gd name="T82" fmla="*/ 7 w 40"/>
                <a:gd name="T83" fmla="*/ 5 h 69"/>
                <a:gd name="T84" fmla="*/ 5 w 40"/>
                <a:gd name="T85" fmla="*/ 5 h 69"/>
                <a:gd name="T86" fmla="*/ 2 w 40"/>
                <a:gd name="T87" fmla="*/ 4 h 69"/>
                <a:gd name="T88" fmla="*/ 0 w 40"/>
                <a:gd name="T89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0" h="69">
                  <a:moveTo>
                    <a:pt x="0" y="4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2" y="3"/>
                    <a:pt x="3" y="3"/>
                    <a:pt x="4" y="2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7" y="1"/>
                    <a:pt x="8" y="1"/>
                    <a:pt x="9" y="0"/>
                  </a:cubicBezTo>
                  <a:cubicBezTo>
                    <a:pt x="10" y="0"/>
                    <a:pt x="11" y="0"/>
                    <a:pt x="13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9" y="0"/>
                    <a:pt x="22" y="1"/>
                    <a:pt x="25" y="2"/>
                  </a:cubicBezTo>
                  <a:cubicBezTo>
                    <a:pt x="28" y="3"/>
                    <a:pt x="31" y="5"/>
                    <a:pt x="34" y="8"/>
                  </a:cubicBezTo>
                  <a:cubicBezTo>
                    <a:pt x="36" y="11"/>
                    <a:pt x="38" y="15"/>
                    <a:pt x="39" y="19"/>
                  </a:cubicBezTo>
                  <a:cubicBezTo>
                    <a:pt x="40" y="22"/>
                    <a:pt x="40" y="26"/>
                    <a:pt x="39" y="30"/>
                  </a:cubicBezTo>
                  <a:cubicBezTo>
                    <a:pt x="39" y="32"/>
                    <a:pt x="38" y="34"/>
                    <a:pt x="38" y="35"/>
                  </a:cubicBezTo>
                  <a:cubicBezTo>
                    <a:pt x="37" y="37"/>
                    <a:pt x="37" y="39"/>
                    <a:pt x="36" y="40"/>
                  </a:cubicBezTo>
                  <a:cubicBezTo>
                    <a:pt x="35" y="41"/>
                    <a:pt x="35" y="42"/>
                    <a:pt x="35" y="43"/>
                  </a:cubicBezTo>
                  <a:cubicBezTo>
                    <a:pt x="34" y="43"/>
                    <a:pt x="34" y="44"/>
                    <a:pt x="33" y="45"/>
                  </a:cubicBezTo>
                  <a:cubicBezTo>
                    <a:pt x="33" y="46"/>
                    <a:pt x="32" y="47"/>
                    <a:pt x="31" y="49"/>
                  </a:cubicBezTo>
                  <a:cubicBezTo>
                    <a:pt x="29" y="51"/>
                    <a:pt x="27" y="53"/>
                    <a:pt x="25" y="55"/>
                  </a:cubicBezTo>
                  <a:cubicBezTo>
                    <a:pt x="24" y="56"/>
                    <a:pt x="23" y="57"/>
                    <a:pt x="22" y="58"/>
                  </a:cubicBezTo>
                  <a:cubicBezTo>
                    <a:pt x="21" y="59"/>
                    <a:pt x="20" y="60"/>
                    <a:pt x="19" y="61"/>
                  </a:cubicBezTo>
                  <a:cubicBezTo>
                    <a:pt x="18" y="61"/>
                    <a:pt x="17" y="62"/>
                    <a:pt x="16" y="63"/>
                  </a:cubicBezTo>
                  <a:cubicBezTo>
                    <a:pt x="15" y="63"/>
                    <a:pt x="15" y="64"/>
                    <a:pt x="14" y="64"/>
                  </a:cubicBezTo>
                  <a:cubicBezTo>
                    <a:pt x="12" y="65"/>
                    <a:pt x="11" y="66"/>
                    <a:pt x="9" y="67"/>
                  </a:cubicBezTo>
                  <a:cubicBezTo>
                    <a:pt x="7" y="68"/>
                    <a:pt x="5" y="69"/>
                    <a:pt x="5" y="69"/>
                  </a:cubicBezTo>
                  <a:cubicBezTo>
                    <a:pt x="5" y="69"/>
                    <a:pt x="6" y="67"/>
                    <a:pt x="7" y="65"/>
                  </a:cubicBezTo>
                  <a:cubicBezTo>
                    <a:pt x="8" y="63"/>
                    <a:pt x="9" y="62"/>
                    <a:pt x="10" y="60"/>
                  </a:cubicBezTo>
                  <a:cubicBezTo>
                    <a:pt x="11" y="59"/>
                    <a:pt x="12" y="57"/>
                    <a:pt x="13" y="55"/>
                  </a:cubicBezTo>
                  <a:cubicBezTo>
                    <a:pt x="13" y="54"/>
                    <a:pt x="14" y="53"/>
                    <a:pt x="14" y="52"/>
                  </a:cubicBezTo>
                  <a:cubicBezTo>
                    <a:pt x="15" y="51"/>
                    <a:pt x="16" y="50"/>
                    <a:pt x="16" y="49"/>
                  </a:cubicBezTo>
                  <a:cubicBezTo>
                    <a:pt x="17" y="47"/>
                    <a:pt x="19" y="44"/>
                    <a:pt x="20" y="42"/>
                  </a:cubicBezTo>
                  <a:cubicBezTo>
                    <a:pt x="20" y="41"/>
                    <a:pt x="21" y="40"/>
                    <a:pt x="21" y="38"/>
                  </a:cubicBezTo>
                  <a:cubicBezTo>
                    <a:pt x="21" y="38"/>
                    <a:pt x="22" y="37"/>
                    <a:pt x="22" y="37"/>
                  </a:cubicBezTo>
                  <a:cubicBezTo>
                    <a:pt x="22" y="36"/>
                    <a:pt x="22" y="35"/>
                    <a:pt x="23" y="35"/>
                  </a:cubicBezTo>
                  <a:cubicBezTo>
                    <a:pt x="23" y="34"/>
                    <a:pt x="23" y="32"/>
                    <a:pt x="24" y="31"/>
                  </a:cubicBezTo>
                  <a:cubicBezTo>
                    <a:pt x="24" y="30"/>
                    <a:pt x="24" y="29"/>
                    <a:pt x="25" y="28"/>
                  </a:cubicBezTo>
                  <a:cubicBezTo>
                    <a:pt x="25" y="25"/>
                    <a:pt x="25" y="23"/>
                    <a:pt x="25" y="21"/>
                  </a:cubicBezTo>
                  <a:cubicBezTo>
                    <a:pt x="25" y="19"/>
                    <a:pt x="24" y="17"/>
                    <a:pt x="23" y="16"/>
                  </a:cubicBezTo>
                  <a:cubicBezTo>
                    <a:pt x="22" y="14"/>
                    <a:pt x="21" y="13"/>
                    <a:pt x="20" y="11"/>
                  </a:cubicBezTo>
                  <a:cubicBezTo>
                    <a:pt x="18" y="10"/>
                    <a:pt x="16" y="9"/>
                    <a:pt x="15" y="8"/>
                  </a:cubicBezTo>
                  <a:cubicBezTo>
                    <a:pt x="14" y="8"/>
                    <a:pt x="13" y="7"/>
                    <a:pt x="12" y="7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8" y="6"/>
                    <a:pt x="8" y="6"/>
                    <a:pt x="7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1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id="{B73E0299-FD06-4752-8B02-DF2761A0A1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287" y="7954964"/>
              <a:ext cx="80963" cy="53975"/>
            </a:xfrm>
            <a:custGeom>
              <a:avLst/>
              <a:gdLst>
                <a:gd name="T0" fmla="*/ 58 w 69"/>
                <a:gd name="T1" fmla="*/ 47 h 47"/>
                <a:gd name="T2" fmla="*/ 58 w 69"/>
                <a:gd name="T3" fmla="*/ 46 h 47"/>
                <a:gd name="T4" fmla="*/ 58 w 69"/>
                <a:gd name="T5" fmla="*/ 43 h 47"/>
                <a:gd name="T6" fmla="*/ 59 w 69"/>
                <a:gd name="T7" fmla="*/ 40 h 47"/>
                <a:gd name="T8" fmla="*/ 59 w 69"/>
                <a:gd name="T9" fmla="*/ 38 h 47"/>
                <a:gd name="T10" fmla="*/ 59 w 69"/>
                <a:gd name="T11" fmla="*/ 37 h 47"/>
                <a:gd name="T12" fmla="*/ 59 w 69"/>
                <a:gd name="T13" fmla="*/ 35 h 47"/>
                <a:gd name="T14" fmla="*/ 59 w 69"/>
                <a:gd name="T15" fmla="*/ 32 h 47"/>
                <a:gd name="T16" fmla="*/ 58 w 69"/>
                <a:gd name="T17" fmla="*/ 26 h 47"/>
                <a:gd name="T18" fmla="*/ 56 w 69"/>
                <a:gd name="T19" fmla="*/ 21 h 47"/>
                <a:gd name="T20" fmla="*/ 51 w 69"/>
                <a:gd name="T21" fmla="*/ 18 h 47"/>
                <a:gd name="T22" fmla="*/ 45 w 69"/>
                <a:gd name="T23" fmla="*/ 16 h 47"/>
                <a:gd name="T24" fmla="*/ 42 w 69"/>
                <a:gd name="T25" fmla="*/ 15 h 47"/>
                <a:gd name="T26" fmla="*/ 38 w 69"/>
                <a:gd name="T27" fmla="*/ 15 h 47"/>
                <a:gd name="T28" fmla="*/ 36 w 69"/>
                <a:gd name="T29" fmla="*/ 15 h 47"/>
                <a:gd name="T30" fmla="*/ 34 w 69"/>
                <a:gd name="T31" fmla="*/ 15 h 47"/>
                <a:gd name="T32" fmla="*/ 30 w 69"/>
                <a:gd name="T33" fmla="*/ 15 h 47"/>
                <a:gd name="T34" fmla="*/ 22 w 69"/>
                <a:gd name="T35" fmla="*/ 15 h 47"/>
                <a:gd name="T36" fmla="*/ 19 w 69"/>
                <a:gd name="T37" fmla="*/ 16 h 47"/>
                <a:gd name="T38" fmla="*/ 15 w 69"/>
                <a:gd name="T39" fmla="*/ 16 h 47"/>
                <a:gd name="T40" fmla="*/ 9 w 69"/>
                <a:gd name="T41" fmla="*/ 17 h 47"/>
                <a:gd name="T42" fmla="*/ 4 w 69"/>
                <a:gd name="T43" fmla="*/ 17 h 47"/>
                <a:gd name="T44" fmla="*/ 0 w 69"/>
                <a:gd name="T45" fmla="*/ 18 h 47"/>
                <a:gd name="T46" fmla="*/ 3 w 69"/>
                <a:gd name="T47" fmla="*/ 15 h 47"/>
                <a:gd name="T48" fmla="*/ 7 w 69"/>
                <a:gd name="T49" fmla="*/ 11 h 47"/>
                <a:gd name="T50" fmla="*/ 10 w 69"/>
                <a:gd name="T51" fmla="*/ 10 h 47"/>
                <a:gd name="T52" fmla="*/ 13 w 69"/>
                <a:gd name="T53" fmla="*/ 8 h 47"/>
                <a:gd name="T54" fmla="*/ 16 w 69"/>
                <a:gd name="T55" fmla="*/ 6 h 47"/>
                <a:gd name="T56" fmla="*/ 20 w 69"/>
                <a:gd name="T57" fmla="*/ 5 h 47"/>
                <a:gd name="T58" fmla="*/ 28 w 69"/>
                <a:gd name="T59" fmla="*/ 2 h 47"/>
                <a:gd name="T60" fmla="*/ 33 w 69"/>
                <a:gd name="T61" fmla="*/ 1 h 47"/>
                <a:gd name="T62" fmla="*/ 35 w 69"/>
                <a:gd name="T63" fmla="*/ 1 h 47"/>
                <a:gd name="T64" fmla="*/ 38 w 69"/>
                <a:gd name="T65" fmla="*/ 0 h 47"/>
                <a:gd name="T66" fmla="*/ 43 w 69"/>
                <a:gd name="T67" fmla="*/ 0 h 47"/>
                <a:gd name="T68" fmla="*/ 48 w 69"/>
                <a:gd name="T69" fmla="*/ 1 h 47"/>
                <a:gd name="T70" fmla="*/ 59 w 69"/>
                <a:gd name="T71" fmla="*/ 6 h 47"/>
                <a:gd name="T72" fmla="*/ 67 w 69"/>
                <a:gd name="T73" fmla="*/ 15 h 47"/>
                <a:gd name="T74" fmla="*/ 69 w 69"/>
                <a:gd name="T75" fmla="*/ 25 h 47"/>
                <a:gd name="T76" fmla="*/ 68 w 69"/>
                <a:gd name="T77" fmla="*/ 34 h 47"/>
                <a:gd name="T78" fmla="*/ 66 w 69"/>
                <a:gd name="T79" fmla="*/ 37 h 47"/>
                <a:gd name="T80" fmla="*/ 64 w 69"/>
                <a:gd name="T81" fmla="*/ 40 h 47"/>
                <a:gd name="T82" fmla="*/ 63 w 69"/>
                <a:gd name="T83" fmla="*/ 42 h 47"/>
                <a:gd name="T84" fmla="*/ 61 w 69"/>
                <a:gd name="T85" fmla="*/ 44 h 47"/>
                <a:gd name="T86" fmla="*/ 58 w 69"/>
                <a:gd name="T87" fmla="*/ 46 h 47"/>
                <a:gd name="T88" fmla="*/ 58 w 69"/>
                <a:gd name="T8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9" h="47">
                  <a:moveTo>
                    <a:pt x="58" y="47"/>
                  </a:moveTo>
                  <a:cubicBezTo>
                    <a:pt x="58" y="47"/>
                    <a:pt x="58" y="46"/>
                    <a:pt x="58" y="46"/>
                  </a:cubicBezTo>
                  <a:cubicBezTo>
                    <a:pt x="58" y="45"/>
                    <a:pt x="58" y="44"/>
                    <a:pt x="58" y="43"/>
                  </a:cubicBezTo>
                  <a:cubicBezTo>
                    <a:pt x="59" y="42"/>
                    <a:pt x="59" y="41"/>
                    <a:pt x="59" y="40"/>
                  </a:cubicBezTo>
                  <a:cubicBezTo>
                    <a:pt x="59" y="40"/>
                    <a:pt x="59" y="39"/>
                    <a:pt x="59" y="38"/>
                  </a:cubicBezTo>
                  <a:cubicBezTo>
                    <a:pt x="59" y="38"/>
                    <a:pt x="59" y="37"/>
                    <a:pt x="59" y="37"/>
                  </a:cubicBezTo>
                  <a:cubicBezTo>
                    <a:pt x="59" y="36"/>
                    <a:pt x="59" y="36"/>
                    <a:pt x="59" y="35"/>
                  </a:cubicBezTo>
                  <a:cubicBezTo>
                    <a:pt x="59" y="34"/>
                    <a:pt x="59" y="33"/>
                    <a:pt x="59" y="32"/>
                  </a:cubicBezTo>
                  <a:cubicBezTo>
                    <a:pt x="59" y="30"/>
                    <a:pt x="59" y="28"/>
                    <a:pt x="58" y="26"/>
                  </a:cubicBezTo>
                  <a:cubicBezTo>
                    <a:pt x="58" y="25"/>
                    <a:pt x="57" y="23"/>
                    <a:pt x="56" y="21"/>
                  </a:cubicBezTo>
                  <a:cubicBezTo>
                    <a:pt x="54" y="20"/>
                    <a:pt x="53" y="19"/>
                    <a:pt x="51" y="18"/>
                  </a:cubicBezTo>
                  <a:cubicBezTo>
                    <a:pt x="49" y="17"/>
                    <a:pt x="47" y="16"/>
                    <a:pt x="45" y="16"/>
                  </a:cubicBezTo>
                  <a:cubicBezTo>
                    <a:pt x="44" y="15"/>
                    <a:pt x="43" y="15"/>
                    <a:pt x="42" y="15"/>
                  </a:cubicBezTo>
                  <a:cubicBezTo>
                    <a:pt x="40" y="15"/>
                    <a:pt x="39" y="15"/>
                    <a:pt x="38" y="15"/>
                  </a:cubicBezTo>
                  <a:cubicBezTo>
                    <a:pt x="37" y="15"/>
                    <a:pt x="36" y="15"/>
                    <a:pt x="36" y="15"/>
                  </a:cubicBezTo>
                  <a:cubicBezTo>
                    <a:pt x="35" y="15"/>
                    <a:pt x="35" y="15"/>
                    <a:pt x="34" y="15"/>
                  </a:cubicBezTo>
                  <a:cubicBezTo>
                    <a:pt x="33" y="14"/>
                    <a:pt x="31" y="15"/>
                    <a:pt x="30" y="15"/>
                  </a:cubicBezTo>
                  <a:cubicBezTo>
                    <a:pt x="27" y="15"/>
                    <a:pt x="25" y="15"/>
                    <a:pt x="22" y="15"/>
                  </a:cubicBezTo>
                  <a:cubicBezTo>
                    <a:pt x="21" y="15"/>
                    <a:pt x="20" y="15"/>
                    <a:pt x="19" y="16"/>
                  </a:cubicBezTo>
                  <a:cubicBezTo>
                    <a:pt x="18" y="16"/>
                    <a:pt x="16" y="16"/>
                    <a:pt x="15" y="16"/>
                  </a:cubicBezTo>
                  <a:cubicBezTo>
                    <a:pt x="13" y="16"/>
                    <a:pt x="11" y="16"/>
                    <a:pt x="9" y="17"/>
                  </a:cubicBezTo>
                  <a:cubicBezTo>
                    <a:pt x="7" y="17"/>
                    <a:pt x="6" y="17"/>
                    <a:pt x="4" y="17"/>
                  </a:cubicBezTo>
                  <a:cubicBezTo>
                    <a:pt x="2" y="18"/>
                    <a:pt x="0" y="18"/>
                    <a:pt x="0" y="18"/>
                  </a:cubicBezTo>
                  <a:cubicBezTo>
                    <a:pt x="0" y="18"/>
                    <a:pt x="1" y="16"/>
                    <a:pt x="3" y="15"/>
                  </a:cubicBezTo>
                  <a:cubicBezTo>
                    <a:pt x="4" y="14"/>
                    <a:pt x="6" y="13"/>
                    <a:pt x="7" y="11"/>
                  </a:cubicBezTo>
                  <a:cubicBezTo>
                    <a:pt x="8" y="11"/>
                    <a:pt x="9" y="10"/>
                    <a:pt x="10" y="10"/>
                  </a:cubicBezTo>
                  <a:cubicBezTo>
                    <a:pt x="11" y="9"/>
                    <a:pt x="12" y="9"/>
                    <a:pt x="13" y="8"/>
                  </a:cubicBezTo>
                  <a:cubicBezTo>
                    <a:pt x="14" y="7"/>
                    <a:pt x="15" y="7"/>
                    <a:pt x="16" y="6"/>
                  </a:cubicBezTo>
                  <a:cubicBezTo>
                    <a:pt x="17" y="6"/>
                    <a:pt x="18" y="5"/>
                    <a:pt x="20" y="5"/>
                  </a:cubicBezTo>
                  <a:cubicBezTo>
                    <a:pt x="22" y="3"/>
                    <a:pt x="25" y="3"/>
                    <a:pt x="28" y="2"/>
                  </a:cubicBezTo>
                  <a:cubicBezTo>
                    <a:pt x="30" y="1"/>
                    <a:pt x="31" y="1"/>
                    <a:pt x="33" y="1"/>
                  </a:cubicBezTo>
                  <a:cubicBezTo>
                    <a:pt x="34" y="1"/>
                    <a:pt x="34" y="1"/>
                    <a:pt x="35" y="1"/>
                  </a:cubicBezTo>
                  <a:cubicBezTo>
                    <a:pt x="36" y="0"/>
                    <a:pt x="37" y="0"/>
                    <a:pt x="38" y="0"/>
                  </a:cubicBezTo>
                  <a:cubicBezTo>
                    <a:pt x="39" y="0"/>
                    <a:pt x="41" y="0"/>
                    <a:pt x="43" y="0"/>
                  </a:cubicBezTo>
                  <a:cubicBezTo>
                    <a:pt x="45" y="1"/>
                    <a:pt x="47" y="1"/>
                    <a:pt x="48" y="1"/>
                  </a:cubicBezTo>
                  <a:cubicBezTo>
                    <a:pt x="52" y="2"/>
                    <a:pt x="56" y="4"/>
                    <a:pt x="59" y="6"/>
                  </a:cubicBezTo>
                  <a:cubicBezTo>
                    <a:pt x="62" y="8"/>
                    <a:pt x="65" y="11"/>
                    <a:pt x="67" y="15"/>
                  </a:cubicBezTo>
                  <a:cubicBezTo>
                    <a:pt x="68" y="18"/>
                    <a:pt x="69" y="22"/>
                    <a:pt x="69" y="25"/>
                  </a:cubicBezTo>
                  <a:cubicBezTo>
                    <a:pt x="69" y="28"/>
                    <a:pt x="69" y="31"/>
                    <a:pt x="68" y="34"/>
                  </a:cubicBezTo>
                  <a:cubicBezTo>
                    <a:pt x="67" y="35"/>
                    <a:pt x="67" y="36"/>
                    <a:pt x="66" y="37"/>
                  </a:cubicBezTo>
                  <a:cubicBezTo>
                    <a:pt x="66" y="38"/>
                    <a:pt x="65" y="39"/>
                    <a:pt x="64" y="40"/>
                  </a:cubicBezTo>
                  <a:cubicBezTo>
                    <a:pt x="64" y="41"/>
                    <a:pt x="63" y="42"/>
                    <a:pt x="63" y="42"/>
                  </a:cubicBezTo>
                  <a:cubicBezTo>
                    <a:pt x="62" y="43"/>
                    <a:pt x="62" y="44"/>
                    <a:pt x="61" y="44"/>
                  </a:cubicBezTo>
                  <a:cubicBezTo>
                    <a:pt x="60" y="45"/>
                    <a:pt x="59" y="46"/>
                    <a:pt x="58" y="46"/>
                  </a:cubicBezTo>
                  <a:cubicBezTo>
                    <a:pt x="58" y="47"/>
                    <a:pt x="58" y="47"/>
                    <a:pt x="5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id="{E3D10E7D-6BA0-4D97-A36C-17A1CB672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8025" y="8056564"/>
              <a:ext cx="73025" cy="63500"/>
            </a:xfrm>
            <a:custGeom>
              <a:avLst/>
              <a:gdLst>
                <a:gd name="T0" fmla="*/ 42 w 63"/>
                <a:gd name="T1" fmla="*/ 54 h 54"/>
                <a:gd name="T2" fmla="*/ 43 w 63"/>
                <a:gd name="T3" fmla="*/ 53 h 54"/>
                <a:gd name="T4" fmla="*/ 45 w 63"/>
                <a:gd name="T5" fmla="*/ 50 h 54"/>
                <a:gd name="T6" fmla="*/ 46 w 63"/>
                <a:gd name="T7" fmla="*/ 48 h 54"/>
                <a:gd name="T8" fmla="*/ 47 w 63"/>
                <a:gd name="T9" fmla="*/ 46 h 54"/>
                <a:gd name="T10" fmla="*/ 48 w 63"/>
                <a:gd name="T11" fmla="*/ 45 h 54"/>
                <a:gd name="T12" fmla="*/ 48 w 63"/>
                <a:gd name="T13" fmla="*/ 44 h 54"/>
                <a:gd name="T14" fmla="*/ 50 w 63"/>
                <a:gd name="T15" fmla="*/ 41 h 54"/>
                <a:gd name="T16" fmla="*/ 51 w 63"/>
                <a:gd name="T17" fmla="*/ 35 h 54"/>
                <a:gd name="T18" fmla="*/ 50 w 63"/>
                <a:gd name="T19" fmla="*/ 29 h 54"/>
                <a:gd name="T20" fmla="*/ 48 w 63"/>
                <a:gd name="T21" fmla="*/ 24 h 54"/>
                <a:gd name="T22" fmla="*/ 43 w 63"/>
                <a:gd name="T23" fmla="*/ 20 h 54"/>
                <a:gd name="T24" fmla="*/ 40 w 63"/>
                <a:gd name="T25" fmla="*/ 18 h 54"/>
                <a:gd name="T26" fmla="*/ 36 w 63"/>
                <a:gd name="T27" fmla="*/ 16 h 54"/>
                <a:gd name="T28" fmla="*/ 35 w 63"/>
                <a:gd name="T29" fmla="*/ 16 h 54"/>
                <a:gd name="T30" fmla="*/ 33 w 63"/>
                <a:gd name="T31" fmla="*/ 15 h 54"/>
                <a:gd name="T32" fmla="*/ 29 w 63"/>
                <a:gd name="T33" fmla="*/ 13 h 54"/>
                <a:gd name="T34" fmla="*/ 22 w 63"/>
                <a:gd name="T35" fmla="*/ 11 h 54"/>
                <a:gd name="T36" fmla="*/ 18 w 63"/>
                <a:gd name="T37" fmla="*/ 10 h 54"/>
                <a:gd name="T38" fmla="*/ 15 w 63"/>
                <a:gd name="T39" fmla="*/ 9 h 54"/>
                <a:gd name="T40" fmla="*/ 9 w 63"/>
                <a:gd name="T41" fmla="*/ 8 h 54"/>
                <a:gd name="T42" fmla="*/ 4 w 63"/>
                <a:gd name="T43" fmla="*/ 6 h 54"/>
                <a:gd name="T44" fmla="*/ 0 w 63"/>
                <a:gd name="T45" fmla="*/ 5 h 54"/>
                <a:gd name="T46" fmla="*/ 4 w 63"/>
                <a:gd name="T47" fmla="*/ 3 h 54"/>
                <a:gd name="T48" fmla="*/ 9 w 63"/>
                <a:gd name="T49" fmla="*/ 2 h 54"/>
                <a:gd name="T50" fmla="*/ 12 w 63"/>
                <a:gd name="T51" fmla="*/ 1 h 54"/>
                <a:gd name="T52" fmla="*/ 16 w 63"/>
                <a:gd name="T53" fmla="*/ 1 h 54"/>
                <a:gd name="T54" fmla="*/ 19 w 63"/>
                <a:gd name="T55" fmla="*/ 0 h 54"/>
                <a:gd name="T56" fmla="*/ 23 w 63"/>
                <a:gd name="T57" fmla="*/ 0 h 54"/>
                <a:gd name="T58" fmla="*/ 32 w 63"/>
                <a:gd name="T59" fmla="*/ 1 h 54"/>
                <a:gd name="T60" fmla="*/ 37 w 63"/>
                <a:gd name="T61" fmla="*/ 2 h 54"/>
                <a:gd name="T62" fmla="*/ 39 w 63"/>
                <a:gd name="T63" fmla="*/ 2 h 54"/>
                <a:gd name="T64" fmla="*/ 42 w 63"/>
                <a:gd name="T65" fmla="*/ 3 h 54"/>
                <a:gd name="T66" fmla="*/ 46 w 63"/>
                <a:gd name="T67" fmla="*/ 5 h 54"/>
                <a:gd name="T68" fmla="*/ 51 w 63"/>
                <a:gd name="T69" fmla="*/ 8 h 54"/>
                <a:gd name="T70" fmla="*/ 59 w 63"/>
                <a:gd name="T71" fmla="*/ 16 h 54"/>
                <a:gd name="T72" fmla="*/ 63 w 63"/>
                <a:gd name="T73" fmla="*/ 27 h 54"/>
                <a:gd name="T74" fmla="*/ 61 w 63"/>
                <a:gd name="T75" fmla="*/ 38 h 54"/>
                <a:gd name="T76" fmla="*/ 57 w 63"/>
                <a:gd name="T77" fmla="*/ 45 h 54"/>
                <a:gd name="T78" fmla="*/ 54 w 63"/>
                <a:gd name="T79" fmla="*/ 48 h 54"/>
                <a:gd name="T80" fmla="*/ 51 w 63"/>
                <a:gd name="T81" fmla="*/ 50 h 54"/>
                <a:gd name="T82" fmla="*/ 49 w 63"/>
                <a:gd name="T83" fmla="*/ 51 h 54"/>
                <a:gd name="T84" fmla="*/ 47 w 63"/>
                <a:gd name="T85" fmla="*/ 52 h 54"/>
                <a:gd name="T86" fmla="*/ 44 w 63"/>
                <a:gd name="T87" fmla="*/ 53 h 54"/>
                <a:gd name="T88" fmla="*/ 42 w 63"/>
                <a:gd name="T8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3" h="54">
                  <a:moveTo>
                    <a:pt x="42" y="54"/>
                  </a:moveTo>
                  <a:cubicBezTo>
                    <a:pt x="42" y="54"/>
                    <a:pt x="43" y="53"/>
                    <a:pt x="43" y="53"/>
                  </a:cubicBezTo>
                  <a:cubicBezTo>
                    <a:pt x="43" y="52"/>
                    <a:pt x="44" y="51"/>
                    <a:pt x="45" y="50"/>
                  </a:cubicBezTo>
                  <a:cubicBezTo>
                    <a:pt x="45" y="50"/>
                    <a:pt x="46" y="49"/>
                    <a:pt x="46" y="48"/>
                  </a:cubicBezTo>
                  <a:cubicBezTo>
                    <a:pt x="46" y="48"/>
                    <a:pt x="47" y="47"/>
                    <a:pt x="47" y="46"/>
                  </a:cubicBezTo>
                  <a:cubicBezTo>
                    <a:pt x="47" y="46"/>
                    <a:pt x="48" y="45"/>
                    <a:pt x="48" y="45"/>
                  </a:cubicBezTo>
                  <a:cubicBezTo>
                    <a:pt x="48" y="45"/>
                    <a:pt x="48" y="44"/>
                    <a:pt x="48" y="44"/>
                  </a:cubicBezTo>
                  <a:cubicBezTo>
                    <a:pt x="49" y="43"/>
                    <a:pt x="49" y="42"/>
                    <a:pt x="50" y="41"/>
                  </a:cubicBezTo>
                  <a:cubicBezTo>
                    <a:pt x="50" y="39"/>
                    <a:pt x="51" y="37"/>
                    <a:pt x="51" y="35"/>
                  </a:cubicBezTo>
                  <a:cubicBezTo>
                    <a:pt x="51" y="33"/>
                    <a:pt x="51" y="31"/>
                    <a:pt x="50" y="29"/>
                  </a:cubicBezTo>
                  <a:cubicBezTo>
                    <a:pt x="50" y="28"/>
                    <a:pt x="49" y="26"/>
                    <a:pt x="48" y="24"/>
                  </a:cubicBezTo>
                  <a:cubicBezTo>
                    <a:pt x="46" y="23"/>
                    <a:pt x="45" y="21"/>
                    <a:pt x="43" y="20"/>
                  </a:cubicBezTo>
                  <a:cubicBezTo>
                    <a:pt x="42" y="19"/>
                    <a:pt x="41" y="19"/>
                    <a:pt x="40" y="18"/>
                  </a:cubicBezTo>
                  <a:cubicBezTo>
                    <a:pt x="39" y="18"/>
                    <a:pt x="38" y="17"/>
                    <a:pt x="36" y="16"/>
                  </a:cubicBezTo>
                  <a:cubicBezTo>
                    <a:pt x="36" y="16"/>
                    <a:pt x="35" y="16"/>
                    <a:pt x="35" y="16"/>
                  </a:cubicBezTo>
                  <a:cubicBezTo>
                    <a:pt x="34" y="15"/>
                    <a:pt x="33" y="15"/>
                    <a:pt x="33" y="15"/>
                  </a:cubicBezTo>
                  <a:cubicBezTo>
                    <a:pt x="32" y="14"/>
                    <a:pt x="30" y="14"/>
                    <a:pt x="29" y="13"/>
                  </a:cubicBezTo>
                  <a:cubicBezTo>
                    <a:pt x="27" y="13"/>
                    <a:pt x="24" y="12"/>
                    <a:pt x="22" y="11"/>
                  </a:cubicBezTo>
                  <a:cubicBezTo>
                    <a:pt x="21" y="11"/>
                    <a:pt x="20" y="10"/>
                    <a:pt x="18" y="10"/>
                  </a:cubicBezTo>
                  <a:cubicBezTo>
                    <a:pt x="17" y="10"/>
                    <a:pt x="16" y="9"/>
                    <a:pt x="15" y="9"/>
                  </a:cubicBezTo>
                  <a:cubicBezTo>
                    <a:pt x="13" y="9"/>
                    <a:pt x="11" y="8"/>
                    <a:pt x="9" y="8"/>
                  </a:cubicBezTo>
                  <a:cubicBezTo>
                    <a:pt x="7" y="7"/>
                    <a:pt x="6" y="7"/>
                    <a:pt x="4" y="6"/>
                  </a:cubicBezTo>
                  <a:cubicBezTo>
                    <a:pt x="2" y="5"/>
                    <a:pt x="0" y="5"/>
                    <a:pt x="0" y="5"/>
                  </a:cubicBezTo>
                  <a:cubicBezTo>
                    <a:pt x="0" y="5"/>
                    <a:pt x="2" y="4"/>
                    <a:pt x="4" y="3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0" y="2"/>
                    <a:pt x="11" y="1"/>
                    <a:pt x="12" y="1"/>
                  </a:cubicBezTo>
                  <a:cubicBezTo>
                    <a:pt x="13" y="1"/>
                    <a:pt x="14" y="1"/>
                    <a:pt x="16" y="1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21" y="0"/>
                    <a:pt x="22" y="0"/>
                    <a:pt x="23" y="0"/>
                  </a:cubicBezTo>
                  <a:cubicBezTo>
                    <a:pt x="26" y="0"/>
                    <a:pt x="29" y="0"/>
                    <a:pt x="32" y="1"/>
                  </a:cubicBezTo>
                  <a:cubicBezTo>
                    <a:pt x="34" y="1"/>
                    <a:pt x="35" y="1"/>
                    <a:pt x="37" y="2"/>
                  </a:cubicBezTo>
                  <a:cubicBezTo>
                    <a:pt x="38" y="2"/>
                    <a:pt x="38" y="2"/>
                    <a:pt x="39" y="2"/>
                  </a:cubicBezTo>
                  <a:cubicBezTo>
                    <a:pt x="40" y="3"/>
                    <a:pt x="41" y="3"/>
                    <a:pt x="42" y="3"/>
                  </a:cubicBezTo>
                  <a:cubicBezTo>
                    <a:pt x="43" y="4"/>
                    <a:pt x="45" y="5"/>
                    <a:pt x="46" y="5"/>
                  </a:cubicBezTo>
                  <a:cubicBezTo>
                    <a:pt x="48" y="6"/>
                    <a:pt x="50" y="7"/>
                    <a:pt x="51" y="8"/>
                  </a:cubicBezTo>
                  <a:cubicBezTo>
                    <a:pt x="54" y="10"/>
                    <a:pt x="57" y="13"/>
                    <a:pt x="59" y="16"/>
                  </a:cubicBezTo>
                  <a:cubicBezTo>
                    <a:pt x="61" y="20"/>
                    <a:pt x="63" y="24"/>
                    <a:pt x="63" y="27"/>
                  </a:cubicBezTo>
                  <a:cubicBezTo>
                    <a:pt x="63" y="31"/>
                    <a:pt x="63" y="35"/>
                    <a:pt x="61" y="38"/>
                  </a:cubicBezTo>
                  <a:cubicBezTo>
                    <a:pt x="60" y="41"/>
                    <a:pt x="58" y="43"/>
                    <a:pt x="57" y="45"/>
                  </a:cubicBezTo>
                  <a:cubicBezTo>
                    <a:pt x="56" y="46"/>
                    <a:pt x="55" y="47"/>
                    <a:pt x="54" y="48"/>
                  </a:cubicBezTo>
                  <a:cubicBezTo>
                    <a:pt x="53" y="49"/>
                    <a:pt x="52" y="49"/>
                    <a:pt x="51" y="50"/>
                  </a:cubicBezTo>
                  <a:cubicBezTo>
                    <a:pt x="50" y="51"/>
                    <a:pt x="50" y="51"/>
                    <a:pt x="49" y="51"/>
                  </a:cubicBezTo>
                  <a:cubicBezTo>
                    <a:pt x="48" y="52"/>
                    <a:pt x="47" y="52"/>
                    <a:pt x="47" y="52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3" y="54"/>
                    <a:pt x="42" y="54"/>
                    <a:pt x="4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id="{9CA50411-E8FF-402B-BC33-A3B3333F99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0212" y="7950201"/>
              <a:ext cx="565150" cy="319088"/>
            </a:xfrm>
            <a:custGeom>
              <a:avLst/>
              <a:gdLst>
                <a:gd name="T0" fmla="*/ 69 w 484"/>
                <a:gd name="T1" fmla="*/ 211 h 274"/>
                <a:gd name="T2" fmla="*/ 75 w 484"/>
                <a:gd name="T3" fmla="*/ 213 h 274"/>
                <a:gd name="T4" fmla="*/ 81 w 484"/>
                <a:gd name="T5" fmla="*/ 251 h 274"/>
                <a:gd name="T6" fmla="*/ 44 w 484"/>
                <a:gd name="T7" fmla="*/ 274 h 274"/>
                <a:gd name="T8" fmla="*/ 36 w 484"/>
                <a:gd name="T9" fmla="*/ 273 h 274"/>
                <a:gd name="T10" fmla="*/ 26 w 484"/>
                <a:gd name="T11" fmla="*/ 271 h 274"/>
                <a:gd name="T12" fmla="*/ 20 w 484"/>
                <a:gd name="T13" fmla="*/ 267 h 274"/>
                <a:gd name="T14" fmla="*/ 15 w 484"/>
                <a:gd name="T15" fmla="*/ 263 h 274"/>
                <a:gd name="T16" fmla="*/ 4 w 484"/>
                <a:gd name="T17" fmla="*/ 244 h 274"/>
                <a:gd name="T18" fmla="*/ 5 w 484"/>
                <a:gd name="T19" fmla="*/ 181 h 274"/>
                <a:gd name="T20" fmla="*/ 19 w 484"/>
                <a:gd name="T21" fmla="*/ 151 h 274"/>
                <a:gd name="T22" fmla="*/ 106 w 484"/>
                <a:gd name="T23" fmla="*/ 90 h 274"/>
                <a:gd name="T24" fmla="*/ 215 w 484"/>
                <a:gd name="T25" fmla="*/ 82 h 274"/>
                <a:gd name="T26" fmla="*/ 406 w 484"/>
                <a:gd name="T27" fmla="*/ 84 h 274"/>
                <a:gd name="T28" fmla="*/ 450 w 484"/>
                <a:gd name="T29" fmla="*/ 61 h 274"/>
                <a:gd name="T30" fmla="*/ 457 w 484"/>
                <a:gd name="T31" fmla="*/ 55 h 274"/>
                <a:gd name="T32" fmla="*/ 464 w 484"/>
                <a:gd name="T33" fmla="*/ 38 h 274"/>
                <a:gd name="T34" fmla="*/ 452 w 484"/>
                <a:gd name="T35" fmla="*/ 22 h 274"/>
                <a:gd name="T36" fmla="*/ 440 w 484"/>
                <a:gd name="T37" fmla="*/ 21 h 274"/>
                <a:gd name="T38" fmla="*/ 436 w 484"/>
                <a:gd name="T39" fmla="*/ 21 h 274"/>
                <a:gd name="T40" fmla="*/ 424 w 484"/>
                <a:gd name="T41" fmla="*/ 19 h 274"/>
                <a:gd name="T42" fmla="*/ 430 w 484"/>
                <a:gd name="T43" fmla="*/ 6 h 274"/>
                <a:gd name="T44" fmla="*/ 435 w 484"/>
                <a:gd name="T45" fmla="*/ 3 h 274"/>
                <a:gd name="T46" fmla="*/ 458 w 484"/>
                <a:gd name="T47" fmla="*/ 2 h 274"/>
                <a:gd name="T48" fmla="*/ 484 w 484"/>
                <a:gd name="T49" fmla="*/ 38 h 274"/>
                <a:gd name="T50" fmla="*/ 483 w 484"/>
                <a:gd name="T51" fmla="*/ 43 h 274"/>
                <a:gd name="T52" fmla="*/ 477 w 484"/>
                <a:gd name="T53" fmla="*/ 60 h 274"/>
                <a:gd name="T54" fmla="*/ 469 w 484"/>
                <a:gd name="T55" fmla="*/ 70 h 274"/>
                <a:gd name="T56" fmla="*/ 460 w 484"/>
                <a:gd name="T57" fmla="*/ 78 h 274"/>
                <a:gd name="T58" fmla="*/ 350 w 484"/>
                <a:gd name="T59" fmla="*/ 107 h 274"/>
                <a:gd name="T60" fmla="*/ 178 w 484"/>
                <a:gd name="T61" fmla="*/ 93 h 274"/>
                <a:gd name="T62" fmla="*/ 75 w 484"/>
                <a:gd name="T63" fmla="*/ 111 h 274"/>
                <a:gd name="T64" fmla="*/ 20 w 484"/>
                <a:gd name="T65" fmla="*/ 161 h 274"/>
                <a:gd name="T66" fmla="*/ 5 w 484"/>
                <a:gd name="T67" fmla="*/ 214 h 274"/>
                <a:gd name="T68" fmla="*/ 13 w 484"/>
                <a:gd name="T69" fmla="*/ 255 h 274"/>
                <a:gd name="T70" fmla="*/ 19 w 484"/>
                <a:gd name="T71" fmla="*/ 263 h 274"/>
                <a:gd name="T72" fmla="*/ 25 w 484"/>
                <a:gd name="T73" fmla="*/ 266 h 274"/>
                <a:gd name="T74" fmla="*/ 30 w 484"/>
                <a:gd name="T75" fmla="*/ 269 h 274"/>
                <a:gd name="T76" fmla="*/ 39 w 484"/>
                <a:gd name="T77" fmla="*/ 271 h 274"/>
                <a:gd name="T78" fmla="*/ 45 w 484"/>
                <a:gd name="T79" fmla="*/ 271 h 274"/>
                <a:gd name="T80" fmla="*/ 84 w 484"/>
                <a:gd name="T81" fmla="*/ 234 h 274"/>
                <a:gd name="T82" fmla="*/ 72 w 484"/>
                <a:gd name="T83" fmla="*/ 212 h 274"/>
                <a:gd name="T84" fmla="*/ 67 w 484"/>
                <a:gd name="T85" fmla="*/ 211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4" h="274">
                  <a:moveTo>
                    <a:pt x="67" y="212"/>
                  </a:moveTo>
                  <a:cubicBezTo>
                    <a:pt x="67" y="212"/>
                    <a:pt x="67" y="212"/>
                    <a:pt x="67" y="211"/>
                  </a:cubicBezTo>
                  <a:cubicBezTo>
                    <a:pt x="68" y="211"/>
                    <a:pt x="68" y="211"/>
                    <a:pt x="69" y="211"/>
                  </a:cubicBezTo>
                  <a:cubicBezTo>
                    <a:pt x="69" y="211"/>
                    <a:pt x="70" y="211"/>
                    <a:pt x="70" y="211"/>
                  </a:cubicBezTo>
                  <a:cubicBezTo>
                    <a:pt x="71" y="211"/>
                    <a:pt x="71" y="211"/>
                    <a:pt x="72" y="212"/>
                  </a:cubicBezTo>
                  <a:cubicBezTo>
                    <a:pt x="73" y="212"/>
                    <a:pt x="74" y="212"/>
                    <a:pt x="75" y="213"/>
                  </a:cubicBezTo>
                  <a:cubicBezTo>
                    <a:pt x="78" y="214"/>
                    <a:pt x="80" y="217"/>
                    <a:pt x="82" y="220"/>
                  </a:cubicBezTo>
                  <a:cubicBezTo>
                    <a:pt x="84" y="224"/>
                    <a:pt x="85" y="229"/>
                    <a:pt x="85" y="234"/>
                  </a:cubicBezTo>
                  <a:cubicBezTo>
                    <a:pt x="85" y="239"/>
                    <a:pt x="84" y="245"/>
                    <a:pt x="81" y="251"/>
                  </a:cubicBezTo>
                  <a:cubicBezTo>
                    <a:pt x="79" y="257"/>
                    <a:pt x="74" y="263"/>
                    <a:pt x="68" y="267"/>
                  </a:cubicBezTo>
                  <a:cubicBezTo>
                    <a:pt x="62" y="271"/>
                    <a:pt x="54" y="273"/>
                    <a:pt x="46" y="274"/>
                  </a:cubicBezTo>
                  <a:cubicBezTo>
                    <a:pt x="44" y="274"/>
                    <a:pt x="44" y="274"/>
                    <a:pt x="44" y="274"/>
                  </a:cubicBezTo>
                  <a:cubicBezTo>
                    <a:pt x="42" y="274"/>
                    <a:pt x="42" y="274"/>
                    <a:pt x="42" y="274"/>
                  </a:cubicBezTo>
                  <a:cubicBezTo>
                    <a:pt x="41" y="274"/>
                    <a:pt x="40" y="274"/>
                    <a:pt x="39" y="274"/>
                  </a:cubicBezTo>
                  <a:cubicBezTo>
                    <a:pt x="38" y="274"/>
                    <a:pt x="37" y="273"/>
                    <a:pt x="36" y="273"/>
                  </a:cubicBezTo>
                  <a:cubicBezTo>
                    <a:pt x="35" y="273"/>
                    <a:pt x="34" y="273"/>
                    <a:pt x="33" y="273"/>
                  </a:cubicBezTo>
                  <a:cubicBezTo>
                    <a:pt x="32" y="272"/>
                    <a:pt x="30" y="272"/>
                    <a:pt x="29" y="272"/>
                  </a:cubicBezTo>
                  <a:cubicBezTo>
                    <a:pt x="28" y="271"/>
                    <a:pt x="27" y="271"/>
                    <a:pt x="26" y="271"/>
                  </a:cubicBezTo>
                  <a:cubicBezTo>
                    <a:pt x="26" y="270"/>
                    <a:pt x="25" y="270"/>
                    <a:pt x="25" y="270"/>
                  </a:cubicBezTo>
                  <a:cubicBezTo>
                    <a:pt x="23" y="269"/>
                    <a:pt x="23" y="269"/>
                    <a:pt x="23" y="269"/>
                  </a:cubicBezTo>
                  <a:cubicBezTo>
                    <a:pt x="22" y="269"/>
                    <a:pt x="21" y="268"/>
                    <a:pt x="20" y="267"/>
                  </a:cubicBezTo>
                  <a:cubicBezTo>
                    <a:pt x="19" y="266"/>
                    <a:pt x="19" y="266"/>
                    <a:pt x="19" y="266"/>
                  </a:cubicBezTo>
                  <a:cubicBezTo>
                    <a:pt x="18" y="266"/>
                    <a:pt x="18" y="266"/>
                    <a:pt x="17" y="265"/>
                  </a:cubicBezTo>
                  <a:cubicBezTo>
                    <a:pt x="16" y="264"/>
                    <a:pt x="15" y="264"/>
                    <a:pt x="15" y="263"/>
                  </a:cubicBezTo>
                  <a:cubicBezTo>
                    <a:pt x="14" y="262"/>
                    <a:pt x="13" y="261"/>
                    <a:pt x="12" y="260"/>
                  </a:cubicBezTo>
                  <a:cubicBezTo>
                    <a:pt x="11" y="259"/>
                    <a:pt x="11" y="258"/>
                    <a:pt x="10" y="257"/>
                  </a:cubicBezTo>
                  <a:cubicBezTo>
                    <a:pt x="7" y="253"/>
                    <a:pt x="5" y="249"/>
                    <a:pt x="4" y="244"/>
                  </a:cubicBezTo>
                  <a:cubicBezTo>
                    <a:pt x="2" y="239"/>
                    <a:pt x="1" y="234"/>
                    <a:pt x="1" y="229"/>
                  </a:cubicBezTo>
                  <a:cubicBezTo>
                    <a:pt x="0" y="224"/>
                    <a:pt x="0" y="219"/>
                    <a:pt x="0" y="213"/>
                  </a:cubicBezTo>
                  <a:cubicBezTo>
                    <a:pt x="0" y="203"/>
                    <a:pt x="2" y="192"/>
                    <a:pt x="5" y="181"/>
                  </a:cubicBezTo>
                  <a:cubicBezTo>
                    <a:pt x="6" y="176"/>
                    <a:pt x="8" y="171"/>
                    <a:pt x="10" y="165"/>
                  </a:cubicBezTo>
                  <a:cubicBezTo>
                    <a:pt x="11" y="163"/>
                    <a:pt x="13" y="160"/>
                    <a:pt x="14" y="158"/>
                  </a:cubicBezTo>
                  <a:cubicBezTo>
                    <a:pt x="16" y="155"/>
                    <a:pt x="17" y="153"/>
                    <a:pt x="19" y="151"/>
                  </a:cubicBezTo>
                  <a:cubicBezTo>
                    <a:pt x="26" y="141"/>
                    <a:pt x="33" y="132"/>
                    <a:pt x="42" y="124"/>
                  </a:cubicBezTo>
                  <a:cubicBezTo>
                    <a:pt x="51" y="116"/>
                    <a:pt x="61" y="109"/>
                    <a:pt x="71" y="103"/>
                  </a:cubicBezTo>
                  <a:cubicBezTo>
                    <a:pt x="82" y="97"/>
                    <a:pt x="94" y="93"/>
                    <a:pt x="106" y="90"/>
                  </a:cubicBezTo>
                  <a:cubicBezTo>
                    <a:pt x="117" y="86"/>
                    <a:pt x="130" y="84"/>
                    <a:pt x="142" y="83"/>
                  </a:cubicBezTo>
                  <a:cubicBezTo>
                    <a:pt x="154" y="82"/>
                    <a:pt x="166" y="81"/>
                    <a:pt x="178" y="81"/>
                  </a:cubicBezTo>
                  <a:cubicBezTo>
                    <a:pt x="191" y="81"/>
                    <a:pt x="203" y="82"/>
                    <a:pt x="215" y="82"/>
                  </a:cubicBezTo>
                  <a:cubicBezTo>
                    <a:pt x="239" y="84"/>
                    <a:pt x="262" y="86"/>
                    <a:pt x="285" y="88"/>
                  </a:cubicBezTo>
                  <a:cubicBezTo>
                    <a:pt x="307" y="90"/>
                    <a:pt x="329" y="91"/>
                    <a:pt x="350" y="91"/>
                  </a:cubicBezTo>
                  <a:cubicBezTo>
                    <a:pt x="370" y="90"/>
                    <a:pt x="390" y="88"/>
                    <a:pt x="406" y="84"/>
                  </a:cubicBezTo>
                  <a:cubicBezTo>
                    <a:pt x="415" y="81"/>
                    <a:pt x="423" y="78"/>
                    <a:pt x="430" y="75"/>
                  </a:cubicBezTo>
                  <a:cubicBezTo>
                    <a:pt x="437" y="71"/>
                    <a:pt x="443" y="67"/>
                    <a:pt x="448" y="63"/>
                  </a:cubicBezTo>
                  <a:cubicBezTo>
                    <a:pt x="449" y="62"/>
                    <a:pt x="450" y="62"/>
                    <a:pt x="450" y="61"/>
                  </a:cubicBezTo>
                  <a:cubicBezTo>
                    <a:pt x="451" y="61"/>
                    <a:pt x="452" y="60"/>
                    <a:pt x="452" y="60"/>
                  </a:cubicBezTo>
                  <a:cubicBezTo>
                    <a:pt x="453" y="59"/>
                    <a:pt x="454" y="58"/>
                    <a:pt x="455" y="57"/>
                  </a:cubicBezTo>
                  <a:cubicBezTo>
                    <a:pt x="456" y="56"/>
                    <a:pt x="456" y="55"/>
                    <a:pt x="457" y="55"/>
                  </a:cubicBezTo>
                  <a:cubicBezTo>
                    <a:pt x="457" y="54"/>
                    <a:pt x="458" y="54"/>
                    <a:pt x="458" y="53"/>
                  </a:cubicBezTo>
                  <a:cubicBezTo>
                    <a:pt x="459" y="52"/>
                    <a:pt x="460" y="51"/>
                    <a:pt x="460" y="50"/>
                  </a:cubicBezTo>
                  <a:cubicBezTo>
                    <a:pt x="463" y="46"/>
                    <a:pt x="464" y="41"/>
                    <a:pt x="464" y="38"/>
                  </a:cubicBezTo>
                  <a:cubicBezTo>
                    <a:pt x="464" y="34"/>
                    <a:pt x="463" y="31"/>
                    <a:pt x="461" y="28"/>
                  </a:cubicBezTo>
                  <a:cubicBezTo>
                    <a:pt x="460" y="26"/>
                    <a:pt x="458" y="25"/>
                    <a:pt x="456" y="24"/>
                  </a:cubicBezTo>
                  <a:cubicBezTo>
                    <a:pt x="455" y="23"/>
                    <a:pt x="453" y="22"/>
                    <a:pt x="452" y="22"/>
                  </a:cubicBezTo>
                  <a:cubicBezTo>
                    <a:pt x="451" y="21"/>
                    <a:pt x="450" y="21"/>
                    <a:pt x="450" y="21"/>
                  </a:cubicBezTo>
                  <a:cubicBezTo>
                    <a:pt x="447" y="21"/>
                    <a:pt x="445" y="21"/>
                    <a:pt x="442" y="21"/>
                  </a:cubicBezTo>
                  <a:cubicBezTo>
                    <a:pt x="441" y="21"/>
                    <a:pt x="441" y="21"/>
                    <a:pt x="440" y="21"/>
                  </a:cubicBezTo>
                  <a:cubicBezTo>
                    <a:pt x="440" y="21"/>
                    <a:pt x="439" y="21"/>
                    <a:pt x="438" y="21"/>
                  </a:cubicBezTo>
                  <a:cubicBezTo>
                    <a:pt x="438" y="21"/>
                    <a:pt x="438" y="21"/>
                    <a:pt x="437" y="21"/>
                  </a:cubicBezTo>
                  <a:cubicBezTo>
                    <a:pt x="437" y="21"/>
                    <a:pt x="437" y="21"/>
                    <a:pt x="436" y="21"/>
                  </a:cubicBezTo>
                  <a:cubicBezTo>
                    <a:pt x="436" y="21"/>
                    <a:pt x="435" y="21"/>
                    <a:pt x="434" y="21"/>
                  </a:cubicBezTo>
                  <a:cubicBezTo>
                    <a:pt x="432" y="21"/>
                    <a:pt x="430" y="21"/>
                    <a:pt x="428" y="21"/>
                  </a:cubicBezTo>
                  <a:cubicBezTo>
                    <a:pt x="426" y="21"/>
                    <a:pt x="425" y="20"/>
                    <a:pt x="424" y="19"/>
                  </a:cubicBezTo>
                  <a:cubicBezTo>
                    <a:pt x="423" y="18"/>
                    <a:pt x="423" y="16"/>
                    <a:pt x="424" y="14"/>
                  </a:cubicBezTo>
                  <a:cubicBezTo>
                    <a:pt x="424" y="12"/>
                    <a:pt x="426" y="10"/>
                    <a:pt x="428" y="8"/>
                  </a:cubicBezTo>
                  <a:cubicBezTo>
                    <a:pt x="429" y="7"/>
                    <a:pt x="429" y="7"/>
                    <a:pt x="430" y="6"/>
                  </a:cubicBezTo>
                  <a:cubicBezTo>
                    <a:pt x="430" y="6"/>
                    <a:pt x="431" y="6"/>
                    <a:pt x="431" y="5"/>
                  </a:cubicBezTo>
                  <a:cubicBezTo>
                    <a:pt x="431" y="5"/>
                    <a:pt x="432" y="5"/>
                    <a:pt x="432" y="5"/>
                  </a:cubicBezTo>
                  <a:cubicBezTo>
                    <a:pt x="433" y="4"/>
                    <a:pt x="434" y="4"/>
                    <a:pt x="435" y="3"/>
                  </a:cubicBezTo>
                  <a:cubicBezTo>
                    <a:pt x="436" y="3"/>
                    <a:pt x="437" y="2"/>
                    <a:pt x="438" y="2"/>
                  </a:cubicBezTo>
                  <a:cubicBezTo>
                    <a:pt x="442" y="0"/>
                    <a:pt x="448" y="0"/>
                    <a:pt x="453" y="1"/>
                  </a:cubicBezTo>
                  <a:cubicBezTo>
                    <a:pt x="454" y="1"/>
                    <a:pt x="455" y="1"/>
                    <a:pt x="458" y="2"/>
                  </a:cubicBezTo>
                  <a:cubicBezTo>
                    <a:pt x="461" y="2"/>
                    <a:pt x="464" y="4"/>
                    <a:pt x="468" y="6"/>
                  </a:cubicBezTo>
                  <a:cubicBezTo>
                    <a:pt x="471" y="9"/>
                    <a:pt x="476" y="13"/>
                    <a:pt x="479" y="18"/>
                  </a:cubicBezTo>
                  <a:cubicBezTo>
                    <a:pt x="482" y="23"/>
                    <a:pt x="484" y="30"/>
                    <a:pt x="484" y="38"/>
                  </a:cubicBezTo>
                  <a:cubicBezTo>
                    <a:pt x="484" y="39"/>
                    <a:pt x="484" y="40"/>
                    <a:pt x="484" y="40"/>
                  </a:cubicBezTo>
                  <a:cubicBezTo>
                    <a:pt x="484" y="41"/>
                    <a:pt x="484" y="41"/>
                    <a:pt x="484" y="42"/>
                  </a:cubicBezTo>
                  <a:cubicBezTo>
                    <a:pt x="484" y="42"/>
                    <a:pt x="484" y="43"/>
                    <a:pt x="483" y="43"/>
                  </a:cubicBezTo>
                  <a:cubicBezTo>
                    <a:pt x="483" y="44"/>
                    <a:pt x="483" y="45"/>
                    <a:pt x="483" y="46"/>
                  </a:cubicBezTo>
                  <a:cubicBezTo>
                    <a:pt x="483" y="47"/>
                    <a:pt x="482" y="48"/>
                    <a:pt x="482" y="49"/>
                  </a:cubicBezTo>
                  <a:cubicBezTo>
                    <a:pt x="481" y="53"/>
                    <a:pt x="479" y="57"/>
                    <a:pt x="477" y="60"/>
                  </a:cubicBezTo>
                  <a:cubicBezTo>
                    <a:pt x="476" y="62"/>
                    <a:pt x="475" y="63"/>
                    <a:pt x="474" y="65"/>
                  </a:cubicBezTo>
                  <a:cubicBezTo>
                    <a:pt x="473" y="66"/>
                    <a:pt x="472" y="67"/>
                    <a:pt x="472" y="68"/>
                  </a:cubicBezTo>
                  <a:cubicBezTo>
                    <a:pt x="471" y="68"/>
                    <a:pt x="470" y="69"/>
                    <a:pt x="469" y="70"/>
                  </a:cubicBezTo>
                  <a:cubicBezTo>
                    <a:pt x="468" y="71"/>
                    <a:pt x="466" y="73"/>
                    <a:pt x="465" y="74"/>
                  </a:cubicBezTo>
                  <a:cubicBezTo>
                    <a:pt x="464" y="75"/>
                    <a:pt x="463" y="75"/>
                    <a:pt x="462" y="76"/>
                  </a:cubicBezTo>
                  <a:cubicBezTo>
                    <a:pt x="462" y="77"/>
                    <a:pt x="461" y="77"/>
                    <a:pt x="460" y="78"/>
                  </a:cubicBezTo>
                  <a:cubicBezTo>
                    <a:pt x="453" y="83"/>
                    <a:pt x="446" y="87"/>
                    <a:pt x="438" y="91"/>
                  </a:cubicBezTo>
                  <a:cubicBezTo>
                    <a:pt x="429" y="95"/>
                    <a:pt x="420" y="98"/>
                    <a:pt x="411" y="101"/>
                  </a:cubicBezTo>
                  <a:cubicBezTo>
                    <a:pt x="392" y="105"/>
                    <a:pt x="371" y="107"/>
                    <a:pt x="350" y="107"/>
                  </a:cubicBezTo>
                  <a:cubicBezTo>
                    <a:pt x="328" y="107"/>
                    <a:pt x="306" y="105"/>
                    <a:pt x="283" y="102"/>
                  </a:cubicBezTo>
                  <a:cubicBezTo>
                    <a:pt x="261" y="100"/>
                    <a:pt x="237" y="97"/>
                    <a:pt x="214" y="95"/>
                  </a:cubicBezTo>
                  <a:cubicBezTo>
                    <a:pt x="202" y="94"/>
                    <a:pt x="190" y="93"/>
                    <a:pt x="178" y="93"/>
                  </a:cubicBezTo>
                  <a:cubicBezTo>
                    <a:pt x="166" y="92"/>
                    <a:pt x="155" y="93"/>
                    <a:pt x="143" y="93"/>
                  </a:cubicBezTo>
                  <a:cubicBezTo>
                    <a:pt x="131" y="94"/>
                    <a:pt x="119" y="96"/>
                    <a:pt x="108" y="99"/>
                  </a:cubicBezTo>
                  <a:cubicBezTo>
                    <a:pt x="97" y="102"/>
                    <a:pt x="86" y="105"/>
                    <a:pt x="75" y="111"/>
                  </a:cubicBezTo>
                  <a:cubicBezTo>
                    <a:pt x="65" y="116"/>
                    <a:pt x="55" y="122"/>
                    <a:pt x="47" y="130"/>
                  </a:cubicBezTo>
                  <a:cubicBezTo>
                    <a:pt x="38" y="137"/>
                    <a:pt x="31" y="145"/>
                    <a:pt x="25" y="154"/>
                  </a:cubicBezTo>
                  <a:cubicBezTo>
                    <a:pt x="23" y="157"/>
                    <a:pt x="21" y="159"/>
                    <a:pt x="20" y="161"/>
                  </a:cubicBezTo>
                  <a:cubicBezTo>
                    <a:pt x="18" y="164"/>
                    <a:pt x="17" y="166"/>
                    <a:pt x="16" y="168"/>
                  </a:cubicBezTo>
                  <a:cubicBezTo>
                    <a:pt x="14" y="173"/>
                    <a:pt x="12" y="178"/>
                    <a:pt x="10" y="183"/>
                  </a:cubicBezTo>
                  <a:cubicBezTo>
                    <a:pt x="7" y="193"/>
                    <a:pt x="6" y="204"/>
                    <a:pt x="5" y="214"/>
                  </a:cubicBezTo>
                  <a:cubicBezTo>
                    <a:pt x="5" y="219"/>
                    <a:pt x="5" y="224"/>
                    <a:pt x="5" y="229"/>
                  </a:cubicBezTo>
                  <a:cubicBezTo>
                    <a:pt x="6" y="233"/>
                    <a:pt x="6" y="238"/>
                    <a:pt x="8" y="243"/>
                  </a:cubicBezTo>
                  <a:cubicBezTo>
                    <a:pt x="9" y="247"/>
                    <a:pt x="11" y="251"/>
                    <a:pt x="13" y="255"/>
                  </a:cubicBezTo>
                  <a:cubicBezTo>
                    <a:pt x="14" y="256"/>
                    <a:pt x="14" y="257"/>
                    <a:pt x="15" y="258"/>
                  </a:cubicBezTo>
                  <a:cubicBezTo>
                    <a:pt x="16" y="259"/>
                    <a:pt x="16" y="260"/>
                    <a:pt x="17" y="260"/>
                  </a:cubicBezTo>
                  <a:cubicBezTo>
                    <a:pt x="18" y="261"/>
                    <a:pt x="19" y="262"/>
                    <a:pt x="19" y="263"/>
                  </a:cubicBezTo>
                  <a:cubicBezTo>
                    <a:pt x="20" y="263"/>
                    <a:pt x="20" y="263"/>
                    <a:pt x="21" y="264"/>
                  </a:cubicBezTo>
                  <a:cubicBezTo>
                    <a:pt x="22" y="265"/>
                    <a:pt x="22" y="265"/>
                    <a:pt x="22" y="265"/>
                  </a:cubicBezTo>
                  <a:cubicBezTo>
                    <a:pt x="23" y="265"/>
                    <a:pt x="24" y="266"/>
                    <a:pt x="25" y="266"/>
                  </a:cubicBezTo>
                  <a:cubicBezTo>
                    <a:pt x="26" y="267"/>
                    <a:pt x="26" y="267"/>
                    <a:pt x="26" y="267"/>
                  </a:cubicBezTo>
                  <a:cubicBezTo>
                    <a:pt x="26" y="267"/>
                    <a:pt x="27" y="268"/>
                    <a:pt x="27" y="268"/>
                  </a:cubicBezTo>
                  <a:cubicBezTo>
                    <a:pt x="28" y="268"/>
                    <a:pt x="29" y="269"/>
                    <a:pt x="30" y="269"/>
                  </a:cubicBezTo>
                  <a:cubicBezTo>
                    <a:pt x="31" y="269"/>
                    <a:pt x="32" y="270"/>
                    <a:pt x="33" y="270"/>
                  </a:cubicBezTo>
                  <a:cubicBezTo>
                    <a:pt x="34" y="270"/>
                    <a:pt x="35" y="270"/>
                    <a:pt x="36" y="270"/>
                  </a:cubicBezTo>
                  <a:cubicBezTo>
                    <a:pt x="37" y="271"/>
                    <a:pt x="38" y="271"/>
                    <a:pt x="39" y="271"/>
                  </a:cubicBezTo>
                  <a:cubicBezTo>
                    <a:pt x="40" y="271"/>
                    <a:pt x="41" y="271"/>
                    <a:pt x="42" y="271"/>
                  </a:cubicBezTo>
                  <a:cubicBezTo>
                    <a:pt x="44" y="271"/>
                    <a:pt x="44" y="271"/>
                    <a:pt x="44" y="271"/>
                  </a:cubicBezTo>
                  <a:cubicBezTo>
                    <a:pt x="45" y="271"/>
                    <a:pt x="45" y="271"/>
                    <a:pt x="45" y="271"/>
                  </a:cubicBezTo>
                  <a:cubicBezTo>
                    <a:pt x="53" y="271"/>
                    <a:pt x="61" y="269"/>
                    <a:pt x="67" y="265"/>
                  </a:cubicBezTo>
                  <a:cubicBezTo>
                    <a:pt x="73" y="262"/>
                    <a:pt x="77" y="256"/>
                    <a:pt x="80" y="251"/>
                  </a:cubicBezTo>
                  <a:cubicBezTo>
                    <a:pt x="83" y="245"/>
                    <a:pt x="84" y="239"/>
                    <a:pt x="84" y="234"/>
                  </a:cubicBezTo>
                  <a:cubicBezTo>
                    <a:pt x="84" y="229"/>
                    <a:pt x="83" y="224"/>
                    <a:pt x="82" y="221"/>
                  </a:cubicBezTo>
                  <a:cubicBezTo>
                    <a:pt x="80" y="217"/>
                    <a:pt x="78" y="214"/>
                    <a:pt x="75" y="213"/>
                  </a:cubicBezTo>
                  <a:cubicBezTo>
                    <a:pt x="74" y="212"/>
                    <a:pt x="73" y="212"/>
                    <a:pt x="72" y="212"/>
                  </a:cubicBezTo>
                  <a:cubicBezTo>
                    <a:pt x="71" y="212"/>
                    <a:pt x="71" y="211"/>
                    <a:pt x="70" y="211"/>
                  </a:cubicBezTo>
                  <a:cubicBezTo>
                    <a:pt x="70" y="211"/>
                    <a:pt x="69" y="211"/>
                    <a:pt x="69" y="211"/>
                  </a:cubicBezTo>
                  <a:cubicBezTo>
                    <a:pt x="68" y="211"/>
                    <a:pt x="68" y="211"/>
                    <a:pt x="67" y="211"/>
                  </a:cubicBezTo>
                  <a:cubicBezTo>
                    <a:pt x="67" y="212"/>
                    <a:pt x="67" y="212"/>
                    <a:pt x="67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>
              <a:extLst>
                <a:ext uri="{FF2B5EF4-FFF2-40B4-BE49-F238E27FC236}">
                  <a16:creationId xmlns:a16="http://schemas.microsoft.com/office/drawing/2014/main" id="{A6D05E0C-AF96-471E-802A-F87AE314F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4187" y="8070851"/>
              <a:ext cx="206375" cy="142875"/>
            </a:xfrm>
            <a:custGeom>
              <a:avLst/>
              <a:gdLst>
                <a:gd name="T0" fmla="*/ 3 w 176"/>
                <a:gd name="T1" fmla="*/ 20 h 122"/>
                <a:gd name="T2" fmla="*/ 12 w 176"/>
                <a:gd name="T3" fmla="*/ 16 h 122"/>
                <a:gd name="T4" fmla="*/ 69 w 176"/>
                <a:gd name="T5" fmla="*/ 1 h 122"/>
                <a:gd name="T6" fmla="*/ 111 w 176"/>
                <a:gd name="T7" fmla="*/ 4 h 122"/>
                <a:gd name="T8" fmla="*/ 150 w 176"/>
                <a:gd name="T9" fmla="*/ 26 h 122"/>
                <a:gd name="T10" fmla="*/ 174 w 176"/>
                <a:gd name="T11" fmla="*/ 67 h 122"/>
                <a:gd name="T12" fmla="*/ 172 w 176"/>
                <a:gd name="T13" fmla="*/ 98 h 122"/>
                <a:gd name="T14" fmla="*/ 157 w 176"/>
                <a:gd name="T15" fmla="*/ 117 h 122"/>
                <a:gd name="T16" fmla="*/ 148 w 176"/>
                <a:gd name="T17" fmla="*/ 121 h 122"/>
                <a:gd name="T18" fmla="*/ 143 w 176"/>
                <a:gd name="T19" fmla="*/ 122 h 122"/>
                <a:gd name="T20" fmla="*/ 135 w 176"/>
                <a:gd name="T21" fmla="*/ 122 h 122"/>
                <a:gd name="T22" fmla="*/ 110 w 176"/>
                <a:gd name="T23" fmla="*/ 110 h 122"/>
                <a:gd name="T24" fmla="*/ 103 w 176"/>
                <a:gd name="T25" fmla="*/ 90 h 122"/>
                <a:gd name="T26" fmla="*/ 107 w 176"/>
                <a:gd name="T27" fmla="*/ 71 h 122"/>
                <a:gd name="T28" fmla="*/ 108 w 176"/>
                <a:gd name="T29" fmla="*/ 68 h 122"/>
                <a:gd name="T30" fmla="*/ 111 w 176"/>
                <a:gd name="T31" fmla="*/ 65 h 122"/>
                <a:gd name="T32" fmla="*/ 119 w 176"/>
                <a:gd name="T33" fmla="*/ 62 h 122"/>
                <a:gd name="T34" fmla="*/ 125 w 176"/>
                <a:gd name="T35" fmla="*/ 64 h 122"/>
                <a:gd name="T36" fmla="*/ 127 w 176"/>
                <a:gd name="T37" fmla="*/ 70 h 122"/>
                <a:gd name="T38" fmla="*/ 125 w 176"/>
                <a:gd name="T39" fmla="*/ 75 h 122"/>
                <a:gd name="T40" fmla="*/ 125 w 176"/>
                <a:gd name="T41" fmla="*/ 78 h 122"/>
                <a:gd name="T42" fmla="*/ 125 w 176"/>
                <a:gd name="T43" fmla="*/ 79 h 122"/>
                <a:gd name="T44" fmla="*/ 125 w 176"/>
                <a:gd name="T45" fmla="*/ 80 h 122"/>
                <a:gd name="T46" fmla="*/ 125 w 176"/>
                <a:gd name="T47" fmla="*/ 81 h 122"/>
                <a:gd name="T48" fmla="*/ 124 w 176"/>
                <a:gd name="T49" fmla="*/ 82 h 122"/>
                <a:gd name="T50" fmla="*/ 126 w 176"/>
                <a:gd name="T51" fmla="*/ 99 h 122"/>
                <a:gd name="T52" fmla="*/ 138 w 176"/>
                <a:gd name="T53" fmla="*/ 105 h 122"/>
                <a:gd name="T54" fmla="*/ 142 w 176"/>
                <a:gd name="T55" fmla="*/ 104 h 122"/>
                <a:gd name="T56" fmla="*/ 145 w 176"/>
                <a:gd name="T57" fmla="*/ 104 h 122"/>
                <a:gd name="T58" fmla="*/ 158 w 176"/>
                <a:gd name="T59" fmla="*/ 92 h 122"/>
                <a:gd name="T60" fmla="*/ 161 w 176"/>
                <a:gd name="T61" fmla="*/ 69 h 122"/>
                <a:gd name="T62" fmla="*/ 143 w 176"/>
                <a:gd name="T63" fmla="*/ 34 h 122"/>
                <a:gd name="T64" fmla="*/ 108 w 176"/>
                <a:gd name="T65" fmla="*/ 12 h 122"/>
                <a:gd name="T66" fmla="*/ 70 w 176"/>
                <a:gd name="T67" fmla="*/ 6 h 122"/>
                <a:gd name="T68" fmla="*/ 12 w 176"/>
                <a:gd name="T69" fmla="*/ 17 h 122"/>
                <a:gd name="T70" fmla="*/ 3 w 176"/>
                <a:gd name="T71" fmla="*/ 2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6" h="122">
                  <a:moveTo>
                    <a:pt x="0" y="22"/>
                  </a:moveTo>
                  <a:cubicBezTo>
                    <a:pt x="0" y="22"/>
                    <a:pt x="1" y="21"/>
                    <a:pt x="3" y="20"/>
                  </a:cubicBezTo>
                  <a:cubicBezTo>
                    <a:pt x="4" y="20"/>
                    <a:pt x="5" y="19"/>
                    <a:pt x="7" y="18"/>
                  </a:cubicBezTo>
                  <a:cubicBezTo>
                    <a:pt x="8" y="18"/>
                    <a:pt x="10" y="17"/>
                    <a:pt x="12" y="16"/>
                  </a:cubicBezTo>
                  <a:cubicBezTo>
                    <a:pt x="20" y="13"/>
                    <a:pt x="31" y="8"/>
                    <a:pt x="46" y="5"/>
                  </a:cubicBezTo>
                  <a:cubicBezTo>
                    <a:pt x="53" y="3"/>
                    <a:pt x="61" y="2"/>
                    <a:pt x="69" y="1"/>
                  </a:cubicBezTo>
                  <a:cubicBezTo>
                    <a:pt x="78" y="0"/>
                    <a:pt x="87" y="0"/>
                    <a:pt x="96" y="2"/>
                  </a:cubicBezTo>
                  <a:cubicBezTo>
                    <a:pt x="101" y="2"/>
                    <a:pt x="106" y="3"/>
                    <a:pt x="111" y="4"/>
                  </a:cubicBezTo>
                  <a:cubicBezTo>
                    <a:pt x="115" y="6"/>
                    <a:pt x="120" y="7"/>
                    <a:pt x="125" y="9"/>
                  </a:cubicBezTo>
                  <a:cubicBezTo>
                    <a:pt x="134" y="13"/>
                    <a:pt x="143" y="19"/>
                    <a:pt x="150" y="26"/>
                  </a:cubicBezTo>
                  <a:cubicBezTo>
                    <a:pt x="158" y="34"/>
                    <a:pt x="164" y="42"/>
                    <a:pt x="169" y="52"/>
                  </a:cubicBezTo>
                  <a:cubicBezTo>
                    <a:pt x="171" y="57"/>
                    <a:pt x="173" y="62"/>
                    <a:pt x="174" y="67"/>
                  </a:cubicBezTo>
                  <a:cubicBezTo>
                    <a:pt x="175" y="72"/>
                    <a:pt x="176" y="77"/>
                    <a:pt x="176" y="83"/>
                  </a:cubicBezTo>
                  <a:cubicBezTo>
                    <a:pt x="175" y="88"/>
                    <a:pt x="174" y="93"/>
                    <a:pt x="172" y="98"/>
                  </a:cubicBezTo>
                  <a:cubicBezTo>
                    <a:pt x="170" y="103"/>
                    <a:pt x="167" y="108"/>
                    <a:pt x="163" y="112"/>
                  </a:cubicBezTo>
                  <a:cubicBezTo>
                    <a:pt x="161" y="114"/>
                    <a:pt x="159" y="115"/>
                    <a:pt x="157" y="117"/>
                  </a:cubicBezTo>
                  <a:cubicBezTo>
                    <a:pt x="154" y="118"/>
                    <a:pt x="152" y="119"/>
                    <a:pt x="150" y="120"/>
                  </a:cubicBezTo>
                  <a:cubicBezTo>
                    <a:pt x="149" y="120"/>
                    <a:pt x="148" y="121"/>
                    <a:pt x="148" y="121"/>
                  </a:cubicBezTo>
                  <a:cubicBezTo>
                    <a:pt x="147" y="121"/>
                    <a:pt x="147" y="121"/>
                    <a:pt x="146" y="121"/>
                  </a:cubicBezTo>
                  <a:cubicBezTo>
                    <a:pt x="145" y="121"/>
                    <a:pt x="144" y="122"/>
                    <a:pt x="143" y="122"/>
                  </a:cubicBezTo>
                  <a:cubicBezTo>
                    <a:pt x="141" y="122"/>
                    <a:pt x="140" y="122"/>
                    <a:pt x="139" y="122"/>
                  </a:cubicBezTo>
                  <a:cubicBezTo>
                    <a:pt x="138" y="122"/>
                    <a:pt x="136" y="122"/>
                    <a:pt x="135" y="122"/>
                  </a:cubicBezTo>
                  <a:cubicBezTo>
                    <a:pt x="130" y="122"/>
                    <a:pt x="125" y="121"/>
                    <a:pt x="121" y="119"/>
                  </a:cubicBezTo>
                  <a:cubicBezTo>
                    <a:pt x="116" y="117"/>
                    <a:pt x="113" y="114"/>
                    <a:pt x="110" y="110"/>
                  </a:cubicBezTo>
                  <a:cubicBezTo>
                    <a:pt x="107" y="107"/>
                    <a:pt x="106" y="103"/>
                    <a:pt x="105" y="99"/>
                  </a:cubicBezTo>
                  <a:cubicBezTo>
                    <a:pt x="104" y="96"/>
                    <a:pt x="103" y="93"/>
                    <a:pt x="103" y="90"/>
                  </a:cubicBezTo>
                  <a:cubicBezTo>
                    <a:pt x="103" y="84"/>
                    <a:pt x="104" y="79"/>
                    <a:pt x="105" y="75"/>
                  </a:cubicBezTo>
                  <a:cubicBezTo>
                    <a:pt x="106" y="73"/>
                    <a:pt x="106" y="72"/>
                    <a:pt x="107" y="71"/>
                  </a:cubicBezTo>
                  <a:cubicBezTo>
                    <a:pt x="107" y="70"/>
                    <a:pt x="107" y="70"/>
                    <a:pt x="108" y="69"/>
                  </a:cubicBezTo>
                  <a:cubicBezTo>
                    <a:pt x="108" y="69"/>
                    <a:pt x="108" y="69"/>
                    <a:pt x="108" y="68"/>
                  </a:cubicBezTo>
                  <a:cubicBezTo>
                    <a:pt x="109" y="68"/>
                    <a:pt x="109" y="67"/>
                    <a:pt x="109" y="67"/>
                  </a:cubicBezTo>
                  <a:cubicBezTo>
                    <a:pt x="110" y="66"/>
                    <a:pt x="111" y="66"/>
                    <a:pt x="111" y="65"/>
                  </a:cubicBezTo>
                  <a:cubicBezTo>
                    <a:pt x="112" y="64"/>
                    <a:pt x="114" y="64"/>
                    <a:pt x="115" y="63"/>
                  </a:cubicBezTo>
                  <a:cubicBezTo>
                    <a:pt x="116" y="63"/>
                    <a:pt x="117" y="62"/>
                    <a:pt x="119" y="62"/>
                  </a:cubicBezTo>
                  <a:cubicBezTo>
                    <a:pt x="120" y="62"/>
                    <a:pt x="121" y="62"/>
                    <a:pt x="122" y="63"/>
                  </a:cubicBezTo>
                  <a:cubicBezTo>
                    <a:pt x="123" y="63"/>
                    <a:pt x="124" y="63"/>
                    <a:pt x="125" y="64"/>
                  </a:cubicBezTo>
                  <a:cubicBezTo>
                    <a:pt x="126" y="64"/>
                    <a:pt x="126" y="65"/>
                    <a:pt x="126" y="66"/>
                  </a:cubicBezTo>
                  <a:cubicBezTo>
                    <a:pt x="127" y="67"/>
                    <a:pt x="127" y="68"/>
                    <a:pt x="127" y="70"/>
                  </a:cubicBezTo>
                  <a:cubicBezTo>
                    <a:pt x="127" y="71"/>
                    <a:pt x="126" y="73"/>
                    <a:pt x="126" y="74"/>
                  </a:cubicBezTo>
                  <a:cubicBezTo>
                    <a:pt x="126" y="74"/>
                    <a:pt x="125" y="75"/>
                    <a:pt x="125" y="75"/>
                  </a:cubicBezTo>
                  <a:cubicBezTo>
                    <a:pt x="125" y="76"/>
                    <a:pt x="125" y="77"/>
                    <a:pt x="125" y="77"/>
                  </a:cubicBezTo>
                  <a:cubicBezTo>
                    <a:pt x="125" y="78"/>
                    <a:pt x="125" y="78"/>
                    <a:pt x="125" y="78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125" y="80"/>
                    <a:pt x="125" y="81"/>
                    <a:pt x="125" y="81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81"/>
                    <a:pt x="125" y="82"/>
                    <a:pt x="124" y="82"/>
                  </a:cubicBezTo>
                  <a:cubicBezTo>
                    <a:pt x="124" y="83"/>
                    <a:pt x="123" y="86"/>
                    <a:pt x="123" y="89"/>
                  </a:cubicBezTo>
                  <a:cubicBezTo>
                    <a:pt x="123" y="92"/>
                    <a:pt x="124" y="96"/>
                    <a:pt x="126" y="99"/>
                  </a:cubicBezTo>
                  <a:cubicBezTo>
                    <a:pt x="128" y="102"/>
                    <a:pt x="131" y="104"/>
                    <a:pt x="136" y="105"/>
                  </a:cubicBezTo>
                  <a:cubicBezTo>
                    <a:pt x="136" y="105"/>
                    <a:pt x="137" y="105"/>
                    <a:pt x="138" y="105"/>
                  </a:cubicBezTo>
                  <a:cubicBezTo>
                    <a:pt x="139" y="105"/>
                    <a:pt x="139" y="105"/>
                    <a:pt x="140" y="105"/>
                  </a:cubicBezTo>
                  <a:cubicBezTo>
                    <a:pt x="141" y="105"/>
                    <a:pt x="142" y="105"/>
                    <a:pt x="142" y="104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4" y="104"/>
                    <a:pt x="144" y="104"/>
                    <a:pt x="145" y="104"/>
                  </a:cubicBezTo>
                  <a:cubicBezTo>
                    <a:pt x="148" y="103"/>
                    <a:pt x="150" y="102"/>
                    <a:pt x="153" y="100"/>
                  </a:cubicBezTo>
                  <a:cubicBezTo>
                    <a:pt x="155" y="98"/>
                    <a:pt x="157" y="96"/>
                    <a:pt x="158" y="92"/>
                  </a:cubicBezTo>
                  <a:cubicBezTo>
                    <a:pt x="160" y="89"/>
                    <a:pt x="161" y="86"/>
                    <a:pt x="161" y="82"/>
                  </a:cubicBezTo>
                  <a:cubicBezTo>
                    <a:pt x="162" y="78"/>
                    <a:pt x="162" y="73"/>
                    <a:pt x="161" y="69"/>
                  </a:cubicBezTo>
                  <a:cubicBezTo>
                    <a:pt x="160" y="65"/>
                    <a:pt x="159" y="61"/>
                    <a:pt x="157" y="57"/>
                  </a:cubicBezTo>
                  <a:cubicBezTo>
                    <a:pt x="154" y="48"/>
                    <a:pt x="149" y="41"/>
                    <a:pt x="143" y="34"/>
                  </a:cubicBezTo>
                  <a:cubicBezTo>
                    <a:pt x="137" y="27"/>
                    <a:pt x="129" y="21"/>
                    <a:pt x="121" y="17"/>
                  </a:cubicBezTo>
                  <a:cubicBezTo>
                    <a:pt x="117" y="15"/>
                    <a:pt x="113" y="13"/>
                    <a:pt x="108" y="12"/>
                  </a:cubicBezTo>
                  <a:cubicBezTo>
                    <a:pt x="104" y="10"/>
                    <a:pt x="100" y="9"/>
                    <a:pt x="95" y="8"/>
                  </a:cubicBezTo>
                  <a:cubicBezTo>
                    <a:pt x="87" y="6"/>
                    <a:pt x="78" y="6"/>
                    <a:pt x="70" y="6"/>
                  </a:cubicBezTo>
                  <a:cubicBezTo>
                    <a:pt x="61" y="6"/>
                    <a:pt x="54" y="7"/>
                    <a:pt x="46" y="8"/>
                  </a:cubicBezTo>
                  <a:cubicBezTo>
                    <a:pt x="32" y="10"/>
                    <a:pt x="20" y="14"/>
                    <a:pt x="12" y="17"/>
                  </a:cubicBezTo>
                  <a:cubicBezTo>
                    <a:pt x="10" y="18"/>
                    <a:pt x="9" y="18"/>
                    <a:pt x="7" y="19"/>
                  </a:cubicBezTo>
                  <a:cubicBezTo>
                    <a:pt x="5" y="19"/>
                    <a:pt x="4" y="20"/>
                    <a:pt x="3" y="20"/>
                  </a:cubicBezTo>
                  <a:cubicBezTo>
                    <a:pt x="1" y="21"/>
                    <a:pt x="0" y="22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>
              <a:extLst>
                <a:ext uri="{FF2B5EF4-FFF2-40B4-BE49-F238E27FC236}">
                  <a16:creationId xmlns:a16="http://schemas.microsoft.com/office/drawing/2014/main" id="{6E7A4704-6D5C-4B09-9000-91D695E462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3212" y="7799389"/>
              <a:ext cx="203200" cy="225425"/>
            </a:xfrm>
            <a:custGeom>
              <a:avLst/>
              <a:gdLst>
                <a:gd name="T0" fmla="*/ 123 w 174"/>
                <a:gd name="T1" fmla="*/ 74 h 194"/>
                <a:gd name="T2" fmla="*/ 87 w 174"/>
                <a:gd name="T3" fmla="*/ 0 h 194"/>
                <a:gd name="T4" fmla="*/ 51 w 174"/>
                <a:gd name="T5" fmla="*/ 74 h 194"/>
                <a:gd name="T6" fmla="*/ 0 w 174"/>
                <a:gd name="T7" fmla="*/ 92 h 194"/>
                <a:gd name="T8" fmla="*/ 32 w 174"/>
                <a:gd name="T9" fmla="*/ 91 h 194"/>
                <a:gd name="T10" fmla="*/ 69 w 174"/>
                <a:gd name="T11" fmla="*/ 170 h 194"/>
                <a:gd name="T12" fmla="*/ 87 w 174"/>
                <a:gd name="T13" fmla="*/ 194 h 194"/>
                <a:gd name="T14" fmla="*/ 105 w 174"/>
                <a:gd name="T15" fmla="*/ 170 h 194"/>
                <a:gd name="T16" fmla="*/ 142 w 174"/>
                <a:gd name="T17" fmla="*/ 91 h 194"/>
                <a:gd name="T18" fmla="*/ 174 w 174"/>
                <a:gd name="T19" fmla="*/ 92 h 194"/>
                <a:gd name="T20" fmla="*/ 123 w 174"/>
                <a:gd name="T21" fmla="*/ 74 h 194"/>
                <a:gd name="T22" fmla="*/ 87 w 174"/>
                <a:gd name="T23" fmla="*/ 161 h 194"/>
                <a:gd name="T24" fmla="*/ 55 w 174"/>
                <a:gd name="T25" fmla="*/ 130 h 194"/>
                <a:gd name="T26" fmla="*/ 87 w 174"/>
                <a:gd name="T27" fmla="*/ 79 h 194"/>
                <a:gd name="T28" fmla="*/ 119 w 174"/>
                <a:gd name="T29" fmla="*/ 130 h 194"/>
                <a:gd name="T30" fmla="*/ 87 w 174"/>
                <a:gd name="T31" fmla="*/ 16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4" h="194">
                  <a:moveTo>
                    <a:pt x="123" y="74"/>
                  </a:moveTo>
                  <a:cubicBezTo>
                    <a:pt x="124" y="11"/>
                    <a:pt x="99" y="25"/>
                    <a:pt x="87" y="0"/>
                  </a:cubicBezTo>
                  <a:cubicBezTo>
                    <a:pt x="75" y="25"/>
                    <a:pt x="50" y="11"/>
                    <a:pt x="51" y="74"/>
                  </a:cubicBezTo>
                  <a:cubicBezTo>
                    <a:pt x="51" y="74"/>
                    <a:pt x="3" y="44"/>
                    <a:pt x="0" y="92"/>
                  </a:cubicBezTo>
                  <a:cubicBezTo>
                    <a:pt x="0" y="92"/>
                    <a:pt x="24" y="82"/>
                    <a:pt x="32" y="91"/>
                  </a:cubicBezTo>
                  <a:cubicBezTo>
                    <a:pt x="40" y="100"/>
                    <a:pt x="14" y="148"/>
                    <a:pt x="69" y="170"/>
                  </a:cubicBezTo>
                  <a:cubicBezTo>
                    <a:pt x="69" y="194"/>
                    <a:pt x="79" y="194"/>
                    <a:pt x="87" y="194"/>
                  </a:cubicBezTo>
                  <a:cubicBezTo>
                    <a:pt x="95" y="194"/>
                    <a:pt x="105" y="194"/>
                    <a:pt x="105" y="170"/>
                  </a:cubicBezTo>
                  <a:cubicBezTo>
                    <a:pt x="161" y="148"/>
                    <a:pt x="134" y="100"/>
                    <a:pt x="142" y="91"/>
                  </a:cubicBezTo>
                  <a:cubicBezTo>
                    <a:pt x="150" y="82"/>
                    <a:pt x="174" y="92"/>
                    <a:pt x="174" y="92"/>
                  </a:cubicBezTo>
                  <a:cubicBezTo>
                    <a:pt x="172" y="44"/>
                    <a:pt x="123" y="74"/>
                    <a:pt x="123" y="74"/>
                  </a:cubicBezTo>
                  <a:close/>
                  <a:moveTo>
                    <a:pt x="87" y="161"/>
                  </a:moveTo>
                  <a:cubicBezTo>
                    <a:pt x="70" y="161"/>
                    <a:pt x="55" y="147"/>
                    <a:pt x="55" y="130"/>
                  </a:cubicBezTo>
                  <a:cubicBezTo>
                    <a:pt x="55" y="112"/>
                    <a:pt x="87" y="79"/>
                    <a:pt x="87" y="79"/>
                  </a:cubicBezTo>
                  <a:cubicBezTo>
                    <a:pt x="87" y="79"/>
                    <a:pt x="119" y="112"/>
                    <a:pt x="119" y="130"/>
                  </a:cubicBezTo>
                  <a:cubicBezTo>
                    <a:pt x="119" y="147"/>
                    <a:pt x="105" y="161"/>
                    <a:pt x="87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>
              <a:extLst>
                <a:ext uri="{FF2B5EF4-FFF2-40B4-BE49-F238E27FC236}">
                  <a16:creationId xmlns:a16="http://schemas.microsoft.com/office/drawing/2014/main" id="{42472A3D-834C-423F-BE27-428436B51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6237" y="8235951"/>
              <a:ext cx="58738" cy="152400"/>
            </a:xfrm>
            <a:custGeom>
              <a:avLst/>
              <a:gdLst>
                <a:gd name="T0" fmla="*/ 51 w 51"/>
                <a:gd name="T1" fmla="*/ 65 h 131"/>
                <a:gd name="T2" fmla="*/ 25 w 51"/>
                <a:gd name="T3" fmla="*/ 131 h 131"/>
                <a:gd name="T4" fmla="*/ 0 w 51"/>
                <a:gd name="T5" fmla="*/ 65 h 131"/>
                <a:gd name="T6" fmla="*/ 25 w 51"/>
                <a:gd name="T7" fmla="*/ 0 h 131"/>
                <a:gd name="T8" fmla="*/ 51 w 51"/>
                <a:gd name="T9" fmla="*/ 6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1">
                  <a:moveTo>
                    <a:pt x="51" y="65"/>
                  </a:moveTo>
                  <a:cubicBezTo>
                    <a:pt x="51" y="102"/>
                    <a:pt x="25" y="131"/>
                    <a:pt x="25" y="131"/>
                  </a:cubicBezTo>
                  <a:cubicBezTo>
                    <a:pt x="25" y="131"/>
                    <a:pt x="0" y="102"/>
                    <a:pt x="0" y="65"/>
                  </a:cubicBezTo>
                  <a:cubicBezTo>
                    <a:pt x="0" y="29"/>
                    <a:pt x="25" y="0"/>
                    <a:pt x="25" y="0"/>
                  </a:cubicBezTo>
                  <a:cubicBezTo>
                    <a:pt x="25" y="0"/>
                    <a:pt x="51" y="28"/>
                    <a:pt x="51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>
              <a:extLst>
                <a:ext uri="{FF2B5EF4-FFF2-40B4-BE49-F238E27FC236}">
                  <a16:creationId xmlns:a16="http://schemas.microsoft.com/office/drawing/2014/main" id="{5E8A3066-374C-45A2-B6BB-47AC2A88EA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0050" y="7962901"/>
              <a:ext cx="11113" cy="379413"/>
            </a:xfrm>
            <a:custGeom>
              <a:avLst/>
              <a:gdLst>
                <a:gd name="T0" fmla="*/ 5 w 10"/>
                <a:gd name="T1" fmla="*/ 324 h 324"/>
                <a:gd name="T2" fmla="*/ 0 w 10"/>
                <a:gd name="T3" fmla="*/ 318 h 324"/>
                <a:gd name="T4" fmla="*/ 0 w 10"/>
                <a:gd name="T5" fmla="*/ 5 h 324"/>
                <a:gd name="T6" fmla="*/ 5 w 10"/>
                <a:gd name="T7" fmla="*/ 0 h 324"/>
                <a:gd name="T8" fmla="*/ 10 w 10"/>
                <a:gd name="T9" fmla="*/ 5 h 324"/>
                <a:gd name="T10" fmla="*/ 10 w 10"/>
                <a:gd name="T11" fmla="*/ 318 h 324"/>
                <a:gd name="T12" fmla="*/ 5 w 10"/>
                <a:gd name="T13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24">
                  <a:moveTo>
                    <a:pt x="5" y="324"/>
                  </a:moveTo>
                  <a:cubicBezTo>
                    <a:pt x="2" y="324"/>
                    <a:pt x="0" y="321"/>
                    <a:pt x="0" y="3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318"/>
                    <a:pt x="10" y="318"/>
                    <a:pt x="10" y="318"/>
                  </a:cubicBezTo>
                  <a:cubicBezTo>
                    <a:pt x="10" y="321"/>
                    <a:pt x="8" y="324"/>
                    <a:pt x="5" y="3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>
              <a:extLst>
                <a:ext uri="{FF2B5EF4-FFF2-40B4-BE49-F238E27FC236}">
                  <a16:creationId xmlns:a16="http://schemas.microsoft.com/office/drawing/2014/main" id="{0EE10007-5CDE-41C5-8B6E-0637143691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4012" y="8178801"/>
              <a:ext cx="103188" cy="25400"/>
            </a:xfrm>
            <a:custGeom>
              <a:avLst/>
              <a:gdLst>
                <a:gd name="T0" fmla="*/ 89 w 89"/>
                <a:gd name="T1" fmla="*/ 11 h 21"/>
                <a:gd name="T2" fmla="*/ 78 w 89"/>
                <a:gd name="T3" fmla="*/ 21 h 21"/>
                <a:gd name="T4" fmla="*/ 10 w 89"/>
                <a:gd name="T5" fmla="*/ 21 h 21"/>
                <a:gd name="T6" fmla="*/ 0 w 89"/>
                <a:gd name="T7" fmla="*/ 11 h 21"/>
                <a:gd name="T8" fmla="*/ 0 w 89"/>
                <a:gd name="T9" fmla="*/ 11 h 21"/>
                <a:gd name="T10" fmla="*/ 10 w 89"/>
                <a:gd name="T11" fmla="*/ 0 h 21"/>
                <a:gd name="T12" fmla="*/ 78 w 89"/>
                <a:gd name="T13" fmla="*/ 0 h 21"/>
                <a:gd name="T14" fmla="*/ 89 w 89"/>
                <a:gd name="T15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21">
                  <a:moveTo>
                    <a:pt x="89" y="11"/>
                  </a:moveTo>
                  <a:cubicBezTo>
                    <a:pt x="89" y="16"/>
                    <a:pt x="84" y="21"/>
                    <a:pt x="78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4" y="21"/>
                    <a:pt x="0" y="16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4" y="0"/>
                    <a:pt x="89" y="5"/>
                    <a:pt x="8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>
              <a:extLst>
                <a:ext uri="{FF2B5EF4-FFF2-40B4-BE49-F238E27FC236}">
                  <a16:creationId xmlns:a16="http://schemas.microsoft.com/office/drawing/2014/main" id="{E1B0CF75-CF1B-4B30-85B1-A8C9743E6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212" y="8086726"/>
              <a:ext cx="938213" cy="14288"/>
            </a:xfrm>
            <a:custGeom>
              <a:avLst/>
              <a:gdLst>
                <a:gd name="T0" fmla="*/ 805 w 805"/>
                <a:gd name="T1" fmla="*/ 6 h 13"/>
                <a:gd name="T2" fmla="*/ 792 w 805"/>
                <a:gd name="T3" fmla="*/ 13 h 13"/>
                <a:gd name="T4" fmla="*/ 13 w 805"/>
                <a:gd name="T5" fmla="*/ 13 h 13"/>
                <a:gd name="T6" fmla="*/ 0 w 805"/>
                <a:gd name="T7" fmla="*/ 6 h 13"/>
                <a:gd name="T8" fmla="*/ 13 w 805"/>
                <a:gd name="T9" fmla="*/ 0 h 13"/>
                <a:gd name="T10" fmla="*/ 792 w 805"/>
                <a:gd name="T11" fmla="*/ 0 h 13"/>
                <a:gd name="T12" fmla="*/ 805 w 805"/>
                <a:gd name="T1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5" h="13">
                  <a:moveTo>
                    <a:pt x="805" y="6"/>
                  </a:moveTo>
                  <a:cubicBezTo>
                    <a:pt x="805" y="10"/>
                    <a:pt x="799" y="13"/>
                    <a:pt x="79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6" y="13"/>
                    <a:pt x="0" y="10"/>
                    <a:pt x="0" y="6"/>
                  </a:cubicBezTo>
                  <a:cubicBezTo>
                    <a:pt x="0" y="3"/>
                    <a:pt x="6" y="0"/>
                    <a:pt x="13" y="0"/>
                  </a:cubicBezTo>
                  <a:cubicBezTo>
                    <a:pt x="792" y="0"/>
                    <a:pt x="792" y="0"/>
                    <a:pt x="792" y="0"/>
                  </a:cubicBezTo>
                  <a:cubicBezTo>
                    <a:pt x="799" y="0"/>
                    <a:pt x="805" y="3"/>
                    <a:pt x="80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>
              <a:extLst>
                <a:ext uri="{FF2B5EF4-FFF2-40B4-BE49-F238E27FC236}">
                  <a16:creationId xmlns:a16="http://schemas.microsoft.com/office/drawing/2014/main" id="{5E29940E-DF2F-407A-8331-C4C3A06AD3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9500" y="8024814"/>
              <a:ext cx="144463" cy="136525"/>
            </a:xfrm>
            <a:custGeom>
              <a:avLst/>
              <a:gdLst>
                <a:gd name="T0" fmla="*/ 47 w 124"/>
                <a:gd name="T1" fmla="*/ 34 h 117"/>
                <a:gd name="T2" fmla="*/ 0 w 124"/>
                <a:gd name="T3" fmla="*/ 58 h 117"/>
                <a:gd name="T4" fmla="*/ 47 w 124"/>
                <a:gd name="T5" fmla="*/ 83 h 117"/>
                <a:gd name="T6" fmla="*/ 59 w 124"/>
                <a:gd name="T7" fmla="*/ 117 h 117"/>
                <a:gd name="T8" fmla="*/ 58 w 124"/>
                <a:gd name="T9" fmla="*/ 96 h 117"/>
                <a:gd name="T10" fmla="*/ 109 w 124"/>
                <a:gd name="T11" fmla="*/ 71 h 117"/>
                <a:gd name="T12" fmla="*/ 124 w 124"/>
                <a:gd name="T13" fmla="*/ 58 h 117"/>
                <a:gd name="T14" fmla="*/ 109 w 124"/>
                <a:gd name="T15" fmla="*/ 46 h 117"/>
                <a:gd name="T16" fmla="*/ 58 w 124"/>
                <a:gd name="T17" fmla="*/ 21 h 117"/>
                <a:gd name="T18" fmla="*/ 59 w 124"/>
                <a:gd name="T19" fmla="*/ 0 h 117"/>
                <a:gd name="T20" fmla="*/ 47 w 124"/>
                <a:gd name="T21" fmla="*/ 34 h 117"/>
                <a:gd name="T22" fmla="*/ 103 w 124"/>
                <a:gd name="T23" fmla="*/ 58 h 117"/>
                <a:gd name="T24" fmla="*/ 83 w 124"/>
                <a:gd name="T25" fmla="*/ 80 h 117"/>
                <a:gd name="T26" fmla="*/ 51 w 124"/>
                <a:gd name="T27" fmla="*/ 58 h 117"/>
                <a:gd name="T28" fmla="*/ 83 w 124"/>
                <a:gd name="T29" fmla="*/ 37 h 117"/>
                <a:gd name="T30" fmla="*/ 103 w 124"/>
                <a:gd name="T31" fmla="*/ 5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4" h="117">
                  <a:moveTo>
                    <a:pt x="47" y="34"/>
                  </a:moveTo>
                  <a:cubicBezTo>
                    <a:pt x="7" y="33"/>
                    <a:pt x="16" y="50"/>
                    <a:pt x="0" y="58"/>
                  </a:cubicBezTo>
                  <a:cubicBezTo>
                    <a:pt x="16" y="66"/>
                    <a:pt x="7" y="83"/>
                    <a:pt x="47" y="83"/>
                  </a:cubicBezTo>
                  <a:cubicBezTo>
                    <a:pt x="47" y="83"/>
                    <a:pt x="29" y="115"/>
                    <a:pt x="59" y="117"/>
                  </a:cubicBezTo>
                  <a:cubicBezTo>
                    <a:pt x="59" y="117"/>
                    <a:pt x="52" y="101"/>
                    <a:pt x="58" y="96"/>
                  </a:cubicBezTo>
                  <a:cubicBezTo>
                    <a:pt x="64" y="90"/>
                    <a:pt x="95" y="108"/>
                    <a:pt x="109" y="71"/>
                  </a:cubicBezTo>
                  <a:cubicBezTo>
                    <a:pt x="124" y="71"/>
                    <a:pt x="124" y="64"/>
                    <a:pt x="124" y="58"/>
                  </a:cubicBezTo>
                  <a:cubicBezTo>
                    <a:pt x="124" y="53"/>
                    <a:pt x="124" y="46"/>
                    <a:pt x="109" y="46"/>
                  </a:cubicBezTo>
                  <a:cubicBezTo>
                    <a:pt x="95" y="9"/>
                    <a:pt x="64" y="27"/>
                    <a:pt x="58" y="21"/>
                  </a:cubicBezTo>
                  <a:cubicBezTo>
                    <a:pt x="52" y="16"/>
                    <a:pt x="59" y="0"/>
                    <a:pt x="59" y="0"/>
                  </a:cubicBezTo>
                  <a:cubicBezTo>
                    <a:pt x="29" y="1"/>
                    <a:pt x="47" y="34"/>
                    <a:pt x="47" y="34"/>
                  </a:cubicBezTo>
                  <a:close/>
                  <a:moveTo>
                    <a:pt x="103" y="58"/>
                  </a:moveTo>
                  <a:cubicBezTo>
                    <a:pt x="103" y="70"/>
                    <a:pt x="94" y="80"/>
                    <a:pt x="83" y="80"/>
                  </a:cubicBezTo>
                  <a:cubicBezTo>
                    <a:pt x="72" y="80"/>
                    <a:pt x="51" y="58"/>
                    <a:pt x="51" y="58"/>
                  </a:cubicBezTo>
                  <a:cubicBezTo>
                    <a:pt x="51" y="58"/>
                    <a:pt x="72" y="37"/>
                    <a:pt x="83" y="37"/>
                  </a:cubicBezTo>
                  <a:cubicBezTo>
                    <a:pt x="94" y="37"/>
                    <a:pt x="103" y="47"/>
                    <a:pt x="103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43">
              <a:extLst>
                <a:ext uri="{FF2B5EF4-FFF2-40B4-BE49-F238E27FC236}">
                  <a16:creationId xmlns:a16="http://schemas.microsoft.com/office/drawing/2014/main" id="{0207483A-73A1-4F02-9DA7-E37DB53D0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4862" y="8070851"/>
              <a:ext cx="109538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>
              <a:extLst>
                <a:ext uri="{FF2B5EF4-FFF2-40B4-BE49-F238E27FC236}">
                  <a16:creationId xmlns:a16="http://schemas.microsoft.com/office/drawing/2014/main" id="{A7AD2DD4-72DB-44ED-B334-D713F8786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0787" y="8086726"/>
              <a:ext cx="938213" cy="14288"/>
            </a:xfrm>
            <a:custGeom>
              <a:avLst/>
              <a:gdLst>
                <a:gd name="T0" fmla="*/ 0 w 805"/>
                <a:gd name="T1" fmla="*/ 6 h 13"/>
                <a:gd name="T2" fmla="*/ 13 w 805"/>
                <a:gd name="T3" fmla="*/ 13 h 13"/>
                <a:gd name="T4" fmla="*/ 792 w 805"/>
                <a:gd name="T5" fmla="*/ 13 h 13"/>
                <a:gd name="T6" fmla="*/ 805 w 805"/>
                <a:gd name="T7" fmla="*/ 6 h 13"/>
                <a:gd name="T8" fmla="*/ 792 w 805"/>
                <a:gd name="T9" fmla="*/ 0 h 13"/>
                <a:gd name="T10" fmla="*/ 13 w 805"/>
                <a:gd name="T11" fmla="*/ 0 h 13"/>
                <a:gd name="T12" fmla="*/ 0 w 805"/>
                <a:gd name="T1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5" h="13">
                  <a:moveTo>
                    <a:pt x="0" y="6"/>
                  </a:moveTo>
                  <a:cubicBezTo>
                    <a:pt x="0" y="10"/>
                    <a:pt x="6" y="13"/>
                    <a:pt x="13" y="13"/>
                  </a:cubicBezTo>
                  <a:cubicBezTo>
                    <a:pt x="792" y="13"/>
                    <a:pt x="792" y="13"/>
                    <a:pt x="792" y="13"/>
                  </a:cubicBezTo>
                  <a:cubicBezTo>
                    <a:pt x="800" y="13"/>
                    <a:pt x="805" y="10"/>
                    <a:pt x="805" y="6"/>
                  </a:cubicBezTo>
                  <a:cubicBezTo>
                    <a:pt x="805" y="3"/>
                    <a:pt x="800" y="0"/>
                    <a:pt x="79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5">
              <a:extLst>
                <a:ext uri="{FF2B5EF4-FFF2-40B4-BE49-F238E27FC236}">
                  <a16:creationId xmlns:a16="http://schemas.microsoft.com/office/drawing/2014/main" id="{7C90182B-E6BF-464E-94E0-70554137C9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5662" y="8024814"/>
              <a:ext cx="146050" cy="136525"/>
            </a:xfrm>
            <a:custGeom>
              <a:avLst/>
              <a:gdLst>
                <a:gd name="T0" fmla="*/ 65 w 124"/>
                <a:gd name="T1" fmla="*/ 0 h 117"/>
                <a:gd name="T2" fmla="*/ 66 w 124"/>
                <a:gd name="T3" fmla="*/ 21 h 117"/>
                <a:gd name="T4" fmla="*/ 16 w 124"/>
                <a:gd name="T5" fmla="*/ 46 h 117"/>
                <a:gd name="T6" fmla="*/ 0 w 124"/>
                <a:gd name="T7" fmla="*/ 58 h 117"/>
                <a:gd name="T8" fmla="*/ 16 w 124"/>
                <a:gd name="T9" fmla="*/ 71 h 117"/>
                <a:gd name="T10" fmla="*/ 66 w 124"/>
                <a:gd name="T11" fmla="*/ 96 h 117"/>
                <a:gd name="T12" fmla="*/ 65 w 124"/>
                <a:gd name="T13" fmla="*/ 117 h 117"/>
                <a:gd name="T14" fmla="*/ 77 w 124"/>
                <a:gd name="T15" fmla="*/ 83 h 117"/>
                <a:gd name="T16" fmla="*/ 124 w 124"/>
                <a:gd name="T17" fmla="*/ 58 h 117"/>
                <a:gd name="T18" fmla="*/ 77 w 124"/>
                <a:gd name="T19" fmla="*/ 34 h 117"/>
                <a:gd name="T20" fmla="*/ 65 w 124"/>
                <a:gd name="T21" fmla="*/ 0 h 117"/>
                <a:gd name="T22" fmla="*/ 41 w 124"/>
                <a:gd name="T23" fmla="*/ 37 h 117"/>
                <a:gd name="T24" fmla="*/ 74 w 124"/>
                <a:gd name="T25" fmla="*/ 58 h 117"/>
                <a:gd name="T26" fmla="*/ 41 w 124"/>
                <a:gd name="T27" fmla="*/ 80 h 117"/>
                <a:gd name="T28" fmla="*/ 21 w 124"/>
                <a:gd name="T29" fmla="*/ 58 h 117"/>
                <a:gd name="T30" fmla="*/ 41 w 124"/>
                <a:gd name="T31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4" h="117">
                  <a:moveTo>
                    <a:pt x="65" y="0"/>
                  </a:moveTo>
                  <a:cubicBezTo>
                    <a:pt x="65" y="0"/>
                    <a:pt x="72" y="16"/>
                    <a:pt x="66" y="21"/>
                  </a:cubicBezTo>
                  <a:cubicBezTo>
                    <a:pt x="60" y="27"/>
                    <a:pt x="30" y="9"/>
                    <a:pt x="16" y="46"/>
                  </a:cubicBezTo>
                  <a:cubicBezTo>
                    <a:pt x="0" y="46"/>
                    <a:pt x="0" y="53"/>
                    <a:pt x="0" y="58"/>
                  </a:cubicBezTo>
                  <a:cubicBezTo>
                    <a:pt x="0" y="64"/>
                    <a:pt x="0" y="71"/>
                    <a:pt x="16" y="71"/>
                  </a:cubicBezTo>
                  <a:cubicBezTo>
                    <a:pt x="30" y="108"/>
                    <a:pt x="60" y="90"/>
                    <a:pt x="66" y="96"/>
                  </a:cubicBezTo>
                  <a:cubicBezTo>
                    <a:pt x="72" y="101"/>
                    <a:pt x="65" y="117"/>
                    <a:pt x="65" y="117"/>
                  </a:cubicBezTo>
                  <a:cubicBezTo>
                    <a:pt x="96" y="115"/>
                    <a:pt x="77" y="83"/>
                    <a:pt x="77" y="83"/>
                  </a:cubicBezTo>
                  <a:cubicBezTo>
                    <a:pt x="117" y="83"/>
                    <a:pt x="108" y="66"/>
                    <a:pt x="124" y="58"/>
                  </a:cubicBezTo>
                  <a:cubicBezTo>
                    <a:pt x="108" y="50"/>
                    <a:pt x="117" y="33"/>
                    <a:pt x="77" y="34"/>
                  </a:cubicBezTo>
                  <a:cubicBezTo>
                    <a:pt x="77" y="34"/>
                    <a:pt x="96" y="1"/>
                    <a:pt x="65" y="0"/>
                  </a:cubicBezTo>
                  <a:close/>
                  <a:moveTo>
                    <a:pt x="41" y="37"/>
                  </a:moveTo>
                  <a:cubicBezTo>
                    <a:pt x="52" y="37"/>
                    <a:pt x="74" y="58"/>
                    <a:pt x="74" y="58"/>
                  </a:cubicBezTo>
                  <a:cubicBezTo>
                    <a:pt x="74" y="58"/>
                    <a:pt x="52" y="80"/>
                    <a:pt x="41" y="80"/>
                  </a:cubicBezTo>
                  <a:cubicBezTo>
                    <a:pt x="30" y="80"/>
                    <a:pt x="21" y="70"/>
                    <a:pt x="21" y="58"/>
                  </a:cubicBezTo>
                  <a:cubicBezTo>
                    <a:pt x="21" y="47"/>
                    <a:pt x="30" y="37"/>
                    <a:pt x="4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>
              <a:extLst>
                <a:ext uri="{FF2B5EF4-FFF2-40B4-BE49-F238E27FC236}">
                  <a16:creationId xmlns:a16="http://schemas.microsoft.com/office/drawing/2014/main" id="{0B3EB89C-BE9E-41E9-A7CE-B8A126321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5225" y="8070851"/>
              <a:ext cx="112713" cy="46038"/>
            </a:xfrm>
            <a:custGeom>
              <a:avLst/>
              <a:gdLst>
                <a:gd name="T0" fmla="*/ 49 w 96"/>
                <a:gd name="T1" fmla="*/ 0 h 39"/>
                <a:gd name="T2" fmla="*/ 0 w 96"/>
                <a:gd name="T3" fmla="*/ 19 h 39"/>
                <a:gd name="T4" fmla="*/ 49 w 96"/>
                <a:gd name="T5" fmla="*/ 39 h 39"/>
                <a:gd name="T6" fmla="*/ 96 w 96"/>
                <a:gd name="T7" fmla="*/ 19 h 39"/>
                <a:gd name="T8" fmla="*/ 49 w 96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39">
                  <a:moveTo>
                    <a:pt x="49" y="0"/>
                  </a:moveTo>
                  <a:cubicBezTo>
                    <a:pt x="21" y="0"/>
                    <a:pt x="0" y="19"/>
                    <a:pt x="0" y="19"/>
                  </a:cubicBezTo>
                  <a:cubicBezTo>
                    <a:pt x="0" y="19"/>
                    <a:pt x="21" y="39"/>
                    <a:pt x="49" y="39"/>
                  </a:cubicBezTo>
                  <a:cubicBezTo>
                    <a:pt x="75" y="39"/>
                    <a:pt x="96" y="19"/>
                    <a:pt x="96" y="19"/>
                  </a:cubicBezTo>
                  <a:cubicBezTo>
                    <a:pt x="96" y="19"/>
                    <a:pt x="76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20237" y="1630008"/>
            <a:ext cx="6903526" cy="738664"/>
            <a:chOff x="1222004" y="1844114"/>
            <a:chExt cx="6903526" cy="738664"/>
          </a:xfrm>
        </p:grpSpPr>
        <p:sp>
          <p:nvSpPr>
            <p:cNvPr id="6" name="文本框 5"/>
            <p:cNvSpPr txBox="1"/>
            <p:nvPr/>
          </p:nvSpPr>
          <p:spPr>
            <a:xfrm>
              <a:off x="2188533" y="1844114"/>
              <a:ext cx="4924425" cy="7386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4800" dirty="0">
                  <a:gradFill>
                    <a:gsLst>
                      <a:gs pos="100000">
                        <a:srgbClr val="08B9A8"/>
                      </a:gs>
                      <a:gs pos="0">
                        <a:srgbClr val="08B9A8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水彩文艺工作汇报</a:t>
              </a:r>
            </a:p>
          </p:txBody>
        </p:sp>
        <p:sp>
          <p:nvSpPr>
            <p:cNvPr id="50" name="Freeform 20">
              <a:extLst>
                <a:ext uri="{FF2B5EF4-FFF2-40B4-BE49-F238E27FC236}">
                  <a16:creationId xmlns:a16="http://schemas.microsoft.com/office/drawing/2014/main" id="{DEEB5F0D-8A5E-468C-A9FB-13DA2328D1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2004" y="2054929"/>
              <a:ext cx="756466" cy="260490"/>
            </a:xfrm>
            <a:custGeom>
              <a:avLst/>
              <a:gdLst>
                <a:gd name="T0" fmla="*/ 100 w 3475"/>
                <a:gd name="T1" fmla="*/ 589 h 1195"/>
                <a:gd name="T2" fmla="*/ 907 w 3475"/>
                <a:gd name="T3" fmla="*/ 825 h 1195"/>
                <a:gd name="T4" fmla="*/ 1510 w 3475"/>
                <a:gd name="T5" fmla="*/ 726 h 1195"/>
                <a:gd name="T6" fmla="*/ 1673 w 3475"/>
                <a:gd name="T7" fmla="*/ 709 h 1195"/>
                <a:gd name="T8" fmla="*/ 1798 w 3475"/>
                <a:gd name="T9" fmla="*/ 719 h 1195"/>
                <a:gd name="T10" fmla="*/ 1868 w 3475"/>
                <a:gd name="T11" fmla="*/ 1137 h 1195"/>
                <a:gd name="T12" fmla="*/ 2036 w 3475"/>
                <a:gd name="T13" fmla="*/ 1177 h 1195"/>
                <a:gd name="T14" fmla="*/ 2202 w 3475"/>
                <a:gd name="T15" fmla="*/ 1007 h 1195"/>
                <a:gd name="T16" fmla="*/ 1957 w 3475"/>
                <a:gd name="T17" fmla="*/ 695 h 1195"/>
                <a:gd name="T18" fmla="*/ 2301 w 3475"/>
                <a:gd name="T19" fmla="*/ 466 h 1195"/>
                <a:gd name="T20" fmla="*/ 3021 w 3475"/>
                <a:gd name="T21" fmla="*/ 459 h 1195"/>
                <a:gd name="T22" fmla="*/ 3332 w 3475"/>
                <a:gd name="T23" fmla="*/ 739 h 1195"/>
                <a:gd name="T24" fmla="*/ 2996 w 3475"/>
                <a:gd name="T25" fmla="*/ 948 h 1195"/>
                <a:gd name="T26" fmla="*/ 2965 w 3475"/>
                <a:gd name="T27" fmla="*/ 1002 h 1195"/>
                <a:gd name="T28" fmla="*/ 3410 w 3475"/>
                <a:gd name="T29" fmla="*/ 835 h 1195"/>
                <a:gd name="T30" fmla="*/ 3093 w 3475"/>
                <a:gd name="T31" fmla="*/ 375 h 1195"/>
                <a:gd name="T32" fmla="*/ 1824 w 3475"/>
                <a:gd name="T33" fmla="*/ 662 h 1195"/>
                <a:gd name="T34" fmla="*/ 1433 w 3475"/>
                <a:gd name="T35" fmla="*/ 675 h 1195"/>
                <a:gd name="T36" fmla="*/ 1044 w 3475"/>
                <a:gd name="T37" fmla="*/ 734 h 1195"/>
                <a:gd name="T38" fmla="*/ 195 w 3475"/>
                <a:gd name="T39" fmla="*/ 534 h 1195"/>
                <a:gd name="T40" fmla="*/ 137 w 3475"/>
                <a:gd name="T41" fmla="*/ 324 h 1195"/>
                <a:gd name="T42" fmla="*/ 237 w 3475"/>
                <a:gd name="T43" fmla="*/ 156 h 1195"/>
                <a:gd name="T44" fmla="*/ 391 w 3475"/>
                <a:gd name="T45" fmla="*/ 122 h 1195"/>
                <a:gd name="T46" fmla="*/ 521 w 3475"/>
                <a:gd name="T47" fmla="*/ 205 h 1195"/>
                <a:gd name="T48" fmla="*/ 530 w 3475"/>
                <a:gd name="T49" fmla="*/ 390 h 1195"/>
                <a:gd name="T50" fmla="*/ 500 w 3475"/>
                <a:gd name="T51" fmla="*/ 468 h 1195"/>
                <a:gd name="T52" fmla="*/ 526 w 3475"/>
                <a:gd name="T53" fmla="*/ 477 h 1195"/>
                <a:gd name="T54" fmla="*/ 621 w 3475"/>
                <a:gd name="T55" fmla="*/ 269 h 1195"/>
                <a:gd name="T56" fmla="*/ 554 w 3475"/>
                <a:gd name="T57" fmla="*/ 103 h 1195"/>
                <a:gd name="T58" fmla="*/ 112 w 3475"/>
                <a:gd name="T59" fmla="*/ 144 h 1195"/>
                <a:gd name="T60" fmla="*/ 100 w 3475"/>
                <a:gd name="T61" fmla="*/ 589 h 1195"/>
                <a:gd name="T62" fmla="*/ 2002 w 3475"/>
                <a:gd name="T63" fmla="*/ 1096 h 1195"/>
                <a:gd name="T64" fmla="*/ 1891 w 3475"/>
                <a:gd name="T65" fmla="*/ 870 h 1195"/>
                <a:gd name="T66" fmla="*/ 1933 w 3475"/>
                <a:gd name="T67" fmla="*/ 740 h 1195"/>
                <a:gd name="T68" fmla="*/ 2094 w 3475"/>
                <a:gd name="T69" fmla="*/ 860 h 1195"/>
                <a:gd name="T70" fmla="*/ 2106 w 3475"/>
                <a:gd name="T71" fmla="*/ 1054 h 1195"/>
                <a:gd name="T72" fmla="*/ 2002 w 3475"/>
                <a:gd name="T73" fmla="*/ 1096 h 1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75" h="1195">
                  <a:moveTo>
                    <a:pt x="100" y="589"/>
                  </a:moveTo>
                  <a:cubicBezTo>
                    <a:pt x="284" y="888"/>
                    <a:pt x="851" y="831"/>
                    <a:pt x="907" y="825"/>
                  </a:cubicBezTo>
                  <a:cubicBezTo>
                    <a:pt x="1036" y="811"/>
                    <a:pt x="1429" y="742"/>
                    <a:pt x="1510" y="726"/>
                  </a:cubicBezTo>
                  <a:cubicBezTo>
                    <a:pt x="1531" y="721"/>
                    <a:pt x="1592" y="709"/>
                    <a:pt x="1673" y="709"/>
                  </a:cubicBezTo>
                  <a:cubicBezTo>
                    <a:pt x="1727" y="709"/>
                    <a:pt x="1771" y="714"/>
                    <a:pt x="1798" y="719"/>
                  </a:cubicBezTo>
                  <a:cubicBezTo>
                    <a:pt x="1738" y="895"/>
                    <a:pt x="1768" y="1064"/>
                    <a:pt x="1868" y="1137"/>
                  </a:cubicBezTo>
                  <a:cubicBezTo>
                    <a:pt x="1879" y="1145"/>
                    <a:pt x="1949" y="1195"/>
                    <a:pt x="2036" y="1177"/>
                  </a:cubicBezTo>
                  <a:cubicBezTo>
                    <a:pt x="2125" y="1159"/>
                    <a:pt x="2187" y="1079"/>
                    <a:pt x="2202" y="1007"/>
                  </a:cubicBezTo>
                  <a:cubicBezTo>
                    <a:pt x="2225" y="890"/>
                    <a:pt x="2129" y="746"/>
                    <a:pt x="1957" y="695"/>
                  </a:cubicBezTo>
                  <a:cubicBezTo>
                    <a:pt x="2038" y="584"/>
                    <a:pt x="2181" y="503"/>
                    <a:pt x="2301" y="466"/>
                  </a:cubicBezTo>
                  <a:cubicBezTo>
                    <a:pt x="2525" y="395"/>
                    <a:pt x="2797" y="386"/>
                    <a:pt x="3021" y="459"/>
                  </a:cubicBezTo>
                  <a:cubicBezTo>
                    <a:pt x="3151" y="502"/>
                    <a:pt x="3311" y="588"/>
                    <a:pt x="3332" y="739"/>
                  </a:cubicBezTo>
                  <a:cubicBezTo>
                    <a:pt x="3358" y="922"/>
                    <a:pt x="3147" y="1017"/>
                    <a:pt x="2996" y="948"/>
                  </a:cubicBezTo>
                  <a:cubicBezTo>
                    <a:pt x="2960" y="932"/>
                    <a:pt x="2929" y="984"/>
                    <a:pt x="2965" y="1002"/>
                  </a:cubicBezTo>
                  <a:cubicBezTo>
                    <a:pt x="3128" y="1082"/>
                    <a:pt x="3354" y="1023"/>
                    <a:pt x="3410" y="835"/>
                  </a:cubicBezTo>
                  <a:cubicBezTo>
                    <a:pt x="3475" y="620"/>
                    <a:pt x="3270" y="447"/>
                    <a:pt x="3093" y="375"/>
                  </a:cubicBezTo>
                  <a:cubicBezTo>
                    <a:pt x="2711" y="220"/>
                    <a:pt x="2055" y="267"/>
                    <a:pt x="1824" y="662"/>
                  </a:cubicBezTo>
                  <a:cubicBezTo>
                    <a:pt x="1693" y="643"/>
                    <a:pt x="1563" y="655"/>
                    <a:pt x="1433" y="675"/>
                  </a:cubicBezTo>
                  <a:cubicBezTo>
                    <a:pt x="1228" y="706"/>
                    <a:pt x="1184" y="718"/>
                    <a:pt x="1044" y="734"/>
                  </a:cubicBezTo>
                  <a:cubicBezTo>
                    <a:pt x="972" y="742"/>
                    <a:pt x="383" y="811"/>
                    <a:pt x="195" y="534"/>
                  </a:cubicBezTo>
                  <a:cubicBezTo>
                    <a:pt x="179" y="512"/>
                    <a:pt x="123" y="429"/>
                    <a:pt x="137" y="324"/>
                  </a:cubicBezTo>
                  <a:cubicBezTo>
                    <a:pt x="140" y="306"/>
                    <a:pt x="153" y="212"/>
                    <a:pt x="237" y="156"/>
                  </a:cubicBezTo>
                  <a:cubicBezTo>
                    <a:pt x="258" y="142"/>
                    <a:pt x="316" y="109"/>
                    <a:pt x="391" y="122"/>
                  </a:cubicBezTo>
                  <a:cubicBezTo>
                    <a:pt x="411" y="126"/>
                    <a:pt x="482" y="142"/>
                    <a:pt x="521" y="205"/>
                  </a:cubicBezTo>
                  <a:cubicBezTo>
                    <a:pt x="555" y="260"/>
                    <a:pt x="556" y="336"/>
                    <a:pt x="530" y="390"/>
                  </a:cubicBezTo>
                  <a:cubicBezTo>
                    <a:pt x="515" y="422"/>
                    <a:pt x="489" y="451"/>
                    <a:pt x="500" y="468"/>
                  </a:cubicBezTo>
                  <a:cubicBezTo>
                    <a:pt x="507" y="478"/>
                    <a:pt x="525" y="477"/>
                    <a:pt x="526" y="477"/>
                  </a:cubicBezTo>
                  <a:cubicBezTo>
                    <a:pt x="575" y="474"/>
                    <a:pt x="625" y="365"/>
                    <a:pt x="621" y="269"/>
                  </a:cubicBezTo>
                  <a:cubicBezTo>
                    <a:pt x="620" y="254"/>
                    <a:pt x="617" y="165"/>
                    <a:pt x="554" y="103"/>
                  </a:cubicBezTo>
                  <a:cubicBezTo>
                    <a:pt x="448" y="0"/>
                    <a:pt x="223" y="21"/>
                    <a:pt x="112" y="144"/>
                  </a:cubicBezTo>
                  <a:cubicBezTo>
                    <a:pt x="0" y="267"/>
                    <a:pt x="25" y="468"/>
                    <a:pt x="100" y="589"/>
                  </a:cubicBezTo>
                  <a:close/>
                  <a:moveTo>
                    <a:pt x="2002" y="1096"/>
                  </a:moveTo>
                  <a:cubicBezTo>
                    <a:pt x="1923" y="1081"/>
                    <a:pt x="1886" y="957"/>
                    <a:pt x="1891" y="870"/>
                  </a:cubicBezTo>
                  <a:cubicBezTo>
                    <a:pt x="1894" y="810"/>
                    <a:pt x="1918" y="764"/>
                    <a:pt x="1933" y="740"/>
                  </a:cubicBezTo>
                  <a:cubicBezTo>
                    <a:pt x="1957" y="746"/>
                    <a:pt x="2046" y="774"/>
                    <a:pt x="2094" y="860"/>
                  </a:cubicBezTo>
                  <a:cubicBezTo>
                    <a:pt x="2101" y="872"/>
                    <a:pt x="2163" y="984"/>
                    <a:pt x="2106" y="1054"/>
                  </a:cubicBezTo>
                  <a:cubicBezTo>
                    <a:pt x="2083" y="1083"/>
                    <a:pt x="2041" y="1103"/>
                    <a:pt x="2002" y="109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8B9A8"/>
                </a:gs>
                <a:gs pos="100000">
                  <a:srgbClr val="15B0DB">
                    <a:alpha val="2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1">
              <a:extLst>
                <a:ext uri="{FF2B5EF4-FFF2-40B4-BE49-F238E27FC236}">
                  <a16:creationId xmlns:a16="http://schemas.microsoft.com/office/drawing/2014/main" id="{4D9BDB07-6055-4D1A-894E-19E7520162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69064" y="2054929"/>
              <a:ext cx="756466" cy="260490"/>
            </a:xfrm>
            <a:custGeom>
              <a:avLst/>
              <a:gdLst>
                <a:gd name="T0" fmla="*/ 3364 w 3476"/>
                <a:gd name="T1" fmla="*/ 144 h 1195"/>
                <a:gd name="T2" fmla="*/ 2921 w 3476"/>
                <a:gd name="T3" fmla="*/ 103 h 1195"/>
                <a:gd name="T4" fmla="*/ 2854 w 3476"/>
                <a:gd name="T5" fmla="*/ 269 h 1195"/>
                <a:gd name="T6" fmla="*/ 2950 w 3476"/>
                <a:gd name="T7" fmla="*/ 477 h 1195"/>
                <a:gd name="T8" fmla="*/ 2976 w 3476"/>
                <a:gd name="T9" fmla="*/ 468 h 1195"/>
                <a:gd name="T10" fmla="*/ 2945 w 3476"/>
                <a:gd name="T11" fmla="*/ 390 h 1195"/>
                <a:gd name="T12" fmla="*/ 2955 w 3476"/>
                <a:gd name="T13" fmla="*/ 205 h 1195"/>
                <a:gd name="T14" fmla="*/ 3085 w 3476"/>
                <a:gd name="T15" fmla="*/ 122 h 1195"/>
                <a:gd name="T16" fmla="*/ 3239 w 3476"/>
                <a:gd name="T17" fmla="*/ 156 h 1195"/>
                <a:gd name="T18" fmla="*/ 3338 w 3476"/>
                <a:gd name="T19" fmla="*/ 324 h 1195"/>
                <a:gd name="T20" fmla="*/ 3281 w 3476"/>
                <a:gd name="T21" fmla="*/ 534 h 1195"/>
                <a:gd name="T22" fmla="*/ 2431 w 3476"/>
                <a:gd name="T23" fmla="*/ 734 h 1195"/>
                <a:gd name="T24" fmla="*/ 2043 w 3476"/>
                <a:gd name="T25" fmla="*/ 675 h 1195"/>
                <a:gd name="T26" fmla="*/ 1652 w 3476"/>
                <a:gd name="T27" fmla="*/ 662 h 1195"/>
                <a:gd name="T28" fmla="*/ 382 w 3476"/>
                <a:gd name="T29" fmla="*/ 375 h 1195"/>
                <a:gd name="T30" fmla="*/ 65 w 3476"/>
                <a:gd name="T31" fmla="*/ 835 h 1195"/>
                <a:gd name="T32" fmla="*/ 511 w 3476"/>
                <a:gd name="T33" fmla="*/ 1002 h 1195"/>
                <a:gd name="T34" fmla="*/ 479 w 3476"/>
                <a:gd name="T35" fmla="*/ 948 h 1195"/>
                <a:gd name="T36" fmla="*/ 143 w 3476"/>
                <a:gd name="T37" fmla="*/ 739 h 1195"/>
                <a:gd name="T38" fmla="*/ 455 w 3476"/>
                <a:gd name="T39" fmla="*/ 459 h 1195"/>
                <a:gd name="T40" fmla="*/ 1175 w 3476"/>
                <a:gd name="T41" fmla="*/ 466 h 1195"/>
                <a:gd name="T42" fmla="*/ 1519 w 3476"/>
                <a:gd name="T43" fmla="*/ 695 h 1195"/>
                <a:gd name="T44" fmla="*/ 1274 w 3476"/>
                <a:gd name="T45" fmla="*/ 1007 h 1195"/>
                <a:gd name="T46" fmla="*/ 1440 w 3476"/>
                <a:gd name="T47" fmla="*/ 1177 h 1195"/>
                <a:gd name="T48" fmla="*/ 1607 w 3476"/>
                <a:gd name="T49" fmla="*/ 1137 h 1195"/>
                <a:gd name="T50" fmla="*/ 1677 w 3476"/>
                <a:gd name="T51" fmla="*/ 719 h 1195"/>
                <a:gd name="T52" fmla="*/ 1802 w 3476"/>
                <a:gd name="T53" fmla="*/ 709 h 1195"/>
                <a:gd name="T54" fmla="*/ 1966 w 3476"/>
                <a:gd name="T55" fmla="*/ 726 h 1195"/>
                <a:gd name="T56" fmla="*/ 2569 w 3476"/>
                <a:gd name="T57" fmla="*/ 825 h 1195"/>
                <a:gd name="T58" fmla="*/ 3376 w 3476"/>
                <a:gd name="T59" fmla="*/ 589 h 1195"/>
                <a:gd name="T60" fmla="*/ 3364 w 3476"/>
                <a:gd name="T61" fmla="*/ 144 h 1195"/>
                <a:gd name="T62" fmla="*/ 1370 w 3476"/>
                <a:gd name="T63" fmla="*/ 1054 h 1195"/>
                <a:gd name="T64" fmla="*/ 1381 w 3476"/>
                <a:gd name="T65" fmla="*/ 860 h 1195"/>
                <a:gd name="T66" fmla="*/ 1542 w 3476"/>
                <a:gd name="T67" fmla="*/ 740 h 1195"/>
                <a:gd name="T68" fmla="*/ 1585 w 3476"/>
                <a:gd name="T69" fmla="*/ 870 h 1195"/>
                <a:gd name="T70" fmla="*/ 1474 w 3476"/>
                <a:gd name="T71" fmla="*/ 1096 h 1195"/>
                <a:gd name="T72" fmla="*/ 1370 w 3476"/>
                <a:gd name="T73" fmla="*/ 1054 h 1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76" h="1195">
                  <a:moveTo>
                    <a:pt x="3364" y="144"/>
                  </a:moveTo>
                  <a:cubicBezTo>
                    <a:pt x="3253" y="21"/>
                    <a:pt x="3027" y="0"/>
                    <a:pt x="2921" y="103"/>
                  </a:cubicBezTo>
                  <a:cubicBezTo>
                    <a:pt x="2859" y="165"/>
                    <a:pt x="2855" y="254"/>
                    <a:pt x="2854" y="269"/>
                  </a:cubicBezTo>
                  <a:cubicBezTo>
                    <a:pt x="2851" y="365"/>
                    <a:pt x="2901" y="474"/>
                    <a:pt x="2950" y="477"/>
                  </a:cubicBezTo>
                  <a:cubicBezTo>
                    <a:pt x="2951" y="477"/>
                    <a:pt x="2969" y="478"/>
                    <a:pt x="2976" y="468"/>
                  </a:cubicBezTo>
                  <a:cubicBezTo>
                    <a:pt x="2987" y="451"/>
                    <a:pt x="2960" y="422"/>
                    <a:pt x="2945" y="390"/>
                  </a:cubicBezTo>
                  <a:cubicBezTo>
                    <a:pt x="2920" y="336"/>
                    <a:pt x="2921" y="260"/>
                    <a:pt x="2955" y="205"/>
                  </a:cubicBezTo>
                  <a:cubicBezTo>
                    <a:pt x="2994" y="142"/>
                    <a:pt x="3065" y="126"/>
                    <a:pt x="3085" y="122"/>
                  </a:cubicBezTo>
                  <a:cubicBezTo>
                    <a:pt x="3159" y="109"/>
                    <a:pt x="3217" y="142"/>
                    <a:pt x="3239" y="156"/>
                  </a:cubicBezTo>
                  <a:cubicBezTo>
                    <a:pt x="3322" y="212"/>
                    <a:pt x="3335" y="306"/>
                    <a:pt x="3338" y="324"/>
                  </a:cubicBezTo>
                  <a:cubicBezTo>
                    <a:pt x="3353" y="429"/>
                    <a:pt x="3296" y="512"/>
                    <a:pt x="3281" y="534"/>
                  </a:cubicBezTo>
                  <a:cubicBezTo>
                    <a:pt x="3093" y="811"/>
                    <a:pt x="2503" y="742"/>
                    <a:pt x="2431" y="734"/>
                  </a:cubicBezTo>
                  <a:cubicBezTo>
                    <a:pt x="2291" y="718"/>
                    <a:pt x="2247" y="706"/>
                    <a:pt x="2043" y="675"/>
                  </a:cubicBezTo>
                  <a:cubicBezTo>
                    <a:pt x="1913" y="655"/>
                    <a:pt x="1782" y="643"/>
                    <a:pt x="1652" y="662"/>
                  </a:cubicBezTo>
                  <a:cubicBezTo>
                    <a:pt x="1421" y="267"/>
                    <a:pt x="764" y="220"/>
                    <a:pt x="382" y="375"/>
                  </a:cubicBezTo>
                  <a:cubicBezTo>
                    <a:pt x="205" y="447"/>
                    <a:pt x="0" y="620"/>
                    <a:pt x="65" y="835"/>
                  </a:cubicBezTo>
                  <a:cubicBezTo>
                    <a:pt x="122" y="1023"/>
                    <a:pt x="347" y="1082"/>
                    <a:pt x="511" y="1002"/>
                  </a:cubicBezTo>
                  <a:cubicBezTo>
                    <a:pt x="547" y="984"/>
                    <a:pt x="515" y="932"/>
                    <a:pt x="479" y="948"/>
                  </a:cubicBezTo>
                  <a:cubicBezTo>
                    <a:pt x="328" y="1017"/>
                    <a:pt x="118" y="922"/>
                    <a:pt x="143" y="739"/>
                  </a:cubicBezTo>
                  <a:cubicBezTo>
                    <a:pt x="164" y="588"/>
                    <a:pt x="324" y="502"/>
                    <a:pt x="455" y="459"/>
                  </a:cubicBezTo>
                  <a:cubicBezTo>
                    <a:pt x="679" y="386"/>
                    <a:pt x="951" y="395"/>
                    <a:pt x="1175" y="466"/>
                  </a:cubicBezTo>
                  <a:cubicBezTo>
                    <a:pt x="1294" y="503"/>
                    <a:pt x="1437" y="584"/>
                    <a:pt x="1519" y="695"/>
                  </a:cubicBezTo>
                  <a:cubicBezTo>
                    <a:pt x="1347" y="746"/>
                    <a:pt x="1251" y="890"/>
                    <a:pt x="1274" y="1007"/>
                  </a:cubicBezTo>
                  <a:cubicBezTo>
                    <a:pt x="1288" y="1079"/>
                    <a:pt x="1351" y="1159"/>
                    <a:pt x="1440" y="1177"/>
                  </a:cubicBezTo>
                  <a:cubicBezTo>
                    <a:pt x="1527" y="1195"/>
                    <a:pt x="1597" y="1145"/>
                    <a:pt x="1607" y="1137"/>
                  </a:cubicBezTo>
                  <a:cubicBezTo>
                    <a:pt x="1707" y="1064"/>
                    <a:pt x="1737" y="895"/>
                    <a:pt x="1677" y="719"/>
                  </a:cubicBezTo>
                  <a:cubicBezTo>
                    <a:pt x="1705" y="714"/>
                    <a:pt x="1749" y="709"/>
                    <a:pt x="1802" y="709"/>
                  </a:cubicBezTo>
                  <a:cubicBezTo>
                    <a:pt x="1884" y="709"/>
                    <a:pt x="1944" y="721"/>
                    <a:pt x="1966" y="726"/>
                  </a:cubicBezTo>
                  <a:cubicBezTo>
                    <a:pt x="2046" y="742"/>
                    <a:pt x="2440" y="811"/>
                    <a:pt x="2569" y="825"/>
                  </a:cubicBezTo>
                  <a:cubicBezTo>
                    <a:pt x="2625" y="831"/>
                    <a:pt x="3191" y="888"/>
                    <a:pt x="3376" y="589"/>
                  </a:cubicBezTo>
                  <a:cubicBezTo>
                    <a:pt x="3450" y="468"/>
                    <a:pt x="3476" y="267"/>
                    <a:pt x="3364" y="144"/>
                  </a:cubicBezTo>
                  <a:close/>
                  <a:moveTo>
                    <a:pt x="1370" y="1054"/>
                  </a:moveTo>
                  <a:cubicBezTo>
                    <a:pt x="1312" y="984"/>
                    <a:pt x="1375" y="872"/>
                    <a:pt x="1381" y="860"/>
                  </a:cubicBezTo>
                  <a:cubicBezTo>
                    <a:pt x="1430" y="774"/>
                    <a:pt x="1518" y="746"/>
                    <a:pt x="1542" y="740"/>
                  </a:cubicBezTo>
                  <a:cubicBezTo>
                    <a:pt x="1557" y="764"/>
                    <a:pt x="1581" y="810"/>
                    <a:pt x="1585" y="870"/>
                  </a:cubicBezTo>
                  <a:cubicBezTo>
                    <a:pt x="1590" y="957"/>
                    <a:pt x="1553" y="1081"/>
                    <a:pt x="1474" y="1096"/>
                  </a:cubicBezTo>
                  <a:cubicBezTo>
                    <a:pt x="1435" y="1103"/>
                    <a:pt x="1393" y="1083"/>
                    <a:pt x="1370" y="1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8B9A8"/>
                </a:gs>
                <a:gs pos="100000">
                  <a:srgbClr val="15B0DB">
                    <a:alpha val="20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3502825" y="3204730"/>
            <a:ext cx="2291318" cy="384372"/>
          </a:xfrm>
          <a:prstGeom prst="roundRect">
            <a:avLst>
              <a:gd name="adj" fmla="val 50000"/>
            </a:avLst>
          </a:prstGeom>
          <a:solidFill>
            <a:srgbClr val="83D7DF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汇报人：</a:t>
            </a:r>
            <a:r>
              <a:rPr lang="en-US" altLang="zh-CN" sz="1400" dirty="0"/>
              <a:t>51PPT</a:t>
            </a:r>
            <a:r>
              <a:rPr lang="zh-CN" altLang="en-US" sz="1400" dirty="0"/>
              <a:t>模板网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3005929" y="562489"/>
            <a:ext cx="3200402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8800" b="1" dirty="0">
                <a:ln>
                  <a:gradFill>
                    <a:gsLst>
                      <a:gs pos="0">
                        <a:srgbClr val="83D7DF"/>
                      </a:gs>
                      <a:gs pos="74000">
                        <a:srgbClr val="08B9A8">
                          <a:alpha val="0"/>
                        </a:srgbClr>
                      </a:gs>
                    </a:gsLst>
                    <a:lin ang="5400000" scaled="1"/>
                  </a:gradFill>
                  <a:prstDash val="solid"/>
                </a:ln>
                <a:noFill/>
                <a:latin typeface="Arial Rounded MT Bold" panose="020F0704030504030204" pitchFamily="34" charset="0"/>
                <a:ea typeface="微软雅黑" pitchFamily="34" charset="-122"/>
              </a:rPr>
              <a:t>2022</a:t>
            </a:r>
            <a:endParaRPr lang="zh-CN" altLang="en-US" sz="8800" b="1" dirty="0">
              <a:ln>
                <a:gradFill>
                  <a:gsLst>
                    <a:gs pos="0">
                      <a:srgbClr val="83D7DF"/>
                    </a:gs>
                    <a:gs pos="74000">
                      <a:srgbClr val="08B9A8">
                        <a:alpha val="0"/>
                      </a:srgbClr>
                    </a:gs>
                  </a:gsLst>
                  <a:lin ang="5400000" scaled="1"/>
                </a:gradFill>
                <a:prstDash val="solid"/>
              </a:ln>
              <a:noFill/>
              <a:latin typeface="Arial Rounded MT Bold" panose="020F0704030504030204" pitchFamily="34" charset="0"/>
              <a:ea typeface="微软雅黑" pitchFamily="34" charset="-122"/>
            </a:endParaRPr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1D94111B-49CA-4F61-A50F-BCF302460C0A}"/>
              </a:ext>
            </a:extLst>
          </p:cNvPr>
          <p:cNvSpPr/>
          <p:nvPr/>
        </p:nvSpPr>
        <p:spPr>
          <a:xfrm rot="20567243" flipV="1">
            <a:off x="2186153" y="2642714"/>
            <a:ext cx="11794884" cy="3876593"/>
          </a:xfrm>
          <a:custGeom>
            <a:avLst/>
            <a:gdLst>
              <a:gd name="connsiteX0" fmla="*/ 1064281 w 2148797"/>
              <a:gd name="connsiteY0" fmla="*/ 553103 h 566036"/>
              <a:gd name="connsiteX1" fmla="*/ 1069615 w 2148797"/>
              <a:gd name="connsiteY1" fmla="*/ 554818 h 566036"/>
              <a:gd name="connsiteX2" fmla="*/ 1069424 w 2148797"/>
              <a:gd name="connsiteY2" fmla="*/ 554818 h 566036"/>
              <a:gd name="connsiteX3" fmla="*/ 1062852 w 2148797"/>
              <a:gd name="connsiteY3" fmla="*/ 558723 h 566036"/>
              <a:gd name="connsiteX4" fmla="*/ 1060947 w 2148797"/>
              <a:gd name="connsiteY4" fmla="*/ 561104 h 566036"/>
              <a:gd name="connsiteX5" fmla="*/ 1058947 w 2148797"/>
              <a:gd name="connsiteY5" fmla="*/ 561676 h 566036"/>
              <a:gd name="connsiteX6" fmla="*/ 1064281 w 2148797"/>
              <a:gd name="connsiteY6" fmla="*/ 553103 h 566036"/>
              <a:gd name="connsiteX7" fmla="*/ 1035706 w 2148797"/>
              <a:gd name="connsiteY7" fmla="*/ 553103 h 566036"/>
              <a:gd name="connsiteX8" fmla="*/ 1037991 w 2148797"/>
              <a:gd name="connsiteY8" fmla="*/ 554627 h 566036"/>
              <a:gd name="connsiteX9" fmla="*/ 1038277 w 2148797"/>
              <a:gd name="connsiteY9" fmla="*/ 555199 h 566036"/>
              <a:gd name="connsiteX10" fmla="*/ 1039230 w 2148797"/>
              <a:gd name="connsiteY10" fmla="*/ 557008 h 566036"/>
              <a:gd name="connsiteX11" fmla="*/ 1036086 w 2148797"/>
              <a:gd name="connsiteY11" fmla="*/ 556532 h 566036"/>
              <a:gd name="connsiteX12" fmla="*/ 1032467 w 2148797"/>
              <a:gd name="connsiteY12" fmla="*/ 559961 h 566036"/>
              <a:gd name="connsiteX13" fmla="*/ 1031800 w 2148797"/>
              <a:gd name="connsiteY13" fmla="*/ 560628 h 566036"/>
              <a:gd name="connsiteX14" fmla="*/ 1029991 w 2148797"/>
              <a:gd name="connsiteY14" fmla="*/ 560152 h 566036"/>
              <a:gd name="connsiteX15" fmla="*/ 1027609 w 2148797"/>
              <a:gd name="connsiteY15" fmla="*/ 556246 h 566036"/>
              <a:gd name="connsiteX16" fmla="*/ 1031705 w 2148797"/>
              <a:gd name="connsiteY16" fmla="*/ 554722 h 566036"/>
              <a:gd name="connsiteX17" fmla="*/ 1034182 w 2148797"/>
              <a:gd name="connsiteY17" fmla="*/ 554627 h 566036"/>
              <a:gd name="connsiteX18" fmla="*/ 1035134 w 2148797"/>
              <a:gd name="connsiteY18" fmla="*/ 553675 h 566036"/>
              <a:gd name="connsiteX19" fmla="*/ 969602 w 2148797"/>
              <a:gd name="connsiteY19" fmla="*/ 553103 h 566036"/>
              <a:gd name="connsiteX20" fmla="*/ 975507 w 2148797"/>
              <a:gd name="connsiteY20" fmla="*/ 558437 h 566036"/>
              <a:gd name="connsiteX21" fmla="*/ 978841 w 2148797"/>
              <a:gd name="connsiteY21" fmla="*/ 559199 h 566036"/>
              <a:gd name="connsiteX22" fmla="*/ 978174 w 2148797"/>
              <a:gd name="connsiteY22" fmla="*/ 556437 h 566036"/>
              <a:gd name="connsiteX23" fmla="*/ 979317 w 2148797"/>
              <a:gd name="connsiteY23" fmla="*/ 555199 h 566036"/>
              <a:gd name="connsiteX24" fmla="*/ 981699 w 2148797"/>
              <a:gd name="connsiteY24" fmla="*/ 555294 h 566036"/>
              <a:gd name="connsiteX25" fmla="*/ 984461 w 2148797"/>
              <a:gd name="connsiteY25" fmla="*/ 565295 h 566036"/>
              <a:gd name="connsiteX26" fmla="*/ 984556 w 2148797"/>
              <a:gd name="connsiteY26" fmla="*/ 565867 h 566036"/>
              <a:gd name="connsiteX27" fmla="*/ 975317 w 2148797"/>
              <a:gd name="connsiteY27" fmla="*/ 560247 h 566036"/>
              <a:gd name="connsiteX28" fmla="*/ 968459 w 2148797"/>
              <a:gd name="connsiteY28" fmla="*/ 561295 h 566036"/>
              <a:gd name="connsiteX29" fmla="*/ 960553 w 2148797"/>
              <a:gd name="connsiteY29" fmla="*/ 563581 h 566036"/>
              <a:gd name="connsiteX30" fmla="*/ 957791 w 2148797"/>
              <a:gd name="connsiteY30" fmla="*/ 565390 h 566036"/>
              <a:gd name="connsiteX31" fmla="*/ 951219 w 2148797"/>
              <a:gd name="connsiteY31" fmla="*/ 562819 h 566036"/>
              <a:gd name="connsiteX32" fmla="*/ 951981 w 2148797"/>
              <a:gd name="connsiteY32" fmla="*/ 561009 h 566036"/>
              <a:gd name="connsiteX33" fmla="*/ 956743 w 2148797"/>
              <a:gd name="connsiteY33" fmla="*/ 559961 h 566036"/>
              <a:gd name="connsiteX34" fmla="*/ 959410 w 2148797"/>
              <a:gd name="connsiteY34" fmla="*/ 560533 h 566036"/>
              <a:gd name="connsiteX35" fmla="*/ 963125 w 2148797"/>
              <a:gd name="connsiteY35" fmla="*/ 557770 h 566036"/>
              <a:gd name="connsiteX36" fmla="*/ 969602 w 2148797"/>
              <a:gd name="connsiteY36" fmla="*/ 553103 h 566036"/>
              <a:gd name="connsiteX37" fmla="*/ 1008571 w 2148797"/>
              <a:gd name="connsiteY37" fmla="*/ 551924 h 566036"/>
              <a:gd name="connsiteX38" fmla="*/ 1011035 w 2148797"/>
              <a:gd name="connsiteY38" fmla="*/ 552913 h 566036"/>
              <a:gd name="connsiteX39" fmla="*/ 1005416 w 2148797"/>
              <a:gd name="connsiteY39" fmla="*/ 554913 h 566036"/>
              <a:gd name="connsiteX40" fmla="*/ 1004273 w 2148797"/>
              <a:gd name="connsiteY40" fmla="*/ 555199 h 566036"/>
              <a:gd name="connsiteX41" fmla="*/ 1000558 w 2148797"/>
              <a:gd name="connsiteY41" fmla="*/ 558628 h 566036"/>
              <a:gd name="connsiteX42" fmla="*/ 996176 w 2148797"/>
              <a:gd name="connsiteY42" fmla="*/ 564628 h 566036"/>
              <a:gd name="connsiteX43" fmla="*/ 995891 w 2148797"/>
              <a:gd name="connsiteY43" fmla="*/ 559771 h 566036"/>
              <a:gd name="connsiteX44" fmla="*/ 1004082 w 2148797"/>
              <a:gd name="connsiteY44" fmla="*/ 552151 h 566036"/>
              <a:gd name="connsiteX45" fmla="*/ 1005035 w 2148797"/>
              <a:gd name="connsiteY45" fmla="*/ 553008 h 566036"/>
              <a:gd name="connsiteX46" fmla="*/ 1008571 w 2148797"/>
              <a:gd name="connsiteY46" fmla="*/ 551924 h 566036"/>
              <a:gd name="connsiteX47" fmla="*/ 1158197 w 2148797"/>
              <a:gd name="connsiteY47" fmla="*/ 550532 h 566036"/>
              <a:gd name="connsiteX48" fmla="*/ 1170579 w 2148797"/>
              <a:gd name="connsiteY48" fmla="*/ 551579 h 566036"/>
              <a:gd name="connsiteX49" fmla="*/ 1176866 w 2148797"/>
              <a:gd name="connsiteY49" fmla="*/ 553484 h 566036"/>
              <a:gd name="connsiteX50" fmla="*/ 1171437 w 2148797"/>
              <a:gd name="connsiteY50" fmla="*/ 557294 h 566036"/>
              <a:gd name="connsiteX51" fmla="*/ 1166389 w 2148797"/>
              <a:gd name="connsiteY51" fmla="*/ 556818 h 566036"/>
              <a:gd name="connsiteX52" fmla="*/ 1163436 w 2148797"/>
              <a:gd name="connsiteY52" fmla="*/ 554056 h 566036"/>
              <a:gd name="connsiteX53" fmla="*/ 1158387 w 2148797"/>
              <a:gd name="connsiteY53" fmla="*/ 550722 h 566036"/>
              <a:gd name="connsiteX54" fmla="*/ 1270496 w 2148797"/>
              <a:gd name="connsiteY54" fmla="*/ 549388 h 566036"/>
              <a:gd name="connsiteX55" fmla="*/ 1279640 w 2148797"/>
              <a:gd name="connsiteY55" fmla="*/ 551960 h 566036"/>
              <a:gd name="connsiteX56" fmla="*/ 1278212 w 2148797"/>
              <a:gd name="connsiteY56" fmla="*/ 552817 h 566036"/>
              <a:gd name="connsiteX57" fmla="*/ 1272211 w 2148797"/>
              <a:gd name="connsiteY57" fmla="*/ 555960 h 566036"/>
              <a:gd name="connsiteX58" fmla="*/ 1271163 w 2148797"/>
              <a:gd name="connsiteY58" fmla="*/ 557103 h 566036"/>
              <a:gd name="connsiteX59" fmla="*/ 1267448 w 2148797"/>
              <a:gd name="connsiteY59" fmla="*/ 556722 h 566036"/>
              <a:gd name="connsiteX60" fmla="*/ 1267258 w 2148797"/>
              <a:gd name="connsiteY60" fmla="*/ 554436 h 566036"/>
              <a:gd name="connsiteX61" fmla="*/ 1270306 w 2148797"/>
              <a:gd name="connsiteY61" fmla="*/ 551484 h 566036"/>
              <a:gd name="connsiteX62" fmla="*/ 1270496 w 2148797"/>
              <a:gd name="connsiteY62" fmla="*/ 549388 h 566036"/>
              <a:gd name="connsiteX63" fmla="*/ 1253447 w 2148797"/>
              <a:gd name="connsiteY63" fmla="*/ 549007 h 566036"/>
              <a:gd name="connsiteX64" fmla="*/ 1258114 w 2148797"/>
              <a:gd name="connsiteY64" fmla="*/ 550722 h 566036"/>
              <a:gd name="connsiteX65" fmla="*/ 1262972 w 2148797"/>
              <a:gd name="connsiteY65" fmla="*/ 554817 h 566036"/>
              <a:gd name="connsiteX66" fmla="*/ 1262686 w 2148797"/>
              <a:gd name="connsiteY66" fmla="*/ 554817 h 566036"/>
              <a:gd name="connsiteX67" fmla="*/ 1259162 w 2148797"/>
              <a:gd name="connsiteY67" fmla="*/ 554341 h 566036"/>
              <a:gd name="connsiteX68" fmla="*/ 1247542 w 2148797"/>
              <a:gd name="connsiteY68" fmla="*/ 554913 h 566036"/>
              <a:gd name="connsiteX69" fmla="*/ 1246303 w 2148797"/>
              <a:gd name="connsiteY69" fmla="*/ 555865 h 566036"/>
              <a:gd name="connsiteX70" fmla="*/ 1242017 w 2148797"/>
              <a:gd name="connsiteY70" fmla="*/ 559294 h 566036"/>
              <a:gd name="connsiteX71" fmla="*/ 1244684 w 2148797"/>
              <a:gd name="connsiteY71" fmla="*/ 552817 h 566036"/>
              <a:gd name="connsiteX72" fmla="*/ 1247542 w 2148797"/>
              <a:gd name="connsiteY72" fmla="*/ 552912 h 566036"/>
              <a:gd name="connsiteX73" fmla="*/ 1250304 w 2148797"/>
              <a:gd name="connsiteY73" fmla="*/ 553008 h 566036"/>
              <a:gd name="connsiteX74" fmla="*/ 1253447 w 2148797"/>
              <a:gd name="connsiteY74" fmla="*/ 549007 h 566036"/>
              <a:gd name="connsiteX75" fmla="*/ 1707980 w 2148797"/>
              <a:gd name="connsiteY75" fmla="*/ 547769 h 566036"/>
              <a:gd name="connsiteX76" fmla="*/ 1710266 w 2148797"/>
              <a:gd name="connsiteY76" fmla="*/ 554722 h 566036"/>
              <a:gd name="connsiteX77" fmla="*/ 1705027 w 2148797"/>
              <a:gd name="connsiteY77" fmla="*/ 556341 h 566036"/>
              <a:gd name="connsiteX78" fmla="*/ 1701598 w 2148797"/>
              <a:gd name="connsiteY78" fmla="*/ 553008 h 566036"/>
              <a:gd name="connsiteX79" fmla="*/ 1702646 w 2148797"/>
              <a:gd name="connsiteY79" fmla="*/ 553008 h 566036"/>
              <a:gd name="connsiteX80" fmla="*/ 1705408 w 2148797"/>
              <a:gd name="connsiteY80" fmla="*/ 553008 h 566036"/>
              <a:gd name="connsiteX81" fmla="*/ 1707980 w 2148797"/>
              <a:gd name="connsiteY81" fmla="*/ 547769 h 566036"/>
              <a:gd name="connsiteX82" fmla="*/ 1549770 w 2148797"/>
              <a:gd name="connsiteY82" fmla="*/ 547388 h 566036"/>
              <a:gd name="connsiteX83" fmla="*/ 1552436 w 2148797"/>
              <a:gd name="connsiteY83" fmla="*/ 548150 h 566036"/>
              <a:gd name="connsiteX84" fmla="*/ 1551389 w 2148797"/>
              <a:gd name="connsiteY84" fmla="*/ 554150 h 566036"/>
              <a:gd name="connsiteX85" fmla="*/ 1547769 w 2148797"/>
              <a:gd name="connsiteY85" fmla="*/ 554722 h 566036"/>
              <a:gd name="connsiteX86" fmla="*/ 1545483 w 2148797"/>
              <a:gd name="connsiteY86" fmla="*/ 555103 h 566036"/>
              <a:gd name="connsiteX87" fmla="*/ 1547769 w 2148797"/>
              <a:gd name="connsiteY87" fmla="*/ 553198 h 566036"/>
              <a:gd name="connsiteX88" fmla="*/ 1547578 w 2148797"/>
              <a:gd name="connsiteY88" fmla="*/ 548054 h 566036"/>
              <a:gd name="connsiteX89" fmla="*/ 1549770 w 2148797"/>
              <a:gd name="connsiteY89" fmla="*/ 547388 h 566036"/>
              <a:gd name="connsiteX90" fmla="*/ 1425373 w 2148797"/>
              <a:gd name="connsiteY90" fmla="*/ 545483 h 566036"/>
              <a:gd name="connsiteX91" fmla="*/ 1433278 w 2148797"/>
              <a:gd name="connsiteY91" fmla="*/ 550722 h 566036"/>
              <a:gd name="connsiteX92" fmla="*/ 1431469 w 2148797"/>
              <a:gd name="connsiteY92" fmla="*/ 557294 h 566036"/>
              <a:gd name="connsiteX93" fmla="*/ 1426230 w 2148797"/>
              <a:gd name="connsiteY93" fmla="*/ 556342 h 566036"/>
              <a:gd name="connsiteX94" fmla="*/ 1426802 w 2148797"/>
              <a:gd name="connsiteY94" fmla="*/ 555865 h 566036"/>
              <a:gd name="connsiteX95" fmla="*/ 1428135 w 2148797"/>
              <a:gd name="connsiteY95" fmla="*/ 554818 h 566036"/>
              <a:gd name="connsiteX96" fmla="*/ 1431183 w 2148797"/>
              <a:gd name="connsiteY96" fmla="*/ 550531 h 566036"/>
              <a:gd name="connsiteX97" fmla="*/ 1425373 w 2148797"/>
              <a:gd name="connsiteY97" fmla="*/ 545483 h 566036"/>
              <a:gd name="connsiteX98" fmla="*/ 1504431 w 2148797"/>
              <a:gd name="connsiteY98" fmla="*/ 544721 h 566036"/>
              <a:gd name="connsiteX99" fmla="*/ 1513479 w 2148797"/>
              <a:gd name="connsiteY99" fmla="*/ 548912 h 566036"/>
              <a:gd name="connsiteX100" fmla="*/ 1508812 w 2148797"/>
              <a:gd name="connsiteY100" fmla="*/ 549674 h 566036"/>
              <a:gd name="connsiteX101" fmla="*/ 1504907 w 2148797"/>
              <a:gd name="connsiteY101" fmla="*/ 550340 h 566036"/>
              <a:gd name="connsiteX102" fmla="*/ 1504431 w 2148797"/>
              <a:gd name="connsiteY102" fmla="*/ 544721 h 566036"/>
              <a:gd name="connsiteX103" fmla="*/ 1870381 w 2148797"/>
              <a:gd name="connsiteY103" fmla="*/ 543292 h 566036"/>
              <a:gd name="connsiteX104" fmla="*/ 1878287 w 2148797"/>
              <a:gd name="connsiteY104" fmla="*/ 544245 h 566036"/>
              <a:gd name="connsiteX105" fmla="*/ 1878763 w 2148797"/>
              <a:gd name="connsiteY105" fmla="*/ 552817 h 566036"/>
              <a:gd name="connsiteX106" fmla="*/ 1876286 w 2148797"/>
              <a:gd name="connsiteY106" fmla="*/ 548055 h 566036"/>
              <a:gd name="connsiteX107" fmla="*/ 1872477 w 2148797"/>
              <a:gd name="connsiteY107" fmla="*/ 545007 h 566036"/>
              <a:gd name="connsiteX108" fmla="*/ 1611777 w 2148797"/>
              <a:gd name="connsiteY108" fmla="*/ 542721 h 566036"/>
              <a:gd name="connsiteX109" fmla="*/ 1620064 w 2148797"/>
              <a:gd name="connsiteY109" fmla="*/ 545292 h 566036"/>
              <a:gd name="connsiteX110" fmla="*/ 1621683 w 2148797"/>
              <a:gd name="connsiteY110" fmla="*/ 550912 h 566036"/>
              <a:gd name="connsiteX111" fmla="*/ 1619778 w 2148797"/>
              <a:gd name="connsiteY111" fmla="*/ 551579 h 566036"/>
              <a:gd name="connsiteX112" fmla="*/ 1619016 w 2148797"/>
              <a:gd name="connsiteY112" fmla="*/ 551865 h 566036"/>
              <a:gd name="connsiteX113" fmla="*/ 1613682 w 2148797"/>
              <a:gd name="connsiteY113" fmla="*/ 545769 h 566036"/>
              <a:gd name="connsiteX114" fmla="*/ 1611777 w 2148797"/>
              <a:gd name="connsiteY114" fmla="*/ 542721 h 566036"/>
              <a:gd name="connsiteX115" fmla="*/ 1601966 w 2148797"/>
              <a:gd name="connsiteY115" fmla="*/ 542435 h 566036"/>
              <a:gd name="connsiteX116" fmla="*/ 1603395 w 2148797"/>
              <a:gd name="connsiteY116" fmla="*/ 542530 h 566036"/>
              <a:gd name="connsiteX117" fmla="*/ 1605395 w 2148797"/>
              <a:gd name="connsiteY117" fmla="*/ 542625 h 566036"/>
              <a:gd name="connsiteX118" fmla="*/ 1605299 w 2148797"/>
              <a:gd name="connsiteY118" fmla="*/ 544340 h 566036"/>
              <a:gd name="connsiteX119" fmla="*/ 1604728 w 2148797"/>
              <a:gd name="connsiteY119" fmla="*/ 545292 h 566036"/>
              <a:gd name="connsiteX120" fmla="*/ 1603014 w 2148797"/>
              <a:gd name="connsiteY120" fmla="*/ 548245 h 566036"/>
              <a:gd name="connsiteX121" fmla="*/ 1599013 w 2148797"/>
              <a:gd name="connsiteY121" fmla="*/ 553293 h 566036"/>
              <a:gd name="connsiteX122" fmla="*/ 1591869 w 2148797"/>
              <a:gd name="connsiteY122" fmla="*/ 547579 h 566036"/>
              <a:gd name="connsiteX123" fmla="*/ 1598918 w 2148797"/>
              <a:gd name="connsiteY123" fmla="*/ 547102 h 566036"/>
              <a:gd name="connsiteX124" fmla="*/ 1601966 w 2148797"/>
              <a:gd name="connsiteY124" fmla="*/ 542435 h 566036"/>
              <a:gd name="connsiteX125" fmla="*/ 815487 w 2148797"/>
              <a:gd name="connsiteY125" fmla="*/ 541387 h 566036"/>
              <a:gd name="connsiteX126" fmla="*/ 823679 w 2148797"/>
              <a:gd name="connsiteY126" fmla="*/ 544625 h 566036"/>
              <a:gd name="connsiteX127" fmla="*/ 825964 w 2148797"/>
              <a:gd name="connsiteY127" fmla="*/ 544435 h 566036"/>
              <a:gd name="connsiteX128" fmla="*/ 806438 w 2148797"/>
              <a:gd name="connsiteY128" fmla="*/ 546531 h 566036"/>
              <a:gd name="connsiteX129" fmla="*/ 809772 w 2148797"/>
              <a:gd name="connsiteY129" fmla="*/ 545387 h 566036"/>
              <a:gd name="connsiteX130" fmla="*/ 811772 w 2148797"/>
              <a:gd name="connsiteY130" fmla="*/ 543959 h 566036"/>
              <a:gd name="connsiteX131" fmla="*/ 1725792 w 2148797"/>
              <a:gd name="connsiteY131" fmla="*/ 541292 h 566036"/>
              <a:gd name="connsiteX132" fmla="*/ 1728268 w 2148797"/>
              <a:gd name="connsiteY132" fmla="*/ 544531 h 566036"/>
              <a:gd name="connsiteX133" fmla="*/ 1731221 w 2148797"/>
              <a:gd name="connsiteY133" fmla="*/ 544721 h 566036"/>
              <a:gd name="connsiteX134" fmla="*/ 1732936 w 2148797"/>
              <a:gd name="connsiteY134" fmla="*/ 544816 h 566036"/>
              <a:gd name="connsiteX135" fmla="*/ 1737793 w 2148797"/>
              <a:gd name="connsiteY135" fmla="*/ 545578 h 566036"/>
              <a:gd name="connsiteX136" fmla="*/ 1741032 w 2148797"/>
              <a:gd name="connsiteY136" fmla="*/ 546245 h 566036"/>
              <a:gd name="connsiteX137" fmla="*/ 1742175 w 2148797"/>
              <a:gd name="connsiteY137" fmla="*/ 546436 h 566036"/>
              <a:gd name="connsiteX138" fmla="*/ 1744651 w 2148797"/>
              <a:gd name="connsiteY138" fmla="*/ 546817 h 566036"/>
              <a:gd name="connsiteX139" fmla="*/ 1743127 w 2148797"/>
              <a:gd name="connsiteY139" fmla="*/ 548340 h 566036"/>
              <a:gd name="connsiteX140" fmla="*/ 1741508 w 2148797"/>
              <a:gd name="connsiteY140" fmla="*/ 548721 h 566036"/>
              <a:gd name="connsiteX141" fmla="*/ 1733222 w 2148797"/>
              <a:gd name="connsiteY141" fmla="*/ 548817 h 566036"/>
              <a:gd name="connsiteX142" fmla="*/ 1730459 w 2148797"/>
              <a:gd name="connsiteY142" fmla="*/ 550150 h 566036"/>
              <a:gd name="connsiteX143" fmla="*/ 1729125 w 2148797"/>
              <a:gd name="connsiteY143" fmla="*/ 551198 h 566036"/>
              <a:gd name="connsiteX144" fmla="*/ 1721220 w 2148797"/>
              <a:gd name="connsiteY144" fmla="*/ 543864 h 566036"/>
              <a:gd name="connsiteX145" fmla="*/ 1725125 w 2148797"/>
              <a:gd name="connsiteY145" fmla="*/ 541673 h 566036"/>
              <a:gd name="connsiteX146" fmla="*/ 1522338 w 2148797"/>
              <a:gd name="connsiteY146" fmla="*/ 541006 h 566036"/>
              <a:gd name="connsiteX147" fmla="*/ 1523862 w 2148797"/>
              <a:gd name="connsiteY147" fmla="*/ 541006 h 566036"/>
              <a:gd name="connsiteX148" fmla="*/ 1525576 w 2148797"/>
              <a:gd name="connsiteY148" fmla="*/ 541006 h 566036"/>
              <a:gd name="connsiteX149" fmla="*/ 1530244 w 2148797"/>
              <a:gd name="connsiteY149" fmla="*/ 544816 h 566036"/>
              <a:gd name="connsiteX150" fmla="*/ 1528243 w 2148797"/>
              <a:gd name="connsiteY150" fmla="*/ 550245 h 566036"/>
              <a:gd name="connsiteX151" fmla="*/ 1526433 w 2148797"/>
              <a:gd name="connsiteY151" fmla="*/ 550626 h 566036"/>
              <a:gd name="connsiteX152" fmla="*/ 1524148 w 2148797"/>
              <a:gd name="connsiteY152" fmla="*/ 551102 h 566036"/>
              <a:gd name="connsiteX153" fmla="*/ 1519099 w 2148797"/>
              <a:gd name="connsiteY153" fmla="*/ 549960 h 566036"/>
              <a:gd name="connsiteX154" fmla="*/ 1521195 w 2148797"/>
              <a:gd name="connsiteY154" fmla="*/ 548912 h 566036"/>
              <a:gd name="connsiteX155" fmla="*/ 1522338 w 2148797"/>
              <a:gd name="connsiteY155" fmla="*/ 548721 h 566036"/>
              <a:gd name="connsiteX156" fmla="*/ 1524243 w 2148797"/>
              <a:gd name="connsiteY156" fmla="*/ 548435 h 566036"/>
              <a:gd name="connsiteX157" fmla="*/ 1524148 w 2148797"/>
              <a:gd name="connsiteY157" fmla="*/ 544721 h 566036"/>
              <a:gd name="connsiteX158" fmla="*/ 1522338 w 2148797"/>
              <a:gd name="connsiteY158" fmla="*/ 544435 h 566036"/>
              <a:gd name="connsiteX159" fmla="*/ 1521576 w 2148797"/>
              <a:gd name="connsiteY159" fmla="*/ 544340 h 566036"/>
              <a:gd name="connsiteX160" fmla="*/ 1522338 w 2148797"/>
              <a:gd name="connsiteY160" fmla="*/ 541006 h 566036"/>
              <a:gd name="connsiteX161" fmla="*/ 1564438 w 2148797"/>
              <a:gd name="connsiteY161" fmla="*/ 540625 h 566036"/>
              <a:gd name="connsiteX162" fmla="*/ 1572058 w 2148797"/>
              <a:gd name="connsiteY162" fmla="*/ 544244 h 566036"/>
              <a:gd name="connsiteX163" fmla="*/ 1581202 w 2148797"/>
              <a:gd name="connsiteY163" fmla="*/ 548340 h 566036"/>
              <a:gd name="connsiteX164" fmla="*/ 1581488 w 2148797"/>
              <a:gd name="connsiteY164" fmla="*/ 549864 h 566036"/>
              <a:gd name="connsiteX165" fmla="*/ 1581678 w 2148797"/>
              <a:gd name="connsiteY165" fmla="*/ 550721 h 566036"/>
              <a:gd name="connsiteX166" fmla="*/ 1583964 w 2148797"/>
              <a:gd name="connsiteY166" fmla="*/ 552531 h 566036"/>
              <a:gd name="connsiteX167" fmla="*/ 1576154 w 2148797"/>
              <a:gd name="connsiteY167" fmla="*/ 550912 h 566036"/>
              <a:gd name="connsiteX168" fmla="*/ 1571582 w 2148797"/>
              <a:gd name="connsiteY168" fmla="*/ 549007 h 566036"/>
              <a:gd name="connsiteX169" fmla="*/ 1556342 w 2148797"/>
              <a:gd name="connsiteY169" fmla="*/ 544816 h 566036"/>
              <a:gd name="connsiteX170" fmla="*/ 1560152 w 2148797"/>
              <a:gd name="connsiteY170" fmla="*/ 541482 h 566036"/>
              <a:gd name="connsiteX171" fmla="*/ 1563962 w 2148797"/>
              <a:gd name="connsiteY171" fmla="*/ 540720 h 566036"/>
              <a:gd name="connsiteX172" fmla="*/ 1823803 w 2148797"/>
              <a:gd name="connsiteY172" fmla="*/ 540149 h 566036"/>
              <a:gd name="connsiteX173" fmla="*/ 1834186 w 2148797"/>
              <a:gd name="connsiteY173" fmla="*/ 543102 h 566036"/>
              <a:gd name="connsiteX174" fmla="*/ 1829899 w 2148797"/>
              <a:gd name="connsiteY174" fmla="*/ 550912 h 566036"/>
              <a:gd name="connsiteX175" fmla="*/ 1828756 w 2148797"/>
              <a:gd name="connsiteY175" fmla="*/ 549960 h 566036"/>
              <a:gd name="connsiteX176" fmla="*/ 1826090 w 2148797"/>
              <a:gd name="connsiteY176" fmla="*/ 545769 h 566036"/>
              <a:gd name="connsiteX177" fmla="*/ 1818184 w 2148797"/>
              <a:gd name="connsiteY177" fmla="*/ 543388 h 566036"/>
              <a:gd name="connsiteX178" fmla="*/ 1816755 w 2148797"/>
              <a:gd name="connsiteY178" fmla="*/ 543769 h 566036"/>
              <a:gd name="connsiteX179" fmla="*/ 1815516 w 2148797"/>
              <a:gd name="connsiteY179" fmla="*/ 540625 h 566036"/>
              <a:gd name="connsiteX180" fmla="*/ 1817517 w 2148797"/>
              <a:gd name="connsiteY180" fmla="*/ 540530 h 566036"/>
              <a:gd name="connsiteX181" fmla="*/ 1801801 w 2148797"/>
              <a:gd name="connsiteY181" fmla="*/ 536434 h 566036"/>
              <a:gd name="connsiteX182" fmla="*/ 1802468 w 2148797"/>
              <a:gd name="connsiteY182" fmla="*/ 537196 h 566036"/>
              <a:gd name="connsiteX183" fmla="*/ 1803897 w 2148797"/>
              <a:gd name="connsiteY183" fmla="*/ 538911 h 566036"/>
              <a:gd name="connsiteX184" fmla="*/ 1805325 w 2148797"/>
              <a:gd name="connsiteY184" fmla="*/ 542435 h 566036"/>
              <a:gd name="connsiteX185" fmla="*/ 1795515 w 2148797"/>
              <a:gd name="connsiteY185" fmla="*/ 547483 h 566036"/>
              <a:gd name="connsiteX186" fmla="*/ 1785990 w 2148797"/>
              <a:gd name="connsiteY186" fmla="*/ 542340 h 566036"/>
              <a:gd name="connsiteX187" fmla="*/ 1792371 w 2148797"/>
              <a:gd name="connsiteY187" fmla="*/ 543483 h 566036"/>
              <a:gd name="connsiteX188" fmla="*/ 1795896 w 2148797"/>
              <a:gd name="connsiteY188" fmla="*/ 542244 h 566036"/>
              <a:gd name="connsiteX189" fmla="*/ 1801801 w 2148797"/>
              <a:gd name="connsiteY189" fmla="*/ 536434 h 566036"/>
              <a:gd name="connsiteX190" fmla="*/ 1041230 w 2148797"/>
              <a:gd name="connsiteY190" fmla="*/ 536148 h 566036"/>
              <a:gd name="connsiteX191" fmla="*/ 1043992 w 2148797"/>
              <a:gd name="connsiteY191" fmla="*/ 536720 h 566036"/>
              <a:gd name="connsiteX192" fmla="*/ 1045326 w 2148797"/>
              <a:gd name="connsiteY192" fmla="*/ 537005 h 566036"/>
              <a:gd name="connsiteX193" fmla="*/ 1046564 w 2148797"/>
              <a:gd name="connsiteY193" fmla="*/ 541006 h 566036"/>
              <a:gd name="connsiteX194" fmla="*/ 1044183 w 2148797"/>
              <a:gd name="connsiteY194" fmla="*/ 544911 h 566036"/>
              <a:gd name="connsiteX195" fmla="*/ 1043897 w 2148797"/>
              <a:gd name="connsiteY195" fmla="*/ 544625 h 566036"/>
              <a:gd name="connsiteX196" fmla="*/ 1041897 w 2148797"/>
              <a:gd name="connsiteY196" fmla="*/ 541292 h 566036"/>
              <a:gd name="connsiteX197" fmla="*/ 1041230 w 2148797"/>
              <a:gd name="connsiteY197" fmla="*/ 540720 h 566036"/>
              <a:gd name="connsiteX198" fmla="*/ 1038563 w 2148797"/>
              <a:gd name="connsiteY198" fmla="*/ 541292 h 566036"/>
              <a:gd name="connsiteX199" fmla="*/ 1038563 w 2148797"/>
              <a:gd name="connsiteY199" fmla="*/ 543863 h 566036"/>
              <a:gd name="connsiteX200" fmla="*/ 1034467 w 2148797"/>
              <a:gd name="connsiteY200" fmla="*/ 539768 h 566036"/>
              <a:gd name="connsiteX201" fmla="*/ 1041230 w 2148797"/>
              <a:gd name="connsiteY201" fmla="*/ 536148 h 566036"/>
              <a:gd name="connsiteX202" fmla="*/ 78538 w 2148797"/>
              <a:gd name="connsiteY202" fmla="*/ 534244 h 566036"/>
              <a:gd name="connsiteX203" fmla="*/ 80634 w 2148797"/>
              <a:gd name="connsiteY203" fmla="*/ 535006 h 566036"/>
              <a:gd name="connsiteX204" fmla="*/ 83205 w 2148797"/>
              <a:gd name="connsiteY204" fmla="*/ 535959 h 566036"/>
              <a:gd name="connsiteX205" fmla="*/ 88730 w 2148797"/>
              <a:gd name="connsiteY205" fmla="*/ 536149 h 566036"/>
              <a:gd name="connsiteX206" fmla="*/ 88444 w 2148797"/>
              <a:gd name="connsiteY206" fmla="*/ 536530 h 566036"/>
              <a:gd name="connsiteX207" fmla="*/ 84634 w 2148797"/>
              <a:gd name="connsiteY207" fmla="*/ 540435 h 566036"/>
              <a:gd name="connsiteX208" fmla="*/ 84063 w 2148797"/>
              <a:gd name="connsiteY208" fmla="*/ 541292 h 566036"/>
              <a:gd name="connsiteX209" fmla="*/ 83110 w 2148797"/>
              <a:gd name="connsiteY209" fmla="*/ 544340 h 566036"/>
              <a:gd name="connsiteX210" fmla="*/ 76157 w 2148797"/>
              <a:gd name="connsiteY210" fmla="*/ 540816 h 566036"/>
              <a:gd name="connsiteX211" fmla="*/ 78538 w 2148797"/>
              <a:gd name="connsiteY211" fmla="*/ 534244 h 566036"/>
              <a:gd name="connsiteX212" fmla="*/ 1450995 w 2148797"/>
              <a:gd name="connsiteY212" fmla="*/ 526052 h 566036"/>
              <a:gd name="connsiteX213" fmla="*/ 1451758 w 2148797"/>
              <a:gd name="connsiteY213" fmla="*/ 528433 h 566036"/>
              <a:gd name="connsiteX214" fmla="*/ 1447090 w 2148797"/>
              <a:gd name="connsiteY214" fmla="*/ 533577 h 566036"/>
              <a:gd name="connsiteX215" fmla="*/ 1436613 w 2148797"/>
              <a:gd name="connsiteY215" fmla="*/ 528719 h 566036"/>
              <a:gd name="connsiteX216" fmla="*/ 1437660 w 2148797"/>
              <a:gd name="connsiteY216" fmla="*/ 528338 h 566036"/>
              <a:gd name="connsiteX217" fmla="*/ 1444518 w 2148797"/>
              <a:gd name="connsiteY217" fmla="*/ 530910 h 566036"/>
              <a:gd name="connsiteX218" fmla="*/ 1447662 w 2148797"/>
              <a:gd name="connsiteY218" fmla="*/ 531862 h 566036"/>
              <a:gd name="connsiteX219" fmla="*/ 1449471 w 2148797"/>
              <a:gd name="connsiteY219" fmla="*/ 529767 h 566036"/>
              <a:gd name="connsiteX220" fmla="*/ 1449757 w 2148797"/>
              <a:gd name="connsiteY220" fmla="*/ 528529 h 566036"/>
              <a:gd name="connsiteX221" fmla="*/ 1450995 w 2148797"/>
              <a:gd name="connsiteY221" fmla="*/ 526052 h 566036"/>
              <a:gd name="connsiteX222" fmla="*/ 1344697 w 2148797"/>
              <a:gd name="connsiteY222" fmla="*/ 525766 h 566036"/>
              <a:gd name="connsiteX223" fmla="*/ 1350793 w 2148797"/>
              <a:gd name="connsiteY223" fmla="*/ 530815 h 566036"/>
              <a:gd name="connsiteX224" fmla="*/ 1353079 w 2148797"/>
              <a:gd name="connsiteY224" fmla="*/ 532243 h 566036"/>
              <a:gd name="connsiteX225" fmla="*/ 1353269 w 2148797"/>
              <a:gd name="connsiteY225" fmla="*/ 540149 h 566036"/>
              <a:gd name="connsiteX226" fmla="*/ 1352603 w 2148797"/>
              <a:gd name="connsiteY226" fmla="*/ 540340 h 566036"/>
              <a:gd name="connsiteX227" fmla="*/ 1351936 w 2148797"/>
              <a:gd name="connsiteY227" fmla="*/ 540530 h 566036"/>
              <a:gd name="connsiteX228" fmla="*/ 1347078 w 2148797"/>
              <a:gd name="connsiteY228" fmla="*/ 536149 h 566036"/>
              <a:gd name="connsiteX229" fmla="*/ 1341839 w 2148797"/>
              <a:gd name="connsiteY229" fmla="*/ 526243 h 566036"/>
              <a:gd name="connsiteX230" fmla="*/ 1342411 w 2148797"/>
              <a:gd name="connsiteY230" fmla="*/ 525957 h 566036"/>
              <a:gd name="connsiteX231" fmla="*/ 1344697 w 2148797"/>
              <a:gd name="connsiteY231" fmla="*/ 525766 h 566036"/>
              <a:gd name="connsiteX232" fmla="*/ 945694 w 2148797"/>
              <a:gd name="connsiteY232" fmla="*/ 525385 h 566036"/>
              <a:gd name="connsiteX233" fmla="*/ 954743 w 2148797"/>
              <a:gd name="connsiteY233" fmla="*/ 527576 h 566036"/>
              <a:gd name="connsiteX234" fmla="*/ 957124 w 2148797"/>
              <a:gd name="connsiteY234" fmla="*/ 529195 h 566036"/>
              <a:gd name="connsiteX235" fmla="*/ 955695 w 2148797"/>
              <a:gd name="connsiteY235" fmla="*/ 539292 h 566036"/>
              <a:gd name="connsiteX236" fmla="*/ 949408 w 2148797"/>
              <a:gd name="connsiteY236" fmla="*/ 531957 h 566036"/>
              <a:gd name="connsiteX237" fmla="*/ 945694 w 2148797"/>
              <a:gd name="connsiteY237" fmla="*/ 525385 h 566036"/>
              <a:gd name="connsiteX238" fmla="*/ 721285 w 2148797"/>
              <a:gd name="connsiteY238" fmla="*/ 525290 h 566036"/>
              <a:gd name="connsiteX239" fmla="*/ 727667 w 2148797"/>
              <a:gd name="connsiteY239" fmla="*/ 528148 h 566036"/>
              <a:gd name="connsiteX240" fmla="*/ 728905 w 2148797"/>
              <a:gd name="connsiteY240" fmla="*/ 530815 h 566036"/>
              <a:gd name="connsiteX241" fmla="*/ 722714 w 2148797"/>
              <a:gd name="connsiteY241" fmla="*/ 531481 h 566036"/>
              <a:gd name="connsiteX242" fmla="*/ 722809 w 2148797"/>
              <a:gd name="connsiteY242" fmla="*/ 531672 h 566036"/>
              <a:gd name="connsiteX243" fmla="*/ 723666 w 2148797"/>
              <a:gd name="connsiteY243" fmla="*/ 533482 h 566036"/>
              <a:gd name="connsiteX244" fmla="*/ 722333 w 2148797"/>
              <a:gd name="connsiteY244" fmla="*/ 537673 h 566036"/>
              <a:gd name="connsiteX245" fmla="*/ 719761 w 2148797"/>
              <a:gd name="connsiteY245" fmla="*/ 537006 h 566036"/>
              <a:gd name="connsiteX246" fmla="*/ 717856 w 2148797"/>
              <a:gd name="connsiteY246" fmla="*/ 528719 h 566036"/>
              <a:gd name="connsiteX247" fmla="*/ 719285 w 2148797"/>
              <a:gd name="connsiteY247" fmla="*/ 527290 h 566036"/>
              <a:gd name="connsiteX248" fmla="*/ 1817613 w 2148797"/>
              <a:gd name="connsiteY248" fmla="*/ 523766 h 566036"/>
              <a:gd name="connsiteX249" fmla="*/ 1824281 w 2148797"/>
              <a:gd name="connsiteY249" fmla="*/ 529672 h 566036"/>
              <a:gd name="connsiteX250" fmla="*/ 1818185 w 2148797"/>
              <a:gd name="connsiteY250" fmla="*/ 531386 h 566036"/>
              <a:gd name="connsiteX251" fmla="*/ 1818089 w 2148797"/>
              <a:gd name="connsiteY251" fmla="*/ 530148 h 566036"/>
              <a:gd name="connsiteX252" fmla="*/ 1817804 w 2148797"/>
              <a:gd name="connsiteY252" fmla="*/ 524814 h 566036"/>
              <a:gd name="connsiteX253" fmla="*/ 1813422 w 2148797"/>
              <a:gd name="connsiteY253" fmla="*/ 524528 h 566036"/>
              <a:gd name="connsiteX254" fmla="*/ 1817613 w 2148797"/>
              <a:gd name="connsiteY254" fmla="*/ 523766 h 566036"/>
              <a:gd name="connsiteX255" fmla="*/ 1245446 w 2148797"/>
              <a:gd name="connsiteY255" fmla="*/ 523195 h 566036"/>
              <a:gd name="connsiteX256" fmla="*/ 1241255 w 2148797"/>
              <a:gd name="connsiteY256" fmla="*/ 526433 h 566036"/>
              <a:gd name="connsiteX257" fmla="*/ 1240779 w 2148797"/>
              <a:gd name="connsiteY257" fmla="*/ 527290 h 566036"/>
              <a:gd name="connsiteX258" fmla="*/ 1244970 w 2148797"/>
              <a:gd name="connsiteY258" fmla="*/ 533482 h 566036"/>
              <a:gd name="connsiteX259" fmla="*/ 1230110 w 2148797"/>
              <a:gd name="connsiteY259" fmla="*/ 539006 h 566036"/>
              <a:gd name="connsiteX260" fmla="*/ 1227634 w 2148797"/>
              <a:gd name="connsiteY260" fmla="*/ 538339 h 566036"/>
              <a:gd name="connsiteX261" fmla="*/ 1227824 w 2148797"/>
              <a:gd name="connsiteY261" fmla="*/ 538149 h 566036"/>
              <a:gd name="connsiteX262" fmla="*/ 1229634 w 2148797"/>
              <a:gd name="connsiteY262" fmla="*/ 536339 h 566036"/>
              <a:gd name="connsiteX263" fmla="*/ 1240969 w 2148797"/>
              <a:gd name="connsiteY263" fmla="*/ 532053 h 566036"/>
              <a:gd name="connsiteX264" fmla="*/ 1236873 w 2148797"/>
              <a:gd name="connsiteY264" fmla="*/ 527576 h 566036"/>
              <a:gd name="connsiteX265" fmla="*/ 1235921 w 2148797"/>
              <a:gd name="connsiteY265" fmla="*/ 526624 h 566036"/>
              <a:gd name="connsiteX266" fmla="*/ 1245446 w 2148797"/>
              <a:gd name="connsiteY266" fmla="*/ 523195 h 566036"/>
              <a:gd name="connsiteX267" fmla="*/ 1220668 w 2148797"/>
              <a:gd name="connsiteY267" fmla="*/ 522989 h 566036"/>
              <a:gd name="connsiteX268" fmla="*/ 1219538 w 2148797"/>
              <a:gd name="connsiteY268" fmla="*/ 525671 h 566036"/>
              <a:gd name="connsiteX269" fmla="*/ 1218014 w 2148797"/>
              <a:gd name="connsiteY269" fmla="*/ 526052 h 566036"/>
              <a:gd name="connsiteX270" fmla="*/ 1217156 w 2148797"/>
              <a:gd name="connsiteY270" fmla="*/ 526338 h 566036"/>
              <a:gd name="connsiteX271" fmla="*/ 1215347 w 2148797"/>
              <a:gd name="connsiteY271" fmla="*/ 523956 h 566036"/>
              <a:gd name="connsiteX272" fmla="*/ 1215728 w 2148797"/>
              <a:gd name="connsiteY272" fmla="*/ 523861 h 566036"/>
              <a:gd name="connsiteX273" fmla="*/ 847110 w 2148797"/>
              <a:gd name="connsiteY273" fmla="*/ 522814 h 566036"/>
              <a:gd name="connsiteX274" fmla="*/ 852825 w 2148797"/>
              <a:gd name="connsiteY274" fmla="*/ 527671 h 566036"/>
              <a:gd name="connsiteX275" fmla="*/ 854349 w 2148797"/>
              <a:gd name="connsiteY275" fmla="*/ 526528 h 566036"/>
              <a:gd name="connsiteX276" fmla="*/ 859207 w 2148797"/>
              <a:gd name="connsiteY276" fmla="*/ 527195 h 566036"/>
              <a:gd name="connsiteX277" fmla="*/ 860636 w 2148797"/>
              <a:gd name="connsiteY277" fmla="*/ 529195 h 566036"/>
              <a:gd name="connsiteX278" fmla="*/ 863874 w 2148797"/>
              <a:gd name="connsiteY278" fmla="*/ 533767 h 566036"/>
              <a:gd name="connsiteX279" fmla="*/ 861969 w 2148797"/>
              <a:gd name="connsiteY279" fmla="*/ 534815 h 566036"/>
              <a:gd name="connsiteX280" fmla="*/ 861016 w 2148797"/>
              <a:gd name="connsiteY280" fmla="*/ 534625 h 566036"/>
              <a:gd name="connsiteX281" fmla="*/ 857588 w 2148797"/>
              <a:gd name="connsiteY281" fmla="*/ 534339 h 566036"/>
              <a:gd name="connsiteX282" fmla="*/ 856349 w 2148797"/>
              <a:gd name="connsiteY282" fmla="*/ 534434 h 566036"/>
              <a:gd name="connsiteX283" fmla="*/ 855683 w 2148797"/>
              <a:gd name="connsiteY283" fmla="*/ 531767 h 566036"/>
              <a:gd name="connsiteX284" fmla="*/ 852444 w 2148797"/>
              <a:gd name="connsiteY284" fmla="*/ 530719 h 566036"/>
              <a:gd name="connsiteX285" fmla="*/ 844062 w 2148797"/>
              <a:gd name="connsiteY285" fmla="*/ 529576 h 566036"/>
              <a:gd name="connsiteX286" fmla="*/ 847110 w 2148797"/>
              <a:gd name="connsiteY286" fmla="*/ 522814 h 566036"/>
              <a:gd name="connsiteX287" fmla="*/ 1221486 w 2148797"/>
              <a:gd name="connsiteY287" fmla="*/ 521051 h 566036"/>
              <a:gd name="connsiteX288" fmla="*/ 1222205 w 2148797"/>
              <a:gd name="connsiteY288" fmla="*/ 522718 h 566036"/>
              <a:gd name="connsiteX289" fmla="*/ 1220668 w 2148797"/>
              <a:gd name="connsiteY289" fmla="*/ 522989 h 566036"/>
              <a:gd name="connsiteX290" fmla="*/ 1011607 w 2148797"/>
              <a:gd name="connsiteY290" fmla="*/ 519575 h 566036"/>
              <a:gd name="connsiteX291" fmla="*/ 1016083 w 2148797"/>
              <a:gd name="connsiteY291" fmla="*/ 520242 h 566036"/>
              <a:gd name="connsiteX292" fmla="*/ 1007035 w 2148797"/>
              <a:gd name="connsiteY292" fmla="*/ 529671 h 566036"/>
              <a:gd name="connsiteX293" fmla="*/ 1004368 w 2148797"/>
              <a:gd name="connsiteY293" fmla="*/ 528814 h 566036"/>
              <a:gd name="connsiteX294" fmla="*/ 1011607 w 2148797"/>
              <a:gd name="connsiteY294" fmla="*/ 519575 h 566036"/>
              <a:gd name="connsiteX295" fmla="*/ 1668641 w 2148797"/>
              <a:gd name="connsiteY295" fmla="*/ 519479 h 566036"/>
              <a:gd name="connsiteX296" fmla="*/ 1671309 w 2148797"/>
              <a:gd name="connsiteY296" fmla="*/ 522051 h 566036"/>
              <a:gd name="connsiteX297" fmla="*/ 1668165 w 2148797"/>
              <a:gd name="connsiteY297" fmla="*/ 527766 h 566036"/>
              <a:gd name="connsiteX298" fmla="*/ 1664926 w 2148797"/>
              <a:gd name="connsiteY298" fmla="*/ 527290 h 566036"/>
              <a:gd name="connsiteX299" fmla="*/ 1656164 w 2148797"/>
              <a:gd name="connsiteY299" fmla="*/ 532624 h 566036"/>
              <a:gd name="connsiteX300" fmla="*/ 1652068 w 2148797"/>
              <a:gd name="connsiteY300" fmla="*/ 530909 h 566036"/>
              <a:gd name="connsiteX301" fmla="*/ 1650163 w 2148797"/>
              <a:gd name="connsiteY301" fmla="*/ 527766 h 566036"/>
              <a:gd name="connsiteX302" fmla="*/ 1660450 w 2148797"/>
              <a:gd name="connsiteY302" fmla="*/ 528909 h 566036"/>
              <a:gd name="connsiteX303" fmla="*/ 1663403 w 2148797"/>
              <a:gd name="connsiteY303" fmla="*/ 526909 h 566036"/>
              <a:gd name="connsiteX304" fmla="*/ 1666069 w 2148797"/>
              <a:gd name="connsiteY304" fmla="*/ 521480 h 566036"/>
              <a:gd name="connsiteX305" fmla="*/ 1668641 w 2148797"/>
              <a:gd name="connsiteY305" fmla="*/ 519479 h 566036"/>
              <a:gd name="connsiteX306" fmla="*/ 154643 w 2148797"/>
              <a:gd name="connsiteY306" fmla="*/ 519289 h 566036"/>
              <a:gd name="connsiteX307" fmla="*/ 151785 w 2148797"/>
              <a:gd name="connsiteY307" fmla="*/ 519384 h 566036"/>
              <a:gd name="connsiteX308" fmla="*/ 148070 w 2148797"/>
              <a:gd name="connsiteY308" fmla="*/ 519575 h 566036"/>
              <a:gd name="connsiteX309" fmla="*/ 147880 w 2148797"/>
              <a:gd name="connsiteY309" fmla="*/ 527576 h 566036"/>
              <a:gd name="connsiteX310" fmla="*/ 149880 w 2148797"/>
              <a:gd name="connsiteY310" fmla="*/ 528623 h 566036"/>
              <a:gd name="connsiteX311" fmla="*/ 156929 w 2148797"/>
              <a:gd name="connsiteY311" fmla="*/ 520432 h 566036"/>
              <a:gd name="connsiteX312" fmla="*/ 154643 w 2148797"/>
              <a:gd name="connsiteY312" fmla="*/ 519289 h 566036"/>
              <a:gd name="connsiteX313" fmla="*/ 1633875 w 2148797"/>
              <a:gd name="connsiteY313" fmla="*/ 518147 h 566036"/>
              <a:gd name="connsiteX314" fmla="*/ 1635684 w 2148797"/>
              <a:gd name="connsiteY314" fmla="*/ 521766 h 566036"/>
              <a:gd name="connsiteX315" fmla="*/ 1633970 w 2148797"/>
              <a:gd name="connsiteY315" fmla="*/ 523385 h 566036"/>
              <a:gd name="connsiteX316" fmla="*/ 1630350 w 2148797"/>
              <a:gd name="connsiteY316" fmla="*/ 526910 h 566036"/>
              <a:gd name="connsiteX317" fmla="*/ 1629779 w 2148797"/>
              <a:gd name="connsiteY317" fmla="*/ 529862 h 566036"/>
              <a:gd name="connsiteX318" fmla="*/ 1626160 w 2148797"/>
              <a:gd name="connsiteY318" fmla="*/ 528434 h 566036"/>
              <a:gd name="connsiteX319" fmla="*/ 1624827 w 2148797"/>
              <a:gd name="connsiteY319" fmla="*/ 534244 h 566036"/>
              <a:gd name="connsiteX320" fmla="*/ 1621397 w 2148797"/>
              <a:gd name="connsiteY320" fmla="*/ 534053 h 566036"/>
              <a:gd name="connsiteX321" fmla="*/ 1618445 w 2148797"/>
              <a:gd name="connsiteY321" fmla="*/ 533862 h 566036"/>
              <a:gd name="connsiteX322" fmla="*/ 1613682 w 2148797"/>
              <a:gd name="connsiteY322" fmla="*/ 530814 h 566036"/>
              <a:gd name="connsiteX323" fmla="*/ 1607205 w 2148797"/>
              <a:gd name="connsiteY323" fmla="*/ 530052 h 566036"/>
              <a:gd name="connsiteX324" fmla="*/ 1611301 w 2148797"/>
              <a:gd name="connsiteY324" fmla="*/ 523004 h 566036"/>
              <a:gd name="connsiteX325" fmla="*/ 1612920 w 2148797"/>
              <a:gd name="connsiteY325" fmla="*/ 523575 h 566036"/>
              <a:gd name="connsiteX326" fmla="*/ 1616445 w 2148797"/>
              <a:gd name="connsiteY326" fmla="*/ 524909 h 566036"/>
              <a:gd name="connsiteX327" fmla="*/ 1624376 w 2148797"/>
              <a:gd name="connsiteY327" fmla="*/ 526892 h 566036"/>
              <a:gd name="connsiteX328" fmla="*/ 1623493 w 2148797"/>
              <a:gd name="connsiteY328" fmla="*/ 524243 h 566036"/>
              <a:gd name="connsiteX329" fmla="*/ 1624255 w 2148797"/>
              <a:gd name="connsiteY329" fmla="*/ 523671 h 566036"/>
              <a:gd name="connsiteX330" fmla="*/ 1625207 w 2148797"/>
              <a:gd name="connsiteY330" fmla="*/ 522909 h 566036"/>
              <a:gd name="connsiteX331" fmla="*/ 1630446 w 2148797"/>
              <a:gd name="connsiteY331" fmla="*/ 519480 h 566036"/>
              <a:gd name="connsiteX332" fmla="*/ 1632160 w 2148797"/>
              <a:gd name="connsiteY332" fmla="*/ 518813 h 566036"/>
              <a:gd name="connsiteX333" fmla="*/ 1167246 w 2148797"/>
              <a:gd name="connsiteY333" fmla="*/ 517194 h 566036"/>
              <a:gd name="connsiteX334" fmla="*/ 1169246 w 2148797"/>
              <a:gd name="connsiteY334" fmla="*/ 517289 h 566036"/>
              <a:gd name="connsiteX335" fmla="*/ 1171627 w 2148797"/>
              <a:gd name="connsiteY335" fmla="*/ 519765 h 566036"/>
              <a:gd name="connsiteX336" fmla="*/ 1163340 w 2148797"/>
              <a:gd name="connsiteY336" fmla="*/ 523956 h 566036"/>
              <a:gd name="connsiteX337" fmla="*/ 1163435 w 2148797"/>
              <a:gd name="connsiteY337" fmla="*/ 522051 h 566036"/>
              <a:gd name="connsiteX338" fmla="*/ 1167246 w 2148797"/>
              <a:gd name="connsiteY338" fmla="*/ 517194 h 566036"/>
              <a:gd name="connsiteX339" fmla="*/ 1148767 w 2148797"/>
              <a:gd name="connsiteY339" fmla="*/ 515194 h 566036"/>
              <a:gd name="connsiteX340" fmla="*/ 1148957 w 2148797"/>
              <a:gd name="connsiteY340" fmla="*/ 519099 h 566036"/>
              <a:gd name="connsiteX341" fmla="*/ 1147910 w 2148797"/>
              <a:gd name="connsiteY341" fmla="*/ 519290 h 566036"/>
              <a:gd name="connsiteX342" fmla="*/ 1145814 w 2148797"/>
              <a:gd name="connsiteY342" fmla="*/ 519671 h 566036"/>
              <a:gd name="connsiteX343" fmla="*/ 1140289 w 2148797"/>
              <a:gd name="connsiteY343" fmla="*/ 522338 h 566036"/>
              <a:gd name="connsiteX344" fmla="*/ 1137051 w 2148797"/>
              <a:gd name="connsiteY344" fmla="*/ 524909 h 566036"/>
              <a:gd name="connsiteX345" fmla="*/ 1143718 w 2148797"/>
              <a:gd name="connsiteY345" fmla="*/ 515861 h 566036"/>
              <a:gd name="connsiteX346" fmla="*/ 1148005 w 2148797"/>
              <a:gd name="connsiteY346" fmla="*/ 515289 h 566036"/>
              <a:gd name="connsiteX347" fmla="*/ 1886859 w 2148797"/>
              <a:gd name="connsiteY347" fmla="*/ 515003 h 566036"/>
              <a:gd name="connsiteX348" fmla="*/ 1890002 w 2148797"/>
              <a:gd name="connsiteY348" fmla="*/ 518146 h 566036"/>
              <a:gd name="connsiteX349" fmla="*/ 1883906 w 2148797"/>
              <a:gd name="connsiteY349" fmla="*/ 521480 h 566036"/>
              <a:gd name="connsiteX350" fmla="*/ 1888478 w 2148797"/>
              <a:gd name="connsiteY350" fmla="*/ 524338 h 566036"/>
              <a:gd name="connsiteX351" fmla="*/ 1874572 w 2148797"/>
              <a:gd name="connsiteY351" fmla="*/ 521956 h 566036"/>
              <a:gd name="connsiteX352" fmla="*/ 1870095 w 2148797"/>
              <a:gd name="connsiteY352" fmla="*/ 523957 h 566036"/>
              <a:gd name="connsiteX353" fmla="*/ 1869047 w 2148797"/>
              <a:gd name="connsiteY353" fmla="*/ 530243 h 566036"/>
              <a:gd name="connsiteX354" fmla="*/ 1867999 w 2148797"/>
              <a:gd name="connsiteY354" fmla="*/ 529767 h 566036"/>
              <a:gd name="connsiteX355" fmla="*/ 1865428 w 2148797"/>
              <a:gd name="connsiteY355" fmla="*/ 528719 h 566036"/>
              <a:gd name="connsiteX356" fmla="*/ 1861903 w 2148797"/>
              <a:gd name="connsiteY356" fmla="*/ 525385 h 566036"/>
              <a:gd name="connsiteX357" fmla="*/ 1864475 w 2148797"/>
              <a:gd name="connsiteY357" fmla="*/ 523576 h 566036"/>
              <a:gd name="connsiteX358" fmla="*/ 1876191 w 2148797"/>
              <a:gd name="connsiteY358" fmla="*/ 519480 h 566036"/>
              <a:gd name="connsiteX359" fmla="*/ 1884192 w 2148797"/>
              <a:gd name="connsiteY359" fmla="*/ 517384 h 566036"/>
              <a:gd name="connsiteX360" fmla="*/ 934073 w 2148797"/>
              <a:gd name="connsiteY360" fmla="*/ 514526 h 566036"/>
              <a:gd name="connsiteX361" fmla="*/ 933026 w 2148797"/>
              <a:gd name="connsiteY361" fmla="*/ 520337 h 566036"/>
              <a:gd name="connsiteX362" fmla="*/ 930358 w 2148797"/>
              <a:gd name="connsiteY362" fmla="*/ 520908 h 566036"/>
              <a:gd name="connsiteX363" fmla="*/ 927120 w 2148797"/>
              <a:gd name="connsiteY363" fmla="*/ 521575 h 566036"/>
              <a:gd name="connsiteX364" fmla="*/ 919405 w 2148797"/>
              <a:gd name="connsiteY364" fmla="*/ 515955 h 566036"/>
              <a:gd name="connsiteX365" fmla="*/ 927215 w 2148797"/>
              <a:gd name="connsiteY365" fmla="*/ 516717 h 566036"/>
              <a:gd name="connsiteX366" fmla="*/ 928644 w 2148797"/>
              <a:gd name="connsiteY366" fmla="*/ 516431 h 566036"/>
              <a:gd name="connsiteX367" fmla="*/ 933026 w 2148797"/>
              <a:gd name="connsiteY367" fmla="*/ 515003 h 566036"/>
              <a:gd name="connsiteX368" fmla="*/ 1291832 w 2148797"/>
              <a:gd name="connsiteY368" fmla="*/ 513765 h 566036"/>
              <a:gd name="connsiteX369" fmla="*/ 1297255 w 2148797"/>
              <a:gd name="connsiteY369" fmla="*/ 517094 h 566036"/>
              <a:gd name="connsiteX370" fmla="*/ 1296881 w 2148797"/>
              <a:gd name="connsiteY370" fmla="*/ 517575 h 566036"/>
              <a:gd name="connsiteX371" fmla="*/ 1296214 w 2148797"/>
              <a:gd name="connsiteY371" fmla="*/ 517098 h 566036"/>
              <a:gd name="connsiteX372" fmla="*/ 1346982 w 2148797"/>
              <a:gd name="connsiteY372" fmla="*/ 513098 h 566036"/>
              <a:gd name="connsiteX373" fmla="*/ 1348792 w 2148797"/>
              <a:gd name="connsiteY373" fmla="*/ 513098 h 566036"/>
              <a:gd name="connsiteX374" fmla="*/ 1351459 w 2148797"/>
              <a:gd name="connsiteY374" fmla="*/ 514431 h 566036"/>
              <a:gd name="connsiteX375" fmla="*/ 1350411 w 2148797"/>
              <a:gd name="connsiteY375" fmla="*/ 517003 h 566036"/>
              <a:gd name="connsiteX376" fmla="*/ 1348887 w 2148797"/>
              <a:gd name="connsiteY376" fmla="*/ 517956 h 566036"/>
              <a:gd name="connsiteX377" fmla="*/ 1340124 w 2148797"/>
              <a:gd name="connsiteY377" fmla="*/ 521004 h 566036"/>
              <a:gd name="connsiteX378" fmla="*/ 1336980 w 2148797"/>
              <a:gd name="connsiteY378" fmla="*/ 521099 h 566036"/>
              <a:gd name="connsiteX379" fmla="*/ 1332123 w 2148797"/>
              <a:gd name="connsiteY379" fmla="*/ 515289 h 566036"/>
              <a:gd name="connsiteX380" fmla="*/ 1337076 w 2148797"/>
              <a:gd name="connsiteY380" fmla="*/ 514717 h 566036"/>
              <a:gd name="connsiteX381" fmla="*/ 1338124 w 2148797"/>
              <a:gd name="connsiteY381" fmla="*/ 515670 h 566036"/>
              <a:gd name="connsiteX382" fmla="*/ 1340410 w 2148797"/>
              <a:gd name="connsiteY382" fmla="*/ 517765 h 566036"/>
              <a:gd name="connsiteX383" fmla="*/ 1346982 w 2148797"/>
              <a:gd name="connsiteY383" fmla="*/ 513098 h 566036"/>
              <a:gd name="connsiteX384" fmla="*/ 1546177 w 2148797"/>
              <a:gd name="connsiteY384" fmla="*/ 512735 h 566036"/>
              <a:gd name="connsiteX385" fmla="*/ 1548339 w 2148797"/>
              <a:gd name="connsiteY385" fmla="*/ 513001 h 566036"/>
              <a:gd name="connsiteX386" fmla="*/ 1548491 w 2148797"/>
              <a:gd name="connsiteY386" fmla="*/ 514757 h 566036"/>
              <a:gd name="connsiteX387" fmla="*/ 37009 w 2148797"/>
              <a:gd name="connsiteY387" fmla="*/ 511764 h 566036"/>
              <a:gd name="connsiteX388" fmla="*/ 30532 w 2148797"/>
              <a:gd name="connsiteY388" fmla="*/ 519098 h 566036"/>
              <a:gd name="connsiteX389" fmla="*/ 30437 w 2148797"/>
              <a:gd name="connsiteY389" fmla="*/ 530433 h 566036"/>
              <a:gd name="connsiteX390" fmla="*/ 34628 w 2148797"/>
              <a:gd name="connsiteY390" fmla="*/ 529100 h 566036"/>
              <a:gd name="connsiteX391" fmla="*/ 34342 w 2148797"/>
              <a:gd name="connsiteY391" fmla="*/ 528814 h 566036"/>
              <a:gd name="connsiteX392" fmla="*/ 36437 w 2148797"/>
              <a:gd name="connsiteY392" fmla="*/ 518813 h 566036"/>
              <a:gd name="connsiteX393" fmla="*/ 39199 w 2148797"/>
              <a:gd name="connsiteY393" fmla="*/ 516908 h 566036"/>
              <a:gd name="connsiteX394" fmla="*/ 37009 w 2148797"/>
              <a:gd name="connsiteY394" fmla="*/ 511764 h 566036"/>
              <a:gd name="connsiteX395" fmla="*/ 279325 w 2148797"/>
              <a:gd name="connsiteY395" fmla="*/ 509192 h 566036"/>
              <a:gd name="connsiteX396" fmla="*/ 283992 w 2148797"/>
              <a:gd name="connsiteY396" fmla="*/ 509478 h 566036"/>
              <a:gd name="connsiteX397" fmla="*/ 294279 w 2148797"/>
              <a:gd name="connsiteY397" fmla="*/ 515479 h 566036"/>
              <a:gd name="connsiteX398" fmla="*/ 292088 w 2148797"/>
              <a:gd name="connsiteY398" fmla="*/ 518051 h 566036"/>
              <a:gd name="connsiteX399" fmla="*/ 287421 w 2148797"/>
              <a:gd name="connsiteY399" fmla="*/ 512907 h 566036"/>
              <a:gd name="connsiteX400" fmla="*/ 279325 w 2148797"/>
              <a:gd name="connsiteY400" fmla="*/ 509192 h 566036"/>
              <a:gd name="connsiteX401" fmla="*/ 1516432 w 2148797"/>
              <a:gd name="connsiteY401" fmla="*/ 507383 h 566036"/>
              <a:gd name="connsiteX402" fmla="*/ 1513765 w 2148797"/>
              <a:gd name="connsiteY402" fmla="*/ 507859 h 566036"/>
              <a:gd name="connsiteX403" fmla="*/ 1513575 w 2148797"/>
              <a:gd name="connsiteY403" fmla="*/ 515098 h 566036"/>
              <a:gd name="connsiteX404" fmla="*/ 1521099 w 2148797"/>
              <a:gd name="connsiteY404" fmla="*/ 517003 h 566036"/>
              <a:gd name="connsiteX405" fmla="*/ 1522433 w 2148797"/>
              <a:gd name="connsiteY405" fmla="*/ 511002 h 566036"/>
              <a:gd name="connsiteX406" fmla="*/ 1521671 w 2148797"/>
              <a:gd name="connsiteY406" fmla="*/ 511098 h 566036"/>
              <a:gd name="connsiteX407" fmla="*/ 1520051 w 2148797"/>
              <a:gd name="connsiteY407" fmla="*/ 511288 h 566036"/>
              <a:gd name="connsiteX408" fmla="*/ 1516432 w 2148797"/>
              <a:gd name="connsiteY408" fmla="*/ 507383 h 566036"/>
              <a:gd name="connsiteX409" fmla="*/ 53106 w 2148797"/>
              <a:gd name="connsiteY409" fmla="*/ 507383 h 566036"/>
              <a:gd name="connsiteX410" fmla="*/ 49105 w 2148797"/>
              <a:gd name="connsiteY410" fmla="*/ 514622 h 566036"/>
              <a:gd name="connsiteX411" fmla="*/ 53963 w 2148797"/>
              <a:gd name="connsiteY411" fmla="*/ 516908 h 566036"/>
              <a:gd name="connsiteX412" fmla="*/ 53106 w 2148797"/>
              <a:gd name="connsiteY412" fmla="*/ 507383 h 566036"/>
              <a:gd name="connsiteX413" fmla="*/ 1146005 w 2148797"/>
              <a:gd name="connsiteY413" fmla="*/ 506716 h 566036"/>
              <a:gd name="connsiteX414" fmla="*/ 1148101 w 2148797"/>
              <a:gd name="connsiteY414" fmla="*/ 507954 h 566036"/>
              <a:gd name="connsiteX415" fmla="*/ 1152387 w 2148797"/>
              <a:gd name="connsiteY415" fmla="*/ 508335 h 566036"/>
              <a:gd name="connsiteX416" fmla="*/ 1158102 w 2148797"/>
              <a:gd name="connsiteY416" fmla="*/ 508526 h 566036"/>
              <a:gd name="connsiteX417" fmla="*/ 1159150 w 2148797"/>
              <a:gd name="connsiteY417" fmla="*/ 510812 h 566036"/>
              <a:gd name="connsiteX418" fmla="*/ 1146767 w 2148797"/>
              <a:gd name="connsiteY418" fmla="*/ 513574 h 566036"/>
              <a:gd name="connsiteX419" fmla="*/ 1143624 w 2148797"/>
              <a:gd name="connsiteY419" fmla="*/ 511574 h 566036"/>
              <a:gd name="connsiteX420" fmla="*/ 1146005 w 2148797"/>
              <a:gd name="connsiteY420" fmla="*/ 506716 h 566036"/>
              <a:gd name="connsiteX421" fmla="*/ 1714933 w 2148797"/>
              <a:gd name="connsiteY421" fmla="*/ 505764 h 566036"/>
              <a:gd name="connsiteX422" fmla="*/ 1716743 w 2148797"/>
              <a:gd name="connsiteY422" fmla="*/ 506145 h 566036"/>
              <a:gd name="connsiteX423" fmla="*/ 1718362 w 2148797"/>
              <a:gd name="connsiteY423" fmla="*/ 513479 h 566036"/>
              <a:gd name="connsiteX424" fmla="*/ 1717791 w 2148797"/>
              <a:gd name="connsiteY424" fmla="*/ 516337 h 566036"/>
              <a:gd name="connsiteX425" fmla="*/ 1717791 w 2148797"/>
              <a:gd name="connsiteY425" fmla="*/ 519290 h 566036"/>
              <a:gd name="connsiteX426" fmla="*/ 1715219 w 2148797"/>
              <a:gd name="connsiteY426" fmla="*/ 516813 h 566036"/>
              <a:gd name="connsiteX427" fmla="*/ 1715028 w 2148797"/>
              <a:gd name="connsiteY427" fmla="*/ 510622 h 566036"/>
              <a:gd name="connsiteX428" fmla="*/ 1712552 w 2148797"/>
              <a:gd name="connsiteY428" fmla="*/ 509003 h 566036"/>
              <a:gd name="connsiteX429" fmla="*/ 1711409 w 2148797"/>
              <a:gd name="connsiteY429" fmla="*/ 506812 h 566036"/>
              <a:gd name="connsiteX430" fmla="*/ 1714933 w 2148797"/>
              <a:gd name="connsiteY430" fmla="*/ 505764 h 566036"/>
              <a:gd name="connsiteX431" fmla="*/ 85301 w 2148797"/>
              <a:gd name="connsiteY431" fmla="*/ 504621 h 566036"/>
              <a:gd name="connsiteX432" fmla="*/ 86729 w 2148797"/>
              <a:gd name="connsiteY432" fmla="*/ 510907 h 566036"/>
              <a:gd name="connsiteX433" fmla="*/ 87015 w 2148797"/>
              <a:gd name="connsiteY433" fmla="*/ 515479 h 566036"/>
              <a:gd name="connsiteX434" fmla="*/ 84634 w 2148797"/>
              <a:gd name="connsiteY434" fmla="*/ 521194 h 566036"/>
              <a:gd name="connsiteX435" fmla="*/ 91206 w 2148797"/>
              <a:gd name="connsiteY435" fmla="*/ 516812 h 566036"/>
              <a:gd name="connsiteX436" fmla="*/ 91015 w 2148797"/>
              <a:gd name="connsiteY436" fmla="*/ 506716 h 566036"/>
              <a:gd name="connsiteX437" fmla="*/ 85301 w 2148797"/>
              <a:gd name="connsiteY437" fmla="*/ 504621 h 566036"/>
              <a:gd name="connsiteX438" fmla="*/ 1503097 w 2148797"/>
              <a:gd name="connsiteY438" fmla="*/ 503192 h 566036"/>
              <a:gd name="connsiteX439" fmla="*/ 1493286 w 2148797"/>
              <a:gd name="connsiteY439" fmla="*/ 503477 h 566036"/>
              <a:gd name="connsiteX440" fmla="*/ 1501573 w 2148797"/>
              <a:gd name="connsiteY440" fmla="*/ 506430 h 566036"/>
              <a:gd name="connsiteX441" fmla="*/ 1501763 w 2148797"/>
              <a:gd name="connsiteY441" fmla="*/ 508812 h 566036"/>
              <a:gd name="connsiteX442" fmla="*/ 1493286 w 2148797"/>
              <a:gd name="connsiteY442" fmla="*/ 514431 h 566036"/>
              <a:gd name="connsiteX443" fmla="*/ 1493381 w 2148797"/>
              <a:gd name="connsiteY443" fmla="*/ 515765 h 566036"/>
              <a:gd name="connsiteX444" fmla="*/ 1493477 w 2148797"/>
              <a:gd name="connsiteY444" fmla="*/ 517003 h 566036"/>
              <a:gd name="connsiteX445" fmla="*/ 1497763 w 2148797"/>
              <a:gd name="connsiteY445" fmla="*/ 519670 h 566036"/>
              <a:gd name="connsiteX446" fmla="*/ 1507097 w 2148797"/>
              <a:gd name="connsiteY446" fmla="*/ 513193 h 566036"/>
              <a:gd name="connsiteX447" fmla="*/ 1503097 w 2148797"/>
              <a:gd name="connsiteY447" fmla="*/ 503192 h 566036"/>
              <a:gd name="connsiteX448" fmla="*/ 472155 w 2148797"/>
              <a:gd name="connsiteY448" fmla="*/ 503151 h 566036"/>
              <a:gd name="connsiteX449" fmla="*/ 472396 w 2148797"/>
              <a:gd name="connsiteY449" fmla="*/ 503192 h 566036"/>
              <a:gd name="connsiteX450" fmla="*/ 473254 w 2148797"/>
              <a:gd name="connsiteY450" fmla="*/ 509097 h 566036"/>
              <a:gd name="connsiteX451" fmla="*/ 103017 w 2148797"/>
              <a:gd name="connsiteY451" fmla="*/ 500906 h 566036"/>
              <a:gd name="connsiteX452" fmla="*/ 99683 w 2148797"/>
              <a:gd name="connsiteY452" fmla="*/ 501096 h 566036"/>
              <a:gd name="connsiteX453" fmla="*/ 99016 w 2148797"/>
              <a:gd name="connsiteY453" fmla="*/ 503763 h 566036"/>
              <a:gd name="connsiteX454" fmla="*/ 97683 w 2148797"/>
              <a:gd name="connsiteY454" fmla="*/ 507097 h 566036"/>
              <a:gd name="connsiteX455" fmla="*/ 96254 w 2148797"/>
              <a:gd name="connsiteY455" fmla="*/ 511574 h 566036"/>
              <a:gd name="connsiteX456" fmla="*/ 97493 w 2148797"/>
              <a:gd name="connsiteY456" fmla="*/ 513098 h 566036"/>
              <a:gd name="connsiteX457" fmla="*/ 98636 w 2148797"/>
              <a:gd name="connsiteY457" fmla="*/ 513098 h 566036"/>
              <a:gd name="connsiteX458" fmla="*/ 105398 w 2148797"/>
              <a:gd name="connsiteY458" fmla="*/ 506906 h 566036"/>
              <a:gd name="connsiteX459" fmla="*/ 105494 w 2148797"/>
              <a:gd name="connsiteY459" fmla="*/ 502620 h 566036"/>
              <a:gd name="connsiteX460" fmla="*/ 1781227 w 2148797"/>
              <a:gd name="connsiteY460" fmla="*/ 499667 h 566036"/>
              <a:gd name="connsiteX461" fmla="*/ 1774941 w 2148797"/>
              <a:gd name="connsiteY461" fmla="*/ 505764 h 566036"/>
              <a:gd name="connsiteX462" fmla="*/ 1775607 w 2148797"/>
              <a:gd name="connsiteY462" fmla="*/ 506716 h 566036"/>
              <a:gd name="connsiteX463" fmla="*/ 1779036 w 2148797"/>
              <a:gd name="connsiteY463" fmla="*/ 508145 h 566036"/>
              <a:gd name="connsiteX464" fmla="*/ 1782560 w 2148797"/>
              <a:gd name="connsiteY464" fmla="*/ 507573 h 566036"/>
              <a:gd name="connsiteX465" fmla="*/ 1787799 w 2148797"/>
              <a:gd name="connsiteY465" fmla="*/ 503763 h 566036"/>
              <a:gd name="connsiteX466" fmla="*/ 1786465 w 2148797"/>
              <a:gd name="connsiteY466" fmla="*/ 503001 h 566036"/>
              <a:gd name="connsiteX467" fmla="*/ 1784656 w 2148797"/>
              <a:gd name="connsiteY467" fmla="*/ 501573 h 566036"/>
              <a:gd name="connsiteX468" fmla="*/ 346857 w 2148797"/>
              <a:gd name="connsiteY468" fmla="*/ 498906 h 566036"/>
              <a:gd name="connsiteX469" fmla="*/ 346571 w 2148797"/>
              <a:gd name="connsiteY469" fmla="*/ 499382 h 566036"/>
              <a:gd name="connsiteX470" fmla="*/ 346476 w 2148797"/>
              <a:gd name="connsiteY470" fmla="*/ 501382 h 566036"/>
              <a:gd name="connsiteX471" fmla="*/ 355048 w 2148797"/>
              <a:gd name="connsiteY471" fmla="*/ 504716 h 566036"/>
              <a:gd name="connsiteX472" fmla="*/ 361716 w 2148797"/>
              <a:gd name="connsiteY472" fmla="*/ 506716 h 566036"/>
              <a:gd name="connsiteX473" fmla="*/ 362573 w 2148797"/>
              <a:gd name="connsiteY473" fmla="*/ 506811 h 566036"/>
              <a:gd name="connsiteX474" fmla="*/ 364097 w 2148797"/>
              <a:gd name="connsiteY474" fmla="*/ 503382 h 566036"/>
              <a:gd name="connsiteX475" fmla="*/ 364002 w 2148797"/>
              <a:gd name="connsiteY475" fmla="*/ 503382 h 566036"/>
              <a:gd name="connsiteX476" fmla="*/ 358096 w 2148797"/>
              <a:gd name="connsiteY476" fmla="*/ 503287 h 566036"/>
              <a:gd name="connsiteX477" fmla="*/ 346857 w 2148797"/>
              <a:gd name="connsiteY477" fmla="*/ 498906 h 566036"/>
              <a:gd name="connsiteX478" fmla="*/ 65870 w 2148797"/>
              <a:gd name="connsiteY478" fmla="*/ 496334 h 566036"/>
              <a:gd name="connsiteX479" fmla="*/ 65488 w 2148797"/>
              <a:gd name="connsiteY479" fmla="*/ 498525 h 566036"/>
              <a:gd name="connsiteX480" fmla="*/ 65393 w 2148797"/>
              <a:gd name="connsiteY480" fmla="*/ 499096 h 566036"/>
              <a:gd name="connsiteX481" fmla="*/ 75013 w 2148797"/>
              <a:gd name="connsiteY481" fmla="*/ 499858 h 566036"/>
              <a:gd name="connsiteX482" fmla="*/ 77490 w 2148797"/>
              <a:gd name="connsiteY482" fmla="*/ 499667 h 566036"/>
              <a:gd name="connsiteX483" fmla="*/ 65870 w 2148797"/>
              <a:gd name="connsiteY483" fmla="*/ 496334 h 566036"/>
              <a:gd name="connsiteX484" fmla="*/ 9386 w 2148797"/>
              <a:gd name="connsiteY484" fmla="*/ 494619 h 566036"/>
              <a:gd name="connsiteX485" fmla="*/ 9196 w 2148797"/>
              <a:gd name="connsiteY485" fmla="*/ 497953 h 566036"/>
              <a:gd name="connsiteX486" fmla="*/ 8529 w 2148797"/>
              <a:gd name="connsiteY486" fmla="*/ 504525 h 566036"/>
              <a:gd name="connsiteX487" fmla="*/ 13768 w 2148797"/>
              <a:gd name="connsiteY487" fmla="*/ 508526 h 566036"/>
              <a:gd name="connsiteX488" fmla="*/ 18721 w 2148797"/>
              <a:gd name="connsiteY488" fmla="*/ 504144 h 566036"/>
              <a:gd name="connsiteX489" fmla="*/ 16149 w 2148797"/>
              <a:gd name="connsiteY489" fmla="*/ 502525 h 566036"/>
              <a:gd name="connsiteX490" fmla="*/ 12434 w 2148797"/>
              <a:gd name="connsiteY490" fmla="*/ 498525 h 566036"/>
              <a:gd name="connsiteX491" fmla="*/ 9386 w 2148797"/>
              <a:gd name="connsiteY491" fmla="*/ 494619 h 566036"/>
              <a:gd name="connsiteX492" fmla="*/ 160929 w 2148797"/>
              <a:gd name="connsiteY492" fmla="*/ 493667 h 566036"/>
              <a:gd name="connsiteX493" fmla="*/ 157119 w 2148797"/>
              <a:gd name="connsiteY493" fmla="*/ 495286 h 566036"/>
              <a:gd name="connsiteX494" fmla="*/ 150547 w 2148797"/>
              <a:gd name="connsiteY494" fmla="*/ 495572 h 566036"/>
              <a:gd name="connsiteX495" fmla="*/ 152166 w 2148797"/>
              <a:gd name="connsiteY495" fmla="*/ 499763 h 566036"/>
              <a:gd name="connsiteX496" fmla="*/ 162263 w 2148797"/>
              <a:gd name="connsiteY496" fmla="*/ 497477 h 566036"/>
              <a:gd name="connsiteX497" fmla="*/ 160929 w 2148797"/>
              <a:gd name="connsiteY497" fmla="*/ 493667 h 566036"/>
              <a:gd name="connsiteX498" fmla="*/ 171216 w 2148797"/>
              <a:gd name="connsiteY498" fmla="*/ 492238 h 566036"/>
              <a:gd name="connsiteX499" fmla="*/ 166168 w 2148797"/>
              <a:gd name="connsiteY499" fmla="*/ 496143 h 566036"/>
              <a:gd name="connsiteX500" fmla="*/ 166739 w 2148797"/>
              <a:gd name="connsiteY500" fmla="*/ 505002 h 566036"/>
              <a:gd name="connsiteX501" fmla="*/ 166835 w 2148797"/>
              <a:gd name="connsiteY501" fmla="*/ 506716 h 566036"/>
              <a:gd name="connsiteX502" fmla="*/ 166739 w 2148797"/>
              <a:gd name="connsiteY502" fmla="*/ 507287 h 566036"/>
              <a:gd name="connsiteX503" fmla="*/ 167120 w 2148797"/>
              <a:gd name="connsiteY503" fmla="*/ 510812 h 566036"/>
              <a:gd name="connsiteX504" fmla="*/ 169406 w 2148797"/>
              <a:gd name="connsiteY504" fmla="*/ 511002 h 566036"/>
              <a:gd name="connsiteX505" fmla="*/ 171026 w 2148797"/>
              <a:gd name="connsiteY505" fmla="*/ 508621 h 566036"/>
              <a:gd name="connsiteX506" fmla="*/ 171311 w 2148797"/>
              <a:gd name="connsiteY506" fmla="*/ 503573 h 566036"/>
              <a:gd name="connsiteX507" fmla="*/ 172835 w 2148797"/>
              <a:gd name="connsiteY507" fmla="*/ 492238 h 566036"/>
              <a:gd name="connsiteX508" fmla="*/ 172359 w 2148797"/>
              <a:gd name="connsiteY508" fmla="*/ 492238 h 566036"/>
              <a:gd name="connsiteX509" fmla="*/ 138450 w 2148797"/>
              <a:gd name="connsiteY509" fmla="*/ 491952 h 566036"/>
              <a:gd name="connsiteX510" fmla="*/ 137783 w 2148797"/>
              <a:gd name="connsiteY510" fmla="*/ 497858 h 566036"/>
              <a:gd name="connsiteX511" fmla="*/ 145308 w 2148797"/>
              <a:gd name="connsiteY511" fmla="*/ 499287 h 566036"/>
              <a:gd name="connsiteX512" fmla="*/ 145879 w 2148797"/>
              <a:gd name="connsiteY512" fmla="*/ 496715 h 566036"/>
              <a:gd name="connsiteX513" fmla="*/ 143689 w 2148797"/>
              <a:gd name="connsiteY513" fmla="*/ 492238 h 566036"/>
              <a:gd name="connsiteX514" fmla="*/ 138450 w 2148797"/>
              <a:gd name="connsiteY514" fmla="*/ 491952 h 566036"/>
              <a:gd name="connsiteX515" fmla="*/ 259513 w 2148797"/>
              <a:gd name="connsiteY515" fmla="*/ 480903 h 566036"/>
              <a:gd name="connsiteX516" fmla="*/ 256084 w 2148797"/>
              <a:gd name="connsiteY516" fmla="*/ 482999 h 566036"/>
              <a:gd name="connsiteX517" fmla="*/ 257513 w 2148797"/>
              <a:gd name="connsiteY517" fmla="*/ 484142 h 566036"/>
              <a:gd name="connsiteX518" fmla="*/ 259513 w 2148797"/>
              <a:gd name="connsiteY518" fmla="*/ 485666 h 566036"/>
              <a:gd name="connsiteX519" fmla="*/ 266276 w 2148797"/>
              <a:gd name="connsiteY519" fmla="*/ 482808 h 566036"/>
              <a:gd name="connsiteX520" fmla="*/ 262275 w 2148797"/>
              <a:gd name="connsiteY520" fmla="*/ 481665 h 566036"/>
              <a:gd name="connsiteX521" fmla="*/ 308947 w 2148797"/>
              <a:gd name="connsiteY521" fmla="*/ 479856 h 566036"/>
              <a:gd name="connsiteX522" fmla="*/ 304566 w 2148797"/>
              <a:gd name="connsiteY522" fmla="*/ 481856 h 566036"/>
              <a:gd name="connsiteX523" fmla="*/ 302471 w 2148797"/>
              <a:gd name="connsiteY523" fmla="*/ 484142 h 566036"/>
              <a:gd name="connsiteX524" fmla="*/ 305423 w 2148797"/>
              <a:gd name="connsiteY524" fmla="*/ 489476 h 566036"/>
              <a:gd name="connsiteX525" fmla="*/ 308947 w 2148797"/>
              <a:gd name="connsiteY525" fmla="*/ 479856 h 566036"/>
              <a:gd name="connsiteX526" fmla="*/ 366383 w 2148797"/>
              <a:gd name="connsiteY526" fmla="*/ 479665 h 566036"/>
              <a:gd name="connsiteX527" fmla="*/ 359716 w 2148797"/>
              <a:gd name="connsiteY527" fmla="*/ 483094 h 566036"/>
              <a:gd name="connsiteX528" fmla="*/ 357144 w 2148797"/>
              <a:gd name="connsiteY528" fmla="*/ 491667 h 566036"/>
              <a:gd name="connsiteX529" fmla="*/ 357906 w 2148797"/>
              <a:gd name="connsiteY529" fmla="*/ 492048 h 566036"/>
              <a:gd name="connsiteX530" fmla="*/ 361240 w 2148797"/>
              <a:gd name="connsiteY530" fmla="*/ 491476 h 566036"/>
              <a:gd name="connsiteX531" fmla="*/ 363716 w 2148797"/>
              <a:gd name="connsiteY531" fmla="*/ 488619 h 566036"/>
              <a:gd name="connsiteX532" fmla="*/ 365812 w 2148797"/>
              <a:gd name="connsiteY532" fmla="*/ 486237 h 566036"/>
              <a:gd name="connsiteX533" fmla="*/ 371336 w 2148797"/>
              <a:gd name="connsiteY533" fmla="*/ 485475 h 566036"/>
              <a:gd name="connsiteX534" fmla="*/ 369241 w 2148797"/>
              <a:gd name="connsiteY534" fmla="*/ 480617 h 566036"/>
              <a:gd name="connsiteX535" fmla="*/ 393434 w 2148797"/>
              <a:gd name="connsiteY535" fmla="*/ 479284 h 566036"/>
              <a:gd name="connsiteX536" fmla="*/ 393434 w 2148797"/>
              <a:gd name="connsiteY536" fmla="*/ 490047 h 566036"/>
              <a:gd name="connsiteX537" fmla="*/ 397435 w 2148797"/>
              <a:gd name="connsiteY537" fmla="*/ 489190 h 566036"/>
              <a:gd name="connsiteX538" fmla="*/ 393434 w 2148797"/>
              <a:gd name="connsiteY538" fmla="*/ 479284 h 566036"/>
              <a:gd name="connsiteX539" fmla="*/ 277991 w 2148797"/>
              <a:gd name="connsiteY539" fmla="*/ 478046 h 566036"/>
              <a:gd name="connsiteX540" fmla="*/ 269609 w 2148797"/>
              <a:gd name="connsiteY540" fmla="*/ 483475 h 566036"/>
              <a:gd name="connsiteX541" fmla="*/ 278087 w 2148797"/>
              <a:gd name="connsiteY541" fmla="*/ 488714 h 566036"/>
              <a:gd name="connsiteX542" fmla="*/ 280563 w 2148797"/>
              <a:gd name="connsiteY542" fmla="*/ 492143 h 566036"/>
              <a:gd name="connsiteX543" fmla="*/ 283421 w 2148797"/>
              <a:gd name="connsiteY543" fmla="*/ 496143 h 566036"/>
              <a:gd name="connsiteX544" fmla="*/ 292469 w 2148797"/>
              <a:gd name="connsiteY544" fmla="*/ 489762 h 566036"/>
              <a:gd name="connsiteX545" fmla="*/ 297137 w 2148797"/>
              <a:gd name="connsiteY545" fmla="*/ 481189 h 566036"/>
              <a:gd name="connsiteX546" fmla="*/ 291326 w 2148797"/>
              <a:gd name="connsiteY546" fmla="*/ 481094 h 566036"/>
              <a:gd name="connsiteX547" fmla="*/ 286945 w 2148797"/>
              <a:gd name="connsiteY547" fmla="*/ 484237 h 566036"/>
              <a:gd name="connsiteX548" fmla="*/ 277991 w 2148797"/>
              <a:gd name="connsiteY548" fmla="*/ 478046 h 566036"/>
              <a:gd name="connsiteX549" fmla="*/ 136354 w 2148797"/>
              <a:gd name="connsiteY549" fmla="*/ 477855 h 566036"/>
              <a:gd name="connsiteX550" fmla="*/ 144165 w 2148797"/>
              <a:gd name="connsiteY550" fmla="*/ 482808 h 566036"/>
              <a:gd name="connsiteX551" fmla="*/ 142641 w 2148797"/>
              <a:gd name="connsiteY551" fmla="*/ 486904 h 566036"/>
              <a:gd name="connsiteX552" fmla="*/ 144641 w 2148797"/>
              <a:gd name="connsiteY552" fmla="*/ 487856 h 566036"/>
              <a:gd name="connsiteX553" fmla="*/ 145879 w 2148797"/>
              <a:gd name="connsiteY553" fmla="*/ 487856 h 566036"/>
              <a:gd name="connsiteX554" fmla="*/ 147118 w 2148797"/>
              <a:gd name="connsiteY554" fmla="*/ 487761 h 566036"/>
              <a:gd name="connsiteX555" fmla="*/ 149785 w 2148797"/>
              <a:gd name="connsiteY555" fmla="*/ 482523 h 566036"/>
              <a:gd name="connsiteX556" fmla="*/ 148165 w 2148797"/>
              <a:gd name="connsiteY556" fmla="*/ 481094 h 566036"/>
              <a:gd name="connsiteX557" fmla="*/ 141403 w 2148797"/>
              <a:gd name="connsiteY557" fmla="*/ 479379 h 566036"/>
              <a:gd name="connsiteX558" fmla="*/ 138926 w 2148797"/>
              <a:gd name="connsiteY558" fmla="*/ 478903 h 566036"/>
              <a:gd name="connsiteX559" fmla="*/ 136354 w 2148797"/>
              <a:gd name="connsiteY559" fmla="*/ 477855 h 566036"/>
              <a:gd name="connsiteX560" fmla="*/ 419985 w 2148797"/>
              <a:gd name="connsiteY560" fmla="*/ 476522 h 566036"/>
              <a:gd name="connsiteX561" fmla="*/ 416389 w 2148797"/>
              <a:gd name="connsiteY561" fmla="*/ 479665 h 566036"/>
              <a:gd name="connsiteX562" fmla="*/ 416008 w 2148797"/>
              <a:gd name="connsiteY562" fmla="*/ 480046 h 566036"/>
              <a:gd name="connsiteX563" fmla="*/ 419914 w 2148797"/>
              <a:gd name="connsiteY563" fmla="*/ 479094 h 566036"/>
              <a:gd name="connsiteX564" fmla="*/ 424867 w 2148797"/>
              <a:gd name="connsiteY564" fmla="*/ 477950 h 566036"/>
              <a:gd name="connsiteX565" fmla="*/ 419985 w 2148797"/>
              <a:gd name="connsiteY565" fmla="*/ 476522 h 566036"/>
              <a:gd name="connsiteX566" fmla="*/ 185027 w 2148797"/>
              <a:gd name="connsiteY566" fmla="*/ 475569 h 566036"/>
              <a:gd name="connsiteX567" fmla="*/ 183979 w 2148797"/>
              <a:gd name="connsiteY567" fmla="*/ 478046 h 566036"/>
              <a:gd name="connsiteX568" fmla="*/ 185504 w 2148797"/>
              <a:gd name="connsiteY568" fmla="*/ 484332 h 566036"/>
              <a:gd name="connsiteX569" fmla="*/ 187218 w 2148797"/>
              <a:gd name="connsiteY569" fmla="*/ 486047 h 566036"/>
              <a:gd name="connsiteX570" fmla="*/ 193409 w 2148797"/>
              <a:gd name="connsiteY570" fmla="*/ 492333 h 566036"/>
              <a:gd name="connsiteX571" fmla="*/ 196267 w 2148797"/>
              <a:gd name="connsiteY571" fmla="*/ 492048 h 566036"/>
              <a:gd name="connsiteX572" fmla="*/ 197410 w 2148797"/>
              <a:gd name="connsiteY572" fmla="*/ 491952 h 566036"/>
              <a:gd name="connsiteX573" fmla="*/ 197029 w 2148797"/>
              <a:gd name="connsiteY573" fmla="*/ 488428 h 566036"/>
              <a:gd name="connsiteX574" fmla="*/ 195790 w 2148797"/>
              <a:gd name="connsiteY574" fmla="*/ 488047 h 566036"/>
              <a:gd name="connsiteX575" fmla="*/ 194743 w 2148797"/>
              <a:gd name="connsiteY575" fmla="*/ 487666 h 566036"/>
              <a:gd name="connsiteX576" fmla="*/ 191123 w 2148797"/>
              <a:gd name="connsiteY576" fmla="*/ 482523 h 566036"/>
              <a:gd name="connsiteX577" fmla="*/ 192171 w 2148797"/>
              <a:gd name="connsiteY577" fmla="*/ 480522 h 566036"/>
              <a:gd name="connsiteX578" fmla="*/ 191980 w 2148797"/>
              <a:gd name="connsiteY578" fmla="*/ 476808 h 566036"/>
              <a:gd name="connsiteX579" fmla="*/ 185027 w 2148797"/>
              <a:gd name="connsiteY579" fmla="*/ 475569 h 566036"/>
              <a:gd name="connsiteX580" fmla="*/ 353905 w 2148797"/>
              <a:gd name="connsiteY580" fmla="*/ 474521 h 566036"/>
              <a:gd name="connsiteX581" fmla="*/ 348857 w 2148797"/>
              <a:gd name="connsiteY581" fmla="*/ 476427 h 566036"/>
              <a:gd name="connsiteX582" fmla="*/ 350572 w 2148797"/>
              <a:gd name="connsiteY582" fmla="*/ 477760 h 566036"/>
              <a:gd name="connsiteX583" fmla="*/ 350572 w 2148797"/>
              <a:gd name="connsiteY583" fmla="*/ 479189 h 566036"/>
              <a:gd name="connsiteX584" fmla="*/ 346095 w 2148797"/>
              <a:gd name="connsiteY584" fmla="*/ 482427 h 566036"/>
              <a:gd name="connsiteX585" fmla="*/ 353524 w 2148797"/>
              <a:gd name="connsiteY585" fmla="*/ 482618 h 566036"/>
              <a:gd name="connsiteX586" fmla="*/ 353905 w 2148797"/>
              <a:gd name="connsiteY586" fmla="*/ 474521 h 566036"/>
              <a:gd name="connsiteX587" fmla="*/ 334189 w 2148797"/>
              <a:gd name="connsiteY587" fmla="*/ 473188 h 566036"/>
              <a:gd name="connsiteX588" fmla="*/ 327712 w 2148797"/>
              <a:gd name="connsiteY588" fmla="*/ 480046 h 566036"/>
              <a:gd name="connsiteX589" fmla="*/ 321711 w 2148797"/>
              <a:gd name="connsiteY589" fmla="*/ 483475 h 566036"/>
              <a:gd name="connsiteX590" fmla="*/ 313424 w 2148797"/>
              <a:gd name="connsiteY590" fmla="*/ 483285 h 566036"/>
              <a:gd name="connsiteX591" fmla="*/ 317520 w 2148797"/>
              <a:gd name="connsiteY591" fmla="*/ 488047 h 566036"/>
              <a:gd name="connsiteX592" fmla="*/ 329807 w 2148797"/>
              <a:gd name="connsiteY592" fmla="*/ 482046 h 566036"/>
              <a:gd name="connsiteX593" fmla="*/ 327997 w 2148797"/>
              <a:gd name="connsiteY593" fmla="*/ 484904 h 566036"/>
              <a:gd name="connsiteX594" fmla="*/ 327521 w 2148797"/>
              <a:gd name="connsiteY594" fmla="*/ 485571 h 566036"/>
              <a:gd name="connsiteX595" fmla="*/ 327712 w 2148797"/>
              <a:gd name="connsiteY595" fmla="*/ 487190 h 566036"/>
              <a:gd name="connsiteX596" fmla="*/ 333998 w 2148797"/>
              <a:gd name="connsiteY596" fmla="*/ 489095 h 566036"/>
              <a:gd name="connsiteX597" fmla="*/ 341428 w 2148797"/>
              <a:gd name="connsiteY597" fmla="*/ 487380 h 566036"/>
              <a:gd name="connsiteX598" fmla="*/ 345047 w 2148797"/>
              <a:gd name="connsiteY598" fmla="*/ 490238 h 566036"/>
              <a:gd name="connsiteX599" fmla="*/ 345238 w 2148797"/>
              <a:gd name="connsiteY599" fmla="*/ 485285 h 566036"/>
              <a:gd name="connsiteX600" fmla="*/ 344762 w 2148797"/>
              <a:gd name="connsiteY600" fmla="*/ 483189 h 566036"/>
              <a:gd name="connsiteX601" fmla="*/ 343999 w 2148797"/>
              <a:gd name="connsiteY601" fmla="*/ 477189 h 566036"/>
              <a:gd name="connsiteX602" fmla="*/ 344095 w 2148797"/>
              <a:gd name="connsiteY602" fmla="*/ 475188 h 566036"/>
              <a:gd name="connsiteX603" fmla="*/ 338380 w 2148797"/>
              <a:gd name="connsiteY603" fmla="*/ 475283 h 566036"/>
              <a:gd name="connsiteX604" fmla="*/ 337427 w 2148797"/>
              <a:gd name="connsiteY604" fmla="*/ 474807 h 566036"/>
              <a:gd name="connsiteX605" fmla="*/ 447346 w 2148797"/>
              <a:gd name="connsiteY605" fmla="*/ 472998 h 566036"/>
              <a:gd name="connsiteX606" fmla="*/ 442869 w 2148797"/>
              <a:gd name="connsiteY606" fmla="*/ 477950 h 566036"/>
              <a:gd name="connsiteX607" fmla="*/ 453442 w 2148797"/>
              <a:gd name="connsiteY607" fmla="*/ 478331 h 566036"/>
              <a:gd name="connsiteX608" fmla="*/ 451537 w 2148797"/>
              <a:gd name="connsiteY608" fmla="*/ 475188 h 566036"/>
              <a:gd name="connsiteX609" fmla="*/ 450489 w 2148797"/>
              <a:gd name="connsiteY609" fmla="*/ 474617 h 566036"/>
              <a:gd name="connsiteX610" fmla="*/ 386195 w 2148797"/>
              <a:gd name="connsiteY610" fmla="*/ 471950 h 566036"/>
              <a:gd name="connsiteX611" fmla="*/ 383052 w 2148797"/>
              <a:gd name="connsiteY611" fmla="*/ 472902 h 566036"/>
              <a:gd name="connsiteX612" fmla="*/ 380385 w 2148797"/>
              <a:gd name="connsiteY612" fmla="*/ 473760 h 566036"/>
              <a:gd name="connsiteX613" fmla="*/ 372479 w 2148797"/>
              <a:gd name="connsiteY613" fmla="*/ 473950 h 566036"/>
              <a:gd name="connsiteX614" fmla="*/ 380004 w 2148797"/>
              <a:gd name="connsiteY614" fmla="*/ 478331 h 566036"/>
              <a:gd name="connsiteX615" fmla="*/ 386195 w 2148797"/>
              <a:gd name="connsiteY615" fmla="*/ 471950 h 566036"/>
              <a:gd name="connsiteX616" fmla="*/ 404102 w 2148797"/>
              <a:gd name="connsiteY616" fmla="*/ 471569 h 566036"/>
              <a:gd name="connsiteX617" fmla="*/ 402769 w 2148797"/>
              <a:gd name="connsiteY617" fmla="*/ 473093 h 566036"/>
              <a:gd name="connsiteX618" fmla="*/ 402197 w 2148797"/>
              <a:gd name="connsiteY618" fmla="*/ 478998 h 566036"/>
              <a:gd name="connsiteX619" fmla="*/ 405055 w 2148797"/>
              <a:gd name="connsiteY619" fmla="*/ 483761 h 566036"/>
              <a:gd name="connsiteX620" fmla="*/ 407531 w 2148797"/>
              <a:gd name="connsiteY620" fmla="*/ 483380 h 566036"/>
              <a:gd name="connsiteX621" fmla="*/ 407817 w 2148797"/>
              <a:gd name="connsiteY621" fmla="*/ 482999 h 566036"/>
              <a:gd name="connsiteX622" fmla="*/ 410008 w 2148797"/>
              <a:gd name="connsiteY622" fmla="*/ 477950 h 566036"/>
              <a:gd name="connsiteX623" fmla="*/ 407341 w 2148797"/>
              <a:gd name="connsiteY623" fmla="*/ 471569 h 566036"/>
              <a:gd name="connsiteX624" fmla="*/ 404102 w 2148797"/>
              <a:gd name="connsiteY624" fmla="*/ 471569 h 566036"/>
              <a:gd name="connsiteX625" fmla="*/ 236653 w 2148797"/>
              <a:gd name="connsiteY625" fmla="*/ 469187 h 566036"/>
              <a:gd name="connsiteX626" fmla="*/ 236272 w 2148797"/>
              <a:gd name="connsiteY626" fmla="*/ 469759 h 566036"/>
              <a:gd name="connsiteX627" fmla="*/ 231414 w 2148797"/>
              <a:gd name="connsiteY627" fmla="*/ 476427 h 566036"/>
              <a:gd name="connsiteX628" fmla="*/ 232933 w 2148797"/>
              <a:gd name="connsiteY628" fmla="*/ 481745 h 566036"/>
              <a:gd name="connsiteX629" fmla="*/ 225032 w 2148797"/>
              <a:gd name="connsiteY629" fmla="*/ 490523 h 566036"/>
              <a:gd name="connsiteX630" fmla="*/ 233783 w 2148797"/>
              <a:gd name="connsiteY630" fmla="*/ 486606 h 566036"/>
              <a:gd name="connsiteX631" fmla="*/ 234249 w 2148797"/>
              <a:gd name="connsiteY631" fmla="*/ 486352 h 566036"/>
              <a:gd name="connsiteX632" fmla="*/ 235033 w 2148797"/>
              <a:gd name="connsiteY632" fmla="*/ 489095 h 566036"/>
              <a:gd name="connsiteX633" fmla="*/ 231414 w 2148797"/>
              <a:gd name="connsiteY633" fmla="*/ 490333 h 566036"/>
              <a:gd name="connsiteX634" fmla="*/ 224746 w 2148797"/>
              <a:gd name="connsiteY634" fmla="*/ 492619 h 566036"/>
              <a:gd name="connsiteX635" fmla="*/ 218651 w 2148797"/>
              <a:gd name="connsiteY635" fmla="*/ 486904 h 566036"/>
              <a:gd name="connsiteX636" fmla="*/ 215412 w 2148797"/>
              <a:gd name="connsiteY636" fmla="*/ 488333 h 566036"/>
              <a:gd name="connsiteX637" fmla="*/ 215603 w 2148797"/>
              <a:gd name="connsiteY637" fmla="*/ 489476 h 566036"/>
              <a:gd name="connsiteX638" fmla="*/ 215698 w 2148797"/>
              <a:gd name="connsiteY638" fmla="*/ 490142 h 566036"/>
              <a:gd name="connsiteX639" fmla="*/ 213316 w 2148797"/>
              <a:gd name="connsiteY639" fmla="*/ 491285 h 566036"/>
              <a:gd name="connsiteX640" fmla="*/ 202839 w 2148797"/>
              <a:gd name="connsiteY640" fmla="*/ 494905 h 566036"/>
              <a:gd name="connsiteX641" fmla="*/ 207125 w 2148797"/>
              <a:gd name="connsiteY641" fmla="*/ 496334 h 566036"/>
              <a:gd name="connsiteX642" fmla="*/ 213126 w 2148797"/>
              <a:gd name="connsiteY642" fmla="*/ 498334 h 566036"/>
              <a:gd name="connsiteX643" fmla="*/ 227223 w 2148797"/>
              <a:gd name="connsiteY643" fmla="*/ 497858 h 566036"/>
              <a:gd name="connsiteX644" fmla="*/ 231414 w 2148797"/>
              <a:gd name="connsiteY644" fmla="*/ 496524 h 566036"/>
              <a:gd name="connsiteX645" fmla="*/ 232652 w 2148797"/>
              <a:gd name="connsiteY645" fmla="*/ 496429 h 566036"/>
              <a:gd name="connsiteX646" fmla="*/ 237986 w 2148797"/>
              <a:gd name="connsiteY646" fmla="*/ 497572 h 566036"/>
              <a:gd name="connsiteX647" fmla="*/ 247702 w 2148797"/>
              <a:gd name="connsiteY647" fmla="*/ 490142 h 566036"/>
              <a:gd name="connsiteX648" fmla="*/ 256370 w 2148797"/>
              <a:gd name="connsiteY648" fmla="*/ 487666 h 566036"/>
              <a:gd name="connsiteX649" fmla="*/ 255893 w 2148797"/>
              <a:gd name="connsiteY649" fmla="*/ 486999 h 566036"/>
              <a:gd name="connsiteX650" fmla="*/ 252750 w 2148797"/>
              <a:gd name="connsiteY650" fmla="*/ 486047 h 566036"/>
              <a:gd name="connsiteX651" fmla="*/ 251512 w 2148797"/>
              <a:gd name="connsiteY651" fmla="*/ 486237 h 566036"/>
              <a:gd name="connsiteX652" fmla="*/ 248464 w 2148797"/>
              <a:gd name="connsiteY652" fmla="*/ 484427 h 566036"/>
              <a:gd name="connsiteX653" fmla="*/ 247416 w 2148797"/>
              <a:gd name="connsiteY653" fmla="*/ 477474 h 566036"/>
              <a:gd name="connsiteX654" fmla="*/ 244749 w 2148797"/>
              <a:gd name="connsiteY654" fmla="*/ 480617 h 566036"/>
              <a:gd name="connsiteX655" fmla="*/ 234249 w 2148797"/>
              <a:gd name="connsiteY655" fmla="*/ 486352 h 566036"/>
              <a:gd name="connsiteX656" fmla="*/ 232933 w 2148797"/>
              <a:gd name="connsiteY656" fmla="*/ 481745 h 566036"/>
              <a:gd name="connsiteX657" fmla="*/ 234462 w 2148797"/>
              <a:gd name="connsiteY657" fmla="*/ 480046 h 566036"/>
              <a:gd name="connsiteX658" fmla="*/ 238939 w 2148797"/>
              <a:gd name="connsiteY658" fmla="*/ 477855 h 566036"/>
              <a:gd name="connsiteX659" fmla="*/ 239034 w 2148797"/>
              <a:gd name="connsiteY659" fmla="*/ 474807 h 566036"/>
              <a:gd name="connsiteX660" fmla="*/ 239224 w 2148797"/>
              <a:gd name="connsiteY660" fmla="*/ 471378 h 566036"/>
              <a:gd name="connsiteX661" fmla="*/ 239320 w 2148797"/>
              <a:gd name="connsiteY661" fmla="*/ 470616 h 566036"/>
              <a:gd name="connsiteX662" fmla="*/ 236653 w 2148797"/>
              <a:gd name="connsiteY662" fmla="*/ 469187 h 566036"/>
              <a:gd name="connsiteX663" fmla="*/ 205982 w 2148797"/>
              <a:gd name="connsiteY663" fmla="*/ 467092 h 566036"/>
              <a:gd name="connsiteX664" fmla="*/ 202077 w 2148797"/>
              <a:gd name="connsiteY664" fmla="*/ 468711 h 566036"/>
              <a:gd name="connsiteX665" fmla="*/ 203315 w 2148797"/>
              <a:gd name="connsiteY665" fmla="*/ 471092 h 566036"/>
              <a:gd name="connsiteX666" fmla="*/ 207792 w 2148797"/>
              <a:gd name="connsiteY666" fmla="*/ 474807 h 566036"/>
              <a:gd name="connsiteX667" fmla="*/ 212364 w 2148797"/>
              <a:gd name="connsiteY667" fmla="*/ 478427 h 566036"/>
              <a:gd name="connsiteX668" fmla="*/ 212364 w 2148797"/>
              <a:gd name="connsiteY668" fmla="*/ 478712 h 566036"/>
              <a:gd name="connsiteX669" fmla="*/ 216746 w 2148797"/>
              <a:gd name="connsiteY669" fmla="*/ 478236 h 566036"/>
              <a:gd name="connsiteX670" fmla="*/ 212459 w 2148797"/>
              <a:gd name="connsiteY670" fmla="*/ 469664 h 566036"/>
              <a:gd name="connsiteX671" fmla="*/ 209411 w 2148797"/>
              <a:gd name="connsiteY671" fmla="*/ 467854 h 566036"/>
              <a:gd name="connsiteX672" fmla="*/ 205982 w 2148797"/>
              <a:gd name="connsiteY672" fmla="*/ 467092 h 566036"/>
              <a:gd name="connsiteX673" fmla="*/ 464967 w 2148797"/>
              <a:gd name="connsiteY673" fmla="*/ 466806 h 566036"/>
              <a:gd name="connsiteX674" fmla="*/ 464872 w 2148797"/>
              <a:gd name="connsiteY674" fmla="*/ 467473 h 566036"/>
              <a:gd name="connsiteX675" fmla="*/ 463729 w 2148797"/>
              <a:gd name="connsiteY675" fmla="*/ 472807 h 566036"/>
              <a:gd name="connsiteX676" fmla="*/ 474682 w 2148797"/>
              <a:gd name="connsiteY676" fmla="*/ 477569 h 566036"/>
              <a:gd name="connsiteX677" fmla="*/ 475254 w 2148797"/>
              <a:gd name="connsiteY677" fmla="*/ 477379 h 566036"/>
              <a:gd name="connsiteX678" fmla="*/ 481921 w 2148797"/>
              <a:gd name="connsiteY678" fmla="*/ 475474 h 566036"/>
              <a:gd name="connsiteX679" fmla="*/ 487827 w 2148797"/>
              <a:gd name="connsiteY679" fmla="*/ 476236 h 566036"/>
              <a:gd name="connsiteX680" fmla="*/ 490399 w 2148797"/>
              <a:gd name="connsiteY680" fmla="*/ 473950 h 566036"/>
              <a:gd name="connsiteX681" fmla="*/ 496685 w 2148797"/>
              <a:gd name="connsiteY681" fmla="*/ 474426 h 566036"/>
              <a:gd name="connsiteX682" fmla="*/ 493637 w 2148797"/>
              <a:gd name="connsiteY682" fmla="*/ 470997 h 566036"/>
              <a:gd name="connsiteX683" fmla="*/ 481064 w 2148797"/>
              <a:gd name="connsiteY683" fmla="*/ 473188 h 566036"/>
              <a:gd name="connsiteX684" fmla="*/ 476969 w 2148797"/>
              <a:gd name="connsiteY684" fmla="*/ 470521 h 566036"/>
              <a:gd name="connsiteX685" fmla="*/ 469444 w 2148797"/>
              <a:gd name="connsiteY685" fmla="*/ 467378 h 566036"/>
              <a:gd name="connsiteX686" fmla="*/ 464967 w 2148797"/>
              <a:gd name="connsiteY686" fmla="*/ 466806 h 566036"/>
              <a:gd name="connsiteX687" fmla="*/ 304399 w 2148797"/>
              <a:gd name="connsiteY687" fmla="*/ 465354 h 566036"/>
              <a:gd name="connsiteX688" fmla="*/ 294279 w 2148797"/>
              <a:gd name="connsiteY688" fmla="*/ 470331 h 566036"/>
              <a:gd name="connsiteX689" fmla="*/ 315520 w 2148797"/>
              <a:gd name="connsiteY689" fmla="*/ 468235 h 566036"/>
              <a:gd name="connsiteX690" fmla="*/ 304399 w 2148797"/>
              <a:gd name="connsiteY690" fmla="*/ 465354 h 566036"/>
              <a:gd name="connsiteX691" fmla="*/ 255798 w 2148797"/>
              <a:gd name="connsiteY691" fmla="*/ 463473 h 566036"/>
              <a:gd name="connsiteX692" fmla="*/ 240844 w 2148797"/>
              <a:gd name="connsiteY692" fmla="*/ 465758 h 566036"/>
              <a:gd name="connsiteX693" fmla="*/ 255798 w 2148797"/>
              <a:gd name="connsiteY693" fmla="*/ 463473 h 566036"/>
              <a:gd name="connsiteX694" fmla="*/ 617081 w 2148797"/>
              <a:gd name="connsiteY694" fmla="*/ 461187 h 566036"/>
              <a:gd name="connsiteX695" fmla="*/ 615081 w 2148797"/>
              <a:gd name="connsiteY695" fmla="*/ 462520 h 566036"/>
              <a:gd name="connsiteX696" fmla="*/ 600031 w 2148797"/>
              <a:gd name="connsiteY696" fmla="*/ 468711 h 566036"/>
              <a:gd name="connsiteX697" fmla="*/ 594983 w 2148797"/>
              <a:gd name="connsiteY697" fmla="*/ 471092 h 566036"/>
              <a:gd name="connsiteX698" fmla="*/ 598317 w 2148797"/>
              <a:gd name="connsiteY698" fmla="*/ 470902 h 566036"/>
              <a:gd name="connsiteX699" fmla="*/ 605556 w 2148797"/>
              <a:gd name="connsiteY699" fmla="*/ 470426 h 566036"/>
              <a:gd name="connsiteX700" fmla="*/ 606318 w 2148797"/>
              <a:gd name="connsiteY700" fmla="*/ 469950 h 566036"/>
              <a:gd name="connsiteX701" fmla="*/ 610604 w 2148797"/>
              <a:gd name="connsiteY701" fmla="*/ 469378 h 566036"/>
              <a:gd name="connsiteX702" fmla="*/ 617081 w 2148797"/>
              <a:gd name="connsiteY702" fmla="*/ 468521 h 566036"/>
              <a:gd name="connsiteX703" fmla="*/ 617081 w 2148797"/>
              <a:gd name="connsiteY703" fmla="*/ 461187 h 566036"/>
              <a:gd name="connsiteX704" fmla="*/ 351429 w 2148797"/>
              <a:gd name="connsiteY704" fmla="*/ 460710 h 566036"/>
              <a:gd name="connsiteX705" fmla="*/ 340952 w 2148797"/>
              <a:gd name="connsiteY705" fmla="*/ 462901 h 566036"/>
              <a:gd name="connsiteX706" fmla="*/ 338380 w 2148797"/>
              <a:gd name="connsiteY706" fmla="*/ 463663 h 566036"/>
              <a:gd name="connsiteX707" fmla="*/ 338094 w 2148797"/>
              <a:gd name="connsiteY707" fmla="*/ 465092 h 566036"/>
              <a:gd name="connsiteX708" fmla="*/ 353144 w 2148797"/>
              <a:gd name="connsiteY708" fmla="*/ 468902 h 566036"/>
              <a:gd name="connsiteX709" fmla="*/ 348667 w 2148797"/>
              <a:gd name="connsiteY709" fmla="*/ 466330 h 566036"/>
              <a:gd name="connsiteX710" fmla="*/ 353429 w 2148797"/>
              <a:gd name="connsiteY710" fmla="*/ 462139 h 566036"/>
              <a:gd name="connsiteX711" fmla="*/ 352667 w 2148797"/>
              <a:gd name="connsiteY711" fmla="*/ 460710 h 566036"/>
              <a:gd name="connsiteX712" fmla="*/ 351429 w 2148797"/>
              <a:gd name="connsiteY712" fmla="*/ 460710 h 566036"/>
              <a:gd name="connsiteX713" fmla="*/ 660515 w 2148797"/>
              <a:gd name="connsiteY713" fmla="*/ 459091 h 566036"/>
              <a:gd name="connsiteX714" fmla="*/ 656134 w 2148797"/>
              <a:gd name="connsiteY714" fmla="*/ 463282 h 566036"/>
              <a:gd name="connsiteX715" fmla="*/ 661563 w 2148797"/>
              <a:gd name="connsiteY715" fmla="*/ 462901 h 566036"/>
              <a:gd name="connsiteX716" fmla="*/ 660515 w 2148797"/>
              <a:gd name="connsiteY716" fmla="*/ 459091 h 566036"/>
              <a:gd name="connsiteX717" fmla="*/ 394482 w 2148797"/>
              <a:gd name="connsiteY717" fmla="*/ 447566 h 566036"/>
              <a:gd name="connsiteX718" fmla="*/ 393244 w 2148797"/>
              <a:gd name="connsiteY718" fmla="*/ 451662 h 566036"/>
              <a:gd name="connsiteX719" fmla="*/ 396863 w 2148797"/>
              <a:gd name="connsiteY719" fmla="*/ 458043 h 566036"/>
              <a:gd name="connsiteX720" fmla="*/ 397816 w 2148797"/>
              <a:gd name="connsiteY720" fmla="*/ 457281 h 566036"/>
              <a:gd name="connsiteX721" fmla="*/ 399054 w 2148797"/>
              <a:gd name="connsiteY721" fmla="*/ 454614 h 566036"/>
              <a:gd name="connsiteX722" fmla="*/ 402959 w 2148797"/>
              <a:gd name="connsiteY722" fmla="*/ 454805 h 566036"/>
              <a:gd name="connsiteX723" fmla="*/ 399245 w 2148797"/>
              <a:gd name="connsiteY723" fmla="*/ 451947 h 566036"/>
              <a:gd name="connsiteX724" fmla="*/ 397339 w 2148797"/>
              <a:gd name="connsiteY724" fmla="*/ 451185 h 566036"/>
              <a:gd name="connsiteX725" fmla="*/ 394482 w 2148797"/>
              <a:gd name="connsiteY725" fmla="*/ 447566 h 566036"/>
              <a:gd name="connsiteX726" fmla="*/ 1728935 w 2148797"/>
              <a:gd name="connsiteY726" fmla="*/ 447090 h 566036"/>
              <a:gd name="connsiteX727" fmla="*/ 1723981 w 2148797"/>
              <a:gd name="connsiteY727" fmla="*/ 454138 h 566036"/>
              <a:gd name="connsiteX728" fmla="*/ 1724553 w 2148797"/>
              <a:gd name="connsiteY728" fmla="*/ 454710 h 566036"/>
              <a:gd name="connsiteX729" fmla="*/ 1727220 w 2148797"/>
              <a:gd name="connsiteY729" fmla="*/ 455852 h 566036"/>
              <a:gd name="connsiteX730" fmla="*/ 1729125 w 2148797"/>
              <a:gd name="connsiteY730" fmla="*/ 455376 h 566036"/>
              <a:gd name="connsiteX731" fmla="*/ 1733316 w 2148797"/>
              <a:gd name="connsiteY731" fmla="*/ 448423 h 566036"/>
              <a:gd name="connsiteX732" fmla="*/ 1728935 w 2148797"/>
              <a:gd name="connsiteY732" fmla="*/ 447090 h 566036"/>
              <a:gd name="connsiteX733" fmla="*/ 476683 w 2148797"/>
              <a:gd name="connsiteY733" fmla="*/ 442041 h 566036"/>
              <a:gd name="connsiteX734" fmla="*/ 475349 w 2148797"/>
              <a:gd name="connsiteY734" fmla="*/ 443946 h 566036"/>
              <a:gd name="connsiteX735" fmla="*/ 469634 w 2148797"/>
              <a:gd name="connsiteY735" fmla="*/ 448328 h 566036"/>
              <a:gd name="connsiteX736" fmla="*/ 469158 w 2148797"/>
              <a:gd name="connsiteY736" fmla="*/ 451090 h 566036"/>
              <a:gd name="connsiteX737" fmla="*/ 470015 w 2148797"/>
              <a:gd name="connsiteY737" fmla="*/ 451185 h 566036"/>
              <a:gd name="connsiteX738" fmla="*/ 474778 w 2148797"/>
              <a:gd name="connsiteY738" fmla="*/ 450423 h 566036"/>
              <a:gd name="connsiteX739" fmla="*/ 477064 w 2148797"/>
              <a:gd name="connsiteY739" fmla="*/ 450709 h 566036"/>
              <a:gd name="connsiteX740" fmla="*/ 482874 w 2148797"/>
              <a:gd name="connsiteY740" fmla="*/ 449661 h 566036"/>
              <a:gd name="connsiteX741" fmla="*/ 482303 w 2148797"/>
              <a:gd name="connsiteY741" fmla="*/ 449090 h 566036"/>
              <a:gd name="connsiteX742" fmla="*/ 477826 w 2148797"/>
              <a:gd name="connsiteY742" fmla="*/ 446518 h 566036"/>
              <a:gd name="connsiteX743" fmla="*/ 476969 w 2148797"/>
              <a:gd name="connsiteY743" fmla="*/ 445375 h 566036"/>
              <a:gd name="connsiteX744" fmla="*/ 476683 w 2148797"/>
              <a:gd name="connsiteY744" fmla="*/ 442041 h 566036"/>
              <a:gd name="connsiteX745" fmla="*/ 388862 w 2148797"/>
              <a:gd name="connsiteY745" fmla="*/ 439850 h 566036"/>
              <a:gd name="connsiteX746" fmla="*/ 386195 w 2148797"/>
              <a:gd name="connsiteY746" fmla="*/ 442898 h 566036"/>
              <a:gd name="connsiteX747" fmla="*/ 373908 w 2148797"/>
              <a:gd name="connsiteY747" fmla="*/ 442708 h 566036"/>
              <a:gd name="connsiteX748" fmla="*/ 374098 w 2148797"/>
              <a:gd name="connsiteY748" fmla="*/ 448614 h 566036"/>
              <a:gd name="connsiteX749" fmla="*/ 376194 w 2148797"/>
              <a:gd name="connsiteY749" fmla="*/ 448042 h 566036"/>
              <a:gd name="connsiteX750" fmla="*/ 378194 w 2148797"/>
              <a:gd name="connsiteY750" fmla="*/ 447566 h 566036"/>
              <a:gd name="connsiteX751" fmla="*/ 382862 w 2148797"/>
              <a:gd name="connsiteY751" fmla="*/ 450519 h 566036"/>
              <a:gd name="connsiteX752" fmla="*/ 384671 w 2148797"/>
              <a:gd name="connsiteY752" fmla="*/ 447947 h 566036"/>
              <a:gd name="connsiteX753" fmla="*/ 392672 w 2148797"/>
              <a:gd name="connsiteY753" fmla="*/ 440708 h 566036"/>
              <a:gd name="connsiteX754" fmla="*/ 392196 w 2148797"/>
              <a:gd name="connsiteY754" fmla="*/ 440517 h 566036"/>
              <a:gd name="connsiteX755" fmla="*/ 388862 w 2148797"/>
              <a:gd name="connsiteY755" fmla="*/ 439850 h 566036"/>
              <a:gd name="connsiteX756" fmla="*/ 2127937 w 2148797"/>
              <a:gd name="connsiteY756" fmla="*/ 425087 h 566036"/>
              <a:gd name="connsiteX757" fmla="*/ 2124889 w 2148797"/>
              <a:gd name="connsiteY757" fmla="*/ 428230 h 566036"/>
              <a:gd name="connsiteX758" fmla="*/ 2125746 w 2148797"/>
              <a:gd name="connsiteY758" fmla="*/ 431564 h 566036"/>
              <a:gd name="connsiteX759" fmla="*/ 2122508 w 2148797"/>
              <a:gd name="connsiteY759" fmla="*/ 434135 h 566036"/>
              <a:gd name="connsiteX760" fmla="*/ 2129556 w 2148797"/>
              <a:gd name="connsiteY760" fmla="*/ 429754 h 566036"/>
              <a:gd name="connsiteX761" fmla="*/ 2127651 w 2148797"/>
              <a:gd name="connsiteY761" fmla="*/ 428135 h 566036"/>
              <a:gd name="connsiteX762" fmla="*/ 2127937 w 2148797"/>
              <a:gd name="connsiteY762" fmla="*/ 425087 h 566036"/>
              <a:gd name="connsiteX763" fmla="*/ 165025 w 2148797"/>
              <a:gd name="connsiteY763" fmla="*/ 410514 h 566036"/>
              <a:gd name="connsiteX764" fmla="*/ 160357 w 2148797"/>
              <a:gd name="connsiteY764" fmla="*/ 413466 h 566036"/>
              <a:gd name="connsiteX765" fmla="*/ 158071 w 2148797"/>
              <a:gd name="connsiteY765" fmla="*/ 414895 h 566036"/>
              <a:gd name="connsiteX766" fmla="*/ 150547 w 2148797"/>
              <a:gd name="connsiteY766" fmla="*/ 418324 h 566036"/>
              <a:gd name="connsiteX767" fmla="*/ 150737 w 2148797"/>
              <a:gd name="connsiteY767" fmla="*/ 419943 h 566036"/>
              <a:gd name="connsiteX768" fmla="*/ 150737 w 2148797"/>
              <a:gd name="connsiteY768" fmla="*/ 420229 h 566036"/>
              <a:gd name="connsiteX769" fmla="*/ 155119 w 2148797"/>
              <a:gd name="connsiteY769" fmla="*/ 417181 h 566036"/>
              <a:gd name="connsiteX770" fmla="*/ 156071 w 2148797"/>
              <a:gd name="connsiteY770" fmla="*/ 417371 h 566036"/>
              <a:gd name="connsiteX771" fmla="*/ 160738 w 2148797"/>
              <a:gd name="connsiteY771" fmla="*/ 418419 h 566036"/>
              <a:gd name="connsiteX772" fmla="*/ 165025 w 2148797"/>
              <a:gd name="connsiteY772" fmla="*/ 410514 h 566036"/>
              <a:gd name="connsiteX773" fmla="*/ 1349839 w 2148797"/>
              <a:gd name="connsiteY773" fmla="*/ 409561 h 566036"/>
              <a:gd name="connsiteX774" fmla="*/ 1342315 w 2148797"/>
              <a:gd name="connsiteY774" fmla="*/ 410037 h 566036"/>
              <a:gd name="connsiteX775" fmla="*/ 1341362 w 2148797"/>
              <a:gd name="connsiteY775" fmla="*/ 410418 h 566036"/>
              <a:gd name="connsiteX776" fmla="*/ 1340219 w 2148797"/>
              <a:gd name="connsiteY776" fmla="*/ 410894 h 566036"/>
              <a:gd name="connsiteX777" fmla="*/ 1340314 w 2148797"/>
              <a:gd name="connsiteY777" fmla="*/ 414323 h 566036"/>
              <a:gd name="connsiteX778" fmla="*/ 1341267 w 2148797"/>
              <a:gd name="connsiteY778" fmla="*/ 414419 h 566036"/>
              <a:gd name="connsiteX779" fmla="*/ 1344410 w 2148797"/>
              <a:gd name="connsiteY779" fmla="*/ 414800 h 566036"/>
              <a:gd name="connsiteX780" fmla="*/ 1352030 w 2148797"/>
              <a:gd name="connsiteY780" fmla="*/ 412419 h 566036"/>
              <a:gd name="connsiteX781" fmla="*/ 1351078 w 2148797"/>
              <a:gd name="connsiteY781" fmla="*/ 411180 h 566036"/>
              <a:gd name="connsiteX782" fmla="*/ 1368413 w 2148797"/>
              <a:gd name="connsiteY782" fmla="*/ 406227 h 566036"/>
              <a:gd name="connsiteX783" fmla="*/ 1367842 w 2148797"/>
              <a:gd name="connsiteY783" fmla="*/ 406513 h 566036"/>
              <a:gd name="connsiteX784" fmla="*/ 1371080 w 2148797"/>
              <a:gd name="connsiteY784" fmla="*/ 414895 h 566036"/>
              <a:gd name="connsiteX785" fmla="*/ 1373176 w 2148797"/>
              <a:gd name="connsiteY785" fmla="*/ 418324 h 566036"/>
              <a:gd name="connsiteX786" fmla="*/ 1375462 w 2148797"/>
              <a:gd name="connsiteY786" fmla="*/ 418705 h 566036"/>
              <a:gd name="connsiteX787" fmla="*/ 1376129 w 2148797"/>
              <a:gd name="connsiteY787" fmla="*/ 418610 h 566036"/>
              <a:gd name="connsiteX788" fmla="*/ 1372890 w 2148797"/>
              <a:gd name="connsiteY788" fmla="*/ 407085 h 566036"/>
              <a:gd name="connsiteX789" fmla="*/ 1370890 w 2148797"/>
              <a:gd name="connsiteY789" fmla="*/ 406227 h 566036"/>
              <a:gd name="connsiteX790" fmla="*/ 1368413 w 2148797"/>
              <a:gd name="connsiteY790" fmla="*/ 406227 h 566036"/>
              <a:gd name="connsiteX791" fmla="*/ 1513479 w 2148797"/>
              <a:gd name="connsiteY791" fmla="*/ 405179 h 566036"/>
              <a:gd name="connsiteX792" fmla="*/ 1507478 w 2148797"/>
              <a:gd name="connsiteY792" fmla="*/ 410609 h 566036"/>
              <a:gd name="connsiteX793" fmla="*/ 1503382 w 2148797"/>
              <a:gd name="connsiteY793" fmla="*/ 410418 h 566036"/>
              <a:gd name="connsiteX794" fmla="*/ 1501287 w 2148797"/>
              <a:gd name="connsiteY794" fmla="*/ 413181 h 566036"/>
              <a:gd name="connsiteX795" fmla="*/ 1504526 w 2148797"/>
              <a:gd name="connsiteY795" fmla="*/ 412800 h 566036"/>
              <a:gd name="connsiteX796" fmla="*/ 1509955 w 2148797"/>
              <a:gd name="connsiteY796" fmla="*/ 412800 h 566036"/>
              <a:gd name="connsiteX797" fmla="*/ 1513479 w 2148797"/>
              <a:gd name="connsiteY797" fmla="*/ 405179 h 566036"/>
              <a:gd name="connsiteX798" fmla="*/ 1685405 w 2148797"/>
              <a:gd name="connsiteY798" fmla="*/ 404037 h 566036"/>
              <a:gd name="connsiteX799" fmla="*/ 1673975 w 2148797"/>
              <a:gd name="connsiteY799" fmla="*/ 405751 h 566036"/>
              <a:gd name="connsiteX800" fmla="*/ 1673213 w 2148797"/>
              <a:gd name="connsiteY800" fmla="*/ 408037 h 566036"/>
              <a:gd name="connsiteX801" fmla="*/ 1674356 w 2148797"/>
              <a:gd name="connsiteY801" fmla="*/ 409847 h 566036"/>
              <a:gd name="connsiteX802" fmla="*/ 1673594 w 2148797"/>
              <a:gd name="connsiteY802" fmla="*/ 410323 h 566036"/>
              <a:gd name="connsiteX803" fmla="*/ 1672928 w 2148797"/>
              <a:gd name="connsiteY803" fmla="*/ 410799 h 566036"/>
              <a:gd name="connsiteX804" fmla="*/ 1676166 w 2148797"/>
              <a:gd name="connsiteY804" fmla="*/ 418133 h 566036"/>
              <a:gd name="connsiteX805" fmla="*/ 1680738 w 2148797"/>
              <a:gd name="connsiteY805" fmla="*/ 418610 h 566036"/>
              <a:gd name="connsiteX806" fmla="*/ 1689216 w 2148797"/>
              <a:gd name="connsiteY806" fmla="*/ 419467 h 566036"/>
              <a:gd name="connsiteX807" fmla="*/ 1685025 w 2148797"/>
              <a:gd name="connsiteY807" fmla="*/ 424706 h 566036"/>
              <a:gd name="connsiteX808" fmla="*/ 1692454 w 2148797"/>
              <a:gd name="connsiteY808" fmla="*/ 421372 h 566036"/>
              <a:gd name="connsiteX809" fmla="*/ 1694930 w 2148797"/>
              <a:gd name="connsiteY809" fmla="*/ 413942 h 566036"/>
              <a:gd name="connsiteX810" fmla="*/ 1690359 w 2148797"/>
              <a:gd name="connsiteY810" fmla="*/ 410133 h 566036"/>
              <a:gd name="connsiteX811" fmla="*/ 1685405 w 2148797"/>
              <a:gd name="connsiteY811" fmla="*/ 404037 h 566036"/>
              <a:gd name="connsiteX812" fmla="*/ 1890574 w 2148797"/>
              <a:gd name="connsiteY812" fmla="*/ 403941 h 566036"/>
              <a:gd name="connsiteX813" fmla="*/ 1884478 w 2148797"/>
              <a:gd name="connsiteY813" fmla="*/ 411180 h 566036"/>
              <a:gd name="connsiteX814" fmla="*/ 1880953 w 2148797"/>
              <a:gd name="connsiteY814" fmla="*/ 412228 h 566036"/>
              <a:gd name="connsiteX815" fmla="*/ 1888669 w 2148797"/>
              <a:gd name="connsiteY815" fmla="*/ 414609 h 566036"/>
              <a:gd name="connsiteX816" fmla="*/ 1895146 w 2148797"/>
              <a:gd name="connsiteY816" fmla="*/ 407942 h 566036"/>
              <a:gd name="connsiteX817" fmla="*/ 1894955 w 2148797"/>
              <a:gd name="connsiteY817" fmla="*/ 407656 h 566036"/>
              <a:gd name="connsiteX818" fmla="*/ 1891145 w 2148797"/>
              <a:gd name="connsiteY818" fmla="*/ 404227 h 566036"/>
              <a:gd name="connsiteX819" fmla="*/ 1828852 w 2148797"/>
              <a:gd name="connsiteY819" fmla="*/ 401941 h 566036"/>
              <a:gd name="connsiteX820" fmla="*/ 1828185 w 2148797"/>
              <a:gd name="connsiteY820" fmla="*/ 402131 h 566036"/>
              <a:gd name="connsiteX821" fmla="*/ 1825137 w 2148797"/>
              <a:gd name="connsiteY821" fmla="*/ 408799 h 566036"/>
              <a:gd name="connsiteX822" fmla="*/ 1825708 w 2148797"/>
              <a:gd name="connsiteY822" fmla="*/ 409847 h 566036"/>
              <a:gd name="connsiteX823" fmla="*/ 1830281 w 2148797"/>
              <a:gd name="connsiteY823" fmla="*/ 412419 h 566036"/>
              <a:gd name="connsiteX824" fmla="*/ 1831995 w 2148797"/>
              <a:gd name="connsiteY824" fmla="*/ 412419 h 566036"/>
              <a:gd name="connsiteX825" fmla="*/ 1834186 w 2148797"/>
              <a:gd name="connsiteY825" fmla="*/ 412514 h 566036"/>
              <a:gd name="connsiteX826" fmla="*/ 1833710 w 2148797"/>
              <a:gd name="connsiteY826" fmla="*/ 408418 h 566036"/>
              <a:gd name="connsiteX827" fmla="*/ 1832471 w 2148797"/>
              <a:gd name="connsiteY827" fmla="*/ 408418 h 566036"/>
              <a:gd name="connsiteX828" fmla="*/ 1827804 w 2148797"/>
              <a:gd name="connsiteY828" fmla="*/ 408323 h 566036"/>
              <a:gd name="connsiteX829" fmla="*/ 1830090 w 2148797"/>
              <a:gd name="connsiteY829" fmla="*/ 403560 h 566036"/>
              <a:gd name="connsiteX830" fmla="*/ 1828852 w 2148797"/>
              <a:gd name="connsiteY830" fmla="*/ 401941 h 566036"/>
              <a:gd name="connsiteX831" fmla="*/ 1617683 w 2148797"/>
              <a:gd name="connsiteY831" fmla="*/ 399941 h 566036"/>
              <a:gd name="connsiteX832" fmla="*/ 1614539 w 2148797"/>
              <a:gd name="connsiteY832" fmla="*/ 402036 h 566036"/>
              <a:gd name="connsiteX833" fmla="*/ 1613206 w 2148797"/>
              <a:gd name="connsiteY833" fmla="*/ 403275 h 566036"/>
              <a:gd name="connsiteX834" fmla="*/ 1608919 w 2148797"/>
              <a:gd name="connsiteY834" fmla="*/ 404703 h 566036"/>
              <a:gd name="connsiteX835" fmla="*/ 1604348 w 2148797"/>
              <a:gd name="connsiteY835" fmla="*/ 403751 h 566036"/>
              <a:gd name="connsiteX836" fmla="*/ 1608634 w 2148797"/>
              <a:gd name="connsiteY836" fmla="*/ 408132 h 566036"/>
              <a:gd name="connsiteX837" fmla="*/ 1618254 w 2148797"/>
              <a:gd name="connsiteY837" fmla="*/ 410133 h 566036"/>
              <a:gd name="connsiteX838" fmla="*/ 1623684 w 2148797"/>
              <a:gd name="connsiteY838" fmla="*/ 412323 h 566036"/>
              <a:gd name="connsiteX839" fmla="*/ 1624350 w 2148797"/>
              <a:gd name="connsiteY839" fmla="*/ 403846 h 566036"/>
              <a:gd name="connsiteX840" fmla="*/ 1620826 w 2148797"/>
              <a:gd name="connsiteY840" fmla="*/ 400227 h 566036"/>
              <a:gd name="connsiteX841" fmla="*/ 1701598 w 2148797"/>
              <a:gd name="connsiteY841" fmla="*/ 397560 h 566036"/>
              <a:gd name="connsiteX842" fmla="*/ 1700550 w 2148797"/>
              <a:gd name="connsiteY842" fmla="*/ 399274 h 566036"/>
              <a:gd name="connsiteX843" fmla="*/ 1699312 w 2148797"/>
              <a:gd name="connsiteY843" fmla="*/ 402131 h 566036"/>
              <a:gd name="connsiteX844" fmla="*/ 1695406 w 2148797"/>
              <a:gd name="connsiteY844" fmla="*/ 407751 h 566036"/>
              <a:gd name="connsiteX845" fmla="*/ 1706646 w 2148797"/>
              <a:gd name="connsiteY845" fmla="*/ 410323 h 566036"/>
              <a:gd name="connsiteX846" fmla="*/ 1709218 w 2148797"/>
              <a:gd name="connsiteY846" fmla="*/ 406704 h 566036"/>
              <a:gd name="connsiteX847" fmla="*/ 1703789 w 2148797"/>
              <a:gd name="connsiteY847" fmla="*/ 398893 h 566036"/>
              <a:gd name="connsiteX848" fmla="*/ 1701883 w 2148797"/>
              <a:gd name="connsiteY848" fmla="*/ 397750 h 566036"/>
              <a:gd name="connsiteX849" fmla="*/ 1730458 w 2148797"/>
              <a:gd name="connsiteY849" fmla="*/ 396035 h 566036"/>
              <a:gd name="connsiteX850" fmla="*/ 1727792 w 2148797"/>
              <a:gd name="connsiteY850" fmla="*/ 402703 h 566036"/>
              <a:gd name="connsiteX851" fmla="*/ 1725315 w 2148797"/>
              <a:gd name="connsiteY851" fmla="*/ 406037 h 566036"/>
              <a:gd name="connsiteX852" fmla="*/ 1726077 w 2148797"/>
              <a:gd name="connsiteY852" fmla="*/ 407751 h 566036"/>
              <a:gd name="connsiteX853" fmla="*/ 1728363 w 2148797"/>
              <a:gd name="connsiteY853" fmla="*/ 408132 h 566036"/>
              <a:gd name="connsiteX854" fmla="*/ 1732078 w 2148797"/>
              <a:gd name="connsiteY854" fmla="*/ 405656 h 566036"/>
              <a:gd name="connsiteX855" fmla="*/ 1731030 w 2148797"/>
              <a:gd name="connsiteY855" fmla="*/ 400131 h 566036"/>
              <a:gd name="connsiteX856" fmla="*/ 1730458 w 2148797"/>
              <a:gd name="connsiteY856" fmla="*/ 396035 h 566036"/>
              <a:gd name="connsiteX857" fmla="*/ 1751604 w 2148797"/>
              <a:gd name="connsiteY857" fmla="*/ 389749 h 566036"/>
              <a:gd name="connsiteX858" fmla="*/ 1750556 w 2148797"/>
              <a:gd name="connsiteY858" fmla="*/ 395654 h 566036"/>
              <a:gd name="connsiteX859" fmla="*/ 1747318 w 2148797"/>
              <a:gd name="connsiteY859" fmla="*/ 398226 h 566036"/>
              <a:gd name="connsiteX860" fmla="*/ 1743318 w 2148797"/>
              <a:gd name="connsiteY860" fmla="*/ 403465 h 566036"/>
              <a:gd name="connsiteX861" fmla="*/ 1740746 w 2148797"/>
              <a:gd name="connsiteY861" fmla="*/ 404132 h 566036"/>
              <a:gd name="connsiteX862" fmla="*/ 1735697 w 2148797"/>
              <a:gd name="connsiteY862" fmla="*/ 405370 h 566036"/>
              <a:gd name="connsiteX863" fmla="*/ 1740841 w 2148797"/>
              <a:gd name="connsiteY863" fmla="*/ 409371 h 566036"/>
              <a:gd name="connsiteX864" fmla="*/ 1753985 w 2148797"/>
              <a:gd name="connsiteY864" fmla="*/ 412800 h 566036"/>
              <a:gd name="connsiteX865" fmla="*/ 1758938 w 2148797"/>
              <a:gd name="connsiteY865" fmla="*/ 412419 h 566036"/>
              <a:gd name="connsiteX866" fmla="*/ 1761986 w 2148797"/>
              <a:gd name="connsiteY866" fmla="*/ 410228 h 566036"/>
              <a:gd name="connsiteX867" fmla="*/ 1767987 w 2148797"/>
              <a:gd name="connsiteY867" fmla="*/ 407466 h 566036"/>
              <a:gd name="connsiteX868" fmla="*/ 1757700 w 2148797"/>
              <a:gd name="connsiteY868" fmla="*/ 402417 h 566036"/>
              <a:gd name="connsiteX869" fmla="*/ 1754842 w 2148797"/>
              <a:gd name="connsiteY869" fmla="*/ 398893 h 566036"/>
              <a:gd name="connsiteX870" fmla="*/ 1756843 w 2148797"/>
              <a:gd name="connsiteY870" fmla="*/ 390797 h 566036"/>
              <a:gd name="connsiteX871" fmla="*/ 1751604 w 2148797"/>
              <a:gd name="connsiteY871" fmla="*/ 389749 h 566036"/>
              <a:gd name="connsiteX872" fmla="*/ 1784751 w 2148797"/>
              <a:gd name="connsiteY872" fmla="*/ 383081 h 566036"/>
              <a:gd name="connsiteX873" fmla="*/ 1783513 w 2148797"/>
              <a:gd name="connsiteY873" fmla="*/ 383272 h 566036"/>
              <a:gd name="connsiteX874" fmla="*/ 1782465 w 2148797"/>
              <a:gd name="connsiteY874" fmla="*/ 383367 h 566036"/>
              <a:gd name="connsiteX875" fmla="*/ 1775702 w 2148797"/>
              <a:gd name="connsiteY875" fmla="*/ 384701 h 566036"/>
              <a:gd name="connsiteX876" fmla="*/ 1774655 w 2148797"/>
              <a:gd name="connsiteY876" fmla="*/ 386320 h 566036"/>
              <a:gd name="connsiteX877" fmla="*/ 1774083 w 2148797"/>
              <a:gd name="connsiteY877" fmla="*/ 387082 h 566036"/>
              <a:gd name="connsiteX878" fmla="*/ 1779608 w 2148797"/>
              <a:gd name="connsiteY878" fmla="*/ 394702 h 566036"/>
              <a:gd name="connsiteX879" fmla="*/ 1777036 w 2148797"/>
              <a:gd name="connsiteY879" fmla="*/ 397083 h 566036"/>
              <a:gd name="connsiteX880" fmla="*/ 1776655 w 2148797"/>
              <a:gd name="connsiteY880" fmla="*/ 397464 h 566036"/>
              <a:gd name="connsiteX881" fmla="*/ 1781512 w 2148797"/>
              <a:gd name="connsiteY881" fmla="*/ 398131 h 566036"/>
              <a:gd name="connsiteX882" fmla="*/ 1783608 w 2148797"/>
              <a:gd name="connsiteY882" fmla="*/ 399941 h 566036"/>
              <a:gd name="connsiteX883" fmla="*/ 1788656 w 2148797"/>
              <a:gd name="connsiteY883" fmla="*/ 401655 h 566036"/>
              <a:gd name="connsiteX884" fmla="*/ 1791037 w 2148797"/>
              <a:gd name="connsiteY884" fmla="*/ 400608 h 566036"/>
              <a:gd name="connsiteX885" fmla="*/ 1787418 w 2148797"/>
              <a:gd name="connsiteY885" fmla="*/ 394607 h 566036"/>
              <a:gd name="connsiteX886" fmla="*/ 1788942 w 2148797"/>
              <a:gd name="connsiteY886" fmla="*/ 393178 h 566036"/>
              <a:gd name="connsiteX887" fmla="*/ 1789609 w 2148797"/>
              <a:gd name="connsiteY887" fmla="*/ 392511 h 566036"/>
              <a:gd name="connsiteX888" fmla="*/ 1786275 w 2148797"/>
              <a:gd name="connsiteY888" fmla="*/ 386987 h 566036"/>
              <a:gd name="connsiteX889" fmla="*/ 1784751 w 2148797"/>
              <a:gd name="connsiteY889" fmla="*/ 383081 h 566036"/>
              <a:gd name="connsiteX890" fmla="*/ 1968773 w 2148797"/>
              <a:gd name="connsiteY890" fmla="*/ 375761 h 566036"/>
              <a:gd name="connsiteX891" fmla="*/ 1969748 w 2148797"/>
              <a:gd name="connsiteY891" fmla="*/ 379813 h 566036"/>
              <a:gd name="connsiteX892" fmla="*/ 1968965 w 2148797"/>
              <a:gd name="connsiteY892" fmla="*/ 380700 h 566036"/>
              <a:gd name="connsiteX893" fmla="*/ 1967536 w 2148797"/>
              <a:gd name="connsiteY893" fmla="*/ 379462 h 566036"/>
              <a:gd name="connsiteX894" fmla="*/ 1966869 w 2148797"/>
              <a:gd name="connsiteY894" fmla="*/ 378891 h 566036"/>
              <a:gd name="connsiteX895" fmla="*/ 1965301 w 2148797"/>
              <a:gd name="connsiteY895" fmla="*/ 378430 h 566036"/>
              <a:gd name="connsiteX896" fmla="*/ 1996206 w 2148797"/>
              <a:gd name="connsiteY896" fmla="*/ 358317 h 566036"/>
              <a:gd name="connsiteX897" fmla="*/ 2002207 w 2148797"/>
              <a:gd name="connsiteY897" fmla="*/ 360603 h 566036"/>
              <a:gd name="connsiteX898" fmla="*/ 2001731 w 2148797"/>
              <a:gd name="connsiteY898" fmla="*/ 364889 h 566036"/>
              <a:gd name="connsiteX899" fmla="*/ 1994110 w 2148797"/>
              <a:gd name="connsiteY899" fmla="*/ 366890 h 566036"/>
              <a:gd name="connsiteX900" fmla="*/ 1994587 w 2148797"/>
              <a:gd name="connsiteY900" fmla="*/ 360603 h 566036"/>
              <a:gd name="connsiteX901" fmla="*/ 1996206 w 2148797"/>
              <a:gd name="connsiteY901" fmla="*/ 358317 h 566036"/>
              <a:gd name="connsiteX902" fmla="*/ 220555 w 2148797"/>
              <a:gd name="connsiteY902" fmla="*/ 357554 h 566036"/>
              <a:gd name="connsiteX903" fmla="*/ 220079 w 2148797"/>
              <a:gd name="connsiteY903" fmla="*/ 358602 h 566036"/>
              <a:gd name="connsiteX904" fmla="*/ 219508 w 2148797"/>
              <a:gd name="connsiteY904" fmla="*/ 359745 h 566036"/>
              <a:gd name="connsiteX905" fmla="*/ 212745 w 2148797"/>
              <a:gd name="connsiteY905" fmla="*/ 362508 h 566036"/>
              <a:gd name="connsiteX906" fmla="*/ 213602 w 2148797"/>
              <a:gd name="connsiteY906" fmla="*/ 364794 h 566036"/>
              <a:gd name="connsiteX907" fmla="*/ 222556 w 2148797"/>
              <a:gd name="connsiteY907" fmla="*/ 362508 h 566036"/>
              <a:gd name="connsiteX908" fmla="*/ 227128 w 2148797"/>
              <a:gd name="connsiteY908" fmla="*/ 364889 h 566036"/>
              <a:gd name="connsiteX909" fmla="*/ 236177 w 2148797"/>
              <a:gd name="connsiteY909" fmla="*/ 362889 h 566036"/>
              <a:gd name="connsiteX910" fmla="*/ 236367 w 2148797"/>
              <a:gd name="connsiteY910" fmla="*/ 362127 h 566036"/>
              <a:gd name="connsiteX911" fmla="*/ 234748 w 2148797"/>
              <a:gd name="connsiteY911" fmla="*/ 358507 h 566036"/>
              <a:gd name="connsiteX912" fmla="*/ 232176 w 2148797"/>
              <a:gd name="connsiteY912" fmla="*/ 358602 h 566036"/>
              <a:gd name="connsiteX913" fmla="*/ 230080 w 2148797"/>
              <a:gd name="connsiteY913" fmla="*/ 358698 h 566036"/>
              <a:gd name="connsiteX914" fmla="*/ 225604 w 2148797"/>
              <a:gd name="connsiteY914" fmla="*/ 359555 h 566036"/>
              <a:gd name="connsiteX915" fmla="*/ 225128 w 2148797"/>
              <a:gd name="connsiteY915" fmla="*/ 358698 h 566036"/>
              <a:gd name="connsiteX916" fmla="*/ 224556 w 2148797"/>
              <a:gd name="connsiteY916" fmla="*/ 357650 h 566036"/>
              <a:gd name="connsiteX917" fmla="*/ 220555 w 2148797"/>
              <a:gd name="connsiteY917" fmla="*/ 357554 h 566036"/>
              <a:gd name="connsiteX918" fmla="*/ 1879525 w 2148797"/>
              <a:gd name="connsiteY918" fmla="*/ 353935 h 566036"/>
              <a:gd name="connsiteX919" fmla="*/ 1879906 w 2148797"/>
              <a:gd name="connsiteY919" fmla="*/ 358983 h 566036"/>
              <a:gd name="connsiteX920" fmla="*/ 1885144 w 2148797"/>
              <a:gd name="connsiteY920" fmla="*/ 357935 h 566036"/>
              <a:gd name="connsiteX921" fmla="*/ 1885144 w 2148797"/>
              <a:gd name="connsiteY921" fmla="*/ 356983 h 566036"/>
              <a:gd name="connsiteX922" fmla="*/ 1885144 w 2148797"/>
              <a:gd name="connsiteY922" fmla="*/ 356031 h 566036"/>
              <a:gd name="connsiteX923" fmla="*/ 1879525 w 2148797"/>
              <a:gd name="connsiteY923" fmla="*/ 353935 h 566036"/>
              <a:gd name="connsiteX924" fmla="*/ 1944009 w 2148797"/>
              <a:gd name="connsiteY924" fmla="*/ 353459 h 566036"/>
              <a:gd name="connsiteX925" fmla="*/ 1938009 w 2148797"/>
              <a:gd name="connsiteY925" fmla="*/ 354125 h 566036"/>
              <a:gd name="connsiteX926" fmla="*/ 1937823 w 2148797"/>
              <a:gd name="connsiteY926" fmla="*/ 354454 h 566036"/>
              <a:gd name="connsiteX927" fmla="*/ 1930388 w 2148797"/>
              <a:gd name="connsiteY927" fmla="*/ 355650 h 566036"/>
              <a:gd name="connsiteX928" fmla="*/ 1931150 w 2148797"/>
              <a:gd name="connsiteY928" fmla="*/ 362222 h 566036"/>
              <a:gd name="connsiteX929" fmla="*/ 1932769 w 2148797"/>
              <a:gd name="connsiteY929" fmla="*/ 361746 h 566036"/>
              <a:gd name="connsiteX930" fmla="*/ 1936389 w 2148797"/>
              <a:gd name="connsiteY930" fmla="*/ 356983 h 566036"/>
              <a:gd name="connsiteX931" fmla="*/ 1937823 w 2148797"/>
              <a:gd name="connsiteY931" fmla="*/ 354454 h 566036"/>
              <a:gd name="connsiteX932" fmla="*/ 1745032 w 2148797"/>
              <a:gd name="connsiteY932" fmla="*/ 349649 h 566036"/>
              <a:gd name="connsiteX933" fmla="*/ 1741889 w 2148797"/>
              <a:gd name="connsiteY933" fmla="*/ 350506 h 566036"/>
              <a:gd name="connsiteX934" fmla="*/ 1741126 w 2148797"/>
              <a:gd name="connsiteY934" fmla="*/ 360602 h 566036"/>
              <a:gd name="connsiteX935" fmla="*/ 1738555 w 2148797"/>
              <a:gd name="connsiteY935" fmla="*/ 364984 h 566036"/>
              <a:gd name="connsiteX936" fmla="*/ 1750842 w 2148797"/>
              <a:gd name="connsiteY936" fmla="*/ 355840 h 566036"/>
              <a:gd name="connsiteX937" fmla="*/ 1756081 w 2148797"/>
              <a:gd name="connsiteY937" fmla="*/ 354792 h 566036"/>
              <a:gd name="connsiteX938" fmla="*/ 1756081 w 2148797"/>
              <a:gd name="connsiteY938" fmla="*/ 352887 h 566036"/>
              <a:gd name="connsiteX939" fmla="*/ 1755509 w 2148797"/>
              <a:gd name="connsiteY939" fmla="*/ 352506 h 566036"/>
              <a:gd name="connsiteX940" fmla="*/ 1748556 w 2148797"/>
              <a:gd name="connsiteY940" fmla="*/ 353744 h 566036"/>
              <a:gd name="connsiteX941" fmla="*/ 1748175 w 2148797"/>
              <a:gd name="connsiteY941" fmla="*/ 350506 h 566036"/>
              <a:gd name="connsiteX942" fmla="*/ 1745032 w 2148797"/>
              <a:gd name="connsiteY942" fmla="*/ 349649 h 566036"/>
              <a:gd name="connsiteX943" fmla="*/ 867684 w 2148797"/>
              <a:gd name="connsiteY943" fmla="*/ 346696 h 566036"/>
              <a:gd name="connsiteX944" fmla="*/ 856540 w 2148797"/>
              <a:gd name="connsiteY944" fmla="*/ 346887 h 566036"/>
              <a:gd name="connsiteX945" fmla="*/ 858445 w 2148797"/>
              <a:gd name="connsiteY945" fmla="*/ 348029 h 566036"/>
              <a:gd name="connsiteX946" fmla="*/ 864636 w 2148797"/>
              <a:gd name="connsiteY946" fmla="*/ 353840 h 566036"/>
              <a:gd name="connsiteX947" fmla="*/ 864922 w 2148797"/>
              <a:gd name="connsiteY947" fmla="*/ 353649 h 566036"/>
              <a:gd name="connsiteX948" fmla="*/ 867017 w 2148797"/>
              <a:gd name="connsiteY948" fmla="*/ 350601 h 566036"/>
              <a:gd name="connsiteX949" fmla="*/ 889591 w 2148797"/>
              <a:gd name="connsiteY949" fmla="*/ 330123 h 566036"/>
              <a:gd name="connsiteX950" fmla="*/ 887305 w 2148797"/>
              <a:gd name="connsiteY950" fmla="*/ 330694 h 566036"/>
              <a:gd name="connsiteX951" fmla="*/ 883114 w 2148797"/>
              <a:gd name="connsiteY951" fmla="*/ 331742 h 566036"/>
              <a:gd name="connsiteX952" fmla="*/ 877209 w 2148797"/>
              <a:gd name="connsiteY952" fmla="*/ 338123 h 566036"/>
              <a:gd name="connsiteX953" fmla="*/ 879400 w 2148797"/>
              <a:gd name="connsiteY953" fmla="*/ 338885 h 566036"/>
              <a:gd name="connsiteX954" fmla="*/ 882733 w 2148797"/>
              <a:gd name="connsiteY954" fmla="*/ 336028 h 566036"/>
              <a:gd name="connsiteX955" fmla="*/ 885686 w 2148797"/>
              <a:gd name="connsiteY955" fmla="*/ 334028 h 566036"/>
              <a:gd name="connsiteX956" fmla="*/ 894354 w 2148797"/>
              <a:gd name="connsiteY956" fmla="*/ 335266 h 566036"/>
              <a:gd name="connsiteX957" fmla="*/ 896354 w 2148797"/>
              <a:gd name="connsiteY957" fmla="*/ 333075 h 566036"/>
              <a:gd name="connsiteX958" fmla="*/ 889591 w 2148797"/>
              <a:gd name="connsiteY958" fmla="*/ 330123 h 566036"/>
              <a:gd name="connsiteX959" fmla="*/ 1049135 w 2148797"/>
              <a:gd name="connsiteY959" fmla="*/ 323741 h 566036"/>
              <a:gd name="connsiteX960" fmla="*/ 1047611 w 2148797"/>
              <a:gd name="connsiteY960" fmla="*/ 324503 h 566036"/>
              <a:gd name="connsiteX961" fmla="*/ 1045516 w 2148797"/>
              <a:gd name="connsiteY961" fmla="*/ 325550 h 566036"/>
              <a:gd name="connsiteX962" fmla="*/ 1044373 w 2148797"/>
              <a:gd name="connsiteY962" fmla="*/ 331932 h 566036"/>
              <a:gd name="connsiteX963" fmla="*/ 1045516 w 2148797"/>
              <a:gd name="connsiteY963" fmla="*/ 332123 h 566036"/>
              <a:gd name="connsiteX964" fmla="*/ 1050659 w 2148797"/>
              <a:gd name="connsiteY964" fmla="*/ 331075 h 566036"/>
              <a:gd name="connsiteX965" fmla="*/ 1051898 w 2148797"/>
              <a:gd name="connsiteY965" fmla="*/ 330599 h 566036"/>
              <a:gd name="connsiteX966" fmla="*/ 1055707 w 2148797"/>
              <a:gd name="connsiteY966" fmla="*/ 329646 h 566036"/>
              <a:gd name="connsiteX967" fmla="*/ 1065328 w 2148797"/>
              <a:gd name="connsiteY967" fmla="*/ 333361 h 566036"/>
              <a:gd name="connsiteX968" fmla="*/ 1068185 w 2148797"/>
              <a:gd name="connsiteY968" fmla="*/ 331551 h 566036"/>
              <a:gd name="connsiteX969" fmla="*/ 1071329 w 2148797"/>
              <a:gd name="connsiteY969" fmla="*/ 329551 h 566036"/>
              <a:gd name="connsiteX970" fmla="*/ 1064185 w 2148797"/>
              <a:gd name="connsiteY970" fmla="*/ 326503 h 566036"/>
              <a:gd name="connsiteX971" fmla="*/ 1049135 w 2148797"/>
              <a:gd name="connsiteY971" fmla="*/ 323741 h 566036"/>
              <a:gd name="connsiteX972" fmla="*/ 1172674 w 2148797"/>
              <a:gd name="connsiteY972" fmla="*/ 323646 h 566036"/>
              <a:gd name="connsiteX973" fmla="*/ 1162388 w 2148797"/>
              <a:gd name="connsiteY973" fmla="*/ 325074 h 566036"/>
              <a:gd name="connsiteX974" fmla="*/ 1158768 w 2148797"/>
              <a:gd name="connsiteY974" fmla="*/ 327075 h 566036"/>
              <a:gd name="connsiteX975" fmla="*/ 1160006 w 2148797"/>
              <a:gd name="connsiteY975" fmla="*/ 328789 h 566036"/>
              <a:gd name="connsiteX976" fmla="*/ 1161054 w 2148797"/>
              <a:gd name="connsiteY976" fmla="*/ 330218 h 566036"/>
              <a:gd name="connsiteX977" fmla="*/ 1165816 w 2148797"/>
              <a:gd name="connsiteY977" fmla="*/ 330123 h 566036"/>
              <a:gd name="connsiteX978" fmla="*/ 1166007 w 2148797"/>
              <a:gd name="connsiteY978" fmla="*/ 328598 h 566036"/>
              <a:gd name="connsiteX979" fmla="*/ 1170770 w 2148797"/>
              <a:gd name="connsiteY979" fmla="*/ 326503 h 566036"/>
              <a:gd name="connsiteX980" fmla="*/ 1172008 w 2148797"/>
              <a:gd name="connsiteY980" fmla="*/ 326122 h 566036"/>
              <a:gd name="connsiteX981" fmla="*/ 1172674 w 2148797"/>
              <a:gd name="connsiteY981" fmla="*/ 323646 h 566036"/>
              <a:gd name="connsiteX982" fmla="*/ 998367 w 2148797"/>
              <a:gd name="connsiteY982" fmla="*/ 323265 h 566036"/>
              <a:gd name="connsiteX983" fmla="*/ 995375 w 2148797"/>
              <a:gd name="connsiteY983" fmla="*/ 330005 h 566036"/>
              <a:gd name="connsiteX984" fmla="*/ 994938 w 2148797"/>
              <a:gd name="connsiteY984" fmla="*/ 329360 h 566036"/>
              <a:gd name="connsiteX985" fmla="*/ 993749 w 2148797"/>
              <a:gd name="connsiteY985" fmla="*/ 329396 h 566036"/>
              <a:gd name="connsiteX986" fmla="*/ 993033 w 2148797"/>
              <a:gd name="connsiteY986" fmla="*/ 328789 h 566036"/>
              <a:gd name="connsiteX987" fmla="*/ 985413 w 2148797"/>
              <a:gd name="connsiteY987" fmla="*/ 326598 h 566036"/>
              <a:gd name="connsiteX988" fmla="*/ 971030 w 2148797"/>
              <a:gd name="connsiteY988" fmla="*/ 328503 h 566036"/>
              <a:gd name="connsiteX989" fmla="*/ 970363 w 2148797"/>
              <a:gd name="connsiteY989" fmla="*/ 328979 h 566036"/>
              <a:gd name="connsiteX990" fmla="*/ 957695 w 2148797"/>
              <a:gd name="connsiteY990" fmla="*/ 329075 h 566036"/>
              <a:gd name="connsiteX991" fmla="*/ 952933 w 2148797"/>
              <a:gd name="connsiteY991" fmla="*/ 329265 h 566036"/>
              <a:gd name="connsiteX992" fmla="*/ 951123 w 2148797"/>
              <a:gd name="connsiteY992" fmla="*/ 329360 h 566036"/>
              <a:gd name="connsiteX993" fmla="*/ 947218 w 2148797"/>
              <a:gd name="connsiteY993" fmla="*/ 327837 h 566036"/>
              <a:gd name="connsiteX994" fmla="*/ 941598 w 2148797"/>
              <a:gd name="connsiteY994" fmla="*/ 330027 h 566036"/>
              <a:gd name="connsiteX995" fmla="*/ 931121 w 2148797"/>
              <a:gd name="connsiteY995" fmla="*/ 331456 h 566036"/>
              <a:gd name="connsiteX996" fmla="*/ 931502 w 2148797"/>
              <a:gd name="connsiteY996" fmla="*/ 331742 h 566036"/>
              <a:gd name="connsiteX997" fmla="*/ 939407 w 2148797"/>
              <a:gd name="connsiteY997" fmla="*/ 336219 h 566036"/>
              <a:gd name="connsiteX998" fmla="*/ 942074 w 2148797"/>
              <a:gd name="connsiteY998" fmla="*/ 335742 h 566036"/>
              <a:gd name="connsiteX999" fmla="*/ 944455 w 2148797"/>
              <a:gd name="connsiteY999" fmla="*/ 334980 h 566036"/>
              <a:gd name="connsiteX1000" fmla="*/ 949504 w 2148797"/>
              <a:gd name="connsiteY1000" fmla="*/ 334790 h 566036"/>
              <a:gd name="connsiteX1001" fmla="*/ 952076 w 2148797"/>
              <a:gd name="connsiteY1001" fmla="*/ 337171 h 566036"/>
              <a:gd name="connsiteX1002" fmla="*/ 952456 w 2148797"/>
              <a:gd name="connsiteY1002" fmla="*/ 337076 h 566036"/>
              <a:gd name="connsiteX1003" fmla="*/ 958457 w 2148797"/>
              <a:gd name="connsiteY1003" fmla="*/ 335266 h 566036"/>
              <a:gd name="connsiteX1004" fmla="*/ 972078 w 2148797"/>
              <a:gd name="connsiteY1004" fmla="*/ 333266 h 566036"/>
              <a:gd name="connsiteX1005" fmla="*/ 972745 w 2148797"/>
              <a:gd name="connsiteY1005" fmla="*/ 332599 h 566036"/>
              <a:gd name="connsiteX1006" fmla="*/ 974745 w 2148797"/>
              <a:gd name="connsiteY1006" fmla="*/ 331456 h 566036"/>
              <a:gd name="connsiteX1007" fmla="*/ 980270 w 2148797"/>
              <a:gd name="connsiteY1007" fmla="*/ 332694 h 566036"/>
              <a:gd name="connsiteX1008" fmla="*/ 985413 w 2148797"/>
              <a:gd name="connsiteY1008" fmla="*/ 329646 h 566036"/>
              <a:gd name="connsiteX1009" fmla="*/ 993749 w 2148797"/>
              <a:gd name="connsiteY1009" fmla="*/ 329396 h 566036"/>
              <a:gd name="connsiteX1010" fmla="*/ 994271 w 2148797"/>
              <a:gd name="connsiteY1010" fmla="*/ 329837 h 566036"/>
              <a:gd name="connsiteX1011" fmla="*/ 995069 w 2148797"/>
              <a:gd name="connsiteY1011" fmla="*/ 330695 h 566036"/>
              <a:gd name="connsiteX1012" fmla="*/ 995375 w 2148797"/>
              <a:gd name="connsiteY1012" fmla="*/ 330005 h 566036"/>
              <a:gd name="connsiteX1013" fmla="*/ 996748 w 2148797"/>
              <a:gd name="connsiteY1013" fmla="*/ 332027 h 566036"/>
              <a:gd name="connsiteX1014" fmla="*/ 1004749 w 2148797"/>
              <a:gd name="connsiteY1014" fmla="*/ 332599 h 566036"/>
              <a:gd name="connsiteX1015" fmla="*/ 1008273 w 2148797"/>
              <a:gd name="connsiteY1015" fmla="*/ 329646 h 566036"/>
              <a:gd name="connsiteX1016" fmla="*/ 1016179 w 2148797"/>
              <a:gd name="connsiteY1016" fmla="*/ 332408 h 566036"/>
              <a:gd name="connsiteX1017" fmla="*/ 1024656 w 2148797"/>
              <a:gd name="connsiteY1017" fmla="*/ 330313 h 566036"/>
              <a:gd name="connsiteX1018" fmla="*/ 1033800 w 2148797"/>
              <a:gd name="connsiteY1018" fmla="*/ 335933 h 566036"/>
              <a:gd name="connsiteX1019" fmla="*/ 1034753 w 2148797"/>
              <a:gd name="connsiteY1019" fmla="*/ 330694 h 566036"/>
              <a:gd name="connsiteX1020" fmla="*/ 1027799 w 2148797"/>
              <a:gd name="connsiteY1020" fmla="*/ 324122 h 566036"/>
              <a:gd name="connsiteX1021" fmla="*/ 1021322 w 2148797"/>
              <a:gd name="connsiteY1021" fmla="*/ 325836 h 566036"/>
              <a:gd name="connsiteX1022" fmla="*/ 1017036 w 2148797"/>
              <a:gd name="connsiteY1022" fmla="*/ 325931 h 566036"/>
              <a:gd name="connsiteX1023" fmla="*/ 1005035 w 2148797"/>
              <a:gd name="connsiteY1023" fmla="*/ 324979 h 566036"/>
              <a:gd name="connsiteX1024" fmla="*/ 999320 w 2148797"/>
              <a:gd name="connsiteY1024" fmla="*/ 324408 h 566036"/>
              <a:gd name="connsiteX1025" fmla="*/ 1112000 w 2148797"/>
              <a:gd name="connsiteY1025" fmla="*/ 322407 h 566036"/>
              <a:gd name="connsiteX1026" fmla="*/ 1109810 w 2148797"/>
              <a:gd name="connsiteY1026" fmla="*/ 322979 h 566036"/>
              <a:gd name="connsiteX1027" fmla="*/ 1103428 w 2148797"/>
              <a:gd name="connsiteY1027" fmla="*/ 323169 h 566036"/>
              <a:gd name="connsiteX1028" fmla="*/ 1091712 w 2148797"/>
              <a:gd name="connsiteY1028" fmla="*/ 323455 h 566036"/>
              <a:gd name="connsiteX1029" fmla="*/ 1084759 w 2148797"/>
              <a:gd name="connsiteY1029" fmla="*/ 323931 h 566036"/>
              <a:gd name="connsiteX1030" fmla="*/ 1075043 w 2148797"/>
              <a:gd name="connsiteY1030" fmla="*/ 324503 h 566036"/>
              <a:gd name="connsiteX1031" fmla="*/ 1074377 w 2148797"/>
              <a:gd name="connsiteY1031" fmla="*/ 324503 h 566036"/>
              <a:gd name="connsiteX1032" fmla="*/ 1073614 w 2148797"/>
              <a:gd name="connsiteY1032" fmla="*/ 327075 h 566036"/>
              <a:gd name="connsiteX1033" fmla="*/ 1078948 w 2148797"/>
              <a:gd name="connsiteY1033" fmla="*/ 329360 h 566036"/>
              <a:gd name="connsiteX1034" fmla="*/ 1081044 w 2148797"/>
              <a:gd name="connsiteY1034" fmla="*/ 329646 h 566036"/>
              <a:gd name="connsiteX1035" fmla="*/ 1087521 w 2148797"/>
              <a:gd name="connsiteY1035" fmla="*/ 332599 h 566036"/>
              <a:gd name="connsiteX1036" fmla="*/ 1097141 w 2148797"/>
              <a:gd name="connsiteY1036" fmla="*/ 331456 h 566036"/>
              <a:gd name="connsiteX1037" fmla="*/ 1099237 w 2148797"/>
              <a:gd name="connsiteY1037" fmla="*/ 330313 h 566036"/>
              <a:gd name="connsiteX1038" fmla="*/ 1110762 w 2148797"/>
              <a:gd name="connsiteY1038" fmla="*/ 331837 h 566036"/>
              <a:gd name="connsiteX1039" fmla="*/ 1119525 w 2148797"/>
              <a:gd name="connsiteY1039" fmla="*/ 330789 h 566036"/>
              <a:gd name="connsiteX1040" fmla="*/ 1127050 w 2148797"/>
              <a:gd name="connsiteY1040" fmla="*/ 330218 h 566036"/>
              <a:gd name="connsiteX1041" fmla="*/ 1131812 w 2148797"/>
              <a:gd name="connsiteY1041" fmla="*/ 330694 h 566036"/>
              <a:gd name="connsiteX1042" fmla="*/ 1135432 w 2148797"/>
              <a:gd name="connsiteY1042" fmla="*/ 331075 h 566036"/>
              <a:gd name="connsiteX1043" fmla="*/ 1146862 w 2148797"/>
              <a:gd name="connsiteY1043" fmla="*/ 332504 h 566036"/>
              <a:gd name="connsiteX1044" fmla="*/ 1147814 w 2148797"/>
              <a:gd name="connsiteY1044" fmla="*/ 331551 h 566036"/>
              <a:gd name="connsiteX1045" fmla="*/ 1150005 w 2148797"/>
              <a:gd name="connsiteY1045" fmla="*/ 329265 h 566036"/>
              <a:gd name="connsiteX1046" fmla="*/ 1149719 w 2148797"/>
              <a:gd name="connsiteY1046" fmla="*/ 322883 h 566036"/>
              <a:gd name="connsiteX1047" fmla="*/ 1137146 w 2148797"/>
              <a:gd name="connsiteY1047" fmla="*/ 322883 h 566036"/>
              <a:gd name="connsiteX1048" fmla="*/ 1134289 w 2148797"/>
              <a:gd name="connsiteY1048" fmla="*/ 323931 h 566036"/>
              <a:gd name="connsiteX1049" fmla="*/ 1133908 w 2148797"/>
              <a:gd name="connsiteY1049" fmla="*/ 324122 h 566036"/>
              <a:gd name="connsiteX1050" fmla="*/ 1126288 w 2148797"/>
              <a:gd name="connsiteY1050" fmla="*/ 325741 h 566036"/>
              <a:gd name="connsiteX1051" fmla="*/ 1122478 w 2148797"/>
              <a:gd name="connsiteY1051" fmla="*/ 324503 h 566036"/>
              <a:gd name="connsiteX1052" fmla="*/ 1112000 w 2148797"/>
              <a:gd name="connsiteY1052" fmla="*/ 322407 h 566036"/>
              <a:gd name="connsiteX1053" fmla="*/ 1963440 w 2148797"/>
              <a:gd name="connsiteY1053" fmla="*/ 321836 h 566036"/>
              <a:gd name="connsiteX1054" fmla="*/ 1960678 w 2148797"/>
              <a:gd name="connsiteY1054" fmla="*/ 322407 h 566036"/>
              <a:gd name="connsiteX1055" fmla="*/ 1954772 w 2148797"/>
              <a:gd name="connsiteY1055" fmla="*/ 325646 h 566036"/>
              <a:gd name="connsiteX1056" fmla="*/ 1954867 w 2148797"/>
              <a:gd name="connsiteY1056" fmla="*/ 327551 h 566036"/>
              <a:gd name="connsiteX1057" fmla="*/ 1958011 w 2148797"/>
              <a:gd name="connsiteY1057" fmla="*/ 328503 h 566036"/>
              <a:gd name="connsiteX1058" fmla="*/ 1962773 w 2148797"/>
              <a:gd name="connsiteY1058" fmla="*/ 325265 h 566036"/>
              <a:gd name="connsiteX1059" fmla="*/ 1963154 w 2148797"/>
              <a:gd name="connsiteY1059" fmla="*/ 324979 h 566036"/>
              <a:gd name="connsiteX1060" fmla="*/ 1965155 w 2148797"/>
              <a:gd name="connsiteY1060" fmla="*/ 326694 h 566036"/>
              <a:gd name="connsiteX1061" fmla="*/ 1970561 w 2148797"/>
              <a:gd name="connsiteY1061" fmla="*/ 327792 h 566036"/>
              <a:gd name="connsiteX1062" fmla="*/ 1970600 w 2148797"/>
              <a:gd name="connsiteY1062" fmla="*/ 327835 h 566036"/>
              <a:gd name="connsiteX1063" fmla="*/ 1970489 w 2148797"/>
              <a:gd name="connsiteY1063" fmla="*/ 327837 h 566036"/>
              <a:gd name="connsiteX1064" fmla="*/ 1970298 w 2148797"/>
              <a:gd name="connsiteY1064" fmla="*/ 328694 h 566036"/>
              <a:gd name="connsiteX1065" fmla="*/ 1970012 w 2148797"/>
              <a:gd name="connsiteY1065" fmla="*/ 330599 h 566036"/>
              <a:gd name="connsiteX1066" fmla="*/ 1973822 w 2148797"/>
              <a:gd name="connsiteY1066" fmla="*/ 338504 h 566036"/>
              <a:gd name="connsiteX1067" fmla="*/ 1975537 w 2148797"/>
              <a:gd name="connsiteY1067" fmla="*/ 340314 h 566036"/>
              <a:gd name="connsiteX1068" fmla="*/ 1978775 w 2148797"/>
              <a:gd name="connsiteY1068" fmla="*/ 341171 h 566036"/>
              <a:gd name="connsiteX1069" fmla="*/ 1978490 w 2148797"/>
              <a:gd name="connsiteY1069" fmla="*/ 338504 h 566036"/>
              <a:gd name="connsiteX1070" fmla="*/ 1978204 w 2148797"/>
              <a:gd name="connsiteY1070" fmla="*/ 336695 h 566036"/>
              <a:gd name="connsiteX1071" fmla="*/ 1976489 w 2148797"/>
              <a:gd name="connsiteY1071" fmla="*/ 334314 h 566036"/>
              <a:gd name="connsiteX1072" fmla="*/ 1970600 w 2148797"/>
              <a:gd name="connsiteY1072" fmla="*/ 327835 h 566036"/>
              <a:gd name="connsiteX1073" fmla="*/ 1970764 w 2148797"/>
              <a:gd name="connsiteY1073" fmla="*/ 327833 h 566036"/>
              <a:gd name="connsiteX1074" fmla="*/ 1978407 w 2148797"/>
              <a:gd name="connsiteY1074" fmla="*/ 329384 h 566036"/>
              <a:gd name="connsiteX1075" fmla="*/ 1988872 w 2148797"/>
              <a:gd name="connsiteY1075" fmla="*/ 329646 h 566036"/>
              <a:gd name="connsiteX1076" fmla="*/ 1986110 w 2148797"/>
              <a:gd name="connsiteY1076" fmla="*/ 328789 h 566036"/>
              <a:gd name="connsiteX1077" fmla="*/ 1982395 w 2148797"/>
              <a:gd name="connsiteY1077" fmla="*/ 327646 h 566036"/>
              <a:gd name="connsiteX1078" fmla="*/ 1970764 w 2148797"/>
              <a:gd name="connsiteY1078" fmla="*/ 327833 h 566036"/>
              <a:gd name="connsiteX1079" fmla="*/ 1970561 w 2148797"/>
              <a:gd name="connsiteY1079" fmla="*/ 327792 h 566036"/>
              <a:gd name="connsiteX1080" fmla="*/ 1969822 w 2148797"/>
              <a:gd name="connsiteY1080" fmla="*/ 326979 h 566036"/>
              <a:gd name="connsiteX1081" fmla="*/ 1963440 w 2148797"/>
              <a:gd name="connsiteY1081" fmla="*/ 321836 h 566036"/>
              <a:gd name="connsiteX1082" fmla="*/ 1214870 w 2148797"/>
              <a:gd name="connsiteY1082" fmla="*/ 314883 h 566036"/>
              <a:gd name="connsiteX1083" fmla="*/ 1208584 w 2148797"/>
              <a:gd name="connsiteY1083" fmla="*/ 317645 h 566036"/>
              <a:gd name="connsiteX1084" fmla="*/ 1200011 w 2148797"/>
              <a:gd name="connsiteY1084" fmla="*/ 318692 h 566036"/>
              <a:gd name="connsiteX1085" fmla="*/ 1197535 w 2148797"/>
              <a:gd name="connsiteY1085" fmla="*/ 316502 h 566036"/>
              <a:gd name="connsiteX1086" fmla="*/ 1187248 w 2148797"/>
              <a:gd name="connsiteY1086" fmla="*/ 322217 h 566036"/>
              <a:gd name="connsiteX1087" fmla="*/ 1184390 w 2148797"/>
              <a:gd name="connsiteY1087" fmla="*/ 321455 h 566036"/>
              <a:gd name="connsiteX1088" fmla="*/ 1180866 w 2148797"/>
              <a:gd name="connsiteY1088" fmla="*/ 320502 h 566036"/>
              <a:gd name="connsiteX1089" fmla="*/ 1178675 w 2148797"/>
              <a:gd name="connsiteY1089" fmla="*/ 321931 h 566036"/>
              <a:gd name="connsiteX1090" fmla="*/ 1178485 w 2148797"/>
              <a:gd name="connsiteY1090" fmla="*/ 323169 h 566036"/>
              <a:gd name="connsiteX1091" fmla="*/ 1177437 w 2148797"/>
              <a:gd name="connsiteY1091" fmla="*/ 329360 h 566036"/>
              <a:gd name="connsiteX1092" fmla="*/ 1188391 w 2148797"/>
              <a:gd name="connsiteY1092" fmla="*/ 329456 h 566036"/>
              <a:gd name="connsiteX1093" fmla="*/ 1193439 w 2148797"/>
              <a:gd name="connsiteY1093" fmla="*/ 327075 h 566036"/>
              <a:gd name="connsiteX1094" fmla="*/ 1194773 w 2148797"/>
              <a:gd name="connsiteY1094" fmla="*/ 327741 h 566036"/>
              <a:gd name="connsiteX1095" fmla="*/ 1207250 w 2148797"/>
              <a:gd name="connsiteY1095" fmla="*/ 327360 h 566036"/>
              <a:gd name="connsiteX1096" fmla="*/ 1211918 w 2148797"/>
              <a:gd name="connsiteY1096" fmla="*/ 324979 h 566036"/>
              <a:gd name="connsiteX1097" fmla="*/ 1207727 w 2148797"/>
              <a:gd name="connsiteY1097" fmla="*/ 320502 h 566036"/>
              <a:gd name="connsiteX1098" fmla="*/ 1216394 w 2148797"/>
              <a:gd name="connsiteY1098" fmla="*/ 322598 h 566036"/>
              <a:gd name="connsiteX1099" fmla="*/ 1220299 w 2148797"/>
              <a:gd name="connsiteY1099" fmla="*/ 324122 h 566036"/>
              <a:gd name="connsiteX1100" fmla="*/ 1222300 w 2148797"/>
              <a:gd name="connsiteY1100" fmla="*/ 325074 h 566036"/>
              <a:gd name="connsiteX1101" fmla="*/ 1225633 w 2148797"/>
              <a:gd name="connsiteY1101" fmla="*/ 328408 h 566036"/>
              <a:gd name="connsiteX1102" fmla="*/ 1228396 w 2148797"/>
              <a:gd name="connsiteY1102" fmla="*/ 328313 h 566036"/>
              <a:gd name="connsiteX1103" fmla="*/ 1232111 w 2148797"/>
              <a:gd name="connsiteY1103" fmla="*/ 325169 h 566036"/>
              <a:gd name="connsiteX1104" fmla="*/ 1232968 w 2148797"/>
              <a:gd name="connsiteY1104" fmla="*/ 325265 h 566036"/>
              <a:gd name="connsiteX1105" fmla="*/ 1236111 w 2148797"/>
              <a:gd name="connsiteY1105" fmla="*/ 325646 h 566036"/>
              <a:gd name="connsiteX1106" fmla="*/ 1242969 w 2148797"/>
              <a:gd name="connsiteY1106" fmla="*/ 320788 h 566036"/>
              <a:gd name="connsiteX1107" fmla="*/ 1236397 w 2148797"/>
              <a:gd name="connsiteY1107" fmla="*/ 320598 h 566036"/>
              <a:gd name="connsiteX1108" fmla="*/ 1232968 w 2148797"/>
              <a:gd name="connsiteY1108" fmla="*/ 317550 h 566036"/>
              <a:gd name="connsiteX1109" fmla="*/ 1230491 w 2148797"/>
              <a:gd name="connsiteY1109" fmla="*/ 315359 h 566036"/>
              <a:gd name="connsiteX1110" fmla="*/ 1223538 w 2148797"/>
              <a:gd name="connsiteY1110" fmla="*/ 319359 h 566036"/>
              <a:gd name="connsiteX1111" fmla="*/ 1216680 w 2148797"/>
              <a:gd name="connsiteY1111" fmla="*/ 316787 h 566036"/>
              <a:gd name="connsiteX1112" fmla="*/ 1214870 w 2148797"/>
              <a:gd name="connsiteY1112" fmla="*/ 314883 h 566036"/>
              <a:gd name="connsiteX1113" fmla="*/ 1267163 w 2148797"/>
              <a:gd name="connsiteY1113" fmla="*/ 313930 h 566036"/>
              <a:gd name="connsiteX1114" fmla="*/ 1262114 w 2148797"/>
              <a:gd name="connsiteY1114" fmla="*/ 314025 h 566036"/>
              <a:gd name="connsiteX1115" fmla="*/ 1260305 w 2148797"/>
              <a:gd name="connsiteY1115" fmla="*/ 314692 h 566036"/>
              <a:gd name="connsiteX1116" fmla="*/ 1253828 w 2148797"/>
              <a:gd name="connsiteY1116" fmla="*/ 316121 h 566036"/>
              <a:gd name="connsiteX1117" fmla="*/ 1250875 w 2148797"/>
              <a:gd name="connsiteY1117" fmla="*/ 317740 h 566036"/>
              <a:gd name="connsiteX1118" fmla="*/ 1256114 w 2148797"/>
              <a:gd name="connsiteY1118" fmla="*/ 328694 h 566036"/>
              <a:gd name="connsiteX1119" fmla="*/ 1256590 w 2148797"/>
              <a:gd name="connsiteY1119" fmla="*/ 328408 h 566036"/>
              <a:gd name="connsiteX1120" fmla="*/ 1261162 w 2148797"/>
              <a:gd name="connsiteY1120" fmla="*/ 326027 h 566036"/>
              <a:gd name="connsiteX1121" fmla="*/ 1270306 w 2148797"/>
              <a:gd name="connsiteY1121" fmla="*/ 322598 h 566036"/>
              <a:gd name="connsiteX1122" fmla="*/ 1271163 w 2148797"/>
              <a:gd name="connsiteY1122" fmla="*/ 317169 h 566036"/>
              <a:gd name="connsiteX1123" fmla="*/ 1271449 w 2148797"/>
              <a:gd name="connsiteY1123" fmla="*/ 316121 h 566036"/>
              <a:gd name="connsiteX1124" fmla="*/ 1267163 w 2148797"/>
              <a:gd name="connsiteY1124" fmla="*/ 313930 h 566036"/>
              <a:gd name="connsiteX1125" fmla="*/ 1433388 w 2148797"/>
              <a:gd name="connsiteY1125" fmla="*/ 312817 h 566036"/>
              <a:gd name="connsiteX1126" fmla="*/ 1435893 w 2148797"/>
              <a:gd name="connsiteY1126" fmla="*/ 314391 h 566036"/>
              <a:gd name="connsiteX1127" fmla="*/ 1432613 w 2148797"/>
              <a:gd name="connsiteY1127" fmla="*/ 313806 h 566036"/>
              <a:gd name="connsiteX1128" fmla="*/ 1424135 w 2148797"/>
              <a:gd name="connsiteY1128" fmla="*/ 308881 h 566036"/>
              <a:gd name="connsiteX1129" fmla="*/ 1429850 w 2148797"/>
              <a:gd name="connsiteY1129" fmla="*/ 310310 h 566036"/>
              <a:gd name="connsiteX1130" fmla="*/ 1429755 w 2148797"/>
              <a:gd name="connsiteY1130" fmla="*/ 313168 h 566036"/>
              <a:gd name="connsiteX1131" fmla="*/ 1427278 w 2148797"/>
              <a:gd name="connsiteY1131" fmla="*/ 313549 h 566036"/>
              <a:gd name="connsiteX1132" fmla="*/ 1426802 w 2148797"/>
              <a:gd name="connsiteY1132" fmla="*/ 313168 h 566036"/>
              <a:gd name="connsiteX1133" fmla="*/ 1422325 w 2148797"/>
              <a:gd name="connsiteY1133" fmla="*/ 309644 h 566036"/>
              <a:gd name="connsiteX1134" fmla="*/ 1416801 w 2148797"/>
              <a:gd name="connsiteY1134" fmla="*/ 314597 h 566036"/>
              <a:gd name="connsiteX1135" fmla="*/ 1416039 w 2148797"/>
              <a:gd name="connsiteY1135" fmla="*/ 310215 h 566036"/>
              <a:gd name="connsiteX1136" fmla="*/ 1424135 w 2148797"/>
              <a:gd name="connsiteY1136" fmla="*/ 308881 h 566036"/>
              <a:gd name="connsiteX1137" fmla="*/ 1368889 w 2148797"/>
              <a:gd name="connsiteY1137" fmla="*/ 307453 h 566036"/>
              <a:gd name="connsiteX1138" fmla="*/ 1369461 w 2148797"/>
              <a:gd name="connsiteY1138" fmla="*/ 312216 h 566036"/>
              <a:gd name="connsiteX1139" fmla="*/ 1360222 w 2148797"/>
              <a:gd name="connsiteY1139" fmla="*/ 312120 h 566036"/>
              <a:gd name="connsiteX1140" fmla="*/ 1357079 w 2148797"/>
              <a:gd name="connsiteY1140" fmla="*/ 311549 h 566036"/>
              <a:gd name="connsiteX1141" fmla="*/ 1354316 w 2148797"/>
              <a:gd name="connsiteY1141" fmla="*/ 310977 h 566036"/>
              <a:gd name="connsiteX1142" fmla="*/ 1351173 w 2148797"/>
              <a:gd name="connsiteY1142" fmla="*/ 313740 h 566036"/>
              <a:gd name="connsiteX1143" fmla="*/ 1346030 w 2148797"/>
              <a:gd name="connsiteY1143" fmla="*/ 313549 h 566036"/>
              <a:gd name="connsiteX1144" fmla="*/ 1344887 w 2148797"/>
              <a:gd name="connsiteY1144" fmla="*/ 313549 h 566036"/>
              <a:gd name="connsiteX1145" fmla="*/ 1339838 w 2148797"/>
              <a:gd name="connsiteY1145" fmla="*/ 311739 h 566036"/>
              <a:gd name="connsiteX1146" fmla="*/ 1333647 w 2148797"/>
              <a:gd name="connsiteY1146" fmla="*/ 314502 h 566036"/>
              <a:gd name="connsiteX1147" fmla="*/ 1328694 w 2148797"/>
              <a:gd name="connsiteY1147" fmla="*/ 313644 h 566036"/>
              <a:gd name="connsiteX1148" fmla="*/ 1320788 w 2148797"/>
              <a:gd name="connsiteY1148" fmla="*/ 316406 h 566036"/>
              <a:gd name="connsiteX1149" fmla="*/ 1318502 w 2148797"/>
              <a:gd name="connsiteY1149" fmla="*/ 314502 h 566036"/>
              <a:gd name="connsiteX1150" fmla="*/ 1315549 w 2148797"/>
              <a:gd name="connsiteY1150" fmla="*/ 313644 h 566036"/>
              <a:gd name="connsiteX1151" fmla="*/ 1315740 w 2148797"/>
              <a:gd name="connsiteY1151" fmla="*/ 316311 h 566036"/>
              <a:gd name="connsiteX1152" fmla="*/ 1309358 w 2148797"/>
              <a:gd name="connsiteY1152" fmla="*/ 312406 h 566036"/>
              <a:gd name="connsiteX1153" fmla="*/ 1299452 w 2148797"/>
              <a:gd name="connsiteY1153" fmla="*/ 311930 h 566036"/>
              <a:gd name="connsiteX1154" fmla="*/ 1297833 w 2148797"/>
              <a:gd name="connsiteY1154" fmla="*/ 312120 h 566036"/>
              <a:gd name="connsiteX1155" fmla="*/ 1293547 w 2148797"/>
              <a:gd name="connsiteY1155" fmla="*/ 318216 h 566036"/>
              <a:gd name="connsiteX1156" fmla="*/ 1292404 w 2148797"/>
              <a:gd name="connsiteY1156" fmla="*/ 317931 h 566036"/>
              <a:gd name="connsiteX1157" fmla="*/ 1283164 w 2148797"/>
              <a:gd name="connsiteY1157" fmla="*/ 315740 h 566036"/>
              <a:gd name="connsiteX1158" fmla="*/ 1282593 w 2148797"/>
              <a:gd name="connsiteY1158" fmla="*/ 315835 h 566036"/>
              <a:gd name="connsiteX1159" fmla="*/ 1279069 w 2148797"/>
              <a:gd name="connsiteY1159" fmla="*/ 313358 h 566036"/>
              <a:gd name="connsiteX1160" fmla="*/ 1290404 w 2148797"/>
              <a:gd name="connsiteY1160" fmla="*/ 321455 h 566036"/>
              <a:gd name="connsiteX1161" fmla="*/ 1297452 w 2148797"/>
              <a:gd name="connsiteY1161" fmla="*/ 322026 h 566036"/>
              <a:gd name="connsiteX1162" fmla="*/ 1299929 w 2148797"/>
              <a:gd name="connsiteY1162" fmla="*/ 322217 h 566036"/>
              <a:gd name="connsiteX1163" fmla="*/ 1311073 w 2148797"/>
              <a:gd name="connsiteY1163" fmla="*/ 322217 h 566036"/>
              <a:gd name="connsiteX1164" fmla="*/ 1313835 w 2148797"/>
              <a:gd name="connsiteY1164" fmla="*/ 322312 h 566036"/>
              <a:gd name="connsiteX1165" fmla="*/ 1320979 w 2148797"/>
              <a:gd name="connsiteY1165" fmla="*/ 321169 h 566036"/>
              <a:gd name="connsiteX1166" fmla="*/ 1338981 w 2148797"/>
              <a:gd name="connsiteY1166" fmla="*/ 320217 h 566036"/>
              <a:gd name="connsiteX1167" fmla="*/ 1344982 w 2148797"/>
              <a:gd name="connsiteY1167" fmla="*/ 320312 h 566036"/>
              <a:gd name="connsiteX1168" fmla="*/ 1355269 w 2148797"/>
              <a:gd name="connsiteY1168" fmla="*/ 323169 h 566036"/>
              <a:gd name="connsiteX1169" fmla="*/ 1360793 w 2148797"/>
              <a:gd name="connsiteY1169" fmla="*/ 318502 h 566036"/>
              <a:gd name="connsiteX1170" fmla="*/ 1361270 w 2148797"/>
              <a:gd name="connsiteY1170" fmla="*/ 318121 h 566036"/>
              <a:gd name="connsiteX1171" fmla="*/ 1369175 w 2148797"/>
              <a:gd name="connsiteY1171" fmla="*/ 320788 h 566036"/>
              <a:gd name="connsiteX1172" fmla="*/ 1379367 w 2148797"/>
              <a:gd name="connsiteY1172" fmla="*/ 318312 h 566036"/>
              <a:gd name="connsiteX1173" fmla="*/ 1383272 w 2148797"/>
              <a:gd name="connsiteY1173" fmla="*/ 318216 h 566036"/>
              <a:gd name="connsiteX1174" fmla="*/ 1384320 w 2148797"/>
              <a:gd name="connsiteY1174" fmla="*/ 318026 h 566036"/>
              <a:gd name="connsiteX1175" fmla="*/ 1386415 w 2148797"/>
              <a:gd name="connsiteY1175" fmla="*/ 315740 h 566036"/>
              <a:gd name="connsiteX1176" fmla="*/ 1381272 w 2148797"/>
              <a:gd name="connsiteY1176" fmla="*/ 313168 h 566036"/>
              <a:gd name="connsiteX1177" fmla="*/ 1375843 w 2148797"/>
              <a:gd name="connsiteY1177" fmla="*/ 307548 h 566036"/>
              <a:gd name="connsiteX1178" fmla="*/ 1373462 w 2148797"/>
              <a:gd name="connsiteY1178" fmla="*/ 307548 h 566036"/>
              <a:gd name="connsiteX1179" fmla="*/ 1718172 w 2148797"/>
              <a:gd name="connsiteY1179" fmla="*/ 306882 h 566036"/>
              <a:gd name="connsiteX1180" fmla="*/ 1727126 w 2148797"/>
              <a:gd name="connsiteY1180" fmla="*/ 308596 h 566036"/>
              <a:gd name="connsiteX1181" fmla="*/ 1726649 w 2148797"/>
              <a:gd name="connsiteY1181" fmla="*/ 309644 h 566036"/>
              <a:gd name="connsiteX1182" fmla="*/ 1717124 w 2148797"/>
              <a:gd name="connsiteY1182" fmla="*/ 311454 h 566036"/>
              <a:gd name="connsiteX1183" fmla="*/ 1709790 w 2148797"/>
              <a:gd name="connsiteY1183" fmla="*/ 310025 h 566036"/>
              <a:gd name="connsiteX1184" fmla="*/ 1709981 w 2148797"/>
              <a:gd name="connsiteY1184" fmla="*/ 309453 h 566036"/>
              <a:gd name="connsiteX1185" fmla="*/ 1710361 w 2148797"/>
              <a:gd name="connsiteY1185" fmla="*/ 308025 h 566036"/>
              <a:gd name="connsiteX1186" fmla="*/ 1718172 w 2148797"/>
              <a:gd name="connsiteY1186" fmla="*/ 306882 h 566036"/>
              <a:gd name="connsiteX1187" fmla="*/ 1657021 w 2148797"/>
              <a:gd name="connsiteY1187" fmla="*/ 305739 h 566036"/>
              <a:gd name="connsiteX1188" fmla="*/ 1667498 w 2148797"/>
              <a:gd name="connsiteY1188" fmla="*/ 309454 h 566036"/>
              <a:gd name="connsiteX1189" fmla="*/ 1668165 w 2148797"/>
              <a:gd name="connsiteY1189" fmla="*/ 311359 h 566036"/>
              <a:gd name="connsiteX1190" fmla="*/ 1668737 w 2148797"/>
              <a:gd name="connsiteY1190" fmla="*/ 312597 h 566036"/>
              <a:gd name="connsiteX1191" fmla="*/ 1662260 w 2148797"/>
              <a:gd name="connsiteY1191" fmla="*/ 310882 h 566036"/>
              <a:gd name="connsiteX1192" fmla="*/ 1660736 w 2148797"/>
              <a:gd name="connsiteY1192" fmla="*/ 308692 h 566036"/>
              <a:gd name="connsiteX1193" fmla="*/ 1655497 w 2148797"/>
              <a:gd name="connsiteY1193" fmla="*/ 308692 h 566036"/>
              <a:gd name="connsiteX1194" fmla="*/ 1655116 w 2148797"/>
              <a:gd name="connsiteY1194" fmla="*/ 308977 h 566036"/>
              <a:gd name="connsiteX1195" fmla="*/ 1653782 w 2148797"/>
              <a:gd name="connsiteY1195" fmla="*/ 305834 h 566036"/>
              <a:gd name="connsiteX1196" fmla="*/ 1654163 w 2148797"/>
              <a:gd name="connsiteY1196" fmla="*/ 305834 h 566036"/>
              <a:gd name="connsiteX1197" fmla="*/ 1480368 w 2148797"/>
              <a:gd name="connsiteY1197" fmla="*/ 305096 h 566036"/>
              <a:gd name="connsiteX1198" fmla="*/ 1475379 w 2148797"/>
              <a:gd name="connsiteY1198" fmla="*/ 306310 h 566036"/>
              <a:gd name="connsiteX1199" fmla="*/ 1473950 w 2148797"/>
              <a:gd name="connsiteY1199" fmla="*/ 306500 h 566036"/>
              <a:gd name="connsiteX1200" fmla="*/ 1470712 w 2148797"/>
              <a:gd name="connsiteY1200" fmla="*/ 309834 h 566036"/>
              <a:gd name="connsiteX1201" fmla="*/ 1479570 w 2148797"/>
              <a:gd name="connsiteY1201" fmla="*/ 314978 h 566036"/>
              <a:gd name="connsiteX1202" fmla="*/ 1481094 w 2148797"/>
              <a:gd name="connsiteY1202" fmla="*/ 316121 h 566036"/>
              <a:gd name="connsiteX1203" fmla="*/ 1486809 w 2148797"/>
              <a:gd name="connsiteY1203" fmla="*/ 320312 h 566036"/>
              <a:gd name="connsiteX1204" fmla="*/ 1494524 w 2148797"/>
              <a:gd name="connsiteY1204" fmla="*/ 310310 h 566036"/>
              <a:gd name="connsiteX1205" fmla="*/ 1483285 w 2148797"/>
              <a:gd name="connsiteY1205" fmla="*/ 308977 h 566036"/>
              <a:gd name="connsiteX1206" fmla="*/ 1483285 w 2148797"/>
              <a:gd name="connsiteY1206" fmla="*/ 308596 h 566036"/>
              <a:gd name="connsiteX1207" fmla="*/ 1480368 w 2148797"/>
              <a:gd name="connsiteY1207" fmla="*/ 305096 h 566036"/>
              <a:gd name="connsiteX1208" fmla="*/ 1687787 w 2148797"/>
              <a:gd name="connsiteY1208" fmla="*/ 305072 h 566036"/>
              <a:gd name="connsiteX1209" fmla="*/ 1696645 w 2148797"/>
              <a:gd name="connsiteY1209" fmla="*/ 305072 h 566036"/>
              <a:gd name="connsiteX1210" fmla="*/ 1689597 w 2148797"/>
              <a:gd name="connsiteY1210" fmla="*/ 310787 h 566036"/>
              <a:gd name="connsiteX1211" fmla="*/ 1688168 w 2148797"/>
              <a:gd name="connsiteY1211" fmla="*/ 309644 h 566036"/>
              <a:gd name="connsiteX1212" fmla="*/ 1683405 w 2148797"/>
              <a:gd name="connsiteY1212" fmla="*/ 305548 h 566036"/>
              <a:gd name="connsiteX1213" fmla="*/ 1677024 w 2148797"/>
              <a:gd name="connsiteY1213" fmla="*/ 309930 h 566036"/>
              <a:gd name="connsiteX1214" fmla="*/ 1679786 w 2148797"/>
              <a:gd name="connsiteY1214" fmla="*/ 305834 h 566036"/>
              <a:gd name="connsiteX1215" fmla="*/ 1683881 w 2148797"/>
              <a:gd name="connsiteY1215" fmla="*/ 305453 h 566036"/>
              <a:gd name="connsiteX1216" fmla="*/ 1627779 w 2148797"/>
              <a:gd name="connsiteY1216" fmla="*/ 304596 h 566036"/>
              <a:gd name="connsiteX1217" fmla="*/ 1625493 w 2148797"/>
              <a:gd name="connsiteY1217" fmla="*/ 312216 h 566036"/>
              <a:gd name="connsiteX1218" fmla="*/ 1623398 w 2148797"/>
              <a:gd name="connsiteY1218" fmla="*/ 311930 h 566036"/>
              <a:gd name="connsiteX1219" fmla="*/ 1621492 w 2148797"/>
              <a:gd name="connsiteY1219" fmla="*/ 311644 h 566036"/>
              <a:gd name="connsiteX1220" fmla="*/ 1618064 w 2148797"/>
              <a:gd name="connsiteY1220" fmla="*/ 308311 h 566036"/>
              <a:gd name="connsiteX1221" fmla="*/ 1627779 w 2148797"/>
              <a:gd name="connsiteY1221" fmla="*/ 304596 h 566036"/>
              <a:gd name="connsiteX1222" fmla="*/ 1593394 w 2148797"/>
              <a:gd name="connsiteY1222" fmla="*/ 304405 h 566036"/>
              <a:gd name="connsiteX1223" fmla="*/ 1594156 w 2148797"/>
              <a:gd name="connsiteY1223" fmla="*/ 304786 h 566036"/>
              <a:gd name="connsiteX1224" fmla="*/ 1597966 w 2148797"/>
              <a:gd name="connsiteY1224" fmla="*/ 306786 h 566036"/>
              <a:gd name="connsiteX1225" fmla="*/ 1594632 w 2148797"/>
              <a:gd name="connsiteY1225" fmla="*/ 311168 h 566036"/>
              <a:gd name="connsiteX1226" fmla="*/ 1588822 w 2148797"/>
              <a:gd name="connsiteY1226" fmla="*/ 308596 h 566036"/>
              <a:gd name="connsiteX1227" fmla="*/ 1585393 w 2148797"/>
              <a:gd name="connsiteY1227" fmla="*/ 308977 h 566036"/>
              <a:gd name="connsiteX1228" fmla="*/ 1586155 w 2148797"/>
              <a:gd name="connsiteY1228" fmla="*/ 304786 h 566036"/>
              <a:gd name="connsiteX1229" fmla="*/ 1593394 w 2148797"/>
              <a:gd name="connsiteY1229" fmla="*/ 304405 h 566036"/>
              <a:gd name="connsiteX1230" fmla="*/ 1422801 w 2148797"/>
              <a:gd name="connsiteY1230" fmla="*/ 303452 h 566036"/>
              <a:gd name="connsiteX1231" fmla="*/ 1416229 w 2148797"/>
              <a:gd name="connsiteY1231" fmla="*/ 304215 h 566036"/>
              <a:gd name="connsiteX1232" fmla="*/ 1408704 w 2148797"/>
              <a:gd name="connsiteY1232" fmla="*/ 306405 h 566036"/>
              <a:gd name="connsiteX1233" fmla="*/ 1401370 w 2148797"/>
              <a:gd name="connsiteY1233" fmla="*/ 310025 h 566036"/>
              <a:gd name="connsiteX1234" fmla="*/ 1400417 w 2148797"/>
              <a:gd name="connsiteY1234" fmla="*/ 311739 h 566036"/>
              <a:gd name="connsiteX1235" fmla="*/ 1395179 w 2148797"/>
              <a:gd name="connsiteY1235" fmla="*/ 312787 h 566036"/>
              <a:gd name="connsiteX1236" fmla="*/ 1393845 w 2148797"/>
              <a:gd name="connsiteY1236" fmla="*/ 311835 h 566036"/>
              <a:gd name="connsiteX1237" fmla="*/ 1387939 w 2148797"/>
              <a:gd name="connsiteY1237" fmla="*/ 312025 h 566036"/>
              <a:gd name="connsiteX1238" fmla="*/ 1388130 w 2148797"/>
              <a:gd name="connsiteY1238" fmla="*/ 312596 h 566036"/>
              <a:gd name="connsiteX1239" fmla="*/ 1388606 w 2148797"/>
              <a:gd name="connsiteY1239" fmla="*/ 314406 h 566036"/>
              <a:gd name="connsiteX1240" fmla="*/ 1397083 w 2148797"/>
              <a:gd name="connsiteY1240" fmla="*/ 320598 h 566036"/>
              <a:gd name="connsiteX1241" fmla="*/ 1399655 w 2148797"/>
              <a:gd name="connsiteY1241" fmla="*/ 320026 h 566036"/>
              <a:gd name="connsiteX1242" fmla="*/ 1404227 w 2148797"/>
              <a:gd name="connsiteY1242" fmla="*/ 319073 h 566036"/>
              <a:gd name="connsiteX1243" fmla="*/ 1414514 w 2148797"/>
              <a:gd name="connsiteY1243" fmla="*/ 318692 h 566036"/>
              <a:gd name="connsiteX1244" fmla="*/ 1416610 w 2148797"/>
              <a:gd name="connsiteY1244" fmla="*/ 319550 h 566036"/>
              <a:gd name="connsiteX1245" fmla="*/ 1424135 w 2148797"/>
              <a:gd name="connsiteY1245" fmla="*/ 318216 h 566036"/>
              <a:gd name="connsiteX1246" fmla="*/ 1426706 w 2148797"/>
              <a:gd name="connsiteY1246" fmla="*/ 318216 h 566036"/>
              <a:gd name="connsiteX1247" fmla="*/ 1429945 w 2148797"/>
              <a:gd name="connsiteY1247" fmla="*/ 317645 h 566036"/>
              <a:gd name="connsiteX1248" fmla="*/ 1429564 w 2148797"/>
              <a:gd name="connsiteY1248" fmla="*/ 313263 h 566036"/>
              <a:gd name="connsiteX1249" fmla="*/ 1432613 w 2148797"/>
              <a:gd name="connsiteY1249" fmla="*/ 313806 h 566036"/>
              <a:gd name="connsiteX1250" fmla="*/ 1432516 w 2148797"/>
              <a:gd name="connsiteY1250" fmla="*/ 313930 h 566036"/>
              <a:gd name="connsiteX1251" fmla="*/ 1437470 w 2148797"/>
              <a:gd name="connsiteY1251" fmla="*/ 322217 h 566036"/>
              <a:gd name="connsiteX1252" fmla="*/ 1438994 w 2148797"/>
              <a:gd name="connsiteY1252" fmla="*/ 318121 h 566036"/>
              <a:gd name="connsiteX1253" fmla="*/ 1439184 w 2148797"/>
              <a:gd name="connsiteY1253" fmla="*/ 317550 h 566036"/>
              <a:gd name="connsiteX1254" fmla="*/ 1438041 w 2148797"/>
              <a:gd name="connsiteY1254" fmla="*/ 315740 h 566036"/>
              <a:gd name="connsiteX1255" fmla="*/ 1435893 w 2148797"/>
              <a:gd name="connsiteY1255" fmla="*/ 314391 h 566036"/>
              <a:gd name="connsiteX1256" fmla="*/ 1443399 w 2148797"/>
              <a:gd name="connsiteY1256" fmla="*/ 315728 h 566036"/>
              <a:gd name="connsiteX1257" fmla="*/ 1459948 w 2148797"/>
              <a:gd name="connsiteY1257" fmla="*/ 318692 h 566036"/>
              <a:gd name="connsiteX1258" fmla="*/ 1463092 w 2148797"/>
              <a:gd name="connsiteY1258" fmla="*/ 317931 h 566036"/>
              <a:gd name="connsiteX1259" fmla="*/ 1464902 w 2148797"/>
              <a:gd name="connsiteY1259" fmla="*/ 317550 h 566036"/>
              <a:gd name="connsiteX1260" fmla="*/ 1465282 w 2148797"/>
              <a:gd name="connsiteY1260" fmla="*/ 310977 h 566036"/>
              <a:gd name="connsiteX1261" fmla="*/ 1456710 w 2148797"/>
              <a:gd name="connsiteY1261" fmla="*/ 308787 h 566036"/>
              <a:gd name="connsiteX1262" fmla="*/ 1440327 w 2148797"/>
              <a:gd name="connsiteY1262" fmla="*/ 312882 h 566036"/>
              <a:gd name="connsiteX1263" fmla="*/ 1438803 w 2148797"/>
              <a:gd name="connsiteY1263" fmla="*/ 307548 h 566036"/>
              <a:gd name="connsiteX1264" fmla="*/ 1435469 w 2148797"/>
              <a:gd name="connsiteY1264" fmla="*/ 305739 h 566036"/>
              <a:gd name="connsiteX1265" fmla="*/ 1435755 w 2148797"/>
              <a:gd name="connsiteY1265" fmla="*/ 308406 h 566036"/>
              <a:gd name="connsiteX1266" fmla="*/ 1435946 w 2148797"/>
              <a:gd name="connsiteY1266" fmla="*/ 309548 h 566036"/>
              <a:gd name="connsiteX1267" fmla="*/ 1433388 w 2148797"/>
              <a:gd name="connsiteY1267" fmla="*/ 312817 h 566036"/>
              <a:gd name="connsiteX1268" fmla="*/ 1430612 w 2148797"/>
              <a:gd name="connsiteY1268" fmla="*/ 311073 h 566036"/>
              <a:gd name="connsiteX1269" fmla="*/ 1428516 w 2148797"/>
              <a:gd name="connsiteY1269" fmla="*/ 306977 h 566036"/>
              <a:gd name="connsiteX1270" fmla="*/ 1427849 w 2148797"/>
              <a:gd name="connsiteY1270" fmla="*/ 305834 h 566036"/>
              <a:gd name="connsiteX1271" fmla="*/ 1425182 w 2148797"/>
              <a:gd name="connsiteY1271" fmla="*/ 303643 h 566036"/>
              <a:gd name="connsiteX1272" fmla="*/ 1422801 w 2148797"/>
              <a:gd name="connsiteY1272" fmla="*/ 303452 h 566036"/>
              <a:gd name="connsiteX1273" fmla="*/ 37104 w 2148797"/>
              <a:gd name="connsiteY1273" fmla="*/ 250112 h 566036"/>
              <a:gd name="connsiteX1274" fmla="*/ 31579 w 2148797"/>
              <a:gd name="connsiteY1274" fmla="*/ 250398 h 566036"/>
              <a:gd name="connsiteX1275" fmla="*/ 28341 w 2148797"/>
              <a:gd name="connsiteY1275" fmla="*/ 256971 h 566036"/>
              <a:gd name="connsiteX1276" fmla="*/ 30151 w 2148797"/>
              <a:gd name="connsiteY1276" fmla="*/ 256875 h 566036"/>
              <a:gd name="connsiteX1277" fmla="*/ 33389 w 2148797"/>
              <a:gd name="connsiteY1277" fmla="*/ 256589 h 566036"/>
              <a:gd name="connsiteX1278" fmla="*/ 37104 w 2148797"/>
              <a:gd name="connsiteY1278" fmla="*/ 250112 h 566036"/>
              <a:gd name="connsiteX1279" fmla="*/ 1785703 w 2148797"/>
              <a:gd name="connsiteY1279" fmla="*/ 154767 h 566036"/>
              <a:gd name="connsiteX1280" fmla="*/ 1779703 w 2148797"/>
              <a:gd name="connsiteY1280" fmla="*/ 157720 h 566036"/>
              <a:gd name="connsiteX1281" fmla="*/ 1780275 w 2148797"/>
              <a:gd name="connsiteY1281" fmla="*/ 160292 h 566036"/>
              <a:gd name="connsiteX1282" fmla="*/ 1781703 w 2148797"/>
              <a:gd name="connsiteY1282" fmla="*/ 160387 h 566036"/>
              <a:gd name="connsiteX1283" fmla="*/ 1785037 w 2148797"/>
              <a:gd name="connsiteY1283" fmla="*/ 161339 h 566036"/>
              <a:gd name="connsiteX1284" fmla="*/ 1791609 w 2148797"/>
              <a:gd name="connsiteY1284" fmla="*/ 160006 h 566036"/>
              <a:gd name="connsiteX1285" fmla="*/ 1788085 w 2148797"/>
              <a:gd name="connsiteY1285" fmla="*/ 154958 h 566036"/>
              <a:gd name="connsiteX1286" fmla="*/ 1802182 w 2148797"/>
              <a:gd name="connsiteY1286" fmla="*/ 149814 h 566036"/>
              <a:gd name="connsiteX1287" fmla="*/ 1798276 w 2148797"/>
              <a:gd name="connsiteY1287" fmla="*/ 150862 h 566036"/>
              <a:gd name="connsiteX1288" fmla="*/ 1792847 w 2148797"/>
              <a:gd name="connsiteY1288" fmla="*/ 152291 h 566036"/>
              <a:gd name="connsiteX1289" fmla="*/ 1796753 w 2148797"/>
              <a:gd name="connsiteY1289" fmla="*/ 158006 h 566036"/>
              <a:gd name="connsiteX1290" fmla="*/ 1801706 w 2148797"/>
              <a:gd name="connsiteY1290" fmla="*/ 162959 h 566036"/>
              <a:gd name="connsiteX1291" fmla="*/ 1804182 w 2148797"/>
              <a:gd name="connsiteY1291" fmla="*/ 162483 h 566036"/>
              <a:gd name="connsiteX1292" fmla="*/ 1807230 w 2148797"/>
              <a:gd name="connsiteY1292" fmla="*/ 161911 h 566036"/>
              <a:gd name="connsiteX1293" fmla="*/ 1812374 w 2148797"/>
              <a:gd name="connsiteY1293" fmla="*/ 155244 h 566036"/>
              <a:gd name="connsiteX1294" fmla="*/ 1802182 w 2148797"/>
              <a:gd name="connsiteY1294" fmla="*/ 149814 h 566036"/>
              <a:gd name="connsiteX1295" fmla="*/ 432487 w 2148797"/>
              <a:gd name="connsiteY1295" fmla="*/ 133336 h 566036"/>
              <a:gd name="connsiteX1296" fmla="*/ 440773 w 2148797"/>
              <a:gd name="connsiteY1296" fmla="*/ 141242 h 566036"/>
              <a:gd name="connsiteX1297" fmla="*/ 441250 w 2148797"/>
              <a:gd name="connsiteY1297" fmla="*/ 135527 h 566036"/>
              <a:gd name="connsiteX1298" fmla="*/ 432487 w 2148797"/>
              <a:gd name="connsiteY1298" fmla="*/ 133336 h 566036"/>
              <a:gd name="connsiteX1299" fmla="*/ 1990301 w 2148797"/>
              <a:gd name="connsiteY1299" fmla="*/ 272 h 566036"/>
              <a:gd name="connsiteX1300" fmla="*/ 1994873 w 2148797"/>
              <a:gd name="connsiteY1300" fmla="*/ 3510 h 566036"/>
              <a:gd name="connsiteX1301" fmla="*/ 1995920 w 2148797"/>
              <a:gd name="connsiteY1301" fmla="*/ 4177 h 566036"/>
              <a:gd name="connsiteX1302" fmla="*/ 2000016 w 2148797"/>
              <a:gd name="connsiteY1302" fmla="*/ 5510 h 566036"/>
              <a:gd name="connsiteX1303" fmla="*/ 2013827 w 2148797"/>
              <a:gd name="connsiteY1303" fmla="*/ 8844 h 566036"/>
              <a:gd name="connsiteX1304" fmla="*/ 2019161 w 2148797"/>
              <a:gd name="connsiteY1304" fmla="*/ 11892 h 566036"/>
              <a:gd name="connsiteX1305" fmla="*/ 2022971 w 2148797"/>
              <a:gd name="connsiteY1305" fmla="*/ 8558 h 566036"/>
              <a:gd name="connsiteX1306" fmla="*/ 2030401 w 2148797"/>
              <a:gd name="connsiteY1306" fmla="*/ 25704 h 566036"/>
              <a:gd name="connsiteX1307" fmla="*/ 2037830 w 2148797"/>
              <a:gd name="connsiteY1307" fmla="*/ 26561 h 566036"/>
              <a:gd name="connsiteX1308" fmla="*/ 2040688 w 2148797"/>
              <a:gd name="connsiteY1308" fmla="*/ 26942 h 566036"/>
              <a:gd name="connsiteX1309" fmla="*/ 2041164 w 2148797"/>
              <a:gd name="connsiteY1309" fmla="*/ 31609 h 566036"/>
              <a:gd name="connsiteX1310" fmla="*/ 2047165 w 2148797"/>
              <a:gd name="connsiteY1310" fmla="*/ 30466 h 566036"/>
              <a:gd name="connsiteX1311" fmla="*/ 2051642 w 2148797"/>
              <a:gd name="connsiteY1311" fmla="*/ 29609 h 566036"/>
              <a:gd name="connsiteX1312" fmla="*/ 2055356 w 2148797"/>
              <a:gd name="connsiteY1312" fmla="*/ 35610 h 566036"/>
              <a:gd name="connsiteX1313" fmla="*/ 2056309 w 2148797"/>
              <a:gd name="connsiteY1313" fmla="*/ 36752 h 566036"/>
              <a:gd name="connsiteX1314" fmla="*/ 2058976 w 2148797"/>
              <a:gd name="connsiteY1314" fmla="*/ 40086 h 566036"/>
              <a:gd name="connsiteX1315" fmla="*/ 2062310 w 2148797"/>
              <a:gd name="connsiteY1315" fmla="*/ 47516 h 566036"/>
              <a:gd name="connsiteX1316" fmla="*/ 2051166 w 2148797"/>
              <a:gd name="connsiteY1316" fmla="*/ 45611 h 566036"/>
              <a:gd name="connsiteX1317" fmla="*/ 2046975 w 2148797"/>
              <a:gd name="connsiteY1317" fmla="*/ 50659 h 566036"/>
              <a:gd name="connsiteX1318" fmla="*/ 2051737 w 2148797"/>
              <a:gd name="connsiteY1318" fmla="*/ 49992 h 566036"/>
              <a:gd name="connsiteX1319" fmla="*/ 2052594 w 2148797"/>
              <a:gd name="connsiteY1319" fmla="*/ 56850 h 566036"/>
              <a:gd name="connsiteX1320" fmla="*/ 2048689 w 2148797"/>
              <a:gd name="connsiteY1320" fmla="*/ 67994 h 566036"/>
              <a:gd name="connsiteX1321" fmla="*/ 2050499 w 2148797"/>
              <a:gd name="connsiteY1321" fmla="*/ 70757 h 566036"/>
              <a:gd name="connsiteX1322" fmla="*/ 2044879 w 2148797"/>
              <a:gd name="connsiteY1322" fmla="*/ 76758 h 566036"/>
              <a:gd name="connsiteX1323" fmla="*/ 2043450 w 2148797"/>
              <a:gd name="connsiteY1323" fmla="*/ 82568 h 566036"/>
              <a:gd name="connsiteX1324" fmla="*/ 2040212 w 2148797"/>
              <a:gd name="connsiteY1324" fmla="*/ 85139 h 566036"/>
              <a:gd name="connsiteX1325" fmla="*/ 2045355 w 2148797"/>
              <a:gd name="connsiteY1325" fmla="*/ 94760 h 566036"/>
              <a:gd name="connsiteX1326" fmla="*/ 2044879 w 2148797"/>
              <a:gd name="connsiteY1326" fmla="*/ 95998 h 566036"/>
              <a:gd name="connsiteX1327" fmla="*/ 2038402 w 2148797"/>
              <a:gd name="connsiteY1327" fmla="*/ 104189 h 566036"/>
              <a:gd name="connsiteX1328" fmla="*/ 2037259 w 2148797"/>
              <a:gd name="connsiteY1328" fmla="*/ 106761 h 566036"/>
              <a:gd name="connsiteX1329" fmla="*/ 2039259 w 2148797"/>
              <a:gd name="connsiteY1329" fmla="*/ 109333 h 566036"/>
              <a:gd name="connsiteX1330" fmla="*/ 2038687 w 2148797"/>
              <a:gd name="connsiteY1330" fmla="*/ 113810 h 566036"/>
              <a:gd name="connsiteX1331" fmla="*/ 2039545 w 2148797"/>
              <a:gd name="connsiteY1331" fmla="*/ 117906 h 566036"/>
              <a:gd name="connsiteX1332" fmla="*/ 2040497 w 2148797"/>
              <a:gd name="connsiteY1332" fmla="*/ 122287 h 566036"/>
              <a:gd name="connsiteX1333" fmla="*/ 2038211 w 2148797"/>
              <a:gd name="connsiteY1333" fmla="*/ 131241 h 566036"/>
              <a:gd name="connsiteX1334" fmla="*/ 2037640 w 2148797"/>
              <a:gd name="connsiteY1334" fmla="*/ 130574 h 566036"/>
              <a:gd name="connsiteX1335" fmla="*/ 2035925 w 2148797"/>
              <a:gd name="connsiteY1335" fmla="*/ 128764 h 566036"/>
              <a:gd name="connsiteX1336" fmla="*/ 2030972 w 2148797"/>
              <a:gd name="connsiteY1336" fmla="*/ 123144 h 566036"/>
              <a:gd name="connsiteX1337" fmla="*/ 2027639 w 2148797"/>
              <a:gd name="connsiteY1337" fmla="*/ 126478 h 566036"/>
              <a:gd name="connsiteX1338" fmla="*/ 2030020 w 2148797"/>
              <a:gd name="connsiteY1338" fmla="*/ 127335 h 566036"/>
              <a:gd name="connsiteX1339" fmla="*/ 2029639 w 2148797"/>
              <a:gd name="connsiteY1339" fmla="*/ 133241 h 566036"/>
              <a:gd name="connsiteX1340" fmla="*/ 2021162 w 2148797"/>
              <a:gd name="connsiteY1340" fmla="*/ 134098 h 566036"/>
              <a:gd name="connsiteX1341" fmla="*/ 2019447 w 2148797"/>
              <a:gd name="connsiteY1341" fmla="*/ 134289 h 566036"/>
              <a:gd name="connsiteX1342" fmla="*/ 1994110 w 2148797"/>
              <a:gd name="connsiteY1342" fmla="*/ 137717 h 566036"/>
              <a:gd name="connsiteX1343" fmla="*/ 1986586 w 2148797"/>
              <a:gd name="connsiteY1343" fmla="*/ 138956 h 566036"/>
              <a:gd name="connsiteX1344" fmla="*/ 1984491 w 2148797"/>
              <a:gd name="connsiteY1344" fmla="*/ 138098 h 566036"/>
              <a:gd name="connsiteX1345" fmla="*/ 1981252 w 2148797"/>
              <a:gd name="connsiteY1345" fmla="*/ 138098 h 566036"/>
              <a:gd name="connsiteX1346" fmla="*/ 1979823 w 2148797"/>
              <a:gd name="connsiteY1346" fmla="*/ 138860 h 566036"/>
              <a:gd name="connsiteX1347" fmla="*/ 1969726 w 2148797"/>
              <a:gd name="connsiteY1347" fmla="*/ 141718 h 566036"/>
              <a:gd name="connsiteX1348" fmla="*/ 1965535 w 2148797"/>
              <a:gd name="connsiteY1348" fmla="*/ 142194 h 566036"/>
              <a:gd name="connsiteX1349" fmla="*/ 1953344 w 2148797"/>
              <a:gd name="connsiteY1349" fmla="*/ 144385 h 566036"/>
              <a:gd name="connsiteX1350" fmla="*/ 1945342 w 2148797"/>
              <a:gd name="connsiteY1350" fmla="*/ 142289 h 566036"/>
              <a:gd name="connsiteX1351" fmla="*/ 1945057 w 2148797"/>
              <a:gd name="connsiteY1351" fmla="*/ 142385 h 566036"/>
              <a:gd name="connsiteX1352" fmla="*/ 1939723 w 2148797"/>
              <a:gd name="connsiteY1352" fmla="*/ 144004 h 566036"/>
              <a:gd name="connsiteX1353" fmla="*/ 1919815 w 2148797"/>
              <a:gd name="connsiteY1353" fmla="*/ 146576 h 566036"/>
              <a:gd name="connsiteX1354" fmla="*/ 1915529 w 2148797"/>
              <a:gd name="connsiteY1354" fmla="*/ 145814 h 566036"/>
              <a:gd name="connsiteX1355" fmla="*/ 1911624 w 2148797"/>
              <a:gd name="connsiteY1355" fmla="*/ 145147 h 566036"/>
              <a:gd name="connsiteX1356" fmla="*/ 1901147 w 2148797"/>
              <a:gd name="connsiteY1356" fmla="*/ 147147 h 566036"/>
              <a:gd name="connsiteX1357" fmla="*/ 1888478 w 2148797"/>
              <a:gd name="connsiteY1357" fmla="*/ 145433 h 566036"/>
              <a:gd name="connsiteX1358" fmla="*/ 1884573 w 2148797"/>
              <a:gd name="connsiteY1358" fmla="*/ 147909 h 566036"/>
              <a:gd name="connsiteX1359" fmla="*/ 1875429 w 2148797"/>
              <a:gd name="connsiteY1359" fmla="*/ 146481 h 566036"/>
              <a:gd name="connsiteX1360" fmla="*/ 1871238 w 2148797"/>
              <a:gd name="connsiteY1360" fmla="*/ 145814 h 566036"/>
              <a:gd name="connsiteX1361" fmla="*/ 1861713 w 2148797"/>
              <a:gd name="connsiteY1361" fmla="*/ 151338 h 566036"/>
              <a:gd name="connsiteX1362" fmla="*/ 1856951 w 2148797"/>
              <a:gd name="connsiteY1362" fmla="*/ 152196 h 566036"/>
              <a:gd name="connsiteX1363" fmla="*/ 1855426 w 2148797"/>
              <a:gd name="connsiteY1363" fmla="*/ 146671 h 566036"/>
              <a:gd name="connsiteX1364" fmla="*/ 1853426 w 2148797"/>
              <a:gd name="connsiteY1364" fmla="*/ 149910 h 566036"/>
              <a:gd name="connsiteX1365" fmla="*/ 1853236 w 2148797"/>
              <a:gd name="connsiteY1365" fmla="*/ 156291 h 566036"/>
              <a:gd name="connsiteX1366" fmla="*/ 1854093 w 2148797"/>
              <a:gd name="connsiteY1366" fmla="*/ 159435 h 566036"/>
              <a:gd name="connsiteX1367" fmla="*/ 1846568 w 2148797"/>
              <a:gd name="connsiteY1367" fmla="*/ 154672 h 566036"/>
              <a:gd name="connsiteX1368" fmla="*/ 1845235 w 2148797"/>
              <a:gd name="connsiteY1368" fmla="*/ 154577 h 566036"/>
              <a:gd name="connsiteX1369" fmla="*/ 1832376 w 2148797"/>
              <a:gd name="connsiteY1369" fmla="*/ 154386 h 566036"/>
              <a:gd name="connsiteX1370" fmla="*/ 1828566 w 2148797"/>
              <a:gd name="connsiteY1370" fmla="*/ 152862 h 566036"/>
              <a:gd name="connsiteX1371" fmla="*/ 1824565 w 2148797"/>
              <a:gd name="connsiteY1371" fmla="*/ 150481 h 566036"/>
              <a:gd name="connsiteX1372" fmla="*/ 1823613 w 2148797"/>
              <a:gd name="connsiteY1372" fmla="*/ 150957 h 566036"/>
              <a:gd name="connsiteX1373" fmla="*/ 1821517 w 2148797"/>
              <a:gd name="connsiteY1373" fmla="*/ 154767 h 566036"/>
              <a:gd name="connsiteX1374" fmla="*/ 1813612 w 2148797"/>
              <a:gd name="connsiteY1374" fmla="*/ 160863 h 566036"/>
              <a:gd name="connsiteX1375" fmla="*/ 1817231 w 2148797"/>
              <a:gd name="connsiteY1375" fmla="*/ 163435 h 566036"/>
              <a:gd name="connsiteX1376" fmla="*/ 1820660 w 2148797"/>
              <a:gd name="connsiteY1376" fmla="*/ 165816 h 566036"/>
              <a:gd name="connsiteX1377" fmla="*/ 1826090 w 2148797"/>
              <a:gd name="connsiteY1377" fmla="*/ 164006 h 566036"/>
              <a:gd name="connsiteX1378" fmla="*/ 1830566 w 2148797"/>
              <a:gd name="connsiteY1378" fmla="*/ 166197 h 566036"/>
              <a:gd name="connsiteX1379" fmla="*/ 1830852 w 2148797"/>
              <a:gd name="connsiteY1379" fmla="*/ 165816 h 566036"/>
              <a:gd name="connsiteX1380" fmla="*/ 1834662 w 2148797"/>
              <a:gd name="connsiteY1380" fmla="*/ 160863 h 566036"/>
              <a:gd name="connsiteX1381" fmla="*/ 1837043 w 2148797"/>
              <a:gd name="connsiteY1381" fmla="*/ 160673 h 566036"/>
              <a:gd name="connsiteX1382" fmla="*/ 1841520 w 2148797"/>
              <a:gd name="connsiteY1382" fmla="*/ 160958 h 566036"/>
              <a:gd name="connsiteX1383" fmla="*/ 1841520 w 2148797"/>
              <a:gd name="connsiteY1383" fmla="*/ 164578 h 566036"/>
              <a:gd name="connsiteX1384" fmla="*/ 1843997 w 2148797"/>
              <a:gd name="connsiteY1384" fmla="*/ 168007 h 566036"/>
              <a:gd name="connsiteX1385" fmla="*/ 1846283 w 2148797"/>
              <a:gd name="connsiteY1385" fmla="*/ 166292 h 566036"/>
              <a:gd name="connsiteX1386" fmla="*/ 1852093 w 2148797"/>
              <a:gd name="connsiteY1386" fmla="*/ 162292 h 566036"/>
              <a:gd name="connsiteX1387" fmla="*/ 1863428 w 2148797"/>
              <a:gd name="connsiteY1387" fmla="*/ 166197 h 566036"/>
              <a:gd name="connsiteX1388" fmla="*/ 1866094 w 2148797"/>
              <a:gd name="connsiteY1388" fmla="*/ 164959 h 566036"/>
              <a:gd name="connsiteX1389" fmla="*/ 1871238 w 2148797"/>
              <a:gd name="connsiteY1389" fmla="*/ 162387 h 566036"/>
              <a:gd name="connsiteX1390" fmla="*/ 1870285 w 2148797"/>
              <a:gd name="connsiteY1390" fmla="*/ 158101 h 566036"/>
              <a:gd name="connsiteX1391" fmla="*/ 1871905 w 2148797"/>
              <a:gd name="connsiteY1391" fmla="*/ 156672 h 566036"/>
              <a:gd name="connsiteX1392" fmla="*/ 1874000 w 2148797"/>
              <a:gd name="connsiteY1392" fmla="*/ 157244 h 566036"/>
              <a:gd name="connsiteX1393" fmla="*/ 1874572 w 2148797"/>
              <a:gd name="connsiteY1393" fmla="*/ 159816 h 566036"/>
              <a:gd name="connsiteX1394" fmla="*/ 1878572 w 2148797"/>
              <a:gd name="connsiteY1394" fmla="*/ 164769 h 566036"/>
              <a:gd name="connsiteX1395" fmla="*/ 1879334 w 2148797"/>
              <a:gd name="connsiteY1395" fmla="*/ 164102 h 566036"/>
              <a:gd name="connsiteX1396" fmla="*/ 1882382 w 2148797"/>
              <a:gd name="connsiteY1396" fmla="*/ 161625 h 566036"/>
              <a:gd name="connsiteX1397" fmla="*/ 1895146 w 2148797"/>
              <a:gd name="connsiteY1397" fmla="*/ 163625 h 566036"/>
              <a:gd name="connsiteX1398" fmla="*/ 1897241 w 2148797"/>
              <a:gd name="connsiteY1398" fmla="*/ 165531 h 566036"/>
              <a:gd name="connsiteX1399" fmla="*/ 1900480 w 2148797"/>
              <a:gd name="connsiteY1399" fmla="*/ 164006 h 566036"/>
              <a:gd name="connsiteX1400" fmla="*/ 1907242 w 2148797"/>
              <a:gd name="connsiteY1400" fmla="*/ 161149 h 566036"/>
              <a:gd name="connsiteX1401" fmla="*/ 1911529 w 2148797"/>
              <a:gd name="connsiteY1401" fmla="*/ 162864 h 566036"/>
              <a:gd name="connsiteX1402" fmla="*/ 1912576 w 2148797"/>
              <a:gd name="connsiteY1402" fmla="*/ 163435 h 566036"/>
              <a:gd name="connsiteX1403" fmla="*/ 1918101 w 2148797"/>
              <a:gd name="connsiteY1403" fmla="*/ 162102 h 566036"/>
              <a:gd name="connsiteX1404" fmla="*/ 1919911 w 2148797"/>
              <a:gd name="connsiteY1404" fmla="*/ 160673 h 566036"/>
              <a:gd name="connsiteX1405" fmla="*/ 1922673 w 2148797"/>
              <a:gd name="connsiteY1405" fmla="*/ 158387 h 566036"/>
              <a:gd name="connsiteX1406" fmla="*/ 1930293 w 2148797"/>
              <a:gd name="connsiteY1406" fmla="*/ 163721 h 566036"/>
              <a:gd name="connsiteX1407" fmla="*/ 1931150 w 2148797"/>
              <a:gd name="connsiteY1407" fmla="*/ 161721 h 566036"/>
              <a:gd name="connsiteX1408" fmla="*/ 1932960 w 2148797"/>
              <a:gd name="connsiteY1408" fmla="*/ 157339 h 566036"/>
              <a:gd name="connsiteX1409" fmla="*/ 1946200 w 2148797"/>
              <a:gd name="connsiteY1409" fmla="*/ 158196 h 566036"/>
              <a:gd name="connsiteX1410" fmla="*/ 1949057 w 2148797"/>
              <a:gd name="connsiteY1410" fmla="*/ 157910 h 566036"/>
              <a:gd name="connsiteX1411" fmla="*/ 1950010 w 2148797"/>
              <a:gd name="connsiteY1411" fmla="*/ 157815 h 566036"/>
              <a:gd name="connsiteX1412" fmla="*/ 1962202 w 2148797"/>
              <a:gd name="connsiteY1412" fmla="*/ 160958 h 566036"/>
              <a:gd name="connsiteX1413" fmla="*/ 1967917 w 2148797"/>
              <a:gd name="connsiteY1413" fmla="*/ 157529 h 566036"/>
              <a:gd name="connsiteX1414" fmla="*/ 1971822 w 2148797"/>
              <a:gd name="connsiteY1414" fmla="*/ 155244 h 566036"/>
              <a:gd name="connsiteX1415" fmla="*/ 1978394 w 2148797"/>
              <a:gd name="connsiteY1415" fmla="*/ 158577 h 566036"/>
              <a:gd name="connsiteX1416" fmla="*/ 1990110 w 2148797"/>
              <a:gd name="connsiteY1416" fmla="*/ 158958 h 566036"/>
              <a:gd name="connsiteX1417" fmla="*/ 2005064 w 2148797"/>
              <a:gd name="connsiteY1417" fmla="*/ 152386 h 566036"/>
              <a:gd name="connsiteX1418" fmla="*/ 2006207 w 2148797"/>
              <a:gd name="connsiteY1418" fmla="*/ 157244 h 566036"/>
              <a:gd name="connsiteX1419" fmla="*/ 2006683 w 2148797"/>
              <a:gd name="connsiteY1419" fmla="*/ 159530 h 566036"/>
              <a:gd name="connsiteX1420" fmla="*/ 2012208 w 2148797"/>
              <a:gd name="connsiteY1420" fmla="*/ 156958 h 566036"/>
              <a:gd name="connsiteX1421" fmla="*/ 2016685 w 2148797"/>
              <a:gd name="connsiteY1421" fmla="*/ 156958 h 566036"/>
              <a:gd name="connsiteX1422" fmla="*/ 2020019 w 2148797"/>
              <a:gd name="connsiteY1422" fmla="*/ 164197 h 566036"/>
              <a:gd name="connsiteX1423" fmla="*/ 2024114 w 2148797"/>
              <a:gd name="connsiteY1423" fmla="*/ 173912 h 566036"/>
              <a:gd name="connsiteX1424" fmla="*/ 2026496 w 2148797"/>
              <a:gd name="connsiteY1424" fmla="*/ 174389 h 566036"/>
              <a:gd name="connsiteX1425" fmla="*/ 2029162 w 2148797"/>
              <a:gd name="connsiteY1425" fmla="*/ 174579 h 566036"/>
              <a:gd name="connsiteX1426" fmla="*/ 2036306 w 2148797"/>
              <a:gd name="connsiteY1426" fmla="*/ 174008 h 566036"/>
              <a:gd name="connsiteX1427" fmla="*/ 2038783 w 2148797"/>
              <a:gd name="connsiteY1427" fmla="*/ 175722 h 566036"/>
              <a:gd name="connsiteX1428" fmla="*/ 2041069 w 2148797"/>
              <a:gd name="connsiteY1428" fmla="*/ 183247 h 566036"/>
              <a:gd name="connsiteX1429" fmla="*/ 2040592 w 2148797"/>
              <a:gd name="connsiteY1429" fmla="*/ 185819 h 566036"/>
              <a:gd name="connsiteX1430" fmla="*/ 2040307 w 2148797"/>
              <a:gd name="connsiteY1430" fmla="*/ 187057 h 566036"/>
              <a:gd name="connsiteX1431" fmla="*/ 2048594 w 2148797"/>
              <a:gd name="connsiteY1431" fmla="*/ 191248 h 566036"/>
              <a:gd name="connsiteX1432" fmla="*/ 2051070 w 2148797"/>
              <a:gd name="connsiteY1432" fmla="*/ 190105 h 566036"/>
              <a:gd name="connsiteX1433" fmla="*/ 2052213 w 2148797"/>
              <a:gd name="connsiteY1433" fmla="*/ 189629 h 566036"/>
              <a:gd name="connsiteX1434" fmla="*/ 2055451 w 2148797"/>
              <a:gd name="connsiteY1434" fmla="*/ 187343 h 566036"/>
              <a:gd name="connsiteX1435" fmla="*/ 2059452 w 2148797"/>
              <a:gd name="connsiteY1435" fmla="*/ 192200 h 566036"/>
              <a:gd name="connsiteX1436" fmla="*/ 2058309 w 2148797"/>
              <a:gd name="connsiteY1436" fmla="*/ 192772 h 566036"/>
              <a:gd name="connsiteX1437" fmla="*/ 2055451 w 2148797"/>
              <a:gd name="connsiteY1437" fmla="*/ 194010 h 566036"/>
              <a:gd name="connsiteX1438" fmla="*/ 2046975 w 2148797"/>
              <a:gd name="connsiteY1438" fmla="*/ 194963 h 566036"/>
              <a:gd name="connsiteX1439" fmla="*/ 2042212 w 2148797"/>
              <a:gd name="connsiteY1439" fmla="*/ 195725 h 566036"/>
              <a:gd name="connsiteX1440" fmla="*/ 2040307 w 2148797"/>
              <a:gd name="connsiteY1440" fmla="*/ 202583 h 566036"/>
              <a:gd name="connsiteX1441" fmla="*/ 2042498 w 2148797"/>
              <a:gd name="connsiteY1441" fmla="*/ 201154 h 566036"/>
              <a:gd name="connsiteX1442" fmla="*/ 2045355 w 2148797"/>
              <a:gd name="connsiteY1442" fmla="*/ 197820 h 566036"/>
              <a:gd name="connsiteX1443" fmla="*/ 2046975 w 2148797"/>
              <a:gd name="connsiteY1443" fmla="*/ 202678 h 566036"/>
              <a:gd name="connsiteX1444" fmla="*/ 2044117 w 2148797"/>
              <a:gd name="connsiteY1444" fmla="*/ 208869 h 566036"/>
              <a:gd name="connsiteX1445" fmla="*/ 2036878 w 2148797"/>
              <a:gd name="connsiteY1445" fmla="*/ 213060 h 566036"/>
              <a:gd name="connsiteX1446" fmla="*/ 2034211 w 2148797"/>
              <a:gd name="connsiteY1446" fmla="*/ 213441 h 566036"/>
              <a:gd name="connsiteX1447" fmla="*/ 2032401 w 2148797"/>
              <a:gd name="connsiteY1447" fmla="*/ 215537 h 566036"/>
              <a:gd name="connsiteX1448" fmla="*/ 2034401 w 2148797"/>
              <a:gd name="connsiteY1448" fmla="*/ 217442 h 566036"/>
              <a:gd name="connsiteX1449" fmla="*/ 2035925 w 2148797"/>
              <a:gd name="connsiteY1449" fmla="*/ 217727 h 566036"/>
              <a:gd name="connsiteX1450" fmla="*/ 2037164 w 2148797"/>
              <a:gd name="connsiteY1450" fmla="*/ 222300 h 566036"/>
              <a:gd name="connsiteX1451" fmla="*/ 2037926 w 2148797"/>
              <a:gd name="connsiteY1451" fmla="*/ 222966 h 566036"/>
              <a:gd name="connsiteX1452" fmla="*/ 2042498 w 2148797"/>
              <a:gd name="connsiteY1452" fmla="*/ 226681 h 566036"/>
              <a:gd name="connsiteX1453" fmla="*/ 2034497 w 2148797"/>
              <a:gd name="connsiteY1453" fmla="*/ 230300 h 566036"/>
              <a:gd name="connsiteX1454" fmla="*/ 2034782 w 2148797"/>
              <a:gd name="connsiteY1454" fmla="*/ 233539 h 566036"/>
              <a:gd name="connsiteX1455" fmla="*/ 2041641 w 2148797"/>
              <a:gd name="connsiteY1455" fmla="*/ 243445 h 566036"/>
              <a:gd name="connsiteX1456" fmla="*/ 2039354 w 2148797"/>
              <a:gd name="connsiteY1456" fmla="*/ 256780 h 566036"/>
              <a:gd name="connsiteX1457" fmla="*/ 2038116 w 2148797"/>
              <a:gd name="connsiteY1457" fmla="*/ 256780 h 566036"/>
              <a:gd name="connsiteX1458" fmla="*/ 2037830 w 2148797"/>
              <a:gd name="connsiteY1458" fmla="*/ 256589 h 566036"/>
              <a:gd name="connsiteX1459" fmla="*/ 2037259 w 2148797"/>
              <a:gd name="connsiteY1459" fmla="*/ 256208 h 566036"/>
              <a:gd name="connsiteX1460" fmla="*/ 2030972 w 2148797"/>
              <a:gd name="connsiteY1460" fmla="*/ 259733 h 566036"/>
              <a:gd name="connsiteX1461" fmla="*/ 2030877 w 2148797"/>
              <a:gd name="connsiteY1461" fmla="*/ 262019 h 566036"/>
              <a:gd name="connsiteX1462" fmla="*/ 2030687 w 2148797"/>
              <a:gd name="connsiteY1462" fmla="*/ 264876 h 566036"/>
              <a:gd name="connsiteX1463" fmla="*/ 2036497 w 2148797"/>
              <a:gd name="connsiteY1463" fmla="*/ 273449 h 566036"/>
              <a:gd name="connsiteX1464" fmla="*/ 2033639 w 2148797"/>
              <a:gd name="connsiteY1464" fmla="*/ 280212 h 566036"/>
              <a:gd name="connsiteX1465" fmla="*/ 2030496 w 2148797"/>
              <a:gd name="connsiteY1465" fmla="*/ 280592 h 566036"/>
              <a:gd name="connsiteX1466" fmla="*/ 2019923 w 2148797"/>
              <a:gd name="connsiteY1466" fmla="*/ 282593 h 566036"/>
              <a:gd name="connsiteX1467" fmla="*/ 2009636 w 2148797"/>
              <a:gd name="connsiteY1467" fmla="*/ 282688 h 566036"/>
              <a:gd name="connsiteX1468" fmla="*/ 1999730 w 2148797"/>
              <a:gd name="connsiteY1468" fmla="*/ 283926 h 566036"/>
              <a:gd name="connsiteX1469" fmla="*/ 1996206 w 2148797"/>
              <a:gd name="connsiteY1469" fmla="*/ 280973 h 566036"/>
              <a:gd name="connsiteX1470" fmla="*/ 1985252 w 2148797"/>
              <a:gd name="connsiteY1470" fmla="*/ 286022 h 566036"/>
              <a:gd name="connsiteX1471" fmla="*/ 1981443 w 2148797"/>
              <a:gd name="connsiteY1471" fmla="*/ 284879 h 566036"/>
              <a:gd name="connsiteX1472" fmla="*/ 1978394 w 2148797"/>
              <a:gd name="connsiteY1472" fmla="*/ 284021 h 566036"/>
              <a:gd name="connsiteX1473" fmla="*/ 1971918 w 2148797"/>
              <a:gd name="connsiteY1473" fmla="*/ 282212 h 566036"/>
              <a:gd name="connsiteX1474" fmla="*/ 1969155 w 2148797"/>
              <a:gd name="connsiteY1474" fmla="*/ 276783 h 566036"/>
              <a:gd name="connsiteX1475" fmla="*/ 1960201 w 2148797"/>
              <a:gd name="connsiteY1475" fmla="*/ 279164 h 566036"/>
              <a:gd name="connsiteX1476" fmla="*/ 1954677 w 2148797"/>
              <a:gd name="connsiteY1476" fmla="*/ 283355 h 566036"/>
              <a:gd name="connsiteX1477" fmla="*/ 1943152 w 2148797"/>
              <a:gd name="connsiteY1477" fmla="*/ 286974 h 566036"/>
              <a:gd name="connsiteX1478" fmla="*/ 1941914 w 2148797"/>
              <a:gd name="connsiteY1478" fmla="*/ 286784 h 566036"/>
              <a:gd name="connsiteX1479" fmla="*/ 1927245 w 2148797"/>
              <a:gd name="connsiteY1479" fmla="*/ 286593 h 566036"/>
              <a:gd name="connsiteX1480" fmla="*/ 1911910 w 2148797"/>
              <a:gd name="connsiteY1480" fmla="*/ 286879 h 566036"/>
              <a:gd name="connsiteX1481" fmla="*/ 1909624 w 2148797"/>
              <a:gd name="connsiteY1481" fmla="*/ 286974 h 566036"/>
              <a:gd name="connsiteX1482" fmla="*/ 1900861 w 2148797"/>
              <a:gd name="connsiteY1482" fmla="*/ 288498 h 566036"/>
              <a:gd name="connsiteX1483" fmla="*/ 1898766 w 2148797"/>
              <a:gd name="connsiteY1483" fmla="*/ 288117 h 566036"/>
              <a:gd name="connsiteX1484" fmla="*/ 1892003 w 2148797"/>
              <a:gd name="connsiteY1484" fmla="*/ 286974 h 566036"/>
              <a:gd name="connsiteX1485" fmla="*/ 1886097 w 2148797"/>
              <a:gd name="connsiteY1485" fmla="*/ 286879 h 566036"/>
              <a:gd name="connsiteX1486" fmla="*/ 1879430 w 2148797"/>
              <a:gd name="connsiteY1486" fmla="*/ 288689 h 566036"/>
              <a:gd name="connsiteX1487" fmla="*/ 1872762 w 2148797"/>
              <a:gd name="connsiteY1487" fmla="*/ 286879 h 566036"/>
              <a:gd name="connsiteX1488" fmla="*/ 1868762 w 2148797"/>
              <a:gd name="connsiteY1488" fmla="*/ 286974 h 566036"/>
              <a:gd name="connsiteX1489" fmla="*/ 1854569 w 2148797"/>
              <a:gd name="connsiteY1489" fmla="*/ 289546 h 566036"/>
              <a:gd name="connsiteX1490" fmla="*/ 1851141 w 2148797"/>
              <a:gd name="connsiteY1490" fmla="*/ 287641 h 566036"/>
              <a:gd name="connsiteX1491" fmla="*/ 1842568 w 2148797"/>
              <a:gd name="connsiteY1491" fmla="*/ 288594 h 566036"/>
              <a:gd name="connsiteX1492" fmla="*/ 1823327 w 2148797"/>
              <a:gd name="connsiteY1492" fmla="*/ 290117 h 566036"/>
              <a:gd name="connsiteX1493" fmla="*/ 1822184 w 2148797"/>
              <a:gd name="connsiteY1493" fmla="*/ 290403 h 566036"/>
              <a:gd name="connsiteX1494" fmla="*/ 1813517 w 2148797"/>
              <a:gd name="connsiteY1494" fmla="*/ 290975 h 566036"/>
              <a:gd name="connsiteX1495" fmla="*/ 1810469 w 2148797"/>
              <a:gd name="connsiteY1495" fmla="*/ 290784 h 566036"/>
              <a:gd name="connsiteX1496" fmla="*/ 1805992 w 2148797"/>
              <a:gd name="connsiteY1496" fmla="*/ 290498 h 566036"/>
              <a:gd name="connsiteX1497" fmla="*/ 1794562 w 2148797"/>
              <a:gd name="connsiteY1497" fmla="*/ 290784 h 566036"/>
              <a:gd name="connsiteX1498" fmla="*/ 1793324 w 2148797"/>
              <a:gd name="connsiteY1498" fmla="*/ 290975 h 566036"/>
              <a:gd name="connsiteX1499" fmla="*/ 1782846 w 2148797"/>
              <a:gd name="connsiteY1499" fmla="*/ 293070 h 566036"/>
              <a:gd name="connsiteX1500" fmla="*/ 1774274 w 2148797"/>
              <a:gd name="connsiteY1500" fmla="*/ 292308 h 566036"/>
              <a:gd name="connsiteX1501" fmla="*/ 1768558 w 2148797"/>
              <a:gd name="connsiteY1501" fmla="*/ 292404 h 566036"/>
              <a:gd name="connsiteX1502" fmla="*/ 1761319 w 2148797"/>
              <a:gd name="connsiteY1502" fmla="*/ 292975 h 566036"/>
              <a:gd name="connsiteX1503" fmla="*/ 1752271 w 2148797"/>
              <a:gd name="connsiteY1503" fmla="*/ 292975 h 566036"/>
              <a:gd name="connsiteX1504" fmla="*/ 1744556 w 2148797"/>
              <a:gd name="connsiteY1504" fmla="*/ 292975 h 566036"/>
              <a:gd name="connsiteX1505" fmla="*/ 1736935 w 2148797"/>
              <a:gd name="connsiteY1505" fmla="*/ 293166 h 566036"/>
              <a:gd name="connsiteX1506" fmla="*/ 1733316 w 2148797"/>
              <a:gd name="connsiteY1506" fmla="*/ 294785 h 566036"/>
              <a:gd name="connsiteX1507" fmla="*/ 1719505 w 2148797"/>
              <a:gd name="connsiteY1507" fmla="*/ 292404 h 566036"/>
              <a:gd name="connsiteX1508" fmla="*/ 1715885 w 2148797"/>
              <a:gd name="connsiteY1508" fmla="*/ 293070 h 566036"/>
              <a:gd name="connsiteX1509" fmla="*/ 1699884 w 2148797"/>
              <a:gd name="connsiteY1509" fmla="*/ 293166 h 566036"/>
              <a:gd name="connsiteX1510" fmla="*/ 1695787 w 2148797"/>
              <a:gd name="connsiteY1510" fmla="*/ 292594 h 566036"/>
              <a:gd name="connsiteX1511" fmla="*/ 1679405 w 2148797"/>
              <a:gd name="connsiteY1511" fmla="*/ 292499 h 566036"/>
              <a:gd name="connsiteX1512" fmla="*/ 1674642 w 2148797"/>
              <a:gd name="connsiteY1512" fmla="*/ 294785 h 566036"/>
              <a:gd name="connsiteX1513" fmla="*/ 1661974 w 2148797"/>
              <a:gd name="connsiteY1513" fmla="*/ 295166 h 566036"/>
              <a:gd name="connsiteX1514" fmla="*/ 1653687 w 2148797"/>
              <a:gd name="connsiteY1514" fmla="*/ 295833 h 566036"/>
              <a:gd name="connsiteX1515" fmla="*/ 1634065 w 2148797"/>
              <a:gd name="connsiteY1515" fmla="*/ 295452 h 566036"/>
              <a:gd name="connsiteX1516" fmla="*/ 1623302 w 2148797"/>
              <a:gd name="connsiteY1516" fmla="*/ 293546 h 566036"/>
              <a:gd name="connsiteX1517" fmla="*/ 1621302 w 2148797"/>
              <a:gd name="connsiteY1517" fmla="*/ 295356 h 566036"/>
              <a:gd name="connsiteX1518" fmla="*/ 1613110 w 2148797"/>
              <a:gd name="connsiteY1518" fmla="*/ 297166 h 566036"/>
              <a:gd name="connsiteX1519" fmla="*/ 1602824 w 2148797"/>
              <a:gd name="connsiteY1519" fmla="*/ 297166 h 566036"/>
              <a:gd name="connsiteX1520" fmla="*/ 1593775 w 2148797"/>
              <a:gd name="connsiteY1520" fmla="*/ 297166 h 566036"/>
              <a:gd name="connsiteX1521" fmla="*/ 1590918 w 2148797"/>
              <a:gd name="connsiteY1521" fmla="*/ 297261 h 566036"/>
              <a:gd name="connsiteX1522" fmla="*/ 1582821 w 2148797"/>
              <a:gd name="connsiteY1522" fmla="*/ 296975 h 566036"/>
              <a:gd name="connsiteX1523" fmla="*/ 1574916 w 2148797"/>
              <a:gd name="connsiteY1523" fmla="*/ 297928 h 566036"/>
              <a:gd name="connsiteX1524" fmla="*/ 1566819 w 2148797"/>
              <a:gd name="connsiteY1524" fmla="*/ 298881 h 566036"/>
              <a:gd name="connsiteX1525" fmla="*/ 1547864 w 2148797"/>
              <a:gd name="connsiteY1525" fmla="*/ 300404 h 566036"/>
              <a:gd name="connsiteX1526" fmla="*/ 1542150 w 2148797"/>
              <a:gd name="connsiteY1526" fmla="*/ 298690 h 566036"/>
              <a:gd name="connsiteX1527" fmla="*/ 1538053 w 2148797"/>
              <a:gd name="connsiteY1527" fmla="*/ 297452 h 566036"/>
              <a:gd name="connsiteX1528" fmla="*/ 1530910 w 2148797"/>
              <a:gd name="connsiteY1528" fmla="*/ 301452 h 566036"/>
              <a:gd name="connsiteX1529" fmla="*/ 1518337 w 2148797"/>
              <a:gd name="connsiteY1529" fmla="*/ 301548 h 566036"/>
              <a:gd name="connsiteX1530" fmla="*/ 1515098 w 2148797"/>
              <a:gd name="connsiteY1530" fmla="*/ 301262 h 566036"/>
              <a:gd name="connsiteX1531" fmla="*/ 1513479 w 2148797"/>
              <a:gd name="connsiteY1531" fmla="*/ 301071 h 566036"/>
              <a:gd name="connsiteX1532" fmla="*/ 1514908 w 2148797"/>
              <a:gd name="connsiteY1532" fmla="*/ 303548 h 566036"/>
              <a:gd name="connsiteX1533" fmla="*/ 1517194 w 2148797"/>
              <a:gd name="connsiteY1533" fmla="*/ 304596 h 566036"/>
              <a:gd name="connsiteX1534" fmla="*/ 1519670 w 2148797"/>
              <a:gd name="connsiteY1534" fmla="*/ 305643 h 566036"/>
              <a:gd name="connsiteX1535" fmla="*/ 1520528 w 2148797"/>
              <a:gd name="connsiteY1535" fmla="*/ 307453 h 566036"/>
              <a:gd name="connsiteX1536" fmla="*/ 1512050 w 2148797"/>
              <a:gd name="connsiteY1536" fmla="*/ 311644 h 566036"/>
              <a:gd name="connsiteX1537" fmla="*/ 1512812 w 2148797"/>
              <a:gd name="connsiteY1537" fmla="*/ 313358 h 566036"/>
              <a:gd name="connsiteX1538" fmla="*/ 1516241 w 2148797"/>
              <a:gd name="connsiteY1538" fmla="*/ 315264 h 566036"/>
              <a:gd name="connsiteX1539" fmla="*/ 1522051 w 2148797"/>
              <a:gd name="connsiteY1539" fmla="*/ 311263 h 566036"/>
              <a:gd name="connsiteX1540" fmla="*/ 1540054 w 2148797"/>
              <a:gd name="connsiteY1540" fmla="*/ 316787 h 566036"/>
              <a:gd name="connsiteX1541" fmla="*/ 1545674 w 2148797"/>
              <a:gd name="connsiteY1541" fmla="*/ 317169 h 566036"/>
              <a:gd name="connsiteX1542" fmla="*/ 1546817 w 2148797"/>
              <a:gd name="connsiteY1542" fmla="*/ 317264 h 566036"/>
              <a:gd name="connsiteX1543" fmla="*/ 1549960 w 2148797"/>
              <a:gd name="connsiteY1543" fmla="*/ 316978 h 566036"/>
              <a:gd name="connsiteX1544" fmla="*/ 1551769 w 2148797"/>
              <a:gd name="connsiteY1544" fmla="*/ 314311 h 566036"/>
              <a:gd name="connsiteX1545" fmla="*/ 1555389 w 2148797"/>
              <a:gd name="connsiteY1545" fmla="*/ 315549 h 566036"/>
              <a:gd name="connsiteX1546" fmla="*/ 1561390 w 2148797"/>
              <a:gd name="connsiteY1546" fmla="*/ 311263 h 566036"/>
              <a:gd name="connsiteX1547" fmla="*/ 1560818 w 2148797"/>
              <a:gd name="connsiteY1547" fmla="*/ 309453 h 566036"/>
              <a:gd name="connsiteX1548" fmla="*/ 1557199 w 2148797"/>
              <a:gd name="connsiteY1548" fmla="*/ 309453 h 566036"/>
              <a:gd name="connsiteX1549" fmla="*/ 1549769 w 2148797"/>
              <a:gd name="connsiteY1549" fmla="*/ 311073 h 566036"/>
              <a:gd name="connsiteX1550" fmla="*/ 1548722 w 2148797"/>
              <a:gd name="connsiteY1550" fmla="*/ 313644 h 566036"/>
              <a:gd name="connsiteX1551" fmla="*/ 1543864 w 2148797"/>
              <a:gd name="connsiteY1551" fmla="*/ 311358 h 566036"/>
              <a:gd name="connsiteX1552" fmla="*/ 1545388 w 2148797"/>
              <a:gd name="connsiteY1552" fmla="*/ 310310 h 566036"/>
              <a:gd name="connsiteX1553" fmla="*/ 1544340 w 2148797"/>
              <a:gd name="connsiteY1553" fmla="*/ 307739 h 566036"/>
              <a:gd name="connsiteX1554" fmla="*/ 1543197 w 2148797"/>
              <a:gd name="connsiteY1554" fmla="*/ 306977 h 566036"/>
              <a:gd name="connsiteX1555" fmla="*/ 1542054 w 2148797"/>
              <a:gd name="connsiteY1555" fmla="*/ 306881 h 566036"/>
              <a:gd name="connsiteX1556" fmla="*/ 1546626 w 2148797"/>
              <a:gd name="connsiteY1556" fmla="*/ 305739 h 566036"/>
              <a:gd name="connsiteX1557" fmla="*/ 1553103 w 2148797"/>
              <a:gd name="connsiteY1557" fmla="*/ 305358 h 566036"/>
              <a:gd name="connsiteX1558" fmla="*/ 1561961 w 2148797"/>
              <a:gd name="connsiteY1558" fmla="*/ 303833 h 566036"/>
              <a:gd name="connsiteX1559" fmla="*/ 1568724 w 2148797"/>
              <a:gd name="connsiteY1559" fmla="*/ 303833 h 566036"/>
              <a:gd name="connsiteX1560" fmla="*/ 1565676 w 2148797"/>
              <a:gd name="connsiteY1560" fmla="*/ 306500 h 566036"/>
              <a:gd name="connsiteX1561" fmla="*/ 1564628 w 2148797"/>
              <a:gd name="connsiteY1561" fmla="*/ 307739 h 566036"/>
              <a:gd name="connsiteX1562" fmla="*/ 1563676 w 2148797"/>
              <a:gd name="connsiteY1562" fmla="*/ 312406 h 566036"/>
              <a:gd name="connsiteX1563" fmla="*/ 1570343 w 2148797"/>
              <a:gd name="connsiteY1563" fmla="*/ 315168 h 566036"/>
              <a:gd name="connsiteX1564" fmla="*/ 1574630 w 2148797"/>
              <a:gd name="connsiteY1564" fmla="*/ 313454 h 566036"/>
              <a:gd name="connsiteX1565" fmla="*/ 1580535 w 2148797"/>
              <a:gd name="connsiteY1565" fmla="*/ 317550 h 566036"/>
              <a:gd name="connsiteX1566" fmla="*/ 1590346 w 2148797"/>
              <a:gd name="connsiteY1566" fmla="*/ 316978 h 566036"/>
              <a:gd name="connsiteX1567" fmla="*/ 1593394 w 2148797"/>
              <a:gd name="connsiteY1567" fmla="*/ 319931 h 566036"/>
              <a:gd name="connsiteX1568" fmla="*/ 1598251 w 2148797"/>
              <a:gd name="connsiteY1568" fmla="*/ 319835 h 566036"/>
              <a:gd name="connsiteX1569" fmla="*/ 1604062 w 2148797"/>
              <a:gd name="connsiteY1569" fmla="*/ 316121 h 566036"/>
              <a:gd name="connsiteX1570" fmla="*/ 1605967 w 2148797"/>
              <a:gd name="connsiteY1570" fmla="*/ 315740 h 566036"/>
              <a:gd name="connsiteX1571" fmla="*/ 1614539 w 2148797"/>
              <a:gd name="connsiteY1571" fmla="*/ 319359 h 566036"/>
              <a:gd name="connsiteX1572" fmla="*/ 1629398 w 2148797"/>
              <a:gd name="connsiteY1572" fmla="*/ 319931 h 566036"/>
              <a:gd name="connsiteX1573" fmla="*/ 1633399 w 2148797"/>
              <a:gd name="connsiteY1573" fmla="*/ 318026 h 566036"/>
              <a:gd name="connsiteX1574" fmla="*/ 1634351 w 2148797"/>
              <a:gd name="connsiteY1574" fmla="*/ 317550 h 566036"/>
              <a:gd name="connsiteX1575" fmla="*/ 1637876 w 2148797"/>
              <a:gd name="connsiteY1575" fmla="*/ 315835 h 566036"/>
              <a:gd name="connsiteX1576" fmla="*/ 1642448 w 2148797"/>
              <a:gd name="connsiteY1576" fmla="*/ 315740 h 566036"/>
              <a:gd name="connsiteX1577" fmla="*/ 1642734 w 2148797"/>
              <a:gd name="connsiteY1577" fmla="*/ 315644 h 566036"/>
              <a:gd name="connsiteX1578" fmla="*/ 1654258 w 2148797"/>
              <a:gd name="connsiteY1578" fmla="*/ 316692 h 566036"/>
              <a:gd name="connsiteX1579" fmla="*/ 1656164 w 2148797"/>
              <a:gd name="connsiteY1579" fmla="*/ 315264 h 566036"/>
              <a:gd name="connsiteX1580" fmla="*/ 1667022 w 2148797"/>
              <a:gd name="connsiteY1580" fmla="*/ 317835 h 566036"/>
              <a:gd name="connsiteX1581" fmla="*/ 1667118 w 2148797"/>
              <a:gd name="connsiteY1581" fmla="*/ 317740 h 566036"/>
              <a:gd name="connsiteX1582" fmla="*/ 1669308 w 2148797"/>
              <a:gd name="connsiteY1582" fmla="*/ 315930 h 566036"/>
              <a:gd name="connsiteX1583" fmla="*/ 1678642 w 2148797"/>
              <a:gd name="connsiteY1583" fmla="*/ 315264 h 566036"/>
              <a:gd name="connsiteX1584" fmla="*/ 1692263 w 2148797"/>
              <a:gd name="connsiteY1584" fmla="*/ 315644 h 566036"/>
              <a:gd name="connsiteX1585" fmla="*/ 1694550 w 2148797"/>
              <a:gd name="connsiteY1585" fmla="*/ 312216 h 566036"/>
              <a:gd name="connsiteX1586" fmla="*/ 1694644 w 2148797"/>
              <a:gd name="connsiteY1586" fmla="*/ 312406 h 566036"/>
              <a:gd name="connsiteX1587" fmla="*/ 1695502 w 2148797"/>
              <a:gd name="connsiteY1587" fmla="*/ 314883 h 566036"/>
              <a:gd name="connsiteX1588" fmla="*/ 1699598 w 2148797"/>
              <a:gd name="connsiteY1588" fmla="*/ 319645 h 566036"/>
              <a:gd name="connsiteX1589" fmla="*/ 1704265 w 2148797"/>
              <a:gd name="connsiteY1589" fmla="*/ 316502 h 566036"/>
              <a:gd name="connsiteX1590" fmla="*/ 1710361 w 2148797"/>
              <a:gd name="connsiteY1590" fmla="*/ 318026 h 566036"/>
              <a:gd name="connsiteX1591" fmla="*/ 1718171 w 2148797"/>
              <a:gd name="connsiteY1591" fmla="*/ 314787 h 566036"/>
              <a:gd name="connsiteX1592" fmla="*/ 1719981 w 2148797"/>
              <a:gd name="connsiteY1592" fmla="*/ 316883 h 566036"/>
              <a:gd name="connsiteX1593" fmla="*/ 1720838 w 2148797"/>
              <a:gd name="connsiteY1593" fmla="*/ 316787 h 566036"/>
              <a:gd name="connsiteX1594" fmla="*/ 1721505 w 2148797"/>
              <a:gd name="connsiteY1594" fmla="*/ 316692 h 566036"/>
              <a:gd name="connsiteX1595" fmla="*/ 1728268 w 2148797"/>
              <a:gd name="connsiteY1595" fmla="*/ 317169 h 566036"/>
              <a:gd name="connsiteX1596" fmla="*/ 1742651 w 2148797"/>
              <a:gd name="connsiteY1596" fmla="*/ 318121 h 566036"/>
              <a:gd name="connsiteX1597" fmla="*/ 1749413 w 2148797"/>
              <a:gd name="connsiteY1597" fmla="*/ 320598 h 566036"/>
              <a:gd name="connsiteX1598" fmla="*/ 1757890 w 2148797"/>
              <a:gd name="connsiteY1598" fmla="*/ 319359 h 566036"/>
              <a:gd name="connsiteX1599" fmla="*/ 1762748 w 2148797"/>
              <a:gd name="connsiteY1599" fmla="*/ 317931 h 566036"/>
              <a:gd name="connsiteX1600" fmla="*/ 1764177 w 2148797"/>
              <a:gd name="connsiteY1600" fmla="*/ 317550 h 566036"/>
              <a:gd name="connsiteX1601" fmla="*/ 1770844 w 2148797"/>
              <a:gd name="connsiteY1601" fmla="*/ 313644 h 566036"/>
              <a:gd name="connsiteX1602" fmla="*/ 1773512 w 2148797"/>
              <a:gd name="connsiteY1602" fmla="*/ 315835 h 566036"/>
              <a:gd name="connsiteX1603" fmla="*/ 1774369 w 2148797"/>
              <a:gd name="connsiteY1603" fmla="*/ 316597 h 566036"/>
              <a:gd name="connsiteX1604" fmla="*/ 1776845 w 2148797"/>
              <a:gd name="connsiteY1604" fmla="*/ 316311 h 566036"/>
              <a:gd name="connsiteX1605" fmla="*/ 1768749 w 2148797"/>
              <a:gd name="connsiteY1605" fmla="*/ 308882 h 566036"/>
              <a:gd name="connsiteX1606" fmla="*/ 1762368 w 2148797"/>
              <a:gd name="connsiteY1606" fmla="*/ 307548 h 566036"/>
              <a:gd name="connsiteX1607" fmla="*/ 1761225 w 2148797"/>
              <a:gd name="connsiteY1607" fmla="*/ 307262 h 566036"/>
              <a:gd name="connsiteX1608" fmla="*/ 1761796 w 2148797"/>
              <a:gd name="connsiteY1608" fmla="*/ 303833 h 566036"/>
              <a:gd name="connsiteX1609" fmla="*/ 1763129 w 2148797"/>
              <a:gd name="connsiteY1609" fmla="*/ 303548 h 566036"/>
              <a:gd name="connsiteX1610" fmla="*/ 1766939 w 2148797"/>
              <a:gd name="connsiteY1610" fmla="*/ 303452 h 566036"/>
              <a:gd name="connsiteX1611" fmla="*/ 1770940 w 2148797"/>
              <a:gd name="connsiteY1611" fmla="*/ 303452 h 566036"/>
              <a:gd name="connsiteX1612" fmla="*/ 1781131 w 2148797"/>
              <a:gd name="connsiteY1612" fmla="*/ 303643 h 566036"/>
              <a:gd name="connsiteX1613" fmla="*/ 1783608 w 2148797"/>
              <a:gd name="connsiteY1613" fmla="*/ 301833 h 566036"/>
              <a:gd name="connsiteX1614" fmla="*/ 1784846 w 2148797"/>
              <a:gd name="connsiteY1614" fmla="*/ 300976 h 566036"/>
              <a:gd name="connsiteX1615" fmla="*/ 1789133 w 2148797"/>
              <a:gd name="connsiteY1615" fmla="*/ 303452 h 566036"/>
              <a:gd name="connsiteX1616" fmla="*/ 1785513 w 2148797"/>
              <a:gd name="connsiteY1616" fmla="*/ 306596 h 566036"/>
              <a:gd name="connsiteX1617" fmla="*/ 1784846 w 2148797"/>
              <a:gd name="connsiteY1617" fmla="*/ 306405 h 566036"/>
              <a:gd name="connsiteX1618" fmla="*/ 1781418 w 2148797"/>
              <a:gd name="connsiteY1618" fmla="*/ 305834 h 566036"/>
              <a:gd name="connsiteX1619" fmla="*/ 1780179 w 2148797"/>
              <a:gd name="connsiteY1619" fmla="*/ 308406 h 566036"/>
              <a:gd name="connsiteX1620" fmla="*/ 1784275 w 2148797"/>
              <a:gd name="connsiteY1620" fmla="*/ 314311 h 566036"/>
              <a:gd name="connsiteX1621" fmla="*/ 1790561 w 2148797"/>
              <a:gd name="connsiteY1621" fmla="*/ 315168 h 566036"/>
              <a:gd name="connsiteX1622" fmla="*/ 1791895 w 2148797"/>
              <a:gd name="connsiteY1622" fmla="*/ 314311 h 566036"/>
              <a:gd name="connsiteX1623" fmla="*/ 1800277 w 2148797"/>
              <a:gd name="connsiteY1623" fmla="*/ 311835 h 566036"/>
              <a:gd name="connsiteX1624" fmla="*/ 1802277 w 2148797"/>
              <a:gd name="connsiteY1624" fmla="*/ 309929 h 566036"/>
              <a:gd name="connsiteX1625" fmla="*/ 1802658 w 2148797"/>
              <a:gd name="connsiteY1625" fmla="*/ 309644 h 566036"/>
              <a:gd name="connsiteX1626" fmla="*/ 1804753 w 2148797"/>
              <a:gd name="connsiteY1626" fmla="*/ 310882 h 566036"/>
              <a:gd name="connsiteX1627" fmla="*/ 1804849 w 2148797"/>
              <a:gd name="connsiteY1627" fmla="*/ 314216 h 566036"/>
              <a:gd name="connsiteX1628" fmla="*/ 1807992 w 2148797"/>
              <a:gd name="connsiteY1628" fmla="*/ 315168 h 566036"/>
              <a:gd name="connsiteX1629" fmla="*/ 1808564 w 2148797"/>
              <a:gd name="connsiteY1629" fmla="*/ 313835 h 566036"/>
              <a:gd name="connsiteX1630" fmla="*/ 1810849 w 2148797"/>
              <a:gd name="connsiteY1630" fmla="*/ 312120 h 566036"/>
              <a:gd name="connsiteX1631" fmla="*/ 1813517 w 2148797"/>
              <a:gd name="connsiteY1631" fmla="*/ 313549 h 566036"/>
              <a:gd name="connsiteX1632" fmla="*/ 1814660 w 2148797"/>
              <a:gd name="connsiteY1632" fmla="*/ 315835 h 566036"/>
              <a:gd name="connsiteX1633" fmla="*/ 1818375 w 2148797"/>
              <a:gd name="connsiteY1633" fmla="*/ 315549 h 566036"/>
              <a:gd name="connsiteX1634" fmla="*/ 1823042 w 2148797"/>
              <a:gd name="connsiteY1634" fmla="*/ 316025 h 566036"/>
              <a:gd name="connsiteX1635" fmla="*/ 1838472 w 2148797"/>
              <a:gd name="connsiteY1635" fmla="*/ 316121 h 566036"/>
              <a:gd name="connsiteX1636" fmla="*/ 1843425 w 2148797"/>
              <a:gd name="connsiteY1636" fmla="*/ 316025 h 566036"/>
              <a:gd name="connsiteX1637" fmla="*/ 1854188 w 2148797"/>
              <a:gd name="connsiteY1637" fmla="*/ 313073 h 566036"/>
              <a:gd name="connsiteX1638" fmla="*/ 1855046 w 2148797"/>
              <a:gd name="connsiteY1638" fmla="*/ 313168 h 566036"/>
              <a:gd name="connsiteX1639" fmla="*/ 1859617 w 2148797"/>
              <a:gd name="connsiteY1639" fmla="*/ 313930 h 566036"/>
              <a:gd name="connsiteX1640" fmla="*/ 1874191 w 2148797"/>
              <a:gd name="connsiteY1640" fmla="*/ 314406 h 566036"/>
              <a:gd name="connsiteX1641" fmla="*/ 1876668 w 2148797"/>
              <a:gd name="connsiteY1641" fmla="*/ 314692 h 566036"/>
              <a:gd name="connsiteX1642" fmla="*/ 1879810 w 2148797"/>
              <a:gd name="connsiteY1642" fmla="*/ 311644 h 566036"/>
              <a:gd name="connsiteX1643" fmla="*/ 1872286 w 2148797"/>
              <a:gd name="connsiteY1643" fmla="*/ 307358 h 566036"/>
              <a:gd name="connsiteX1644" fmla="*/ 1876286 w 2148797"/>
              <a:gd name="connsiteY1644" fmla="*/ 302310 h 566036"/>
              <a:gd name="connsiteX1645" fmla="*/ 1885621 w 2148797"/>
              <a:gd name="connsiteY1645" fmla="*/ 304786 h 566036"/>
              <a:gd name="connsiteX1646" fmla="*/ 1889335 w 2148797"/>
              <a:gd name="connsiteY1646" fmla="*/ 303929 h 566036"/>
              <a:gd name="connsiteX1647" fmla="*/ 1900575 w 2148797"/>
              <a:gd name="connsiteY1647" fmla="*/ 304119 h 566036"/>
              <a:gd name="connsiteX1648" fmla="*/ 1901242 w 2148797"/>
              <a:gd name="connsiteY1648" fmla="*/ 305834 h 566036"/>
              <a:gd name="connsiteX1649" fmla="*/ 1901147 w 2148797"/>
              <a:gd name="connsiteY1649" fmla="*/ 306405 h 566036"/>
              <a:gd name="connsiteX1650" fmla="*/ 1896098 w 2148797"/>
              <a:gd name="connsiteY1650" fmla="*/ 309644 h 566036"/>
              <a:gd name="connsiteX1651" fmla="*/ 1885906 w 2148797"/>
              <a:gd name="connsiteY1651" fmla="*/ 310406 h 566036"/>
              <a:gd name="connsiteX1652" fmla="*/ 1889907 w 2148797"/>
              <a:gd name="connsiteY1652" fmla="*/ 315073 h 566036"/>
              <a:gd name="connsiteX1653" fmla="*/ 1893241 w 2148797"/>
              <a:gd name="connsiteY1653" fmla="*/ 315168 h 566036"/>
              <a:gd name="connsiteX1654" fmla="*/ 1901337 w 2148797"/>
              <a:gd name="connsiteY1654" fmla="*/ 315359 h 566036"/>
              <a:gd name="connsiteX1655" fmla="*/ 1919339 w 2148797"/>
              <a:gd name="connsiteY1655" fmla="*/ 316216 h 566036"/>
              <a:gd name="connsiteX1656" fmla="*/ 1925149 w 2148797"/>
              <a:gd name="connsiteY1656" fmla="*/ 317835 h 566036"/>
              <a:gd name="connsiteX1657" fmla="*/ 1925912 w 2148797"/>
              <a:gd name="connsiteY1657" fmla="*/ 318692 h 566036"/>
              <a:gd name="connsiteX1658" fmla="*/ 1930103 w 2148797"/>
              <a:gd name="connsiteY1658" fmla="*/ 318407 h 566036"/>
              <a:gd name="connsiteX1659" fmla="*/ 1935246 w 2148797"/>
              <a:gd name="connsiteY1659" fmla="*/ 315835 h 566036"/>
              <a:gd name="connsiteX1660" fmla="*/ 1940294 w 2148797"/>
              <a:gd name="connsiteY1660" fmla="*/ 318978 h 566036"/>
              <a:gd name="connsiteX1661" fmla="*/ 1943056 w 2148797"/>
              <a:gd name="connsiteY1661" fmla="*/ 314883 h 566036"/>
              <a:gd name="connsiteX1662" fmla="*/ 1946771 w 2148797"/>
              <a:gd name="connsiteY1662" fmla="*/ 313644 h 566036"/>
              <a:gd name="connsiteX1663" fmla="*/ 1957153 w 2148797"/>
              <a:gd name="connsiteY1663" fmla="*/ 320121 h 566036"/>
              <a:gd name="connsiteX1664" fmla="*/ 1962106 w 2148797"/>
              <a:gd name="connsiteY1664" fmla="*/ 320598 h 566036"/>
              <a:gd name="connsiteX1665" fmla="*/ 1967060 w 2148797"/>
              <a:gd name="connsiteY1665" fmla="*/ 321074 h 566036"/>
              <a:gd name="connsiteX1666" fmla="*/ 1979251 w 2148797"/>
              <a:gd name="connsiteY1666" fmla="*/ 320598 h 566036"/>
              <a:gd name="connsiteX1667" fmla="*/ 1980394 w 2148797"/>
              <a:gd name="connsiteY1667" fmla="*/ 320883 h 566036"/>
              <a:gd name="connsiteX1668" fmla="*/ 1982776 w 2148797"/>
              <a:gd name="connsiteY1668" fmla="*/ 321550 h 566036"/>
              <a:gd name="connsiteX1669" fmla="*/ 1988967 w 2148797"/>
              <a:gd name="connsiteY1669" fmla="*/ 320788 h 566036"/>
              <a:gd name="connsiteX1670" fmla="*/ 1997540 w 2148797"/>
              <a:gd name="connsiteY1670" fmla="*/ 324884 h 566036"/>
              <a:gd name="connsiteX1671" fmla="*/ 1996682 w 2148797"/>
              <a:gd name="connsiteY1671" fmla="*/ 328789 h 566036"/>
              <a:gd name="connsiteX1672" fmla="*/ 1996015 w 2148797"/>
              <a:gd name="connsiteY1672" fmla="*/ 332027 h 566036"/>
              <a:gd name="connsiteX1673" fmla="*/ 2005540 w 2148797"/>
              <a:gd name="connsiteY1673" fmla="*/ 333456 h 566036"/>
              <a:gd name="connsiteX1674" fmla="*/ 2008208 w 2148797"/>
              <a:gd name="connsiteY1674" fmla="*/ 331075 h 566036"/>
              <a:gd name="connsiteX1675" fmla="*/ 2008589 w 2148797"/>
              <a:gd name="connsiteY1675" fmla="*/ 330694 h 566036"/>
              <a:gd name="connsiteX1676" fmla="*/ 2012017 w 2148797"/>
              <a:gd name="connsiteY1676" fmla="*/ 334218 h 566036"/>
              <a:gd name="connsiteX1677" fmla="*/ 1998016 w 2148797"/>
              <a:gd name="connsiteY1677" fmla="*/ 343362 h 566036"/>
              <a:gd name="connsiteX1678" fmla="*/ 1989729 w 2148797"/>
              <a:gd name="connsiteY1678" fmla="*/ 343458 h 566036"/>
              <a:gd name="connsiteX1679" fmla="*/ 1980776 w 2148797"/>
              <a:gd name="connsiteY1679" fmla="*/ 350887 h 566036"/>
              <a:gd name="connsiteX1680" fmla="*/ 1980204 w 2148797"/>
              <a:gd name="connsiteY1680" fmla="*/ 352221 h 566036"/>
              <a:gd name="connsiteX1681" fmla="*/ 1976203 w 2148797"/>
              <a:gd name="connsiteY1681" fmla="*/ 350982 h 566036"/>
              <a:gd name="connsiteX1682" fmla="*/ 1975918 w 2148797"/>
              <a:gd name="connsiteY1682" fmla="*/ 350887 h 566036"/>
              <a:gd name="connsiteX1683" fmla="*/ 1971155 w 2148797"/>
              <a:gd name="connsiteY1683" fmla="*/ 350030 h 566036"/>
              <a:gd name="connsiteX1684" fmla="*/ 1971822 w 2148797"/>
              <a:gd name="connsiteY1684" fmla="*/ 344029 h 566036"/>
              <a:gd name="connsiteX1685" fmla="*/ 1970298 w 2148797"/>
              <a:gd name="connsiteY1685" fmla="*/ 344600 h 566036"/>
              <a:gd name="connsiteX1686" fmla="*/ 1969250 w 2148797"/>
              <a:gd name="connsiteY1686" fmla="*/ 344981 h 566036"/>
              <a:gd name="connsiteX1687" fmla="*/ 1965726 w 2148797"/>
              <a:gd name="connsiteY1687" fmla="*/ 345934 h 566036"/>
              <a:gd name="connsiteX1688" fmla="*/ 1961440 w 2148797"/>
              <a:gd name="connsiteY1688" fmla="*/ 349173 h 566036"/>
              <a:gd name="connsiteX1689" fmla="*/ 1960583 w 2148797"/>
              <a:gd name="connsiteY1689" fmla="*/ 348506 h 566036"/>
              <a:gd name="connsiteX1690" fmla="*/ 1958678 w 2148797"/>
              <a:gd name="connsiteY1690" fmla="*/ 347077 h 566036"/>
              <a:gd name="connsiteX1691" fmla="*/ 1956106 w 2148797"/>
              <a:gd name="connsiteY1691" fmla="*/ 351363 h 566036"/>
              <a:gd name="connsiteX1692" fmla="*/ 1958773 w 2148797"/>
              <a:gd name="connsiteY1692" fmla="*/ 351744 h 566036"/>
              <a:gd name="connsiteX1693" fmla="*/ 1963916 w 2148797"/>
              <a:gd name="connsiteY1693" fmla="*/ 352411 h 566036"/>
              <a:gd name="connsiteX1694" fmla="*/ 1959630 w 2148797"/>
              <a:gd name="connsiteY1694" fmla="*/ 360888 h 566036"/>
              <a:gd name="connsiteX1695" fmla="*/ 1961916 w 2148797"/>
              <a:gd name="connsiteY1695" fmla="*/ 361936 h 566036"/>
              <a:gd name="connsiteX1696" fmla="*/ 1966202 w 2148797"/>
              <a:gd name="connsiteY1696" fmla="*/ 360507 h 566036"/>
              <a:gd name="connsiteX1697" fmla="*/ 1969822 w 2148797"/>
              <a:gd name="connsiteY1697" fmla="*/ 357554 h 566036"/>
              <a:gd name="connsiteX1698" fmla="*/ 1970203 w 2148797"/>
              <a:gd name="connsiteY1698" fmla="*/ 357269 h 566036"/>
              <a:gd name="connsiteX1699" fmla="*/ 1968774 w 2148797"/>
              <a:gd name="connsiteY1699" fmla="*/ 354697 h 566036"/>
              <a:gd name="connsiteX1700" fmla="*/ 1965821 w 2148797"/>
              <a:gd name="connsiteY1700" fmla="*/ 352411 h 566036"/>
              <a:gd name="connsiteX1701" fmla="*/ 1969536 w 2148797"/>
              <a:gd name="connsiteY1701" fmla="*/ 352411 h 566036"/>
              <a:gd name="connsiteX1702" fmla="*/ 1976109 w 2148797"/>
              <a:gd name="connsiteY1702" fmla="*/ 355554 h 566036"/>
              <a:gd name="connsiteX1703" fmla="*/ 1979823 w 2148797"/>
              <a:gd name="connsiteY1703" fmla="*/ 358602 h 566036"/>
              <a:gd name="connsiteX1704" fmla="*/ 1986586 w 2148797"/>
              <a:gd name="connsiteY1704" fmla="*/ 361460 h 566036"/>
              <a:gd name="connsiteX1705" fmla="*/ 1982490 w 2148797"/>
              <a:gd name="connsiteY1705" fmla="*/ 367079 h 566036"/>
              <a:gd name="connsiteX1706" fmla="*/ 1981156 w 2148797"/>
              <a:gd name="connsiteY1706" fmla="*/ 370699 h 566036"/>
              <a:gd name="connsiteX1707" fmla="*/ 1983062 w 2148797"/>
              <a:gd name="connsiteY1707" fmla="*/ 372890 h 566036"/>
              <a:gd name="connsiteX1708" fmla="*/ 1985252 w 2148797"/>
              <a:gd name="connsiteY1708" fmla="*/ 375366 h 566036"/>
              <a:gd name="connsiteX1709" fmla="*/ 1989062 w 2148797"/>
              <a:gd name="connsiteY1709" fmla="*/ 382319 h 566036"/>
              <a:gd name="connsiteX1710" fmla="*/ 1987538 w 2148797"/>
              <a:gd name="connsiteY1710" fmla="*/ 383272 h 566036"/>
              <a:gd name="connsiteX1711" fmla="*/ 1983919 w 2148797"/>
              <a:gd name="connsiteY1711" fmla="*/ 384225 h 566036"/>
              <a:gd name="connsiteX1712" fmla="*/ 1971727 w 2148797"/>
              <a:gd name="connsiteY1712" fmla="*/ 383081 h 566036"/>
              <a:gd name="connsiteX1713" fmla="*/ 1970489 w 2148797"/>
              <a:gd name="connsiteY1713" fmla="*/ 382891 h 566036"/>
              <a:gd name="connsiteX1714" fmla="*/ 1969748 w 2148797"/>
              <a:gd name="connsiteY1714" fmla="*/ 379813 h 566036"/>
              <a:gd name="connsiteX1715" fmla="*/ 1973251 w 2148797"/>
              <a:gd name="connsiteY1715" fmla="*/ 375842 h 566036"/>
              <a:gd name="connsiteX1716" fmla="*/ 1973251 w 2148797"/>
              <a:gd name="connsiteY1716" fmla="*/ 374033 h 566036"/>
              <a:gd name="connsiteX1717" fmla="*/ 1973251 w 2148797"/>
              <a:gd name="connsiteY1717" fmla="*/ 372318 h 566036"/>
              <a:gd name="connsiteX1718" fmla="*/ 1968773 w 2148797"/>
              <a:gd name="connsiteY1718" fmla="*/ 375761 h 566036"/>
              <a:gd name="connsiteX1719" fmla="*/ 1967440 w 2148797"/>
              <a:gd name="connsiteY1719" fmla="*/ 370223 h 566036"/>
              <a:gd name="connsiteX1720" fmla="*/ 1966584 w 2148797"/>
              <a:gd name="connsiteY1720" fmla="*/ 370985 h 566036"/>
              <a:gd name="connsiteX1721" fmla="*/ 1962297 w 2148797"/>
              <a:gd name="connsiteY1721" fmla="*/ 374795 h 566036"/>
              <a:gd name="connsiteX1722" fmla="*/ 1955249 w 2148797"/>
              <a:gd name="connsiteY1722" fmla="*/ 373461 h 566036"/>
              <a:gd name="connsiteX1723" fmla="*/ 1951534 w 2148797"/>
              <a:gd name="connsiteY1723" fmla="*/ 370699 h 566036"/>
              <a:gd name="connsiteX1724" fmla="*/ 1948295 w 2148797"/>
              <a:gd name="connsiteY1724" fmla="*/ 371461 h 566036"/>
              <a:gd name="connsiteX1725" fmla="*/ 1948390 w 2148797"/>
              <a:gd name="connsiteY1725" fmla="*/ 374128 h 566036"/>
              <a:gd name="connsiteX1726" fmla="*/ 1953915 w 2148797"/>
              <a:gd name="connsiteY1726" fmla="*/ 375081 h 566036"/>
              <a:gd name="connsiteX1727" fmla="*/ 1965301 w 2148797"/>
              <a:gd name="connsiteY1727" fmla="*/ 378430 h 566036"/>
              <a:gd name="connsiteX1728" fmla="*/ 1958011 w 2148797"/>
              <a:gd name="connsiteY1728" fmla="*/ 384034 h 566036"/>
              <a:gd name="connsiteX1729" fmla="*/ 1952677 w 2148797"/>
              <a:gd name="connsiteY1729" fmla="*/ 385272 h 566036"/>
              <a:gd name="connsiteX1730" fmla="*/ 1952201 w 2148797"/>
              <a:gd name="connsiteY1730" fmla="*/ 385367 h 566036"/>
              <a:gd name="connsiteX1731" fmla="*/ 1950105 w 2148797"/>
              <a:gd name="connsiteY1731" fmla="*/ 377843 h 566036"/>
              <a:gd name="connsiteX1732" fmla="*/ 1944390 w 2148797"/>
              <a:gd name="connsiteY1732" fmla="*/ 376890 h 566036"/>
              <a:gd name="connsiteX1733" fmla="*/ 1944009 w 2148797"/>
              <a:gd name="connsiteY1733" fmla="*/ 376795 h 566036"/>
              <a:gd name="connsiteX1734" fmla="*/ 1944676 w 2148797"/>
              <a:gd name="connsiteY1734" fmla="*/ 372794 h 566036"/>
              <a:gd name="connsiteX1735" fmla="*/ 1945247 w 2148797"/>
              <a:gd name="connsiteY1735" fmla="*/ 371080 h 566036"/>
              <a:gd name="connsiteX1736" fmla="*/ 1943914 w 2148797"/>
              <a:gd name="connsiteY1736" fmla="*/ 368604 h 566036"/>
              <a:gd name="connsiteX1737" fmla="*/ 1940580 w 2148797"/>
              <a:gd name="connsiteY1737" fmla="*/ 369270 h 566036"/>
              <a:gd name="connsiteX1738" fmla="*/ 1940294 w 2148797"/>
              <a:gd name="connsiteY1738" fmla="*/ 369366 h 566036"/>
              <a:gd name="connsiteX1739" fmla="*/ 1938294 w 2148797"/>
              <a:gd name="connsiteY1739" fmla="*/ 378319 h 566036"/>
              <a:gd name="connsiteX1740" fmla="*/ 1932008 w 2148797"/>
              <a:gd name="connsiteY1740" fmla="*/ 371747 h 566036"/>
              <a:gd name="connsiteX1741" fmla="*/ 1925245 w 2148797"/>
              <a:gd name="connsiteY1741" fmla="*/ 373461 h 566036"/>
              <a:gd name="connsiteX1742" fmla="*/ 1923530 w 2148797"/>
              <a:gd name="connsiteY1742" fmla="*/ 373842 h 566036"/>
              <a:gd name="connsiteX1743" fmla="*/ 1920006 w 2148797"/>
              <a:gd name="connsiteY1743" fmla="*/ 373366 h 566036"/>
              <a:gd name="connsiteX1744" fmla="*/ 1918006 w 2148797"/>
              <a:gd name="connsiteY1744" fmla="*/ 375842 h 566036"/>
              <a:gd name="connsiteX1745" fmla="*/ 1918768 w 2148797"/>
              <a:gd name="connsiteY1745" fmla="*/ 376795 h 566036"/>
              <a:gd name="connsiteX1746" fmla="*/ 1919053 w 2148797"/>
              <a:gd name="connsiteY1746" fmla="*/ 377176 h 566036"/>
              <a:gd name="connsiteX1747" fmla="*/ 1924578 w 2148797"/>
              <a:gd name="connsiteY1747" fmla="*/ 380605 h 566036"/>
              <a:gd name="connsiteX1748" fmla="*/ 1925912 w 2148797"/>
              <a:gd name="connsiteY1748" fmla="*/ 390511 h 566036"/>
              <a:gd name="connsiteX1749" fmla="*/ 1914958 w 2148797"/>
              <a:gd name="connsiteY1749" fmla="*/ 380510 h 566036"/>
              <a:gd name="connsiteX1750" fmla="*/ 1911053 w 2148797"/>
              <a:gd name="connsiteY1750" fmla="*/ 379748 h 566036"/>
              <a:gd name="connsiteX1751" fmla="*/ 1904004 w 2148797"/>
              <a:gd name="connsiteY1751" fmla="*/ 378319 h 566036"/>
              <a:gd name="connsiteX1752" fmla="*/ 1906576 w 2148797"/>
              <a:gd name="connsiteY1752" fmla="*/ 374223 h 566036"/>
              <a:gd name="connsiteX1753" fmla="*/ 1905528 w 2148797"/>
              <a:gd name="connsiteY1753" fmla="*/ 374509 h 566036"/>
              <a:gd name="connsiteX1754" fmla="*/ 1901718 w 2148797"/>
              <a:gd name="connsiteY1754" fmla="*/ 376985 h 566036"/>
              <a:gd name="connsiteX1755" fmla="*/ 1904290 w 2148797"/>
              <a:gd name="connsiteY1755" fmla="*/ 383177 h 566036"/>
              <a:gd name="connsiteX1756" fmla="*/ 1908385 w 2148797"/>
              <a:gd name="connsiteY1756" fmla="*/ 385082 h 566036"/>
              <a:gd name="connsiteX1757" fmla="*/ 1913434 w 2148797"/>
              <a:gd name="connsiteY1757" fmla="*/ 388892 h 566036"/>
              <a:gd name="connsiteX1758" fmla="*/ 1912196 w 2148797"/>
              <a:gd name="connsiteY1758" fmla="*/ 389463 h 566036"/>
              <a:gd name="connsiteX1759" fmla="*/ 1908100 w 2148797"/>
              <a:gd name="connsiteY1759" fmla="*/ 391464 h 566036"/>
              <a:gd name="connsiteX1760" fmla="*/ 1897146 w 2148797"/>
              <a:gd name="connsiteY1760" fmla="*/ 389558 h 566036"/>
              <a:gd name="connsiteX1761" fmla="*/ 1888764 w 2148797"/>
              <a:gd name="connsiteY1761" fmla="*/ 389654 h 566036"/>
              <a:gd name="connsiteX1762" fmla="*/ 1886764 w 2148797"/>
              <a:gd name="connsiteY1762" fmla="*/ 386034 h 566036"/>
              <a:gd name="connsiteX1763" fmla="*/ 1884668 w 2148797"/>
              <a:gd name="connsiteY1763" fmla="*/ 391368 h 566036"/>
              <a:gd name="connsiteX1764" fmla="*/ 1884001 w 2148797"/>
              <a:gd name="connsiteY1764" fmla="*/ 391559 h 566036"/>
              <a:gd name="connsiteX1765" fmla="*/ 1879144 w 2148797"/>
              <a:gd name="connsiteY1765" fmla="*/ 392511 h 566036"/>
              <a:gd name="connsiteX1766" fmla="*/ 1863808 w 2148797"/>
              <a:gd name="connsiteY1766" fmla="*/ 390511 h 566036"/>
              <a:gd name="connsiteX1767" fmla="*/ 1843139 w 2148797"/>
              <a:gd name="connsiteY1767" fmla="*/ 393845 h 566036"/>
              <a:gd name="connsiteX1768" fmla="*/ 1838758 w 2148797"/>
              <a:gd name="connsiteY1768" fmla="*/ 390321 h 566036"/>
              <a:gd name="connsiteX1769" fmla="*/ 1831805 w 2148797"/>
              <a:gd name="connsiteY1769" fmla="*/ 390797 h 566036"/>
              <a:gd name="connsiteX1770" fmla="*/ 1824185 w 2148797"/>
              <a:gd name="connsiteY1770" fmla="*/ 394226 h 566036"/>
              <a:gd name="connsiteX1771" fmla="*/ 1817422 w 2148797"/>
              <a:gd name="connsiteY1771" fmla="*/ 392797 h 566036"/>
              <a:gd name="connsiteX1772" fmla="*/ 1808278 w 2148797"/>
              <a:gd name="connsiteY1772" fmla="*/ 391940 h 566036"/>
              <a:gd name="connsiteX1773" fmla="*/ 1799610 w 2148797"/>
              <a:gd name="connsiteY1773" fmla="*/ 394226 h 566036"/>
              <a:gd name="connsiteX1774" fmla="*/ 1798943 w 2148797"/>
              <a:gd name="connsiteY1774" fmla="*/ 392987 h 566036"/>
              <a:gd name="connsiteX1775" fmla="*/ 1798276 w 2148797"/>
              <a:gd name="connsiteY1775" fmla="*/ 391844 h 566036"/>
              <a:gd name="connsiteX1776" fmla="*/ 1796467 w 2148797"/>
              <a:gd name="connsiteY1776" fmla="*/ 391559 h 566036"/>
              <a:gd name="connsiteX1777" fmla="*/ 1801039 w 2148797"/>
              <a:gd name="connsiteY1777" fmla="*/ 398226 h 566036"/>
              <a:gd name="connsiteX1778" fmla="*/ 1814755 w 2148797"/>
              <a:gd name="connsiteY1778" fmla="*/ 401274 h 566036"/>
              <a:gd name="connsiteX1779" fmla="*/ 1813802 w 2148797"/>
              <a:gd name="connsiteY1779" fmla="*/ 404132 h 566036"/>
              <a:gd name="connsiteX1780" fmla="*/ 1802753 w 2148797"/>
              <a:gd name="connsiteY1780" fmla="*/ 402417 h 566036"/>
              <a:gd name="connsiteX1781" fmla="*/ 1795419 w 2148797"/>
              <a:gd name="connsiteY1781" fmla="*/ 403179 h 566036"/>
              <a:gd name="connsiteX1782" fmla="*/ 1792371 w 2148797"/>
              <a:gd name="connsiteY1782" fmla="*/ 401465 h 566036"/>
              <a:gd name="connsiteX1783" fmla="*/ 1788751 w 2148797"/>
              <a:gd name="connsiteY1783" fmla="*/ 408132 h 566036"/>
              <a:gd name="connsiteX1784" fmla="*/ 1792657 w 2148797"/>
              <a:gd name="connsiteY1784" fmla="*/ 409942 h 566036"/>
              <a:gd name="connsiteX1785" fmla="*/ 1792657 w 2148797"/>
              <a:gd name="connsiteY1785" fmla="*/ 409561 h 566036"/>
              <a:gd name="connsiteX1786" fmla="*/ 1793324 w 2148797"/>
              <a:gd name="connsiteY1786" fmla="*/ 403370 h 566036"/>
              <a:gd name="connsiteX1787" fmla="*/ 1806087 w 2148797"/>
              <a:gd name="connsiteY1787" fmla="*/ 407846 h 566036"/>
              <a:gd name="connsiteX1788" fmla="*/ 1814850 w 2148797"/>
              <a:gd name="connsiteY1788" fmla="*/ 409180 h 566036"/>
              <a:gd name="connsiteX1789" fmla="*/ 1820374 w 2148797"/>
              <a:gd name="connsiteY1789" fmla="*/ 404227 h 566036"/>
              <a:gd name="connsiteX1790" fmla="*/ 1820089 w 2148797"/>
              <a:gd name="connsiteY1790" fmla="*/ 404227 h 566036"/>
              <a:gd name="connsiteX1791" fmla="*/ 1818851 w 2148797"/>
              <a:gd name="connsiteY1791" fmla="*/ 404132 h 566036"/>
              <a:gd name="connsiteX1792" fmla="*/ 1823803 w 2148797"/>
              <a:gd name="connsiteY1792" fmla="*/ 398607 h 566036"/>
              <a:gd name="connsiteX1793" fmla="*/ 1829043 w 2148797"/>
              <a:gd name="connsiteY1793" fmla="*/ 397941 h 566036"/>
              <a:gd name="connsiteX1794" fmla="*/ 1837519 w 2148797"/>
              <a:gd name="connsiteY1794" fmla="*/ 396702 h 566036"/>
              <a:gd name="connsiteX1795" fmla="*/ 1843615 w 2148797"/>
              <a:gd name="connsiteY1795" fmla="*/ 397845 h 566036"/>
              <a:gd name="connsiteX1796" fmla="*/ 1849616 w 2148797"/>
              <a:gd name="connsiteY1796" fmla="*/ 396988 h 566036"/>
              <a:gd name="connsiteX1797" fmla="*/ 1853903 w 2148797"/>
              <a:gd name="connsiteY1797" fmla="*/ 396226 h 566036"/>
              <a:gd name="connsiteX1798" fmla="*/ 1857427 w 2148797"/>
              <a:gd name="connsiteY1798" fmla="*/ 398036 h 566036"/>
              <a:gd name="connsiteX1799" fmla="*/ 1872476 w 2148797"/>
              <a:gd name="connsiteY1799" fmla="*/ 401179 h 566036"/>
              <a:gd name="connsiteX1800" fmla="*/ 1872953 w 2148797"/>
              <a:gd name="connsiteY1800" fmla="*/ 405084 h 566036"/>
              <a:gd name="connsiteX1801" fmla="*/ 1872953 w 2148797"/>
              <a:gd name="connsiteY1801" fmla="*/ 405370 h 566036"/>
              <a:gd name="connsiteX1802" fmla="*/ 1876096 w 2148797"/>
              <a:gd name="connsiteY1802" fmla="*/ 404037 h 566036"/>
              <a:gd name="connsiteX1803" fmla="*/ 1872381 w 2148797"/>
              <a:gd name="connsiteY1803" fmla="*/ 398512 h 566036"/>
              <a:gd name="connsiteX1804" fmla="*/ 1879620 w 2148797"/>
              <a:gd name="connsiteY1804" fmla="*/ 399465 h 566036"/>
              <a:gd name="connsiteX1805" fmla="*/ 1883906 w 2148797"/>
              <a:gd name="connsiteY1805" fmla="*/ 395845 h 566036"/>
              <a:gd name="connsiteX1806" fmla="*/ 1884383 w 2148797"/>
              <a:gd name="connsiteY1806" fmla="*/ 395464 h 566036"/>
              <a:gd name="connsiteX1807" fmla="*/ 1889907 w 2148797"/>
              <a:gd name="connsiteY1807" fmla="*/ 398512 h 566036"/>
              <a:gd name="connsiteX1808" fmla="*/ 1896289 w 2148797"/>
              <a:gd name="connsiteY1808" fmla="*/ 398131 h 566036"/>
              <a:gd name="connsiteX1809" fmla="*/ 1900670 w 2148797"/>
              <a:gd name="connsiteY1809" fmla="*/ 400036 h 566036"/>
              <a:gd name="connsiteX1810" fmla="*/ 1909719 w 2148797"/>
              <a:gd name="connsiteY1810" fmla="*/ 400989 h 566036"/>
              <a:gd name="connsiteX1811" fmla="*/ 1912291 w 2148797"/>
              <a:gd name="connsiteY1811" fmla="*/ 400131 h 566036"/>
              <a:gd name="connsiteX1812" fmla="*/ 1913719 w 2148797"/>
              <a:gd name="connsiteY1812" fmla="*/ 399655 h 566036"/>
              <a:gd name="connsiteX1813" fmla="*/ 1918482 w 2148797"/>
              <a:gd name="connsiteY1813" fmla="*/ 397941 h 566036"/>
              <a:gd name="connsiteX1814" fmla="*/ 1925149 w 2148797"/>
              <a:gd name="connsiteY1814" fmla="*/ 400798 h 566036"/>
              <a:gd name="connsiteX1815" fmla="*/ 1934865 w 2148797"/>
              <a:gd name="connsiteY1815" fmla="*/ 399179 h 566036"/>
              <a:gd name="connsiteX1816" fmla="*/ 1944485 w 2148797"/>
              <a:gd name="connsiteY1816" fmla="*/ 399465 h 566036"/>
              <a:gd name="connsiteX1817" fmla="*/ 1946485 w 2148797"/>
              <a:gd name="connsiteY1817" fmla="*/ 400417 h 566036"/>
              <a:gd name="connsiteX1818" fmla="*/ 1949724 w 2148797"/>
              <a:gd name="connsiteY1818" fmla="*/ 401846 h 566036"/>
              <a:gd name="connsiteX1819" fmla="*/ 1951915 w 2148797"/>
              <a:gd name="connsiteY1819" fmla="*/ 398321 h 566036"/>
              <a:gd name="connsiteX1820" fmla="*/ 1959821 w 2148797"/>
              <a:gd name="connsiteY1820" fmla="*/ 399465 h 566036"/>
              <a:gd name="connsiteX1821" fmla="*/ 1963154 w 2148797"/>
              <a:gd name="connsiteY1821" fmla="*/ 397845 h 566036"/>
              <a:gd name="connsiteX1822" fmla="*/ 1974203 w 2148797"/>
              <a:gd name="connsiteY1822" fmla="*/ 398607 h 566036"/>
              <a:gd name="connsiteX1823" fmla="*/ 1985443 w 2148797"/>
              <a:gd name="connsiteY1823" fmla="*/ 400227 h 566036"/>
              <a:gd name="connsiteX1824" fmla="*/ 1986681 w 2148797"/>
              <a:gd name="connsiteY1824" fmla="*/ 400512 h 566036"/>
              <a:gd name="connsiteX1825" fmla="*/ 1998397 w 2148797"/>
              <a:gd name="connsiteY1825" fmla="*/ 399750 h 566036"/>
              <a:gd name="connsiteX1826" fmla="*/ 2017161 w 2148797"/>
              <a:gd name="connsiteY1826" fmla="*/ 399750 h 566036"/>
              <a:gd name="connsiteX1827" fmla="*/ 2010779 w 2148797"/>
              <a:gd name="connsiteY1827" fmla="*/ 403941 h 566036"/>
              <a:gd name="connsiteX1828" fmla="*/ 2002112 w 2148797"/>
              <a:gd name="connsiteY1828" fmla="*/ 415467 h 566036"/>
              <a:gd name="connsiteX1829" fmla="*/ 2002969 w 2148797"/>
              <a:gd name="connsiteY1829" fmla="*/ 414800 h 566036"/>
              <a:gd name="connsiteX1830" fmla="*/ 2006588 w 2148797"/>
              <a:gd name="connsiteY1830" fmla="*/ 411847 h 566036"/>
              <a:gd name="connsiteX1831" fmla="*/ 2008208 w 2148797"/>
              <a:gd name="connsiteY1831" fmla="*/ 410418 h 566036"/>
              <a:gd name="connsiteX1832" fmla="*/ 2012494 w 2148797"/>
              <a:gd name="connsiteY1832" fmla="*/ 409752 h 566036"/>
              <a:gd name="connsiteX1833" fmla="*/ 2018018 w 2148797"/>
              <a:gd name="connsiteY1833" fmla="*/ 410323 h 566036"/>
              <a:gd name="connsiteX1834" fmla="*/ 2022685 w 2148797"/>
              <a:gd name="connsiteY1834" fmla="*/ 410704 h 566036"/>
              <a:gd name="connsiteX1835" fmla="*/ 2022400 w 2148797"/>
              <a:gd name="connsiteY1835" fmla="*/ 410037 h 566036"/>
              <a:gd name="connsiteX1836" fmla="*/ 2029448 w 2148797"/>
              <a:gd name="connsiteY1836" fmla="*/ 397750 h 566036"/>
              <a:gd name="connsiteX1837" fmla="*/ 2036211 w 2148797"/>
              <a:gd name="connsiteY1837" fmla="*/ 393845 h 566036"/>
              <a:gd name="connsiteX1838" fmla="*/ 2038878 w 2148797"/>
              <a:gd name="connsiteY1838" fmla="*/ 393178 h 566036"/>
              <a:gd name="connsiteX1839" fmla="*/ 2045450 w 2148797"/>
              <a:gd name="connsiteY1839" fmla="*/ 395845 h 566036"/>
              <a:gd name="connsiteX1840" fmla="*/ 2047451 w 2148797"/>
              <a:gd name="connsiteY1840" fmla="*/ 399465 h 566036"/>
              <a:gd name="connsiteX1841" fmla="*/ 2051070 w 2148797"/>
              <a:gd name="connsiteY1841" fmla="*/ 399941 h 566036"/>
              <a:gd name="connsiteX1842" fmla="*/ 2050689 w 2148797"/>
              <a:gd name="connsiteY1842" fmla="*/ 400512 h 566036"/>
              <a:gd name="connsiteX1843" fmla="*/ 2049260 w 2148797"/>
              <a:gd name="connsiteY1843" fmla="*/ 402798 h 566036"/>
              <a:gd name="connsiteX1844" fmla="*/ 2046117 w 2148797"/>
              <a:gd name="connsiteY1844" fmla="*/ 409847 h 566036"/>
              <a:gd name="connsiteX1845" fmla="*/ 2046498 w 2148797"/>
              <a:gd name="connsiteY1845" fmla="*/ 409847 h 566036"/>
              <a:gd name="connsiteX1846" fmla="*/ 2047927 w 2148797"/>
              <a:gd name="connsiteY1846" fmla="*/ 409942 h 566036"/>
              <a:gd name="connsiteX1847" fmla="*/ 2052118 w 2148797"/>
              <a:gd name="connsiteY1847" fmla="*/ 406894 h 566036"/>
              <a:gd name="connsiteX1848" fmla="*/ 2055642 w 2148797"/>
              <a:gd name="connsiteY1848" fmla="*/ 403465 h 566036"/>
              <a:gd name="connsiteX1849" fmla="*/ 2060500 w 2148797"/>
              <a:gd name="connsiteY1849" fmla="*/ 407846 h 566036"/>
              <a:gd name="connsiteX1850" fmla="*/ 2070882 w 2148797"/>
              <a:gd name="connsiteY1850" fmla="*/ 402322 h 566036"/>
              <a:gd name="connsiteX1851" fmla="*/ 2064881 w 2148797"/>
              <a:gd name="connsiteY1851" fmla="*/ 401655 h 566036"/>
              <a:gd name="connsiteX1852" fmla="*/ 2058976 w 2148797"/>
              <a:gd name="connsiteY1852" fmla="*/ 401084 h 566036"/>
              <a:gd name="connsiteX1853" fmla="*/ 2061262 w 2148797"/>
              <a:gd name="connsiteY1853" fmla="*/ 394702 h 566036"/>
              <a:gd name="connsiteX1854" fmla="*/ 2070882 w 2148797"/>
              <a:gd name="connsiteY1854" fmla="*/ 397369 h 566036"/>
              <a:gd name="connsiteX1855" fmla="*/ 2073740 w 2148797"/>
              <a:gd name="connsiteY1855" fmla="*/ 396702 h 566036"/>
              <a:gd name="connsiteX1856" fmla="*/ 2075168 w 2148797"/>
              <a:gd name="connsiteY1856" fmla="*/ 396321 h 566036"/>
              <a:gd name="connsiteX1857" fmla="*/ 2079264 w 2148797"/>
              <a:gd name="connsiteY1857" fmla="*/ 395940 h 566036"/>
              <a:gd name="connsiteX1858" fmla="*/ 2077169 w 2148797"/>
              <a:gd name="connsiteY1858" fmla="*/ 400322 h 566036"/>
              <a:gd name="connsiteX1859" fmla="*/ 2075168 w 2148797"/>
              <a:gd name="connsiteY1859" fmla="*/ 399846 h 566036"/>
              <a:gd name="connsiteX1860" fmla="*/ 2071835 w 2148797"/>
              <a:gd name="connsiteY1860" fmla="*/ 400608 h 566036"/>
              <a:gd name="connsiteX1861" fmla="*/ 2072025 w 2148797"/>
              <a:gd name="connsiteY1861" fmla="*/ 403275 h 566036"/>
              <a:gd name="connsiteX1862" fmla="*/ 2075740 w 2148797"/>
              <a:gd name="connsiteY1862" fmla="*/ 405846 h 566036"/>
              <a:gd name="connsiteX1863" fmla="*/ 2082026 w 2148797"/>
              <a:gd name="connsiteY1863" fmla="*/ 405084 h 566036"/>
              <a:gd name="connsiteX1864" fmla="*/ 2085075 w 2148797"/>
              <a:gd name="connsiteY1864" fmla="*/ 410323 h 566036"/>
              <a:gd name="connsiteX1865" fmla="*/ 2085265 w 2148797"/>
              <a:gd name="connsiteY1865" fmla="*/ 410418 h 566036"/>
              <a:gd name="connsiteX1866" fmla="*/ 2089742 w 2148797"/>
              <a:gd name="connsiteY1866" fmla="*/ 413276 h 566036"/>
              <a:gd name="connsiteX1867" fmla="*/ 2096790 w 2148797"/>
              <a:gd name="connsiteY1867" fmla="*/ 406418 h 566036"/>
              <a:gd name="connsiteX1868" fmla="*/ 2111840 w 2148797"/>
              <a:gd name="connsiteY1868" fmla="*/ 408704 h 566036"/>
              <a:gd name="connsiteX1869" fmla="*/ 2114887 w 2148797"/>
              <a:gd name="connsiteY1869" fmla="*/ 406037 h 566036"/>
              <a:gd name="connsiteX1870" fmla="*/ 2115078 w 2148797"/>
              <a:gd name="connsiteY1870" fmla="*/ 405846 h 566036"/>
              <a:gd name="connsiteX1871" fmla="*/ 2116983 w 2148797"/>
              <a:gd name="connsiteY1871" fmla="*/ 407846 h 566036"/>
              <a:gd name="connsiteX1872" fmla="*/ 2117935 w 2148797"/>
              <a:gd name="connsiteY1872" fmla="*/ 409942 h 566036"/>
              <a:gd name="connsiteX1873" fmla="*/ 2125461 w 2148797"/>
              <a:gd name="connsiteY1873" fmla="*/ 410418 h 566036"/>
              <a:gd name="connsiteX1874" fmla="*/ 2127080 w 2148797"/>
              <a:gd name="connsiteY1874" fmla="*/ 413752 h 566036"/>
              <a:gd name="connsiteX1875" fmla="*/ 2128509 w 2148797"/>
              <a:gd name="connsiteY1875" fmla="*/ 411371 h 566036"/>
              <a:gd name="connsiteX1876" fmla="*/ 2135081 w 2148797"/>
              <a:gd name="connsiteY1876" fmla="*/ 411942 h 566036"/>
              <a:gd name="connsiteX1877" fmla="*/ 2139748 w 2148797"/>
              <a:gd name="connsiteY1877" fmla="*/ 425849 h 566036"/>
              <a:gd name="connsiteX1878" fmla="*/ 2146416 w 2148797"/>
              <a:gd name="connsiteY1878" fmla="*/ 435755 h 566036"/>
              <a:gd name="connsiteX1879" fmla="*/ 2148606 w 2148797"/>
              <a:gd name="connsiteY1879" fmla="*/ 436421 h 566036"/>
              <a:gd name="connsiteX1880" fmla="*/ 2148797 w 2148797"/>
              <a:gd name="connsiteY1880" fmla="*/ 436517 h 566036"/>
              <a:gd name="connsiteX1881" fmla="*/ 2147082 w 2148797"/>
              <a:gd name="connsiteY1881" fmla="*/ 438803 h 566036"/>
              <a:gd name="connsiteX1882" fmla="*/ 2143939 w 2148797"/>
              <a:gd name="connsiteY1882" fmla="*/ 440422 h 566036"/>
              <a:gd name="connsiteX1883" fmla="*/ 2137748 w 2148797"/>
              <a:gd name="connsiteY1883" fmla="*/ 445470 h 566036"/>
              <a:gd name="connsiteX1884" fmla="*/ 2131366 w 2148797"/>
              <a:gd name="connsiteY1884" fmla="*/ 451566 h 566036"/>
              <a:gd name="connsiteX1885" fmla="*/ 2141176 w 2148797"/>
              <a:gd name="connsiteY1885" fmla="*/ 452138 h 566036"/>
              <a:gd name="connsiteX1886" fmla="*/ 2143272 w 2148797"/>
              <a:gd name="connsiteY1886" fmla="*/ 456710 h 566036"/>
              <a:gd name="connsiteX1887" fmla="*/ 2139748 w 2148797"/>
              <a:gd name="connsiteY1887" fmla="*/ 457567 h 566036"/>
              <a:gd name="connsiteX1888" fmla="*/ 2138605 w 2148797"/>
              <a:gd name="connsiteY1888" fmla="*/ 456900 h 566036"/>
              <a:gd name="connsiteX1889" fmla="*/ 2138128 w 2148797"/>
              <a:gd name="connsiteY1889" fmla="*/ 456615 h 566036"/>
              <a:gd name="connsiteX1890" fmla="*/ 2135557 w 2148797"/>
              <a:gd name="connsiteY1890" fmla="*/ 455567 h 566036"/>
              <a:gd name="connsiteX1891" fmla="*/ 2134319 w 2148797"/>
              <a:gd name="connsiteY1891" fmla="*/ 459948 h 566036"/>
              <a:gd name="connsiteX1892" fmla="*/ 2133937 w 2148797"/>
              <a:gd name="connsiteY1892" fmla="*/ 465663 h 566036"/>
              <a:gd name="connsiteX1893" fmla="*/ 2130890 w 2148797"/>
              <a:gd name="connsiteY1893" fmla="*/ 465758 h 566036"/>
              <a:gd name="connsiteX1894" fmla="*/ 2122889 w 2148797"/>
              <a:gd name="connsiteY1894" fmla="*/ 466997 h 566036"/>
              <a:gd name="connsiteX1895" fmla="*/ 2115840 w 2148797"/>
              <a:gd name="connsiteY1895" fmla="*/ 465854 h 566036"/>
              <a:gd name="connsiteX1896" fmla="*/ 2111554 w 2148797"/>
              <a:gd name="connsiteY1896" fmla="*/ 466997 h 566036"/>
              <a:gd name="connsiteX1897" fmla="*/ 2110887 w 2148797"/>
              <a:gd name="connsiteY1897" fmla="*/ 467187 h 566036"/>
              <a:gd name="connsiteX1898" fmla="*/ 2114602 w 2148797"/>
              <a:gd name="connsiteY1898" fmla="*/ 472712 h 566036"/>
              <a:gd name="connsiteX1899" fmla="*/ 2112983 w 2148797"/>
              <a:gd name="connsiteY1899" fmla="*/ 475283 h 566036"/>
              <a:gd name="connsiteX1900" fmla="*/ 2112601 w 2148797"/>
              <a:gd name="connsiteY1900" fmla="*/ 475950 h 566036"/>
              <a:gd name="connsiteX1901" fmla="*/ 2109553 w 2148797"/>
              <a:gd name="connsiteY1901" fmla="*/ 479951 h 566036"/>
              <a:gd name="connsiteX1902" fmla="*/ 2106887 w 2148797"/>
              <a:gd name="connsiteY1902" fmla="*/ 479475 h 566036"/>
              <a:gd name="connsiteX1903" fmla="*/ 2102220 w 2148797"/>
              <a:gd name="connsiteY1903" fmla="*/ 478712 h 566036"/>
              <a:gd name="connsiteX1904" fmla="*/ 2097647 w 2148797"/>
              <a:gd name="connsiteY1904" fmla="*/ 480617 h 566036"/>
              <a:gd name="connsiteX1905" fmla="*/ 2097647 w 2148797"/>
              <a:gd name="connsiteY1905" fmla="*/ 478903 h 566036"/>
              <a:gd name="connsiteX1906" fmla="*/ 2097552 w 2148797"/>
              <a:gd name="connsiteY1906" fmla="*/ 472807 h 566036"/>
              <a:gd name="connsiteX1907" fmla="*/ 2091551 w 2148797"/>
              <a:gd name="connsiteY1907" fmla="*/ 477760 h 566036"/>
              <a:gd name="connsiteX1908" fmla="*/ 2093361 w 2148797"/>
              <a:gd name="connsiteY1908" fmla="*/ 482523 h 566036"/>
              <a:gd name="connsiteX1909" fmla="*/ 2091075 w 2148797"/>
              <a:gd name="connsiteY1909" fmla="*/ 487666 h 566036"/>
              <a:gd name="connsiteX1910" fmla="*/ 2083931 w 2148797"/>
              <a:gd name="connsiteY1910" fmla="*/ 488047 h 566036"/>
              <a:gd name="connsiteX1911" fmla="*/ 2066977 w 2148797"/>
              <a:gd name="connsiteY1911" fmla="*/ 488142 h 566036"/>
              <a:gd name="connsiteX1912" fmla="*/ 2065262 w 2148797"/>
              <a:gd name="connsiteY1912" fmla="*/ 490142 h 566036"/>
              <a:gd name="connsiteX1913" fmla="*/ 2063262 w 2148797"/>
              <a:gd name="connsiteY1913" fmla="*/ 492429 h 566036"/>
              <a:gd name="connsiteX1914" fmla="*/ 2054308 w 2148797"/>
              <a:gd name="connsiteY1914" fmla="*/ 492429 h 566036"/>
              <a:gd name="connsiteX1915" fmla="*/ 2041450 w 2148797"/>
              <a:gd name="connsiteY1915" fmla="*/ 492333 h 566036"/>
              <a:gd name="connsiteX1916" fmla="*/ 2023734 w 2148797"/>
              <a:gd name="connsiteY1916" fmla="*/ 493762 h 566036"/>
              <a:gd name="connsiteX1917" fmla="*/ 2021257 w 2148797"/>
              <a:gd name="connsiteY1917" fmla="*/ 496429 h 566036"/>
              <a:gd name="connsiteX1918" fmla="*/ 2018876 w 2148797"/>
              <a:gd name="connsiteY1918" fmla="*/ 496239 h 566036"/>
              <a:gd name="connsiteX1919" fmla="*/ 2014780 w 2148797"/>
              <a:gd name="connsiteY1919" fmla="*/ 492429 h 566036"/>
              <a:gd name="connsiteX1920" fmla="*/ 2011637 w 2148797"/>
              <a:gd name="connsiteY1920" fmla="*/ 496048 h 566036"/>
              <a:gd name="connsiteX1921" fmla="*/ 2004778 w 2148797"/>
              <a:gd name="connsiteY1921" fmla="*/ 497667 h 566036"/>
              <a:gd name="connsiteX1922" fmla="*/ 1998778 w 2148797"/>
              <a:gd name="connsiteY1922" fmla="*/ 500429 h 566036"/>
              <a:gd name="connsiteX1923" fmla="*/ 1992872 w 2148797"/>
              <a:gd name="connsiteY1923" fmla="*/ 500525 h 566036"/>
              <a:gd name="connsiteX1924" fmla="*/ 1988681 w 2148797"/>
              <a:gd name="connsiteY1924" fmla="*/ 501668 h 566036"/>
              <a:gd name="connsiteX1925" fmla="*/ 1978204 w 2148797"/>
              <a:gd name="connsiteY1925" fmla="*/ 495858 h 566036"/>
              <a:gd name="connsiteX1926" fmla="*/ 1972203 w 2148797"/>
              <a:gd name="connsiteY1926" fmla="*/ 501763 h 566036"/>
              <a:gd name="connsiteX1927" fmla="*/ 1963345 w 2148797"/>
              <a:gd name="connsiteY1927" fmla="*/ 503477 h 566036"/>
              <a:gd name="connsiteX1928" fmla="*/ 1951058 w 2148797"/>
              <a:gd name="connsiteY1928" fmla="*/ 499572 h 566036"/>
              <a:gd name="connsiteX1929" fmla="*/ 1931531 w 2148797"/>
              <a:gd name="connsiteY1929" fmla="*/ 503096 h 566036"/>
              <a:gd name="connsiteX1930" fmla="*/ 1925531 w 2148797"/>
              <a:gd name="connsiteY1930" fmla="*/ 501858 h 566036"/>
              <a:gd name="connsiteX1931" fmla="*/ 1922959 w 2148797"/>
              <a:gd name="connsiteY1931" fmla="*/ 501287 h 566036"/>
              <a:gd name="connsiteX1932" fmla="*/ 1916291 w 2148797"/>
              <a:gd name="connsiteY1932" fmla="*/ 502430 h 566036"/>
              <a:gd name="connsiteX1933" fmla="*/ 1910100 w 2148797"/>
              <a:gd name="connsiteY1933" fmla="*/ 501096 h 566036"/>
              <a:gd name="connsiteX1934" fmla="*/ 1895431 w 2148797"/>
              <a:gd name="connsiteY1934" fmla="*/ 499572 h 566036"/>
              <a:gd name="connsiteX1935" fmla="*/ 1870952 w 2148797"/>
              <a:gd name="connsiteY1935" fmla="*/ 503001 h 566036"/>
              <a:gd name="connsiteX1936" fmla="*/ 1869047 w 2148797"/>
              <a:gd name="connsiteY1936" fmla="*/ 506240 h 566036"/>
              <a:gd name="connsiteX1937" fmla="*/ 1865618 w 2148797"/>
              <a:gd name="connsiteY1937" fmla="*/ 500906 h 566036"/>
              <a:gd name="connsiteX1938" fmla="*/ 1851998 w 2148797"/>
              <a:gd name="connsiteY1938" fmla="*/ 502620 h 566036"/>
              <a:gd name="connsiteX1939" fmla="*/ 1846950 w 2148797"/>
              <a:gd name="connsiteY1939" fmla="*/ 499763 h 566036"/>
              <a:gd name="connsiteX1940" fmla="*/ 1844758 w 2148797"/>
              <a:gd name="connsiteY1940" fmla="*/ 498429 h 566036"/>
              <a:gd name="connsiteX1941" fmla="*/ 1831328 w 2148797"/>
              <a:gd name="connsiteY1941" fmla="*/ 499858 h 566036"/>
              <a:gd name="connsiteX1942" fmla="*/ 1829043 w 2148797"/>
              <a:gd name="connsiteY1942" fmla="*/ 500715 h 566036"/>
              <a:gd name="connsiteX1943" fmla="*/ 1827137 w 2148797"/>
              <a:gd name="connsiteY1943" fmla="*/ 501382 h 566036"/>
              <a:gd name="connsiteX1944" fmla="*/ 1816469 w 2148797"/>
              <a:gd name="connsiteY1944" fmla="*/ 500906 h 566036"/>
              <a:gd name="connsiteX1945" fmla="*/ 1813135 w 2148797"/>
              <a:gd name="connsiteY1945" fmla="*/ 500620 h 566036"/>
              <a:gd name="connsiteX1946" fmla="*/ 1811231 w 2148797"/>
              <a:gd name="connsiteY1946" fmla="*/ 500429 h 566036"/>
              <a:gd name="connsiteX1947" fmla="*/ 1805992 w 2148797"/>
              <a:gd name="connsiteY1947" fmla="*/ 501382 h 566036"/>
              <a:gd name="connsiteX1948" fmla="*/ 1802182 w 2148797"/>
              <a:gd name="connsiteY1948" fmla="*/ 506335 h 566036"/>
              <a:gd name="connsiteX1949" fmla="*/ 1798467 w 2148797"/>
              <a:gd name="connsiteY1949" fmla="*/ 499953 h 566036"/>
              <a:gd name="connsiteX1950" fmla="*/ 1795419 w 2148797"/>
              <a:gd name="connsiteY1950" fmla="*/ 500906 h 566036"/>
              <a:gd name="connsiteX1951" fmla="*/ 1790847 w 2148797"/>
              <a:gd name="connsiteY1951" fmla="*/ 502335 h 566036"/>
              <a:gd name="connsiteX1952" fmla="*/ 1797515 w 2148797"/>
              <a:gd name="connsiteY1952" fmla="*/ 509097 h 566036"/>
              <a:gd name="connsiteX1953" fmla="*/ 1791609 w 2148797"/>
              <a:gd name="connsiteY1953" fmla="*/ 513288 h 566036"/>
              <a:gd name="connsiteX1954" fmla="*/ 1780179 w 2148797"/>
              <a:gd name="connsiteY1954" fmla="*/ 511669 h 566036"/>
              <a:gd name="connsiteX1955" fmla="*/ 1772559 w 2148797"/>
              <a:gd name="connsiteY1955" fmla="*/ 515860 h 566036"/>
              <a:gd name="connsiteX1956" fmla="*/ 1777798 w 2148797"/>
              <a:gd name="connsiteY1956" fmla="*/ 517860 h 566036"/>
              <a:gd name="connsiteX1957" fmla="*/ 1776560 w 2148797"/>
              <a:gd name="connsiteY1957" fmla="*/ 519670 h 566036"/>
              <a:gd name="connsiteX1958" fmla="*/ 1774369 w 2148797"/>
              <a:gd name="connsiteY1958" fmla="*/ 529671 h 566036"/>
              <a:gd name="connsiteX1959" fmla="*/ 1765701 w 2148797"/>
              <a:gd name="connsiteY1959" fmla="*/ 532529 h 566036"/>
              <a:gd name="connsiteX1960" fmla="*/ 1763987 w 2148797"/>
              <a:gd name="connsiteY1960" fmla="*/ 528242 h 566036"/>
              <a:gd name="connsiteX1961" fmla="*/ 1758938 w 2148797"/>
              <a:gd name="connsiteY1961" fmla="*/ 528528 h 566036"/>
              <a:gd name="connsiteX1962" fmla="*/ 1758176 w 2148797"/>
              <a:gd name="connsiteY1962" fmla="*/ 532148 h 566036"/>
              <a:gd name="connsiteX1963" fmla="*/ 1755128 w 2148797"/>
              <a:gd name="connsiteY1963" fmla="*/ 533005 h 566036"/>
              <a:gd name="connsiteX1964" fmla="*/ 1753795 w 2148797"/>
              <a:gd name="connsiteY1964" fmla="*/ 531957 h 566036"/>
              <a:gd name="connsiteX1965" fmla="*/ 1752937 w 2148797"/>
              <a:gd name="connsiteY1965" fmla="*/ 531291 h 566036"/>
              <a:gd name="connsiteX1966" fmla="*/ 1756081 w 2148797"/>
              <a:gd name="connsiteY1966" fmla="*/ 526814 h 566036"/>
              <a:gd name="connsiteX1967" fmla="*/ 1760462 w 2148797"/>
              <a:gd name="connsiteY1967" fmla="*/ 521480 h 566036"/>
              <a:gd name="connsiteX1968" fmla="*/ 1758176 w 2148797"/>
              <a:gd name="connsiteY1968" fmla="*/ 515669 h 566036"/>
              <a:gd name="connsiteX1969" fmla="*/ 1760272 w 2148797"/>
              <a:gd name="connsiteY1969" fmla="*/ 509383 h 566036"/>
              <a:gd name="connsiteX1970" fmla="*/ 1765796 w 2148797"/>
              <a:gd name="connsiteY1970" fmla="*/ 508431 h 566036"/>
              <a:gd name="connsiteX1971" fmla="*/ 1770178 w 2148797"/>
              <a:gd name="connsiteY1971" fmla="*/ 510335 h 566036"/>
              <a:gd name="connsiteX1972" fmla="*/ 1770464 w 2148797"/>
              <a:gd name="connsiteY1972" fmla="*/ 509859 h 566036"/>
              <a:gd name="connsiteX1973" fmla="*/ 1772464 w 2148797"/>
              <a:gd name="connsiteY1973" fmla="*/ 506906 h 566036"/>
              <a:gd name="connsiteX1974" fmla="*/ 1764558 w 2148797"/>
              <a:gd name="connsiteY1974" fmla="*/ 500048 h 566036"/>
              <a:gd name="connsiteX1975" fmla="*/ 1762081 w 2148797"/>
              <a:gd name="connsiteY1975" fmla="*/ 502144 h 566036"/>
              <a:gd name="connsiteX1976" fmla="*/ 1758557 w 2148797"/>
              <a:gd name="connsiteY1976" fmla="*/ 502716 h 566036"/>
              <a:gd name="connsiteX1977" fmla="*/ 1755319 w 2148797"/>
              <a:gd name="connsiteY1977" fmla="*/ 503573 h 566036"/>
              <a:gd name="connsiteX1978" fmla="*/ 1747889 w 2148797"/>
              <a:gd name="connsiteY1978" fmla="*/ 501192 h 566036"/>
              <a:gd name="connsiteX1979" fmla="*/ 1742269 w 2148797"/>
              <a:gd name="connsiteY1979" fmla="*/ 503192 h 566036"/>
              <a:gd name="connsiteX1980" fmla="*/ 1729125 w 2148797"/>
              <a:gd name="connsiteY1980" fmla="*/ 503382 h 566036"/>
              <a:gd name="connsiteX1981" fmla="*/ 1714743 w 2148797"/>
              <a:gd name="connsiteY1981" fmla="*/ 503573 h 566036"/>
              <a:gd name="connsiteX1982" fmla="*/ 1712456 w 2148797"/>
              <a:gd name="connsiteY1982" fmla="*/ 502716 h 566036"/>
              <a:gd name="connsiteX1983" fmla="*/ 1707027 w 2148797"/>
              <a:gd name="connsiteY1983" fmla="*/ 500620 h 566036"/>
              <a:gd name="connsiteX1984" fmla="*/ 1706646 w 2148797"/>
              <a:gd name="connsiteY1984" fmla="*/ 500525 h 566036"/>
              <a:gd name="connsiteX1985" fmla="*/ 1700836 w 2148797"/>
              <a:gd name="connsiteY1985" fmla="*/ 503192 h 566036"/>
              <a:gd name="connsiteX1986" fmla="*/ 1700740 w 2148797"/>
              <a:gd name="connsiteY1986" fmla="*/ 513955 h 566036"/>
              <a:gd name="connsiteX1987" fmla="*/ 1699217 w 2148797"/>
              <a:gd name="connsiteY1987" fmla="*/ 522527 h 566036"/>
              <a:gd name="connsiteX1988" fmla="*/ 1692454 w 2148797"/>
              <a:gd name="connsiteY1988" fmla="*/ 521861 h 566036"/>
              <a:gd name="connsiteX1989" fmla="*/ 1690073 w 2148797"/>
              <a:gd name="connsiteY1989" fmla="*/ 521385 h 566036"/>
              <a:gd name="connsiteX1990" fmla="*/ 1687501 w 2148797"/>
              <a:gd name="connsiteY1990" fmla="*/ 520908 h 566036"/>
              <a:gd name="connsiteX1991" fmla="*/ 1682357 w 2148797"/>
              <a:gd name="connsiteY1991" fmla="*/ 514812 h 566036"/>
              <a:gd name="connsiteX1992" fmla="*/ 1683024 w 2148797"/>
              <a:gd name="connsiteY1992" fmla="*/ 507192 h 566036"/>
              <a:gd name="connsiteX1993" fmla="*/ 1691120 w 2148797"/>
              <a:gd name="connsiteY1993" fmla="*/ 507859 h 566036"/>
              <a:gd name="connsiteX1994" fmla="*/ 1690453 w 2148797"/>
              <a:gd name="connsiteY1994" fmla="*/ 509192 h 566036"/>
              <a:gd name="connsiteX1995" fmla="*/ 1688549 w 2148797"/>
              <a:gd name="connsiteY1995" fmla="*/ 513765 h 566036"/>
              <a:gd name="connsiteX1996" fmla="*/ 1688263 w 2148797"/>
              <a:gd name="connsiteY1996" fmla="*/ 514908 h 566036"/>
              <a:gd name="connsiteX1997" fmla="*/ 1691501 w 2148797"/>
              <a:gd name="connsiteY1997" fmla="*/ 517194 h 566036"/>
              <a:gd name="connsiteX1998" fmla="*/ 1692454 w 2148797"/>
              <a:gd name="connsiteY1998" fmla="*/ 516717 h 566036"/>
              <a:gd name="connsiteX1999" fmla="*/ 1698741 w 2148797"/>
              <a:gd name="connsiteY1999" fmla="*/ 513383 h 566036"/>
              <a:gd name="connsiteX2000" fmla="*/ 1689216 w 2148797"/>
              <a:gd name="connsiteY2000" fmla="*/ 503001 h 566036"/>
              <a:gd name="connsiteX2001" fmla="*/ 1685405 w 2148797"/>
              <a:gd name="connsiteY2001" fmla="*/ 503954 h 566036"/>
              <a:gd name="connsiteX2002" fmla="*/ 1682357 w 2148797"/>
              <a:gd name="connsiteY2002" fmla="*/ 504621 h 566036"/>
              <a:gd name="connsiteX2003" fmla="*/ 1674071 w 2148797"/>
              <a:gd name="connsiteY2003" fmla="*/ 504430 h 566036"/>
              <a:gd name="connsiteX2004" fmla="*/ 1672928 w 2148797"/>
              <a:gd name="connsiteY2004" fmla="*/ 504240 h 566036"/>
              <a:gd name="connsiteX2005" fmla="*/ 1670451 w 2148797"/>
              <a:gd name="connsiteY2005" fmla="*/ 506430 h 566036"/>
              <a:gd name="connsiteX2006" fmla="*/ 1671309 w 2148797"/>
              <a:gd name="connsiteY2006" fmla="*/ 508526 h 566036"/>
              <a:gd name="connsiteX2007" fmla="*/ 1667308 w 2148797"/>
              <a:gd name="connsiteY2007" fmla="*/ 512907 h 566036"/>
              <a:gd name="connsiteX2008" fmla="*/ 1664926 w 2148797"/>
              <a:gd name="connsiteY2008" fmla="*/ 518527 h 566036"/>
              <a:gd name="connsiteX2009" fmla="*/ 1664831 w 2148797"/>
              <a:gd name="connsiteY2009" fmla="*/ 517956 h 566036"/>
              <a:gd name="connsiteX2010" fmla="*/ 1664546 w 2148797"/>
              <a:gd name="connsiteY2010" fmla="*/ 515289 h 566036"/>
              <a:gd name="connsiteX2011" fmla="*/ 1662450 w 2148797"/>
              <a:gd name="connsiteY2011" fmla="*/ 509478 h 566036"/>
              <a:gd name="connsiteX2012" fmla="*/ 1658640 w 2148797"/>
              <a:gd name="connsiteY2012" fmla="*/ 512431 h 566036"/>
              <a:gd name="connsiteX2013" fmla="*/ 1655211 w 2148797"/>
              <a:gd name="connsiteY2013" fmla="*/ 519765 h 566036"/>
              <a:gd name="connsiteX2014" fmla="*/ 1644733 w 2148797"/>
              <a:gd name="connsiteY2014" fmla="*/ 517479 h 566036"/>
              <a:gd name="connsiteX2015" fmla="*/ 1641495 w 2148797"/>
              <a:gd name="connsiteY2015" fmla="*/ 512812 h 566036"/>
              <a:gd name="connsiteX2016" fmla="*/ 1637400 w 2148797"/>
              <a:gd name="connsiteY2016" fmla="*/ 506525 h 566036"/>
              <a:gd name="connsiteX2017" fmla="*/ 1628636 w 2148797"/>
              <a:gd name="connsiteY2017" fmla="*/ 505954 h 566036"/>
              <a:gd name="connsiteX2018" fmla="*/ 1628636 w 2148797"/>
              <a:gd name="connsiteY2018" fmla="*/ 506240 h 566036"/>
              <a:gd name="connsiteX2019" fmla="*/ 1627398 w 2148797"/>
              <a:gd name="connsiteY2019" fmla="*/ 511098 h 566036"/>
              <a:gd name="connsiteX2020" fmla="*/ 1625588 w 2148797"/>
              <a:gd name="connsiteY2020" fmla="*/ 518908 h 566036"/>
              <a:gd name="connsiteX2021" fmla="*/ 1624255 w 2148797"/>
              <a:gd name="connsiteY2021" fmla="*/ 517956 h 566036"/>
              <a:gd name="connsiteX2022" fmla="*/ 1620064 w 2148797"/>
              <a:gd name="connsiteY2022" fmla="*/ 516336 h 566036"/>
              <a:gd name="connsiteX2023" fmla="*/ 1618730 w 2148797"/>
              <a:gd name="connsiteY2023" fmla="*/ 515193 h 566036"/>
              <a:gd name="connsiteX2024" fmla="*/ 1617683 w 2148797"/>
              <a:gd name="connsiteY2024" fmla="*/ 508431 h 566036"/>
              <a:gd name="connsiteX2025" fmla="*/ 1616921 w 2148797"/>
              <a:gd name="connsiteY2025" fmla="*/ 506906 h 566036"/>
              <a:gd name="connsiteX2026" fmla="*/ 1612349 w 2148797"/>
              <a:gd name="connsiteY2026" fmla="*/ 502716 h 566036"/>
              <a:gd name="connsiteX2027" fmla="*/ 1609491 w 2148797"/>
              <a:gd name="connsiteY2027" fmla="*/ 501858 h 566036"/>
              <a:gd name="connsiteX2028" fmla="*/ 1607586 w 2148797"/>
              <a:gd name="connsiteY2028" fmla="*/ 506335 h 566036"/>
              <a:gd name="connsiteX2029" fmla="*/ 1606729 w 2148797"/>
              <a:gd name="connsiteY2029" fmla="*/ 508907 h 566036"/>
              <a:gd name="connsiteX2030" fmla="*/ 1610348 w 2148797"/>
              <a:gd name="connsiteY2030" fmla="*/ 512621 h 566036"/>
              <a:gd name="connsiteX2031" fmla="*/ 1604348 w 2148797"/>
              <a:gd name="connsiteY2031" fmla="*/ 516622 h 566036"/>
              <a:gd name="connsiteX2032" fmla="*/ 1601776 w 2148797"/>
              <a:gd name="connsiteY2032" fmla="*/ 520813 h 566036"/>
              <a:gd name="connsiteX2033" fmla="*/ 1598061 w 2148797"/>
              <a:gd name="connsiteY2033" fmla="*/ 510717 h 566036"/>
              <a:gd name="connsiteX2034" fmla="*/ 1600728 w 2148797"/>
              <a:gd name="connsiteY2034" fmla="*/ 504906 h 566036"/>
              <a:gd name="connsiteX2035" fmla="*/ 1597585 w 2148797"/>
              <a:gd name="connsiteY2035" fmla="*/ 503763 h 566036"/>
              <a:gd name="connsiteX2036" fmla="*/ 1596442 w 2148797"/>
              <a:gd name="connsiteY2036" fmla="*/ 504430 h 566036"/>
              <a:gd name="connsiteX2037" fmla="*/ 1596347 w 2148797"/>
              <a:gd name="connsiteY2037" fmla="*/ 505383 h 566036"/>
              <a:gd name="connsiteX2038" fmla="*/ 1593584 w 2148797"/>
              <a:gd name="connsiteY2038" fmla="*/ 507097 h 566036"/>
              <a:gd name="connsiteX2039" fmla="*/ 1592156 w 2148797"/>
              <a:gd name="connsiteY2039" fmla="*/ 514431 h 566036"/>
              <a:gd name="connsiteX2040" fmla="*/ 1596347 w 2148797"/>
              <a:gd name="connsiteY2040" fmla="*/ 518337 h 566036"/>
              <a:gd name="connsiteX2041" fmla="*/ 1596347 w 2148797"/>
              <a:gd name="connsiteY2041" fmla="*/ 518622 h 566036"/>
              <a:gd name="connsiteX2042" fmla="*/ 1596061 w 2148797"/>
              <a:gd name="connsiteY2042" fmla="*/ 520623 h 566036"/>
              <a:gd name="connsiteX2043" fmla="*/ 1594346 w 2148797"/>
              <a:gd name="connsiteY2043" fmla="*/ 520813 h 566036"/>
              <a:gd name="connsiteX2044" fmla="*/ 1590727 w 2148797"/>
              <a:gd name="connsiteY2044" fmla="*/ 517860 h 566036"/>
              <a:gd name="connsiteX2045" fmla="*/ 1579678 w 2148797"/>
              <a:gd name="connsiteY2045" fmla="*/ 511860 h 566036"/>
              <a:gd name="connsiteX2046" fmla="*/ 1578249 w 2148797"/>
              <a:gd name="connsiteY2046" fmla="*/ 508145 h 566036"/>
              <a:gd name="connsiteX2047" fmla="*/ 1574916 w 2148797"/>
              <a:gd name="connsiteY2047" fmla="*/ 505192 h 566036"/>
              <a:gd name="connsiteX2048" fmla="*/ 1574058 w 2148797"/>
              <a:gd name="connsiteY2048" fmla="*/ 504716 h 566036"/>
              <a:gd name="connsiteX2049" fmla="*/ 1572058 w 2148797"/>
              <a:gd name="connsiteY2049" fmla="*/ 505859 h 566036"/>
              <a:gd name="connsiteX2050" fmla="*/ 1573391 w 2148797"/>
              <a:gd name="connsiteY2050" fmla="*/ 511574 h 566036"/>
              <a:gd name="connsiteX2051" fmla="*/ 1570915 w 2148797"/>
              <a:gd name="connsiteY2051" fmla="*/ 520813 h 566036"/>
              <a:gd name="connsiteX2052" fmla="*/ 1560151 w 2148797"/>
              <a:gd name="connsiteY2052" fmla="*/ 519956 h 566036"/>
              <a:gd name="connsiteX2053" fmla="*/ 1563390 w 2148797"/>
              <a:gd name="connsiteY2053" fmla="*/ 516241 h 566036"/>
              <a:gd name="connsiteX2054" fmla="*/ 1559961 w 2148797"/>
              <a:gd name="connsiteY2054" fmla="*/ 514431 h 566036"/>
              <a:gd name="connsiteX2055" fmla="*/ 1548339 w 2148797"/>
              <a:gd name="connsiteY2055" fmla="*/ 513001 h 566036"/>
              <a:gd name="connsiteX2056" fmla="*/ 1547960 w 2148797"/>
              <a:gd name="connsiteY2056" fmla="*/ 508621 h 566036"/>
              <a:gd name="connsiteX2057" fmla="*/ 1549483 w 2148797"/>
              <a:gd name="connsiteY2057" fmla="*/ 503096 h 566036"/>
              <a:gd name="connsiteX2058" fmla="*/ 1547388 w 2148797"/>
              <a:gd name="connsiteY2058" fmla="*/ 502430 h 566036"/>
              <a:gd name="connsiteX2059" fmla="*/ 1538720 w 2148797"/>
              <a:gd name="connsiteY2059" fmla="*/ 503096 h 566036"/>
              <a:gd name="connsiteX2060" fmla="*/ 1530338 w 2148797"/>
              <a:gd name="connsiteY2060" fmla="*/ 504906 h 566036"/>
              <a:gd name="connsiteX2061" fmla="*/ 1529481 w 2148797"/>
              <a:gd name="connsiteY2061" fmla="*/ 507573 h 566036"/>
              <a:gd name="connsiteX2062" fmla="*/ 1531386 w 2148797"/>
              <a:gd name="connsiteY2062" fmla="*/ 508621 h 566036"/>
              <a:gd name="connsiteX2063" fmla="*/ 1533768 w 2148797"/>
              <a:gd name="connsiteY2063" fmla="*/ 508240 h 566036"/>
              <a:gd name="connsiteX2064" fmla="*/ 1539292 w 2148797"/>
              <a:gd name="connsiteY2064" fmla="*/ 506716 h 566036"/>
              <a:gd name="connsiteX2065" fmla="*/ 1546177 w 2148797"/>
              <a:gd name="connsiteY2065" fmla="*/ 512735 h 566036"/>
              <a:gd name="connsiteX2066" fmla="*/ 1535196 w 2148797"/>
              <a:gd name="connsiteY2066" fmla="*/ 511383 h 566036"/>
              <a:gd name="connsiteX2067" fmla="*/ 1533386 w 2148797"/>
              <a:gd name="connsiteY2067" fmla="*/ 511002 h 566036"/>
              <a:gd name="connsiteX2068" fmla="*/ 1533196 w 2148797"/>
              <a:gd name="connsiteY2068" fmla="*/ 510907 h 566036"/>
              <a:gd name="connsiteX2069" fmla="*/ 1535291 w 2148797"/>
              <a:gd name="connsiteY2069" fmla="*/ 514717 h 566036"/>
              <a:gd name="connsiteX2070" fmla="*/ 1537101 w 2148797"/>
              <a:gd name="connsiteY2070" fmla="*/ 515098 h 566036"/>
              <a:gd name="connsiteX2071" fmla="*/ 1539292 w 2148797"/>
              <a:gd name="connsiteY2071" fmla="*/ 515765 h 566036"/>
              <a:gd name="connsiteX2072" fmla="*/ 1548817 w 2148797"/>
              <a:gd name="connsiteY2072" fmla="*/ 518527 h 566036"/>
              <a:gd name="connsiteX2073" fmla="*/ 1548491 w 2148797"/>
              <a:gd name="connsiteY2073" fmla="*/ 514757 h 566036"/>
              <a:gd name="connsiteX2074" fmla="*/ 1552912 w 2148797"/>
              <a:gd name="connsiteY2074" fmla="*/ 518622 h 566036"/>
              <a:gd name="connsiteX2075" fmla="*/ 1552531 w 2148797"/>
              <a:gd name="connsiteY2075" fmla="*/ 519098 h 566036"/>
              <a:gd name="connsiteX2076" fmla="*/ 1547674 w 2148797"/>
              <a:gd name="connsiteY2076" fmla="*/ 523575 h 566036"/>
              <a:gd name="connsiteX2077" fmla="*/ 1546817 w 2148797"/>
              <a:gd name="connsiteY2077" fmla="*/ 525290 h 566036"/>
              <a:gd name="connsiteX2078" fmla="*/ 1545197 w 2148797"/>
              <a:gd name="connsiteY2078" fmla="*/ 526338 h 566036"/>
              <a:gd name="connsiteX2079" fmla="*/ 1540054 w 2148797"/>
              <a:gd name="connsiteY2079" fmla="*/ 518146 h 566036"/>
              <a:gd name="connsiteX2080" fmla="*/ 1529862 w 2148797"/>
              <a:gd name="connsiteY2080" fmla="*/ 518051 h 566036"/>
              <a:gd name="connsiteX2081" fmla="*/ 1521861 w 2148797"/>
              <a:gd name="connsiteY2081" fmla="*/ 522051 h 566036"/>
              <a:gd name="connsiteX2082" fmla="*/ 1519480 w 2148797"/>
              <a:gd name="connsiteY2082" fmla="*/ 526909 h 566036"/>
              <a:gd name="connsiteX2083" fmla="*/ 1519194 w 2148797"/>
              <a:gd name="connsiteY2083" fmla="*/ 526528 h 566036"/>
              <a:gd name="connsiteX2084" fmla="*/ 1518242 w 2148797"/>
              <a:gd name="connsiteY2084" fmla="*/ 525099 h 566036"/>
              <a:gd name="connsiteX2085" fmla="*/ 1509860 w 2148797"/>
              <a:gd name="connsiteY2085" fmla="*/ 516812 h 566036"/>
              <a:gd name="connsiteX2086" fmla="*/ 1507669 w 2148797"/>
              <a:gd name="connsiteY2086" fmla="*/ 519289 h 566036"/>
              <a:gd name="connsiteX2087" fmla="*/ 1505002 w 2148797"/>
              <a:gd name="connsiteY2087" fmla="*/ 522337 h 566036"/>
              <a:gd name="connsiteX2088" fmla="*/ 1496906 w 2148797"/>
              <a:gd name="connsiteY2088" fmla="*/ 524433 h 566036"/>
              <a:gd name="connsiteX2089" fmla="*/ 1493667 w 2148797"/>
              <a:gd name="connsiteY2089" fmla="*/ 522432 h 566036"/>
              <a:gd name="connsiteX2090" fmla="*/ 1490048 w 2148797"/>
              <a:gd name="connsiteY2090" fmla="*/ 524052 h 566036"/>
              <a:gd name="connsiteX2091" fmla="*/ 1486333 w 2148797"/>
              <a:gd name="connsiteY2091" fmla="*/ 529957 h 566036"/>
              <a:gd name="connsiteX2092" fmla="*/ 1485571 w 2148797"/>
              <a:gd name="connsiteY2092" fmla="*/ 534624 h 566036"/>
              <a:gd name="connsiteX2093" fmla="*/ 1484904 w 2148797"/>
              <a:gd name="connsiteY2093" fmla="*/ 535386 h 566036"/>
              <a:gd name="connsiteX2094" fmla="*/ 1484237 w 2148797"/>
              <a:gd name="connsiteY2094" fmla="*/ 535291 h 566036"/>
              <a:gd name="connsiteX2095" fmla="*/ 1477189 w 2148797"/>
              <a:gd name="connsiteY2095" fmla="*/ 533005 h 566036"/>
              <a:gd name="connsiteX2096" fmla="*/ 1478998 w 2148797"/>
              <a:gd name="connsiteY2096" fmla="*/ 529862 h 566036"/>
              <a:gd name="connsiteX2097" fmla="*/ 1482904 w 2148797"/>
              <a:gd name="connsiteY2097" fmla="*/ 525671 h 566036"/>
              <a:gd name="connsiteX2098" fmla="*/ 1485476 w 2148797"/>
              <a:gd name="connsiteY2098" fmla="*/ 521861 h 566036"/>
              <a:gd name="connsiteX2099" fmla="*/ 1485380 w 2148797"/>
              <a:gd name="connsiteY2099" fmla="*/ 520908 h 566036"/>
              <a:gd name="connsiteX2100" fmla="*/ 1481475 w 2148797"/>
              <a:gd name="connsiteY2100" fmla="*/ 520146 h 566036"/>
              <a:gd name="connsiteX2101" fmla="*/ 1480427 w 2148797"/>
              <a:gd name="connsiteY2101" fmla="*/ 520908 h 566036"/>
              <a:gd name="connsiteX2102" fmla="*/ 1478808 w 2148797"/>
              <a:gd name="connsiteY2102" fmla="*/ 523194 h 566036"/>
              <a:gd name="connsiteX2103" fmla="*/ 1477856 w 2148797"/>
              <a:gd name="connsiteY2103" fmla="*/ 523480 h 566036"/>
              <a:gd name="connsiteX2104" fmla="*/ 1476331 w 2148797"/>
              <a:gd name="connsiteY2104" fmla="*/ 520718 h 566036"/>
              <a:gd name="connsiteX2105" fmla="*/ 1480713 w 2148797"/>
              <a:gd name="connsiteY2105" fmla="*/ 514812 h 566036"/>
              <a:gd name="connsiteX2106" fmla="*/ 1483189 w 2148797"/>
              <a:gd name="connsiteY2106" fmla="*/ 516050 h 566036"/>
              <a:gd name="connsiteX2107" fmla="*/ 1486714 w 2148797"/>
              <a:gd name="connsiteY2107" fmla="*/ 515003 h 566036"/>
              <a:gd name="connsiteX2108" fmla="*/ 1486809 w 2148797"/>
              <a:gd name="connsiteY2108" fmla="*/ 512907 h 566036"/>
              <a:gd name="connsiteX2109" fmla="*/ 1485380 w 2148797"/>
              <a:gd name="connsiteY2109" fmla="*/ 509764 h 566036"/>
              <a:gd name="connsiteX2110" fmla="*/ 1480618 w 2148797"/>
              <a:gd name="connsiteY2110" fmla="*/ 506525 h 566036"/>
              <a:gd name="connsiteX2111" fmla="*/ 1481475 w 2148797"/>
              <a:gd name="connsiteY2111" fmla="*/ 503001 h 566036"/>
              <a:gd name="connsiteX2112" fmla="*/ 1472236 w 2148797"/>
              <a:gd name="connsiteY2112" fmla="*/ 506049 h 566036"/>
              <a:gd name="connsiteX2113" fmla="*/ 1474998 w 2148797"/>
              <a:gd name="connsiteY2113" fmla="*/ 512431 h 566036"/>
              <a:gd name="connsiteX2114" fmla="*/ 1472903 w 2148797"/>
              <a:gd name="connsiteY2114" fmla="*/ 511288 h 566036"/>
              <a:gd name="connsiteX2115" fmla="*/ 1468331 w 2148797"/>
              <a:gd name="connsiteY2115" fmla="*/ 509573 h 566036"/>
              <a:gd name="connsiteX2116" fmla="*/ 1465378 w 2148797"/>
              <a:gd name="connsiteY2116" fmla="*/ 515860 h 566036"/>
              <a:gd name="connsiteX2117" fmla="*/ 1470902 w 2148797"/>
              <a:gd name="connsiteY2117" fmla="*/ 516527 h 566036"/>
              <a:gd name="connsiteX2118" fmla="*/ 1471569 w 2148797"/>
              <a:gd name="connsiteY2118" fmla="*/ 517384 h 566036"/>
              <a:gd name="connsiteX2119" fmla="*/ 1472522 w 2148797"/>
              <a:gd name="connsiteY2119" fmla="*/ 520051 h 566036"/>
              <a:gd name="connsiteX2120" fmla="*/ 1469664 w 2148797"/>
              <a:gd name="connsiteY2120" fmla="*/ 521289 h 566036"/>
              <a:gd name="connsiteX2121" fmla="*/ 1464044 w 2148797"/>
              <a:gd name="connsiteY2121" fmla="*/ 519670 h 566036"/>
              <a:gd name="connsiteX2122" fmla="*/ 1459948 w 2148797"/>
              <a:gd name="connsiteY2122" fmla="*/ 520432 h 566036"/>
              <a:gd name="connsiteX2123" fmla="*/ 1459948 w 2148797"/>
              <a:gd name="connsiteY2123" fmla="*/ 522623 h 566036"/>
              <a:gd name="connsiteX2124" fmla="*/ 1454138 w 2148797"/>
              <a:gd name="connsiteY2124" fmla="*/ 522051 h 566036"/>
              <a:gd name="connsiteX2125" fmla="*/ 1449757 w 2148797"/>
              <a:gd name="connsiteY2125" fmla="*/ 515479 h 566036"/>
              <a:gd name="connsiteX2126" fmla="*/ 1442613 w 2148797"/>
              <a:gd name="connsiteY2126" fmla="*/ 507383 h 566036"/>
              <a:gd name="connsiteX2127" fmla="*/ 1437470 w 2148797"/>
              <a:gd name="connsiteY2127" fmla="*/ 507287 h 566036"/>
              <a:gd name="connsiteX2128" fmla="*/ 1432040 w 2148797"/>
              <a:gd name="connsiteY2128" fmla="*/ 502049 h 566036"/>
              <a:gd name="connsiteX2129" fmla="*/ 1428230 w 2148797"/>
              <a:gd name="connsiteY2129" fmla="*/ 503763 h 566036"/>
              <a:gd name="connsiteX2130" fmla="*/ 1424992 w 2148797"/>
              <a:gd name="connsiteY2130" fmla="*/ 505192 h 566036"/>
              <a:gd name="connsiteX2131" fmla="*/ 1413752 w 2148797"/>
              <a:gd name="connsiteY2131" fmla="*/ 505764 h 566036"/>
              <a:gd name="connsiteX2132" fmla="*/ 1410895 w 2148797"/>
              <a:gd name="connsiteY2132" fmla="*/ 509288 h 566036"/>
              <a:gd name="connsiteX2133" fmla="*/ 1409656 w 2148797"/>
              <a:gd name="connsiteY2133" fmla="*/ 513098 h 566036"/>
              <a:gd name="connsiteX2134" fmla="*/ 1397179 w 2148797"/>
              <a:gd name="connsiteY2134" fmla="*/ 515860 h 566036"/>
              <a:gd name="connsiteX2135" fmla="*/ 1397750 w 2148797"/>
              <a:gd name="connsiteY2135" fmla="*/ 519194 h 566036"/>
              <a:gd name="connsiteX2136" fmla="*/ 1396131 w 2148797"/>
              <a:gd name="connsiteY2136" fmla="*/ 523385 h 566036"/>
              <a:gd name="connsiteX2137" fmla="*/ 1392988 w 2148797"/>
              <a:gd name="connsiteY2137" fmla="*/ 526433 h 566036"/>
              <a:gd name="connsiteX2138" fmla="*/ 1395560 w 2148797"/>
              <a:gd name="connsiteY2138" fmla="*/ 528052 h 566036"/>
              <a:gd name="connsiteX2139" fmla="*/ 1402513 w 2148797"/>
              <a:gd name="connsiteY2139" fmla="*/ 532053 h 566036"/>
              <a:gd name="connsiteX2140" fmla="*/ 1402703 w 2148797"/>
              <a:gd name="connsiteY2140" fmla="*/ 534529 h 566036"/>
              <a:gd name="connsiteX2141" fmla="*/ 1400227 w 2148797"/>
              <a:gd name="connsiteY2141" fmla="*/ 534243 h 566036"/>
              <a:gd name="connsiteX2142" fmla="*/ 1397274 w 2148797"/>
              <a:gd name="connsiteY2142" fmla="*/ 533862 h 566036"/>
              <a:gd name="connsiteX2143" fmla="*/ 1390702 w 2148797"/>
              <a:gd name="connsiteY2143" fmla="*/ 533481 h 566036"/>
              <a:gd name="connsiteX2144" fmla="*/ 1389368 w 2148797"/>
              <a:gd name="connsiteY2144" fmla="*/ 524623 h 566036"/>
              <a:gd name="connsiteX2145" fmla="*/ 1379939 w 2148797"/>
              <a:gd name="connsiteY2145" fmla="*/ 509669 h 566036"/>
              <a:gd name="connsiteX2146" fmla="*/ 1378033 w 2148797"/>
              <a:gd name="connsiteY2146" fmla="*/ 505668 h 566036"/>
              <a:gd name="connsiteX2147" fmla="*/ 1376890 w 2148797"/>
              <a:gd name="connsiteY2147" fmla="*/ 503668 h 566036"/>
              <a:gd name="connsiteX2148" fmla="*/ 1370082 w 2148797"/>
              <a:gd name="connsiteY2148" fmla="*/ 505384 h 566036"/>
              <a:gd name="connsiteX2149" fmla="*/ 1373747 w 2148797"/>
              <a:gd name="connsiteY2149" fmla="*/ 509764 h 566036"/>
              <a:gd name="connsiteX2150" fmla="*/ 1372509 w 2148797"/>
              <a:gd name="connsiteY2150" fmla="*/ 520718 h 566036"/>
              <a:gd name="connsiteX2151" fmla="*/ 1372128 w 2148797"/>
              <a:gd name="connsiteY2151" fmla="*/ 521670 h 566036"/>
              <a:gd name="connsiteX2152" fmla="*/ 1370032 w 2148797"/>
              <a:gd name="connsiteY2152" fmla="*/ 523480 h 566036"/>
              <a:gd name="connsiteX2153" fmla="*/ 1367175 w 2148797"/>
              <a:gd name="connsiteY2153" fmla="*/ 522337 h 566036"/>
              <a:gd name="connsiteX2154" fmla="*/ 1368413 w 2148797"/>
              <a:gd name="connsiteY2154" fmla="*/ 518337 h 566036"/>
              <a:gd name="connsiteX2155" fmla="*/ 1368604 w 2148797"/>
              <a:gd name="connsiteY2155" fmla="*/ 511764 h 566036"/>
              <a:gd name="connsiteX2156" fmla="*/ 1368890 w 2148797"/>
              <a:gd name="connsiteY2156" fmla="*/ 510240 h 566036"/>
              <a:gd name="connsiteX2157" fmla="*/ 1369774 w 2148797"/>
              <a:gd name="connsiteY2157" fmla="*/ 505462 h 566036"/>
              <a:gd name="connsiteX2158" fmla="*/ 1365175 w 2148797"/>
              <a:gd name="connsiteY2158" fmla="*/ 506621 h 566036"/>
              <a:gd name="connsiteX2159" fmla="*/ 1344982 w 2148797"/>
              <a:gd name="connsiteY2159" fmla="*/ 502716 h 566036"/>
              <a:gd name="connsiteX2160" fmla="*/ 1335552 w 2148797"/>
              <a:gd name="connsiteY2160" fmla="*/ 509192 h 566036"/>
              <a:gd name="connsiteX2161" fmla="*/ 1334504 w 2148797"/>
              <a:gd name="connsiteY2161" fmla="*/ 508907 h 566036"/>
              <a:gd name="connsiteX2162" fmla="*/ 1332599 w 2148797"/>
              <a:gd name="connsiteY2162" fmla="*/ 508431 h 566036"/>
              <a:gd name="connsiteX2163" fmla="*/ 1330313 w 2148797"/>
              <a:gd name="connsiteY2163" fmla="*/ 505764 h 566036"/>
              <a:gd name="connsiteX2164" fmla="*/ 1329932 w 2148797"/>
              <a:gd name="connsiteY2164" fmla="*/ 505192 h 566036"/>
              <a:gd name="connsiteX2165" fmla="*/ 1328313 w 2148797"/>
              <a:gd name="connsiteY2165" fmla="*/ 502811 h 566036"/>
              <a:gd name="connsiteX2166" fmla="*/ 1318883 w 2148797"/>
              <a:gd name="connsiteY2166" fmla="*/ 502525 h 566036"/>
              <a:gd name="connsiteX2167" fmla="*/ 1307453 w 2148797"/>
              <a:gd name="connsiteY2167" fmla="*/ 506716 h 566036"/>
              <a:gd name="connsiteX2168" fmla="*/ 1309263 w 2148797"/>
              <a:gd name="connsiteY2168" fmla="*/ 515098 h 566036"/>
              <a:gd name="connsiteX2169" fmla="*/ 1317931 w 2148797"/>
              <a:gd name="connsiteY2169" fmla="*/ 512812 h 566036"/>
              <a:gd name="connsiteX2170" fmla="*/ 1317931 w 2148797"/>
              <a:gd name="connsiteY2170" fmla="*/ 513669 h 566036"/>
              <a:gd name="connsiteX2171" fmla="*/ 1317836 w 2148797"/>
              <a:gd name="connsiteY2171" fmla="*/ 519860 h 566036"/>
              <a:gd name="connsiteX2172" fmla="*/ 1301453 w 2148797"/>
              <a:gd name="connsiteY2172" fmla="*/ 519670 h 566036"/>
              <a:gd name="connsiteX2173" fmla="*/ 1297255 w 2148797"/>
              <a:gd name="connsiteY2173" fmla="*/ 517094 h 566036"/>
              <a:gd name="connsiteX2174" fmla="*/ 1300881 w 2148797"/>
              <a:gd name="connsiteY2174" fmla="*/ 512431 h 566036"/>
              <a:gd name="connsiteX2175" fmla="*/ 1299738 w 2148797"/>
              <a:gd name="connsiteY2175" fmla="*/ 507097 h 566036"/>
              <a:gd name="connsiteX2176" fmla="*/ 1304120 w 2148797"/>
              <a:gd name="connsiteY2176" fmla="*/ 504906 h 566036"/>
              <a:gd name="connsiteX2177" fmla="*/ 1304024 w 2148797"/>
              <a:gd name="connsiteY2177" fmla="*/ 504906 h 566036"/>
              <a:gd name="connsiteX2178" fmla="*/ 1300119 w 2148797"/>
              <a:gd name="connsiteY2178" fmla="*/ 505287 h 566036"/>
              <a:gd name="connsiteX2179" fmla="*/ 1290594 w 2148797"/>
              <a:gd name="connsiteY2179" fmla="*/ 502716 h 566036"/>
              <a:gd name="connsiteX2180" fmla="*/ 1288022 w 2148797"/>
              <a:gd name="connsiteY2180" fmla="*/ 505097 h 566036"/>
              <a:gd name="connsiteX2181" fmla="*/ 1283164 w 2148797"/>
              <a:gd name="connsiteY2181" fmla="*/ 508716 h 566036"/>
              <a:gd name="connsiteX2182" fmla="*/ 1265067 w 2148797"/>
              <a:gd name="connsiteY2182" fmla="*/ 509669 h 566036"/>
              <a:gd name="connsiteX2183" fmla="*/ 1264305 w 2148797"/>
              <a:gd name="connsiteY2183" fmla="*/ 514146 h 566036"/>
              <a:gd name="connsiteX2184" fmla="*/ 1268972 w 2148797"/>
              <a:gd name="connsiteY2184" fmla="*/ 517194 h 566036"/>
              <a:gd name="connsiteX2185" fmla="*/ 1269448 w 2148797"/>
              <a:gd name="connsiteY2185" fmla="*/ 517384 h 566036"/>
              <a:gd name="connsiteX2186" fmla="*/ 1270877 w 2148797"/>
              <a:gd name="connsiteY2186" fmla="*/ 515669 h 566036"/>
              <a:gd name="connsiteX2187" fmla="*/ 1270591 w 2148797"/>
              <a:gd name="connsiteY2187" fmla="*/ 515193 h 566036"/>
              <a:gd name="connsiteX2188" fmla="*/ 1269353 w 2148797"/>
              <a:gd name="connsiteY2188" fmla="*/ 513574 h 566036"/>
              <a:gd name="connsiteX2189" fmla="*/ 1270782 w 2148797"/>
              <a:gd name="connsiteY2189" fmla="*/ 511098 h 566036"/>
              <a:gd name="connsiteX2190" fmla="*/ 1274021 w 2148797"/>
              <a:gd name="connsiteY2190" fmla="*/ 511764 h 566036"/>
              <a:gd name="connsiteX2191" fmla="*/ 1273354 w 2148797"/>
              <a:gd name="connsiteY2191" fmla="*/ 515384 h 566036"/>
              <a:gd name="connsiteX2192" fmla="*/ 1277831 w 2148797"/>
              <a:gd name="connsiteY2192" fmla="*/ 517575 h 566036"/>
              <a:gd name="connsiteX2193" fmla="*/ 1275735 w 2148797"/>
              <a:gd name="connsiteY2193" fmla="*/ 521670 h 566036"/>
              <a:gd name="connsiteX2194" fmla="*/ 1275259 w 2148797"/>
              <a:gd name="connsiteY2194" fmla="*/ 525099 h 566036"/>
              <a:gd name="connsiteX2195" fmla="*/ 1274878 w 2148797"/>
              <a:gd name="connsiteY2195" fmla="*/ 524814 h 566036"/>
              <a:gd name="connsiteX2196" fmla="*/ 1271163 w 2148797"/>
              <a:gd name="connsiteY2196" fmla="*/ 521956 h 566036"/>
              <a:gd name="connsiteX2197" fmla="*/ 1259066 w 2148797"/>
              <a:gd name="connsiteY2197" fmla="*/ 509383 h 566036"/>
              <a:gd name="connsiteX2198" fmla="*/ 1251065 w 2148797"/>
              <a:gd name="connsiteY2198" fmla="*/ 504430 h 566036"/>
              <a:gd name="connsiteX2199" fmla="*/ 1249351 w 2148797"/>
              <a:gd name="connsiteY2199" fmla="*/ 504430 h 566036"/>
              <a:gd name="connsiteX2200" fmla="*/ 1243350 w 2148797"/>
              <a:gd name="connsiteY2200" fmla="*/ 504811 h 566036"/>
              <a:gd name="connsiteX2201" fmla="*/ 1237445 w 2148797"/>
              <a:gd name="connsiteY2201" fmla="*/ 507669 h 566036"/>
              <a:gd name="connsiteX2202" fmla="*/ 1228586 w 2148797"/>
              <a:gd name="connsiteY2202" fmla="*/ 503573 h 566036"/>
              <a:gd name="connsiteX2203" fmla="*/ 1224110 w 2148797"/>
              <a:gd name="connsiteY2203" fmla="*/ 508240 h 566036"/>
              <a:gd name="connsiteX2204" fmla="*/ 1226205 w 2148797"/>
              <a:gd name="connsiteY2204" fmla="*/ 509573 h 566036"/>
              <a:gd name="connsiteX2205" fmla="*/ 1223729 w 2148797"/>
              <a:gd name="connsiteY2205" fmla="*/ 511955 h 566036"/>
              <a:gd name="connsiteX2206" fmla="*/ 1222871 w 2148797"/>
              <a:gd name="connsiteY2206" fmla="*/ 517765 h 566036"/>
              <a:gd name="connsiteX2207" fmla="*/ 1221486 w 2148797"/>
              <a:gd name="connsiteY2207" fmla="*/ 521051 h 566036"/>
              <a:gd name="connsiteX2208" fmla="*/ 1218014 w 2148797"/>
              <a:gd name="connsiteY2208" fmla="*/ 513002 h 566036"/>
              <a:gd name="connsiteX2209" fmla="*/ 1219156 w 2148797"/>
              <a:gd name="connsiteY2209" fmla="*/ 503287 h 566036"/>
              <a:gd name="connsiteX2210" fmla="*/ 1217632 w 2148797"/>
              <a:gd name="connsiteY2210" fmla="*/ 499572 h 566036"/>
              <a:gd name="connsiteX2211" fmla="*/ 1216299 w 2148797"/>
              <a:gd name="connsiteY2211" fmla="*/ 500048 h 566036"/>
              <a:gd name="connsiteX2212" fmla="*/ 1206203 w 2148797"/>
              <a:gd name="connsiteY2212" fmla="*/ 501954 h 566036"/>
              <a:gd name="connsiteX2213" fmla="*/ 1200869 w 2148797"/>
              <a:gd name="connsiteY2213" fmla="*/ 498620 h 566036"/>
              <a:gd name="connsiteX2214" fmla="*/ 1189153 w 2148797"/>
              <a:gd name="connsiteY2214" fmla="*/ 502239 h 566036"/>
              <a:gd name="connsiteX2215" fmla="*/ 1190581 w 2148797"/>
              <a:gd name="connsiteY2215" fmla="*/ 508335 h 566036"/>
              <a:gd name="connsiteX2216" fmla="*/ 1188581 w 2148797"/>
              <a:gd name="connsiteY2216" fmla="*/ 508621 h 566036"/>
              <a:gd name="connsiteX2217" fmla="*/ 1187153 w 2148797"/>
              <a:gd name="connsiteY2217" fmla="*/ 509764 h 566036"/>
              <a:gd name="connsiteX2218" fmla="*/ 1186867 w 2148797"/>
              <a:gd name="connsiteY2218" fmla="*/ 512717 h 566036"/>
              <a:gd name="connsiteX2219" fmla="*/ 1183438 w 2148797"/>
              <a:gd name="connsiteY2219" fmla="*/ 513098 h 566036"/>
              <a:gd name="connsiteX2220" fmla="*/ 1185438 w 2148797"/>
              <a:gd name="connsiteY2220" fmla="*/ 506621 h 566036"/>
              <a:gd name="connsiteX2221" fmla="*/ 1182009 w 2148797"/>
              <a:gd name="connsiteY2221" fmla="*/ 501763 h 566036"/>
              <a:gd name="connsiteX2222" fmla="*/ 1173056 w 2148797"/>
              <a:gd name="connsiteY2222" fmla="*/ 496334 h 566036"/>
              <a:gd name="connsiteX2223" fmla="*/ 1169627 w 2148797"/>
              <a:gd name="connsiteY2223" fmla="*/ 499001 h 566036"/>
              <a:gd name="connsiteX2224" fmla="*/ 1154006 w 2148797"/>
              <a:gd name="connsiteY2224" fmla="*/ 495381 h 566036"/>
              <a:gd name="connsiteX2225" fmla="*/ 1150291 w 2148797"/>
              <a:gd name="connsiteY2225" fmla="*/ 497572 h 566036"/>
              <a:gd name="connsiteX2226" fmla="*/ 1144290 w 2148797"/>
              <a:gd name="connsiteY2226" fmla="*/ 496429 h 566036"/>
              <a:gd name="connsiteX2227" fmla="*/ 1136384 w 2148797"/>
              <a:gd name="connsiteY2227" fmla="*/ 497572 h 566036"/>
              <a:gd name="connsiteX2228" fmla="*/ 1133813 w 2148797"/>
              <a:gd name="connsiteY2228" fmla="*/ 495191 h 566036"/>
              <a:gd name="connsiteX2229" fmla="*/ 1121716 w 2148797"/>
              <a:gd name="connsiteY2229" fmla="*/ 496239 h 566036"/>
              <a:gd name="connsiteX2230" fmla="*/ 1117239 w 2148797"/>
              <a:gd name="connsiteY2230" fmla="*/ 496048 h 566036"/>
              <a:gd name="connsiteX2231" fmla="*/ 1112477 w 2148797"/>
              <a:gd name="connsiteY2231" fmla="*/ 495858 h 566036"/>
              <a:gd name="connsiteX2232" fmla="*/ 1111238 w 2148797"/>
              <a:gd name="connsiteY2232" fmla="*/ 501858 h 566036"/>
              <a:gd name="connsiteX2233" fmla="*/ 1116001 w 2148797"/>
              <a:gd name="connsiteY2233" fmla="*/ 518622 h 566036"/>
              <a:gd name="connsiteX2234" fmla="*/ 1124383 w 2148797"/>
              <a:gd name="connsiteY2234" fmla="*/ 512907 h 566036"/>
              <a:gd name="connsiteX2235" fmla="*/ 1125335 w 2148797"/>
              <a:gd name="connsiteY2235" fmla="*/ 512907 h 566036"/>
              <a:gd name="connsiteX2236" fmla="*/ 1127431 w 2148797"/>
              <a:gd name="connsiteY2236" fmla="*/ 516812 h 566036"/>
              <a:gd name="connsiteX2237" fmla="*/ 1127240 w 2148797"/>
              <a:gd name="connsiteY2237" fmla="*/ 518051 h 566036"/>
              <a:gd name="connsiteX2238" fmla="*/ 1127336 w 2148797"/>
              <a:gd name="connsiteY2238" fmla="*/ 520908 h 566036"/>
              <a:gd name="connsiteX2239" fmla="*/ 1130193 w 2148797"/>
              <a:gd name="connsiteY2239" fmla="*/ 523194 h 566036"/>
              <a:gd name="connsiteX2240" fmla="*/ 1122002 w 2148797"/>
              <a:gd name="connsiteY2240" fmla="*/ 522432 h 566036"/>
              <a:gd name="connsiteX2241" fmla="*/ 1120763 w 2148797"/>
              <a:gd name="connsiteY2241" fmla="*/ 521194 h 566036"/>
              <a:gd name="connsiteX2242" fmla="*/ 1117525 w 2148797"/>
              <a:gd name="connsiteY2242" fmla="*/ 522051 h 566036"/>
              <a:gd name="connsiteX2243" fmla="*/ 1117811 w 2148797"/>
              <a:gd name="connsiteY2243" fmla="*/ 525194 h 566036"/>
              <a:gd name="connsiteX2244" fmla="*/ 1114953 w 2148797"/>
              <a:gd name="connsiteY2244" fmla="*/ 525957 h 566036"/>
              <a:gd name="connsiteX2245" fmla="*/ 1112096 w 2148797"/>
              <a:gd name="connsiteY2245" fmla="*/ 521766 h 566036"/>
              <a:gd name="connsiteX2246" fmla="*/ 1108571 w 2148797"/>
              <a:gd name="connsiteY2246" fmla="*/ 525671 h 566036"/>
              <a:gd name="connsiteX2247" fmla="*/ 1101808 w 2148797"/>
              <a:gd name="connsiteY2247" fmla="*/ 522908 h 566036"/>
              <a:gd name="connsiteX2248" fmla="*/ 1093998 w 2148797"/>
              <a:gd name="connsiteY2248" fmla="*/ 522051 h 566036"/>
              <a:gd name="connsiteX2249" fmla="*/ 1098570 w 2148797"/>
              <a:gd name="connsiteY2249" fmla="*/ 517003 h 566036"/>
              <a:gd name="connsiteX2250" fmla="*/ 1101904 w 2148797"/>
              <a:gd name="connsiteY2250" fmla="*/ 516717 h 566036"/>
              <a:gd name="connsiteX2251" fmla="*/ 1107143 w 2148797"/>
              <a:gd name="connsiteY2251" fmla="*/ 512812 h 566036"/>
              <a:gd name="connsiteX2252" fmla="*/ 1101999 w 2148797"/>
              <a:gd name="connsiteY2252" fmla="*/ 506335 h 566036"/>
              <a:gd name="connsiteX2253" fmla="*/ 1104285 w 2148797"/>
              <a:gd name="connsiteY2253" fmla="*/ 498239 h 566036"/>
              <a:gd name="connsiteX2254" fmla="*/ 1098951 w 2148797"/>
              <a:gd name="connsiteY2254" fmla="*/ 492238 h 566036"/>
              <a:gd name="connsiteX2255" fmla="*/ 1098951 w 2148797"/>
              <a:gd name="connsiteY2255" fmla="*/ 495000 h 566036"/>
              <a:gd name="connsiteX2256" fmla="*/ 1098951 w 2148797"/>
              <a:gd name="connsiteY2256" fmla="*/ 496048 h 566036"/>
              <a:gd name="connsiteX2257" fmla="*/ 1094951 w 2148797"/>
              <a:gd name="connsiteY2257" fmla="*/ 496524 h 566036"/>
              <a:gd name="connsiteX2258" fmla="*/ 1093903 w 2148797"/>
              <a:gd name="connsiteY2258" fmla="*/ 495858 h 566036"/>
              <a:gd name="connsiteX2259" fmla="*/ 1092760 w 2148797"/>
              <a:gd name="connsiteY2259" fmla="*/ 495191 h 566036"/>
              <a:gd name="connsiteX2260" fmla="*/ 1087140 w 2148797"/>
              <a:gd name="connsiteY2260" fmla="*/ 494524 h 566036"/>
              <a:gd name="connsiteX2261" fmla="*/ 1077139 w 2148797"/>
              <a:gd name="connsiteY2261" fmla="*/ 499287 h 566036"/>
              <a:gd name="connsiteX2262" fmla="*/ 1075615 w 2148797"/>
              <a:gd name="connsiteY2262" fmla="*/ 495477 h 566036"/>
              <a:gd name="connsiteX2263" fmla="*/ 1068376 w 2148797"/>
              <a:gd name="connsiteY2263" fmla="*/ 496143 h 566036"/>
              <a:gd name="connsiteX2264" fmla="*/ 1062089 w 2148797"/>
              <a:gd name="connsiteY2264" fmla="*/ 496429 h 566036"/>
              <a:gd name="connsiteX2265" fmla="*/ 1060375 w 2148797"/>
              <a:gd name="connsiteY2265" fmla="*/ 495000 h 566036"/>
              <a:gd name="connsiteX2266" fmla="*/ 1052945 w 2148797"/>
              <a:gd name="connsiteY2266" fmla="*/ 495191 h 566036"/>
              <a:gd name="connsiteX2267" fmla="*/ 1041230 w 2148797"/>
              <a:gd name="connsiteY2267" fmla="*/ 493191 h 566036"/>
              <a:gd name="connsiteX2268" fmla="*/ 1034562 w 2148797"/>
              <a:gd name="connsiteY2268" fmla="*/ 494905 h 566036"/>
              <a:gd name="connsiteX2269" fmla="*/ 1027418 w 2148797"/>
              <a:gd name="connsiteY2269" fmla="*/ 496810 h 566036"/>
              <a:gd name="connsiteX2270" fmla="*/ 1026371 w 2148797"/>
              <a:gd name="connsiteY2270" fmla="*/ 504144 h 566036"/>
              <a:gd name="connsiteX2271" fmla="*/ 1023418 w 2148797"/>
              <a:gd name="connsiteY2271" fmla="*/ 500810 h 566036"/>
              <a:gd name="connsiteX2272" fmla="*/ 1024370 w 2148797"/>
              <a:gd name="connsiteY2272" fmla="*/ 497762 h 566036"/>
              <a:gd name="connsiteX2273" fmla="*/ 1008082 w 2148797"/>
              <a:gd name="connsiteY2273" fmla="*/ 498334 h 566036"/>
              <a:gd name="connsiteX2274" fmla="*/ 1006749 w 2148797"/>
              <a:gd name="connsiteY2274" fmla="*/ 497381 h 566036"/>
              <a:gd name="connsiteX2275" fmla="*/ 1000653 w 2148797"/>
              <a:gd name="connsiteY2275" fmla="*/ 493095 h 566036"/>
              <a:gd name="connsiteX2276" fmla="*/ 994557 w 2148797"/>
              <a:gd name="connsiteY2276" fmla="*/ 492905 h 566036"/>
              <a:gd name="connsiteX2277" fmla="*/ 987794 w 2148797"/>
              <a:gd name="connsiteY2277" fmla="*/ 497286 h 566036"/>
              <a:gd name="connsiteX2278" fmla="*/ 985318 w 2148797"/>
              <a:gd name="connsiteY2278" fmla="*/ 498906 h 566036"/>
              <a:gd name="connsiteX2279" fmla="*/ 974745 w 2148797"/>
              <a:gd name="connsiteY2279" fmla="*/ 496524 h 566036"/>
              <a:gd name="connsiteX2280" fmla="*/ 969411 w 2148797"/>
              <a:gd name="connsiteY2280" fmla="*/ 500429 h 566036"/>
              <a:gd name="connsiteX2281" fmla="*/ 966839 w 2148797"/>
              <a:gd name="connsiteY2281" fmla="*/ 498715 h 566036"/>
              <a:gd name="connsiteX2282" fmla="*/ 962267 w 2148797"/>
              <a:gd name="connsiteY2282" fmla="*/ 497381 h 566036"/>
              <a:gd name="connsiteX2283" fmla="*/ 960457 w 2148797"/>
              <a:gd name="connsiteY2283" fmla="*/ 498810 h 566036"/>
              <a:gd name="connsiteX2284" fmla="*/ 960934 w 2148797"/>
              <a:gd name="connsiteY2284" fmla="*/ 502335 h 566036"/>
              <a:gd name="connsiteX2285" fmla="*/ 957600 w 2148797"/>
              <a:gd name="connsiteY2285" fmla="*/ 503192 h 566036"/>
              <a:gd name="connsiteX2286" fmla="*/ 957314 w 2148797"/>
              <a:gd name="connsiteY2286" fmla="*/ 502620 h 566036"/>
              <a:gd name="connsiteX2287" fmla="*/ 954076 w 2148797"/>
              <a:gd name="connsiteY2287" fmla="*/ 496429 h 566036"/>
              <a:gd name="connsiteX2288" fmla="*/ 949789 w 2148797"/>
              <a:gd name="connsiteY2288" fmla="*/ 496524 h 566036"/>
              <a:gd name="connsiteX2289" fmla="*/ 947980 w 2148797"/>
              <a:gd name="connsiteY2289" fmla="*/ 501954 h 566036"/>
              <a:gd name="connsiteX2290" fmla="*/ 946837 w 2148797"/>
              <a:gd name="connsiteY2290" fmla="*/ 501287 h 566036"/>
              <a:gd name="connsiteX2291" fmla="*/ 931597 w 2148797"/>
              <a:gd name="connsiteY2291" fmla="*/ 499382 h 566036"/>
              <a:gd name="connsiteX2292" fmla="*/ 926739 w 2148797"/>
              <a:gd name="connsiteY2292" fmla="*/ 500620 h 566036"/>
              <a:gd name="connsiteX2293" fmla="*/ 916071 w 2148797"/>
              <a:gd name="connsiteY2293" fmla="*/ 500810 h 566036"/>
              <a:gd name="connsiteX2294" fmla="*/ 916071 w 2148797"/>
              <a:gd name="connsiteY2294" fmla="*/ 500144 h 566036"/>
              <a:gd name="connsiteX2295" fmla="*/ 916071 w 2148797"/>
              <a:gd name="connsiteY2295" fmla="*/ 494143 h 566036"/>
              <a:gd name="connsiteX2296" fmla="*/ 913499 w 2148797"/>
              <a:gd name="connsiteY2296" fmla="*/ 501001 h 566036"/>
              <a:gd name="connsiteX2297" fmla="*/ 913118 w 2148797"/>
              <a:gd name="connsiteY2297" fmla="*/ 501954 h 566036"/>
              <a:gd name="connsiteX2298" fmla="*/ 910547 w 2148797"/>
              <a:gd name="connsiteY2298" fmla="*/ 503477 h 566036"/>
              <a:gd name="connsiteX2299" fmla="*/ 906832 w 2148797"/>
              <a:gd name="connsiteY2299" fmla="*/ 500239 h 566036"/>
              <a:gd name="connsiteX2300" fmla="*/ 902927 w 2148797"/>
              <a:gd name="connsiteY2300" fmla="*/ 495572 h 566036"/>
              <a:gd name="connsiteX2301" fmla="*/ 900926 w 2148797"/>
              <a:gd name="connsiteY2301" fmla="*/ 496334 h 566036"/>
              <a:gd name="connsiteX2302" fmla="*/ 895402 w 2148797"/>
              <a:gd name="connsiteY2302" fmla="*/ 498429 h 566036"/>
              <a:gd name="connsiteX2303" fmla="*/ 881972 w 2148797"/>
              <a:gd name="connsiteY2303" fmla="*/ 496905 h 566036"/>
              <a:gd name="connsiteX2304" fmla="*/ 883686 w 2148797"/>
              <a:gd name="connsiteY2304" fmla="*/ 498429 h 566036"/>
              <a:gd name="connsiteX2305" fmla="*/ 884162 w 2148797"/>
              <a:gd name="connsiteY2305" fmla="*/ 499858 h 566036"/>
              <a:gd name="connsiteX2306" fmla="*/ 881876 w 2148797"/>
              <a:gd name="connsiteY2306" fmla="*/ 500429 h 566036"/>
              <a:gd name="connsiteX2307" fmla="*/ 877780 w 2148797"/>
              <a:gd name="connsiteY2307" fmla="*/ 500906 h 566036"/>
              <a:gd name="connsiteX2308" fmla="*/ 863112 w 2148797"/>
              <a:gd name="connsiteY2308" fmla="*/ 499667 h 566036"/>
              <a:gd name="connsiteX2309" fmla="*/ 859588 w 2148797"/>
              <a:gd name="connsiteY2309" fmla="*/ 500429 h 566036"/>
              <a:gd name="connsiteX2310" fmla="*/ 858445 w 2148797"/>
              <a:gd name="connsiteY2310" fmla="*/ 500715 h 566036"/>
              <a:gd name="connsiteX2311" fmla="*/ 859016 w 2148797"/>
              <a:gd name="connsiteY2311" fmla="*/ 503858 h 566036"/>
              <a:gd name="connsiteX2312" fmla="*/ 860159 w 2148797"/>
              <a:gd name="connsiteY2312" fmla="*/ 504525 h 566036"/>
              <a:gd name="connsiteX2313" fmla="*/ 860636 w 2148797"/>
              <a:gd name="connsiteY2313" fmla="*/ 504811 h 566036"/>
              <a:gd name="connsiteX2314" fmla="*/ 854921 w 2148797"/>
              <a:gd name="connsiteY2314" fmla="*/ 509097 h 566036"/>
              <a:gd name="connsiteX2315" fmla="*/ 853682 w 2148797"/>
              <a:gd name="connsiteY2315" fmla="*/ 503954 h 566036"/>
              <a:gd name="connsiteX2316" fmla="*/ 848063 w 2148797"/>
              <a:gd name="connsiteY2316" fmla="*/ 500906 h 566036"/>
              <a:gd name="connsiteX2317" fmla="*/ 846253 w 2148797"/>
              <a:gd name="connsiteY2317" fmla="*/ 502335 h 566036"/>
              <a:gd name="connsiteX2318" fmla="*/ 845205 w 2148797"/>
              <a:gd name="connsiteY2318" fmla="*/ 503096 h 566036"/>
              <a:gd name="connsiteX2319" fmla="*/ 841681 w 2148797"/>
              <a:gd name="connsiteY2319" fmla="*/ 502430 h 566036"/>
              <a:gd name="connsiteX2320" fmla="*/ 841205 w 2148797"/>
              <a:gd name="connsiteY2320" fmla="*/ 501287 h 566036"/>
              <a:gd name="connsiteX2321" fmla="*/ 839014 w 2148797"/>
              <a:gd name="connsiteY2321" fmla="*/ 496143 h 566036"/>
              <a:gd name="connsiteX2322" fmla="*/ 833965 w 2148797"/>
              <a:gd name="connsiteY2322" fmla="*/ 494810 h 566036"/>
              <a:gd name="connsiteX2323" fmla="*/ 828346 w 2148797"/>
              <a:gd name="connsiteY2323" fmla="*/ 497858 h 566036"/>
              <a:gd name="connsiteX2324" fmla="*/ 826822 w 2148797"/>
              <a:gd name="connsiteY2324" fmla="*/ 499096 h 566036"/>
              <a:gd name="connsiteX2325" fmla="*/ 823583 w 2148797"/>
              <a:gd name="connsiteY2325" fmla="*/ 501382 h 566036"/>
              <a:gd name="connsiteX2326" fmla="*/ 816154 w 2148797"/>
              <a:gd name="connsiteY2326" fmla="*/ 501573 h 566036"/>
              <a:gd name="connsiteX2327" fmla="*/ 799961 w 2148797"/>
              <a:gd name="connsiteY2327" fmla="*/ 500429 h 566036"/>
              <a:gd name="connsiteX2328" fmla="*/ 794818 w 2148797"/>
              <a:gd name="connsiteY2328" fmla="*/ 498334 h 566036"/>
              <a:gd name="connsiteX2329" fmla="*/ 798247 w 2148797"/>
              <a:gd name="connsiteY2329" fmla="*/ 494143 h 566036"/>
              <a:gd name="connsiteX2330" fmla="*/ 799485 w 2148797"/>
              <a:gd name="connsiteY2330" fmla="*/ 493952 h 566036"/>
              <a:gd name="connsiteX2331" fmla="*/ 800533 w 2148797"/>
              <a:gd name="connsiteY2331" fmla="*/ 493762 h 566036"/>
              <a:gd name="connsiteX2332" fmla="*/ 799676 w 2148797"/>
              <a:gd name="connsiteY2332" fmla="*/ 492238 h 566036"/>
              <a:gd name="connsiteX2333" fmla="*/ 792246 w 2148797"/>
              <a:gd name="connsiteY2333" fmla="*/ 488523 h 566036"/>
              <a:gd name="connsiteX2334" fmla="*/ 789007 w 2148797"/>
              <a:gd name="connsiteY2334" fmla="*/ 493857 h 566036"/>
              <a:gd name="connsiteX2335" fmla="*/ 787293 w 2148797"/>
              <a:gd name="connsiteY2335" fmla="*/ 500429 h 566036"/>
              <a:gd name="connsiteX2336" fmla="*/ 777292 w 2148797"/>
              <a:gd name="connsiteY2336" fmla="*/ 501192 h 566036"/>
              <a:gd name="connsiteX2337" fmla="*/ 775387 w 2148797"/>
              <a:gd name="connsiteY2337" fmla="*/ 499858 h 566036"/>
              <a:gd name="connsiteX2338" fmla="*/ 768053 w 2148797"/>
              <a:gd name="connsiteY2338" fmla="*/ 499953 h 566036"/>
              <a:gd name="connsiteX2339" fmla="*/ 767672 w 2148797"/>
              <a:gd name="connsiteY2339" fmla="*/ 500334 h 566036"/>
              <a:gd name="connsiteX2340" fmla="*/ 758051 w 2148797"/>
              <a:gd name="connsiteY2340" fmla="*/ 500620 h 566036"/>
              <a:gd name="connsiteX2341" fmla="*/ 754718 w 2148797"/>
              <a:gd name="connsiteY2341" fmla="*/ 502335 h 566036"/>
              <a:gd name="connsiteX2342" fmla="*/ 754432 w 2148797"/>
              <a:gd name="connsiteY2342" fmla="*/ 502525 h 566036"/>
              <a:gd name="connsiteX2343" fmla="*/ 751193 w 2148797"/>
              <a:gd name="connsiteY2343" fmla="*/ 501477 h 566036"/>
              <a:gd name="connsiteX2344" fmla="*/ 750431 w 2148797"/>
              <a:gd name="connsiteY2344" fmla="*/ 500715 h 566036"/>
              <a:gd name="connsiteX2345" fmla="*/ 748431 w 2148797"/>
              <a:gd name="connsiteY2345" fmla="*/ 498715 h 566036"/>
              <a:gd name="connsiteX2346" fmla="*/ 740811 w 2148797"/>
              <a:gd name="connsiteY2346" fmla="*/ 498525 h 566036"/>
              <a:gd name="connsiteX2347" fmla="*/ 736144 w 2148797"/>
              <a:gd name="connsiteY2347" fmla="*/ 497762 h 566036"/>
              <a:gd name="connsiteX2348" fmla="*/ 735668 w 2148797"/>
              <a:gd name="connsiteY2348" fmla="*/ 498620 h 566036"/>
              <a:gd name="connsiteX2349" fmla="*/ 735382 w 2148797"/>
              <a:gd name="connsiteY2349" fmla="*/ 499191 h 566036"/>
              <a:gd name="connsiteX2350" fmla="*/ 731286 w 2148797"/>
              <a:gd name="connsiteY2350" fmla="*/ 498715 h 566036"/>
              <a:gd name="connsiteX2351" fmla="*/ 730810 w 2148797"/>
              <a:gd name="connsiteY2351" fmla="*/ 499096 h 566036"/>
              <a:gd name="connsiteX2352" fmla="*/ 728047 w 2148797"/>
              <a:gd name="connsiteY2352" fmla="*/ 503287 h 566036"/>
              <a:gd name="connsiteX2353" fmla="*/ 727762 w 2148797"/>
              <a:gd name="connsiteY2353" fmla="*/ 505192 h 566036"/>
              <a:gd name="connsiteX2354" fmla="*/ 723095 w 2148797"/>
              <a:gd name="connsiteY2354" fmla="*/ 503668 h 566036"/>
              <a:gd name="connsiteX2355" fmla="*/ 722713 w 2148797"/>
              <a:gd name="connsiteY2355" fmla="*/ 502144 h 566036"/>
              <a:gd name="connsiteX2356" fmla="*/ 722618 w 2148797"/>
              <a:gd name="connsiteY2356" fmla="*/ 501763 h 566036"/>
              <a:gd name="connsiteX2357" fmla="*/ 716237 w 2148797"/>
              <a:gd name="connsiteY2357" fmla="*/ 500429 h 566036"/>
              <a:gd name="connsiteX2358" fmla="*/ 713093 w 2148797"/>
              <a:gd name="connsiteY2358" fmla="*/ 500715 h 566036"/>
              <a:gd name="connsiteX2359" fmla="*/ 710522 w 2148797"/>
              <a:gd name="connsiteY2359" fmla="*/ 501001 h 566036"/>
              <a:gd name="connsiteX2360" fmla="*/ 707855 w 2148797"/>
              <a:gd name="connsiteY2360" fmla="*/ 500239 h 566036"/>
              <a:gd name="connsiteX2361" fmla="*/ 709093 w 2148797"/>
              <a:gd name="connsiteY2361" fmla="*/ 493762 h 566036"/>
              <a:gd name="connsiteX2362" fmla="*/ 699949 w 2148797"/>
              <a:gd name="connsiteY2362" fmla="*/ 492905 h 566036"/>
              <a:gd name="connsiteX2363" fmla="*/ 697758 w 2148797"/>
              <a:gd name="connsiteY2363" fmla="*/ 500048 h 566036"/>
              <a:gd name="connsiteX2364" fmla="*/ 696901 w 2148797"/>
              <a:gd name="connsiteY2364" fmla="*/ 500048 h 566036"/>
              <a:gd name="connsiteX2365" fmla="*/ 696044 w 2148797"/>
              <a:gd name="connsiteY2365" fmla="*/ 500048 h 566036"/>
              <a:gd name="connsiteX2366" fmla="*/ 694901 w 2148797"/>
              <a:gd name="connsiteY2366" fmla="*/ 495953 h 566036"/>
              <a:gd name="connsiteX2367" fmla="*/ 687947 w 2148797"/>
              <a:gd name="connsiteY2367" fmla="*/ 494429 h 566036"/>
              <a:gd name="connsiteX2368" fmla="*/ 687662 w 2148797"/>
              <a:gd name="connsiteY2368" fmla="*/ 498429 h 566036"/>
              <a:gd name="connsiteX2369" fmla="*/ 685661 w 2148797"/>
              <a:gd name="connsiteY2369" fmla="*/ 500239 h 566036"/>
              <a:gd name="connsiteX2370" fmla="*/ 684899 w 2148797"/>
              <a:gd name="connsiteY2370" fmla="*/ 499763 h 566036"/>
              <a:gd name="connsiteX2371" fmla="*/ 683185 w 2148797"/>
              <a:gd name="connsiteY2371" fmla="*/ 498715 h 566036"/>
              <a:gd name="connsiteX2372" fmla="*/ 677184 w 2148797"/>
              <a:gd name="connsiteY2372" fmla="*/ 498715 h 566036"/>
              <a:gd name="connsiteX2373" fmla="*/ 661182 w 2148797"/>
              <a:gd name="connsiteY2373" fmla="*/ 500048 h 566036"/>
              <a:gd name="connsiteX2374" fmla="*/ 660801 w 2148797"/>
              <a:gd name="connsiteY2374" fmla="*/ 501001 h 566036"/>
              <a:gd name="connsiteX2375" fmla="*/ 660325 w 2148797"/>
              <a:gd name="connsiteY2375" fmla="*/ 502144 h 566036"/>
              <a:gd name="connsiteX2376" fmla="*/ 657467 w 2148797"/>
              <a:gd name="connsiteY2376" fmla="*/ 503858 h 566036"/>
              <a:gd name="connsiteX2377" fmla="*/ 653848 w 2148797"/>
              <a:gd name="connsiteY2377" fmla="*/ 500048 h 566036"/>
              <a:gd name="connsiteX2378" fmla="*/ 652895 w 2148797"/>
              <a:gd name="connsiteY2378" fmla="*/ 499096 h 566036"/>
              <a:gd name="connsiteX2379" fmla="*/ 649657 w 2148797"/>
              <a:gd name="connsiteY2379" fmla="*/ 498239 h 566036"/>
              <a:gd name="connsiteX2380" fmla="*/ 648038 w 2148797"/>
              <a:gd name="connsiteY2380" fmla="*/ 500525 h 566036"/>
              <a:gd name="connsiteX2381" fmla="*/ 648323 w 2148797"/>
              <a:gd name="connsiteY2381" fmla="*/ 502335 h 566036"/>
              <a:gd name="connsiteX2382" fmla="*/ 647847 w 2148797"/>
              <a:gd name="connsiteY2382" fmla="*/ 506144 h 566036"/>
              <a:gd name="connsiteX2383" fmla="*/ 640418 w 2148797"/>
              <a:gd name="connsiteY2383" fmla="*/ 502144 h 566036"/>
              <a:gd name="connsiteX2384" fmla="*/ 638227 w 2148797"/>
              <a:gd name="connsiteY2384" fmla="*/ 500334 h 566036"/>
              <a:gd name="connsiteX2385" fmla="*/ 636798 w 2148797"/>
              <a:gd name="connsiteY2385" fmla="*/ 499096 h 566036"/>
              <a:gd name="connsiteX2386" fmla="*/ 630607 w 2148797"/>
              <a:gd name="connsiteY2386" fmla="*/ 496905 h 566036"/>
              <a:gd name="connsiteX2387" fmla="*/ 629845 w 2148797"/>
              <a:gd name="connsiteY2387" fmla="*/ 497096 h 566036"/>
              <a:gd name="connsiteX2388" fmla="*/ 621082 w 2148797"/>
              <a:gd name="connsiteY2388" fmla="*/ 499858 h 566036"/>
              <a:gd name="connsiteX2389" fmla="*/ 617748 w 2148797"/>
              <a:gd name="connsiteY2389" fmla="*/ 499858 h 566036"/>
              <a:gd name="connsiteX2390" fmla="*/ 608795 w 2148797"/>
              <a:gd name="connsiteY2390" fmla="*/ 496524 h 566036"/>
              <a:gd name="connsiteX2391" fmla="*/ 604127 w 2148797"/>
              <a:gd name="connsiteY2391" fmla="*/ 499096 h 566036"/>
              <a:gd name="connsiteX2392" fmla="*/ 600031 w 2148797"/>
              <a:gd name="connsiteY2392" fmla="*/ 495191 h 566036"/>
              <a:gd name="connsiteX2393" fmla="*/ 600508 w 2148797"/>
              <a:gd name="connsiteY2393" fmla="*/ 491857 h 566036"/>
              <a:gd name="connsiteX2394" fmla="*/ 587554 w 2148797"/>
              <a:gd name="connsiteY2394" fmla="*/ 497286 h 566036"/>
              <a:gd name="connsiteX2395" fmla="*/ 582982 w 2148797"/>
              <a:gd name="connsiteY2395" fmla="*/ 495953 h 566036"/>
              <a:gd name="connsiteX2396" fmla="*/ 582696 w 2148797"/>
              <a:gd name="connsiteY2396" fmla="*/ 495858 h 566036"/>
              <a:gd name="connsiteX2397" fmla="*/ 580791 w 2148797"/>
              <a:gd name="connsiteY2397" fmla="*/ 498906 h 566036"/>
              <a:gd name="connsiteX2398" fmla="*/ 577743 w 2148797"/>
              <a:gd name="connsiteY2398" fmla="*/ 504335 h 566036"/>
              <a:gd name="connsiteX2399" fmla="*/ 576029 w 2148797"/>
              <a:gd name="connsiteY2399" fmla="*/ 501477 h 566036"/>
              <a:gd name="connsiteX2400" fmla="*/ 573266 w 2148797"/>
              <a:gd name="connsiteY2400" fmla="*/ 495953 h 566036"/>
              <a:gd name="connsiteX2401" fmla="*/ 569266 w 2148797"/>
              <a:gd name="connsiteY2401" fmla="*/ 498906 h 566036"/>
              <a:gd name="connsiteX2402" fmla="*/ 557455 w 2148797"/>
              <a:gd name="connsiteY2402" fmla="*/ 498715 h 566036"/>
              <a:gd name="connsiteX2403" fmla="*/ 544977 w 2148797"/>
              <a:gd name="connsiteY2403" fmla="*/ 497286 h 566036"/>
              <a:gd name="connsiteX2404" fmla="*/ 542786 w 2148797"/>
              <a:gd name="connsiteY2404" fmla="*/ 492714 h 566036"/>
              <a:gd name="connsiteX2405" fmla="*/ 542405 w 2148797"/>
              <a:gd name="connsiteY2405" fmla="*/ 493095 h 566036"/>
              <a:gd name="connsiteX2406" fmla="*/ 541548 w 2148797"/>
              <a:gd name="connsiteY2406" fmla="*/ 494048 h 566036"/>
              <a:gd name="connsiteX2407" fmla="*/ 538595 w 2148797"/>
              <a:gd name="connsiteY2407" fmla="*/ 494810 h 566036"/>
              <a:gd name="connsiteX2408" fmla="*/ 533452 w 2148797"/>
              <a:gd name="connsiteY2408" fmla="*/ 495000 h 566036"/>
              <a:gd name="connsiteX2409" fmla="*/ 528975 w 2148797"/>
              <a:gd name="connsiteY2409" fmla="*/ 502430 h 566036"/>
              <a:gd name="connsiteX2410" fmla="*/ 527737 w 2148797"/>
              <a:gd name="connsiteY2410" fmla="*/ 502335 h 566036"/>
              <a:gd name="connsiteX2411" fmla="*/ 526594 w 2148797"/>
              <a:gd name="connsiteY2411" fmla="*/ 502239 h 566036"/>
              <a:gd name="connsiteX2412" fmla="*/ 525927 w 2148797"/>
              <a:gd name="connsiteY2412" fmla="*/ 499953 h 566036"/>
              <a:gd name="connsiteX2413" fmla="*/ 526784 w 2148797"/>
              <a:gd name="connsiteY2413" fmla="*/ 499191 h 566036"/>
              <a:gd name="connsiteX2414" fmla="*/ 527641 w 2148797"/>
              <a:gd name="connsiteY2414" fmla="*/ 498429 h 566036"/>
              <a:gd name="connsiteX2415" fmla="*/ 526975 w 2148797"/>
              <a:gd name="connsiteY2415" fmla="*/ 496048 h 566036"/>
              <a:gd name="connsiteX2416" fmla="*/ 525832 w 2148797"/>
              <a:gd name="connsiteY2416" fmla="*/ 496048 h 566036"/>
              <a:gd name="connsiteX2417" fmla="*/ 521736 w 2148797"/>
              <a:gd name="connsiteY2417" fmla="*/ 496048 h 566036"/>
              <a:gd name="connsiteX2418" fmla="*/ 522784 w 2148797"/>
              <a:gd name="connsiteY2418" fmla="*/ 491095 h 566036"/>
              <a:gd name="connsiteX2419" fmla="*/ 519736 w 2148797"/>
              <a:gd name="connsiteY2419" fmla="*/ 489952 h 566036"/>
              <a:gd name="connsiteX2420" fmla="*/ 519450 w 2148797"/>
              <a:gd name="connsiteY2420" fmla="*/ 490523 h 566036"/>
              <a:gd name="connsiteX2421" fmla="*/ 518402 w 2148797"/>
              <a:gd name="connsiteY2421" fmla="*/ 492810 h 566036"/>
              <a:gd name="connsiteX2422" fmla="*/ 520403 w 2148797"/>
              <a:gd name="connsiteY2422" fmla="*/ 500715 h 566036"/>
              <a:gd name="connsiteX2423" fmla="*/ 517926 w 2148797"/>
              <a:gd name="connsiteY2423" fmla="*/ 501668 h 566036"/>
              <a:gd name="connsiteX2424" fmla="*/ 516593 w 2148797"/>
              <a:gd name="connsiteY2424" fmla="*/ 502144 h 566036"/>
              <a:gd name="connsiteX2425" fmla="*/ 510496 w 2148797"/>
              <a:gd name="connsiteY2425" fmla="*/ 496810 h 566036"/>
              <a:gd name="connsiteX2426" fmla="*/ 504496 w 2148797"/>
              <a:gd name="connsiteY2426" fmla="*/ 493762 h 566036"/>
              <a:gd name="connsiteX2427" fmla="*/ 503162 w 2148797"/>
              <a:gd name="connsiteY2427" fmla="*/ 493667 h 566036"/>
              <a:gd name="connsiteX2428" fmla="*/ 496685 w 2148797"/>
              <a:gd name="connsiteY2428" fmla="*/ 492238 h 566036"/>
              <a:gd name="connsiteX2429" fmla="*/ 493637 w 2148797"/>
              <a:gd name="connsiteY2429" fmla="*/ 495762 h 566036"/>
              <a:gd name="connsiteX2430" fmla="*/ 492494 w 2148797"/>
              <a:gd name="connsiteY2430" fmla="*/ 496429 h 566036"/>
              <a:gd name="connsiteX2431" fmla="*/ 489351 w 2148797"/>
              <a:gd name="connsiteY2431" fmla="*/ 493952 h 566036"/>
              <a:gd name="connsiteX2432" fmla="*/ 488494 w 2148797"/>
              <a:gd name="connsiteY2432" fmla="*/ 493381 h 566036"/>
              <a:gd name="connsiteX2433" fmla="*/ 475254 w 2148797"/>
              <a:gd name="connsiteY2433" fmla="*/ 494524 h 566036"/>
              <a:gd name="connsiteX2434" fmla="*/ 474206 w 2148797"/>
              <a:gd name="connsiteY2434" fmla="*/ 494143 h 566036"/>
              <a:gd name="connsiteX2435" fmla="*/ 471730 w 2148797"/>
              <a:gd name="connsiteY2435" fmla="*/ 493191 h 566036"/>
              <a:gd name="connsiteX2436" fmla="*/ 468015 w 2148797"/>
              <a:gd name="connsiteY2436" fmla="*/ 494048 h 566036"/>
              <a:gd name="connsiteX2437" fmla="*/ 467539 w 2148797"/>
              <a:gd name="connsiteY2437" fmla="*/ 496239 h 566036"/>
              <a:gd name="connsiteX2438" fmla="*/ 467444 w 2148797"/>
              <a:gd name="connsiteY2438" fmla="*/ 496524 h 566036"/>
              <a:gd name="connsiteX2439" fmla="*/ 471635 w 2148797"/>
              <a:gd name="connsiteY2439" fmla="*/ 500334 h 566036"/>
              <a:gd name="connsiteX2440" fmla="*/ 472155 w 2148797"/>
              <a:gd name="connsiteY2440" fmla="*/ 503151 h 566036"/>
              <a:gd name="connsiteX2441" fmla="*/ 466777 w 2148797"/>
              <a:gd name="connsiteY2441" fmla="*/ 502239 h 566036"/>
              <a:gd name="connsiteX2442" fmla="*/ 464586 w 2148797"/>
              <a:gd name="connsiteY2442" fmla="*/ 502620 h 566036"/>
              <a:gd name="connsiteX2443" fmla="*/ 459919 w 2148797"/>
              <a:gd name="connsiteY2443" fmla="*/ 508240 h 566036"/>
              <a:gd name="connsiteX2444" fmla="*/ 457919 w 2148797"/>
              <a:gd name="connsiteY2444" fmla="*/ 509573 h 566036"/>
              <a:gd name="connsiteX2445" fmla="*/ 456776 w 2148797"/>
              <a:gd name="connsiteY2445" fmla="*/ 495000 h 566036"/>
              <a:gd name="connsiteX2446" fmla="*/ 445060 w 2148797"/>
              <a:gd name="connsiteY2446" fmla="*/ 499096 h 566036"/>
              <a:gd name="connsiteX2447" fmla="*/ 445536 w 2148797"/>
              <a:gd name="connsiteY2447" fmla="*/ 499953 h 566036"/>
              <a:gd name="connsiteX2448" fmla="*/ 445822 w 2148797"/>
              <a:gd name="connsiteY2448" fmla="*/ 500429 h 566036"/>
              <a:gd name="connsiteX2449" fmla="*/ 444869 w 2148797"/>
              <a:gd name="connsiteY2449" fmla="*/ 502049 h 566036"/>
              <a:gd name="connsiteX2450" fmla="*/ 444107 w 2148797"/>
              <a:gd name="connsiteY2450" fmla="*/ 502049 h 566036"/>
              <a:gd name="connsiteX2451" fmla="*/ 443345 w 2148797"/>
              <a:gd name="connsiteY2451" fmla="*/ 502049 h 566036"/>
              <a:gd name="connsiteX2452" fmla="*/ 437916 w 2148797"/>
              <a:gd name="connsiteY2452" fmla="*/ 497667 h 566036"/>
              <a:gd name="connsiteX2453" fmla="*/ 434963 w 2148797"/>
              <a:gd name="connsiteY2453" fmla="*/ 498239 h 566036"/>
              <a:gd name="connsiteX2454" fmla="*/ 432963 w 2148797"/>
              <a:gd name="connsiteY2454" fmla="*/ 498620 h 566036"/>
              <a:gd name="connsiteX2455" fmla="*/ 432201 w 2148797"/>
              <a:gd name="connsiteY2455" fmla="*/ 504716 h 566036"/>
              <a:gd name="connsiteX2456" fmla="*/ 430201 w 2148797"/>
              <a:gd name="connsiteY2456" fmla="*/ 504430 h 566036"/>
              <a:gd name="connsiteX2457" fmla="*/ 428296 w 2148797"/>
              <a:gd name="connsiteY2457" fmla="*/ 507097 h 566036"/>
              <a:gd name="connsiteX2458" fmla="*/ 427343 w 2148797"/>
              <a:gd name="connsiteY2458" fmla="*/ 508335 h 566036"/>
              <a:gd name="connsiteX2459" fmla="*/ 426200 w 2148797"/>
              <a:gd name="connsiteY2459" fmla="*/ 508240 h 566036"/>
              <a:gd name="connsiteX2460" fmla="*/ 424010 w 2148797"/>
              <a:gd name="connsiteY2460" fmla="*/ 505192 h 566036"/>
              <a:gd name="connsiteX2461" fmla="*/ 426105 w 2148797"/>
              <a:gd name="connsiteY2461" fmla="*/ 500144 h 566036"/>
              <a:gd name="connsiteX2462" fmla="*/ 429534 w 2148797"/>
              <a:gd name="connsiteY2462" fmla="*/ 496334 h 566036"/>
              <a:gd name="connsiteX2463" fmla="*/ 428772 w 2148797"/>
              <a:gd name="connsiteY2463" fmla="*/ 494715 h 566036"/>
              <a:gd name="connsiteX2464" fmla="*/ 428296 w 2148797"/>
              <a:gd name="connsiteY2464" fmla="*/ 493571 h 566036"/>
              <a:gd name="connsiteX2465" fmla="*/ 424486 w 2148797"/>
              <a:gd name="connsiteY2465" fmla="*/ 493000 h 566036"/>
              <a:gd name="connsiteX2466" fmla="*/ 423724 w 2148797"/>
              <a:gd name="connsiteY2466" fmla="*/ 493952 h 566036"/>
              <a:gd name="connsiteX2467" fmla="*/ 421628 w 2148797"/>
              <a:gd name="connsiteY2467" fmla="*/ 496429 h 566036"/>
              <a:gd name="connsiteX2468" fmla="*/ 416771 w 2148797"/>
              <a:gd name="connsiteY2468" fmla="*/ 502144 h 566036"/>
              <a:gd name="connsiteX2469" fmla="*/ 412580 w 2148797"/>
              <a:gd name="connsiteY2469" fmla="*/ 507287 h 566036"/>
              <a:gd name="connsiteX2470" fmla="*/ 404769 w 2148797"/>
              <a:gd name="connsiteY2470" fmla="*/ 505192 h 566036"/>
              <a:gd name="connsiteX2471" fmla="*/ 412294 w 2148797"/>
              <a:gd name="connsiteY2471" fmla="*/ 498715 h 566036"/>
              <a:gd name="connsiteX2472" fmla="*/ 409341 w 2148797"/>
              <a:gd name="connsiteY2472" fmla="*/ 496048 h 566036"/>
              <a:gd name="connsiteX2473" fmla="*/ 408579 w 2148797"/>
              <a:gd name="connsiteY2473" fmla="*/ 496715 h 566036"/>
              <a:gd name="connsiteX2474" fmla="*/ 406007 w 2148797"/>
              <a:gd name="connsiteY2474" fmla="*/ 498810 h 566036"/>
              <a:gd name="connsiteX2475" fmla="*/ 400769 w 2148797"/>
              <a:gd name="connsiteY2475" fmla="*/ 501287 h 566036"/>
              <a:gd name="connsiteX2476" fmla="*/ 399435 w 2148797"/>
              <a:gd name="connsiteY2476" fmla="*/ 495858 h 566036"/>
              <a:gd name="connsiteX2477" fmla="*/ 398197 w 2148797"/>
              <a:gd name="connsiteY2477" fmla="*/ 497953 h 566036"/>
              <a:gd name="connsiteX2478" fmla="*/ 394863 w 2148797"/>
              <a:gd name="connsiteY2478" fmla="*/ 500525 h 566036"/>
              <a:gd name="connsiteX2479" fmla="*/ 393815 w 2148797"/>
              <a:gd name="connsiteY2479" fmla="*/ 499953 h 566036"/>
              <a:gd name="connsiteX2480" fmla="*/ 388672 w 2148797"/>
              <a:gd name="connsiteY2480" fmla="*/ 496239 h 566036"/>
              <a:gd name="connsiteX2481" fmla="*/ 385433 w 2148797"/>
              <a:gd name="connsiteY2481" fmla="*/ 497858 h 566036"/>
              <a:gd name="connsiteX2482" fmla="*/ 388862 w 2148797"/>
              <a:gd name="connsiteY2482" fmla="*/ 504049 h 566036"/>
              <a:gd name="connsiteX2483" fmla="*/ 388005 w 2148797"/>
              <a:gd name="connsiteY2483" fmla="*/ 504144 h 566036"/>
              <a:gd name="connsiteX2484" fmla="*/ 385338 w 2148797"/>
              <a:gd name="connsiteY2484" fmla="*/ 507573 h 566036"/>
              <a:gd name="connsiteX2485" fmla="*/ 390577 w 2148797"/>
              <a:gd name="connsiteY2485" fmla="*/ 507192 h 566036"/>
              <a:gd name="connsiteX2486" fmla="*/ 392768 w 2148797"/>
              <a:gd name="connsiteY2486" fmla="*/ 506430 h 566036"/>
              <a:gd name="connsiteX2487" fmla="*/ 394863 w 2148797"/>
              <a:gd name="connsiteY2487" fmla="*/ 507097 h 566036"/>
              <a:gd name="connsiteX2488" fmla="*/ 394768 w 2148797"/>
              <a:gd name="connsiteY2488" fmla="*/ 509859 h 566036"/>
              <a:gd name="connsiteX2489" fmla="*/ 389529 w 2148797"/>
              <a:gd name="connsiteY2489" fmla="*/ 512145 h 566036"/>
              <a:gd name="connsiteX2490" fmla="*/ 374098 w 2148797"/>
              <a:gd name="connsiteY2490" fmla="*/ 510335 h 566036"/>
              <a:gd name="connsiteX2491" fmla="*/ 373051 w 2148797"/>
              <a:gd name="connsiteY2491" fmla="*/ 510335 h 566036"/>
              <a:gd name="connsiteX2492" fmla="*/ 368955 w 2148797"/>
              <a:gd name="connsiteY2492" fmla="*/ 508335 h 566036"/>
              <a:gd name="connsiteX2493" fmla="*/ 365812 w 2148797"/>
              <a:gd name="connsiteY2493" fmla="*/ 505478 h 566036"/>
              <a:gd name="connsiteX2494" fmla="*/ 359811 w 2148797"/>
              <a:gd name="connsiteY2494" fmla="*/ 510335 h 566036"/>
              <a:gd name="connsiteX2495" fmla="*/ 358096 w 2148797"/>
              <a:gd name="connsiteY2495" fmla="*/ 511764 h 566036"/>
              <a:gd name="connsiteX2496" fmla="*/ 349048 w 2148797"/>
              <a:gd name="connsiteY2496" fmla="*/ 512621 h 566036"/>
              <a:gd name="connsiteX2497" fmla="*/ 344857 w 2148797"/>
              <a:gd name="connsiteY2497" fmla="*/ 512431 h 566036"/>
              <a:gd name="connsiteX2498" fmla="*/ 332936 w 2148797"/>
              <a:gd name="connsiteY2498" fmla="*/ 507806 h 566036"/>
              <a:gd name="connsiteX2499" fmla="*/ 332908 w 2148797"/>
              <a:gd name="connsiteY2499" fmla="*/ 507420 h 566036"/>
              <a:gd name="connsiteX2500" fmla="*/ 333427 w 2148797"/>
              <a:gd name="connsiteY2500" fmla="*/ 507478 h 566036"/>
              <a:gd name="connsiteX2501" fmla="*/ 336665 w 2148797"/>
              <a:gd name="connsiteY2501" fmla="*/ 506430 h 566036"/>
              <a:gd name="connsiteX2502" fmla="*/ 341428 w 2148797"/>
              <a:gd name="connsiteY2502" fmla="*/ 505287 h 566036"/>
              <a:gd name="connsiteX2503" fmla="*/ 336189 w 2148797"/>
              <a:gd name="connsiteY2503" fmla="*/ 503192 h 566036"/>
              <a:gd name="connsiteX2504" fmla="*/ 335713 w 2148797"/>
              <a:gd name="connsiteY2504" fmla="*/ 503096 h 566036"/>
              <a:gd name="connsiteX2505" fmla="*/ 332570 w 2148797"/>
              <a:gd name="connsiteY2505" fmla="*/ 502716 h 566036"/>
              <a:gd name="connsiteX2506" fmla="*/ 332908 w 2148797"/>
              <a:gd name="connsiteY2506" fmla="*/ 507420 h 566036"/>
              <a:gd name="connsiteX2507" fmla="*/ 331554 w 2148797"/>
              <a:gd name="connsiteY2507" fmla="*/ 507270 h 566036"/>
              <a:gd name="connsiteX2508" fmla="*/ 327426 w 2148797"/>
              <a:gd name="connsiteY2508" fmla="*/ 505668 h 566036"/>
              <a:gd name="connsiteX2509" fmla="*/ 328283 w 2148797"/>
              <a:gd name="connsiteY2509" fmla="*/ 506906 h 566036"/>
              <a:gd name="connsiteX2510" fmla="*/ 331554 w 2148797"/>
              <a:gd name="connsiteY2510" fmla="*/ 507270 h 566036"/>
              <a:gd name="connsiteX2511" fmla="*/ 332936 w 2148797"/>
              <a:gd name="connsiteY2511" fmla="*/ 507806 h 566036"/>
              <a:gd name="connsiteX2512" fmla="*/ 333427 w 2148797"/>
              <a:gd name="connsiteY2512" fmla="*/ 514622 h 566036"/>
              <a:gd name="connsiteX2513" fmla="*/ 329331 w 2148797"/>
              <a:gd name="connsiteY2513" fmla="*/ 512145 h 566036"/>
              <a:gd name="connsiteX2514" fmla="*/ 321235 w 2148797"/>
              <a:gd name="connsiteY2514" fmla="*/ 513383 h 566036"/>
              <a:gd name="connsiteX2515" fmla="*/ 319901 w 2148797"/>
              <a:gd name="connsiteY2515" fmla="*/ 514812 h 566036"/>
              <a:gd name="connsiteX2516" fmla="*/ 326188 w 2148797"/>
              <a:gd name="connsiteY2516" fmla="*/ 517765 h 566036"/>
              <a:gd name="connsiteX2517" fmla="*/ 320663 w 2148797"/>
              <a:gd name="connsiteY2517" fmla="*/ 520527 h 566036"/>
              <a:gd name="connsiteX2518" fmla="*/ 314281 w 2148797"/>
              <a:gd name="connsiteY2518" fmla="*/ 513193 h 566036"/>
              <a:gd name="connsiteX2519" fmla="*/ 308662 w 2148797"/>
              <a:gd name="connsiteY2519" fmla="*/ 515384 h 566036"/>
              <a:gd name="connsiteX2520" fmla="*/ 303613 w 2148797"/>
              <a:gd name="connsiteY2520" fmla="*/ 508716 h 566036"/>
              <a:gd name="connsiteX2521" fmla="*/ 293517 w 2148797"/>
              <a:gd name="connsiteY2521" fmla="*/ 507002 h 566036"/>
              <a:gd name="connsiteX2522" fmla="*/ 291898 w 2148797"/>
              <a:gd name="connsiteY2522" fmla="*/ 500715 h 566036"/>
              <a:gd name="connsiteX2523" fmla="*/ 278087 w 2148797"/>
              <a:gd name="connsiteY2523" fmla="*/ 507097 h 566036"/>
              <a:gd name="connsiteX2524" fmla="*/ 274277 w 2148797"/>
              <a:gd name="connsiteY2524" fmla="*/ 507383 h 566036"/>
              <a:gd name="connsiteX2525" fmla="*/ 274277 w 2148797"/>
              <a:gd name="connsiteY2525" fmla="*/ 506811 h 566036"/>
              <a:gd name="connsiteX2526" fmla="*/ 270371 w 2148797"/>
              <a:gd name="connsiteY2526" fmla="*/ 504525 h 566036"/>
              <a:gd name="connsiteX2527" fmla="*/ 269705 w 2148797"/>
              <a:gd name="connsiteY2527" fmla="*/ 507859 h 566036"/>
              <a:gd name="connsiteX2528" fmla="*/ 270466 w 2148797"/>
              <a:gd name="connsiteY2528" fmla="*/ 509573 h 566036"/>
              <a:gd name="connsiteX2529" fmla="*/ 278087 w 2148797"/>
              <a:gd name="connsiteY2529" fmla="*/ 512336 h 566036"/>
              <a:gd name="connsiteX2530" fmla="*/ 285802 w 2148797"/>
              <a:gd name="connsiteY2530" fmla="*/ 515955 h 566036"/>
              <a:gd name="connsiteX2531" fmla="*/ 266656 w 2148797"/>
              <a:gd name="connsiteY2531" fmla="*/ 516146 h 566036"/>
              <a:gd name="connsiteX2532" fmla="*/ 259989 w 2148797"/>
              <a:gd name="connsiteY2532" fmla="*/ 510717 h 566036"/>
              <a:gd name="connsiteX2533" fmla="*/ 259608 w 2148797"/>
              <a:gd name="connsiteY2533" fmla="*/ 510335 h 566036"/>
              <a:gd name="connsiteX2534" fmla="*/ 257131 w 2148797"/>
              <a:gd name="connsiteY2534" fmla="*/ 513860 h 566036"/>
              <a:gd name="connsiteX2535" fmla="*/ 257989 w 2148797"/>
              <a:gd name="connsiteY2535" fmla="*/ 514717 h 566036"/>
              <a:gd name="connsiteX2536" fmla="*/ 258560 w 2148797"/>
              <a:gd name="connsiteY2536" fmla="*/ 515289 h 566036"/>
              <a:gd name="connsiteX2537" fmla="*/ 256084 w 2148797"/>
              <a:gd name="connsiteY2537" fmla="*/ 519956 h 566036"/>
              <a:gd name="connsiteX2538" fmla="*/ 246273 w 2148797"/>
              <a:gd name="connsiteY2538" fmla="*/ 526623 h 566036"/>
              <a:gd name="connsiteX2539" fmla="*/ 243606 w 2148797"/>
              <a:gd name="connsiteY2539" fmla="*/ 519289 h 566036"/>
              <a:gd name="connsiteX2540" fmla="*/ 238558 w 2148797"/>
              <a:gd name="connsiteY2540" fmla="*/ 521099 h 566036"/>
              <a:gd name="connsiteX2541" fmla="*/ 235224 w 2148797"/>
              <a:gd name="connsiteY2541" fmla="*/ 523099 h 566036"/>
              <a:gd name="connsiteX2542" fmla="*/ 230938 w 2148797"/>
              <a:gd name="connsiteY2542" fmla="*/ 515955 h 566036"/>
              <a:gd name="connsiteX2543" fmla="*/ 223413 w 2148797"/>
              <a:gd name="connsiteY2543" fmla="*/ 513574 h 566036"/>
              <a:gd name="connsiteX2544" fmla="*/ 226747 w 2148797"/>
              <a:gd name="connsiteY2544" fmla="*/ 517098 h 566036"/>
              <a:gd name="connsiteX2545" fmla="*/ 227985 w 2148797"/>
              <a:gd name="connsiteY2545" fmla="*/ 521861 h 566036"/>
              <a:gd name="connsiteX2546" fmla="*/ 226461 w 2148797"/>
              <a:gd name="connsiteY2546" fmla="*/ 523194 h 566036"/>
              <a:gd name="connsiteX2547" fmla="*/ 225318 w 2148797"/>
              <a:gd name="connsiteY2547" fmla="*/ 523099 h 566036"/>
              <a:gd name="connsiteX2548" fmla="*/ 223413 w 2148797"/>
              <a:gd name="connsiteY2548" fmla="*/ 519384 h 566036"/>
              <a:gd name="connsiteX2549" fmla="*/ 217222 w 2148797"/>
              <a:gd name="connsiteY2549" fmla="*/ 516527 h 566036"/>
              <a:gd name="connsiteX2550" fmla="*/ 213031 w 2148797"/>
              <a:gd name="connsiteY2550" fmla="*/ 517479 h 566036"/>
              <a:gd name="connsiteX2551" fmla="*/ 208554 w 2148797"/>
              <a:gd name="connsiteY2551" fmla="*/ 510050 h 566036"/>
              <a:gd name="connsiteX2552" fmla="*/ 207506 w 2148797"/>
              <a:gd name="connsiteY2552" fmla="*/ 510717 h 566036"/>
              <a:gd name="connsiteX2553" fmla="*/ 205411 w 2148797"/>
              <a:gd name="connsiteY2553" fmla="*/ 512050 h 566036"/>
              <a:gd name="connsiteX2554" fmla="*/ 205887 w 2148797"/>
              <a:gd name="connsiteY2554" fmla="*/ 512336 h 566036"/>
              <a:gd name="connsiteX2555" fmla="*/ 207982 w 2148797"/>
              <a:gd name="connsiteY2555" fmla="*/ 512717 h 566036"/>
              <a:gd name="connsiteX2556" fmla="*/ 208363 w 2148797"/>
              <a:gd name="connsiteY2556" fmla="*/ 512812 h 566036"/>
              <a:gd name="connsiteX2557" fmla="*/ 209602 w 2148797"/>
              <a:gd name="connsiteY2557" fmla="*/ 515384 h 566036"/>
              <a:gd name="connsiteX2558" fmla="*/ 202458 w 2148797"/>
              <a:gd name="connsiteY2558" fmla="*/ 523480 h 566036"/>
              <a:gd name="connsiteX2559" fmla="*/ 199029 w 2148797"/>
              <a:gd name="connsiteY2559" fmla="*/ 523004 h 566036"/>
              <a:gd name="connsiteX2560" fmla="*/ 189028 w 2148797"/>
              <a:gd name="connsiteY2560" fmla="*/ 517670 h 566036"/>
              <a:gd name="connsiteX2561" fmla="*/ 184725 w 2148797"/>
              <a:gd name="connsiteY2561" fmla="*/ 515123 h 566036"/>
              <a:gd name="connsiteX2562" fmla="*/ 184741 w 2148797"/>
              <a:gd name="connsiteY2562" fmla="*/ 515098 h 566036"/>
              <a:gd name="connsiteX2563" fmla="*/ 184361 w 2148797"/>
              <a:gd name="connsiteY2563" fmla="*/ 514908 h 566036"/>
              <a:gd name="connsiteX2564" fmla="*/ 184725 w 2148797"/>
              <a:gd name="connsiteY2564" fmla="*/ 515123 h 566036"/>
              <a:gd name="connsiteX2565" fmla="*/ 180098 w 2148797"/>
              <a:gd name="connsiteY2565" fmla="*/ 522314 h 566036"/>
              <a:gd name="connsiteX2566" fmla="*/ 175597 w 2148797"/>
              <a:gd name="connsiteY2566" fmla="*/ 526528 h 566036"/>
              <a:gd name="connsiteX2567" fmla="*/ 167406 w 2148797"/>
              <a:gd name="connsiteY2567" fmla="*/ 528909 h 566036"/>
              <a:gd name="connsiteX2568" fmla="*/ 162358 w 2148797"/>
              <a:gd name="connsiteY2568" fmla="*/ 528052 h 566036"/>
              <a:gd name="connsiteX2569" fmla="*/ 153976 w 2148797"/>
              <a:gd name="connsiteY2569" fmla="*/ 529100 h 566036"/>
              <a:gd name="connsiteX2570" fmla="*/ 153690 w 2148797"/>
              <a:gd name="connsiteY2570" fmla="*/ 531100 h 566036"/>
              <a:gd name="connsiteX2571" fmla="*/ 149594 w 2148797"/>
              <a:gd name="connsiteY2571" fmla="*/ 533767 h 566036"/>
              <a:gd name="connsiteX2572" fmla="*/ 145784 w 2148797"/>
              <a:gd name="connsiteY2572" fmla="*/ 530910 h 566036"/>
              <a:gd name="connsiteX2573" fmla="*/ 143022 w 2148797"/>
              <a:gd name="connsiteY2573" fmla="*/ 527481 h 566036"/>
              <a:gd name="connsiteX2574" fmla="*/ 140641 w 2148797"/>
              <a:gd name="connsiteY2574" fmla="*/ 530148 h 566036"/>
              <a:gd name="connsiteX2575" fmla="*/ 136831 w 2148797"/>
              <a:gd name="connsiteY2575" fmla="*/ 531576 h 566036"/>
              <a:gd name="connsiteX2576" fmla="*/ 127687 w 2148797"/>
              <a:gd name="connsiteY2576" fmla="*/ 532338 h 566036"/>
              <a:gd name="connsiteX2577" fmla="*/ 126258 w 2148797"/>
              <a:gd name="connsiteY2577" fmla="*/ 523766 h 566036"/>
              <a:gd name="connsiteX2578" fmla="*/ 115209 w 2148797"/>
              <a:gd name="connsiteY2578" fmla="*/ 519289 h 566036"/>
              <a:gd name="connsiteX2579" fmla="*/ 115590 w 2148797"/>
              <a:gd name="connsiteY2579" fmla="*/ 520432 h 566036"/>
              <a:gd name="connsiteX2580" fmla="*/ 115876 w 2148797"/>
              <a:gd name="connsiteY2580" fmla="*/ 523004 h 566036"/>
              <a:gd name="connsiteX2581" fmla="*/ 112447 w 2148797"/>
              <a:gd name="connsiteY2581" fmla="*/ 526147 h 566036"/>
              <a:gd name="connsiteX2582" fmla="*/ 112637 w 2148797"/>
              <a:gd name="connsiteY2582" fmla="*/ 528623 h 566036"/>
              <a:gd name="connsiteX2583" fmla="*/ 102064 w 2148797"/>
              <a:gd name="connsiteY2583" fmla="*/ 527862 h 566036"/>
              <a:gd name="connsiteX2584" fmla="*/ 102064 w 2148797"/>
              <a:gd name="connsiteY2584" fmla="*/ 531862 h 566036"/>
              <a:gd name="connsiteX2585" fmla="*/ 102064 w 2148797"/>
              <a:gd name="connsiteY2585" fmla="*/ 533100 h 566036"/>
              <a:gd name="connsiteX2586" fmla="*/ 100540 w 2148797"/>
              <a:gd name="connsiteY2586" fmla="*/ 535386 h 566036"/>
              <a:gd name="connsiteX2587" fmla="*/ 96064 w 2148797"/>
              <a:gd name="connsiteY2587" fmla="*/ 537577 h 566036"/>
              <a:gd name="connsiteX2588" fmla="*/ 89587 w 2148797"/>
              <a:gd name="connsiteY2588" fmla="*/ 531481 h 566036"/>
              <a:gd name="connsiteX2589" fmla="*/ 84157 w 2148797"/>
              <a:gd name="connsiteY2589" fmla="*/ 531195 h 566036"/>
              <a:gd name="connsiteX2590" fmla="*/ 78252 w 2148797"/>
              <a:gd name="connsiteY2590" fmla="*/ 526909 h 566036"/>
              <a:gd name="connsiteX2591" fmla="*/ 77109 w 2148797"/>
              <a:gd name="connsiteY2591" fmla="*/ 527671 h 566036"/>
              <a:gd name="connsiteX2592" fmla="*/ 73013 w 2148797"/>
              <a:gd name="connsiteY2592" fmla="*/ 530338 h 566036"/>
              <a:gd name="connsiteX2593" fmla="*/ 68251 w 2148797"/>
              <a:gd name="connsiteY2593" fmla="*/ 529481 h 566036"/>
              <a:gd name="connsiteX2594" fmla="*/ 67203 w 2148797"/>
              <a:gd name="connsiteY2594" fmla="*/ 531481 h 566036"/>
              <a:gd name="connsiteX2595" fmla="*/ 66822 w 2148797"/>
              <a:gd name="connsiteY2595" fmla="*/ 532338 h 566036"/>
              <a:gd name="connsiteX2596" fmla="*/ 62155 w 2148797"/>
              <a:gd name="connsiteY2596" fmla="*/ 532243 h 566036"/>
              <a:gd name="connsiteX2597" fmla="*/ 62917 w 2148797"/>
              <a:gd name="connsiteY2597" fmla="*/ 525957 h 566036"/>
              <a:gd name="connsiteX2598" fmla="*/ 63964 w 2148797"/>
              <a:gd name="connsiteY2598" fmla="*/ 521099 h 566036"/>
              <a:gd name="connsiteX2599" fmla="*/ 68060 w 2148797"/>
              <a:gd name="connsiteY2599" fmla="*/ 519765 h 566036"/>
              <a:gd name="connsiteX2600" fmla="*/ 63679 w 2148797"/>
              <a:gd name="connsiteY2600" fmla="*/ 518908 h 566036"/>
              <a:gd name="connsiteX2601" fmla="*/ 57106 w 2148797"/>
              <a:gd name="connsiteY2601" fmla="*/ 523385 h 566036"/>
              <a:gd name="connsiteX2602" fmla="*/ 56440 w 2148797"/>
              <a:gd name="connsiteY2602" fmla="*/ 533196 h 566036"/>
              <a:gd name="connsiteX2603" fmla="*/ 50820 w 2148797"/>
              <a:gd name="connsiteY2603" fmla="*/ 533386 h 566036"/>
              <a:gd name="connsiteX2604" fmla="*/ 48820 w 2148797"/>
              <a:gd name="connsiteY2604" fmla="*/ 530243 h 566036"/>
              <a:gd name="connsiteX2605" fmla="*/ 44819 w 2148797"/>
              <a:gd name="connsiteY2605" fmla="*/ 531576 h 566036"/>
              <a:gd name="connsiteX2606" fmla="*/ 40057 w 2148797"/>
              <a:gd name="connsiteY2606" fmla="*/ 528719 h 566036"/>
              <a:gd name="connsiteX2607" fmla="*/ 43390 w 2148797"/>
              <a:gd name="connsiteY2607" fmla="*/ 537767 h 566036"/>
              <a:gd name="connsiteX2608" fmla="*/ 42724 w 2148797"/>
              <a:gd name="connsiteY2608" fmla="*/ 540625 h 566036"/>
              <a:gd name="connsiteX2609" fmla="*/ 41771 w 2148797"/>
              <a:gd name="connsiteY2609" fmla="*/ 544721 h 566036"/>
              <a:gd name="connsiteX2610" fmla="*/ 41295 w 2148797"/>
              <a:gd name="connsiteY2610" fmla="*/ 546340 h 566036"/>
              <a:gd name="connsiteX2611" fmla="*/ 29389 w 2148797"/>
              <a:gd name="connsiteY2611" fmla="*/ 541292 h 566036"/>
              <a:gd name="connsiteX2612" fmla="*/ 35389 w 2148797"/>
              <a:gd name="connsiteY2612" fmla="*/ 539387 h 566036"/>
              <a:gd name="connsiteX2613" fmla="*/ 32532 w 2148797"/>
              <a:gd name="connsiteY2613" fmla="*/ 538053 h 566036"/>
              <a:gd name="connsiteX2614" fmla="*/ 20245 w 2148797"/>
              <a:gd name="connsiteY2614" fmla="*/ 543006 h 566036"/>
              <a:gd name="connsiteX2615" fmla="*/ 21673 w 2148797"/>
              <a:gd name="connsiteY2615" fmla="*/ 533862 h 566036"/>
              <a:gd name="connsiteX2616" fmla="*/ 18911 w 2148797"/>
              <a:gd name="connsiteY2616" fmla="*/ 537482 h 566036"/>
              <a:gd name="connsiteX2617" fmla="*/ 14339 w 2148797"/>
              <a:gd name="connsiteY2617" fmla="*/ 544435 h 566036"/>
              <a:gd name="connsiteX2618" fmla="*/ 13196 w 2148797"/>
              <a:gd name="connsiteY2618" fmla="*/ 543959 h 566036"/>
              <a:gd name="connsiteX2619" fmla="*/ 10529 w 2148797"/>
              <a:gd name="connsiteY2619" fmla="*/ 541768 h 566036"/>
              <a:gd name="connsiteX2620" fmla="*/ 9958 w 2148797"/>
              <a:gd name="connsiteY2620" fmla="*/ 541006 h 566036"/>
              <a:gd name="connsiteX2621" fmla="*/ 11387 w 2148797"/>
              <a:gd name="connsiteY2621" fmla="*/ 534529 h 566036"/>
              <a:gd name="connsiteX2622" fmla="*/ 18626 w 2148797"/>
              <a:gd name="connsiteY2622" fmla="*/ 527766 h 566036"/>
              <a:gd name="connsiteX2623" fmla="*/ 16816 w 2148797"/>
              <a:gd name="connsiteY2623" fmla="*/ 524528 h 566036"/>
              <a:gd name="connsiteX2624" fmla="*/ 14054 w 2148797"/>
              <a:gd name="connsiteY2624" fmla="*/ 519098 h 566036"/>
              <a:gd name="connsiteX2625" fmla="*/ 4147 w 2148797"/>
              <a:gd name="connsiteY2625" fmla="*/ 514431 h 566036"/>
              <a:gd name="connsiteX2626" fmla="*/ 4147 w 2148797"/>
              <a:gd name="connsiteY2626" fmla="*/ 502430 h 566036"/>
              <a:gd name="connsiteX2627" fmla="*/ 2909 w 2148797"/>
              <a:gd name="connsiteY2627" fmla="*/ 494333 h 566036"/>
              <a:gd name="connsiteX2628" fmla="*/ 3766 w 2148797"/>
              <a:gd name="connsiteY2628" fmla="*/ 493762 h 566036"/>
              <a:gd name="connsiteX2629" fmla="*/ 5957 w 2148797"/>
              <a:gd name="connsiteY2629" fmla="*/ 493381 h 566036"/>
              <a:gd name="connsiteX2630" fmla="*/ 5862 w 2148797"/>
              <a:gd name="connsiteY2630" fmla="*/ 489857 h 566036"/>
              <a:gd name="connsiteX2631" fmla="*/ 1195 w 2148797"/>
              <a:gd name="connsiteY2631" fmla="*/ 485856 h 566036"/>
              <a:gd name="connsiteX2632" fmla="*/ 6910 w 2148797"/>
              <a:gd name="connsiteY2632" fmla="*/ 484142 h 566036"/>
              <a:gd name="connsiteX2633" fmla="*/ 9958 w 2148797"/>
              <a:gd name="connsiteY2633" fmla="*/ 488904 h 566036"/>
              <a:gd name="connsiteX2634" fmla="*/ 19387 w 2148797"/>
              <a:gd name="connsiteY2634" fmla="*/ 489190 h 566036"/>
              <a:gd name="connsiteX2635" fmla="*/ 32532 w 2148797"/>
              <a:gd name="connsiteY2635" fmla="*/ 483666 h 566036"/>
              <a:gd name="connsiteX2636" fmla="*/ 43581 w 2148797"/>
              <a:gd name="connsiteY2636" fmla="*/ 478808 h 566036"/>
              <a:gd name="connsiteX2637" fmla="*/ 46438 w 2148797"/>
              <a:gd name="connsiteY2637" fmla="*/ 479475 h 566036"/>
              <a:gd name="connsiteX2638" fmla="*/ 49487 w 2148797"/>
              <a:gd name="connsiteY2638" fmla="*/ 480141 h 566036"/>
              <a:gd name="connsiteX2639" fmla="*/ 58154 w 2148797"/>
              <a:gd name="connsiteY2639" fmla="*/ 478522 h 566036"/>
              <a:gd name="connsiteX2640" fmla="*/ 65488 w 2148797"/>
              <a:gd name="connsiteY2640" fmla="*/ 479760 h 566036"/>
              <a:gd name="connsiteX2641" fmla="*/ 64631 w 2148797"/>
              <a:gd name="connsiteY2641" fmla="*/ 486809 h 566036"/>
              <a:gd name="connsiteX2642" fmla="*/ 72537 w 2148797"/>
              <a:gd name="connsiteY2642" fmla="*/ 481951 h 566036"/>
              <a:gd name="connsiteX2643" fmla="*/ 71965 w 2148797"/>
              <a:gd name="connsiteY2643" fmla="*/ 480522 h 566036"/>
              <a:gd name="connsiteX2644" fmla="*/ 71585 w 2148797"/>
              <a:gd name="connsiteY2644" fmla="*/ 479665 h 566036"/>
              <a:gd name="connsiteX2645" fmla="*/ 75395 w 2148797"/>
              <a:gd name="connsiteY2645" fmla="*/ 470712 h 566036"/>
              <a:gd name="connsiteX2646" fmla="*/ 81110 w 2148797"/>
              <a:gd name="connsiteY2646" fmla="*/ 474807 h 566036"/>
              <a:gd name="connsiteX2647" fmla="*/ 86824 w 2148797"/>
              <a:gd name="connsiteY2647" fmla="*/ 473855 h 566036"/>
              <a:gd name="connsiteX2648" fmla="*/ 88253 w 2148797"/>
              <a:gd name="connsiteY2648" fmla="*/ 473664 h 566036"/>
              <a:gd name="connsiteX2649" fmla="*/ 98159 w 2148797"/>
              <a:gd name="connsiteY2649" fmla="*/ 476141 h 566036"/>
              <a:gd name="connsiteX2650" fmla="*/ 102160 w 2148797"/>
              <a:gd name="connsiteY2650" fmla="*/ 474902 h 566036"/>
              <a:gd name="connsiteX2651" fmla="*/ 106065 w 2148797"/>
              <a:gd name="connsiteY2651" fmla="*/ 473664 h 566036"/>
              <a:gd name="connsiteX2652" fmla="*/ 112161 w 2148797"/>
              <a:gd name="connsiteY2652" fmla="*/ 471473 h 566036"/>
              <a:gd name="connsiteX2653" fmla="*/ 112637 w 2148797"/>
              <a:gd name="connsiteY2653" fmla="*/ 472617 h 566036"/>
              <a:gd name="connsiteX2654" fmla="*/ 115590 w 2148797"/>
              <a:gd name="connsiteY2654" fmla="*/ 474807 h 566036"/>
              <a:gd name="connsiteX2655" fmla="*/ 116733 w 2148797"/>
              <a:gd name="connsiteY2655" fmla="*/ 471092 h 566036"/>
              <a:gd name="connsiteX2656" fmla="*/ 116257 w 2148797"/>
              <a:gd name="connsiteY2656" fmla="*/ 470616 h 566036"/>
              <a:gd name="connsiteX2657" fmla="*/ 119114 w 2148797"/>
              <a:gd name="connsiteY2657" fmla="*/ 467949 h 566036"/>
              <a:gd name="connsiteX2658" fmla="*/ 128925 w 2148797"/>
              <a:gd name="connsiteY2658" fmla="*/ 470045 h 566036"/>
              <a:gd name="connsiteX2659" fmla="*/ 135307 w 2148797"/>
              <a:gd name="connsiteY2659" fmla="*/ 466330 h 566036"/>
              <a:gd name="connsiteX2660" fmla="*/ 138355 w 2148797"/>
              <a:gd name="connsiteY2660" fmla="*/ 466806 h 566036"/>
              <a:gd name="connsiteX2661" fmla="*/ 141688 w 2148797"/>
              <a:gd name="connsiteY2661" fmla="*/ 467283 h 566036"/>
              <a:gd name="connsiteX2662" fmla="*/ 151785 w 2148797"/>
              <a:gd name="connsiteY2662" fmla="*/ 465949 h 566036"/>
              <a:gd name="connsiteX2663" fmla="*/ 153690 w 2148797"/>
              <a:gd name="connsiteY2663" fmla="*/ 465568 h 566036"/>
              <a:gd name="connsiteX2664" fmla="*/ 155690 w 2148797"/>
              <a:gd name="connsiteY2664" fmla="*/ 464616 h 566036"/>
              <a:gd name="connsiteX2665" fmla="*/ 164644 w 2148797"/>
              <a:gd name="connsiteY2665" fmla="*/ 470331 h 566036"/>
              <a:gd name="connsiteX2666" fmla="*/ 179312 w 2148797"/>
              <a:gd name="connsiteY2666" fmla="*/ 463092 h 566036"/>
              <a:gd name="connsiteX2667" fmla="*/ 187599 w 2148797"/>
              <a:gd name="connsiteY2667" fmla="*/ 461758 h 566036"/>
              <a:gd name="connsiteX2668" fmla="*/ 203411 w 2148797"/>
              <a:gd name="connsiteY2668" fmla="*/ 457853 h 566036"/>
              <a:gd name="connsiteX2669" fmla="*/ 211507 w 2148797"/>
              <a:gd name="connsiteY2669" fmla="*/ 461948 h 566036"/>
              <a:gd name="connsiteX2670" fmla="*/ 222079 w 2148797"/>
              <a:gd name="connsiteY2670" fmla="*/ 460710 h 566036"/>
              <a:gd name="connsiteX2671" fmla="*/ 223508 w 2148797"/>
              <a:gd name="connsiteY2671" fmla="*/ 459853 h 566036"/>
              <a:gd name="connsiteX2672" fmla="*/ 230557 w 2148797"/>
              <a:gd name="connsiteY2672" fmla="*/ 458996 h 566036"/>
              <a:gd name="connsiteX2673" fmla="*/ 233605 w 2148797"/>
              <a:gd name="connsiteY2673" fmla="*/ 458043 h 566036"/>
              <a:gd name="connsiteX2674" fmla="*/ 233414 w 2148797"/>
              <a:gd name="connsiteY2674" fmla="*/ 463568 h 566036"/>
              <a:gd name="connsiteX2675" fmla="*/ 225699 w 2148797"/>
              <a:gd name="connsiteY2675" fmla="*/ 469283 h 566036"/>
              <a:gd name="connsiteX2676" fmla="*/ 221508 w 2148797"/>
              <a:gd name="connsiteY2676" fmla="*/ 476331 h 566036"/>
              <a:gd name="connsiteX2677" fmla="*/ 225508 w 2148797"/>
              <a:gd name="connsiteY2677" fmla="*/ 478141 h 566036"/>
              <a:gd name="connsiteX2678" fmla="*/ 226747 w 2148797"/>
              <a:gd name="connsiteY2678" fmla="*/ 477379 h 566036"/>
              <a:gd name="connsiteX2679" fmla="*/ 229509 w 2148797"/>
              <a:gd name="connsiteY2679" fmla="*/ 469187 h 566036"/>
              <a:gd name="connsiteX2680" fmla="*/ 236272 w 2148797"/>
              <a:gd name="connsiteY2680" fmla="*/ 463377 h 566036"/>
              <a:gd name="connsiteX2681" fmla="*/ 236272 w 2148797"/>
              <a:gd name="connsiteY2681" fmla="*/ 462996 h 566036"/>
              <a:gd name="connsiteX2682" fmla="*/ 239987 w 2148797"/>
              <a:gd name="connsiteY2682" fmla="*/ 458234 h 566036"/>
              <a:gd name="connsiteX2683" fmla="*/ 242272 w 2148797"/>
              <a:gd name="connsiteY2683" fmla="*/ 456519 h 566036"/>
              <a:gd name="connsiteX2684" fmla="*/ 243130 w 2148797"/>
              <a:gd name="connsiteY2684" fmla="*/ 455852 h 566036"/>
              <a:gd name="connsiteX2685" fmla="*/ 246178 w 2148797"/>
              <a:gd name="connsiteY2685" fmla="*/ 457281 h 566036"/>
              <a:gd name="connsiteX2686" fmla="*/ 250273 w 2148797"/>
              <a:gd name="connsiteY2686" fmla="*/ 459186 h 566036"/>
              <a:gd name="connsiteX2687" fmla="*/ 263608 w 2148797"/>
              <a:gd name="connsiteY2687" fmla="*/ 456424 h 566036"/>
              <a:gd name="connsiteX2688" fmla="*/ 264752 w 2148797"/>
              <a:gd name="connsiteY2688" fmla="*/ 454424 h 566036"/>
              <a:gd name="connsiteX2689" fmla="*/ 275515 w 2148797"/>
              <a:gd name="connsiteY2689" fmla="*/ 456900 h 566036"/>
              <a:gd name="connsiteX2690" fmla="*/ 273705 w 2148797"/>
              <a:gd name="connsiteY2690" fmla="*/ 465854 h 566036"/>
              <a:gd name="connsiteX2691" fmla="*/ 274753 w 2148797"/>
              <a:gd name="connsiteY2691" fmla="*/ 466235 h 566036"/>
              <a:gd name="connsiteX2692" fmla="*/ 282373 w 2148797"/>
              <a:gd name="connsiteY2692" fmla="*/ 458710 h 566036"/>
              <a:gd name="connsiteX2693" fmla="*/ 281420 w 2148797"/>
              <a:gd name="connsiteY2693" fmla="*/ 454424 h 566036"/>
              <a:gd name="connsiteX2694" fmla="*/ 292850 w 2148797"/>
              <a:gd name="connsiteY2694" fmla="*/ 453948 h 566036"/>
              <a:gd name="connsiteX2695" fmla="*/ 304947 w 2148797"/>
              <a:gd name="connsiteY2695" fmla="*/ 448994 h 566036"/>
              <a:gd name="connsiteX2696" fmla="*/ 315996 w 2148797"/>
              <a:gd name="connsiteY2696" fmla="*/ 449661 h 566036"/>
              <a:gd name="connsiteX2697" fmla="*/ 318568 w 2148797"/>
              <a:gd name="connsiteY2697" fmla="*/ 452995 h 566036"/>
              <a:gd name="connsiteX2698" fmla="*/ 332951 w 2148797"/>
              <a:gd name="connsiteY2698" fmla="*/ 454043 h 566036"/>
              <a:gd name="connsiteX2699" fmla="*/ 338380 w 2148797"/>
              <a:gd name="connsiteY2699" fmla="*/ 455852 h 566036"/>
              <a:gd name="connsiteX2700" fmla="*/ 339237 w 2148797"/>
              <a:gd name="connsiteY2700" fmla="*/ 456138 h 566036"/>
              <a:gd name="connsiteX2701" fmla="*/ 340856 w 2148797"/>
              <a:gd name="connsiteY2701" fmla="*/ 452709 h 566036"/>
              <a:gd name="connsiteX2702" fmla="*/ 339999 w 2148797"/>
              <a:gd name="connsiteY2702" fmla="*/ 451852 h 566036"/>
              <a:gd name="connsiteX2703" fmla="*/ 338951 w 2148797"/>
              <a:gd name="connsiteY2703" fmla="*/ 450804 h 566036"/>
              <a:gd name="connsiteX2704" fmla="*/ 340380 w 2148797"/>
              <a:gd name="connsiteY2704" fmla="*/ 448137 h 566036"/>
              <a:gd name="connsiteX2705" fmla="*/ 349238 w 2148797"/>
              <a:gd name="connsiteY2705" fmla="*/ 450328 h 566036"/>
              <a:gd name="connsiteX2706" fmla="*/ 352286 w 2148797"/>
              <a:gd name="connsiteY2706" fmla="*/ 446804 h 566036"/>
              <a:gd name="connsiteX2707" fmla="*/ 358858 w 2148797"/>
              <a:gd name="connsiteY2707" fmla="*/ 444232 h 566036"/>
              <a:gd name="connsiteX2708" fmla="*/ 352572 w 2148797"/>
              <a:gd name="connsiteY2708" fmla="*/ 436041 h 566036"/>
              <a:gd name="connsiteX2709" fmla="*/ 349333 w 2148797"/>
              <a:gd name="connsiteY2709" fmla="*/ 443279 h 566036"/>
              <a:gd name="connsiteX2710" fmla="*/ 346762 w 2148797"/>
              <a:gd name="connsiteY2710" fmla="*/ 436707 h 566036"/>
              <a:gd name="connsiteX2711" fmla="*/ 341618 w 2148797"/>
              <a:gd name="connsiteY2711" fmla="*/ 432040 h 566036"/>
              <a:gd name="connsiteX2712" fmla="*/ 341428 w 2148797"/>
              <a:gd name="connsiteY2712" fmla="*/ 439374 h 566036"/>
              <a:gd name="connsiteX2713" fmla="*/ 342380 w 2148797"/>
              <a:gd name="connsiteY2713" fmla="*/ 440708 h 566036"/>
              <a:gd name="connsiteX2714" fmla="*/ 343238 w 2148797"/>
              <a:gd name="connsiteY2714" fmla="*/ 441946 h 566036"/>
              <a:gd name="connsiteX2715" fmla="*/ 339618 w 2148797"/>
              <a:gd name="connsiteY2715" fmla="*/ 443946 h 566036"/>
              <a:gd name="connsiteX2716" fmla="*/ 329617 w 2148797"/>
              <a:gd name="connsiteY2716" fmla="*/ 446137 h 566036"/>
              <a:gd name="connsiteX2717" fmla="*/ 329903 w 2148797"/>
              <a:gd name="connsiteY2717" fmla="*/ 447280 h 566036"/>
              <a:gd name="connsiteX2718" fmla="*/ 330093 w 2148797"/>
              <a:gd name="connsiteY2718" fmla="*/ 448042 h 566036"/>
              <a:gd name="connsiteX2719" fmla="*/ 328474 w 2148797"/>
              <a:gd name="connsiteY2719" fmla="*/ 449947 h 566036"/>
              <a:gd name="connsiteX2720" fmla="*/ 327902 w 2148797"/>
              <a:gd name="connsiteY2720" fmla="*/ 449661 h 566036"/>
              <a:gd name="connsiteX2721" fmla="*/ 311710 w 2148797"/>
              <a:gd name="connsiteY2721" fmla="*/ 445470 h 566036"/>
              <a:gd name="connsiteX2722" fmla="*/ 309233 w 2148797"/>
              <a:gd name="connsiteY2722" fmla="*/ 445185 h 566036"/>
              <a:gd name="connsiteX2723" fmla="*/ 300946 w 2148797"/>
              <a:gd name="connsiteY2723" fmla="*/ 443279 h 566036"/>
              <a:gd name="connsiteX2724" fmla="*/ 292183 w 2148797"/>
              <a:gd name="connsiteY2724" fmla="*/ 444327 h 566036"/>
              <a:gd name="connsiteX2725" fmla="*/ 284849 w 2148797"/>
              <a:gd name="connsiteY2725" fmla="*/ 445375 h 566036"/>
              <a:gd name="connsiteX2726" fmla="*/ 282087 w 2148797"/>
              <a:gd name="connsiteY2726" fmla="*/ 445470 h 566036"/>
              <a:gd name="connsiteX2727" fmla="*/ 271324 w 2148797"/>
              <a:gd name="connsiteY2727" fmla="*/ 444804 h 566036"/>
              <a:gd name="connsiteX2728" fmla="*/ 270752 w 2148797"/>
              <a:gd name="connsiteY2728" fmla="*/ 445946 h 566036"/>
              <a:gd name="connsiteX2729" fmla="*/ 263989 w 2148797"/>
              <a:gd name="connsiteY2729" fmla="*/ 446804 h 566036"/>
              <a:gd name="connsiteX2730" fmla="*/ 259418 w 2148797"/>
              <a:gd name="connsiteY2730" fmla="*/ 447566 h 566036"/>
              <a:gd name="connsiteX2731" fmla="*/ 253417 w 2148797"/>
              <a:gd name="connsiteY2731" fmla="*/ 447280 h 566036"/>
              <a:gd name="connsiteX2732" fmla="*/ 247035 w 2148797"/>
              <a:gd name="connsiteY2732" fmla="*/ 449471 h 566036"/>
              <a:gd name="connsiteX2733" fmla="*/ 243415 w 2148797"/>
              <a:gd name="connsiteY2733" fmla="*/ 441565 h 566036"/>
              <a:gd name="connsiteX2734" fmla="*/ 248940 w 2148797"/>
              <a:gd name="connsiteY2734" fmla="*/ 438803 h 566036"/>
              <a:gd name="connsiteX2735" fmla="*/ 245416 w 2148797"/>
              <a:gd name="connsiteY2735" fmla="*/ 436231 h 566036"/>
              <a:gd name="connsiteX2736" fmla="*/ 243511 w 2148797"/>
              <a:gd name="connsiteY2736" fmla="*/ 436898 h 566036"/>
              <a:gd name="connsiteX2737" fmla="*/ 241320 w 2148797"/>
              <a:gd name="connsiteY2737" fmla="*/ 437565 h 566036"/>
              <a:gd name="connsiteX2738" fmla="*/ 236748 w 2148797"/>
              <a:gd name="connsiteY2738" fmla="*/ 439755 h 566036"/>
              <a:gd name="connsiteX2739" fmla="*/ 234176 w 2148797"/>
              <a:gd name="connsiteY2739" fmla="*/ 444708 h 566036"/>
              <a:gd name="connsiteX2740" fmla="*/ 232843 w 2148797"/>
              <a:gd name="connsiteY2740" fmla="*/ 445566 h 566036"/>
              <a:gd name="connsiteX2741" fmla="*/ 229890 w 2148797"/>
              <a:gd name="connsiteY2741" fmla="*/ 447471 h 566036"/>
              <a:gd name="connsiteX2742" fmla="*/ 223508 w 2148797"/>
              <a:gd name="connsiteY2742" fmla="*/ 445661 h 566036"/>
              <a:gd name="connsiteX2743" fmla="*/ 217984 w 2148797"/>
              <a:gd name="connsiteY2743" fmla="*/ 452614 h 566036"/>
              <a:gd name="connsiteX2744" fmla="*/ 216841 w 2148797"/>
              <a:gd name="connsiteY2744" fmla="*/ 451376 h 566036"/>
              <a:gd name="connsiteX2745" fmla="*/ 213602 w 2148797"/>
              <a:gd name="connsiteY2745" fmla="*/ 447947 h 566036"/>
              <a:gd name="connsiteX2746" fmla="*/ 206363 w 2148797"/>
              <a:gd name="connsiteY2746" fmla="*/ 447375 h 566036"/>
              <a:gd name="connsiteX2747" fmla="*/ 202934 w 2148797"/>
              <a:gd name="connsiteY2747" fmla="*/ 442803 h 566036"/>
              <a:gd name="connsiteX2748" fmla="*/ 201887 w 2148797"/>
              <a:gd name="connsiteY2748" fmla="*/ 443470 h 566036"/>
              <a:gd name="connsiteX2749" fmla="*/ 199505 w 2148797"/>
              <a:gd name="connsiteY2749" fmla="*/ 444994 h 566036"/>
              <a:gd name="connsiteX2750" fmla="*/ 195219 w 2148797"/>
              <a:gd name="connsiteY2750" fmla="*/ 447185 h 566036"/>
              <a:gd name="connsiteX2751" fmla="*/ 190456 w 2148797"/>
              <a:gd name="connsiteY2751" fmla="*/ 441660 h 566036"/>
              <a:gd name="connsiteX2752" fmla="*/ 184361 w 2148797"/>
              <a:gd name="connsiteY2752" fmla="*/ 443279 h 566036"/>
              <a:gd name="connsiteX2753" fmla="*/ 185885 w 2148797"/>
              <a:gd name="connsiteY2753" fmla="*/ 448042 h 566036"/>
              <a:gd name="connsiteX2754" fmla="*/ 185027 w 2148797"/>
              <a:gd name="connsiteY2754" fmla="*/ 447471 h 566036"/>
              <a:gd name="connsiteX2755" fmla="*/ 179503 w 2148797"/>
              <a:gd name="connsiteY2755" fmla="*/ 443565 h 566036"/>
              <a:gd name="connsiteX2756" fmla="*/ 168644 w 2148797"/>
              <a:gd name="connsiteY2756" fmla="*/ 448423 h 566036"/>
              <a:gd name="connsiteX2757" fmla="*/ 162834 w 2148797"/>
              <a:gd name="connsiteY2757" fmla="*/ 443660 h 566036"/>
              <a:gd name="connsiteX2758" fmla="*/ 167882 w 2148797"/>
              <a:gd name="connsiteY2758" fmla="*/ 440898 h 566036"/>
              <a:gd name="connsiteX2759" fmla="*/ 161881 w 2148797"/>
              <a:gd name="connsiteY2759" fmla="*/ 436517 h 566036"/>
              <a:gd name="connsiteX2760" fmla="*/ 157595 w 2148797"/>
              <a:gd name="connsiteY2760" fmla="*/ 440994 h 566036"/>
              <a:gd name="connsiteX2761" fmla="*/ 148928 w 2148797"/>
              <a:gd name="connsiteY2761" fmla="*/ 443375 h 566036"/>
              <a:gd name="connsiteX2762" fmla="*/ 147118 w 2148797"/>
              <a:gd name="connsiteY2762" fmla="*/ 448042 h 566036"/>
              <a:gd name="connsiteX2763" fmla="*/ 142070 w 2148797"/>
              <a:gd name="connsiteY2763" fmla="*/ 445851 h 566036"/>
              <a:gd name="connsiteX2764" fmla="*/ 135593 w 2148797"/>
              <a:gd name="connsiteY2764" fmla="*/ 441851 h 566036"/>
              <a:gd name="connsiteX2765" fmla="*/ 132449 w 2148797"/>
              <a:gd name="connsiteY2765" fmla="*/ 446804 h 566036"/>
              <a:gd name="connsiteX2766" fmla="*/ 124353 w 2148797"/>
              <a:gd name="connsiteY2766" fmla="*/ 446518 h 566036"/>
              <a:gd name="connsiteX2767" fmla="*/ 117019 w 2148797"/>
              <a:gd name="connsiteY2767" fmla="*/ 444613 h 566036"/>
              <a:gd name="connsiteX2768" fmla="*/ 117686 w 2148797"/>
              <a:gd name="connsiteY2768" fmla="*/ 433850 h 566036"/>
              <a:gd name="connsiteX2769" fmla="*/ 115876 w 2148797"/>
              <a:gd name="connsiteY2769" fmla="*/ 432516 h 566036"/>
              <a:gd name="connsiteX2770" fmla="*/ 112066 w 2148797"/>
              <a:gd name="connsiteY2770" fmla="*/ 429754 h 566036"/>
              <a:gd name="connsiteX2771" fmla="*/ 107494 w 2148797"/>
              <a:gd name="connsiteY2771" fmla="*/ 434040 h 566036"/>
              <a:gd name="connsiteX2772" fmla="*/ 106732 w 2148797"/>
              <a:gd name="connsiteY2772" fmla="*/ 430040 h 566036"/>
              <a:gd name="connsiteX2773" fmla="*/ 107875 w 2148797"/>
              <a:gd name="connsiteY2773" fmla="*/ 429183 h 566036"/>
              <a:gd name="connsiteX2774" fmla="*/ 106637 w 2148797"/>
              <a:gd name="connsiteY2774" fmla="*/ 424420 h 566036"/>
              <a:gd name="connsiteX2775" fmla="*/ 104827 w 2148797"/>
              <a:gd name="connsiteY2775" fmla="*/ 422325 h 566036"/>
              <a:gd name="connsiteX2776" fmla="*/ 106827 w 2148797"/>
              <a:gd name="connsiteY2776" fmla="*/ 420419 h 566036"/>
              <a:gd name="connsiteX2777" fmla="*/ 109018 w 2148797"/>
              <a:gd name="connsiteY2777" fmla="*/ 419753 h 566036"/>
              <a:gd name="connsiteX2778" fmla="*/ 114542 w 2148797"/>
              <a:gd name="connsiteY2778" fmla="*/ 420134 h 566036"/>
              <a:gd name="connsiteX2779" fmla="*/ 119495 w 2148797"/>
              <a:gd name="connsiteY2779" fmla="*/ 425182 h 566036"/>
              <a:gd name="connsiteX2780" fmla="*/ 119590 w 2148797"/>
              <a:gd name="connsiteY2780" fmla="*/ 423753 h 566036"/>
              <a:gd name="connsiteX2781" fmla="*/ 126163 w 2148797"/>
              <a:gd name="connsiteY2781" fmla="*/ 418800 h 566036"/>
              <a:gd name="connsiteX2782" fmla="*/ 129211 w 2148797"/>
              <a:gd name="connsiteY2782" fmla="*/ 416324 h 566036"/>
              <a:gd name="connsiteX2783" fmla="*/ 133402 w 2148797"/>
              <a:gd name="connsiteY2783" fmla="*/ 412800 h 566036"/>
              <a:gd name="connsiteX2784" fmla="*/ 144641 w 2148797"/>
              <a:gd name="connsiteY2784" fmla="*/ 403656 h 566036"/>
              <a:gd name="connsiteX2785" fmla="*/ 144546 w 2148797"/>
              <a:gd name="connsiteY2785" fmla="*/ 403751 h 566036"/>
              <a:gd name="connsiteX2786" fmla="*/ 141212 w 2148797"/>
              <a:gd name="connsiteY2786" fmla="*/ 405656 h 566036"/>
              <a:gd name="connsiteX2787" fmla="*/ 126448 w 2148797"/>
              <a:gd name="connsiteY2787" fmla="*/ 409180 h 566036"/>
              <a:gd name="connsiteX2788" fmla="*/ 123401 w 2148797"/>
              <a:gd name="connsiteY2788" fmla="*/ 407085 h 566036"/>
              <a:gd name="connsiteX2789" fmla="*/ 119971 w 2148797"/>
              <a:gd name="connsiteY2789" fmla="*/ 404703 h 566036"/>
              <a:gd name="connsiteX2790" fmla="*/ 118829 w 2148797"/>
              <a:gd name="connsiteY2790" fmla="*/ 408894 h 566036"/>
              <a:gd name="connsiteX2791" fmla="*/ 109780 w 2148797"/>
              <a:gd name="connsiteY2791" fmla="*/ 405275 h 566036"/>
              <a:gd name="connsiteX2792" fmla="*/ 113590 w 2148797"/>
              <a:gd name="connsiteY2792" fmla="*/ 401941 h 566036"/>
              <a:gd name="connsiteX2793" fmla="*/ 112256 w 2148797"/>
              <a:gd name="connsiteY2793" fmla="*/ 398226 h 566036"/>
              <a:gd name="connsiteX2794" fmla="*/ 112447 w 2148797"/>
              <a:gd name="connsiteY2794" fmla="*/ 394321 h 566036"/>
              <a:gd name="connsiteX2795" fmla="*/ 113018 w 2148797"/>
              <a:gd name="connsiteY2795" fmla="*/ 389654 h 566036"/>
              <a:gd name="connsiteX2796" fmla="*/ 112352 w 2148797"/>
              <a:gd name="connsiteY2796" fmla="*/ 388130 h 566036"/>
              <a:gd name="connsiteX2797" fmla="*/ 114542 w 2148797"/>
              <a:gd name="connsiteY2797" fmla="*/ 382034 h 566036"/>
              <a:gd name="connsiteX2798" fmla="*/ 116257 w 2148797"/>
              <a:gd name="connsiteY2798" fmla="*/ 377462 h 566036"/>
              <a:gd name="connsiteX2799" fmla="*/ 116352 w 2148797"/>
              <a:gd name="connsiteY2799" fmla="*/ 374985 h 566036"/>
              <a:gd name="connsiteX2800" fmla="*/ 115876 w 2148797"/>
              <a:gd name="connsiteY2800" fmla="*/ 370985 h 566036"/>
              <a:gd name="connsiteX2801" fmla="*/ 117114 w 2148797"/>
              <a:gd name="connsiteY2801" fmla="*/ 369556 h 566036"/>
              <a:gd name="connsiteX2802" fmla="*/ 118447 w 2148797"/>
              <a:gd name="connsiteY2802" fmla="*/ 367937 h 566036"/>
              <a:gd name="connsiteX2803" fmla="*/ 123115 w 2148797"/>
              <a:gd name="connsiteY2803" fmla="*/ 364889 h 566036"/>
              <a:gd name="connsiteX2804" fmla="*/ 126734 w 2148797"/>
              <a:gd name="connsiteY2804" fmla="*/ 367937 h 566036"/>
              <a:gd name="connsiteX2805" fmla="*/ 126163 w 2148797"/>
              <a:gd name="connsiteY2805" fmla="*/ 367937 h 566036"/>
              <a:gd name="connsiteX2806" fmla="*/ 122067 w 2148797"/>
              <a:gd name="connsiteY2806" fmla="*/ 372699 h 566036"/>
              <a:gd name="connsiteX2807" fmla="*/ 120924 w 2148797"/>
              <a:gd name="connsiteY2807" fmla="*/ 374890 h 566036"/>
              <a:gd name="connsiteX2808" fmla="*/ 120924 w 2148797"/>
              <a:gd name="connsiteY2808" fmla="*/ 376033 h 566036"/>
              <a:gd name="connsiteX2809" fmla="*/ 124924 w 2148797"/>
              <a:gd name="connsiteY2809" fmla="*/ 377748 h 566036"/>
              <a:gd name="connsiteX2810" fmla="*/ 125877 w 2148797"/>
              <a:gd name="connsiteY2810" fmla="*/ 376890 h 566036"/>
              <a:gd name="connsiteX2811" fmla="*/ 127211 w 2148797"/>
              <a:gd name="connsiteY2811" fmla="*/ 375747 h 566036"/>
              <a:gd name="connsiteX2812" fmla="*/ 134926 w 2148797"/>
              <a:gd name="connsiteY2812" fmla="*/ 375462 h 566036"/>
              <a:gd name="connsiteX2813" fmla="*/ 152738 w 2148797"/>
              <a:gd name="connsiteY2813" fmla="*/ 374319 h 566036"/>
              <a:gd name="connsiteX2814" fmla="*/ 159691 w 2148797"/>
              <a:gd name="connsiteY2814" fmla="*/ 369937 h 566036"/>
              <a:gd name="connsiteX2815" fmla="*/ 152738 w 2148797"/>
              <a:gd name="connsiteY2815" fmla="*/ 364222 h 566036"/>
              <a:gd name="connsiteX2816" fmla="*/ 153309 w 2148797"/>
              <a:gd name="connsiteY2816" fmla="*/ 363746 h 566036"/>
              <a:gd name="connsiteX2817" fmla="*/ 156547 w 2148797"/>
              <a:gd name="connsiteY2817" fmla="*/ 361555 h 566036"/>
              <a:gd name="connsiteX2818" fmla="*/ 159881 w 2148797"/>
              <a:gd name="connsiteY2818" fmla="*/ 359650 h 566036"/>
              <a:gd name="connsiteX2819" fmla="*/ 164453 w 2148797"/>
              <a:gd name="connsiteY2819" fmla="*/ 363269 h 566036"/>
              <a:gd name="connsiteX2820" fmla="*/ 169502 w 2148797"/>
              <a:gd name="connsiteY2820" fmla="*/ 357459 h 566036"/>
              <a:gd name="connsiteX2821" fmla="*/ 173312 w 2148797"/>
              <a:gd name="connsiteY2821" fmla="*/ 362412 h 566036"/>
              <a:gd name="connsiteX2822" fmla="*/ 170263 w 2148797"/>
              <a:gd name="connsiteY2822" fmla="*/ 364031 h 566036"/>
              <a:gd name="connsiteX2823" fmla="*/ 165120 w 2148797"/>
              <a:gd name="connsiteY2823" fmla="*/ 365175 h 566036"/>
              <a:gd name="connsiteX2824" fmla="*/ 159310 w 2148797"/>
              <a:gd name="connsiteY2824" fmla="*/ 365175 h 566036"/>
              <a:gd name="connsiteX2825" fmla="*/ 162167 w 2148797"/>
              <a:gd name="connsiteY2825" fmla="*/ 369175 h 566036"/>
              <a:gd name="connsiteX2826" fmla="*/ 163882 w 2148797"/>
              <a:gd name="connsiteY2826" fmla="*/ 370318 h 566036"/>
              <a:gd name="connsiteX2827" fmla="*/ 172264 w 2148797"/>
              <a:gd name="connsiteY2827" fmla="*/ 369175 h 566036"/>
              <a:gd name="connsiteX2828" fmla="*/ 173502 w 2148797"/>
              <a:gd name="connsiteY2828" fmla="*/ 367460 h 566036"/>
              <a:gd name="connsiteX2829" fmla="*/ 174645 w 2148797"/>
              <a:gd name="connsiteY2829" fmla="*/ 365841 h 566036"/>
              <a:gd name="connsiteX2830" fmla="*/ 178550 w 2148797"/>
              <a:gd name="connsiteY2830" fmla="*/ 361555 h 566036"/>
              <a:gd name="connsiteX2831" fmla="*/ 184932 w 2148797"/>
              <a:gd name="connsiteY2831" fmla="*/ 360698 h 566036"/>
              <a:gd name="connsiteX2832" fmla="*/ 182360 w 2148797"/>
              <a:gd name="connsiteY2832" fmla="*/ 359650 h 566036"/>
              <a:gd name="connsiteX2833" fmla="*/ 179598 w 2148797"/>
              <a:gd name="connsiteY2833" fmla="*/ 357269 h 566036"/>
              <a:gd name="connsiteX2834" fmla="*/ 181027 w 2148797"/>
              <a:gd name="connsiteY2834" fmla="*/ 350220 h 566036"/>
              <a:gd name="connsiteX2835" fmla="*/ 169502 w 2148797"/>
              <a:gd name="connsiteY2835" fmla="*/ 347934 h 566036"/>
              <a:gd name="connsiteX2836" fmla="*/ 167311 w 2148797"/>
              <a:gd name="connsiteY2836" fmla="*/ 353935 h 566036"/>
              <a:gd name="connsiteX2837" fmla="*/ 161691 w 2148797"/>
              <a:gd name="connsiteY2837" fmla="*/ 349363 h 566036"/>
              <a:gd name="connsiteX2838" fmla="*/ 165977 w 2148797"/>
              <a:gd name="connsiteY2838" fmla="*/ 341171 h 566036"/>
              <a:gd name="connsiteX2839" fmla="*/ 159691 w 2148797"/>
              <a:gd name="connsiteY2839" fmla="*/ 344696 h 566036"/>
              <a:gd name="connsiteX2840" fmla="*/ 158643 w 2148797"/>
              <a:gd name="connsiteY2840" fmla="*/ 345267 h 566036"/>
              <a:gd name="connsiteX2841" fmla="*/ 155595 w 2148797"/>
              <a:gd name="connsiteY2841" fmla="*/ 342315 h 566036"/>
              <a:gd name="connsiteX2842" fmla="*/ 156166 w 2148797"/>
              <a:gd name="connsiteY2842" fmla="*/ 341933 h 566036"/>
              <a:gd name="connsiteX2843" fmla="*/ 165882 w 2148797"/>
              <a:gd name="connsiteY2843" fmla="*/ 336123 h 566036"/>
              <a:gd name="connsiteX2844" fmla="*/ 166739 w 2148797"/>
              <a:gd name="connsiteY2844" fmla="*/ 333552 h 566036"/>
              <a:gd name="connsiteX2845" fmla="*/ 163882 w 2148797"/>
              <a:gd name="connsiteY2845" fmla="*/ 332313 h 566036"/>
              <a:gd name="connsiteX2846" fmla="*/ 160548 w 2148797"/>
              <a:gd name="connsiteY2846" fmla="*/ 333171 h 566036"/>
              <a:gd name="connsiteX2847" fmla="*/ 154071 w 2148797"/>
              <a:gd name="connsiteY2847" fmla="*/ 337838 h 566036"/>
              <a:gd name="connsiteX2848" fmla="*/ 151595 w 2148797"/>
              <a:gd name="connsiteY2848" fmla="*/ 343077 h 566036"/>
              <a:gd name="connsiteX2849" fmla="*/ 150261 w 2148797"/>
              <a:gd name="connsiteY2849" fmla="*/ 339267 h 566036"/>
              <a:gd name="connsiteX2850" fmla="*/ 141879 w 2148797"/>
              <a:gd name="connsiteY2850" fmla="*/ 332504 h 566036"/>
              <a:gd name="connsiteX2851" fmla="*/ 137212 w 2148797"/>
              <a:gd name="connsiteY2851" fmla="*/ 334028 h 566036"/>
              <a:gd name="connsiteX2852" fmla="*/ 136640 w 2148797"/>
              <a:gd name="connsiteY2852" fmla="*/ 334218 h 566036"/>
              <a:gd name="connsiteX2853" fmla="*/ 146641 w 2148797"/>
              <a:gd name="connsiteY2853" fmla="*/ 323455 h 566036"/>
              <a:gd name="connsiteX2854" fmla="*/ 155309 w 2148797"/>
              <a:gd name="connsiteY2854" fmla="*/ 323550 h 566036"/>
              <a:gd name="connsiteX2855" fmla="*/ 156643 w 2148797"/>
              <a:gd name="connsiteY2855" fmla="*/ 321074 h 566036"/>
              <a:gd name="connsiteX2856" fmla="*/ 155881 w 2148797"/>
              <a:gd name="connsiteY2856" fmla="*/ 315073 h 566036"/>
              <a:gd name="connsiteX2857" fmla="*/ 168835 w 2148797"/>
              <a:gd name="connsiteY2857" fmla="*/ 316406 h 566036"/>
              <a:gd name="connsiteX2858" fmla="*/ 169597 w 2148797"/>
              <a:gd name="connsiteY2858" fmla="*/ 318883 h 566036"/>
              <a:gd name="connsiteX2859" fmla="*/ 170454 w 2148797"/>
              <a:gd name="connsiteY2859" fmla="*/ 321645 h 566036"/>
              <a:gd name="connsiteX2860" fmla="*/ 176645 w 2148797"/>
              <a:gd name="connsiteY2860" fmla="*/ 320788 h 566036"/>
              <a:gd name="connsiteX2861" fmla="*/ 173312 w 2148797"/>
              <a:gd name="connsiteY2861" fmla="*/ 315168 h 566036"/>
              <a:gd name="connsiteX2862" fmla="*/ 164168 w 2148797"/>
              <a:gd name="connsiteY2862" fmla="*/ 312501 h 566036"/>
              <a:gd name="connsiteX2863" fmla="*/ 159310 w 2148797"/>
              <a:gd name="connsiteY2863" fmla="*/ 304786 h 566036"/>
              <a:gd name="connsiteX2864" fmla="*/ 154166 w 2148797"/>
              <a:gd name="connsiteY2864" fmla="*/ 301452 h 566036"/>
              <a:gd name="connsiteX2865" fmla="*/ 153595 w 2148797"/>
              <a:gd name="connsiteY2865" fmla="*/ 304310 h 566036"/>
              <a:gd name="connsiteX2866" fmla="*/ 162072 w 2148797"/>
              <a:gd name="connsiteY2866" fmla="*/ 311358 h 566036"/>
              <a:gd name="connsiteX2867" fmla="*/ 154738 w 2148797"/>
              <a:gd name="connsiteY2867" fmla="*/ 310977 h 566036"/>
              <a:gd name="connsiteX2868" fmla="*/ 152356 w 2148797"/>
              <a:gd name="connsiteY2868" fmla="*/ 311358 h 566036"/>
              <a:gd name="connsiteX2869" fmla="*/ 141212 w 2148797"/>
              <a:gd name="connsiteY2869" fmla="*/ 312977 h 566036"/>
              <a:gd name="connsiteX2870" fmla="*/ 140069 w 2148797"/>
              <a:gd name="connsiteY2870" fmla="*/ 312501 h 566036"/>
              <a:gd name="connsiteX2871" fmla="*/ 141403 w 2148797"/>
              <a:gd name="connsiteY2871" fmla="*/ 308977 h 566036"/>
              <a:gd name="connsiteX2872" fmla="*/ 142641 w 2148797"/>
              <a:gd name="connsiteY2872" fmla="*/ 309167 h 566036"/>
              <a:gd name="connsiteX2873" fmla="*/ 144355 w 2148797"/>
              <a:gd name="connsiteY2873" fmla="*/ 309453 h 566036"/>
              <a:gd name="connsiteX2874" fmla="*/ 148451 w 2148797"/>
              <a:gd name="connsiteY2874" fmla="*/ 309644 h 566036"/>
              <a:gd name="connsiteX2875" fmla="*/ 145498 w 2148797"/>
              <a:gd name="connsiteY2875" fmla="*/ 304977 h 566036"/>
              <a:gd name="connsiteX2876" fmla="*/ 139307 w 2148797"/>
              <a:gd name="connsiteY2876" fmla="*/ 303929 h 566036"/>
              <a:gd name="connsiteX2877" fmla="*/ 143498 w 2148797"/>
              <a:gd name="connsiteY2877" fmla="*/ 300500 h 566036"/>
              <a:gd name="connsiteX2878" fmla="*/ 153404 w 2148797"/>
              <a:gd name="connsiteY2878" fmla="*/ 295928 h 566036"/>
              <a:gd name="connsiteX2879" fmla="*/ 156071 w 2148797"/>
              <a:gd name="connsiteY2879" fmla="*/ 290784 h 566036"/>
              <a:gd name="connsiteX2880" fmla="*/ 157214 w 2148797"/>
              <a:gd name="connsiteY2880" fmla="*/ 294594 h 566036"/>
              <a:gd name="connsiteX2881" fmla="*/ 156643 w 2148797"/>
              <a:gd name="connsiteY2881" fmla="*/ 295452 h 566036"/>
              <a:gd name="connsiteX2882" fmla="*/ 156738 w 2148797"/>
              <a:gd name="connsiteY2882" fmla="*/ 297452 h 566036"/>
              <a:gd name="connsiteX2883" fmla="*/ 159977 w 2148797"/>
              <a:gd name="connsiteY2883" fmla="*/ 298404 h 566036"/>
              <a:gd name="connsiteX2884" fmla="*/ 162453 w 2148797"/>
              <a:gd name="connsiteY2884" fmla="*/ 297261 h 566036"/>
              <a:gd name="connsiteX2885" fmla="*/ 168263 w 2148797"/>
              <a:gd name="connsiteY2885" fmla="*/ 299642 h 566036"/>
              <a:gd name="connsiteX2886" fmla="*/ 171692 w 2148797"/>
              <a:gd name="connsiteY2886" fmla="*/ 300500 h 566036"/>
              <a:gd name="connsiteX2887" fmla="*/ 174550 w 2148797"/>
              <a:gd name="connsiteY2887" fmla="*/ 301262 h 566036"/>
              <a:gd name="connsiteX2888" fmla="*/ 176550 w 2148797"/>
              <a:gd name="connsiteY2888" fmla="*/ 297547 h 566036"/>
              <a:gd name="connsiteX2889" fmla="*/ 177407 w 2148797"/>
              <a:gd name="connsiteY2889" fmla="*/ 297642 h 566036"/>
              <a:gd name="connsiteX2890" fmla="*/ 178836 w 2148797"/>
              <a:gd name="connsiteY2890" fmla="*/ 297737 h 566036"/>
              <a:gd name="connsiteX2891" fmla="*/ 181122 w 2148797"/>
              <a:gd name="connsiteY2891" fmla="*/ 294975 h 566036"/>
              <a:gd name="connsiteX2892" fmla="*/ 180170 w 2148797"/>
              <a:gd name="connsiteY2892" fmla="*/ 293737 h 566036"/>
              <a:gd name="connsiteX2893" fmla="*/ 177121 w 2148797"/>
              <a:gd name="connsiteY2893" fmla="*/ 289641 h 566036"/>
              <a:gd name="connsiteX2894" fmla="*/ 171978 w 2148797"/>
              <a:gd name="connsiteY2894" fmla="*/ 292594 h 566036"/>
              <a:gd name="connsiteX2895" fmla="*/ 177788 w 2148797"/>
              <a:gd name="connsiteY2895" fmla="*/ 287069 h 566036"/>
              <a:gd name="connsiteX2896" fmla="*/ 189980 w 2148797"/>
              <a:gd name="connsiteY2896" fmla="*/ 288403 h 566036"/>
              <a:gd name="connsiteX2897" fmla="*/ 191790 w 2148797"/>
              <a:gd name="connsiteY2897" fmla="*/ 288117 h 566036"/>
              <a:gd name="connsiteX2898" fmla="*/ 192743 w 2148797"/>
              <a:gd name="connsiteY2898" fmla="*/ 298881 h 566036"/>
              <a:gd name="connsiteX2899" fmla="*/ 193695 w 2148797"/>
              <a:gd name="connsiteY2899" fmla="*/ 298119 h 566036"/>
              <a:gd name="connsiteX2900" fmla="*/ 197029 w 2148797"/>
              <a:gd name="connsiteY2900" fmla="*/ 295642 h 566036"/>
              <a:gd name="connsiteX2901" fmla="*/ 203125 w 2148797"/>
              <a:gd name="connsiteY2901" fmla="*/ 296690 h 566036"/>
              <a:gd name="connsiteX2902" fmla="*/ 199124 w 2148797"/>
              <a:gd name="connsiteY2902" fmla="*/ 286498 h 566036"/>
              <a:gd name="connsiteX2903" fmla="*/ 204935 w 2148797"/>
              <a:gd name="connsiteY2903" fmla="*/ 285165 h 566036"/>
              <a:gd name="connsiteX2904" fmla="*/ 205792 w 2148797"/>
              <a:gd name="connsiteY2904" fmla="*/ 284974 h 566036"/>
              <a:gd name="connsiteX2905" fmla="*/ 207602 w 2148797"/>
              <a:gd name="connsiteY2905" fmla="*/ 282974 h 566036"/>
              <a:gd name="connsiteX2906" fmla="*/ 211888 w 2148797"/>
              <a:gd name="connsiteY2906" fmla="*/ 287546 h 566036"/>
              <a:gd name="connsiteX2907" fmla="*/ 217888 w 2148797"/>
              <a:gd name="connsiteY2907" fmla="*/ 286593 h 566036"/>
              <a:gd name="connsiteX2908" fmla="*/ 218365 w 2148797"/>
              <a:gd name="connsiteY2908" fmla="*/ 283641 h 566036"/>
              <a:gd name="connsiteX2909" fmla="*/ 219127 w 2148797"/>
              <a:gd name="connsiteY2909" fmla="*/ 283831 h 566036"/>
              <a:gd name="connsiteX2910" fmla="*/ 220937 w 2148797"/>
              <a:gd name="connsiteY2910" fmla="*/ 284402 h 566036"/>
              <a:gd name="connsiteX2911" fmla="*/ 225604 w 2148797"/>
              <a:gd name="connsiteY2911" fmla="*/ 285260 h 566036"/>
              <a:gd name="connsiteX2912" fmla="*/ 226556 w 2148797"/>
              <a:gd name="connsiteY2912" fmla="*/ 281545 h 566036"/>
              <a:gd name="connsiteX2913" fmla="*/ 234557 w 2148797"/>
              <a:gd name="connsiteY2913" fmla="*/ 280116 h 566036"/>
              <a:gd name="connsiteX2914" fmla="*/ 242558 w 2148797"/>
              <a:gd name="connsiteY2914" fmla="*/ 276402 h 566036"/>
              <a:gd name="connsiteX2915" fmla="*/ 239224 w 2148797"/>
              <a:gd name="connsiteY2915" fmla="*/ 274211 h 566036"/>
              <a:gd name="connsiteX2916" fmla="*/ 233795 w 2148797"/>
              <a:gd name="connsiteY2916" fmla="*/ 274401 h 566036"/>
              <a:gd name="connsiteX2917" fmla="*/ 232843 w 2148797"/>
              <a:gd name="connsiteY2917" fmla="*/ 274973 h 566036"/>
              <a:gd name="connsiteX2918" fmla="*/ 230080 w 2148797"/>
              <a:gd name="connsiteY2918" fmla="*/ 272306 h 566036"/>
              <a:gd name="connsiteX2919" fmla="*/ 230271 w 2148797"/>
              <a:gd name="connsiteY2919" fmla="*/ 271067 h 566036"/>
              <a:gd name="connsiteX2920" fmla="*/ 230366 w 2148797"/>
              <a:gd name="connsiteY2920" fmla="*/ 270401 h 566036"/>
              <a:gd name="connsiteX2921" fmla="*/ 228461 w 2148797"/>
              <a:gd name="connsiteY2921" fmla="*/ 269258 h 566036"/>
              <a:gd name="connsiteX2922" fmla="*/ 223222 w 2148797"/>
              <a:gd name="connsiteY2922" fmla="*/ 272687 h 566036"/>
              <a:gd name="connsiteX2923" fmla="*/ 213983 w 2148797"/>
              <a:gd name="connsiteY2923" fmla="*/ 276021 h 566036"/>
              <a:gd name="connsiteX2924" fmla="*/ 210269 w 2148797"/>
              <a:gd name="connsiteY2924" fmla="*/ 273449 h 566036"/>
              <a:gd name="connsiteX2925" fmla="*/ 209792 w 2148797"/>
              <a:gd name="connsiteY2925" fmla="*/ 273068 h 566036"/>
              <a:gd name="connsiteX2926" fmla="*/ 195410 w 2148797"/>
              <a:gd name="connsiteY2926" fmla="*/ 272115 h 566036"/>
              <a:gd name="connsiteX2927" fmla="*/ 192743 w 2148797"/>
              <a:gd name="connsiteY2927" fmla="*/ 271829 h 566036"/>
              <a:gd name="connsiteX2928" fmla="*/ 182170 w 2148797"/>
              <a:gd name="connsiteY2928" fmla="*/ 272306 h 566036"/>
              <a:gd name="connsiteX2929" fmla="*/ 177503 w 2148797"/>
              <a:gd name="connsiteY2929" fmla="*/ 273163 h 566036"/>
              <a:gd name="connsiteX2930" fmla="*/ 172073 w 2148797"/>
              <a:gd name="connsiteY2930" fmla="*/ 275735 h 566036"/>
              <a:gd name="connsiteX2931" fmla="*/ 155500 w 2148797"/>
              <a:gd name="connsiteY2931" fmla="*/ 274211 h 566036"/>
              <a:gd name="connsiteX2932" fmla="*/ 151213 w 2148797"/>
              <a:gd name="connsiteY2932" fmla="*/ 274020 h 566036"/>
              <a:gd name="connsiteX2933" fmla="*/ 145403 w 2148797"/>
              <a:gd name="connsiteY2933" fmla="*/ 272973 h 566036"/>
              <a:gd name="connsiteX2934" fmla="*/ 142546 w 2148797"/>
              <a:gd name="connsiteY2934" fmla="*/ 271544 h 566036"/>
              <a:gd name="connsiteX2935" fmla="*/ 134069 w 2148797"/>
              <a:gd name="connsiteY2935" fmla="*/ 274020 h 566036"/>
              <a:gd name="connsiteX2936" fmla="*/ 132068 w 2148797"/>
              <a:gd name="connsiteY2936" fmla="*/ 272973 h 566036"/>
              <a:gd name="connsiteX2937" fmla="*/ 131116 w 2148797"/>
              <a:gd name="connsiteY2937" fmla="*/ 272496 h 566036"/>
              <a:gd name="connsiteX2938" fmla="*/ 109970 w 2148797"/>
              <a:gd name="connsiteY2938" fmla="*/ 272687 h 566036"/>
              <a:gd name="connsiteX2939" fmla="*/ 101303 w 2148797"/>
              <a:gd name="connsiteY2939" fmla="*/ 272020 h 566036"/>
              <a:gd name="connsiteX2940" fmla="*/ 72728 w 2148797"/>
              <a:gd name="connsiteY2940" fmla="*/ 270020 h 566036"/>
              <a:gd name="connsiteX2941" fmla="*/ 61869 w 2148797"/>
              <a:gd name="connsiteY2941" fmla="*/ 271544 h 566036"/>
              <a:gd name="connsiteX2942" fmla="*/ 61393 w 2148797"/>
              <a:gd name="connsiteY2942" fmla="*/ 272020 h 566036"/>
              <a:gd name="connsiteX2943" fmla="*/ 51582 w 2148797"/>
              <a:gd name="connsiteY2943" fmla="*/ 267353 h 566036"/>
              <a:gd name="connsiteX2944" fmla="*/ 47962 w 2148797"/>
              <a:gd name="connsiteY2944" fmla="*/ 268400 h 566036"/>
              <a:gd name="connsiteX2945" fmla="*/ 44343 w 2148797"/>
              <a:gd name="connsiteY2945" fmla="*/ 269448 h 566036"/>
              <a:gd name="connsiteX2946" fmla="*/ 34913 w 2148797"/>
              <a:gd name="connsiteY2946" fmla="*/ 265067 h 566036"/>
              <a:gd name="connsiteX2947" fmla="*/ 32341 w 2148797"/>
              <a:gd name="connsiteY2947" fmla="*/ 264400 h 566036"/>
              <a:gd name="connsiteX2948" fmla="*/ 24721 w 2148797"/>
              <a:gd name="connsiteY2948" fmla="*/ 262876 h 566036"/>
              <a:gd name="connsiteX2949" fmla="*/ 22340 w 2148797"/>
              <a:gd name="connsiteY2949" fmla="*/ 260781 h 566036"/>
              <a:gd name="connsiteX2950" fmla="*/ 17482 w 2148797"/>
              <a:gd name="connsiteY2950" fmla="*/ 261352 h 566036"/>
              <a:gd name="connsiteX2951" fmla="*/ 9577 w 2148797"/>
              <a:gd name="connsiteY2951" fmla="*/ 259352 h 566036"/>
              <a:gd name="connsiteX2952" fmla="*/ 8338 w 2148797"/>
              <a:gd name="connsiteY2952" fmla="*/ 258971 h 566036"/>
              <a:gd name="connsiteX2953" fmla="*/ 7577 w 2148797"/>
              <a:gd name="connsiteY2953" fmla="*/ 256399 h 566036"/>
              <a:gd name="connsiteX2954" fmla="*/ 7386 w 2148797"/>
              <a:gd name="connsiteY2954" fmla="*/ 252779 h 566036"/>
              <a:gd name="connsiteX2955" fmla="*/ 5862 w 2148797"/>
              <a:gd name="connsiteY2955" fmla="*/ 251732 h 566036"/>
              <a:gd name="connsiteX2956" fmla="*/ 5862 w 2148797"/>
              <a:gd name="connsiteY2956" fmla="*/ 246017 h 566036"/>
              <a:gd name="connsiteX2957" fmla="*/ 10053 w 2148797"/>
              <a:gd name="connsiteY2957" fmla="*/ 243921 h 566036"/>
              <a:gd name="connsiteX2958" fmla="*/ 9386 w 2148797"/>
              <a:gd name="connsiteY2958" fmla="*/ 230491 h 566036"/>
              <a:gd name="connsiteX2959" fmla="*/ 3957 w 2148797"/>
              <a:gd name="connsiteY2959" fmla="*/ 215441 h 566036"/>
              <a:gd name="connsiteX2960" fmla="*/ 909 w 2148797"/>
              <a:gd name="connsiteY2960" fmla="*/ 212775 h 566036"/>
              <a:gd name="connsiteX2961" fmla="*/ 814 w 2148797"/>
              <a:gd name="connsiteY2961" fmla="*/ 211917 h 566036"/>
              <a:gd name="connsiteX2962" fmla="*/ 623 w 2148797"/>
              <a:gd name="connsiteY2962" fmla="*/ 210584 h 566036"/>
              <a:gd name="connsiteX2963" fmla="*/ 1385 w 2148797"/>
              <a:gd name="connsiteY2963" fmla="*/ 205154 h 566036"/>
              <a:gd name="connsiteX2964" fmla="*/ 11387 w 2148797"/>
              <a:gd name="connsiteY2964" fmla="*/ 198487 h 566036"/>
              <a:gd name="connsiteX2965" fmla="*/ 23007 w 2148797"/>
              <a:gd name="connsiteY2965" fmla="*/ 193248 h 566036"/>
              <a:gd name="connsiteX2966" fmla="*/ 21959 w 2148797"/>
              <a:gd name="connsiteY2966" fmla="*/ 192296 h 566036"/>
              <a:gd name="connsiteX2967" fmla="*/ 17102 w 2148797"/>
              <a:gd name="connsiteY2967" fmla="*/ 188867 h 566036"/>
              <a:gd name="connsiteX2968" fmla="*/ 11958 w 2148797"/>
              <a:gd name="connsiteY2968" fmla="*/ 192486 h 566036"/>
              <a:gd name="connsiteX2969" fmla="*/ 14149 w 2148797"/>
              <a:gd name="connsiteY2969" fmla="*/ 183628 h 566036"/>
              <a:gd name="connsiteX2970" fmla="*/ 25960 w 2148797"/>
              <a:gd name="connsiteY2970" fmla="*/ 180389 h 566036"/>
              <a:gd name="connsiteX2971" fmla="*/ 34628 w 2148797"/>
              <a:gd name="connsiteY2971" fmla="*/ 186485 h 566036"/>
              <a:gd name="connsiteX2972" fmla="*/ 37771 w 2148797"/>
              <a:gd name="connsiteY2972" fmla="*/ 185819 h 566036"/>
              <a:gd name="connsiteX2973" fmla="*/ 40343 w 2148797"/>
              <a:gd name="connsiteY2973" fmla="*/ 185247 h 566036"/>
              <a:gd name="connsiteX2974" fmla="*/ 43962 w 2148797"/>
              <a:gd name="connsiteY2974" fmla="*/ 187343 h 566036"/>
              <a:gd name="connsiteX2975" fmla="*/ 46915 w 2148797"/>
              <a:gd name="connsiteY2975" fmla="*/ 184581 h 566036"/>
              <a:gd name="connsiteX2976" fmla="*/ 46153 w 2148797"/>
              <a:gd name="connsiteY2976" fmla="*/ 184104 h 566036"/>
              <a:gd name="connsiteX2977" fmla="*/ 43295 w 2148797"/>
              <a:gd name="connsiteY2977" fmla="*/ 182390 h 566036"/>
              <a:gd name="connsiteX2978" fmla="*/ 37676 w 2148797"/>
              <a:gd name="connsiteY2978" fmla="*/ 177437 h 566036"/>
              <a:gd name="connsiteX2979" fmla="*/ 45200 w 2148797"/>
              <a:gd name="connsiteY2979" fmla="*/ 173341 h 566036"/>
              <a:gd name="connsiteX2980" fmla="*/ 47486 w 2148797"/>
              <a:gd name="connsiteY2980" fmla="*/ 173341 h 566036"/>
              <a:gd name="connsiteX2981" fmla="*/ 52249 w 2148797"/>
              <a:gd name="connsiteY2981" fmla="*/ 173341 h 566036"/>
              <a:gd name="connsiteX2982" fmla="*/ 58726 w 2148797"/>
              <a:gd name="connsiteY2982" fmla="*/ 169150 h 566036"/>
              <a:gd name="connsiteX2983" fmla="*/ 62917 w 2148797"/>
              <a:gd name="connsiteY2983" fmla="*/ 168102 h 566036"/>
              <a:gd name="connsiteX2984" fmla="*/ 65393 w 2148797"/>
              <a:gd name="connsiteY2984" fmla="*/ 168388 h 566036"/>
              <a:gd name="connsiteX2985" fmla="*/ 66346 w 2148797"/>
              <a:gd name="connsiteY2985" fmla="*/ 169150 h 566036"/>
              <a:gd name="connsiteX2986" fmla="*/ 68632 w 2148797"/>
              <a:gd name="connsiteY2986" fmla="*/ 170293 h 566036"/>
              <a:gd name="connsiteX2987" fmla="*/ 75013 w 2148797"/>
              <a:gd name="connsiteY2987" fmla="*/ 164864 h 566036"/>
              <a:gd name="connsiteX2988" fmla="*/ 80157 w 2148797"/>
              <a:gd name="connsiteY2988" fmla="*/ 166673 h 566036"/>
              <a:gd name="connsiteX2989" fmla="*/ 97969 w 2148797"/>
              <a:gd name="connsiteY2989" fmla="*/ 166864 h 566036"/>
              <a:gd name="connsiteX2990" fmla="*/ 103207 w 2148797"/>
              <a:gd name="connsiteY2990" fmla="*/ 166007 h 566036"/>
              <a:gd name="connsiteX2991" fmla="*/ 111875 w 2148797"/>
              <a:gd name="connsiteY2991" fmla="*/ 161816 h 566036"/>
              <a:gd name="connsiteX2992" fmla="*/ 113209 w 2148797"/>
              <a:gd name="connsiteY2992" fmla="*/ 162768 h 566036"/>
              <a:gd name="connsiteX2993" fmla="*/ 117400 w 2148797"/>
              <a:gd name="connsiteY2993" fmla="*/ 161435 h 566036"/>
              <a:gd name="connsiteX2994" fmla="*/ 120353 w 2148797"/>
              <a:gd name="connsiteY2994" fmla="*/ 160006 h 566036"/>
              <a:gd name="connsiteX2995" fmla="*/ 126829 w 2148797"/>
              <a:gd name="connsiteY2995" fmla="*/ 158101 h 566036"/>
              <a:gd name="connsiteX2996" fmla="*/ 129878 w 2148797"/>
              <a:gd name="connsiteY2996" fmla="*/ 158577 h 566036"/>
              <a:gd name="connsiteX2997" fmla="*/ 135021 w 2148797"/>
              <a:gd name="connsiteY2997" fmla="*/ 155720 h 566036"/>
              <a:gd name="connsiteX2998" fmla="*/ 149213 w 2148797"/>
              <a:gd name="connsiteY2998" fmla="*/ 157434 h 566036"/>
              <a:gd name="connsiteX2999" fmla="*/ 167311 w 2148797"/>
              <a:gd name="connsiteY2999" fmla="*/ 152196 h 566036"/>
              <a:gd name="connsiteX3000" fmla="*/ 169787 w 2148797"/>
              <a:gd name="connsiteY3000" fmla="*/ 152862 h 566036"/>
              <a:gd name="connsiteX3001" fmla="*/ 176169 w 2148797"/>
              <a:gd name="connsiteY3001" fmla="*/ 152386 h 566036"/>
              <a:gd name="connsiteX3002" fmla="*/ 177026 w 2148797"/>
              <a:gd name="connsiteY3002" fmla="*/ 154100 h 566036"/>
              <a:gd name="connsiteX3003" fmla="*/ 196362 w 2148797"/>
              <a:gd name="connsiteY3003" fmla="*/ 152196 h 566036"/>
              <a:gd name="connsiteX3004" fmla="*/ 202268 w 2148797"/>
              <a:gd name="connsiteY3004" fmla="*/ 148766 h 566036"/>
              <a:gd name="connsiteX3005" fmla="*/ 223508 w 2148797"/>
              <a:gd name="connsiteY3005" fmla="*/ 148957 h 566036"/>
              <a:gd name="connsiteX3006" fmla="*/ 235510 w 2148797"/>
              <a:gd name="connsiteY3006" fmla="*/ 151148 h 566036"/>
              <a:gd name="connsiteX3007" fmla="*/ 236272 w 2148797"/>
              <a:gd name="connsiteY3007" fmla="*/ 150576 h 566036"/>
              <a:gd name="connsiteX3008" fmla="*/ 260751 w 2148797"/>
              <a:gd name="connsiteY3008" fmla="*/ 146862 h 566036"/>
              <a:gd name="connsiteX3009" fmla="*/ 262561 w 2148797"/>
              <a:gd name="connsiteY3009" fmla="*/ 148100 h 566036"/>
              <a:gd name="connsiteX3010" fmla="*/ 265323 w 2148797"/>
              <a:gd name="connsiteY3010" fmla="*/ 146766 h 566036"/>
              <a:gd name="connsiteX3011" fmla="*/ 273419 w 2148797"/>
              <a:gd name="connsiteY3011" fmla="*/ 144671 h 566036"/>
              <a:gd name="connsiteX3012" fmla="*/ 278848 w 2148797"/>
              <a:gd name="connsiteY3012" fmla="*/ 141051 h 566036"/>
              <a:gd name="connsiteX3013" fmla="*/ 287897 w 2148797"/>
              <a:gd name="connsiteY3013" fmla="*/ 142194 h 566036"/>
              <a:gd name="connsiteX3014" fmla="*/ 299994 w 2148797"/>
              <a:gd name="connsiteY3014" fmla="*/ 140480 h 566036"/>
              <a:gd name="connsiteX3015" fmla="*/ 310186 w 2148797"/>
              <a:gd name="connsiteY3015" fmla="*/ 137146 h 566036"/>
              <a:gd name="connsiteX3016" fmla="*/ 312567 w 2148797"/>
              <a:gd name="connsiteY3016" fmla="*/ 136575 h 566036"/>
              <a:gd name="connsiteX3017" fmla="*/ 315234 w 2148797"/>
              <a:gd name="connsiteY3017" fmla="*/ 136765 h 566036"/>
              <a:gd name="connsiteX3018" fmla="*/ 319615 w 2148797"/>
              <a:gd name="connsiteY3018" fmla="*/ 136098 h 566036"/>
              <a:gd name="connsiteX3019" fmla="*/ 332284 w 2148797"/>
              <a:gd name="connsiteY3019" fmla="*/ 133336 h 566036"/>
              <a:gd name="connsiteX3020" fmla="*/ 343999 w 2148797"/>
              <a:gd name="connsiteY3020" fmla="*/ 136289 h 566036"/>
              <a:gd name="connsiteX3021" fmla="*/ 349810 w 2148797"/>
              <a:gd name="connsiteY3021" fmla="*/ 135146 h 566036"/>
              <a:gd name="connsiteX3022" fmla="*/ 355715 w 2148797"/>
              <a:gd name="connsiteY3022" fmla="*/ 130193 h 566036"/>
              <a:gd name="connsiteX3023" fmla="*/ 358287 w 2148797"/>
              <a:gd name="connsiteY3023" fmla="*/ 132098 h 566036"/>
              <a:gd name="connsiteX3024" fmla="*/ 366479 w 2148797"/>
              <a:gd name="connsiteY3024" fmla="*/ 133336 h 566036"/>
              <a:gd name="connsiteX3025" fmla="*/ 371336 w 2148797"/>
              <a:gd name="connsiteY3025" fmla="*/ 130479 h 566036"/>
              <a:gd name="connsiteX3026" fmla="*/ 375622 w 2148797"/>
              <a:gd name="connsiteY3026" fmla="*/ 131907 h 566036"/>
              <a:gd name="connsiteX3027" fmla="*/ 381719 w 2148797"/>
              <a:gd name="connsiteY3027" fmla="*/ 132002 h 566036"/>
              <a:gd name="connsiteX3028" fmla="*/ 384481 w 2148797"/>
              <a:gd name="connsiteY3028" fmla="*/ 130860 h 566036"/>
              <a:gd name="connsiteX3029" fmla="*/ 389529 w 2148797"/>
              <a:gd name="connsiteY3029" fmla="*/ 133908 h 566036"/>
              <a:gd name="connsiteX3030" fmla="*/ 391624 w 2148797"/>
              <a:gd name="connsiteY3030" fmla="*/ 133527 h 566036"/>
              <a:gd name="connsiteX3031" fmla="*/ 396578 w 2148797"/>
              <a:gd name="connsiteY3031" fmla="*/ 133241 h 566036"/>
              <a:gd name="connsiteX3032" fmla="*/ 398482 w 2148797"/>
              <a:gd name="connsiteY3032" fmla="*/ 132098 h 566036"/>
              <a:gd name="connsiteX3033" fmla="*/ 405340 w 2148797"/>
              <a:gd name="connsiteY3033" fmla="*/ 129145 h 566036"/>
              <a:gd name="connsiteX3034" fmla="*/ 407817 w 2148797"/>
              <a:gd name="connsiteY3034" fmla="*/ 129335 h 566036"/>
              <a:gd name="connsiteX3035" fmla="*/ 415532 w 2148797"/>
              <a:gd name="connsiteY3035" fmla="*/ 129431 h 566036"/>
              <a:gd name="connsiteX3036" fmla="*/ 421628 w 2148797"/>
              <a:gd name="connsiteY3036" fmla="*/ 126002 h 566036"/>
              <a:gd name="connsiteX3037" fmla="*/ 421723 w 2148797"/>
              <a:gd name="connsiteY3037" fmla="*/ 124954 h 566036"/>
              <a:gd name="connsiteX3038" fmla="*/ 430391 w 2148797"/>
              <a:gd name="connsiteY3038" fmla="*/ 126764 h 566036"/>
              <a:gd name="connsiteX3039" fmla="*/ 431915 w 2148797"/>
              <a:gd name="connsiteY3039" fmla="*/ 127145 h 566036"/>
              <a:gd name="connsiteX3040" fmla="*/ 436106 w 2148797"/>
              <a:gd name="connsiteY3040" fmla="*/ 128192 h 566036"/>
              <a:gd name="connsiteX3041" fmla="*/ 440488 w 2148797"/>
              <a:gd name="connsiteY3041" fmla="*/ 125621 h 566036"/>
              <a:gd name="connsiteX3042" fmla="*/ 442012 w 2148797"/>
              <a:gd name="connsiteY3042" fmla="*/ 126192 h 566036"/>
              <a:gd name="connsiteX3043" fmla="*/ 448774 w 2148797"/>
              <a:gd name="connsiteY3043" fmla="*/ 126287 h 566036"/>
              <a:gd name="connsiteX3044" fmla="*/ 452680 w 2148797"/>
              <a:gd name="connsiteY3044" fmla="*/ 121525 h 566036"/>
              <a:gd name="connsiteX3045" fmla="*/ 457061 w 2148797"/>
              <a:gd name="connsiteY3045" fmla="*/ 121811 h 566036"/>
              <a:gd name="connsiteX3046" fmla="*/ 459347 w 2148797"/>
              <a:gd name="connsiteY3046" fmla="*/ 121239 h 566036"/>
              <a:gd name="connsiteX3047" fmla="*/ 464014 w 2148797"/>
              <a:gd name="connsiteY3047" fmla="*/ 119239 h 566036"/>
              <a:gd name="connsiteX3048" fmla="*/ 464300 w 2148797"/>
              <a:gd name="connsiteY3048" fmla="*/ 119429 h 566036"/>
              <a:gd name="connsiteX3049" fmla="*/ 465824 w 2148797"/>
              <a:gd name="connsiteY3049" fmla="*/ 120573 h 566036"/>
              <a:gd name="connsiteX3050" fmla="*/ 473921 w 2148797"/>
              <a:gd name="connsiteY3050" fmla="*/ 124287 h 566036"/>
              <a:gd name="connsiteX3051" fmla="*/ 475635 w 2148797"/>
              <a:gd name="connsiteY3051" fmla="*/ 122954 h 566036"/>
              <a:gd name="connsiteX3052" fmla="*/ 481826 w 2148797"/>
              <a:gd name="connsiteY3052" fmla="*/ 118096 h 566036"/>
              <a:gd name="connsiteX3053" fmla="*/ 503067 w 2148797"/>
              <a:gd name="connsiteY3053" fmla="*/ 122382 h 566036"/>
              <a:gd name="connsiteX3054" fmla="*/ 503924 w 2148797"/>
              <a:gd name="connsiteY3054" fmla="*/ 117334 h 566036"/>
              <a:gd name="connsiteX3055" fmla="*/ 504877 w 2148797"/>
              <a:gd name="connsiteY3055" fmla="*/ 116762 h 566036"/>
              <a:gd name="connsiteX3056" fmla="*/ 520593 w 2148797"/>
              <a:gd name="connsiteY3056" fmla="*/ 115048 h 566036"/>
              <a:gd name="connsiteX3057" fmla="*/ 525927 w 2148797"/>
              <a:gd name="connsiteY3057" fmla="*/ 116762 h 566036"/>
              <a:gd name="connsiteX3058" fmla="*/ 530118 w 2148797"/>
              <a:gd name="connsiteY3058" fmla="*/ 118572 h 566036"/>
              <a:gd name="connsiteX3059" fmla="*/ 541357 w 2148797"/>
              <a:gd name="connsiteY3059" fmla="*/ 114286 h 566036"/>
              <a:gd name="connsiteX3060" fmla="*/ 541929 w 2148797"/>
              <a:gd name="connsiteY3060" fmla="*/ 114762 h 566036"/>
              <a:gd name="connsiteX3061" fmla="*/ 551549 w 2148797"/>
              <a:gd name="connsiteY3061" fmla="*/ 114572 h 566036"/>
              <a:gd name="connsiteX3062" fmla="*/ 561836 w 2148797"/>
              <a:gd name="connsiteY3062" fmla="*/ 114572 h 566036"/>
              <a:gd name="connsiteX3063" fmla="*/ 569552 w 2148797"/>
              <a:gd name="connsiteY3063" fmla="*/ 112095 h 566036"/>
              <a:gd name="connsiteX3064" fmla="*/ 572695 w 2148797"/>
              <a:gd name="connsiteY3064" fmla="*/ 108571 h 566036"/>
              <a:gd name="connsiteX3065" fmla="*/ 576029 w 2148797"/>
              <a:gd name="connsiteY3065" fmla="*/ 111714 h 566036"/>
              <a:gd name="connsiteX3066" fmla="*/ 579267 w 2148797"/>
              <a:gd name="connsiteY3066" fmla="*/ 112476 h 566036"/>
              <a:gd name="connsiteX3067" fmla="*/ 584030 w 2148797"/>
              <a:gd name="connsiteY3067" fmla="*/ 108095 h 566036"/>
              <a:gd name="connsiteX3068" fmla="*/ 606413 w 2148797"/>
              <a:gd name="connsiteY3068" fmla="*/ 108476 h 566036"/>
              <a:gd name="connsiteX3069" fmla="*/ 611271 w 2148797"/>
              <a:gd name="connsiteY3069" fmla="*/ 108285 h 566036"/>
              <a:gd name="connsiteX3070" fmla="*/ 617938 w 2148797"/>
              <a:gd name="connsiteY3070" fmla="*/ 108095 h 566036"/>
              <a:gd name="connsiteX3071" fmla="*/ 630988 w 2148797"/>
              <a:gd name="connsiteY3071" fmla="*/ 103142 h 566036"/>
              <a:gd name="connsiteX3072" fmla="*/ 637179 w 2148797"/>
              <a:gd name="connsiteY3072" fmla="*/ 105237 h 566036"/>
              <a:gd name="connsiteX3073" fmla="*/ 642418 w 2148797"/>
              <a:gd name="connsiteY3073" fmla="*/ 104570 h 566036"/>
              <a:gd name="connsiteX3074" fmla="*/ 647656 w 2148797"/>
              <a:gd name="connsiteY3074" fmla="*/ 112000 h 566036"/>
              <a:gd name="connsiteX3075" fmla="*/ 655086 w 2148797"/>
              <a:gd name="connsiteY3075" fmla="*/ 106190 h 566036"/>
              <a:gd name="connsiteX3076" fmla="*/ 655657 w 2148797"/>
              <a:gd name="connsiteY3076" fmla="*/ 106380 h 566036"/>
              <a:gd name="connsiteX3077" fmla="*/ 662801 w 2148797"/>
              <a:gd name="connsiteY3077" fmla="*/ 108381 h 566036"/>
              <a:gd name="connsiteX3078" fmla="*/ 681089 w 2148797"/>
              <a:gd name="connsiteY3078" fmla="*/ 100951 h 566036"/>
              <a:gd name="connsiteX3079" fmla="*/ 685185 w 2148797"/>
              <a:gd name="connsiteY3079" fmla="*/ 100189 h 566036"/>
              <a:gd name="connsiteX3080" fmla="*/ 694329 w 2148797"/>
              <a:gd name="connsiteY3080" fmla="*/ 99237 h 566036"/>
              <a:gd name="connsiteX3081" fmla="*/ 700044 w 2148797"/>
              <a:gd name="connsiteY3081" fmla="*/ 98093 h 566036"/>
              <a:gd name="connsiteX3082" fmla="*/ 712903 w 2148797"/>
              <a:gd name="connsiteY3082" fmla="*/ 97903 h 566036"/>
              <a:gd name="connsiteX3083" fmla="*/ 715189 w 2148797"/>
              <a:gd name="connsiteY3083" fmla="*/ 97617 h 566036"/>
              <a:gd name="connsiteX3084" fmla="*/ 721475 w 2148797"/>
              <a:gd name="connsiteY3084" fmla="*/ 100189 h 566036"/>
              <a:gd name="connsiteX3085" fmla="*/ 723095 w 2148797"/>
              <a:gd name="connsiteY3085" fmla="*/ 98665 h 566036"/>
              <a:gd name="connsiteX3086" fmla="*/ 739097 w 2148797"/>
              <a:gd name="connsiteY3086" fmla="*/ 93712 h 566036"/>
              <a:gd name="connsiteX3087" fmla="*/ 746145 w 2148797"/>
              <a:gd name="connsiteY3087" fmla="*/ 94950 h 566036"/>
              <a:gd name="connsiteX3088" fmla="*/ 746716 w 2148797"/>
              <a:gd name="connsiteY3088" fmla="*/ 95045 h 566036"/>
              <a:gd name="connsiteX3089" fmla="*/ 748431 w 2148797"/>
              <a:gd name="connsiteY3089" fmla="*/ 92760 h 566036"/>
              <a:gd name="connsiteX3090" fmla="*/ 755956 w 2148797"/>
              <a:gd name="connsiteY3090" fmla="*/ 93045 h 566036"/>
              <a:gd name="connsiteX3091" fmla="*/ 764052 w 2148797"/>
              <a:gd name="connsiteY3091" fmla="*/ 92569 h 566036"/>
              <a:gd name="connsiteX3092" fmla="*/ 777578 w 2148797"/>
              <a:gd name="connsiteY3092" fmla="*/ 93426 h 566036"/>
              <a:gd name="connsiteX3093" fmla="*/ 776911 w 2148797"/>
              <a:gd name="connsiteY3093" fmla="*/ 97712 h 566036"/>
              <a:gd name="connsiteX3094" fmla="*/ 776815 w 2148797"/>
              <a:gd name="connsiteY3094" fmla="*/ 98475 h 566036"/>
              <a:gd name="connsiteX3095" fmla="*/ 780626 w 2148797"/>
              <a:gd name="connsiteY3095" fmla="*/ 95427 h 566036"/>
              <a:gd name="connsiteX3096" fmla="*/ 800628 w 2148797"/>
              <a:gd name="connsiteY3096" fmla="*/ 91807 h 566036"/>
              <a:gd name="connsiteX3097" fmla="*/ 806914 w 2148797"/>
              <a:gd name="connsiteY3097" fmla="*/ 87521 h 566036"/>
              <a:gd name="connsiteX3098" fmla="*/ 807867 w 2148797"/>
              <a:gd name="connsiteY3098" fmla="*/ 86854 h 566036"/>
              <a:gd name="connsiteX3099" fmla="*/ 815773 w 2148797"/>
              <a:gd name="connsiteY3099" fmla="*/ 89616 h 566036"/>
              <a:gd name="connsiteX3100" fmla="*/ 815582 w 2148797"/>
              <a:gd name="connsiteY3100" fmla="*/ 86378 h 566036"/>
              <a:gd name="connsiteX3101" fmla="*/ 815582 w 2148797"/>
              <a:gd name="connsiteY3101" fmla="*/ 86187 h 566036"/>
              <a:gd name="connsiteX3102" fmla="*/ 824822 w 2148797"/>
              <a:gd name="connsiteY3102" fmla="*/ 85330 h 566036"/>
              <a:gd name="connsiteX3103" fmla="*/ 841109 w 2148797"/>
              <a:gd name="connsiteY3103" fmla="*/ 88473 h 566036"/>
              <a:gd name="connsiteX3104" fmla="*/ 841776 w 2148797"/>
              <a:gd name="connsiteY3104" fmla="*/ 87997 h 566036"/>
              <a:gd name="connsiteX3105" fmla="*/ 844253 w 2148797"/>
              <a:gd name="connsiteY3105" fmla="*/ 86187 h 566036"/>
              <a:gd name="connsiteX3106" fmla="*/ 850539 w 2148797"/>
              <a:gd name="connsiteY3106" fmla="*/ 87044 h 566036"/>
              <a:gd name="connsiteX3107" fmla="*/ 850825 w 2148797"/>
              <a:gd name="connsiteY3107" fmla="*/ 86949 h 566036"/>
              <a:gd name="connsiteX3108" fmla="*/ 857302 w 2148797"/>
              <a:gd name="connsiteY3108" fmla="*/ 84282 h 566036"/>
              <a:gd name="connsiteX3109" fmla="*/ 864064 w 2148797"/>
              <a:gd name="connsiteY3109" fmla="*/ 84092 h 566036"/>
              <a:gd name="connsiteX3110" fmla="*/ 870827 w 2148797"/>
              <a:gd name="connsiteY3110" fmla="*/ 84854 h 566036"/>
              <a:gd name="connsiteX3111" fmla="*/ 874066 w 2148797"/>
              <a:gd name="connsiteY3111" fmla="*/ 84568 h 566036"/>
              <a:gd name="connsiteX3112" fmla="*/ 876638 w 2148797"/>
              <a:gd name="connsiteY3112" fmla="*/ 82568 h 566036"/>
              <a:gd name="connsiteX3113" fmla="*/ 886448 w 2148797"/>
              <a:gd name="connsiteY3113" fmla="*/ 82568 h 566036"/>
              <a:gd name="connsiteX3114" fmla="*/ 897973 w 2148797"/>
              <a:gd name="connsiteY3114" fmla="*/ 80853 h 566036"/>
              <a:gd name="connsiteX3115" fmla="*/ 911023 w 2148797"/>
              <a:gd name="connsiteY3115" fmla="*/ 81710 h 566036"/>
              <a:gd name="connsiteX3116" fmla="*/ 913309 w 2148797"/>
              <a:gd name="connsiteY3116" fmla="*/ 82091 h 566036"/>
              <a:gd name="connsiteX3117" fmla="*/ 915499 w 2148797"/>
              <a:gd name="connsiteY3117" fmla="*/ 82377 h 566036"/>
              <a:gd name="connsiteX3118" fmla="*/ 922738 w 2148797"/>
              <a:gd name="connsiteY3118" fmla="*/ 78377 h 566036"/>
              <a:gd name="connsiteX3119" fmla="*/ 924739 w 2148797"/>
              <a:gd name="connsiteY3119" fmla="*/ 79234 h 566036"/>
              <a:gd name="connsiteX3120" fmla="*/ 926930 w 2148797"/>
              <a:gd name="connsiteY3120" fmla="*/ 80091 h 566036"/>
              <a:gd name="connsiteX3121" fmla="*/ 931121 w 2148797"/>
              <a:gd name="connsiteY3121" fmla="*/ 82854 h 566036"/>
              <a:gd name="connsiteX3122" fmla="*/ 931597 w 2148797"/>
              <a:gd name="connsiteY3122" fmla="*/ 84758 h 566036"/>
              <a:gd name="connsiteX3123" fmla="*/ 932835 w 2148797"/>
              <a:gd name="connsiteY3123" fmla="*/ 89616 h 566036"/>
              <a:gd name="connsiteX3124" fmla="*/ 945313 w 2148797"/>
              <a:gd name="connsiteY3124" fmla="*/ 84187 h 566036"/>
              <a:gd name="connsiteX3125" fmla="*/ 947027 w 2148797"/>
              <a:gd name="connsiteY3125" fmla="*/ 82854 h 566036"/>
              <a:gd name="connsiteX3126" fmla="*/ 957219 w 2148797"/>
              <a:gd name="connsiteY3126" fmla="*/ 75995 h 566036"/>
              <a:gd name="connsiteX3127" fmla="*/ 960934 w 2148797"/>
              <a:gd name="connsiteY3127" fmla="*/ 73900 h 566036"/>
              <a:gd name="connsiteX3128" fmla="*/ 978174 w 2148797"/>
              <a:gd name="connsiteY3128" fmla="*/ 77424 h 566036"/>
              <a:gd name="connsiteX3129" fmla="*/ 983032 w 2148797"/>
              <a:gd name="connsiteY3129" fmla="*/ 76758 h 566036"/>
              <a:gd name="connsiteX3130" fmla="*/ 983984 w 2148797"/>
              <a:gd name="connsiteY3130" fmla="*/ 76662 h 566036"/>
              <a:gd name="connsiteX3131" fmla="*/ 991223 w 2148797"/>
              <a:gd name="connsiteY3131" fmla="*/ 72185 h 566036"/>
              <a:gd name="connsiteX3132" fmla="*/ 991985 w 2148797"/>
              <a:gd name="connsiteY3132" fmla="*/ 72852 h 566036"/>
              <a:gd name="connsiteX3133" fmla="*/ 997319 w 2148797"/>
              <a:gd name="connsiteY3133" fmla="*/ 77519 h 566036"/>
              <a:gd name="connsiteX3134" fmla="*/ 1008940 w 2148797"/>
              <a:gd name="connsiteY3134" fmla="*/ 72757 h 566036"/>
              <a:gd name="connsiteX3135" fmla="*/ 1025704 w 2148797"/>
              <a:gd name="connsiteY3135" fmla="*/ 77424 h 566036"/>
              <a:gd name="connsiteX3136" fmla="*/ 1025989 w 2148797"/>
              <a:gd name="connsiteY3136" fmla="*/ 74948 h 566036"/>
              <a:gd name="connsiteX3137" fmla="*/ 1026466 w 2148797"/>
              <a:gd name="connsiteY3137" fmla="*/ 71233 h 566036"/>
              <a:gd name="connsiteX3138" fmla="*/ 1034372 w 2148797"/>
              <a:gd name="connsiteY3138" fmla="*/ 70090 h 566036"/>
              <a:gd name="connsiteX3139" fmla="*/ 1040753 w 2148797"/>
              <a:gd name="connsiteY3139" fmla="*/ 71709 h 566036"/>
              <a:gd name="connsiteX3140" fmla="*/ 1048088 w 2148797"/>
              <a:gd name="connsiteY3140" fmla="*/ 71328 h 566036"/>
              <a:gd name="connsiteX3141" fmla="*/ 1053040 w 2148797"/>
              <a:gd name="connsiteY3141" fmla="*/ 67042 h 566036"/>
              <a:gd name="connsiteX3142" fmla="*/ 1054088 w 2148797"/>
              <a:gd name="connsiteY3142" fmla="*/ 66280 h 566036"/>
              <a:gd name="connsiteX3143" fmla="*/ 1061518 w 2148797"/>
              <a:gd name="connsiteY3143" fmla="*/ 66947 h 566036"/>
              <a:gd name="connsiteX3144" fmla="*/ 1069995 w 2148797"/>
              <a:gd name="connsiteY3144" fmla="*/ 66375 h 566036"/>
              <a:gd name="connsiteX3145" fmla="*/ 1077996 w 2148797"/>
              <a:gd name="connsiteY3145" fmla="*/ 68280 h 566036"/>
              <a:gd name="connsiteX3146" fmla="*/ 1080282 w 2148797"/>
              <a:gd name="connsiteY3146" fmla="*/ 67899 h 566036"/>
              <a:gd name="connsiteX3147" fmla="*/ 1082663 w 2148797"/>
              <a:gd name="connsiteY3147" fmla="*/ 66566 h 566036"/>
              <a:gd name="connsiteX3148" fmla="*/ 1091236 w 2148797"/>
              <a:gd name="connsiteY3148" fmla="*/ 64375 h 566036"/>
              <a:gd name="connsiteX3149" fmla="*/ 1093046 w 2148797"/>
              <a:gd name="connsiteY3149" fmla="*/ 64375 h 566036"/>
              <a:gd name="connsiteX3150" fmla="*/ 1097713 w 2148797"/>
              <a:gd name="connsiteY3150" fmla="*/ 64470 h 566036"/>
              <a:gd name="connsiteX3151" fmla="*/ 1109143 w 2148797"/>
              <a:gd name="connsiteY3151" fmla="*/ 67709 h 566036"/>
              <a:gd name="connsiteX3152" fmla="*/ 1114286 w 2148797"/>
              <a:gd name="connsiteY3152" fmla="*/ 66470 h 566036"/>
              <a:gd name="connsiteX3153" fmla="*/ 1126764 w 2148797"/>
              <a:gd name="connsiteY3153" fmla="*/ 64566 h 566036"/>
              <a:gd name="connsiteX3154" fmla="*/ 1149719 w 2148797"/>
              <a:gd name="connsiteY3154" fmla="*/ 57041 h 566036"/>
              <a:gd name="connsiteX3155" fmla="*/ 1164769 w 2148797"/>
              <a:gd name="connsiteY3155" fmla="*/ 58184 h 566036"/>
              <a:gd name="connsiteX3156" fmla="*/ 1166198 w 2148797"/>
              <a:gd name="connsiteY3156" fmla="*/ 57898 h 566036"/>
              <a:gd name="connsiteX3157" fmla="*/ 1168388 w 2148797"/>
              <a:gd name="connsiteY3157" fmla="*/ 57517 h 566036"/>
              <a:gd name="connsiteX3158" fmla="*/ 1176294 w 2148797"/>
              <a:gd name="connsiteY3158" fmla="*/ 56660 h 566036"/>
              <a:gd name="connsiteX3159" fmla="*/ 1176485 w 2148797"/>
              <a:gd name="connsiteY3159" fmla="*/ 55898 h 566036"/>
              <a:gd name="connsiteX3160" fmla="*/ 1180771 w 2148797"/>
              <a:gd name="connsiteY3160" fmla="*/ 54088 h 566036"/>
              <a:gd name="connsiteX3161" fmla="*/ 1186772 w 2148797"/>
              <a:gd name="connsiteY3161" fmla="*/ 58565 h 566036"/>
              <a:gd name="connsiteX3162" fmla="*/ 1192582 w 2148797"/>
              <a:gd name="connsiteY3162" fmla="*/ 56088 h 566036"/>
              <a:gd name="connsiteX3163" fmla="*/ 1196963 w 2148797"/>
              <a:gd name="connsiteY3163" fmla="*/ 54945 h 566036"/>
              <a:gd name="connsiteX3164" fmla="*/ 1202773 w 2148797"/>
              <a:gd name="connsiteY3164" fmla="*/ 53802 h 566036"/>
              <a:gd name="connsiteX3165" fmla="*/ 1214013 w 2148797"/>
              <a:gd name="connsiteY3165" fmla="*/ 51802 h 566036"/>
              <a:gd name="connsiteX3166" fmla="*/ 1218204 w 2148797"/>
              <a:gd name="connsiteY3166" fmla="*/ 52945 h 566036"/>
              <a:gd name="connsiteX3167" fmla="*/ 1220014 w 2148797"/>
              <a:gd name="connsiteY3167" fmla="*/ 52945 h 566036"/>
              <a:gd name="connsiteX3168" fmla="*/ 1229158 w 2148797"/>
              <a:gd name="connsiteY3168" fmla="*/ 51231 h 566036"/>
              <a:gd name="connsiteX3169" fmla="*/ 1238683 w 2148797"/>
              <a:gd name="connsiteY3169" fmla="*/ 50373 h 566036"/>
              <a:gd name="connsiteX3170" fmla="*/ 1248208 w 2148797"/>
              <a:gd name="connsiteY3170" fmla="*/ 50183 h 566036"/>
              <a:gd name="connsiteX3171" fmla="*/ 1249160 w 2148797"/>
              <a:gd name="connsiteY3171" fmla="*/ 50183 h 566036"/>
              <a:gd name="connsiteX3172" fmla="*/ 1260114 w 2148797"/>
              <a:gd name="connsiteY3172" fmla="*/ 48849 h 566036"/>
              <a:gd name="connsiteX3173" fmla="*/ 1264591 w 2148797"/>
              <a:gd name="connsiteY3173" fmla="*/ 47611 h 566036"/>
              <a:gd name="connsiteX3174" fmla="*/ 1266972 w 2148797"/>
              <a:gd name="connsiteY3174" fmla="*/ 50278 h 566036"/>
              <a:gd name="connsiteX3175" fmla="*/ 1267448 w 2148797"/>
              <a:gd name="connsiteY3175" fmla="*/ 50659 h 566036"/>
              <a:gd name="connsiteX3176" fmla="*/ 1272115 w 2148797"/>
              <a:gd name="connsiteY3176" fmla="*/ 48849 h 566036"/>
              <a:gd name="connsiteX3177" fmla="*/ 1296214 w 2148797"/>
              <a:gd name="connsiteY3177" fmla="*/ 42753 h 566036"/>
              <a:gd name="connsiteX3178" fmla="*/ 1306406 w 2148797"/>
              <a:gd name="connsiteY3178" fmla="*/ 46944 h 566036"/>
              <a:gd name="connsiteX3179" fmla="*/ 1313264 w 2148797"/>
              <a:gd name="connsiteY3179" fmla="*/ 46277 h 566036"/>
              <a:gd name="connsiteX3180" fmla="*/ 1317645 w 2148797"/>
              <a:gd name="connsiteY3180" fmla="*/ 45896 h 566036"/>
              <a:gd name="connsiteX3181" fmla="*/ 1325551 w 2148797"/>
              <a:gd name="connsiteY3181" fmla="*/ 47420 h 566036"/>
              <a:gd name="connsiteX3182" fmla="*/ 1332028 w 2148797"/>
              <a:gd name="connsiteY3182" fmla="*/ 42563 h 566036"/>
              <a:gd name="connsiteX3183" fmla="*/ 1339457 w 2148797"/>
              <a:gd name="connsiteY3183" fmla="*/ 42182 h 566036"/>
              <a:gd name="connsiteX3184" fmla="*/ 1349173 w 2148797"/>
              <a:gd name="connsiteY3184" fmla="*/ 40943 h 566036"/>
              <a:gd name="connsiteX3185" fmla="*/ 1363460 w 2148797"/>
              <a:gd name="connsiteY3185" fmla="*/ 43706 h 566036"/>
              <a:gd name="connsiteX3186" fmla="*/ 1366889 w 2148797"/>
              <a:gd name="connsiteY3186" fmla="*/ 43134 h 566036"/>
              <a:gd name="connsiteX3187" fmla="*/ 1368604 w 2148797"/>
              <a:gd name="connsiteY3187" fmla="*/ 42848 h 566036"/>
              <a:gd name="connsiteX3188" fmla="*/ 1372033 w 2148797"/>
              <a:gd name="connsiteY3188" fmla="*/ 40658 h 566036"/>
              <a:gd name="connsiteX3189" fmla="*/ 1379272 w 2148797"/>
              <a:gd name="connsiteY3189" fmla="*/ 37610 h 566036"/>
              <a:gd name="connsiteX3190" fmla="*/ 1382891 w 2148797"/>
              <a:gd name="connsiteY3190" fmla="*/ 39324 h 566036"/>
              <a:gd name="connsiteX3191" fmla="*/ 1397369 w 2148797"/>
              <a:gd name="connsiteY3191" fmla="*/ 41229 h 566036"/>
              <a:gd name="connsiteX3192" fmla="*/ 1403656 w 2148797"/>
              <a:gd name="connsiteY3192" fmla="*/ 41325 h 566036"/>
              <a:gd name="connsiteX3193" fmla="*/ 1418039 w 2148797"/>
              <a:gd name="connsiteY3193" fmla="*/ 38277 h 566036"/>
              <a:gd name="connsiteX3194" fmla="*/ 1430135 w 2148797"/>
              <a:gd name="connsiteY3194" fmla="*/ 40848 h 566036"/>
              <a:gd name="connsiteX3195" fmla="*/ 1431564 w 2148797"/>
              <a:gd name="connsiteY3195" fmla="*/ 40181 h 566036"/>
              <a:gd name="connsiteX3196" fmla="*/ 1440422 w 2148797"/>
              <a:gd name="connsiteY3196" fmla="*/ 39134 h 566036"/>
              <a:gd name="connsiteX3197" fmla="*/ 1447947 w 2148797"/>
              <a:gd name="connsiteY3197" fmla="*/ 37514 h 566036"/>
              <a:gd name="connsiteX3198" fmla="*/ 1452233 w 2148797"/>
              <a:gd name="connsiteY3198" fmla="*/ 38181 h 566036"/>
              <a:gd name="connsiteX3199" fmla="*/ 1453662 w 2148797"/>
              <a:gd name="connsiteY3199" fmla="*/ 38372 h 566036"/>
              <a:gd name="connsiteX3200" fmla="*/ 1465378 w 2148797"/>
              <a:gd name="connsiteY3200" fmla="*/ 34943 h 566036"/>
              <a:gd name="connsiteX3201" fmla="*/ 1470616 w 2148797"/>
              <a:gd name="connsiteY3201" fmla="*/ 36371 h 566036"/>
              <a:gd name="connsiteX3202" fmla="*/ 1470998 w 2148797"/>
              <a:gd name="connsiteY3202" fmla="*/ 36467 h 566036"/>
              <a:gd name="connsiteX3203" fmla="*/ 1475951 w 2148797"/>
              <a:gd name="connsiteY3203" fmla="*/ 36752 h 566036"/>
              <a:gd name="connsiteX3204" fmla="*/ 1477189 w 2148797"/>
              <a:gd name="connsiteY3204" fmla="*/ 36943 h 566036"/>
              <a:gd name="connsiteX3205" fmla="*/ 1482237 w 2148797"/>
              <a:gd name="connsiteY3205" fmla="*/ 34657 h 566036"/>
              <a:gd name="connsiteX3206" fmla="*/ 1485952 w 2148797"/>
              <a:gd name="connsiteY3206" fmla="*/ 34181 h 566036"/>
              <a:gd name="connsiteX3207" fmla="*/ 1497382 w 2148797"/>
              <a:gd name="connsiteY3207" fmla="*/ 37133 h 566036"/>
              <a:gd name="connsiteX3208" fmla="*/ 1497572 w 2148797"/>
              <a:gd name="connsiteY3208" fmla="*/ 37324 h 566036"/>
              <a:gd name="connsiteX3209" fmla="*/ 1504811 w 2148797"/>
              <a:gd name="connsiteY3209" fmla="*/ 33228 h 566036"/>
              <a:gd name="connsiteX3210" fmla="*/ 1507859 w 2148797"/>
              <a:gd name="connsiteY3210" fmla="*/ 32942 h 566036"/>
              <a:gd name="connsiteX3211" fmla="*/ 1513098 w 2148797"/>
              <a:gd name="connsiteY3211" fmla="*/ 32466 h 566036"/>
              <a:gd name="connsiteX3212" fmla="*/ 1526528 w 2148797"/>
              <a:gd name="connsiteY3212" fmla="*/ 32181 h 566036"/>
              <a:gd name="connsiteX3213" fmla="*/ 1526719 w 2148797"/>
              <a:gd name="connsiteY3213" fmla="*/ 33038 h 566036"/>
              <a:gd name="connsiteX3214" fmla="*/ 1531196 w 2148797"/>
              <a:gd name="connsiteY3214" fmla="*/ 34657 h 566036"/>
              <a:gd name="connsiteX3215" fmla="*/ 1540244 w 2148797"/>
              <a:gd name="connsiteY3215" fmla="*/ 32085 h 566036"/>
              <a:gd name="connsiteX3216" fmla="*/ 1543197 w 2148797"/>
              <a:gd name="connsiteY3216" fmla="*/ 32847 h 566036"/>
              <a:gd name="connsiteX3217" fmla="*/ 1558342 w 2148797"/>
              <a:gd name="connsiteY3217" fmla="*/ 26561 h 566036"/>
              <a:gd name="connsiteX3218" fmla="*/ 1562437 w 2148797"/>
              <a:gd name="connsiteY3218" fmla="*/ 30847 h 566036"/>
              <a:gd name="connsiteX3219" fmla="*/ 1562628 w 2148797"/>
              <a:gd name="connsiteY3219" fmla="*/ 31037 h 566036"/>
              <a:gd name="connsiteX3220" fmla="*/ 1569391 w 2148797"/>
              <a:gd name="connsiteY3220" fmla="*/ 26561 h 566036"/>
              <a:gd name="connsiteX3221" fmla="*/ 1571772 w 2148797"/>
              <a:gd name="connsiteY3221" fmla="*/ 28847 h 566036"/>
              <a:gd name="connsiteX3222" fmla="*/ 1578440 w 2148797"/>
              <a:gd name="connsiteY3222" fmla="*/ 30942 h 566036"/>
              <a:gd name="connsiteX3223" fmla="*/ 1581202 w 2148797"/>
              <a:gd name="connsiteY3223" fmla="*/ 30561 h 566036"/>
              <a:gd name="connsiteX3224" fmla="*/ 1588726 w 2148797"/>
              <a:gd name="connsiteY3224" fmla="*/ 28656 h 566036"/>
              <a:gd name="connsiteX3225" fmla="*/ 1594346 w 2148797"/>
              <a:gd name="connsiteY3225" fmla="*/ 26180 h 566036"/>
              <a:gd name="connsiteX3226" fmla="*/ 1598442 w 2148797"/>
              <a:gd name="connsiteY3226" fmla="*/ 27608 h 566036"/>
              <a:gd name="connsiteX3227" fmla="*/ 1602252 w 2148797"/>
              <a:gd name="connsiteY3227" fmla="*/ 27132 h 566036"/>
              <a:gd name="connsiteX3228" fmla="*/ 1608919 w 2148797"/>
              <a:gd name="connsiteY3228" fmla="*/ 29323 h 566036"/>
              <a:gd name="connsiteX3229" fmla="*/ 1616540 w 2148797"/>
              <a:gd name="connsiteY3229" fmla="*/ 27227 h 566036"/>
              <a:gd name="connsiteX3230" fmla="*/ 1621016 w 2148797"/>
              <a:gd name="connsiteY3230" fmla="*/ 25037 h 566036"/>
              <a:gd name="connsiteX3231" fmla="*/ 1625112 w 2148797"/>
              <a:gd name="connsiteY3231" fmla="*/ 23037 h 566036"/>
              <a:gd name="connsiteX3232" fmla="*/ 1629398 w 2148797"/>
              <a:gd name="connsiteY3232" fmla="*/ 22751 h 566036"/>
              <a:gd name="connsiteX3233" fmla="*/ 1629684 w 2148797"/>
              <a:gd name="connsiteY3233" fmla="*/ 23894 h 566036"/>
              <a:gd name="connsiteX3234" fmla="*/ 1629970 w 2148797"/>
              <a:gd name="connsiteY3234" fmla="*/ 24846 h 566036"/>
              <a:gd name="connsiteX3235" fmla="*/ 1631684 w 2148797"/>
              <a:gd name="connsiteY3235" fmla="*/ 25608 h 566036"/>
              <a:gd name="connsiteX3236" fmla="*/ 1639971 w 2148797"/>
              <a:gd name="connsiteY3236" fmla="*/ 20179 h 566036"/>
              <a:gd name="connsiteX3237" fmla="*/ 1642638 w 2148797"/>
              <a:gd name="connsiteY3237" fmla="*/ 23513 h 566036"/>
              <a:gd name="connsiteX3238" fmla="*/ 1645876 w 2148797"/>
              <a:gd name="connsiteY3238" fmla="*/ 24560 h 566036"/>
              <a:gd name="connsiteX3239" fmla="*/ 1650258 w 2148797"/>
              <a:gd name="connsiteY3239" fmla="*/ 23322 h 566036"/>
              <a:gd name="connsiteX3240" fmla="*/ 1650925 w 2148797"/>
              <a:gd name="connsiteY3240" fmla="*/ 22846 h 566036"/>
              <a:gd name="connsiteX3241" fmla="*/ 1652544 w 2148797"/>
              <a:gd name="connsiteY3241" fmla="*/ 22179 h 566036"/>
              <a:gd name="connsiteX3242" fmla="*/ 1654640 w 2148797"/>
              <a:gd name="connsiteY3242" fmla="*/ 26180 h 566036"/>
              <a:gd name="connsiteX3243" fmla="*/ 1654925 w 2148797"/>
              <a:gd name="connsiteY3243" fmla="*/ 25989 h 566036"/>
              <a:gd name="connsiteX3244" fmla="*/ 1657878 w 2148797"/>
              <a:gd name="connsiteY3244" fmla="*/ 23894 h 566036"/>
              <a:gd name="connsiteX3245" fmla="*/ 1674642 w 2148797"/>
              <a:gd name="connsiteY3245" fmla="*/ 26942 h 566036"/>
              <a:gd name="connsiteX3246" fmla="*/ 1676643 w 2148797"/>
              <a:gd name="connsiteY3246" fmla="*/ 21131 h 566036"/>
              <a:gd name="connsiteX3247" fmla="*/ 1678357 w 2148797"/>
              <a:gd name="connsiteY3247" fmla="*/ 21227 h 566036"/>
              <a:gd name="connsiteX3248" fmla="*/ 1683881 w 2148797"/>
              <a:gd name="connsiteY3248" fmla="*/ 25132 h 566036"/>
              <a:gd name="connsiteX3249" fmla="*/ 1697692 w 2148797"/>
              <a:gd name="connsiteY3249" fmla="*/ 19893 h 566036"/>
              <a:gd name="connsiteX3250" fmla="*/ 1708456 w 2148797"/>
              <a:gd name="connsiteY3250" fmla="*/ 19131 h 566036"/>
              <a:gd name="connsiteX3251" fmla="*/ 1722172 w 2148797"/>
              <a:gd name="connsiteY3251" fmla="*/ 19131 h 566036"/>
              <a:gd name="connsiteX3252" fmla="*/ 1724268 w 2148797"/>
              <a:gd name="connsiteY3252" fmla="*/ 17798 h 566036"/>
              <a:gd name="connsiteX3253" fmla="*/ 1732078 w 2148797"/>
              <a:gd name="connsiteY3253" fmla="*/ 16941 h 566036"/>
              <a:gd name="connsiteX3254" fmla="*/ 1739507 w 2148797"/>
              <a:gd name="connsiteY3254" fmla="*/ 16369 h 566036"/>
              <a:gd name="connsiteX3255" fmla="*/ 1740174 w 2148797"/>
              <a:gd name="connsiteY3255" fmla="*/ 15988 h 566036"/>
              <a:gd name="connsiteX3256" fmla="*/ 1742460 w 2148797"/>
              <a:gd name="connsiteY3256" fmla="*/ 17798 h 566036"/>
              <a:gd name="connsiteX3257" fmla="*/ 1744746 w 2148797"/>
              <a:gd name="connsiteY3257" fmla="*/ 20941 h 566036"/>
              <a:gd name="connsiteX3258" fmla="*/ 1746270 w 2148797"/>
              <a:gd name="connsiteY3258" fmla="*/ 20369 h 566036"/>
              <a:gd name="connsiteX3259" fmla="*/ 1752461 w 2148797"/>
              <a:gd name="connsiteY3259" fmla="*/ 15512 h 566036"/>
              <a:gd name="connsiteX3260" fmla="*/ 1756176 w 2148797"/>
              <a:gd name="connsiteY3260" fmla="*/ 13226 h 566036"/>
              <a:gd name="connsiteX3261" fmla="*/ 1762272 w 2148797"/>
              <a:gd name="connsiteY3261" fmla="*/ 14273 h 566036"/>
              <a:gd name="connsiteX3262" fmla="*/ 1762653 w 2148797"/>
              <a:gd name="connsiteY3262" fmla="*/ 14369 h 566036"/>
              <a:gd name="connsiteX3263" fmla="*/ 1766273 w 2148797"/>
              <a:gd name="connsiteY3263" fmla="*/ 16179 h 566036"/>
              <a:gd name="connsiteX3264" fmla="*/ 1767035 w 2148797"/>
              <a:gd name="connsiteY3264" fmla="*/ 17131 h 566036"/>
              <a:gd name="connsiteX3265" fmla="*/ 1776369 w 2148797"/>
              <a:gd name="connsiteY3265" fmla="*/ 17417 h 566036"/>
              <a:gd name="connsiteX3266" fmla="*/ 1778274 w 2148797"/>
              <a:gd name="connsiteY3266" fmla="*/ 15893 h 566036"/>
              <a:gd name="connsiteX3267" fmla="*/ 1781608 w 2148797"/>
              <a:gd name="connsiteY3267" fmla="*/ 13131 h 566036"/>
              <a:gd name="connsiteX3268" fmla="*/ 1792371 w 2148797"/>
              <a:gd name="connsiteY3268" fmla="*/ 13797 h 566036"/>
              <a:gd name="connsiteX3269" fmla="*/ 1795324 w 2148797"/>
              <a:gd name="connsiteY3269" fmla="*/ 12940 h 566036"/>
              <a:gd name="connsiteX3270" fmla="*/ 1797229 w 2148797"/>
              <a:gd name="connsiteY3270" fmla="*/ 14178 h 566036"/>
              <a:gd name="connsiteX3271" fmla="*/ 1799419 w 2148797"/>
              <a:gd name="connsiteY3271" fmla="*/ 15416 h 566036"/>
              <a:gd name="connsiteX3272" fmla="*/ 1800086 w 2148797"/>
              <a:gd name="connsiteY3272" fmla="*/ 11321 h 566036"/>
              <a:gd name="connsiteX3273" fmla="*/ 1811326 w 2148797"/>
              <a:gd name="connsiteY3273" fmla="*/ 12750 h 566036"/>
              <a:gd name="connsiteX3274" fmla="*/ 1826185 w 2148797"/>
              <a:gd name="connsiteY3274" fmla="*/ 6939 h 566036"/>
              <a:gd name="connsiteX3275" fmla="*/ 1829043 w 2148797"/>
              <a:gd name="connsiteY3275" fmla="*/ 9702 h 566036"/>
              <a:gd name="connsiteX3276" fmla="*/ 1829519 w 2148797"/>
              <a:gd name="connsiteY3276" fmla="*/ 10178 h 566036"/>
              <a:gd name="connsiteX3277" fmla="*/ 1834757 w 2148797"/>
              <a:gd name="connsiteY3277" fmla="*/ 10749 h 566036"/>
              <a:gd name="connsiteX3278" fmla="*/ 1840949 w 2148797"/>
              <a:gd name="connsiteY3278" fmla="*/ 9892 h 566036"/>
              <a:gd name="connsiteX3279" fmla="*/ 1845997 w 2148797"/>
              <a:gd name="connsiteY3279" fmla="*/ 10178 h 566036"/>
              <a:gd name="connsiteX3280" fmla="*/ 1847140 w 2148797"/>
              <a:gd name="connsiteY3280" fmla="*/ 6368 h 566036"/>
              <a:gd name="connsiteX3281" fmla="*/ 1848283 w 2148797"/>
              <a:gd name="connsiteY3281" fmla="*/ 7892 h 566036"/>
              <a:gd name="connsiteX3282" fmla="*/ 1850283 w 2148797"/>
              <a:gd name="connsiteY3282" fmla="*/ 11987 h 566036"/>
              <a:gd name="connsiteX3283" fmla="*/ 1850569 w 2148797"/>
              <a:gd name="connsiteY3283" fmla="*/ 11797 h 566036"/>
              <a:gd name="connsiteX3284" fmla="*/ 1858665 w 2148797"/>
              <a:gd name="connsiteY3284" fmla="*/ 7416 h 566036"/>
              <a:gd name="connsiteX3285" fmla="*/ 1861809 w 2148797"/>
              <a:gd name="connsiteY3285" fmla="*/ 6082 h 566036"/>
              <a:gd name="connsiteX3286" fmla="*/ 1872762 w 2148797"/>
              <a:gd name="connsiteY3286" fmla="*/ 6272 h 566036"/>
              <a:gd name="connsiteX3287" fmla="*/ 1873238 w 2148797"/>
              <a:gd name="connsiteY3287" fmla="*/ 5987 h 566036"/>
              <a:gd name="connsiteX3288" fmla="*/ 1879430 w 2148797"/>
              <a:gd name="connsiteY3288" fmla="*/ 8463 h 566036"/>
              <a:gd name="connsiteX3289" fmla="*/ 1881811 w 2148797"/>
              <a:gd name="connsiteY3289" fmla="*/ 4939 h 566036"/>
              <a:gd name="connsiteX3290" fmla="*/ 1897146 w 2148797"/>
              <a:gd name="connsiteY3290" fmla="*/ 3320 h 566036"/>
              <a:gd name="connsiteX3291" fmla="*/ 1904004 w 2148797"/>
              <a:gd name="connsiteY3291" fmla="*/ 5796 h 566036"/>
              <a:gd name="connsiteX3292" fmla="*/ 1907814 w 2148797"/>
              <a:gd name="connsiteY3292" fmla="*/ 4558 h 566036"/>
              <a:gd name="connsiteX3293" fmla="*/ 1907528 w 2148797"/>
              <a:gd name="connsiteY3293" fmla="*/ 367 h 566036"/>
              <a:gd name="connsiteX3294" fmla="*/ 1915434 w 2148797"/>
              <a:gd name="connsiteY3294" fmla="*/ 1319 h 566036"/>
              <a:gd name="connsiteX3295" fmla="*/ 1925531 w 2148797"/>
              <a:gd name="connsiteY3295" fmla="*/ 3606 h 566036"/>
              <a:gd name="connsiteX3296" fmla="*/ 1951248 w 2148797"/>
              <a:gd name="connsiteY3296" fmla="*/ 4082 h 566036"/>
              <a:gd name="connsiteX3297" fmla="*/ 1953724 w 2148797"/>
              <a:gd name="connsiteY3297" fmla="*/ 3034 h 566036"/>
              <a:gd name="connsiteX3298" fmla="*/ 1960201 w 2148797"/>
              <a:gd name="connsiteY3298" fmla="*/ 3034 h 566036"/>
              <a:gd name="connsiteX3299" fmla="*/ 1972584 w 2148797"/>
              <a:gd name="connsiteY3299" fmla="*/ 2843 h 566036"/>
              <a:gd name="connsiteX3300" fmla="*/ 1974966 w 2148797"/>
              <a:gd name="connsiteY3300" fmla="*/ 3225 h 566036"/>
              <a:gd name="connsiteX3301" fmla="*/ 1975442 w 2148797"/>
              <a:gd name="connsiteY3301" fmla="*/ 3606 h 566036"/>
              <a:gd name="connsiteX3302" fmla="*/ 1977442 w 2148797"/>
              <a:gd name="connsiteY3302" fmla="*/ 3510 h 566036"/>
              <a:gd name="connsiteX3303" fmla="*/ 1986872 w 2148797"/>
              <a:gd name="connsiteY3303" fmla="*/ 5891 h 566036"/>
              <a:gd name="connsiteX3304" fmla="*/ 1988967 w 2148797"/>
              <a:gd name="connsiteY3304" fmla="*/ 7701 h 566036"/>
              <a:gd name="connsiteX3305" fmla="*/ 1989443 w 2148797"/>
              <a:gd name="connsiteY3305" fmla="*/ 8082 h 566036"/>
              <a:gd name="connsiteX3306" fmla="*/ 1992587 w 2148797"/>
              <a:gd name="connsiteY3306" fmla="*/ 4272 h 566036"/>
              <a:gd name="connsiteX3307" fmla="*/ 1992110 w 2148797"/>
              <a:gd name="connsiteY3307" fmla="*/ 4177 h 566036"/>
              <a:gd name="connsiteX3308" fmla="*/ 1989539 w 2148797"/>
              <a:gd name="connsiteY3308" fmla="*/ 3510 h 566036"/>
              <a:gd name="connsiteX3309" fmla="*/ 1990301 w 2148797"/>
              <a:gd name="connsiteY3309" fmla="*/ 272 h 566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</a:cxnLst>
            <a:rect l="l" t="t" r="r" b="b"/>
            <a:pathLst>
              <a:path w="2148797" h="566036">
                <a:moveTo>
                  <a:pt x="1064281" y="553103"/>
                </a:moveTo>
                <a:cubicBezTo>
                  <a:pt x="1065805" y="553103"/>
                  <a:pt x="1069996" y="553865"/>
                  <a:pt x="1069615" y="554818"/>
                </a:cubicBezTo>
                <a:lnTo>
                  <a:pt x="1069424" y="554818"/>
                </a:lnTo>
                <a:cubicBezTo>
                  <a:pt x="1065995" y="554722"/>
                  <a:pt x="1064471" y="556723"/>
                  <a:pt x="1062852" y="558723"/>
                </a:cubicBezTo>
                <a:lnTo>
                  <a:pt x="1060947" y="561104"/>
                </a:lnTo>
                <a:cubicBezTo>
                  <a:pt x="1058566" y="563676"/>
                  <a:pt x="1057613" y="563961"/>
                  <a:pt x="1058947" y="561676"/>
                </a:cubicBezTo>
                <a:cubicBezTo>
                  <a:pt x="1060280" y="559390"/>
                  <a:pt x="1062757" y="553103"/>
                  <a:pt x="1064281" y="553103"/>
                </a:cubicBezTo>
                <a:close/>
                <a:moveTo>
                  <a:pt x="1035706" y="553103"/>
                </a:moveTo>
                <a:cubicBezTo>
                  <a:pt x="1037229" y="553008"/>
                  <a:pt x="1038277" y="553675"/>
                  <a:pt x="1037991" y="554627"/>
                </a:cubicBezTo>
                <a:lnTo>
                  <a:pt x="1038277" y="555199"/>
                </a:lnTo>
                <a:lnTo>
                  <a:pt x="1039230" y="557008"/>
                </a:lnTo>
                <a:cubicBezTo>
                  <a:pt x="1040658" y="559009"/>
                  <a:pt x="1039230" y="558818"/>
                  <a:pt x="1036086" y="556532"/>
                </a:cubicBezTo>
                <a:lnTo>
                  <a:pt x="1032467" y="559961"/>
                </a:lnTo>
                <a:lnTo>
                  <a:pt x="1031800" y="560628"/>
                </a:lnTo>
                <a:cubicBezTo>
                  <a:pt x="1031895" y="561199"/>
                  <a:pt x="1031038" y="561009"/>
                  <a:pt x="1029991" y="560152"/>
                </a:cubicBezTo>
                <a:cubicBezTo>
                  <a:pt x="1028943" y="559294"/>
                  <a:pt x="1026847" y="556723"/>
                  <a:pt x="1027609" y="556246"/>
                </a:cubicBezTo>
                <a:cubicBezTo>
                  <a:pt x="1028371" y="555770"/>
                  <a:pt x="1031419" y="554151"/>
                  <a:pt x="1031705" y="554722"/>
                </a:cubicBezTo>
                <a:cubicBezTo>
                  <a:pt x="1032086" y="555294"/>
                  <a:pt x="1033705" y="556246"/>
                  <a:pt x="1034182" y="554627"/>
                </a:cubicBezTo>
                <a:lnTo>
                  <a:pt x="1035134" y="553675"/>
                </a:lnTo>
                <a:close/>
                <a:moveTo>
                  <a:pt x="969602" y="553103"/>
                </a:moveTo>
                <a:cubicBezTo>
                  <a:pt x="974555" y="552246"/>
                  <a:pt x="971983" y="557770"/>
                  <a:pt x="975507" y="558437"/>
                </a:cubicBezTo>
                <a:cubicBezTo>
                  <a:pt x="976650" y="558628"/>
                  <a:pt x="978174" y="559485"/>
                  <a:pt x="978841" y="559199"/>
                </a:cubicBezTo>
                <a:cubicBezTo>
                  <a:pt x="981603" y="557961"/>
                  <a:pt x="978556" y="557389"/>
                  <a:pt x="978174" y="556437"/>
                </a:cubicBezTo>
                <a:cubicBezTo>
                  <a:pt x="978079" y="556151"/>
                  <a:pt x="978841" y="555294"/>
                  <a:pt x="979317" y="555199"/>
                </a:cubicBezTo>
                <a:cubicBezTo>
                  <a:pt x="980079" y="555008"/>
                  <a:pt x="981603" y="555103"/>
                  <a:pt x="981699" y="555294"/>
                </a:cubicBezTo>
                <a:cubicBezTo>
                  <a:pt x="982746" y="558628"/>
                  <a:pt x="983890" y="561866"/>
                  <a:pt x="984461" y="565295"/>
                </a:cubicBezTo>
                <a:lnTo>
                  <a:pt x="984556" y="565867"/>
                </a:lnTo>
                <a:cubicBezTo>
                  <a:pt x="983032" y="566724"/>
                  <a:pt x="978841" y="564247"/>
                  <a:pt x="975317" y="560247"/>
                </a:cubicBezTo>
                <a:lnTo>
                  <a:pt x="968459" y="561295"/>
                </a:lnTo>
                <a:cubicBezTo>
                  <a:pt x="965601" y="561771"/>
                  <a:pt x="963125" y="561866"/>
                  <a:pt x="960553" y="563581"/>
                </a:cubicBezTo>
                <a:lnTo>
                  <a:pt x="957791" y="565390"/>
                </a:lnTo>
                <a:cubicBezTo>
                  <a:pt x="952457" y="566819"/>
                  <a:pt x="949504" y="565676"/>
                  <a:pt x="951219" y="562819"/>
                </a:cubicBezTo>
                <a:lnTo>
                  <a:pt x="951981" y="561009"/>
                </a:lnTo>
                <a:cubicBezTo>
                  <a:pt x="953028" y="558723"/>
                  <a:pt x="954648" y="558913"/>
                  <a:pt x="956743" y="559961"/>
                </a:cubicBezTo>
                <a:cubicBezTo>
                  <a:pt x="957505" y="560342"/>
                  <a:pt x="958839" y="560818"/>
                  <a:pt x="959410" y="560533"/>
                </a:cubicBezTo>
                <a:cubicBezTo>
                  <a:pt x="960839" y="559771"/>
                  <a:pt x="961887" y="557770"/>
                  <a:pt x="963125" y="557770"/>
                </a:cubicBezTo>
                <a:cubicBezTo>
                  <a:pt x="967411" y="557770"/>
                  <a:pt x="966840" y="553579"/>
                  <a:pt x="969602" y="553103"/>
                </a:cubicBezTo>
                <a:close/>
                <a:moveTo>
                  <a:pt x="1008571" y="551924"/>
                </a:moveTo>
                <a:cubicBezTo>
                  <a:pt x="1009606" y="550984"/>
                  <a:pt x="1010463" y="550389"/>
                  <a:pt x="1011035" y="552913"/>
                </a:cubicBezTo>
                <a:cubicBezTo>
                  <a:pt x="1011798" y="556246"/>
                  <a:pt x="1007511" y="554532"/>
                  <a:pt x="1005416" y="554913"/>
                </a:cubicBezTo>
                <a:lnTo>
                  <a:pt x="1004273" y="555199"/>
                </a:lnTo>
                <a:cubicBezTo>
                  <a:pt x="1003034" y="555199"/>
                  <a:pt x="1001320" y="556723"/>
                  <a:pt x="1000558" y="558628"/>
                </a:cubicBezTo>
                <a:cubicBezTo>
                  <a:pt x="999796" y="560533"/>
                  <a:pt x="996939" y="565200"/>
                  <a:pt x="996176" y="564628"/>
                </a:cubicBezTo>
                <a:cubicBezTo>
                  <a:pt x="995415" y="564057"/>
                  <a:pt x="994843" y="561485"/>
                  <a:pt x="995891" y="559771"/>
                </a:cubicBezTo>
                <a:cubicBezTo>
                  <a:pt x="996939" y="558056"/>
                  <a:pt x="1001987" y="552532"/>
                  <a:pt x="1004082" y="552151"/>
                </a:cubicBezTo>
                <a:lnTo>
                  <a:pt x="1005035" y="553008"/>
                </a:lnTo>
                <a:cubicBezTo>
                  <a:pt x="1006321" y="554151"/>
                  <a:pt x="1007535" y="552865"/>
                  <a:pt x="1008571" y="551924"/>
                </a:cubicBezTo>
                <a:close/>
                <a:moveTo>
                  <a:pt x="1158197" y="550532"/>
                </a:moveTo>
                <a:cubicBezTo>
                  <a:pt x="1158673" y="549770"/>
                  <a:pt x="1167246" y="552532"/>
                  <a:pt x="1170579" y="551579"/>
                </a:cubicBezTo>
                <a:cubicBezTo>
                  <a:pt x="1173913" y="550627"/>
                  <a:pt x="1176676" y="551484"/>
                  <a:pt x="1176866" y="553484"/>
                </a:cubicBezTo>
                <a:cubicBezTo>
                  <a:pt x="1177057" y="555485"/>
                  <a:pt x="1171627" y="558342"/>
                  <a:pt x="1171437" y="557294"/>
                </a:cubicBezTo>
                <a:cubicBezTo>
                  <a:pt x="1171246" y="556247"/>
                  <a:pt x="1168770" y="554913"/>
                  <a:pt x="1166389" y="556818"/>
                </a:cubicBezTo>
                <a:lnTo>
                  <a:pt x="1163436" y="554056"/>
                </a:lnTo>
                <a:cubicBezTo>
                  <a:pt x="1162007" y="552722"/>
                  <a:pt x="1160007" y="551960"/>
                  <a:pt x="1158387" y="550722"/>
                </a:cubicBezTo>
                <a:close/>
                <a:moveTo>
                  <a:pt x="1270496" y="549388"/>
                </a:moveTo>
                <a:cubicBezTo>
                  <a:pt x="1273639" y="549388"/>
                  <a:pt x="1281164" y="550531"/>
                  <a:pt x="1279640" y="551960"/>
                </a:cubicBezTo>
                <a:lnTo>
                  <a:pt x="1278212" y="552817"/>
                </a:lnTo>
                <a:cubicBezTo>
                  <a:pt x="1276306" y="553960"/>
                  <a:pt x="1273544" y="554532"/>
                  <a:pt x="1272211" y="555960"/>
                </a:cubicBezTo>
                <a:lnTo>
                  <a:pt x="1271163" y="557103"/>
                </a:lnTo>
                <a:cubicBezTo>
                  <a:pt x="1271354" y="558437"/>
                  <a:pt x="1268591" y="557484"/>
                  <a:pt x="1267448" y="556722"/>
                </a:cubicBezTo>
                <a:cubicBezTo>
                  <a:pt x="1266305" y="555865"/>
                  <a:pt x="1266210" y="554913"/>
                  <a:pt x="1267258" y="554436"/>
                </a:cubicBezTo>
                <a:cubicBezTo>
                  <a:pt x="1268305" y="553960"/>
                  <a:pt x="1271544" y="551960"/>
                  <a:pt x="1270306" y="551484"/>
                </a:cubicBezTo>
                <a:cubicBezTo>
                  <a:pt x="1269163" y="551007"/>
                  <a:pt x="1267448" y="549388"/>
                  <a:pt x="1270496" y="549388"/>
                </a:cubicBezTo>
                <a:close/>
                <a:moveTo>
                  <a:pt x="1253447" y="549007"/>
                </a:moveTo>
                <a:cubicBezTo>
                  <a:pt x="1254685" y="548436"/>
                  <a:pt x="1256876" y="550150"/>
                  <a:pt x="1258114" y="550722"/>
                </a:cubicBezTo>
                <a:cubicBezTo>
                  <a:pt x="1259353" y="551293"/>
                  <a:pt x="1263734" y="552531"/>
                  <a:pt x="1262972" y="554817"/>
                </a:cubicBezTo>
                <a:lnTo>
                  <a:pt x="1262686" y="554817"/>
                </a:lnTo>
                <a:lnTo>
                  <a:pt x="1259162" y="554341"/>
                </a:lnTo>
                <a:cubicBezTo>
                  <a:pt x="1255162" y="554722"/>
                  <a:pt x="1249923" y="555008"/>
                  <a:pt x="1247542" y="554913"/>
                </a:cubicBezTo>
                <a:lnTo>
                  <a:pt x="1246303" y="555865"/>
                </a:lnTo>
                <a:lnTo>
                  <a:pt x="1242017" y="559294"/>
                </a:lnTo>
                <a:cubicBezTo>
                  <a:pt x="1238779" y="555770"/>
                  <a:pt x="1240017" y="552912"/>
                  <a:pt x="1244684" y="552817"/>
                </a:cubicBezTo>
                <a:lnTo>
                  <a:pt x="1247542" y="552912"/>
                </a:lnTo>
                <a:lnTo>
                  <a:pt x="1250304" y="553008"/>
                </a:lnTo>
                <a:cubicBezTo>
                  <a:pt x="1250780" y="551293"/>
                  <a:pt x="1252209" y="549483"/>
                  <a:pt x="1253447" y="549007"/>
                </a:cubicBezTo>
                <a:close/>
                <a:moveTo>
                  <a:pt x="1707980" y="547769"/>
                </a:moveTo>
                <a:cubicBezTo>
                  <a:pt x="1708360" y="546626"/>
                  <a:pt x="1711504" y="553198"/>
                  <a:pt x="1710266" y="554722"/>
                </a:cubicBezTo>
                <a:cubicBezTo>
                  <a:pt x="1709027" y="556246"/>
                  <a:pt x="1706646" y="557008"/>
                  <a:pt x="1705027" y="556341"/>
                </a:cubicBezTo>
                <a:cubicBezTo>
                  <a:pt x="1703408" y="555675"/>
                  <a:pt x="1700169" y="553484"/>
                  <a:pt x="1701598" y="553008"/>
                </a:cubicBezTo>
                <a:lnTo>
                  <a:pt x="1702646" y="553008"/>
                </a:lnTo>
                <a:lnTo>
                  <a:pt x="1705408" y="553008"/>
                </a:lnTo>
                <a:cubicBezTo>
                  <a:pt x="1706551" y="551293"/>
                  <a:pt x="1707694" y="548912"/>
                  <a:pt x="1707980" y="547769"/>
                </a:cubicBezTo>
                <a:close/>
                <a:moveTo>
                  <a:pt x="1549770" y="547388"/>
                </a:moveTo>
                <a:lnTo>
                  <a:pt x="1552436" y="548150"/>
                </a:lnTo>
                <a:cubicBezTo>
                  <a:pt x="1555866" y="549102"/>
                  <a:pt x="1555389" y="551864"/>
                  <a:pt x="1551389" y="554150"/>
                </a:cubicBezTo>
                <a:lnTo>
                  <a:pt x="1547769" y="554722"/>
                </a:lnTo>
                <a:lnTo>
                  <a:pt x="1545483" y="555103"/>
                </a:lnTo>
                <a:cubicBezTo>
                  <a:pt x="1542435" y="553293"/>
                  <a:pt x="1543483" y="552436"/>
                  <a:pt x="1547769" y="553198"/>
                </a:cubicBezTo>
                <a:lnTo>
                  <a:pt x="1547578" y="548054"/>
                </a:lnTo>
                <a:cubicBezTo>
                  <a:pt x="1547578" y="547864"/>
                  <a:pt x="1549103" y="547292"/>
                  <a:pt x="1549770" y="547388"/>
                </a:cubicBezTo>
                <a:close/>
                <a:moveTo>
                  <a:pt x="1425373" y="545483"/>
                </a:moveTo>
                <a:cubicBezTo>
                  <a:pt x="1424706" y="545007"/>
                  <a:pt x="1432897" y="547579"/>
                  <a:pt x="1433278" y="550722"/>
                </a:cubicBezTo>
                <a:cubicBezTo>
                  <a:pt x="1433660" y="553865"/>
                  <a:pt x="1432802" y="556818"/>
                  <a:pt x="1431469" y="557294"/>
                </a:cubicBezTo>
                <a:cubicBezTo>
                  <a:pt x="1430135" y="557770"/>
                  <a:pt x="1426420" y="557770"/>
                  <a:pt x="1426230" y="556342"/>
                </a:cubicBezTo>
                <a:lnTo>
                  <a:pt x="1426802" y="555865"/>
                </a:lnTo>
                <a:lnTo>
                  <a:pt x="1428135" y="554818"/>
                </a:lnTo>
                <a:cubicBezTo>
                  <a:pt x="1430040" y="554056"/>
                  <a:pt x="1431373" y="552151"/>
                  <a:pt x="1431183" y="550531"/>
                </a:cubicBezTo>
                <a:cubicBezTo>
                  <a:pt x="1430897" y="548912"/>
                  <a:pt x="1425849" y="546055"/>
                  <a:pt x="1425373" y="545483"/>
                </a:cubicBezTo>
                <a:close/>
                <a:moveTo>
                  <a:pt x="1504431" y="544721"/>
                </a:moveTo>
                <a:cubicBezTo>
                  <a:pt x="1507003" y="544244"/>
                  <a:pt x="1513384" y="545768"/>
                  <a:pt x="1513479" y="548912"/>
                </a:cubicBezTo>
                <a:lnTo>
                  <a:pt x="1508812" y="549674"/>
                </a:lnTo>
                <a:lnTo>
                  <a:pt x="1504907" y="550340"/>
                </a:lnTo>
                <a:cubicBezTo>
                  <a:pt x="1502049" y="547769"/>
                  <a:pt x="1501859" y="545197"/>
                  <a:pt x="1504431" y="544721"/>
                </a:cubicBezTo>
                <a:close/>
                <a:moveTo>
                  <a:pt x="1870381" y="543292"/>
                </a:moveTo>
                <a:cubicBezTo>
                  <a:pt x="1877239" y="542054"/>
                  <a:pt x="1880764" y="542530"/>
                  <a:pt x="1878287" y="544245"/>
                </a:cubicBezTo>
                <a:cubicBezTo>
                  <a:pt x="1875810" y="545959"/>
                  <a:pt x="1879430" y="552341"/>
                  <a:pt x="1878763" y="552817"/>
                </a:cubicBezTo>
                <a:cubicBezTo>
                  <a:pt x="1878096" y="553389"/>
                  <a:pt x="1876191" y="551960"/>
                  <a:pt x="1876286" y="548055"/>
                </a:cubicBezTo>
                <a:lnTo>
                  <a:pt x="1872477" y="545007"/>
                </a:lnTo>
                <a:close/>
                <a:moveTo>
                  <a:pt x="1611777" y="542721"/>
                </a:moveTo>
                <a:cubicBezTo>
                  <a:pt x="1613110" y="541768"/>
                  <a:pt x="1618730" y="544435"/>
                  <a:pt x="1620064" y="545292"/>
                </a:cubicBezTo>
                <a:cubicBezTo>
                  <a:pt x="1621397" y="546054"/>
                  <a:pt x="1624160" y="549769"/>
                  <a:pt x="1621683" y="550912"/>
                </a:cubicBezTo>
                <a:lnTo>
                  <a:pt x="1619778" y="551579"/>
                </a:lnTo>
                <a:lnTo>
                  <a:pt x="1619016" y="551865"/>
                </a:lnTo>
                <a:cubicBezTo>
                  <a:pt x="1617968" y="551960"/>
                  <a:pt x="1616063" y="546435"/>
                  <a:pt x="1613682" y="545769"/>
                </a:cubicBezTo>
                <a:cubicBezTo>
                  <a:pt x="1611300" y="545102"/>
                  <a:pt x="1610444" y="543768"/>
                  <a:pt x="1611777" y="542721"/>
                </a:cubicBezTo>
                <a:close/>
                <a:moveTo>
                  <a:pt x="1601966" y="542435"/>
                </a:moveTo>
                <a:lnTo>
                  <a:pt x="1603395" y="542530"/>
                </a:lnTo>
                <a:lnTo>
                  <a:pt x="1605395" y="542625"/>
                </a:lnTo>
                <a:cubicBezTo>
                  <a:pt x="1607586" y="543102"/>
                  <a:pt x="1607491" y="543864"/>
                  <a:pt x="1605299" y="544340"/>
                </a:cubicBezTo>
                <a:lnTo>
                  <a:pt x="1604728" y="545292"/>
                </a:lnTo>
                <a:lnTo>
                  <a:pt x="1603014" y="548245"/>
                </a:lnTo>
                <a:cubicBezTo>
                  <a:pt x="1601585" y="552150"/>
                  <a:pt x="1599775" y="554436"/>
                  <a:pt x="1599013" y="553293"/>
                </a:cubicBezTo>
                <a:cubicBezTo>
                  <a:pt x="1598251" y="552246"/>
                  <a:pt x="1591489" y="548817"/>
                  <a:pt x="1591869" y="547579"/>
                </a:cubicBezTo>
                <a:cubicBezTo>
                  <a:pt x="1592250" y="546340"/>
                  <a:pt x="1597775" y="547483"/>
                  <a:pt x="1598918" y="547102"/>
                </a:cubicBezTo>
                <a:cubicBezTo>
                  <a:pt x="1600061" y="546721"/>
                  <a:pt x="1600156" y="542816"/>
                  <a:pt x="1601966" y="542435"/>
                </a:cubicBezTo>
                <a:close/>
                <a:moveTo>
                  <a:pt x="815487" y="541387"/>
                </a:moveTo>
                <a:cubicBezTo>
                  <a:pt x="818154" y="543197"/>
                  <a:pt x="821869" y="544625"/>
                  <a:pt x="823679" y="544625"/>
                </a:cubicBezTo>
                <a:cubicBezTo>
                  <a:pt x="825488" y="544530"/>
                  <a:pt x="829394" y="544530"/>
                  <a:pt x="825964" y="544435"/>
                </a:cubicBezTo>
                <a:cubicBezTo>
                  <a:pt x="822631" y="544435"/>
                  <a:pt x="809391" y="547197"/>
                  <a:pt x="806438" y="546531"/>
                </a:cubicBezTo>
                <a:cubicBezTo>
                  <a:pt x="803390" y="545864"/>
                  <a:pt x="804914" y="545387"/>
                  <a:pt x="809772" y="545387"/>
                </a:cubicBezTo>
                <a:lnTo>
                  <a:pt x="811772" y="543959"/>
                </a:lnTo>
                <a:close/>
                <a:moveTo>
                  <a:pt x="1725792" y="541292"/>
                </a:moveTo>
                <a:cubicBezTo>
                  <a:pt x="1726935" y="541387"/>
                  <a:pt x="1727982" y="542911"/>
                  <a:pt x="1728268" y="544531"/>
                </a:cubicBezTo>
                <a:lnTo>
                  <a:pt x="1731221" y="544721"/>
                </a:lnTo>
                <a:lnTo>
                  <a:pt x="1732936" y="544816"/>
                </a:lnTo>
                <a:cubicBezTo>
                  <a:pt x="1735126" y="546245"/>
                  <a:pt x="1737317" y="546626"/>
                  <a:pt x="1737793" y="545578"/>
                </a:cubicBezTo>
                <a:cubicBezTo>
                  <a:pt x="1738270" y="544531"/>
                  <a:pt x="1740079" y="544054"/>
                  <a:pt x="1741032" y="546245"/>
                </a:cubicBezTo>
                <a:lnTo>
                  <a:pt x="1742175" y="546436"/>
                </a:lnTo>
                <a:lnTo>
                  <a:pt x="1744651" y="546817"/>
                </a:lnTo>
                <a:cubicBezTo>
                  <a:pt x="1745223" y="548245"/>
                  <a:pt x="1744556" y="548912"/>
                  <a:pt x="1743127" y="548340"/>
                </a:cubicBezTo>
                <a:lnTo>
                  <a:pt x="1741508" y="548721"/>
                </a:lnTo>
                <a:cubicBezTo>
                  <a:pt x="1738841" y="549293"/>
                  <a:pt x="1736079" y="551579"/>
                  <a:pt x="1733222" y="548817"/>
                </a:cubicBezTo>
                <a:cubicBezTo>
                  <a:pt x="1733126" y="548721"/>
                  <a:pt x="1731316" y="549579"/>
                  <a:pt x="1730459" y="550150"/>
                </a:cubicBezTo>
                <a:lnTo>
                  <a:pt x="1729125" y="551198"/>
                </a:lnTo>
                <a:cubicBezTo>
                  <a:pt x="1725792" y="550531"/>
                  <a:pt x="1722268" y="547293"/>
                  <a:pt x="1721220" y="543864"/>
                </a:cubicBezTo>
                <a:lnTo>
                  <a:pt x="1725125" y="541673"/>
                </a:lnTo>
                <a:close/>
                <a:moveTo>
                  <a:pt x="1522338" y="541006"/>
                </a:moveTo>
                <a:lnTo>
                  <a:pt x="1523862" y="541006"/>
                </a:lnTo>
                <a:lnTo>
                  <a:pt x="1525576" y="541006"/>
                </a:lnTo>
                <a:cubicBezTo>
                  <a:pt x="1527481" y="542149"/>
                  <a:pt x="1529577" y="543864"/>
                  <a:pt x="1530244" y="544816"/>
                </a:cubicBezTo>
                <a:cubicBezTo>
                  <a:pt x="1530910" y="545769"/>
                  <a:pt x="1529862" y="549007"/>
                  <a:pt x="1528243" y="550245"/>
                </a:cubicBezTo>
                <a:lnTo>
                  <a:pt x="1526433" y="550626"/>
                </a:lnTo>
                <a:lnTo>
                  <a:pt x="1524148" y="551102"/>
                </a:lnTo>
                <a:cubicBezTo>
                  <a:pt x="1521385" y="551007"/>
                  <a:pt x="1519099" y="550245"/>
                  <a:pt x="1519099" y="549960"/>
                </a:cubicBezTo>
                <a:cubicBezTo>
                  <a:pt x="1519099" y="549769"/>
                  <a:pt x="1520052" y="549293"/>
                  <a:pt x="1521195" y="548912"/>
                </a:cubicBezTo>
                <a:lnTo>
                  <a:pt x="1522338" y="548721"/>
                </a:lnTo>
                <a:lnTo>
                  <a:pt x="1524243" y="548435"/>
                </a:lnTo>
                <a:cubicBezTo>
                  <a:pt x="1525671" y="547388"/>
                  <a:pt x="1525671" y="545769"/>
                  <a:pt x="1524148" y="544721"/>
                </a:cubicBezTo>
                <a:lnTo>
                  <a:pt x="1522338" y="544435"/>
                </a:lnTo>
                <a:lnTo>
                  <a:pt x="1521576" y="544340"/>
                </a:lnTo>
                <a:cubicBezTo>
                  <a:pt x="1519861" y="544054"/>
                  <a:pt x="1520242" y="542530"/>
                  <a:pt x="1522338" y="541006"/>
                </a:cubicBezTo>
                <a:close/>
                <a:moveTo>
                  <a:pt x="1564438" y="540625"/>
                </a:moveTo>
                <a:cubicBezTo>
                  <a:pt x="1565867" y="542625"/>
                  <a:pt x="1569296" y="544244"/>
                  <a:pt x="1572058" y="544244"/>
                </a:cubicBezTo>
                <a:cubicBezTo>
                  <a:pt x="1574821" y="544244"/>
                  <a:pt x="1582250" y="546054"/>
                  <a:pt x="1581202" y="548340"/>
                </a:cubicBezTo>
                <a:lnTo>
                  <a:pt x="1581488" y="549864"/>
                </a:lnTo>
                <a:lnTo>
                  <a:pt x="1581678" y="550721"/>
                </a:lnTo>
                <a:cubicBezTo>
                  <a:pt x="1585107" y="551674"/>
                  <a:pt x="1586060" y="552531"/>
                  <a:pt x="1583964" y="552531"/>
                </a:cubicBezTo>
                <a:cubicBezTo>
                  <a:pt x="1581869" y="552531"/>
                  <a:pt x="1576344" y="551769"/>
                  <a:pt x="1576154" y="550912"/>
                </a:cubicBezTo>
                <a:cubicBezTo>
                  <a:pt x="1575964" y="550055"/>
                  <a:pt x="1573678" y="548150"/>
                  <a:pt x="1571582" y="549007"/>
                </a:cubicBezTo>
                <a:cubicBezTo>
                  <a:pt x="1569391" y="549960"/>
                  <a:pt x="1558342" y="545578"/>
                  <a:pt x="1556342" y="544816"/>
                </a:cubicBezTo>
                <a:cubicBezTo>
                  <a:pt x="1554342" y="544149"/>
                  <a:pt x="1556056" y="542625"/>
                  <a:pt x="1560152" y="541482"/>
                </a:cubicBezTo>
                <a:lnTo>
                  <a:pt x="1563962" y="540720"/>
                </a:lnTo>
                <a:close/>
                <a:moveTo>
                  <a:pt x="1823803" y="540149"/>
                </a:moveTo>
                <a:cubicBezTo>
                  <a:pt x="1831233" y="540244"/>
                  <a:pt x="1835900" y="541578"/>
                  <a:pt x="1834186" y="543102"/>
                </a:cubicBezTo>
                <a:cubicBezTo>
                  <a:pt x="1832471" y="544626"/>
                  <a:pt x="1831804" y="551674"/>
                  <a:pt x="1829899" y="550912"/>
                </a:cubicBezTo>
                <a:lnTo>
                  <a:pt x="1828756" y="549960"/>
                </a:lnTo>
                <a:cubicBezTo>
                  <a:pt x="1827423" y="548912"/>
                  <a:pt x="1826280" y="547198"/>
                  <a:pt x="1826090" y="545769"/>
                </a:cubicBezTo>
                <a:cubicBezTo>
                  <a:pt x="1825327" y="540530"/>
                  <a:pt x="1821517" y="542435"/>
                  <a:pt x="1818184" y="543388"/>
                </a:cubicBezTo>
                <a:lnTo>
                  <a:pt x="1816755" y="543769"/>
                </a:lnTo>
                <a:cubicBezTo>
                  <a:pt x="1814659" y="544626"/>
                  <a:pt x="1814088" y="543197"/>
                  <a:pt x="1815516" y="540625"/>
                </a:cubicBezTo>
                <a:lnTo>
                  <a:pt x="1817517" y="540530"/>
                </a:lnTo>
                <a:close/>
                <a:moveTo>
                  <a:pt x="1801801" y="536434"/>
                </a:moveTo>
                <a:lnTo>
                  <a:pt x="1802468" y="537196"/>
                </a:lnTo>
                <a:lnTo>
                  <a:pt x="1803897" y="538911"/>
                </a:lnTo>
                <a:cubicBezTo>
                  <a:pt x="1806278" y="540244"/>
                  <a:pt x="1806850" y="541863"/>
                  <a:pt x="1805325" y="542435"/>
                </a:cubicBezTo>
                <a:cubicBezTo>
                  <a:pt x="1803706" y="543102"/>
                  <a:pt x="1798944" y="546816"/>
                  <a:pt x="1795515" y="547483"/>
                </a:cubicBezTo>
                <a:cubicBezTo>
                  <a:pt x="1792086" y="548150"/>
                  <a:pt x="1785323" y="542911"/>
                  <a:pt x="1785990" y="542340"/>
                </a:cubicBezTo>
                <a:cubicBezTo>
                  <a:pt x="1786561" y="541863"/>
                  <a:pt x="1791133" y="542530"/>
                  <a:pt x="1792371" y="543483"/>
                </a:cubicBezTo>
                <a:cubicBezTo>
                  <a:pt x="1793610" y="544435"/>
                  <a:pt x="1795134" y="543864"/>
                  <a:pt x="1795896" y="542244"/>
                </a:cubicBezTo>
                <a:cubicBezTo>
                  <a:pt x="1796658" y="540625"/>
                  <a:pt x="1800087" y="536244"/>
                  <a:pt x="1801801" y="536434"/>
                </a:cubicBezTo>
                <a:close/>
                <a:moveTo>
                  <a:pt x="1041230" y="536148"/>
                </a:moveTo>
                <a:lnTo>
                  <a:pt x="1043992" y="536720"/>
                </a:lnTo>
                <a:lnTo>
                  <a:pt x="1045326" y="537005"/>
                </a:lnTo>
                <a:cubicBezTo>
                  <a:pt x="1046469" y="538434"/>
                  <a:pt x="1047040" y="540148"/>
                  <a:pt x="1046564" y="541006"/>
                </a:cubicBezTo>
                <a:cubicBezTo>
                  <a:pt x="1046088" y="541768"/>
                  <a:pt x="1045802" y="544435"/>
                  <a:pt x="1044183" y="544911"/>
                </a:cubicBezTo>
                <a:lnTo>
                  <a:pt x="1043897" y="544625"/>
                </a:lnTo>
                <a:cubicBezTo>
                  <a:pt x="1042945" y="543673"/>
                  <a:pt x="1042850" y="542149"/>
                  <a:pt x="1041897" y="541292"/>
                </a:cubicBezTo>
                <a:lnTo>
                  <a:pt x="1041230" y="540720"/>
                </a:lnTo>
                <a:cubicBezTo>
                  <a:pt x="1039706" y="540625"/>
                  <a:pt x="1038563" y="540911"/>
                  <a:pt x="1038563" y="541292"/>
                </a:cubicBezTo>
                <a:cubicBezTo>
                  <a:pt x="1038563" y="541673"/>
                  <a:pt x="1038563" y="543292"/>
                  <a:pt x="1038563" y="543863"/>
                </a:cubicBezTo>
                <a:cubicBezTo>
                  <a:pt x="1038468" y="544340"/>
                  <a:pt x="1033991" y="541768"/>
                  <a:pt x="1034467" y="539768"/>
                </a:cubicBezTo>
                <a:cubicBezTo>
                  <a:pt x="1034944" y="537767"/>
                  <a:pt x="1037992" y="536148"/>
                  <a:pt x="1041230" y="536148"/>
                </a:cubicBezTo>
                <a:close/>
                <a:moveTo>
                  <a:pt x="78538" y="534244"/>
                </a:moveTo>
                <a:lnTo>
                  <a:pt x="80634" y="535006"/>
                </a:lnTo>
                <a:lnTo>
                  <a:pt x="83205" y="535959"/>
                </a:lnTo>
                <a:cubicBezTo>
                  <a:pt x="84729" y="534815"/>
                  <a:pt x="87206" y="534911"/>
                  <a:pt x="88730" y="536149"/>
                </a:cubicBezTo>
                <a:lnTo>
                  <a:pt x="88444" y="536530"/>
                </a:lnTo>
                <a:cubicBezTo>
                  <a:pt x="87492" y="537959"/>
                  <a:pt x="85587" y="539007"/>
                  <a:pt x="84634" y="540435"/>
                </a:cubicBezTo>
                <a:lnTo>
                  <a:pt x="84063" y="541292"/>
                </a:lnTo>
                <a:cubicBezTo>
                  <a:pt x="84920" y="543293"/>
                  <a:pt x="84539" y="544721"/>
                  <a:pt x="83110" y="544340"/>
                </a:cubicBezTo>
                <a:cubicBezTo>
                  <a:pt x="81681" y="544055"/>
                  <a:pt x="77395" y="542245"/>
                  <a:pt x="76157" y="540816"/>
                </a:cubicBezTo>
                <a:cubicBezTo>
                  <a:pt x="74918" y="539483"/>
                  <a:pt x="75776" y="534244"/>
                  <a:pt x="78538" y="534244"/>
                </a:cubicBezTo>
                <a:close/>
                <a:moveTo>
                  <a:pt x="1450995" y="526052"/>
                </a:moveTo>
                <a:cubicBezTo>
                  <a:pt x="1451376" y="526052"/>
                  <a:pt x="1451758" y="527195"/>
                  <a:pt x="1451758" y="528433"/>
                </a:cubicBezTo>
                <a:cubicBezTo>
                  <a:pt x="1451758" y="529671"/>
                  <a:pt x="1449662" y="533577"/>
                  <a:pt x="1447090" y="533577"/>
                </a:cubicBezTo>
                <a:cubicBezTo>
                  <a:pt x="1444518" y="533577"/>
                  <a:pt x="1436518" y="531386"/>
                  <a:pt x="1436613" y="528719"/>
                </a:cubicBezTo>
                <a:lnTo>
                  <a:pt x="1437660" y="528338"/>
                </a:lnTo>
                <a:cubicBezTo>
                  <a:pt x="1440137" y="527481"/>
                  <a:pt x="1444518" y="525957"/>
                  <a:pt x="1444518" y="530910"/>
                </a:cubicBezTo>
                <a:cubicBezTo>
                  <a:pt x="1444518" y="531291"/>
                  <a:pt x="1446614" y="531958"/>
                  <a:pt x="1447662" y="531862"/>
                </a:cubicBezTo>
                <a:cubicBezTo>
                  <a:pt x="1448424" y="531767"/>
                  <a:pt x="1449281" y="530624"/>
                  <a:pt x="1449471" y="529767"/>
                </a:cubicBezTo>
                <a:lnTo>
                  <a:pt x="1449757" y="528529"/>
                </a:lnTo>
                <a:cubicBezTo>
                  <a:pt x="1449662" y="527100"/>
                  <a:pt x="1450615" y="526052"/>
                  <a:pt x="1450995" y="526052"/>
                </a:cubicBezTo>
                <a:close/>
                <a:moveTo>
                  <a:pt x="1344697" y="525766"/>
                </a:moveTo>
                <a:cubicBezTo>
                  <a:pt x="1346316" y="527862"/>
                  <a:pt x="1348316" y="529291"/>
                  <a:pt x="1350793" y="530815"/>
                </a:cubicBezTo>
                <a:lnTo>
                  <a:pt x="1353079" y="532243"/>
                </a:lnTo>
                <a:cubicBezTo>
                  <a:pt x="1353555" y="535958"/>
                  <a:pt x="1353650" y="539578"/>
                  <a:pt x="1353269" y="540149"/>
                </a:cubicBezTo>
                <a:lnTo>
                  <a:pt x="1352603" y="540340"/>
                </a:lnTo>
                <a:lnTo>
                  <a:pt x="1351936" y="540530"/>
                </a:lnTo>
                <a:cubicBezTo>
                  <a:pt x="1350983" y="540340"/>
                  <a:pt x="1348793" y="538435"/>
                  <a:pt x="1347078" y="536149"/>
                </a:cubicBezTo>
                <a:cubicBezTo>
                  <a:pt x="1345363" y="533863"/>
                  <a:pt x="1341553" y="527005"/>
                  <a:pt x="1341839" y="526243"/>
                </a:cubicBezTo>
                <a:lnTo>
                  <a:pt x="1342411" y="525957"/>
                </a:lnTo>
                <a:cubicBezTo>
                  <a:pt x="1342982" y="525671"/>
                  <a:pt x="1344506" y="525481"/>
                  <a:pt x="1344697" y="525766"/>
                </a:cubicBezTo>
                <a:close/>
                <a:moveTo>
                  <a:pt x="945694" y="525385"/>
                </a:moveTo>
                <a:cubicBezTo>
                  <a:pt x="947218" y="525671"/>
                  <a:pt x="953885" y="529100"/>
                  <a:pt x="954743" y="527576"/>
                </a:cubicBezTo>
                <a:cubicBezTo>
                  <a:pt x="955600" y="525957"/>
                  <a:pt x="956648" y="526719"/>
                  <a:pt x="957124" y="529195"/>
                </a:cubicBezTo>
                <a:cubicBezTo>
                  <a:pt x="957600" y="531672"/>
                  <a:pt x="957314" y="538625"/>
                  <a:pt x="955695" y="539292"/>
                </a:cubicBezTo>
                <a:cubicBezTo>
                  <a:pt x="954076" y="539958"/>
                  <a:pt x="950742" y="533481"/>
                  <a:pt x="949408" y="531957"/>
                </a:cubicBezTo>
                <a:cubicBezTo>
                  <a:pt x="948075" y="530433"/>
                  <a:pt x="944074" y="525099"/>
                  <a:pt x="945694" y="525385"/>
                </a:cubicBezTo>
                <a:close/>
                <a:moveTo>
                  <a:pt x="721285" y="525290"/>
                </a:moveTo>
                <a:cubicBezTo>
                  <a:pt x="722619" y="526528"/>
                  <a:pt x="726429" y="528243"/>
                  <a:pt x="727667" y="528148"/>
                </a:cubicBezTo>
                <a:cubicBezTo>
                  <a:pt x="728905" y="528052"/>
                  <a:pt x="729477" y="529290"/>
                  <a:pt x="728905" y="530815"/>
                </a:cubicBezTo>
                <a:cubicBezTo>
                  <a:pt x="728429" y="532338"/>
                  <a:pt x="723762" y="531005"/>
                  <a:pt x="722714" y="531481"/>
                </a:cubicBezTo>
                <a:lnTo>
                  <a:pt x="722809" y="531672"/>
                </a:lnTo>
                <a:lnTo>
                  <a:pt x="723666" y="533482"/>
                </a:lnTo>
                <a:cubicBezTo>
                  <a:pt x="725000" y="535767"/>
                  <a:pt x="724428" y="537673"/>
                  <a:pt x="722333" y="537673"/>
                </a:cubicBezTo>
                <a:cubicBezTo>
                  <a:pt x="720237" y="537673"/>
                  <a:pt x="717189" y="537387"/>
                  <a:pt x="719761" y="537006"/>
                </a:cubicBezTo>
                <a:cubicBezTo>
                  <a:pt x="722428" y="536625"/>
                  <a:pt x="718142" y="530338"/>
                  <a:pt x="717856" y="528719"/>
                </a:cubicBezTo>
                <a:lnTo>
                  <a:pt x="719285" y="527290"/>
                </a:lnTo>
                <a:close/>
                <a:moveTo>
                  <a:pt x="1817613" y="523766"/>
                </a:moveTo>
                <a:cubicBezTo>
                  <a:pt x="1819899" y="524719"/>
                  <a:pt x="1825519" y="528433"/>
                  <a:pt x="1824281" y="529672"/>
                </a:cubicBezTo>
                <a:cubicBezTo>
                  <a:pt x="1822947" y="530910"/>
                  <a:pt x="1818375" y="533482"/>
                  <a:pt x="1818185" y="531386"/>
                </a:cubicBezTo>
                <a:lnTo>
                  <a:pt x="1818089" y="530148"/>
                </a:lnTo>
                <a:lnTo>
                  <a:pt x="1817804" y="524814"/>
                </a:lnTo>
                <a:cubicBezTo>
                  <a:pt x="1815327" y="527195"/>
                  <a:pt x="1813422" y="525862"/>
                  <a:pt x="1813422" y="524528"/>
                </a:cubicBezTo>
                <a:cubicBezTo>
                  <a:pt x="1813422" y="523195"/>
                  <a:pt x="1815327" y="522814"/>
                  <a:pt x="1817613" y="523766"/>
                </a:cubicBezTo>
                <a:close/>
                <a:moveTo>
                  <a:pt x="1245446" y="523195"/>
                </a:moveTo>
                <a:lnTo>
                  <a:pt x="1241255" y="526433"/>
                </a:lnTo>
                <a:cubicBezTo>
                  <a:pt x="1240969" y="526624"/>
                  <a:pt x="1240588" y="527100"/>
                  <a:pt x="1240779" y="527290"/>
                </a:cubicBezTo>
                <a:lnTo>
                  <a:pt x="1244970" y="533482"/>
                </a:lnTo>
                <a:cubicBezTo>
                  <a:pt x="1238969" y="535101"/>
                  <a:pt x="1231349" y="537673"/>
                  <a:pt x="1230110" y="539006"/>
                </a:cubicBezTo>
                <a:cubicBezTo>
                  <a:pt x="1228872" y="540340"/>
                  <a:pt x="1227729" y="540054"/>
                  <a:pt x="1227634" y="538339"/>
                </a:cubicBezTo>
                <a:lnTo>
                  <a:pt x="1227824" y="538149"/>
                </a:lnTo>
                <a:lnTo>
                  <a:pt x="1229634" y="536339"/>
                </a:lnTo>
                <a:cubicBezTo>
                  <a:pt x="1231730" y="534434"/>
                  <a:pt x="1236873" y="532434"/>
                  <a:pt x="1240969" y="532053"/>
                </a:cubicBezTo>
                <a:lnTo>
                  <a:pt x="1236873" y="527576"/>
                </a:lnTo>
                <a:lnTo>
                  <a:pt x="1235921" y="526624"/>
                </a:lnTo>
                <a:cubicBezTo>
                  <a:pt x="1237540" y="523671"/>
                  <a:pt x="1241826" y="522147"/>
                  <a:pt x="1245446" y="523195"/>
                </a:cubicBezTo>
                <a:close/>
                <a:moveTo>
                  <a:pt x="1220668" y="522989"/>
                </a:moveTo>
                <a:lnTo>
                  <a:pt x="1219538" y="525671"/>
                </a:lnTo>
                <a:lnTo>
                  <a:pt x="1218014" y="526052"/>
                </a:lnTo>
                <a:lnTo>
                  <a:pt x="1217156" y="526338"/>
                </a:lnTo>
                <a:cubicBezTo>
                  <a:pt x="1216108" y="526528"/>
                  <a:pt x="1215347" y="525385"/>
                  <a:pt x="1215347" y="523956"/>
                </a:cubicBezTo>
                <a:lnTo>
                  <a:pt x="1215728" y="523861"/>
                </a:lnTo>
                <a:close/>
                <a:moveTo>
                  <a:pt x="847110" y="522814"/>
                </a:moveTo>
                <a:cubicBezTo>
                  <a:pt x="848729" y="522052"/>
                  <a:pt x="852063" y="526719"/>
                  <a:pt x="852825" y="527671"/>
                </a:cubicBezTo>
                <a:lnTo>
                  <a:pt x="854349" y="526528"/>
                </a:lnTo>
                <a:cubicBezTo>
                  <a:pt x="856159" y="525100"/>
                  <a:pt x="857778" y="525195"/>
                  <a:pt x="859207" y="527195"/>
                </a:cubicBezTo>
                <a:lnTo>
                  <a:pt x="860636" y="529195"/>
                </a:lnTo>
                <a:cubicBezTo>
                  <a:pt x="862445" y="531196"/>
                  <a:pt x="863970" y="533291"/>
                  <a:pt x="863874" y="533767"/>
                </a:cubicBezTo>
                <a:cubicBezTo>
                  <a:pt x="863874" y="534244"/>
                  <a:pt x="862922" y="535291"/>
                  <a:pt x="861969" y="534815"/>
                </a:cubicBezTo>
                <a:lnTo>
                  <a:pt x="861016" y="534625"/>
                </a:lnTo>
                <a:cubicBezTo>
                  <a:pt x="859874" y="534434"/>
                  <a:pt x="858731" y="534244"/>
                  <a:pt x="857588" y="534339"/>
                </a:cubicBezTo>
                <a:lnTo>
                  <a:pt x="856349" y="534434"/>
                </a:lnTo>
                <a:cubicBezTo>
                  <a:pt x="855206" y="534815"/>
                  <a:pt x="855206" y="532815"/>
                  <a:pt x="855683" y="531767"/>
                </a:cubicBezTo>
                <a:cubicBezTo>
                  <a:pt x="856159" y="530719"/>
                  <a:pt x="854730" y="530243"/>
                  <a:pt x="852444" y="530719"/>
                </a:cubicBezTo>
                <a:cubicBezTo>
                  <a:pt x="850158" y="531196"/>
                  <a:pt x="844062" y="531100"/>
                  <a:pt x="844062" y="529576"/>
                </a:cubicBezTo>
                <a:cubicBezTo>
                  <a:pt x="844062" y="528052"/>
                  <a:pt x="845396" y="523576"/>
                  <a:pt x="847110" y="522814"/>
                </a:cubicBezTo>
                <a:close/>
                <a:moveTo>
                  <a:pt x="1221486" y="521051"/>
                </a:moveTo>
                <a:lnTo>
                  <a:pt x="1222205" y="522718"/>
                </a:lnTo>
                <a:lnTo>
                  <a:pt x="1220668" y="522989"/>
                </a:lnTo>
                <a:close/>
                <a:moveTo>
                  <a:pt x="1011607" y="519575"/>
                </a:moveTo>
                <a:cubicBezTo>
                  <a:pt x="1012750" y="519575"/>
                  <a:pt x="1015798" y="519861"/>
                  <a:pt x="1016083" y="520242"/>
                </a:cubicBezTo>
                <a:cubicBezTo>
                  <a:pt x="1016369" y="520718"/>
                  <a:pt x="1010845" y="528243"/>
                  <a:pt x="1007035" y="529671"/>
                </a:cubicBezTo>
                <a:cubicBezTo>
                  <a:pt x="1003130" y="531100"/>
                  <a:pt x="1001987" y="530719"/>
                  <a:pt x="1004368" y="528814"/>
                </a:cubicBezTo>
                <a:cubicBezTo>
                  <a:pt x="1006844" y="526909"/>
                  <a:pt x="1010464" y="519575"/>
                  <a:pt x="1011607" y="519575"/>
                </a:cubicBezTo>
                <a:close/>
                <a:moveTo>
                  <a:pt x="1668641" y="519479"/>
                </a:moveTo>
                <a:cubicBezTo>
                  <a:pt x="1669784" y="519860"/>
                  <a:pt x="1670356" y="521194"/>
                  <a:pt x="1671309" y="522051"/>
                </a:cubicBezTo>
                <a:lnTo>
                  <a:pt x="1668165" y="527766"/>
                </a:lnTo>
                <a:lnTo>
                  <a:pt x="1664926" y="527290"/>
                </a:lnTo>
                <a:cubicBezTo>
                  <a:pt x="1661974" y="528814"/>
                  <a:pt x="1657116" y="531862"/>
                  <a:pt x="1656164" y="532624"/>
                </a:cubicBezTo>
                <a:cubicBezTo>
                  <a:pt x="1655211" y="533386"/>
                  <a:pt x="1653401" y="532529"/>
                  <a:pt x="1652068" y="530909"/>
                </a:cubicBezTo>
                <a:cubicBezTo>
                  <a:pt x="1650734" y="529290"/>
                  <a:pt x="1648639" y="526147"/>
                  <a:pt x="1650163" y="527766"/>
                </a:cubicBezTo>
                <a:cubicBezTo>
                  <a:pt x="1651687" y="529385"/>
                  <a:pt x="1658640" y="527290"/>
                  <a:pt x="1660450" y="528909"/>
                </a:cubicBezTo>
                <a:lnTo>
                  <a:pt x="1663403" y="526909"/>
                </a:lnTo>
                <a:cubicBezTo>
                  <a:pt x="1665593" y="525385"/>
                  <a:pt x="1666546" y="523670"/>
                  <a:pt x="1666069" y="521480"/>
                </a:cubicBezTo>
                <a:cubicBezTo>
                  <a:pt x="1665689" y="519670"/>
                  <a:pt x="1666546" y="518717"/>
                  <a:pt x="1668641" y="519479"/>
                </a:cubicBezTo>
                <a:close/>
                <a:moveTo>
                  <a:pt x="154643" y="519289"/>
                </a:moveTo>
                <a:lnTo>
                  <a:pt x="151785" y="519384"/>
                </a:lnTo>
                <a:lnTo>
                  <a:pt x="148070" y="519575"/>
                </a:lnTo>
                <a:cubicBezTo>
                  <a:pt x="147689" y="523385"/>
                  <a:pt x="147689" y="527004"/>
                  <a:pt x="147880" y="527576"/>
                </a:cubicBezTo>
                <a:cubicBezTo>
                  <a:pt x="148165" y="528242"/>
                  <a:pt x="149594" y="530052"/>
                  <a:pt x="149880" y="528623"/>
                </a:cubicBezTo>
                <a:cubicBezTo>
                  <a:pt x="150261" y="527290"/>
                  <a:pt x="154833" y="521004"/>
                  <a:pt x="156929" y="520432"/>
                </a:cubicBezTo>
                <a:cubicBezTo>
                  <a:pt x="159024" y="519860"/>
                  <a:pt x="157976" y="519384"/>
                  <a:pt x="154643" y="519289"/>
                </a:cubicBezTo>
                <a:close/>
                <a:moveTo>
                  <a:pt x="1633875" y="518147"/>
                </a:moveTo>
                <a:cubicBezTo>
                  <a:pt x="1635970" y="517766"/>
                  <a:pt x="1636828" y="519385"/>
                  <a:pt x="1635684" y="521766"/>
                </a:cubicBezTo>
                <a:lnTo>
                  <a:pt x="1633970" y="523385"/>
                </a:lnTo>
                <a:lnTo>
                  <a:pt x="1630350" y="526910"/>
                </a:lnTo>
                <a:cubicBezTo>
                  <a:pt x="1633494" y="528529"/>
                  <a:pt x="1631208" y="529862"/>
                  <a:pt x="1629779" y="529862"/>
                </a:cubicBezTo>
                <a:lnTo>
                  <a:pt x="1626160" y="528434"/>
                </a:lnTo>
                <a:lnTo>
                  <a:pt x="1624827" y="534244"/>
                </a:lnTo>
                <a:lnTo>
                  <a:pt x="1621397" y="534053"/>
                </a:lnTo>
                <a:lnTo>
                  <a:pt x="1618445" y="533862"/>
                </a:lnTo>
                <a:cubicBezTo>
                  <a:pt x="1617206" y="531672"/>
                  <a:pt x="1615016" y="530338"/>
                  <a:pt x="1613682" y="530814"/>
                </a:cubicBezTo>
                <a:cubicBezTo>
                  <a:pt x="1612349" y="531291"/>
                  <a:pt x="1607396" y="531767"/>
                  <a:pt x="1607205" y="530052"/>
                </a:cubicBezTo>
                <a:cubicBezTo>
                  <a:pt x="1607015" y="528338"/>
                  <a:pt x="1608634" y="523290"/>
                  <a:pt x="1611301" y="523004"/>
                </a:cubicBezTo>
                <a:lnTo>
                  <a:pt x="1612920" y="523575"/>
                </a:lnTo>
                <a:lnTo>
                  <a:pt x="1616445" y="524909"/>
                </a:lnTo>
                <a:lnTo>
                  <a:pt x="1624376" y="526892"/>
                </a:lnTo>
                <a:lnTo>
                  <a:pt x="1623493" y="524243"/>
                </a:lnTo>
                <a:lnTo>
                  <a:pt x="1624255" y="523671"/>
                </a:lnTo>
                <a:lnTo>
                  <a:pt x="1625207" y="522909"/>
                </a:lnTo>
                <a:cubicBezTo>
                  <a:pt x="1626445" y="522147"/>
                  <a:pt x="1628827" y="520623"/>
                  <a:pt x="1630446" y="519480"/>
                </a:cubicBezTo>
                <a:lnTo>
                  <a:pt x="1632160" y="518813"/>
                </a:lnTo>
                <a:close/>
                <a:moveTo>
                  <a:pt x="1167246" y="517194"/>
                </a:moveTo>
                <a:lnTo>
                  <a:pt x="1169246" y="517289"/>
                </a:lnTo>
                <a:cubicBezTo>
                  <a:pt x="1172389" y="516241"/>
                  <a:pt x="1173532" y="517384"/>
                  <a:pt x="1171627" y="519765"/>
                </a:cubicBezTo>
                <a:cubicBezTo>
                  <a:pt x="1169722" y="522147"/>
                  <a:pt x="1163721" y="526909"/>
                  <a:pt x="1163340" y="523956"/>
                </a:cubicBezTo>
                <a:lnTo>
                  <a:pt x="1163435" y="522051"/>
                </a:lnTo>
                <a:cubicBezTo>
                  <a:pt x="1163531" y="519956"/>
                  <a:pt x="1161912" y="516813"/>
                  <a:pt x="1167246" y="517194"/>
                </a:cubicBezTo>
                <a:close/>
                <a:moveTo>
                  <a:pt x="1148767" y="515194"/>
                </a:moveTo>
                <a:cubicBezTo>
                  <a:pt x="1149719" y="516051"/>
                  <a:pt x="1149814" y="517861"/>
                  <a:pt x="1148957" y="519099"/>
                </a:cubicBezTo>
                <a:lnTo>
                  <a:pt x="1147910" y="519290"/>
                </a:lnTo>
                <a:lnTo>
                  <a:pt x="1145814" y="519671"/>
                </a:lnTo>
                <a:cubicBezTo>
                  <a:pt x="1142956" y="519480"/>
                  <a:pt x="1140480" y="520719"/>
                  <a:pt x="1140289" y="522338"/>
                </a:cubicBezTo>
                <a:cubicBezTo>
                  <a:pt x="1140099" y="523957"/>
                  <a:pt x="1138480" y="526624"/>
                  <a:pt x="1137051" y="524909"/>
                </a:cubicBezTo>
                <a:cubicBezTo>
                  <a:pt x="1135622" y="523195"/>
                  <a:pt x="1139337" y="516623"/>
                  <a:pt x="1143718" y="515861"/>
                </a:cubicBezTo>
                <a:lnTo>
                  <a:pt x="1148005" y="515289"/>
                </a:lnTo>
                <a:close/>
                <a:moveTo>
                  <a:pt x="1886859" y="515003"/>
                </a:moveTo>
                <a:cubicBezTo>
                  <a:pt x="1891336" y="515575"/>
                  <a:pt x="1892765" y="517003"/>
                  <a:pt x="1890002" y="518146"/>
                </a:cubicBezTo>
                <a:cubicBezTo>
                  <a:pt x="1887240" y="519289"/>
                  <a:pt x="1881620" y="521956"/>
                  <a:pt x="1883906" y="521480"/>
                </a:cubicBezTo>
                <a:cubicBezTo>
                  <a:pt x="1886192" y="521004"/>
                  <a:pt x="1890764" y="522909"/>
                  <a:pt x="1888478" y="524338"/>
                </a:cubicBezTo>
                <a:cubicBezTo>
                  <a:pt x="1886192" y="525766"/>
                  <a:pt x="1875810" y="522052"/>
                  <a:pt x="1874572" y="521956"/>
                </a:cubicBezTo>
                <a:cubicBezTo>
                  <a:pt x="1873333" y="521766"/>
                  <a:pt x="1869333" y="522528"/>
                  <a:pt x="1870095" y="523957"/>
                </a:cubicBezTo>
                <a:cubicBezTo>
                  <a:pt x="1870857" y="525385"/>
                  <a:pt x="1871238" y="529672"/>
                  <a:pt x="1869047" y="530243"/>
                </a:cubicBezTo>
                <a:lnTo>
                  <a:pt x="1867999" y="529767"/>
                </a:lnTo>
                <a:lnTo>
                  <a:pt x="1865428" y="528719"/>
                </a:lnTo>
                <a:cubicBezTo>
                  <a:pt x="1863047" y="529481"/>
                  <a:pt x="1861427" y="527957"/>
                  <a:pt x="1861903" y="525385"/>
                </a:cubicBezTo>
                <a:lnTo>
                  <a:pt x="1864475" y="523576"/>
                </a:lnTo>
                <a:cubicBezTo>
                  <a:pt x="1870095" y="519575"/>
                  <a:pt x="1870000" y="519480"/>
                  <a:pt x="1876191" y="519480"/>
                </a:cubicBezTo>
                <a:cubicBezTo>
                  <a:pt x="1879143" y="519480"/>
                  <a:pt x="1881715" y="519480"/>
                  <a:pt x="1884192" y="517384"/>
                </a:cubicBezTo>
                <a:close/>
                <a:moveTo>
                  <a:pt x="934073" y="514526"/>
                </a:moveTo>
                <a:cubicBezTo>
                  <a:pt x="935026" y="513860"/>
                  <a:pt x="934549" y="516527"/>
                  <a:pt x="933026" y="520337"/>
                </a:cubicBezTo>
                <a:lnTo>
                  <a:pt x="930358" y="520908"/>
                </a:lnTo>
                <a:lnTo>
                  <a:pt x="927120" y="521575"/>
                </a:lnTo>
                <a:cubicBezTo>
                  <a:pt x="922643" y="519860"/>
                  <a:pt x="919214" y="517384"/>
                  <a:pt x="919405" y="515955"/>
                </a:cubicBezTo>
                <a:cubicBezTo>
                  <a:pt x="919595" y="514526"/>
                  <a:pt x="925691" y="516622"/>
                  <a:pt x="927215" y="516717"/>
                </a:cubicBezTo>
                <a:lnTo>
                  <a:pt x="928644" y="516431"/>
                </a:lnTo>
                <a:cubicBezTo>
                  <a:pt x="930168" y="516146"/>
                  <a:pt x="931597" y="515574"/>
                  <a:pt x="933026" y="515003"/>
                </a:cubicBezTo>
                <a:close/>
                <a:moveTo>
                  <a:pt x="1291832" y="513765"/>
                </a:moveTo>
                <a:lnTo>
                  <a:pt x="1297255" y="517094"/>
                </a:lnTo>
                <a:lnTo>
                  <a:pt x="1296881" y="517575"/>
                </a:lnTo>
                <a:lnTo>
                  <a:pt x="1296214" y="517098"/>
                </a:lnTo>
                <a:close/>
                <a:moveTo>
                  <a:pt x="1346982" y="513098"/>
                </a:moveTo>
                <a:lnTo>
                  <a:pt x="1348792" y="513098"/>
                </a:lnTo>
                <a:cubicBezTo>
                  <a:pt x="1349744" y="513098"/>
                  <a:pt x="1351268" y="513860"/>
                  <a:pt x="1351459" y="514431"/>
                </a:cubicBezTo>
                <a:cubicBezTo>
                  <a:pt x="1351649" y="515194"/>
                  <a:pt x="1351173" y="516527"/>
                  <a:pt x="1350411" y="517003"/>
                </a:cubicBezTo>
                <a:lnTo>
                  <a:pt x="1348887" y="517956"/>
                </a:lnTo>
                <a:cubicBezTo>
                  <a:pt x="1346791" y="518718"/>
                  <a:pt x="1340219" y="519575"/>
                  <a:pt x="1340124" y="521004"/>
                </a:cubicBezTo>
                <a:cubicBezTo>
                  <a:pt x="1340028" y="522433"/>
                  <a:pt x="1338695" y="522433"/>
                  <a:pt x="1336980" y="521099"/>
                </a:cubicBezTo>
                <a:cubicBezTo>
                  <a:pt x="1335361" y="519765"/>
                  <a:pt x="1331456" y="515765"/>
                  <a:pt x="1332123" y="515289"/>
                </a:cubicBezTo>
                <a:cubicBezTo>
                  <a:pt x="1332789" y="514813"/>
                  <a:pt x="1336504" y="513479"/>
                  <a:pt x="1337076" y="514717"/>
                </a:cubicBezTo>
                <a:lnTo>
                  <a:pt x="1338124" y="515670"/>
                </a:lnTo>
                <a:lnTo>
                  <a:pt x="1340410" y="517765"/>
                </a:lnTo>
                <a:cubicBezTo>
                  <a:pt x="1342314" y="516146"/>
                  <a:pt x="1345267" y="514050"/>
                  <a:pt x="1346982" y="513098"/>
                </a:cubicBezTo>
                <a:close/>
                <a:moveTo>
                  <a:pt x="1546177" y="512735"/>
                </a:moveTo>
                <a:lnTo>
                  <a:pt x="1548339" y="513001"/>
                </a:lnTo>
                <a:lnTo>
                  <a:pt x="1548491" y="514757"/>
                </a:lnTo>
                <a:close/>
                <a:moveTo>
                  <a:pt x="37009" y="511764"/>
                </a:moveTo>
                <a:cubicBezTo>
                  <a:pt x="36056" y="512621"/>
                  <a:pt x="32341" y="516622"/>
                  <a:pt x="30532" y="519098"/>
                </a:cubicBezTo>
                <a:cubicBezTo>
                  <a:pt x="28627" y="521670"/>
                  <a:pt x="29865" y="530052"/>
                  <a:pt x="30437" y="530433"/>
                </a:cubicBezTo>
                <a:cubicBezTo>
                  <a:pt x="31008" y="530814"/>
                  <a:pt x="33485" y="530624"/>
                  <a:pt x="34628" y="529100"/>
                </a:cubicBezTo>
                <a:lnTo>
                  <a:pt x="34342" y="528814"/>
                </a:lnTo>
                <a:cubicBezTo>
                  <a:pt x="29008" y="524528"/>
                  <a:pt x="32437" y="521575"/>
                  <a:pt x="36437" y="518813"/>
                </a:cubicBezTo>
                <a:lnTo>
                  <a:pt x="39199" y="516908"/>
                </a:lnTo>
                <a:cubicBezTo>
                  <a:pt x="38914" y="513288"/>
                  <a:pt x="37866" y="511002"/>
                  <a:pt x="37009" y="511764"/>
                </a:cubicBezTo>
                <a:close/>
                <a:moveTo>
                  <a:pt x="279325" y="509192"/>
                </a:moveTo>
                <a:cubicBezTo>
                  <a:pt x="279230" y="507954"/>
                  <a:pt x="281421" y="508049"/>
                  <a:pt x="283992" y="509478"/>
                </a:cubicBezTo>
                <a:cubicBezTo>
                  <a:pt x="286659" y="510907"/>
                  <a:pt x="294184" y="514717"/>
                  <a:pt x="294279" y="515479"/>
                </a:cubicBezTo>
                <a:cubicBezTo>
                  <a:pt x="294374" y="516336"/>
                  <a:pt x="293613" y="518908"/>
                  <a:pt x="292088" y="518051"/>
                </a:cubicBezTo>
                <a:cubicBezTo>
                  <a:pt x="290564" y="517193"/>
                  <a:pt x="287135" y="514145"/>
                  <a:pt x="287421" y="512907"/>
                </a:cubicBezTo>
                <a:cubicBezTo>
                  <a:pt x="287897" y="511669"/>
                  <a:pt x="279420" y="510431"/>
                  <a:pt x="279325" y="509192"/>
                </a:cubicBezTo>
                <a:close/>
                <a:moveTo>
                  <a:pt x="1516432" y="507383"/>
                </a:moveTo>
                <a:cubicBezTo>
                  <a:pt x="1516337" y="505954"/>
                  <a:pt x="1515098" y="506240"/>
                  <a:pt x="1513765" y="507859"/>
                </a:cubicBezTo>
                <a:cubicBezTo>
                  <a:pt x="1512336" y="509478"/>
                  <a:pt x="1512526" y="514527"/>
                  <a:pt x="1513575" y="515098"/>
                </a:cubicBezTo>
                <a:cubicBezTo>
                  <a:pt x="1514622" y="515669"/>
                  <a:pt x="1519099" y="517098"/>
                  <a:pt x="1521099" y="517003"/>
                </a:cubicBezTo>
                <a:cubicBezTo>
                  <a:pt x="1523100" y="516908"/>
                  <a:pt x="1523385" y="511860"/>
                  <a:pt x="1522433" y="511002"/>
                </a:cubicBezTo>
                <a:lnTo>
                  <a:pt x="1521671" y="511098"/>
                </a:lnTo>
                <a:lnTo>
                  <a:pt x="1520051" y="511288"/>
                </a:lnTo>
                <a:cubicBezTo>
                  <a:pt x="1518242" y="512050"/>
                  <a:pt x="1516527" y="508812"/>
                  <a:pt x="1516432" y="507383"/>
                </a:cubicBezTo>
                <a:close/>
                <a:moveTo>
                  <a:pt x="53106" y="507383"/>
                </a:moveTo>
                <a:cubicBezTo>
                  <a:pt x="52535" y="505287"/>
                  <a:pt x="48058" y="511955"/>
                  <a:pt x="49105" y="514622"/>
                </a:cubicBezTo>
                <a:cubicBezTo>
                  <a:pt x="50153" y="517289"/>
                  <a:pt x="52344" y="518337"/>
                  <a:pt x="53963" y="516908"/>
                </a:cubicBezTo>
                <a:cubicBezTo>
                  <a:pt x="55582" y="515479"/>
                  <a:pt x="53678" y="509573"/>
                  <a:pt x="53106" y="507383"/>
                </a:cubicBezTo>
                <a:close/>
                <a:moveTo>
                  <a:pt x="1146005" y="506716"/>
                </a:moveTo>
                <a:lnTo>
                  <a:pt x="1148101" y="507954"/>
                </a:lnTo>
                <a:cubicBezTo>
                  <a:pt x="1149148" y="508526"/>
                  <a:pt x="1151434" y="508812"/>
                  <a:pt x="1152387" y="508335"/>
                </a:cubicBezTo>
                <a:cubicBezTo>
                  <a:pt x="1154578" y="507097"/>
                  <a:pt x="1156768" y="505383"/>
                  <a:pt x="1158102" y="508526"/>
                </a:cubicBezTo>
                <a:lnTo>
                  <a:pt x="1159150" y="510812"/>
                </a:lnTo>
                <a:cubicBezTo>
                  <a:pt x="1156578" y="511002"/>
                  <a:pt x="1149244" y="513860"/>
                  <a:pt x="1146767" y="513574"/>
                </a:cubicBezTo>
                <a:cubicBezTo>
                  <a:pt x="1144291" y="513288"/>
                  <a:pt x="1142957" y="512336"/>
                  <a:pt x="1143624" y="511574"/>
                </a:cubicBezTo>
                <a:cubicBezTo>
                  <a:pt x="1144386" y="510716"/>
                  <a:pt x="1145529" y="507954"/>
                  <a:pt x="1146005" y="506716"/>
                </a:cubicBezTo>
                <a:close/>
                <a:moveTo>
                  <a:pt x="1714933" y="505764"/>
                </a:moveTo>
                <a:lnTo>
                  <a:pt x="1716743" y="506145"/>
                </a:lnTo>
                <a:cubicBezTo>
                  <a:pt x="1718553" y="507098"/>
                  <a:pt x="1719315" y="510336"/>
                  <a:pt x="1718362" y="513479"/>
                </a:cubicBezTo>
                <a:lnTo>
                  <a:pt x="1717791" y="516337"/>
                </a:lnTo>
                <a:cubicBezTo>
                  <a:pt x="1717600" y="517289"/>
                  <a:pt x="1722648" y="518432"/>
                  <a:pt x="1717791" y="519290"/>
                </a:cubicBezTo>
                <a:cubicBezTo>
                  <a:pt x="1717124" y="519385"/>
                  <a:pt x="1715410" y="517766"/>
                  <a:pt x="1715219" y="516813"/>
                </a:cubicBezTo>
                <a:cubicBezTo>
                  <a:pt x="1714838" y="514813"/>
                  <a:pt x="1715314" y="512622"/>
                  <a:pt x="1715028" y="510622"/>
                </a:cubicBezTo>
                <a:cubicBezTo>
                  <a:pt x="1714933" y="509955"/>
                  <a:pt x="1713505" y="509098"/>
                  <a:pt x="1712552" y="509003"/>
                </a:cubicBezTo>
                <a:cubicBezTo>
                  <a:pt x="1710361" y="508717"/>
                  <a:pt x="1709314" y="508241"/>
                  <a:pt x="1711409" y="506812"/>
                </a:cubicBezTo>
                <a:cubicBezTo>
                  <a:pt x="1712266" y="506145"/>
                  <a:pt x="1713885" y="505574"/>
                  <a:pt x="1714933" y="505764"/>
                </a:cubicBezTo>
                <a:close/>
                <a:moveTo>
                  <a:pt x="85301" y="504621"/>
                </a:moveTo>
                <a:cubicBezTo>
                  <a:pt x="83967" y="505478"/>
                  <a:pt x="85110" y="509954"/>
                  <a:pt x="86729" y="510907"/>
                </a:cubicBezTo>
                <a:cubicBezTo>
                  <a:pt x="88444" y="511764"/>
                  <a:pt x="88539" y="513860"/>
                  <a:pt x="87015" y="515479"/>
                </a:cubicBezTo>
                <a:cubicBezTo>
                  <a:pt x="85491" y="517098"/>
                  <a:pt x="83014" y="521194"/>
                  <a:pt x="84634" y="521194"/>
                </a:cubicBezTo>
                <a:cubicBezTo>
                  <a:pt x="86253" y="521194"/>
                  <a:pt x="90730" y="519194"/>
                  <a:pt x="91206" y="516812"/>
                </a:cubicBezTo>
                <a:cubicBezTo>
                  <a:pt x="91682" y="514431"/>
                  <a:pt x="92063" y="507859"/>
                  <a:pt x="91015" y="506716"/>
                </a:cubicBezTo>
                <a:cubicBezTo>
                  <a:pt x="90063" y="505573"/>
                  <a:pt x="86539" y="503668"/>
                  <a:pt x="85301" y="504621"/>
                </a:cubicBezTo>
                <a:close/>
                <a:moveTo>
                  <a:pt x="1503097" y="503192"/>
                </a:moveTo>
                <a:cubicBezTo>
                  <a:pt x="1500335" y="503192"/>
                  <a:pt x="1493286" y="503287"/>
                  <a:pt x="1493286" y="503477"/>
                </a:cubicBezTo>
                <a:cubicBezTo>
                  <a:pt x="1493286" y="503668"/>
                  <a:pt x="1499191" y="505764"/>
                  <a:pt x="1501573" y="506430"/>
                </a:cubicBezTo>
                <a:cubicBezTo>
                  <a:pt x="1503954" y="507097"/>
                  <a:pt x="1504049" y="508145"/>
                  <a:pt x="1501763" y="508812"/>
                </a:cubicBezTo>
                <a:cubicBezTo>
                  <a:pt x="1499477" y="509478"/>
                  <a:pt x="1493286" y="512907"/>
                  <a:pt x="1493286" y="514431"/>
                </a:cubicBezTo>
                <a:lnTo>
                  <a:pt x="1493381" y="515765"/>
                </a:lnTo>
                <a:lnTo>
                  <a:pt x="1493477" y="517003"/>
                </a:lnTo>
                <a:cubicBezTo>
                  <a:pt x="1493857" y="519003"/>
                  <a:pt x="1495763" y="520242"/>
                  <a:pt x="1497763" y="519670"/>
                </a:cubicBezTo>
                <a:cubicBezTo>
                  <a:pt x="1499763" y="519098"/>
                  <a:pt x="1504430" y="515289"/>
                  <a:pt x="1507097" y="513193"/>
                </a:cubicBezTo>
                <a:cubicBezTo>
                  <a:pt x="1509764" y="511002"/>
                  <a:pt x="1505859" y="503192"/>
                  <a:pt x="1503097" y="503192"/>
                </a:cubicBezTo>
                <a:close/>
                <a:moveTo>
                  <a:pt x="472155" y="503151"/>
                </a:moveTo>
                <a:lnTo>
                  <a:pt x="472396" y="503192"/>
                </a:lnTo>
                <a:lnTo>
                  <a:pt x="473254" y="509097"/>
                </a:lnTo>
                <a:close/>
                <a:moveTo>
                  <a:pt x="103017" y="500906"/>
                </a:moveTo>
                <a:cubicBezTo>
                  <a:pt x="102350" y="500429"/>
                  <a:pt x="100350" y="500525"/>
                  <a:pt x="99683" y="501096"/>
                </a:cubicBezTo>
                <a:cubicBezTo>
                  <a:pt x="99016" y="501573"/>
                  <a:pt x="98540" y="503382"/>
                  <a:pt x="99016" y="503763"/>
                </a:cubicBezTo>
                <a:cubicBezTo>
                  <a:pt x="101398" y="505764"/>
                  <a:pt x="102350" y="506906"/>
                  <a:pt x="97683" y="507097"/>
                </a:cubicBezTo>
                <a:cubicBezTo>
                  <a:pt x="97112" y="507097"/>
                  <a:pt x="96540" y="509954"/>
                  <a:pt x="96254" y="511574"/>
                </a:cubicBezTo>
                <a:cubicBezTo>
                  <a:pt x="96159" y="512050"/>
                  <a:pt x="97016" y="513098"/>
                  <a:pt x="97493" y="513098"/>
                </a:cubicBezTo>
                <a:lnTo>
                  <a:pt x="98636" y="513098"/>
                </a:lnTo>
                <a:cubicBezTo>
                  <a:pt x="99969" y="512717"/>
                  <a:pt x="102636" y="507002"/>
                  <a:pt x="105398" y="506906"/>
                </a:cubicBezTo>
                <a:cubicBezTo>
                  <a:pt x="108065" y="506906"/>
                  <a:pt x="108161" y="504906"/>
                  <a:pt x="105494" y="502620"/>
                </a:cubicBezTo>
                <a:close/>
                <a:moveTo>
                  <a:pt x="1781227" y="499667"/>
                </a:moveTo>
                <a:cubicBezTo>
                  <a:pt x="1777893" y="501573"/>
                  <a:pt x="1775035" y="504335"/>
                  <a:pt x="1774941" y="505764"/>
                </a:cubicBezTo>
                <a:lnTo>
                  <a:pt x="1775607" y="506716"/>
                </a:lnTo>
                <a:cubicBezTo>
                  <a:pt x="1776274" y="507478"/>
                  <a:pt x="1777988" y="508335"/>
                  <a:pt x="1779036" y="508145"/>
                </a:cubicBezTo>
                <a:lnTo>
                  <a:pt x="1782560" y="507573"/>
                </a:lnTo>
                <a:cubicBezTo>
                  <a:pt x="1787418" y="506430"/>
                  <a:pt x="1789800" y="504716"/>
                  <a:pt x="1787799" y="503763"/>
                </a:cubicBezTo>
                <a:lnTo>
                  <a:pt x="1786465" y="503001"/>
                </a:lnTo>
                <a:cubicBezTo>
                  <a:pt x="1785799" y="502620"/>
                  <a:pt x="1785323" y="501954"/>
                  <a:pt x="1784656" y="501573"/>
                </a:cubicBezTo>
                <a:close/>
                <a:moveTo>
                  <a:pt x="346857" y="498906"/>
                </a:moveTo>
                <a:lnTo>
                  <a:pt x="346571" y="499382"/>
                </a:lnTo>
                <a:cubicBezTo>
                  <a:pt x="346190" y="499953"/>
                  <a:pt x="346095" y="501192"/>
                  <a:pt x="346476" y="501382"/>
                </a:cubicBezTo>
                <a:cubicBezTo>
                  <a:pt x="349238" y="502620"/>
                  <a:pt x="352096" y="503668"/>
                  <a:pt x="355048" y="504716"/>
                </a:cubicBezTo>
                <a:cubicBezTo>
                  <a:pt x="357239" y="505478"/>
                  <a:pt x="359430" y="506430"/>
                  <a:pt x="361716" y="506716"/>
                </a:cubicBezTo>
                <a:lnTo>
                  <a:pt x="362573" y="506811"/>
                </a:lnTo>
                <a:cubicBezTo>
                  <a:pt x="363716" y="505859"/>
                  <a:pt x="364478" y="504335"/>
                  <a:pt x="364097" y="503382"/>
                </a:cubicBezTo>
                <a:lnTo>
                  <a:pt x="364002" y="503382"/>
                </a:lnTo>
                <a:lnTo>
                  <a:pt x="358096" y="503287"/>
                </a:lnTo>
                <a:cubicBezTo>
                  <a:pt x="352763" y="500620"/>
                  <a:pt x="347714" y="498715"/>
                  <a:pt x="346857" y="498906"/>
                </a:cubicBezTo>
                <a:close/>
                <a:moveTo>
                  <a:pt x="65870" y="496334"/>
                </a:moveTo>
                <a:lnTo>
                  <a:pt x="65488" y="498525"/>
                </a:lnTo>
                <a:lnTo>
                  <a:pt x="65393" y="499096"/>
                </a:lnTo>
                <a:cubicBezTo>
                  <a:pt x="67203" y="499763"/>
                  <a:pt x="73966" y="498334"/>
                  <a:pt x="75013" y="499858"/>
                </a:cubicBezTo>
                <a:cubicBezTo>
                  <a:pt x="76061" y="501382"/>
                  <a:pt x="77204" y="501287"/>
                  <a:pt x="77490" y="499667"/>
                </a:cubicBezTo>
                <a:cubicBezTo>
                  <a:pt x="77776" y="498048"/>
                  <a:pt x="67013" y="493952"/>
                  <a:pt x="65870" y="496334"/>
                </a:cubicBezTo>
                <a:close/>
                <a:moveTo>
                  <a:pt x="9386" y="494619"/>
                </a:moveTo>
                <a:cubicBezTo>
                  <a:pt x="9101" y="494715"/>
                  <a:pt x="8624" y="496334"/>
                  <a:pt x="9196" y="497953"/>
                </a:cubicBezTo>
                <a:cubicBezTo>
                  <a:pt x="9672" y="499572"/>
                  <a:pt x="9958" y="504335"/>
                  <a:pt x="8529" y="504525"/>
                </a:cubicBezTo>
                <a:cubicBezTo>
                  <a:pt x="7196" y="504811"/>
                  <a:pt x="10720" y="509954"/>
                  <a:pt x="13768" y="508526"/>
                </a:cubicBezTo>
                <a:cubicBezTo>
                  <a:pt x="16816" y="507097"/>
                  <a:pt x="19006" y="505097"/>
                  <a:pt x="18721" y="504144"/>
                </a:cubicBezTo>
                <a:cubicBezTo>
                  <a:pt x="18340" y="503192"/>
                  <a:pt x="16911" y="501573"/>
                  <a:pt x="16149" y="502525"/>
                </a:cubicBezTo>
                <a:cubicBezTo>
                  <a:pt x="15482" y="503477"/>
                  <a:pt x="13101" y="499667"/>
                  <a:pt x="12434" y="498525"/>
                </a:cubicBezTo>
                <a:cubicBezTo>
                  <a:pt x="11768" y="497381"/>
                  <a:pt x="9672" y="494524"/>
                  <a:pt x="9386" y="494619"/>
                </a:cubicBezTo>
                <a:close/>
                <a:moveTo>
                  <a:pt x="160929" y="493667"/>
                </a:moveTo>
                <a:cubicBezTo>
                  <a:pt x="160262" y="494524"/>
                  <a:pt x="157976" y="495953"/>
                  <a:pt x="157119" y="495286"/>
                </a:cubicBezTo>
                <a:cubicBezTo>
                  <a:pt x="156262" y="494524"/>
                  <a:pt x="151785" y="494429"/>
                  <a:pt x="150547" y="495572"/>
                </a:cubicBezTo>
                <a:cubicBezTo>
                  <a:pt x="149404" y="496715"/>
                  <a:pt x="150071" y="498525"/>
                  <a:pt x="152166" y="499763"/>
                </a:cubicBezTo>
                <a:cubicBezTo>
                  <a:pt x="154262" y="500906"/>
                  <a:pt x="161215" y="498715"/>
                  <a:pt x="162263" y="497477"/>
                </a:cubicBezTo>
                <a:cubicBezTo>
                  <a:pt x="163310" y="496239"/>
                  <a:pt x="161596" y="492810"/>
                  <a:pt x="160929" y="493667"/>
                </a:cubicBezTo>
                <a:close/>
                <a:moveTo>
                  <a:pt x="171216" y="492238"/>
                </a:moveTo>
                <a:cubicBezTo>
                  <a:pt x="169882" y="492619"/>
                  <a:pt x="167692" y="494333"/>
                  <a:pt x="166168" y="496143"/>
                </a:cubicBezTo>
                <a:cubicBezTo>
                  <a:pt x="164644" y="497858"/>
                  <a:pt x="165787" y="504621"/>
                  <a:pt x="166739" y="505002"/>
                </a:cubicBezTo>
                <a:cubicBezTo>
                  <a:pt x="167692" y="505383"/>
                  <a:pt x="167787" y="506144"/>
                  <a:pt x="166835" y="506716"/>
                </a:cubicBezTo>
                <a:lnTo>
                  <a:pt x="166739" y="507287"/>
                </a:lnTo>
                <a:cubicBezTo>
                  <a:pt x="166549" y="508431"/>
                  <a:pt x="166739" y="509669"/>
                  <a:pt x="167120" y="510812"/>
                </a:cubicBezTo>
                <a:cubicBezTo>
                  <a:pt x="167215" y="511002"/>
                  <a:pt x="169025" y="511288"/>
                  <a:pt x="169406" y="511002"/>
                </a:cubicBezTo>
                <a:cubicBezTo>
                  <a:pt x="170168" y="510431"/>
                  <a:pt x="171026" y="509478"/>
                  <a:pt x="171026" y="508621"/>
                </a:cubicBezTo>
                <a:lnTo>
                  <a:pt x="171311" y="503573"/>
                </a:lnTo>
                <a:cubicBezTo>
                  <a:pt x="172549" y="498144"/>
                  <a:pt x="173216" y="493095"/>
                  <a:pt x="172835" y="492238"/>
                </a:cubicBezTo>
                <a:lnTo>
                  <a:pt x="172359" y="492238"/>
                </a:lnTo>
                <a:close/>
                <a:moveTo>
                  <a:pt x="138450" y="491952"/>
                </a:moveTo>
                <a:cubicBezTo>
                  <a:pt x="137974" y="492905"/>
                  <a:pt x="137688" y="496524"/>
                  <a:pt x="137783" y="497858"/>
                </a:cubicBezTo>
                <a:cubicBezTo>
                  <a:pt x="137974" y="499191"/>
                  <a:pt x="143879" y="500429"/>
                  <a:pt x="145308" y="499287"/>
                </a:cubicBezTo>
                <a:cubicBezTo>
                  <a:pt x="146832" y="498239"/>
                  <a:pt x="147022" y="497096"/>
                  <a:pt x="145879" y="496715"/>
                </a:cubicBezTo>
                <a:cubicBezTo>
                  <a:pt x="144737" y="496334"/>
                  <a:pt x="143213" y="493667"/>
                  <a:pt x="143689" y="492238"/>
                </a:cubicBezTo>
                <a:cubicBezTo>
                  <a:pt x="144165" y="490714"/>
                  <a:pt x="138926" y="491000"/>
                  <a:pt x="138450" y="491952"/>
                </a:cubicBezTo>
                <a:close/>
                <a:moveTo>
                  <a:pt x="259513" y="480903"/>
                </a:moveTo>
                <a:cubicBezTo>
                  <a:pt x="256370" y="480617"/>
                  <a:pt x="254846" y="481570"/>
                  <a:pt x="256084" y="482999"/>
                </a:cubicBezTo>
                <a:lnTo>
                  <a:pt x="257513" y="484142"/>
                </a:lnTo>
                <a:lnTo>
                  <a:pt x="259513" y="485666"/>
                </a:lnTo>
                <a:cubicBezTo>
                  <a:pt x="260941" y="488428"/>
                  <a:pt x="263989" y="487094"/>
                  <a:pt x="266276" y="482808"/>
                </a:cubicBezTo>
                <a:lnTo>
                  <a:pt x="262275" y="481665"/>
                </a:lnTo>
                <a:close/>
                <a:moveTo>
                  <a:pt x="308947" y="479856"/>
                </a:moveTo>
                <a:cubicBezTo>
                  <a:pt x="309138" y="478141"/>
                  <a:pt x="307233" y="478998"/>
                  <a:pt x="304566" y="481856"/>
                </a:cubicBezTo>
                <a:lnTo>
                  <a:pt x="302471" y="484142"/>
                </a:lnTo>
                <a:cubicBezTo>
                  <a:pt x="301328" y="487094"/>
                  <a:pt x="302661" y="489476"/>
                  <a:pt x="305423" y="489476"/>
                </a:cubicBezTo>
                <a:cubicBezTo>
                  <a:pt x="308281" y="489381"/>
                  <a:pt x="308757" y="481665"/>
                  <a:pt x="308947" y="479856"/>
                </a:cubicBezTo>
                <a:close/>
                <a:moveTo>
                  <a:pt x="366383" y="479665"/>
                </a:moveTo>
                <a:cubicBezTo>
                  <a:pt x="362383" y="479475"/>
                  <a:pt x="359430" y="480998"/>
                  <a:pt x="359716" y="483094"/>
                </a:cubicBezTo>
                <a:cubicBezTo>
                  <a:pt x="360002" y="485190"/>
                  <a:pt x="356954" y="490428"/>
                  <a:pt x="357144" y="491667"/>
                </a:cubicBezTo>
                <a:lnTo>
                  <a:pt x="357906" y="492048"/>
                </a:lnTo>
                <a:cubicBezTo>
                  <a:pt x="358668" y="492429"/>
                  <a:pt x="360382" y="492048"/>
                  <a:pt x="361240" y="491476"/>
                </a:cubicBezTo>
                <a:cubicBezTo>
                  <a:pt x="362383" y="490809"/>
                  <a:pt x="363335" y="489666"/>
                  <a:pt x="363716" y="488619"/>
                </a:cubicBezTo>
                <a:cubicBezTo>
                  <a:pt x="364669" y="485856"/>
                  <a:pt x="365050" y="485475"/>
                  <a:pt x="365812" y="486237"/>
                </a:cubicBezTo>
                <a:cubicBezTo>
                  <a:pt x="368479" y="489095"/>
                  <a:pt x="369907" y="486904"/>
                  <a:pt x="371336" y="485475"/>
                </a:cubicBezTo>
                <a:cubicBezTo>
                  <a:pt x="373813" y="483094"/>
                  <a:pt x="371241" y="481284"/>
                  <a:pt x="369241" y="480617"/>
                </a:cubicBezTo>
                <a:close/>
                <a:moveTo>
                  <a:pt x="393434" y="479284"/>
                </a:moveTo>
                <a:cubicBezTo>
                  <a:pt x="394387" y="480808"/>
                  <a:pt x="394291" y="488047"/>
                  <a:pt x="393434" y="490047"/>
                </a:cubicBezTo>
                <a:cubicBezTo>
                  <a:pt x="392577" y="492048"/>
                  <a:pt x="394387" y="491667"/>
                  <a:pt x="397435" y="489190"/>
                </a:cubicBezTo>
                <a:cubicBezTo>
                  <a:pt x="400483" y="486714"/>
                  <a:pt x="392482" y="477855"/>
                  <a:pt x="393434" y="479284"/>
                </a:cubicBezTo>
                <a:close/>
                <a:moveTo>
                  <a:pt x="277991" y="478046"/>
                </a:moveTo>
                <a:cubicBezTo>
                  <a:pt x="275610" y="478617"/>
                  <a:pt x="269609" y="481475"/>
                  <a:pt x="269609" y="483475"/>
                </a:cubicBezTo>
                <a:cubicBezTo>
                  <a:pt x="269609" y="485380"/>
                  <a:pt x="273419" y="489285"/>
                  <a:pt x="278087" y="488714"/>
                </a:cubicBezTo>
                <a:lnTo>
                  <a:pt x="280563" y="492143"/>
                </a:lnTo>
                <a:lnTo>
                  <a:pt x="283421" y="496143"/>
                </a:lnTo>
                <a:cubicBezTo>
                  <a:pt x="286278" y="493952"/>
                  <a:pt x="290374" y="491095"/>
                  <a:pt x="292469" y="489762"/>
                </a:cubicBezTo>
                <a:cubicBezTo>
                  <a:pt x="294470" y="488333"/>
                  <a:pt x="297898" y="482332"/>
                  <a:pt x="297137" y="481189"/>
                </a:cubicBezTo>
                <a:cubicBezTo>
                  <a:pt x="296470" y="480141"/>
                  <a:pt x="293803" y="480046"/>
                  <a:pt x="291326" y="481094"/>
                </a:cubicBezTo>
                <a:cubicBezTo>
                  <a:pt x="288850" y="482142"/>
                  <a:pt x="286183" y="486142"/>
                  <a:pt x="286945" y="484237"/>
                </a:cubicBezTo>
                <a:cubicBezTo>
                  <a:pt x="287707" y="482237"/>
                  <a:pt x="280372" y="477474"/>
                  <a:pt x="277991" y="478046"/>
                </a:cubicBezTo>
                <a:close/>
                <a:moveTo>
                  <a:pt x="136354" y="477855"/>
                </a:moveTo>
                <a:cubicBezTo>
                  <a:pt x="136545" y="479189"/>
                  <a:pt x="140546" y="482713"/>
                  <a:pt x="144165" y="482808"/>
                </a:cubicBezTo>
                <a:lnTo>
                  <a:pt x="142641" y="486904"/>
                </a:lnTo>
                <a:cubicBezTo>
                  <a:pt x="142641" y="487094"/>
                  <a:pt x="143879" y="487666"/>
                  <a:pt x="144641" y="487856"/>
                </a:cubicBezTo>
                <a:cubicBezTo>
                  <a:pt x="145022" y="487952"/>
                  <a:pt x="145498" y="487856"/>
                  <a:pt x="145879" y="487856"/>
                </a:cubicBezTo>
                <a:lnTo>
                  <a:pt x="147118" y="487761"/>
                </a:lnTo>
                <a:cubicBezTo>
                  <a:pt x="149118" y="487666"/>
                  <a:pt x="150356" y="485285"/>
                  <a:pt x="149785" y="482523"/>
                </a:cubicBezTo>
                <a:lnTo>
                  <a:pt x="148165" y="481094"/>
                </a:lnTo>
                <a:cubicBezTo>
                  <a:pt x="146832" y="479856"/>
                  <a:pt x="143689" y="479951"/>
                  <a:pt x="141403" y="479379"/>
                </a:cubicBezTo>
                <a:lnTo>
                  <a:pt x="138926" y="478903"/>
                </a:lnTo>
                <a:cubicBezTo>
                  <a:pt x="137307" y="476998"/>
                  <a:pt x="136164" y="476617"/>
                  <a:pt x="136354" y="477855"/>
                </a:cubicBezTo>
                <a:close/>
                <a:moveTo>
                  <a:pt x="419985" y="476522"/>
                </a:moveTo>
                <a:cubicBezTo>
                  <a:pt x="418342" y="477117"/>
                  <a:pt x="416913" y="478475"/>
                  <a:pt x="416389" y="479665"/>
                </a:cubicBezTo>
                <a:cubicBezTo>
                  <a:pt x="415342" y="482046"/>
                  <a:pt x="415151" y="482142"/>
                  <a:pt x="416008" y="480046"/>
                </a:cubicBezTo>
                <a:lnTo>
                  <a:pt x="419914" y="479094"/>
                </a:lnTo>
                <a:lnTo>
                  <a:pt x="424867" y="477950"/>
                </a:lnTo>
                <a:cubicBezTo>
                  <a:pt x="423486" y="476093"/>
                  <a:pt x="421628" y="475927"/>
                  <a:pt x="419985" y="476522"/>
                </a:cubicBezTo>
                <a:close/>
                <a:moveTo>
                  <a:pt x="185027" y="475569"/>
                </a:moveTo>
                <a:cubicBezTo>
                  <a:pt x="184741" y="475569"/>
                  <a:pt x="183884" y="478046"/>
                  <a:pt x="183979" y="478046"/>
                </a:cubicBezTo>
                <a:cubicBezTo>
                  <a:pt x="188075" y="479475"/>
                  <a:pt x="183313" y="482142"/>
                  <a:pt x="185504" y="484332"/>
                </a:cubicBezTo>
                <a:lnTo>
                  <a:pt x="187218" y="486047"/>
                </a:lnTo>
                <a:cubicBezTo>
                  <a:pt x="187218" y="489381"/>
                  <a:pt x="189980" y="492143"/>
                  <a:pt x="193409" y="492333"/>
                </a:cubicBezTo>
                <a:lnTo>
                  <a:pt x="196267" y="492048"/>
                </a:lnTo>
                <a:lnTo>
                  <a:pt x="197410" y="491952"/>
                </a:lnTo>
                <a:cubicBezTo>
                  <a:pt x="198457" y="490809"/>
                  <a:pt x="198362" y="489190"/>
                  <a:pt x="197029" y="488428"/>
                </a:cubicBezTo>
                <a:lnTo>
                  <a:pt x="195790" y="488047"/>
                </a:lnTo>
                <a:lnTo>
                  <a:pt x="194743" y="487666"/>
                </a:lnTo>
                <a:cubicBezTo>
                  <a:pt x="193219" y="487666"/>
                  <a:pt x="191504" y="485285"/>
                  <a:pt x="191123" y="482523"/>
                </a:cubicBezTo>
                <a:lnTo>
                  <a:pt x="192171" y="480522"/>
                </a:lnTo>
                <a:cubicBezTo>
                  <a:pt x="193028" y="478903"/>
                  <a:pt x="194647" y="477855"/>
                  <a:pt x="191980" y="476808"/>
                </a:cubicBezTo>
                <a:cubicBezTo>
                  <a:pt x="189885" y="476046"/>
                  <a:pt x="187408" y="475760"/>
                  <a:pt x="185027" y="475569"/>
                </a:cubicBezTo>
                <a:close/>
                <a:moveTo>
                  <a:pt x="353905" y="474521"/>
                </a:moveTo>
                <a:cubicBezTo>
                  <a:pt x="352572" y="473379"/>
                  <a:pt x="349429" y="474902"/>
                  <a:pt x="348857" y="476427"/>
                </a:cubicBezTo>
                <a:lnTo>
                  <a:pt x="350572" y="477760"/>
                </a:lnTo>
                <a:cubicBezTo>
                  <a:pt x="350857" y="477950"/>
                  <a:pt x="350857" y="478903"/>
                  <a:pt x="350572" y="479189"/>
                </a:cubicBezTo>
                <a:lnTo>
                  <a:pt x="346095" y="482427"/>
                </a:lnTo>
                <a:cubicBezTo>
                  <a:pt x="349619" y="484237"/>
                  <a:pt x="352953" y="484332"/>
                  <a:pt x="353524" y="482618"/>
                </a:cubicBezTo>
                <a:cubicBezTo>
                  <a:pt x="354096" y="480903"/>
                  <a:pt x="355239" y="475665"/>
                  <a:pt x="353905" y="474521"/>
                </a:cubicBezTo>
                <a:close/>
                <a:moveTo>
                  <a:pt x="334189" y="473188"/>
                </a:moveTo>
                <a:cubicBezTo>
                  <a:pt x="330760" y="473950"/>
                  <a:pt x="328760" y="477284"/>
                  <a:pt x="327712" y="480046"/>
                </a:cubicBezTo>
                <a:cubicBezTo>
                  <a:pt x="326664" y="482904"/>
                  <a:pt x="323902" y="484427"/>
                  <a:pt x="321711" y="483475"/>
                </a:cubicBezTo>
                <a:cubicBezTo>
                  <a:pt x="319520" y="482523"/>
                  <a:pt x="313424" y="481475"/>
                  <a:pt x="313424" y="483285"/>
                </a:cubicBezTo>
                <a:cubicBezTo>
                  <a:pt x="313424" y="485094"/>
                  <a:pt x="315234" y="488904"/>
                  <a:pt x="317520" y="488047"/>
                </a:cubicBezTo>
                <a:cubicBezTo>
                  <a:pt x="319806" y="487285"/>
                  <a:pt x="331807" y="478617"/>
                  <a:pt x="329807" y="482046"/>
                </a:cubicBezTo>
                <a:lnTo>
                  <a:pt x="327997" y="484904"/>
                </a:lnTo>
                <a:lnTo>
                  <a:pt x="327521" y="485571"/>
                </a:lnTo>
                <a:cubicBezTo>
                  <a:pt x="326569" y="486142"/>
                  <a:pt x="326664" y="486904"/>
                  <a:pt x="327712" y="487190"/>
                </a:cubicBezTo>
                <a:cubicBezTo>
                  <a:pt x="328760" y="487475"/>
                  <a:pt x="331807" y="488047"/>
                  <a:pt x="333998" y="489095"/>
                </a:cubicBezTo>
                <a:cubicBezTo>
                  <a:pt x="336189" y="490142"/>
                  <a:pt x="340666" y="486428"/>
                  <a:pt x="341428" y="487380"/>
                </a:cubicBezTo>
                <a:cubicBezTo>
                  <a:pt x="342190" y="488333"/>
                  <a:pt x="344571" y="490523"/>
                  <a:pt x="345047" y="490238"/>
                </a:cubicBezTo>
                <a:cubicBezTo>
                  <a:pt x="345523" y="489952"/>
                  <a:pt x="346095" y="487475"/>
                  <a:pt x="345238" y="485285"/>
                </a:cubicBezTo>
                <a:lnTo>
                  <a:pt x="344762" y="483189"/>
                </a:lnTo>
                <a:cubicBezTo>
                  <a:pt x="344285" y="481189"/>
                  <a:pt x="343904" y="479189"/>
                  <a:pt x="343999" y="477189"/>
                </a:cubicBezTo>
                <a:lnTo>
                  <a:pt x="344095" y="475188"/>
                </a:lnTo>
                <a:cubicBezTo>
                  <a:pt x="345047" y="472140"/>
                  <a:pt x="342476" y="472235"/>
                  <a:pt x="338380" y="475283"/>
                </a:cubicBezTo>
                <a:lnTo>
                  <a:pt x="337427" y="474807"/>
                </a:lnTo>
                <a:close/>
                <a:moveTo>
                  <a:pt x="447346" y="472998"/>
                </a:moveTo>
                <a:cubicBezTo>
                  <a:pt x="443821" y="473855"/>
                  <a:pt x="441821" y="476141"/>
                  <a:pt x="442869" y="477950"/>
                </a:cubicBezTo>
                <a:cubicBezTo>
                  <a:pt x="443821" y="479760"/>
                  <a:pt x="451727" y="479665"/>
                  <a:pt x="453442" y="478331"/>
                </a:cubicBezTo>
                <a:cubicBezTo>
                  <a:pt x="455156" y="476998"/>
                  <a:pt x="454299" y="475569"/>
                  <a:pt x="451537" y="475188"/>
                </a:cubicBezTo>
                <a:lnTo>
                  <a:pt x="450489" y="474617"/>
                </a:lnTo>
                <a:close/>
                <a:moveTo>
                  <a:pt x="386195" y="471950"/>
                </a:moveTo>
                <a:lnTo>
                  <a:pt x="383052" y="472902"/>
                </a:lnTo>
                <a:lnTo>
                  <a:pt x="380385" y="473760"/>
                </a:lnTo>
                <a:cubicBezTo>
                  <a:pt x="376099" y="472426"/>
                  <a:pt x="372479" y="472521"/>
                  <a:pt x="372479" y="473950"/>
                </a:cubicBezTo>
                <a:cubicBezTo>
                  <a:pt x="372479" y="475379"/>
                  <a:pt x="375908" y="478903"/>
                  <a:pt x="380004" y="478331"/>
                </a:cubicBezTo>
                <a:cubicBezTo>
                  <a:pt x="384100" y="477760"/>
                  <a:pt x="390101" y="471664"/>
                  <a:pt x="386195" y="471950"/>
                </a:cubicBezTo>
                <a:close/>
                <a:moveTo>
                  <a:pt x="404102" y="471569"/>
                </a:moveTo>
                <a:lnTo>
                  <a:pt x="402769" y="473093"/>
                </a:lnTo>
                <a:cubicBezTo>
                  <a:pt x="401816" y="474998"/>
                  <a:pt x="401530" y="477665"/>
                  <a:pt x="402197" y="478998"/>
                </a:cubicBezTo>
                <a:cubicBezTo>
                  <a:pt x="402578" y="480332"/>
                  <a:pt x="404674" y="483856"/>
                  <a:pt x="405055" y="483761"/>
                </a:cubicBezTo>
                <a:cubicBezTo>
                  <a:pt x="405340" y="483761"/>
                  <a:pt x="406483" y="483570"/>
                  <a:pt x="407531" y="483380"/>
                </a:cubicBezTo>
                <a:lnTo>
                  <a:pt x="407817" y="482999"/>
                </a:lnTo>
                <a:cubicBezTo>
                  <a:pt x="408770" y="481379"/>
                  <a:pt x="410103" y="479570"/>
                  <a:pt x="410008" y="477950"/>
                </a:cubicBezTo>
                <a:cubicBezTo>
                  <a:pt x="409817" y="475760"/>
                  <a:pt x="408484" y="473664"/>
                  <a:pt x="407341" y="471569"/>
                </a:cubicBezTo>
                <a:cubicBezTo>
                  <a:pt x="407150" y="471188"/>
                  <a:pt x="404483" y="471092"/>
                  <a:pt x="404102" y="471569"/>
                </a:cubicBezTo>
                <a:close/>
                <a:moveTo>
                  <a:pt x="236653" y="469187"/>
                </a:moveTo>
                <a:lnTo>
                  <a:pt x="236272" y="469759"/>
                </a:lnTo>
                <a:lnTo>
                  <a:pt x="231414" y="476427"/>
                </a:lnTo>
                <a:lnTo>
                  <a:pt x="232933" y="481745"/>
                </a:lnTo>
                <a:lnTo>
                  <a:pt x="225032" y="490523"/>
                </a:lnTo>
                <a:cubicBezTo>
                  <a:pt x="223889" y="491000"/>
                  <a:pt x="228651" y="488976"/>
                  <a:pt x="233783" y="486606"/>
                </a:cubicBezTo>
                <a:lnTo>
                  <a:pt x="234249" y="486352"/>
                </a:lnTo>
                <a:lnTo>
                  <a:pt x="235033" y="489095"/>
                </a:lnTo>
                <a:lnTo>
                  <a:pt x="231414" y="490333"/>
                </a:lnTo>
                <a:lnTo>
                  <a:pt x="224746" y="492619"/>
                </a:lnTo>
                <a:cubicBezTo>
                  <a:pt x="222175" y="489762"/>
                  <a:pt x="219413" y="487190"/>
                  <a:pt x="218651" y="486904"/>
                </a:cubicBezTo>
                <a:cubicBezTo>
                  <a:pt x="217984" y="486618"/>
                  <a:pt x="215793" y="486999"/>
                  <a:pt x="215412" y="488333"/>
                </a:cubicBezTo>
                <a:lnTo>
                  <a:pt x="215603" y="489476"/>
                </a:lnTo>
                <a:lnTo>
                  <a:pt x="215698" y="490142"/>
                </a:lnTo>
                <a:cubicBezTo>
                  <a:pt x="217603" y="491952"/>
                  <a:pt x="216555" y="492429"/>
                  <a:pt x="213316" y="491285"/>
                </a:cubicBezTo>
                <a:cubicBezTo>
                  <a:pt x="210078" y="490142"/>
                  <a:pt x="201505" y="490333"/>
                  <a:pt x="202839" y="494905"/>
                </a:cubicBezTo>
                <a:lnTo>
                  <a:pt x="207125" y="496334"/>
                </a:lnTo>
                <a:lnTo>
                  <a:pt x="213126" y="498334"/>
                </a:lnTo>
                <a:cubicBezTo>
                  <a:pt x="219127" y="496048"/>
                  <a:pt x="225413" y="495858"/>
                  <a:pt x="227223" y="497858"/>
                </a:cubicBezTo>
                <a:lnTo>
                  <a:pt x="231414" y="496524"/>
                </a:lnTo>
                <a:cubicBezTo>
                  <a:pt x="231795" y="496429"/>
                  <a:pt x="232271" y="496334"/>
                  <a:pt x="232652" y="496429"/>
                </a:cubicBezTo>
                <a:lnTo>
                  <a:pt x="237986" y="497572"/>
                </a:lnTo>
                <a:cubicBezTo>
                  <a:pt x="241606" y="494715"/>
                  <a:pt x="245987" y="491381"/>
                  <a:pt x="247702" y="490142"/>
                </a:cubicBezTo>
                <a:cubicBezTo>
                  <a:pt x="249416" y="488904"/>
                  <a:pt x="255798" y="488809"/>
                  <a:pt x="256370" y="487666"/>
                </a:cubicBezTo>
                <a:lnTo>
                  <a:pt x="255893" y="486999"/>
                </a:lnTo>
                <a:cubicBezTo>
                  <a:pt x="255417" y="486333"/>
                  <a:pt x="253703" y="485856"/>
                  <a:pt x="252750" y="486047"/>
                </a:cubicBezTo>
                <a:lnTo>
                  <a:pt x="251512" y="486237"/>
                </a:lnTo>
                <a:cubicBezTo>
                  <a:pt x="249988" y="487190"/>
                  <a:pt x="248654" y="486428"/>
                  <a:pt x="248464" y="484427"/>
                </a:cubicBezTo>
                <a:cubicBezTo>
                  <a:pt x="248369" y="482427"/>
                  <a:pt x="247797" y="477474"/>
                  <a:pt x="247416" y="477474"/>
                </a:cubicBezTo>
                <a:cubicBezTo>
                  <a:pt x="247035" y="477474"/>
                  <a:pt x="245416" y="478808"/>
                  <a:pt x="244749" y="480617"/>
                </a:cubicBezTo>
                <a:lnTo>
                  <a:pt x="234249" y="486352"/>
                </a:lnTo>
                <a:lnTo>
                  <a:pt x="232933" y="481745"/>
                </a:lnTo>
                <a:lnTo>
                  <a:pt x="234462" y="480046"/>
                </a:lnTo>
                <a:lnTo>
                  <a:pt x="238939" y="477855"/>
                </a:lnTo>
                <a:cubicBezTo>
                  <a:pt x="240939" y="476903"/>
                  <a:pt x="240368" y="476141"/>
                  <a:pt x="239034" y="474807"/>
                </a:cubicBezTo>
                <a:cubicBezTo>
                  <a:pt x="238367" y="474141"/>
                  <a:pt x="239034" y="472521"/>
                  <a:pt x="239224" y="471378"/>
                </a:cubicBezTo>
                <a:lnTo>
                  <a:pt x="239320" y="470616"/>
                </a:lnTo>
                <a:cubicBezTo>
                  <a:pt x="239510" y="469854"/>
                  <a:pt x="238272" y="469187"/>
                  <a:pt x="236653" y="469187"/>
                </a:cubicBezTo>
                <a:close/>
                <a:moveTo>
                  <a:pt x="205982" y="467092"/>
                </a:moveTo>
                <a:cubicBezTo>
                  <a:pt x="204554" y="467283"/>
                  <a:pt x="203125" y="467854"/>
                  <a:pt x="202077" y="468711"/>
                </a:cubicBezTo>
                <a:cubicBezTo>
                  <a:pt x="201791" y="468902"/>
                  <a:pt x="203125" y="471188"/>
                  <a:pt x="203315" y="471092"/>
                </a:cubicBezTo>
                <a:cubicBezTo>
                  <a:pt x="207411" y="470331"/>
                  <a:pt x="206458" y="473474"/>
                  <a:pt x="207792" y="474807"/>
                </a:cubicBezTo>
                <a:cubicBezTo>
                  <a:pt x="209126" y="476046"/>
                  <a:pt x="213221" y="474998"/>
                  <a:pt x="212364" y="478427"/>
                </a:cubicBezTo>
                <a:lnTo>
                  <a:pt x="212364" y="478712"/>
                </a:lnTo>
                <a:cubicBezTo>
                  <a:pt x="214555" y="479665"/>
                  <a:pt x="216555" y="479475"/>
                  <a:pt x="216746" y="478236"/>
                </a:cubicBezTo>
                <a:cubicBezTo>
                  <a:pt x="216936" y="477093"/>
                  <a:pt x="215221" y="472235"/>
                  <a:pt x="212459" y="469664"/>
                </a:cubicBezTo>
                <a:lnTo>
                  <a:pt x="209411" y="467854"/>
                </a:lnTo>
                <a:cubicBezTo>
                  <a:pt x="208459" y="467283"/>
                  <a:pt x="207030" y="466902"/>
                  <a:pt x="205982" y="467092"/>
                </a:cubicBezTo>
                <a:close/>
                <a:moveTo>
                  <a:pt x="464967" y="466806"/>
                </a:moveTo>
                <a:lnTo>
                  <a:pt x="464872" y="467473"/>
                </a:lnTo>
                <a:lnTo>
                  <a:pt x="463729" y="472807"/>
                </a:lnTo>
                <a:cubicBezTo>
                  <a:pt x="468872" y="474998"/>
                  <a:pt x="473825" y="477189"/>
                  <a:pt x="474682" y="477569"/>
                </a:cubicBezTo>
                <a:lnTo>
                  <a:pt x="475254" y="477379"/>
                </a:lnTo>
                <a:cubicBezTo>
                  <a:pt x="477540" y="476808"/>
                  <a:pt x="479636" y="475665"/>
                  <a:pt x="481921" y="475474"/>
                </a:cubicBezTo>
                <a:cubicBezTo>
                  <a:pt x="483827" y="475283"/>
                  <a:pt x="487065" y="476903"/>
                  <a:pt x="487827" y="476236"/>
                </a:cubicBezTo>
                <a:lnTo>
                  <a:pt x="490399" y="473950"/>
                </a:lnTo>
                <a:cubicBezTo>
                  <a:pt x="493256" y="474712"/>
                  <a:pt x="496114" y="474902"/>
                  <a:pt x="496685" y="474426"/>
                </a:cubicBezTo>
                <a:cubicBezTo>
                  <a:pt x="497257" y="473855"/>
                  <a:pt x="496399" y="471854"/>
                  <a:pt x="493637" y="470997"/>
                </a:cubicBezTo>
                <a:cubicBezTo>
                  <a:pt x="490780" y="470235"/>
                  <a:pt x="482588" y="473093"/>
                  <a:pt x="481064" y="473188"/>
                </a:cubicBezTo>
                <a:cubicBezTo>
                  <a:pt x="479540" y="473188"/>
                  <a:pt x="475730" y="472045"/>
                  <a:pt x="476969" y="470521"/>
                </a:cubicBezTo>
                <a:cubicBezTo>
                  <a:pt x="478302" y="468997"/>
                  <a:pt x="471635" y="468902"/>
                  <a:pt x="469444" y="467378"/>
                </a:cubicBezTo>
                <a:cubicBezTo>
                  <a:pt x="467348" y="465758"/>
                  <a:pt x="465348" y="465568"/>
                  <a:pt x="464967" y="466806"/>
                </a:cubicBezTo>
                <a:close/>
                <a:moveTo>
                  <a:pt x="304399" y="465354"/>
                </a:moveTo>
                <a:cubicBezTo>
                  <a:pt x="301065" y="466640"/>
                  <a:pt x="297898" y="469236"/>
                  <a:pt x="294279" y="470331"/>
                </a:cubicBezTo>
                <a:cubicBezTo>
                  <a:pt x="302375" y="472902"/>
                  <a:pt x="308566" y="469378"/>
                  <a:pt x="315520" y="468235"/>
                </a:cubicBezTo>
                <a:cubicBezTo>
                  <a:pt x="311233" y="464092"/>
                  <a:pt x="307733" y="464068"/>
                  <a:pt x="304399" y="465354"/>
                </a:cubicBezTo>
                <a:close/>
                <a:moveTo>
                  <a:pt x="255798" y="463473"/>
                </a:moveTo>
                <a:cubicBezTo>
                  <a:pt x="250083" y="461282"/>
                  <a:pt x="245606" y="463949"/>
                  <a:pt x="240844" y="465758"/>
                </a:cubicBezTo>
                <a:cubicBezTo>
                  <a:pt x="247797" y="470521"/>
                  <a:pt x="247797" y="470521"/>
                  <a:pt x="255798" y="463473"/>
                </a:cubicBezTo>
                <a:close/>
                <a:moveTo>
                  <a:pt x="617081" y="461187"/>
                </a:moveTo>
                <a:cubicBezTo>
                  <a:pt x="616796" y="460329"/>
                  <a:pt x="615653" y="460234"/>
                  <a:pt x="615081" y="462520"/>
                </a:cubicBezTo>
                <a:cubicBezTo>
                  <a:pt x="614605" y="464711"/>
                  <a:pt x="601651" y="470712"/>
                  <a:pt x="600031" y="468711"/>
                </a:cubicBezTo>
                <a:cubicBezTo>
                  <a:pt x="598507" y="466711"/>
                  <a:pt x="596222" y="467759"/>
                  <a:pt x="594983" y="471092"/>
                </a:cubicBezTo>
                <a:lnTo>
                  <a:pt x="598317" y="470902"/>
                </a:lnTo>
                <a:lnTo>
                  <a:pt x="605556" y="470426"/>
                </a:lnTo>
                <a:cubicBezTo>
                  <a:pt x="605556" y="474807"/>
                  <a:pt x="605937" y="474617"/>
                  <a:pt x="606318" y="469950"/>
                </a:cubicBezTo>
                <a:lnTo>
                  <a:pt x="610604" y="469378"/>
                </a:lnTo>
                <a:lnTo>
                  <a:pt x="617081" y="468521"/>
                </a:lnTo>
                <a:cubicBezTo>
                  <a:pt x="617367" y="465377"/>
                  <a:pt x="617367" y="462044"/>
                  <a:pt x="617081" y="461187"/>
                </a:cubicBezTo>
                <a:close/>
                <a:moveTo>
                  <a:pt x="351429" y="460710"/>
                </a:moveTo>
                <a:cubicBezTo>
                  <a:pt x="347905" y="461377"/>
                  <a:pt x="344380" y="461948"/>
                  <a:pt x="340952" y="462901"/>
                </a:cubicBezTo>
                <a:lnTo>
                  <a:pt x="338380" y="463663"/>
                </a:lnTo>
                <a:cubicBezTo>
                  <a:pt x="335713" y="464901"/>
                  <a:pt x="335618" y="465568"/>
                  <a:pt x="338094" y="465092"/>
                </a:cubicBezTo>
                <a:cubicBezTo>
                  <a:pt x="340666" y="464520"/>
                  <a:pt x="351810" y="467568"/>
                  <a:pt x="353144" y="468902"/>
                </a:cubicBezTo>
                <a:cubicBezTo>
                  <a:pt x="354477" y="470235"/>
                  <a:pt x="352477" y="469092"/>
                  <a:pt x="348667" y="466330"/>
                </a:cubicBezTo>
                <a:lnTo>
                  <a:pt x="353429" y="462139"/>
                </a:lnTo>
                <a:cubicBezTo>
                  <a:pt x="353620" y="461948"/>
                  <a:pt x="353048" y="461187"/>
                  <a:pt x="352667" y="460710"/>
                </a:cubicBezTo>
                <a:cubicBezTo>
                  <a:pt x="352477" y="460520"/>
                  <a:pt x="351810" y="460615"/>
                  <a:pt x="351429" y="460710"/>
                </a:cubicBezTo>
                <a:close/>
                <a:moveTo>
                  <a:pt x="660515" y="459091"/>
                </a:moveTo>
                <a:cubicBezTo>
                  <a:pt x="658705" y="458615"/>
                  <a:pt x="655181" y="461758"/>
                  <a:pt x="656134" y="463282"/>
                </a:cubicBezTo>
                <a:cubicBezTo>
                  <a:pt x="656991" y="464616"/>
                  <a:pt x="660325" y="464520"/>
                  <a:pt x="661563" y="462901"/>
                </a:cubicBezTo>
                <a:cubicBezTo>
                  <a:pt x="662801" y="461282"/>
                  <a:pt x="662325" y="459567"/>
                  <a:pt x="660515" y="459091"/>
                </a:cubicBezTo>
                <a:close/>
                <a:moveTo>
                  <a:pt x="394482" y="447566"/>
                </a:moveTo>
                <a:cubicBezTo>
                  <a:pt x="394101" y="447756"/>
                  <a:pt x="393244" y="449852"/>
                  <a:pt x="393244" y="451662"/>
                </a:cubicBezTo>
                <a:cubicBezTo>
                  <a:pt x="393244" y="453471"/>
                  <a:pt x="394863" y="458615"/>
                  <a:pt x="396863" y="458043"/>
                </a:cubicBezTo>
                <a:lnTo>
                  <a:pt x="397816" y="457281"/>
                </a:lnTo>
                <a:cubicBezTo>
                  <a:pt x="398578" y="456710"/>
                  <a:pt x="398292" y="455186"/>
                  <a:pt x="399054" y="454614"/>
                </a:cubicBezTo>
                <a:cubicBezTo>
                  <a:pt x="400197" y="453852"/>
                  <a:pt x="401530" y="458424"/>
                  <a:pt x="402959" y="454805"/>
                </a:cubicBezTo>
                <a:cubicBezTo>
                  <a:pt x="403912" y="452423"/>
                  <a:pt x="401054" y="452709"/>
                  <a:pt x="399245" y="451947"/>
                </a:cubicBezTo>
                <a:lnTo>
                  <a:pt x="397339" y="451185"/>
                </a:lnTo>
                <a:cubicBezTo>
                  <a:pt x="396101" y="448994"/>
                  <a:pt x="394768" y="447375"/>
                  <a:pt x="394482" y="447566"/>
                </a:cubicBezTo>
                <a:close/>
                <a:moveTo>
                  <a:pt x="1728935" y="447090"/>
                </a:moveTo>
                <a:cubicBezTo>
                  <a:pt x="1726553" y="448042"/>
                  <a:pt x="1723886" y="453281"/>
                  <a:pt x="1723981" y="454138"/>
                </a:cubicBezTo>
                <a:lnTo>
                  <a:pt x="1724553" y="454710"/>
                </a:lnTo>
                <a:cubicBezTo>
                  <a:pt x="1725220" y="455281"/>
                  <a:pt x="1726458" y="456043"/>
                  <a:pt x="1727220" y="455852"/>
                </a:cubicBezTo>
                <a:lnTo>
                  <a:pt x="1729125" y="455376"/>
                </a:lnTo>
                <a:cubicBezTo>
                  <a:pt x="1730840" y="454519"/>
                  <a:pt x="1733316" y="450233"/>
                  <a:pt x="1733316" y="448423"/>
                </a:cubicBezTo>
                <a:cubicBezTo>
                  <a:pt x="1733316" y="446708"/>
                  <a:pt x="1731316" y="446137"/>
                  <a:pt x="1728935" y="447090"/>
                </a:cubicBezTo>
                <a:close/>
                <a:moveTo>
                  <a:pt x="476683" y="442041"/>
                </a:moveTo>
                <a:cubicBezTo>
                  <a:pt x="476397" y="442041"/>
                  <a:pt x="475635" y="442898"/>
                  <a:pt x="475349" y="443946"/>
                </a:cubicBezTo>
                <a:cubicBezTo>
                  <a:pt x="475254" y="444804"/>
                  <a:pt x="471063" y="448137"/>
                  <a:pt x="469634" y="448328"/>
                </a:cubicBezTo>
                <a:cubicBezTo>
                  <a:pt x="468205" y="448518"/>
                  <a:pt x="468015" y="449756"/>
                  <a:pt x="469158" y="451090"/>
                </a:cubicBezTo>
                <a:lnTo>
                  <a:pt x="470015" y="451185"/>
                </a:lnTo>
                <a:cubicBezTo>
                  <a:pt x="471539" y="451281"/>
                  <a:pt x="473254" y="450137"/>
                  <a:pt x="474778" y="450423"/>
                </a:cubicBezTo>
                <a:lnTo>
                  <a:pt x="477064" y="450709"/>
                </a:lnTo>
                <a:cubicBezTo>
                  <a:pt x="479445" y="451662"/>
                  <a:pt x="482112" y="451185"/>
                  <a:pt x="482874" y="449661"/>
                </a:cubicBezTo>
                <a:lnTo>
                  <a:pt x="482303" y="449090"/>
                </a:lnTo>
                <a:cubicBezTo>
                  <a:pt x="481255" y="447947"/>
                  <a:pt x="478683" y="447661"/>
                  <a:pt x="477826" y="446518"/>
                </a:cubicBezTo>
                <a:lnTo>
                  <a:pt x="476969" y="445375"/>
                </a:lnTo>
                <a:cubicBezTo>
                  <a:pt x="477064" y="443565"/>
                  <a:pt x="476873" y="442041"/>
                  <a:pt x="476683" y="442041"/>
                </a:cubicBezTo>
                <a:close/>
                <a:moveTo>
                  <a:pt x="388862" y="439850"/>
                </a:moveTo>
                <a:lnTo>
                  <a:pt x="386195" y="442898"/>
                </a:lnTo>
                <a:cubicBezTo>
                  <a:pt x="382195" y="442232"/>
                  <a:pt x="376765" y="442232"/>
                  <a:pt x="373908" y="442708"/>
                </a:cubicBezTo>
                <a:cubicBezTo>
                  <a:pt x="371146" y="443279"/>
                  <a:pt x="371622" y="449185"/>
                  <a:pt x="374098" y="448614"/>
                </a:cubicBezTo>
                <a:lnTo>
                  <a:pt x="376194" y="448042"/>
                </a:lnTo>
                <a:lnTo>
                  <a:pt x="378194" y="447566"/>
                </a:lnTo>
                <a:cubicBezTo>
                  <a:pt x="380766" y="446899"/>
                  <a:pt x="382862" y="449471"/>
                  <a:pt x="382862" y="450519"/>
                </a:cubicBezTo>
                <a:cubicBezTo>
                  <a:pt x="382862" y="451471"/>
                  <a:pt x="383623" y="450328"/>
                  <a:pt x="384671" y="447947"/>
                </a:cubicBezTo>
                <a:cubicBezTo>
                  <a:pt x="385624" y="445566"/>
                  <a:pt x="392768" y="441565"/>
                  <a:pt x="392672" y="440708"/>
                </a:cubicBezTo>
                <a:lnTo>
                  <a:pt x="392196" y="440517"/>
                </a:lnTo>
                <a:cubicBezTo>
                  <a:pt x="391148" y="440041"/>
                  <a:pt x="389148" y="439565"/>
                  <a:pt x="388862" y="439850"/>
                </a:cubicBezTo>
                <a:close/>
                <a:moveTo>
                  <a:pt x="2127937" y="425087"/>
                </a:moveTo>
                <a:cubicBezTo>
                  <a:pt x="2125079" y="424325"/>
                  <a:pt x="2124318" y="426325"/>
                  <a:pt x="2124889" y="428230"/>
                </a:cubicBezTo>
                <a:lnTo>
                  <a:pt x="2125746" y="431564"/>
                </a:lnTo>
                <a:cubicBezTo>
                  <a:pt x="2122126" y="431850"/>
                  <a:pt x="2120698" y="432992"/>
                  <a:pt x="2122508" y="434135"/>
                </a:cubicBezTo>
                <a:cubicBezTo>
                  <a:pt x="2124318" y="435279"/>
                  <a:pt x="2132033" y="431087"/>
                  <a:pt x="2129556" y="429754"/>
                </a:cubicBezTo>
                <a:lnTo>
                  <a:pt x="2127651" y="428135"/>
                </a:lnTo>
                <a:cubicBezTo>
                  <a:pt x="2126794" y="427468"/>
                  <a:pt x="2132604" y="426230"/>
                  <a:pt x="2127937" y="425087"/>
                </a:cubicBezTo>
                <a:close/>
                <a:moveTo>
                  <a:pt x="165025" y="410514"/>
                </a:moveTo>
                <a:lnTo>
                  <a:pt x="160357" y="413466"/>
                </a:lnTo>
                <a:lnTo>
                  <a:pt x="158071" y="414895"/>
                </a:lnTo>
                <a:cubicBezTo>
                  <a:pt x="153785" y="414990"/>
                  <a:pt x="150452" y="416514"/>
                  <a:pt x="150547" y="418324"/>
                </a:cubicBezTo>
                <a:lnTo>
                  <a:pt x="150737" y="419943"/>
                </a:lnTo>
                <a:lnTo>
                  <a:pt x="150737" y="420229"/>
                </a:lnTo>
                <a:cubicBezTo>
                  <a:pt x="151404" y="420610"/>
                  <a:pt x="153309" y="419277"/>
                  <a:pt x="155119" y="417181"/>
                </a:cubicBezTo>
                <a:lnTo>
                  <a:pt x="156071" y="417371"/>
                </a:lnTo>
                <a:lnTo>
                  <a:pt x="160738" y="418419"/>
                </a:lnTo>
                <a:cubicBezTo>
                  <a:pt x="165311" y="416991"/>
                  <a:pt x="167215" y="413466"/>
                  <a:pt x="165025" y="410514"/>
                </a:cubicBezTo>
                <a:close/>
                <a:moveTo>
                  <a:pt x="1349839" y="409561"/>
                </a:moveTo>
                <a:cubicBezTo>
                  <a:pt x="1347077" y="409942"/>
                  <a:pt x="1343744" y="410133"/>
                  <a:pt x="1342315" y="410037"/>
                </a:cubicBezTo>
                <a:lnTo>
                  <a:pt x="1341362" y="410418"/>
                </a:lnTo>
                <a:lnTo>
                  <a:pt x="1340219" y="410894"/>
                </a:lnTo>
                <a:cubicBezTo>
                  <a:pt x="1339362" y="412037"/>
                  <a:pt x="1339457" y="413562"/>
                  <a:pt x="1340314" y="414323"/>
                </a:cubicBezTo>
                <a:lnTo>
                  <a:pt x="1341267" y="414419"/>
                </a:lnTo>
                <a:lnTo>
                  <a:pt x="1344410" y="414800"/>
                </a:lnTo>
                <a:cubicBezTo>
                  <a:pt x="1348411" y="415467"/>
                  <a:pt x="1351840" y="414323"/>
                  <a:pt x="1352030" y="412419"/>
                </a:cubicBezTo>
                <a:lnTo>
                  <a:pt x="1351078" y="411180"/>
                </a:lnTo>
                <a:close/>
                <a:moveTo>
                  <a:pt x="1368413" y="406227"/>
                </a:moveTo>
                <a:lnTo>
                  <a:pt x="1367842" y="406513"/>
                </a:lnTo>
                <a:cubicBezTo>
                  <a:pt x="1367461" y="407275"/>
                  <a:pt x="1368985" y="410990"/>
                  <a:pt x="1371080" y="414895"/>
                </a:cubicBezTo>
                <a:lnTo>
                  <a:pt x="1373176" y="418324"/>
                </a:lnTo>
                <a:cubicBezTo>
                  <a:pt x="1373366" y="418705"/>
                  <a:pt x="1374700" y="418800"/>
                  <a:pt x="1375462" y="418705"/>
                </a:cubicBezTo>
                <a:lnTo>
                  <a:pt x="1376129" y="418610"/>
                </a:lnTo>
                <a:cubicBezTo>
                  <a:pt x="1376795" y="418038"/>
                  <a:pt x="1375366" y="412895"/>
                  <a:pt x="1372890" y="407085"/>
                </a:cubicBezTo>
                <a:lnTo>
                  <a:pt x="1370890" y="406227"/>
                </a:lnTo>
                <a:cubicBezTo>
                  <a:pt x="1370223" y="405942"/>
                  <a:pt x="1369080" y="405942"/>
                  <a:pt x="1368413" y="406227"/>
                </a:cubicBezTo>
                <a:close/>
                <a:moveTo>
                  <a:pt x="1513479" y="405179"/>
                </a:moveTo>
                <a:cubicBezTo>
                  <a:pt x="1511955" y="404227"/>
                  <a:pt x="1507383" y="408132"/>
                  <a:pt x="1507478" y="410609"/>
                </a:cubicBezTo>
                <a:lnTo>
                  <a:pt x="1503382" y="410418"/>
                </a:lnTo>
                <a:cubicBezTo>
                  <a:pt x="1502716" y="410418"/>
                  <a:pt x="1501001" y="412514"/>
                  <a:pt x="1501287" y="413181"/>
                </a:cubicBezTo>
                <a:cubicBezTo>
                  <a:pt x="1502525" y="415562"/>
                  <a:pt x="1503478" y="412895"/>
                  <a:pt x="1504526" y="412800"/>
                </a:cubicBezTo>
                <a:lnTo>
                  <a:pt x="1509955" y="412800"/>
                </a:lnTo>
                <a:cubicBezTo>
                  <a:pt x="1513479" y="409561"/>
                  <a:pt x="1515003" y="406227"/>
                  <a:pt x="1513479" y="405179"/>
                </a:cubicBezTo>
                <a:close/>
                <a:moveTo>
                  <a:pt x="1685405" y="404037"/>
                </a:moveTo>
                <a:cubicBezTo>
                  <a:pt x="1683500" y="403465"/>
                  <a:pt x="1675118" y="404703"/>
                  <a:pt x="1673975" y="405751"/>
                </a:cubicBezTo>
                <a:cubicBezTo>
                  <a:pt x="1672832" y="406799"/>
                  <a:pt x="1672547" y="407846"/>
                  <a:pt x="1673213" y="408037"/>
                </a:cubicBezTo>
                <a:cubicBezTo>
                  <a:pt x="1673880" y="408227"/>
                  <a:pt x="1675214" y="409371"/>
                  <a:pt x="1674356" y="409847"/>
                </a:cubicBezTo>
                <a:lnTo>
                  <a:pt x="1673594" y="410323"/>
                </a:lnTo>
                <a:lnTo>
                  <a:pt x="1672928" y="410799"/>
                </a:lnTo>
                <a:cubicBezTo>
                  <a:pt x="1672261" y="411371"/>
                  <a:pt x="1673785" y="414704"/>
                  <a:pt x="1676166" y="418133"/>
                </a:cubicBezTo>
                <a:lnTo>
                  <a:pt x="1680738" y="418610"/>
                </a:lnTo>
                <a:lnTo>
                  <a:pt x="1689216" y="419467"/>
                </a:lnTo>
                <a:cubicBezTo>
                  <a:pt x="1685881" y="422610"/>
                  <a:pt x="1683976" y="424992"/>
                  <a:pt x="1685025" y="424706"/>
                </a:cubicBezTo>
                <a:cubicBezTo>
                  <a:pt x="1686072" y="424420"/>
                  <a:pt x="1690644" y="422610"/>
                  <a:pt x="1692454" y="421372"/>
                </a:cubicBezTo>
                <a:cubicBezTo>
                  <a:pt x="1694264" y="420134"/>
                  <a:pt x="1695787" y="414514"/>
                  <a:pt x="1694930" y="413942"/>
                </a:cubicBezTo>
                <a:cubicBezTo>
                  <a:pt x="1694073" y="413371"/>
                  <a:pt x="1691025" y="411466"/>
                  <a:pt x="1690359" y="410133"/>
                </a:cubicBezTo>
                <a:cubicBezTo>
                  <a:pt x="1689692" y="408799"/>
                  <a:pt x="1687501" y="404608"/>
                  <a:pt x="1685405" y="404037"/>
                </a:cubicBezTo>
                <a:close/>
                <a:moveTo>
                  <a:pt x="1890574" y="403941"/>
                </a:moveTo>
                <a:cubicBezTo>
                  <a:pt x="1889050" y="404513"/>
                  <a:pt x="1887526" y="411085"/>
                  <a:pt x="1884478" y="411180"/>
                </a:cubicBezTo>
                <a:cubicBezTo>
                  <a:pt x="1881430" y="411180"/>
                  <a:pt x="1879906" y="411656"/>
                  <a:pt x="1880953" y="412228"/>
                </a:cubicBezTo>
                <a:cubicBezTo>
                  <a:pt x="1882001" y="412800"/>
                  <a:pt x="1886383" y="414323"/>
                  <a:pt x="1888669" y="414609"/>
                </a:cubicBezTo>
                <a:cubicBezTo>
                  <a:pt x="1890955" y="414990"/>
                  <a:pt x="1893908" y="408990"/>
                  <a:pt x="1895146" y="407942"/>
                </a:cubicBezTo>
                <a:lnTo>
                  <a:pt x="1894955" y="407656"/>
                </a:lnTo>
                <a:cubicBezTo>
                  <a:pt x="1894003" y="406323"/>
                  <a:pt x="1892669" y="405084"/>
                  <a:pt x="1891145" y="404227"/>
                </a:cubicBezTo>
                <a:close/>
                <a:moveTo>
                  <a:pt x="1828852" y="401941"/>
                </a:moveTo>
                <a:lnTo>
                  <a:pt x="1828185" y="402131"/>
                </a:lnTo>
                <a:cubicBezTo>
                  <a:pt x="1824185" y="403179"/>
                  <a:pt x="1823232" y="405465"/>
                  <a:pt x="1825137" y="408799"/>
                </a:cubicBezTo>
                <a:lnTo>
                  <a:pt x="1825708" y="409847"/>
                </a:lnTo>
                <a:cubicBezTo>
                  <a:pt x="1826280" y="411275"/>
                  <a:pt x="1828280" y="412419"/>
                  <a:pt x="1830281" y="412419"/>
                </a:cubicBezTo>
                <a:lnTo>
                  <a:pt x="1831995" y="412419"/>
                </a:lnTo>
                <a:lnTo>
                  <a:pt x="1834186" y="412514"/>
                </a:lnTo>
                <a:cubicBezTo>
                  <a:pt x="1835233" y="411180"/>
                  <a:pt x="1835043" y="409275"/>
                  <a:pt x="1833710" y="408418"/>
                </a:cubicBezTo>
                <a:lnTo>
                  <a:pt x="1832471" y="408418"/>
                </a:lnTo>
                <a:lnTo>
                  <a:pt x="1827804" y="408323"/>
                </a:lnTo>
                <a:cubicBezTo>
                  <a:pt x="1828947" y="405942"/>
                  <a:pt x="1829995" y="403846"/>
                  <a:pt x="1830090" y="403560"/>
                </a:cubicBezTo>
                <a:cubicBezTo>
                  <a:pt x="1830185" y="403275"/>
                  <a:pt x="1829804" y="402322"/>
                  <a:pt x="1828852" y="401941"/>
                </a:cubicBezTo>
                <a:close/>
                <a:moveTo>
                  <a:pt x="1617683" y="399941"/>
                </a:moveTo>
                <a:cubicBezTo>
                  <a:pt x="1616730" y="399846"/>
                  <a:pt x="1615397" y="401179"/>
                  <a:pt x="1614539" y="402036"/>
                </a:cubicBezTo>
                <a:lnTo>
                  <a:pt x="1613206" y="403275"/>
                </a:lnTo>
                <a:cubicBezTo>
                  <a:pt x="1611967" y="404798"/>
                  <a:pt x="1610062" y="405465"/>
                  <a:pt x="1608919" y="404703"/>
                </a:cubicBezTo>
                <a:cubicBezTo>
                  <a:pt x="1607776" y="403941"/>
                  <a:pt x="1604348" y="402608"/>
                  <a:pt x="1604348" y="403751"/>
                </a:cubicBezTo>
                <a:cubicBezTo>
                  <a:pt x="1604348" y="404894"/>
                  <a:pt x="1606253" y="408132"/>
                  <a:pt x="1608634" y="408132"/>
                </a:cubicBezTo>
                <a:cubicBezTo>
                  <a:pt x="1611015" y="408132"/>
                  <a:pt x="1617587" y="409085"/>
                  <a:pt x="1618254" y="410133"/>
                </a:cubicBezTo>
                <a:cubicBezTo>
                  <a:pt x="1618921" y="411275"/>
                  <a:pt x="1621969" y="413276"/>
                  <a:pt x="1623684" y="412323"/>
                </a:cubicBezTo>
                <a:cubicBezTo>
                  <a:pt x="1625398" y="411466"/>
                  <a:pt x="1626922" y="403751"/>
                  <a:pt x="1624350" y="403846"/>
                </a:cubicBezTo>
                <a:cubicBezTo>
                  <a:pt x="1621778" y="403941"/>
                  <a:pt x="1620159" y="402322"/>
                  <a:pt x="1620826" y="400227"/>
                </a:cubicBezTo>
                <a:close/>
                <a:moveTo>
                  <a:pt x="1701598" y="397560"/>
                </a:moveTo>
                <a:cubicBezTo>
                  <a:pt x="1700645" y="398036"/>
                  <a:pt x="1700169" y="398798"/>
                  <a:pt x="1700550" y="399274"/>
                </a:cubicBezTo>
                <a:cubicBezTo>
                  <a:pt x="1700931" y="399655"/>
                  <a:pt x="1700740" y="401369"/>
                  <a:pt x="1699312" y="402131"/>
                </a:cubicBezTo>
                <a:cubicBezTo>
                  <a:pt x="1697883" y="402894"/>
                  <a:pt x="1693692" y="406704"/>
                  <a:pt x="1695406" y="407751"/>
                </a:cubicBezTo>
                <a:cubicBezTo>
                  <a:pt x="1697216" y="408894"/>
                  <a:pt x="1704836" y="410799"/>
                  <a:pt x="1706646" y="410323"/>
                </a:cubicBezTo>
                <a:cubicBezTo>
                  <a:pt x="1708456" y="409942"/>
                  <a:pt x="1709599" y="408323"/>
                  <a:pt x="1709218" y="406704"/>
                </a:cubicBezTo>
                <a:cubicBezTo>
                  <a:pt x="1708837" y="405084"/>
                  <a:pt x="1705598" y="400417"/>
                  <a:pt x="1703789" y="398893"/>
                </a:cubicBezTo>
                <a:lnTo>
                  <a:pt x="1701883" y="397750"/>
                </a:lnTo>
                <a:close/>
                <a:moveTo>
                  <a:pt x="1730458" y="396035"/>
                </a:moveTo>
                <a:cubicBezTo>
                  <a:pt x="1727506" y="396035"/>
                  <a:pt x="1726363" y="399083"/>
                  <a:pt x="1727792" y="402703"/>
                </a:cubicBezTo>
                <a:lnTo>
                  <a:pt x="1725315" y="406037"/>
                </a:lnTo>
                <a:cubicBezTo>
                  <a:pt x="1725029" y="406418"/>
                  <a:pt x="1725601" y="407370"/>
                  <a:pt x="1726077" y="407751"/>
                </a:cubicBezTo>
                <a:cubicBezTo>
                  <a:pt x="1726649" y="408132"/>
                  <a:pt x="1727792" y="408418"/>
                  <a:pt x="1728363" y="408132"/>
                </a:cubicBezTo>
                <a:cubicBezTo>
                  <a:pt x="1729792" y="407466"/>
                  <a:pt x="1732173" y="406323"/>
                  <a:pt x="1732078" y="405656"/>
                </a:cubicBezTo>
                <a:lnTo>
                  <a:pt x="1731030" y="400131"/>
                </a:lnTo>
                <a:cubicBezTo>
                  <a:pt x="1736555" y="397941"/>
                  <a:pt x="1733411" y="396035"/>
                  <a:pt x="1730458" y="396035"/>
                </a:cubicBezTo>
                <a:close/>
                <a:moveTo>
                  <a:pt x="1751604" y="389749"/>
                </a:moveTo>
                <a:cubicBezTo>
                  <a:pt x="1751985" y="391368"/>
                  <a:pt x="1751794" y="395464"/>
                  <a:pt x="1750556" y="395654"/>
                </a:cubicBezTo>
                <a:cubicBezTo>
                  <a:pt x="1749318" y="395845"/>
                  <a:pt x="1746937" y="397083"/>
                  <a:pt x="1747318" y="398226"/>
                </a:cubicBezTo>
                <a:cubicBezTo>
                  <a:pt x="1747699" y="399369"/>
                  <a:pt x="1746175" y="402703"/>
                  <a:pt x="1743318" y="403465"/>
                </a:cubicBezTo>
                <a:lnTo>
                  <a:pt x="1740746" y="404132"/>
                </a:lnTo>
                <a:lnTo>
                  <a:pt x="1735697" y="405370"/>
                </a:lnTo>
                <a:cubicBezTo>
                  <a:pt x="1736459" y="408132"/>
                  <a:pt x="1738745" y="409942"/>
                  <a:pt x="1740841" y="409371"/>
                </a:cubicBezTo>
                <a:cubicBezTo>
                  <a:pt x="1742841" y="408799"/>
                  <a:pt x="1752843" y="412419"/>
                  <a:pt x="1753985" y="412800"/>
                </a:cubicBezTo>
                <a:cubicBezTo>
                  <a:pt x="1755128" y="413181"/>
                  <a:pt x="1758938" y="413562"/>
                  <a:pt x="1758938" y="412419"/>
                </a:cubicBezTo>
                <a:cubicBezTo>
                  <a:pt x="1758938" y="411275"/>
                  <a:pt x="1760272" y="409180"/>
                  <a:pt x="1761986" y="410228"/>
                </a:cubicBezTo>
                <a:cubicBezTo>
                  <a:pt x="1763606" y="411275"/>
                  <a:pt x="1768463" y="408704"/>
                  <a:pt x="1767987" y="407466"/>
                </a:cubicBezTo>
                <a:cubicBezTo>
                  <a:pt x="1767320" y="406037"/>
                  <a:pt x="1759891" y="402703"/>
                  <a:pt x="1757700" y="402417"/>
                </a:cubicBezTo>
                <a:cubicBezTo>
                  <a:pt x="1755509" y="402131"/>
                  <a:pt x="1754271" y="400608"/>
                  <a:pt x="1754842" y="398893"/>
                </a:cubicBezTo>
                <a:cubicBezTo>
                  <a:pt x="1755509" y="397179"/>
                  <a:pt x="1756652" y="391749"/>
                  <a:pt x="1756843" y="390797"/>
                </a:cubicBezTo>
                <a:cubicBezTo>
                  <a:pt x="1757034" y="389844"/>
                  <a:pt x="1751223" y="388130"/>
                  <a:pt x="1751604" y="389749"/>
                </a:cubicBezTo>
                <a:close/>
                <a:moveTo>
                  <a:pt x="1784751" y="383081"/>
                </a:moveTo>
                <a:lnTo>
                  <a:pt x="1783513" y="383272"/>
                </a:lnTo>
                <a:lnTo>
                  <a:pt x="1782465" y="383367"/>
                </a:lnTo>
                <a:cubicBezTo>
                  <a:pt x="1781512" y="384415"/>
                  <a:pt x="1778465" y="384987"/>
                  <a:pt x="1775702" y="384701"/>
                </a:cubicBezTo>
                <a:lnTo>
                  <a:pt x="1774655" y="386320"/>
                </a:lnTo>
                <a:lnTo>
                  <a:pt x="1774083" y="387082"/>
                </a:lnTo>
                <a:cubicBezTo>
                  <a:pt x="1775607" y="388892"/>
                  <a:pt x="1778083" y="392321"/>
                  <a:pt x="1779608" y="394702"/>
                </a:cubicBezTo>
                <a:lnTo>
                  <a:pt x="1777036" y="397083"/>
                </a:lnTo>
                <a:lnTo>
                  <a:pt x="1776655" y="397464"/>
                </a:lnTo>
                <a:cubicBezTo>
                  <a:pt x="1777417" y="398702"/>
                  <a:pt x="1779608" y="398988"/>
                  <a:pt x="1781512" y="398131"/>
                </a:cubicBezTo>
                <a:lnTo>
                  <a:pt x="1783608" y="399941"/>
                </a:lnTo>
                <a:cubicBezTo>
                  <a:pt x="1784751" y="400989"/>
                  <a:pt x="1787608" y="402131"/>
                  <a:pt x="1788656" y="401655"/>
                </a:cubicBezTo>
                <a:lnTo>
                  <a:pt x="1791037" y="400608"/>
                </a:lnTo>
                <a:cubicBezTo>
                  <a:pt x="1789514" y="398893"/>
                  <a:pt x="1787894" y="396226"/>
                  <a:pt x="1787418" y="394607"/>
                </a:cubicBezTo>
                <a:lnTo>
                  <a:pt x="1788942" y="393178"/>
                </a:lnTo>
                <a:lnTo>
                  <a:pt x="1789609" y="392511"/>
                </a:lnTo>
                <a:cubicBezTo>
                  <a:pt x="1789609" y="391368"/>
                  <a:pt x="1785418" y="388511"/>
                  <a:pt x="1786275" y="386987"/>
                </a:cubicBezTo>
                <a:cubicBezTo>
                  <a:pt x="1787132" y="385463"/>
                  <a:pt x="1786465" y="383653"/>
                  <a:pt x="1784751" y="383081"/>
                </a:cubicBezTo>
                <a:close/>
                <a:moveTo>
                  <a:pt x="1968773" y="375761"/>
                </a:moveTo>
                <a:lnTo>
                  <a:pt x="1969748" y="379813"/>
                </a:lnTo>
                <a:lnTo>
                  <a:pt x="1968965" y="380700"/>
                </a:lnTo>
                <a:lnTo>
                  <a:pt x="1967536" y="379462"/>
                </a:lnTo>
                <a:lnTo>
                  <a:pt x="1966869" y="378891"/>
                </a:lnTo>
                <a:lnTo>
                  <a:pt x="1965301" y="378430"/>
                </a:lnTo>
                <a:close/>
                <a:moveTo>
                  <a:pt x="1996206" y="358317"/>
                </a:moveTo>
                <a:cubicBezTo>
                  <a:pt x="1998492" y="358317"/>
                  <a:pt x="2003064" y="359365"/>
                  <a:pt x="2002207" y="360603"/>
                </a:cubicBezTo>
                <a:cubicBezTo>
                  <a:pt x="2001349" y="361841"/>
                  <a:pt x="2004017" y="364889"/>
                  <a:pt x="2001731" y="364889"/>
                </a:cubicBezTo>
                <a:cubicBezTo>
                  <a:pt x="1999444" y="364794"/>
                  <a:pt x="1994587" y="367652"/>
                  <a:pt x="1994110" y="366890"/>
                </a:cubicBezTo>
                <a:cubicBezTo>
                  <a:pt x="1993729" y="366127"/>
                  <a:pt x="1995920" y="361841"/>
                  <a:pt x="1994587" y="360603"/>
                </a:cubicBezTo>
                <a:cubicBezTo>
                  <a:pt x="1993158" y="359365"/>
                  <a:pt x="1993920" y="358317"/>
                  <a:pt x="1996206" y="358317"/>
                </a:cubicBezTo>
                <a:close/>
                <a:moveTo>
                  <a:pt x="220555" y="357554"/>
                </a:moveTo>
                <a:lnTo>
                  <a:pt x="220079" y="358602"/>
                </a:lnTo>
                <a:lnTo>
                  <a:pt x="219508" y="359745"/>
                </a:lnTo>
                <a:cubicBezTo>
                  <a:pt x="219413" y="361269"/>
                  <a:pt x="214364" y="362508"/>
                  <a:pt x="212745" y="362508"/>
                </a:cubicBezTo>
                <a:cubicBezTo>
                  <a:pt x="211126" y="362508"/>
                  <a:pt x="211507" y="363555"/>
                  <a:pt x="213602" y="364794"/>
                </a:cubicBezTo>
                <a:cubicBezTo>
                  <a:pt x="215698" y="366032"/>
                  <a:pt x="221984" y="365841"/>
                  <a:pt x="222556" y="362508"/>
                </a:cubicBezTo>
                <a:lnTo>
                  <a:pt x="227128" y="364889"/>
                </a:lnTo>
                <a:cubicBezTo>
                  <a:pt x="231223" y="366984"/>
                  <a:pt x="234653" y="368604"/>
                  <a:pt x="236177" y="362889"/>
                </a:cubicBezTo>
                <a:lnTo>
                  <a:pt x="236367" y="362127"/>
                </a:lnTo>
                <a:cubicBezTo>
                  <a:pt x="239034" y="361555"/>
                  <a:pt x="238272" y="359936"/>
                  <a:pt x="234748" y="358507"/>
                </a:cubicBezTo>
                <a:lnTo>
                  <a:pt x="232176" y="358602"/>
                </a:lnTo>
                <a:lnTo>
                  <a:pt x="230080" y="358698"/>
                </a:lnTo>
                <a:cubicBezTo>
                  <a:pt x="227604" y="360602"/>
                  <a:pt x="225604" y="360983"/>
                  <a:pt x="225604" y="359555"/>
                </a:cubicBezTo>
                <a:lnTo>
                  <a:pt x="225128" y="358698"/>
                </a:lnTo>
                <a:lnTo>
                  <a:pt x="224556" y="357650"/>
                </a:lnTo>
                <a:cubicBezTo>
                  <a:pt x="223508" y="356697"/>
                  <a:pt x="221698" y="356602"/>
                  <a:pt x="220555" y="357554"/>
                </a:cubicBezTo>
                <a:close/>
                <a:moveTo>
                  <a:pt x="1879525" y="353935"/>
                </a:moveTo>
                <a:cubicBezTo>
                  <a:pt x="1876668" y="353840"/>
                  <a:pt x="1877334" y="358507"/>
                  <a:pt x="1879906" y="358983"/>
                </a:cubicBezTo>
                <a:cubicBezTo>
                  <a:pt x="1882478" y="359460"/>
                  <a:pt x="1884859" y="358983"/>
                  <a:pt x="1885144" y="357935"/>
                </a:cubicBezTo>
                <a:lnTo>
                  <a:pt x="1885144" y="356983"/>
                </a:lnTo>
                <a:lnTo>
                  <a:pt x="1885144" y="356031"/>
                </a:lnTo>
                <a:cubicBezTo>
                  <a:pt x="1884954" y="354983"/>
                  <a:pt x="1882382" y="354125"/>
                  <a:pt x="1879525" y="353935"/>
                </a:cubicBezTo>
                <a:close/>
                <a:moveTo>
                  <a:pt x="1944009" y="353459"/>
                </a:moveTo>
                <a:cubicBezTo>
                  <a:pt x="1943343" y="354983"/>
                  <a:pt x="1940675" y="355269"/>
                  <a:pt x="1938009" y="354125"/>
                </a:cubicBezTo>
                <a:lnTo>
                  <a:pt x="1937823" y="354454"/>
                </a:lnTo>
                <a:lnTo>
                  <a:pt x="1930388" y="355650"/>
                </a:lnTo>
                <a:cubicBezTo>
                  <a:pt x="1927150" y="357459"/>
                  <a:pt x="1927435" y="360507"/>
                  <a:pt x="1931150" y="362222"/>
                </a:cubicBezTo>
                <a:lnTo>
                  <a:pt x="1932769" y="361746"/>
                </a:lnTo>
                <a:cubicBezTo>
                  <a:pt x="1934484" y="361269"/>
                  <a:pt x="1935437" y="358698"/>
                  <a:pt x="1936389" y="356983"/>
                </a:cubicBezTo>
                <a:lnTo>
                  <a:pt x="1937823" y="354454"/>
                </a:lnTo>
                <a:close/>
                <a:moveTo>
                  <a:pt x="1745032" y="349649"/>
                </a:moveTo>
                <a:lnTo>
                  <a:pt x="1741889" y="350506"/>
                </a:lnTo>
                <a:cubicBezTo>
                  <a:pt x="1743794" y="351458"/>
                  <a:pt x="1744365" y="359269"/>
                  <a:pt x="1741126" y="360602"/>
                </a:cubicBezTo>
                <a:cubicBezTo>
                  <a:pt x="1737793" y="361841"/>
                  <a:pt x="1736650" y="363841"/>
                  <a:pt x="1738555" y="364984"/>
                </a:cubicBezTo>
                <a:cubicBezTo>
                  <a:pt x="1740460" y="366127"/>
                  <a:pt x="1748556" y="359745"/>
                  <a:pt x="1750842" y="355840"/>
                </a:cubicBezTo>
                <a:lnTo>
                  <a:pt x="1756081" y="354792"/>
                </a:lnTo>
                <a:cubicBezTo>
                  <a:pt x="1756271" y="354697"/>
                  <a:pt x="1756462" y="353173"/>
                  <a:pt x="1756081" y="352887"/>
                </a:cubicBezTo>
                <a:lnTo>
                  <a:pt x="1755509" y="352506"/>
                </a:lnTo>
                <a:cubicBezTo>
                  <a:pt x="1754462" y="352602"/>
                  <a:pt x="1751318" y="353173"/>
                  <a:pt x="1748556" y="353744"/>
                </a:cubicBezTo>
                <a:lnTo>
                  <a:pt x="1748175" y="350506"/>
                </a:lnTo>
                <a:cubicBezTo>
                  <a:pt x="1748080" y="350125"/>
                  <a:pt x="1745889" y="349363"/>
                  <a:pt x="1745032" y="349649"/>
                </a:cubicBezTo>
                <a:close/>
                <a:moveTo>
                  <a:pt x="867684" y="346696"/>
                </a:moveTo>
                <a:cubicBezTo>
                  <a:pt x="863874" y="344886"/>
                  <a:pt x="857683" y="345934"/>
                  <a:pt x="856540" y="346887"/>
                </a:cubicBezTo>
                <a:cubicBezTo>
                  <a:pt x="855302" y="347839"/>
                  <a:pt x="856159" y="348315"/>
                  <a:pt x="858445" y="348029"/>
                </a:cubicBezTo>
                <a:cubicBezTo>
                  <a:pt x="860731" y="347744"/>
                  <a:pt x="863207" y="353173"/>
                  <a:pt x="864636" y="353840"/>
                </a:cubicBezTo>
                <a:lnTo>
                  <a:pt x="864922" y="353649"/>
                </a:lnTo>
                <a:cubicBezTo>
                  <a:pt x="865874" y="352792"/>
                  <a:pt x="866731" y="351649"/>
                  <a:pt x="867017" y="350601"/>
                </a:cubicBezTo>
                <a:close/>
                <a:moveTo>
                  <a:pt x="889591" y="330123"/>
                </a:moveTo>
                <a:lnTo>
                  <a:pt x="887305" y="330694"/>
                </a:lnTo>
                <a:lnTo>
                  <a:pt x="883114" y="331742"/>
                </a:lnTo>
                <a:cubicBezTo>
                  <a:pt x="877876" y="333075"/>
                  <a:pt x="875304" y="335933"/>
                  <a:pt x="877209" y="338123"/>
                </a:cubicBezTo>
                <a:lnTo>
                  <a:pt x="879400" y="338885"/>
                </a:lnTo>
                <a:cubicBezTo>
                  <a:pt x="882067" y="339838"/>
                  <a:pt x="881686" y="336790"/>
                  <a:pt x="882733" y="336028"/>
                </a:cubicBezTo>
                <a:lnTo>
                  <a:pt x="885686" y="334028"/>
                </a:lnTo>
                <a:cubicBezTo>
                  <a:pt x="889687" y="335075"/>
                  <a:pt x="893497" y="335647"/>
                  <a:pt x="894354" y="335266"/>
                </a:cubicBezTo>
                <a:cubicBezTo>
                  <a:pt x="895116" y="334885"/>
                  <a:pt x="896926" y="333742"/>
                  <a:pt x="896354" y="333075"/>
                </a:cubicBezTo>
                <a:cubicBezTo>
                  <a:pt x="895688" y="332408"/>
                  <a:pt x="892068" y="330408"/>
                  <a:pt x="889591" y="330123"/>
                </a:cubicBezTo>
                <a:close/>
                <a:moveTo>
                  <a:pt x="1049135" y="323741"/>
                </a:moveTo>
                <a:lnTo>
                  <a:pt x="1047611" y="324503"/>
                </a:lnTo>
                <a:lnTo>
                  <a:pt x="1045516" y="325550"/>
                </a:lnTo>
                <a:cubicBezTo>
                  <a:pt x="1043992" y="327646"/>
                  <a:pt x="1043515" y="330504"/>
                  <a:pt x="1044373" y="331932"/>
                </a:cubicBezTo>
                <a:lnTo>
                  <a:pt x="1045516" y="332123"/>
                </a:lnTo>
                <a:cubicBezTo>
                  <a:pt x="1047135" y="332313"/>
                  <a:pt x="1049135" y="331742"/>
                  <a:pt x="1050659" y="331075"/>
                </a:cubicBezTo>
                <a:lnTo>
                  <a:pt x="1051898" y="330599"/>
                </a:lnTo>
                <a:cubicBezTo>
                  <a:pt x="1052660" y="329742"/>
                  <a:pt x="1054374" y="329360"/>
                  <a:pt x="1055707" y="329646"/>
                </a:cubicBezTo>
                <a:cubicBezTo>
                  <a:pt x="1057041" y="329932"/>
                  <a:pt x="1062089" y="332218"/>
                  <a:pt x="1065328" y="333361"/>
                </a:cubicBezTo>
                <a:lnTo>
                  <a:pt x="1068185" y="331551"/>
                </a:lnTo>
                <a:lnTo>
                  <a:pt x="1071329" y="329551"/>
                </a:lnTo>
                <a:cubicBezTo>
                  <a:pt x="1070186" y="326598"/>
                  <a:pt x="1066947" y="325169"/>
                  <a:pt x="1064185" y="326503"/>
                </a:cubicBezTo>
                <a:cubicBezTo>
                  <a:pt x="1061423" y="327837"/>
                  <a:pt x="1051612" y="324217"/>
                  <a:pt x="1049135" y="323741"/>
                </a:cubicBezTo>
                <a:close/>
                <a:moveTo>
                  <a:pt x="1172674" y="323646"/>
                </a:moveTo>
                <a:cubicBezTo>
                  <a:pt x="1171817" y="323169"/>
                  <a:pt x="1164673" y="326408"/>
                  <a:pt x="1162388" y="325074"/>
                </a:cubicBezTo>
                <a:cubicBezTo>
                  <a:pt x="1160102" y="323741"/>
                  <a:pt x="1158482" y="324598"/>
                  <a:pt x="1158768" y="327075"/>
                </a:cubicBezTo>
                <a:lnTo>
                  <a:pt x="1160006" y="328789"/>
                </a:lnTo>
                <a:lnTo>
                  <a:pt x="1161054" y="330218"/>
                </a:lnTo>
                <a:cubicBezTo>
                  <a:pt x="1162673" y="331646"/>
                  <a:pt x="1164864" y="331646"/>
                  <a:pt x="1165816" y="330123"/>
                </a:cubicBezTo>
                <a:lnTo>
                  <a:pt x="1166007" y="328598"/>
                </a:lnTo>
                <a:cubicBezTo>
                  <a:pt x="1166293" y="325741"/>
                  <a:pt x="1169055" y="327075"/>
                  <a:pt x="1170770" y="326503"/>
                </a:cubicBezTo>
                <a:lnTo>
                  <a:pt x="1172008" y="326122"/>
                </a:lnTo>
                <a:cubicBezTo>
                  <a:pt x="1173056" y="325074"/>
                  <a:pt x="1173341" y="323931"/>
                  <a:pt x="1172674" y="323646"/>
                </a:cubicBezTo>
                <a:close/>
                <a:moveTo>
                  <a:pt x="998367" y="323265"/>
                </a:moveTo>
                <a:lnTo>
                  <a:pt x="995375" y="330005"/>
                </a:lnTo>
                <a:lnTo>
                  <a:pt x="994938" y="329360"/>
                </a:lnTo>
                <a:lnTo>
                  <a:pt x="993749" y="329396"/>
                </a:lnTo>
                <a:lnTo>
                  <a:pt x="993033" y="328789"/>
                </a:lnTo>
                <a:cubicBezTo>
                  <a:pt x="991319" y="327360"/>
                  <a:pt x="987985" y="326503"/>
                  <a:pt x="985413" y="326598"/>
                </a:cubicBezTo>
                <a:cubicBezTo>
                  <a:pt x="980555" y="326789"/>
                  <a:pt x="975221" y="324884"/>
                  <a:pt x="971030" y="328503"/>
                </a:cubicBezTo>
                <a:lnTo>
                  <a:pt x="970363" y="328979"/>
                </a:lnTo>
                <a:cubicBezTo>
                  <a:pt x="968649" y="328694"/>
                  <a:pt x="962934" y="328789"/>
                  <a:pt x="957695" y="329075"/>
                </a:cubicBezTo>
                <a:lnTo>
                  <a:pt x="952933" y="329265"/>
                </a:lnTo>
                <a:lnTo>
                  <a:pt x="951123" y="329360"/>
                </a:lnTo>
                <a:cubicBezTo>
                  <a:pt x="949599" y="328979"/>
                  <a:pt x="947789" y="328313"/>
                  <a:pt x="947218" y="327837"/>
                </a:cubicBezTo>
                <a:cubicBezTo>
                  <a:pt x="946646" y="327360"/>
                  <a:pt x="943503" y="327837"/>
                  <a:pt x="941598" y="330027"/>
                </a:cubicBezTo>
                <a:cubicBezTo>
                  <a:pt x="939693" y="332123"/>
                  <a:pt x="931787" y="330027"/>
                  <a:pt x="931121" y="331456"/>
                </a:cubicBezTo>
                <a:lnTo>
                  <a:pt x="931502" y="331742"/>
                </a:lnTo>
                <a:cubicBezTo>
                  <a:pt x="933978" y="333361"/>
                  <a:pt x="936645" y="334885"/>
                  <a:pt x="939407" y="336219"/>
                </a:cubicBezTo>
                <a:cubicBezTo>
                  <a:pt x="939979" y="336504"/>
                  <a:pt x="941217" y="336028"/>
                  <a:pt x="942074" y="335742"/>
                </a:cubicBezTo>
                <a:lnTo>
                  <a:pt x="944455" y="334980"/>
                </a:lnTo>
                <a:cubicBezTo>
                  <a:pt x="946932" y="334123"/>
                  <a:pt x="949123" y="334028"/>
                  <a:pt x="949504" y="334790"/>
                </a:cubicBezTo>
                <a:cubicBezTo>
                  <a:pt x="949789" y="335552"/>
                  <a:pt x="951218" y="337171"/>
                  <a:pt x="952076" y="337171"/>
                </a:cubicBezTo>
                <a:lnTo>
                  <a:pt x="952456" y="337076"/>
                </a:lnTo>
                <a:lnTo>
                  <a:pt x="958457" y="335266"/>
                </a:lnTo>
                <a:cubicBezTo>
                  <a:pt x="965411" y="334980"/>
                  <a:pt x="971506" y="334123"/>
                  <a:pt x="972078" y="333266"/>
                </a:cubicBezTo>
                <a:lnTo>
                  <a:pt x="972745" y="332599"/>
                </a:lnTo>
                <a:cubicBezTo>
                  <a:pt x="973221" y="332123"/>
                  <a:pt x="974173" y="331361"/>
                  <a:pt x="974745" y="331456"/>
                </a:cubicBezTo>
                <a:cubicBezTo>
                  <a:pt x="976650" y="331742"/>
                  <a:pt x="979317" y="333266"/>
                  <a:pt x="980270" y="332694"/>
                </a:cubicBezTo>
                <a:lnTo>
                  <a:pt x="985413" y="329646"/>
                </a:lnTo>
                <a:lnTo>
                  <a:pt x="993749" y="329396"/>
                </a:lnTo>
                <a:lnTo>
                  <a:pt x="994271" y="329837"/>
                </a:lnTo>
                <a:cubicBezTo>
                  <a:pt x="993985" y="331695"/>
                  <a:pt x="994319" y="331885"/>
                  <a:pt x="995069" y="330695"/>
                </a:cubicBezTo>
                <a:lnTo>
                  <a:pt x="995375" y="330005"/>
                </a:lnTo>
                <a:lnTo>
                  <a:pt x="996748" y="332027"/>
                </a:lnTo>
                <a:cubicBezTo>
                  <a:pt x="997510" y="333171"/>
                  <a:pt x="1003415" y="333647"/>
                  <a:pt x="1004749" y="332599"/>
                </a:cubicBezTo>
                <a:lnTo>
                  <a:pt x="1008273" y="329646"/>
                </a:lnTo>
                <a:cubicBezTo>
                  <a:pt x="1011035" y="331361"/>
                  <a:pt x="1014560" y="332504"/>
                  <a:pt x="1016179" y="332408"/>
                </a:cubicBezTo>
                <a:cubicBezTo>
                  <a:pt x="1017798" y="332218"/>
                  <a:pt x="1022180" y="329075"/>
                  <a:pt x="1024656" y="330313"/>
                </a:cubicBezTo>
                <a:cubicBezTo>
                  <a:pt x="1027132" y="331551"/>
                  <a:pt x="1032086" y="336504"/>
                  <a:pt x="1033800" y="335933"/>
                </a:cubicBezTo>
                <a:cubicBezTo>
                  <a:pt x="1035514" y="335266"/>
                  <a:pt x="1033324" y="331456"/>
                  <a:pt x="1034753" y="330694"/>
                </a:cubicBezTo>
                <a:cubicBezTo>
                  <a:pt x="1036181" y="329932"/>
                  <a:pt x="1034657" y="326122"/>
                  <a:pt x="1027799" y="324122"/>
                </a:cubicBezTo>
                <a:lnTo>
                  <a:pt x="1021322" y="325836"/>
                </a:lnTo>
                <a:cubicBezTo>
                  <a:pt x="1019989" y="326217"/>
                  <a:pt x="1017893" y="326503"/>
                  <a:pt x="1017036" y="325931"/>
                </a:cubicBezTo>
                <a:cubicBezTo>
                  <a:pt x="1013226" y="323265"/>
                  <a:pt x="1008178" y="323836"/>
                  <a:pt x="1005035" y="324979"/>
                </a:cubicBezTo>
                <a:cubicBezTo>
                  <a:pt x="1002082" y="326027"/>
                  <a:pt x="1001224" y="326027"/>
                  <a:pt x="999320" y="324408"/>
                </a:cubicBezTo>
                <a:close/>
                <a:moveTo>
                  <a:pt x="1112000" y="322407"/>
                </a:moveTo>
                <a:cubicBezTo>
                  <a:pt x="1111333" y="322312"/>
                  <a:pt x="1110286" y="322598"/>
                  <a:pt x="1109810" y="322979"/>
                </a:cubicBezTo>
                <a:cubicBezTo>
                  <a:pt x="1107619" y="325074"/>
                  <a:pt x="1106095" y="323931"/>
                  <a:pt x="1103428" y="323169"/>
                </a:cubicBezTo>
                <a:cubicBezTo>
                  <a:pt x="1099808" y="322121"/>
                  <a:pt x="1094760" y="322026"/>
                  <a:pt x="1091712" y="323455"/>
                </a:cubicBezTo>
                <a:cubicBezTo>
                  <a:pt x="1089045" y="324693"/>
                  <a:pt x="1087235" y="320598"/>
                  <a:pt x="1084759" y="323931"/>
                </a:cubicBezTo>
                <a:cubicBezTo>
                  <a:pt x="1083806" y="325265"/>
                  <a:pt x="1078377" y="324312"/>
                  <a:pt x="1075043" y="324503"/>
                </a:cubicBezTo>
                <a:lnTo>
                  <a:pt x="1074377" y="324503"/>
                </a:lnTo>
                <a:cubicBezTo>
                  <a:pt x="1073996" y="324979"/>
                  <a:pt x="1073614" y="326122"/>
                  <a:pt x="1073614" y="327075"/>
                </a:cubicBezTo>
                <a:cubicBezTo>
                  <a:pt x="1073614" y="328027"/>
                  <a:pt x="1075996" y="330313"/>
                  <a:pt x="1078948" y="329360"/>
                </a:cubicBezTo>
                <a:lnTo>
                  <a:pt x="1081044" y="329646"/>
                </a:lnTo>
                <a:cubicBezTo>
                  <a:pt x="1083330" y="330027"/>
                  <a:pt x="1085235" y="332408"/>
                  <a:pt x="1087521" y="332599"/>
                </a:cubicBezTo>
                <a:cubicBezTo>
                  <a:pt x="1090569" y="332980"/>
                  <a:pt x="1093807" y="333361"/>
                  <a:pt x="1097141" y="331456"/>
                </a:cubicBezTo>
                <a:lnTo>
                  <a:pt x="1099237" y="330313"/>
                </a:lnTo>
                <a:cubicBezTo>
                  <a:pt x="1103047" y="330504"/>
                  <a:pt x="1108190" y="331266"/>
                  <a:pt x="1110762" y="331837"/>
                </a:cubicBezTo>
                <a:cubicBezTo>
                  <a:pt x="1113334" y="332408"/>
                  <a:pt x="1119239" y="329456"/>
                  <a:pt x="1119525" y="330789"/>
                </a:cubicBezTo>
                <a:cubicBezTo>
                  <a:pt x="1119811" y="332123"/>
                  <a:pt x="1123430" y="333361"/>
                  <a:pt x="1127050" y="330218"/>
                </a:cubicBezTo>
                <a:lnTo>
                  <a:pt x="1131812" y="330694"/>
                </a:lnTo>
                <a:lnTo>
                  <a:pt x="1135432" y="331075"/>
                </a:lnTo>
                <a:cubicBezTo>
                  <a:pt x="1139337" y="331932"/>
                  <a:pt x="1144385" y="332599"/>
                  <a:pt x="1146862" y="332504"/>
                </a:cubicBezTo>
                <a:lnTo>
                  <a:pt x="1147814" y="331551"/>
                </a:lnTo>
                <a:lnTo>
                  <a:pt x="1150005" y="329265"/>
                </a:lnTo>
                <a:cubicBezTo>
                  <a:pt x="1152101" y="325741"/>
                  <a:pt x="1152005" y="322883"/>
                  <a:pt x="1149719" y="322883"/>
                </a:cubicBezTo>
                <a:cubicBezTo>
                  <a:pt x="1147433" y="322883"/>
                  <a:pt x="1140575" y="322121"/>
                  <a:pt x="1137146" y="322883"/>
                </a:cubicBezTo>
                <a:lnTo>
                  <a:pt x="1134289" y="323931"/>
                </a:lnTo>
                <a:lnTo>
                  <a:pt x="1133908" y="324122"/>
                </a:lnTo>
                <a:cubicBezTo>
                  <a:pt x="1133146" y="323646"/>
                  <a:pt x="1129717" y="324408"/>
                  <a:pt x="1126288" y="325741"/>
                </a:cubicBezTo>
                <a:lnTo>
                  <a:pt x="1122478" y="324503"/>
                </a:lnTo>
                <a:cubicBezTo>
                  <a:pt x="1119144" y="323455"/>
                  <a:pt x="1115524" y="322979"/>
                  <a:pt x="1112000" y="322407"/>
                </a:cubicBezTo>
                <a:close/>
                <a:moveTo>
                  <a:pt x="1963440" y="321836"/>
                </a:moveTo>
                <a:lnTo>
                  <a:pt x="1960678" y="322407"/>
                </a:lnTo>
                <a:cubicBezTo>
                  <a:pt x="1958487" y="322883"/>
                  <a:pt x="1956677" y="324408"/>
                  <a:pt x="1954772" y="325646"/>
                </a:cubicBezTo>
                <a:cubicBezTo>
                  <a:pt x="1954391" y="325931"/>
                  <a:pt x="1954391" y="327265"/>
                  <a:pt x="1954867" y="327551"/>
                </a:cubicBezTo>
                <a:cubicBezTo>
                  <a:pt x="1955725" y="328122"/>
                  <a:pt x="1957439" y="328789"/>
                  <a:pt x="1958011" y="328503"/>
                </a:cubicBezTo>
                <a:cubicBezTo>
                  <a:pt x="1959725" y="327646"/>
                  <a:pt x="1961154" y="326312"/>
                  <a:pt x="1962773" y="325265"/>
                </a:cubicBezTo>
                <a:lnTo>
                  <a:pt x="1963154" y="324979"/>
                </a:lnTo>
                <a:cubicBezTo>
                  <a:pt x="1962869" y="325074"/>
                  <a:pt x="1963821" y="325931"/>
                  <a:pt x="1965155" y="326694"/>
                </a:cubicBezTo>
                <a:lnTo>
                  <a:pt x="1970561" y="327792"/>
                </a:lnTo>
                <a:lnTo>
                  <a:pt x="1970600" y="327835"/>
                </a:lnTo>
                <a:lnTo>
                  <a:pt x="1970489" y="327837"/>
                </a:lnTo>
                <a:lnTo>
                  <a:pt x="1970298" y="328694"/>
                </a:lnTo>
                <a:lnTo>
                  <a:pt x="1970012" y="330599"/>
                </a:lnTo>
                <a:cubicBezTo>
                  <a:pt x="1970584" y="332790"/>
                  <a:pt x="1972298" y="336314"/>
                  <a:pt x="1973822" y="338504"/>
                </a:cubicBezTo>
                <a:lnTo>
                  <a:pt x="1975537" y="340314"/>
                </a:lnTo>
                <a:cubicBezTo>
                  <a:pt x="1976203" y="340981"/>
                  <a:pt x="1977918" y="341457"/>
                  <a:pt x="1978775" y="341171"/>
                </a:cubicBezTo>
                <a:cubicBezTo>
                  <a:pt x="1981728" y="340219"/>
                  <a:pt x="1978585" y="339457"/>
                  <a:pt x="1978490" y="338504"/>
                </a:cubicBezTo>
                <a:lnTo>
                  <a:pt x="1978204" y="336695"/>
                </a:lnTo>
                <a:cubicBezTo>
                  <a:pt x="1978299" y="333361"/>
                  <a:pt x="1980109" y="337076"/>
                  <a:pt x="1976489" y="334314"/>
                </a:cubicBezTo>
                <a:lnTo>
                  <a:pt x="1970600" y="327835"/>
                </a:lnTo>
                <a:lnTo>
                  <a:pt x="1970764" y="327833"/>
                </a:lnTo>
                <a:lnTo>
                  <a:pt x="1978407" y="329384"/>
                </a:lnTo>
                <a:cubicBezTo>
                  <a:pt x="1984467" y="330313"/>
                  <a:pt x="1990063" y="330837"/>
                  <a:pt x="1988872" y="329646"/>
                </a:cubicBezTo>
                <a:lnTo>
                  <a:pt x="1986110" y="328789"/>
                </a:lnTo>
                <a:lnTo>
                  <a:pt x="1982395" y="327646"/>
                </a:lnTo>
                <a:lnTo>
                  <a:pt x="1970764" y="327833"/>
                </a:lnTo>
                <a:lnTo>
                  <a:pt x="1970561" y="327792"/>
                </a:lnTo>
                <a:lnTo>
                  <a:pt x="1969822" y="326979"/>
                </a:lnTo>
                <a:cubicBezTo>
                  <a:pt x="1969822" y="325646"/>
                  <a:pt x="1966964" y="322026"/>
                  <a:pt x="1963440" y="321836"/>
                </a:cubicBezTo>
                <a:close/>
                <a:moveTo>
                  <a:pt x="1214870" y="314883"/>
                </a:moveTo>
                <a:cubicBezTo>
                  <a:pt x="1214299" y="314025"/>
                  <a:pt x="1210013" y="315740"/>
                  <a:pt x="1208584" y="317645"/>
                </a:cubicBezTo>
                <a:cubicBezTo>
                  <a:pt x="1207155" y="319645"/>
                  <a:pt x="1199440" y="319264"/>
                  <a:pt x="1200011" y="318692"/>
                </a:cubicBezTo>
                <a:cubicBezTo>
                  <a:pt x="1200583" y="318121"/>
                  <a:pt x="1200011" y="316787"/>
                  <a:pt x="1197535" y="316502"/>
                </a:cubicBezTo>
                <a:cubicBezTo>
                  <a:pt x="1195058" y="316311"/>
                  <a:pt x="1189820" y="320693"/>
                  <a:pt x="1187248" y="322217"/>
                </a:cubicBezTo>
                <a:lnTo>
                  <a:pt x="1184390" y="321455"/>
                </a:lnTo>
                <a:lnTo>
                  <a:pt x="1180866" y="320502"/>
                </a:lnTo>
                <a:cubicBezTo>
                  <a:pt x="1176580" y="319359"/>
                  <a:pt x="1175627" y="320026"/>
                  <a:pt x="1178675" y="321931"/>
                </a:cubicBezTo>
                <a:lnTo>
                  <a:pt x="1178485" y="323169"/>
                </a:lnTo>
                <a:lnTo>
                  <a:pt x="1177437" y="329360"/>
                </a:lnTo>
                <a:cubicBezTo>
                  <a:pt x="1182866" y="330408"/>
                  <a:pt x="1187819" y="330408"/>
                  <a:pt x="1188391" y="329456"/>
                </a:cubicBezTo>
                <a:cubicBezTo>
                  <a:pt x="1188962" y="328503"/>
                  <a:pt x="1191820" y="326312"/>
                  <a:pt x="1193439" y="327075"/>
                </a:cubicBezTo>
                <a:lnTo>
                  <a:pt x="1194773" y="327741"/>
                </a:lnTo>
                <a:cubicBezTo>
                  <a:pt x="1199059" y="329932"/>
                  <a:pt x="1202964" y="329551"/>
                  <a:pt x="1207250" y="327360"/>
                </a:cubicBezTo>
                <a:lnTo>
                  <a:pt x="1211918" y="324979"/>
                </a:lnTo>
                <a:cubicBezTo>
                  <a:pt x="1209441" y="322693"/>
                  <a:pt x="1207631" y="320598"/>
                  <a:pt x="1207727" y="320502"/>
                </a:cubicBezTo>
                <a:cubicBezTo>
                  <a:pt x="1207917" y="320407"/>
                  <a:pt x="1212203" y="320979"/>
                  <a:pt x="1216394" y="322598"/>
                </a:cubicBezTo>
                <a:lnTo>
                  <a:pt x="1220299" y="324122"/>
                </a:lnTo>
                <a:cubicBezTo>
                  <a:pt x="1221062" y="324408"/>
                  <a:pt x="1222205" y="324693"/>
                  <a:pt x="1222300" y="325074"/>
                </a:cubicBezTo>
                <a:cubicBezTo>
                  <a:pt x="1222681" y="326789"/>
                  <a:pt x="1222490" y="328503"/>
                  <a:pt x="1225633" y="328408"/>
                </a:cubicBezTo>
                <a:lnTo>
                  <a:pt x="1228396" y="328313"/>
                </a:lnTo>
                <a:cubicBezTo>
                  <a:pt x="1229444" y="326598"/>
                  <a:pt x="1231158" y="325169"/>
                  <a:pt x="1232111" y="325169"/>
                </a:cubicBezTo>
                <a:lnTo>
                  <a:pt x="1232968" y="325265"/>
                </a:lnTo>
                <a:lnTo>
                  <a:pt x="1236111" y="325646"/>
                </a:lnTo>
                <a:cubicBezTo>
                  <a:pt x="1239921" y="326408"/>
                  <a:pt x="1242969" y="322312"/>
                  <a:pt x="1242969" y="320788"/>
                </a:cubicBezTo>
                <a:cubicBezTo>
                  <a:pt x="1242969" y="319169"/>
                  <a:pt x="1240016" y="319073"/>
                  <a:pt x="1236397" y="320598"/>
                </a:cubicBezTo>
                <a:lnTo>
                  <a:pt x="1232968" y="317550"/>
                </a:lnTo>
                <a:lnTo>
                  <a:pt x="1230491" y="315359"/>
                </a:lnTo>
                <a:cubicBezTo>
                  <a:pt x="1227539" y="316692"/>
                  <a:pt x="1224395" y="318502"/>
                  <a:pt x="1223538" y="319359"/>
                </a:cubicBezTo>
                <a:cubicBezTo>
                  <a:pt x="1222586" y="320217"/>
                  <a:pt x="1217156" y="316978"/>
                  <a:pt x="1216680" y="316787"/>
                </a:cubicBezTo>
                <a:cubicBezTo>
                  <a:pt x="1216299" y="316502"/>
                  <a:pt x="1215442" y="315740"/>
                  <a:pt x="1214870" y="314883"/>
                </a:cubicBezTo>
                <a:close/>
                <a:moveTo>
                  <a:pt x="1267163" y="313930"/>
                </a:moveTo>
                <a:cubicBezTo>
                  <a:pt x="1265448" y="313835"/>
                  <a:pt x="1263448" y="313454"/>
                  <a:pt x="1262114" y="314025"/>
                </a:cubicBezTo>
                <a:lnTo>
                  <a:pt x="1260305" y="314692"/>
                </a:lnTo>
                <a:cubicBezTo>
                  <a:pt x="1258590" y="316121"/>
                  <a:pt x="1255732" y="316787"/>
                  <a:pt x="1253828" y="316121"/>
                </a:cubicBezTo>
                <a:cubicBezTo>
                  <a:pt x="1252018" y="315454"/>
                  <a:pt x="1248398" y="315454"/>
                  <a:pt x="1250875" y="317740"/>
                </a:cubicBezTo>
                <a:cubicBezTo>
                  <a:pt x="1253447" y="320121"/>
                  <a:pt x="1255161" y="328313"/>
                  <a:pt x="1256114" y="328694"/>
                </a:cubicBezTo>
                <a:lnTo>
                  <a:pt x="1256590" y="328408"/>
                </a:lnTo>
                <a:lnTo>
                  <a:pt x="1261162" y="326027"/>
                </a:lnTo>
                <a:cubicBezTo>
                  <a:pt x="1267163" y="325169"/>
                  <a:pt x="1271258" y="323550"/>
                  <a:pt x="1270306" y="322598"/>
                </a:cubicBezTo>
                <a:cubicBezTo>
                  <a:pt x="1269353" y="321645"/>
                  <a:pt x="1268782" y="318216"/>
                  <a:pt x="1271163" y="317169"/>
                </a:cubicBezTo>
                <a:lnTo>
                  <a:pt x="1271449" y="316121"/>
                </a:lnTo>
                <a:cubicBezTo>
                  <a:pt x="1272115" y="313358"/>
                  <a:pt x="1269163" y="314025"/>
                  <a:pt x="1267163" y="313930"/>
                </a:cubicBezTo>
                <a:close/>
                <a:moveTo>
                  <a:pt x="1433388" y="312817"/>
                </a:moveTo>
                <a:lnTo>
                  <a:pt x="1435893" y="314391"/>
                </a:lnTo>
                <a:lnTo>
                  <a:pt x="1432613" y="313806"/>
                </a:lnTo>
                <a:close/>
                <a:moveTo>
                  <a:pt x="1424135" y="308881"/>
                </a:moveTo>
                <a:cubicBezTo>
                  <a:pt x="1425469" y="309072"/>
                  <a:pt x="1429374" y="310025"/>
                  <a:pt x="1429850" y="310310"/>
                </a:cubicBezTo>
                <a:cubicBezTo>
                  <a:pt x="1430231" y="310787"/>
                  <a:pt x="1430231" y="312787"/>
                  <a:pt x="1429755" y="313168"/>
                </a:cubicBezTo>
                <a:cubicBezTo>
                  <a:pt x="1429279" y="313549"/>
                  <a:pt x="1428136" y="313739"/>
                  <a:pt x="1427278" y="313549"/>
                </a:cubicBezTo>
                <a:lnTo>
                  <a:pt x="1426802" y="313168"/>
                </a:lnTo>
                <a:lnTo>
                  <a:pt x="1422325" y="309644"/>
                </a:lnTo>
                <a:cubicBezTo>
                  <a:pt x="1421183" y="313454"/>
                  <a:pt x="1418706" y="315644"/>
                  <a:pt x="1416801" y="314597"/>
                </a:cubicBezTo>
                <a:cubicBezTo>
                  <a:pt x="1414896" y="313549"/>
                  <a:pt x="1414610" y="309263"/>
                  <a:pt x="1416039" y="310215"/>
                </a:cubicBezTo>
                <a:cubicBezTo>
                  <a:pt x="1417468" y="311168"/>
                  <a:pt x="1422802" y="308691"/>
                  <a:pt x="1424135" y="308881"/>
                </a:cubicBezTo>
                <a:close/>
                <a:moveTo>
                  <a:pt x="1368889" y="307453"/>
                </a:moveTo>
                <a:cubicBezTo>
                  <a:pt x="1370604" y="309167"/>
                  <a:pt x="1370890" y="311263"/>
                  <a:pt x="1369461" y="312216"/>
                </a:cubicBezTo>
                <a:cubicBezTo>
                  <a:pt x="1368032" y="313168"/>
                  <a:pt x="1363651" y="312977"/>
                  <a:pt x="1360222" y="312120"/>
                </a:cubicBezTo>
                <a:lnTo>
                  <a:pt x="1357079" y="311549"/>
                </a:lnTo>
                <a:lnTo>
                  <a:pt x="1354316" y="310977"/>
                </a:lnTo>
                <a:cubicBezTo>
                  <a:pt x="1351745" y="309263"/>
                  <a:pt x="1350316" y="310501"/>
                  <a:pt x="1351173" y="313740"/>
                </a:cubicBezTo>
                <a:lnTo>
                  <a:pt x="1346030" y="313549"/>
                </a:lnTo>
                <a:lnTo>
                  <a:pt x="1344887" y="313549"/>
                </a:lnTo>
                <a:cubicBezTo>
                  <a:pt x="1343553" y="311358"/>
                  <a:pt x="1341267" y="310596"/>
                  <a:pt x="1339838" y="311739"/>
                </a:cubicBezTo>
                <a:cubicBezTo>
                  <a:pt x="1338410" y="312882"/>
                  <a:pt x="1334028" y="315454"/>
                  <a:pt x="1333647" y="314502"/>
                </a:cubicBezTo>
                <a:cubicBezTo>
                  <a:pt x="1333266" y="313549"/>
                  <a:pt x="1330789" y="312501"/>
                  <a:pt x="1328694" y="313644"/>
                </a:cubicBezTo>
                <a:cubicBezTo>
                  <a:pt x="1326598" y="314787"/>
                  <a:pt x="1321169" y="317073"/>
                  <a:pt x="1320788" y="316406"/>
                </a:cubicBezTo>
                <a:cubicBezTo>
                  <a:pt x="1320503" y="315740"/>
                  <a:pt x="1319169" y="314121"/>
                  <a:pt x="1318502" y="314502"/>
                </a:cubicBezTo>
                <a:cubicBezTo>
                  <a:pt x="1317836" y="314883"/>
                  <a:pt x="1315740" y="314883"/>
                  <a:pt x="1315549" y="313644"/>
                </a:cubicBezTo>
                <a:cubicBezTo>
                  <a:pt x="1315264" y="312406"/>
                  <a:pt x="1315169" y="312787"/>
                  <a:pt x="1315740" y="316311"/>
                </a:cubicBezTo>
                <a:lnTo>
                  <a:pt x="1309358" y="312406"/>
                </a:lnTo>
                <a:cubicBezTo>
                  <a:pt x="1307168" y="311073"/>
                  <a:pt x="1302786" y="311549"/>
                  <a:pt x="1299452" y="311930"/>
                </a:cubicBezTo>
                <a:lnTo>
                  <a:pt x="1297833" y="312120"/>
                </a:lnTo>
                <a:cubicBezTo>
                  <a:pt x="1296309" y="313740"/>
                  <a:pt x="1294404" y="316502"/>
                  <a:pt x="1293547" y="318216"/>
                </a:cubicBezTo>
                <a:lnTo>
                  <a:pt x="1292404" y="317931"/>
                </a:lnTo>
                <a:cubicBezTo>
                  <a:pt x="1289356" y="317264"/>
                  <a:pt x="1286784" y="315359"/>
                  <a:pt x="1283164" y="315740"/>
                </a:cubicBezTo>
                <a:lnTo>
                  <a:pt x="1282593" y="315835"/>
                </a:lnTo>
                <a:cubicBezTo>
                  <a:pt x="1281450" y="313454"/>
                  <a:pt x="1279831" y="312311"/>
                  <a:pt x="1279069" y="313358"/>
                </a:cubicBezTo>
                <a:cubicBezTo>
                  <a:pt x="1278307" y="314406"/>
                  <a:pt x="1282403" y="319264"/>
                  <a:pt x="1290404" y="321455"/>
                </a:cubicBezTo>
                <a:lnTo>
                  <a:pt x="1297452" y="322026"/>
                </a:lnTo>
                <a:lnTo>
                  <a:pt x="1299929" y="322217"/>
                </a:lnTo>
                <a:cubicBezTo>
                  <a:pt x="1303072" y="322312"/>
                  <a:pt x="1308025" y="322312"/>
                  <a:pt x="1311073" y="322217"/>
                </a:cubicBezTo>
                <a:lnTo>
                  <a:pt x="1313835" y="322312"/>
                </a:lnTo>
                <a:cubicBezTo>
                  <a:pt x="1316216" y="322312"/>
                  <a:pt x="1318598" y="321741"/>
                  <a:pt x="1320979" y="321169"/>
                </a:cubicBezTo>
                <a:cubicBezTo>
                  <a:pt x="1324789" y="320312"/>
                  <a:pt x="1334123" y="320121"/>
                  <a:pt x="1338981" y="320217"/>
                </a:cubicBezTo>
                <a:lnTo>
                  <a:pt x="1344982" y="320312"/>
                </a:lnTo>
                <a:cubicBezTo>
                  <a:pt x="1350602" y="318121"/>
                  <a:pt x="1355269" y="319454"/>
                  <a:pt x="1355269" y="323169"/>
                </a:cubicBezTo>
                <a:lnTo>
                  <a:pt x="1360793" y="318502"/>
                </a:lnTo>
                <a:lnTo>
                  <a:pt x="1361270" y="318121"/>
                </a:lnTo>
                <a:cubicBezTo>
                  <a:pt x="1364127" y="319645"/>
                  <a:pt x="1367747" y="320883"/>
                  <a:pt x="1369175" y="320788"/>
                </a:cubicBezTo>
                <a:cubicBezTo>
                  <a:pt x="1370604" y="320693"/>
                  <a:pt x="1376319" y="320407"/>
                  <a:pt x="1379367" y="318312"/>
                </a:cubicBezTo>
                <a:lnTo>
                  <a:pt x="1383272" y="318216"/>
                </a:lnTo>
                <a:lnTo>
                  <a:pt x="1384320" y="318026"/>
                </a:lnTo>
                <a:cubicBezTo>
                  <a:pt x="1386225" y="317931"/>
                  <a:pt x="1387178" y="316883"/>
                  <a:pt x="1386415" y="315740"/>
                </a:cubicBezTo>
                <a:cubicBezTo>
                  <a:pt x="1385654" y="314597"/>
                  <a:pt x="1382701" y="312501"/>
                  <a:pt x="1381272" y="313168"/>
                </a:cubicBezTo>
                <a:cubicBezTo>
                  <a:pt x="1379748" y="313835"/>
                  <a:pt x="1376795" y="308977"/>
                  <a:pt x="1375843" y="307548"/>
                </a:cubicBezTo>
                <a:lnTo>
                  <a:pt x="1373462" y="307548"/>
                </a:lnTo>
                <a:close/>
                <a:moveTo>
                  <a:pt x="1718172" y="306882"/>
                </a:moveTo>
                <a:cubicBezTo>
                  <a:pt x="1720744" y="306501"/>
                  <a:pt x="1728078" y="306596"/>
                  <a:pt x="1727126" y="308596"/>
                </a:cubicBezTo>
                <a:lnTo>
                  <a:pt x="1726649" y="309644"/>
                </a:lnTo>
                <a:cubicBezTo>
                  <a:pt x="1721696" y="311930"/>
                  <a:pt x="1717410" y="312787"/>
                  <a:pt x="1717124" y="311454"/>
                </a:cubicBezTo>
                <a:cubicBezTo>
                  <a:pt x="1716838" y="310120"/>
                  <a:pt x="1710171" y="310692"/>
                  <a:pt x="1709790" y="310025"/>
                </a:cubicBezTo>
                <a:lnTo>
                  <a:pt x="1709981" y="309453"/>
                </a:lnTo>
                <a:lnTo>
                  <a:pt x="1710361" y="308025"/>
                </a:lnTo>
                <a:cubicBezTo>
                  <a:pt x="1712171" y="307739"/>
                  <a:pt x="1715600" y="307167"/>
                  <a:pt x="1718172" y="306882"/>
                </a:cubicBezTo>
                <a:close/>
                <a:moveTo>
                  <a:pt x="1657021" y="305739"/>
                </a:moveTo>
                <a:cubicBezTo>
                  <a:pt x="1659974" y="305929"/>
                  <a:pt x="1664641" y="307644"/>
                  <a:pt x="1667498" y="309454"/>
                </a:cubicBezTo>
                <a:lnTo>
                  <a:pt x="1668165" y="311359"/>
                </a:lnTo>
                <a:lnTo>
                  <a:pt x="1668737" y="312597"/>
                </a:lnTo>
                <a:cubicBezTo>
                  <a:pt x="1666260" y="314883"/>
                  <a:pt x="1663307" y="314121"/>
                  <a:pt x="1662260" y="310882"/>
                </a:cubicBezTo>
                <a:lnTo>
                  <a:pt x="1660736" y="308692"/>
                </a:lnTo>
                <a:cubicBezTo>
                  <a:pt x="1659497" y="306882"/>
                  <a:pt x="1657402" y="307358"/>
                  <a:pt x="1655497" y="308692"/>
                </a:cubicBezTo>
                <a:lnTo>
                  <a:pt x="1655116" y="308977"/>
                </a:lnTo>
                <a:cubicBezTo>
                  <a:pt x="1653973" y="308596"/>
                  <a:pt x="1653402" y="307168"/>
                  <a:pt x="1653782" y="305834"/>
                </a:cubicBezTo>
                <a:lnTo>
                  <a:pt x="1654163" y="305834"/>
                </a:lnTo>
                <a:close/>
                <a:moveTo>
                  <a:pt x="1480368" y="305096"/>
                </a:moveTo>
                <a:cubicBezTo>
                  <a:pt x="1478880" y="305191"/>
                  <a:pt x="1477046" y="306072"/>
                  <a:pt x="1475379" y="306310"/>
                </a:cubicBezTo>
                <a:lnTo>
                  <a:pt x="1473950" y="306500"/>
                </a:lnTo>
                <a:cubicBezTo>
                  <a:pt x="1472140" y="306215"/>
                  <a:pt x="1470712" y="307644"/>
                  <a:pt x="1470712" y="309834"/>
                </a:cubicBezTo>
                <a:cubicBezTo>
                  <a:pt x="1470712" y="312025"/>
                  <a:pt x="1474712" y="316597"/>
                  <a:pt x="1479570" y="314978"/>
                </a:cubicBezTo>
                <a:lnTo>
                  <a:pt x="1481094" y="316121"/>
                </a:lnTo>
                <a:lnTo>
                  <a:pt x="1486809" y="320312"/>
                </a:lnTo>
                <a:cubicBezTo>
                  <a:pt x="1492048" y="317454"/>
                  <a:pt x="1495477" y="312977"/>
                  <a:pt x="1494524" y="310310"/>
                </a:cubicBezTo>
                <a:cubicBezTo>
                  <a:pt x="1493572" y="307644"/>
                  <a:pt x="1484237" y="309358"/>
                  <a:pt x="1483285" y="308977"/>
                </a:cubicBezTo>
                <a:lnTo>
                  <a:pt x="1483285" y="308596"/>
                </a:lnTo>
                <a:cubicBezTo>
                  <a:pt x="1482999" y="305691"/>
                  <a:pt x="1481856" y="305000"/>
                  <a:pt x="1480368" y="305096"/>
                </a:cubicBezTo>
                <a:close/>
                <a:moveTo>
                  <a:pt x="1687787" y="305072"/>
                </a:moveTo>
                <a:cubicBezTo>
                  <a:pt x="1692549" y="303929"/>
                  <a:pt x="1696550" y="303929"/>
                  <a:pt x="1696645" y="305072"/>
                </a:cubicBezTo>
                <a:cubicBezTo>
                  <a:pt x="1696740" y="306215"/>
                  <a:pt x="1693788" y="310216"/>
                  <a:pt x="1689597" y="310787"/>
                </a:cubicBezTo>
                <a:lnTo>
                  <a:pt x="1688168" y="309644"/>
                </a:lnTo>
                <a:lnTo>
                  <a:pt x="1683405" y="305548"/>
                </a:lnTo>
                <a:cubicBezTo>
                  <a:pt x="1681500" y="308882"/>
                  <a:pt x="1678643" y="310882"/>
                  <a:pt x="1677024" y="309930"/>
                </a:cubicBezTo>
                <a:cubicBezTo>
                  <a:pt x="1675405" y="309073"/>
                  <a:pt x="1673690" y="305644"/>
                  <a:pt x="1679786" y="305834"/>
                </a:cubicBezTo>
                <a:lnTo>
                  <a:pt x="1683881" y="305453"/>
                </a:lnTo>
                <a:close/>
                <a:moveTo>
                  <a:pt x="1627779" y="304596"/>
                </a:moveTo>
                <a:cubicBezTo>
                  <a:pt x="1629970" y="306310"/>
                  <a:pt x="1627684" y="312787"/>
                  <a:pt x="1625493" y="312216"/>
                </a:cubicBezTo>
                <a:lnTo>
                  <a:pt x="1623398" y="311930"/>
                </a:lnTo>
                <a:lnTo>
                  <a:pt x="1621492" y="311644"/>
                </a:lnTo>
                <a:cubicBezTo>
                  <a:pt x="1617968" y="311740"/>
                  <a:pt x="1616445" y="310216"/>
                  <a:pt x="1618064" y="308311"/>
                </a:cubicBezTo>
                <a:cubicBezTo>
                  <a:pt x="1619683" y="306310"/>
                  <a:pt x="1625588" y="302977"/>
                  <a:pt x="1627779" y="304596"/>
                </a:cubicBezTo>
                <a:close/>
                <a:moveTo>
                  <a:pt x="1593394" y="304405"/>
                </a:moveTo>
                <a:lnTo>
                  <a:pt x="1594156" y="304786"/>
                </a:lnTo>
                <a:lnTo>
                  <a:pt x="1597966" y="306786"/>
                </a:lnTo>
                <a:cubicBezTo>
                  <a:pt x="1596823" y="310406"/>
                  <a:pt x="1595299" y="312406"/>
                  <a:pt x="1594632" y="311168"/>
                </a:cubicBezTo>
                <a:cubicBezTo>
                  <a:pt x="1593966" y="309930"/>
                  <a:pt x="1590822" y="307739"/>
                  <a:pt x="1588822" y="308596"/>
                </a:cubicBezTo>
                <a:cubicBezTo>
                  <a:pt x="1586917" y="309358"/>
                  <a:pt x="1583297" y="310406"/>
                  <a:pt x="1585393" y="308977"/>
                </a:cubicBezTo>
                <a:cubicBezTo>
                  <a:pt x="1587488" y="307548"/>
                  <a:pt x="1586155" y="303262"/>
                  <a:pt x="1586155" y="304786"/>
                </a:cubicBezTo>
                <a:cubicBezTo>
                  <a:pt x="1586155" y="306310"/>
                  <a:pt x="1592346" y="304405"/>
                  <a:pt x="1593394" y="304405"/>
                </a:cubicBezTo>
                <a:close/>
                <a:moveTo>
                  <a:pt x="1422801" y="303452"/>
                </a:moveTo>
                <a:cubicBezTo>
                  <a:pt x="1420991" y="306310"/>
                  <a:pt x="1418324" y="303548"/>
                  <a:pt x="1416229" y="304215"/>
                </a:cubicBezTo>
                <a:cubicBezTo>
                  <a:pt x="1413657" y="304977"/>
                  <a:pt x="1408799" y="305643"/>
                  <a:pt x="1408704" y="306405"/>
                </a:cubicBezTo>
                <a:cubicBezTo>
                  <a:pt x="1408514" y="311263"/>
                  <a:pt x="1403846" y="308882"/>
                  <a:pt x="1401370" y="310025"/>
                </a:cubicBezTo>
                <a:cubicBezTo>
                  <a:pt x="1400798" y="310310"/>
                  <a:pt x="1400513" y="311168"/>
                  <a:pt x="1400417" y="311739"/>
                </a:cubicBezTo>
                <a:cubicBezTo>
                  <a:pt x="1399560" y="315073"/>
                  <a:pt x="1397369" y="314311"/>
                  <a:pt x="1395179" y="312787"/>
                </a:cubicBezTo>
                <a:lnTo>
                  <a:pt x="1393845" y="311835"/>
                </a:lnTo>
                <a:cubicBezTo>
                  <a:pt x="1392512" y="310692"/>
                  <a:pt x="1389845" y="310787"/>
                  <a:pt x="1387939" y="312025"/>
                </a:cubicBezTo>
                <a:lnTo>
                  <a:pt x="1388130" y="312596"/>
                </a:lnTo>
                <a:lnTo>
                  <a:pt x="1388606" y="314406"/>
                </a:lnTo>
                <a:cubicBezTo>
                  <a:pt x="1389845" y="316121"/>
                  <a:pt x="1393750" y="318978"/>
                  <a:pt x="1397083" y="320598"/>
                </a:cubicBezTo>
                <a:lnTo>
                  <a:pt x="1399655" y="320026"/>
                </a:lnTo>
                <a:lnTo>
                  <a:pt x="1404227" y="319073"/>
                </a:lnTo>
                <a:cubicBezTo>
                  <a:pt x="1408799" y="316692"/>
                  <a:pt x="1413466" y="316502"/>
                  <a:pt x="1414514" y="318692"/>
                </a:cubicBezTo>
                <a:lnTo>
                  <a:pt x="1416610" y="319550"/>
                </a:lnTo>
                <a:cubicBezTo>
                  <a:pt x="1418515" y="320217"/>
                  <a:pt x="1421563" y="318692"/>
                  <a:pt x="1424135" y="318216"/>
                </a:cubicBezTo>
                <a:cubicBezTo>
                  <a:pt x="1424897" y="318121"/>
                  <a:pt x="1425849" y="318312"/>
                  <a:pt x="1426706" y="318216"/>
                </a:cubicBezTo>
                <a:lnTo>
                  <a:pt x="1429945" y="317645"/>
                </a:lnTo>
                <a:cubicBezTo>
                  <a:pt x="1429278" y="315644"/>
                  <a:pt x="1429088" y="313644"/>
                  <a:pt x="1429564" y="313263"/>
                </a:cubicBezTo>
                <a:lnTo>
                  <a:pt x="1432613" y="313806"/>
                </a:lnTo>
                <a:lnTo>
                  <a:pt x="1432516" y="313930"/>
                </a:lnTo>
                <a:cubicBezTo>
                  <a:pt x="1431183" y="315073"/>
                  <a:pt x="1434993" y="320217"/>
                  <a:pt x="1437470" y="322217"/>
                </a:cubicBezTo>
                <a:lnTo>
                  <a:pt x="1438994" y="318121"/>
                </a:lnTo>
                <a:lnTo>
                  <a:pt x="1439184" y="317550"/>
                </a:lnTo>
                <a:cubicBezTo>
                  <a:pt x="1440422" y="316978"/>
                  <a:pt x="1441661" y="317931"/>
                  <a:pt x="1438041" y="315740"/>
                </a:cubicBezTo>
                <a:lnTo>
                  <a:pt x="1435893" y="314391"/>
                </a:lnTo>
                <a:lnTo>
                  <a:pt x="1443399" y="315728"/>
                </a:lnTo>
                <a:cubicBezTo>
                  <a:pt x="1450424" y="317097"/>
                  <a:pt x="1457901" y="318550"/>
                  <a:pt x="1459948" y="318692"/>
                </a:cubicBezTo>
                <a:lnTo>
                  <a:pt x="1463092" y="317931"/>
                </a:lnTo>
                <a:lnTo>
                  <a:pt x="1464902" y="317550"/>
                </a:lnTo>
                <a:cubicBezTo>
                  <a:pt x="1466140" y="315359"/>
                  <a:pt x="1466235" y="312406"/>
                  <a:pt x="1465282" y="310977"/>
                </a:cubicBezTo>
                <a:cubicBezTo>
                  <a:pt x="1464330" y="309548"/>
                  <a:pt x="1459091" y="309548"/>
                  <a:pt x="1456710" y="308787"/>
                </a:cubicBezTo>
                <a:cubicBezTo>
                  <a:pt x="1454329" y="308025"/>
                  <a:pt x="1445566" y="312406"/>
                  <a:pt x="1440327" y="312882"/>
                </a:cubicBezTo>
                <a:lnTo>
                  <a:pt x="1438803" y="307548"/>
                </a:lnTo>
                <a:cubicBezTo>
                  <a:pt x="1438613" y="306786"/>
                  <a:pt x="1436231" y="305548"/>
                  <a:pt x="1435469" y="305739"/>
                </a:cubicBezTo>
                <a:cubicBezTo>
                  <a:pt x="1432516" y="306691"/>
                  <a:pt x="1435660" y="307453"/>
                  <a:pt x="1435755" y="308406"/>
                </a:cubicBezTo>
                <a:lnTo>
                  <a:pt x="1435946" y="309548"/>
                </a:lnTo>
                <a:lnTo>
                  <a:pt x="1433388" y="312817"/>
                </a:lnTo>
                <a:lnTo>
                  <a:pt x="1430612" y="311073"/>
                </a:lnTo>
                <a:cubicBezTo>
                  <a:pt x="1430135" y="310692"/>
                  <a:pt x="1428706" y="308501"/>
                  <a:pt x="1428516" y="306977"/>
                </a:cubicBezTo>
                <a:lnTo>
                  <a:pt x="1427849" y="305834"/>
                </a:lnTo>
                <a:cubicBezTo>
                  <a:pt x="1427373" y="304977"/>
                  <a:pt x="1426230" y="304215"/>
                  <a:pt x="1425182" y="303643"/>
                </a:cubicBezTo>
                <a:cubicBezTo>
                  <a:pt x="1424611" y="303357"/>
                  <a:pt x="1422991" y="303262"/>
                  <a:pt x="1422801" y="303452"/>
                </a:cubicBezTo>
                <a:close/>
                <a:moveTo>
                  <a:pt x="37104" y="250112"/>
                </a:moveTo>
                <a:cubicBezTo>
                  <a:pt x="36152" y="249065"/>
                  <a:pt x="33675" y="249255"/>
                  <a:pt x="31579" y="250398"/>
                </a:cubicBezTo>
                <a:cubicBezTo>
                  <a:pt x="29484" y="251541"/>
                  <a:pt x="26150" y="255446"/>
                  <a:pt x="28341" y="256971"/>
                </a:cubicBezTo>
                <a:lnTo>
                  <a:pt x="30151" y="256875"/>
                </a:lnTo>
                <a:lnTo>
                  <a:pt x="33389" y="256589"/>
                </a:lnTo>
                <a:cubicBezTo>
                  <a:pt x="37295" y="255066"/>
                  <a:pt x="38056" y="251065"/>
                  <a:pt x="37104" y="250112"/>
                </a:cubicBezTo>
                <a:close/>
                <a:moveTo>
                  <a:pt x="1785703" y="154767"/>
                </a:moveTo>
                <a:cubicBezTo>
                  <a:pt x="1783799" y="154577"/>
                  <a:pt x="1781512" y="156387"/>
                  <a:pt x="1779703" y="157720"/>
                </a:cubicBezTo>
                <a:cubicBezTo>
                  <a:pt x="1779226" y="158006"/>
                  <a:pt x="1779893" y="160292"/>
                  <a:pt x="1780275" y="160292"/>
                </a:cubicBezTo>
                <a:lnTo>
                  <a:pt x="1781703" y="160387"/>
                </a:lnTo>
                <a:cubicBezTo>
                  <a:pt x="1783322" y="160006"/>
                  <a:pt x="1784846" y="160482"/>
                  <a:pt x="1785037" y="161339"/>
                </a:cubicBezTo>
                <a:cubicBezTo>
                  <a:pt x="1785323" y="162292"/>
                  <a:pt x="1790752" y="160863"/>
                  <a:pt x="1791609" y="160006"/>
                </a:cubicBezTo>
                <a:cubicBezTo>
                  <a:pt x="1792466" y="159149"/>
                  <a:pt x="1790847" y="156863"/>
                  <a:pt x="1788085" y="154958"/>
                </a:cubicBezTo>
                <a:close/>
                <a:moveTo>
                  <a:pt x="1802182" y="149814"/>
                </a:moveTo>
                <a:lnTo>
                  <a:pt x="1798276" y="150862"/>
                </a:lnTo>
                <a:lnTo>
                  <a:pt x="1792847" y="152291"/>
                </a:lnTo>
                <a:cubicBezTo>
                  <a:pt x="1795419" y="154862"/>
                  <a:pt x="1797133" y="157529"/>
                  <a:pt x="1796753" y="158006"/>
                </a:cubicBezTo>
                <a:cubicBezTo>
                  <a:pt x="1796372" y="158577"/>
                  <a:pt x="1798181" y="161244"/>
                  <a:pt x="1801706" y="162959"/>
                </a:cubicBezTo>
                <a:lnTo>
                  <a:pt x="1804182" y="162483"/>
                </a:lnTo>
                <a:lnTo>
                  <a:pt x="1807230" y="161911"/>
                </a:lnTo>
                <a:cubicBezTo>
                  <a:pt x="1810945" y="158958"/>
                  <a:pt x="1813326" y="156006"/>
                  <a:pt x="1812374" y="155244"/>
                </a:cubicBezTo>
                <a:cubicBezTo>
                  <a:pt x="1811421" y="154481"/>
                  <a:pt x="1806182" y="151433"/>
                  <a:pt x="1802182" y="149814"/>
                </a:cubicBezTo>
                <a:close/>
                <a:moveTo>
                  <a:pt x="432487" y="133336"/>
                </a:moveTo>
                <a:cubicBezTo>
                  <a:pt x="429439" y="134384"/>
                  <a:pt x="439440" y="143052"/>
                  <a:pt x="440773" y="141242"/>
                </a:cubicBezTo>
                <a:cubicBezTo>
                  <a:pt x="442107" y="139432"/>
                  <a:pt x="442297" y="136860"/>
                  <a:pt x="441250" y="135527"/>
                </a:cubicBezTo>
                <a:cubicBezTo>
                  <a:pt x="440202" y="134098"/>
                  <a:pt x="435630" y="132288"/>
                  <a:pt x="432487" y="133336"/>
                </a:cubicBezTo>
                <a:close/>
                <a:moveTo>
                  <a:pt x="1990301" y="272"/>
                </a:moveTo>
                <a:cubicBezTo>
                  <a:pt x="1991253" y="558"/>
                  <a:pt x="1994016" y="2462"/>
                  <a:pt x="1994873" y="3510"/>
                </a:cubicBezTo>
                <a:lnTo>
                  <a:pt x="1995920" y="4177"/>
                </a:lnTo>
                <a:cubicBezTo>
                  <a:pt x="1997063" y="4939"/>
                  <a:pt x="1998778" y="5701"/>
                  <a:pt x="2000016" y="5510"/>
                </a:cubicBezTo>
                <a:cubicBezTo>
                  <a:pt x="2005350" y="4844"/>
                  <a:pt x="2009827" y="6558"/>
                  <a:pt x="2013827" y="8844"/>
                </a:cubicBezTo>
                <a:lnTo>
                  <a:pt x="2019161" y="11892"/>
                </a:lnTo>
                <a:cubicBezTo>
                  <a:pt x="2019256" y="8082"/>
                  <a:pt x="2020971" y="6558"/>
                  <a:pt x="2022971" y="8558"/>
                </a:cubicBezTo>
                <a:cubicBezTo>
                  <a:pt x="2024972" y="10559"/>
                  <a:pt x="2028401" y="20846"/>
                  <a:pt x="2030401" y="25704"/>
                </a:cubicBezTo>
                <a:lnTo>
                  <a:pt x="2037830" y="26561"/>
                </a:lnTo>
                <a:lnTo>
                  <a:pt x="2040688" y="26942"/>
                </a:lnTo>
                <a:cubicBezTo>
                  <a:pt x="2043164" y="26751"/>
                  <a:pt x="2043355" y="28847"/>
                  <a:pt x="2041164" y="31609"/>
                </a:cubicBezTo>
                <a:lnTo>
                  <a:pt x="2047165" y="30466"/>
                </a:lnTo>
                <a:lnTo>
                  <a:pt x="2051642" y="29609"/>
                </a:lnTo>
                <a:cubicBezTo>
                  <a:pt x="2054308" y="30561"/>
                  <a:pt x="2056023" y="33323"/>
                  <a:pt x="2055356" y="35610"/>
                </a:cubicBezTo>
                <a:lnTo>
                  <a:pt x="2056309" y="36752"/>
                </a:lnTo>
                <a:lnTo>
                  <a:pt x="2058976" y="40086"/>
                </a:lnTo>
                <a:cubicBezTo>
                  <a:pt x="2062976" y="43801"/>
                  <a:pt x="2064500" y="47135"/>
                  <a:pt x="2062310" y="47516"/>
                </a:cubicBezTo>
                <a:cubicBezTo>
                  <a:pt x="2060119" y="47897"/>
                  <a:pt x="2052785" y="45896"/>
                  <a:pt x="2051166" y="45611"/>
                </a:cubicBezTo>
                <a:cubicBezTo>
                  <a:pt x="2049546" y="45420"/>
                  <a:pt x="2045831" y="51040"/>
                  <a:pt x="2046975" y="50659"/>
                </a:cubicBezTo>
                <a:cubicBezTo>
                  <a:pt x="2048212" y="50278"/>
                  <a:pt x="2051356" y="49611"/>
                  <a:pt x="2051737" y="49992"/>
                </a:cubicBezTo>
                <a:cubicBezTo>
                  <a:pt x="2052118" y="50373"/>
                  <a:pt x="2052594" y="53802"/>
                  <a:pt x="2052594" y="56850"/>
                </a:cubicBezTo>
                <a:cubicBezTo>
                  <a:pt x="2052689" y="59993"/>
                  <a:pt x="2047831" y="67709"/>
                  <a:pt x="2048689" y="67994"/>
                </a:cubicBezTo>
                <a:cubicBezTo>
                  <a:pt x="2049546" y="68185"/>
                  <a:pt x="2051832" y="69900"/>
                  <a:pt x="2050499" y="70757"/>
                </a:cubicBezTo>
                <a:cubicBezTo>
                  <a:pt x="2049070" y="71614"/>
                  <a:pt x="2044879" y="75424"/>
                  <a:pt x="2044879" y="76758"/>
                </a:cubicBezTo>
                <a:cubicBezTo>
                  <a:pt x="2044879" y="78186"/>
                  <a:pt x="2044212" y="83044"/>
                  <a:pt x="2043450" y="82568"/>
                </a:cubicBezTo>
                <a:cubicBezTo>
                  <a:pt x="2042593" y="82091"/>
                  <a:pt x="2040592" y="82949"/>
                  <a:pt x="2040212" y="85139"/>
                </a:cubicBezTo>
                <a:cubicBezTo>
                  <a:pt x="2039926" y="87330"/>
                  <a:pt x="2046212" y="93521"/>
                  <a:pt x="2045355" y="94760"/>
                </a:cubicBezTo>
                <a:lnTo>
                  <a:pt x="2044879" y="95998"/>
                </a:lnTo>
                <a:cubicBezTo>
                  <a:pt x="2043640" y="99237"/>
                  <a:pt x="2044117" y="103237"/>
                  <a:pt x="2038402" y="104189"/>
                </a:cubicBezTo>
                <a:cubicBezTo>
                  <a:pt x="2037735" y="104285"/>
                  <a:pt x="2036878" y="106285"/>
                  <a:pt x="2037259" y="106761"/>
                </a:cubicBezTo>
                <a:lnTo>
                  <a:pt x="2039259" y="109333"/>
                </a:lnTo>
                <a:cubicBezTo>
                  <a:pt x="2042021" y="112095"/>
                  <a:pt x="2041735" y="114191"/>
                  <a:pt x="2038687" y="113810"/>
                </a:cubicBezTo>
                <a:lnTo>
                  <a:pt x="2039545" y="117906"/>
                </a:lnTo>
                <a:lnTo>
                  <a:pt x="2040497" y="122287"/>
                </a:lnTo>
                <a:cubicBezTo>
                  <a:pt x="2040688" y="127335"/>
                  <a:pt x="2039640" y="131336"/>
                  <a:pt x="2038211" y="131241"/>
                </a:cubicBezTo>
                <a:lnTo>
                  <a:pt x="2037640" y="130574"/>
                </a:lnTo>
                <a:lnTo>
                  <a:pt x="2035925" y="128764"/>
                </a:lnTo>
                <a:cubicBezTo>
                  <a:pt x="2034306" y="126573"/>
                  <a:pt x="2032116" y="124097"/>
                  <a:pt x="2030972" y="123144"/>
                </a:cubicBezTo>
                <a:cubicBezTo>
                  <a:pt x="2029829" y="122192"/>
                  <a:pt x="2027258" y="125144"/>
                  <a:pt x="2027639" y="126478"/>
                </a:cubicBezTo>
                <a:lnTo>
                  <a:pt x="2030020" y="127335"/>
                </a:lnTo>
                <a:cubicBezTo>
                  <a:pt x="2033163" y="128383"/>
                  <a:pt x="2032782" y="132574"/>
                  <a:pt x="2029639" y="133241"/>
                </a:cubicBezTo>
                <a:cubicBezTo>
                  <a:pt x="2027067" y="133812"/>
                  <a:pt x="2024495" y="138098"/>
                  <a:pt x="2021162" y="134098"/>
                </a:cubicBezTo>
                <a:cubicBezTo>
                  <a:pt x="2020971" y="133908"/>
                  <a:pt x="2019923" y="134003"/>
                  <a:pt x="2019447" y="134289"/>
                </a:cubicBezTo>
                <a:cubicBezTo>
                  <a:pt x="2011541" y="138098"/>
                  <a:pt x="2002778" y="137622"/>
                  <a:pt x="1994110" y="137717"/>
                </a:cubicBezTo>
                <a:cubicBezTo>
                  <a:pt x="1991539" y="137717"/>
                  <a:pt x="1988300" y="139718"/>
                  <a:pt x="1986586" y="138956"/>
                </a:cubicBezTo>
                <a:lnTo>
                  <a:pt x="1984491" y="138098"/>
                </a:lnTo>
                <a:cubicBezTo>
                  <a:pt x="1982966" y="134765"/>
                  <a:pt x="1981443" y="134765"/>
                  <a:pt x="1981252" y="138098"/>
                </a:cubicBezTo>
                <a:lnTo>
                  <a:pt x="1979823" y="138860"/>
                </a:lnTo>
                <a:cubicBezTo>
                  <a:pt x="1976965" y="140385"/>
                  <a:pt x="1973251" y="141337"/>
                  <a:pt x="1969726" y="141718"/>
                </a:cubicBezTo>
                <a:lnTo>
                  <a:pt x="1965535" y="142194"/>
                </a:lnTo>
                <a:cubicBezTo>
                  <a:pt x="1960773" y="141908"/>
                  <a:pt x="1955344" y="142861"/>
                  <a:pt x="1953344" y="144385"/>
                </a:cubicBezTo>
                <a:cubicBezTo>
                  <a:pt x="1951343" y="145909"/>
                  <a:pt x="1945628" y="142194"/>
                  <a:pt x="1945342" y="142289"/>
                </a:cubicBezTo>
                <a:lnTo>
                  <a:pt x="1945057" y="142385"/>
                </a:lnTo>
                <a:lnTo>
                  <a:pt x="1939723" y="144004"/>
                </a:lnTo>
                <a:cubicBezTo>
                  <a:pt x="1933627" y="144004"/>
                  <a:pt x="1924673" y="145147"/>
                  <a:pt x="1919815" y="146576"/>
                </a:cubicBezTo>
                <a:lnTo>
                  <a:pt x="1915529" y="145814"/>
                </a:lnTo>
                <a:lnTo>
                  <a:pt x="1911624" y="145147"/>
                </a:lnTo>
                <a:cubicBezTo>
                  <a:pt x="1907624" y="145909"/>
                  <a:pt x="1902956" y="146766"/>
                  <a:pt x="1901147" y="147147"/>
                </a:cubicBezTo>
                <a:cubicBezTo>
                  <a:pt x="1899337" y="147528"/>
                  <a:pt x="1891622" y="146957"/>
                  <a:pt x="1888478" y="145433"/>
                </a:cubicBezTo>
                <a:lnTo>
                  <a:pt x="1884573" y="147909"/>
                </a:lnTo>
                <a:cubicBezTo>
                  <a:pt x="1882478" y="149243"/>
                  <a:pt x="1878382" y="146957"/>
                  <a:pt x="1875429" y="146481"/>
                </a:cubicBezTo>
                <a:lnTo>
                  <a:pt x="1871238" y="145814"/>
                </a:lnTo>
                <a:cubicBezTo>
                  <a:pt x="1866190" y="147433"/>
                  <a:pt x="1861903" y="149910"/>
                  <a:pt x="1861713" y="151338"/>
                </a:cubicBezTo>
                <a:cubicBezTo>
                  <a:pt x="1861523" y="152767"/>
                  <a:pt x="1857141" y="153719"/>
                  <a:pt x="1856951" y="152196"/>
                </a:cubicBezTo>
                <a:cubicBezTo>
                  <a:pt x="1856760" y="150576"/>
                  <a:pt x="1855903" y="146576"/>
                  <a:pt x="1855426" y="146671"/>
                </a:cubicBezTo>
                <a:cubicBezTo>
                  <a:pt x="1854950" y="146766"/>
                  <a:pt x="1853998" y="148385"/>
                  <a:pt x="1853426" y="149910"/>
                </a:cubicBezTo>
                <a:cubicBezTo>
                  <a:pt x="1852950" y="151433"/>
                  <a:pt x="1852284" y="156006"/>
                  <a:pt x="1853236" y="156291"/>
                </a:cubicBezTo>
                <a:cubicBezTo>
                  <a:pt x="1854188" y="156672"/>
                  <a:pt x="1855998" y="158673"/>
                  <a:pt x="1854093" y="159435"/>
                </a:cubicBezTo>
                <a:cubicBezTo>
                  <a:pt x="1852093" y="160196"/>
                  <a:pt x="1847806" y="155529"/>
                  <a:pt x="1846568" y="154672"/>
                </a:cubicBezTo>
                <a:lnTo>
                  <a:pt x="1845235" y="154577"/>
                </a:lnTo>
                <a:cubicBezTo>
                  <a:pt x="1840949" y="154386"/>
                  <a:pt x="1836662" y="154577"/>
                  <a:pt x="1832376" y="154386"/>
                </a:cubicBezTo>
                <a:cubicBezTo>
                  <a:pt x="1831042" y="154291"/>
                  <a:pt x="1828566" y="153434"/>
                  <a:pt x="1828566" y="152862"/>
                </a:cubicBezTo>
                <a:cubicBezTo>
                  <a:pt x="1828376" y="150481"/>
                  <a:pt x="1826566" y="149529"/>
                  <a:pt x="1824565" y="150481"/>
                </a:cubicBezTo>
                <a:lnTo>
                  <a:pt x="1823613" y="150957"/>
                </a:lnTo>
                <a:cubicBezTo>
                  <a:pt x="1824375" y="153339"/>
                  <a:pt x="1823423" y="155053"/>
                  <a:pt x="1821517" y="154767"/>
                </a:cubicBezTo>
                <a:cubicBezTo>
                  <a:pt x="1819612" y="154481"/>
                  <a:pt x="1816088" y="159625"/>
                  <a:pt x="1813612" y="160863"/>
                </a:cubicBezTo>
                <a:lnTo>
                  <a:pt x="1817231" y="163435"/>
                </a:lnTo>
                <a:lnTo>
                  <a:pt x="1820660" y="165816"/>
                </a:lnTo>
                <a:cubicBezTo>
                  <a:pt x="1822756" y="164197"/>
                  <a:pt x="1825232" y="163340"/>
                  <a:pt x="1826090" y="164006"/>
                </a:cubicBezTo>
                <a:cubicBezTo>
                  <a:pt x="1826947" y="164673"/>
                  <a:pt x="1829804" y="166388"/>
                  <a:pt x="1830566" y="166197"/>
                </a:cubicBezTo>
                <a:lnTo>
                  <a:pt x="1830852" y="165816"/>
                </a:lnTo>
                <a:cubicBezTo>
                  <a:pt x="1832185" y="164197"/>
                  <a:pt x="1833234" y="162387"/>
                  <a:pt x="1834662" y="160863"/>
                </a:cubicBezTo>
                <a:cubicBezTo>
                  <a:pt x="1834948" y="160482"/>
                  <a:pt x="1836281" y="160673"/>
                  <a:pt x="1837043" y="160673"/>
                </a:cubicBezTo>
                <a:lnTo>
                  <a:pt x="1841520" y="160958"/>
                </a:lnTo>
                <a:cubicBezTo>
                  <a:pt x="1839996" y="163149"/>
                  <a:pt x="1839996" y="164673"/>
                  <a:pt x="1841520" y="164578"/>
                </a:cubicBezTo>
                <a:cubicBezTo>
                  <a:pt x="1843044" y="164387"/>
                  <a:pt x="1843901" y="167912"/>
                  <a:pt x="1843997" y="168007"/>
                </a:cubicBezTo>
                <a:cubicBezTo>
                  <a:pt x="1844092" y="168198"/>
                  <a:pt x="1845425" y="167816"/>
                  <a:pt x="1846283" y="166292"/>
                </a:cubicBezTo>
                <a:cubicBezTo>
                  <a:pt x="1847044" y="164769"/>
                  <a:pt x="1850378" y="161530"/>
                  <a:pt x="1852093" y="162292"/>
                </a:cubicBezTo>
                <a:cubicBezTo>
                  <a:pt x="1853807" y="163054"/>
                  <a:pt x="1860380" y="165531"/>
                  <a:pt x="1863428" y="166197"/>
                </a:cubicBezTo>
                <a:lnTo>
                  <a:pt x="1866094" y="164959"/>
                </a:lnTo>
                <a:cubicBezTo>
                  <a:pt x="1867809" y="164102"/>
                  <a:pt x="1869809" y="163530"/>
                  <a:pt x="1871238" y="162387"/>
                </a:cubicBezTo>
                <a:cubicBezTo>
                  <a:pt x="1873333" y="160768"/>
                  <a:pt x="1871905" y="159339"/>
                  <a:pt x="1870285" y="158101"/>
                </a:cubicBezTo>
                <a:cubicBezTo>
                  <a:pt x="1870285" y="158101"/>
                  <a:pt x="1871238" y="156863"/>
                  <a:pt x="1871905" y="156672"/>
                </a:cubicBezTo>
                <a:cubicBezTo>
                  <a:pt x="1872476" y="156482"/>
                  <a:pt x="1874000" y="156958"/>
                  <a:pt x="1874000" y="157244"/>
                </a:cubicBezTo>
                <a:lnTo>
                  <a:pt x="1874572" y="159816"/>
                </a:lnTo>
                <a:cubicBezTo>
                  <a:pt x="1874953" y="162864"/>
                  <a:pt x="1876858" y="165150"/>
                  <a:pt x="1878572" y="164769"/>
                </a:cubicBezTo>
                <a:lnTo>
                  <a:pt x="1879334" y="164102"/>
                </a:lnTo>
                <a:lnTo>
                  <a:pt x="1882382" y="161625"/>
                </a:lnTo>
                <a:cubicBezTo>
                  <a:pt x="1886287" y="162292"/>
                  <a:pt x="1892003" y="163149"/>
                  <a:pt x="1895146" y="163625"/>
                </a:cubicBezTo>
                <a:lnTo>
                  <a:pt x="1897241" y="165531"/>
                </a:lnTo>
                <a:cubicBezTo>
                  <a:pt x="1899146" y="167245"/>
                  <a:pt x="1899146" y="167150"/>
                  <a:pt x="1900480" y="164006"/>
                </a:cubicBezTo>
                <a:cubicBezTo>
                  <a:pt x="1901242" y="162102"/>
                  <a:pt x="1905052" y="160387"/>
                  <a:pt x="1907242" y="161149"/>
                </a:cubicBezTo>
                <a:cubicBezTo>
                  <a:pt x="1908671" y="161625"/>
                  <a:pt x="1910195" y="162197"/>
                  <a:pt x="1911529" y="162864"/>
                </a:cubicBezTo>
                <a:lnTo>
                  <a:pt x="1912576" y="163435"/>
                </a:lnTo>
                <a:cubicBezTo>
                  <a:pt x="1913815" y="164387"/>
                  <a:pt x="1916291" y="163721"/>
                  <a:pt x="1918101" y="162102"/>
                </a:cubicBezTo>
                <a:lnTo>
                  <a:pt x="1919911" y="160673"/>
                </a:lnTo>
                <a:lnTo>
                  <a:pt x="1922673" y="158387"/>
                </a:lnTo>
                <a:cubicBezTo>
                  <a:pt x="1924673" y="160292"/>
                  <a:pt x="1928102" y="162673"/>
                  <a:pt x="1930293" y="163721"/>
                </a:cubicBezTo>
                <a:lnTo>
                  <a:pt x="1931150" y="161721"/>
                </a:lnTo>
                <a:lnTo>
                  <a:pt x="1932960" y="157339"/>
                </a:lnTo>
                <a:cubicBezTo>
                  <a:pt x="1937151" y="158006"/>
                  <a:pt x="1943152" y="158387"/>
                  <a:pt x="1946200" y="158196"/>
                </a:cubicBezTo>
                <a:lnTo>
                  <a:pt x="1949057" y="157910"/>
                </a:lnTo>
                <a:lnTo>
                  <a:pt x="1950010" y="157815"/>
                </a:lnTo>
                <a:cubicBezTo>
                  <a:pt x="1950962" y="157720"/>
                  <a:pt x="1956487" y="159149"/>
                  <a:pt x="1962202" y="160958"/>
                </a:cubicBezTo>
                <a:lnTo>
                  <a:pt x="1967917" y="157529"/>
                </a:lnTo>
                <a:lnTo>
                  <a:pt x="1971822" y="155244"/>
                </a:lnTo>
                <a:cubicBezTo>
                  <a:pt x="1974489" y="158291"/>
                  <a:pt x="1977347" y="159816"/>
                  <a:pt x="1978394" y="158577"/>
                </a:cubicBezTo>
                <a:cubicBezTo>
                  <a:pt x="1979347" y="157339"/>
                  <a:pt x="1987443" y="158673"/>
                  <a:pt x="1990110" y="158958"/>
                </a:cubicBezTo>
                <a:cubicBezTo>
                  <a:pt x="1992777" y="159244"/>
                  <a:pt x="2001731" y="154100"/>
                  <a:pt x="2005064" y="152386"/>
                </a:cubicBezTo>
                <a:lnTo>
                  <a:pt x="2006207" y="157244"/>
                </a:lnTo>
                <a:lnTo>
                  <a:pt x="2006683" y="159530"/>
                </a:lnTo>
                <a:cubicBezTo>
                  <a:pt x="2009065" y="158673"/>
                  <a:pt x="2011541" y="157529"/>
                  <a:pt x="2012208" y="156958"/>
                </a:cubicBezTo>
                <a:cubicBezTo>
                  <a:pt x="2012875" y="156387"/>
                  <a:pt x="2015351" y="156006"/>
                  <a:pt x="2016685" y="156958"/>
                </a:cubicBezTo>
                <a:cubicBezTo>
                  <a:pt x="2018018" y="157815"/>
                  <a:pt x="2020495" y="161721"/>
                  <a:pt x="2020019" y="164197"/>
                </a:cubicBezTo>
                <a:cubicBezTo>
                  <a:pt x="2019543" y="166673"/>
                  <a:pt x="2020971" y="173341"/>
                  <a:pt x="2024114" y="173912"/>
                </a:cubicBezTo>
                <a:lnTo>
                  <a:pt x="2026496" y="174389"/>
                </a:lnTo>
                <a:cubicBezTo>
                  <a:pt x="2027353" y="174579"/>
                  <a:pt x="2028496" y="174865"/>
                  <a:pt x="2029162" y="174579"/>
                </a:cubicBezTo>
                <a:cubicBezTo>
                  <a:pt x="2034115" y="172484"/>
                  <a:pt x="2034020" y="172484"/>
                  <a:pt x="2036306" y="174008"/>
                </a:cubicBezTo>
                <a:lnTo>
                  <a:pt x="2038783" y="175722"/>
                </a:lnTo>
                <a:cubicBezTo>
                  <a:pt x="2041545" y="177437"/>
                  <a:pt x="2042593" y="180771"/>
                  <a:pt x="2041069" y="183247"/>
                </a:cubicBezTo>
                <a:lnTo>
                  <a:pt x="2040592" y="185819"/>
                </a:lnTo>
                <a:lnTo>
                  <a:pt x="2040307" y="187057"/>
                </a:lnTo>
                <a:cubicBezTo>
                  <a:pt x="2041831" y="188676"/>
                  <a:pt x="2045546" y="190581"/>
                  <a:pt x="2048594" y="191248"/>
                </a:cubicBezTo>
                <a:lnTo>
                  <a:pt x="2051070" y="190105"/>
                </a:lnTo>
                <a:lnTo>
                  <a:pt x="2052213" y="189629"/>
                </a:lnTo>
                <a:cubicBezTo>
                  <a:pt x="2052689" y="187819"/>
                  <a:pt x="2054213" y="186866"/>
                  <a:pt x="2055451" y="187343"/>
                </a:cubicBezTo>
                <a:cubicBezTo>
                  <a:pt x="2056785" y="187819"/>
                  <a:pt x="2060119" y="190677"/>
                  <a:pt x="2059452" y="192200"/>
                </a:cubicBezTo>
                <a:lnTo>
                  <a:pt x="2058309" y="192772"/>
                </a:lnTo>
                <a:lnTo>
                  <a:pt x="2055451" y="194010"/>
                </a:lnTo>
                <a:cubicBezTo>
                  <a:pt x="2051642" y="195153"/>
                  <a:pt x="2047831" y="195534"/>
                  <a:pt x="2046975" y="194963"/>
                </a:cubicBezTo>
                <a:cubicBezTo>
                  <a:pt x="2046117" y="194296"/>
                  <a:pt x="2042974" y="193820"/>
                  <a:pt x="2042212" y="195725"/>
                </a:cubicBezTo>
                <a:cubicBezTo>
                  <a:pt x="2041545" y="197535"/>
                  <a:pt x="2039926" y="202487"/>
                  <a:pt x="2040307" y="202583"/>
                </a:cubicBezTo>
                <a:cubicBezTo>
                  <a:pt x="2040592" y="202678"/>
                  <a:pt x="2041926" y="202202"/>
                  <a:pt x="2042498" y="201154"/>
                </a:cubicBezTo>
                <a:cubicBezTo>
                  <a:pt x="2043069" y="200106"/>
                  <a:pt x="2044974" y="197535"/>
                  <a:pt x="2045355" y="197820"/>
                </a:cubicBezTo>
                <a:cubicBezTo>
                  <a:pt x="2045831" y="198106"/>
                  <a:pt x="2046975" y="200487"/>
                  <a:pt x="2046975" y="202678"/>
                </a:cubicBezTo>
                <a:cubicBezTo>
                  <a:pt x="2046975" y="204869"/>
                  <a:pt x="2045641" y="209917"/>
                  <a:pt x="2044117" y="208869"/>
                </a:cubicBezTo>
                <a:cubicBezTo>
                  <a:pt x="2042593" y="207821"/>
                  <a:pt x="2038783" y="211536"/>
                  <a:pt x="2036878" y="213060"/>
                </a:cubicBezTo>
                <a:lnTo>
                  <a:pt x="2034211" y="213441"/>
                </a:lnTo>
                <a:cubicBezTo>
                  <a:pt x="2033449" y="213537"/>
                  <a:pt x="2032306" y="214775"/>
                  <a:pt x="2032401" y="215537"/>
                </a:cubicBezTo>
                <a:cubicBezTo>
                  <a:pt x="2032401" y="216204"/>
                  <a:pt x="2033544" y="217346"/>
                  <a:pt x="2034401" y="217442"/>
                </a:cubicBezTo>
                <a:lnTo>
                  <a:pt x="2035925" y="217727"/>
                </a:lnTo>
                <a:cubicBezTo>
                  <a:pt x="2037830" y="217632"/>
                  <a:pt x="2038402" y="219633"/>
                  <a:pt x="2037164" y="222300"/>
                </a:cubicBezTo>
                <a:lnTo>
                  <a:pt x="2037926" y="222966"/>
                </a:lnTo>
                <a:lnTo>
                  <a:pt x="2042498" y="226681"/>
                </a:lnTo>
                <a:cubicBezTo>
                  <a:pt x="2038687" y="228586"/>
                  <a:pt x="2035068" y="230205"/>
                  <a:pt x="2034497" y="230300"/>
                </a:cubicBezTo>
                <a:cubicBezTo>
                  <a:pt x="2033830" y="230491"/>
                  <a:pt x="2033259" y="232015"/>
                  <a:pt x="2034782" y="233539"/>
                </a:cubicBezTo>
                <a:cubicBezTo>
                  <a:pt x="2036306" y="235063"/>
                  <a:pt x="2041735" y="239825"/>
                  <a:pt x="2041641" y="243445"/>
                </a:cubicBezTo>
                <a:cubicBezTo>
                  <a:pt x="2041450" y="247064"/>
                  <a:pt x="2039449" y="256685"/>
                  <a:pt x="2039354" y="256780"/>
                </a:cubicBezTo>
                <a:cubicBezTo>
                  <a:pt x="2039164" y="256971"/>
                  <a:pt x="2038497" y="257066"/>
                  <a:pt x="2038116" y="256780"/>
                </a:cubicBezTo>
                <a:lnTo>
                  <a:pt x="2037830" y="256589"/>
                </a:lnTo>
                <a:lnTo>
                  <a:pt x="2037259" y="256208"/>
                </a:lnTo>
                <a:cubicBezTo>
                  <a:pt x="2036592" y="255732"/>
                  <a:pt x="2033735" y="257352"/>
                  <a:pt x="2030972" y="259733"/>
                </a:cubicBezTo>
                <a:lnTo>
                  <a:pt x="2030877" y="262019"/>
                </a:lnTo>
                <a:lnTo>
                  <a:pt x="2030687" y="264876"/>
                </a:lnTo>
                <a:cubicBezTo>
                  <a:pt x="2032782" y="268019"/>
                  <a:pt x="2035354" y="271925"/>
                  <a:pt x="2036497" y="273449"/>
                </a:cubicBezTo>
                <a:cubicBezTo>
                  <a:pt x="2037640" y="274973"/>
                  <a:pt x="2037926" y="280116"/>
                  <a:pt x="2033639" y="280212"/>
                </a:cubicBezTo>
                <a:lnTo>
                  <a:pt x="2030496" y="280592"/>
                </a:lnTo>
                <a:cubicBezTo>
                  <a:pt x="2026972" y="281069"/>
                  <a:pt x="2023543" y="282212"/>
                  <a:pt x="2019923" y="282593"/>
                </a:cubicBezTo>
                <a:cubicBezTo>
                  <a:pt x="2016590" y="282974"/>
                  <a:pt x="2013066" y="282498"/>
                  <a:pt x="2009636" y="282688"/>
                </a:cubicBezTo>
                <a:cubicBezTo>
                  <a:pt x="2006207" y="282974"/>
                  <a:pt x="2001064" y="285069"/>
                  <a:pt x="1999730" y="283926"/>
                </a:cubicBezTo>
                <a:lnTo>
                  <a:pt x="1996206" y="280973"/>
                </a:lnTo>
                <a:cubicBezTo>
                  <a:pt x="1993539" y="282593"/>
                  <a:pt x="1988586" y="284783"/>
                  <a:pt x="1985252" y="286022"/>
                </a:cubicBezTo>
                <a:lnTo>
                  <a:pt x="1981443" y="284879"/>
                </a:lnTo>
                <a:lnTo>
                  <a:pt x="1978394" y="284021"/>
                </a:lnTo>
                <a:cubicBezTo>
                  <a:pt x="1974489" y="284402"/>
                  <a:pt x="1971536" y="283545"/>
                  <a:pt x="1971918" y="282212"/>
                </a:cubicBezTo>
                <a:cubicBezTo>
                  <a:pt x="1972298" y="280878"/>
                  <a:pt x="1971536" y="276783"/>
                  <a:pt x="1969155" y="276783"/>
                </a:cubicBezTo>
                <a:cubicBezTo>
                  <a:pt x="1966774" y="276783"/>
                  <a:pt x="1960297" y="277830"/>
                  <a:pt x="1960201" y="279164"/>
                </a:cubicBezTo>
                <a:cubicBezTo>
                  <a:pt x="1960106" y="280497"/>
                  <a:pt x="1957535" y="283736"/>
                  <a:pt x="1954677" y="283355"/>
                </a:cubicBezTo>
                <a:cubicBezTo>
                  <a:pt x="1951819" y="282974"/>
                  <a:pt x="1944581" y="286879"/>
                  <a:pt x="1943152" y="286974"/>
                </a:cubicBezTo>
                <a:lnTo>
                  <a:pt x="1941914" y="286784"/>
                </a:lnTo>
                <a:cubicBezTo>
                  <a:pt x="1937056" y="286117"/>
                  <a:pt x="1932484" y="285355"/>
                  <a:pt x="1927245" y="286593"/>
                </a:cubicBezTo>
                <a:cubicBezTo>
                  <a:pt x="1922483" y="287736"/>
                  <a:pt x="1916958" y="286689"/>
                  <a:pt x="1911910" y="286879"/>
                </a:cubicBezTo>
                <a:lnTo>
                  <a:pt x="1909624" y="286974"/>
                </a:lnTo>
                <a:cubicBezTo>
                  <a:pt x="1907242" y="287736"/>
                  <a:pt x="1903337" y="288403"/>
                  <a:pt x="1900861" y="288498"/>
                </a:cubicBezTo>
                <a:lnTo>
                  <a:pt x="1898766" y="288117"/>
                </a:lnTo>
                <a:cubicBezTo>
                  <a:pt x="1896384" y="287736"/>
                  <a:pt x="1892669" y="286308"/>
                  <a:pt x="1892003" y="286974"/>
                </a:cubicBezTo>
                <a:cubicBezTo>
                  <a:pt x="1889431" y="289546"/>
                  <a:pt x="1888002" y="286879"/>
                  <a:pt x="1886097" y="286879"/>
                </a:cubicBezTo>
                <a:cubicBezTo>
                  <a:pt x="1883906" y="286879"/>
                  <a:pt x="1881620" y="288689"/>
                  <a:pt x="1879430" y="288689"/>
                </a:cubicBezTo>
                <a:cubicBezTo>
                  <a:pt x="1877239" y="288689"/>
                  <a:pt x="1874953" y="286784"/>
                  <a:pt x="1872762" y="286879"/>
                </a:cubicBezTo>
                <a:lnTo>
                  <a:pt x="1868762" y="286974"/>
                </a:lnTo>
                <a:cubicBezTo>
                  <a:pt x="1864285" y="287831"/>
                  <a:pt x="1857903" y="288975"/>
                  <a:pt x="1854569" y="289546"/>
                </a:cubicBezTo>
                <a:lnTo>
                  <a:pt x="1851141" y="287641"/>
                </a:lnTo>
                <a:cubicBezTo>
                  <a:pt x="1849331" y="286689"/>
                  <a:pt x="1845521" y="288498"/>
                  <a:pt x="1842568" y="288594"/>
                </a:cubicBezTo>
                <a:cubicBezTo>
                  <a:pt x="1840091" y="288689"/>
                  <a:pt x="1826566" y="289356"/>
                  <a:pt x="1823327" y="290117"/>
                </a:cubicBezTo>
                <a:lnTo>
                  <a:pt x="1822184" y="290403"/>
                </a:lnTo>
                <a:cubicBezTo>
                  <a:pt x="1821041" y="290689"/>
                  <a:pt x="1817136" y="290975"/>
                  <a:pt x="1813517" y="290975"/>
                </a:cubicBezTo>
                <a:lnTo>
                  <a:pt x="1810469" y="290784"/>
                </a:lnTo>
                <a:lnTo>
                  <a:pt x="1805992" y="290498"/>
                </a:lnTo>
                <a:cubicBezTo>
                  <a:pt x="1801134" y="290784"/>
                  <a:pt x="1795990" y="290975"/>
                  <a:pt x="1794562" y="290784"/>
                </a:cubicBezTo>
                <a:lnTo>
                  <a:pt x="1793324" y="290975"/>
                </a:lnTo>
                <a:cubicBezTo>
                  <a:pt x="1789800" y="291546"/>
                  <a:pt x="1786180" y="292023"/>
                  <a:pt x="1782846" y="293070"/>
                </a:cubicBezTo>
                <a:cubicBezTo>
                  <a:pt x="1779608" y="294118"/>
                  <a:pt x="1777322" y="290022"/>
                  <a:pt x="1774274" y="292308"/>
                </a:cubicBezTo>
                <a:cubicBezTo>
                  <a:pt x="1772369" y="293642"/>
                  <a:pt x="1770940" y="289546"/>
                  <a:pt x="1768558" y="292404"/>
                </a:cubicBezTo>
                <a:cubicBezTo>
                  <a:pt x="1767701" y="293451"/>
                  <a:pt x="1763796" y="292975"/>
                  <a:pt x="1761319" y="292975"/>
                </a:cubicBezTo>
                <a:cubicBezTo>
                  <a:pt x="1758272" y="293070"/>
                  <a:pt x="1755319" y="292975"/>
                  <a:pt x="1752271" y="292975"/>
                </a:cubicBezTo>
                <a:lnTo>
                  <a:pt x="1744556" y="292975"/>
                </a:lnTo>
                <a:cubicBezTo>
                  <a:pt x="1741984" y="292975"/>
                  <a:pt x="1738936" y="292213"/>
                  <a:pt x="1736935" y="293166"/>
                </a:cubicBezTo>
                <a:lnTo>
                  <a:pt x="1733316" y="294785"/>
                </a:lnTo>
                <a:cubicBezTo>
                  <a:pt x="1729887" y="293546"/>
                  <a:pt x="1723601" y="292404"/>
                  <a:pt x="1719505" y="292404"/>
                </a:cubicBezTo>
                <a:lnTo>
                  <a:pt x="1715885" y="293070"/>
                </a:lnTo>
                <a:cubicBezTo>
                  <a:pt x="1710456" y="294118"/>
                  <a:pt x="1705408" y="294023"/>
                  <a:pt x="1699884" y="293166"/>
                </a:cubicBezTo>
                <a:lnTo>
                  <a:pt x="1695787" y="292594"/>
                </a:lnTo>
                <a:cubicBezTo>
                  <a:pt x="1690930" y="294023"/>
                  <a:pt x="1683500" y="293927"/>
                  <a:pt x="1679405" y="292499"/>
                </a:cubicBezTo>
                <a:lnTo>
                  <a:pt x="1674642" y="294785"/>
                </a:lnTo>
                <a:cubicBezTo>
                  <a:pt x="1671403" y="296309"/>
                  <a:pt x="1666260" y="294785"/>
                  <a:pt x="1661974" y="295166"/>
                </a:cubicBezTo>
                <a:lnTo>
                  <a:pt x="1653687" y="295833"/>
                </a:lnTo>
                <a:cubicBezTo>
                  <a:pt x="1644543" y="296499"/>
                  <a:pt x="1635780" y="296309"/>
                  <a:pt x="1634065" y="295452"/>
                </a:cubicBezTo>
                <a:cubicBezTo>
                  <a:pt x="1632351" y="294594"/>
                  <a:pt x="1626731" y="294499"/>
                  <a:pt x="1623302" y="293546"/>
                </a:cubicBezTo>
                <a:lnTo>
                  <a:pt x="1621302" y="295356"/>
                </a:lnTo>
                <a:cubicBezTo>
                  <a:pt x="1618826" y="297642"/>
                  <a:pt x="1615968" y="297071"/>
                  <a:pt x="1613110" y="297166"/>
                </a:cubicBezTo>
                <a:cubicBezTo>
                  <a:pt x="1609681" y="297261"/>
                  <a:pt x="1606253" y="297166"/>
                  <a:pt x="1602824" y="297166"/>
                </a:cubicBezTo>
                <a:cubicBezTo>
                  <a:pt x="1599776" y="297166"/>
                  <a:pt x="1596823" y="297071"/>
                  <a:pt x="1593775" y="297166"/>
                </a:cubicBezTo>
                <a:lnTo>
                  <a:pt x="1590918" y="297261"/>
                </a:lnTo>
                <a:cubicBezTo>
                  <a:pt x="1587965" y="298119"/>
                  <a:pt x="1584345" y="298023"/>
                  <a:pt x="1582821" y="296975"/>
                </a:cubicBezTo>
                <a:cubicBezTo>
                  <a:pt x="1581297" y="295928"/>
                  <a:pt x="1576439" y="298595"/>
                  <a:pt x="1574916" y="297928"/>
                </a:cubicBezTo>
                <a:cubicBezTo>
                  <a:pt x="1573487" y="297261"/>
                  <a:pt x="1568248" y="298976"/>
                  <a:pt x="1566819" y="298881"/>
                </a:cubicBezTo>
                <a:cubicBezTo>
                  <a:pt x="1565295" y="298785"/>
                  <a:pt x="1555199" y="299642"/>
                  <a:pt x="1547864" y="300404"/>
                </a:cubicBezTo>
                <a:lnTo>
                  <a:pt x="1542150" y="298690"/>
                </a:lnTo>
                <a:lnTo>
                  <a:pt x="1538053" y="297452"/>
                </a:lnTo>
                <a:cubicBezTo>
                  <a:pt x="1535006" y="298404"/>
                  <a:pt x="1531767" y="300214"/>
                  <a:pt x="1530910" y="301452"/>
                </a:cubicBezTo>
                <a:cubicBezTo>
                  <a:pt x="1530053" y="302691"/>
                  <a:pt x="1521956" y="302024"/>
                  <a:pt x="1518337" y="301548"/>
                </a:cubicBezTo>
                <a:lnTo>
                  <a:pt x="1515098" y="301262"/>
                </a:lnTo>
                <a:lnTo>
                  <a:pt x="1513479" y="301071"/>
                </a:lnTo>
                <a:cubicBezTo>
                  <a:pt x="1511479" y="301833"/>
                  <a:pt x="1512050" y="302881"/>
                  <a:pt x="1514908" y="303548"/>
                </a:cubicBezTo>
                <a:lnTo>
                  <a:pt x="1517194" y="304596"/>
                </a:lnTo>
                <a:lnTo>
                  <a:pt x="1519670" y="305643"/>
                </a:lnTo>
                <a:cubicBezTo>
                  <a:pt x="1522147" y="307358"/>
                  <a:pt x="1522528" y="308120"/>
                  <a:pt x="1520528" y="307453"/>
                </a:cubicBezTo>
                <a:cubicBezTo>
                  <a:pt x="1518527" y="306786"/>
                  <a:pt x="1511955" y="309739"/>
                  <a:pt x="1512050" y="311644"/>
                </a:cubicBezTo>
                <a:lnTo>
                  <a:pt x="1512812" y="313358"/>
                </a:lnTo>
                <a:cubicBezTo>
                  <a:pt x="1513193" y="314216"/>
                  <a:pt x="1515860" y="315454"/>
                  <a:pt x="1516241" y="315264"/>
                </a:cubicBezTo>
                <a:lnTo>
                  <a:pt x="1522051" y="311263"/>
                </a:lnTo>
                <a:cubicBezTo>
                  <a:pt x="1525957" y="314692"/>
                  <a:pt x="1534053" y="317169"/>
                  <a:pt x="1540054" y="316787"/>
                </a:cubicBezTo>
                <a:lnTo>
                  <a:pt x="1545674" y="317169"/>
                </a:lnTo>
                <a:lnTo>
                  <a:pt x="1546817" y="317264"/>
                </a:lnTo>
                <a:cubicBezTo>
                  <a:pt x="1548245" y="317835"/>
                  <a:pt x="1549579" y="317740"/>
                  <a:pt x="1549960" y="316978"/>
                </a:cubicBezTo>
                <a:cubicBezTo>
                  <a:pt x="1550246" y="316216"/>
                  <a:pt x="1551389" y="314311"/>
                  <a:pt x="1551769" y="314311"/>
                </a:cubicBezTo>
                <a:cubicBezTo>
                  <a:pt x="1552151" y="314311"/>
                  <a:pt x="1553960" y="314978"/>
                  <a:pt x="1555389" y="315549"/>
                </a:cubicBezTo>
                <a:cubicBezTo>
                  <a:pt x="1556818" y="316025"/>
                  <a:pt x="1561009" y="313263"/>
                  <a:pt x="1561390" y="311263"/>
                </a:cubicBezTo>
                <a:lnTo>
                  <a:pt x="1560818" y="309453"/>
                </a:lnTo>
                <a:cubicBezTo>
                  <a:pt x="1559580" y="305453"/>
                  <a:pt x="1557770" y="309834"/>
                  <a:pt x="1557199" y="309453"/>
                </a:cubicBezTo>
                <a:cubicBezTo>
                  <a:pt x="1553389" y="306500"/>
                  <a:pt x="1551484" y="306691"/>
                  <a:pt x="1549769" y="311073"/>
                </a:cubicBezTo>
                <a:lnTo>
                  <a:pt x="1548722" y="313644"/>
                </a:lnTo>
                <a:cubicBezTo>
                  <a:pt x="1544054" y="313168"/>
                  <a:pt x="1541864" y="312120"/>
                  <a:pt x="1543864" y="311358"/>
                </a:cubicBezTo>
                <a:lnTo>
                  <a:pt x="1545388" y="310310"/>
                </a:lnTo>
                <a:cubicBezTo>
                  <a:pt x="1545769" y="310120"/>
                  <a:pt x="1545102" y="308215"/>
                  <a:pt x="1544340" y="307739"/>
                </a:cubicBezTo>
                <a:lnTo>
                  <a:pt x="1543197" y="306977"/>
                </a:lnTo>
                <a:cubicBezTo>
                  <a:pt x="1541673" y="307453"/>
                  <a:pt x="1541101" y="307453"/>
                  <a:pt x="1542054" y="306881"/>
                </a:cubicBezTo>
                <a:cubicBezTo>
                  <a:pt x="1542911" y="306310"/>
                  <a:pt x="1545197" y="305453"/>
                  <a:pt x="1546626" y="305739"/>
                </a:cubicBezTo>
                <a:cubicBezTo>
                  <a:pt x="1548055" y="306024"/>
                  <a:pt x="1551675" y="304786"/>
                  <a:pt x="1553103" y="305358"/>
                </a:cubicBezTo>
                <a:cubicBezTo>
                  <a:pt x="1554532" y="305929"/>
                  <a:pt x="1560342" y="304024"/>
                  <a:pt x="1561961" y="303833"/>
                </a:cubicBezTo>
                <a:cubicBezTo>
                  <a:pt x="1563581" y="303643"/>
                  <a:pt x="1568438" y="303452"/>
                  <a:pt x="1568724" y="303833"/>
                </a:cubicBezTo>
                <a:cubicBezTo>
                  <a:pt x="1569010" y="304215"/>
                  <a:pt x="1567962" y="305739"/>
                  <a:pt x="1565676" y="306500"/>
                </a:cubicBezTo>
                <a:lnTo>
                  <a:pt x="1564628" y="307739"/>
                </a:lnTo>
                <a:cubicBezTo>
                  <a:pt x="1563581" y="308977"/>
                  <a:pt x="1562819" y="311644"/>
                  <a:pt x="1563676" y="312406"/>
                </a:cubicBezTo>
                <a:cubicBezTo>
                  <a:pt x="1565295" y="313835"/>
                  <a:pt x="1568915" y="315740"/>
                  <a:pt x="1570343" y="315168"/>
                </a:cubicBezTo>
                <a:lnTo>
                  <a:pt x="1574630" y="313454"/>
                </a:lnTo>
                <a:cubicBezTo>
                  <a:pt x="1577297" y="315549"/>
                  <a:pt x="1579868" y="317359"/>
                  <a:pt x="1580535" y="317550"/>
                </a:cubicBezTo>
                <a:cubicBezTo>
                  <a:pt x="1581106" y="317740"/>
                  <a:pt x="1586250" y="317550"/>
                  <a:pt x="1590346" y="316978"/>
                </a:cubicBezTo>
                <a:lnTo>
                  <a:pt x="1593394" y="319931"/>
                </a:lnTo>
                <a:cubicBezTo>
                  <a:pt x="1594060" y="320598"/>
                  <a:pt x="1597013" y="320407"/>
                  <a:pt x="1598251" y="319835"/>
                </a:cubicBezTo>
                <a:cubicBezTo>
                  <a:pt x="1600443" y="318883"/>
                  <a:pt x="1601871" y="316502"/>
                  <a:pt x="1604062" y="316121"/>
                </a:cubicBezTo>
                <a:lnTo>
                  <a:pt x="1605967" y="315740"/>
                </a:lnTo>
                <a:cubicBezTo>
                  <a:pt x="1608443" y="316883"/>
                  <a:pt x="1612253" y="318502"/>
                  <a:pt x="1614539" y="319359"/>
                </a:cubicBezTo>
                <a:cubicBezTo>
                  <a:pt x="1616825" y="320217"/>
                  <a:pt x="1625493" y="318407"/>
                  <a:pt x="1629398" y="319931"/>
                </a:cubicBezTo>
                <a:lnTo>
                  <a:pt x="1633399" y="318026"/>
                </a:lnTo>
                <a:lnTo>
                  <a:pt x="1634351" y="317550"/>
                </a:lnTo>
                <a:cubicBezTo>
                  <a:pt x="1636066" y="317645"/>
                  <a:pt x="1637685" y="316883"/>
                  <a:pt x="1637876" y="315835"/>
                </a:cubicBezTo>
                <a:cubicBezTo>
                  <a:pt x="1638066" y="314787"/>
                  <a:pt x="1640352" y="313549"/>
                  <a:pt x="1642448" y="315740"/>
                </a:cubicBezTo>
                <a:lnTo>
                  <a:pt x="1642734" y="315644"/>
                </a:lnTo>
                <a:cubicBezTo>
                  <a:pt x="1646925" y="313644"/>
                  <a:pt x="1649401" y="320502"/>
                  <a:pt x="1654258" y="316692"/>
                </a:cubicBezTo>
                <a:lnTo>
                  <a:pt x="1656164" y="315264"/>
                </a:lnTo>
                <a:cubicBezTo>
                  <a:pt x="1660450" y="315549"/>
                  <a:pt x="1665308" y="316692"/>
                  <a:pt x="1667022" y="317835"/>
                </a:cubicBezTo>
                <a:lnTo>
                  <a:pt x="1667118" y="317740"/>
                </a:lnTo>
                <a:lnTo>
                  <a:pt x="1669308" y="315930"/>
                </a:lnTo>
                <a:cubicBezTo>
                  <a:pt x="1671403" y="313835"/>
                  <a:pt x="1675594" y="313549"/>
                  <a:pt x="1678642" y="315264"/>
                </a:cubicBezTo>
                <a:cubicBezTo>
                  <a:pt x="1681690" y="317073"/>
                  <a:pt x="1692073" y="316597"/>
                  <a:pt x="1692263" y="315644"/>
                </a:cubicBezTo>
                <a:cubicBezTo>
                  <a:pt x="1692358" y="314692"/>
                  <a:pt x="1693501" y="312120"/>
                  <a:pt x="1694550" y="312216"/>
                </a:cubicBezTo>
                <a:lnTo>
                  <a:pt x="1694644" y="312406"/>
                </a:lnTo>
                <a:lnTo>
                  <a:pt x="1695502" y="314883"/>
                </a:lnTo>
                <a:cubicBezTo>
                  <a:pt x="1696835" y="318978"/>
                  <a:pt x="1698645" y="321169"/>
                  <a:pt x="1699598" y="319645"/>
                </a:cubicBezTo>
                <a:cubicBezTo>
                  <a:pt x="1700550" y="318121"/>
                  <a:pt x="1703598" y="315264"/>
                  <a:pt x="1704265" y="316502"/>
                </a:cubicBezTo>
                <a:cubicBezTo>
                  <a:pt x="1704931" y="317645"/>
                  <a:pt x="1708170" y="319073"/>
                  <a:pt x="1710361" y="318026"/>
                </a:cubicBezTo>
                <a:cubicBezTo>
                  <a:pt x="1712647" y="316978"/>
                  <a:pt x="1718171" y="314216"/>
                  <a:pt x="1718171" y="314787"/>
                </a:cubicBezTo>
                <a:cubicBezTo>
                  <a:pt x="1718171" y="315359"/>
                  <a:pt x="1719028" y="316883"/>
                  <a:pt x="1719981" y="316883"/>
                </a:cubicBezTo>
                <a:lnTo>
                  <a:pt x="1720838" y="316787"/>
                </a:lnTo>
                <a:lnTo>
                  <a:pt x="1721505" y="316692"/>
                </a:lnTo>
                <a:cubicBezTo>
                  <a:pt x="1722172" y="316502"/>
                  <a:pt x="1725220" y="316787"/>
                  <a:pt x="1728268" y="317169"/>
                </a:cubicBezTo>
                <a:cubicBezTo>
                  <a:pt x="1731316" y="317550"/>
                  <a:pt x="1741031" y="316502"/>
                  <a:pt x="1742651" y="318121"/>
                </a:cubicBezTo>
                <a:cubicBezTo>
                  <a:pt x="1744174" y="319740"/>
                  <a:pt x="1748747" y="322312"/>
                  <a:pt x="1749413" y="320598"/>
                </a:cubicBezTo>
                <a:cubicBezTo>
                  <a:pt x="1750175" y="318883"/>
                  <a:pt x="1754842" y="316216"/>
                  <a:pt x="1757890" y="319359"/>
                </a:cubicBezTo>
                <a:lnTo>
                  <a:pt x="1762748" y="317931"/>
                </a:lnTo>
                <a:lnTo>
                  <a:pt x="1764177" y="317550"/>
                </a:lnTo>
                <a:cubicBezTo>
                  <a:pt x="1765701" y="317073"/>
                  <a:pt x="1768654" y="315359"/>
                  <a:pt x="1770844" y="313644"/>
                </a:cubicBezTo>
                <a:lnTo>
                  <a:pt x="1773512" y="315835"/>
                </a:lnTo>
                <a:lnTo>
                  <a:pt x="1774369" y="316597"/>
                </a:lnTo>
                <a:cubicBezTo>
                  <a:pt x="1774655" y="316883"/>
                  <a:pt x="1775798" y="316787"/>
                  <a:pt x="1776845" y="316311"/>
                </a:cubicBezTo>
                <a:cubicBezTo>
                  <a:pt x="1777893" y="315835"/>
                  <a:pt x="1775893" y="311739"/>
                  <a:pt x="1768749" y="308882"/>
                </a:cubicBezTo>
                <a:lnTo>
                  <a:pt x="1762368" y="307548"/>
                </a:lnTo>
                <a:lnTo>
                  <a:pt x="1761225" y="307262"/>
                </a:lnTo>
                <a:cubicBezTo>
                  <a:pt x="1760272" y="306119"/>
                  <a:pt x="1760462" y="304596"/>
                  <a:pt x="1761796" y="303833"/>
                </a:cubicBezTo>
                <a:lnTo>
                  <a:pt x="1763129" y="303548"/>
                </a:lnTo>
                <a:cubicBezTo>
                  <a:pt x="1764272" y="303262"/>
                  <a:pt x="1765701" y="303452"/>
                  <a:pt x="1766939" y="303452"/>
                </a:cubicBezTo>
                <a:lnTo>
                  <a:pt x="1770940" y="303452"/>
                </a:lnTo>
                <a:cubicBezTo>
                  <a:pt x="1773607" y="305548"/>
                  <a:pt x="1778179" y="305643"/>
                  <a:pt x="1781131" y="303643"/>
                </a:cubicBezTo>
                <a:lnTo>
                  <a:pt x="1783608" y="301833"/>
                </a:lnTo>
                <a:lnTo>
                  <a:pt x="1784846" y="300976"/>
                </a:lnTo>
                <a:cubicBezTo>
                  <a:pt x="1787990" y="301071"/>
                  <a:pt x="1789894" y="302214"/>
                  <a:pt x="1789133" y="303452"/>
                </a:cubicBezTo>
                <a:cubicBezTo>
                  <a:pt x="1788371" y="304691"/>
                  <a:pt x="1786180" y="307167"/>
                  <a:pt x="1785513" y="306596"/>
                </a:cubicBezTo>
                <a:lnTo>
                  <a:pt x="1784846" y="306405"/>
                </a:lnTo>
                <a:cubicBezTo>
                  <a:pt x="1783703" y="306024"/>
                  <a:pt x="1782274" y="305453"/>
                  <a:pt x="1781418" y="305834"/>
                </a:cubicBezTo>
                <a:cubicBezTo>
                  <a:pt x="1780655" y="306119"/>
                  <a:pt x="1779798" y="307739"/>
                  <a:pt x="1780179" y="308406"/>
                </a:cubicBezTo>
                <a:cubicBezTo>
                  <a:pt x="1781227" y="310501"/>
                  <a:pt x="1782656" y="312501"/>
                  <a:pt x="1784275" y="314311"/>
                </a:cubicBezTo>
                <a:cubicBezTo>
                  <a:pt x="1785894" y="316121"/>
                  <a:pt x="1787608" y="316978"/>
                  <a:pt x="1790561" y="315168"/>
                </a:cubicBezTo>
                <a:lnTo>
                  <a:pt x="1791895" y="314311"/>
                </a:lnTo>
                <a:cubicBezTo>
                  <a:pt x="1794943" y="314692"/>
                  <a:pt x="1798658" y="313549"/>
                  <a:pt x="1800277" y="311835"/>
                </a:cubicBezTo>
                <a:lnTo>
                  <a:pt x="1802277" y="309929"/>
                </a:lnTo>
                <a:lnTo>
                  <a:pt x="1802658" y="309644"/>
                </a:lnTo>
                <a:cubicBezTo>
                  <a:pt x="1803801" y="309834"/>
                  <a:pt x="1804753" y="310406"/>
                  <a:pt x="1804753" y="310882"/>
                </a:cubicBezTo>
                <a:cubicBezTo>
                  <a:pt x="1804753" y="311358"/>
                  <a:pt x="1804563" y="313168"/>
                  <a:pt x="1804849" y="314216"/>
                </a:cubicBezTo>
                <a:cubicBezTo>
                  <a:pt x="1805230" y="315359"/>
                  <a:pt x="1807706" y="317264"/>
                  <a:pt x="1807992" y="315168"/>
                </a:cubicBezTo>
                <a:lnTo>
                  <a:pt x="1808564" y="313835"/>
                </a:lnTo>
                <a:cubicBezTo>
                  <a:pt x="1808850" y="313073"/>
                  <a:pt x="1809993" y="312120"/>
                  <a:pt x="1810849" y="312120"/>
                </a:cubicBezTo>
                <a:cubicBezTo>
                  <a:pt x="1811707" y="312025"/>
                  <a:pt x="1813135" y="312787"/>
                  <a:pt x="1813517" y="313549"/>
                </a:cubicBezTo>
                <a:lnTo>
                  <a:pt x="1814660" y="315835"/>
                </a:lnTo>
                <a:cubicBezTo>
                  <a:pt x="1815707" y="318692"/>
                  <a:pt x="1817326" y="318597"/>
                  <a:pt x="1818375" y="315549"/>
                </a:cubicBezTo>
                <a:lnTo>
                  <a:pt x="1823042" y="316025"/>
                </a:lnTo>
                <a:cubicBezTo>
                  <a:pt x="1828090" y="316597"/>
                  <a:pt x="1833328" y="316216"/>
                  <a:pt x="1838472" y="316121"/>
                </a:cubicBezTo>
                <a:lnTo>
                  <a:pt x="1843425" y="316025"/>
                </a:lnTo>
                <a:cubicBezTo>
                  <a:pt x="1848378" y="314406"/>
                  <a:pt x="1853236" y="313073"/>
                  <a:pt x="1854188" y="313073"/>
                </a:cubicBezTo>
                <a:lnTo>
                  <a:pt x="1855046" y="313168"/>
                </a:lnTo>
                <a:cubicBezTo>
                  <a:pt x="1856569" y="313454"/>
                  <a:pt x="1858951" y="314406"/>
                  <a:pt x="1859617" y="313930"/>
                </a:cubicBezTo>
                <a:cubicBezTo>
                  <a:pt x="1864761" y="310215"/>
                  <a:pt x="1869524" y="313930"/>
                  <a:pt x="1874191" y="314406"/>
                </a:cubicBezTo>
                <a:lnTo>
                  <a:pt x="1876668" y="314692"/>
                </a:lnTo>
                <a:cubicBezTo>
                  <a:pt x="1877524" y="313835"/>
                  <a:pt x="1878953" y="312501"/>
                  <a:pt x="1879810" y="311644"/>
                </a:cubicBezTo>
                <a:cubicBezTo>
                  <a:pt x="1880668" y="310882"/>
                  <a:pt x="1878096" y="308120"/>
                  <a:pt x="1872286" y="307358"/>
                </a:cubicBezTo>
                <a:lnTo>
                  <a:pt x="1876286" y="302310"/>
                </a:lnTo>
                <a:cubicBezTo>
                  <a:pt x="1878953" y="298881"/>
                  <a:pt x="1881906" y="304500"/>
                  <a:pt x="1885621" y="304786"/>
                </a:cubicBezTo>
                <a:cubicBezTo>
                  <a:pt x="1887621" y="304977"/>
                  <a:pt x="1888192" y="303929"/>
                  <a:pt x="1889335" y="303929"/>
                </a:cubicBezTo>
                <a:cubicBezTo>
                  <a:pt x="1893050" y="303738"/>
                  <a:pt x="1896765" y="303929"/>
                  <a:pt x="1900575" y="304119"/>
                </a:cubicBezTo>
                <a:cubicBezTo>
                  <a:pt x="1900861" y="304119"/>
                  <a:pt x="1901337" y="305262"/>
                  <a:pt x="1901242" y="305834"/>
                </a:cubicBezTo>
                <a:lnTo>
                  <a:pt x="1901147" y="306405"/>
                </a:lnTo>
                <a:cubicBezTo>
                  <a:pt x="1900670" y="307072"/>
                  <a:pt x="1898384" y="308501"/>
                  <a:pt x="1896098" y="309644"/>
                </a:cubicBezTo>
                <a:cubicBezTo>
                  <a:pt x="1893908" y="310787"/>
                  <a:pt x="1886859" y="309167"/>
                  <a:pt x="1885906" y="310406"/>
                </a:cubicBezTo>
                <a:cubicBezTo>
                  <a:pt x="1884954" y="311644"/>
                  <a:pt x="1885906" y="314978"/>
                  <a:pt x="1889907" y="315073"/>
                </a:cubicBezTo>
                <a:lnTo>
                  <a:pt x="1893241" y="315168"/>
                </a:lnTo>
                <a:cubicBezTo>
                  <a:pt x="1895908" y="315264"/>
                  <a:pt x="1898956" y="314597"/>
                  <a:pt x="1901337" y="315359"/>
                </a:cubicBezTo>
                <a:cubicBezTo>
                  <a:pt x="1910481" y="318026"/>
                  <a:pt x="1910386" y="318121"/>
                  <a:pt x="1919339" y="316216"/>
                </a:cubicBezTo>
                <a:cubicBezTo>
                  <a:pt x="1920958" y="315835"/>
                  <a:pt x="1924197" y="316883"/>
                  <a:pt x="1925149" y="317835"/>
                </a:cubicBezTo>
                <a:lnTo>
                  <a:pt x="1925912" y="318692"/>
                </a:lnTo>
                <a:cubicBezTo>
                  <a:pt x="1927245" y="319740"/>
                  <a:pt x="1929150" y="319645"/>
                  <a:pt x="1930103" y="318407"/>
                </a:cubicBezTo>
                <a:cubicBezTo>
                  <a:pt x="1931055" y="317264"/>
                  <a:pt x="1934389" y="314787"/>
                  <a:pt x="1935246" y="315835"/>
                </a:cubicBezTo>
                <a:cubicBezTo>
                  <a:pt x="1936103" y="316883"/>
                  <a:pt x="1939532" y="319645"/>
                  <a:pt x="1940294" y="318978"/>
                </a:cubicBezTo>
                <a:cubicBezTo>
                  <a:pt x="1941056" y="318312"/>
                  <a:pt x="1942676" y="315644"/>
                  <a:pt x="1943056" y="314883"/>
                </a:cubicBezTo>
                <a:cubicBezTo>
                  <a:pt x="1943437" y="314121"/>
                  <a:pt x="1945819" y="314597"/>
                  <a:pt x="1946771" y="313644"/>
                </a:cubicBezTo>
                <a:cubicBezTo>
                  <a:pt x="1947724" y="312692"/>
                  <a:pt x="1953344" y="317645"/>
                  <a:pt x="1957153" y="320121"/>
                </a:cubicBezTo>
                <a:lnTo>
                  <a:pt x="1962106" y="320598"/>
                </a:lnTo>
                <a:lnTo>
                  <a:pt x="1967060" y="321074"/>
                </a:lnTo>
                <a:cubicBezTo>
                  <a:pt x="1972394" y="320693"/>
                  <a:pt x="1977918" y="320502"/>
                  <a:pt x="1979251" y="320598"/>
                </a:cubicBezTo>
                <a:lnTo>
                  <a:pt x="1980394" y="320883"/>
                </a:lnTo>
                <a:lnTo>
                  <a:pt x="1982776" y="321550"/>
                </a:lnTo>
                <a:cubicBezTo>
                  <a:pt x="1985443" y="322121"/>
                  <a:pt x="1988300" y="321741"/>
                  <a:pt x="1988967" y="320788"/>
                </a:cubicBezTo>
                <a:cubicBezTo>
                  <a:pt x="1989634" y="319835"/>
                  <a:pt x="1994968" y="321360"/>
                  <a:pt x="1997540" y="324884"/>
                </a:cubicBezTo>
                <a:lnTo>
                  <a:pt x="1996682" y="328789"/>
                </a:lnTo>
                <a:lnTo>
                  <a:pt x="1996015" y="332027"/>
                </a:lnTo>
                <a:cubicBezTo>
                  <a:pt x="1998968" y="333742"/>
                  <a:pt x="2003255" y="334409"/>
                  <a:pt x="2005540" y="333456"/>
                </a:cubicBezTo>
                <a:lnTo>
                  <a:pt x="2008208" y="331075"/>
                </a:lnTo>
                <a:lnTo>
                  <a:pt x="2008589" y="330694"/>
                </a:lnTo>
                <a:cubicBezTo>
                  <a:pt x="2010018" y="330789"/>
                  <a:pt x="2011541" y="332408"/>
                  <a:pt x="2012017" y="334218"/>
                </a:cubicBezTo>
                <a:cubicBezTo>
                  <a:pt x="2012494" y="336028"/>
                  <a:pt x="2006683" y="341838"/>
                  <a:pt x="1998016" y="343362"/>
                </a:cubicBezTo>
                <a:lnTo>
                  <a:pt x="1989729" y="343458"/>
                </a:lnTo>
                <a:cubicBezTo>
                  <a:pt x="1983919" y="343553"/>
                  <a:pt x="1984109" y="343553"/>
                  <a:pt x="1980776" y="350887"/>
                </a:cubicBezTo>
                <a:lnTo>
                  <a:pt x="1980204" y="352221"/>
                </a:lnTo>
                <a:cubicBezTo>
                  <a:pt x="1977918" y="353268"/>
                  <a:pt x="1976109" y="352697"/>
                  <a:pt x="1976203" y="350982"/>
                </a:cubicBezTo>
                <a:lnTo>
                  <a:pt x="1975918" y="350887"/>
                </a:lnTo>
                <a:lnTo>
                  <a:pt x="1971155" y="350030"/>
                </a:lnTo>
                <a:cubicBezTo>
                  <a:pt x="1972203" y="347267"/>
                  <a:pt x="1972489" y="344600"/>
                  <a:pt x="1971822" y="344029"/>
                </a:cubicBezTo>
                <a:lnTo>
                  <a:pt x="1970298" y="344600"/>
                </a:lnTo>
                <a:lnTo>
                  <a:pt x="1969250" y="344981"/>
                </a:lnTo>
                <a:cubicBezTo>
                  <a:pt x="1967536" y="344410"/>
                  <a:pt x="1965917" y="344791"/>
                  <a:pt x="1965726" y="345934"/>
                </a:cubicBezTo>
                <a:cubicBezTo>
                  <a:pt x="1965535" y="347077"/>
                  <a:pt x="1963345" y="349744"/>
                  <a:pt x="1961440" y="349173"/>
                </a:cubicBezTo>
                <a:lnTo>
                  <a:pt x="1960583" y="348506"/>
                </a:lnTo>
                <a:lnTo>
                  <a:pt x="1958678" y="347077"/>
                </a:lnTo>
                <a:cubicBezTo>
                  <a:pt x="1956963" y="347934"/>
                  <a:pt x="1955820" y="349839"/>
                  <a:pt x="1956106" y="351363"/>
                </a:cubicBezTo>
                <a:lnTo>
                  <a:pt x="1958773" y="351744"/>
                </a:lnTo>
                <a:lnTo>
                  <a:pt x="1963916" y="352411"/>
                </a:lnTo>
                <a:cubicBezTo>
                  <a:pt x="1962773" y="355364"/>
                  <a:pt x="1960868" y="359174"/>
                  <a:pt x="1959630" y="360888"/>
                </a:cubicBezTo>
                <a:lnTo>
                  <a:pt x="1961916" y="361936"/>
                </a:lnTo>
                <a:cubicBezTo>
                  <a:pt x="1962773" y="362317"/>
                  <a:pt x="1964869" y="361269"/>
                  <a:pt x="1966202" y="360507"/>
                </a:cubicBezTo>
                <a:cubicBezTo>
                  <a:pt x="1967631" y="359745"/>
                  <a:pt x="1968679" y="358602"/>
                  <a:pt x="1969822" y="357554"/>
                </a:cubicBezTo>
                <a:lnTo>
                  <a:pt x="1970203" y="357269"/>
                </a:lnTo>
                <a:cubicBezTo>
                  <a:pt x="1970298" y="356316"/>
                  <a:pt x="1969631" y="355173"/>
                  <a:pt x="1968774" y="354697"/>
                </a:cubicBezTo>
                <a:cubicBezTo>
                  <a:pt x="1967917" y="354221"/>
                  <a:pt x="1965631" y="352602"/>
                  <a:pt x="1965821" y="352411"/>
                </a:cubicBezTo>
                <a:cubicBezTo>
                  <a:pt x="1965917" y="352221"/>
                  <a:pt x="1967726" y="351935"/>
                  <a:pt x="1969536" y="352411"/>
                </a:cubicBezTo>
                <a:cubicBezTo>
                  <a:pt x="1971346" y="352887"/>
                  <a:pt x="1976109" y="354602"/>
                  <a:pt x="1976109" y="355554"/>
                </a:cubicBezTo>
                <a:cubicBezTo>
                  <a:pt x="1976109" y="356507"/>
                  <a:pt x="1977823" y="358793"/>
                  <a:pt x="1979823" y="358602"/>
                </a:cubicBezTo>
                <a:cubicBezTo>
                  <a:pt x="1981823" y="358412"/>
                  <a:pt x="1987062" y="359460"/>
                  <a:pt x="1986586" y="361460"/>
                </a:cubicBezTo>
                <a:cubicBezTo>
                  <a:pt x="1986110" y="363365"/>
                  <a:pt x="1984014" y="367365"/>
                  <a:pt x="1982490" y="367079"/>
                </a:cubicBezTo>
                <a:cubicBezTo>
                  <a:pt x="1980871" y="366889"/>
                  <a:pt x="1978680" y="368318"/>
                  <a:pt x="1981156" y="370699"/>
                </a:cubicBezTo>
                <a:lnTo>
                  <a:pt x="1983062" y="372890"/>
                </a:lnTo>
                <a:lnTo>
                  <a:pt x="1985252" y="375366"/>
                </a:lnTo>
                <a:cubicBezTo>
                  <a:pt x="1988776" y="377938"/>
                  <a:pt x="1990491" y="380986"/>
                  <a:pt x="1989062" y="382319"/>
                </a:cubicBezTo>
                <a:lnTo>
                  <a:pt x="1987538" y="383272"/>
                </a:lnTo>
                <a:cubicBezTo>
                  <a:pt x="1986586" y="383844"/>
                  <a:pt x="1985157" y="384320"/>
                  <a:pt x="1983919" y="384225"/>
                </a:cubicBezTo>
                <a:cubicBezTo>
                  <a:pt x="1979823" y="384034"/>
                  <a:pt x="1975727" y="383653"/>
                  <a:pt x="1971727" y="383081"/>
                </a:cubicBezTo>
                <a:lnTo>
                  <a:pt x="1970489" y="382891"/>
                </a:lnTo>
                <a:lnTo>
                  <a:pt x="1969748" y="379813"/>
                </a:lnTo>
                <a:lnTo>
                  <a:pt x="1973251" y="375842"/>
                </a:lnTo>
                <a:lnTo>
                  <a:pt x="1973251" y="374033"/>
                </a:lnTo>
                <a:lnTo>
                  <a:pt x="1973251" y="372318"/>
                </a:lnTo>
                <a:lnTo>
                  <a:pt x="1968773" y="375761"/>
                </a:lnTo>
                <a:lnTo>
                  <a:pt x="1967440" y="370223"/>
                </a:lnTo>
                <a:lnTo>
                  <a:pt x="1966584" y="370985"/>
                </a:lnTo>
                <a:cubicBezTo>
                  <a:pt x="1965155" y="372223"/>
                  <a:pt x="1966488" y="375557"/>
                  <a:pt x="1962297" y="374795"/>
                </a:cubicBezTo>
                <a:cubicBezTo>
                  <a:pt x="1959916" y="374319"/>
                  <a:pt x="1957439" y="374223"/>
                  <a:pt x="1955249" y="373461"/>
                </a:cubicBezTo>
                <a:cubicBezTo>
                  <a:pt x="1953820" y="372985"/>
                  <a:pt x="1952962" y="371366"/>
                  <a:pt x="1951534" y="370699"/>
                </a:cubicBezTo>
                <a:cubicBezTo>
                  <a:pt x="1950772" y="370318"/>
                  <a:pt x="1948867" y="370794"/>
                  <a:pt x="1948295" y="371461"/>
                </a:cubicBezTo>
                <a:cubicBezTo>
                  <a:pt x="1947724" y="372033"/>
                  <a:pt x="1948105" y="374033"/>
                  <a:pt x="1948390" y="374128"/>
                </a:cubicBezTo>
                <a:lnTo>
                  <a:pt x="1953915" y="375081"/>
                </a:lnTo>
                <a:lnTo>
                  <a:pt x="1965301" y="378430"/>
                </a:lnTo>
                <a:lnTo>
                  <a:pt x="1958011" y="384034"/>
                </a:lnTo>
                <a:lnTo>
                  <a:pt x="1952677" y="385272"/>
                </a:lnTo>
                <a:lnTo>
                  <a:pt x="1952201" y="385367"/>
                </a:lnTo>
                <a:cubicBezTo>
                  <a:pt x="1951343" y="384320"/>
                  <a:pt x="1950391" y="380891"/>
                  <a:pt x="1950105" y="377843"/>
                </a:cubicBezTo>
                <a:lnTo>
                  <a:pt x="1944390" y="376890"/>
                </a:lnTo>
                <a:lnTo>
                  <a:pt x="1944009" y="376795"/>
                </a:lnTo>
                <a:cubicBezTo>
                  <a:pt x="1943247" y="376223"/>
                  <a:pt x="1943533" y="374414"/>
                  <a:pt x="1944676" y="372794"/>
                </a:cubicBezTo>
                <a:lnTo>
                  <a:pt x="1945247" y="371080"/>
                </a:lnTo>
                <a:cubicBezTo>
                  <a:pt x="1945533" y="370413"/>
                  <a:pt x="1944676" y="368889"/>
                  <a:pt x="1943914" y="368604"/>
                </a:cubicBezTo>
                <a:cubicBezTo>
                  <a:pt x="1943056" y="368318"/>
                  <a:pt x="1941628" y="368985"/>
                  <a:pt x="1940580" y="369270"/>
                </a:cubicBezTo>
                <a:lnTo>
                  <a:pt x="1940294" y="369366"/>
                </a:lnTo>
                <a:cubicBezTo>
                  <a:pt x="1939818" y="374604"/>
                  <a:pt x="1938865" y="378700"/>
                  <a:pt x="1938294" y="378319"/>
                </a:cubicBezTo>
                <a:cubicBezTo>
                  <a:pt x="1937723" y="377938"/>
                  <a:pt x="1934579" y="374604"/>
                  <a:pt x="1932008" y="371747"/>
                </a:cubicBezTo>
                <a:lnTo>
                  <a:pt x="1925245" y="373461"/>
                </a:lnTo>
                <a:lnTo>
                  <a:pt x="1923530" y="373842"/>
                </a:lnTo>
                <a:cubicBezTo>
                  <a:pt x="1922387" y="373556"/>
                  <a:pt x="1920768" y="373271"/>
                  <a:pt x="1920006" y="373366"/>
                </a:cubicBezTo>
                <a:cubicBezTo>
                  <a:pt x="1919244" y="373366"/>
                  <a:pt x="1917530" y="374509"/>
                  <a:pt x="1918006" y="375842"/>
                </a:cubicBezTo>
                <a:lnTo>
                  <a:pt x="1918768" y="376795"/>
                </a:lnTo>
                <a:lnTo>
                  <a:pt x="1919053" y="377176"/>
                </a:lnTo>
                <a:cubicBezTo>
                  <a:pt x="1920101" y="377176"/>
                  <a:pt x="1922578" y="378700"/>
                  <a:pt x="1924578" y="380605"/>
                </a:cubicBezTo>
                <a:cubicBezTo>
                  <a:pt x="1926483" y="382510"/>
                  <a:pt x="1928007" y="389844"/>
                  <a:pt x="1925912" y="390511"/>
                </a:cubicBezTo>
                <a:cubicBezTo>
                  <a:pt x="1923816" y="391178"/>
                  <a:pt x="1918768" y="383558"/>
                  <a:pt x="1914958" y="380510"/>
                </a:cubicBezTo>
                <a:lnTo>
                  <a:pt x="1911053" y="379748"/>
                </a:lnTo>
                <a:lnTo>
                  <a:pt x="1904004" y="378319"/>
                </a:lnTo>
                <a:cubicBezTo>
                  <a:pt x="1906481" y="375271"/>
                  <a:pt x="1907719" y="373366"/>
                  <a:pt x="1906576" y="374223"/>
                </a:cubicBezTo>
                <a:lnTo>
                  <a:pt x="1905528" y="374509"/>
                </a:lnTo>
                <a:cubicBezTo>
                  <a:pt x="1903623" y="374985"/>
                  <a:pt x="1900003" y="375271"/>
                  <a:pt x="1901718" y="376985"/>
                </a:cubicBezTo>
                <a:cubicBezTo>
                  <a:pt x="1903718" y="378986"/>
                  <a:pt x="1900861" y="381653"/>
                  <a:pt x="1904290" y="383177"/>
                </a:cubicBezTo>
                <a:lnTo>
                  <a:pt x="1908385" y="385082"/>
                </a:lnTo>
                <a:cubicBezTo>
                  <a:pt x="1913053" y="387273"/>
                  <a:pt x="1915339" y="388987"/>
                  <a:pt x="1913434" y="388892"/>
                </a:cubicBezTo>
                <a:lnTo>
                  <a:pt x="1912196" y="389463"/>
                </a:lnTo>
                <a:lnTo>
                  <a:pt x="1908100" y="391464"/>
                </a:lnTo>
                <a:cubicBezTo>
                  <a:pt x="1904100" y="389844"/>
                  <a:pt x="1899146" y="388987"/>
                  <a:pt x="1897146" y="389558"/>
                </a:cubicBezTo>
                <a:cubicBezTo>
                  <a:pt x="1895146" y="390130"/>
                  <a:pt x="1889050" y="390797"/>
                  <a:pt x="1888764" y="389654"/>
                </a:cubicBezTo>
                <a:cubicBezTo>
                  <a:pt x="1888574" y="388511"/>
                  <a:pt x="1887145" y="384510"/>
                  <a:pt x="1886764" y="386034"/>
                </a:cubicBezTo>
                <a:cubicBezTo>
                  <a:pt x="1886383" y="387558"/>
                  <a:pt x="1885144" y="390987"/>
                  <a:pt x="1884668" y="391368"/>
                </a:cubicBezTo>
                <a:lnTo>
                  <a:pt x="1884001" y="391559"/>
                </a:lnTo>
                <a:lnTo>
                  <a:pt x="1879144" y="392511"/>
                </a:lnTo>
                <a:cubicBezTo>
                  <a:pt x="1873715" y="391940"/>
                  <a:pt x="1866856" y="390987"/>
                  <a:pt x="1863808" y="390511"/>
                </a:cubicBezTo>
                <a:cubicBezTo>
                  <a:pt x="1860760" y="390035"/>
                  <a:pt x="1848949" y="393750"/>
                  <a:pt x="1843139" y="393845"/>
                </a:cubicBezTo>
                <a:lnTo>
                  <a:pt x="1838758" y="390321"/>
                </a:lnTo>
                <a:cubicBezTo>
                  <a:pt x="1837615" y="389463"/>
                  <a:pt x="1833710" y="389940"/>
                  <a:pt x="1831805" y="390797"/>
                </a:cubicBezTo>
                <a:lnTo>
                  <a:pt x="1824185" y="394226"/>
                </a:lnTo>
                <a:cubicBezTo>
                  <a:pt x="1820565" y="391749"/>
                  <a:pt x="1817517" y="391083"/>
                  <a:pt x="1817422" y="392797"/>
                </a:cubicBezTo>
                <a:cubicBezTo>
                  <a:pt x="1817422" y="394512"/>
                  <a:pt x="1809897" y="392511"/>
                  <a:pt x="1808278" y="391940"/>
                </a:cubicBezTo>
                <a:cubicBezTo>
                  <a:pt x="1806658" y="391464"/>
                  <a:pt x="1800658" y="395750"/>
                  <a:pt x="1799610" y="394226"/>
                </a:cubicBezTo>
                <a:lnTo>
                  <a:pt x="1798943" y="392987"/>
                </a:lnTo>
                <a:lnTo>
                  <a:pt x="1798276" y="391844"/>
                </a:lnTo>
                <a:cubicBezTo>
                  <a:pt x="1797229" y="389273"/>
                  <a:pt x="1796467" y="389177"/>
                  <a:pt x="1796467" y="391559"/>
                </a:cubicBezTo>
                <a:cubicBezTo>
                  <a:pt x="1796467" y="393940"/>
                  <a:pt x="1798562" y="398702"/>
                  <a:pt x="1801039" y="398226"/>
                </a:cubicBezTo>
                <a:cubicBezTo>
                  <a:pt x="1803610" y="397655"/>
                  <a:pt x="1812183" y="399560"/>
                  <a:pt x="1814755" y="401274"/>
                </a:cubicBezTo>
                <a:lnTo>
                  <a:pt x="1813802" y="404132"/>
                </a:lnTo>
                <a:lnTo>
                  <a:pt x="1802753" y="402417"/>
                </a:lnTo>
                <a:cubicBezTo>
                  <a:pt x="1800372" y="402512"/>
                  <a:pt x="1799039" y="405275"/>
                  <a:pt x="1795419" y="403179"/>
                </a:cubicBezTo>
                <a:lnTo>
                  <a:pt x="1792371" y="401465"/>
                </a:lnTo>
                <a:cubicBezTo>
                  <a:pt x="1790180" y="404513"/>
                  <a:pt x="1788561" y="407561"/>
                  <a:pt x="1788751" y="408132"/>
                </a:cubicBezTo>
                <a:cubicBezTo>
                  <a:pt x="1788942" y="408704"/>
                  <a:pt x="1790847" y="410133"/>
                  <a:pt x="1792657" y="409942"/>
                </a:cubicBezTo>
                <a:lnTo>
                  <a:pt x="1792657" y="409561"/>
                </a:lnTo>
                <a:lnTo>
                  <a:pt x="1793324" y="403370"/>
                </a:lnTo>
                <a:cubicBezTo>
                  <a:pt x="1798276" y="404989"/>
                  <a:pt x="1803992" y="406989"/>
                  <a:pt x="1806087" y="407846"/>
                </a:cubicBezTo>
                <a:cubicBezTo>
                  <a:pt x="1808183" y="408704"/>
                  <a:pt x="1813326" y="410418"/>
                  <a:pt x="1814850" y="409180"/>
                </a:cubicBezTo>
                <a:cubicBezTo>
                  <a:pt x="1816469" y="407942"/>
                  <a:pt x="1820470" y="404417"/>
                  <a:pt x="1820374" y="404227"/>
                </a:cubicBezTo>
                <a:lnTo>
                  <a:pt x="1820089" y="404227"/>
                </a:lnTo>
                <a:lnTo>
                  <a:pt x="1818851" y="404132"/>
                </a:lnTo>
                <a:cubicBezTo>
                  <a:pt x="1817422" y="404132"/>
                  <a:pt x="1819612" y="401655"/>
                  <a:pt x="1823803" y="398607"/>
                </a:cubicBezTo>
                <a:lnTo>
                  <a:pt x="1829043" y="397941"/>
                </a:lnTo>
                <a:cubicBezTo>
                  <a:pt x="1831805" y="397560"/>
                  <a:pt x="1834757" y="398607"/>
                  <a:pt x="1837519" y="396702"/>
                </a:cubicBezTo>
                <a:cubicBezTo>
                  <a:pt x="1838472" y="396035"/>
                  <a:pt x="1841520" y="397750"/>
                  <a:pt x="1843615" y="397845"/>
                </a:cubicBezTo>
                <a:cubicBezTo>
                  <a:pt x="1845616" y="397941"/>
                  <a:pt x="1847616" y="397369"/>
                  <a:pt x="1849616" y="396988"/>
                </a:cubicBezTo>
                <a:cubicBezTo>
                  <a:pt x="1851141" y="396702"/>
                  <a:pt x="1853045" y="395845"/>
                  <a:pt x="1853903" y="396226"/>
                </a:cubicBezTo>
                <a:lnTo>
                  <a:pt x="1857427" y="398036"/>
                </a:lnTo>
                <a:cubicBezTo>
                  <a:pt x="1861713" y="398226"/>
                  <a:pt x="1868476" y="399655"/>
                  <a:pt x="1872476" y="401179"/>
                </a:cubicBezTo>
                <a:lnTo>
                  <a:pt x="1872953" y="405084"/>
                </a:lnTo>
                <a:lnTo>
                  <a:pt x="1872953" y="405370"/>
                </a:lnTo>
                <a:cubicBezTo>
                  <a:pt x="1873333" y="405656"/>
                  <a:pt x="1874762" y="405084"/>
                  <a:pt x="1876096" y="404037"/>
                </a:cubicBezTo>
                <a:cubicBezTo>
                  <a:pt x="1877429" y="402989"/>
                  <a:pt x="1872953" y="398988"/>
                  <a:pt x="1872381" y="398512"/>
                </a:cubicBezTo>
                <a:cubicBezTo>
                  <a:pt x="1871810" y="398036"/>
                  <a:pt x="1873715" y="397369"/>
                  <a:pt x="1879620" y="399465"/>
                </a:cubicBezTo>
                <a:lnTo>
                  <a:pt x="1883906" y="395845"/>
                </a:lnTo>
                <a:lnTo>
                  <a:pt x="1884383" y="395464"/>
                </a:lnTo>
                <a:cubicBezTo>
                  <a:pt x="1886383" y="396226"/>
                  <a:pt x="1888859" y="397655"/>
                  <a:pt x="1889907" y="398512"/>
                </a:cubicBezTo>
                <a:cubicBezTo>
                  <a:pt x="1890860" y="399369"/>
                  <a:pt x="1895431" y="398131"/>
                  <a:pt x="1896289" y="398131"/>
                </a:cubicBezTo>
                <a:cubicBezTo>
                  <a:pt x="1897146" y="398131"/>
                  <a:pt x="1899146" y="399179"/>
                  <a:pt x="1900670" y="400036"/>
                </a:cubicBezTo>
                <a:cubicBezTo>
                  <a:pt x="1902099" y="400893"/>
                  <a:pt x="1907719" y="399941"/>
                  <a:pt x="1909719" y="400989"/>
                </a:cubicBezTo>
                <a:lnTo>
                  <a:pt x="1912291" y="400131"/>
                </a:lnTo>
                <a:lnTo>
                  <a:pt x="1913719" y="399655"/>
                </a:lnTo>
                <a:cubicBezTo>
                  <a:pt x="1915529" y="399369"/>
                  <a:pt x="1917625" y="398607"/>
                  <a:pt x="1918482" y="397941"/>
                </a:cubicBezTo>
                <a:cubicBezTo>
                  <a:pt x="1919244" y="397274"/>
                  <a:pt x="1923816" y="399941"/>
                  <a:pt x="1925149" y="400798"/>
                </a:cubicBezTo>
                <a:cubicBezTo>
                  <a:pt x="1926483" y="401655"/>
                  <a:pt x="1934294" y="398417"/>
                  <a:pt x="1934865" y="399179"/>
                </a:cubicBezTo>
                <a:cubicBezTo>
                  <a:pt x="1935437" y="399941"/>
                  <a:pt x="1940104" y="400608"/>
                  <a:pt x="1944485" y="399465"/>
                </a:cubicBezTo>
                <a:lnTo>
                  <a:pt x="1946485" y="400417"/>
                </a:lnTo>
                <a:lnTo>
                  <a:pt x="1949724" y="401846"/>
                </a:lnTo>
                <a:cubicBezTo>
                  <a:pt x="1950200" y="400227"/>
                  <a:pt x="1951153" y="398702"/>
                  <a:pt x="1951915" y="398321"/>
                </a:cubicBezTo>
                <a:cubicBezTo>
                  <a:pt x="1952677" y="397941"/>
                  <a:pt x="1956392" y="398607"/>
                  <a:pt x="1959821" y="399465"/>
                </a:cubicBezTo>
                <a:lnTo>
                  <a:pt x="1963154" y="397845"/>
                </a:lnTo>
                <a:cubicBezTo>
                  <a:pt x="1966774" y="396131"/>
                  <a:pt x="1970012" y="399560"/>
                  <a:pt x="1974203" y="398607"/>
                </a:cubicBezTo>
                <a:cubicBezTo>
                  <a:pt x="1977537" y="397845"/>
                  <a:pt x="1981728" y="399465"/>
                  <a:pt x="1985443" y="400227"/>
                </a:cubicBezTo>
                <a:lnTo>
                  <a:pt x="1986681" y="400512"/>
                </a:lnTo>
                <a:cubicBezTo>
                  <a:pt x="1988015" y="400703"/>
                  <a:pt x="1993349" y="400417"/>
                  <a:pt x="1998397" y="399750"/>
                </a:cubicBezTo>
                <a:cubicBezTo>
                  <a:pt x="2003445" y="399083"/>
                  <a:pt x="2017161" y="398607"/>
                  <a:pt x="2017161" y="399750"/>
                </a:cubicBezTo>
                <a:cubicBezTo>
                  <a:pt x="2017161" y="400893"/>
                  <a:pt x="2014303" y="403656"/>
                  <a:pt x="2010779" y="403941"/>
                </a:cubicBezTo>
                <a:cubicBezTo>
                  <a:pt x="2007255" y="404227"/>
                  <a:pt x="2000206" y="416514"/>
                  <a:pt x="2002112" y="415467"/>
                </a:cubicBezTo>
                <a:lnTo>
                  <a:pt x="2002969" y="414800"/>
                </a:lnTo>
                <a:cubicBezTo>
                  <a:pt x="2004302" y="413847"/>
                  <a:pt x="2005445" y="412895"/>
                  <a:pt x="2006588" y="411847"/>
                </a:cubicBezTo>
                <a:lnTo>
                  <a:pt x="2008208" y="410418"/>
                </a:lnTo>
                <a:cubicBezTo>
                  <a:pt x="2010303" y="410894"/>
                  <a:pt x="2012208" y="410514"/>
                  <a:pt x="2012494" y="409752"/>
                </a:cubicBezTo>
                <a:cubicBezTo>
                  <a:pt x="2012780" y="408894"/>
                  <a:pt x="2017637" y="409656"/>
                  <a:pt x="2018018" y="410323"/>
                </a:cubicBezTo>
                <a:cubicBezTo>
                  <a:pt x="2018494" y="410990"/>
                  <a:pt x="2021638" y="412704"/>
                  <a:pt x="2022685" y="410704"/>
                </a:cubicBezTo>
                <a:lnTo>
                  <a:pt x="2022400" y="410037"/>
                </a:lnTo>
                <a:cubicBezTo>
                  <a:pt x="2018971" y="402322"/>
                  <a:pt x="2019923" y="400798"/>
                  <a:pt x="2029448" y="397750"/>
                </a:cubicBezTo>
                <a:cubicBezTo>
                  <a:pt x="2031925" y="396988"/>
                  <a:pt x="2033735" y="394512"/>
                  <a:pt x="2036211" y="393845"/>
                </a:cubicBezTo>
                <a:lnTo>
                  <a:pt x="2038878" y="393178"/>
                </a:lnTo>
                <a:cubicBezTo>
                  <a:pt x="2042307" y="393464"/>
                  <a:pt x="2045260" y="394702"/>
                  <a:pt x="2045450" y="395845"/>
                </a:cubicBezTo>
                <a:cubicBezTo>
                  <a:pt x="2045641" y="396988"/>
                  <a:pt x="2046784" y="399941"/>
                  <a:pt x="2047451" y="399465"/>
                </a:cubicBezTo>
                <a:cubicBezTo>
                  <a:pt x="2048022" y="398988"/>
                  <a:pt x="2050213" y="398893"/>
                  <a:pt x="2051070" y="399941"/>
                </a:cubicBezTo>
                <a:lnTo>
                  <a:pt x="2050689" y="400512"/>
                </a:lnTo>
                <a:lnTo>
                  <a:pt x="2049260" y="402798"/>
                </a:lnTo>
                <a:cubicBezTo>
                  <a:pt x="2047355" y="405275"/>
                  <a:pt x="2045926" y="408418"/>
                  <a:pt x="2046117" y="409847"/>
                </a:cubicBezTo>
                <a:lnTo>
                  <a:pt x="2046498" y="409847"/>
                </a:lnTo>
                <a:lnTo>
                  <a:pt x="2047927" y="409942"/>
                </a:lnTo>
                <a:cubicBezTo>
                  <a:pt x="2049451" y="409561"/>
                  <a:pt x="2051356" y="408132"/>
                  <a:pt x="2052118" y="406894"/>
                </a:cubicBezTo>
                <a:cubicBezTo>
                  <a:pt x="2052880" y="405656"/>
                  <a:pt x="2055451" y="402322"/>
                  <a:pt x="2055642" y="403465"/>
                </a:cubicBezTo>
                <a:cubicBezTo>
                  <a:pt x="2055833" y="404703"/>
                  <a:pt x="2058214" y="407846"/>
                  <a:pt x="2060500" y="407846"/>
                </a:cubicBezTo>
                <a:cubicBezTo>
                  <a:pt x="2062690" y="407846"/>
                  <a:pt x="2069644" y="405370"/>
                  <a:pt x="2070882" y="402322"/>
                </a:cubicBezTo>
                <a:lnTo>
                  <a:pt x="2064881" y="401655"/>
                </a:lnTo>
                <a:lnTo>
                  <a:pt x="2058976" y="401084"/>
                </a:lnTo>
                <a:cubicBezTo>
                  <a:pt x="2059262" y="396702"/>
                  <a:pt x="2060309" y="393845"/>
                  <a:pt x="2061262" y="394702"/>
                </a:cubicBezTo>
                <a:cubicBezTo>
                  <a:pt x="2062310" y="395559"/>
                  <a:pt x="2067548" y="397464"/>
                  <a:pt x="2070882" y="397369"/>
                </a:cubicBezTo>
                <a:lnTo>
                  <a:pt x="2073740" y="396702"/>
                </a:lnTo>
                <a:lnTo>
                  <a:pt x="2075168" y="396321"/>
                </a:lnTo>
                <a:cubicBezTo>
                  <a:pt x="2076693" y="394702"/>
                  <a:pt x="2078502" y="394512"/>
                  <a:pt x="2079264" y="395940"/>
                </a:cubicBezTo>
                <a:cubicBezTo>
                  <a:pt x="2080026" y="397274"/>
                  <a:pt x="2080502" y="401655"/>
                  <a:pt x="2077169" y="400322"/>
                </a:cubicBezTo>
                <a:lnTo>
                  <a:pt x="2075168" y="399846"/>
                </a:lnTo>
                <a:cubicBezTo>
                  <a:pt x="2074216" y="399655"/>
                  <a:pt x="2072501" y="399941"/>
                  <a:pt x="2071835" y="400608"/>
                </a:cubicBezTo>
                <a:cubicBezTo>
                  <a:pt x="2071263" y="401179"/>
                  <a:pt x="2071453" y="402608"/>
                  <a:pt x="2072025" y="403275"/>
                </a:cubicBezTo>
                <a:cubicBezTo>
                  <a:pt x="2072978" y="404322"/>
                  <a:pt x="2074597" y="406037"/>
                  <a:pt x="2075740" y="405846"/>
                </a:cubicBezTo>
                <a:lnTo>
                  <a:pt x="2082026" y="405084"/>
                </a:lnTo>
                <a:cubicBezTo>
                  <a:pt x="2081455" y="409656"/>
                  <a:pt x="2082788" y="412037"/>
                  <a:pt x="2085075" y="410323"/>
                </a:cubicBezTo>
                <a:lnTo>
                  <a:pt x="2085265" y="410418"/>
                </a:lnTo>
                <a:lnTo>
                  <a:pt x="2089742" y="413276"/>
                </a:lnTo>
                <a:cubicBezTo>
                  <a:pt x="2091837" y="410323"/>
                  <a:pt x="2094980" y="407180"/>
                  <a:pt x="2096790" y="406418"/>
                </a:cubicBezTo>
                <a:cubicBezTo>
                  <a:pt x="2098505" y="405560"/>
                  <a:pt x="2107744" y="408132"/>
                  <a:pt x="2111840" y="408704"/>
                </a:cubicBezTo>
                <a:lnTo>
                  <a:pt x="2114887" y="406037"/>
                </a:lnTo>
                <a:lnTo>
                  <a:pt x="2115078" y="405846"/>
                </a:lnTo>
                <a:cubicBezTo>
                  <a:pt x="2116602" y="406513"/>
                  <a:pt x="2117459" y="407466"/>
                  <a:pt x="2116983" y="407846"/>
                </a:cubicBezTo>
                <a:cubicBezTo>
                  <a:pt x="2116602" y="408227"/>
                  <a:pt x="2115840" y="410228"/>
                  <a:pt x="2117935" y="409942"/>
                </a:cubicBezTo>
                <a:cubicBezTo>
                  <a:pt x="2119936" y="409656"/>
                  <a:pt x="2125270" y="409656"/>
                  <a:pt x="2125461" y="410418"/>
                </a:cubicBezTo>
                <a:cubicBezTo>
                  <a:pt x="2125651" y="411180"/>
                  <a:pt x="2126603" y="413847"/>
                  <a:pt x="2127080" y="413752"/>
                </a:cubicBezTo>
                <a:cubicBezTo>
                  <a:pt x="2127556" y="413657"/>
                  <a:pt x="2128223" y="412514"/>
                  <a:pt x="2128509" y="411371"/>
                </a:cubicBezTo>
                <a:cubicBezTo>
                  <a:pt x="2128794" y="410228"/>
                  <a:pt x="2133652" y="411085"/>
                  <a:pt x="2135081" y="411942"/>
                </a:cubicBezTo>
                <a:cubicBezTo>
                  <a:pt x="2136509" y="412704"/>
                  <a:pt x="2139653" y="423277"/>
                  <a:pt x="2139748" y="425849"/>
                </a:cubicBezTo>
                <a:cubicBezTo>
                  <a:pt x="2139843" y="428325"/>
                  <a:pt x="2143748" y="435183"/>
                  <a:pt x="2146416" y="435755"/>
                </a:cubicBezTo>
                <a:lnTo>
                  <a:pt x="2148606" y="436421"/>
                </a:lnTo>
                <a:lnTo>
                  <a:pt x="2148797" y="436517"/>
                </a:lnTo>
                <a:cubicBezTo>
                  <a:pt x="2148416" y="437946"/>
                  <a:pt x="2147653" y="438993"/>
                  <a:pt x="2147082" y="438803"/>
                </a:cubicBezTo>
                <a:cubicBezTo>
                  <a:pt x="2146606" y="438612"/>
                  <a:pt x="2144224" y="438898"/>
                  <a:pt x="2143939" y="440422"/>
                </a:cubicBezTo>
                <a:cubicBezTo>
                  <a:pt x="2143653" y="441946"/>
                  <a:pt x="2140605" y="445661"/>
                  <a:pt x="2137748" y="445470"/>
                </a:cubicBezTo>
                <a:cubicBezTo>
                  <a:pt x="2134890" y="445280"/>
                  <a:pt x="2129556" y="451281"/>
                  <a:pt x="2131366" y="451566"/>
                </a:cubicBezTo>
                <a:cubicBezTo>
                  <a:pt x="2133080" y="451852"/>
                  <a:pt x="2140415" y="451185"/>
                  <a:pt x="2141176" y="452138"/>
                </a:cubicBezTo>
                <a:cubicBezTo>
                  <a:pt x="2141939" y="453090"/>
                  <a:pt x="2143462" y="456233"/>
                  <a:pt x="2143272" y="456710"/>
                </a:cubicBezTo>
                <a:cubicBezTo>
                  <a:pt x="2143082" y="457186"/>
                  <a:pt x="2141272" y="458043"/>
                  <a:pt x="2139748" y="457567"/>
                </a:cubicBezTo>
                <a:lnTo>
                  <a:pt x="2138605" y="456900"/>
                </a:lnTo>
                <a:lnTo>
                  <a:pt x="2138128" y="456615"/>
                </a:lnTo>
                <a:cubicBezTo>
                  <a:pt x="2138034" y="455471"/>
                  <a:pt x="2136891" y="454995"/>
                  <a:pt x="2135557" y="455567"/>
                </a:cubicBezTo>
                <a:cubicBezTo>
                  <a:pt x="2134223" y="456043"/>
                  <a:pt x="2132318" y="458615"/>
                  <a:pt x="2134319" y="459948"/>
                </a:cubicBezTo>
                <a:cubicBezTo>
                  <a:pt x="2136319" y="461282"/>
                  <a:pt x="2134509" y="466616"/>
                  <a:pt x="2133937" y="465663"/>
                </a:cubicBezTo>
                <a:cubicBezTo>
                  <a:pt x="2133461" y="464806"/>
                  <a:pt x="2131651" y="464044"/>
                  <a:pt x="2130890" y="465758"/>
                </a:cubicBezTo>
                <a:cubicBezTo>
                  <a:pt x="2130128" y="467473"/>
                  <a:pt x="2123936" y="466044"/>
                  <a:pt x="2122889" y="466997"/>
                </a:cubicBezTo>
                <a:cubicBezTo>
                  <a:pt x="2121841" y="467949"/>
                  <a:pt x="2117555" y="468425"/>
                  <a:pt x="2115840" y="465854"/>
                </a:cubicBezTo>
                <a:lnTo>
                  <a:pt x="2111554" y="466997"/>
                </a:lnTo>
                <a:lnTo>
                  <a:pt x="2110887" y="467187"/>
                </a:lnTo>
                <a:cubicBezTo>
                  <a:pt x="2110792" y="468997"/>
                  <a:pt x="2112506" y="471473"/>
                  <a:pt x="2114602" y="472712"/>
                </a:cubicBezTo>
                <a:lnTo>
                  <a:pt x="2112983" y="475283"/>
                </a:lnTo>
                <a:lnTo>
                  <a:pt x="2112601" y="475950"/>
                </a:lnTo>
                <a:cubicBezTo>
                  <a:pt x="2114316" y="477950"/>
                  <a:pt x="2112983" y="479665"/>
                  <a:pt x="2109553" y="479951"/>
                </a:cubicBezTo>
                <a:lnTo>
                  <a:pt x="2106887" y="479475"/>
                </a:lnTo>
                <a:lnTo>
                  <a:pt x="2102220" y="478712"/>
                </a:lnTo>
                <a:cubicBezTo>
                  <a:pt x="2101553" y="481665"/>
                  <a:pt x="2099457" y="482523"/>
                  <a:pt x="2097647" y="480617"/>
                </a:cubicBezTo>
                <a:lnTo>
                  <a:pt x="2097647" y="478903"/>
                </a:lnTo>
                <a:lnTo>
                  <a:pt x="2097552" y="472807"/>
                </a:lnTo>
                <a:cubicBezTo>
                  <a:pt x="2093361" y="474712"/>
                  <a:pt x="2090599" y="476998"/>
                  <a:pt x="2091551" y="477760"/>
                </a:cubicBezTo>
                <a:cubicBezTo>
                  <a:pt x="2092408" y="478522"/>
                  <a:pt x="2093933" y="481189"/>
                  <a:pt x="2093361" y="482523"/>
                </a:cubicBezTo>
                <a:cubicBezTo>
                  <a:pt x="2092885" y="483761"/>
                  <a:pt x="2091265" y="487475"/>
                  <a:pt x="2091075" y="487666"/>
                </a:cubicBezTo>
                <a:cubicBezTo>
                  <a:pt x="2090885" y="487856"/>
                  <a:pt x="2087265" y="487952"/>
                  <a:pt x="2083931" y="488047"/>
                </a:cubicBezTo>
                <a:cubicBezTo>
                  <a:pt x="2080598" y="488047"/>
                  <a:pt x="2069739" y="488047"/>
                  <a:pt x="2066977" y="488142"/>
                </a:cubicBezTo>
                <a:lnTo>
                  <a:pt x="2065262" y="490142"/>
                </a:lnTo>
                <a:lnTo>
                  <a:pt x="2063262" y="492429"/>
                </a:lnTo>
                <a:cubicBezTo>
                  <a:pt x="2060405" y="491571"/>
                  <a:pt x="2056309" y="491571"/>
                  <a:pt x="2054308" y="492429"/>
                </a:cubicBezTo>
                <a:cubicBezTo>
                  <a:pt x="2052213" y="493286"/>
                  <a:pt x="2044307" y="491476"/>
                  <a:pt x="2041450" y="492333"/>
                </a:cubicBezTo>
                <a:cubicBezTo>
                  <a:pt x="2038593" y="493286"/>
                  <a:pt x="2027448" y="494048"/>
                  <a:pt x="2023734" y="493762"/>
                </a:cubicBezTo>
                <a:lnTo>
                  <a:pt x="2021257" y="496429"/>
                </a:lnTo>
                <a:cubicBezTo>
                  <a:pt x="2020971" y="496715"/>
                  <a:pt x="2019543" y="496524"/>
                  <a:pt x="2018876" y="496239"/>
                </a:cubicBezTo>
                <a:cubicBezTo>
                  <a:pt x="2016875" y="495381"/>
                  <a:pt x="2018780" y="491381"/>
                  <a:pt x="2014780" y="492429"/>
                </a:cubicBezTo>
                <a:cubicBezTo>
                  <a:pt x="2013446" y="492714"/>
                  <a:pt x="2013066" y="495286"/>
                  <a:pt x="2011637" y="496048"/>
                </a:cubicBezTo>
                <a:cubicBezTo>
                  <a:pt x="2009636" y="497000"/>
                  <a:pt x="2006969" y="497000"/>
                  <a:pt x="2004778" y="497667"/>
                </a:cubicBezTo>
                <a:cubicBezTo>
                  <a:pt x="2002588" y="498429"/>
                  <a:pt x="1999064" y="500620"/>
                  <a:pt x="1998778" y="500429"/>
                </a:cubicBezTo>
                <a:cubicBezTo>
                  <a:pt x="1996492" y="498144"/>
                  <a:pt x="1995159" y="499858"/>
                  <a:pt x="1992872" y="500525"/>
                </a:cubicBezTo>
                <a:lnTo>
                  <a:pt x="1988681" y="501668"/>
                </a:lnTo>
                <a:cubicBezTo>
                  <a:pt x="1984776" y="499382"/>
                  <a:pt x="1980109" y="496810"/>
                  <a:pt x="1978204" y="495858"/>
                </a:cubicBezTo>
                <a:cubicBezTo>
                  <a:pt x="1976299" y="494905"/>
                  <a:pt x="1972965" y="500620"/>
                  <a:pt x="1972203" y="501763"/>
                </a:cubicBezTo>
                <a:cubicBezTo>
                  <a:pt x="1971441" y="502906"/>
                  <a:pt x="1965535" y="501954"/>
                  <a:pt x="1963345" y="503477"/>
                </a:cubicBezTo>
                <a:cubicBezTo>
                  <a:pt x="1961154" y="504906"/>
                  <a:pt x="1953248" y="500429"/>
                  <a:pt x="1951058" y="499572"/>
                </a:cubicBezTo>
                <a:cubicBezTo>
                  <a:pt x="1948772" y="498715"/>
                  <a:pt x="1938580" y="502906"/>
                  <a:pt x="1931531" y="503096"/>
                </a:cubicBezTo>
                <a:lnTo>
                  <a:pt x="1925531" y="501858"/>
                </a:lnTo>
                <a:lnTo>
                  <a:pt x="1922959" y="501287"/>
                </a:lnTo>
                <a:cubicBezTo>
                  <a:pt x="1920292" y="501192"/>
                  <a:pt x="1917339" y="501668"/>
                  <a:pt x="1916291" y="502430"/>
                </a:cubicBezTo>
                <a:cubicBezTo>
                  <a:pt x="1915244" y="503192"/>
                  <a:pt x="1911053" y="501477"/>
                  <a:pt x="1910100" y="501096"/>
                </a:cubicBezTo>
                <a:cubicBezTo>
                  <a:pt x="1909148" y="500715"/>
                  <a:pt x="1901908" y="500239"/>
                  <a:pt x="1895431" y="499572"/>
                </a:cubicBezTo>
                <a:cubicBezTo>
                  <a:pt x="1888955" y="498906"/>
                  <a:pt x="1871143" y="502144"/>
                  <a:pt x="1870952" y="503001"/>
                </a:cubicBezTo>
                <a:cubicBezTo>
                  <a:pt x="1870762" y="503858"/>
                  <a:pt x="1869428" y="507669"/>
                  <a:pt x="1869047" y="506240"/>
                </a:cubicBezTo>
                <a:cubicBezTo>
                  <a:pt x="1868666" y="504811"/>
                  <a:pt x="1866761" y="501096"/>
                  <a:pt x="1865618" y="500906"/>
                </a:cubicBezTo>
                <a:cubicBezTo>
                  <a:pt x="1864475" y="500810"/>
                  <a:pt x="1857046" y="501573"/>
                  <a:pt x="1851998" y="502620"/>
                </a:cubicBezTo>
                <a:lnTo>
                  <a:pt x="1846950" y="499763"/>
                </a:lnTo>
                <a:lnTo>
                  <a:pt x="1844758" y="498429"/>
                </a:lnTo>
                <a:cubicBezTo>
                  <a:pt x="1840091" y="499858"/>
                  <a:pt x="1833995" y="500525"/>
                  <a:pt x="1831328" y="499858"/>
                </a:cubicBezTo>
                <a:lnTo>
                  <a:pt x="1829043" y="500715"/>
                </a:lnTo>
                <a:lnTo>
                  <a:pt x="1827137" y="501382"/>
                </a:lnTo>
                <a:cubicBezTo>
                  <a:pt x="1824851" y="501192"/>
                  <a:pt x="1820089" y="501001"/>
                  <a:pt x="1816469" y="500906"/>
                </a:cubicBezTo>
                <a:lnTo>
                  <a:pt x="1813135" y="500620"/>
                </a:lnTo>
                <a:lnTo>
                  <a:pt x="1811231" y="500429"/>
                </a:lnTo>
                <a:cubicBezTo>
                  <a:pt x="1809040" y="499572"/>
                  <a:pt x="1806658" y="500048"/>
                  <a:pt x="1805992" y="501382"/>
                </a:cubicBezTo>
                <a:cubicBezTo>
                  <a:pt x="1805230" y="502716"/>
                  <a:pt x="1802563" y="506716"/>
                  <a:pt x="1802182" y="506335"/>
                </a:cubicBezTo>
                <a:cubicBezTo>
                  <a:pt x="1801896" y="505954"/>
                  <a:pt x="1800086" y="502716"/>
                  <a:pt x="1798467" y="499953"/>
                </a:cubicBezTo>
                <a:lnTo>
                  <a:pt x="1795419" y="500906"/>
                </a:lnTo>
                <a:lnTo>
                  <a:pt x="1790847" y="502335"/>
                </a:lnTo>
                <a:cubicBezTo>
                  <a:pt x="1793514" y="504430"/>
                  <a:pt x="1796467" y="507478"/>
                  <a:pt x="1797515" y="509097"/>
                </a:cubicBezTo>
                <a:cubicBezTo>
                  <a:pt x="1798467" y="510717"/>
                  <a:pt x="1793514" y="514336"/>
                  <a:pt x="1791609" y="513288"/>
                </a:cubicBezTo>
                <a:cubicBezTo>
                  <a:pt x="1789704" y="512241"/>
                  <a:pt x="1782370" y="510431"/>
                  <a:pt x="1780179" y="511669"/>
                </a:cubicBezTo>
                <a:cubicBezTo>
                  <a:pt x="1777988" y="512907"/>
                  <a:pt x="1771416" y="515098"/>
                  <a:pt x="1772559" y="515860"/>
                </a:cubicBezTo>
                <a:cubicBezTo>
                  <a:pt x="1773797" y="516717"/>
                  <a:pt x="1777417" y="518432"/>
                  <a:pt x="1777798" y="517860"/>
                </a:cubicBezTo>
                <a:cubicBezTo>
                  <a:pt x="1778179" y="517194"/>
                  <a:pt x="1778179" y="517098"/>
                  <a:pt x="1776560" y="519670"/>
                </a:cubicBezTo>
                <a:cubicBezTo>
                  <a:pt x="1774941" y="522242"/>
                  <a:pt x="1777131" y="529386"/>
                  <a:pt x="1774369" y="529671"/>
                </a:cubicBezTo>
                <a:cubicBezTo>
                  <a:pt x="1771606" y="529957"/>
                  <a:pt x="1765701" y="533577"/>
                  <a:pt x="1765701" y="532529"/>
                </a:cubicBezTo>
                <a:cubicBezTo>
                  <a:pt x="1765701" y="531481"/>
                  <a:pt x="1764939" y="528338"/>
                  <a:pt x="1763987" y="528242"/>
                </a:cubicBezTo>
                <a:cubicBezTo>
                  <a:pt x="1763034" y="528147"/>
                  <a:pt x="1759891" y="528242"/>
                  <a:pt x="1758938" y="528528"/>
                </a:cubicBezTo>
                <a:cubicBezTo>
                  <a:pt x="1757986" y="528909"/>
                  <a:pt x="1757890" y="531576"/>
                  <a:pt x="1758176" y="532148"/>
                </a:cubicBezTo>
                <a:cubicBezTo>
                  <a:pt x="1758367" y="532719"/>
                  <a:pt x="1757224" y="533577"/>
                  <a:pt x="1755128" y="533005"/>
                </a:cubicBezTo>
                <a:lnTo>
                  <a:pt x="1753795" y="531957"/>
                </a:lnTo>
                <a:lnTo>
                  <a:pt x="1752937" y="531291"/>
                </a:lnTo>
                <a:cubicBezTo>
                  <a:pt x="1753033" y="529767"/>
                  <a:pt x="1754462" y="527766"/>
                  <a:pt x="1756081" y="526814"/>
                </a:cubicBezTo>
                <a:cubicBezTo>
                  <a:pt x="1757700" y="525861"/>
                  <a:pt x="1761605" y="522337"/>
                  <a:pt x="1760462" y="521480"/>
                </a:cubicBezTo>
                <a:cubicBezTo>
                  <a:pt x="1759319" y="520527"/>
                  <a:pt x="1757986" y="516908"/>
                  <a:pt x="1758176" y="515669"/>
                </a:cubicBezTo>
                <a:cubicBezTo>
                  <a:pt x="1758367" y="514431"/>
                  <a:pt x="1759510" y="510335"/>
                  <a:pt x="1760272" y="509383"/>
                </a:cubicBezTo>
                <a:cubicBezTo>
                  <a:pt x="1761034" y="508431"/>
                  <a:pt x="1764939" y="507764"/>
                  <a:pt x="1765796" y="508431"/>
                </a:cubicBezTo>
                <a:cubicBezTo>
                  <a:pt x="1766653" y="509097"/>
                  <a:pt x="1769416" y="510717"/>
                  <a:pt x="1770178" y="510335"/>
                </a:cubicBezTo>
                <a:lnTo>
                  <a:pt x="1770464" y="509859"/>
                </a:lnTo>
                <a:lnTo>
                  <a:pt x="1772464" y="506906"/>
                </a:lnTo>
                <a:cubicBezTo>
                  <a:pt x="1771035" y="503858"/>
                  <a:pt x="1767415" y="500810"/>
                  <a:pt x="1764558" y="500048"/>
                </a:cubicBezTo>
                <a:lnTo>
                  <a:pt x="1762081" y="502144"/>
                </a:lnTo>
                <a:cubicBezTo>
                  <a:pt x="1761415" y="502716"/>
                  <a:pt x="1759700" y="502430"/>
                  <a:pt x="1758557" y="502716"/>
                </a:cubicBezTo>
                <a:lnTo>
                  <a:pt x="1755319" y="503573"/>
                </a:lnTo>
                <a:cubicBezTo>
                  <a:pt x="1752176" y="502525"/>
                  <a:pt x="1748842" y="501382"/>
                  <a:pt x="1747889" y="501192"/>
                </a:cubicBezTo>
                <a:cubicBezTo>
                  <a:pt x="1747032" y="501001"/>
                  <a:pt x="1743984" y="502144"/>
                  <a:pt x="1742269" y="503192"/>
                </a:cubicBezTo>
                <a:cubicBezTo>
                  <a:pt x="1740555" y="504240"/>
                  <a:pt x="1731316" y="501954"/>
                  <a:pt x="1729125" y="503382"/>
                </a:cubicBezTo>
                <a:cubicBezTo>
                  <a:pt x="1727030" y="504906"/>
                  <a:pt x="1717409" y="504049"/>
                  <a:pt x="1714743" y="503573"/>
                </a:cubicBezTo>
                <a:lnTo>
                  <a:pt x="1712456" y="502716"/>
                </a:lnTo>
                <a:cubicBezTo>
                  <a:pt x="1710647" y="502049"/>
                  <a:pt x="1708837" y="501287"/>
                  <a:pt x="1707027" y="500620"/>
                </a:cubicBezTo>
                <a:lnTo>
                  <a:pt x="1706646" y="500525"/>
                </a:lnTo>
                <a:cubicBezTo>
                  <a:pt x="1705503" y="500620"/>
                  <a:pt x="1702836" y="501763"/>
                  <a:pt x="1700836" y="503192"/>
                </a:cubicBezTo>
                <a:cubicBezTo>
                  <a:pt x="1698741" y="504621"/>
                  <a:pt x="1702169" y="511860"/>
                  <a:pt x="1700740" y="513955"/>
                </a:cubicBezTo>
                <a:cubicBezTo>
                  <a:pt x="1699312" y="516050"/>
                  <a:pt x="1699217" y="521480"/>
                  <a:pt x="1699217" y="522527"/>
                </a:cubicBezTo>
                <a:cubicBezTo>
                  <a:pt x="1699217" y="523575"/>
                  <a:pt x="1694930" y="522623"/>
                  <a:pt x="1692454" y="521861"/>
                </a:cubicBezTo>
                <a:lnTo>
                  <a:pt x="1690073" y="521385"/>
                </a:lnTo>
                <a:lnTo>
                  <a:pt x="1687501" y="520908"/>
                </a:lnTo>
                <a:cubicBezTo>
                  <a:pt x="1684643" y="519384"/>
                  <a:pt x="1682357" y="516622"/>
                  <a:pt x="1682357" y="514812"/>
                </a:cubicBezTo>
                <a:cubicBezTo>
                  <a:pt x="1682357" y="513002"/>
                  <a:pt x="1680357" y="507859"/>
                  <a:pt x="1683024" y="507192"/>
                </a:cubicBezTo>
                <a:cubicBezTo>
                  <a:pt x="1685786" y="506430"/>
                  <a:pt x="1692168" y="505954"/>
                  <a:pt x="1691120" y="507859"/>
                </a:cubicBezTo>
                <a:lnTo>
                  <a:pt x="1690453" y="509192"/>
                </a:lnTo>
                <a:cubicBezTo>
                  <a:pt x="1689692" y="510717"/>
                  <a:pt x="1688930" y="512241"/>
                  <a:pt x="1688549" y="513765"/>
                </a:cubicBezTo>
                <a:lnTo>
                  <a:pt x="1688263" y="514908"/>
                </a:lnTo>
                <a:cubicBezTo>
                  <a:pt x="1688644" y="516241"/>
                  <a:pt x="1690073" y="517289"/>
                  <a:pt x="1691501" y="517194"/>
                </a:cubicBezTo>
                <a:lnTo>
                  <a:pt x="1692454" y="516717"/>
                </a:lnTo>
                <a:lnTo>
                  <a:pt x="1698741" y="513383"/>
                </a:lnTo>
                <a:cubicBezTo>
                  <a:pt x="1697883" y="507383"/>
                  <a:pt x="1693597" y="502716"/>
                  <a:pt x="1689216" y="503001"/>
                </a:cubicBezTo>
                <a:lnTo>
                  <a:pt x="1685405" y="503954"/>
                </a:lnTo>
                <a:lnTo>
                  <a:pt x="1682357" y="504621"/>
                </a:lnTo>
                <a:cubicBezTo>
                  <a:pt x="1679024" y="504716"/>
                  <a:pt x="1675309" y="504621"/>
                  <a:pt x="1674071" y="504430"/>
                </a:cubicBezTo>
                <a:lnTo>
                  <a:pt x="1672928" y="504240"/>
                </a:lnTo>
                <a:cubicBezTo>
                  <a:pt x="1669499" y="503668"/>
                  <a:pt x="1669403" y="503763"/>
                  <a:pt x="1670451" y="506430"/>
                </a:cubicBezTo>
                <a:lnTo>
                  <a:pt x="1671309" y="508526"/>
                </a:lnTo>
                <a:cubicBezTo>
                  <a:pt x="1669117" y="509192"/>
                  <a:pt x="1667308" y="511098"/>
                  <a:pt x="1667308" y="512907"/>
                </a:cubicBezTo>
                <a:cubicBezTo>
                  <a:pt x="1667308" y="514717"/>
                  <a:pt x="1666260" y="519098"/>
                  <a:pt x="1664926" y="518527"/>
                </a:cubicBezTo>
                <a:lnTo>
                  <a:pt x="1664831" y="517956"/>
                </a:lnTo>
                <a:lnTo>
                  <a:pt x="1664546" y="515289"/>
                </a:lnTo>
                <a:cubicBezTo>
                  <a:pt x="1664641" y="512145"/>
                  <a:pt x="1663688" y="509478"/>
                  <a:pt x="1662450" y="509478"/>
                </a:cubicBezTo>
                <a:cubicBezTo>
                  <a:pt x="1661212" y="509478"/>
                  <a:pt x="1658259" y="510812"/>
                  <a:pt x="1658640" y="512431"/>
                </a:cubicBezTo>
                <a:cubicBezTo>
                  <a:pt x="1659021" y="514050"/>
                  <a:pt x="1657687" y="519003"/>
                  <a:pt x="1655211" y="519765"/>
                </a:cubicBezTo>
                <a:cubicBezTo>
                  <a:pt x="1652735" y="520527"/>
                  <a:pt x="1645591" y="517956"/>
                  <a:pt x="1644733" y="517479"/>
                </a:cubicBezTo>
                <a:cubicBezTo>
                  <a:pt x="1643876" y="516908"/>
                  <a:pt x="1641495" y="514336"/>
                  <a:pt x="1641495" y="512812"/>
                </a:cubicBezTo>
                <a:cubicBezTo>
                  <a:pt x="1641495" y="511383"/>
                  <a:pt x="1639685" y="507097"/>
                  <a:pt x="1637400" y="506525"/>
                </a:cubicBezTo>
                <a:cubicBezTo>
                  <a:pt x="1635208" y="505954"/>
                  <a:pt x="1629398" y="505192"/>
                  <a:pt x="1628636" y="505954"/>
                </a:cubicBezTo>
                <a:lnTo>
                  <a:pt x="1628636" y="506240"/>
                </a:lnTo>
                <a:lnTo>
                  <a:pt x="1627398" y="511098"/>
                </a:lnTo>
                <a:cubicBezTo>
                  <a:pt x="1627398" y="516812"/>
                  <a:pt x="1626541" y="520337"/>
                  <a:pt x="1625588" y="518908"/>
                </a:cubicBezTo>
                <a:lnTo>
                  <a:pt x="1624255" y="517956"/>
                </a:lnTo>
                <a:cubicBezTo>
                  <a:pt x="1623112" y="517194"/>
                  <a:pt x="1621016" y="517194"/>
                  <a:pt x="1620064" y="516336"/>
                </a:cubicBezTo>
                <a:lnTo>
                  <a:pt x="1618730" y="515193"/>
                </a:lnTo>
                <a:cubicBezTo>
                  <a:pt x="1617873" y="513479"/>
                  <a:pt x="1617492" y="510431"/>
                  <a:pt x="1617683" y="508431"/>
                </a:cubicBezTo>
                <a:lnTo>
                  <a:pt x="1616921" y="506906"/>
                </a:lnTo>
                <a:cubicBezTo>
                  <a:pt x="1616063" y="505192"/>
                  <a:pt x="1614349" y="503287"/>
                  <a:pt x="1612349" y="502716"/>
                </a:cubicBezTo>
                <a:lnTo>
                  <a:pt x="1609491" y="501858"/>
                </a:lnTo>
                <a:cubicBezTo>
                  <a:pt x="1609205" y="504049"/>
                  <a:pt x="1608348" y="506049"/>
                  <a:pt x="1607586" y="506335"/>
                </a:cubicBezTo>
                <a:cubicBezTo>
                  <a:pt x="1606824" y="506621"/>
                  <a:pt x="1605300" y="508145"/>
                  <a:pt x="1606729" y="508907"/>
                </a:cubicBezTo>
                <a:cubicBezTo>
                  <a:pt x="1608158" y="509669"/>
                  <a:pt x="1611872" y="512431"/>
                  <a:pt x="1610348" y="512621"/>
                </a:cubicBezTo>
                <a:cubicBezTo>
                  <a:pt x="1608825" y="512812"/>
                  <a:pt x="1604348" y="514812"/>
                  <a:pt x="1604348" y="516622"/>
                </a:cubicBezTo>
                <a:cubicBezTo>
                  <a:pt x="1604348" y="518337"/>
                  <a:pt x="1603205" y="523004"/>
                  <a:pt x="1601776" y="520813"/>
                </a:cubicBezTo>
                <a:cubicBezTo>
                  <a:pt x="1600347" y="518622"/>
                  <a:pt x="1597204" y="511764"/>
                  <a:pt x="1598061" y="510717"/>
                </a:cubicBezTo>
                <a:cubicBezTo>
                  <a:pt x="1598918" y="509573"/>
                  <a:pt x="1600919" y="505573"/>
                  <a:pt x="1600728" y="504906"/>
                </a:cubicBezTo>
                <a:cubicBezTo>
                  <a:pt x="1600537" y="504240"/>
                  <a:pt x="1599014" y="503096"/>
                  <a:pt x="1597585" y="503763"/>
                </a:cubicBezTo>
                <a:lnTo>
                  <a:pt x="1596442" y="504430"/>
                </a:lnTo>
                <a:cubicBezTo>
                  <a:pt x="1596251" y="504525"/>
                  <a:pt x="1596537" y="505287"/>
                  <a:pt x="1596347" y="505383"/>
                </a:cubicBezTo>
                <a:lnTo>
                  <a:pt x="1593584" y="507097"/>
                </a:lnTo>
                <a:cubicBezTo>
                  <a:pt x="1593680" y="509764"/>
                  <a:pt x="1593013" y="513098"/>
                  <a:pt x="1592156" y="514431"/>
                </a:cubicBezTo>
                <a:cubicBezTo>
                  <a:pt x="1591203" y="515765"/>
                  <a:pt x="1595965" y="518051"/>
                  <a:pt x="1596347" y="518337"/>
                </a:cubicBezTo>
                <a:lnTo>
                  <a:pt x="1596347" y="518622"/>
                </a:lnTo>
                <a:cubicBezTo>
                  <a:pt x="1596347" y="519289"/>
                  <a:pt x="1596347" y="520051"/>
                  <a:pt x="1596061" y="520623"/>
                </a:cubicBezTo>
                <a:cubicBezTo>
                  <a:pt x="1595965" y="520813"/>
                  <a:pt x="1594632" y="521004"/>
                  <a:pt x="1594346" y="520813"/>
                </a:cubicBezTo>
                <a:lnTo>
                  <a:pt x="1590727" y="517860"/>
                </a:lnTo>
                <a:cubicBezTo>
                  <a:pt x="1585774" y="518527"/>
                  <a:pt x="1580821" y="515860"/>
                  <a:pt x="1579678" y="511860"/>
                </a:cubicBezTo>
                <a:lnTo>
                  <a:pt x="1578249" y="508145"/>
                </a:lnTo>
                <a:cubicBezTo>
                  <a:pt x="1577773" y="506906"/>
                  <a:pt x="1576249" y="505859"/>
                  <a:pt x="1574916" y="505192"/>
                </a:cubicBezTo>
                <a:lnTo>
                  <a:pt x="1574058" y="504716"/>
                </a:lnTo>
                <a:cubicBezTo>
                  <a:pt x="1572629" y="504906"/>
                  <a:pt x="1571677" y="505383"/>
                  <a:pt x="1572058" y="505859"/>
                </a:cubicBezTo>
                <a:cubicBezTo>
                  <a:pt x="1572344" y="506335"/>
                  <a:pt x="1572820" y="509192"/>
                  <a:pt x="1573391" y="511574"/>
                </a:cubicBezTo>
                <a:cubicBezTo>
                  <a:pt x="1573867" y="513955"/>
                  <a:pt x="1573772" y="520718"/>
                  <a:pt x="1570915" y="520813"/>
                </a:cubicBezTo>
                <a:cubicBezTo>
                  <a:pt x="1568057" y="520908"/>
                  <a:pt x="1560056" y="520908"/>
                  <a:pt x="1560151" y="519956"/>
                </a:cubicBezTo>
                <a:cubicBezTo>
                  <a:pt x="1560342" y="519003"/>
                  <a:pt x="1562152" y="517098"/>
                  <a:pt x="1563390" y="516241"/>
                </a:cubicBezTo>
                <a:cubicBezTo>
                  <a:pt x="1564628" y="515479"/>
                  <a:pt x="1560914" y="512431"/>
                  <a:pt x="1559961" y="514431"/>
                </a:cubicBezTo>
                <a:lnTo>
                  <a:pt x="1548339" y="513001"/>
                </a:lnTo>
                <a:lnTo>
                  <a:pt x="1547960" y="508621"/>
                </a:lnTo>
                <a:lnTo>
                  <a:pt x="1549483" y="503096"/>
                </a:lnTo>
                <a:cubicBezTo>
                  <a:pt x="1549483" y="503001"/>
                  <a:pt x="1548055" y="502430"/>
                  <a:pt x="1547388" y="502430"/>
                </a:cubicBezTo>
                <a:cubicBezTo>
                  <a:pt x="1544626" y="502525"/>
                  <a:pt x="1542626" y="506525"/>
                  <a:pt x="1538720" y="503096"/>
                </a:cubicBezTo>
                <a:cubicBezTo>
                  <a:pt x="1537768" y="502239"/>
                  <a:pt x="1533101" y="504049"/>
                  <a:pt x="1530338" y="504906"/>
                </a:cubicBezTo>
                <a:cubicBezTo>
                  <a:pt x="1529672" y="505097"/>
                  <a:pt x="1529481" y="506621"/>
                  <a:pt x="1529481" y="507573"/>
                </a:cubicBezTo>
                <a:cubicBezTo>
                  <a:pt x="1529481" y="507954"/>
                  <a:pt x="1530624" y="508526"/>
                  <a:pt x="1531386" y="508621"/>
                </a:cubicBezTo>
                <a:cubicBezTo>
                  <a:pt x="1532148" y="508716"/>
                  <a:pt x="1533005" y="508526"/>
                  <a:pt x="1533768" y="508240"/>
                </a:cubicBezTo>
                <a:lnTo>
                  <a:pt x="1539292" y="506716"/>
                </a:lnTo>
                <a:lnTo>
                  <a:pt x="1546177" y="512735"/>
                </a:lnTo>
                <a:lnTo>
                  <a:pt x="1535196" y="511383"/>
                </a:lnTo>
                <a:lnTo>
                  <a:pt x="1533386" y="511002"/>
                </a:lnTo>
                <a:lnTo>
                  <a:pt x="1533196" y="510907"/>
                </a:lnTo>
                <a:cubicBezTo>
                  <a:pt x="1532625" y="512241"/>
                  <a:pt x="1533481" y="513955"/>
                  <a:pt x="1535291" y="514717"/>
                </a:cubicBezTo>
                <a:lnTo>
                  <a:pt x="1537101" y="515098"/>
                </a:lnTo>
                <a:cubicBezTo>
                  <a:pt x="1537863" y="515193"/>
                  <a:pt x="1538530" y="515574"/>
                  <a:pt x="1539292" y="515765"/>
                </a:cubicBezTo>
                <a:lnTo>
                  <a:pt x="1548817" y="518527"/>
                </a:lnTo>
                <a:lnTo>
                  <a:pt x="1548491" y="514757"/>
                </a:lnTo>
                <a:lnTo>
                  <a:pt x="1552912" y="518622"/>
                </a:lnTo>
                <a:lnTo>
                  <a:pt x="1552531" y="519098"/>
                </a:lnTo>
                <a:cubicBezTo>
                  <a:pt x="1551008" y="520623"/>
                  <a:pt x="1548531" y="521861"/>
                  <a:pt x="1547674" y="523575"/>
                </a:cubicBezTo>
                <a:lnTo>
                  <a:pt x="1546817" y="525290"/>
                </a:lnTo>
                <a:cubicBezTo>
                  <a:pt x="1546055" y="527576"/>
                  <a:pt x="1545388" y="528052"/>
                  <a:pt x="1545197" y="526338"/>
                </a:cubicBezTo>
                <a:cubicBezTo>
                  <a:pt x="1545007" y="524623"/>
                  <a:pt x="1542530" y="519098"/>
                  <a:pt x="1540054" y="518146"/>
                </a:cubicBezTo>
                <a:cubicBezTo>
                  <a:pt x="1537577" y="517098"/>
                  <a:pt x="1531862" y="517670"/>
                  <a:pt x="1529862" y="518051"/>
                </a:cubicBezTo>
                <a:cubicBezTo>
                  <a:pt x="1527862" y="518337"/>
                  <a:pt x="1521861" y="520718"/>
                  <a:pt x="1521861" y="522051"/>
                </a:cubicBezTo>
                <a:cubicBezTo>
                  <a:pt x="1521861" y="523385"/>
                  <a:pt x="1520813" y="527290"/>
                  <a:pt x="1519480" y="526909"/>
                </a:cubicBezTo>
                <a:lnTo>
                  <a:pt x="1519194" y="526528"/>
                </a:lnTo>
                <a:lnTo>
                  <a:pt x="1518242" y="525099"/>
                </a:lnTo>
                <a:cubicBezTo>
                  <a:pt x="1517384" y="523480"/>
                  <a:pt x="1513575" y="519765"/>
                  <a:pt x="1509860" y="516812"/>
                </a:cubicBezTo>
                <a:lnTo>
                  <a:pt x="1507669" y="519289"/>
                </a:lnTo>
                <a:lnTo>
                  <a:pt x="1505002" y="522337"/>
                </a:lnTo>
                <a:cubicBezTo>
                  <a:pt x="1501001" y="523766"/>
                  <a:pt x="1497382" y="524718"/>
                  <a:pt x="1496906" y="524433"/>
                </a:cubicBezTo>
                <a:cubicBezTo>
                  <a:pt x="1496429" y="524147"/>
                  <a:pt x="1494905" y="522908"/>
                  <a:pt x="1493667" y="522432"/>
                </a:cubicBezTo>
                <a:cubicBezTo>
                  <a:pt x="1492429" y="521956"/>
                  <a:pt x="1488809" y="522718"/>
                  <a:pt x="1490048" y="524052"/>
                </a:cubicBezTo>
                <a:cubicBezTo>
                  <a:pt x="1491286" y="525385"/>
                  <a:pt x="1490905" y="529386"/>
                  <a:pt x="1486333" y="529957"/>
                </a:cubicBezTo>
                <a:lnTo>
                  <a:pt x="1485571" y="534624"/>
                </a:lnTo>
                <a:cubicBezTo>
                  <a:pt x="1485476" y="534910"/>
                  <a:pt x="1485095" y="535386"/>
                  <a:pt x="1484904" y="535386"/>
                </a:cubicBezTo>
                <a:lnTo>
                  <a:pt x="1484237" y="535291"/>
                </a:lnTo>
                <a:cubicBezTo>
                  <a:pt x="1483571" y="535005"/>
                  <a:pt x="1480427" y="534053"/>
                  <a:pt x="1477189" y="533005"/>
                </a:cubicBezTo>
                <a:lnTo>
                  <a:pt x="1478998" y="529862"/>
                </a:lnTo>
                <a:cubicBezTo>
                  <a:pt x="1479856" y="528242"/>
                  <a:pt x="1481285" y="525957"/>
                  <a:pt x="1482904" y="525671"/>
                </a:cubicBezTo>
                <a:cubicBezTo>
                  <a:pt x="1486142" y="525004"/>
                  <a:pt x="1485571" y="523385"/>
                  <a:pt x="1485476" y="521861"/>
                </a:cubicBezTo>
                <a:lnTo>
                  <a:pt x="1485380" y="520908"/>
                </a:lnTo>
                <a:cubicBezTo>
                  <a:pt x="1484714" y="519956"/>
                  <a:pt x="1482904" y="519575"/>
                  <a:pt x="1481475" y="520146"/>
                </a:cubicBezTo>
                <a:lnTo>
                  <a:pt x="1480427" y="520908"/>
                </a:lnTo>
                <a:cubicBezTo>
                  <a:pt x="1479665" y="521480"/>
                  <a:pt x="1479570" y="523004"/>
                  <a:pt x="1478808" y="523194"/>
                </a:cubicBezTo>
                <a:lnTo>
                  <a:pt x="1477856" y="523480"/>
                </a:lnTo>
                <a:cubicBezTo>
                  <a:pt x="1476522" y="522908"/>
                  <a:pt x="1475855" y="521670"/>
                  <a:pt x="1476331" y="520718"/>
                </a:cubicBezTo>
                <a:cubicBezTo>
                  <a:pt x="1476808" y="519765"/>
                  <a:pt x="1479094" y="516050"/>
                  <a:pt x="1480713" y="514812"/>
                </a:cubicBezTo>
                <a:lnTo>
                  <a:pt x="1483189" y="516050"/>
                </a:lnTo>
                <a:cubicBezTo>
                  <a:pt x="1483856" y="516431"/>
                  <a:pt x="1485666" y="515669"/>
                  <a:pt x="1486714" y="515003"/>
                </a:cubicBezTo>
                <a:cubicBezTo>
                  <a:pt x="1487190" y="514717"/>
                  <a:pt x="1487095" y="513574"/>
                  <a:pt x="1486809" y="512907"/>
                </a:cubicBezTo>
                <a:lnTo>
                  <a:pt x="1485380" y="509764"/>
                </a:lnTo>
                <a:cubicBezTo>
                  <a:pt x="1481380" y="508716"/>
                  <a:pt x="1479189" y="507287"/>
                  <a:pt x="1480618" y="506525"/>
                </a:cubicBezTo>
                <a:cubicBezTo>
                  <a:pt x="1482047" y="505764"/>
                  <a:pt x="1484714" y="503001"/>
                  <a:pt x="1481475" y="503001"/>
                </a:cubicBezTo>
                <a:cubicBezTo>
                  <a:pt x="1478237" y="503001"/>
                  <a:pt x="1471379" y="504335"/>
                  <a:pt x="1472236" y="506049"/>
                </a:cubicBezTo>
                <a:cubicBezTo>
                  <a:pt x="1473188" y="507764"/>
                  <a:pt x="1475284" y="512241"/>
                  <a:pt x="1474998" y="512431"/>
                </a:cubicBezTo>
                <a:cubicBezTo>
                  <a:pt x="1474712" y="512621"/>
                  <a:pt x="1473474" y="512241"/>
                  <a:pt x="1472903" y="511288"/>
                </a:cubicBezTo>
                <a:cubicBezTo>
                  <a:pt x="1472236" y="510335"/>
                  <a:pt x="1469378" y="508335"/>
                  <a:pt x="1468331" y="509573"/>
                </a:cubicBezTo>
                <a:cubicBezTo>
                  <a:pt x="1467283" y="510812"/>
                  <a:pt x="1465568" y="514527"/>
                  <a:pt x="1465378" y="515860"/>
                </a:cubicBezTo>
                <a:cubicBezTo>
                  <a:pt x="1465187" y="517194"/>
                  <a:pt x="1469759" y="515765"/>
                  <a:pt x="1470902" y="516527"/>
                </a:cubicBezTo>
                <a:lnTo>
                  <a:pt x="1471569" y="517384"/>
                </a:lnTo>
                <a:cubicBezTo>
                  <a:pt x="1472236" y="518146"/>
                  <a:pt x="1472903" y="519384"/>
                  <a:pt x="1472522" y="520051"/>
                </a:cubicBezTo>
                <a:cubicBezTo>
                  <a:pt x="1472236" y="520718"/>
                  <a:pt x="1470521" y="521385"/>
                  <a:pt x="1469664" y="521289"/>
                </a:cubicBezTo>
                <a:cubicBezTo>
                  <a:pt x="1467759" y="521004"/>
                  <a:pt x="1465949" y="519956"/>
                  <a:pt x="1464044" y="519670"/>
                </a:cubicBezTo>
                <a:cubicBezTo>
                  <a:pt x="1462711" y="519479"/>
                  <a:pt x="1459948" y="520146"/>
                  <a:pt x="1459948" y="520432"/>
                </a:cubicBezTo>
                <a:lnTo>
                  <a:pt x="1459948" y="522623"/>
                </a:lnTo>
                <a:cubicBezTo>
                  <a:pt x="1457948" y="523004"/>
                  <a:pt x="1455377" y="522813"/>
                  <a:pt x="1454138" y="522051"/>
                </a:cubicBezTo>
                <a:cubicBezTo>
                  <a:pt x="1452900" y="521289"/>
                  <a:pt x="1451090" y="517860"/>
                  <a:pt x="1449757" y="515479"/>
                </a:cubicBezTo>
                <a:cubicBezTo>
                  <a:pt x="1448423" y="513002"/>
                  <a:pt x="1444042" y="507002"/>
                  <a:pt x="1442613" y="507383"/>
                </a:cubicBezTo>
                <a:cubicBezTo>
                  <a:pt x="1441184" y="507859"/>
                  <a:pt x="1436898" y="508431"/>
                  <a:pt x="1437470" y="507287"/>
                </a:cubicBezTo>
                <a:cubicBezTo>
                  <a:pt x="1438041" y="506144"/>
                  <a:pt x="1436231" y="502525"/>
                  <a:pt x="1432040" y="502049"/>
                </a:cubicBezTo>
                <a:lnTo>
                  <a:pt x="1428230" y="503763"/>
                </a:lnTo>
                <a:lnTo>
                  <a:pt x="1424992" y="505192"/>
                </a:lnTo>
                <a:cubicBezTo>
                  <a:pt x="1420324" y="505002"/>
                  <a:pt x="1415181" y="505287"/>
                  <a:pt x="1413752" y="505764"/>
                </a:cubicBezTo>
                <a:cubicBezTo>
                  <a:pt x="1412228" y="506240"/>
                  <a:pt x="1409085" y="508526"/>
                  <a:pt x="1410895" y="509288"/>
                </a:cubicBezTo>
                <a:cubicBezTo>
                  <a:pt x="1412705" y="510145"/>
                  <a:pt x="1411466" y="513955"/>
                  <a:pt x="1409656" y="513098"/>
                </a:cubicBezTo>
                <a:cubicBezTo>
                  <a:pt x="1407847" y="512241"/>
                  <a:pt x="1400036" y="515003"/>
                  <a:pt x="1397179" y="515860"/>
                </a:cubicBezTo>
                <a:lnTo>
                  <a:pt x="1397750" y="519194"/>
                </a:lnTo>
                <a:cubicBezTo>
                  <a:pt x="1398036" y="520527"/>
                  <a:pt x="1396893" y="523290"/>
                  <a:pt x="1396131" y="523385"/>
                </a:cubicBezTo>
                <a:cubicBezTo>
                  <a:pt x="1393369" y="523671"/>
                  <a:pt x="1391464" y="525575"/>
                  <a:pt x="1392988" y="526433"/>
                </a:cubicBezTo>
                <a:lnTo>
                  <a:pt x="1395560" y="528052"/>
                </a:lnTo>
                <a:cubicBezTo>
                  <a:pt x="1397369" y="530243"/>
                  <a:pt x="1400513" y="532053"/>
                  <a:pt x="1402513" y="532053"/>
                </a:cubicBezTo>
                <a:cubicBezTo>
                  <a:pt x="1404513" y="532053"/>
                  <a:pt x="1406132" y="535767"/>
                  <a:pt x="1402703" y="534529"/>
                </a:cubicBezTo>
                <a:lnTo>
                  <a:pt x="1400227" y="534243"/>
                </a:lnTo>
                <a:lnTo>
                  <a:pt x="1397274" y="533862"/>
                </a:lnTo>
                <a:cubicBezTo>
                  <a:pt x="1394036" y="534053"/>
                  <a:pt x="1391083" y="533862"/>
                  <a:pt x="1390702" y="533481"/>
                </a:cubicBezTo>
                <a:cubicBezTo>
                  <a:pt x="1390321" y="533100"/>
                  <a:pt x="1389845" y="528909"/>
                  <a:pt x="1389368" y="524623"/>
                </a:cubicBezTo>
                <a:cubicBezTo>
                  <a:pt x="1388987" y="520432"/>
                  <a:pt x="1380605" y="510526"/>
                  <a:pt x="1379939" y="509669"/>
                </a:cubicBezTo>
                <a:cubicBezTo>
                  <a:pt x="1379177" y="508907"/>
                  <a:pt x="1377557" y="506335"/>
                  <a:pt x="1378033" y="505668"/>
                </a:cubicBezTo>
                <a:cubicBezTo>
                  <a:pt x="1378510" y="505097"/>
                  <a:pt x="1378891" y="502811"/>
                  <a:pt x="1376890" y="503668"/>
                </a:cubicBezTo>
                <a:lnTo>
                  <a:pt x="1370082" y="505384"/>
                </a:lnTo>
                <a:lnTo>
                  <a:pt x="1373747" y="509764"/>
                </a:lnTo>
                <a:cubicBezTo>
                  <a:pt x="1371747" y="511193"/>
                  <a:pt x="1372319" y="519575"/>
                  <a:pt x="1372509" y="520718"/>
                </a:cubicBezTo>
                <a:lnTo>
                  <a:pt x="1372128" y="521670"/>
                </a:lnTo>
                <a:cubicBezTo>
                  <a:pt x="1371842" y="522432"/>
                  <a:pt x="1370795" y="523385"/>
                  <a:pt x="1370032" y="523480"/>
                </a:cubicBezTo>
                <a:cubicBezTo>
                  <a:pt x="1369080" y="523575"/>
                  <a:pt x="1367175" y="522528"/>
                  <a:pt x="1367175" y="522337"/>
                </a:cubicBezTo>
                <a:lnTo>
                  <a:pt x="1368413" y="518337"/>
                </a:lnTo>
                <a:cubicBezTo>
                  <a:pt x="1364984" y="516146"/>
                  <a:pt x="1365080" y="513193"/>
                  <a:pt x="1368604" y="511764"/>
                </a:cubicBezTo>
                <a:lnTo>
                  <a:pt x="1368890" y="510240"/>
                </a:lnTo>
                <a:lnTo>
                  <a:pt x="1369774" y="505462"/>
                </a:lnTo>
                <a:lnTo>
                  <a:pt x="1365175" y="506621"/>
                </a:lnTo>
                <a:cubicBezTo>
                  <a:pt x="1361270" y="507764"/>
                  <a:pt x="1348982" y="502620"/>
                  <a:pt x="1344982" y="502716"/>
                </a:cubicBezTo>
                <a:cubicBezTo>
                  <a:pt x="1340981" y="502811"/>
                  <a:pt x="1336981" y="510526"/>
                  <a:pt x="1335552" y="509192"/>
                </a:cubicBezTo>
                <a:lnTo>
                  <a:pt x="1334504" y="508907"/>
                </a:lnTo>
                <a:lnTo>
                  <a:pt x="1332599" y="508431"/>
                </a:lnTo>
                <a:cubicBezTo>
                  <a:pt x="1330313" y="508240"/>
                  <a:pt x="1329265" y="507002"/>
                  <a:pt x="1330313" y="505764"/>
                </a:cubicBezTo>
                <a:lnTo>
                  <a:pt x="1329932" y="505192"/>
                </a:lnTo>
                <a:lnTo>
                  <a:pt x="1328313" y="502811"/>
                </a:lnTo>
                <a:cubicBezTo>
                  <a:pt x="1325170" y="502811"/>
                  <a:pt x="1320883" y="502620"/>
                  <a:pt x="1318883" y="502525"/>
                </a:cubicBezTo>
                <a:cubicBezTo>
                  <a:pt x="1316883" y="502430"/>
                  <a:pt x="1309644" y="504430"/>
                  <a:pt x="1307453" y="506716"/>
                </a:cubicBezTo>
                <a:cubicBezTo>
                  <a:pt x="1305263" y="509002"/>
                  <a:pt x="1307263" y="516336"/>
                  <a:pt x="1309263" y="515098"/>
                </a:cubicBezTo>
                <a:cubicBezTo>
                  <a:pt x="1311263" y="513860"/>
                  <a:pt x="1317455" y="511860"/>
                  <a:pt x="1317931" y="512812"/>
                </a:cubicBezTo>
                <a:lnTo>
                  <a:pt x="1317931" y="513669"/>
                </a:lnTo>
                <a:lnTo>
                  <a:pt x="1317836" y="519860"/>
                </a:lnTo>
                <a:cubicBezTo>
                  <a:pt x="1311835" y="519956"/>
                  <a:pt x="1304405" y="519860"/>
                  <a:pt x="1301453" y="519670"/>
                </a:cubicBezTo>
                <a:lnTo>
                  <a:pt x="1297255" y="517094"/>
                </a:lnTo>
                <a:lnTo>
                  <a:pt x="1300881" y="512431"/>
                </a:lnTo>
                <a:cubicBezTo>
                  <a:pt x="1299929" y="511098"/>
                  <a:pt x="1298500" y="507287"/>
                  <a:pt x="1299738" y="507097"/>
                </a:cubicBezTo>
                <a:cubicBezTo>
                  <a:pt x="1300976" y="506906"/>
                  <a:pt x="1304310" y="505764"/>
                  <a:pt x="1304120" y="504906"/>
                </a:cubicBezTo>
                <a:lnTo>
                  <a:pt x="1304024" y="504906"/>
                </a:lnTo>
                <a:lnTo>
                  <a:pt x="1300119" y="505287"/>
                </a:lnTo>
                <a:cubicBezTo>
                  <a:pt x="1295928" y="504335"/>
                  <a:pt x="1291642" y="503192"/>
                  <a:pt x="1290594" y="502716"/>
                </a:cubicBezTo>
                <a:cubicBezTo>
                  <a:pt x="1289546" y="502239"/>
                  <a:pt x="1287737" y="504335"/>
                  <a:pt x="1288022" y="505097"/>
                </a:cubicBezTo>
                <a:cubicBezTo>
                  <a:pt x="1288308" y="505859"/>
                  <a:pt x="1286498" y="508335"/>
                  <a:pt x="1283164" y="508716"/>
                </a:cubicBezTo>
                <a:cubicBezTo>
                  <a:pt x="1279831" y="509192"/>
                  <a:pt x="1262019" y="505764"/>
                  <a:pt x="1265067" y="509669"/>
                </a:cubicBezTo>
                <a:lnTo>
                  <a:pt x="1264305" y="514146"/>
                </a:lnTo>
                <a:cubicBezTo>
                  <a:pt x="1264114" y="515003"/>
                  <a:pt x="1267163" y="516336"/>
                  <a:pt x="1268972" y="517194"/>
                </a:cubicBezTo>
                <a:lnTo>
                  <a:pt x="1269448" y="517384"/>
                </a:lnTo>
                <a:cubicBezTo>
                  <a:pt x="1270401" y="517003"/>
                  <a:pt x="1271068" y="516146"/>
                  <a:pt x="1270877" y="515669"/>
                </a:cubicBezTo>
                <a:lnTo>
                  <a:pt x="1270591" y="515193"/>
                </a:lnTo>
                <a:cubicBezTo>
                  <a:pt x="1270211" y="514622"/>
                  <a:pt x="1269258" y="514050"/>
                  <a:pt x="1269353" y="513574"/>
                </a:cubicBezTo>
                <a:cubicBezTo>
                  <a:pt x="1269544" y="512717"/>
                  <a:pt x="1270020" y="511383"/>
                  <a:pt x="1270782" y="511098"/>
                </a:cubicBezTo>
                <a:cubicBezTo>
                  <a:pt x="1271639" y="510812"/>
                  <a:pt x="1274021" y="511669"/>
                  <a:pt x="1274021" y="511764"/>
                </a:cubicBezTo>
                <a:lnTo>
                  <a:pt x="1273354" y="515384"/>
                </a:lnTo>
                <a:cubicBezTo>
                  <a:pt x="1276688" y="515860"/>
                  <a:pt x="1278783" y="516812"/>
                  <a:pt x="1277831" y="517575"/>
                </a:cubicBezTo>
                <a:cubicBezTo>
                  <a:pt x="1276878" y="518337"/>
                  <a:pt x="1275259" y="520813"/>
                  <a:pt x="1275735" y="521670"/>
                </a:cubicBezTo>
                <a:cubicBezTo>
                  <a:pt x="1276211" y="522527"/>
                  <a:pt x="1276497" y="525004"/>
                  <a:pt x="1275259" y="525099"/>
                </a:cubicBezTo>
                <a:lnTo>
                  <a:pt x="1274878" y="524814"/>
                </a:lnTo>
                <a:cubicBezTo>
                  <a:pt x="1273544" y="523956"/>
                  <a:pt x="1272592" y="522527"/>
                  <a:pt x="1271163" y="521956"/>
                </a:cubicBezTo>
                <a:cubicBezTo>
                  <a:pt x="1264305" y="519479"/>
                  <a:pt x="1261162" y="514717"/>
                  <a:pt x="1259066" y="509383"/>
                </a:cubicBezTo>
                <a:cubicBezTo>
                  <a:pt x="1257733" y="505954"/>
                  <a:pt x="1255637" y="504335"/>
                  <a:pt x="1251065" y="504430"/>
                </a:cubicBezTo>
                <a:lnTo>
                  <a:pt x="1249351" y="504430"/>
                </a:lnTo>
                <a:cubicBezTo>
                  <a:pt x="1246970" y="503096"/>
                  <a:pt x="1244303" y="503287"/>
                  <a:pt x="1243350" y="504811"/>
                </a:cubicBezTo>
                <a:cubicBezTo>
                  <a:pt x="1242398" y="506430"/>
                  <a:pt x="1238873" y="509192"/>
                  <a:pt x="1237445" y="507669"/>
                </a:cubicBezTo>
                <a:cubicBezTo>
                  <a:pt x="1236016" y="506144"/>
                  <a:pt x="1230301" y="502430"/>
                  <a:pt x="1228586" y="503573"/>
                </a:cubicBezTo>
                <a:cubicBezTo>
                  <a:pt x="1226967" y="504716"/>
                  <a:pt x="1223157" y="508050"/>
                  <a:pt x="1224110" y="508240"/>
                </a:cubicBezTo>
                <a:cubicBezTo>
                  <a:pt x="1225062" y="508526"/>
                  <a:pt x="1226872" y="509383"/>
                  <a:pt x="1226205" y="509573"/>
                </a:cubicBezTo>
                <a:cubicBezTo>
                  <a:pt x="1225538" y="509859"/>
                  <a:pt x="1224205" y="511288"/>
                  <a:pt x="1223729" y="511955"/>
                </a:cubicBezTo>
                <a:cubicBezTo>
                  <a:pt x="1223348" y="512621"/>
                  <a:pt x="1222871" y="515860"/>
                  <a:pt x="1222871" y="517765"/>
                </a:cubicBezTo>
                <a:lnTo>
                  <a:pt x="1221486" y="521051"/>
                </a:lnTo>
                <a:lnTo>
                  <a:pt x="1218014" y="513002"/>
                </a:lnTo>
                <a:cubicBezTo>
                  <a:pt x="1217632" y="511098"/>
                  <a:pt x="1218966" y="505192"/>
                  <a:pt x="1219156" y="503287"/>
                </a:cubicBezTo>
                <a:cubicBezTo>
                  <a:pt x="1219252" y="501287"/>
                  <a:pt x="1218299" y="497667"/>
                  <a:pt x="1217632" y="499572"/>
                </a:cubicBezTo>
                <a:lnTo>
                  <a:pt x="1216299" y="500048"/>
                </a:lnTo>
                <a:cubicBezTo>
                  <a:pt x="1213061" y="501192"/>
                  <a:pt x="1208012" y="503096"/>
                  <a:pt x="1206203" y="501954"/>
                </a:cubicBezTo>
                <a:lnTo>
                  <a:pt x="1200869" y="498620"/>
                </a:lnTo>
                <a:cubicBezTo>
                  <a:pt x="1194487" y="499191"/>
                  <a:pt x="1189153" y="500810"/>
                  <a:pt x="1189153" y="502239"/>
                </a:cubicBezTo>
                <a:cubicBezTo>
                  <a:pt x="1189153" y="503668"/>
                  <a:pt x="1190486" y="507097"/>
                  <a:pt x="1190581" y="508335"/>
                </a:cubicBezTo>
                <a:lnTo>
                  <a:pt x="1188581" y="508621"/>
                </a:lnTo>
                <a:cubicBezTo>
                  <a:pt x="1188010" y="508716"/>
                  <a:pt x="1187057" y="509478"/>
                  <a:pt x="1187153" y="509764"/>
                </a:cubicBezTo>
                <a:cubicBezTo>
                  <a:pt x="1187438" y="510812"/>
                  <a:pt x="1191724" y="512145"/>
                  <a:pt x="1186867" y="512717"/>
                </a:cubicBezTo>
                <a:lnTo>
                  <a:pt x="1183438" y="513098"/>
                </a:lnTo>
                <a:cubicBezTo>
                  <a:pt x="1184009" y="510907"/>
                  <a:pt x="1184866" y="507954"/>
                  <a:pt x="1185438" y="506621"/>
                </a:cubicBezTo>
                <a:cubicBezTo>
                  <a:pt x="1186010" y="505287"/>
                  <a:pt x="1185152" y="501573"/>
                  <a:pt x="1182009" y="501763"/>
                </a:cubicBezTo>
                <a:cubicBezTo>
                  <a:pt x="1178866" y="501954"/>
                  <a:pt x="1173532" y="496715"/>
                  <a:pt x="1173056" y="496334"/>
                </a:cubicBezTo>
                <a:lnTo>
                  <a:pt x="1169627" y="499001"/>
                </a:lnTo>
                <a:cubicBezTo>
                  <a:pt x="1165055" y="498620"/>
                  <a:pt x="1158101" y="497000"/>
                  <a:pt x="1154006" y="495381"/>
                </a:cubicBezTo>
                <a:lnTo>
                  <a:pt x="1150291" y="497572"/>
                </a:lnTo>
                <a:cubicBezTo>
                  <a:pt x="1147243" y="499382"/>
                  <a:pt x="1144862" y="495953"/>
                  <a:pt x="1144290" y="496429"/>
                </a:cubicBezTo>
                <a:cubicBezTo>
                  <a:pt x="1141718" y="498525"/>
                  <a:pt x="1138099" y="499096"/>
                  <a:pt x="1136384" y="497572"/>
                </a:cubicBezTo>
                <a:lnTo>
                  <a:pt x="1133813" y="495191"/>
                </a:lnTo>
                <a:cubicBezTo>
                  <a:pt x="1132098" y="496429"/>
                  <a:pt x="1126669" y="496905"/>
                  <a:pt x="1121716" y="496239"/>
                </a:cubicBezTo>
                <a:lnTo>
                  <a:pt x="1117239" y="496048"/>
                </a:lnTo>
                <a:lnTo>
                  <a:pt x="1112477" y="495858"/>
                </a:lnTo>
                <a:cubicBezTo>
                  <a:pt x="1109714" y="494810"/>
                  <a:pt x="1109143" y="497477"/>
                  <a:pt x="1111238" y="501858"/>
                </a:cubicBezTo>
                <a:cubicBezTo>
                  <a:pt x="1113334" y="506144"/>
                  <a:pt x="1113620" y="518432"/>
                  <a:pt x="1116001" y="518622"/>
                </a:cubicBezTo>
                <a:cubicBezTo>
                  <a:pt x="1118287" y="518813"/>
                  <a:pt x="1123335" y="514146"/>
                  <a:pt x="1124383" y="512907"/>
                </a:cubicBezTo>
                <a:lnTo>
                  <a:pt x="1125335" y="512907"/>
                </a:lnTo>
                <a:cubicBezTo>
                  <a:pt x="1128669" y="513002"/>
                  <a:pt x="1127621" y="515384"/>
                  <a:pt x="1127431" y="516812"/>
                </a:cubicBezTo>
                <a:lnTo>
                  <a:pt x="1127240" y="518051"/>
                </a:lnTo>
                <a:cubicBezTo>
                  <a:pt x="1126002" y="519479"/>
                  <a:pt x="1126002" y="520718"/>
                  <a:pt x="1127336" y="520908"/>
                </a:cubicBezTo>
                <a:cubicBezTo>
                  <a:pt x="1128574" y="521099"/>
                  <a:pt x="1132098" y="522432"/>
                  <a:pt x="1130193" y="523194"/>
                </a:cubicBezTo>
                <a:cubicBezTo>
                  <a:pt x="1128288" y="523956"/>
                  <a:pt x="1123049" y="524242"/>
                  <a:pt x="1122002" y="522432"/>
                </a:cubicBezTo>
                <a:lnTo>
                  <a:pt x="1120763" y="521194"/>
                </a:lnTo>
                <a:cubicBezTo>
                  <a:pt x="1120478" y="520908"/>
                  <a:pt x="1118191" y="521385"/>
                  <a:pt x="1117525" y="522051"/>
                </a:cubicBezTo>
                <a:cubicBezTo>
                  <a:pt x="1116572" y="523004"/>
                  <a:pt x="1122097" y="524147"/>
                  <a:pt x="1117811" y="525194"/>
                </a:cubicBezTo>
                <a:lnTo>
                  <a:pt x="1114953" y="525957"/>
                </a:lnTo>
                <a:cubicBezTo>
                  <a:pt x="1114572" y="523956"/>
                  <a:pt x="1113334" y="522051"/>
                  <a:pt x="1112096" y="521766"/>
                </a:cubicBezTo>
                <a:cubicBezTo>
                  <a:pt x="1110953" y="521480"/>
                  <a:pt x="1107809" y="523004"/>
                  <a:pt x="1108571" y="525671"/>
                </a:cubicBezTo>
                <a:cubicBezTo>
                  <a:pt x="1109333" y="528338"/>
                  <a:pt x="1100665" y="527576"/>
                  <a:pt x="1101808" y="522908"/>
                </a:cubicBezTo>
                <a:lnTo>
                  <a:pt x="1093998" y="522051"/>
                </a:lnTo>
                <a:cubicBezTo>
                  <a:pt x="1092950" y="521956"/>
                  <a:pt x="1095903" y="517194"/>
                  <a:pt x="1098570" y="517003"/>
                </a:cubicBezTo>
                <a:lnTo>
                  <a:pt x="1101904" y="516717"/>
                </a:lnTo>
                <a:cubicBezTo>
                  <a:pt x="1105809" y="516812"/>
                  <a:pt x="1108190" y="515003"/>
                  <a:pt x="1107143" y="512812"/>
                </a:cubicBezTo>
                <a:cubicBezTo>
                  <a:pt x="1106095" y="510526"/>
                  <a:pt x="1100285" y="507097"/>
                  <a:pt x="1101999" y="506335"/>
                </a:cubicBezTo>
                <a:cubicBezTo>
                  <a:pt x="1103714" y="505573"/>
                  <a:pt x="1104285" y="499953"/>
                  <a:pt x="1104285" y="498239"/>
                </a:cubicBezTo>
                <a:cubicBezTo>
                  <a:pt x="1104285" y="496524"/>
                  <a:pt x="1101904" y="492333"/>
                  <a:pt x="1098951" y="492238"/>
                </a:cubicBezTo>
                <a:lnTo>
                  <a:pt x="1098951" y="495000"/>
                </a:lnTo>
                <a:lnTo>
                  <a:pt x="1098951" y="496048"/>
                </a:lnTo>
                <a:cubicBezTo>
                  <a:pt x="1097903" y="497191"/>
                  <a:pt x="1096094" y="497381"/>
                  <a:pt x="1094951" y="496524"/>
                </a:cubicBezTo>
                <a:lnTo>
                  <a:pt x="1093903" y="495858"/>
                </a:lnTo>
                <a:lnTo>
                  <a:pt x="1092760" y="495191"/>
                </a:lnTo>
                <a:cubicBezTo>
                  <a:pt x="1091426" y="494524"/>
                  <a:pt x="1088855" y="494238"/>
                  <a:pt x="1087140" y="494524"/>
                </a:cubicBezTo>
                <a:cubicBezTo>
                  <a:pt x="1085426" y="494810"/>
                  <a:pt x="1079520" y="497953"/>
                  <a:pt x="1077139" y="499287"/>
                </a:cubicBezTo>
                <a:lnTo>
                  <a:pt x="1075615" y="495477"/>
                </a:lnTo>
                <a:cubicBezTo>
                  <a:pt x="1074662" y="493000"/>
                  <a:pt x="1069995" y="493286"/>
                  <a:pt x="1068376" y="496143"/>
                </a:cubicBezTo>
                <a:cubicBezTo>
                  <a:pt x="1066090" y="499953"/>
                  <a:pt x="1064280" y="498334"/>
                  <a:pt x="1062089" y="496429"/>
                </a:cubicBezTo>
                <a:lnTo>
                  <a:pt x="1060375" y="495000"/>
                </a:lnTo>
                <a:cubicBezTo>
                  <a:pt x="1057613" y="494429"/>
                  <a:pt x="1054279" y="494524"/>
                  <a:pt x="1052945" y="495191"/>
                </a:cubicBezTo>
                <a:cubicBezTo>
                  <a:pt x="1051516" y="495858"/>
                  <a:pt x="1045421" y="495953"/>
                  <a:pt x="1041230" y="493191"/>
                </a:cubicBezTo>
                <a:lnTo>
                  <a:pt x="1034562" y="494905"/>
                </a:lnTo>
                <a:lnTo>
                  <a:pt x="1027418" y="496810"/>
                </a:lnTo>
                <a:cubicBezTo>
                  <a:pt x="1028085" y="501573"/>
                  <a:pt x="1027609" y="504811"/>
                  <a:pt x="1026371" y="504144"/>
                </a:cubicBezTo>
                <a:cubicBezTo>
                  <a:pt x="1025037" y="503382"/>
                  <a:pt x="1022370" y="501096"/>
                  <a:pt x="1023418" y="500810"/>
                </a:cubicBezTo>
                <a:cubicBezTo>
                  <a:pt x="1024465" y="500525"/>
                  <a:pt x="1025799" y="498906"/>
                  <a:pt x="1024370" y="497762"/>
                </a:cubicBezTo>
                <a:cubicBezTo>
                  <a:pt x="1022941" y="496619"/>
                  <a:pt x="1012178" y="499477"/>
                  <a:pt x="1008082" y="498334"/>
                </a:cubicBezTo>
                <a:lnTo>
                  <a:pt x="1006749" y="497381"/>
                </a:lnTo>
                <a:lnTo>
                  <a:pt x="1000653" y="493095"/>
                </a:lnTo>
                <a:cubicBezTo>
                  <a:pt x="997700" y="497096"/>
                  <a:pt x="995033" y="497000"/>
                  <a:pt x="994557" y="492905"/>
                </a:cubicBezTo>
                <a:lnTo>
                  <a:pt x="987794" y="497286"/>
                </a:lnTo>
                <a:lnTo>
                  <a:pt x="985318" y="498906"/>
                </a:lnTo>
                <a:cubicBezTo>
                  <a:pt x="980174" y="498048"/>
                  <a:pt x="975412" y="497000"/>
                  <a:pt x="974745" y="496524"/>
                </a:cubicBezTo>
                <a:cubicBezTo>
                  <a:pt x="974078" y="496048"/>
                  <a:pt x="971316" y="499096"/>
                  <a:pt x="969411" y="500429"/>
                </a:cubicBezTo>
                <a:lnTo>
                  <a:pt x="966839" y="498715"/>
                </a:lnTo>
                <a:cubicBezTo>
                  <a:pt x="965696" y="497953"/>
                  <a:pt x="965125" y="495096"/>
                  <a:pt x="962267" y="497381"/>
                </a:cubicBezTo>
                <a:lnTo>
                  <a:pt x="960457" y="498810"/>
                </a:lnTo>
                <a:cubicBezTo>
                  <a:pt x="961410" y="500144"/>
                  <a:pt x="961601" y="501668"/>
                  <a:pt x="960934" y="502335"/>
                </a:cubicBezTo>
                <a:cubicBezTo>
                  <a:pt x="960267" y="503001"/>
                  <a:pt x="958076" y="504049"/>
                  <a:pt x="957600" y="503192"/>
                </a:cubicBezTo>
                <a:lnTo>
                  <a:pt x="957314" y="502620"/>
                </a:lnTo>
                <a:cubicBezTo>
                  <a:pt x="956171" y="500525"/>
                  <a:pt x="960267" y="496239"/>
                  <a:pt x="954076" y="496429"/>
                </a:cubicBezTo>
                <a:lnTo>
                  <a:pt x="949789" y="496524"/>
                </a:lnTo>
                <a:cubicBezTo>
                  <a:pt x="950171" y="499858"/>
                  <a:pt x="949313" y="502335"/>
                  <a:pt x="947980" y="501954"/>
                </a:cubicBezTo>
                <a:lnTo>
                  <a:pt x="946837" y="501287"/>
                </a:lnTo>
                <a:cubicBezTo>
                  <a:pt x="944360" y="499763"/>
                  <a:pt x="934930" y="498429"/>
                  <a:pt x="931597" y="499382"/>
                </a:cubicBezTo>
                <a:lnTo>
                  <a:pt x="926739" y="500620"/>
                </a:lnTo>
                <a:cubicBezTo>
                  <a:pt x="921405" y="501954"/>
                  <a:pt x="916643" y="502049"/>
                  <a:pt x="916071" y="500810"/>
                </a:cubicBezTo>
                <a:lnTo>
                  <a:pt x="916071" y="500144"/>
                </a:lnTo>
                <a:cubicBezTo>
                  <a:pt x="915976" y="499382"/>
                  <a:pt x="916166" y="494048"/>
                  <a:pt x="916071" y="494143"/>
                </a:cubicBezTo>
                <a:cubicBezTo>
                  <a:pt x="911118" y="495381"/>
                  <a:pt x="914452" y="498715"/>
                  <a:pt x="913499" y="501001"/>
                </a:cubicBezTo>
                <a:lnTo>
                  <a:pt x="913118" y="501954"/>
                </a:lnTo>
                <a:cubicBezTo>
                  <a:pt x="913118" y="503287"/>
                  <a:pt x="911975" y="504049"/>
                  <a:pt x="910547" y="503477"/>
                </a:cubicBezTo>
                <a:cubicBezTo>
                  <a:pt x="909118" y="502906"/>
                  <a:pt x="906355" y="501001"/>
                  <a:pt x="906832" y="500239"/>
                </a:cubicBezTo>
                <a:cubicBezTo>
                  <a:pt x="907308" y="499477"/>
                  <a:pt x="906546" y="495953"/>
                  <a:pt x="902927" y="495572"/>
                </a:cubicBezTo>
                <a:lnTo>
                  <a:pt x="900926" y="496334"/>
                </a:lnTo>
                <a:lnTo>
                  <a:pt x="895402" y="498429"/>
                </a:lnTo>
                <a:cubicBezTo>
                  <a:pt x="889591" y="497286"/>
                  <a:pt x="883591" y="496619"/>
                  <a:pt x="881972" y="496905"/>
                </a:cubicBezTo>
                <a:lnTo>
                  <a:pt x="883686" y="498429"/>
                </a:lnTo>
                <a:cubicBezTo>
                  <a:pt x="884067" y="498810"/>
                  <a:pt x="884257" y="499763"/>
                  <a:pt x="884162" y="499858"/>
                </a:cubicBezTo>
                <a:cubicBezTo>
                  <a:pt x="883496" y="500144"/>
                  <a:pt x="882638" y="500334"/>
                  <a:pt x="881876" y="500429"/>
                </a:cubicBezTo>
                <a:lnTo>
                  <a:pt x="877780" y="500906"/>
                </a:lnTo>
                <a:cubicBezTo>
                  <a:pt x="873685" y="499763"/>
                  <a:pt x="867113" y="499191"/>
                  <a:pt x="863112" y="499667"/>
                </a:cubicBezTo>
                <a:lnTo>
                  <a:pt x="859588" y="500429"/>
                </a:lnTo>
                <a:lnTo>
                  <a:pt x="858445" y="500715"/>
                </a:lnTo>
                <a:cubicBezTo>
                  <a:pt x="857397" y="501858"/>
                  <a:pt x="857683" y="503287"/>
                  <a:pt x="859016" y="503858"/>
                </a:cubicBezTo>
                <a:lnTo>
                  <a:pt x="860159" y="504525"/>
                </a:lnTo>
                <a:lnTo>
                  <a:pt x="860636" y="504811"/>
                </a:lnTo>
                <a:cubicBezTo>
                  <a:pt x="861302" y="505668"/>
                  <a:pt x="858730" y="507669"/>
                  <a:pt x="854921" y="509097"/>
                </a:cubicBezTo>
                <a:lnTo>
                  <a:pt x="853682" y="503954"/>
                </a:lnTo>
                <a:cubicBezTo>
                  <a:pt x="853397" y="502620"/>
                  <a:pt x="850063" y="501763"/>
                  <a:pt x="848063" y="500906"/>
                </a:cubicBezTo>
                <a:cubicBezTo>
                  <a:pt x="847872" y="500810"/>
                  <a:pt x="846824" y="501858"/>
                  <a:pt x="846253" y="502335"/>
                </a:cubicBezTo>
                <a:lnTo>
                  <a:pt x="845205" y="503096"/>
                </a:lnTo>
                <a:cubicBezTo>
                  <a:pt x="843967" y="503858"/>
                  <a:pt x="842443" y="503573"/>
                  <a:pt x="841681" y="502430"/>
                </a:cubicBezTo>
                <a:lnTo>
                  <a:pt x="841205" y="501287"/>
                </a:lnTo>
                <a:cubicBezTo>
                  <a:pt x="840443" y="499572"/>
                  <a:pt x="842919" y="497000"/>
                  <a:pt x="839014" y="496143"/>
                </a:cubicBezTo>
                <a:cubicBezTo>
                  <a:pt x="837299" y="495762"/>
                  <a:pt x="835394" y="494524"/>
                  <a:pt x="833965" y="494810"/>
                </a:cubicBezTo>
                <a:cubicBezTo>
                  <a:pt x="831870" y="495286"/>
                  <a:pt x="829870" y="496524"/>
                  <a:pt x="828346" y="497858"/>
                </a:cubicBezTo>
                <a:lnTo>
                  <a:pt x="826822" y="499096"/>
                </a:lnTo>
                <a:cubicBezTo>
                  <a:pt x="825393" y="501192"/>
                  <a:pt x="823964" y="502239"/>
                  <a:pt x="823583" y="501382"/>
                </a:cubicBezTo>
                <a:cubicBezTo>
                  <a:pt x="823202" y="500525"/>
                  <a:pt x="819488" y="499858"/>
                  <a:pt x="816154" y="501573"/>
                </a:cubicBezTo>
                <a:cubicBezTo>
                  <a:pt x="812725" y="503287"/>
                  <a:pt x="801295" y="500429"/>
                  <a:pt x="799961" y="500429"/>
                </a:cubicBezTo>
                <a:cubicBezTo>
                  <a:pt x="798532" y="500429"/>
                  <a:pt x="794818" y="499477"/>
                  <a:pt x="794818" y="498334"/>
                </a:cubicBezTo>
                <a:cubicBezTo>
                  <a:pt x="794818" y="497191"/>
                  <a:pt x="796342" y="494238"/>
                  <a:pt x="798247" y="494143"/>
                </a:cubicBezTo>
                <a:lnTo>
                  <a:pt x="799485" y="493952"/>
                </a:lnTo>
                <a:lnTo>
                  <a:pt x="800533" y="493762"/>
                </a:lnTo>
                <a:cubicBezTo>
                  <a:pt x="801962" y="493286"/>
                  <a:pt x="801580" y="492619"/>
                  <a:pt x="799676" y="492238"/>
                </a:cubicBezTo>
                <a:cubicBezTo>
                  <a:pt x="797771" y="491857"/>
                  <a:pt x="792913" y="487856"/>
                  <a:pt x="792246" y="488523"/>
                </a:cubicBezTo>
                <a:cubicBezTo>
                  <a:pt x="791579" y="489095"/>
                  <a:pt x="789579" y="492048"/>
                  <a:pt x="789007" y="493857"/>
                </a:cubicBezTo>
                <a:cubicBezTo>
                  <a:pt x="788436" y="495572"/>
                  <a:pt x="788627" y="500429"/>
                  <a:pt x="787293" y="500429"/>
                </a:cubicBezTo>
                <a:cubicBezTo>
                  <a:pt x="785960" y="500525"/>
                  <a:pt x="780530" y="501763"/>
                  <a:pt x="777292" y="501192"/>
                </a:cubicBezTo>
                <a:lnTo>
                  <a:pt x="775387" y="499858"/>
                </a:lnTo>
                <a:cubicBezTo>
                  <a:pt x="772434" y="497858"/>
                  <a:pt x="770529" y="497572"/>
                  <a:pt x="768053" y="499953"/>
                </a:cubicBezTo>
                <a:lnTo>
                  <a:pt x="767672" y="500334"/>
                </a:lnTo>
                <a:cubicBezTo>
                  <a:pt x="766624" y="500239"/>
                  <a:pt x="762242" y="500429"/>
                  <a:pt x="758051" y="500620"/>
                </a:cubicBezTo>
                <a:lnTo>
                  <a:pt x="754718" y="502335"/>
                </a:lnTo>
                <a:lnTo>
                  <a:pt x="754432" y="502525"/>
                </a:lnTo>
                <a:cubicBezTo>
                  <a:pt x="753574" y="502430"/>
                  <a:pt x="752146" y="501954"/>
                  <a:pt x="751193" y="501477"/>
                </a:cubicBezTo>
                <a:lnTo>
                  <a:pt x="750431" y="500715"/>
                </a:lnTo>
                <a:lnTo>
                  <a:pt x="748431" y="498715"/>
                </a:lnTo>
                <a:cubicBezTo>
                  <a:pt x="745097" y="499382"/>
                  <a:pt x="741668" y="499287"/>
                  <a:pt x="740811" y="498525"/>
                </a:cubicBezTo>
                <a:cubicBezTo>
                  <a:pt x="739954" y="497762"/>
                  <a:pt x="736430" y="496810"/>
                  <a:pt x="736144" y="497762"/>
                </a:cubicBezTo>
                <a:lnTo>
                  <a:pt x="735668" y="498620"/>
                </a:lnTo>
                <a:lnTo>
                  <a:pt x="735382" y="499191"/>
                </a:lnTo>
                <a:cubicBezTo>
                  <a:pt x="735096" y="499477"/>
                  <a:pt x="733286" y="499287"/>
                  <a:pt x="731286" y="498715"/>
                </a:cubicBezTo>
                <a:lnTo>
                  <a:pt x="730810" y="499096"/>
                </a:lnTo>
                <a:cubicBezTo>
                  <a:pt x="729476" y="500239"/>
                  <a:pt x="728238" y="501858"/>
                  <a:pt x="728047" y="503287"/>
                </a:cubicBezTo>
                <a:lnTo>
                  <a:pt x="727762" y="505192"/>
                </a:lnTo>
                <a:cubicBezTo>
                  <a:pt x="726047" y="505859"/>
                  <a:pt x="723952" y="505192"/>
                  <a:pt x="723095" y="503668"/>
                </a:cubicBezTo>
                <a:lnTo>
                  <a:pt x="722713" y="502144"/>
                </a:lnTo>
                <a:lnTo>
                  <a:pt x="722618" y="501763"/>
                </a:lnTo>
                <a:cubicBezTo>
                  <a:pt x="722618" y="501096"/>
                  <a:pt x="719665" y="500525"/>
                  <a:pt x="716237" y="500429"/>
                </a:cubicBezTo>
                <a:lnTo>
                  <a:pt x="713093" y="500715"/>
                </a:lnTo>
                <a:lnTo>
                  <a:pt x="710522" y="501001"/>
                </a:lnTo>
                <a:cubicBezTo>
                  <a:pt x="707473" y="501954"/>
                  <a:pt x="706235" y="501668"/>
                  <a:pt x="707855" y="500239"/>
                </a:cubicBezTo>
                <a:cubicBezTo>
                  <a:pt x="709474" y="498906"/>
                  <a:pt x="711569" y="494715"/>
                  <a:pt x="709093" y="493762"/>
                </a:cubicBezTo>
                <a:cubicBezTo>
                  <a:pt x="706616" y="492810"/>
                  <a:pt x="700044" y="491381"/>
                  <a:pt x="699949" y="492905"/>
                </a:cubicBezTo>
                <a:cubicBezTo>
                  <a:pt x="699949" y="494333"/>
                  <a:pt x="698711" y="499191"/>
                  <a:pt x="697758" y="500048"/>
                </a:cubicBezTo>
                <a:lnTo>
                  <a:pt x="696901" y="500048"/>
                </a:lnTo>
                <a:lnTo>
                  <a:pt x="696044" y="500048"/>
                </a:lnTo>
                <a:cubicBezTo>
                  <a:pt x="695186" y="499191"/>
                  <a:pt x="694710" y="497286"/>
                  <a:pt x="694901" y="495953"/>
                </a:cubicBezTo>
                <a:cubicBezTo>
                  <a:pt x="695186" y="494524"/>
                  <a:pt x="689186" y="494048"/>
                  <a:pt x="687947" y="494429"/>
                </a:cubicBezTo>
                <a:cubicBezTo>
                  <a:pt x="686709" y="494810"/>
                  <a:pt x="687471" y="497953"/>
                  <a:pt x="687662" y="498429"/>
                </a:cubicBezTo>
                <a:cubicBezTo>
                  <a:pt x="687852" y="498810"/>
                  <a:pt x="687185" y="500048"/>
                  <a:pt x="685661" y="500239"/>
                </a:cubicBezTo>
                <a:lnTo>
                  <a:pt x="684899" y="499763"/>
                </a:lnTo>
                <a:lnTo>
                  <a:pt x="683185" y="498715"/>
                </a:lnTo>
                <a:cubicBezTo>
                  <a:pt x="681565" y="497286"/>
                  <a:pt x="678898" y="497286"/>
                  <a:pt x="677184" y="498715"/>
                </a:cubicBezTo>
                <a:cubicBezTo>
                  <a:pt x="675470" y="500144"/>
                  <a:pt x="661372" y="499001"/>
                  <a:pt x="661182" y="500048"/>
                </a:cubicBezTo>
                <a:lnTo>
                  <a:pt x="660801" y="501001"/>
                </a:lnTo>
                <a:lnTo>
                  <a:pt x="660325" y="502144"/>
                </a:lnTo>
                <a:cubicBezTo>
                  <a:pt x="659658" y="503382"/>
                  <a:pt x="658324" y="504144"/>
                  <a:pt x="657467" y="503858"/>
                </a:cubicBezTo>
                <a:cubicBezTo>
                  <a:pt x="656610" y="503573"/>
                  <a:pt x="654419" y="501382"/>
                  <a:pt x="653848" y="500048"/>
                </a:cubicBezTo>
                <a:lnTo>
                  <a:pt x="652895" y="499096"/>
                </a:lnTo>
                <a:cubicBezTo>
                  <a:pt x="652229" y="498429"/>
                  <a:pt x="650609" y="497953"/>
                  <a:pt x="649657" y="498239"/>
                </a:cubicBezTo>
                <a:cubicBezTo>
                  <a:pt x="648895" y="498429"/>
                  <a:pt x="647942" y="499763"/>
                  <a:pt x="648038" y="500525"/>
                </a:cubicBezTo>
                <a:lnTo>
                  <a:pt x="648323" y="502335"/>
                </a:lnTo>
                <a:cubicBezTo>
                  <a:pt x="649276" y="504811"/>
                  <a:pt x="649085" y="506621"/>
                  <a:pt x="647847" y="506144"/>
                </a:cubicBezTo>
                <a:cubicBezTo>
                  <a:pt x="646609" y="505764"/>
                  <a:pt x="643275" y="503573"/>
                  <a:pt x="640418" y="502144"/>
                </a:cubicBezTo>
                <a:lnTo>
                  <a:pt x="638227" y="500334"/>
                </a:lnTo>
                <a:lnTo>
                  <a:pt x="636798" y="499096"/>
                </a:lnTo>
                <a:cubicBezTo>
                  <a:pt x="634417" y="497953"/>
                  <a:pt x="631655" y="497000"/>
                  <a:pt x="630607" y="496905"/>
                </a:cubicBezTo>
                <a:lnTo>
                  <a:pt x="629845" y="497096"/>
                </a:lnTo>
                <a:cubicBezTo>
                  <a:pt x="626892" y="498048"/>
                  <a:pt x="623939" y="499858"/>
                  <a:pt x="621082" y="499858"/>
                </a:cubicBezTo>
                <a:lnTo>
                  <a:pt x="617748" y="499858"/>
                </a:lnTo>
                <a:cubicBezTo>
                  <a:pt x="614319" y="498048"/>
                  <a:pt x="610319" y="496524"/>
                  <a:pt x="608795" y="496524"/>
                </a:cubicBezTo>
                <a:cubicBezTo>
                  <a:pt x="607366" y="496429"/>
                  <a:pt x="605651" y="499763"/>
                  <a:pt x="604127" y="499096"/>
                </a:cubicBezTo>
                <a:cubicBezTo>
                  <a:pt x="602603" y="498525"/>
                  <a:pt x="598984" y="496048"/>
                  <a:pt x="600031" y="495191"/>
                </a:cubicBezTo>
                <a:cubicBezTo>
                  <a:pt x="601079" y="494333"/>
                  <a:pt x="603080" y="491476"/>
                  <a:pt x="600508" y="491857"/>
                </a:cubicBezTo>
                <a:cubicBezTo>
                  <a:pt x="598031" y="492238"/>
                  <a:pt x="591840" y="495381"/>
                  <a:pt x="587554" y="497286"/>
                </a:cubicBezTo>
                <a:lnTo>
                  <a:pt x="582982" y="495953"/>
                </a:lnTo>
                <a:lnTo>
                  <a:pt x="582696" y="495858"/>
                </a:lnTo>
                <a:cubicBezTo>
                  <a:pt x="582315" y="496048"/>
                  <a:pt x="581458" y="497381"/>
                  <a:pt x="580791" y="498906"/>
                </a:cubicBezTo>
                <a:cubicBezTo>
                  <a:pt x="580124" y="500429"/>
                  <a:pt x="578029" y="504335"/>
                  <a:pt x="577743" y="504335"/>
                </a:cubicBezTo>
                <a:cubicBezTo>
                  <a:pt x="577362" y="504335"/>
                  <a:pt x="576314" y="503001"/>
                  <a:pt x="576029" y="501477"/>
                </a:cubicBezTo>
                <a:cubicBezTo>
                  <a:pt x="575838" y="499953"/>
                  <a:pt x="574314" y="495762"/>
                  <a:pt x="573266" y="495953"/>
                </a:cubicBezTo>
                <a:cubicBezTo>
                  <a:pt x="572219" y="496143"/>
                  <a:pt x="570313" y="497667"/>
                  <a:pt x="569266" y="498906"/>
                </a:cubicBezTo>
                <a:cubicBezTo>
                  <a:pt x="568123" y="500144"/>
                  <a:pt x="560693" y="499096"/>
                  <a:pt x="557455" y="498715"/>
                </a:cubicBezTo>
                <a:cubicBezTo>
                  <a:pt x="554216" y="498334"/>
                  <a:pt x="544977" y="498620"/>
                  <a:pt x="544977" y="497286"/>
                </a:cubicBezTo>
                <a:cubicBezTo>
                  <a:pt x="544977" y="495953"/>
                  <a:pt x="544024" y="492143"/>
                  <a:pt x="542786" y="492714"/>
                </a:cubicBezTo>
                <a:lnTo>
                  <a:pt x="542405" y="493095"/>
                </a:lnTo>
                <a:lnTo>
                  <a:pt x="541548" y="494048"/>
                </a:lnTo>
                <a:cubicBezTo>
                  <a:pt x="540786" y="495191"/>
                  <a:pt x="539453" y="495477"/>
                  <a:pt x="538595" y="494810"/>
                </a:cubicBezTo>
                <a:cubicBezTo>
                  <a:pt x="537738" y="494143"/>
                  <a:pt x="534214" y="493095"/>
                  <a:pt x="533452" y="495000"/>
                </a:cubicBezTo>
                <a:cubicBezTo>
                  <a:pt x="532690" y="496905"/>
                  <a:pt x="530023" y="502239"/>
                  <a:pt x="528975" y="502430"/>
                </a:cubicBezTo>
                <a:lnTo>
                  <a:pt x="527737" y="502335"/>
                </a:lnTo>
                <a:lnTo>
                  <a:pt x="526594" y="502239"/>
                </a:lnTo>
                <a:cubicBezTo>
                  <a:pt x="525165" y="501954"/>
                  <a:pt x="524879" y="500810"/>
                  <a:pt x="525927" y="499953"/>
                </a:cubicBezTo>
                <a:lnTo>
                  <a:pt x="526784" y="499191"/>
                </a:lnTo>
                <a:lnTo>
                  <a:pt x="527641" y="498429"/>
                </a:lnTo>
                <a:cubicBezTo>
                  <a:pt x="528689" y="497477"/>
                  <a:pt x="528404" y="496429"/>
                  <a:pt x="526975" y="496048"/>
                </a:cubicBezTo>
                <a:lnTo>
                  <a:pt x="525832" y="496048"/>
                </a:lnTo>
                <a:lnTo>
                  <a:pt x="521736" y="496048"/>
                </a:lnTo>
                <a:cubicBezTo>
                  <a:pt x="522307" y="493762"/>
                  <a:pt x="522784" y="491476"/>
                  <a:pt x="522784" y="491095"/>
                </a:cubicBezTo>
                <a:cubicBezTo>
                  <a:pt x="522784" y="490714"/>
                  <a:pt x="521450" y="489762"/>
                  <a:pt x="519736" y="489952"/>
                </a:cubicBezTo>
                <a:lnTo>
                  <a:pt x="519450" y="490523"/>
                </a:lnTo>
                <a:lnTo>
                  <a:pt x="518402" y="492810"/>
                </a:lnTo>
                <a:cubicBezTo>
                  <a:pt x="517831" y="495477"/>
                  <a:pt x="518783" y="499001"/>
                  <a:pt x="520403" y="500715"/>
                </a:cubicBezTo>
                <a:lnTo>
                  <a:pt x="517926" y="501668"/>
                </a:lnTo>
                <a:lnTo>
                  <a:pt x="516593" y="502144"/>
                </a:lnTo>
                <a:cubicBezTo>
                  <a:pt x="514021" y="500620"/>
                  <a:pt x="511354" y="498239"/>
                  <a:pt x="510496" y="496810"/>
                </a:cubicBezTo>
                <a:cubicBezTo>
                  <a:pt x="509639" y="495381"/>
                  <a:pt x="506305" y="492714"/>
                  <a:pt x="504496" y="493762"/>
                </a:cubicBezTo>
                <a:lnTo>
                  <a:pt x="503162" y="493667"/>
                </a:lnTo>
                <a:cubicBezTo>
                  <a:pt x="500971" y="493571"/>
                  <a:pt x="498781" y="492048"/>
                  <a:pt x="496685" y="492238"/>
                </a:cubicBezTo>
                <a:cubicBezTo>
                  <a:pt x="495542" y="492333"/>
                  <a:pt x="494971" y="495000"/>
                  <a:pt x="493637" y="495762"/>
                </a:cubicBezTo>
                <a:lnTo>
                  <a:pt x="492494" y="496429"/>
                </a:lnTo>
                <a:cubicBezTo>
                  <a:pt x="489637" y="496143"/>
                  <a:pt x="488208" y="495096"/>
                  <a:pt x="489351" y="493952"/>
                </a:cubicBezTo>
                <a:cubicBezTo>
                  <a:pt x="490494" y="492810"/>
                  <a:pt x="491161" y="491667"/>
                  <a:pt x="488494" y="493381"/>
                </a:cubicBezTo>
                <a:cubicBezTo>
                  <a:pt x="485827" y="495096"/>
                  <a:pt x="475826" y="495000"/>
                  <a:pt x="475254" y="494524"/>
                </a:cubicBezTo>
                <a:lnTo>
                  <a:pt x="474206" y="494143"/>
                </a:lnTo>
                <a:lnTo>
                  <a:pt x="471730" y="493191"/>
                </a:lnTo>
                <a:cubicBezTo>
                  <a:pt x="470301" y="491381"/>
                  <a:pt x="468682" y="491762"/>
                  <a:pt x="468015" y="494048"/>
                </a:cubicBezTo>
                <a:lnTo>
                  <a:pt x="467539" y="496239"/>
                </a:lnTo>
                <a:lnTo>
                  <a:pt x="467444" y="496524"/>
                </a:lnTo>
                <a:cubicBezTo>
                  <a:pt x="467729" y="497000"/>
                  <a:pt x="469539" y="498715"/>
                  <a:pt x="471635" y="500334"/>
                </a:cubicBezTo>
                <a:lnTo>
                  <a:pt x="472155" y="503151"/>
                </a:lnTo>
                <a:lnTo>
                  <a:pt x="466777" y="502239"/>
                </a:lnTo>
                <a:lnTo>
                  <a:pt x="464586" y="502620"/>
                </a:lnTo>
                <a:cubicBezTo>
                  <a:pt x="462110" y="503954"/>
                  <a:pt x="459919" y="506525"/>
                  <a:pt x="459919" y="508240"/>
                </a:cubicBezTo>
                <a:cubicBezTo>
                  <a:pt x="459823" y="509954"/>
                  <a:pt x="458776" y="512431"/>
                  <a:pt x="457919" y="509573"/>
                </a:cubicBezTo>
                <a:cubicBezTo>
                  <a:pt x="457061" y="506716"/>
                  <a:pt x="460205" y="496429"/>
                  <a:pt x="456776" y="495000"/>
                </a:cubicBezTo>
                <a:cubicBezTo>
                  <a:pt x="453442" y="493667"/>
                  <a:pt x="444488" y="498048"/>
                  <a:pt x="445060" y="499096"/>
                </a:cubicBezTo>
                <a:lnTo>
                  <a:pt x="445536" y="499953"/>
                </a:lnTo>
                <a:lnTo>
                  <a:pt x="445822" y="500429"/>
                </a:lnTo>
                <a:cubicBezTo>
                  <a:pt x="446107" y="501001"/>
                  <a:pt x="445727" y="501668"/>
                  <a:pt x="444869" y="502049"/>
                </a:cubicBezTo>
                <a:lnTo>
                  <a:pt x="444107" y="502049"/>
                </a:lnTo>
                <a:lnTo>
                  <a:pt x="443345" y="502049"/>
                </a:lnTo>
                <a:cubicBezTo>
                  <a:pt x="442583" y="501668"/>
                  <a:pt x="440202" y="499667"/>
                  <a:pt x="437916" y="497667"/>
                </a:cubicBezTo>
                <a:lnTo>
                  <a:pt x="434963" y="498239"/>
                </a:lnTo>
                <a:lnTo>
                  <a:pt x="432963" y="498620"/>
                </a:lnTo>
                <a:cubicBezTo>
                  <a:pt x="435344" y="503001"/>
                  <a:pt x="435058" y="505764"/>
                  <a:pt x="432201" y="504716"/>
                </a:cubicBezTo>
                <a:lnTo>
                  <a:pt x="430201" y="504430"/>
                </a:lnTo>
                <a:cubicBezTo>
                  <a:pt x="427248" y="503954"/>
                  <a:pt x="424581" y="504049"/>
                  <a:pt x="428296" y="507097"/>
                </a:cubicBezTo>
                <a:cubicBezTo>
                  <a:pt x="428391" y="507192"/>
                  <a:pt x="427629" y="508431"/>
                  <a:pt x="427343" y="508335"/>
                </a:cubicBezTo>
                <a:lnTo>
                  <a:pt x="426200" y="508240"/>
                </a:lnTo>
                <a:cubicBezTo>
                  <a:pt x="425057" y="507859"/>
                  <a:pt x="424010" y="506525"/>
                  <a:pt x="424010" y="505192"/>
                </a:cubicBezTo>
                <a:cubicBezTo>
                  <a:pt x="423914" y="503858"/>
                  <a:pt x="424962" y="500239"/>
                  <a:pt x="426105" y="500144"/>
                </a:cubicBezTo>
                <a:cubicBezTo>
                  <a:pt x="427343" y="500048"/>
                  <a:pt x="430105" y="498239"/>
                  <a:pt x="429534" y="496334"/>
                </a:cubicBezTo>
                <a:lnTo>
                  <a:pt x="428772" y="494715"/>
                </a:lnTo>
                <a:lnTo>
                  <a:pt x="428296" y="493571"/>
                </a:lnTo>
                <a:cubicBezTo>
                  <a:pt x="427438" y="492429"/>
                  <a:pt x="425724" y="492238"/>
                  <a:pt x="424486" y="493000"/>
                </a:cubicBezTo>
                <a:lnTo>
                  <a:pt x="423724" y="493952"/>
                </a:lnTo>
                <a:lnTo>
                  <a:pt x="421628" y="496429"/>
                </a:lnTo>
                <a:cubicBezTo>
                  <a:pt x="418771" y="498810"/>
                  <a:pt x="416580" y="501382"/>
                  <a:pt x="416771" y="502144"/>
                </a:cubicBezTo>
                <a:cubicBezTo>
                  <a:pt x="416961" y="502906"/>
                  <a:pt x="415437" y="506240"/>
                  <a:pt x="412580" y="507287"/>
                </a:cubicBezTo>
                <a:cubicBezTo>
                  <a:pt x="409817" y="508335"/>
                  <a:pt x="402578" y="506525"/>
                  <a:pt x="404769" y="505192"/>
                </a:cubicBezTo>
                <a:cubicBezTo>
                  <a:pt x="406960" y="503858"/>
                  <a:pt x="412103" y="499382"/>
                  <a:pt x="412294" y="498715"/>
                </a:cubicBezTo>
                <a:cubicBezTo>
                  <a:pt x="412484" y="498048"/>
                  <a:pt x="411341" y="496239"/>
                  <a:pt x="409341" y="496048"/>
                </a:cubicBezTo>
                <a:lnTo>
                  <a:pt x="408579" y="496715"/>
                </a:lnTo>
                <a:lnTo>
                  <a:pt x="406007" y="498810"/>
                </a:lnTo>
                <a:cubicBezTo>
                  <a:pt x="403340" y="501668"/>
                  <a:pt x="401054" y="502811"/>
                  <a:pt x="400769" y="501287"/>
                </a:cubicBezTo>
                <a:cubicBezTo>
                  <a:pt x="400483" y="499763"/>
                  <a:pt x="399626" y="495858"/>
                  <a:pt x="399435" y="495858"/>
                </a:cubicBezTo>
                <a:cubicBezTo>
                  <a:pt x="399245" y="495858"/>
                  <a:pt x="398482" y="496810"/>
                  <a:pt x="398197" y="497953"/>
                </a:cubicBezTo>
                <a:cubicBezTo>
                  <a:pt x="397911" y="499096"/>
                  <a:pt x="396101" y="501668"/>
                  <a:pt x="394863" y="500525"/>
                </a:cubicBezTo>
                <a:lnTo>
                  <a:pt x="393815" y="499953"/>
                </a:lnTo>
                <a:cubicBezTo>
                  <a:pt x="391910" y="498810"/>
                  <a:pt x="393339" y="493952"/>
                  <a:pt x="388672" y="496239"/>
                </a:cubicBezTo>
                <a:lnTo>
                  <a:pt x="385433" y="497858"/>
                </a:lnTo>
                <a:cubicBezTo>
                  <a:pt x="387910" y="499763"/>
                  <a:pt x="389434" y="502525"/>
                  <a:pt x="388862" y="504049"/>
                </a:cubicBezTo>
                <a:lnTo>
                  <a:pt x="388005" y="504144"/>
                </a:lnTo>
                <a:cubicBezTo>
                  <a:pt x="384957" y="504430"/>
                  <a:pt x="384100" y="505954"/>
                  <a:pt x="385338" y="507573"/>
                </a:cubicBezTo>
                <a:cubicBezTo>
                  <a:pt x="386767" y="509478"/>
                  <a:pt x="388862" y="508621"/>
                  <a:pt x="390577" y="507192"/>
                </a:cubicBezTo>
                <a:cubicBezTo>
                  <a:pt x="391053" y="506811"/>
                  <a:pt x="392005" y="506430"/>
                  <a:pt x="392768" y="506430"/>
                </a:cubicBezTo>
                <a:cubicBezTo>
                  <a:pt x="393530" y="506430"/>
                  <a:pt x="394768" y="506716"/>
                  <a:pt x="394863" y="507097"/>
                </a:cubicBezTo>
                <a:cubicBezTo>
                  <a:pt x="395149" y="507954"/>
                  <a:pt x="395339" y="509383"/>
                  <a:pt x="394768" y="509859"/>
                </a:cubicBezTo>
                <a:cubicBezTo>
                  <a:pt x="393244" y="510907"/>
                  <a:pt x="391244" y="511383"/>
                  <a:pt x="389529" y="512145"/>
                </a:cubicBezTo>
                <a:cubicBezTo>
                  <a:pt x="383909" y="514717"/>
                  <a:pt x="379337" y="510335"/>
                  <a:pt x="374098" y="510335"/>
                </a:cubicBezTo>
                <a:lnTo>
                  <a:pt x="373051" y="510335"/>
                </a:lnTo>
                <a:cubicBezTo>
                  <a:pt x="371717" y="508050"/>
                  <a:pt x="369907" y="507097"/>
                  <a:pt x="368955" y="508335"/>
                </a:cubicBezTo>
                <a:cubicBezTo>
                  <a:pt x="368003" y="509573"/>
                  <a:pt x="365716" y="509383"/>
                  <a:pt x="365812" y="505478"/>
                </a:cubicBezTo>
                <a:lnTo>
                  <a:pt x="359811" y="510335"/>
                </a:lnTo>
                <a:lnTo>
                  <a:pt x="358096" y="511764"/>
                </a:lnTo>
                <a:cubicBezTo>
                  <a:pt x="353334" y="511098"/>
                  <a:pt x="349238" y="511479"/>
                  <a:pt x="349048" y="512621"/>
                </a:cubicBezTo>
                <a:cubicBezTo>
                  <a:pt x="348857" y="513765"/>
                  <a:pt x="346666" y="515289"/>
                  <a:pt x="344857" y="512431"/>
                </a:cubicBezTo>
                <a:lnTo>
                  <a:pt x="332936" y="507806"/>
                </a:lnTo>
                <a:lnTo>
                  <a:pt x="332908" y="507420"/>
                </a:lnTo>
                <a:lnTo>
                  <a:pt x="333427" y="507478"/>
                </a:lnTo>
                <a:cubicBezTo>
                  <a:pt x="334474" y="507097"/>
                  <a:pt x="335618" y="506716"/>
                  <a:pt x="336665" y="506430"/>
                </a:cubicBezTo>
                <a:lnTo>
                  <a:pt x="341428" y="505287"/>
                </a:lnTo>
                <a:cubicBezTo>
                  <a:pt x="340189" y="502716"/>
                  <a:pt x="337904" y="501763"/>
                  <a:pt x="336189" y="503192"/>
                </a:cubicBezTo>
                <a:lnTo>
                  <a:pt x="335713" y="503096"/>
                </a:lnTo>
                <a:lnTo>
                  <a:pt x="332570" y="502716"/>
                </a:lnTo>
                <a:lnTo>
                  <a:pt x="332908" y="507420"/>
                </a:lnTo>
                <a:lnTo>
                  <a:pt x="331554" y="507270"/>
                </a:lnTo>
                <a:lnTo>
                  <a:pt x="327426" y="505668"/>
                </a:lnTo>
                <a:lnTo>
                  <a:pt x="328283" y="506906"/>
                </a:lnTo>
                <a:lnTo>
                  <a:pt x="331554" y="507270"/>
                </a:lnTo>
                <a:lnTo>
                  <a:pt x="332936" y="507806"/>
                </a:lnTo>
                <a:lnTo>
                  <a:pt x="333427" y="514622"/>
                </a:lnTo>
                <a:lnTo>
                  <a:pt x="329331" y="512145"/>
                </a:lnTo>
                <a:cubicBezTo>
                  <a:pt x="325045" y="509573"/>
                  <a:pt x="323235" y="511193"/>
                  <a:pt x="321235" y="513383"/>
                </a:cubicBezTo>
                <a:lnTo>
                  <a:pt x="319901" y="514812"/>
                </a:lnTo>
                <a:cubicBezTo>
                  <a:pt x="321616" y="516050"/>
                  <a:pt x="324473" y="517384"/>
                  <a:pt x="326188" y="517765"/>
                </a:cubicBezTo>
                <a:cubicBezTo>
                  <a:pt x="327902" y="518146"/>
                  <a:pt x="322663" y="521956"/>
                  <a:pt x="320663" y="520527"/>
                </a:cubicBezTo>
                <a:cubicBezTo>
                  <a:pt x="318663" y="519098"/>
                  <a:pt x="315805" y="513193"/>
                  <a:pt x="314281" y="513193"/>
                </a:cubicBezTo>
                <a:cubicBezTo>
                  <a:pt x="312757" y="513193"/>
                  <a:pt x="308757" y="516622"/>
                  <a:pt x="308662" y="515384"/>
                </a:cubicBezTo>
                <a:cubicBezTo>
                  <a:pt x="308662" y="514146"/>
                  <a:pt x="305804" y="510335"/>
                  <a:pt x="303613" y="508716"/>
                </a:cubicBezTo>
                <a:cubicBezTo>
                  <a:pt x="301423" y="507097"/>
                  <a:pt x="293041" y="509002"/>
                  <a:pt x="293517" y="507002"/>
                </a:cubicBezTo>
                <a:cubicBezTo>
                  <a:pt x="293993" y="505002"/>
                  <a:pt x="293612" y="500715"/>
                  <a:pt x="291898" y="500715"/>
                </a:cubicBezTo>
                <a:cubicBezTo>
                  <a:pt x="290183" y="500715"/>
                  <a:pt x="278753" y="506716"/>
                  <a:pt x="278087" y="507097"/>
                </a:cubicBezTo>
                <a:cubicBezTo>
                  <a:pt x="277324" y="507478"/>
                  <a:pt x="274943" y="507954"/>
                  <a:pt x="274277" y="507383"/>
                </a:cubicBezTo>
                <a:lnTo>
                  <a:pt x="274277" y="506811"/>
                </a:lnTo>
                <a:cubicBezTo>
                  <a:pt x="274372" y="504335"/>
                  <a:pt x="272562" y="503858"/>
                  <a:pt x="270371" y="504525"/>
                </a:cubicBezTo>
                <a:cubicBezTo>
                  <a:pt x="269705" y="504716"/>
                  <a:pt x="269228" y="506906"/>
                  <a:pt x="269705" y="507859"/>
                </a:cubicBezTo>
                <a:lnTo>
                  <a:pt x="270466" y="509573"/>
                </a:lnTo>
                <a:cubicBezTo>
                  <a:pt x="271990" y="511288"/>
                  <a:pt x="275420" y="512526"/>
                  <a:pt x="278087" y="512336"/>
                </a:cubicBezTo>
                <a:cubicBezTo>
                  <a:pt x="280754" y="512145"/>
                  <a:pt x="286564" y="515289"/>
                  <a:pt x="285802" y="515955"/>
                </a:cubicBezTo>
                <a:cubicBezTo>
                  <a:pt x="285040" y="516527"/>
                  <a:pt x="276086" y="516527"/>
                  <a:pt x="266656" y="516146"/>
                </a:cubicBezTo>
                <a:lnTo>
                  <a:pt x="259989" y="510717"/>
                </a:lnTo>
                <a:lnTo>
                  <a:pt x="259608" y="510335"/>
                </a:lnTo>
                <a:cubicBezTo>
                  <a:pt x="257989" y="510907"/>
                  <a:pt x="256846" y="512526"/>
                  <a:pt x="257131" y="513860"/>
                </a:cubicBezTo>
                <a:lnTo>
                  <a:pt x="257989" y="514717"/>
                </a:lnTo>
                <a:lnTo>
                  <a:pt x="258560" y="515289"/>
                </a:lnTo>
                <a:cubicBezTo>
                  <a:pt x="259608" y="515289"/>
                  <a:pt x="258465" y="517384"/>
                  <a:pt x="256084" y="519956"/>
                </a:cubicBezTo>
                <a:cubicBezTo>
                  <a:pt x="253703" y="522527"/>
                  <a:pt x="246463" y="528623"/>
                  <a:pt x="246273" y="526623"/>
                </a:cubicBezTo>
                <a:cubicBezTo>
                  <a:pt x="246178" y="524623"/>
                  <a:pt x="244844" y="519289"/>
                  <a:pt x="243606" y="519289"/>
                </a:cubicBezTo>
                <a:cubicBezTo>
                  <a:pt x="242463" y="519289"/>
                  <a:pt x="238748" y="520051"/>
                  <a:pt x="238558" y="521099"/>
                </a:cubicBezTo>
                <a:cubicBezTo>
                  <a:pt x="238367" y="522051"/>
                  <a:pt x="236557" y="524242"/>
                  <a:pt x="235224" y="523099"/>
                </a:cubicBezTo>
                <a:cubicBezTo>
                  <a:pt x="233890" y="521861"/>
                  <a:pt x="231223" y="517384"/>
                  <a:pt x="230938" y="515955"/>
                </a:cubicBezTo>
                <a:cubicBezTo>
                  <a:pt x="230652" y="514527"/>
                  <a:pt x="226937" y="511860"/>
                  <a:pt x="223413" y="513574"/>
                </a:cubicBezTo>
                <a:lnTo>
                  <a:pt x="226747" y="517098"/>
                </a:lnTo>
                <a:cubicBezTo>
                  <a:pt x="227795" y="518241"/>
                  <a:pt x="227795" y="520242"/>
                  <a:pt x="227985" y="521861"/>
                </a:cubicBezTo>
                <a:cubicBezTo>
                  <a:pt x="227985" y="522242"/>
                  <a:pt x="226937" y="523194"/>
                  <a:pt x="226461" y="523194"/>
                </a:cubicBezTo>
                <a:lnTo>
                  <a:pt x="225318" y="523099"/>
                </a:lnTo>
                <a:cubicBezTo>
                  <a:pt x="224175" y="522623"/>
                  <a:pt x="223318" y="521004"/>
                  <a:pt x="223413" y="519384"/>
                </a:cubicBezTo>
                <a:cubicBezTo>
                  <a:pt x="223508" y="517860"/>
                  <a:pt x="217793" y="515765"/>
                  <a:pt x="217222" y="516527"/>
                </a:cubicBezTo>
                <a:cubicBezTo>
                  <a:pt x="216650" y="517289"/>
                  <a:pt x="213316" y="519479"/>
                  <a:pt x="213031" y="517479"/>
                </a:cubicBezTo>
                <a:cubicBezTo>
                  <a:pt x="212745" y="515479"/>
                  <a:pt x="210459" y="510335"/>
                  <a:pt x="208554" y="510050"/>
                </a:cubicBezTo>
                <a:lnTo>
                  <a:pt x="207506" y="510717"/>
                </a:lnTo>
                <a:lnTo>
                  <a:pt x="205411" y="512050"/>
                </a:lnTo>
                <a:cubicBezTo>
                  <a:pt x="203791" y="511193"/>
                  <a:pt x="204077" y="511288"/>
                  <a:pt x="205887" y="512336"/>
                </a:cubicBezTo>
                <a:lnTo>
                  <a:pt x="207982" y="512717"/>
                </a:lnTo>
                <a:lnTo>
                  <a:pt x="208363" y="512812"/>
                </a:lnTo>
                <a:cubicBezTo>
                  <a:pt x="209030" y="513002"/>
                  <a:pt x="209602" y="514146"/>
                  <a:pt x="209602" y="515384"/>
                </a:cubicBezTo>
                <a:cubicBezTo>
                  <a:pt x="209602" y="516622"/>
                  <a:pt x="206363" y="521956"/>
                  <a:pt x="202458" y="523480"/>
                </a:cubicBezTo>
                <a:lnTo>
                  <a:pt x="199029" y="523004"/>
                </a:lnTo>
                <a:cubicBezTo>
                  <a:pt x="195410" y="522432"/>
                  <a:pt x="192266" y="519575"/>
                  <a:pt x="189028" y="517670"/>
                </a:cubicBezTo>
                <a:lnTo>
                  <a:pt x="184725" y="515123"/>
                </a:lnTo>
                <a:lnTo>
                  <a:pt x="184741" y="515098"/>
                </a:lnTo>
                <a:cubicBezTo>
                  <a:pt x="186456" y="511764"/>
                  <a:pt x="186361" y="511669"/>
                  <a:pt x="184361" y="514908"/>
                </a:cubicBezTo>
                <a:lnTo>
                  <a:pt x="184725" y="515123"/>
                </a:lnTo>
                <a:lnTo>
                  <a:pt x="180098" y="522314"/>
                </a:lnTo>
                <a:cubicBezTo>
                  <a:pt x="178216" y="524814"/>
                  <a:pt x="176359" y="526814"/>
                  <a:pt x="175597" y="526528"/>
                </a:cubicBezTo>
                <a:cubicBezTo>
                  <a:pt x="174073" y="525861"/>
                  <a:pt x="168168" y="528623"/>
                  <a:pt x="167406" y="528909"/>
                </a:cubicBezTo>
                <a:cubicBezTo>
                  <a:pt x="166549" y="529290"/>
                  <a:pt x="163691" y="528623"/>
                  <a:pt x="162358" y="528052"/>
                </a:cubicBezTo>
                <a:cubicBezTo>
                  <a:pt x="161024" y="527385"/>
                  <a:pt x="155404" y="527004"/>
                  <a:pt x="153976" y="529100"/>
                </a:cubicBezTo>
                <a:lnTo>
                  <a:pt x="153690" y="531100"/>
                </a:lnTo>
                <a:cubicBezTo>
                  <a:pt x="153309" y="533481"/>
                  <a:pt x="151976" y="533767"/>
                  <a:pt x="149594" y="533767"/>
                </a:cubicBezTo>
                <a:cubicBezTo>
                  <a:pt x="147022" y="533862"/>
                  <a:pt x="145594" y="533291"/>
                  <a:pt x="145784" y="530910"/>
                </a:cubicBezTo>
                <a:cubicBezTo>
                  <a:pt x="145879" y="529290"/>
                  <a:pt x="146261" y="527100"/>
                  <a:pt x="143022" y="527481"/>
                </a:cubicBezTo>
                <a:cubicBezTo>
                  <a:pt x="142070" y="527576"/>
                  <a:pt x="141688" y="529767"/>
                  <a:pt x="140641" y="530148"/>
                </a:cubicBezTo>
                <a:lnTo>
                  <a:pt x="136831" y="531576"/>
                </a:lnTo>
                <a:cubicBezTo>
                  <a:pt x="131878" y="533005"/>
                  <a:pt x="127782" y="533291"/>
                  <a:pt x="127687" y="532338"/>
                </a:cubicBezTo>
                <a:cubicBezTo>
                  <a:pt x="127591" y="531386"/>
                  <a:pt x="127115" y="526814"/>
                  <a:pt x="126258" y="523766"/>
                </a:cubicBezTo>
                <a:cubicBezTo>
                  <a:pt x="125401" y="520718"/>
                  <a:pt x="115304" y="517860"/>
                  <a:pt x="115209" y="519289"/>
                </a:cubicBezTo>
                <a:lnTo>
                  <a:pt x="115590" y="520432"/>
                </a:lnTo>
                <a:cubicBezTo>
                  <a:pt x="115876" y="521385"/>
                  <a:pt x="119019" y="522432"/>
                  <a:pt x="115876" y="523004"/>
                </a:cubicBezTo>
                <a:cubicBezTo>
                  <a:pt x="113209" y="523480"/>
                  <a:pt x="112256" y="524052"/>
                  <a:pt x="112447" y="526147"/>
                </a:cubicBezTo>
                <a:lnTo>
                  <a:pt x="112637" y="528623"/>
                </a:lnTo>
                <a:cubicBezTo>
                  <a:pt x="110637" y="528052"/>
                  <a:pt x="105874" y="527766"/>
                  <a:pt x="102064" y="527862"/>
                </a:cubicBezTo>
                <a:lnTo>
                  <a:pt x="102064" y="531862"/>
                </a:lnTo>
                <a:lnTo>
                  <a:pt x="102064" y="533100"/>
                </a:lnTo>
                <a:cubicBezTo>
                  <a:pt x="101398" y="534529"/>
                  <a:pt x="100731" y="535577"/>
                  <a:pt x="100540" y="535386"/>
                </a:cubicBezTo>
                <a:cubicBezTo>
                  <a:pt x="100350" y="535291"/>
                  <a:pt x="98254" y="536148"/>
                  <a:pt x="96064" y="537577"/>
                </a:cubicBezTo>
                <a:cubicBezTo>
                  <a:pt x="93873" y="539006"/>
                  <a:pt x="90635" y="532148"/>
                  <a:pt x="89587" y="531481"/>
                </a:cubicBezTo>
                <a:cubicBezTo>
                  <a:pt x="88539" y="530814"/>
                  <a:pt x="85586" y="532434"/>
                  <a:pt x="84157" y="531195"/>
                </a:cubicBezTo>
                <a:cubicBezTo>
                  <a:pt x="82729" y="529862"/>
                  <a:pt x="79586" y="525671"/>
                  <a:pt x="78252" y="526909"/>
                </a:cubicBezTo>
                <a:lnTo>
                  <a:pt x="77109" y="527671"/>
                </a:lnTo>
                <a:lnTo>
                  <a:pt x="73013" y="530338"/>
                </a:lnTo>
                <a:cubicBezTo>
                  <a:pt x="71204" y="527290"/>
                  <a:pt x="69013" y="526909"/>
                  <a:pt x="68251" y="529481"/>
                </a:cubicBezTo>
                <a:lnTo>
                  <a:pt x="67203" y="531481"/>
                </a:lnTo>
                <a:lnTo>
                  <a:pt x="66822" y="532338"/>
                </a:lnTo>
                <a:cubicBezTo>
                  <a:pt x="65584" y="533005"/>
                  <a:pt x="63488" y="533005"/>
                  <a:pt x="62155" y="532243"/>
                </a:cubicBezTo>
                <a:cubicBezTo>
                  <a:pt x="60821" y="531576"/>
                  <a:pt x="63107" y="527100"/>
                  <a:pt x="62917" y="525957"/>
                </a:cubicBezTo>
                <a:cubicBezTo>
                  <a:pt x="62726" y="524814"/>
                  <a:pt x="62917" y="521194"/>
                  <a:pt x="63964" y="521099"/>
                </a:cubicBezTo>
                <a:cubicBezTo>
                  <a:pt x="65012" y="521004"/>
                  <a:pt x="68251" y="520146"/>
                  <a:pt x="68060" y="519765"/>
                </a:cubicBezTo>
                <a:cubicBezTo>
                  <a:pt x="67870" y="519289"/>
                  <a:pt x="65679" y="519003"/>
                  <a:pt x="63679" y="518908"/>
                </a:cubicBezTo>
                <a:cubicBezTo>
                  <a:pt x="61583" y="518908"/>
                  <a:pt x="56535" y="520908"/>
                  <a:pt x="57106" y="523385"/>
                </a:cubicBezTo>
                <a:cubicBezTo>
                  <a:pt x="57678" y="525861"/>
                  <a:pt x="57964" y="532624"/>
                  <a:pt x="56440" y="533196"/>
                </a:cubicBezTo>
                <a:cubicBezTo>
                  <a:pt x="55011" y="533767"/>
                  <a:pt x="51011" y="534529"/>
                  <a:pt x="50820" y="533386"/>
                </a:cubicBezTo>
                <a:cubicBezTo>
                  <a:pt x="50629" y="532338"/>
                  <a:pt x="49487" y="529290"/>
                  <a:pt x="48820" y="530243"/>
                </a:cubicBezTo>
                <a:cubicBezTo>
                  <a:pt x="48248" y="531195"/>
                  <a:pt x="45867" y="532815"/>
                  <a:pt x="44819" y="531576"/>
                </a:cubicBezTo>
                <a:cubicBezTo>
                  <a:pt x="43867" y="530338"/>
                  <a:pt x="40343" y="527290"/>
                  <a:pt x="40057" y="528719"/>
                </a:cubicBezTo>
                <a:cubicBezTo>
                  <a:pt x="39771" y="530052"/>
                  <a:pt x="41771" y="534624"/>
                  <a:pt x="43390" y="537767"/>
                </a:cubicBezTo>
                <a:lnTo>
                  <a:pt x="42724" y="540625"/>
                </a:lnTo>
                <a:lnTo>
                  <a:pt x="41771" y="544721"/>
                </a:lnTo>
                <a:cubicBezTo>
                  <a:pt x="45391" y="545292"/>
                  <a:pt x="45200" y="545959"/>
                  <a:pt x="41295" y="546340"/>
                </a:cubicBezTo>
                <a:cubicBezTo>
                  <a:pt x="37390" y="546721"/>
                  <a:pt x="28627" y="542435"/>
                  <a:pt x="29389" y="541292"/>
                </a:cubicBezTo>
                <a:cubicBezTo>
                  <a:pt x="30151" y="540149"/>
                  <a:pt x="34723" y="540625"/>
                  <a:pt x="35389" y="539387"/>
                </a:cubicBezTo>
                <a:cubicBezTo>
                  <a:pt x="36056" y="538148"/>
                  <a:pt x="36628" y="537101"/>
                  <a:pt x="32532" y="538053"/>
                </a:cubicBezTo>
                <a:cubicBezTo>
                  <a:pt x="28436" y="539006"/>
                  <a:pt x="19673" y="545864"/>
                  <a:pt x="20245" y="543006"/>
                </a:cubicBezTo>
                <a:cubicBezTo>
                  <a:pt x="20912" y="540149"/>
                  <a:pt x="22054" y="533862"/>
                  <a:pt x="21673" y="533862"/>
                </a:cubicBezTo>
                <a:cubicBezTo>
                  <a:pt x="21293" y="533767"/>
                  <a:pt x="19673" y="535291"/>
                  <a:pt x="18911" y="537482"/>
                </a:cubicBezTo>
                <a:cubicBezTo>
                  <a:pt x="18149" y="539673"/>
                  <a:pt x="15101" y="545292"/>
                  <a:pt x="14339" y="544435"/>
                </a:cubicBezTo>
                <a:lnTo>
                  <a:pt x="13196" y="543959"/>
                </a:lnTo>
                <a:cubicBezTo>
                  <a:pt x="12148" y="543483"/>
                  <a:pt x="11196" y="542625"/>
                  <a:pt x="10529" y="541768"/>
                </a:cubicBezTo>
                <a:lnTo>
                  <a:pt x="9958" y="541006"/>
                </a:lnTo>
                <a:cubicBezTo>
                  <a:pt x="9672" y="539958"/>
                  <a:pt x="10339" y="537006"/>
                  <a:pt x="11387" y="534529"/>
                </a:cubicBezTo>
                <a:cubicBezTo>
                  <a:pt x="12434" y="532053"/>
                  <a:pt x="19769" y="528147"/>
                  <a:pt x="18626" y="527766"/>
                </a:cubicBezTo>
                <a:cubicBezTo>
                  <a:pt x="17482" y="527385"/>
                  <a:pt x="15863" y="525671"/>
                  <a:pt x="16816" y="524528"/>
                </a:cubicBezTo>
                <a:cubicBezTo>
                  <a:pt x="17768" y="523385"/>
                  <a:pt x="17673" y="519765"/>
                  <a:pt x="14054" y="519098"/>
                </a:cubicBezTo>
                <a:cubicBezTo>
                  <a:pt x="10529" y="518432"/>
                  <a:pt x="5005" y="516812"/>
                  <a:pt x="4147" y="514431"/>
                </a:cubicBezTo>
                <a:cubicBezTo>
                  <a:pt x="3290" y="512050"/>
                  <a:pt x="2909" y="504240"/>
                  <a:pt x="4147" y="502430"/>
                </a:cubicBezTo>
                <a:cubicBezTo>
                  <a:pt x="5386" y="500620"/>
                  <a:pt x="2338" y="495096"/>
                  <a:pt x="2909" y="494333"/>
                </a:cubicBezTo>
                <a:lnTo>
                  <a:pt x="3766" y="493762"/>
                </a:lnTo>
                <a:cubicBezTo>
                  <a:pt x="4338" y="493381"/>
                  <a:pt x="5957" y="493571"/>
                  <a:pt x="5957" y="493381"/>
                </a:cubicBezTo>
                <a:cubicBezTo>
                  <a:pt x="6148" y="492238"/>
                  <a:pt x="6624" y="490523"/>
                  <a:pt x="5862" y="489857"/>
                </a:cubicBezTo>
                <a:lnTo>
                  <a:pt x="1195" y="485856"/>
                </a:lnTo>
                <a:cubicBezTo>
                  <a:pt x="3766" y="483189"/>
                  <a:pt x="6243" y="482427"/>
                  <a:pt x="6910" y="484142"/>
                </a:cubicBezTo>
                <a:cubicBezTo>
                  <a:pt x="7481" y="485856"/>
                  <a:pt x="9101" y="487952"/>
                  <a:pt x="9958" y="488904"/>
                </a:cubicBezTo>
                <a:cubicBezTo>
                  <a:pt x="10815" y="489857"/>
                  <a:pt x="16339" y="490904"/>
                  <a:pt x="19387" y="489190"/>
                </a:cubicBezTo>
                <a:cubicBezTo>
                  <a:pt x="22436" y="487475"/>
                  <a:pt x="30913" y="482999"/>
                  <a:pt x="32532" y="483666"/>
                </a:cubicBezTo>
                <a:cubicBezTo>
                  <a:pt x="34056" y="484332"/>
                  <a:pt x="40152" y="479951"/>
                  <a:pt x="43581" y="478808"/>
                </a:cubicBezTo>
                <a:lnTo>
                  <a:pt x="46438" y="479475"/>
                </a:lnTo>
                <a:lnTo>
                  <a:pt x="49487" y="480141"/>
                </a:lnTo>
                <a:cubicBezTo>
                  <a:pt x="52344" y="479665"/>
                  <a:pt x="56249" y="478903"/>
                  <a:pt x="58154" y="478522"/>
                </a:cubicBezTo>
                <a:cubicBezTo>
                  <a:pt x="60059" y="478141"/>
                  <a:pt x="65298" y="478331"/>
                  <a:pt x="65488" y="479760"/>
                </a:cubicBezTo>
                <a:cubicBezTo>
                  <a:pt x="65679" y="481189"/>
                  <a:pt x="61964" y="487380"/>
                  <a:pt x="64631" y="486809"/>
                </a:cubicBezTo>
                <a:cubicBezTo>
                  <a:pt x="67203" y="486237"/>
                  <a:pt x="73585" y="483475"/>
                  <a:pt x="72537" y="481951"/>
                </a:cubicBezTo>
                <a:lnTo>
                  <a:pt x="71965" y="480522"/>
                </a:lnTo>
                <a:lnTo>
                  <a:pt x="71585" y="479665"/>
                </a:lnTo>
                <a:cubicBezTo>
                  <a:pt x="71775" y="478617"/>
                  <a:pt x="73489" y="474521"/>
                  <a:pt x="75395" y="470712"/>
                </a:cubicBezTo>
                <a:lnTo>
                  <a:pt x="81110" y="474807"/>
                </a:lnTo>
                <a:cubicBezTo>
                  <a:pt x="81967" y="475474"/>
                  <a:pt x="84920" y="474236"/>
                  <a:pt x="86824" y="473855"/>
                </a:cubicBezTo>
                <a:lnTo>
                  <a:pt x="88253" y="473664"/>
                </a:lnTo>
                <a:cubicBezTo>
                  <a:pt x="89777" y="473474"/>
                  <a:pt x="94254" y="474617"/>
                  <a:pt x="98159" y="476141"/>
                </a:cubicBezTo>
                <a:lnTo>
                  <a:pt x="102160" y="474902"/>
                </a:lnTo>
                <a:lnTo>
                  <a:pt x="106065" y="473664"/>
                </a:lnTo>
                <a:cubicBezTo>
                  <a:pt x="109685" y="469664"/>
                  <a:pt x="112352" y="468711"/>
                  <a:pt x="112161" y="471473"/>
                </a:cubicBezTo>
                <a:lnTo>
                  <a:pt x="112637" y="472617"/>
                </a:lnTo>
                <a:cubicBezTo>
                  <a:pt x="113113" y="473569"/>
                  <a:pt x="114828" y="474902"/>
                  <a:pt x="115590" y="474807"/>
                </a:cubicBezTo>
                <a:cubicBezTo>
                  <a:pt x="118543" y="474331"/>
                  <a:pt x="118257" y="472712"/>
                  <a:pt x="116733" y="471092"/>
                </a:cubicBezTo>
                <a:lnTo>
                  <a:pt x="116257" y="470616"/>
                </a:lnTo>
                <a:cubicBezTo>
                  <a:pt x="115114" y="469569"/>
                  <a:pt x="116447" y="468330"/>
                  <a:pt x="119114" y="467949"/>
                </a:cubicBezTo>
                <a:cubicBezTo>
                  <a:pt x="121781" y="467568"/>
                  <a:pt x="128544" y="470045"/>
                  <a:pt x="128925" y="470045"/>
                </a:cubicBezTo>
                <a:cubicBezTo>
                  <a:pt x="129211" y="470045"/>
                  <a:pt x="132449" y="468425"/>
                  <a:pt x="135307" y="466330"/>
                </a:cubicBezTo>
                <a:lnTo>
                  <a:pt x="138355" y="466806"/>
                </a:lnTo>
                <a:lnTo>
                  <a:pt x="141688" y="467283"/>
                </a:lnTo>
                <a:cubicBezTo>
                  <a:pt x="145213" y="466806"/>
                  <a:pt x="149689" y="466235"/>
                  <a:pt x="151785" y="465949"/>
                </a:cubicBezTo>
                <a:lnTo>
                  <a:pt x="153690" y="465568"/>
                </a:lnTo>
                <a:cubicBezTo>
                  <a:pt x="154452" y="465377"/>
                  <a:pt x="155500" y="464425"/>
                  <a:pt x="155690" y="464616"/>
                </a:cubicBezTo>
                <a:lnTo>
                  <a:pt x="164644" y="470331"/>
                </a:lnTo>
                <a:cubicBezTo>
                  <a:pt x="170835" y="464996"/>
                  <a:pt x="177503" y="461663"/>
                  <a:pt x="179312" y="463092"/>
                </a:cubicBezTo>
                <a:cubicBezTo>
                  <a:pt x="181217" y="464520"/>
                  <a:pt x="186551" y="460996"/>
                  <a:pt x="187599" y="461758"/>
                </a:cubicBezTo>
                <a:cubicBezTo>
                  <a:pt x="188552" y="462520"/>
                  <a:pt x="196553" y="461377"/>
                  <a:pt x="203411" y="457853"/>
                </a:cubicBezTo>
                <a:lnTo>
                  <a:pt x="211507" y="461948"/>
                </a:lnTo>
                <a:cubicBezTo>
                  <a:pt x="214269" y="463377"/>
                  <a:pt x="218460" y="462996"/>
                  <a:pt x="222079" y="460710"/>
                </a:cubicBezTo>
                <a:lnTo>
                  <a:pt x="223508" y="459853"/>
                </a:lnTo>
                <a:cubicBezTo>
                  <a:pt x="227032" y="460044"/>
                  <a:pt x="230176" y="459662"/>
                  <a:pt x="230557" y="458996"/>
                </a:cubicBezTo>
                <a:cubicBezTo>
                  <a:pt x="230938" y="458329"/>
                  <a:pt x="232843" y="456805"/>
                  <a:pt x="233605" y="458043"/>
                </a:cubicBezTo>
                <a:cubicBezTo>
                  <a:pt x="234367" y="459281"/>
                  <a:pt x="234938" y="462806"/>
                  <a:pt x="233414" y="463568"/>
                </a:cubicBezTo>
                <a:cubicBezTo>
                  <a:pt x="231795" y="464235"/>
                  <a:pt x="227223" y="467854"/>
                  <a:pt x="225699" y="469283"/>
                </a:cubicBezTo>
                <a:cubicBezTo>
                  <a:pt x="224270" y="470712"/>
                  <a:pt x="221222" y="475569"/>
                  <a:pt x="221508" y="476331"/>
                </a:cubicBezTo>
                <a:cubicBezTo>
                  <a:pt x="221794" y="477093"/>
                  <a:pt x="223889" y="478712"/>
                  <a:pt x="225508" y="478141"/>
                </a:cubicBezTo>
                <a:lnTo>
                  <a:pt x="226747" y="477379"/>
                </a:lnTo>
                <a:cubicBezTo>
                  <a:pt x="230462" y="475188"/>
                  <a:pt x="226556" y="470997"/>
                  <a:pt x="229509" y="469187"/>
                </a:cubicBezTo>
                <a:cubicBezTo>
                  <a:pt x="232271" y="467473"/>
                  <a:pt x="236557" y="467283"/>
                  <a:pt x="236272" y="463377"/>
                </a:cubicBezTo>
                <a:lnTo>
                  <a:pt x="236272" y="462996"/>
                </a:lnTo>
                <a:cubicBezTo>
                  <a:pt x="236272" y="462520"/>
                  <a:pt x="237986" y="460425"/>
                  <a:pt x="239987" y="458234"/>
                </a:cubicBezTo>
                <a:lnTo>
                  <a:pt x="242272" y="456519"/>
                </a:lnTo>
                <a:lnTo>
                  <a:pt x="243130" y="455852"/>
                </a:lnTo>
                <a:cubicBezTo>
                  <a:pt x="245511" y="456043"/>
                  <a:pt x="246845" y="456615"/>
                  <a:pt x="246178" y="457281"/>
                </a:cubicBezTo>
                <a:cubicBezTo>
                  <a:pt x="245511" y="457948"/>
                  <a:pt x="246273" y="459758"/>
                  <a:pt x="250273" y="459186"/>
                </a:cubicBezTo>
                <a:cubicBezTo>
                  <a:pt x="254274" y="458710"/>
                  <a:pt x="264752" y="456805"/>
                  <a:pt x="263608" y="456424"/>
                </a:cubicBezTo>
                <a:cubicBezTo>
                  <a:pt x="262465" y="456043"/>
                  <a:pt x="261322" y="454519"/>
                  <a:pt x="264752" y="454424"/>
                </a:cubicBezTo>
                <a:cubicBezTo>
                  <a:pt x="268180" y="454329"/>
                  <a:pt x="276467" y="455091"/>
                  <a:pt x="275515" y="456900"/>
                </a:cubicBezTo>
                <a:cubicBezTo>
                  <a:pt x="274562" y="458710"/>
                  <a:pt x="273133" y="464520"/>
                  <a:pt x="273705" y="465854"/>
                </a:cubicBezTo>
                <a:lnTo>
                  <a:pt x="274753" y="466235"/>
                </a:lnTo>
                <a:cubicBezTo>
                  <a:pt x="276372" y="466806"/>
                  <a:pt x="282754" y="460234"/>
                  <a:pt x="282373" y="458710"/>
                </a:cubicBezTo>
                <a:lnTo>
                  <a:pt x="281420" y="454424"/>
                </a:lnTo>
                <a:cubicBezTo>
                  <a:pt x="285516" y="453948"/>
                  <a:pt x="290755" y="453757"/>
                  <a:pt x="292850" y="453948"/>
                </a:cubicBezTo>
                <a:cubicBezTo>
                  <a:pt x="295041" y="454138"/>
                  <a:pt x="302471" y="450233"/>
                  <a:pt x="304947" y="448994"/>
                </a:cubicBezTo>
                <a:cubicBezTo>
                  <a:pt x="307423" y="447756"/>
                  <a:pt x="315805" y="448709"/>
                  <a:pt x="315996" y="449661"/>
                </a:cubicBezTo>
                <a:cubicBezTo>
                  <a:pt x="316187" y="450709"/>
                  <a:pt x="317711" y="454233"/>
                  <a:pt x="318568" y="452995"/>
                </a:cubicBezTo>
                <a:cubicBezTo>
                  <a:pt x="319425" y="451757"/>
                  <a:pt x="326283" y="451662"/>
                  <a:pt x="332951" y="454043"/>
                </a:cubicBezTo>
                <a:lnTo>
                  <a:pt x="338380" y="455852"/>
                </a:lnTo>
                <a:lnTo>
                  <a:pt x="339237" y="456138"/>
                </a:lnTo>
                <a:cubicBezTo>
                  <a:pt x="340666" y="455471"/>
                  <a:pt x="341332" y="453948"/>
                  <a:pt x="340856" y="452709"/>
                </a:cubicBezTo>
                <a:lnTo>
                  <a:pt x="339999" y="451852"/>
                </a:lnTo>
                <a:lnTo>
                  <a:pt x="338951" y="450804"/>
                </a:lnTo>
                <a:cubicBezTo>
                  <a:pt x="336951" y="449756"/>
                  <a:pt x="337618" y="448518"/>
                  <a:pt x="340380" y="448137"/>
                </a:cubicBezTo>
                <a:cubicBezTo>
                  <a:pt x="343142" y="447756"/>
                  <a:pt x="348953" y="451662"/>
                  <a:pt x="349238" y="450328"/>
                </a:cubicBezTo>
                <a:cubicBezTo>
                  <a:pt x="349429" y="449090"/>
                  <a:pt x="351048" y="446042"/>
                  <a:pt x="352286" y="446804"/>
                </a:cubicBezTo>
                <a:cubicBezTo>
                  <a:pt x="353429" y="447566"/>
                  <a:pt x="358192" y="447566"/>
                  <a:pt x="358858" y="444232"/>
                </a:cubicBezTo>
                <a:cubicBezTo>
                  <a:pt x="359525" y="440898"/>
                  <a:pt x="352858" y="433945"/>
                  <a:pt x="352572" y="436041"/>
                </a:cubicBezTo>
                <a:cubicBezTo>
                  <a:pt x="352286" y="438136"/>
                  <a:pt x="350477" y="444042"/>
                  <a:pt x="349333" y="443279"/>
                </a:cubicBezTo>
                <a:cubicBezTo>
                  <a:pt x="348190" y="442517"/>
                  <a:pt x="347047" y="439089"/>
                  <a:pt x="346762" y="436707"/>
                </a:cubicBezTo>
                <a:cubicBezTo>
                  <a:pt x="346476" y="434326"/>
                  <a:pt x="342476" y="430230"/>
                  <a:pt x="341618" y="432040"/>
                </a:cubicBezTo>
                <a:cubicBezTo>
                  <a:pt x="340761" y="433754"/>
                  <a:pt x="342285" y="438136"/>
                  <a:pt x="341428" y="439374"/>
                </a:cubicBezTo>
                <a:lnTo>
                  <a:pt x="342380" y="440708"/>
                </a:lnTo>
                <a:lnTo>
                  <a:pt x="343238" y="441946"/>
                </a:lnTo>
                <a:cubicBezTo>
                  <a:pt x="343999" y="443279"/>
                  <a:pt x="342380" y="444232"/>
                  <a:pt x="339618" y="443946"/>
                </a:cubicBezTo>
                <a:cubicBezTo>
                  <a:pt x="336856" y="443660"/>
                  <a:pt x="329045" y="444423"/>
                  <a:pt x="329617" y="446137"/>
                </a:cubicBezTo>
                <a:lnTo>
                  <a:pt x="329903" y="447280"/>
                </a:lnTo>
                <a:lnTo>
                  <a:pt x="330093" y="448042"/>
                </a:lnTo>
                <a:cubicBezTo>
                  <a:pt x="330283" y="448899"/>
                  <a:pt x="329521" y="449661"/>
                  <a:pt x="328474" y="449947"/>
                </a:cubicBezTo>
                <a:lnTo>
                  <a:pt x="327902" y="449661"/>
                </a:lnTo>
                <a:cubicBezTo>
                  <a:pt x="319711" y="445280"/>
                  <a:pt x="319139" y="445089"/>
                  <a:pt x="311710" y="445470"/>
                </a:cubicBezTo>
                <a:cubicBezTo>
                  <a:pt x="310948" y="445470"/>
                  <a:pt x="309995" y="445470"/>
                  <a:pt x="309233" y="445185"/>
                </a:cubicBezTo>
                <a:cubicBezTo>
                  <a:pt x="305995" y="443946"/>
                  <a:pt x="301994" y="443375"/>
                  <a:pt x="300946" y="443279"/>
                </a:cubicBezTo>
                <a:cubicBezTo>
                  <a:pt x="297994" y="443089"/>
                  <a:pt x="296089" y="447661"/>
                  <a:pt x="292183" y="444327"/>
                </a:cubicBezTo>
                <a:cubicBezTo>
                  <a:pt x="291231" y="443565"/>
                  <a:pt x="287421" y="445375"/>
                  <a:pt x="284849" y="445375"/>
                </a:cubicBezTo>
                <a:lnTo>
                  <a:pt x="282087" y="445470"/>
                </a:lnTo>
                <a:cubicBezTo>
                  <a:pt x="278944" y="444708"/>
                  <a:pt x="274086" y="444423"/>
                  <a:pt x="271324" y="444804"/>
                </a:cubicBezTo>
                <a:lnTo>
                  <a:pt x="270752" y="445946"/>
                </a:lnTo>
                <a:cubicBezTo>
                  <a:pt x="268847" y="449661"/>
                  <a:pt x="265799" y="443756"/>
                  <a:pt x="263989" y="446804"/>
                </a:cubicBezTo>
                <a:cubicBezTo>
                  <a:pt x="263608" y="447471"/>
                  <a:pt x="260941" y="447661"/>
                  <a:pt x="259418" y="447566"/>
                </a:cubicBezTo>
                <a:lnTo>
                  <a:pt x="253417" y="447280"/>
                </a:lnTo>
                <a:cubicBezTo>
                  <a:pt x="251321" y="450709"/>
                  <a:pt x="248464" y="451662"/>
                  <a:pt x="247035" y="449471"/>
                </a:cubicBezTo>
                <a:cubicBezTo>
                  <a:pt x="245606" y="447280"/>
                  <a:pt x="242082" y="441565"/>
                  <a:pt x="243415" y="441565"/>
                </a:cubicBezTo>
                <a:cubicBezTo>
                  <a:pt x="244749" y="441565"/>
                  <a:pt x="248845" y="440327"/>
                  <a:pt x="248940" y="438803"/>
                </a:cubicBezTo>
                <a:cubicBezTo>
                  <a:pt x="249035" y="437279"/>
                  <a:pt x="247511" y="434326"/>
                  <a:pt x="245416" y="436231"/>
                </a:cubicBezTo>
                <a:lnTo>
                  <a:pt x="243511" y="436898"/>
                </a:lnTo>
                <a:lnTo>
                  <a:pt x="241320" y="437565"/>
                </a:lnTo>
                <a:cubicBezTo>
                  <a:pt x="238081" y="437469"/>
                  <a:pt x="235986" y="438422"/>
                  <a:pt x="236748" y="439755"/>
                </a:cubicBezTo>
                <a:cubicBezTo>
                  <a:pt x="237510" y="441089"/>
                  <a:pt x="237224" y="444899"/>
                  <a:pt x="234176" y="444708"/>
                </a:cubicBezTo>
                <a:lnTo>
                  <a:pt x="232843" y="445566"/>
                </a:lnTo>
                <a:lnTo>
                  <a:pt x="229890" y="447471"/>
                </a:lnTo>
                <a:cubicBezTo>
                  <a:pt x="227985" y="446137"/>
                  <a:pt x="225032" y="445280"/>
                  <a:pt x="223508" y="445661"/>
                </a:cubicBezTo>
                <a:cubicBezTo>
                  <a:pt x="221984" y="446042"/>
                  <a:pt x="219508" y="450804"/>
                  <a:pt x="217984" y="452614"/>
                </a:cubicBezTo>
                <a:lnTo>
                  <a:pt x="216841" y="451376"/>
                </a:lnTo>
                <a:lnTo>
                  <a:pt x="213602" y="447947"/>
                </a:lnTo>
                <a:cubicBezTo>
                  <a:pt x="209221" y="448518"/>
                  <a:pt x="205982" y="448233"/>
                  <a:pt x="206363" y="447375"/>
                </a:cubicBezTo>
                <a:cubicBezTo>
                  <a:pt x="206744" y="446518"/>
                  <a:pt x="205601" y="443660"/>
                  <a:pt x="202934" y="442803"/>
                </a:cubicBezTo>
                <a:lnTo>
                  <a:pt x="201887" y="443470"/>
                </a:lnTo>
                <a:lnTo>
                  <a:pt x="199505" y="444994"/>
                </a:lnTo>
                <a:cubicBezTo>
                  <a:pt x="197314" y="447756"/>
                  <a:pt x="195314" y="448709"/>
                  <a:pt x="195219" y="447185"/>
                </a:cubicBezTo>
                <a:cubicBezTo>
                  <a:pt x="195029" y="445661"/>
                  <a:pt x="192743" y="441660"/>
                  <a:pt x="190456" y="441660"/>
                </a:cubicBezTo>
                <a:cubicBezTo>
                  <a:pt x="188171" y="441660"/>
                  <a:pt x="182741" y="442327"/>
                  <a:pt x="184361" y="443279"/>
                </a:cubicBezTo>
                <a:cubicBezTo>
                  <a:pt x="185980" y="444137"/>
                  <a:pt x="188932" y="447471"/>
                  <a:pt x="185885" y="448042"/>
                </a:cubicBezTo>
                <a:lnTo>
                  <a:pt x="185027" y="447471"/>
                </a:lnTo>
                <a:lnTo>
                  <a:pt x="179503" y="443565"/>
                </a:lnTo>
                <a:cubicBezTo>
                  <a:pt x="175693" y="447185"/>
                  <a:pt x="170740" y="449375"/>
                  <a:pt x="168644" y="448423"/>
                </a:cubicBezTo>
                <a:cubicBezTo>
                  <a:pt x="166549" y="447471"/>
                  <a:pt x="161024" y="443946"/>
                  <a:pt x="162834" y="443660"/>
                </a:cubicBezTo>
                <a:cubicBezTo>
                  <a:pt x="164644" y="443470"/>
                  <a:pt x="168263" y="442041"/>
                  <a:pt x="167882" y="440898"/>
                </a:cubicBezTo>
                <a:cubicBezTo>
                  <a:pt x="167501" y="439850"/>
                  <a:pt x="161881" y="435564"/>
                  <a:pt x="161881" y="436517"/>
                </a:cubicBezTo>
                <a:cubicBezTo>
                  <a:pt x="161881" y="437565"/>
                  <a:pt x="159977" y="440803"/>
                  <a:pt x="157595" y="440994"/>
                </a:cubicBezTo>
                <a:cubicBezTo>
                  <a:pt x="155214" y="441089"/>
                  <a:pt x="148451" y="442422"/>
                  <a:pt x="148928" y="443375"/>
                </a:cubicBezTo>
                <a:cubicBezTo>
                  <a:pt x="149404" y="444327"/>
                  <a:pt x="149023" y="447471"/>
                  <a:pt x="147118" y="448042"/>
                </a:cubicBezTo>
                <a:cubicBezTo>
                  <a:pt x="145213" y="448614"/>
                  <a:pt x="141117" y="448137"/>
                  <a:pt x="142070" y="445851"/>
                </a:cubicBezTo>
                <a:cubicBezTo>
                  <a:pt x="143022" y="443565"/>
                  <a:pt x="135593" y="440231"/>
                  <a:pt x="135593" y="441851"/>
                </a:cubicBezTo>
                <a:cubicBezTo>
                  <a:pt x="135593" y="443470"/>
                  <a:pt x="134164" y="447471"/>
                  <a:pt x="132449" y="446804"/>
                </a:cubicBezTo>
                <a:cubicBezTo>
                  <a:pt x="130735" y="446137"/>
                  <a:pt x="125687" y="446042"/>
                  <a:pt x="124353" y="446518"/>
                </a:cubicBezTo>
                <a:cubicBezTo>
                  <a:pt x="123020" y="446994"/>
                  <a:pt x="117686" y="446899"/>
                  <a:pt x="117019" y="444613"/>
                </a:cubicBezTo>
                <a:cubicBezTo>
                  <a:pt x="116257" y="442327"/>
                  <a:pt x="119781" y="435850"/>
                  <a:pt x="117686" y="433850"/>
                </a:cubicBezTo>
                <a:lnTo>
                  <a:pt x="115876" y="432516"/>
                </a:lnTo>
                <a:lnTo>
                  <a:pt x="112066" y="429754"/>
                </a:lnTo>
                <a:cubicBezTo>
                  <a:pt x="110161" y="432612"/>
                  <a:pt x="108161" y="434517"/>
                  <a:pt x="107494" y="434040"/>
                </a:cubicBezTo>
                <a:cubicBezTo>
                  <a:pt x="106827" y="433564"/>
                  <a:pt x="105017" y="430516"/>
                  <a:pt x="106732" y="430040"/>
                </a:cubicBezTo>
                <a:lnTo>
                  <a:pt x="107875" y="429183"/>
                </a:lnTo>
                <a:cubicBezTo>
                  <a:pt x="110732" y="427182"/>
                  <a:pt x="111875" y="425277"/>
                  <a:pt x="106637" y="424420"/>
                </a:cubicBezTo>
                <a:cubicBezTo>
                  <a:pt x="105874" y="424325"/>
                  <a:pt x="104827" y="422991"/>
                  <a:pt x="104827" y="422325"/>
                </a:cubicBezTo>
                <a:cubicBezTo>
                  <a:pt x="104827" y="421658"/>
                  <a:pt x="105970" y="420610"/>
                  <a:pt x="106827" y="420419"/>
                </a:cubicBezTo>
                <a:lnTo>
                  <a:pt x="109018" y="419753"/>
                </a:lnTo>
                <a:cubicBezTo>
                  <a:pt x="111971" y="419277"/>
                  <a:pt x="114447" y="419372"/>
                  <a:pt x="114542" y="420134"/>
                </a:cubicBezTo>
                <a:cubicBezTo>
                  <a:pt x="114542" y="420800"/>
                  <a:pt x="117019" y="423944"/>
                  <a:pt x="119495" y="425182"/>
                </a:cubicBezTo>
                <a:lnTo>
                  <a:pt x="119590" y="423753"/>
                </a:lnTo>
                <a:cubicBezTo>
                  <a:pt x="119686" y="419943"/>
                  <a:pt x="124067" y="420419"/>
                  <a:pt x="126163" y="418800"/>
                </a:cubicBezTo>
                <a:lnTo>
                  <a:pt x="129211" y="416324"/>
                </a:lnTo>
                <a:cubicBezTo>
                  <a:pt x="126353" y="414133"/>
                  <a:pt x="128258" y="412609"/>
                  <a:pt x="133402" y="412800"/>
                </a:cubicBezTo>
                <a:cubicBezTo>
                  <a:pt x="138640" y="412990"/>
                  <a:pt x="145498" y="404132"/>
                  <a:pt x="144641" y="403656"/>
                </a:cubicBezTo>
                <a:lnTo>
                  <a:pt x="144546" y="403751"/>
                </a:lnTo>
                <a:lnTo>
                  <a:pt x="141212" y="405656"/>
                </a:lnTo>
                <a:cubicBezTo>
                  <a:pt x="137593" y="407846"/>
                  <a:pt x="130925" y="409371"/>
                  <a:pt x="126448" y="409180"/>
                </a:cubicBezTo>
                <a:lnTo>
                  <a:pt x="123401" y="407085"/>
                </a:lnTo>
                <a:lnTo>
                  <a:pt x="119971" y="404703"/>
                </a:lnTo>
                <a:cubicBezTo>
                  <a:pt x="120067" y="406799"/>
                  <a:pt x="119495" y="408608"/>
                  <a:pt x="118829" y="408894"/>
                </a:cubicBezTo>
                <a:cubicBezTo>
                  <a:pt x="118066" y="409180"/>
                  <a:pt x="113304" y="407751"/>
                  <a:pt x="109780" y="405275"/>
                </a:cubicBezTo>
                <a:lnTo>
                  <a:pt x="113590" y="401941"/>
                </a:lnTo>
                <a:cubicBezTo>
                  <a:pt x="116352" y="399560"/>
                  <a:pt x="113304" y="399083"/>
                  <a:pt x="112256" y="398226"/>
                </a:cubicBezTo>
                <a:cubicBezTo>
                  <a:pt x="110732" y="396988"/>
                  <a:pt x="110542" y="395369"/>
                  <a:pt x="112447" y="394321"/>
                </a:cubicBezTo>
                <a:cubicBezTo>
                  <a:pt x="115209" y="392797"/>
                  <a:pt x="113971" y="391749"/>
                  <a:pt x="113018" y="389654"/>
                </a:cubicBezTo>
                <a:lnTo>
                  <a:pt x="112352" y="388130"/>
                </a:lnTo>
                <a:cubicBezTo>
                  <a:pt x="115019" y="385463"/>
                  <a:pt x="115971" y="382700"/>
                  <a:pt x="114542" y="382034"/>
                </a:cubicBezTo>
                <a:cubicBezTo>
                  <a:pt x="113113" y="381367"/>
                  <a:pt x="115876" y="377938"/>
                  <a:pt x="116257" y="377462"/>
                </a:cubicBezTo>
                <a:cubicBezTo>
                  <a:pt x="116638" y="376890"/>
                  <a:pt x="117114" y="375271"/>
                  <a:pt x="116352" y="374985"/>
                </a:cubicBezTo>
                <a:cubicBezTo>
                  <a:pt x="115590" y="374700"/>
                  <a:pt x="113971" y="372318"/>
                  <a:pt x="115876" y="370985"/>
                </a:cubicBezTo>
                <a:lnTo>
                  <a:pt x="117114" y="369556"/>
                </a:lnTo>
                <a:lnTo>
                  <a:pt x="118447" y="367937"/>
                </a:lnTo>
                <a:cubicBezTo>
                  <a:pt x="119686" y="365746"/>
                  <a:pt x="121781" y="364412"/>
                  <a:pt x="123115" y="364889"/>
                </a:cubicBezTo>
                <a:cubicBezTo>
                  <a:pt x="124448" y="365460"/>
                  <a:pt x="127401" y="367270"/>
                  <a:pt x="126734" y="367937"/>
                </a:cubicBezTo>
                <a:lnTo>
                  <a:pt x="126163" y="367937"/>
                </a:lnTo>
                <a:cubicBezTo>
                  <a:pt x="122067" y="368032"/>
                  <a:pt x="117400" y="367556"/>
                  <a:pt x="122067" y="372699"/>
                </a:cubicBezTo>
                <a:cubicBezTo>
                  <a:pt x="122353" y="372985"/>
                  <a:pt x="121019" y="374128"/>
                  <a:pt x="120924" y="374890"/>
                </a:cubicBezTo>
                <a:lnTo>
                  <a:pt x="120924" y="376033"/>
                </a:lnTo>
                <a:cubicBezTo>
                  <a:pt x="121305" y="377367"/>
                  <a:pt x="123115" y="378129"/>
                  <a:pt x="124924" y="377748"/>
                </a:cubicBezTo>
                <a:lnTo>
                  <a:pt x="125877" y="376890"/>
                </a:lnTo>
                <a:lnTo>
                  <a:pt x="127211" y="375747"/>
                </a:lnTo>
                <a:cubicBezTo>
                  <a:pt x="128163" y="373937"/>
                  <a:pt x="131687" y="373747"/>
                  <a:pt x="134926" y="375462"/>
                </a:cubicBezTo>
                <a:cubicBezTo>
                  <a:pt x="138164" y="377176"/>
                  <a:pt x="150452" y="374414"/>
                  <a:pt x="152738" y="374319"/>
                </a:cubicBezTo>
                <a:cubicBezTo>
                  <a:pt x="155023" y="374223"/>
                  <a:pt x="160643" y="371937"/>
                  <a:pt x="159691" y="369937"/>
                </a:cubicBezTo>
                <a:cubicBezTo>
                  <a:pt x="158738" y="367937"/>
                  <a:pt x="152452" y="364984"/>
                  <a:pt x="152738" y="364222"/>
                </a:cubicBezTo>
                <a:lnTo>
                  <a:pt x="153309" y="363746"/>
                </a:lnTo>
                <a:cubicBezTo>
                  <a:pt x="154262" y="362889"/>
                  <a:pt x="155404" y="362222"/>
                  <a:pt x="156547" y="361555"/>
                </a:cubicBezTo>
                <a:cubicBezTo>
                  <a:pt x="157690" y="360888"/>
                  <a:pt x="159691" y="359460"/>
                  <a:pt x="159881" y="359650"/>
                </a:cubicBezTo>
                <a:lnTo>
                  <a:pt x="164453" y="363269"/>
                </a:lnTo>
                <a:cubicBezTo>
                  <a:pt x="166549" y="360126"/>
                  <a:pt x="168835" y="357459"/>
                  <a:pt x="169502" y="357459"/>
                </a:cubicBezTo>
                <a:cubicBezTo>
                  <a:pt x="170168" y="357459"/>
                  <a:pt x="172549" y="359650"/>
                  <a:pt x="173312" y="362412"/>
                </a:cubicBezTo>
                <a:lnTo>
                  <a:pt x="170263" y="364031"/>
                </a:lnTo>
                <a:cubicBezTo>
                  <a:pt x="168835" y="364794"/>
                  <a:pt x="166263" y="365651"/>
                  <a:pt x="165120" y="365175"/>
                </a:cubicBezTo>
                <a:cubicBezTo>
                  <a:pt x="162834" y="364127"/>
                  <a:pt x="160834" y="362317"/>
                  <a:pt x="159310" y="365175"/>
                </a:cubicBezTo>
                <a:cubicBezTo>
                  <a:pt x="158833" y="366032"/>
                  <a:pt x="160738" y="368223"/>
                  <a:pt x="162167" y="369175"/>
                </a:cubicBezTo>
                <a:lnTo>
                  <a:pt x="163882" y="370318"/>
                </a:lnTo>
                <a:cubicBezTo>
                  <a:pt x="166358" y="371080"/>
                  <a:pt x="170168" y="370604"/>
                  <a:pt x="172264" y="369175"/>
                </a:cubicBezTo>
                <a:lnTo>
                  <a:pt x="173502" y="367460"/>
                </a:lnTo>
                <a:lnTo>
                  <a:pt x="174645" y="365841"/>
                </a:lnTo>
                <a:cubicBezTo>
                  <a:pt x="175026" y="363650"/>
                  <a:pt x="176740" y="361746"/>
                  <a:pt x="178550" y="361555"/>
                </a:cubicBezTo>
                <a:cubicBezTo>
                  <a:pt x="180265" y="361365"/>
                  <a:pt x="184932" y="360793"/>
                  <a:pt x="184932" y="360698"/>
                </a:cubicBezTo>
                <a:cubicBezTo>
                  <a:pt x="184932" y="360507"/>
                  <a:pt x="183789" y="359841"/>
                  <a:pt x="182360" y="359650"/>
                </a:cubicBezTo>
                <a:cubicBezTo>
                  <a:pt x="180931" y="359460"/>
                  <a:pt x="178074" y="358126"/>
                  <a:pt x="179598" y="357269"/>
                </a:cubicBezTo>
                <a:cubicBezTo>
                  <a:pt x="181122" y="356412"/>
                  <a:pt x="183694" y="352316"/>
                  <a:pt x="181027" y="350220"/>
                </a:cubicBezTo>
                <a:cubicBezTo>
                  <a:pt x="178455" y="348125"/>
                  <a:pt x="168739" y="346315"/>
                  <a:pt x="169502" y="347934"/>
                </a:cubicBezTo>
                <a:cubicBezTo>
                  <a:pt x="170263" y="349554"/>
                  <a:pt x="169882" y="353554"/>
                  <a:pt x="167311" y="353935"/>
                </a:cubicBezTo>
                <a:cubicBezTo>
                  <a:pt x="164739" y="354316"/>
                  <a:pt x="160262" y="349554"/>
                  <a:pt x="161691" y="349363"/>
                </a:cubicBezTo>
                <a:cubicBezTo>
                  <a:pt x="163120" y="349077"/>
                  <a:pt x="166739" y="345172"/>
                  <a:pt x="165977" y="341171"/>
                </a:cubicBezTo>
                <a:lnTo>
                  <a:pt x="159691" y="344696"/>
                </a:lnTo>
                <a:lnTo>
                  <a:pt x="158643" y="345267"/>
                </a:lnTo>
                <a:cubicBezTo>
                  <a:pt x="156071" y="343839"/>
                  <a:pt x="154738" y="342505"/>
                  <a:pt x="155595" y="342315"/>
                </a:cubicBezTo>
                <a:lnTo>
                  <a:pt x="156166" y="341933"/>
                </a:lnTo>
                <a:cubicBezTo>
                  <a:pt x="159310" y="339933"/>
                  <a:pt x="159881" y="335075"/>
                  <a:pt x="165882" y="336123"/>
                </a:cubicBezTo>
                <a:cubicBezTo>
                  <a:pt x="165977" y="336123"/>
                  <a:pt x="167120" y="334218"/>
                  <a:pt x="166739" y="333552"/>
                </a:cubicBezTo>
                <a:cubicBezTo>
                  <a:pt x="166454" y="332885"/>
                  <a:pt x="164644" y="332123"/>
                  <a:pt x="163882" y="332313"/>
                </a:cubicBezTo>
                <a:lnTo>
                  <a:pt x="160548" y="333171"/>
                </a:lnTo>
                <a:cubicBezTo>
                  <a:pt x="156929" y="334409"/>
                  <a:pt x="154071" y="336504"/>
                  <a:pt x="154071" y="337838"/>
                </a:cubicBezTo>
                <a:cubicBezTo>
                  <a:pt x="154071" y="339171"/>
                  <a:pt x="152928" y="342886"/>
                  <a:pt x="151595" y="343077"/>
                </a:cubicBezTo>
                <a:cubicBezTo>
                  <a:pt x="150261" y="343362"/>
                  <a:pt x="147689" y="341933"/>
                  <a:pt x="150261" y="339267"/>
                </a:cubicBezTo>
                <a:cubicBezTo>
                  <a:pt x="152833" y="336600"/>
                  <a:pt x="146832" y="330408"/>
                  <a:pt x="141879" y="332504"/>
                </a:cubicBezTo>
                <a:lnTo>
                  <a:pt x="137212" y="334028"/>
                </a:lnTo>
                <a:lnTo>
                  <a:pt x="136640" y="334218"/>
                </a:lnTo>
                <a:cubicBezTo>
                  <a:pt x="134354" y="332027"/>
                  <a:pt x="138926" y="327265"/>
                  <a:pt x="146641" y="323455"/>
                </a:cubicBezTo>
                <a:lnTo>
                  <a:pt x="155309" y="323550"/>
                </a:lnTo>
                <a:cubicBezTo>
                  <a:pt x="155786" y="323550"/>
                  <a:pt x="156738" y="321931"/>
                  <a:pt x="156643" y="321074"/>
                </a:cubicBezTo>
                <a:lnTo>
                  <a:pt x="155881" y="315073"/>
                </a:lnTo>
                <a:cubicBezTo>
                  <a:pt x="160548" y="316311"/>
                  <a:pt x="166358" y="316883"/>
                  <a:pt x="168835" y="316406"/>
                </a:cubicBezTo>
                <a:lnTo>
                  <a:pt x="169597" y="318883"/>
                </a:lnTo>
                <a:lnTo>
                  <a:pt x="170454" y="321645"/>
                </a:lnTo>
                <a:cubicBezTo>
                  <a:pt x="173883" y="322693"/>
                  <a:pt x="176645" y="322312"/>
                  <a:pt x="176645" y="320788"/>
                </a:cubicBezTo>
                <a:cubicBezTo>
                  <a:pt x="176645" y="319264"/>
                  <a:pt x="175121" y="315168"/>
                  <a:pt x="173312" y="315168"/>
                </a:cubicBezTo>
                <a:cubicBezTo>
                  <a:pt x="171502" y="315168"/>
                  <a:pt x="165787" y="314025"/>
                  <a:pt x="164168" y="312501"/>
                </a:cubicBezTo>
                <a:cubicBezTo>
                  <a:pt x="162548" y="311073"/>
                  <a:pt x="160834" y="305739"/>
                  <a:pt x="159310" y="304786"/>
                </a:cubicBezTo>
                <a:cubicBezTo>
                  <a:pt x="157786" y="303929"/>
                  <a:pt x="154833" y="300976"/>
                  <a:pt x="154166" y="301452"/>
                </a:cubicBezTo>
                <a:cubicBezTo>
                  <a:pt x="153499" y="302024"/>
                  <a:pt x="152166" y="304119"/>
                  <a:pt x="153595" y="304310"/>
                </a:cubicBezTo>
                <a:cubicBezTo>
                  <a:pt x="155023" y="304500"/>
                  <a:pt x="160357" y="307834"/>
                  <a:pt x="162072" y="311358"/>
                </a:cubicBezTo>
                <a:lnTo>
                  <a:pt x="154738" y="310977"/>
                </a:lnTo>
                <a:cubicBezTo>
                  <a:pt x="153976" y="310882"/>
                  <a:pt x="153119" y="311073"/>
                  <a:pt x="152356" y="311358"/>
                </a:cubicBezTo>
                <a:cubicBezTo>
                  <a:pt x="149689" y="312406"/>
                  <a:pt x="142927" y="313644"/>
                  <a:pt x="141212" y="312977"/>
                </a:cubicBezTo>
                <a:lnTo>
                  <a:pt x="140069" y="312501"/>
                </a:lnTo>
                <a:cubicBezTo>
                  <a:pt x="139307" y="311263"/>
                  <a:pt x="139879" y="309739"/>
                  <a:pt x="141403" y="308977"/>
                </a:cubicBezTo>
                <a:lnTo>
                  <a:pt x="142641" y="309167"/>
                </a:lnTo>
                <a:lnTo>
                  <a:pt x="144355" y="309453"/>
                </a:lnTo>
                <a:cubicBezTo>
                  <a:pt x="146546" y="310692"/>
                  <a:pt x="148451" y="310787"/>
                  <a:pt x="148451" y="309644"/>
                </a:cubicBezTo>
                <a:cubicBezTo>
                  <a:pt x="148451" y="308406"/>
                  <a:pt x="147118" y="305072"/>
                  <a:pt x="145498" y="304977"/>
                </a:cubicBezTo>
                <a:cubicBezTo>
                  <a:pt x="143879" y="304786"/>
                  <a:pt x="139307" y="304215"/>
                  <a:pt x="139307" y="303929"/>
                </a:cubicBezTo>
                <a:cubicBezTo>
                  <a:pt x="139403" y="303643"/>
                  <a:pt x="141307" y="301833"/>
                  <a:pt x="143498" y="300500"/>
                </a:cubicBezTo>
                <a:cubicBezTo>
                  <a:pt x="145689" y="299166"/>
                  <a:pt x="153023" y="297356"/>
                  <a:pt x="153404" y="295928"/>
                </a:cubicBezTo>
                <a:cubicBezTo>
                  <a:pt x="153785" y="294499"/>
                  <a:pt x="155595" y="289641"/>
                  <a:pt x="156071" y="290784"/>
                </a:cubicBezTo>
                <a:cubicBezTo>
                  <a:pt x="156547" y="291927"/>
                  <a:pt x="157500" y="294594"/>
                  <a:pt x="157214" y="294594"/>
                </a:cubicBezTo>
                <a:lnTo>
                  <a:pt x="156643" y="295452"/>
                </a:lnTo>
                <a:cubicBezTo>
                  <a:pt x="156262" y="295928"/>
                  <a:pt x="156262" y="297166"/>
                  <a:pt x="156738" y="297452"/>
                </a:cubicBezTo>
                <a:cubicBezTo>
                  <a:pt x="157595" y="298023"/>
                  <a:pt x="159310" y="298690"/>
                  <a:pt x="159977" y="298404"/>
                </a:cubicBezTo>
                <a:lnTo>
                  <a:pt x="162453" y="297261"/>
                </a:lnTo>
                <a:cubicBezTo>
                  <a:pt x="164929" y="295642"/>
                  <a:pt x="167501" y="296690"/>
                  <a:pt x="168263" y="299642"/>
                </a:cubicBezTo>
                <a:lnTo>
                  <a:pt x="171692" y="300500"/>
                </a:lnTo>
                <a:lnTo>
                  <a:pt x="174550" y="301262"/>
                </a:lnTo>
                <a:cubicBezTo>
                  <a:pt x="174645" y="299166"/>
                  <a:pt x="175597" y="297452"/>
                  <a:pt x="176550" y="297547"/>
                </a:cubicBezTo>
                <a:lnTo>
                  <a:pt x="177407" y="297642"/>
                </a:lnTo>
                <a:lnTo>
                  <a:pt x="178836" y="297737"/>
                </a:lnTo>
                <a:cubicBezTo>
                  <a:pt x="180455" y="297833"/>
                  <a:pt x="181503" y="296594"/>
                  <a:pt x="181122" y="294975"/>
                </a:cubicBezTo>
                <a:lnTo>
                  <a:pt x="180170" y="293737"/>
                </a:lnTo>
                <a:lnTo>
                  <a:pt x="177121" y="289641"/>
                </a:lnTo>
                <a:cubicBezTo>
                  <a:pt x="174264" y="292213"/>
                  <a:pt x="171978" y="293546"/>
                  <a:pt x="171978" y="292594"/>
                </a:cubicBezTo>
                <a:cubicBezTo>
                  <a:pt x="171978" y="291642"/>
                  <a:pt x="174645" y="288212"/>
                  <a:pt x="177788" y="287069"/>
                </a:cubicBezTo>
                <a:cubicBezTo>
                  <a:pt x="181027" y="285927"/>
                  <a:pt x="189123" y="289260"/>
                  <a:pt x="189980" y="288403"/>
                </a:cubicBezTo>
                <a:cubicBezTo>
                  <a:pt x="190838" y="287546"/>
                  <a:pt x="193695" y="285641"/>
                  <a:pt x="191790" y="288117"/>
                </a:cubicBezTo>
                <a:cubicBezTo>
                  <a:pt x="189885" y="290594"/>
                  <a:pt x="188266" y="296880"/>
                  <a:pt x="192743" y="298881"/>
                </a:cubicBezTo>
                <a:lnTo>
                  <a:pt x="193695" y="298119"/>
                </a:lnTo>
                <a:lnTo>
                  <a:pt x="197029" y="295642"/>
                </a:lnTo>
                <a:cubicBezTo>
                  <a:pt x="200458" y="297642"/>
                  <a:pt x="203220" y="298119"/>
                  <a:pt x="203125" y="296690"/>
                </a:cubicBezTo>
                <a:cubicBezTo>
                  <a:pt x="203029" y="295261"/>
                  <a:pt x="200648" y="289832"/>
                  <a:pt x="199124" y="286498"/>
                </a:cubicBezTo>
                <a:lnTo>
                  <a:pt x="204935" y="285165"/>
                </a:lnTo>
                <a:lnTo>
                  <a:pt x="205792" y="284974"/>
                </a:lnTo>
                <a:cubicBezTo>
                  <a:pt x="206458" y="282498"/>
                  <a:pt x="207221" y="281640"/>
                  <a:pt x="207602" y="282974"/>
                </a:cubicBezTo>
                <a:cubicBezTo>
                  <a:pt x="207887" y="284307"/>
                  <a:pt x="210078" y="287546"/>
                  <a:pt x="211888" y="287546"/>
                </a:cubicBezTo>
                <a:cubicBezTo>
                  <a:pt x="213602" y="287546"/>
                  <a:pt x="218460" y="287069"/>
                  <a:pt x="217888" y="286593"/>
                </a:cubicBezTo>
                <a:cubicBezTo>
                  <a:pt x="217317" y="286117"/>
                  <a:pt x="217031" y="284402"/>
                  <a:pt x="218365" y="283641"/>
                </a:cubicBezTo>
                <a:lnTo>
                  <a:pt x="219127" y="283831"/>
                </a:lnTo>
                <a:lnTo>
                  <a:pt x="220937" y="284402"/>
                </a:lnTo>
                <a:cubicBezTo>
                  <a:pt x="223222" y="285736"/>
                  <a:pt x="225318" y="286117"/>
                  <a:pt x="225604" y="285260"/>
                </a:cubicBezTo>
                <a:cubicBezTo>
                  <a:pt x="225794" y="284402"/>
                  <a:pt x="226366" y="282117"/>
                  <a:pt x="226556" y="281545"/>
                </a:cubicBezTo>
                <a:cubicBezTo>
                  <a:pt x="226747" y="281069"/>
                  <a:pt x="230557" y="279450"/>
                  <a:pt x="234557" y="280116"/>
                </a:cubicBezTo>
                <a:cubicBezTo>
                  <a:pt x="238558" y="280688"/>
                  <a:pt x="246559" y="278497"/>
                  <a:pt x="242558" y="276402"/>
                </a:cubicBezTo>
                <a:lnTo>
                  <a:pt x="239224" y="274211"/>
                </a:lnTo>
                <a:cubicBezTo>
                  <a:pt x="237129" y="272877"/>
                  <a:pt x="235796" y="273163"/>
                  <a:pt x="233795" y="274401"/>
                </a:cubicBezTo>
                <a:lnTo>
                  <a:pt x="232843" y="274973"/>
                </a:lnTo>
                <a:cubicBezTo>
                  <a:pt x="231033" y="274782"/>
                  <a:pt x="229795" y="273639"/>
                  <a:pt x="230080" y="272306"/>
                </a:cubicBezTo>
                <a:lnTo>
                  <a:pt x="230271" y="271067"/>
                </a:lnTo>
                <a:lnTo>
                  <a:pt x="230366" y="270401"/>
                </a:lnTo>
                <a:cubicBezTo>
                  <a:pt x="230176" y="269639"/>
                  <a:pt x="229319" y="269067"/>
                  <a:pt x="228461" y="269258"/>
                </a:cubicBezTo>
                <a:cubicBezTo>
                  <a:pt x="227604" y="269353"/>
                  <a:pt x="225128" y="271163"/>
                  <a:pt x="223222" y="272687"/>
                </a:cubicBezTo>
                <a:cubicBezTo>
                  <a:pt x="221222" y="274211"/>
                  <a:pt x="214269" y="277259"/>
                  <a:pt x="213983" y="276021"/>
                </a:cubicBezTo>
                <a:cubicBezTo>
                  <a:pt x="213697" y="274782"/>
                  <a:pt x="211793" y="272496"/>
                  <a:pt x="210269" y="273449"/>
                </a:cubicBezTo>
                <a:lnTo>
                  <a:pt x="209792" y="273068"/>
                </a:lnTo>
                <a:cubicBezTo>
                  <a:pt x="205220" y="269448"/>
                  <a:pt x="200553" y="268877"/>
                  <a:pt x="195410" y="272115"/>
                </a:cubicBezTo>
                <a:cubicBezTo>
                  <a:pt x="194933" y="272401"/>
                  <a:pt x="193600" y="272115"/>
                  <a:pt x="192743" y="271829"/>
                </a:cubicBezTo>
                <a:cubicBezTo>
                  <a:pt x="189123" y="270782"/>
                  <a:pt x="185694" y="270210"/>
                  <a:pt x="182170" y="272306"/>
                </a:cubicBezTo>
                <a:cubicBezTo>
                  <a:pt x="181027" y="273068"/>
                  <a:pt x="178931" y="272592"/>
                  <a:pt x="177503" y="273163"/>
                </a:cubicBezTo>
                <a:lnTo>
                  <a:pt x="172073" y="275735"/>
                </a:lnTo>
                <a:cubicBezTo>
                  <a:pt x="167596" y="274687"/>
                  <a:pt x="160072" y="273925"/>
                  <a:pt x="155500" y="274211"/>
                </a:cubicBezTo>
                <a:lnTo>
                  <a:pt x="151213" y="274020"/>
                </a:lnTo>
                <a:cubicBezTo>
                  <a:pt x="149213" y="273925"/>
                  <a:pt x="146927" y="273830"/>
                  <a:pt x="145403" y="272973"/>
                </a:cubicBezTo>
                <a:lnTo>
                  <a:pt x="142546" y="271544"/>
                </a:lnTo>
                <a:cubicBezTo>
                  <a:pt x="139783" y="272401"/>
                  <a:pt x="135973" y="273544"/>
                  <a:pt x="134069" y="274020"/>
                </a:cubicBezTo>
                <a:lnTo>
                  <a:pt x="132068" y="272973"/>
                </a:lnTo>
                <a:lnTo>
                  <a:pt x="131116" y="272496"/>
                </a:lnTo>
                <a:cubicBezTo>
                  <a:pt x="129020" y="273258"/>
                  <a:pt x="119495" y="273449"/>
                  <a:pt x="109970" y="272687"/>
                </a:cubicBezTo>
                <a:lnTo>
                  <a:pt x="101303" y="272020"/>
                </a:lnTo>
                <a:cubicBezTo>
                  <a:pt x="91778" y="271258"/>
                  <a:pt x="82253" y="270401"/>
                  <a:pt x="72728" y="270020"/>
                </a:cubicBezTo>
                <a:cubicBezTo>
                  <a:pt x="69203" y="269925"/>
                  <a:pt x="65107" y="268591"/>
                  <a:pt x="61869" y="271544"/>
                </a:cubicBezTo>
                <a:lnTo>
                  <a:pt x="61393" y="272020"/>
                </a:lnTo>
                <a:cubicBezTo>
                  <a:pt x="58916" y="270972"/>
                  <a:pt x="54439" y="268877"/>
                  <a:pt x="51582" y="267353"/>
                </a:cubicBezTo>
                <a:lnTo>
                  <a:pt x="47962" y="268400"/>
                </a:lnTo>
                <a:lnTo>
                  <a:pt x="44343" y="269448"/>
                </a:lnTo>
                <a:cubicBezTo>
                  <a:pt x="39485" y="266400"/>
                  <a:pt x="35199" y="264400"/>
                  <a:pt x="34913" y="265067"/>
                </a:cubicBezTo>
                <a:cubicBezTo>
                  <a:pt x="34532" y="265733"/>
                  <a:pt x="33008" y="266305"/>
                  <a:pt x="32341" y="264400"/>
                </a:cubicBezTo>
                <a:cubicBezTo>
                  <a:pt x="31675" y="262590"/>
                  <a:pt x="25198" y="262114"/>
                  <a:pt x="24721" y="262876"/>
                </a:cubicBezTo>
                <a:cubicBezTo>
                  <a:pt x="24245" y="263638"/>
                  <a:pt x="22721" y="263448"/>
                  <a:pt x="22340" y="260781"/>
                </a:cubicBezTo>
                <a:lnTo>
                  <a:pt x="17482" y="261352"/>
                </a:lnTo>
                <a:cubicBezTo>
                  <a:pt x="15006" y="261638"/>
                  <a:pt x="12148" y="260209"/>
                  <a:pt x="9577" y="259352"/>
                </a:cubicBezTo>
                <a:lnTo>
                  <a:pt x="8338" y="258971"/>
                </a:lnTo>
                <a:cubicBezTo>
                  <a:pt x="7196" y="258114"/>
                  <a:pt x="6814" y="256971"/>
                  <a:pt x="7577" y="256399"/>
                </a:cubicBezTo>
                <a:cubicBezTo>
                  <a:pt x="8338" y="255923"/>
                  <a:pt x="9386" y="253541"/>
                  <a:pt x="7386" y="252779"/>
                </a:cubicBezTo>
                <a:lnTo>
                  <a:pt x="5862" y="251732"/>
                </a:lnTo>
                <a:cubicBezTo>
                  <a:pt x="2528" y="249446"/>
                  <a:pt x="2433" y="247827"/>
                  <a:pt x="5862" y="246017"/>
                </a:cubicBezTo>
                <a:lnTo>
                  <a:pt x="10053" y="243921"/>
                </a:lnTo>
                <a:cubicBezTo>
                  <a:pt x="12720" y="239825"/>
                  <a:pt x="12339" y="233729"/>
                  <a:pt x="9386" y="230491"/>
                </a:cubicBezTo>
                <a:cubicBezTo>
                  <a:pt x="6338" y="227252"/>
                  <a:pt x="5386" y="215537"/>
                  <a:pt x="3957" y="215441"/>
                </a:cubicBezTo>
                <a:cubicBezTo>
                  <a:pt x="2528" y="215346"/>
                  <a:pt x="-520" y="213917"/>
                  <a:pt x="909" y="212775"/>
                </a:cubicBezTo>
                <a:lnTo>
                  <a:pt x="814" y="211917"/>
                </a:lnTo>
                <a:lnTo>
                  <a:pt x="623" y="210584"/>
                </a:lnTo>
                <a:cubicBezTo>
                  <a:pt x="-424" y="209060"/>
                  <a:pt x="-139" y="206583"/>
                  <a:pt x="1385" y="205154"/>
                </a:cubicBezTo>
                <a:cubicBezTo>
                  <a:pt x="2814" y="203726"/>
                  <a:pt x="9386" y="199630"/>
                  <a:pt x="11387" y="198487"/>
                </a:cubicBezTo>
                <a:cubicBezTo>
                  <a:pt x="13387" y="197344"/>
                  <a:pt x="23960" y="194772"/>
                  <a:pt x="23007" y="193248"/>
                </a:cubicBezTo>
                <a:lnTo>
                  <a:pt x="21959" y="192296"/>
                </a:lnTo>
                <a:cubicBezTo>
                  <a:pt x="20435" y="190962"/>
                  <a:pt x="17387" y="188676"/>
                  <a:pt x="17102" y="188867"/>
                </a:cubicBezTo>
                <a:lnTo>
                  <a:pt x="11958" y="192486"/>
                </a:lnTo>
                <a:cubicBezTo>
                  <a:pt x="10434" y="190200"/>
                  <a:pt x="11482" y="186200"/>
                  <a:pt x="14149" y="183628"/>
                </a:cubicBezTo>
                <a:cubicBezTo>
                  <a:pt x="16911" y="181056"/>
                  <a:pt x="25483" y="178770"/>
                  <a:pt x="25960" y="180389"/>
                </a:cubicBezTo>
                <a:cubicBezTo>
                  <a:pt x="26436" y="182009"/>
                  <a:pt x="33104" y="183914"/>
                  <a:pt x="34628" y="186485"/>
                </a:cubicBezTo>
                <a:lnTo>
                  <a:pt x="37771" y="185819"/>
                </a:lnTo>
                <a:lnTo>
                  <a:pt x="40343" y="185247"/>
                </a:lnTo>
                <a:cubicBezTo>
                  <a:pt x="41581" y="186295"/>
                  <a:pt x="43200" y="187248"/>
                  <a:pt x="43962" y="187343"/>
                </a:cubicBezTo>
                <a:cubicBezTo>
                  <a:pt x="44724" y="187438"/>
                  <a:pt x="46820" y="186200"/>
                  <a:pt x="46915" y="184581"/>
                </a:cubicBezTo>
                <a:lnTo>
                  <a:pt x="46153" y="184104"/>
                </a:lnTo>
                <a:lnTo>
                  <a:pt x="43295" y="182390"/>
                </a:lnTo>
                <a:cubicBezTo>
                  <a:pt x="39866" y="180866"/>
                  <a:pt x="37295" y="178675"/>
                  <a:pt x="37676" y="177437"/>
                </a:cubicBezTo>
                <a:cubicBezTo>
                  <a:pt x="38056" y="176198"/>
                  <a:pt x="42629" y="173436"/>
                  <a:pt x="45200" y="173341"/>
                </a:cubicBezTo>
                <a:lnTo>
                  <a:pt x="47486" y="173341"/>
                </a:lnTo>
                <a:lnTo>
                  <a:pt x="52249" y="173341"/>
                </a:lnTo>
                <a:cubicBezTo>
                  <a:pt x="57392" y="173341"/>
                  <a:pt x="60250" y="171436"/>
                  <a:pt x="58726" y="169150"/>
                </a:cubicBezTo>
                <a:lnTo>
                  <a:pt x="62917" y="168102"/>
                </a:lnTo>
                <a:cubicBezTo>
                  <a:pt x="63679" y="167912"/>
                  <a:pt x="64917" y="167912"/>
                  <a:pt x="65393" y="168388"/>
                </a:cubicBezTo>
                <a:lnTo>
                  <a:pt x="66346" y="169150"/>
                </a:lnTo>
                <a:cubicBezTo>
                  <a:pt x="67108" y="170293"/>
                  <a:pt x="68155" y="170864"/>
                  <a:pt x="68632" y="170293"/>
                </a:cubicBezTo>
                <a:cubicBezTo>
                  <a:pt x="69108" y="169817"/>
                  <a:pt x="72632" y="166959"/>
                  <a:pt x="75013" y="164864"/>
                </a:cubicBezTo>
                <a:lnTo>
                  <a:pt x="80157" y="166673"/>
                </a:lnTo>
                <a:cubicBezTo>
                  <a:pt x="85205" y="168388"/>
                  <a:pt x="92158" y="167816"/>
                  <a:pt x="97969" y="166864"/>
                </a:cubicBezTo>
                <a:lnTo>
                  <a:pt x="103207" y="166007"/>
                </a:lnTo>
                <a:cubicBezTo>
                  <a:pt x="107208" y="161911"/>
                  <a:pt x="111113" y="160006"/>
                  <a:pt x="111875" y="161816"/>
                </a:cubicBezTo>
                <a:lnTo>
                  <a:pt x="113209" y="162768"/>
                </a:lnTo>
                <a:cubicBezTo>
                  <a:pt x="113780" y="163149"/>
                  <a:pt x="116066" y="162102"/>
                  <a:pt x="117400" y="161435"/>
                </a:cubicBezTo>
                <a:lnTo>
                  <a:pt x="120353" y="160006"/>
                </a:lnTo>
                <a:cubicBezTo>
                  <a:pt x="123591" y="158196"/>
                  <a:pt x="126448" y="157339"/>
                  <a:pt x="126829" y="158101"/>
                </a:cubicBezTo>
                <a:cubicBezTo>
                  <a:pt x="127211" y="158863"/>
                  <a:pt x="128830" y="159816"/>
                  <a:pt x="129878" y="158577"/>
                </a:cubicBezTo>
                <a:cubicBezTo>
                  <a:pt x="130830" y="157434"/>
                  <a:pt x="134164" y="154958"/>
                  <a:pt x="135021" y="155720"/>
                </a:cubicBezTo>
                <a:cubicBezTo>
                  <a:pt x="135973" y="156482"/>
                  <a:pt x="143403" y="158196"/>
                  <a:pt x="149213" y="157434"/>
                </a:cubicBezTo>
                <a:cubicBezTo>
                  <a:pt x="155023" y="156767"/>
                  <a:pt x="168644" y="154862"/>
                  <a:pt x="167311" y="152196"/>
                </a:cubicBezTo>
                <a:lnTo>
                  <a:pt x="169787" y="152862"/>
                </a:lnTo>
                <a:cubicBezTo>
                  <a:pt x="172645" y="153624"/>
                  <a:pt x="174073" y="147528"/>
                  <a:pt x="176169" y="152386"/>
                </a:cubicBezTo>
                <a:cubicBezTo>
                  <a:pt x="176455" y="152958"/>
                  <a:pt x="176836" y="154100"/>
                  <a:pt x="177026" y="154100"/>
                </a:cubicBezTo>
                <a:cubicBezTo>
                  <a:pt x="183503" y="153815"/>
                  <a:pt x="189695" y="156006"/>
                  <a:pt x="196362" y="152196"/>
                </a:cubicBezTo>
                <a:lnTo>
                  <a:pt x="202268" y="148766"/>
                </a:lnTo>
                <a:cubicBezTo>
                  <a:pt x="210935" y="149243"/>
                  <a:pt x="220460" y="149433"/>
                  <a:pt x="223508" y="148957"/>
                </a:cubicBezTo>
                <a:cubicBezTo>
                  <a:pt x="226556" y="148576"/>
                  <a:pt x="234557" y="151529"/>
                  <a:pt x="235510" y="151148"/>
                </a:cubicBezTo>
                <a:lnTo>
                  <a:pt x="236272" y="150576"/>
                </a:lnTo>
                <a:cubicBezTo>
                  <a:pt x="243415" y="145052"/>
                  <a:pt x="251988" y="145337"/>
                  <a:pt x="260751" y="146862"/>
                </a:cubicBezTo>
                <a:cubicBezTo>
                  <a:pt x="261418" y="146957"/>
                  <a:pt x="262370" y="148195"/>
                  <a:pt x="262561" y="148100"/>
                </a:cubicBezTo>
                <a:lnTo>
                  <a:pt x="265323" y="146766"/>
                </a:lnTo>
                <a:cubicBezTo>
                  <a:pt x="268180" y="145052"/>
                  <a:pt x="271800" y="144099"/>
                  <a:pt x="273419" y="144671"/>
                </a:cubicBezTo>
                <a:cubicBezTo>
                  <a:pt x="275038" y="145242"/>
                  <a:pt x="278372" y="141623"/>
                  <a:pt x="278848" y="141051"/>
                </a:cubicBezTo>
                <a:cubicBezTo>
                  <a:pt x="279325" y="140480"/>
                  <a:pt x="285040" y="141623"/>
                  <a:pt x="287897" y="142194"/>
                </a:cubicBezTo>
                <a:cubicBezTo>
                  <a:pt x="290755" y="142766"/>
                  <a:pt x="298661" y="139623"/>
                  <a:pt x="299994" y="140480"/>
                </a:cubicBezTo>
                <a:cubicBezTo>
                  <a:pt x="301423" y="141337"/>
                  <a:pt x="307614" y="137908"/>
                  <a:pt x="310186" y="137146"/>
                </a:cubicBezTo>
                <a:lnTo>
                  <a:pt x="312567" y="136575"/>
                </a:lnTo>
                <a:cubicBezTo>
                  <a:pt x="313424" y="136384"/>
                  <a:pt x="314377" y="136956"/>
                  <a:pt x="315234" y="136765"/>
                </a:cubicBezTo>
                <a:lnTo>
                  <a:pt x="319615" y="136098"/>
                </a:lnTo>
                <a:cubicBezTo>
                  <a:pt x="324569" y="135241"/>
                  <a:pt x="330283" y="134003"/>
                  <a:pt x="332284" y="133336"/>
                </a:cubicBezTo>
                <a:cubicBezTo>
                  <a:pt x="334284" y="132669"/>
                  <a:pt x="341999" y="135812"/>
                  <a:pt x="343999" y="136289"/>
                </a:cubicBezTo>
                <a:cubicBezTo>
                  <a:pt x="346000" y="136765"/>
                  <a:pt x="349905" y="133527"/>
                  <a:pt x="349810" y="135146"/>
                </a:cubicBezTo>
                <a:cubicBezTo>
                  <a:pt x="349714" y="136860"/>
                  <a:pt x="354572" y="132479"/>
                  <a:pt x="355715" y="130193"/>
                </a:cubicBezTo>
                <a:lnTo>
                  <a:pt x="358287" y="132098"/>
                </a:lnTo>
                <a:cubicBezTo>
                  <a:pt x="361049" y="134098"/>
                  <a:pt x="364859" y="134289"/>
                  <a:pt x="366479" y="133336"/>
                </a:cubicBezTo>
                <a:lnTo>
                  <a:pt x="371336" y="130479"/>
                </a:lnTo>
                <a:cubicBezTo>
                  <a:pt x="373718" y="133146"/>
                  <a:pt x="375622" y="133812"/>
                  <a:pt x="375622" y="131907"/>
                </a:cubicBezTo>
                <a:cubicBezTo>
                  <a:pt x="375622" y="130002"/>
                  <a:pt x="381242" y="132764"/>
                  <a:pt x="381719" y="132002"/>
                </a:cubicBezTo>
                <a:cubicBezTo>
                  <a:pt x="382195" y="131241"/>
                  <a:pt x="384290" y="129716"/>
                  <a:pt x="384481" y="130860"/>
                </a:cubicBezTo>
                <a:cubicBezTo>
                  <a:pt x="384766" y="132098"/>
                  <a:pt x="387243" y="134574"/>
                  <a:pt x="389529" y="133908"/>
                </a:cubicBezTo>
                <a:lnTo>
                  <a:pt x="391624" y="133527"/>
                </a:lnTo>
                <a:cubicBezTo>
                  <a:pt x="393244" y="133241"/>
                  <a:pt x="395435" y="133908"/>
                  <a:pt x="396578" y="133241"/>
                </a:cubicBezTo>
                <a:lnTo>
                  <a:pt x="398482" y="132098"/>
                </a:lnTo>
                <a:cubicBezTo>
                  <a:pt x="399530" y="130002"/>
                  <a:pt x="402578" y="128669"/>
                  <a:pt x="405340" y="129145"/>
                </a:cubicBezTo>
                <a:lnTo>
                  <a:pt x="407817" y="129335"/>
                </a:lnTo>
                <a:cubicBezTo>
                  <a:pt x="410389" y="129526"/>
                  <a:pt x="412961" y="129335"/>
                  <a:pt x="415532" y="129431"/>
                </a:cubicBezTo>
                <a:cubicBezTo>
                  <a:pt x="418580" y="129526"/>
                  <a:pt x="421152" y="129621"/>
                  <a:pt x="421628" y="126002"/>
                </a:cubicBezTo>
                <a:lnTo>
                  <a:pt x="421723" y="124954"/>
                </a:lnTo>
                <a:cubicBezTo>
                  <a:pt x="425057" y="125144"/>
                  <a:pt x="428963" y="126002"/>
                  <a:pt x="430391" y="126764"/>
                </a:cubicBezTo>
                <a:lnTo>
                  <a:pt x="431915" y="127145"/>
                </a:lnTo>
                <a:lnTo>
                  <a:pt x="436106" y="128192"/>
                </a:lnTo>
                <a:cubicBezTo>
                  <a:pt x="437345" y="124668"/>
                  <a:pt x="439345" y="123525"/>
                  <a:pt x="440488" y="125621"/>
                </a:cubicBezTo>
                <a:lnTo>
                  <a:pt x="442012" y="126192"/>
                </a:lnTo>
                <a:cubicBezTo>
                  <a:pt x="443917" y="126954"/>
                  <a:pt x="447060" y="127050"/>
                  <a:pt x="448774" y="126287"/>
                </a:cubicBezTo>
                <a:cubicBezTo>
                  <a:pt x="450584" y="125430"/>
                  <a:pt x="451061" y="122858"/>
                  <a:pt x="452680" y="121525"/>
                </a:cubicBezTo>
                <a:cubicBezTo>
                  <a:pt x="453346" y="120954"/>
                  <a:pt x="455728" y="122096"/>
                  <a:pt x="457061" y="121811"/>
                </a:cubicBezTo>
                <a:lnTo>
                  <a:pt x="459347" y="121239"/>
                </a:lnTo>
                <a:cubicBezTo>
                  <a:pt x="461729" y="120096"/>
                  <a:pt x="463824" y="119144"/>
                  <a:pt x="464014" y="119239"/>
                </a:cubicBezTo>
                <a:lnTo>
                  <a:pt x="464300" y="119429"/>
                </a:lnTo>
                <a:lnTo>
                  <a:pt x="465824" y="120573"/>
                </a:lnTo>
                <a:cubicBezTo>
                  <a:pt x="467539" y="121811"/>
                  <a:pt x="471158" y="123525"/>
                  <a:pt x="473921" y="124287"/>
                </a:cubicBezTo>
                <a:lnTo>
                  <a:pt x="475635" y="122954"/>
                </a:lnTo>
                <a:lnTo>
                  <a:pt x="481826" y="118096"/>
                </a:lnTo>
                <a:cubicBezTo>
                  <a:pt x="490113" y="118572"/>
                  <a:pt x="499638" y="120477"/>
                  <a:pt x="503067" y="122382"/>
                </a:cubicBezTo>
                <a:lnTo>
                  <a:pt x="503924" y="117334"/>
                </a:lnTo>
                <a:cubicBezTo>
                  <a:pt x="504020" y="117143"/>
                  <a:pt x="504496" y="116762"/>
                  <a:pt x="504877" y="116762"/>
                </a:cubicBezTo>
                <a:cubicBezTo>
                  <a:pt x="510020" y="116191"/>
                  <a:pt x="515545" y="118001"/>
                  <a:pt x="520593" y="115048"/>
                </a:cubicBezTo>
                <a:cubicBezTo>
                  <a:pt x="521450" y="114572"/>
                  <a:pt x="524213" y="116000"/>
                  <a:pt x="525927" y="116762"/>
                </a:cubicBezTo>
                <a:lnTo>
                  <a:pt x="530118" y="118572"/>
                </a:lnTo>
                <a:cubicBezTo>
                  <a:pt x="534119" y="116858"/>
                  <a:pt x="539167" y="114953"/>
                  <a:pt x="541357" y="114286"/>
                </a:cubicBezTo>
                <a:lnTo>
                  <a:pt x="541929" y="114762"/>
                </a:lnTo>
                <a:cubicBezTo>
                  <a:pt x="545358" y="118001"/>
                  <a:pt x="548406" y="114381"/>
                  <a:pt x="551549" y="114572"/>
                </a:cubicBezTo>
                <a:cubicBezTo>
                  <a:pt x="554978" y="114858"/>
                  <a:pt x="558503" y="114953"/>
                  <a:pt x="561836" y="114572"/>
                </a:cubicBezTo>
                <a:cubicBezTo>
                  <a:pt x="564503" y="114191"/>
                  <a:pt x="567265" y="113238"/>
                  <a:pt x="569552" y="112095"/>
                </a:cubicBezTo>
                <a:cubicBezTo>
                  <a:pt x="570980" y="111333"/>
                  <a:pt x="571361" y="108857"/>
                  <a:pt x="572695" y="108571"/>
                </a:cubicBezTo>
                <a:cubicBezTo>
                  <a:pt x="575743" y="107809"/>
                  <a:pt x="575171" y="110381"/>
                  <a:pt x="576029" y="111714"/>
                </a:cubicBezTo>
                <a:cubicBezTo>
                  <a:pt x="576410" y="112286"/>
                  <a:pt x="578886" y="112857"/>
                  <a:pt x="579267" y="112476"/>
                </a:cubicBezTo>
                <a:lnTo>
                  <a:pt x="584030" y="108095"/>
                </a:lnTo>
                <a:cubicBezTo>
                  <a:pt x="590983" y="108285"/>
                  <a:pt x="600984" y="108476"/>
                  <a:pt x="606413" y="108476"/>
                </a:cubicBezTo>
                <a:lnTo>
                  <a:pt x="611271" y="108285"/>
                </a:lnTo>
                <a:lnTo>
                  <a:pt x="617938" y="108095"/>
                </a:lnTo>
                <a:cubicBezTo>
                  <a:pt x="624130" y="104570"/>
                  <a:pt x="630035" y="102380"/>
                  <a:pt x="630988" y="103142"/>
                </a:cubicBezTo>
                <a:cubicBezTo>
                  <a:pt x="632036" y="103904"/>
                  <a:pt x="636131" y="105999"/>
                  <a:pt x="637179" y="105237"/>
                </a:cubicBezTo>
                <a:cubicBezTo>
                  <a:pt x="638322" y="104475"/>
                  <a:pt x="642227" y="103142"/>
                  <a:pt x="642418" y="104570"/>
                </a:cubicBezTo>
                <a:cubicBezTo>
                  <a:pt x="642608" y="105999"/>
                  <a:pt x="645180" y="111238"/>
                  <a:pt x="647656" y="112000"/>
                </a:cubicBezTo>
                <a:cubicBezTo>
                  <a:pt x="650133" y="112762"/>
                  <a:pt x="654324" y="106666"/>
                  <a:pt x="655086" y="106190"/>
                </a:cubicBezTo>
                <a:lnTo>
                  <a:pt x="655657" y="106380"/>
                </a:lnTo>
                <a:lnTo>
                  <a:pt x="662801" y="108381"/>
                </a:lnTo>
                <a:cubicBezTo>
                  <a:pt x="668230" y="104761"/>
                  <a:pt x="676422" y="101427"/>
                  <a:pt x="681089" y="100951"/>
                </a:cubicBezTo>
                <a:lnTo>
                  <a:pt x="685185" y="100189"/>
                </a:lnTo>
                <a:cubicBezTo>
                  <a:pt x="688138" y="99617"/>
                  <a:pt x="691567" y="103713"/>
                  <a:pt x="694329" y="99237"/>
                </a:cubicBezTo>
                <a:cubicBezTo>
                  <a:pt x="694901" y="98284"/>
                  <a:pt x="698044" y="98189"/>
                  <a:pt x="700044" y="98093"/>
                </a:cubicBezTo>
                <a:cubicBezTo>
                  <a:pt x="704330" y="97903"/>
                  <a:pt x="708712" y="98379"/>
                  <a:pt x="712903" y="97903"/>
                </a:cubicBezTo>
                <a:lnTo>
                  <a:pt x="715189" y="97617"/>
                </a:lnTo>
                <a:cubicBezTo>
                  <a:pt x="716713" y="98475"/>
                  <a:pt x="719570" y="99617"/>
                  <a:pt x="721475" y="100189"/>
                </a:cubicBezTo>
                <a:lnTo>
                  <a:pt x="723095" y="98665"/>
                </a:lnTo>
                <a:lnTo>
                  <a:pt x="739097" y="93712"/>
                </a:lnTo>
                <a:cubicBezTo>
                  <a:pt x="741478" y="94093"/>
                  <a:pt x="743859" y="94569"/>
                  <a:pt x="746145" y="94950"/>
                </a:cubicBezTo>
                <a:lnTo>
                  <a:pt x="746716" y="95045"/>
                </a:lnTo>
                <a:cubicBezTo>
                  <a:pt x="747383" y="95141"/>
                  <a:pt x="748145" y="94093"/>
                  <a:pt x="748431" y="92760"/>
                </a:cubicBezTo>
                <a:cubicBezTo>
                  <a:pt x="748717" y="91426"/>
                  <a:pt x="754051" y="93331"/>
                  <a:pt x="755956" y="93045"/>
                </a:cubicBezTo>
                <a:cubicBezTo>
                  <a:pt x="757861" y="92760"/>
                  <a:pt x="761861" y="91807"/>
                  <a:pt x="764052" y="92569"/>
                </a:cubicBezTo>
                <a:cubicBezTo>
                  <a:pt x="766243" y="93331"/>
                  <a:pt x="773577" y="91331"/>
                  <a:pt x="777578" y="93426"/>
                </a:cubicBezTo>
                <a:lnTo>
                  <a:pt x="776911" y="97712"/>
                </a:lnTo>
                <a:lnTo>
                  <a:pt x="776815" y="98475"/>
                </a:lnTo>
                <a:cubicBezTo>
                  <a:pt x="777578" y="99427"/>
                  <a:pt x="779292" y="98093"/>
                  <a:pt x="780626" y="95427"/>
                </a:cubicBezTo>
                <a:cubicBezTo>
                  <a:pt x="781959" y="92760"/>
                  <a:pt x="794627" y="89521"/>
                  <a:pt x="800628" y="91807"/>
                </a:cubicBezTo>
                <a:lnTo>
                  <a:pt x="806914" y="87521"/>
                </a:lnTo>
                <a:lnTo>
                  <a:pt x="807867" y="86854"/>
                </a:lnTo>
                <a:cubicBezTo>
                  <a:pt x="809963" y="87330"/>
                  <a:pt x="813487" y="88568"/>
                  <a:pt x="815773" y="89616"/>
                </a:cubicBezTo>
                <a:lnTo>
                  <a:pt x="815582" y="86378"/>
                </a:lnTo>
                <a:lnTo>
                  <a:pt x="815582" y="86187"/>
                </a:lnTo>
                <a:cubicBezTo>
                  <a:pt x="816535" y="85997"/>
                  <a:pt x="820630" y="85616"/>
                  <a:pt x="824822" y="85330"/>
                </a:cubicBezTo>
                <a:cubicBezTo>
                  <a:pt x="829013" y="85044"/>
                  <a:pt x="839966" y="88568"/>
                  <a:pt x="841109" y="88473"/>
                </a:cubicBezTo>
                <a:lnTo>
                  <a:pt x="841776" y="87997"/>
                </a:lnTo>
                <a:lnTo>
                  <a:pt x="844253" y="86187"/>
                </a:lnTo>
                <a:cubicBezTo>
                  <a:pt x="847396" y="86568"/>
                  <a:pt x="850158" y="86949"/>
                  <a:pt x="850539" y="87044"/>
                </a:cubicBezTo>
                <a:lnTo>
                  <a:pt x="850825" y="86949"/>
                </a:lnTo>
                <a:cubicBezTo>
                  <a:pt x="853111" y="86378"/>
                  <a:pt x="852920" y="82377"/>
                  <a:pt x="857302" y="84282"/>
                </a:cubicBezTo>
                <a:cubicBezTo>
                  <a:pt x="859112" y="85044"/>
                  <a:pt x="863207" y="83235"/>
                  <a:pt x="864064" y="84092"/>
                </a:cubicBezTo>
                <a:cubicBezTo>
                  <a:pt x="866351" y="86378"/>
                  <a:pt x="869398" y="80948"/>
                  <a:pt x="870827" y="84854"/>
                </a:cubicBezTo>
                <a:cubicBezTo>
                  <a:pt x="870922" y="85044"/>
                  <a:pt x="873494" y="85139"/>
                  <a:pt x="874066" y="84568"/>
                </a:cubicBezTo>
                <a:lnTo>
                  <a:pt x="876638" y="82568"/>
                </a:lnTo>
                <a:cubicBezTo>
                  <a:pt x="880066" y="82758"/>
                  <a:pt x="884448" y="82663"/>
                  <a:pt x="886448" y="82568"/>
                </a:cubicBezTo>
                <a:cubicBezTo>
                  <a:pt x="888448" y="82377"/>
                  <a:pt x="895402" y="80853"/>
                  <a:pt x="897973" y="80853"/>
                </a:cubicBezTo>
                <a:cubicBezTo>
                  <a:pt x="900545" y="80758"/>
                  <a:pt x="908737" y="80472"/>
                  <a:pt x="911023" y="81710"/>
                </a:cubicBezTo>
                <a:lnTo>
                  <a:pt x="913309" y="82091"/>
                </a:lnTo>
                <a:lnTo>
                  <a:pt x="915499" y="82377"/>
                </a:lnTo>
                <a:cubicBezTo>
                  <a:pt x="917976" y="81806"/>
                  <a:pt x="921310" y="79996"/>
                  <a:pt x="922738" y="78377"/>
                </a:cubicBezTo>
                <a:lnTo>
                  <a:pt x="924739" y="79234"/>
                </a:lnTo>
                <a:lnTo>
                  <a:pt x="926930" y="80091"/>
                </a:lnTo>
                <a:cubicBezTo>
                  <a:pt x="929215" y="78758"/>
                  <a:pt x="931121" y="79996"/>
                  <a:pt x="931121" y="82854"/>
                </a:cubicBezTo>
                <a:lnTo>
                  <a:pt x="931597" y="84758"/>
                </a:lnTo>
                <a:lnTo>
                  <a:pt x="932835" y="89616"/>
                </a:lnTo>
                <a:cubicBezTo>
                  <a:pt x="938264" y="88473"/>
                  <a:pt x="943884" y="86092"/>
                  <a:pt x="945313" y="84187"/>
                </a:cubicBezTo>
                <a:lnTo>
                  <a:pt x="947027" y="82854"/>
                </a:lnTo>
                <a:cubicBezTo>
                  <a:pt x="950171" y="80377"/>
                  <a:pt x="953599" y="77996"/>
                  <a:pt x="957219" y="75995"/>
                </a:cubicBezTo>
                <a:lnTo>
                  <a:pt x="960934" y="73900"/>
                </a:lnTo>
                <a:cubicBezTo>
                  <a:pt x="965125" y="75329"/>
                  <a:pt x="972840" y="76948"/>
                  <a:pt x="978174" y="77424"/>
                </a:cubicBezTo>
                <a:lnTo>
                  <a:pt x="983032" y="76758"/>
                </a:lnTo>
                <a:lnTo>
                  <a:pt x="983984" y="76662"/>
                </a:lnTo>
                <a:cubicBezTo>
                  <a:pt x="984841" y="75900"/>
                  <a:pt x="988175" y="73900"/>
                  <a:pt x="991223" y="72185"/>
                </a:cubicBezTo>
                <a:lnTo>
                  <a:pt x="991985" y="72852"/>
                </a:lnTo>
                <a:lnTo>
                  <a:pt x="997319" y="77519"/>
                </a:lnTo>
                <a:cubicBezTo>
                  <a:pt x="1000081" y="73805"/>
                  <a:pt x="1005320" y="71614"/>
                  <a:pt x="1008940" y="72757"/>
                </a:cubicBezTo>
                <a:cubicBezTo>
                  <a:pt x="1012559" y="73900"/>
                  <a:pt x="1023132" y="78186"/>
                  <a:pt x="1025704" y="77424"/>
                </a:cubicBezTo>
                <a:lnTo>
                  <a:pt x="1025989" y="74948"/>
                </a:lnTo>
                <a:lnTo>
                  <a:pt x="1026466" y="71233"/>
                </a:lnTo>
                <a:cubicBezTo>
                  <a:pt x="1028752" y="70947"/>
                  <a:pt x="1032276" y="70376"/>
                  <a:pt x="1034372" y="70090"/>
                </a:cubicBezTo>
                <a:cubicBezTo>
                  <a:pt x="1036372" y="69709"/>
                  <a:pt x="1041230" y="70090"/>
                  <a:pt x="1040753" y="71709"/>
                </a:cubicBezTo>
                <a:cubicBezTo>
                  <a:pt x="1040277" y="73329"/>
                  <a:pt x="1046563" y="71328"/>
                  <a:pt x="1048088" y="71328"/>
                </a:cubicBezTo>
                <a:cubicBezTo>
                  <a:pt x="1049612" y="71328"/>
                  <a:pt x="1051707" y="67518"/>
                  <a:pt x="1053040" y="67042"/>
                </a:cubicBezTo>
                <a:lnTo>
                  <a:pt x="1054088" y="66280"/>
                </a:lnTo>
                <a:cubicBezTo>
                  <a:pt x="1056851" y="64280"/>
                  <a:pt x="1057994" y="70281"/>
                  <a:pt x="1061518" y="66947"/>
                </a:cubicBezTo>
                <a:cubicBezTo>
                  <a:pt x="1062947" y="65708"/>
                  <a:pt x="1067138" y="66089"/>
                  <a:pt x="1069995" y="66375"/>
                </a:cubicBezTo>
                <a:cubicBezTo>
                  <a:pt x="1072662" y="66661"/>
                  <a:pt x="1075234" y="67709"/>
                  <a:pt x="1077996" y="68280"/>
                </a:cubicBezTo>
                <a:cubicBezTo>
                  <a:pt x="1078663" y="68471"/>
                  <a:pt x="1079711" y="68280"/>
                  <a:pt x="1080282" y="67899"/>
                </a:cubicBezTo>
                <a:lnTo>
                  <a:pt x="1082663" y="66566"/>
                </a:lnTo>
                <a:cubicBezTo>
                  <a:pt x="1085235" y="65327"/>
                  <a:pt x="1089045" y="64375"/>
                  <a:pt x="1091236" y="64375"/>
                </a:cubicBezTo>
                <a:lnTo>
                  <a:pt x="1093046" y="64375"/>
                </a:lnTo>
                <a:lnTo>
                  <a:pt x="1097713" y="64470"/>
                </a:lnTo>
                <a:cubicBezTo>
                  <a:pt x="1102761" y="66089"/>
                  <a:pt x="1107905" y="67518"/>
                  <a:pt x="1109143" y="67709"/>
                </a:cubicBezTo>
                <a:cubicBezTo>
                  <a:pt x="1110381" y="67899"/>
                  <a:pt x="1113239" y="65708"/>
                  <a:pt x="1114286" y="66470"/>
                </a:cubicBezTo>
                <a:cubicBezTo>
                  <a:pt x="1115334" y="67233"/>
                  <a:pt x="1121811" y="64661"/>
                  <a:pt x="1126764" y="64566"/>
                </a:cubicBezTo>
                <a:cubicBezTo>
                  <a:pt x="1131717" y="64470"/>
                  <a:pt x="1146386" y="58565"/>
                  <a:pt x="1149719" y="57041"/>
                </a:cubicBezTo>
                <a:cubicBezTo>
                  <a:pt x="1153053" y="55421"/>
                  <a:pt x="1163435" y="58946"/>
                  <a:pt x="1164769" y="58184"/>
                </a:cubicBezTo>
                <a:lnTo>
                  <a:pt x="1166198" y="57898"/>
                </a:lnTo>
                <a:lnTo>
                  <a:pt x="1168388" y="57517"/>
                </a:lnTo>
                <a:cubicBezTo>
                  <a:pt x="1170960" y="57708"/>
                  <a:pt x="1174484" y="57327"/>
                  <a:pt x="1176294" y="56660"/>
                </a:cubicBezTo>
                <a:lnTo>
                  <a:pt x="1176485" y="55898"/>
                </a:lnTo>
                <a:cubicBezTo>
                  <a:pt x="1176961" y="53326"/>
                  <a:pt x="1179247" y="52945"/>
                  <a:pt x="1180771" y="54088"/>
                </a:cubicBezTo>
                <a:lnTo>
                  <a:pt x="1186772" y="58565"/>
                </a:lnTo>
                <a:cubicBezTo>
                  <a:pt x="1190296" y="54755"/>
                  <a:pt x="1192963" y="53707"/>
                  <a:pt x="1192582" y="56088"/>
                </a:cubicBezTo>
                <a:lnTo>
                  <a:pt x="1196963" y="54945"/>
                </a:lnTo>
                <a:cubicBezTo>
                  <a:pt x="1198868" y="54469"/>
                  <a:pt x="1200869" y="53612"/>
                  <a:pt x="1202773" y="53802"/>
                </a:cubicBezTo>
                <a:cubicBezTo>
                  <a:pt x="1206869" y="54183"/>
                  <a:pt x="1211156" y="56469"/>
                  <a:pt x="1214013" y="51802"/>
                </a:cubicBezTo>
                <a:cubicBezTo>
                  <a:pt x="1214108" y="51612"/>
                  <a:pt x="1216775" y="52564"/>
                  <a:pt x="1218204" y="52945"/>
                </a:cubicBezTo>
                <a:cubicBezTo>
                  <a:pt x="1218776" y="53040"/>
                  <a:pt x="1219633" y="53231"/>
                  <a:pt x="1220014" y="52945"/>
                </a:cubicBezTo>
                <a:cubicBezTo>
                  <a:pt x="1223252" y="51231"/>
                  <a:pt x="1225443" y="51040"/>
                  <a:pt x="1229158" y="51231"/>
                </a:cubicBezTo>
                <a:cubicBezTo>
                  <a:pt x="1232301" y="51421"/>
                  <a:pt x="1235539" y="50564"/>
                  <a:pt x="1238683" y="50373"/>
                </a:cubicBezTo>
                <a:cubicBezTo>
                  <a:pt x="1241826" y="50183"/>
                  <a:pt x="1245064" y="50087"/>
                  <a:pt x="1248208" y="50183"/>
                </a:cubicBezTo>
                <a:lnTo>
                  <a:pt x="1249160" y="50183"/>
                </a:lnTo>
                <a:cubicBezTo>
                  <a:pt x="1250113" y="50564"/>
                  <a:pt x="1255066" y="49897"/>
                  <a:pt x="1260114" y="48849"/>
                </a:cubicBezTo>
                <a:lnTo>
                  <a:pt x="1264591" y="47611"/>
                </a:lnTo>
                <a:cubicBezTo>
                  <a:pt x="1264877" y="47516"/>
                  <a:pt x="1265924" y="49516"/>
                  <a:pt x="1266972" y="50278"/>
                </a:cubicBezTo>
                <a:lnTo>
                  <a:pt x="1267448" y="50659"/>
                </a:lnTo>
                <a:cubicBezTo>
                  <a:pt x="1268496" y="50564"/>
                  <a:pt x="1270591" y="49802"/>
                  <a:pt x="1272115" y="48849"/>
                </a:cubicBezTo>
                <a:cubicBezTo>
                  <a:pt x="1273639" y="47897"/>
                  <a:pt x="1287832" y="47611"/>
                  <a:pt x="1296214" y="42753"/>
                </a:cubicBezTo>
                <a:lnTo>
                  <a:pt x="1306406" y="46944"/>
                </a:lnTo>
                <a:cubicBezTo>
                  <a:pt x="1308120" y="47611"/>
                  <a:pt x="1310978" y="46563"/>
                  <a:pt x="1313264" y="46277"/>
                </a:cubicBezTo>
                <a:cubicBezTo>
                  <a:pt x="1314692" y="46087"/>
                  <a:pt x="1316312" y="45611"/>
                  <a:pt x="1317645" y="45896"/>
                </a:cubicBezTo>
                <a:lnTo>
                  <a:pt x="1325551" y="47420"/>
                </a:lnTo>
                <a:cubicBezTo>
                  <a:pt x="1327646" y="44087"/>
                  <a:pt x="1330599" y="41896"/>
                  <a:pt x="1332028" y="42563"/>
                </a:cubicBezTo>
                <a:cubicBezTo>
                  <a:pt x="1333552" y="43134"/>
                  <a:pt x="1338886" y="43801"/>
                  <a:pt x="1339457" y="42182"/>
                </a:cubicBezTo>
                <a:cubicBezTo>
                  <a:pt x="1340029" y="40467"/>
                  <a:pt x="1347268" y="42182"/>
                  <a:pt x="1349173" y="40943"/>
                </a:cubicBezTo>
                <a:cubicBezTo>
                  <a:pt x="1351078" y="39705"/>
                  <a:pt x="1359460" y="43515"/>
                  <a:pt x="1363460" y="43706"/>
                </a:cubicBezTo>
                <a:lnTo>
                  <a:pt x="1366889" y="43134"/>
                </a:lnTo>
                <a:lnTo>
                  <a:pt x="1368604" y="42848"/>
                </a:lnTo>
                <a:cubicBezTo>
                  <a:pt x="1370128" y="40943"/>
                  <a:pt x="1371652" y="39991"/>
                  <a:pt x="1372033" y="40658"/>
                </a:cubicBezTo>
                <a:cubicBezTo>
                  <a:pt x="1372414" y="41325"/>
                  <a:pt x="1376129" y="40753"/>
                  <a:pt x="1379272" y="37610"/>
                </a:cubicBezTo>
                <a:lnTo>
                  <a:pt x="1382891" y="39324"/>
                </a:lnTo>
                <a:cubicBezTo>
                  <a:pt x="1387749" y="41610"/>
                  <a:pt x="1392512" y="41134"/>
                  <a:pt x="1397369" y="41229"/>
                </a:cubicBezTo>
                <a:lnTo>
                  <a:pt x="1403656" y="41325"/>
                </a:lnTo>
                <a:cubicBezTo>
                  <a:pt x="1408609" y="38943"/>
                  <a:pt x="1415086" y="37610"/>
                  <a:pt x="1418039" y="38277"/>
                </a:cubicBezTo>
                <a:cubicBezTo>
                  <a:pt x="1421087" y="39039"/>
                  <a:pt x="1428992" y="41991"/>
                  <a:pt x="1430135" y="40848"/>
                </a:cubicBezTo>
                <a:lnTo>
                  <a:pt x="1431564" y="40181"/>
                </a:lnTo>
                <a:cubicBezTo>
                  <a:pt x="1434326" y="39039"/>
                  <a:pt x="1438422" y="43801"/>
                  <a:pt x="1440422" y="39134"/>
                </a:cubicBezTo>
                <a:cubicBezTo>
                  <a:pt x="1442041" y="35514"/>
                  <a:pt x="1445947" y="40086"/>
                  <a:pt x="1447947" y="37514"/>
                </a:cubicBezTo>
                <a:cubicBezTo>
                  <a:pt x="1448233" y="37133"/>
                  <a:pt x="1450709" y="37991"/>
                  <a:pt x="1452233" y="38181"/>
                </a:cubicBezTo>
                <a:lnTo>
                  <a:pt x="1453662" y="38372"/>
                </a:lnTo>
                <a:cubicBezTo>
                  <a:pt x="1455186" y="38467"/>
                  <a:pt x="1460425" y="36943"/>
                  <a:pt x="1465378" y="34943"/>
                </a:cubicBezTo>
                <a:lnTo>
                  <a:pt x="1470616" y="36371"/>
                </a:lnTo>
                <a:lnTo>
                  <a:pt x="1470998" y="36467"/>
                </a:lnTo>
                <a:cubicBezTo>
                  <a:pt x="1472522" y="34371"/>
                  <a:pt x="1474712" y="34466"/>
                  <a:pt x="1475951" y="36752"/>
                </a:cubicBezTo>
                <a:lnTo>
                  <a:pt x="1477189" y="36943"/>
                </a:lnTo>
                <a:cubicBezTo>
                  <a:pt x="1478713" y="37133"/>
                  <a:pt x="1480713" y="35610"/>
                  <a:pt x="1482237" y="34657"/>
                </a:cubicBezTo>
                <a:cubicBezTo>
                  <a:pt x="1483475" y="33895"/>
                  <a:pt x="1484047" y="32657"/>
                  <a:pt x="1485952" y="34181"/>
                </a:cubicBezTo>
                <a:cubicBezTo>
                  <a:pt x="1489000" y="36752"/>
                  <a:pt x="1494620" y="33133"/>
                  <a:pt x="1497382" y="37133"/>
                </a:cubicBezTo>
                <a:lnTo>
                  <a:pt x="1497572" y="37324"/>
                </a:lnTo>
                <a:cubicBezTo>
                  <a:pt x="1499191" y="36848"/>
                  <a:pt x="1502525" y="34943"/>
                  <a:pt x="1504811" y="33228"/>
                </a:cubicBezTo>
                <a:lnTo>
                  <a:pt x="1507859" y="32942"/>
                </a:lnTo>
                <a:lnTo>
                  <a:pt x="1513098" y="32466"/>
                </a:lnTo>
                <a:cubicBezTo>
                  <a:pt x="1518909" y="31609"/>
                  <a:pt x="1524909" y="31514"/>
                  <a:pt x="1526528" y="32181"/>
                </a:cubicBezTo>
                <a:lnTo>
                  <a:pt x="1526719" y="33038"/>
                </a:lnTo>
                <a:cubicBezTo>
                  <a:pt x="1527385" y="35610"/>
                  <a:pt x="1529100" y="35419"/>
                  <a:pt x="1531196" y="34657"/>
                </a:cubicBezTo>
                <a:cubicBezTo>
                  <a:pt x="1534148" y="33704"/>
                  <a:pt x="1535767" y="30942"/>
                  <a:pt x="1540244" y="32085"/>
                </a:cubicBezTo>
                <a:lnTo>
                  <a:pt x="1543197" y="32847"/>
                </a:lnTo>
                <a:cubicBezTo>
                  <a:pt x="1547102" y="31895"/>
                  <a:pt x="1553960" y="29037"/>
                  <a:pt x="1558342" y="26561"/>
                </a:cubicBezTo>
                <a:lnTo>
                  <a:pt x="1562437" y="30847"/>
                </a:lnTo>
                <a:lnTo>
                  <a:pt x="1562628" y="31037"/>
                </a:lnTo>
                <a:cubicBezTo>
                  <a:pt x="1564152" y="30275"/>
                  <a:pt x="1567200" y="28275"/>
                  <a:pt x="1569391" y="26561"/>
                </a:cubicBezTo>
                <a:lnTo>
                  <a:pt x="1571772" y="28847"/>
                </a:lnTo>
                <a:cubicBezTo>
                  <a:pt x="1573677" y="30656"/>
                  <a:pt x="1575773" y="31228"/>
                  <a:pt x="1578440" y="30942"/>
                </a:cubicBezTo>
                <a:lnTo>
                  <a:pt x="1581202" y="30561"/>
                </a:lnTo>
                <a:cubicBezTo>
                  <a:pt x="1584250" y="30561"/>
                  <a:pt x="1587679" y="29704"/>
                  <a:pt x="1588726" y="28656"/>
                </a:cubicBezTo>
                <a:cubicBezTo>
                  <a:pt x="1589775" y="27704"/>
                  <a:pt x="1593489" y="25513"/>
                  <a:pt x="1594346" y="26180"/>
                </a:cubicBezTo>
                <a:cubicBezTo>
                  <a:pt x="1595203" y="26846"/>
                  <a:pt x="1598156" y="28275"/>
                  <a:pt x="1598442" y="27608"/>
                </a:cubicBezTo>
                <a:cubicBezTo>
                  <a:pt x="1598728" y="26942"/>
                  <a:pt x="1600728" y="26085"/>
                  <a:pt x="1602252" y="27132"/>
                </a:cubicBezTo>
                <a:cubicBezTo>
                  <a:pt x="1603776" y="28180"/>
                  <a:pt x="1608825" y="30466"/>
                  <a:pt x="1608919" y="29323"/>
                </a:cubicBezTo>
                <a:cubicBezTo>
                  <a:pt x="1609015" y="28180"/>
                  <a:pt x="1612634" y="26085"/>
                  <a:pt x="1616540" y="27227"/>
                </a:cubicBezTo>
                <a:lnTo>
                  <a:pt x="1621016" y="25037"/>
                </a:lnTo>
                <a:lnTo>
                  <a:pt x="1625112" y="23037"/>
                </a:lnTo>
                <a:cubicBezTo>
                  <a:pt x="1627112" y="21227"/>
                  <a:pt x="1629018" y="21036"/>
                  <a:pt x="1629398" y="22751"/>
                </a:cubicBezTo>
                <a:lnTo>
                  <a:pt x="1629684" y="23894"/>
                </a:lnTo>
                <a:lnTo>
                  <a:pt x="1629970" y="24846"/>
                </a:lnTo>
                <a:cubicBezTo>
                  <a:pt x="1630351" y="26180"/>
                  <a:pt x="1631113" y="26561"/>
                  <a:pt x="1631684" y="25608"/>
                </a:cubicBezTo>
                <a:cubicBezTo>
                  <a:pt x="1632256" y="24656"/>
                  <a:pt x="1636447" y="21512"/>
                  <a:pt x="1639971" y="20179"/>
                </a:cubicBezTo>
                <a:lnTo>
                  <a:pt x="1642638" y="23513"/>
                </a:lnTo>
                <a:cubicBezTo>
                  <a:pt x="1643114" y="24179"/>
                  <a:pt x="1644733" y="24656"/>
                  <a:pt x="1645876" y="24560"/>
                </a:cubicBezTo>
                <a:cubicBezTo>
                  <a:pt x="1647401" y="24465"/>
                  <a:pt x="1649115" y="24084"/>
                  <a:pt x="1650258" y="23322"/>
                </a:cubicBezTo>
                <a:lnTo>
                  <a:pt x="1650925" y="22846"/>
                </a:lnTo>
                <a:cubicBezTo>
                  <a:pt x="1651592" y="21512"/>
                  <a:pt x="1652353" y="21227"/>
                  <a:pt x="1652544" y="22179"/>
                </a:cubicBezTo>
                <a:cubicBezTo>
                  <a:pt x="1652735" y="23132"/>
                  <a:pt x="1653878" y="25989"/>
                  <a:pt x="1654640" y="26180"/>
                </a:cubicBezTo>
                <a:lnTo>
                  <a:pt x="1654925" y="25989"/>
                </a:lnTo>
                <a:lnTo>
                  <a:pt x="1657878" y="23894"/>
                </a:lnTo>
                <a:cubicBezTo>
                  <a:pt x="1661688" y="24084"/>
                  <a:pt x="1669213" y="25513"/>
                  <a:pt x="1674642" y="26942"/>
                </a:cubicBezTo>
                <a:lnTo>
                  <a:pt x="1676643" y="21131"/>
                </a:lnTo>
                <a:cubicBezTo>
                  <a:pt x="1676643" y="21036"/>
                  <a:pt x="1677976" y="21036"/>
                  <a:pt x="1678357" y="21227"/>
                </a:cubicBezTo>
                <a:lnTo>
                  <a:pt x="1683881" y="25132"/>
                </a:lnTo>
                <a:cubicBezTo>
                  <a:pt x="1689025" y="22370"/>
                  <a:pt x="1695311" y="19989"/>
                  <a:pt x="1697692" y="19893"/>
                </a:cubicBezTo>
                <a:cubicBezTo>
                  <a:pt x="1700169" y="19798"/>
                  <a:pt x="1706932" y="20941"/>
                  <a:pt x="1708456" y="19131"/>
                </a:cubicBezTo>
                <a:cubicBezTo>
                  <a:pt x="1709980" y="17226"/>
                  <a:pt x="1719314" y="19798"/>
                  <a:pt x="1722172" y="19131"/>
                </a:cubicBezTo>
                <a:lnTo>
                  <a:pt x="1724268" y="17798"/>
                </a:lnTo>
                <a:cubicBezTo>
                  <a:pt x="1726934" y="15988"/>
                  <a:pt x="1729982" y="15321"/>
                  <a:pt x="1732078" y="16941"/>
                </a:cubicBezTo>
                <a:cubicBezTo>
                  <a:pt x="1735412" y="19608"/>
                  <a:pt x="1737126" y="17798"/>
                  <a:pt x="1739507" y="16369"/>
                </a:cubicBezTo>
                <a:lnTo>
                  <a:pt x="1740174" y="15988"/>
                </a:lnTo>
                <a:cubicBezTo>
                  <a:pt x="1741889" y="16464"/>
                  <a:pt x="1742936" y="17321"/>
                  <a:pt x="1742460" y="17798"/>
                </a:cubicBezTo>
                <a:cubicBezTo>
                  <a:pt x="1741889" y="18274"/>
                  <a:pt x="1742175" y="20465"/>
                  <a:pt x="1744746" y="20941"/>
                </a:cubicBezTo>
                <a:lnTo>
                  <a:pt x="1746270" y="20369"/>
                </a:lnTo>
                <a:cubicBezTo>
                  <a:pt x="1748842" y="19417"/>
                  <a:pt x="1749985" y="17036"/>
                  <a:pt x="1752461" y="15512"/>
                </a:cubicBezTo>
                <a:lnTo>
                  <a:pt x="1756176" y="13226"/>
                </a:lnTo>
                <a:cubicBezTo>
                  <a:pt x="1758748" y="14559"/>
                  <a:pt x="1761510" y="15035"/>
                  <a:pt x="1762272" y="14273"/>
                </a:cubicBezTo>
                <a:lnTo>
                  <a:pt x="1762653" y="14369"/>
                </a:lnTo>
                <a:cubicBezTo>
                  <a:pt x="1763987" y="14750"/>
                  <a:pt x="1765510" y="15321"/>
                  <a:pt x="1766273" y="16179"/>
                </a:cubicBezTo>
                <a:lnTo>
                  <a:pt x="1767035" y="17131"/>
                </a:lnTo>
                <a:cubicBezTo>
                  <a:pt x="1768082" y="17417"/>
                  <a:pt x="1772273" y="17512"/>
                  <a:pt x="1776369" y="17417"/>
                </a:cubicBezTo>
                <a:lnTo>
                  <a:pt x="1778274" y="15893"/>
                </a:lnTo>
                <a:lnTo>
                  <a:pt x="1781608" y="13131"/>
                </a:lnTo>
                <a:cubicBezTo>
                  <a:pt x="1784370" y="14654"/>
                  <a:pt x="1789228" y="15035"/>
                  <a:pt x="1792371" y="13797"/>
                </a:cubicBezTo>
                <a:lnTo>
                  <a:pt x="1795324" y="12940"/>
                </a:lnTo>
                <a:cubicBezTo>
                  <a:pt x="1795800" y="12845"/>
                  <a:pt x="1797038" y="13607"/>
                  <a:pt x="1797229" y="14178"/>
                </a:cubicBezTo>
                <a:cubicBezTo>
                  <a:pt x="1797705" y="15321"/>
                  <a:pt x="1799134" y="17321"/>
                  <a:pt x="1799419" y="15416"/>
                </a:cubicBezTo>
                <a:lnTo>
                  <a:pt x="1800086" y="11321"/>
                </a:lnTo>
                <a:cubicBezTo>
                  <a:pt x="1803134" y="11987"/>
                  <a:pt x="1808183" y="12559"/>
                  <a:pt x="1811326" y="12750"/>
                </a:cubicBezTo>
                <a:cubicBezTo>
                  <a:pt x="1814469" y="12940"/>
                  <a:pt x="1823803" y="8654"/>
                  <a:pt x="1826185" y="6939"/>
                </a:cubicBezTo>
                <a:lnTo>
                  <a:pt x="1829043" y="9702"/>
                </a:lnTo>
                <a:lnTo>
                  <a:pt x="1829519" y="10178"/>
                </a:lnTo>
                <a:cubicBezTo>
                  <a:pt x="1831042" y="9987"/>
                  <a:pt x="1833328" y="10273"/>
                  <a:pt x="1834757" y="10749"/>
                </a:cubicBezTo>
                <a:cubicBezTo>
                  <a:pt x="1836091" y="11225"/>
                  <a:pt x="1839806" y="9320"/>
                  <a:pt x="1840949" y="9892"/>
                </a:cubicBezTo>
                <a:cubicBezTo>
                  <a:pt x="1842187" y="10464"/>
                  <a:pt x="1845806" y="11225"/>
                  <a:pt x="1845997" y="10178"/>
                </a:cubicBezTo>
                <a:cubicBezTo>
                  <a:pt x="1846187" y="9130"/>
                  <a:pt x="1846854" y="6368"/>
                  <a:pt x="1847140" y="6368"/>
                </a:cubicBezTo>
                <a:cubicBezTo>
                  <a:pt x="1847330" y="6368"/>
                  <a:pt x="1848093" y="7035"/>
                  <a:pt x="1848283" y="7892"/>
                </a:cubicBezTo>
                <a:cubicBezTo>
                  <a:pt x="1848473" y="8749"/>
                  <a:pt x="1849616" y="11606"/>
                  <a:pt x="1850283" y="11987"/>
                </a:cubicBezTo>
                <a:lnTo>
                  <a:pt x="1850569" y="11797"/>
                </a:lnTo>
                <a:cubicBezTo>
                  <a:pt x="1853331" y="10368"/>
                  <a:pt x="1855998" y="8844"/>
                  <a:pt x="1858665" y="7416"/>
                </a:cubicBezTo>
                <a:cubicBezTo>
                  <a:pt x="1859617" y="6844"/>
                  <a:pt x="1860760" y="6177"/>
                  <a:pt x="1861809" y="6082"/>
                </a:cubicBezTo>
                <a:cubicBezTo>
                  <a:pt x="1865333" y="5701"/>
                  <a:pt x="1868857" y="8558"/>
                  <a:pt x="1872762" y="6272"/>
                </a:cubicBezTo>
                <a:lnTo>
                  <a:pt x="1873238" y="5987"/>
                </a:lnTo>
                <a:cubicBezTo>
                  <a:pt x="1876477" y="8463"/>
                  <a:pt x="1879239" y="9606"/>
                  <a:pt x="1879430" y="8463"/>
                </a:cubicBezTo>
                <a:cubicBezTo>
                  <a:pt x="1879620" y="7416"/>
                  <a:pt x="1880953" y="4272"/>
                  <a:pt x="1881811" y="4939"/>
                </a:cubicBezTo>
                <a:cubicBezTo>
                  <a:pt x="1882668" y="5510"/>
                  <a:pt x="1889717" y="4748"/>
                  <a:pt x="1897146" y="3320"/>
                </a:cubicBezTo>
                <a:lnTo>
                  <a:pt x="1904004" y="5796"/>
                </a:lnTo>
                <a:cubicBezTo>
                  <a:pt x="1904956" y="6177"/>
                  <a:pt x="1907814" y="4939"/>
                  <a:pt x="1907814" y="4558"/>
                </a:cubicBezTo>
                <a:lnTo>
                  <a:pt x="1907528" y="367"/>
                </a:lnTo>
                <a:cubicBezTo>
                  <a:pt x="1911624" y="-395"/>
                  <a:pt x="1915148" y="81"/>
                  <a:pt x="1915434" y="1319"/>
                </a:cubicBezTo>
                <a:cubicBezTo>
                  <a:pt x="1915720" y="2558"/>
                  <a:pt x="1920482" y="4748"/>
                  <a:pt x="1925531" y="3606"/>
                </a:cubicBezTo>
                <a:cubicBezTo>
                  <a:pt x="1930579" y="2462"/>
                  <a:pt x="1947534" y="3510"/>
                  <a:pt x="1951248" y="4082"/>
                </a:cubicBezTo>
                <a:lnTo>
                  <a:pt x="1953724" y="3034"/>
                </a:lnTo>
                <a:cubicBezTo>
                  <a:pt x="1956487" y="1891"/>
                  <a:pt x="1957630" y="2367"/>
                  <a:pt x="1960201" y="3034"/>
                </a:cubicBezTo>
                <a:cubicBezTo>
                  <a:pt x="1963916" y="3987"/>
                  <a:pt x="1968393" y="2939"/>
                  <a:pt x="1972584" y="2843"/>
                </a:cubicBezTo>
                <a:cubicBezTo>
                  <a:pt x="1973441" y="2843"/>
                  <a:pt x="1974489" y="2843"/>
                  <a:pt x="1974966" y="3225"/>
                </a:cubicBezTo>
                <a:lnTo>
                  <a:pt x="1975442" y="3606"/>
                </a:lnTo>
                <a:cubicBezTo>
                  <a:pt x="1975346" y="4748"/>
                  <a:pt x="1976299" y="4653"/>
                  <a:pt x="1977442" y="3510"/>
                </a:cubicBezTo>
                <a:cubicBezTo>
                  <a:pt x="1978585" y="2367"/>
                  <a:pt x="1985062" y="3701"/>
                  <a:pt x="1986872" y="5891"/>
                </a:cubicBezTo>
                <a:lnTo>
                  <a:pt x="1988967" y="7701"/>
                </a:lnTo>
                <a:lnTo>
                  <a:pt x="1989443" y="8082"/>
                </a:lnTo>
                <a:cubicBezTo>
                  <a:pt x="1991444" y="7416"/>
                  <a:pt x="1992872" y="5701"/>
                  <a:pt x="1992587" y="4272"/>
                </a:cubicBezTo>
                <a:lnTo>
                  <a:pt x="1992110" y="4177"/>
                </a:lnTo>
                <a:lnTo>
                  <a:pt x="1989539" y="3510"/>
                </a:lnTo>
                <a:cubicBezTo>
                  <a:pt x="1989062" y="1510"/>
                  <a:pt x="1989348" y="-14"/>
                  <a:pt x="1990301" y="272"/>
                </a:cubicBezTo>
                <a:close/>
              </a:path>
            </a:pathLst>
          </a:custGeom>
          <a:blipFill dpi="0"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a:blipFill>
          <a:ln w="9525" cap="flat">
            <a:noFill/>
            <a:prstDash val="solid"/>
            <a:miter/>
          </a:ln>
          <a:effectLst>
            <a:outerShdw blurRad="279400" dist="38100" dir="10800000" algn="r" rotWithShape="0">
              <a:schemeClr val="tx1">
                <a:lumMod val="95000"/>
                <a:lumOff val="5000"/>
                <a:alpha val="12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A45C9D16-CA81-4DAF-832C-FF6EB257019A}"/>
              </a:ext>
            </a:extLst>
          </p:cNvPr>
          <p:cNvSpPr/>
          <p:nvPr/>
        </p:nvSpPr>
        <p:spPr>
          <a:xfrm rot="20768974">
            <a:off x="-5848240" y="-991016"/>
            <a:ext cx="11794884" cy="3107008"/>
          </a:xfrm>
          <a:custGeom>
            <a:avLst/>
            <a:gdLst>
              <a:gd name="connsiteX0" fmla="*/ 1064281 w 2148797"/>
              <a:gd name="connsiteY0" fmla="*/ 553103 h 566036"/>
              <a:gd name="connsiteX1" fmla="*/ 1069615 w 2148797"/>
              <a:gd name="connsiteY1" fmla="*/ 554818 h 566036"/>
              <a:gd name="connsiteX2" fmla="*/ 1069424 w 2148797"/>
              <a:gd name="connsiteY2" fmla="*/ 554818 h 566036"/>
              <a:gd name="connsiteX3" fmla="*/ 1062852 w 2148797"/>
              <a:gd name="connsiteY3" fmla="*/ 558723 h 566036"/>
              <a:gd name="connsiteX4" fmla="*/ 1060947 w 2148797"/>
              <a:gd name="connsiteY4" fmla="*/ 561104 h 566036"/>
              <a:gd name="connsiteX5" fmla="*/ 1058947 w 2148797"/>
              <a:gd name="connsiteY5" fmla="*/ 561676 h 566036"/>
              <a:gd name="connsiteX6" fmla="*/ 1064281 w 2148797"/>
              <a:gd name="connsiteY6" fmla="*/ 553103 h 566036"/>
              <a:gd name="connsiteX7" fmla="*/ 1035706 w 2148797"/>
              <a:gd name="connsiteY7" fmla="*/ 553103 h 566036"/>
              <a:gd name="connsiteX8" fmla="*/ 1037991 w 2148797"/>
              <a:gd name="connsiteY8" fmla="*/ 554627 h 566036"/>
              <a:gd name="connsiteX9" fmla="*/ 1038277 w 2148797"/>
              <a:gd name="connsiteY9" fmla="*/ 555199 h 566036"/>
              <a:gd name="connsiteX10" fmla="*/ 1039230 w 2148797"/>
              <a:gd name="connsiteY10" fmla="*/ 557008 h 566036"/>
              <a:gd name="connsiteX11" fmla="*/ 1036086 w 2148797"/>
              <a:gd name="connsiteY11" fmla="*/ 556532 h 566036"/>
              <a:gd name="connsiteX12" fmla="*/ 1032467 w 2148797"/>
              <a:gd name="connsiteY12" fmla="*/ 559961 h 566036"/>
              <a:gd name="connsiteX13" fmla="*/ 1031800 w 2148797"/>
              <a:gd name="connsiteY13" fmla="*/ 560628 h 566036"/>
              <a:gd name="connsiteX14" fmla="*/ 1029991 w 2148797"/>
              <a:gd name="connsiteY14" fmla="*/ 560152 h 566036"/>
              <a:gd name="connsiteX15" fmla="*/ 1027609 w 2148797"/>
              <a:gd name="connsiteY15" fmla="*/ 556246 h 566036"/>
              <a:gd name="connsiteX16" fmla="*/ 1031705 w 2148797"/>
              <a:gd name="connsiteY16" fmla="*/ 554722 h 566036"/>
              <a:gd name="connsiteX17" fmla="*/ 1034182 w 2148797"/>
              <a:gd name="connsiteY17" fmla="*/ 554627 h 566036"/>
              <a:gd name="connsiteX18" fmla="*/ 1035134 w 2148797"/>
              <a:gd name="connsiteY18" fmla="*/ 553675 h 566036"/>
              <a:gd name="connsiteX19" fmla="*/ 969602 w 2148797"/>
              <a:gd name="connsiteY19" fmla="*/ 553103 h 566036"/>
              <a:gd name="connsiteX20" fmla="*/ 975507 w 2148797"/>
              <a:gd name="connsiteY20" fmla="*/ 558437 h 566036"/>
              <a:gd name="connsiteX21" fmla="*/ 978841 w 2148797"/>
              <a:gd name="connsiteY21" fmla="*/ 559199 h 566036"/>
              <a:gd name="connsiteX22" fmla="*/ 978174 w 2148797"/>
              <a:gd name="connsiteY22" fmla="*/ 556437 h 566036"/>
              <a:gd name="connsiteX23" fmla="*/ 979317 w 2148797"/>
              <a:gd name="connsiteY23" fmla="*/ 555199 h 566036"/>
              <a:gd name="connsiteX24" fmla="*/ 981699 w 2148797"/>
              <a:gd name="connsiteY24" fmla="*/ 555294 h 566036"/>
              <a:gd name="connsiteX25" fmla="*/ 984461 w 2148797"/>
              <a:gd name="connsiteY25" fmla="*/ 565295 h 566036"/>
              <a:gd name="connsiteX26" fmla="*/ 984556 w 2148797"/>
              <a:gd name="connsiteY26" fmla="*/ 565867 h 566036"/>
              <a:gd name="connsiteX27" fmla="*/ 975317 w 2148797"/>
              <a:gd name="connsiteY27" fmla="*/ 560247 h 566036"/>
              <a:gd name="connsiteX28" fmla="*/ 968459 w 2148797"/>
              <a:gd name="connsiteY28" fmla="*/ 561295 h 566036"/>
              <a:gd name="connsiteX29" fmla="*/ 960553 w 2148797"/>
              <a:gd name="connsiteY29" fmla="*/ 563581 h 566036"/>
              <a:gd name="connsiteX30" fmla="*/ 957791 w 2148797"/>
              <a:gd name="connsiteY30" fmla="*/ 565390 h 566036"/>
              <a:gd name="connsiteX31" fmla="*/ 951219 w 2148797"/>
              <a:gd name="connsiteY31" fmla="*/ 562819 h 566036"/>
              <a:gd name="connsiteX32" fmla="*/ 951981 w 2148797"/>
              <a:gd name="connsiteY32" fmla="*/ 561009 h 566036"/>
              <a:gd name="connsiteX33" fmla="*/ 956743 w 2148797"/>
              <a:gd name="connsiteY33" fmla="*/ 559961 h 566036"/>
              <a:gd name="connsiteX34" fmla="*/ 959410 w 2148797"/>
              <a:gd name="connsiteY34" fmla="*/ 560533 h 566036"/>
              <a:gd name="connsiteX35" fmla="*/ 963125 w 2148797"/>
              <a:gd name="connsiteY35" fmla="*/ 557770 h 566036"/>
              <a:gd name="connsiteX36" fmla="*/ 969602 w 2148797"/>
              <a:gd name="connsiteY36" fmla="*/ 553103 h 566036"/>
              <a:gd name="connsiteX37" fmla="*/ 1008571 w 2148797"/>
              <a:gd name="connsiteY37" fmla="*/ 551924 h 566036"/>
              <a:gd name="connsiteX38" fmla="*/ 1011035 w 2148797"/>
              <a:gd name="connsiteY38" fmla="*/ 552913 h 566036"/>
              <a:gd name="connsiteX39" fmla="*/ 1005416 w 2148797"/>
              <a:gd name="connsiteY39" fmla="*/ 554913 h 566036"/>
              <a:gd name="connsiteX40" fmla="*/ 1004273 w 2148797"/>
              <a:gd name="connsiteY40" fmla="*/ 555199 h 566036"/>
              <a:gd name="connsiteX41" fmla="*/ 1000558 w 2148797"/>
              <a:gd name="connsiteY41" fmla="*/ 558628 h 566036"/>
              <a:gd name="connsiteX42" fmla="*/ 996176 w 2148797"/>
              <a:gd name="connsiteY42" fmla="*/ 564628 h 566036"/>
              <a:gd name="connsiteX43" fmla="*/ 995891 w 2148797"/>
              <a:gd name="connsiteY43" fmla="*/ 559771 h 566036"/>
              <a:gd name="connsiteX44" fmla="*/ 1004082 w 2148797"/>
              <a:gd name="connsiteY44" fmla="*/ 552151 h 566036"/>
              <a:gd name="connsiteX45" fmla="*/ 1005035 w 2148797"/>
              <a:gd name="connsiteY45" fmla="*/ 553008 h 566036"/>
              <a:gd name="connsiteX46" fmla="*/ 1008571 w 2148797"/>
              <a:gd name="connsiteY46" fmla="*/ 551924 h 566036"/>
              <a:gd name="connsiteX47" fmla="*/ 1158197 w 2148797"/>
              <a:gd name="connsiteY47" fmla="*/ 550532 h 566036"/>
              <a:gd name="connsiteX48" fmla="*/ 1170579 w 2148797"/>
              <a:gd name="connsiteY48" fmla="*/ 551579 h 566036"/>
              <a:gd name="connsiteX49" fmla="*/ 1176866 w 2148797"/>
              <a:gd name="connsiteY49" fmla="*/ 553484 h 566036"/>
              <a:gd name="connsiteX50" fmla="*/ 1171437 w 2148797"/>
              <a:gd name="connsiteY50" fmla="*/ 557294 h 566036"/>
              <a:gd name="connsiteX51" fmla="*/ 1166389 w 2148797"/>
              <a:gd name="connsiteY51" fmla="*/ 556818 h 566036"/>
              <a:gd name="connsiteX52" fmla="*/ 1163436 w 2148797"/>
              <a:gd name="connsiteY52" fmla="*/ 554056 h 566036"/>
              <a:gd name="connsiteX53" fmla="*/ 1158387 w 2148797"/>
              <a:gd name="connsiteY53" fmla="*/ 550722 h 566036"/>
              <a:gd name="connsiteX54" fmla="*/ 1270496 w 2148797"/>
              <a:gd name="connsiteY54" fmla="*/ 549388 h 566036"/>
              <a:gd name="connsiteX55" fmla="*/ 1279640 w 2148797"/>
              <a:gd name="connsiteY55" fmla="*/ 551960 h 566036"/>
              <a:gd name="connsiteX56" fmla="*/ 1278212 w 2148797"/>
              <a:gd name="connsiteY56" fmla="*/ 552817 h 566036"/>
              <a:gd name="connsiteX57" fmla="*/ 1272211 w 2148797"/>
              <a:gd name="connsiteY57" fmla="*/ 555960 h 566036"/>
              <a:gd name="connsiteX58" fmla="*/ 1271163 w 2148797"/>
              <a:gd name="connsiteY58" fmla="*/ 557103 h 566036"/>
              <a:gd name="connsiteX59" fmla="*/ 1267448 w 2148797"/>
              <a:gd name="connsiteY59" fmla="*/ 556722 h 566036"/>
              <a:gd name="connsiteX60" fmla="*/ 1267258 w 2148797"/>
              <a:gd name="connsiteY60" fmla="*/ 554436 h 566036"/>
              <a:gd name="connsiteX61" fmla="*/ 1270306 w 2148797"/>
              <a:gd name="connsiteY61" fmla="*/ 551484 h 566036"/>
              <a:gd name="connsiteX62" fmla="*/ 1270496 w 2148797"/>
              <a:gd name="connsiteY62" fmla="*/ 549388 h 566036"/>
              <a:gd name="connsiteX63" fmla="*/ 1253447 w 2148797"/>
              <a:gd name="connsiteY63" fmla="*/ 549007 h 566036"/>
              <a:gd name="connsiteX64" fmla="*/ 1258114 w 2148797"/>
              <a:gd name="connsiteY64" fmla="*/ 550722 h 566036"/>
              <a:gd name="connsiteX65" fmla="*/ 1262972 w 2148797"/>
              <a:gd name="connsiteY65" fmla="*/ 554817 h 566036"/>
              <a:gd name="connsiteX66" fmla="*/ 1262686 w 2148797"/>
              <a:gd name="connsiteY66" fmla="*/ 554817 h 566036"/>
              <a:gd name="connsiteX67" fmla="*/ 1259162 w 2148797"/>
              <a:gd name="connsiteY67" fmla="*/ 554341 h 566036"/>
              <a:gd name="connsiteX68" fmla="*/ 1247542 w 2148797"/>
              <a:gd name="connsiteY68" fmla="*/ 554913 h 566036"/>
              <a:gd name="connsiteX69" fmla="*/ 1246303 w 2148797"/>
              <a:gd name="connsiteY69" fmla="*/ 555865 h 566036"/>
              <a:gd name="connsiteX70" fmla="*/ 1242017 w 2148797"/>
              <a:gd name="connsiteY70" fmla="*/ 559294 h 566036"/>
              <a:gd name="connsiteX71" fmla="*/ 1244684 w 2148797"/>
              <a:gd name="connsiteY71" fmla="*/ 552817 h 566036"/>
              <a:gd name="connsiteX72" fmla="*/ 1247542 w 2148797"/>
              <a:gd name="connsiteY72" fmla="*/ 552912 h 566036"/>
              <a:gd name="connsiteX73" fmla="*/ 1250304 w 2148797"/>
              <a:gd name="connsiteY73" fmla="*/ 553008 h 566036"/>
              <a:gd name="connsiteX74" fmla="*/ 1253447 w 2148797"/>
              <a:gd name="connsiteY74" fmla="*/ 549007 h 566036"/>
              <a:gd name="connsiteX75" fmla="*/ 1707980 w 2148797"/>
              <a:gd name="connsiteY75" fmla="*/ 547769 h 566036"/>
              <a:gd name="connsiteX76" fmla="*/ 1710266 w 2148797"/>
              <a:gd name="connsiteY76" fmla="*/ 554722 h 566036"/>
              <a:gd name="connsiteX77" fmla="*/ 1705027 w 2148797"/>
              <a:gd name="connsiteY77" fmla="*/ 556341 h 566036"/>
              <a:gd name="connsiteX78" fmla="*/ 1701598 w 2148797"/>
              <a:gd name="connsiteY78" fmla="*/ 553008 h 566036"/>
              <a:gd name="connsiteX79" fmla="*/ 1702646 w 2148797"/>
              <a:gd name="connsiteY79" fmla="*/ 553008 h 566036"/>
              <a:gd name="connsiteX80" fmla="*/ 1705408 w 2148797"/>
              <a:gd name="connsiteY80" fmla="*/ 553008 h 566036"/>
              <a:gd name="connsiteX81" fmla="*/ 1707980 w 2148797"/>
              <a:gd name="connsiteY81" fmla="*/ 547769 h 566036"/>
              <a:gd name="connsiteX82" fmla="*/ 1549770 w 2148797"/>
              <a:gd name="connsiteY82" fmla="*/ 547388 h 566036"/>
              <a:gd name="connsiteX83" fmla="*/ 1552436 w 2148797"/>
              <a:gd name="connsiteY83" fmla="*/ 548150 h 566036"/>
              <a:gd name="connsiteX84" fmla="*/ 1551389 w 2148797"/>
              <a:gd name="connsiteY84" fmla="*/ 554150 h 566036"/>
              <a:gd name="connsiteX85" fmla="*/ 1547769 w 2148797"/>
              <a:gd name="connsiteY85" fmla="*/ 554722 h 566036"/>
              <a:gd name="connsiteX86" fmla="*/ 1545483 w 2148797"/>
              <a:gd name="connsiteY86" fmla="*/ 555103 h 566036"/>
              <a:gd name="connsiteX87" fmla="*/ 1547769 w 2148797"/>
              <a:gd name="connsiteY87" fmla="*/ 553198 h 566036"/>
              <a:gd name="connsiteX88" fmla="*/ 1547578 w 2148797"/>
              <a:gd name="connsiteY88" fmla="*/ 548054 h 566036"/>
              <a:gd name="connsiteX89" fmla="*/ 1549770 w 2148797"/>
              <a:gd name="connsiteY89" fmla="*/ 547388 h 566036"/>
              <a:gd name="connsiteX90" fmla="*/ 1425373 w 2148797"/>
              <a:gd name="connsiteY90" fmla="*/ 545483 h 566036"/>
              <a:gd name="connsiteX91" fmla="*/ 1433278 w 2148797"/>
              <a:gd name="connsiteY91" fmla="*/ 550722 h 566036"/>
              <a:gd name="connsiteX92" fmla="*/ 1431469 w 2148797"/>
              <a:gd name="connsiteY92" fmla="*/ 557294 h 566036"/>
              <a:gd name="connsiteX93" fmla="*/ 1426230 w 2148797"/>
              <a:gd name="connsiteY93" fmla="*/ 556342 h 566036"/>
              <a:gd name="connsiteX94" fmla="*/ 1426802 w 2148797"/>
              <a:gd name="connsiteY94" fmla="*/ 555865 h 566036"/>
              <a:gd name="connsiteX95" fmla="*/ 1428135 w 2148797"/>
              <a:gd name="connsiteY95" fmla="*/ 554818 h 566036"/>
              <a:gd name="connsiteX96" fmla="*/ 1431183 w 2148797"/>
              <a:gd name="connsiteY96" fmla="*/ 550531 h 566036"/>
              <a:gd name="connsiteX97" fmla="*/ 1425373 w 2148797"/>
              <a:gd name="connsiteY97" fmla="*/ 545483 h 566036"/>
              <a:gd name="connsiteX98" fmla="*/ 1504431 w 2148797"/>
              <a:gd name="connsiteY98" fmla="*/ 544721 h 566036"/>
              <a:gd name="connsiteX99" fmla="*/ 1513479 w 2148797"/>
              <a:gd name="connsiteY99" fmla="*/ 548912 h 566036"/>
              <a:gd name="connsiteX100" fmla="*/ 1508812 w 2148797"/>
              <a:gd name="connsiteY100" fmla="*/ 549674 h 566036"/>
              <a:gd name="connsiteX101" fmla="*/ 1504907 w 2148797"/>
              <a:gd name="connsiteY101" fmla="*/ 550340 h 566036"/>
              <a:gd name="connsiteX102" fmla="*/ 1504431 w 2148797"/>
              <a:gd name="connsiteY102" fmla="*/ 544721 h 566036"/>
              <a:gd name="connsiteX103" fmla="*/ 1870381 w 2148797"/>
              <a:gd name="connsiteY103" fmla="*/ 543292 h 566036"/>
              <a:gd name="connsiteX104" fmla="*/ 1878287 w 2148797"/>
              <a:gd name="connsiteY104" fmla="*/ 544245 h 566036"/>
              <a:gd name="connsiteX105" fmla="*/ 1878763 w 2148797"/>
              <a:gd name="connsiteY105" fmla="*/ 552817 h 566036"/>
              <a:gd name="connsiteX106" fmla="*/ 1876286 w 2148797"/>
              <a:gd name="connsiteY106" fmla="*/ 548055 h 566036"/>
              <a:gd name="connsiteX107" fmla="*/ 1872477 w 2148797"/>
              <a:gd name="connsiteY107" fmla="*/ 545007 h 566036"/>
              <a:gd name="connsiteX108" fmla="*/ 1611777 w 2148797"/>
              <a:gd name="connsiteY108" fmla="*/ 542721 h 566036"/>
              <a:gd name="connsiteX109" fmla="*/ 1620064 w 2148797"/>
              <a:gd name="connsiteY109" fmla="*/ 545292 h 566036"/>
              <a:gd name="connsiteX110" fmla="*/ 1621683 w 2148797"/>
              <a:gd name="connsiteY110" fmla="*/ 550912 h 566036"/>
              <a:gd name="connsiteX111" fmla="*/ 1619778 w 2148797"/>
              <a:gd name="connsiteY111" fmla="*/ 551579 h 566036"/>
              <a:gd name="connsiteX112" fmla="*/ 1619016 w 2148797"/>
              <a:gd name="connsiteY112" fmla="*/ 551865 h 566036"/>
              <a:gd name="connsiteX113" fmla="*/ 1613682 w 2148797"/>
              <a:gd name="connsiteY113" fmla="*/ 545769 h 566036"/>
              <a:gd name="connsiteX114" fmla="*/ 1611777 w 2148797"/>
              <a:gd name="connsiteY114" fmla="*/ 542721 h 566036"/>
              <a:gd name="connsiteX115" fmla="*/ 1601966 w 2148797"/>
              <a:gd name="connsiteY115" fmla="*/ 542435 h 566036"/>
              <a:gd name="connsiteX116" fmla="*/ 1603395 w 2148797"/>
              <a:gd name="connsiteY116" fmla="*/ 542530 h 566036"/>
              <a:gd name="connsiteX117" fmla="*/ 1605395 w 2148797"/>
              <a:gd name="connsiteY117" fmla="*/ 542625 h 566036"/>
              <a:gd name="connsiteX118" fmla="*/ 1605299 w 2148797"/>
              <a:gd name="connsiteY118" fmla="*/ 544340 h 566036"/>
              <a:gd name="connsiteX119" fmla="*/ 1604728 w 2148797"/>
              <a:gd name="connsiteY119" fmla="*/ 545292 h 566036"/>
              <a:gd name="connsiteX120" fmla="*/ 1603014 w 2148797"/>
              <a:gd name="connsiteY120" fmla="*/ 548245 h 566036"/>
              <a:gd name="connsiteX121" fmla="*/ 1599013 w 2148797"/>
              <a:gd name="connsiteY121" fmla="*/ 553293 h 566036"/>
              <a:gd name="connsiteX122" fmla="*/ 1591869 w 2148797"/>
              <a:gd name="connsiteY122" fmla="*/ 547579 h 566036"/>
              <a:gd name="connsiteX123" fmla="*/ 1598918 w 2148797"/>
              <a:gd name="connsiteY123" fmla="*/ 547102 h 566036"/>
              <a:gd name="connsiteX124" fmla="*/ 1601966 w 2148797"/>
              <a:gd name="connsiteY124" fmla="*/ 542435 h 566036"/>
              <a:gd name="connsiteX125" fmla="*/ 815487 w 2148797"/>
              <a:gd name="connsiteY125" fmla="*/ 541387 h 566036"/>
              <a:gd name="connsiteX126" fmla="*/ 823679 w 2148797"/>
              <a:gd name="connsiteY126" fmla="*/ 544625 h 566036"/>
              <a:gd name="connsiteX127" fmla="*/ 825964 w 2148797"/>
              <a:gd name="connsiteY127" fmla="*/ 544435 h 566036"/>
              <a:gd name="connsiteX128" fmla="*/ 806438 w 2148797"/>
              <a:gd name="connsiteY128" fmla="*/ 546531 h 566036"/>
              <a:gd name="connsiteX129" fmla="*/ 809772 w 2148797"/>
              <a:gd name="connsiteY129" fmla="*/ 545387 h 566036"/>
              <a:gd name="connsiteX130" fmla="*/ 811772 w 2148797"/>
              <a:gd name="connsiteY130" fmla="*/ 543959 h 566036"/>
              <a:gd name="connsiteX131" fmla="*/ 1725792 w 2148797"/>
              <a:gd name="connsiteY131" fmla="*/ 541292 h 566036"/>
              <a:gd name="connsiteX132" fmla="*/ 1728268 w 2148797"/>
              <a:gd name="connsiteY132" fmla="*/ 544531 h 566036"/>
              <a:gd name="connsiteX133" fmla="*/ 1731221 w 2148797"/>
              <a:gd name="connsiteY133" fmla="*/ 544721 h 566036"/>
              <a:gd name="connsiteX134" fmla="*/ 1732936 w 2148797"/>
              <a:gd name="connsiteY134" fmla="*/ 544816 h 566036"/>
              <a:gd name="connsiteX135" fmla="*/ 1737793 w 2148797"/>
              <a:gd name="connsiteY135" fmla="*/ 545578 h 566036"/>
              <a:gd name="connsiteX136" fmla="*/ 1741032 w 2148797"/>
              <a:gd name="connsiteY136" fmla="*/ 546245 h 566036"/>
              <a:gd name="connsiteX137" fmla="*/ 1742175 w 2148797"/>
              <a:gd name="connsiteY137" fmla="*/ 546436 h 566036"/>
              <a:gd name="connsiteX138" fmla="*/ 1744651 w 2148797"/>
              <a:gd name="connsiteY138" fmla="*/ 546817 h 566036"/>
              <a:gd name="connsiteX139" fmla="*/ 1743127 w 2148797"/>
              <a:gd name="connsiteY139" fmla="*/ 548340 h 566036"/>
              <a:gd name="connsiteX140" fmla="*/ 1741508 w 2148797"/>
              <a:gd name="connsiteY140" fmla="*/ 548721 h 566036"/>
              <a:gd name="connsiteX141" fmla="*/ 1733222 w 2148797"/>
              <a:gd name="connsiteY141" fmla="*/ 548817 h 566036"/>
              <a:gd name="connsiteX142" fmla="*/ 1730459 w 2148797"/>
              <a:gd name="connsiteY142" fmla="*/ 550150 h 566036"/>
              <a:gd name="connsiteX143" fmla="*/ 1729125 w 2148797"/>
              <a:gd name="connsiteY143" fmla="*/ 551198 h 566036"/>
              <a:gd name="connsiteX144" fmla="*/ 1721220 w 2148797"/>
              <a:gd name="connsiteY144" fmla="*/ 543864 h 566036"/>
              <a:gd name="connsiteX145" fmla="*/ 1725125 w 2148797"/>
              <a:gd name="connsiteY145" fmla="*/ 541673 h 566036"/>
              <a:gd name="connsiteX146" fmla="*/ 1522338 w 2148797"/>
              <a:gd name="connsiteY146" fmla="*/ 541006 h 566036"/>
              <a:gd name="connsiteX147" fmla="*/ 1523862 w 2148797"/>
              <a:gd name="connsiteY147" fmla="*/ 541006 h 566036"/>
              <a:gd name="connsiteX148" fmla="*/ 1525576 w 2148797"/>
              <a:gd name="connsiteY148" fmla="*/ 541006 h 566036"/>
              <a:gd name="connsiteX149" fmla="*/ 1530244 w 2148797"/>
              <a:gd name="connsiteY149" fmla="*/ 544816 h 566036"/>
              <a:gd name="connsiteX150" fmla="*/ 1528243 w 2148797"/>
              <a:gd name="connsiteY150" fmla="*/ 550245 h 566036"/>
              <a:gd name="connsiteX151" fmla="*/ 1526433 w 2148797"/>
              <a:gd name="connsiteY151" fmla="*/ 550626 h 566036"/>
              <a:gd name="connsiteX152" fmla="*/ 1524148 w 2148797"/>
              <a:gd name="connsiteY152" fmla="*/ 551102 h 566036"/>
              <a:gd name="connsiteX153" fmla="*/ 1519099 w 2148797"/>
              <a:gd name="connsiteY153" fmla="*/ 549960 h 566036"/>
              <a:gd name="connsiteX154" fmla="*/ 1521195 w 2148797"/>
              <a:gd name="connsiteY154" fmla="*/ 548912 h 566036"/>
              <a:gd name="connsiteX155" fmla="*/ 1522338 w 2148797"/>
              <a:gd name="connsiteY155" fmla="*/ 548721 h 566036"/>
              <a:gd name="connsiteX156" fmla="*/ 1524243 w 2148797"/>
              <a:gd name="connsiteY156" fmla="*/ 548435 h 566036"/>
              <a:gd name="connsiteX157" fmla="*/ 1524148 w 2148797"/>
              <a:gd name="connsiteY157" fmla="*/ 544721 h 566036"/>
              <a:gd name="connsiteX158" fmla="*/ 1522338 w 2148797"/>
              <a:gd name="connsiteY158" fmla="*/ 544435 h 566036"/>
              <a:gd name="connsiteX159" fmla="*/ 1521576 w 2148797"/>
              <a:gd name="connsiteY159" fmla="*/ 544340 h 566036"/>
              <a:gd name="connsiteX160" fmla="*/ 1522338 w 2148797"/>
              <a:gd name="connsiteY160" fmla="*/ 541006 h 566036"/>
              <a:gd name="connsiteX161" fmla="*/ 1564438 w 2148797"/>
              <a:gd name="connsiteY161" fmla="*/ 540625 h 566036"/>
              <a:gd name="connsiteX162" fmla="*/ 1572058 w 2148797"/>
              <a:gd name="connsiteY162" fmla="*/ 544244 h 566036"/>
              <a:gd name="connsiteX163" fmla="*/ 1581202 w 2148797"/>
              <a:gd name="connsiteY163" fmla="*/ 548340 h 566036"/>
              <a:gd name="connsiteX164" fmla="*/ 1581488 w 2148797"/>
              <a:gd name="connsiteY164" fmla="*/ 549864 h 566036"/>
              <a:gd name="connsiteX165" fmla="*/ 1581678 w 2148797"/>
              <a:gd name="connsiteY165" fmla="*/ 550721 h 566036"/>
              <a:gd name="connsiteX166" fmla="*/ 1583964 w 2148797"/>
              <a:gd name="connsiteY166" fmla="*/ 552531 h 566036"/>
              <a:gd name="connsiteX167" fmla="*/ 1576154 w 2148797"/>
              <a:gd name="connsiteY167" fmla="*/ 550912 h 566036"/>
              <a:gd name="connsiteX168" fmla="*/ 1571582 w 2148797"/>
              <a:gd name="connsiteY168" fmla="*/ 549007 h 566036"/>
              <a:gd name="connsiteX169" fmla="*/ 1556342 w 2148797"/>
              <a:gd name="connsiteY169" fmla="*/ 544816 h 566036"/>
              <a:gd name="connsiteX170" fmla="*/ 1560152 w 2148797"/>
              <a:gd name="connsiteY170" fmla="*/ 541482 h 566036"/>
              <a:gd name="connsiteX171" fmla="*/ 1563962 w 2148797"/>
              <a:gd name="connsiteY171" fmla="*/ 540720 h 566036"/>
              <a:gd name="connsiteX172" fmla="*/ 1823803 w 2148797"/>
              <a:gd name="connsiteY172" fmla="*/ 540149 h 566036"/>
              <a:gd name="connsiteX173" fmla="*/ 1834186 w 2148797"/>
              <a:gd name="connsiteY173" fmla="*/ 543102 h 566036"/>
              <a:gd name="connsiteX174" fmla="*/ 1829899 w 2148797"/>
              <a:gd name="connsiteY174" fmla="*/ 550912 h 566036"/>
              <a:gd name="connsiteX175" fmla="*/ 1828756 w 2148797"/>
              <a:gd name="connsiteY175" fmla="*/ 549960 h 566036"/>
              <a:gd name="connsiteX176" fmla="*/ 1826090 w 2148797"/>
              <a:gd name="connsiteY176" fmla="*/ 545769 h 566036"/>
              <a:gd name="connsiteX177" fmla="*/ 1818184 w 2148797"/>
              <a:gd name="connsiteY177" fmla="*/ 543388 h 566036"/>
              <a:gd name="connsiteX178" fmla="*/ 1816755 w 2148797"/>
              <a:gd name="connsiteY178" fmla="*/ 543769 h 566036"/>
              <a:gd name="connsiteX179" fmla="*/ 1815516 w 2148797"/>
              <a:gd name="connsiteY179" fmla="*/ 540625 h 566036"/>
              <a:gd name="connsiteX180" fmla="*/ 1817517 w 2148797"/>
              <a:gd name="connsiteY180" fmla="*/ 540530 h 566036"/>
              <a:gd name="connsiteX181" fmla="*/ 1801801 w 2148797"/>
              <a:gd name="connsiteY181" fmla="*/ 536434 h 566036"/>
              <a:gd name="connsiteX182" fmla="*/ 1802468 w 2148797"/>
              <a:gd name="connsiteY182" fmla="*/ 537196 h 566036"/>
              <a:gd name="connsiteX183" fmla="*/ 1803897 w 2148797"/>
              <a:gd name="connsiteY183" fmla="*/ 538911 h 566036"/>
              <a:gd name="connsiteX184" fmla="*/ 1805325 w 2148797"/>
              <a:gd name="connsiteY184" fmla="*/ 542435 h 566036"/>
              <a:gd name="connsiteX185" fmla="*/ 1795515 w 2148797"/>
              <a:gd name="connsiteY185" fmla="*/ 547483 h 566036"/>
              <a:gd name="connsiteX186" fmla="*/ 1785990 w 2148797"/>
              <a:gd name="connsiteY186" fmla="*/ 542340 h 566036"/>
              <a:gd name="connsiteX187" fmla="*/ 1792371 w 2148797"/>
              <a:gd name="connsiteY187" fmla="*/ 543483 h 566036"/>
              <a:gd name="connsiteX188" fmla="*/ 1795896 w 2148797"/>
              <a:gd name="connsiteY188" fmla="*/ 542244 h 566036"/>
              <a:gd name="connsiteX189" fmla="*/ 1801801 w 2148797"/>
              <a:gd name="connsiteY189" fmla="*/ 536434 h 566036"/>
              <a:gd name="connsiteX190" fmla="*/ 1041230 w 2148797"/>
              <a:gd name="connsiteY190" fmla="*/ 536148 h 566036"/>
              <a:gd name="connsiteX191" fmla="*/ 1043992 w 2148797"/>
              <a:gd name="connsiteY191" fmla="*/ 536720 h 566036"/>
              <a:gd name="connsiteX192" fmla="*/ 1045326 w 2148797"/>
              <a:gd name="connsiteY192" fmla="*/ 537005 h 566036"/>
              <a:gd name="connsiteX193" fmla="*/ 1046564 w 2148797"/>
              <a:gd name="connsiteY193" fmla="*/ 541006 h 566036"/>
              <a:gd name="connsiteX194" fmla="*/ 1044183 w 2148797"/>
              <a:gd name="connsiteY194" fmla="*/ 544911 h 566036"/>
              <a:gd name="connsiteX195" fmla="*/ 1043897 w 2148797"/>
              <a:gd name="connsiteY195" fmla="*/ 544625 h 566036"/>
              <a:gd name="connsiteX196" fmla="*/ 1041897 w 2148797"/>
              <a:gd name="connsiteY196" fmla="*/ 541292 h 566036"/>
              <a:gd name="connsiteX197" fmla="*/ 1041230 w 2148797"/>
              <a:gd name="connsiteY197" fmla="*/ 540720 h 566036"/>
              <a:gd name="connsiteX198" fmla="*/ 1038563 w 2148797"/>
              <a:gd name="connsiteY198" fmla="*/ 541292 h 566036"/>
              <a:gd name="connsiteX199" fmla="*/ 1038563 w 2148797"/>
              <a:gd name="connsiteY199" fmla="*/ 543863 h 566036"/>
              <a:gd name="connsiteX200" fmla="*/ 1034467 w 2148797"/>
              <a:gd name="connsiteY200" fmla="*/ 539768 h 566036"/>
              <a:gd name="connsiteX201" fmla="*/ 1041230 w 2148797"/>
              <a:gd name="connsiteY201" fmla="*/ 536148 h 566036"/>
              <a:gd name="connsiteX202" fmla="*/ 78538 w 2148797"/>
              <a:gd name="connsiteY202" fmla="*/ 534244 h 566036"/>
              <a:gd name="connsiteX203" fmla="*/ 80634 w 2148797"/>
              <a:gd name="connsiteY203" fmla="*/ 535006 h 566036"/>
              <a:gd name="connsiteX204" fmla="*/ 83205 w 2148797"/>
              <a:gd name="connsiteY204" fmla="*/ 535959 h 566036"/>
              <a:gd name="connsiteX205" fmla="*/ 88730 w 2148797"/>
              <a:gd name="connsiteY205" fmla="*/ 536149 h 566036"/>
              <a:gd name="connsiteX206" fmla="*/ 88444 w 2148797"/>
              <a:gd name="connsiteY206" fmla="*/ 536530 h 566036"/>
              <a:gd name="connsiteX207" fmla="*/ 84634 w 2148797"/>
              <a:gd name="connsiteY207" fmla="*/ 540435 h 566036"/>
              <a:gd name="connsiteX208" fmla="*/ 84063 w 2148797"/>
              <a:gd name="connsiteY208" fmla="*/ 541292 h 566036"/>
              <a:gd name="connsiteX209" fmla="*/ 83110 w 2148797"/>
              <a:gd name="connsiteY209" fmla="*/ 544340 h 566036"/>
              <a:gd name="connsiteX210" fmla="*/ 76157 w 2148797"/>
              <a:gd name="connsiteY210" fmla="*/ 540816 h 566036"/>
              <a:gd name="connsiteX211" fmla="*/ 78538 w 2148797"/>
              <a:gd name="connsiteY211" fmla="*/ 534244 h 566036"/>
              <a:gd name="connsiteX212" fmla="*/ 1450995 w 2148797"/>
              <a:gd name="connsiteY212" fmla="*/ 526052 h 566036"/>
              <a:gd name="connsiteX213" fmla="*/ 1451758 w 2148797"/>
              <a:gd name="connsiteY213" fmla="*/ 528433 h 566036"/>
              <a:gd name="connsiteX214" fmla="*/ 1447090 w 2148797"/>
              <a:gd name="connsiteY214" fmla="*/ 533577 h 566036"/>
              <a:gd name="connsiteX215" fmla="*/ 1436613 w 2148797"/>
              <a:gd name="connsiteY215" fmla="*/ 528719 h 566036"/>
              <a:gd name="connsiteX216" fmla="*/ 1437660 w 2148797"/>
              <a:gd name="connsiteY216" fmla="*/ 528338 h 566036"/>
              <a:gd name="connsiteX217" fmla="*/ 1444518 w 2148797"/>
              <a:gd name="connsiteY217" fmla="*/ 530910 h 566036"/>
              <a:gd name="connsiteX218" fmla="*/ 1447662 w 2148797"/>
              <a:gd name="connsiteY218" fmla="*/ 531862 h 566036"/>
              <a:gd name="connsiteX219" fmla="*/ 1449471 w 2148797"/>
              <a:gd name="connsiteY219" fmla="*/ 529767 h 566036"/>
              <a:gd name="connsiteX220" fmla="*/ 1449757 w 2148797"/>
              <a:gd name="connsiteY220" fmla="*/ 528529 h 566036"/>
              <a:gd name="connsiteX221" fmla="*/ 1450995 w 2148797"/>
              <a:gd name="connsiteY221" fmla="*/ 526052 h 566036"/>
              <a:gd name="connsiteX222" fmla="*/ 1344697 w 2148797"/>
              <a:gd name="connsiteY222" fmla="*/ 525766 h 566036"/>
              <a:gd name="connsiteX223" fmla="*/ 1350793 w 2148797"/>
              <a:gd name="connsiteY223" fmla="*/ 530815 h 566036"/>
              <a:gd name="connsiteX224" fmla="*/ 1353079 w 2148797"/>
              <a:gd name="connsiteY224" fmla="*/ 532243 h 566036"/>
              <a:gd name="connsiteX225" fmla="*/ 1353269 w 2148797"/>
              <a:gd name="connsiteY225" fmla="*/ 540149 h 566036"/>
              <a:gd name="connsiteX226" fmla="*/ 1352603 w 2148797"/>
              <a:gd name="connsiteY226" fmla="*/ 540340 h 566036"/>
              <a:gd name="connsiteX227" fmla="*/ 1351936 w 2148797"/>
              <a:gd name="connsiteY227" fmla="*/ 540530 h 566036"/>
              <a:gd name="connsiteX228" fmla="*/ 1347078 w 2148797"/>
              <a:gd name="connsiteY228" fmla="*/ 536149 h 566036"/>
              <a:gd name="connsiteX229" fmla="*/ 1341839 w 2148797"/>
              <a:gd name="connsiteY229" fmla="*/ 526243 h 566036"/>
              <a:gd name="connsiteX230" fmla="*/ 1342411 w 2148797"/>
              <a:gd name="connsiteY230" fmla="*/ 525957 h 566036"/>
              <a:gd name="connsiteX231" fmla="*/ 1344697 w 2148797"/>
              <a:gd name="connsiteY231" fmla="*/ 525766 h 566036"/>
              <a:gd name="connsiteX232" fmla="*/ 945694 w 2148797"/>
              <a:gd name="connsiteY232" fmla="*/ 525385 h 566036"/>
              <a:gd name="connsiteX233" fmla="*/ 954743 w 2148797"/>
              <a:gd name="connsiteY233" fmla="*/ 527576 h 566036"/>
              <a:gd name="connsiteX234" fmla="*/ 957124 w 2148797"/>
              <a:gd name="connsiteY234" fmla="*/ 529195 h 566036"/>
              <a:gd name="connsiteX235" fmla="*/ 955695 w 2148797"/>
              <a:gd name="connsiteY235" fmla="*/ 539292 h 566036"/>
              <a:gd name="connsiteX236" fmla="*/ 949408 w 2148797"/>
              <a:gd name="connsiteY236" fmla="*/ 531957 h 566036"/>
              <a:gd name="connsiteX237" fmla="*/ 945694 w 2148797"/>
              <a:gd name="connsiteY237" fmla="*/ 525385 h 566036"/>
              <a:gd name="connsiteX238" fmla="*/ 721285 w 2148797"/>
              <a:gd name="connsiteY238" fmla="*/ 525290 h 566036"/>
              <a:gd name="connsiteX239" fmla="*/ 727667 w 2148797"/>
              <a:gd name="connsiteY239" fmla="*/ 528148 h 566036"/>
              <a:gd name="connsiteX240" fmla="*/ 728905 w 2148797"/>
              <a:gd name="connsiteY240" fmla="*/ 530815 h 566036"/>
              <a:gd name="connsiteX241" fmla="*/ 722714 w 2148797"/>
              <a:gd name="connsiteY241" fmla="*/ 531481 h 566036"/>
              <a:gd name="connsiteX242" fmla="*/ 722809 w 2148797"/>
              <a:gd name="connsiteY242" fmla="*/ 531672 h 566036"/>
              <a:gd name="connsiteX243" fmla="*/ 723666 w 2148797"/>
              <a:gd name="connsiteY243" fmla="*/ 533482 h 566036"/>
              <a:gd name="connsiteX244" fmla="*/ 722333 w 2148797"/>
              <a:gd name="connsiteY244" fmla="*/ 537673 h 566036"/>
              <a:gd name="connsiteX245" fmla="*/ 719761 w 2148797"/>
              <a:gd name="connsiteY245" fmla="*/ 537006 h 566036"/>
              <a:gd name="connsiteX246" fmla="*/ 717856 w 2148797"/>
              <a:gd name="connsiteY246" fmla="*/ 528719 h 566036"/>
              <a:gd name="connsiteX247" fmla="*/ 719285 w 2148797"/>
              <a:gd name="connsiteY247" fmla="*/ 527290 h 566036"/>
              <a:gd name="connsiteX248" fmla="*/ 1817613 w 2148797"/>
              <a:gd name="connsiteY248" fmla="*/ 523766 h 566036"/>
              <a:gd name="connsiteX249" fmla="*/ 1824281 w 2148797"/>
              <a:gd name="connsiteY249" fmla="*/ 529672 h 566036"/>
              <a:gd name="connsiteX250" fmla="*/ 1818185 w 2148797"/>
              <a:gd name="connsiteY250" fmla="*/ 531386 h 566036"/>
              <a:gd name="connsiteX251" fmla="*/ 1818089 w 2148797"/>
              <a:gd name="connsiteY251" fmla="*/ 530148 h 566036"/>
              <a:gd name="connsiteX252" fmla="*/ 1817804 w 2148797"/>
              <a:gd name="connsiteY252" fmla="*/ 524814 h 566036"/>
              <a:gd name="connsiteX253" fmla="*/ 1813422 w 2148797"/>
              <a:gd name="connsiteY253" fmla="*/ 524528 h 566036"/>
              <a:gd name="connsiteX254" fmla="*/ 1817613 w 2148797"/>
              <a:gd name="connsiteY254" fmla="*/ 523766 h 566036"/>
              <a:gd name="connsiteX255" fmla="*/ 1245446 w 2148797"/>
              <a:gd name="connsiteY255" fmla="*/ 523195 h 566036"/>
              <a:gd name="connsiteX256" fmla="*/ 1241255 w 2148797"/>
              <a:gd name="connsiteY256" fmla="*/ 526433 h 566036"/>
              <a:gd name="connsiteX257" fmla="*/ 1240779 w 2148797"/>
              <a:gd name="connsiteY257" fmla="*/ 527290 h 566036"/>
              <a:gd name="connsiteX258" fmla="*/ 1244970 w 2148797"/>
              <a:gd name="connsiteY258" fmla="*/ 533482 h 566036"/>
              <a:gd name="connsiteX259" fmla="*/ 1230110 w 2148797"/>
              <a:gd name="connsiteY259" fmla="*/ 539006 h 566036"/>
              <a:gd name="connsiteX260" fmla="*/ 1227634 w 2148797"/>
              <a:gd name="connsiteY260" fmla="*/ 538339 h 566036"/>
              <a:gd name="connsiteX261" fmla="*/ 1227824 w 2148797"/>
              <a:gd name="connsiteY261" fmla="*/ 538149 h 566036"/>
              <a:gd name="connsiteX262" fmla="*/ 1229634 w 2148797"/>
              <a:gd name="connsiteY262" fmla="*/ 536339 h 566036"/>
              <a:gd name="connsiteX263" fmla="*/ 1240969 w 2148797"/>
              <a:gd name="connsiteY263" fmla="*/ 532053 h 566036"/>
              <a:gd name="connsiteX264" fmla="*/ 1236873 w 2148797"/>
              <a:gd name="connsiteY264" fmla="*/ 527576 h 566036"/>
              <a:gd name="connsiteX265" fmla="*/ 1235921 w 2148797"/>
              <a:gd name="connsiteY265" fmla="*/ 526624 h 566036"/>
              <a:gd name="connsiteX266" fmla="*/ 1245446 w 2148797"/>
              <a:gd name="connsiteY266" fmla="*/ 523195 h 566036"/>
              <a:gd name="connsiteX267" fmla="*/ 1220668 w 2148797"/>
              <a:gd name="connsiteY267" fmla="*/ 522989 h 566036"/>
              <a:gd name="connsiteX268" fmla="*/ 1219538 w 2148797"/>
              <a:gd name="connsiteY268" fmla="*/ 525671 h 566036"/>
              <a:gd name="connsiteX269" fmla="*/ 1218014 w 2148797"/>
              <a:gd name="connsiteY269" fmla="*/ 526052 h 566036"/>
              <a:gd name="connsiteX270" fmla="*/ 1217156 w 2148797"/>
              <a:gd name="connsiteY270" fmla="*/ 526338 h 566036"/>
              <a:gd name="connsiteX271" fmla="*/ 1215347 w 2148797"/>
              <a:gd name="connsiteY271" fmla="*/ 523956 h 566036"/>
              <a:gd name="connsiteX272" fmla="*/ 1215728 w 2148797"/>
              <a:gd name="connsiteY272" fmla="*/ 523861 h 566036"/>
              <a:gd name="connsiteX273" fmla="*/ 847110 w 2148797"/>
              <a:gd name="connsiteY273" fmla="*/ 522814 h 566036"/>
              <a:gd name="connsiteX274" fmla="*/ 852825 w 2148797"/>
              <a:gd name="connsiteY274" fmla="*/ 527671 h 566036"/>
              <a:gd name="connsiteX275" fmla="*/ 854349 w 2148797"/>
              <a:gd name="connsiteY275" fmla="*/ 526528 h 566036"/>
              <a:gd name="connsiteX276" fmla="*/ 859207 w 2148797"/>
              <a:gd name="connsiteY276" fmla="*/ 527195 h 566036"/>
              <a:gd name="connsiteX277" fmla="*/ 860636 w 2148797"/>
              <a:gd name="connsiteY277" fmla="*/ 529195 h 566036"/>
              <a:gd name="connsiteX278" fmla="*/ 863874 w 2148797"/>
              <a:gd name="connsiteY278" fmla="*/ 533767 h 566036"/>
              <a:gd name="connsiteX279" fmla="*/ 861969 w 2148797"/>
              <a:gd name="connsiteY279" fmla="*/ 534815 h 566036"/>
              <a:gd name="connsiteX280" fmla="*/ 861016 w 2148797"/>
              <a:gd name="connsiteY280" fmla="*/ 534625 h 566036"/>
              <a:gd name="connsiteX281" fmla="*/ 857588 w 2148797"/>
              <a:gd name="connsiteY281" fmla="*/ 534339 h 566036"/>
              <a:gd name="connsiteX282" fmla="*/ 856349 w 2148797"/>
              <a:gd name="connsiteY282" fmla="*/ 534434 h 566036"/>
              <a:gd name="connsiteX283" fmla="*/ 855683 w 2148797"/>
              <a:gd name="connsiteY283" fmla="*/ 531767 h 566036"/>
              <a:gd name="connsiteX284" fmla="*/ 852444 w 2148797"/>
              <a:gd name="connsiteY284" fmla="*/ 530719 h 566036"/>
              <a:gd name="connsiteX285" fmla="*/ 844062 w 2148797"/>
              <a:gd name="connsiteY285" fmla="*/ 529576 h 566036"/>
              <a:gd name="connsiteX286" fmla="*/ 847110 w 2148797"/>
              <a:gd name="connsiteY286" fmla="*/ 522814 h 566036"/>
              <a:gd name="connsiteX287" fmla="*/ 1221486 w 2148797"/>
              <a:gd name="connsiteY287" fmla="*/ 521051 h 566036"/>
              <a:gd name="connsiteX288" fmla="*/ 1222205 w 2148797"/>
              <a:gd name="connsiteY288" fmla="*/ 522718 h 566036"/>
              <a:gd name="connsiteX289" fmla="*/ 1220668 w 2148797"/>
              <a:gd name="connsiteY289" fmla="*/ 522989 h 566036"/>
              <a:gd name="connsiteX290" fmla="*/ 1011607 w 2148797"/>
              <a:gd name="connsiteY290" fmla="*/ 519575 h 566036"/>
              <a:gd name="connsiteX291" fmla="*/ 1016083 w 2148797"/>
              <a:gd name="connsiteY291" fmla="*/ 520242 h 566036"/>
              <a:gd name="connsiteX292" fmla="*/ 1007035 w 2148797"/>
              <a:gd name="connsiteY292" fmla="*/ 529671 h 566036"/>
              <a:gd name="connsiteX293" fmla="*/ 1004368 w 2148797"/>
              <a:gd name="connsiteY293" fmla="*/ 528814 h 566036"/>
              <a:gd name="connsiteX294" fmla="*/ 1011607 w 2148797"/>
              <a:gd name="connsiteY294" fmla="*/ 519575 h 566036"/>
              <a:gd name="connsiteX295" fmla="*/ 1668641 w 2148797"/>
              <a:gd name="connsiteY295" fmla="*/ 519479 h 566036"/>
              <a:gd name="connsiteX296" fmla="*/ 1671309 w 2148797"/>
              <a:gd name="connsiteY296" fmla="*/ 522051 h 566036"/>
              <a:gd name="connsiteX297" fmla="*/ 1668165 w 2148797"/>
              <a:gd name="connsiteY297" fmla="*/ 527766 h 566036"/>
              <a:gd name="connsiteX298" fmla="*/ 1664926 w 2148797"/>
              <a:gd name="connsiteY298" fmla="*/ 527290 h 566036"/>
              <a:gd name="connsiteX299" fmla="*/ 1656164 w 2148797"/>
              <a:gd name="connsiteY299" fmla="*/ 532624 h 566036"/>
              <a:gd name="connsiteX300" fmla="*/ 1652068 w 2148797"/>
              <a:gd name="connsiteY300" fmla="*/ 530909 h 566036"/>
              <a:gd name="connsiteX301" fmla="*/ 1650163 w 2148797"/>
              <a:gd name="connsiteY301" fmla="*/ 527766 h 566036"/>
              <a:gd name="connsiteX302" fmla="*/ 1660450 w 2148797"/>
              <a:gd name="connsiteY302" fmla="*/ 528909 h 566036"/>
              <a:gd name="connsiteX303" fmla="*/ 1663403 w 2148797"/>
              <a:gd name="connsiteY303" fmla="*/ 526909 h 566036"/>
              <a:gd name="connsiteX304" fmla="*/ 1666069 w 2148797"/>
              <a:gd name="connsiteY304" fmla="*/ 521480 h 566036"/>
              <a:gd name="connsiteX305" fmla="*/ 1668641 w 2148797"/>
              <a:gd name="connsiteY305" fmla="*/ 519479 h 566036"/>
              <a:gd name="connsiteX306" fmla="*/ 154643 w 2148797"/>
              <a:gd name="connsiteY306" fmla="*/ 519289 h 566036"/>
              <a:gd name="connsiteX307" fmla="*/ 151785 w 2148797"/>
              <a:gd name="connsiteY307" fmla="*/ 519384 h 566036"/>
              <a:gd name="connsiteX308" fmla="*/ 148070 w 2148797"/>
              <a:gd name="connsiteY308" fmla="*/ 519575 h 566036"/>
              <a:gd name="connsiteX309" fmla="*/ 147880 w 2148797"/>
              <a:gd name="connsiteY309" fmla="*/ 527576 h 566036"/>
              <a:gd name="connsiteX310" fmla="*/ 149880 w 2148797"/>
              <a:gd name="connsiteY310" fmla="*/ 528623 h 566036"/>
              <a:gd name="connsiteX311" fmla="*/ 156929 w 2148797"/>
              <a:gd name="connsiteY311" fmla="*/ 520432 h 566036"/>
              <a:gd name="connsiteX312" fmla="*/ 154643 w 2148797"/>
              <a:gd name="connsiteY312" fmla="*/ 519289 h 566036"/>
              <a:gd name="connsiteX313" fmla="*/ 1633875 w 2148797"/>
              <a:gd name="connsiteY313" fmla="*/ 518147 h 566036"/>
              <a:gd name="connsiteX314" fmla="*/ 1635684 w 2148797"/>
              <a:gd name="connsiteY314" fmla="*/ 521766 h 566036"/>
              <a:gd name="connsiteX315" fmla="*/ 1633970 w 2148797"/>
              <a:gd name="connsiteY315" fmla="*/ 523385 h 566036"/>
              <a:gd name="connsiteX316" fmla="*/ 1630350 w 2148797"/>
              <a:gd name="connsiteY316" fmla="*/ 526910 h 566036"/>
              <a:gd name="connsiteX317" fmla="*/ 1629779 w 2148797"/>
              <a:gd name="connsiteY317" fmla="*/ 529862 h 566036"/>
              <a:gd name="connsiteX318" fmla="*/ 1626160 w 2148797"/>
              <a:gd name="connsiteY318" fmla="*/ 528434 h 566036"/>
              <a:gd name="connsiteX319" fmla="*/ 1624827 w 2148797"/>
              <a:gd name="connsiteY319" fmla="*/ 534244 h 566036"/>
              <a:gd name="connsiteX320" fmla="*/ 1621397 w 2148797"/>
              <a:gd name="connsiteY320" fmla="*/ 534053 h 566036"/>
              <a:gd name="connsiteX321" fmla="*/ 1618445 w 2148797"/>
              <a:gd name="connsiteY321" fmla="*/ 533862 h 566036"/>
              <a:gd name="connsiteX322" fmla="*/ 1613682 w 2148797"/>
              <a:gd name="connsiteY322" fmla="*/ 530814 h 566036"/>
              <a:gd name="connsiteX323" fmla="*/ 1607205 w 2148797"/>
              <a:gd name="connsiteY323" fmla="*/ 530052 h 566036"/>
              <a:gd name="connsiteX324" fmla="*/ 1611301 w 2148797"/>
              <a:gd name="connsiteY324" fmla="*/ 523004 h 566036"/>
              <a:gd name="connsiteX325" fmla="*/ 1612920 w 2148797"/>
              <a:gd name="connsiteY325" fmla="*/ 523575 h 566036"/>
              <a:gd name="connsiteX326" fmla="*/ 1616445 w 2148797"/>
              <a:gd name="connsiteY326" fmla="*/ 524909 h 566036"/>
              <a:gd name="connsiteX327" fmla="*/ 1624376 w 2148797"/>
              <a:gd name="connsiteY327" fmla="*/ 526892 h 566036"/>
              <a:gd name="connsiteX328" fmla="*/ 1623493 w 2148797"/>
              <a:gd name="connsiteY328" fmla="*/ 524243 h 566036"/>
              <a:gd name="connsiteX329" fmla="*/ 1624255 w 2148797"/>
              <a:gd name="connsiteY329" fmla="*/ 523671 h 566036"/>
              <a:gd name="connsiteX330" fmla="*/ 1625207 w 2148797"/>
              <a:gd name="connsiteY330" fmla="*/ 522909 h 566036"/>
              <a:gd name="connsiteX331" fmla="*/ 1630446 w 2148797"/>
              <a:gd name="connsiteY331" fmla="*/ 519480 h 566036"/>
              <a:gd name="connsiteX332" fmla="*/ 1632160 w 2148797"/>
              <a:gd name="connsiteY332" fmla="*/ 518813 h 566036"/>
              <a:gd name="connsiteX333" fmla="*/ 1167246 w 2148797"/>
              <a:gd name="connsiteY333" fmla="*/ 517194 h 566036"/>
              <a:gd name="connsiteX334" fmla="*/ 1169246 w 2148797"/>
              <a:gd name="connsiteY334" fmla="*/ 517289 h 566036"/>
              <a:gd name="connsiteX335" fmla="*/ 1171627 w 2148797"/>
              <a:gd name="connsiteY335" fmla="*/ 519765 h 566036"/>
              <a:gd name="connsiteX336" fmla="*/ 1163340 w 2148797"/>
              <a:gd name="connsiteY336" fmla="*/ 523956 h 566036"/>
              <a:gd name="connsiteX337" fmla="*/ 1163435 w 2148797"/>
              <a:gd name="connsiteY337" fmla="*/ 522051 h 566036"/>
              <a:gd name="connsiteX338" fmla="*/ 1167246 w 2148797"/>
              <a:gd name="connsiteY338" fmla="*/ 517194 h 566036"/>
              <a:gd name="connsiteX339" fmla="*/ 1148767 w 2148797"/>
              <a:gd name="connsiteY339" fmla="*/ 515194 h 566036"/>
              <a:gd name="connsiteX340" fmla="*/ 1148957 w 2148797"/>
              <a:gd name="connsiteY340" fmla="*/ 519099 h 566036"/>
              <a:gd name="connsiteX341" fmla="*/ 1147910 w 2148797"/>
              <a:gd name="connsiteY341" fmla="*/ 519290 h 566036"/>
              <a:gd name="connsiteX342" fmla="*/ 1145814 w 2148797"/>
              <a:gd name="connsiteY342" fmla="*/ 519671 h 566036"/>
              <a:gd name="connsiteX343" fmla="*/ 1140289 w 2148797"/>
              <a:gd name="connsiteY343" fmla="*/ 522338 h 566036"/>
              <a:gd name="connsiteX344" fmla="*/ 1137051 w 2148797"/>
              <a:gd name="connsiteY344" fmla="*/ 524909 h 566036"/>
              <a:gd name="connsiteX345" fmla="*/ 1143718 w 2148797"/>
              <a:gd name="connsiteY345" fmla="*/ 515861 h 566036"/>
              <a:gd name="connsiteX346" fmla="*/ 1148005 w 2148797"/>
              <a:gd name="connsiteY346" fmla="*/ 515289 h 566036"/>
              <a:gd name="connsiteX347" fmla="*/ 1886859 w 2148797"/>
              <a:gd name="connsiteY347" fmla="*/ 515003 h 566036"/>
              <a:gd name="connsiteX348" fmla="*/ 1890002 w 2148797"/>
              <a:gd name="connsiteY348" fmla="*/ 518146 h 566036"/>
              <a:gd name="connsiteX349" fmla="*/ 1883906 w 2148797"/>
              <a:gd name="connsiteY349" fmla="*/ 521480 h 566036"/>
              <a:gd name="connsiteX350" fmla="*/ 1888478 w 2148797"/>
              <a:gd name="connsiteY350" fmla="*/ 524338 h 566036"/>
              <a:gd name="connsiteX351" fmla="*/ 1874572 w 2148797"/>
              <a:gd name="connsiteY351" fmla="*/ 521956 h 566036"/>
              <a:gd name="connsiteX352" fmla="*/ 1870095 w 2148797"/>
              <a:gd name="connsiteY352" fmla="*/ 523957 h 566036"/>
              <a:gd name="connsiteX353" fmla="*/ 1869047 w 2148797"/>
              <a:gd name="connsiteY353" fmla="*/ 530243 h 566036"/>
              <a:gd name="connsiteX354" fmla="*/ 1867999 w 2148797"/>
              <a:gd name="connsiteY354" fmla="*/ 529767 h 566036"/>
              <a:gd name="connsiteX355" fmla="*/ 1865428 w 2148797"/>
              <a:gd name="connsiteY355" fmla="*/ 528719 h 566036"/>
              <a:gd name="connsiteX356" fmla="*/ 1861903 w 2148797"/>
              <a:gd name="connsiteY356" fmla="*/ 525385 h 566036"/>
              <a:gd name="connsiteX357" fmla="*/ 1864475 w 2148797"/>
              <a:gd name="connsiteY357" fmla="*/ 523576 h 566036"/>
              <a:gd name="connsiteX358" fmla="*/ 1876191 w 2148797"/>
              <a:gd name="connsiteY358" fmla="*/ 519480 h 566036"/>
              <a:gd name="connsiteX359" fmla="*/ 1884192 w 2148797"/>
              <a:gd name="connsiteY359" fmla="*/ 517384 h 566036"/>
              <a:gd name="connsiteX360" fmla="*/ 934073 w 2148797"/>
              <a:gd name="connsiteY360" fmla="*/ 514526 h 566036"/>
              <a:gd name="connsiteX361" fmla="*/ 933026 w 2148797"/>
              <a:gd name="connsiteY361" fmla="*/ 520337 h 566036"/>
              <a:gd name="connsiteX362" fmla="*/ 930358 w 2148797"/>
              <a:gd name="connsiteY362" fmla="*/ 520908 h 566036"/>
              <a:gd name="connsiteX363" fmla="*/ 927120 w 2148797"/>
              <a:gd name="connsiteY363" fmla="*/ 521575 h 566036"/>
              <a:gd name="connsiteX364" fmla="*/ 919405 w 2148797"/>
              <a:gd name="connsiteY364" fmla="*/ 515955 h 566036"/>
              <a:gd name="connsiteX365" fmla="*/ 927215 w 2148797"/>
              <a:gd name="connsiteY365" fmla="*/ 516717 h 566036"/>
              <a:gd name="connsiteX366" fmla="*/ 928644 w 2148797"/>
              <a:gd name="connsiteY366" fmla="*/ 516431 h 566036"/>
              <a:gd name="connsiteX367" fmla="*/ 933026 w 2148797"/>
              <a:gd name="connsiteY367" fmla="*/ 515003 h 566036"/>
              <a:gd name="connsiteX368" fmla="*/ 1291832 w 2148797"/>
              <a:gd name="connsiteY368" fmla="*/ 513765 h 566036"/>
              <a:gd name="connsiteX369" fmla="*/ 1297255 w 2148797"/>
              <a:gd name="connsiteY369" fmla="*/ 517094 h 566036"/>
              <a:gd name="connsiteX370" fmla="*/ 1296881 w 2148797"/>
              <a:gd name="connsiteY370" fmla="*/ 517575 h 566036"/>
              <a:gd name="connsiteX371" fmla="*/ 1296214 w 2148797"/>
              <a:gd name="connsiteY371" fmla="*/ 517098 h 566036"/>
              <a:gd name="connsiteX372" fmla="*/ 1346982 w 2148797"/>
              <a:gd name="connsiteY372" fmla="*/ 513098 h 566036"/>
              <a:gd name="connsiteX373" fmla="*/ 1348792 w 2148797"/>
              <a:gd name="connsiteY373" fmla="*/ 513098 h 566036"/>
              <a:gd name="connsiteX374" fmla="*/ 1351459 w 2148797"/>
              <a:gd name="connsiteY374" fmla="*/ 514431 h 566036"/>
              <a:gd name="connsiteX375" fmla="*/ 1350411 w 2148797"/>
              <a:gd name="connsiteY375" fmla="*/ 517003 h 566036"/>
              <a:gd name="connsiteX376" fmla="*/ 1348887 w 2148797"/>
              <a:gd name="connsiteY376" fmla="*/ 517956 h 566036"/>
              <a:gd name="connsiteX377" fmla="*/ 1340124 w 2148797"/>
              <a:gd name="connsiteY377" fmla="*/ 521004 h 566036"/>
              <a:gd name="connsiteX378" fmla="*/ 1336980 w 2148797"/>
              <a:gd name="connsiteY378" fmla="*/ 521099 h 566036"/>
              <a:gd name="connsiteX379" fmla="*/ 1332123 w 2148797"/>
              <a:gd name="connsiteY379" fmla="*/ 515289 h 566036"/>
              <a:gd name="connsiteX380" fmla="*/ 1337076 w 2148797"/>
              <a:gd name="connsiteY380" fmla="*/ 514717 h 566036"/>
              <a:gd name="connsiteX381" fmla="*/ 1338124 w 2148797"/>
              <a:gd name="connsiteY381" fmla="*/ 515670 h 566036"/>
              <a:gd name="connsiteX382" fmla="*/ 1340410 w 2148797"/>
              <a:gd name="connsiteY382" fmla="*/ 517765 h 566036"/>
              <a:gd name="connsiteX383" fmla="*/ 1346982 w 2148797"/>
              <a:gd name="connsiteY383" fmla="*/ 513098 h 566036"/>
              <a:gd name="connsiteX384" fmla="*/ 1546177 w 2148797"/>
              <a:gd name="connsiteY384" fmla="*/ 512735 h 566036"/>
              <a:gd name="connsiteX385" fmla="*/ 1548339 w 2148797"/>
              <a:gd name="connsiteY385" fmla="*/ 513001 h 566036"/>
              <a:gd name="connsiteX386" fmla="*/ 1548491 w 2148797"/>
              <a:gd name="connsiteY386" fmla="*/ 514757 h 566036"/>
              <a:gd name="connsiteX387" fmla="*/ 37009 w 2148797"/>
              <a:gd name="connsiteY387" fmla="*/ 511764 h 566036"/>
              <a:gd name="connsiteX388" fmla="*/ 30532 w 2148797"/>
              <a:gd name="connsiteY388" fmla="*/ 519098 h 566036"/>
              <a:gd name="connsiteX389" fmla="*/ 30437 w 2148797"/>
              <a:gd name="connsiteY389" fmla="*/ 530433 h 566036"/>
              <a:gd name="connsiteX390" fmla="*/ 34628 w 2148797"/>
              <a:gd name="connsiteY390" fmla="*/ 529100 h 566036"/>
              <a:gd name="connsiteX391" fmla="*/ 34342 w 2148797"/>
              <a:gd name="connsiteY391" fmla="*/ 528814 h 566036"/>
              <a:gd name="connsiteX392" fmla="*/ 36437 w 2148797"/>
              <a:gd name="connsiteY392" fmla="*/ 518813 h 566036"/>
              <a:gd name="connsiteX393" fmla="*/ 39199 w 2148797"/>
              <a:gd name="connsiteY393" fmla="*/ 516908 h 566036"/>
              <a:gd name="connsiteX394" fmla="*/ 37009 w 2148797"/>
              <a:gd name="connsiteY394" fmla="*/ 511764 h 566036"/>
              <a:gd name="connsiteX395" fmla="*/ 279325 w 2148797"/>
              <a:gd name="connsiteY395" fmla="*/ 509192 h 566036"/>
              <a:gd name="connsiteX396" fmla="*/ 283992 w 2148797"/>
              <a:gd name="connsiteY396" fmla="*/ 509478 h 566036"/>
              <a:gd name="connsiteX397" fmla="*/ 294279 w 2148797"/>
              <a:gd name="connsiteY397" fmla="*/ 515479 h 566036"/>
              <a:gd name="connsiteX398" fmla="*/ 292088 w 2148797"/>
              <a:gd name="connsiteY398" fmla="*/ 518051 h 566036"/>
              <a:gd name="connsiteX399" fmla="*/ 287421 w 2148797"/>
              <a:gd name="connsiteY399" fmla="*/ 512907 h 566036"/>
              <a:gd name="connsiteX400" fmla="*/ 279325 w 2148797"/>
              <a:gd name="connsiteY400" fmla="*/ 509192 h 566036"/>
              <a:gd name="connsiteX401" fmla="*/ 1516432 w 2148797"/>
              <a:gd name="connsiteY401" fmla="*/ 507383 h 566036"/>
              <a:gd name="connsiteX402" fmla="*/ 1513765 w 2148797"/>
              <a:gd name="connsiteY402" fmla="*/ 507859 h 566036"/>
              <a:gd name="connsiteX403" fmla="*/ 1513575 w 2148797"/>
              <a:gd name="connsiteY403" fmla="*/ 515098 h 566036"/>
              <a:gd name="connsiteX404" fmla="*/ 1521099 w 2148797"/>
              <a:gd name="connsiteY404" fmla="*/ 517003 h 566036"/>
              <a:gd name="connsiteX405" fmla="*/ 1522433 w 2148797"/>
              <a:gd name="connsiteY405" fmla="*/ 511002 h 566036"/>
              <a:gd name="connsiteX406" fmla="*/ 1521671 w 2148797"/>
              <a:gd name="connsiteY406" fmla="*/ 511098 h 566036"/>
              <a:gd name="connsiteX407" fmla="*/ 1520051 w 2148797"/>
              <a:gd name="connsiteY407" fmla="*/ 511288 h 566036"/>
              <a:gd name="connsiteX408" fmla="*/ 1516432 w 2148797"/>
              <a:gd name="connsiteY408" fmla="*/ 507383 h 566036"/>
              <a:gd name="connsiteX409" fmla="*/ 53106 w 2148797"/>
              <a:gd name="connsiteY409" fmla="*/ 507383 h 566036"/>
              <a:gd name="connsiteX410" fmla="*/ 49105 w 2148797"/>
              <a:gd name="connsiteY410" fmla="*/ 514622 h 566036"/>
              <a:gd name="connsiteX411" fmla="*/ 53963 w 2148797"/>
              <a:gd name="connsiteY411" fmla="*/ 516908 h 566036"/>
              <a:gd name="connsiteX412" fmla="*/ 53106 w 2148797"/>
              <a:gd name="connsiteY412" fmla="*/ 507383 h 566036"/>
              <a:gd name="connsiteX413" fmla="*/ 1146005 w 2148797"/>
              <a:gd name="connsiteY413" fmla="*/ 506716 h 566036"/>
              <a:gd name="connsiteX414" fmla="*/ 1148101 w 2148797"/>
              <a:gd name="connsiteY414" fmla="*/ 507954 h 566036"/>
              <a:gd name="connsiteX415" fmla="*/ 1152387 w 2148797"/>
              <a:gd name="connsiteY415" fmla="*/ 508335 h 566036"/>
              <a:gd name="connsiteX416" fmla="*/ 1158102 w 2148797"/>
              <a:gd name="connsiteY416" fmla="*/ 508526 h 566036"/>
              <a:gd name="connsiteX417" fmla="*/ 1159150 w 2148797"/>
              <a:gd name="connsiteY417" fmla="*/ 510812 h 566036"/>
              <a:gd name="connsiteX418" fmla="*/ 1146767 w 2148797"/>
              <a:gd name="connsiteY418" fmla="*/ 513574 h 566036"/>
              <a:gd name="connsiteX419" fmla="*/ 1143624 w 2148797"/>
              <a:gd name="connsiteY419" fmla="*/ 511574 h 566036"/>
              <a:gd name="connsiteX420" fmla="*/ 1146005 w 2148797"/>
              <a:gd name="connsiteY420" fmla="*/ 506716 h 566036"/>
              <a:gd name="connsiteX421" fmla="*/ 1714933 w 2148797"/>
              <a:gd name="connsiteY421" fmla="*/ 505764 h 566036"/>
              <a:gd name="connsiteX422" fmla="*/ 1716743 w 2148797"/>
              <a:gd name="connsiteY422" fmla="*/ 506145 h 566036"/>
              <a:gd name="connsiteX423" fmla="*/ 1718362 w 2148797"/>
              <a:gd name="connsiteY423" fmla="*/ 513479 h 566036"/>
              <a:gd name="connsiteX424" fmla="*/ 1717791 w 2148797"/>
              <a:gd name="connsiteY424" fmla="*/ 516337 h 566036"/>
              <a:gd name="connsiteX425" fmla="*/ 1717791 w 2148797"/>
              <a:gd name="connsiteY425" fmla="*/ 519290 h 566036"/>
              <a:gd name="connsiteX426" fmla="*/ 1715219 w 2148797"/>
              <a:gd name="connsiteY426" fmla="*/ 516813 h 566036"/>
              <a:gd name="connsiteX427" fmla="*/ 1715028 w 2148797"/>
              <a:gd name="connsiteY427" fmla="*/ 510622 h 566036"/>
              <a:gd name="connsiteX428" fmla="*/ 1712552 w 2148797"/>
              <a:gd name="connsiteY428" fmla="*/ 509003 h 566036"/>
              <a:gd name="connsiteX429" fmla="*/ 1711409 w 2148797"/>
              <a:gd name="connsiteY429" fmla="*/ 506812 h 566036"/>
              <a:gd name="connsiteX430" fmla="*/ 1714933 w 2148797"/>
              <a:gd name="connsiteY430" fmla="*/ 505764 h 566036"/>
              <a:gd name="connsiteX431" fmla="*/ 85301 w 2148797"/>
              <a:gd name="connsiteY431" fmla="*/ 504621 h 566036"/>
              <a:gd name="connsiteX432" fmla="*/ 86729 w 2148797"/>
              <a:gd name="connsiteY432" fmla="*/ 510907 h 566036"/>
              <a:gd name="connsiteX433" fmla="*/ 87015 w 2148797"/>
              <a:gd name="connsiteY433" fmla="*/ 515479 h 566036"/>
              <a:gd name="connsiteX434" fmla="*/ 84634 w 2148797"/>
              <a:gd name="connsiteY434" fmla="*/ 521194 h 566036"/>
              <a:gd name="connsiteX435" fmla="*/ 91206 w 2148797"/>
              <a:gd name="connsiteY435" fmla="*/ 516812 h 566036"/>
              <a:gd name="connsiteX436" fmla="*/ 91015 w 2148797"/>
              <a:gd name="connsiteY436" fmla="*/ 506716 h 566036"/>
              <a:gd name="connsiteX437" fmla="*/ 85301 w 2148797"/>
              <a:gd name="connsiteY437" fmla="*/ 504621 h 566036"/>
              <a:gd name="connsiteX438" fmla="*/ 1503097 w 2148797"/>
              <a:gd name="connsiteY438" fmla="*/ 503192 h 566036"/>
              <a:gd name="connsiteX439" fmla="*/ 1493286 w 2148797"/>
              <a:gd name="connsiteY439" fmla="*/ 503477 h 566036"/>
              <a:gd name="connsiteX440" fmla="*/ 1501573 w 2148797"/>
              <a:gd name="connsiteY440" fmla="*/ 506430 h 566036"/>
              <a:gd name="connsiteX441" fmla="*/ 1501763 w 2148797"/>
              <a:gd name="connsiteY441" fmla="*/ 508812 h 566036"/>
              <a:gd name="connsiteX442" fmla="*/ 1493286 w 2148797"/>
              <a:gd name="connsiteY442" fmla="*/ 514431 h 566036"/>
              <a:gd name="connsiteX443" fmla="*/ 1493381 w 2148797"/>
              <a:gd name="connsiteY443" fmla="*/ 515765 h 566036"/>
              <a:gd name="connsiteX444" fmla="*/ 1493477 w 2148797"/>
              <a:gd name="connsiteY444" fmla="*/ 517003 h 566036"/>
              <a:gd name="connsiteX445" fmla="*/ 1497763 w 2148797"/>
              <a:gd name="connsiteY445" fmla="*/ 519670 h 566036"/>
              <a:gd name="connsiteX446" fmla="*/ 1507097 w 2148797"/>
              <a:gd name="connsiteY446" fmla="*/ 513193 h 566036"/>
              <a:gd name="connsiteX447" fmla="*/ 1503097 w 2148797"/>
              <a:gd name="connsiteY447" fmla="*/ 503192 h 566036"/>
              <a:gd name="connsiteX448" fmla="*/ 472155 w 2148797"/>
              <a:gd name="connsiteY448" fmla="*/ 503151 h 566036"/>
              <a:gd name="connsiteX449" fmla="*/ 472396 w 2148797"/>
              <a:gd name="connsiteY449" fmla="*/ 503192 h 566036"/>
              <a:gd name="connsiteX450" fmla="*/ 473254 w 2148797"/>
              <a:gd name="connsiteY450" fmla="*/ 509097 h 566036"/>
              <a:gd name="connsiteX451" fmla="*/ 103017 w 2148797"/>
              <a:gd name="connsiteY451" fmla="*/ 500906 h 566036"/>
              <a:gd name="connsiteX452" fmla="*/ 99683 w 2148797"/>
              <a:gd name="connsiteY452" fmla="*/ 501096 h 566036"/>
              <a:gd name="connsiteX453" fmla="*/ 99016 w 2148797"/>
              <a:gd name="connsiteY453" fmla="*/ 503763 h 566036"/>
              <a:gd name="connsiteX454" fmla="*/ 97683 w 2148797"/>
              <a:gd name="connsiteY454" fmla="*/ 507097 h 566036"/>
              <a:gd name="connsiteX455" fmla="*/ 96254 w 2148797"/>
              <a:gd name="connsiteY455" fmla="*/ 511574 h 566036"/>
              <a:gd name="connsiteX456" fmla="*/ 97493 w 2148797"/>
              <a:gd name="connsiteY456" fmla="*/ 513098 h 566036"/>
              <a:gd name="connsiteX457" fmla="*/ 98636 w 2148797"/>
              <a:gd name="connsiteY457" fmla="*/ 513098 h 566036"/>
              <a:gd name="connsiteX458" fmla="*/ 105398 w 2148797"/>
              <a:gd name="connsiteY458" fmla="*/ 506906 h 566036"/>
              <a:gd name="connsiteX459" fmla="*/ 105494 w 2148797"/>
              <a:gd name="connsiteY459" fmla="*/ 502620 h 566036"/>
              <a:gd name="connsiteX460" fmla="*/ 1781227 w 2148797"/>
              <a:gd name="connsiteY460" fmla="*/ 499667 h 566036"/>
              <a:gd name="connsiteX461" fmla="*/ 1774941 w 2148797"/>
              <a:gd name="connsiteY461" fmla="*/ 505764 h 566036"/>
              <a:gd name="connsiteX462" fmla="*/ 1775607 w 2148797"/>
              <a:gd name="connsiteY462" fmla="*/ 506716 h 566036"/>
              <a:gd name="connsiteX463" fmla="*/ 1779036 w 2148797"/>
              <a:gd name="connsiteY463" fmla="*/ 508145 h 566036"/>
              <a:gd name="connsiteX464" fmla="*/ 1782560 w 2148797"/>
              <a:gd name="connsiteY464" fmla="*/ 507573 h 566036"/>
              <a:gd name="connsiteX465" fmla="*/ 1787799 w 2148797"/>
              <a:gd name="connsiteY465" fmla="*/ 503763 h 566036"/>
              <a:gd name="connsiteX466" fmla="*/ 1786465 w 2148797"/>
              <a:gd name="connsiteY466" fmla="*/ 503001 h 566036"/>
              <a:gd name="connsiteX467" fmla="*/ 1784656 w 2148797"/>
              <a:gd name="connsiteY467" fmla="*/ 501573 h 566036"/>
              <a:gd name="connsiteX468" fmla="*/ 346857 w 2148797"/>
              <a:gd name="connsiteY468" fmla="*/ 498906 h 566036"/>
              <a:gd name="connsiteX469" fmla="*/ 346571 w 2148797"/>
              <a:gd name="connsiteY469" fmla="*/ 499382 h 566036"/>
              <a:gd name="connsiteX470" fmla="*/ 346476 w 2148797"/>
              <a:gd name="connsiteY470" fmla="*/ 501382 h 566036"/>
              <a:gd name="connsiteX471" fmla="*/ 355048 w 2148797"/>
              <a:gd name="connsiteY471" fmla="*/ 504716 h 566036"/>
              <a:gd name="connsiteX472" fmla="*/ 361716 w 2148797"/>
              <a:gd name="connsiteY472" fmla="*/ 506716 h 566036"/>
              <a:gd name="connsiteX473" fmla="*/ 362573 w 2148797"/>
              <a:gd name="connsiteY473" fmla="*/ 506811 h 566036"/>
              <a:gd name="connsiteX474" fmla="*/ 364097 w 2148797"/>
              <a:gd name="connsiteY474" fmla="*/ 503382 h 566036"/>
              <a:gd name="connsiteX475" fmla="*/ 364002 w 2148797"/>
              <a:gd name="connsiteY475" fmla="*/ 503382 h 566036"/>
              <a:gd name="connsiteX476" fmla="*/ 358096 w 2148797"/>
              <a:gd name="connsiteY476" fmla="*/ 503287 h 566036"/>
              <a:gd name="connsiteX477" fmla="*/ 346857 w 2148797"/>
              <a:gd name="connsiteY477" fmla="*/ 498906 h 566036"/>
              <a:gd name="connsiteX478" fmla="*/ 65870 w 2148797"/>
              <a:gd name="connsiteY478" fmla="*/ 496334 h 566036"/>
              <a:gd name="connsiteX479" fmla="*/ 65488 w 2148797"/>
              <a:gd name="connsiteY479" fmla="*/ 498525 h 566036"/>
              <a:gd name="connsiteX480" fmla="*/ 65393 w 2148797"/>
              <a:gd name="connsiteY480" fmla="*/ 499096 h 566036"/>
              <a:gd name="connsiteX481" fmla="*/ 75013 w 2148797"/>
              <a:gd name="connsiteY481" fmla="*/ 499858 h 566036"/>
              <a:gd name="connsiteX482" fmla="*/ 77490 w 2148797"/>
              <a:gd name="connsiteY482" fmla="*/ 499667 h 566036"/>
              <a:gd name="connsiteX483" fmla="*/ 65870 w 2148797"/>
              <a:gd name="connsiteY483" fmla="*/ 496334 h 566036"/>
              <a:gd name="connsiteX484" fmla="*/ 9386 w 2148797"/>
              <a:gd name="connsiteY484" fmla="*/ 494619 h 566036"/>
              <a:gd name="connsiteX485" fmla="*/ 9196 w 2148797"/>
              <a:gd name="connsiteY485" fmla="*/ 497953 h 566036"/>
              <a:gd name="connsiteX486" fmla="*/ 8529 w 2148797"/>
              <a:gd name="connsiteY486" fmla="*/ 504525 h 566036"/>
              <a:gd name="connsiteX487" fmla="*/ 13768 w 2148797"/>
              <a:gd name="connsiteY487" fmla="*/ 508526 h 566036"/>
              <a:gd name="connsiteX488" fmla="*/ 18721 w 2148797"/>
              <a:gd name="connsiteY488" fmla="*/ 504144 h 566036"/>
              <a:gd name="connsiteX489" fmla="*/ 16149 w 2148797"/>
              <a:gd name="connsiteY489" fmla="*/ 502525 h 566036"/>
              <a:gd name="connsiteX490" fmla="*/ 12434 w 2148797"/>
              <a:gd name="connsiteY490" fmla="*/ 498525 h 566036"/>
              <a:gd name="connsiteX491" fmla="*/ 9386 w 2148797"/>
              <a:gd name="connsiteY491" fmla="*/ 494619 h 566036"/>
              <a:gd name="connsiteX492" fmla="*/ 160929 w 2148797"/>
              <a:gd name="connsiteY492" fmla="*/ 493667 h 566036"/>
              <a:gd name="connsiteX493" fmla="*/ 157119 w 2148797"/>
              <a:gd name="connsiteY493" fmla="*/ 495286 h 566036"/>
              <a:gd name="connsiteX494" fmla="*/ 150547 w 2148797"/>
              <a:gd name="connsiteY494" fmla="*/ 495572 h 566036"/>
              <a:gd name="connsiteX495" fmla="*/ 152166 w 2148797"/>
              <a:gd name="connsiteY495" fmla="*/ 499763 h 566036"/>
              <a:gd name="connsiteX496" fmla="*/ 162263 w 2148797"/>
              <a:gd name="connsiteY496" fmla="*/ 497477 h 566036"/>
              <a:gd name="connsiteX497" fmla="*/ 160929 w 2148797"/>
              <a:gd name="connsiteY497" fmla="*/ 493667 h 566036"/>
              <a:gd name="connsiteX498" fmla="*/ 171216 w 2148797"/>
              <a:gd name="connsiteY498" fmla="*/ 492238 h 566036"/>
              <a:gd name="connsiteX499" fmla="*/ 166168 w 2148797"/>
              <a:gd name="connsiteY499" fmla="*/ 496143 h 566036"/>
              <a:gd name="connsiteX500" fmla="*/ 166739 w 2148797"/>
              <a:gd name="connsiteY500" fmla="*/ 505002 h 566036"/>
              <a:gd name="connsiteX501" fmla="*/ 166835 w 2148797"/>
              <a:gd name="connsiteY501" fmla="*/ 506716 h 566036"/>
              <a:gd name="connsiteX502" fmla="*/ 166739 w 2148797"/>
              <a:gd name="connsiteY502" fmla="*/ 507287 h 566036"/>
              <a:gd name="connsiteX503" fmla="*/ 167120 w 2148797"/>
              <a:gd name="connsiteY503" fmla="*/ 510812 h 566036"/>
              <a:gd name="connsiteX504" fmla="*/ 169406 w 2148797"/>
              <a:gd name="connsiteY504" fmla="*/ 511002 h 566036"/>
              <a:gd name="connsiteX505" fmla="*/ 171026 w 2148797"/>
              <a:gd name="connsiteY505" fmla="*/ 508621 h 566036"/>
              <a:gd name="connsiteX506" fmla="*/ 171311 w 2148797"/>
              <a:gd name="connsiteY506" fmla="*/ 503573 h 566036"/>
              <a:gd name="connsiteX507" fmla="*/ 172835 w 2148797"/>
              <a:gd name="connsiteY507" fmla="*/ 492238 h 566036"/>
              <a:gd name="connsiteX508" fmla="*/ 172359 w 2148797"/>
              <a:gd name="connsiteY508" fmla="*/ 492238 h 566036"/>
              <a:gd name="connsiteX509" fmla="*/ 138450 w 2148797"/>
              <a:gd name="connsiteY509" fmla="*/ 491952 h 566036"/>
              <a:gd name="connsiteX510" fmla="*/ 137783 w 2148797"/>
              <a:gd name="connsiteY510" fmla="*/ 497858 h 566036"/>
              <a:gd name="connsiteX511" fmla="*/ 145308 w 2148797"/>
              <a:gd name="connsiteY511" fmla="*/ 499287 h 566036"/>
              <a:gd name="connsiteX512" fmla="*/ 145879 w 2148797"/>
              <a:gd name="connsiteY512" fmla="*/ 496715 h 566036"/>
              <a:gd name="connsiteX513" fmla="*/ 143689 w 2148797"/>
              <a:gd name="connsiteY513" fmla="*/ 492238 h 566036"/>
              <a:gd name="connsiteX514" fmla="*/ 138450 w 2148797"/>
              <a:gd name="connsiteY514" fmla="*/ 491952 h 566036"/>
              <a:gd name="connsiteX515" fmla="*/ 259513 w 2148797"/>
              <a:gd name="connsiteY515" fmla="*/ 480903 h 566036"/>
              <a:gd name="connsiteX516" fmla="*/ 256084 w 2148797"/>
              <a:gd name="connsiteY516" fmla="*/ 482999 h 566036"/>
              <a:gd name="connsiteX517" fmla="*/ 257513 w 2148797"/>
              <a:gd name="connsiteY517" fmla="*/ 484142 h 566036"/>
              <a:gd name="connsiteX518" fmla="*/ 259513 w 2148797"/>
              <a:gd name="connsiteY518" fmla="*/ 485666 h 566036"/>
              <a:gd name="connsiteX519" fmla="*/ 266276 w 2148797"/>
              <a:gd name="connsiteY519" fmla="*/ 482808 h 566036"/>
              <a:gd name="connsiteX520" fmla="*/ 262275 w 2148797"/>
              <a:gd name="connsiteY520" fmla="*/ 481665 h 566036"/>
              <a:gd name="connsiteX521" fmla="*/ 308947 w 2148797"/>
              <a:gd name="connsiteY521" fmla="*/ 479856 h 566036"/>
              <a:gd name="connsiteX522" fmla="*/ 304566 w 2148797"/>
              <a:gd name="connsiteY522" fmla="*/ 481856 h 566036"/>
              <a:gd name="connsiteX523" fmla="*/ 302471 w 2148797"/>
              <a:gd name="connsiteY523" fmla="*/ 484142 h 566036"/>
              <a:gd name="connsiteX524" fmla="*/ 305423 w 2148797"/>
              <a:gd name="connsiteY524" fmla="*/ 489476 h 566036"/>
              <a:gd name="connsiteX525" fmla="*/ 308947 w 2148797"/>
              <a:gd name="connsiteY525" fmla="*/ 479856 h 566036"/>
              <a:gd name="connsiteX526" fmla="*/ 366383 w 2148797"/>
              <a:gd name="connsiteY526" fmla="*/ 479665 h 566036"/>
              <a:gd name="connsiteX527" fmla="*/ 359716 w 2148797"/>
              <a:gd name="connsiteY527" fmla="*/ 483094 h 566036"/>
              <a:gd name="connsiteX528" fmla="*/ 357144 w 2148797"/>
              <a:gd name="connsiteY528" fmla="*/ 491667 h 566036"/>
              <a:gd name="connsiteX529" fmla="*/ 357906 w 2148797"/>
              <a:gd name="connsiteY529" fmla="*/ 492048 h 566036"/>
              <a:gd name="connsiteX530" fmla="*/ 361240 w 2148797"/>
              <a:gd name="connsiteY530" fmla="*/ 491476 h 566036"/>
              <a:gd name="connsiteX531" fmla="*/ 363716 w 2148797"/>
              <a:gd name="connsiteY531" fmla="*/ 488619 h 566036"/>
              <a:gd name="connsiteX532" fmla="*/ 365812 w 2148797"/>
              <a:gd name="connsiteY532" fmla="*/ 486237 h 566036"/>
              <a:gd name="connsiteX533" fmla="*/ 371336 w 2148797"/>
              <a:gd name="connsiteY533" fmla="*/ 485475 h 566036"/>
              <a:gd name="connsiteX534" fmla="*/ 369241 w 2148797"/>
              <a:gd name="connsiteY534" fmla="*/ 480617 h 566036"/>
              <a:gd name="connsiteX535" fmla="*/ 393434 w 2148797"/>
              <a:gd name="connsiteY535" fmla="*/ 479284 h 566036"/>
              <a:gd name="connsiteX536" fmla="*/ 393434 w 2148797"/>
              <a:gd name="connsiteY536" fmla="*/ 490047 h 566036"/>
              <a:gd name="connsiteX537" fmla="*/ 397435 w 2148797"/>
              <a:gd name="connsiteY537" fmla="*/ 489190 h 566036"/>
              <a:gd name="connsiteX538" fmla="*/ 393434 w 2148797"/>
              <a:gd name="connsiteY538" fmla="*/ 479284 h 566036"/>
              <a:gd name="connsiteX539" fmla="*/ 277991 w 2148797"/>
              <a:gd name="connsiteY539" fmla="*/ 478046 h 566036"/>
              <a:gd name="connsiteX540" fmla="*/ 269609 w 2148797"/>
              <a:gd name="connsiteY540" fmla="*/ 483475 h 566036"/>
              <a:gd name="connsiteX541" fmla="*/ 278087 w 2148797"/>
              <a:gd name="connsiteY541" fmla="*/ 488714 h 566036"/>
              <a:gd name="connsiteX542" fmla="*/ 280563 w 2148797"/>
              <a:gd name="connsiteY542" fmla="*/ 492143 h 566036"/>
              <a:gd name="connsiteX543" fmla="*/ 283421 w 2148797"/>
              <a:gd name="connsiteY543" fmla="*/ 496143 h 566036"/>
              <a:gd name="connsiteX544" fmla="*/ 292469 w 2148797"/>
              <a:gd name="connsiteY544" fmla="*/ 489762 h 566036"/>
              <a:gd name="connsiteX545" fmla="*/ 297137 w 2148797"/>
              <a:gd name="connsiteY545" fmla="*/ 481189 h 566036"/>
              <a:gd name="connsiteX546" fmla="*/ 291326 w 2148797"/>
              <a:gd name="connsiteY546" fmla="*/ 481094 h 566036"/>
              <a:gd name="connsiteX547" fmla="*/ 286945 w 2148797"/>
              <a:gd name="connsiteY547" fmla="*/ 484237 h 566036"/>
              <a:gd name="connsiteX548" fmla="*/ 277991 w 2148797"/>
              <a:gd name="connsiteY548" fmla="*/ 478046 h 566036"/>
              <a:gd name="connsiteX549" fmla="*/ 136354 w 2148797"/>
              <a:gd name="connsiteY549" fmla="*/ 477855 h 566036"/>
              <a:gd name="connsiteX550" fmla="*/ 144165 w 2148797"/>
              <a:gd name="connsiteY550" fmla="*/ 482808 h 566036"/>
              <a:gd name="connsiteX551" fmla="*/ 142641 w 2148797"/>
              <a:gd name="connsiteY551" fmla="*/ 486904 h 566036"/>
              <a:gd name="connsiteX552" fmla="*/ 144641 w 2148797"/>
              <a:gd name="connsiteY552" fmla="*/ 487856 h 566036"/>
              <a:gd name="connsiteX553" fmla="*/ 145879 w 2148797"/>
              <a:gd name="connsiteY553" fmla="*/ 487856 h 566036"/>
              <a:gd name="connsiteX554" fmla="*/ 147118 w 2148797"/>
              <a:gd name="connsiteY554" fmla="*/ 487761 h 566036"/>
              <a:gd name="connsiteX555" fmla="*/ 149785 w 2148797"/>
              <a:gd name="connsiteY555" fmla="*/ 482523 h 566036"/>
              <a:gd name="connsiteX556" fmla="*/ 148165 w 2148797"/>
              <a:gd name="connsiteY556" fmla="*/ 481094 h 566036"/>
              <a:gd name="connsiteX557" fmla="*/ 141403 w 2148797"/>
              <a:gd name="connsiteY557" fmla="*/ 479379 h 566036"/>
              <a:gd name="connsiteX558" fmla="*/ 138926 w 2148797"/>
              <a:gd name="connsiteY558" fmla="*/ 478903 h 566036"/>
              <a:gd name="connsiteX559" fmla="*/ 136354 w 2148797"/>
              <a:gd name="connsiteY559" fmla="*/ 477855 h 566036"/>
              <a:gd name="connsiteX560" fmla="*/ 419985 w 2148797"/>
              <a:gd name="connsiteY560" fmla="*/ 476522 h 566036"/>
              <a:gd name="connsiteX561" fmla="*/ 416389 w 2148797"/>
              <a:gd name="connsiteY561" fmla="*/ 479665 h 566036"/>
              <a:gd name="connsiteX562" fmla="*/ 416008 w 2148797"/>
              <a:gd name="connsiteY562" fmla="*/ 480046 h 566036"/>
              <a:gd name="connsiteX563" fmla="*/ 419914 w 2148797"/>
              <a:gd name="connsiteY563" fmla="*/ 479094 h 566036"/>
              <a:gd name="connsiteX564" fmla="*/ 424867 w 2148797"/>
              <a:gd name="connsiteY564" fmla="*/ 477950 h 566036"/>
              <a:gd name="connsiteX565" fmla="*/ 419985 w 2148797"/>
              <a:gd name="connsiteY565" fmla="*/ 476522 h 566036"/>
              <a:gd name="connsiteX566" fmla="*/ 185027 w 2148797"/>
              <a:gd name="connsiteY566" fmla="*/ 475569 h 566036"/>
              <a:gd name="connsiteX567" fmla="*/ 183979 w 2148797"/>
              <a:gd name="connsiteY567" fmla="*/ 478046 h 566036"/>
              <a:gd name="connsiteX568" fmla="*/ 185504 w 2148797"/>
              <a:gd name="connsiteY568" fmla="*/ 484332 h 566036"/>
              <a:gd name="connsiteX569" fmla="*/ 187218 w 2148797"/>
              <a:gd name="connsiteY569" fmla="*/ 486047 h 566036"/>
              <a:gd name="connsiteX570" fmla="*/ 193409 w 2148797"/>
              <a:gd name="connsiteY570" fmla="*/ 492333 h 566036"/>
              <a:gd name="connsiteX571" fmla="*/ 196267 w 2148797"/>
              <a:gd name="connsiteY571" fmla="*/ 492048 h 566036"/>
              <a:gd name="connsiteX572" fmla="*/ 197410 w 2148797"/>
              <a:gd name="connsiteY572" fmla="*/ 491952 h 566036"/>
              <a:gd name="connsiteX573" fmla="*/ 197029 w 2148797"/>
              <a:gd name="connsiteY573" fmla="*/ 488428 h 566036"/>
              <a:gd name="connsiteX574" fmla="*/ 195790 w 2148797"/>
              <a:gd name="connsiteY574" fmla="*/ 488047 h 566036"/>
              <a:gd name="connsiteX575" fmla="*/ 194743 w 2148797"/>
              <a:gd name="connsiteY575" fmla="*/ 487666 h 566036"/>
              <a:gd name="connsiteX576" fmla="*/ 191123 w 2148797"/>
              <a:gd name="connsiteY576" fmla="*/ 482523 h 566036"/>
              <a:gd name="connsiteX577" fmla="*/ 192171 w 2148797"/>
              <a:gd name="connsiteY577" fmla="*/ 480522 h 566036"/>
              <a:gd name="connsiteX578" fmla="*/ 191980 w 2148797"/>
              <a:gd name="connsiteY578" fmla="*/ 476808 h 566036"/>
              <a:gd name="connsiteX579" fmla="*/ 185027 w 2148797"/>
              <a:gd name="connsiteY579" fmla="*/ 475569 h 566036"/>
              <a:gd name="connsiteX580" fmla="*/ 353905 w 2148797"/>
              <a:gd name="connsiteY580" fmla="*/ 474521 h 566036"/>
              <a:gd name="connsiteX581" fmla="*/ 348857 w 2148797"/>
              <a:gd name="connsiteY581" fmla="*/ 476427 h 566036"/>
              <a:gd name="connsiteX582" fmla="*/ 350572 w 2148797"/>
              <a:gd name="connsiteY582" fmla="*/ 477760 h 566036"/>
              <a:gd name="connsiteX583" fmla="*/ 350572 w 2148797"/>
              <a:gd name="connsiteY583" fmla="*/ 479189 h 566036"/>
              <a:gd name="connsiteX584" fmla="*/ 346095 w 2148797"/>
              <a:gd name="connsiteY584" fmla="*/ 482427 h 566036"/>
              <a:gd name="connsiteX585" fmla="*/ 353524 w 2148797"/>
              <a:gd name="connsiteY585" fmla="*/ 482618 h 566036"/>
              <a:gd name="connsiteX586" fmla="*/ 353905 w 2148797"/>
              <a:gd name="connsiteY586" fmla="*/ 474521 h 566036"/>
              <a:gd name="connsiteX587" fmla="*/ 334189 w 2148797"/>
              <a:gd name="connsiteY587" fmla="*/ 473188 h 566036"/>
              <a:gd name="connsiteX588" fmla="*/ 327712 w 2148797"/>
              <a:gd name="connsiteY588" fmla="*/ 480046 h 566036"/>
              <a:gd name="connsiteX589" fmla="*/ 321711 w 2148797"/>
              <a:gd name="connsiteY589" fmla="*/ 483475 h 566036"/>
              <a:gd name="connsiteX590" fmla="*/ 313424 w 2148797"/>
              <a:gd name="connsiteY590" fmla="*/ 483285 h 566036"/>
              <a:gd name="connsiteX591" fmla="*/ 317520 w 2148797"/>
              <a:gd name="connsiteY591" fmla="*/ 488047 h 566036"/>
              <a:gd name="connsiteX592" fmla="*/ 329807 w 2148797"/>
              <a:gd name="connsiteY592" fmla="*/ 482046 h 566036"/>
              <a:gd name="connsiteX593" fmla="*/ 327997 w 2148797"/>
              <a:gd name="connsiteY593" fmla="*/ 484904 h 566036"/>
              <a:gd name="connsiteX594" fmla="*/ 327521 w 2148797"/>
              <a:gd name="connsiteY594" fmla="*/ 485571 h 566036"/>
              <a:gd name="connsiteX595" fmla="*/ 327712 w 2148797"/>
              <a:gd name="connsiteY595" fmla="*/ 487190 h 566036"/>
              <a:gd name="connsiteX596" fmla="*/ 333998 w 2148797"/>
              <a:gd name="connsiteY596" fmla="*/ 489095 h 566036"/>
              <a:gd name="connsiteX597" fmla="*/ 341428 w 2148797"/>
              <a:gd name="connsiteY597" fmla="*/ 487380 h 566036"/>
              <a:gd name="connsiteX598" fmla="*/ 345047 w 2148797"/>
              <a:gd name="connsiteY598" fmla="*/ 490238 h 566036"/>
              <a:gd name="connsiteX599" fmla="*/ 345238 w 2148797"/>
              <a:gd name="connsiteY599" fmla="*/ 485285 h 566036"/>
              <a:gd name="connsiteX600" fmla="*/ 344762 w 2148797"/>
              <a:gd name="connsiteY600" fmla="*/ 483189 h 566036"/>
              <a:gd name="connsiteX601" fmla="*/ 343999 w 2148797"/>
              <a:gd name="connsiteY601" fmla="*/ 477189 h 566036"/>
              <a:gd name="connsiteX602" fmla="*/ 344095 w 2148797"/>
              <a:gd name="connsiteY602" fmla="*/ 475188 h 566036"/>
              <a:gd name="connsiteX603" fmla="*/ 338380 w 2148797"/>
              <a:gd name="connsiteY603" fmla="*/ 475283 h 566036"/>
              <a:gd name="connsiteX604" fmla="*/ 337427 w 2148797"/>
              <a:gd name="connsiteY604" fmla="*/ 474807 h 566036"/>
              <a:gd name="connsiteX605" fmla="*/ 447346 w 2148797"/>
              <a:gd name="connsiteY605" fmla="*/ 472998 h 566036"/>
              <a:gd name="connsiteX606" fmla="*/ 442869 w 2148797"/>
              <a:gd name="connsiteY606" fmla="*/ 477950 h 566036"/>
              <a:gd name="connsiteX607" fmla="*/ 453442 w 2148797"/>
              <a:gd name="connsiteY607" fmla="*/ 478331 h 566036"/>
              <a:gd name="connsiteX608" fmla="*/ 451537 w 2148797"/>
              <a:gd name="connsiteY608" fmla="*/ 475188 h 566036"/>
              <a:gd name="connsiteX609" fmla="*/ 450489 w 2148797"/>
              <a:gd name="connsiteY609" fmla="*/ 474617 h 566036"/>
              <a:gd name="connsiteX610" fmla="*/ 386195 w 2148797"/>
              <a:gd name="connsiteY610" fmla="*/ 471950 h 566036"/>
              <a:gd name="connsiteX611" fmla="*/ 383052 w 2148797"/>
              <a:gd name="connsiteY611" fmla="*/ 472902 h 566036"/>
              <a:gd name="connsiteX612" fmla="*/ 380385 w 2148797"/>
              <a:gd name="connsiteY612" fmla="*/ 473760 h 566036"/>
              <a:gd name="connsiteX613" fmla="*/ 372479 w 2148797"/>
              <a:gd name="connsiteY613" fmla="*/ 473950 h 566036"/>
              <a:gd name="connsiteX614" fmla="*/ 380004 w 2148797"/>
              <a:gd name="connsiteY614" fmla="*/ 478331 h 566036"/>
              <a:gd name="connsiteX615" fmla="*/ 386195 w 2148797"/>
              <a:gd name="connsiteY615" fmla="*/ 471950 h 566036"/>
              <a:gd name="connsiteX616" fmla="*/ 404102 w 2148797"/>
              <a:gd name="connsiteY616" fmla="*/ 471569 h 566036"/>
              <a:gd name="connsiteX617" fmla="*/ 402769 w 2148797"/>
              <a:gd name="connsiteY617" fmla="*/ 473093 h 566036"/>
              <a:gd name="connsiteX618" fmla="*/ 402197 w 2148797"/>
              <a:gd name="connsiteY618" fmla="*/ 478998 h 566036"/>
              <a:gd name="connsiteX619" fmla="*/ 405055 w 2148797"/>
              <a:gd name="connsiteY619" fmla="*/ 483761 h 566036"/>
              <a:gd name="connsiteX620" fmla="*/ 407531 w 2148797"/>
              <a:gd name="connsiteY620" fmla="*/ 483380 h 566036"/>
              <a:gd name="connsiteX621" fmla="*/ 407817 w 2148797"/>
              <a:gd name="connsiteY621" fmla="*/ 482999 h 566036"/>
              <a:gd name="connsiteX622" fmla="*/ 410008 w 2148797"/>
              <a:gd name="connsiteY622" fmla="*/ 477950 h 566036"/>
              <a:gd name="connsiteX623" fmla="*/ 407341 w 2148797"/>
              <a:gd name="connsiteY623" fmla="*/ 471569 h 566036"/>
              <a:gd name="connsiteX624" fmla="*/ 404102 w 2148797"/>
              <a:gd name="connsiteY624" fmla="*/ 471569 h 566036"/>
              <a:gd name="connsiteX625" fmla="*/ 236653 w 2148797"/>
              <a:gd name="connsiteY625" fmla="*/ 469187 h 566036"/>
              <a:gd name="connsiteX626" fmla="*/ 236272 w 2148797"/>
              <a:gd name="connsiteY626" fmla="*/ 469759 h 566036"/>
              <a:gd name="connsiteX627" fmla="*/ 231414 w 2148797"/>
              <a:gd name="connsiteY627" fmla="*/ 476427 h 566036"/>
              <a:gd name="connsiteX628" fmla="*/ 232933 w 2148797"/>
              <a:gd name="connsiteY628" fmla="*/ 481745 h 566036"/>
              <a:gd name="connsiteX629" fmla="*/ 225032 w 2148797"/>
              <a:gd name="connsiteY629" fmla="*/ 490523 h 566036"/>
              <a:gd name="connsiteX630" fmla="*/ 233783 w 2148797"/>
              <a:gd name="connsiteY630" fmla="*/ 486606 h 566036"/>
              <a:gd name="connsiteX631" fmla="*/ 234249 w 2148797"/>
              <a:gd name="connsiteY631" fmla="*/ 486352 h 566036"/>
              <a:gd name="connsiteX632" fmla="*/ 235033 w 2148797"/>
              <a:gd name="connsiteY632" fmla="*/ 489095 h 566036"/>
              <a:gd name="connsiteX633" fmla="*/ 231414 w 2148797"/>
              <a:gd name="connsiteY633" fmla="*/ 490333 h 566036"/>
              <a:gd name="connsiteX634" fmla="*/ 224746 w 2148797"/>
              <a:gd name="connsiteY634" fmla="*/ 492619 h 566036"/>
              <a:gd name="connsiteX635" fmla="*/ 218651 w 2148797"/>
              <a:gd name="connsiteY635" fmla="*/ 486904 h 566036"/>
              <a:gd name="connsiteX636" fmla="*/ 215412 w 2148797"/>
              <a:gd name="connsiteY636" fmla="*/ 488333 h 566036"/>
              <a:gd name="connsiteX637" fmla="*/ 215603 w 2148797"/>
              <a:gd name="connsiteY637" fmla="*/ 489476 h 566036"/>
              <a:gd name="connsiteX638" fmla="*/ 215698 w 2148797"/>
              <a:gd name="connsiteY638" fmla="*/ 490142 h 566036"/>
              <a:gd name="connsiteX639" fmla="*/ 213316 w 2148797"/>
              <a:gd name="connsiteY639" fmla="*/ 491285 h 566036"/>
              <a:gd name="connsiteX640" fmla="*/ 202839 w 2148797"/>
              <a:gd name="connsiteY640" fmla="*/ 494905 h 566036"/>
              <a:gd name="connsiteX641" fmla="*/ 207125 w 2148797"/>
              <a:gd name="connsiteY641" fmla="*/ 496334 h 566036"/>
              <a:gd name="connsiteX642" fmla="*/ 213126 w 2148797"/>
              <a:gd name="connsiteY642" fmla="*/ 498334 h 566036"/>
              <a:gd name="connsiteX643" fmla="*/ 227223 w 2148797"/>
              <a:gd name="connsiteY643" fmla="*/ 497858 h 566036"/>
              <a:gd name="connsiteX644" fmla="*/ 231414 w 2148797"/>
              <a:gd name="connsiteY644" fmla="*/ 496524 h 566036"/>
              <a:gd name="connsiteX645" fmla="*/ 232652 w 2148797"/>
              <a:gd name="connsiteY645" fmla="*/ 496429 h 566036"/>
              <a:gd name="connsiteX646" fmla="*/ 237986 w 2148797"/>
              <a:gd name="connsiteY646" fmla="*/ 497572 h 566036"/>
              <a:gd name="connsiteX647" fmla="*/ 247702 w 2148797"/>
              <a:gd name="connsiteY647" fmla="*/ 490142 h 566036"/>
              <a:gd name="connsiteX648" fmla="*/ 256370 w 2148797"/>
              <a:gd name="connsiteY648" fmla="*/ 487666 h 566036"/>
              <a:gd name="connsiteX649" fmla="*/ 255893 w 2148797"/>
              <a:gd name="connsiteY649" fmla="*/ 486999 h 566036"/>
              <a:gd name="connsiteX650" fmla="*/ 252750 w 2148797"/>
              <a:gd name="connsiteY650" fmla="*/ 486047 h 566036"/>
              <a:gd name="connsiteX651" fmla="*/ 251512 w 2148797"/>
              <a:gd name="connsiteY651" fmla="*/ 486237 h 566036"/>
              <a:gd name="connsiteX652" fmla="*/ 248464 w 2148797"/>
              <a:gd name="connsiteY652" fmla="*/ 484427 h 566036"/>
              <a:gd name="connsiteX653" fmla="*/ 247416 w 2148797"/>
              <a:gd name="connsiteY653" fmla="*/ 477474 h 566036"/>
              <a:gd name="connsiteX654" fmla="*/ 244749 w 2148797"/>
              <a:gd name="connsiteY654" fmla="*/ 480617 h 566036"/>
              <a:gd name="connsiteX655" fmla="*/ 234249 w 2148797"/>
              <a:gd name="connsiteY655" fmla="*/ 486352 h 566036"/>
              <a:gd name="connsiteX656" fmla="*/ 232933 w 2148797"/>
              <a:gd name="connsiteY656" fmla="*/ 481745 h 566036"/>
              <a:gd name="connsiteX657" fmla="*/ 234462 w 2148797"/>
              <a:gd name="connsiteY657" fmla="*/ 480046 h 566036"/>
              <a:gd name="connsiteX658" fmla="*/ 238939 w 2148797"/>
              <a:gd name="connsiteY658" fmla="*/ 477855 h 566036"/>
              <a:gd name="connsiteX659" fmla="*/ 239034 w 2148797"/>
              <a:gd name="connsiteY659" fmla="*/ 474807 h 566036"/>
              <a:gd name="connsiteX660" fmla="*/ 239224 w 2148797"/>
              <a:gd name="connsiteY660" fmla="*/ 471378 h 566036"/>
              <a:gd name="connsiteX661" fmla="*/ 239320 w 2148797"/>
              <a:gd name="connsiteY661" fmla="*/ 470616 h 566036"/>
              <a:gd name="connsiteX662" fmla="*/ 236653 w 2148797"/>
              <a:gd name="connsiteY662" fmla="*/ 469187 h 566036"/>
              <a:gd name="connsiteX663" fmla="*/ 205982 w 2148797"/>
              <a:gd name="connsiteY663" fmla="*/ 467092 h 566036"/>
              <a:gd name="connsiteX664" fmla="*/ 202077 w 2148797"/>
              <a:gd name="connsiteY664" fmla="*/ 468711 h 566036"/>
              <a:gd name="connsiteX665" fmla="*/ 203315 w 2148797"/>
              <a:gd name="connsiteY665" fmla="*/ 471092 h 566036"/>
              <a:gd name="connsiteX666" fmla="*/ 207792 w 2148797"/>
              <a:gd name="connsiteY666" fmla="*/ 474807 h 566036"/>
              <a:gd name="connsiteX667" fmla="*/ 212364 w 2148797"/>
              <a:gd name="connsiteY667" fmla="*/ 478427 h 566036"/>
              <a:gd name="connsiteX668" fmla="*/ 212364 w 2148797"/>
              <a:gd name="connsiteY668" fmla="*/ 478712 h 566036"/>
              <a:gd name="connsiteX669" fmla="*/ 216746 w 2148797"/>
              <a:gd name="connsiteY669" fmla="*/ 478236 h 566036"/>
              <a:gd name="connsiteX670" fmla="*/ 212459 w 2148797"/>
              <a:gd name="connsiteY670" fmla="*/ 469664 h 566036"/>
              <a:gd name="connsiteX671" fmla="*/ 209411 w 2148797"/>
              <a:gd name="connsiteY671" fmla="*/ 467854 h 566036"/>
              <a:gd name="connsiteX672" fmla="*/ 205982 w 2148797"/>
              <a:gd name="connsiteY672" fmla="*/ 467092 h 566036"/>
              <a:gd name="connsiteX673" fmla="*/ 464967 w 2148797"/>
              <a:gd name="connsiteY673" fmla="*/ 466806 h 566036"/>
              <a:gd name="connsiteX674" fmla="*/ 464872 w 2148797"/>
              <a:gd name="connsiteY674" fmla="*/ 467473 h 566036"/>
              <a:gd name="connsiteX675" fmla="*/ 463729 w 2148797"/>
              <a:gd name="connsiteY675" fmla="*/ 472807 h 566036"/>
              <a:gd name="connsiteX676" fmla="*/ 474682 w 2148797"/>
              <a:gd name="connsiteY676" fmla="*/ 477569 h 566036"/>
              <a:gd name="connsiteX677" fmla="*/ 475254 w 2148797"/>
              <a:gd name="connsiteY677" fmla="*/ 477379 h 566036"/>
              <a:gd name="connsiteX678" fmla="*/ 481921 w 2148797"/>
              <a:gd name="connsiteY678" fmla="*/ 475474 h 566036"/>
              <a:gd name="connsiteX679" fmla="*/ 487827 w 2148797"/>
              <a:gd name="connsiteY679" fmla="*/ 476236 h 566036"/>
              <a:gd name="connsiteX680" fmla="*/ 490399 w 2148797"/>
              <a:gd name="connsiteY680" fmla="*/ 473950 h 566036"/>
              <a:gd name="connsiteX681" fmla="*/ 496685 w 2148797"/>
              <a:gd name="connsiteY681" fmla="*/ 474426 h 566036"/>
              <a:gd name="connsiteX682" fmla="*/ 493637 w 2148797"/>
              <a:gd name="connsiteY682" fmla="*/ 470997 h 566036"/>
              <a:gd name="connsiteX683" fmla="*/ 481064 w 2148797"/>
              <a:gd name="connsiteY683" fmla="*/ 473188 h 566036"/>
              <a:gd name="connsiteX684" fmla="*/ 476969 w 2148797"/>
              <a:gd name="connsiteY684" fmla="*/ 470521 h 566036"/>
              <a:gd name="connsiteX685" fmla="*/ 469444 w 2148797"/>
              <a:gd name="connsiteY685" fmla="*/ 467378 h 566036"/>
              <a:gd name="connsiteX686" fmla="*/ 464967 w 2148797"/>
              <a:gd name="connsiteY686" fmla="*/ 466806 h 566036"/>
              <a:gd name="connsiteX687" fmla="*/ 304399 w 2148797"/>
              <a:gd name="connsiteY687" fmla="*/ 465354 h 566036"/>
              <a:gd name="connsiteX688" fmla="*/ 294279 w 2148797"/>
              <a:gd name="connsiteY688" fmla="*/ 470331 h 566036"/>
              <a:gd name="connsiteX689" fmla="*/ 315520 w 2148797"/>
              <a:gd name="connsiteY689" fmla="*/ 468235 h 566036"/>
              <a:gd name="connsiteX690" fmla="*/ 304399 w 2148797"/>
              <a:gd name="connsiteY690" fmla="*/ 465354 h 566036"/>
              <a:gd name="connsiteX691" fmla="*/ 255798 w 2148797"/>
              <a:gd name="connsiteY691" fmla="*/ 463473 h 566036"/>
              <a:gd name="connsiteX692" fmla="*/ 240844 w 2148797"/>
              <a:gd name="connsiteY692" fmla="*/ 465758 h 566036"/>
              <a:gd name="connsiteX693" fmla="*/ 255798 w 2148797"/>
              <a:gd name="connsiteY693" fmla="*/ 463473 h 566036"/>
              <a:gd name="connsiteX694" fmla="*/ 617081 w 2148797"/>
              <a:gd name="connsiteY694" fmla="*/ 461187 h 566036"/>
              <a:gd name="connsiteX695" fmla="*/ 615081 w 2148797"/>
              <a:gd name="connsiteY695" fmla="*/ 462520 h 566036"/>
              <a:gd name="connsiteX696" fmla="*/ 600031 w 2148797"/>
              <a:gd name="connsiteY696" fmla="*/ 468711 h 566036"/>
              <a:gd name="connsiteX697" fmla="*/ 594983 w 2148797"/>
              <a:gd name="connsiteY697" fmla="*/ 471092 h 566036"/>
              <a:gd name="connsiteX698" fmla="*/ 598317 w 2148797"/>
              <a:gd name="connsiteY698" fmla="*/ 470902 h 566036"/>
              <a:gd name="connsiteX699" fmla="*/ 605556 w 2148797"/>
              <a:gd name="connsiteY699" fmla="*/ 470426 h 566036"/>
              <a:gd name="connsiteX700" fmla="*/ 606318 w 2148797"/>
              <a:gd name="connsiteY700" fmla="*/ 469950 h 566036"/>
              <a:gd name="connsiteX701" fmla="*/ 610604 w 2148797"/>
              <a:gd name="connsiteY701" fmla="*/ 469378 h 566036"/>
              <a:gd name="connsiteX702" fmla="*/ 617081 w 2148797"/>
              <a:gd name="connsiteY702" fmla="*/ 468521 h 566036"/>
              <a:gd name="connsiteX703" fmla="*/ 617081 w 2148797"/>
              <a:gd name="connsiteY703" fmla="*/ 461187 h 566036"/>
              <a:gd name="connsiteX704" fmla="*/ 351429 w 2148797"/>
              <a:gd name="connsiteY704" fmla="*/ 460710 h 566036"/>
              <a:gd name="connsiteX705" fmla="*/ 340952 w 2148797"/>
              <a:gd name="connsiteY705" fmla="*/ 462901 h 566036"/>
              <a:gd name="connsiteX706" fmla="*/ 338380 w 2148797"/>
              <a:gd name="connsiteY706" fmla="*/ 463663 h 566036"/>
              <a:gd name="connsiteX707" fmla="*/ 338094 w 2148797"/>
              <a:gd name="connsiteY707" fmla="*/ 465092 h 566036"/>
              <a:gd name="connsiteX708" fmla="*/ 353144 w 2148797"/>
              <a:gd name="connsiteY708" fmla="*/ 468902 h 566036"/>
              <a:gd name="connsiteX709" fmla="*/ 348667 w 2148797"/>
              <a:gd name="connsiteY709" fmla="*/ 466330 h 566036"/>
              <a:gd name="connsiteX710" fmla="*/ 353429 w 2148797"/>
              <a:gd name="connsiteY710" fmla="*/ 462139 h 566036"/>
              <a:gd name="connsiteX711" fmla="*/ 352667 w 2148797"/>
              <a:gd name="connsiteY711" fmla="*/ 460710 h 566036"/>
              <a:gd name="connsiteX712" fmla="*/ 351429 w 2148797"/>
              <a:gd name="connsiteY712" fmla="*/ 460710 h 566036"/>
              <a:gd name="connsiteX713" fmla="*/ 660515 w 2148797"/>
              <a:gd name="connsiteY713" fmla="*/ 459091 h 566036"/>
              <a:gd name="connsiteX714" fmla="*/ 656134 w 2148797"/>
              <a:gd name="connsiteY714" fmla="*/ 463282 h 566036"/>
              <a:gd name="connsiteX715" fmla="*/ 661563 w 2148797"/>
              <a:gd name="connsiteY715" fmla="*/ 462901 h 566036"/>
              <a:gd name="connsiteX716" fmla="*/ 660515 w 2148797"/>
              <a:gd name="connsiteY716" fmla="*/ 459091 h 566036"/>
              <a:gd name="connsiteX717" fmla="*/ 394482 w 2148797"/>
              <a:gd name="connsiteY717" fmla="*/ 447566 h 566036"/>
              <a:gd name="connsiteX718" fmla="*/ 393244 w 2148797"/>
              <a:gd name="connsiteY718" fmla="*/ 451662 h 566036"/>
              <a:gd name="connsiteX719" fmla="*/ 396863 w 2148797"/>
              <a:gd name="connsiteY719" fmla="*/ 458043 h 566036"/>
              <a:gd name="connsiteX720" fmla="*/ 397816 w 2148797"/>
              <a:gd name="connsiteY720" fmla="*/ 457281 h 566036"/>
              <a:gd name="connsiteX721" fmla="*/ 399054 w 2148797"/>
              <a:gd name="connsiteY721" fmla="*/ 454614 h 566036"/>
              <a:gd name="connsiteX722" fmla="*/ 402959 w 2148797"/>
              <a:gd name="connsiteY722" fmla="*/ 454805 h 566036"/>
              <a:gd name="connsiteX723" fmla="*/ 399245 w 2148797"/>
              <a:gd name="connsiteY723" fmla="*/ 451947 h 566036"/>
              <a:gd name="connsiteX724" fmla="*/ 397339 w 2148797"/>
              <a:gd name="connsiteY724" fmla="*/ 451185 h 566036"/>
              <a:gd name="connsiteX725" fmla="*/ 394482 w 2148797"/>
              <a:gd name="connsiteY725" fmla="*/ 447566 h 566036"/>
              <a:gd name="connsiteX726" fmla="*/ 1728935 w 2148797"/>
              <a:gd name="connsiteY726" fmla="*/ 447090 h 566036"/>
              <a:gd name="connsiteX727" fmla="*/ 1723981 w 2148797"/>
              <a:gd name="connsiteY727" fmla="*/ 454138 h 566036"/>
              <a:gd name="connsiteX728" fmla="*/ 1724553 w 2148797"/>
              <a:gd name="connsiteY728" fmla="*/ 454710 h 566036"/>
              <a:gd name="connsiteX729" fmla="*/ 1727220 w 2148797"/>
              <a:gd name="connsiteY729" fmla="*/ 455852 h 566036"/>
              <a:gd name="connsiteX730" fmla="*/ 1729125 w 2148797"/>
              <a:gd name="connsiteY730" fmla="*/ 455376 h 566036"/>
              <a:gd name="connsiteX731" fmla="*/ 1733316 w 2148797"/>
              <a:gd name="connsiteY731" fmla="*/ 448423 h 566036"/>
              <a:gd name="connsiteX732" fmla="*/ 1728935 w 2148797"/>
              <a:gd name="connsiteY732" fmla="*/ 447090 h 566036"/>
              <a:gd name="connsiteX733" fmla="*/ 476683 w 2148797"/>
              <a:gd name="connsiteY733" fmla="*/ 442041 h 566036"/>
              <a:gd name="connsiteX734" fmla="*/ 475349 w 2148797"/>
              <a:gd name="connsiteY734" fmla="*/ 443946 h 566036"/>
              <a:gd name="connsiteX735" fmla="*/ 469634 w 2148797"/>
              <a:gd name="connsiteY735" fmla="*/ 448328 h 566036"/>
              <a:gd name="connsiteX736" fmla="*/ 469158 w 2148797"/>
              <a:gd name="connsiteY736" fmla="*/ 451090 h 566036"/>
              <a:gd name="connsiteX737" fmla="*/ 470015 w 2148797"/>
              <a:gd name="connsiteY737" fmla="*/ 451185 h 566036"/>
              <a:gd name="connsiteX738" fmla="*/ 474778 w 2148797"/>
              <a:gd name="connsiteY738" fmla="*/ 450423 h 566036"/>
              <a:gd name="connsiteX739" fmla="*/ 477064 w 2148797"/>
              <a:gd name="connsiteY739" fmla="*/ 450709 h 566036"/>
              <a:gd name="connsiteX740" fmla="*/ 482874 w 2148797"/>
              <a:gd name="connsiteY740" fmla="*/ 449661 h 566036"/>
              <a:gd name="connsiteX741" fmla="*/ 482303 w 2148797"/>
              <a:gd name="connsiteY741" fmla="*/ 449090 h 566036"/>
              <a:gd name="connsiteX742" fmla="*/ 477826 w 2148797"/>
              <a:gd name="connsiteY742" fmla="*/ 446518 h 566036"/>
              <a:gd name="connsiteX743" fmla="*/ 476969 w 2148797"/>
              <a:gd name="connsiteY743" fmla="*/ 445375 h 566036"/>
              <a:gd name="connsiteX744" fmla="*/ 476683 w 2148797"/>
              <a:gd name="connsiteY744" fmla="*/ 442041 h 566036"/>
              <a:gd name="connsiteX745" fmla="*/ 388862 w 2148797"/>
              <a:gd name="connsiteY745" fmla="*/ 439850 h 566036"/>
              <a:gd name="connsiteX746" fmla="*/ 386195 w 2148797"/>
              <a:gd name="connsiteY746" fmla="*/ 442898 h 566036"/>
              <a:gd name="connsiteX747" fmla="*/ 373908 w 2148797"/>
              <a:gd name="connsiteY747" fmla="*/ 442708 h 566036"/>
              <a:gd name="connsiteX748" fmla="*/ 374098 w 2148797"/>
              <a:gd name="connsiteY748" fmla="*/ 448614 h 566036"/>
              <a:gd name="connsiteX749" fmla="*/ 376194 w 2148797"/>
              <a:gd name="connsiteY749" fmla="*/ 448042 h 566036"/>
              <a:gd name="connsiteX750" fmla="*/ 378194 w 2148797"/>
              <a:gd name="connsiteY750" fmla="*/ 447566 h 566036"/>
              <a:gd name="connsiteX751" fmla="*/ 382862 w 2148797"/>
              <a:gd name="connsiteY751" fmla="*/ 450519 h 566036"/>
              <a:gd name="connsiteX752" fmla="*/ 384671 w 2148797"/>
              <a:gd name="connsiteY752" fmla="*/ 447947 h 566036"/>
              <a:gd name="connsiteX753" fmla="*/ 392672 w 2148797"/>
              <a:gd name="connsiteY753" fmla="*/ 440708 h 566036"/>
              <a:gd name="connsiteX754" fmla="*/ 392196 w 2148797"/>
              <a:gd name="connsiteY754" fmla="*/ 440517 h 566036"/>
              <a:gd name="connsiteX755" fmla="*/ 388862 w 2148797"/>
              <a:gd name="connsiteY755" fmla="*/ 439850 h 566036"/>
              <a:gd name="connsiteX756" fmla="*/ 2127937 w 2148797"/>
              <a:gd name="connsiteY756" fmla="*/ 425087 h 566036"/>
              <a:gd name="connsiteX757" fmla="*/ 2124889 w 2148797"/>
              <a:gd name="connsiteY757" fmla="*/ 428230 h 566036"/>
              <a:gd name="connsiteX758" fmla="*/ 2125746 w 2148797"/>
              <a:gd name="connsiteY758" fmla="*/ 431564 h 566036"/>
              <a:gd name="connsiteX759" fmla="*/ 2122508 w 2148797"/>
              <a:gd name="connsiteY759" fmla="*/ 434135 h 566036"/>
              <a:gd name="connsiteX760" fmla="*/ 2129556 w 2148797"/>
              <a:gd name="connsiteY760" fmla="*/ 429754 h 566036"/>
              <a:gd name="connsiteX761" fmla="*/ 2127651 w 2148797"/>
              <a:gd name="connsiteY761" fmla="*/ 428135 h 566036"/>
              <a:gd name="connsiteX762" fmla="*/ 2127937 w 2148797"/>
              <a:gd name="connsiteY762" fmla="*/ 425087 h 566036"/>
              <a:gd name="connsiteX763" fmla="*/ 165025 w 2148797"/>
              <a:gd name="connsiteY763" fmla="*/ 410514 h 566036"/>
              <a:gd name="connsiteX764" fmla="*/ 160357 w 2148797"/>
              <a:gd name="connsiteY764" fmla="*/ 413466 h 566036"/>
              <a:gd name="connsiteX765" fmla="*/ 158071 w 2148797"/>
              <a:gd name="connsiteY765" fmla="*/ 414895 h 566036"/>
              <a:gd name="connsiteX766" fmla="*/ 150547 w 2148797"/>
              <a:gd name="connsiteY766" fmla="*/ 418324 h 566036"/>
              <a:gd name="connsiteX767" fmla="*/ 150737 w 2148797"/>
              <a:gd name="connsiteY767" fmla="*/ 419943 h 566036"/>
              <a:gd name="connsiteX768" fmla="*/ 150737 w 2148797"/>
              <a:gd name="connsiteY768" fmla="*/ 420229 h 566036"/>
              <a:gd name="connsiteX769" fmla="*/ 155119 w 2148797"/>
              <a:gd name="connsiteY769" fmla="*/ 417181 h 566036"/>
              <a:gd name="connsiteX770" fmla="*/ 156071 w 2148797"/>
              <a:gd name="connsiteY770" fmla="*/ 417371 h 566036"/>
              <a:gd name="connsiteX771" fmla="*/ 160738 w 2148797"/>
              <a:gd name="connsiteY771" fmla="*/ 418419 h 566036"/>
              <a:gd name="connsiteX772" fmla="*/ 165025 w 2148797"/>
              <a:gd name="connsiteY772" fmla="*/ 410514 h 566036"/>
              <a:gd name="connsiteX773" fmla="*/ 1349839 w 2148797"/>
              <a:gd name="connsiteY773" fmla="*/ 409561 h 566036"/>
              <a:gd name="connsiteX774" fmla="*/ 1342315 w 2148797"/>
              <a:gd name="connsiteY774" fmla="*/ 410037 h 566036"/>
              <a:gd name="connsiteX775" fmla="*/ 1341362 w 2148797"/>
              <a:gd name="connsiteY775" fmla="*/ 410418 h 566036"/>
              <a:gd name="connsiteX776" fmla="*/ 1340219 w 2148797"/>
              <a:gd name="connsiteY776" fmla="*/ 410894 h 566036"/>
              <a:gd name="connsiteX777" fmla="*/ 1340314 w 2148797"/>
              <a:gd name="connsiteY777" fmla="*/ 414323 h 566036"/>
              <a:gd name="connsiteX778" fmla="*/ 1341267 w 2148797"/>
              <a:gd name="connsiteY778" fmla="*/ 414419 h 566036"/>
              <a:gd name="connsiteX779" fmla="*/ 1344410 w 2148797"/>
              <a:gd name="connsiteY779" fmla="*/ 414800 h 566036"/>
              <a:gd name="connsiteX780" fmla="*/ 1352030 w 2148797"/>
              <a:gd name="connsiteY780" fmla="*/ 412419 h 566036"/>
              <a:gd name="connsiteX781" fmla="*/ 1351078 w 2148797"/>
              <a:gd name="connsiteY781" fmla="*/ 411180 h 566036"/>
              <a:gd name="connsiteX782" fmla="*/ 1368413 w 2148797"/>
              <a:gd name="connsiteY782" fmla="*/ 406227 h 566036"/>
              <a:gd name="connsiteX783" fmla="*/ 1367842 w 2148797"/>
              <a:gd name="connsiteY783" fmla="*/ 406513 h 566036"/>
              <a:gd name="connsiteX784" fmla="*/ 1371080 w 2148797"/>
              <a:gd name="connsiteY784" fmla="*/ 414895 h 566036"/>
              <a:gd name="connsiteX785" fmla="*/ 1373176 w 2148797"/>
              <a:gd name="connsiteY785" fmla="*/ 418324 h 566036"/>
              <a:gd name="connsiteX786" fmla="*/ 1375462 w 2148797"/>
              <a:gd name="connsiteY786" fmla="*/ 418705 h 566036"/>
              <a:gd name="connsiteX787" fmla="*/ 1376129 w 2148797"/>
              <a:gd name="connsiteY787" fmla="*/ 418610 h 566036"/>
              <a:gd name="connsiteX788" fmla="*/ 1372890 w 2148797"/>
              <a:gd name="connsiteY788" fmla="*/ 407085 h 566036"/>
              <a:gd name="connsiteX789" fmla="*/ 1370890 w 2148797"/>
              <a:gd name="connsiteY789" fmla="*/ 406227 h 566036"/>
              <a:gd name="connsiteX790" fmla="*/ 1368413 w 2148797"/>
              <a:gd name="connsiteY790" fmla="*/ 406227 h 566036"/>
              <a:gd name="connsiteX791" fmla="*/ 1513479 w 2148797"/>
              <a:gd name="connsiteY791" fmla="*/ 405179 h 566036"/>
              <a:gd name="connsiteX792" fmla="*/ 1507478 w 2148797"/>
              <a:gd name="connsiteY792" fmla="*/ 410609 h 566036"/>
              <a:gd name="connsiteX793" fmla="*/ 1503382 w 2148797"/>
              <a:gd name="connsiteY793" fmla="*/ 410418 h 566036"/>
              <a:gd name="connsiteX794" fmla="*/ 1501287 w 2148797"/>
              <a:gd name="connsiteY794" fmla="*/ 413181 h 566036"/>
              <a:gd name="connsiteX795" fmla="*/ 1504526 w 2148797"/>
              <a:gd name="connsiteY795" fmla="*/ 412800 h 566036"/>
              <a:gd name="connsiteX796" fmla="*/ 1509955 w 2148797"/>
              <a:gd name="connsiteY796" fmla="*/ 412800 h 566036"/>
              <a:gd name="connsiteX797" fmla="*/ 1513479 w 2148797"/>
              <a:gd name="connsiteY797" fmla="*/ 405179 h 566036"/>
              <a:gd name="connsiteX798" fmla="*/ 1685405 w 2148797"/>
              <a:gd name="connsiteY798" fmla="*/ 404037 h 566036"/>
              <a:gd name="connsiteX799" fmla="*/ 1673975 w 2148797"/>
              <a:gd name="connsiteY799" fmla="*/ 405751 h 566036"/>
              <a:gd name="connsiteX800" fmla="*/ 1673213 w 2148797"/>
              <a:gd name="connsiteY800" fmla="*/ 408037 h 566036"/>
              <a:gd name="connsiteX801" fmla="*/ 1674356 w 2148797"/>
              <a:gd name="connsiteY801" fmla="*/ 409847 h 566036"/>
              <a:gd name="connsiteX802" fmla="*/ 1673594 w 2148797"/>
              <a:gd name="connsiteY802" fmla="*/ 410323 h 566036"/>
              <a:gd name="connsiteX803" fmla="*/ 1672928 w 2148797"/>
              <a:gd name="connsiteY803" fmla="*/ 410799 h 566036"/>
              <a:gd name="connsiteX804" fmla="*/ 1676166 w 2148797"/>
              <a:gd name="connsiteY804" fmla="*/ 418133 h 566036"/>
              <a:gd name="connsiteX805" fmla="*/ 1680738 w 2148797"/>
              <a:gd name="connsiteY805" fmla="*/ 418610 h 566036"/>
              <a:gd name="connsiteX806" fmla="*/ 1689216 w 2148797"/>
              <a:gd name="connsiteY806" fmla="*/ 419467 h 566036"/>
              <a:gd name="connsiteX807" fmla="*/ 1685025 w 2148797"/>
              <a:gd name="connsiteY807" fmla="*/ 424706 h 566036"/>
              <a:gd name="connsiteX808" fmla="*/ 1692454 w 2148797"/>
              <a:gd name="connsiteY808" fmla="*/ 421372 h 566036"/>
              <a:gd name="connsiteX809" fmla="*/ 1694930 w 2148797"/>
              <a:gd name="connsiteY809" fmla="*/ 413942 h 566036"/>
              <a:gd name="connsiteX810" fmla="*/ 1690359 w 2148797"/>
              <a:gd name="connsiteY810" fmla="*/ 410133 h 566036"/>
              <a:gd name="connsiteX811" fmla="*/ 1685405 w 2148797"/>
              <a:gd name="connsiteY811" fmla="*/ 404037 h 566036"/>
              <a:gd name="connsiteX812" fmla="*/ 1890574 w 2148797"/>
              <a:gd name="connsiteY812" fmla="*/ 403941 h 566036"/>
              <a:gd name="connsiteX813" fmla="*/ 1884478 w 2148797"/>
              <a:gd name="connsiteY813" fmla="*/ 411180 h 566036"/>
              <a:gd name="connsiteX814" fmla="*/ 1880953 w 2148797"/>
              <a:gd name="connsiteY814" fmla="*/ 412228 h 566036"/>
              <a:gd name="connsiteX815" fmla="*/ 1888669 w 2148797"/>
              <a:gd name="connsiteY815" fmla="*/ 414609 h 566036"/>
              <a:gd name="connsiteX816" fmla="*/ 1895146 w 2148797"/>
              <a:gd name="connsiteY816" fmla="*/ 407942 h 566036"/>
              <a:gd name="connsiteX817" fmla="*/ 1894955 w 2148797"/>
              <a:gd name="connsiteY817" fmla="*/ 407656 h 566036"/>
              <a:gd name="connsiteX818" fmla="*/ 1891145 w 2148797"/>
              <a:gd name="connsiteY818" fmla="*/ 404227 h 566036"/>
              <a:gd name="connsiteX819" fmla="*/ 1828852 w 2148797"/>
              <a:gd name="connsiteY819" fmla="*/ 401941 h 566036"/>
              <a:gd name="connsiteX820" fmla="*/ 1828185 w 2148797"/>
              <a:gd name="connsiteY820" fmla="*/ 402131 h 566036"/>
              <a:gd name="connsiteX821" fmla="*/ 1825137 w 2148797"/>
              <a:gd name="connsiteY821" fmla="*/ 408799 h 566036"/>
              <a:gd name="connsiteX822" fmla="*/ 1825708 w 2148797"/>
              <a:gd name="connsiteY822" fmla="*/ 409847 h 566036"/>
              <a:gd name="connsiteX823" fmla="*/ 1830281 w 2148797"/>
              <a:gd name="connsiteY823" fmla="*/ 412419 h 566036"/>
              <a:gd name="connsiteX824" fmla="*/ 1831995 w 2148797"/>
              <a:gd name="connsiteY824" fmla="*/ 412419 h 566036"/>
              <a:gd name="connsiteX825" fmla="*/ 1834186 w 2148797"/>
              <a:gd name="connsiteY825" fmla="*/ 412514 h 566036"/>
              <a:gd name="connsiteX826" fmla="*/ 1833710 w 2148797"/>
              <a:gd name="connsiteY826" fmla="*/ 408418 h 566036"/>
              <a:gd name="connsiteX827" fmla="*/ 1832471 w 2148797"/>
              <a:gd name="connsiteY827" fmla="*/ 408418 h 566036"/>
              <a:gd name="connsiteX828" fmla="*/ 1827804 w 2148797"/>
              <a:gd name="connsiteY828" fmla="*/ 408323 h 566036"/>
              <a:gd name="connsiteX829" fmla="*/ 1830090 w 2148797"/>
              <a:gd name="connsiteY829" fmla="*/ 403560 h 566036"/>
              <a:gd name="connsiteX830" fmla="*/ 1828852 w 2148797"/>
              <a:gd name="connsiteY830" fmla="*/ 401941 h 566036"/>
              <a:gd name="connsiteX831" fmla="*/ 1617683 w 2148797"/>
              <a:gd name="connsiteY831" fmla="*/ 399941 h 566036"/>
              <a:gd name="connsiteX832" fmla="*/ 1614539 w 2148797"/>
              <a:gd name="connsiteY832" fmla="*/ 402036 h 566036"/>
              <a:gd name="connsiteX833" fmla="*/ 1613206 w 2148797"/>
              <a:gd name="connsiteY833" fmla="*/ 403275 h 566036"/>
              <a:gd name="connsiteX834" fmla="*/ 1608919 w 2148797"/>
              <a:gd name="connsiteY834" fmla="*/ 404703 h 566036"/>
              <a:gd name="connsiteX835" fmla="*/ 1604348 w 2148797"/>
              <a:gd name="connsiteY835" fmla="*/ 403751 h 566036"/>
              <a:gd name="connsiteX836" fmla="*/ 1608634 w 2148797"/>
              <a:gd name="connsiteY836" fmla="*/ 408132 h 566036"/>
              <a:gd name="connsiteX837" fmla="*/ 1618254 w 2148797"/>
              <a:gd name="connsiteY837" fmla="*/ 410133 h 566036"/>
              <a:gd name="connsiteX838" fmla="*/ 1623684 w 2148797"/>
              <a:gd name="connsiteY838" fmla="*/ 412323 h 566036"/>
              <a:gd name="connsiteX839" fmla="*/ 1624350 w 2148797"/>
              <a:gd name="connsiteY839" fmla="*/ 403846 h 566036"/>
              <a:gd name="connsiteX840" fmla="*/ 1620826 w 2148797"/>
              <a:gd name="connsiteY840" fmla="*/ 400227 h 566036"/>
              <a:gd name="connsiteX841" fmla="*/ 1701598 w 2148797"/>
              <a:gd name="connsiteY841" fmla="*/ 397560 h 566036"/>
              <a:gd name="connsiteX842" fmla="*/ 1700550 w 2148797"/>
              <a:gd name="connsiteY842" fmla="*/ 399274 h 566036"/>
              <a:gd name="connsiteX843" fmla="*/ 1699312 w 2148797"/>
              <a:gd name="connsiteY843" fmla="*/ 402131 h 566036"/>
              <a:gd name="connsiteX844" fmla="*/ 1695406 w 2148797"/>
              <a:gd name="connsiteY844" fmla="*/ 407751 h 566036"/>
              <a:gd name="connsiteX845" fmla="*/ 1706646 w 2148797"/>
              <a:gd name="connsiteY845" fmla="*/ 410323 h 566036"/>
              <a:gd name="connsiteX846" fmla="*/ 1709218 w 2148797"/>
              <a:gd name="connsiteY846" fmla="*/ 406704 h 566036"/>
              <a:gd name="connsiteX847" fmla="*/ 1703789 w 2148797"/>
              <a:gd name="connsiteY847" fmla="*/ 398893 h 566036"/>
              <a:gd name="connsiteX848" fmla="*/ 1701883 w 2148797"/>
              <a:gd name="connsiteY848" fmla="*/ 397750 h 566036"/>
              <a:gd name="connsiteX849" fmla="*/ 1730458 w 2148797"/>
              <a:gd name="connsiteY849" fmla="*/ 396035 h 566036"/>
              <a:gd name="connsiteX850" fmla="*/ 1727792 w 2148797"/>
              <a:gd name="connsiteY850" fmla="*/ 402703 h 566036"/>
              <a:gd name="connsiteX851" fmla="*/ 1725315 w 2148797"/>
              <a:gd name="connsiteY851" fmla="*/ 406037 h 566036"/>
              <a:gd name="connsiteX852" fmla="*/ 1726077 w 2148797"/>
              <a:gd name="connsiteY852" fmla="*/ 407751 h 566036"/>
              <a:gd name="connsiteX853" fmla="*/ 1728363 w 2148797"/>
              <a:gd name="connsiteY853" fmla="*/ 408132 h 566036"/>
              <a:gd name="connsiteX854" fmla="*/ 1732078 w 2148797"/>
              <a:gd name="connsiteY854" fmla="*/ 405656 h 566036"/>
              <a:gd name="connsiteX855" fmla="*/ 1731030 w 2148797"/>
              <a:gd name="connsiteY855" fmla="*/ 400131 h 566036"/>
              <a:gd name="connsiteX856" fmla="*/ 1730458 w 2148797"/>
              <a:gd name="connsiteY856" fmla="*/ 396035 h 566036"/>
              <a:gd name="connsiteX857" fmla="*/ 1751604 w 2148797"/>
              <a:gd name="connsiteY857" fmla="*/ 389749 h 566036"/>
              <a:gd name="connsiteX858" fmla="*/ 1750556 w 2148797"/>
              <a:gd name="connsiteY858" fmla="*/ 395654 h 566036"/>
              <a:gd name="connsiteX859" fmla="*/ 1747318 w 2148797"/>
              <a:gd name="connsiteY859" fmla="*/ 398226 h 566036"/>
              <a:gd name="connsiteX860" fmla="*/ 1743318 w 2148797"/>
              <a:gd name="connsiteY860" fmla="*/ 403465 h 566036"/>
              <a:gd name="connsiteX861" fmla="*/ 1740746 w 2148797"/>
              <a:gd name="connsiteY861" fmla="*/ 404132 h 566036"/>
              <a:gd name="connsiteX862" fmla="*/ 1735697 w 2148797"/>
              <a:gd name="connsiteY862" fmla="*/ 405370 h 566036"/>
              <a:gd name="connsiteX863" fmla="*/ 1740841 w 2148797"/>
              <a:gd name="connsiteY863" fmla="*/ 409371 h 566036"/>
              <a:gd name="connsiteX864" fmla="*/ 1753985 w 2148797"/>
              <a:gd name="connsiteY864" fmla="*/ 412800 h 566036"/>
              <a:gd name="connsiteX865" fmla="*/ 1758938 w 2148797"/>
              <a:gd name="connsiteY865" fmla="*/ 412419 h 566036"/>
              <a:gd name="connsiteX866" fmla="*/ 1761986 w 2148797"/>
              <a:gd name="connsiteY866" fmla="*/ 410228 h 566036"/>
              <a:gd name="connsiteX867" fmla="*/ 1767987 w 2148797"/>
              <a:gd name="connsiteY867" fmla="*/ 407466 h 566036"/>
              <a:gd name="connsiteX868" fmla="*/ 1757700 w 2148797"/>
              <a:gd name="connsiteY868" fmla="*/ 402417 h 566036"/>
              <a:gd name="connsiteX869" fmla="*/ 1754842 w 2148797"/>
              <a:gd name="connsiteY869" fmla="*/ 398893 h 566036"/>
              <a:gd name="connsiteX870" fmla="*/ 1756843 w 2148797"/>
              <a:gd name="connsiteY870" fmla="*/ 390797 h 566036"/>
              <a:gd name="connsiteX871" fmla="*/ 1751604 w 2148797"/>
              <a:gd name="connsiteY871" fmla="*/ 389749 h 566036"/>
              <a:gd name="connsiteX872" fmla="*/ 1784751 w 2148797"/>
              <a:gd name="connsiteY872" fmla="*/ 383081 h 566036"/>
              <a:gd name="connsiteX873" fmla="*/ 1783513 w 2148797"/>
              <a:gd name="connsiteY873" fmla="*/ 383272 h 566036"/>
              <a:gd name="connsiteX874" fmla="*/ 1782465 w 2148797"/>
              <a:gd name="connsiteY874" fmla="*/ 383367 h 566036"/>
              <a:gd name="connsiteX875" fmla="*/ 1775702 w 2148797"/>
              <a:gd name="connsiteY875" fmla="*/ 384701 h 566036"/>
              <a:gd name="connsiteX876" fmla="*/ 1774655 w 2148797"/>
              <a:gd name="connsiteY876" fmla="*/ 386320 h 566036"/>
              <a:gd name="connsiteX877" fmla="*/ 1774083 w 2148797"/>
              <a:gd name="connsiteY877" fmla="*/ 387082 h 566036"/>
              <a:gd name="connsiteX878" fmla="*/ 1779608 w 2148797"/>
              <a:gd name="connsiteY878" fmla="*/ 394702 h 566036"/>
              <a:gd name="connsiteX879" fmla="*/ 1777036 w 2148797"/>
              <a:gd name="connsiteY879" fmla="*/ 397083 h 566036"/>
              <a:gd name="connsiteX880" fmla="*/ 1776655 w 2148797"/>
              <a:gd name="connsiteY880" fmla="*/ 397464 h 566036"/>
              <a:gd name="connsiteX881" fmla="*/ 1781512 w 2148797"/>
              <a:gd name="connsiteY881" fmla="*/ 398131 h 566036"/>
              <a:gd name="connsiteX882" fmla="*/ 1783608 w 2148797"/>
              <a:gd name="connsiteY882" fmla="*/ 399941 h 566036"/>
              <a:gd name="connsiteX883" fmla="*/ 1788656 w 2148797"/>
              <a:gd name="connsiteY883" fmla="*/ 401655 h 566036"/>
              <a:gd name="connsiteX884" fmla="*/ 1791037 w 2148797"/>
              <a:gd name="connsiteY884" fmla="*/ 400608 h 566036"/>
              <a:gd name="connsiteX885" fmla="*/ 1787418 w 2148797"/>
              <a:gd name="connsiteY885" fmla="*/ 394607 h 566036"/>
              <a:gd name="connsiteX886" fmla="*/ 1788942 w 2148797"/>
              <a:gd name="connsiteY886" fmla="*/ 393178 h 566036"/>
              <a:gd name="connsiteX887" fmla="*/ 1789609 w 2148797"/>
              <a:gd name="connsiteY887" fmla="*/ 392511 h 566036"/>
              <a:gd name="connsiteX888" fmla="*/ 1786275 w 2148797"/>
              <a:gd name="connsiteY888" fmla="*/ 386987 h 566036"/>
              <a:gd name="connsiteX889" fmla="*/ 1784751 w 2148797"/>
              <a:gd name="connsiteY889" fmla="*/ 383081 h 566036"/>
              <a:gd name="connsiteX890" fmla="*/ 1968773 w 2148797"/>
              <a:gd name="connsiteY890" fmla="*/ 375761 h 566036"/>
              <a:gd name="connsiteX891" fmla="*/ 1969748 w 2148797"/>
              <a:gd name="connsiteY891" fmla="*/ 379813 h 566036"/>
              <a:gd name="connsiteX892" fmla="*/ 1968965 w 2148797"/>
              <a:gd name="connsiteY892" fmla="*/ 380700 h 566036"/>
              <a:gd name="connsiteX893" fmla="*/ 1967536 w 2148797"/>
              <a:gd name="connsiteY893" fmla="*/ 379462 h 566036"/>
              <a:gd name="connsiteX894" fmla="*/ 1966869 w 2148797"/>
              <a:gd name="connsiteY894" fmla="*/ 378891 h 566036"/>
              <a:gd name="connsiteX895" fmla="*/ 1965301 w 2148797"/>
              <a:gd name="connsiteY895" fmla="*/ 378430 h 566036"/>
              <a:gd name="connsiteX896" fmla="*/ 1996206 w 2148797"/>
              <a:gd name="connsiteY896" fmla="*/ 358317 h 566036"/>
              <a:gd name="connsiteX897" fmla="*/ 2002207 w 2148797"/>
              <a:gd name="connsiteY897" fmla="*/ 360603 h 566036"/>
              <a:gd name="connsiteX898" fmla="*/ 2001731 w 2148797"/>
              <a:gd name="connsiteY898" fmla="*/ 364889 h 566036"/>
              <a:gd name="connsiteX899" fmla="*/ 1994110 w 2148797"/>
              <a:gd name="connsiteY899" fmla="*/ 366890 h 566036"/>
              <a:gd name="connsiteX900" fmla="*/ 1994587 w 2148797"/>
              <a:gd name="connsiteY900" fmla="*/ 360603 h 566036"/>
              <a:gd name="connsiteX901" fmla="*/ 1996206 w 2148797"/>
              <a:gd name="connsiteY901" fmla="*/ 358317 h 566036"/>
              <a:gd name="connsiteX902" fmla="*/ 220555 w 2148797"/>
              <a:gd name="connsiteY902" fmla="*/ 357554 h 566036"/>
              <a:gd name="connsiteX903" fmla="*/ 220079 w 2148797"/>
              <a:gd name="connsiteY903" fmla="*/ 358602 h 566036"/>
              <a:gd name="connsiteX904" fmla="*/ 219508 w 2148797"/>
              <a:gd name="connsiteY904" fmla="*/ 359745 h 566036"/>
              <a:gd name="connsiteX905" fmla="*/ 212745 w 2148797"/>
              <a:gd name="connsiteY905" fmla="*/ 362508 h 566036"/>
              <a:gd name="connsiteX906" fmla="*/ 213602 w 2148797"/>
              <a:gd name="connsiteY906" fmla="*/ 364794 h 566036"/>
              <a:gd name="connsiteX907" fmla="*/ 222556 w 2148797"/>
              <a:gd name="connsiteY907" fmla="*/ 362508 h 566036"/>
              <a:gd name="connsiteX908" fmla="*/ 227128 w 2148797"/>
              <a:gd name="connsiteY908" fmla="*/ 364889 h 566036"/>
              <a:gd name="connsiteX909" fmla="*/ 236177 w 2148797"/>
              <a:gd name="connsiteY909" fmla="*/ 362889 h 566036"/>
              <a:gd name="connsiteX910" fmla="*/ 236367 w 2148797"/>
              <a:gd name="connsiteY910" fmla="*/ 362127 h 566036"/>
              <a:gd name="connsiteX911" fmla="*/ 234748 w 2148797"/>
              <a:gd name="connsiteY911" fmla="*/ 358507 h 566036"/>
              <a:gd name="connsiteX912" fmla="*/ 232176 w 2148797"/>
              <a:gd name="connsiteY912" fmla="*/ 358602 h 566036"/>
              <a:gd name="connsiteX913" fmla="*/ 230080 w 2148797"/>
              <a:gd name="connsiteY913" fmla="*/ 358698 h 566036"/>
              <a:gd name="connsiteX914" fmla="*/ 225604 w 2148797"/>
              <a:gd name="connsiteY914" fmla="*/ 359555 h 566036"/>
              <a:gd name="connsiteX915" fmla="*/ 225128 w 2148797"/>
              <a:gd name="connsiteY915" fmla="*/ 358698 h 566036"/>
              <a:gd name="connsiteX916" fmla="*/ 224556 w 2148797"/>
              <a:gd name="connsiteY916" fmla="*/ 357650 h 566036"/>
              <a:gd name="connsiteX917" fmla="*/ 220555 w 2148797"/>
              <a:gd name="connsiteY917" fmla="*/ 357554 h 566036"/>
              <a:gd name="connsiteX918" fmla="*/ 1879525 w 2148797"/>
              <a:gd name="connsiteY918" fmla="*/ 353935 h 566036"/>
              <a:gd name="connsiteX919" fmla="*/ 1879906 w 2148797"/>
              <a:gd name="connsiteY919" fmla="*/ 358983 h 566036"/>
              <a:gd name="connsiteX920" fmla="*/ 1885144 w 2148797"/>
              <a:gd name="connsiteY920" fmla="*/ 357935 h 566036"/>
              <a:gd name="connsiteX921" fmla="*/ 1885144 w 2148797"/>
              <a:gd name="connsiteY921" fmla="*/ 356983 h 566036"/>
              <a:gd name="connsiteX922" fmla="*/ 1885144 w 2148797"/>
              <a:gd name="connsiteY922" fmla="*/ 356031 h 566036"/>
              <a:gd name="connsiteX923" fmla="*/ 1879525 w 2148797"/>
              <a:gd name="connsiteY923" fmla="*/ 353935 h 566036"/>
              <a:gd name="connsiteX924" fmla="*/ 1944009 w 2148797"/>
              <a:gd name="connsiteY924" fmla="*/ 353459 h 566036"/>
              <a:gd name="connsiteX925" fmla="*/ 1938009 w 2148797"/>
              <a:gd name="connsiteY925" fmla="*/ 354125 h 566036"/>
              <a:gd name="connsiteX926" fmla="*/ 1937823 w 2148797"/>
              <a:gd name="connsiteY926" fmla="*/ 354454 h 566036"/>
              <a:gd name="connsiteX927" fmla="*/ 1930388 w 2148797"/>
              <a:gd name="connsiteY927" fmla="*/ 355650 h 566036"/>
              <a:gd name="connsiteX928" fmla="*/ 1931150 w 2148797"/>
              <a:gd name="connsiteY928" fmla="*/ 362222 h 566036"/>
              <a:gd name="connsiteX929" fmla="*/ 1932769 w 2148797"/>
              <a:gd name="connsiteY929" fmla="*/ 361746 h 566036"/>
              <a:gd name="connsiteX930" fmla="*/ 1936389 w 2148797"/>
              <a:gd name="connsiteY930" fmla="*/ 356983 h 566036"/>
              <a:gd name="connsiteX931" fmla="*/ 1937823 w 2148797"/>
              <a:gd name="connsiteY931" fmla="*/ 354454 h 566036"/>
              <a:gd name="connsiteX932" fmla="*/ 1745032 w 2148797"/>
              <a:gd name="connsiteY932" fmla="*/ 349649 h 566036"/>
              <a:gd name="connsiteX933" fmla="*/ 1741889 w 2148797"/>
              <a:gd name="connsiteY933" fmla="*/ 350506 h 566036"/>
              <a:gd name="connsiteX934" fmla="*/ 1741126 w 2148797"/>
              <a:gd name="connsiteY934" fmla="*/ 360602 h 566036"/>
              <a:gd name="connsiteX935" fmla="*/ 1738555 w 2148797"/>
              <a:gd name="connsiteY935" fmla="*/ 364984 h 566036"/>
              <a:gd name="connsiteX936" fmla="*/ 1750842 w 2148797"/>
              <a:gd name="connsiteY936" fmla="*/ 355840 h 566036"/>
              <a:gd name="connsiteX937" fmla="*/ 1756081 w 2148797"/>
              <a:gd name="connsiteY937" fmla="*/ 354792 h 566036"/>
              <a:gd name="connsiteX938" fmla="*/ 1756081 w 2148797"/>
              <a:gd name="connsiteY938" fmla="*/ 352887 h 566036"/>
              <a:gd name="connsiteX939" fmla="*/ 1755509 w 2148797"/>
              <a:gd name="connsiteY939" fmla="*/ 352506 h 566036"/>
              <a:gd name="connsiteX940" fmla="*/ 1748556 w 2148797"/>
              <a:gd name="connsiteY940" fmla="*/ 353744 h 566036"/>
              <a:gd name="connsiteX941" fmla="*/ 1748175 w 2148797"/>
              <a:gd name="connsiteY941" fmla="*/ 350506 h 566036"/>
              <a:gd name="connsiteX942" fmla="*/ 1745032 w 2148797"/>
              <a:gd name="connsiteY942" fmla="*/ 349649 h 566036"/>
              <a:gd name="connsiteX943" fmla="*/ 867684 w 2148797"/>
              <a:gd name="connsiteY943" fmla="*/ 346696 h 566036"/>
              <a:gd name="connsiteX944" fmla="*/ 856540 w 2148797"/>
              <a:gd name="connsiteY944" fmla="*/ 346887 h 566036"/>
              <a:gd name="connsiteX945" fmla="*/ 858445 w 2148797"/>
              <a:gd name="connsiteY945" fmla="*/ 348029 h 566036"/>
              <a:gd name="connsiteX946" fmla="*/ 864636 w 2148797"/>
              <a:gd name="connsiteY946" fmla="*/ 353840 h 566036"/>
              <a:gd name="connsiteX947" fmla="*/ 864922 w 2148797"/>
              <a:gd name="connsiteY947" fmla="*/ 353649 h 566036"/>
              <a:gd name="connsiteX948" fmla="*/ 867017 w 2148797"/>
              <a:gd name="connsiteY948" fmla="*/ 350601 h 566036"/>
              <a:gd name="connsiteX949" fmla="*/ 889591 w 2148797"/>
              <a:gd name="connsiteY949" fmla="*/ 330123 h 566036"/>
              <a:gd name="connsiteX950" fmla="*/ 887305 w 2148797"/>
              <a:gd name="connsiteY950" fmla="*/ 330694 h 566036"/>
              <a:gd name="connsiteX951" fmla="*/ 883114 w 2148797"/>
              <a:gd name="connsiteY951" fmla="*/ 331742 h 566036"/>
              <a:gd name="connsiteX952" fmla="*/ 877209 w 2148797"/>
              <a:gd name="connsiteY952" fmla="*/ 338123 h 566036"/>
              <a:gd name="connsiteX953" fmla="*/ 879400 w 2148797"/>
              <a:gd name="connsiteY953" fmla="*/ 338885 h 566036"/>
              <a:gd name="connsiteX954" fmla="*/ 882733 w 2148797"/>
              <a:gd name="connsiteY954" fmla="*/ 336028 h 566036"/>
              <a:gd name="connsiteX955" fmla="*/ 885686 w 2148797"/>
              <a:gd name="connsiteY955" fmla="*/ 334028 h 566036"/>
              <a:gd name="connsiteX956" fmla="*/ 894354 w 2148797"/>
              <a:gd name="connsiteY956" fmla="*/ 335266 h 566036"/>
              <a:gd name="connsiteX957" fmla="*/ 896354 w 2148797"/>
              <a:gd name="connsiteY957" fmla="*/ 333075 h 566036"/>
              <a:gd name="connsiteX958" fmla="*/ 889591 w 2148797"/>
              <a:gd name="connsiteY958" fmla="*/ 330123 h 566036"/>
              <a:gd name="connsiteX959" fmla="*/ 1049135 w 2148797"/>
              <a:gd name="connsiteY959" fmla="*/ 323741 h 566036"/>
              <a:gd name="connsiteX960" fmla="*/ 1047611 w 2148797"/>
              <a:gd name="connsiteY960" fmla="*/ 324503 h 566036"/>
              <a:gd name="connsiteX961" fmla="*/ 1045516 w 2148797"/>
              <a:gd name="connsiteY961" fmla="*/ 325550 h 566036"/>
              <a:gd name="connsiteX962" fmla="*/ 1044373 w 2148797"/>
              <a:gd name="connsiteY962" fmla="*/ 331932 h 566036"/>
              <a:gd name="connsiteX963" fmla="*/ 1045516 w 2148797"/>
              <a:gd name="connsiteY963" fmla="*/ 332123 h 566036"/>
              <a:gd name="connsiteX964" fmla="*/ 1050659 w 2148797"/>
              <a:gd name="connsiteY964" fmla="*/ 331075 h 566036"/>
              <a:gd name="connsiteX965" fmla="*/ 1051898 w 2148797"/>
              <a:gd name="connsiteY965" fmla="*/ 330599 h 566036"/>
              <a:gd name="connsiteX966" fmla="*/ 1055707 w 2148797"/>
              <a:gd name="connsiteY966" fmla="*/ 329646 h 566036"/>
              <a:gd name="connsiteX967" fmla="*/ 1065328 w 2148797"/>
              <a:gd name="connsiteY967" fmla="*/ 333361 h 566036"/>
              <a:gd name="connsiteX968" fmla="*/ 1068185 w 2148797"/>
              <a:gd name="connsiteY968" fmla="*/ 331551 h 566036"/>
              <a:gd name="connsiteX969" fmla="*/ 1071329 w 2148797"/>
              <a:gd name="connsiteY969" fmla="*/ 329551 h 566036"/>
              <a:gd name="connsiteX970" fmla="*/ 1064185 w 2148797"/>
              <a:gd name="connsiteY970" fmla="*/ 326503 h 566036"/>
              <a:gd name="connsiteX971" fmla="*/ 1049135 w 2148797"/>
              <a:gd name="connsiteY971" fmla="*/ 323741 h 566036"/>
              <a:gd name="connsiteX972" fmla="*/ 1172674 w 2148797"/>
              <a:gd name="connsiteY972" fmla="*/ 323646 h 566036"/>
              <a:gd name="connsiteX973" fmla="*/ 1162388 w 2148797"/>
              <a:gd name="connsiteY973" fmla="*/ 325074 h 566036"/>
              <a:gd name="connsiteX974" fmla="*/ 1158768 w 2148797"/>
              <a:gd name="connsiteY974" fmla="*/ 327075 h 566036"/>
              <a:gd name="connsiteX975" fmla="*/ 1160006 w 2148797"/>
              <a:gd name="connsiteY975" fmla="*/ 328789 h 566036"/>
              <a:gd name="connsiteX976" fmla="*/ 1161054 w 2148797"/>
              <a:gd name="connsiteY976" fmla="*/ 330218 h 566036"/>
              <a:gd name="connsiteX977" fmla="*/ 1165816 w 2148797"/>
              <a:gd name="connsiteY977" fmla="*/ 330123 h 566036"/>
              <a:gd name="connsiteX978" fmla="*/ 1166007 w 2148797"/>
              <a:gd name="connsiteY978" fmla="*/ 328598 h 566036"/>
              <a:gd name="connsiteX979" fmla="*/ 1170770 w 2148797"/>
              <a:gd name="connsiteY979" fmla="*/ 326503 h 566036"/>
              <a:gd name="connsiteX980" fmla="*/ 1172008 w 2148797"/>
              <a:gd name="connsiteY980" fmla="*/ 326122 h 566036"/>
              <a:gd name="connsiteX981" fmla="*/ 1172674 w 2148797"/>
              <a:gd name="connsiteY981" fmla="*/ 323646 h 566036"/>
              <a:gd name="connsiteX982" fmla="*/ 998367 w 2148797"/>
              <a:gd name="connsiteY982" fmla="*/ 323265 h 566036"/>
              <a:gd name="connsiteX983" fmla="*/ 995375 w 2148797"/>
              <a:gd name="connsiteY983" fmla="*/ 330005 h 566036"/>
              <a:gd name="connsiteX984" fmla="*/ 994938 w 2148797"/>
              <a:gd name="connsiteY984" fmla="*/ 329360 h 566036"/>
              <a:gd name="connsiteX985" fmla="*/ 993749 w 2148797"/>
              <a:gd name="connsiteY985" fmla="*/ 329396 h 566036"/>
              <a:gd name="connsiteX986" fmla="*/ 993033 w 2148797"/>
              <a:gd name="connsiteY986" fmla="*/ 328789 h 566036"/>
              <a:gd name="connsiteX987" fmla="*/ 985413 w 2148797"/>
              <a:gd name="connsiteY987" fmla="*/ 326598 h 566036"/>
              <a:gd name="connsiteX988" fmla="*/ 971030 w 2148797"/>
              <a:gd name="connsiteY988" fmla="*/ 328503 h 566036"/>
              <a:gd name="connsiteX989" fmla="*/ 970363 w 2148797"/>
              <a:gd name="connsiteY989" fmla="*/ 328979 h 566036"/>
              <a:gd name="connsiteX990" fmla="*/ 957695 w 2148797"/>
              <a:gd name="connsiteY990" fmla="*/ 329075 h 566036"/>
              <a:gd name="connsiteX991" fmla="*/ 952933 w 2148797"/>
              <a:gd name="connsiteY991" fmla="*/ 329265 h 566036"/>
              <a:gd name="connsiteX992" fmla="*/ 951123 w 2148797"/>
              <a:gd name="connsiteY992" fmla="*/ 329360 h 566036"/>
              <a:gd name="connsiteX993" fmla="*/ 947218 w 2148797"/>
              <a:gd name="connsiteY993" fmla="*/ 327837 h 566036"/>
              <a:gd name="connsiteX994" fmla="*/ 941598 w 2148797"/>
              <a:gd name="connsiteY994" fmla="*/ 330027 h 566036"/>
              <a:gd name="connsiteX995" fmla="*/ 931121 w 2148797"/>
              <a:gd name="connsiteY995" fmla="*/ 331456 h 566036"/>
              <a:gd name="connsiteX996" fmla="*/ 931502 w 2148797"/>
              <a:gd name="connsiteY996" fmla="*/ 331742 h 566036"/>
              <a:gd name="connsiteX997" fmla="*/ 939407 w 2148797"/>
              <a:gd name="connsiteY997" fmla="*/ 336219 h 566036"/>
              <a:gd name="connsiteX998" fmla="*/ 942074 w 2148797"/>
              <a:gd name="connsiteY998" fmla="*/ 335742 h 566036"/>
              <a:gd name="connsiteX999" fmla="*/ 944455 w 2148797"/>
              <a:gd name="connsiteY999" fmla="*/ 334980 h 566036"/>
              <a:gd name="connsiteX1000" fmla="*/ 949504 w 2148797"/>
              <a:gd name="connsiteY1000" fmla="*/ 334790 h 566036"/>
              <a:gd name="connsiteX1001" fmla="*/ 952076 w 2148797"/>
              <a:gd name="connsiteY1001" fmla="*/ 337171 h 566036"/>
              <a:gd name="connsiteX1002" fmla="*/ 952456 w 2148797"/>
              <a:gd name="connsiteY1002" fmla="*/ 337076 h 566036"/>
              <a:gd name="connsiteX1003" fmla="*/ 958457 w 2148797"/>
              <a:gd name="connsiteY1003" fmla="*/ 335266 h 566036"/>
              <a:gd name="connsiteX1004" fmla="*/ 972078 w 2148797"/>
              <a:gd name="connsiteY1004" fmla="*/ 333266 h 566036"/>
              <a:gd name="connsiteX1005" fmla="*/ 972745 w 2148797"/>
              <a:gd name="connsiteY1005" fmla="*/ 332599 h 566036"/>
              <a:gd name="connsiteX1006" fmla="*/ 974745 w 2148797"/>
              <a:gd name="connsiteY1006" fmla="*/ 331456 h 566036"/>
              <a:gd name="connsiteX1007" fmla="*/ 980270 w 2148797"/>
              <a:gd name="connsiteY1007" fmla="*/ 332694 h 566036"/>
              <a:gd name="connsiteX1008" fmla="*/ 985413 w 2148797"/>
              <a:gd name="connsiteY1008" fmla="*/ 329646 h 566036"/>
              <a:gd name="connsiteX1009" fmla="*/ 993749 w 2148797"/>
              <a:gd name="connsiteY1009" fmla="*/ 329396 h 566036"/>
              <a:gd name="connsiteX1010" fmla="*/ 994271 w 2148797"/>
              <a:gd name="connsiteY1010" fmla="*/ 329837 h 566036"/>
              <a:gd name="connsiteX1011" fmla="*/ 995069 w 2148797"/>
              <a:gd name="connsiteY1011" fmla="*/ 330695 h 566036"/>
              <a:gd name="connsiteX1012" fmla="*/ 995375 w 2148797"/>
              <a:gd name="connsiteY1012" fmla="*/ 330005 h 566036"/>
              <a:gd name="connsiteX1013" fmla="*/ 996748 w 2148797"/>
              <a:gd name="connsiteY1013" fmla="*/ 332027 h 566036"/>
              <a:gd name="connsiteX1014" fmla="*/ 1004749 w 2148797"/>
              <a:gd name="connsiteY1014" fmla="*/ 332599 h 566036"/>
              <a:gd name="connsiteX1015" fmla="*/ 1008273 w 2148797"/>
              <a:gd name="connsiteY1015" fmla="*/ 329646 h 566036"/>
              <a:gd name="connsiteX1016" fmla="*/ 1016179 w 2148797"/>
              <a:gd name="connsiteY1016" fmla="*/ 332408 h 566036"/>
              <a:gd name="connsiteX1017" fmla="*/ 1024656 w 2148797"/>
              <a:gd name="connsiteY1017" fmla="*/ 330313 h 566036"/>
              <a:gd name="connsiteX1018" fmla="*/ 1033800 w 2148797"/>
              <a:gd name="connsiteY1018" fmla="*/ 335933 h 566036"/>
              <a:gd name="connsiteX1019" fmla="*/ 1034753 w 2148797"/>
              <a:gd name="connsiteY1019" fmla="*/ 330694 h 566036"/>
              <a:gd name="connsiteX1020" fmla="*/ 1027799 w 2148797"/>
              <a:gd name="connsiteY1020" fmla="*/ 324122 h 566036"/>
              <a:gd name="connsiteX1021" fmla="*/ 1021322 w 2148797"/>
              <a:gd name="connsiteY1021" fmla="*/ 325836 h 566036"/>
              <a:gd name="connsiteX1022" fmla="*/ 1017036 w 2148797"/>
              <a:gd name="connsiteY1022" fmla="*/ 325931 h 566036"/>
              <a:gd name="connsiteX1023" fmla="*/ 1005035 w 2148797"/>
              <a:gd name="connsiteY1023" fmla="*/ 324979 h 566036"/>
              <a:gd name="connsiteX1024" fmla="*/ 999320 w 2148797"/>
              <a:gd name="connsiteY1024" fmla="*/ 324408 h 566036"/>
              <a:gd name="connsiteX1025" fmla="*/ 1112000 w 2148797"/>
              <a:gd name="connsiteY1025" fmla="*/ 322407 h 566036"/>
              <a:gd name="connsiteX1026" fmla="*/ 1109810 w 2148797"/>
              <a:gd name="connsiteY1026" fmla="*/ 322979 h 566036"/>
              <a:gd name="connsiteX1027" fmla="*/ 1103428 w 2148797"/>
              <a:gd name="connsiteY1027" fmla="*/ 323169 h 566036"/>
              <a:gd name="connsiteX1028" fmla="*/ 1091712 w 2148797"/>
              <a:gd name="connsiteY1028" fmla="*/ 323455 h 566036"/>
              <a:gd name="connsiteX1029" fmla="*/ 1084759 w 2148797"/>
              <a:gd name="connsiteY1029" fmla="*/ 323931 h 566036"/>
              <a:gd name="connsiteX1030" fmla="*/ 1075043 w 2148797"/>
              <a:gd name="connsiteY1030" fmla="*/ 324503 h 566036"/>
              <a:gd name="connsiteX1031" fmla="*/ 1074377 w 2148797"/>
              <a:gd name="connsiteY1031" fmla="*/ 324503 h 566036"/>
              <a:gd name="connsiteX1032" fmla="*/ 1073614 w 2148797"/>
              <a:gd name="connsiteY1032" fmla="*/ 327075 h 566036"/>
              <a:gd name="connsiteX1033" fmla="*/ 1078948 w 2148797"/>
              <a:gd name="connsiteY1033" fmla="*/ 329360 h 566036"/>
              <a:gd name="connsiteX1034" fmla="*/ 1081044 w 2148797"/>
              <a:gd name="connsiteY1034" fmla="*/ 329646 h 566036"/>
              <a:gd name="connsiteX1035" fmla="*/ 1087521 w 2148797"/>
              <a:gd name="connsiteY1035" fmla="*/ 332599 h 566036"/>
              <a:gd name="connsiteX1036" fmla="*/ 1097141 w 2148797"/>
              <a:gd name="connsiteY1036" fmla="*/ 331456 h 566036"/>
              <a:gd name="connsiteX1037" fmla="*/ 1099237 w 2148797"/>
              <a:gd name="connsiteY1037" fmla="*/ 330313 h 566036"/>
              <a:gd name="connsiteX1038" fmla="*/ 1110762 w 2148797"/>
              <a:gd name="connsiteY1038" fmla="*/ 331837 h 566036"/>
              <a:gd name="connsiteX1039" fmla="*/ 1119525 w 2148797"/>
              <a:gd name="connsiteY1039" fmla="*/ 330789 h 566036"/>
              <a:gd name="connsiteX1040" fmla="*/ 1127050 w 2148797"/>
              <a:gd name="connsiteY1040" fmla="*/ 330218 h 566036"/>
              <a:gd name="connsiteX1041" fmla="*/ 1131812 w 2148797"/>
              <a:gd name="connsiteY1041" fmla="*/ 330694 h 566036"/>
              <a:gd name="connsiteX1042" fmla="*/ 1135432 w 2148797"/>
              <a:gd name="connsiteY1042" fmla="*/ 331075 h 566036"/>
              <a:gd name="connsiteX1043" fmla="*/ 1146862 w 2148797"/>
              <a:gd name="connsiteY1043" fmla="*/ 332504 h 566036"/>
              <a:gd name="connsiteX1044" fmla="*/ 1147814 w 2148797"/>
              <a:gd name="connsiteY1044" fmla="*/ 331551 h 566036"/>
              <a:gd name="connsiteX1045" fmla="*/ 1150005 w 2148797"/>
              <a:gd name="connsiteY1045" fmla="*/ 329265 h 566036"/>
              <a:gd name="connsiteX1046" fmla="*/ 1149719 w 2148797"/>
              <a:gd name="connsiteY1046" fmla="*/ 322883 h 566036"/>
              <a:gd name="connsiteX1047" fmla="*/ 1137146 w 2148797"/>
              <a:gd name="connsiteY1047" fmla="*/ 322883 h 566036"/>
              <a:gd name="connsiteX1048" fmla="*/ 1134289 w 2148797"/>
              <a:gd name="connsiteY1048" fmla="*/ 323931 h 566036"/>
              <a:gd name="connsiteX1049" fmla="*/ 1133908 w 2148797"/>
              <a:gd name="connsiteY1049" fmla="*/ 324122 h 566036"/>
              <a:gd name="connsiteX1050" fmla="*/ 1126288 w 2148797"/>
              <a:gd name="connsiteY1050" fmla="*/ 325741 h 566036"/>
              <a:gd name="connsiteX1051" fmla="*/ 1122478 w 2148797"/>
              <a:gd name="connsiteY1051" fmla="*/ 324503 h 566036"/>
              <a:gd name="connsiteX1052" fmla="*/ 1112000 w 2148797"/>
              <a:gd name="connsiteY1052" fmla="*/ 322407 h 566036"/>
              <a:gd name="connsiteX1053" fmla="*/ 1963440 w 2148797"/>
              <a:gd name="connsiteY1053" fmla="*/ 321836 h 566036"/>
              <a:gd name="connsiteX1054" fmla="*/ 1960678 w 2148797"/>
              <a:gd name="connsiteY1054" fmla="*/ 322407 h 566036"/>
              <a:gd name="connsiteX1055" fmla="*/ 1954772 w 2148797"/>
              <a:gd name="connsiteY1055" fmla="*/ 325646 h 566036"/>
              <a:gd name="connsiteX1056" fmla="*/ 1954867 w 2148797"/>
              <a:gd name="connsiteY1056" fmla="*/ 327551 h 566036"/>
              <a:gd name="connsiteX1057" fmla="*/ 1958011 w 2148797"/>
              <a:gd name="connsiteY1057" fmla="*/ 328503 h 566036"/>
              <a:gd name="connsiteX1058" fmla="*/ 1962773 w 2148797"/>
              <a:gd name="connsiteY1058" fmla="*/ 325265 h 566036"/>
              <a:gd name="connsiteX1059" fmla="*/ 1963154 w 2148797"/>
              <a:gd name="connsiteY1059" fmla="*/ 324979 h 566036"/>
              <a:gd name="connsiteX1060" fmla="*/ 1965155 w 2148797"/>
              <a:gd name="connsiteY1060" fmla="*/ 326694 h 566036"/>
              <a:gd name="connsiteX1061" fmla="*/ 1970561 w 2148797"/>
              <a:gd name="connsiteY1061" fmla="*/ 327792 h 566036"/>
              <a:gd name="connsiteX1062" fmla="*/ 1970600 w 2148797"/>
              <a:gd name="connsiteY1062" fmla="*/ 327835 h 566036"/>
              <a:gd name="connsiteX1063" fmla="*/ 1970489 w 2148797"/>
              <a:gd name="connsiteY1063" fmla="*/ 327837 h 566036"/>
              <a:gd name="connsiteX1064" fmla="*/ 1970298 w 2148797"/>
              <a:gd name="connsiteY1064" fmla="*/ 328694 h 566036"/>
              <a:gd name="connsiteX1065" fmla="*/ 1970012 w 2148797"/>
              <a:gd name="connsiteY1065" fmla="*/ 330599 h 566036"/>
              <a:gd name="connsiteX1066" fmla="*/ 1973822 w 2148797"/>
              <a:gd name="connsiteY1066" fmla="*/ 338504 h 566036"/>
              <a:gd name="connsiteX1067" fmla="*/ 1975537 w 2148797"/>
              <a:gd name="connsiteY1067" fmla="*/ 340314 h 566036"/>
              <a:gd name="connsiteX1068" fmla="*/ 1978775 w 2148797"/>
              <a:gd name="connsiteY1068" fmla="*/ 341171 h 566036"/>
              <a:gd name="connsiteX1069" fmla="*/ 1978490 w 2148797"/>
              <a:gd name="connsiteY1069" fmla="*/ 338504 h 566036"/>
              <a:gd name="connsiteX1070" fmla="*/ 1978204 w 2148797"/>
              <a:gd name="connsiteY1070" fmla="*/ 336695 h 566036"/>
              <a:gd name="connsiteX1071" fmla="*/ 1976489 w 2148797"/>
              <a:gd name="connsiteY1071" fmla="*/ 334314 h 566036"/>
              <a:gd name="connsiteX1072" fmla="*/ 1970600 w 2148797"/>
              <a:gd name="connsiteY1072" fmla="*/ 327835 h 566036"/>
              <a:gd name="connsiteX1073" fmla="*/ 1970764 w 2148797"/>
              <a:gd name="connsiteY1073" fmla="*/ 327833 h 566036"/>
              <a:gd name="connsiteX1074" fmla="*/ 1978407 w 2148797"/>
              <a:gd name="connsiteY1074" fmla="*/ 329384 h 566036"/>
              <a:gd name="connsiteX1075" fmla="*/ 1988872 w 2148797"/>
              <a:gd name="connsiteY1075" fmla="*/ 329646 h 566036"/>
              <a:gd name="connsiteX1076" fmla="*/ 1986110 w 2148797"/>
              <a:gd name="connsiteY1076" fmla="*/ 328789 h 566036"/>
              <a:gd name="connsiteX1077" fmla="*/ 1982395 w 2148797"/>
              <a:gd name="connsiteY1077" fmla="*/ 327646 h 566036"/>
              <a:gd name="connsiteX1078" fmla="*/ 1970764 w 2148797"/>
              <a:gd name="connsiteY1078" fmla="*/ 327833 h 566036"/>
              <a:gd name="connsiteX1079" fmla="*/ 1970561 w 2148797"/>
              <a:gd name="connsiteY1079" fmla="*/ 327792 h 566036"/>
              <a:gd name="connsiteX1080" fmla="*/ 1969822 w 2148797"/>
              <a:gd name="connsiteY1080" fmla="*/ 326979 h 566036"/>
              <a:gd name="connsiteX1081" fmla="*/ 1963440 w 2148797"/>
              <a:gd name="connsiteY1081" fmla="*/ 321836 h 566036"/>
              <a:gd name="connsiteX1082" fmla="*/ 1214870 w 2148797"/>
              <a:gd name="connsiteY1082" fmla="*/ 314883 h 566036"/>
              <a:gd name="connsiteX1083" fmla="*/ 1208584 w 2148797"/>
              <a:gd name="connsiteY1083" fmla="*/ 317645 h 566036"/>
              <a:gd name="connsiteX1084" fmla="*/ 1200011 w 2148797"/>
              <a:gd name="connsiteY1084" fmla="*/ 318692 h 566036"/>
              <a:gd name="connsiteX1085" fmla="*/ 1197535 w 2148797"/>
              <a:gd name="connsiteY1085" fmla="*/ 316502 h 566036"/>
              <a:gd name="connsiteX1086" fmla="*/ 1187248 w 2148797"/>
              <a:gd name="connsiteY1086" fmla="*/ 322217 h 566036"/>
              <a:gd name="connsiteX1087" fmla="*/ 1184390 w 2148797"/>
              <a:gd name="connsiteY1087" fmla="*/ 321455 h 566036"/>
              <a:gd name="connsiteX1088" fmla="*/ 1180866 w 2148797"/>
              <a:gd name="connsiteY1088" fmla="*/ 320502 h 566036"/>
              <a:gd name="connsiteX1089" fmla="*/ 1178675 w 2148797"/>
              <a:gd name="connsiteY1089" fmla="*/ 321931 h 566036"/>
              <a:gd name="connsiteX1090" fmla="*/ 1178485 w 2148797"/>
              <a:gd name="connsiteY1090" fmla="*/ 323169 h 566036"/>
              <a:gd name="connsiteX1091" fmla="*/ 1177437 w 2148797"/>
              <a:gd name="connsiteY1091" fmla="*/ 329360 h 566036"/>
              <a:gd name="connsiteX1092" fmla="*/ 1188391 w 2148797"/>
              <a:gd name="connsiteY1092" fmla="*/ 329456 h 566036"/>
              <a:gd name="connsiteX1093" fmla="*/ 1193439 w 2148797"/>
              <a:gd name="connsiteY1093" fmla="*/ 327075 h 566036"/>
              <a:gd name="connsiteX1094" fmla="*/ 1194773 w 2148797"/>
              <a:gd name="connsiteY1094" fmla="*/ 327741 h 566036"/>
              <a:gd name="connsiteX1095" fmla="*/ 1207250 w 2148797"/>
              <a:gd name="connsiteY1095" fmla="*/ 327360 h 566036"/>
              <a:gd name="connsiteX1096" fmla="*/ 1211918 w 2148797"/>
              <a:gd name="connsiteY1096" fmla="*/ 324979 h 566036"/>
              <a:gd name="connsiteX1097" fmla="*/ 1207727 w 2148797"/>
              <a:gd name="connsiteY1097" fmla="*/ 320502 h 566036"/>
              <a:gd name="connsiteX1098" fmla="*/ 1216394 w 2148797"/>
              <a:gd name="connsiteY1098" fmla="*/ 322598 h 566036"/>
              <a:gd name="connsiteX1099" fmla="*/ 1220299 w 2148797"/>
              <a:gd name="connsiteY1099" fmla="*/ 324122 h 566036"/>
              <a:gd name="connsiteX1100" fmla="*/ 1222300 w 2148797"/>
              <a:gd name="connsiteY1100" fmla="*/ 325074 h 566036"/>
              <a:gd name="connsiteX1101" fmla="*/ 1225633 w 2148797"/>
              <a:gd name="connsiteY1101" fmla="*/ 328408 h 566036"/>
              <a:gd name="connsiteX1102" fmla="*/ 1228396 w 2148797"/>
              <a:gd name="connsiteY1102" fmla="*/ 328313 h 566036"/>
              <a:gd name="connsiteX1103" fmla="*/ 1232111 w 2148797"/>
              <a:gd name="connsiteY1103" fmla="*/ 325169 h 566036"/>
              <a:gd name="connsiteX1104" fmla="*/ 1232968 w 2148797"/>
              <a:gd name="connsiteY1104" fmla="*/ 325265 h 566036"/>
              <a:gd name="connsiteX1105" fmla="*/ 1236111 w 2148797"/>
              <a:gd name="connsiteY1105" fmla="*/ 325646 h 566036"/>
              <a:gd name="connsiteX1106" fmla="*/ 1242969 w 2148797"/>
              <a:gd name="connsiteY1106" fmla="*/ 320788 h 566036"/>
              <a:gd name="connsiteX1107" fmla="*/ 1236397 w 2148797"/>
              <a:gd name="connsiteY1107" fmla="*/ 320598 h 566036"/>
              <a:gd name="connsiteX1108" fmla="*/ 1232968 w 2148797"/>
              <a:gd name="connsiteY1108" fmla="*/ 317550 h 566036"/>
              <a:gd name="connsiteX1109" fmla="*/ 1230491 w 2148797"/>
              <a:gd name="connsiteY1109" fmla="*/ 315359 h 566036"/>
              <a:gd name="connsiteX1110" fmla="*/ 1223538 w 2148797"/>
              <a:gd name="connsiteY1110" fmla="*/ 319359 h 566036"/>
              <a:gd name="connsiteX1111" fmla="*/ 1216680 w 2148797"/>
              <a:gd name="connsiteY1111" fmla="*/ 316787 h 566036"/>
              <a:gd name="connsiteX1112" fmla="*/ 1214870 w 2148797"/>
              <a:gd name="connsiteY1112" fmla="*/ 314883 h 566036"/>
              <a:gd name="connsiteX1113" fmla="*/ 1267163 w 2148797"/>
              <a:gd name="connsiteY1113" fmla="*/ 313930 h 566036"/>
              <a:gd name="connsiteX1114" fmla="*/ 1262114 w 2148797"/>
              <a:gd name="connsiteY1114" fmla="*/ 314025 h 566036"/>
              <a:gd name="connsiteX1115" fmla="*/ 1260305 w 2148797"/>
              <a:gd name="connsiteY1115" fmla="*/ 314692 h 566036"/>
              <a:gd name="connsiteX1116" fmla="*/ 1253828 w 2148797"/>
              <a:gd name="connsiteY1116" fmla="*/ 316121 h 566036"/>
              <a:gd name="connsiteX1117" fmla="*/ 1250875 w 2148797"/>
              <a:gd name="connsiteY1117" fmla="*/ 317740 h 566036"/>
              <a:gd name="connsiteX1118" fmla="*/ 1256114 w 2148797"/>
              <a:gd name="connsiteY1118" fmla="*/ 328694 h 566036"/>
              <a:gd name="connsiteX1119" fmla="*/ 1256590 w 2148797"/>
              <a:gd name="connsiteY1119" fmla="*/ 328408 h 566036"/>
              <a:gd name="connsiteX1120" fmla="*/ 1261162 w 2148797"/>
              <a:gd name="connsiteY1120" fmla="*/ 326027 h 566036"/>
              <a:gd name="connsiteX1121" fmla="*/ 1270306 w 2148797"/>
              <a:gd name="connsiteY1121" fmla="*/ 322598 h 566036"/>
              <a:gd name="connsiteX1122" fmla="*/ 1271163 w 2148797"/>
              <a:gd name="connsiteY1122" fmla="*/ 317169 h 566036"/>
              <a:gd name="connsiteX1123" fmla="*/ 1271449 w 2148797"/>
              <a:gd name="connsiteY1123" fmla="*/ 316121 h 566036"/>
              <a:gd name="connsiteX1124" fmla="*/ 1267163 w 2148797"/>
              <a:gd name="connsiteY1124" fmla="*/ 313930 h 566036"/>
              <a:gd name="connsiteX1125" fmla="*/ 1433388 w 2148797"/>
              <a:gd name="connsiteY1125" fmla="*/ 312817 h 566036"/>
              <a:gd name="connsiteX1126" fmla="*/ 1435893 w 2148797"/>
              <a:gd name="connsiteY1126" fmla="*/ 314391 h 566036"/>
              <a:gd name="connsiteX1127" fmla="*/ 1432613 w 2148797"/>
              <a:gd name="connsiteY1127" fmla="*/ 313806 h 566036"/>
              <a:gd name="connsiteX1128" fmla="*/ 1424135 w 2148797"/>
              <a:gd name="connsiteY1128" fmla="*/ 308881 h 566036"/>
              <a:gd name="connsiteX1129" fmla="*/ 1429850 w 2148797"/>
              <a:gd name="connsiteY1129" fmla="*/ 310310 h 566036"/>
              <a:gd name="connsiteX1130" fmla="*/ 1429755 w 2148797"/>
              <a:gd name="connsiteY1130" fmla="*/ 313168 h 566036"/>
              <a:gd name="connsiteX1131" fmla="*/ 1427278 w 2148797"/>
              <a:gd name="connsiteY1131" fmla="*/ 313549 h 566036"/>
              <a:gd name="connsiteX1132" fmla="*/ 1426802 w 2148797"/>
              <a:gd name="connsiteY1132" fmla="*/ 313168 h 566036"/>
              <a:gd name="connsiteX1133" fmla="*/ 1422325 w 2148797"/>
              <a:gd name="connsiteY1133" fmla="*/ 309644 h 566036"/>
              <a:gd name="connsiteX1134" fmla="*/ 1416801 w 2148797"/>
              <a:gd name="connsiteY1134" fmla="*/ 314597 h 566036"/>
              <a:gd name="connsiteX1135" fmla="*/ 1416039 w 2148797"/>
              <a:gd name="connsiteY1135" fmla="*/ 310215 h 566036"/>
              <a:gd name="connsiteX1136" fmla="*/ 1424135 w 2148797"/>
              <a:gd name="connsiteY1136" fmla="*/ 308881 h 566036"/>
              <a:gd name="connsiteX1137" fmla="*/ 1368889 w 2148797"/>
              <a:gd name="connsiteY1137" fmla="*/ 307453 h 566036"/>
              <a:gd name="connsiteX1138" fmla="*/ 1369461 w 2148797"/>
              <a:gd name="connsiteY1138" fmla="*/ 312216 h 566036"/>
              <a:gd name="connsiteX1139" fmla="*/ 1360222 w 2148797"/>
              <a:gd name="connsiteY1139" fmla="*/ 312120 h 566036"/>
              <a:gd name="connsiteX1140" fmla="*/ 1357079 w 2148797"/>
              <a:gd name="connsiteY1140" fmla="*/ 311549 h 566036"/>
              <a:gd name="connsiteX1141" fmla="*/ 1354316 w 2148797"/>
              <a:gd name="connsiteY1141" fmla="*/ 310977 h 566036"/>
              <a:gd name="connsiteX1142" fmla="*/ 1351173 w 2148797"/>
              <a:gd name="connsiteY1142" fmla="*/ 313740 h 566036"/>
              <a:gd name="connsiteX1143" fmla="*/ 1346030 w 2148797"/>
              <a:gd name="connsiteY1143" fmla="*/ 313549 h 566036"/>
              <a:gd name="connsiteX1144" fmla="*/ 1344887 w 2148797"/>
              <a:gd name="connsiteY1144" fmla="*/ 313549 h 566036"/>
              <a:gd name="connsiteX1145" fmla="*/ 1339838 w 2148797"/>
              <a:gd name="connsiteY1145" fmla="*/ 311739 h 566036"/>
              <a:gd name="connsiteX1146" fmla="*/ 1333647 w 2148797"/>
              <a:gd name="connsiteY1146" fmla="*/ 314502 h 566036"/>
              <a:gd name="connsiteX1147" fmla="*/ 1328694 w 2148797"/>
              <a:gd name="connsiteY1147" fmla="*/ 313644 h 566036"/>
              <a:gd name="connsiteX1148" fmla="*/ 1320788 w 2148797"/>
              <a:gd name="connsiteY1148" fmla="*/ 316406 h 566036"/>
              <a:gd name="connsiteX1149" fmla="*/ 1318502 w 2148797"/>
              <a:gd name="connsiteY1149" fmla="*/ 314502 h 566036"/>
              <a:gd name="connsiteX1150" fmla="*/ 1315549 w 2148797"/>
              <a:gd name="connsiteY1150" fmla="*/ 313644 h 566036"/>
              <a:gd name="connsiteX1151" fmla="*/ 1315740 w 2148797"/>
              <a:gd name="connsiteY1151" fmla="*/ 316311 h 566036"/>
              <a:gd name="connsiteX1152" fmla="*/ 1309358 w 2148797"/>
              <a:gd name="connsiteY1152" fmla="*/ 312406 h 566036"/>
              <a:gd name="connsiteX1153" fmla="*/ 1299452 w 2148797"/>
              <a:gd name="connsiteY1153" fmla="*/ 311930 h 566036"/>
              <a:gd name="connsiteX1154" fmla="*/ 1297833 w 2148797"/>
              <a:gd name="connsiteY1154" fmla="*/ 312120 h 566036"/>
              <a:gd name="connsiteX1155" fmla="*/ 1293547 w 2148797"/>
              <a:gd name="connsiteY1155" fmla="*/ 318216 h 566036"/>
              <a:gd name="connsiteX1156" fmla="*/ 1292404 w 2148797"/>
              <a:gd name="connsiteY1156" fmla="*/ 317931 h 566036"/>
              <a:gd name="connsiteX1157" fmla="*/ 1283164 w 2148797"/>
              <a:gd name="connsiteY1157" fmla="*/ 315740 h 566036"/>
              <a:gd name="connsiteX1158" fmla="*/ 1282593 w 2148797"/>
              <a:gd name="connsiteY1158" fmla="*/ 315835 h 566036"/>
              <a:gd name="connsiteX1159" fmla="*/ 1279069 w 2148797"/>
              <a:gd name="connsiteY1159" fmla="*/ 313358 h 566036"/>
              <a:gd name="connsiteX1160" fmla="*/ 1290404 w 2148797"/>
              <a:gd name="connsiteY1160" fmla="*/ 321455 h 566036"/>
              <a:gd name="connsiteX1161" fmla="*/ 1297452 w 2148797"/>
              <a:gd name="connsiteY1161" fmla="*/ 322026 h 566036"/>
              <a:gd name="connsiteX1162" fmla="*/ 1299929 w 2148797"/>
              <a:gd name="connsiteY1162" fmla="*/ 322217 h 566036"/>
              <a:gd name="connsiteX1163" fmla="*/ 1311073 w 2148797"/>
              <a:gd name="connsiteY1163" fmla="*/ 322217 h 566036"/>
              <a:gd name="connsiteX1164" fmla="*/ 1313835 w 2148797"/>
              <a:gd name="connsiteY1164" fmla="*/ 322312 h 566036"/>
              <a:gd name="connsiteX1165" fmla="*/ 1320979 w 2148797"/>
              <a:gd name="connsiteY1165" fmla="*/ 321169 h 566036"/>
              <a:gd name="connsiteX1166" fmla="*/ 1338981 w 2148797"/>
              <a:gd name="connsiteY1166" fmla="*/ 320217 h 566036"/>
              <a:gd name="connsiteX1167" fmla="*/ 1344982 w 2148797"/>
              <a:gd name="connsiteY1167" fmla="*/ 320312 h 566036"/>
              <a:gd name="connsiteX1168" fmla="*/ 1355269 w 2148797"/>
              <a:gd name="connsiteY1168" fmla="*/ 323169 h 566036"/>
              <a:gd name="connsiteX1169" fmla="*/ 1360793 w 2148797"/>
              <a:gd name="connsiteY1169" fmla="*/ 318502 h 566036"/>
              <a:gd name="connsiteX1170" fmla="*/ 1361270 w 2148797"/>
              <a:gd name="connsiteY1170" fmla="*/ 318121 h 566036"/>
              <a:gd name="connsiteX1171" fmla="*/ 1369175 w 2148797"/>
              <a:gd name="connsiteY1171" fmla="*/ 320788 h 566036"/>
              <a:gd name="connsiteX1172" fmla="*/ 1379367 w 2148797"/>
              <a:gd name="connsiteY1172" fmla="*/ 318312 h 566036"/>
              <a:gd name="connsiteX1173" fmla="*/ 1383272 w 2148797"/>
              <a:gd name="connsiteY1173" fmla="*/ 318216 h 566036"/>
              <a:gd name="connsiteX1174" fmla="*/ 1384320 w 2148797"/>
              <a:gd name="connsiteY1174" fmla="*/ 318026 h 566036"/>
              <a:gd name="connsiteX1175" fmla="*/ 1386415 w 2148797"/>
              <a:gd name="connsiteY1175" fmla="*/ 315740 h 566036"/>
              <a:gd name="connsiteX1176" fmla="*/ 1381272 w 2148797"/>
              <a:gd name="connsiteY1176" fmla="*/ 313168 h 566036"/>
              <a:gd name="connsiteX1177" fmla="*/ 1375843 w 2148797"/>
              <a:gd name="connsiteY1177" fmla="*/ 307548 h 566036"/>
              <a:gd name="connsiteX1178" fmla="*/ 1373462 w 2148797"/>
              <a:gd name="connsiteY1178" fmla="*/ 307548 h 566036"/>
              <a:gd name="connsiteX1179" fmla="*/ 1718172 w 2148797"/>
              <a:gd name="connsiteY1179" fmla="*/ 306882 h 566036"/>
              <a:gd name="connsiteX1180" fmla="*/ 1727126 w 2148797"/>
              <a:gd name="connsiteY1180" fmla="*/ 308596 h 566036"/>
              <a:gd name="connsiteX1181" fmla="*/ 1726649 w 2148797"/>
              <a:gd name="connsiteY1181" fmla="*/ 309644 h 566036"/>
              <a:gd name="connsiteX1182" fmla="*/ 1717124 w 2148797"/>
              <a:gd name="connsiteY1182" fmla="*/ 311454 h 566036"/>
              <a:gd name="connsiteX1183" fmla="*/ 1709790 w 2148797"/>
              <a:gd name="connsiteY1183" fmla="*/ 310025 h 566036"/>
              <a:gd name="connsiteX1184" fmla="*/ 1709981 w 2148797"/>
              <a:gd name="connsiteY1184" fmla="*/ 309453 h 566036"/>
              <a:gd name="connsiteX1185" fmla="*/ 1710361 w 2148797"/>
              <a:gd name="connsiteY1185" fmla="*/ 308025 h 566036"/>
              <a:gd name="connsiteX1186" fmla="*/ 1718172 w 2148797"/>
              <a:gd name="connsiteY1186" fmla="*/ 306882 h 566036"/>
              <a:gd name="connsiteX1187" fmla="*/ 1657021 w 2148797"/>
              <a:gd name="connsiteY1187" fmla="*/ 305739 h 566036"/>
              <a:gd name="connsiteX1188" fmla="*/ 1667498 w 2148797"/>
              <a:gd name="connsiteY1188" fmla="*/ 309454 h 566036"/>
              <a:gd name="connsiteX1189" fmla="*/ 1668165 w 2148797"/>
              <a:gd name="connsiteY1189" fmla="*/ 311359 h 566036"/>
              <a:gd name="connsiteX1190" fmla="*/ 1668737 w 2148797"/>
              <a:gd name="connsiteY1190" fmla="*/ 312597 h 566036"/>
              <a:gd name="connsiteX1191" fmla="*/ 1662260 w 2148797"/>
              <a:gd name="connsiteY1191" fmla="*/ 310882 h 566036"/>
              <a:gd name="connsiteX1192" fmla="*/ 1660736 w 2148797"/>
              <a:gd name="connsiteY1192" fmla="*/ 308692 h 566036"/>
              <a:gd name="connsiteX1193" fmla="*/ 1655497 w 2148797"/>
              <a:gd name="connsiteY1193" fmla="*/ 308692 h 566036"/>
              <a:gd name="connsiteX1194" fmla="*/ 1655116 w 2148797"/>
              <a:gd name="connsiteY1194" fmla="*/ 308977 h 566036"/>
              <a:gd name="connsiteX1195" fmla="*/ 1653782 w 2148797"/>
              <a:gd name="connsiteY1195" fmla="*/ 305834 h 566036"/>
              <a:gd name="connsiteX1196" fmla="*/ 1654163 w 2148797"/>
              <a:gd name="connsiteY1196" fmla="*/ 305834 h 566036"/>
              <a:gd name="connsiteX1197" fmla="*/ 1480368 w 2148797"/>
              <a:gd name="connsiteY1197" fmla="*/ 305096 h 566036"/>
              <a:gd name="connsiteX1198" fmla="*/ 1475379 w 2148797"/>
              <a:gd name="connsiteY1198" fmla="*/ 306310 h 566036"/>
              <a:gd name="connsiteX1199" fmla="*/ 1473950 w 2148797"/>
              <a:gd name="connsiteY1199" fmla="*/ 306500 h 566036"/>
              <a:gd name="connsiteX1200" fmla="*/ 1470712 w 2148797"/>
              <a:gd name="connsiteY1200" fmla="*/ 309834 h 566036"/>
              <a:gd name="connsiteX1201" fmla="*/ 1479570 w 2148797"/>
              <a:gd name="connsiteY1201" fmla="*/ 314978 h 566036"/>
              <a:gd name="connsiteX1202" fmla="*/ 1481094 w 2148797"/>
              <a:gd name="connsiteY1202" fmla="*/ 316121 h 566036"/>
              <a:gd name="connsiteX1203" fmla="*/ 1486809 w 2148797"/>
              <a:gd name="connsiteY1203" fmla="*/ 320312 h 566036"/>
              <a:gd name="connsiteX1204" fmla="*/ 1494524 w 2148797"/>
              <a:gd name="connsiteY1204" fmla="*/ 310310 h 566036"/>
              <a:gd name="connsiteX1205" fmla="*/ 1483285 w 2148797"/>
              <a:gd name="connsiteY1205" fmla="*/ 308977 h 566036"/>
              <a:gd name="connsiteX1206" fmla="*/ 1483285 w 2148797"/>
              <a:gd name="connsiteY1206" fmla="*/ 308596 h 566036"/>
              <a:gd name="connsiteX1207" fmla="*/ 1480368 w 2148797"/>
              <a:gd name="connsiteY1207" fmla="*/ 305096 h 566036"/>
              <a:gd name="connsiteX1208" fmla="*/ 1687787 w 2148797"/>
              <a:gd name="connsiteY1208" fmla="*/ 305072 h 566036"/>
              <a:gd name="connsiteX1209" fmla="*/ 1696645 w 2148797"/>
              <a:gd name="connsiteY1209" fmla="*/ 305072 h 566036"/>
              <a:gd name="connsiteX1210" fmla="*/ 1689597 w 2148797"/>
              <a:gd name="connsiteY1210" fmla="*/ 310787 h 566036"/>
              <a:gd name="connsiteX1211" fmla="*/ 1688168 w 2148797"/>
              <a:gd name="connsiteY1211" fmla="*/ 309644 h 566036"/>
              <a:gd name="connsiteX1212" fmla="*/ 1683405 w 2148797"/>
              <a:gd name="connsiteY1212" fmla="*/ 305548 h 566036"/>
              <a:gd name="connsiteX1213" fmla="*/ 1677024 w 2148797"/>
              <a:gd name="connsiteY1213" fmla="*/ 309930 h 566036"/>
              <a:gd name="connsiteX1214" fmla="*/ 1679786 w 2148797"/>
              <a:gd name="connsiteY1214" fmla="*/ 305834 h 566036"/>
              <a:gd name="connsiteX1215" fmla="*/ 1683881 w 2148797"/>
              <a:gd name="connsiteY1215" fmla="*/ 305453 h 566036"/>
              <a:gd name="connsiteX1216" fmla="*/ 1627779 w 2148797"/>
              <a:gd name="connsiteY1216" fmla="*/ 304596 h 566036"/>
              <a:gd name="connsiteX1217" fmla="*/ 1625493 w 2148797"/>
              <a:gd name="connsiteY1217" fmla="*/ 312216 h 566036"/>
              <a:gd name="connsiteX1218" fmla="*/ 1623398 w 2148797"/>
              <a:gd name="connsiteY1218" fmla="*/ 311930 h 566036"/>
              <a:gd name="connsiteX1219" fmla="*/ 1621492 w 2148797"/>
              <a:gd name="connsiteY1219" fmla="*/ 311644 h 566036"/>
              <a:gd name="connsiteX1220" fmla="*/ 1618064 w 2148797"/>
              <a:gd name="connsiteY1220" fmla="*/ 308311 h 566036"/>
              <a:gd name="connsiteX1221" fmla="*/ 1627779 w 2148797"/>
              <a:gd name="connsiteY1221" fmla="*/ 304596 h 566036"/>
              <a:gd name="connsiteX1222" fmla="*/ 1593394 w 2148797"/>
              <a:gd name="connsiteY1222" fmla="*/ 304405 h 566036"/>
              <a:gd name="connsiteX1223" fmla="*/ 1594156 w 2148797"/>
              <a:gd name="connsiteY1223" fmla="*/ 304786 h 566036"/>
              <a:gd name="connsiteX1224" fmla="*/ 1597966 w 2148797"/>
              <a:gd name="connsiteY1224" fmla="*/ 306786 h 566036"/>
              <a:gd name="connsiteX1225" fmla="*/ 1594632 w 2148797"/>
              <a:gd name="connsiteY1225" fmla="*/ 311168 h 566036"/>
              <a:gd name="connsiteX1226" fmla="*/ 1588822 w 2148797"/>
              <a:gd name="connsiteY1226" fmla="*/ 308596 h 566036"/>
              <a:gd name="connsiteX1227" fmla="*/ 1585393 w 2148797"/>
              <a:gd name="connsiteY1227" fmla="*/ 308977 h 566036"/>
              <a:gd name="connsiteX1228" fmla="*/ 1586155 w 2148797"/>
              <a:gd name="connsiteY1228" fmla="*/ 304786 h 566036"/>
              <a:gd name="connsiteX1229" fmla="*/ 1593394 w 2148797"/>
              <a:gd name="connsiteY1229" fmla="*/ 304405 h 566036"/>
              <a:gd name="connsiteX1230" fmla="*/ 1422801 w 2148797"/>
              <a:gd name="connsiteY1230" fmla="*/ 303452 h 566036"/>
              <a:gd name="connsiteX1231" fmla="*/ 1416229 w 2148797"/>
              <a:gd name="connsiteY1231" fmla="*/ 304215 h 566036"/>
              <a:gd name="connsiteX1232" fmla="*/ 1408704 w 2148797"/>
              <a:gd name="connsiteY1232" fmla="*/ 306405 h 566036"/>
              <a:gd name="connsiteX1233" fmla="*/ 1401370 w 2148797"/>
              <a:gd name="connsiteY1233" fmla="*/ 310025 h 566036"/>
              <a:gd name="connsiteX1234" fmla="*/ 1400417 w 2148797"/>
              <a:gd name="connsiteY1234" fmla="*/ 311739 h 566036"/>
              <a:gd name="connsiteX1235" fmla="*/ 1395179 w 2148797"/>
              <a:gd name="connsiteY1235" fmla="*/ 312787 h 566036"/>
              <a:gd name="connsiteX1236" fmla="*/ 1393845 w 2148797"/>
              <a:gd name="connsiteY1236" fmla="*/ 311835 h 566036"/>
              <a:gd name="connsiteX1237" fmla="*/ 1387939 w 2148797"/>
              <a:gd name="connsiteY1237" fmla="*/ 312025 h 566036"/>
              <a:gd name="connsiteX1238" fmla="*/ 1388130 w 2148797"/>
              <a:gd name="connsiteY1238" fmla="*/ 312596 h 566036"/>
              <a:gd name="connsiteX1239" fmla="*/ 1388606 w 2148797"/>
              <a:gd name="connsiteY1239" fmla="*/ 314406 h 566036"/>
              <a:gd name="connsiteX1240" fmla="*/ 1397083 w 2148797"/>
              <a:gd name="connsiteY1240" fmla="*/ 320598 h 566036"/>
              <a:gd name="connsiteX1241" fmla="*/ 1399655 w 2148797"/>
              <a:gd name="connsiteY1241" fmla="*/ 320026 h 566036"/>
              <a:gd name="connsiteX1242" fmla="*/ 1404227 w 2148797"/>
              <a:gd name="connsiteY1242" fmla="*/ 319073 h 566036"/>
              <a:gd name="connsiteX1243" fmla="*/ 1414514 w 2148797"/>
              <a:gd name="connsiteY1243" fmla="*/ 318692 h 566036"/>
              <a:gd name="connsiteX1244" fmla="*/ 1416610 w 2148797"/>
              <a:gd name="connsiteY1244" fmla="*/ 319550 h 566036"/>
              <a:gd name="connsiteX1245" fmla="*/ 1424135 w 2148797"/>
              <a:gd name="connsiteY1245" fmla="*/ 318216 h 566036"/>
              <a:gd name="connsiteX1246" fmla="*/ 1426706 w 2148797"/>
              <a:gd name="connsiteY1246" fmla="*/ 318216 h 566036"/>
              <a:gd name="connsiteX1247" fmla="*/ 1429945 w 2148797"/>
              <a:gd name="connsiteY1247" fmla="*/ 317645 h 566036"/>
              <a:gd name="connsiteX1248" fmla="*/ 1429564 w 2148797"/>
              <a:gd name="connsiteY1248" fmla="*/ 313263 h 566036"/>
              <a:gd name="connsiteX1249" fmla="*/ 1432613 w 2148797"/>
              <a:gd name="connsiteY1249" fmla="*/ 313806 h 566036"/>
              <a:gd name="connsiteX1250" fmla="*/ 1432516 w 2148797"/>
              <a:gd name="connsiteY1250" fmla="*/ 313930 h 566036"/>
              <a:gd name="connsiteX1251" fmla="*/ 1437470 w 2148797"/>
              <a:gd name="connsiteY1251" fmla="*/ 322217 h 566036"/>
              <a:gd name="connsiteX1252" fmla="*/ 1438994 w 2148797"/>
              <a:gd name="connsiteY1252" fmla="*/ 318121 h 566036"/>
              <a:gd name="connsiteX1253" fmla="*/ 1439184 w 2148797"/>
              <a:gd name="connsiteY1253" fmla="*/ 317550 h 566036"/>
              <a:gd name="connsiteX1254" fmla="*/ 1438041 w 2148797"/>
              <a:gd name="connsiteY1254" fmla="*/ 315740 h 566036"/>
              <a:gd name="connsiteX1255" fmla="*/ 1435893 w 2148797"/>
              <a:gd name="connsiteY1255" fmla="*/ 314391 h 566036"/>
              <a:gd name="connsiteX1256" fmla="*/ 1443399 w 2148797"/>
              <a:gd name="connsiteY1256" fmla="*/ 315728 h 566036"/>
              <a:gd name="connsiteX1257" fmla="*/ 1459948 w 2148797"/>
              <a:gd name="connsiteY1257" fmla="*/ 318692 h 566036"/>
              <a:gd name="connsiteX1258" fmla="*/ 1463092 w 2148797"/>
              <a:gd name="connsiteY1258" fmla="*/ 317931 h 566036"/>
              <a:gd name="connsiteX1259" fmla="*/ 1464902 w 2148797"/>
              <a:gd name="connsiteY1259" fmla="*/ 317550 h 566036"/>
              <a:gd name="connsiteX1260" fmla="*/ 1465282 w 2148797"/>
              <a:gd name="connsiteY1260" fmla="*/ 310977 h 566036"/>
              <a:gd name="connsiteX1261" fmla="*/ 1456710 w 2148797"/>
              <a:gd name="connsiteY1261" fmla="*/ 308787 h 566036"/>
              <a:gd name="connsiteX1262" fmla="*/ 1440327 w 2148797"/>
              <a:gd name="connsiteY1262" fmla="*/ 312882 h 566036"/>
              <a:gd name="connsiteX1263" fmla="*/ 1438803 w 2148797"/>
              <a:gd name="connsiteY1263" fmla="*/ 307548 h 566036"/>
              <a:gd name="connsiteX1264" fmla="*/ 1435469 w 2148797"/>
              <a:gd name="connsiteY1264" fmla="*/ 305739 h 566036"/>
              <a:gd name="connsiteX1265" fmla="*/ 1435755 w 2148797"/>
              <a:gd name="connsiteY1265" fmla="*/ 308406 h 566036"/>
              <a:gd name="connsiteX1266" fmla="*/ 1435946 w 2148797"/>
              <a:gd name="connsiteY1266" fmla="*/ 309548 h 566036"/>
              <a:gd name="connsiteX1267" fmla="*/ 1433388 w 2148797"/>
              <a:gd name="connsiteY1267" fmla="*/ 312817 h 566036"/>
              <a:gd name="connsiteX1268" fmla="*/ 1430612 w 2148797"/>
              <a:gd name="connsiteY1268" fmla="*/ 311073 h 566036"/>
              <a:gd name="connsiteX1269" fmla="*/ 1428516 w 2148797"/>
              <a:gd name="connsiteY1269" fmla="*/ 306977 h 566036"/>
              <a:gd name="connsiteX1270" fmla="*/ 1427849 w 2148797"/>
              <a:gd name="connsiteY1270" fmla="*/ 305834 h 566036"/>
              <a:gd name="connsiteX1271" fmla="*/ 1425182 w 2148797"/>
              <a:gd name="connsiteY1271" fmla="*/ 303643 h 566036"/>
              <a:gd name="connsiteX1272" fmla="*/ 1422801 w 2148797"/>
              <a:gd name="connsiteY1272" fmla="*/ 303452 h 566036"/>
              <a:gd name="connsiteX1273" fmla="*/ 37104 w 2148797"/>
              <a:gd name="connsiteY1273" fmla="*/ 250112 h 566036"/>
              <a:gd name="connsiteX1274" fmla="*/ 31579 w 2148797"/>
              <a:gd name="connsiteY1274" fmla="*/ 250398 h 566036"/>
              <a:gd name="connsiteX1275" fmla="*/ 28341 w 2148797"/>
              <a:gd name="connsiteY1275" fmla="*/ 256971 h 566036"/>
              <a:gd name="connsiteX1276" fmla="*/ 30151 w 2148797"/>
              <a:gd name="connsiteY1276" fmla="*/ 256875 h 566036"/>
              <a:gd name="connsiteX1277" fmla="*/ 33389 w 2148797"/>
              <a:gd name="connsiteY1277" fmla="*/ 256589 h 566036"/>
              <a:gd name="connsiteX1278" fmla="*/ 37104 w 2148797"/>
              <a:gd name="connsiteY1278" fmla="*/ 250112 h 566036"/>
              <a:gd name="connsiteX1279" fmla="*/ 1785703 w 2148797"/>
              <a:gd name="connsiteY1279" fmla="*/ 154767 h 566036"/>
              <a:gd name="connsiteX1280" fmla="*/ 1779703 w 2148797"/>
              <a:gd name="connsiteY1280" fmla="*/ 157720 h 566036"/>
              <a:gd name="connsiteX1281" fmla="*/ 1780275 w 2148797"/>
              <a:gd name="connsiteY1281" fmla="*/ 160292 h 566036"/>
              <a:gd name="connsiteX1282" fmla="*/ 1781703 w 2148797"/>
              <a:gd name="connsiteY1282" fmla="*/ 160387 h 566036"/>
              <a:gd name="connsiteX1283" fmla="*/ 1785037 w 2148797"/>
              <a:gd name="connsiteY1283" fmla="*/ 161339 h 566036"/>
              <a:gd name="connsiteX1284" fmla="*/ 1791609 w 2148797"/>
              <a:gd name="connsiteY1284" fmla="*/ 160006 h 566036"/>
              <a:gd name="connsiteX1285" fmla="*/ 1788085 w 2148797"/>
              <a:gd name="connsiteY1285" fmla="*/ 154958 h 566036"/>
              <a:gd name="connsiteX1286" fmla="*/ 1802182 w 2148797"/>
              <a:gd name="connsiteY1286" fmla="*/ 149814 h 566036"/>
              <a:gd name="connsiteX1287" fmla="*/ 1798276 w 2148797"/>
              <a:gd name="connsiteY1287" fmla="*/ 150862 h 566036"/>
              <a:gd name="connsiteX1288" fmla="*/ 1792847 w 2148797"/>
              <a:gd name="connsiteY1288" fmla="*/ 152291 h 566036"/>
              <a:gd name="connsiteX1289" fmla="*/ 1796753 w 2148797"/>
              <a:gd name="connsiteY1289" fmla="*/ 158006 h 566036"/>
              <a:gd name="connsiteX1290" fmla="*/ 1801706 w 2148797"/>
              <a:gd name="connsiteY1290" fmla="*/ 162959 h 566036"/>
              <a:gd name="connsiteX1291" fmla="*/ 1804182 w 2148797"/>
              <a:gd name="connsiteY1291" fmla="*/ 162483 h 566036"/>
              <a:gd name="connsiteX1292" fmla="*/ 1807230 w 2148797"/>
              <a:gd name="connsiteY1292" fmla="*/ 161911 h 566036"/>
              <a:gd name="connsiteX1293" fmla="*/ 1812374 w 2148797"/>
              <a:gd name="connsiteY1293" fmla="*/ 155244 h 566036"/>
              <a:gd name="connsiteX1294" fmla="*/ 1802182 w 2148797"/>
              <a:gd name="connsiteY1294" fmla="*/ 149814 h 566036"/>
              <a:gd name="connsiteX1295" fmla="*/ 432487 w 2148797"/>
              <a:gd name="connsiteY1295" fmla="*/ 133336 h 566036"/>
              <a:gd name="connsiteX1296" fmla="*/ 440773 w 2148797"/>
              <a:gd name="connsiteY1296" fmla="*/ 141242 h 566036"/>
              <a:gd name="connsiteX1297" fmla="*/ 441250 w 2148797"/>
              <a:gd name="connsiteY1297" fmla="*/ 135527 h 566036"/>
              <a:gd name="connsiteX1298" fmla="*/ 432487 w 2148797"/>
              <a:gd name="connsiteY1298" fmla="*/ 133336 h 566036"/>
              <a:gd name="connsiteX1299" fmla="*/ 1990301 w 2148797"/>
              <a:gd name="connsiteY1299" fmla="*/ 272 h 566036"/>
              <a:gd name="connsiteX1300" fmla="*/ 1994873 w 2148797"/>
              <a:gd name="connsiteY1300" fmla="*/ 3510 h 566036"/>
              <a:gd name="connsiteX1301" fmla="*/ 1995920 w 2148797"/>
              <a:gd name="connsiteY1301" fmla="*/ 4177 h 566036"/>
              <a:gd name="connsiteX1302" fmla="*/ 2000016 w 2148797"/>
              <a:gd name="connsiteY1302" fmla="*/ 5510 h 566036"/>
              <a:gd name="connsiteX1303" fmla="*/ 2013827 w 2148797"/>
              <a:gd name="connsiteY1303" fmla="*/ 8844 h 566036"/>
              <a:gd name="connsiteX1304" fmla="*/ 2019161 w 2148797"/>
              <a:gd name="connsiteY1304" fmla="*/ 11892 h 566036"/>
              <a:gd name="connsiteX1305" fmla="*/ 2022971 w 2148797"/>
              <a:gd name="connsiteY1305" fmla="*/ 8558 h 566036"/>
              <a:gd name="connsiteX1306" fmla="*/ 2030401 w 2148797"/>
              <a:gd name="connsiteY1306" fmla="*/ 25704 h 566036"/>
              <a:gd name="connsiteX1307" fmla="*/ 2037830 w 2148797"/>
              <a:gd name="connsiteY1307" fmla="*/ 26561 h 566036"/>
              <a:gd name="connsiteX1308" fmla="*/ 2040688 w 2148797"/>
              <a:gd name="connsiteY1308" fmla="*/ 26942 h 566036"/>
              <a:gd name="connsiteX1309" fmla="*/ 2041164 w 2148797"/>
              <a:gd name="connsiteY1309" fmla="*/ 31609 h 566036"/>
              <a:gd name="connsiteX1310" fmla="*/ 2047165 w 2148797"/>
              <a:gd name="connsiteY1310" fmla="*/ 30466 h 566036"/>
              <a:gd name="connsiteX1311" fmla="*/ 2051642 w 2148797"/>
              <a:gd name="connsiteY1311" fmla="*/ 29609 h 566036"/>
              <a:gd name="connsiteX1312" fmla="*/ 2055356 w 2148797"/>
              <a:gd name="connsiteY1312" fmla="*/ 35610 h 566036"/>
              <a:gd name="connsiteX1313" fmla="*/ 2056309 w 2148797"/>
              <a:gd name="connsiteY1313" fmla="*/ 36752 h 566036"/>
              <a:gd name="connsiteX1314" fmla="*/ 2058976 w 2148797"/>
              <a:gd name="connsiteY1314" fmla="*/ 40086 h 566036"/>
              <a:gd name="connsiteX1315" fmla="*/ 2062310 w 2148797"/>
              <a:gd name="connsiteY1315" fmla="*/ 47516 h 566036"/>
              <a:gd name="connsiteX1316" fmla="*/ 2051166 w 2148797"/>
              <a:gd name="connsiteY1316" fmla="*/ 45611 h 566036"/>
              <a:gd name="connsiteX1317" fmla="*/ 2046975 w 2148797"/>
              <a:gd name="connsiteY1317" fmla="*/ 50659 h 566036"/>
              <a:gd name="connsiteX1318" fmla="*/ 2051737 w 2148797"/>
              <a:gd name="connsiteY1318" fmla="*/ 49992 h 566036"/>
              <a:gd name="connsiteX1319" fmla="*/ 2052594 w 2148797"/>
              <a:gd name="connsiteY1319" fmla="*/ 56850 h 566036"/>
              <a:gd name="connsiteX1320" fmla="*/ 2048689 w 2148797"/>
              <a:gd name="connsiteY1320" fmla="*/ 67994 h 566036"/>
              <a:gd name="connsiteX1321" fmla="*/ 2050499 w 2148797"/>
              <a:gd name="connsiteY1321" fmla="*/ 70757 h 566036"/>
              <a:gd name="connsiteX1322" fmla="*/ 2044879 w 2148797"/>
              <a:gd name="connsiteY1322" fmla="*/ 76758 h 566036"/>
              <a:gd name="connsiteX1323" fmla="*/ 2043450 w 2148797"/>
              <a:gd name="connsiteY1323" fmla="*/ 82568 h 566036"/>
              <a:gd name="connsiteX1324" fmla="*/ 2040212 w 2148797"/>
              <a:gd name="connsiteY1324" fmla="*/ 85139 h 566036"/>
              <a:gd name="connsiteX1325" fmla="*/ 2045355 w 2148797"/>
              <a:gd name="connsiteY1325" fmla="*/ 94760 h 566036"/>
              <a:gd name="connsiteX1326" fmla="*/ 2044879 w 2148797"/>
              <a:gd name="connsiteY1326" fmla="*/ 95998 h 566036"/>
              <a:gd name="connsiteX1327" fmla="*/ 2038402 w 2148797"/>
              <a:gd name="connsiteY1327" fmla="*/ 104189 h 566036"/>
              <a:gd name="connsiteX1328" fmla="*/ 2037259 w 2148797"/>
              <a:gd name="connsiteY1328" fmla="*/ 106761 h 566036"/>
              <a:gd name="connsiteX1329" fmla="*/ 2039259 w 2148797"/>
              <a:gd name="connsiteY1329" fmla="*/ 109333 h 566036"/>
              <a:gd name="connsiteX1330" fmla="*/ 2038687 w 2148797"/>
              <a:gd name="connsiteY1330" fmla="*/ 113810 h 566036"/>
              <a:gd name="connsiteX1331" fmla="*/ 2039545 w 2148797"/>
              <a:gd name="connsiteY1331" fmla="*/ 117906 h 566036"/>
              <a:gd name="connsiteX1332" fmla="*/ 2040497 w 2148797"/>
              <a:gd name="connsiteY1332" fmla="*/ 122287 h 566036"/>
              <a:gd name="connsiteX1333" fmla="*/ 2038211 w 2148797"/>
              <a:gd name="connsiteY1333" fmla="*/ 131241 h 566036"/>
              <a:gd name="connsiteX1334" fmla="*/ 2037640 w 2148797"/>
              <a:gd name="connsiteY1334" fmla="*/ 130574 h 566036"/>
              <a:gd name="connsiteX1335" fmla="*/ 2035925 w 2148797"/>
              <a:gd name="connsiteY1335" fmla="*/ 128764 h 566036"/>
              <a:gd name="connsiteX1336" fmla="*/ 2030972 w 2148797"/>
              <a:gd name="connsiteY1336" fmla="*/ 123144 h 566036"/>
              <a:gd name="connsiteX1337" fmla="*/ 2027639 w 2148797"/>
              <a:gd name="connsiteY1337" fmla="*/ 126478 h 566036"/>
              <a:gd name="connsiteX1338" fmla="*/ 2030020 w 2148797"/>
              <a:gd name="connsiteY1338" fmla="*/ 127335 h 566036"/>
              <a:gd name="connsiteX1339" fmla="*/ 2029639 w 2148797"/>
              <a:gd name="connsiteY1339" fmla="*/ 133241 h 566036"/>
              <a:gd name="connsiteX1340" fmla="*/ 2021162 w 2148797"/>
              <a:gd name="connsiteY1340" fmla="*/ 134098 h 566036"/>
              <a:gd name="connsiteX1341" fmla="*/ 2019447 w 2148797"/>
              <a:gd name="connsiteY1341" fmla="*/ 134289 h 566036"/>
              <a:gd name="connsiteX1342" fmla="*/ 1994110 w 2148797"/>
              <a:gd name="connsiteY1342" fmla="*/ 137717 h 566036"/>
              <a:gd name="connsiteX1343" fmla="*/ 1986586 w 2148797"/>
              <a:gd name="connsiteY1343" fmla="*/ 138956 h 566036"/>
              <a:gd name="connsiteX1344" fmla="*/ 1984491 w 2148797"/>
              <a:gd name="connsiteY1344" fmla="*/ 138098 h 566036"/>
              <a:gd name="connsiteX1345" fmla="*/ 1981252 w 2148797"/>
              <a:gd name="connsiteY1345" fmla="*/ 138098 h 566036"/>
              <a:gd name="connsiteX1346" fmla="*/ 1979823 w 2148797"/>
              <a:gd name="connsiteY1346" fmla="*/ 138860 h 566036"/>
              <a:gd name="connsiteX1347" fmla="*/ 1969726 w 2148797"/>
              <a:gd name="connsiteY1347" fmla="*/ 141718 h 566036"/>
              <a:gd name="connsiteX1348" fmla="*/ 1965535 w 2148797"/>
              <a:gd name="connsiteY1348" fmla="*/ 142194 h 566036"/>
              <a:gd name="connsiteX1349" fmla="*/ 1953344 w 2148797"/>
              <a:gd name="connsiteY1349" fmla="*/ 144385 h 566036"/>
              <a:gd name="connsiteX1350" fmla="*/ 1945342 w 2148797"/>
              <a:gd name="connsiteY1350" fmla="*/ 142289 h 566036"/>
              <a:gd name="connsiteX1351" fmla="*/ 1945057 w 2148797"/>
              <a:gd name="connsiteY1351" fmla="*/ 142385 h 566036"/>
              <a:gd name="connsiteX1352" fmla="*/ 1939723 w 2148797"/>
              <a:gd name="connsiteY1352" fmla="*/ 144004 h 566036"/>
              <a:gd name="connsiteX1353" fmla="*/ 1919815 w 2148797"/>
              <a:gd name="connsiteY1353" fmla="*/ 146576 h 566036"/>
              <a:gd name="connsiteX1354" fmla="*/ 1915529 w 2148797"/>
              <a:gd name="connsiteY1354" fmla="*/ 145814 h 566036"/>
              <a:gd name="connsiteX1355" fmla="*/ 1911624 w 2148797"/>
              <a:gd name="connsiteY1355" fmla="*/ 145147 h 566036"/>
              <a:gd name="connsiteX1356" fmla="*/ 1901147 w 2148797"/>
              <a:gd name="connsiteY1356" fmla="*/ 147147 h 566036"/>
              <a:gd name="connsiteX1357" fmla="*/ 1888478 w 2148797"/>
              <a:gd name="connsiteY1357" fmla="*/ 145433 h 566036"/>
              <a:gd name="connsiteX1358" fmla="*/ 1884573 w 2148797"/>
              <a:gd name="connsiteY1358" fmla="*/ 147909 h 566036"/>
              <a:gd name="connsiteX1359" fmla="*/ 1875429 w 2148797"/>
              <a:gd name="connsiteY1359" fmla="*/ 146481 h 566036"/>
              <a:gd name="connsiteX1360" fmla="*/ 1871238 w 2148797"/>
              <a:gd name="connsiteY1360" fmla="*/ 145814 h 566036"/>
              <a:gd name="connsiteX1361" fmla="*/ 1861713 w 2148797"/>
              <a:gd name="connsiteY1361" fmla="*/ 151338 h 566036"/>
              <a:gd name="connsiteX1362" fmla="*/ 1856951 w 2148797"/>
              <a:gd name="connsiteY1362" fmla="*/ 152196 h 566036"/>
              <a:gd name="connsiteX1363" fmla="*/ 1855426 w 2148797"/>
              <a:gd name="connsiteY1363" fmla="*/ 146671 h 566036"/>
              <a:gd name="connsiteX1364" fmla="*/ 1853426 w 2148797"/>
              <a:gd name="connsiteY1364" fmla="*/ 149910 h 566036"/>
              <a:gd name="connsiteX1365" fmla="*/ 1853236 w 2148797"/>
              <a:gd name="connsiteY1365" fmla="*/ 156291 h 566036"/>
              <a:gd name="connsiteX1366" fmla="*/ 1854093 w 2148797"/>
              <a:gd name="connsiteY1366" fmla="*/ 159435 h 566036"/>
              <a:gd name="connsiteX1367" fmla="*/ 1846568 w 2148797"/>
              <a:gd name="connsiteY1367" fmla="*/ 154672 h 566036"/>
              <a:gd name="connsiteX1368" fmla="*/ 1845235 w 2148797"/>
              <a:gd name="connsiteY1368" fmla="*/ 154577 h 566036"/>
              <a:gd name="connsiteX1369" fmla="*/ 1832376 w 2148797"/>
              <a:gd name="connsiteY1369" fmla="*/ 154386 h 566036"/>
              <a:gd name="connsiteX1370" fmla="*/ 1828566 w 2148797"/>
              <a:gd name="connsiteY1370" fmla="*/ 152862 h 566036"/>
              <a:gd name="connsiteX1371" fmla="*/ 1824565 w 2148797"/>
              <a:gd name="connsiteY1371" fmla="*/ 150481 h 566036"/>
              <a:gd name="connsiteX1372" fmla="*/ 1823613 w 2148797"/>
              <a:gd name="connsiteY1372" fmla="*/ 150957 h 566036"/>
              <a:gd name="connsiteX1373" fmla="*/ 1821517 w 2148797"/>
              <a:gd name="connsiteY1373" fmla="*/ 154767 h 566036"/>
              <a:gd name="connsiteX1374" fmla="*/ 1813612 w 2148797"/>
              <a:gd name="connsiteY1374" fmla="*/ 160863 h 566036"/>
              <a:gd name="connsiteX1375" fmla="*/ 1817231 w 2148797"/>
              <a:gd name="connsiteY1375" fmla="*/ 163435 h 566036"/>
              <a:gd name="connsiteX1376" fmla="*/ 1820660 w 2148797"/>
              <a:gd name="connsiteY1376" fmla="*/ 165816 h 566036"/>
              <a:gd name="connsiteX1377" fmla="*/ 1826090 w 2148797"/>
              <a:gd name="connsiteY1377" fmla="*/ 164006 h 566036"/>
              <a:gd name="connsiteX1378" fmla="*/ 1830566 w 2148797"/>
              <a:gd name="connsiteY1378" fmla="*/ 166197 h 566036"/>
              <a:gd name="connsiteX1379" fmla="*/ 1830852 w 2148797"/>
              <a:gd name="connsiteY1379" fmla="*/ 165816 h 566036"/>
              <a:gd name="connsiteX1380" fmla="*/ 1834662 w 2148797"/>
              <a:gd name="connsiteY1380" fmla="*/ 160863 h 566036"/>
              <a:gd name="connsiteX1381" fmla="*/ 1837043 w 2148797"/>
              <a:gd name="connsiteY1381" fmla="*/ 160673 h 566036"/>
              <a:gd name="connsiteX1382" fmla="*/ 1841520 w 2148797"/>
              <a:gd name="connsiteY1382" fmla="*/ 160958 h 566036"/>
              <a:gd name="connsiteX1383" fmla="*/ 1841520 w 2148797"/>
              <a:gd name="connsiteY1383" fmla="*/ 164578 h 566036"/>
              <a:gd name="connsiteX1384" fmla="*/ 1843997 w 2148797"/>
              <a:gd name="connsiteY1384" fmla="*/ 168007 h 566036"/>
              <a:gd name="connsiteX1385" fmla="*/ 1846283 w 2148797"/>
              <a:gd name="connsiteY1385" fmla="*/ 166292 h 566036"/>
              <a:gd name="connsiteX1386" fmla="*/ 1852093 w 2148797"/>
              <a:gd name="connsiteY1386" fmla="*/ 162292 h 566036"/>
              <a:gd name="connsiteX1387" fmla="*/ 1863428 w 2148797"/>
              <a:gd name="connsiteY1387" fmla="*/ 166197 h 566036"/>
              <a:gd name="connsiteX1388" fmla="*/ 1866094 w 2148797"/>
              <a:gd name="connsiteY1388" fmla="*/ 164959 h 566036"/>
              <a:gd name="connsiteX1389" fmla="*/ 1871238 w 2148797"/>
              <a:gd name="connsiteY1389" fmla="*/ 162387 h 566036"/>
              <a:gd name="connsiteX1390" fmla="*/ 1870285 w 2148797"/>
              <a:gd name="connsiteY1390" fmla="*/ 158101 h 566036"/>
              <a:gd name="connsiteX1391" fmla="*/ 1871905 w 2148797"/>
              <a:gd name="connsiteY1391" fmla="*/ 156672 h 566036"/>
              <a:gd name="connsiteX1392" fmla="*/ 1874000 w 2148797"/>
              <a:gd name="connsiteY1392" fmla="*/ 157244 h 566036"/>
              <a:gd name="connsiteX1393" fmla="*/ 1874572 w 2148797"/>
              <a:gd name="connsiteY1393" fmla="*/ 159816 h 566036"/>
              <a:gd name="connsiteX1394" fmla="*/ 1878572 w 2148797"/>
              <a:gd name="connsiteY1394" fmla="*/ 164769 h 566036"/>
              <a:gd name="connsiteX1395" fmla="*/ 1879334 w 2148797"/>
              <a:gd name="connsiteY1395" fmla="*/ 164102 h 566036"/>
              <a:gd name="connsiteX1396" fmla="*/ 1882382 w 2148797"/>
              <a:gd name="connsiteY1396" fmla="*/ 161625 h 566036"/>
              <a:gd name="connsiteX1397" fmla="*/ 1895146 w 2148797"/>
              <a:gd name="connsiteY1397" fmla="*/ 163625 h 566036"/>
              <a:gd name="connsiteX1398" fmla="*/ 1897241 w 2148797"/>
              <a:gd name="connsiteY1398" fmla="*/ 165531 h 566036"/>
              <a:gd name="connsiteX1399" fmla="*/ 1900480 w 2148797"/>
              <a:gd name="connsiteY1399" fmla="*/ 164006 h 566036"/>
              <a:gd name="connsiteX1400" fmla="*/ 1907242 w 2148797"/>
              <a:gd name="connsiteY1400" fmla="*/ 161149 h 566036"/>
              <a:gd name="connsiteX1401" fmla="*/ 1911529 w 2148797"/>
              <a:gd name="connsiteY1401" fmla="*/ 162864 h 566036"/>
              <a:gd name="connsiteX1402" fmla="*/ 1912576 w 2148797"/>
              <a:gd name="connsiteY1402" fmla="*/ 163435 h 566036"/>
              <a:gd name="connsiteX1403" fmla="*/ 1918101 w 2148797"/>
              <a:gd name="connsiteY1403" fmla="*/ 162102 h 566036"/>
              <a:gd name="connsiteX1404" fmla="*/ 1919911 w 2148797"/>
              <a:gd name="connsiteY1404" fmla="*/ 160673 h 566036"/>
              <a:gd name="connsiteX1405" fmla="*/ 1922673 w 2148797"/>
              <a:gd name="connsiteY1405" fmla="*/ 158387 h 566036"/>
              <a:gd name="connsiteX1406" fmla="*/ 1930293 w 2148797"/>
              <a:gd name="connsiteY1406" fmla="*/ 163721 h 566036"/>
              <a:gd name="connsiteX1407" fmla="*/ 1931150 w 2148797"/>
              <a:gd name="connsiteY1407" fmla="*/ 161721 h 566036"/>
              <a:gd name="connsiteX1408" fmla="*/ 1932960 w 2148797"/>
              <a:gd name="connsiteY1408" fmla="*/ 157339 h 566036"/>
              <a:gd name="connsiteX1409" fmla="*/ 1946200 w 2148797"/>
              <a:gd name="connsiteY1409" fmla="*/ 158196 h 566036"/>
              <a:gd name="connsiteX1410" fmla="*/ 1949057 w 2148797"/>
              <a:gd name="connsiteY1410" fmla="*/ 157910 h 566036"/>
              <a:gd name="connsiteX1411" fmla="*/ 1950010 w 2148797"/>
              <a:gd name="connsiteY1411" fmla="*/ 157815 h 566036"/>
              <a:gd name="connsiteX1412" fmla="*/ 1962202 w 2148797"/>
              <a:gd name="connsiteY1412" fmla="*/ 160958 h 566036"/>
              <a:gd name="connsiteX1413" fmla="*/ 1967917 w 2148797"/>
              <a:gd name="connsiteY1413" fmla="*/ 157529 h 566036"/>
              <a:gd name="connsiteX1414" fmla="*/ 1971822 w 2148797"/>
              <a:gd name="connsiteY1414" fmla="*/ 155244 h 566036"/>
              <a:gd name="connsiteX1415" fmla="*/ 1978394 w 2148797"/>
              <a:gd name="connsiteY1415" fmla="*/ 158577 h 566036"/>
              <a:gd name="connsiteX1416" fmla="*/ 1990110 w 2148797"/>
              <a:gd name="connsiteY1416" fmla="*/ 158958 h 566036"/>
              <a:gd name="connsiteX1417" fmla="*/ 2005064 w 2148797"/>
              <a:gd name="connsiteY1417" fmla="*/ 152386 h 566036"/>
              <a:gd name="connsiteX1418" fmla="*/ 2006207 w 2148797"/>
              <a:gd name="connsiteY1418" fmla="*/ 157244 h 566036"/>
              <a:gd name="connsiteX1419" fmla="*/ 2006683 w 2148797"/>
              <a:gd name="connsiteY1419" fmla="*/ 159530 h 566036"/>
              <a:gd name="connsiteX1420" fmla="*/ 2012208 w 2148797"/>
              <a:gd name="connsiteY1420" fmla="*/ 156958 h 566036"/>
              <a:gd name="connsiteX1421" fmla="*/ 2016685 w 2148797"/>
              <a:gd name="connsiteY1421" fmla="*/ 156958 h 566036"/>
              <a:gd name="connsiteX1422" fmla="*/ 2020019 w 2148797"/>
              <a:gd name="connsiteY1422" fmla="*/ 164197 h 566036"/>
              <a:gd name="connsiteX1423" fmla="*/ 2024114 w 2148797"/>
              <a:gd name="connsiteY1423" fmla="*/ 173912 h 566036"/>
              <a:gd name="connsiteX1424" fmla="*/ 2026496 w 2148797"/>
              <a:gd name="connsiteY1424" fmla="*/ 174389 h 566036"/>
              <a:gd name="connsiteX1425" fmla="*/ 2029162 w 2148797"/>
              <a:gd name="connsiteY1425" fmla="*/ 174579 h 566036"/>
              <a:gd name="connsiteX1426" fmla="*/ 2036306 w 2148797"/>
              <a:gd name="connsiteY1426" fmla="*/ 174008 h 566036"/>
              <a:gd name="connsiteX1427" fmla="*/ 2038783 w 2148797"/>
              <a:gd name="connsiteY1427" fmla="*/ 175722 h 566036"/>
              <a:gd name="connsiteX1428" fmla="*/ 2041069 w 2148797"/>
              <a:gd name="connsiteY1428" fmla="*/ 183247 h 566036"/>
              <a:gd name="connsiteX1429" fmla="*/ 2040592 w 2148797"/>
              <a:gd name="connsiteY1429" fmla="*/ 185819 h 566036"/>
              <a:gd name="connsiteX1430" fmla="*/ 2040307 w 2148797"/>
              <a:gd name="connsiteY1430" fmla="*/ 187057 h 566036"/>
              <a:gd name="connsiteX1431" fmla="*/ 2048594 w 2148797"/>
              <a:gd name="connsiteY1431" fmla="*/ 191248 h 566036"/>
              <a:gd name="connsiteX1432" fmla="*/ 2051070 w 2148797"/>
              <a:gd name="connsiteY1432" fmla="*/ 190105 h 566036"/>
              <a:gd name="connsiteX1433" fmla="*/ 2052213 w 2148797"/>
              <a:gd name="connsiteY1433" fmla="*/ 189629 h 566036"/>
              <a:gd name="connsiteX1434" fmla="*/ 2055451 w 2148797"/>
              <a:gd name="connsiteY1434" fmla="*/ 187343 h 566036"/>
              <a:gd name="connsiteX1435" fmla="*/ 2059452 w 2148797"/>
              <a:gd name="connsiteY1435" fmla="*/ 192200 h 566036"/>
              <a:gd name="connsiteX1436" fmla="*/ 2058309 w 2148797"/>
              <a:gd name="connsiteY1436" fmla="*/ 192772 h 566036"/>
              <a:gd name="connsiteX1437" fmla="*/ 2055451 w 2148797"/>
              <a:gd name="connsiteY1437" fmla="*/ 194010 h 566036"/>
              <a:gd name="connsiteX1438" fmla="*/ 2046975 w 2148797"/>
              <a:gd name="connsiteY1438" fmla="*/ 194963 h 566036"/>
              <a:gd name="connsiteX1439" fmla="*/ 2042212 w 2148797"/>
              <a:gd name="connsiteY1439" fmla="*/ 195725 h 566036"/>
              <a:gd name="connsiteX1440" fmla="*/ 2040307 w 2148797"/>
              <a:gd name="connsiteY1440" fmla="*/ 202583 h 566036"/>
              <a:gd name="connsiteX1441" fmla="*/ 2042498 w 2148797"/>
              <a:gd name="connsiteY1441" fmla="*/ 201154 h 566036"/>
              <a:gd name="connsiteX1442" fmla="*/ 2045355 w 2148797"/>
              <a:gd name="connsiteY1442" fmla="*/ 197820 h 566036"/>
              <a:gd name="connsiteX1443" fmla="*/ 2046975 w 2148797"/>
              <a:gd name="connsiteY1443" fmla="*/ 202678 h 566036"/>
              <a:gd name="connsiteX1444" fmla="*/ 2044117 w 2148797"/>
              <a:gd name="connsiteY1444" fmla="*/ 208869 h 566036"/>
              <a:gd name="connsiteX1445" fmla="*/ 2036878 w 2148797"/>
              <a:gd name="connsiteY1445" fmla="*/ 213060 h 566036"/>
              <a:gd name="connsiteX1446" fmla="*/ 2034211 w 2148797"/>
              <a:gd name="connsiteY1446" fmla="*/ 213441 h 566036"/>
              <a:gd name="connsiteX1447" fmla="*/ 2032401 w 2148797"/>
              <a:gd name="connsiteY1447" fmla="*/ 215537 h 566036"/>
              <a:gd name="connsiteX1448" fmla="*/ 2034401 w 2148797"/>
              <a:gd name="connsiteY1448" fmla="*/ 217442 h 566036"/>
              <a:gd name="connsiteX1449" fmla="*/ 2035925 w 2148797"/>
              <a:gd name="connsiteY1449" fmla="*/ 217727 h 566036"/>
              <a:gd name="connsiteX1450" fmla="*/ 2037164 w 2148797"/>
              <a:gd name="connsiteY1450" fmla="*/ 222300 h 566036"/>
              <a:gd name="connsiteX1451" fmla="*/ 2037926 w 2148797"/>
              <a:gd name="connsiteY1451" fmla="*/ 222966 h 566036"/>
              <a:gd name="connsiteX1452" fmla="*/ 2042498 w 2148797"/>
              <a:gd name="connsiteY1452" fmla="*/ 226681 h 566036"/>
              <a:gd name="connsiteX1453" fmla="*/ 2034497 w 2148797"/>
              <a:gd name="connsiteY1453" fmla="*/ 230300 h 566036"/>
              <a:gd name="connsiteX1454" fmla="*/ 2034782 w 2148797"/>
              <a:gd name="connsiteY1454" fmla="*/ 233539 h 566036"/>
              <a:gd name="connsiteX1455" fmla="*/ 2041641 w 2148797"/>
              <a:gd name="connsiteY1455" fmla="*/ 243445 h 566036"/>
              <a:gd name="connsiteX1456" fmla="*/ 2039354 w 2148797"/>
              <a:gd name="connsiteY1456" fmla="*/ 256780 h 566036"/>
              <a:gd name="connsiteX1457" fmla="*/ 2038116 w 2148797"/>
              <a:gd name="connsiteY1457" fmla="*/ 256780 h 566036"/>
              <a:gd name="connsiteX1458" fmla="*/ 2037830 w 2148797"/>
              <a:gd name="connsiteY1458" fmla="*/ 256589 h 566036"/>
              <a:gd name="connsiteX1459" fmla="*/ 2037259 w 2148797"/>
              <a:gd name="connsiteY1459" fmla="*/ 256208 h 566036"/>
              <a:gd name="connsiteX1460" fmla="*/ 2030972 w 2148797"/>
              <a:gd name="connsiteY1460" fmla="*/ 259733 h 566036"/>
              <a:gd name="connsiteX1461" fmla="*/ 2030877 w 2148797"/>
              <a:gd name="connsiteY1461" fmla="*/ 262019 h 566036"/>
              <a:gd name="connsiteX1462" fmla="*/ 2030687 w 2148797"/>
              <a:gd name="connsiteY1462" fmla="*/ 264876 h 566036"/>
              <a:gd name="connsiteX1463" fmla="*/ 2036497 w 2148797"/>
              <a:gd name="connsiteY1463" fmla="*/ 273449 h 566036"/>
              <a:gd name="connsiteX1464" fmla="*/ 2033639 w 2148797"/>
              <a:gd name="connsiteY1464" fmla="*/ 280212 h 566036"/>
              <a:gd name="connsiteX1465" fmla="*/ 2030496 w 2148797"/>
              <a:gd name="connsiteY1465" fmla="*/ 280592 h 566036"/>
              <a:gd name="connsiteX1466" fmla="*/ 2019923 w 2148797"/>
              <a:gd name="connsiteY1466" fmla="*/ 282593 h 566036"/>
              <a:gd name="connsiteX1467" fmla="*/ 2009636 w 2148797"/>
              <a:gd name="connsiteY1467" fmla="*/ 282688 h 566036"/>
              <a:gd name="connsiteX1468" fmla="*/ 1999730 w 2148797"/>
              <a:gd name="connsiteY1468" fmla="*/ 283926 h 566036"/>
              <a:gd name="connsiteX1469" fmla="*/ 1996206 w 2148797"/>
              <a:gd name="connsiteY1469" fmla="*/ 280973 h 566036"/>
              <a:gd name="connsiteX1470" fmla="*/ 1985252 w 2148797"/>
              <a:gd name="connsiteY1470" fmla="*/ 286022 h 566036"/>
              <a:gd name="connsiteX1471" fmla="*/ 1981443 w 2148797"/>
              <a:gd name="connsiteY1471" fmla="*/ 284879 h 566036"/>
              <a:gd name="connsiteX1472" fmla="*/ 1978394 w 2148797"/>
              <a:gd name="connsiteY1472" fmla="*/ 284021 h 566036"/>
              <a:gd name="connsiteX1473" fmla="*/ 1971918 w 2148797"/>
              <a:gd name="connsiteY1473" fmla="*/ 282212 h 566036"/>
              <a:gd name="connsiteX1474" fmla="*/ 1969155 w 2148797"/>
              <a:gd name="connsiteY1474" fmla="*/ 276783 h 566036"/>
              <a:gd name="connsiteX1475" fmla="*/ 1960201 w 2148797"/>
              <a:gd name="connsiteY1475" fmla="*/ 279164 h 566036"/>
              <a:gd name="connsiteX1476" fmla="*/ 1954677 w 2148797"/>
              <a:gd name="connsiteY1476" fmla="*/ 283355 h 566036"/>
              <a:gd name="connsiteX1477" fmla="*/ 1943152 w 2148797"/>
              <a:gd name="connsiteY1477" fmla="*/ 286974 h 566036"/>
              <a:gd name="connsiteX1478" fmla="*/ 1941914 w 2148797"/>
              <a:gd name="connsiteY1478" fmla="*/ 286784 h 566036"/>
              <a:gd name="connsiteX1479" fmla="*/ 1927245 w 2148797"/>
              <a:gd name="connsiteY1479" fmla="*/ 286593 h 566036"/>
              <a:gd name="connsiteX1480" fmla="*/ 1911910 w 2148797"/>
              <a:gd name="connsiteY1480" fmla="*/ 286879 h 566036"/>
              <a:gd name="connsiteX1481" fmla="*/ 1909624 w 2148797"/>
              <a:gd name="connsiteY1481" fmla="*/ 286974 h 566036"/>
              <a:gd name="connsiteX1482" fmla="*/ 1900861 w 2148797"/>
              <a:gd name="connsiteY1482" fmla="*/ 288498 h 566036"/>
              <a:gd name="connsiteX1483" fmla="*/ 1898766 w 2148797"/>
              <a:gd name="connsiteY1483" fmla="*/ 288117 h 566036"/>
              <a:gd name="connsiteX1484" fmla="*/ 1892003 w 2148797"/>
              <a:gd name="connsiteY1484" fmla="*/ 286974 h 566036"/>
              <a:gd name="connsiteX1485" fmla="*/ 1886097 w 2148797"/>
              <a:gd name="connsiteY1485" fmla="*/ 286879 h 566036"/>
              <a:gd name="connsiteX1486" fmla="*/ 1879430 w 2148797"/>
              <a:gd name="connsiteY1486" fmla="*/ 288689 h 566036"/>
              <a:gd name="connsiteX1487" fmla="*/ 1872762 w 2148797"/>
              <a:gd name="connsiteY1487" fmla="*/ 286879 h 566036"/>
              <a:gd name="connsiteX1488" fmla="*/ 1868762 w 2148797"/>
              <a:gd name="connsiteY1488" fmla="*/ 286974 h 566036"/>
              <a:gd name="connsiteX1489" fmla="*/ 1854569 w 2148797"/>
              <a:gd name="connsiteY1489" fmla="*/ 289546 h 566036"/>
              <a:gd name="connsiteX1490" fmla="*/ 1851141 w 2148797"/>
              <a:gd name="connsiteY1490" fmla="*/ 287641 h 566036"/>
              <a:gd name="connsiteX1491" fmla="*/ 1842568 w 2148797"/>
              <a:gd name="connsiteY1491" fmla="*/ 288594 h 566036"/>
              <a:gd name="connsiteX1492" fmla="*/ 1823327 w 2148797"/>
              <a:gd name="connsiteY1492" fmla="*/ 290117 h 566036"/>
              <a:gd name="connsiteX1493" fmla="*/ 1822184 w 2148797"/>
              <a:gd name="connsiteY1493" fmla="*/ 290403 h 566036"/>
              <a:gd name="connsiteX1494" fmla="*/ 1813517 w 2148797"/>
              <a:gd name="connsiteY1494" fmla="*/ 290975 h 566036"/>
              <a:gd name="connsiteX1495" fmla="*/ 1810469 w 2148797"/>
              <a:gd name="connsiteY1495" fmla="*/ 290784 h 566036"/>
              <a:gd name="connsiteX1496" fmla="*/ 1805992 w 2148797"/>
              <a:gd name="connsiteY1496" fmla="*/ 290498 h 566036"/>
              <a:gd name="connsiteX1497" fmla="*/ 1794562 w 2148797"/>
              <a:gd name="connsiteY1497" fmla="*/ 290784 h 566036"/>
              <a:gd name="connsiteX1498" fmla="*/ 1793324 w 2148797"/>
              <a:gd name="connsiteY1498" fmla="*/ 290975 h 566036"/>
              <a:gd name="connsiteX1499" fmla="*/ 1782846 w 2148797"/>
              <a:gd name="connsiteY1499" fmla="*/ 293070 h 566036"/>
              <a:gd name="connsiteX1500" fmla="*/ 1774274 w 2148797"/>
              <a:gd name="connsiteY1500" fmla="*/ 292308 h 566036"/>
              <a:gd name="connsiteX1501" fmla="*/ 1768558 w 2148797"/>
              <a:gd name="connsiteY1501" fmla="*/ 292404 h 566036"/>
              <a:gd name="connsiteX1502" fmla="*/ 1761319 w 2148797"/>
              <a:gd name="connsiteY1502" fmla="*/ 292975 h 566036"/>
              <a:gd name="connsiteX1503" fmla="*/ 1752271 w 2148797"/>
              <a:gd name="connsiteY1503" fmla="*/ 292975 h 566036"/>
              <a:gd name="connsiteX1504" fmla="*/ 1744556 w 2148797"/>
              <a:gd name="connsiteY1504" fmla="*/ 292975 h 566036"/>
              <a:gd name="connsiteX1505" fmla="*/ 1736935 w 2148797"/>
              <a:gd name="connsiteY1505" fmla="*/ 293166 h 566036"/>
              <a:gd name="connsiteX1506" fmla="*/ 1733316 w 2148797"/>
              <a:gd name="connsiteY1506" fmla="*/ 294785 h 566036"/>
              <a:gd name="connsiteX1507" fmla="*/ 1719505 w 2148797"/>
              <a:gd name="connsiteY1507" fmla="*/ 292404 h 566036"/>
              <a:gd name="connsiteX1508" fmla="*/ 1715885 w 2148797"/>
              <a:gd name="connsiteY1508" fmla="*/ 293070 h 566036"/>
              <a:gd name="connsiteX1509" fmla="*/ 1699884 w 2148797"/>
              <a:gd name="connsiteY1509" fmla="*/ 293166 h 566036"/>
              <a:gd name="connsiteX1510" fmla="*/ 1695787 w 2148797"/>
              <a:gd name="connsiteY1510" fmla="*/ 292594 h 566036"/>
              <a:gd name="connsiteX1511" fmla="*/ 1679405 w 2148797"/>
              <a:gd name="connsiteY1511" fmla="*/ 292499 h 566036"/>
              <a:gd name="connsiteX1512" fmla="*/ 1674642 w 2148797"/>
              <a:gd name="connsiteY1512" fmla="*/ 294785 h 566036"/>
              <a:gd name="connsiteX1513" fmla="*/ 1661974 w 2148797"/>
              <a:gd name="connsiteY1513" fmla="*/ 295166 h 566036"/>
              <a:gd name="connsiteX1514" fmla="*/ 1653687 w 2148797"/>
              <a:gd name="connsiteY1514" fmla="*/ 295833 h 566036"/>
              <a:gd name="connsiteX1515" fmla="*/ 1634065 w 2148797"/>
              <a:gd name="connsiteY1515" fmla="*/ 295452 h 566036"/>
              <a:gd name="connsiteX1516" fmla="*/ 1623302 w 2148797"/>
              <a:gd name="connsiteY1516" fmla="*/ 293546 h 566036"/>
              <a:gd name="connsiteX1517" fmla="*/ 1621302 w 2148797"/>
              <a:gd name="connsiteY1517" fmla="*/ 295356 h 566036"/>
              <a:gd name="connsiteX1518" fmla="*/ 1613110 w 2148797"/>
              <a:gd name="connsiteY1518" fmla="*/ 297166 h 566036"/>
              <a:gd name="connsiteX1519" fmla="*/ 1602824 w 2148797"/>
              <a:gd name="connsiteY1519" fmla="*/ 297166 h 566036"/>
              <a:gd name="connsiteX1520" fmla="*/ 1593775 w 2148797"/>
              <a:gd name="connsiteY1520" fmla="*/ 297166 h 566036"/>
              <a:gd name="connsiteX1521" fmla="*/ 1590918 w 2148797"/>
              <a:gd name="connsiteY1521" fmla="*/ 297261 h 566036"/>
              <a:gd name="connsiteX1522" fmla="*/ 1582821 w 2148797"/>
              <a:gd name="connsiteY1522" fmla="*/ 296975 h 566036"/>
              <a:gd name="connsiteX1523" fmla="*/ 1574916 w 2148797"/>
              <a:gd name="connsiteY1523" fmla="*/ 297928 h 566036"/>
              <a:gd name="connsiteX1524" fmla="*/ 1566819 w 2148797"/>
              <a:gd name="connsiteY1524" fmla="*/ 298881 h 566036"/>
              <a:gd name="connsiteX1525" fmla="*/ 1547864 w 2148797"/>
              <a:gd name="connsiteY1525" fmla="*/ 300404 h 566036"/>
              <a:gd name="connsiteX1526" fmla="*/ 1542150 w 2148797"/>
              <a:gd name="connsiteY1526" fmla="*/ 298690 h 566036"/>
              <a:gd name="connsiteX1527" fmla="*/ 1538053 w 2148797"/>
              <a:gd name="connsiteY1527" fmla="*/ 297452 h 566036"/>
              <a:gd name="connsiteX1528" fmla="*/ 1530910 w 2148797"/>
              <a:gd name="connsiteY1528" fmla="*/ 301452 h 566036"/>
              <a:gd name="connsiteX1529" fmla="*/ 1518337 w 2148797"/>
              <a:gd name="connsiteY1529" fmla="*/ 301548 h 566036"/>
              <a:gd name="connsiteX1530" fmla="*/ 1515098 w 2148797"/>
              <a:gd name="connsiteY1530" fmla="*/ 301262 h 566036"/>
              <a:gd name="connsiteX1531" fmla="*/ 1513479 w 2148797"/>
              <a:gd name="connsiteY1531" fmla="*/ 301071 h 566036"/>
              <a:gd name="connsiteX1532" fmla="*/ 1514908 w 2148797"/>
              <a:gd name="connsiteY1532" fmla="*/ 303548 h 566036"/>
              <a:gd name="connsiteX1533" fmla="*/ 1517194 w 2148797"/>
              <a:gd name="connsiteY1533" fmla="*/ 304596 h 566036"/>
              <a:gd name="connsiteX1534" fmla="*/ 1519670 w 2148797"/>
              <a:gd name="connsiteY1534" fmla="*/ 305643 h 566036"/>
              <a:gd name="connsiteX1535" fmla="*/ 1520528 w 2148797"/>
              <a:gd name="connsiteY1535" fmla="*/ 307453 h 566036"/>
              <a:gd name="connsiteX1536" fmla="*/ 1512050 w 2148797"/>
              <a:gd name="connsiteY1536" fmla="*/ 311644 h 566036"/>
              <a:gd name="connsiteX1537" fmla="*/ 1512812 w 2148797"/>
              <a:gd name="connsiteY1537" fmla="*/ 313358 h 566036"/>
              <a:gd name="connsiteX1538" fmla="*/ 1516241 w 2148797"/>
              <a:gd name="connsiteY1538" fmla="*/ 315264 h 566036"/>
              <a:gd name="connsiteX1539" fmla="*/ 1522051 w 2148797"/>
              <a:gd name="connsiteY1539" fmla="*/ 311263 h 566036"/>
              <a:gd name="connsiteX1540" fmla="*/ 1540054 w 2148797"/>
              <a:gd name="connsiteY1540" fmla="*/ 316787 h 566036"/>
              <a:gd name="connsiteX1541" fmla="*/ 1545674 w 2148797"/>
              <a:gd name="connsiteY1541" fmla="*/ 317169 h 566036"/>
              <a:gd name="connsiteX1542" fmla="*/ 1546817 w 2148797"/>
              <a:gd name="connsiteY1542" fmla="*/ 317264 h 566036"/>
              <a:gd name="connsiteX1543" fmla="*/ 1549960 w 2148797"/>
              <a:gd name="connsiteY1543" fmla="*/ 316978 h 566036"/>
              <a:gd name="connsiteX1544" fmla="*/ 1551769 w 2148797"/>
              <a:gd name="connsiteY1544" fmla="*/ 314311 h 566036"/>
              <a:gd name="connsiteX1545" fmla="*/ 1555389 w 2148797"/>
              <a:gd name="connsiteY1545" fmla="*/ 315549 h 566036"/>
              <a:gd name="connsiteX1546" fmla="*/ 1561390 w 2148797"/>
              <a:gd name="connsiteY1546" fmla="*/ 311263 h 566036"/>
              <a:gd name="connsiteX1547" fmla="*/ 1560818 w 2148797"/>
              <a:gd name="connsiteY1547" fmla="*/ 309453 h 566036"/>
              <a:gd name="connsiteX1548" fmla="*/ 1557199 w 2148797"/>
              <a:gd name="connsiteY1548" fmla="*/ 309453 h 566036"/>
              <a:gd name="connsiteX1549" fmla="*/ 1549769 w 2148797"/>
              <a:gd name="connsiteY1549" fmla="*/ 311073 h 566036"/>
              <a:gd name="connsiteX1550" fmla="*/ 1548722 w 2148797"/>
              <a:gd name="connsiteY1550" fmla="*/ 313644 h 566036"/>
              <a:gd name="connsiteX1551" fmla="*/ 1543864 w 2148797"/>
              <a:gd name="connsiteY1551" fmla="*/ 311358 h 566036"/>
              <a:gd name="connsiteX1552" fmla="*/ 1545388 w 2148797"/>
              <a:gd name="connsiteY1552" fmla="*/ 310310 h 566036"/>
              <a:gd name="connsiteX1553" fmla="*/ 1544340 w 2148797"/>
              <a:gd name="connsiteY1553" fmla="*/ 307739 h 566036"/>
              <a:gd name="connsiteX1554" fmla="*/ 1543197 w 2148797"/>
              <a:gd name="connsiteY1554" fmla="*/ 306977 h 566036"/>
              <a:gd name="connsiteX1555" fmla="*/ 1542054 w 2148797"/>
              <a:gd name="connsiteY1555" fmla="*/ 306881 h 566036"/>
              <a:gd name="connsiteX1556" fmla="*/ 1546626 w 2148797"/>
              <a:gd name="connsiteY1556" fmla="*/ 305739 h 566036"/>
              <a:gd name="connsiteX1557" fmla="*/ 1553103 w 2148797"/>
              <a:gd name="connsiteY1557" fmla="*/ 305358 h 566036"/>
              <a:gd name="connsiteX1558" fmla="*/ 1561961 w 2148797"/>
              <a:gd name="connsiteY1558" fmla="*/ 303833 h 566036"/>
              <a:gd name="connsiteX1559" fmla="*/ 1568724 w 2148797"/>
              <a:gd name="connsiteY1559" fmla="*/ 303833 h 566036"/>
              <a:gd name="connsiteX1560" fmla="*/ 1565676 w 2148797"/>
              <a:gd name="connsiteY1560" fmla="*/ 306500 h 566036"/>
              <a:gd name="connsiteX1561" fmla="*/ 1564628 w 2148797"/>
              <a:gd name="connsiteY1561" fmla="*/ 307739 h 566036"/>
              <a:gd name="connsiteX1562" fmla="*/ 1563676 w 2148797"/>
              <a:gd name="connsiteY1562" fmla="*/ 312406 h 566036"/>
              <a:gd name="connsiteX1563" fmla="*/ 1570343 w 2148797"/>
              <a:gd name="connsiteY1563" fmla="*/ 315168 h 566036"/>
              <a:gd name="connsiteX1564" fmla="*/ 1574630 w 2148797"/>
              <a:gd name="connsiteY1564" fmla="*/ 313454 h 566036"/>
              <a:gd name="connsiteX1565" fmla="*/ 1580535 w 2148797"/>
              <a:gd name="connsiteY1565" fmla="*/ 317550 h 566036"/>
              <a:gd name="connsiteX1566" fmla="*/ 1590346 w 2148797"/>
              <a:gd name="connsiteY1566" fmla="*/ 316978 h 566036"/>
              <a:gd name="connsiteX1567" fmla="*/ 1593394 w 2148797"/>
              <a:gd name="connsiteY1567" fmla="*/ 319931 h 566036"/>
              <a:gd name="connsiteX1568" fmla="*/ 1598251 w 2148797"/>
              <a:gd name="connsiteY1568" fmla="*/ 319835 h 566036"/>
              <a:gd name="connsiteX1569" fmla="*/ 1604062 w 2148797"/>
              <a:gd name="connsiteY1569" fmla="*/ 316121 h 566036"/>
              <a:gd name="connsiteX1570" fmla="*/ 1605967 w 2148797"/>
              <a:gd name="connsiteY1570" fmla="*/ 315740 h 566036"/>
              <a:gd name="connsiteX1571" fmla="*/ 1614539 w 2148797"/>
              <a:gd name="connsiteY1571" fmla="*/ 319359 h 566036"/>
              <a:gd name="connsiteX1572" fmla="*/ 1629398 w 2148797"/>
              <a:gd name="connsiteY1572" fmla="*/ 319931 h 566036"/>
              <a:gd name="connsiteX1573" fmla="*/ 1633399 w 2148797"/>
              <a:gd name="connsiteY1573" fmla="*/ 318026 h 566036"/>
              <a:gd name="connsiteX1574" fmla="*/ 1634351 w 2148797"/>
              <a:gd name="connsiteY1574" fmla="*/ 317550 h 566036"/>
              <a:gd name="connsiteX1575" fmla="*/ 1637876 w 2148797"/>
              <a:gd name="connsiteY1575" fmla="*/ 315835 h 566036"/>
              <a:gd name="connsiteX1576" fmla="*/ 1642448 w 2148797"/>
              <a:gd name="connsiteY1576" fmla="*/ 315740 h 566036"/>
              <a:gd name="connsiteX1577" fmla="*/ 1642734 w 2148797"/>
              <a:gd name="connsiteY1577" fmla="*/ 315644 h 566036"/>
              <a:gd name="connsiteX1578" fmla="*/ 1654258 w 2148797"/>
              <a:gd name="connsiteY1578" fmla="*/ 316692 h 566036"/>
              <a:gd name="connsiteX1579" fmla="*/ 1656164 w 2148797"/>
              <a:gd name="connsiteY1579" fmla="*/ 315264 h 566036"/>
              <a:gd name="connsiteX1580" fmla="*/ 1667022 w 2148797"/>
              <a:gd name="connsiteY1580" fmla="*/ 317835 h 566036"/>
              <a:gd name="connsiteX1581" fmla="*/ 1667118 w 2148797"/>
              <a:gd name="connsiteY1581" fmla="*/ 317740 h 566036"/>
              <a:gd name="connsiteX1582" fmla="*/ 1669308 w 2148797"/>
              <a:gd name="connsiteY1582" fmla="*/ 315930 h 566036"/>
              <a:gd name="connsiteX1583" fmla="*/ 1678642 w 2148797"/>
              <a:gd name="connsiteY1583" fmla="*/ 315264 h 566036"/>
              <a:gd name="connsiteX1584" fmla="*/ 1692263 w 2148797"/>
              <a:gd name="connsiteY1584" fmla="*/ 315644 h 566036"/>
              <a:gd name="connsiteX1585" fmla="*/ 1694550 w 2148797"/>
              <a:gd name="connsiteY1585" fmla="*/ 312216 h 566036"/>
              <a:gd name="connsiteX1586" fmla="*/ 1694644 w 2148797"/>
              <a:gd name="connsiteY1586" fmla="*/ 312406 h 566036"/>
              <a:gd name="connsiteX1587" fmla="*/ 1695502 w 2148797"/>
              <a:gd name="connsiteY1587" fmla="*/ 314883 h 566036"/>
              <a:gd name="connsiteX1588" fmla="*/ 1699598 w 2148797"/>
              <a:gd name="connsiteY1588" fmla="*/ 319645 h 566036"/>
              <a:gd name="connsiteX1589" fmla="*/ 1704265 w 2148797"/>
              <a:gd name="connsiteY1589" fmla="*/ 316502 h 566036"/>
              <a:gd name="connsiteX1590" fmla="*/ 1710361 w 2148797"/>
              <a:gd name="connsiteY1590" fmla="*/ 318026 h 566036"/>
              <a:gd name="connsiteX1591" fmla="*/ 1718171 w 2148797"/>
              <a:gd name="connsiteY1591" fmla="*/ 314787 h 566036"/>
              <a:gd name="connsiteX1592" fmla="*/ 1719981 w 2148797"/>
              <a:gd name="connsiteY1592" fmla="*/ 316883 h 566036"/>
              <a:gd name="connsiteX1593" fmla="*/ 1720838 w 2148797"/>
              <a:gd name="connsiteY1593" fmla="*/ 316787 h 566036"/>
              <a:gd name="connsiteX1594" fmla="*/ 1721505 w 2148797"/>
              <a:gd name="connsiteY1594" fmla="*/ 316692 h 566036"/>
              <a:gd name="connsiteX1595" fmla="*/ 1728268 w 2148797"/>
              <a:gd name="connsiteY1595" fmla="*/ 317169 h 566036"/>
              <a:gd name="connsiteX1596" fmla="*/ 1742651 w 2148797"/>
              <a:gd name="connsiteY1596" fmla="*/ 318121 h 566036"/>
              <a:gd name="connsiteX1597" fmla="*/ 1749413 w 2148797"/>
              <a:gd name="connsiteY1597" fmla="*/ 320598 h 566036"/>
              <a:gd name="connsiteX1598" fmla="*/ 1757890 w 2148797"/>
              <a:gd name="connsiteY1598" fmla="*/ 319359 h 566036"/>
              <a:gd name="connsiteX1599" fmla="*/ 1762748 w 2148797"/>
              <a:gd name="connsiteY1599" fmla="*/ 317931 h 566036"/>
              <a:gd name="connsiteX1600" fmla="*/ 1764177 w 2148797"/>
              <a:gd name="connsiteY1600" fmla="*/ 317550 h 566036"/>
              <a:gd name="connsiteX1601" fmla="*/ 1770844 w 2148797"/>
              <a:gd name="connsiteY1601" fmla="*/ 313644 h 566036"/>
              <a:gd name="connsiteX1602" fmla="*/ 1773512 w 2148797"/>
              <a:gd name="connsiteY1602" fmla="*/ 315835 h 566036"/>
              <a:gd name="connsiteX1603" fmla="*/ 1774369 w 2148797"/>
              <a:gd name="connsiteY1603" fmla="*/ 316597 h 566036"/>
              <a:gd name="connsiteX1604" fmla="*/ 1776845 w 2148797"/>
              <a:gd name="connsiteY1604" fmla="*/ 316311 h 566036"/>
              <a:gd name="connsiteX1605" fmla="*/ 1768749 w 2148797"/>
              <a:gd name="connsiteY1605" fmla="*/ 308882 h 566036"/>
              <a:gd name="connsiteX1606" fmla="*/ 1762368 w 2148797"/>
              <a:gd name="connsiteY1606" fmla="*/ 307548 h 566036"/>
              <a:gd name="connsiteX1607" fmla="*/ 1761225 w 2148797"/>
              <a:gd name="connsiteY1607" fmla="*/ 307262 h 566036"/>
              <a:gd name="connsiteX1608" fmla="*/ 1761796 w 2148797"/>
              <a:gd name="connsiteY1608" fmla="*/ 303833 h 566036"/>
              <a:gd name="connsiteX1609" fmla="*/ 1763129 w 2148797"/>
              <a:gd name="connsiteY1609" fmla="*/ 303548 h 566036"/>
              <a:gd name="connsiteX1610" fmla="*/ 1766939 w 2148797"/>
              <a:gd name="connsiteY1610" fmla="*/ 303452 h 566036"/>
              <a:gd name="connsiteX1611" fmla="*/ 1770940 w 2148797"/>
              <a:gd name="connsiteY1611" fmla="*/ 303452 h 566036"/>
              <a:gd name="connsiteX1612" fmla="*/ 1781131 w 2148797"/>
              <a:gd name="connsiteY1612" fmla="*/ 303643 h 566036"/>
              <a:gd name="connsiteX1613" fmla="*/ 1783608 w 2148797"/>
              <a:gd name="connsiteY1613" fmla="*/ 301833 h 566036"/>
              <a:gd name="connsiteX1614" fmla="*/ 1784846 w 2148797"/>
              <a:gd name="connsiteY1614" fmla="*/ 300976 h 566036"/>
              <a:gd name="connsiteX1615" fmla="*/ 1789133 w 2148797"/>
              <a:gd name="connsiteY1615" fmla="*/ 303452 h 566036"/>
              <a:gd name="connsiteX1616" fmla="*/ 1785513 w 2148797"/>
              <a:gd name="connsiteY1616" fmla="*/ 306596 h 566036"/>
              <a:gd name="connsiteX1617" fmla="*/ 1784846 w 2148797"/>
              <a:gd name="connsiteY1617" fmla="*/ 306405 h 566036"/>
              <a:gd name="connsiteX1618" fmla="*/ 1781418 w 2148797"/>
              <a:gd name="connsiteY1618" fmla="*/ 305834 h 566036"/>
              <a:gd name="connsiteX1619" fmla="*/ 1780179 w 2148797"/>
              <a:gd name="connsiteY1619" fmla="*/ 308406 h 566036"/>
              <a:gd name="connsiteX1620" fmla="*/ 1784275 w 2148797"/>
              <a:gd name="connsiteY1620" fmla="*/ 314311 h 566036"/>
              <a:gd name="connsiteX1621" fmla="*/ 1790561 w 2148797"/>
              <a:gd name="connsiteY1621" fmla="*/ 315168 h 566036"/>
              <a:gd name="connsiteX1622" fmla="*/ 1791895 w 2148797"/>
              <a:gd name="connsiteY1622" fmla="*/ 314311 h 566036"/>
              <a:gd name="connsiteX1623" fmla="*/ 1800277 w 2148797"/>
              <a:gd name="connsiteY1623" fmla="*/ 311835 h 566036"/>
              <a:gd name="connsiteX1624" fmla="*/ 1802277 w 2148797"/>
              <a:gd name="connsiteY1624" fmla="*/ 309929 h 566036"/>
              <a:gd name="connsiteX1625" fmla="*/ 1802658 w 2148797"/>
              <a:gd name="connsiteY1625" fmla="*/ 309644 h 566036"/>
              <a:gd name="connsiteX1626" fmla="*/ 1804753 w 2148797"/>
              <a:gd name="connsiteY1626" fmla="*/ 310882 h 566036"/>
              <a:gd name="connsiteX1627" fmla="*/ 1804849 w 2148797"/>
              <a:gd name="connsiteY1627" fmla="*/ 314216 h 566036"/>
              <a:gd name="connsiteX1628" fmla="*/ 1807992 w 2148797"/>
              <a:gd name="connsiteY1628" fmla="*/ 315168 h 566036"/>
              <a:gd name="connsiteX1629" fmla="*/ 1808564 w 2148797"/>
              <a:gd name="connsiteY1629" fmla="*/ 313835 h 566036"/>
              <a:gd name="connsiteX1630" fmla="*/ 1810849 w 2148797"/>
              <a:gd name="connsiteY1630" fmla="*/ 312120 h 566036"/>
              <a:gd name="connsiteX1631" fmla="*/ 1813517 w 2148797"/>
              <a:gd name="connsiteY1631" fmla="*/ 313549 h 566036"/>
              <a:gd name="connsiteX1632" fmla="*/ 1814660 w 2148797"/>
              <a:gd name="connsiteY1632" fmla="*/ 315835 h 566036"/>
              <a:gd name="connsiteX1633" fmla="*/ 1818375 w 2148797"/>
              <a:gd name="connsiteY1633" fmla="*/ 315549 h 566036"/>
              <a:gd name="connsiteX1634" fmla="*/ 1823042 w 2148797"/>
              <a:gd name="connsiteY1634" fmla="*/ 316025 h 566036"/>
              <a:gd name="connsiteX1635" fmla="*/ 1838472 w 2148797"/>
              <a:gd name="connsiteY1635" fmla="*/ 316121 h 566036"/>
              <a:gd name="connsiteX1636" fmla="*/ 1843425 w 2148797"/>
              <a:gd name="connsiteY1636" fmla="*/ 316025 h 566036"/>
              <a:gd name="connsiteX1637" fmla="*/ 1854188 w 2148797"/>
              <a:gd name="connsiteY1637" fmla="*/ 313073 h 566036"/>
              <a:gd name="connsiteX1638" fmla="*/ 1855046 w 2148797"/>
              <a:gd name="connsiteY1638" fmla="*/ 313168 h 566036"/>
              <a:gd name="connsiteX1639" fmla="*/ 1859617 w 2148797"/>
              <a:gd name="connsiteY1639" fmla="*/ 313930 h 566036"/>
              <a:gd name="connsiteX1640" fmla="*/ 1874191 w 2148797"/>
              <a:gd name="connsiteY1640" fmla="*/ 314406 h 566036"/>
              <a:gd name="connsiteX1641" fmla="*/ 1876668 w 2148797"/>
              <a:gd name="connsiteY1641" fmla="*/ 314692 h 566036"/>
              <a:gd name="connsiteX1642" fmla="*/ 1879810 w 2148797"/>
              <a:gd name="connsiteY1642" fmla="*/ 311644 h 566036"/>
              <a:gd name="connsiteX1643" fmla="*/ 1872286 w 2148797"/>
              <a:gd name="connsiteY1643" fmla="*/ 307358 h 566036"/>
              <a:gd name="connsiteX1644" fmla="*/ 1876286 w 2148797"/>
              <a:gd name="connsiteY1644" fmla="*/ 302310 h 566036"/>
              <a:gd name="connsiteX1645" fmla="*/ 1885621 w 2148797"/>
              <a:gd name="connsiteY1645" fmla="*/ 304786 h 566036"/>
              <a:gd name="connsiteX1646" fmla="*/ 1889335 w 2148797"/>
              <a:gd name="connsiteY1646" fmla="*/ 303929 h 566036"/>
              <a:gd name="connsiteX1647" fmla="*/ 1900575 w 2148797"/>
              <a:gd name="connsiteY1647" fmla="*/ 304119 h 566036"/>
              <a:gd name="connsiteX1648" fmla="*/ 1901242 w 2148797"/>
              <a:gd name="connsiteY1648" fmla="*/ 305834 h 566036"/>
              <a:gd name="connsiteX1649" fmla="*/ 1901147 w 2148797"/>
              <a:gd name="connsiteY1649" fmla="*/ 306405 h 566036"/>
              <a:gd name="connsiteX1650" fmla="*/ 1896098 w 2148797"/>
              <a:gd name="connsiteY1650" fmla="*/ 309644 h 566036"/>
              <a:gd name="connsiteX1651" fmla="*/ 1885906 w 2148797"/>
              <a:gd name="connsiteY1651" fmla="*/ 310406 h 566036"/>
              <a:gd name="connsiteX1652" fmla="*/ 1889907 w 2148797"/>
              <a:gd name="connsiteY1652" fmla="*/ 315073 h 566036"/>
              <a:gd name="connsiteX1653" fmla="*/ 1893241 w 2148797"/>
              <a:gd name="connsiteY1653" fmla="*/ 315168 h 566036"/>
              <a:gd name="connsiteX1654" fmla="*/ 1901337 w 2148797"/>
              <a:gd name="connsiteY1654" fmla="*/ 315359 h 566036"/>
              <a:gd name="connsiteX1655" fmla="*/ 1919339 w 2148797"/>
              <a:gd name="connsiteY1655" fmla="*/ 316216 h 566036"/>
              <a:gd name="connsiteX1656" fmla="*/ 1925149 w 2148797"/>
              <a:gd name="connsiteY1656" fmla="*/ 317835 h 566036"/>
              <a:gd name="connsiteX1657" fmla="*/ 1925912 w 2148797"/>
              <a:gd name="connsiteY1657" fmla="*/ 318692 h 566036"/>
              <a:gd name="connsiteX1658" fmla="*/ 1930103 w 2148797"/>
              <a:gd name="connsiteY1658" fmla="*/ 318407 h 566036"/>
              <a:gd name="connsiteX1659" fmla="*/ 1935246 w 2148797"/>
              <a:gd name="connsiteY1659" fmla="*/ 315835 h 566036"/>
              <a:gd name="connsiteX1660" fmla="*/ 1940294 w 2148797"/>
              <a:gd name="connsiteY1660" fmla="*/ 318978 h 566036"/>
              <a:gd name="connsiteX1661" fmla="*/ 1943056 w 2148797"/>
              <a:gd name="connsiteY1661" fmla="*/ 314883 h 566036"/>
              <a:gd name="connsiteX1662" fmla="*/ 1946771 w 2148797"/>
              <a:gd name="connsiteY1662" fmla="*/ 313644 h 566036"/>
              <a:gd name="connsiteX1663" fmla="*/ 1957153 w 2148797"/>
              <a:gd name="connsiteY1663" fmla="*/ 320121 h 566036"/>
              <a:gd name="connsiteX1664" fmla="*/ 1962106 w 2148797"/>
              <a:gd name="connsiteY1664" fmla="*/ 320598 h 566036"/>
              <a:gd name="connsiteX1665" fmla="*/ 1967060 w 2148797"/>
              <a:gd name="connsiteY1665" fmla="*/ 321074 h 566036"/>
              <a:gd name="connsiteX1666" fmla="*/ 1979251 w 2148797"/>
              <a:gd name="connsiteY1666" fmla="*/ 320598 h 566036"/>
              <a:gd name="connsiteX1667" fmla="*/ 1980394 w 2148797"/>
              <a:gd name="connsiteY1667" fmla="*/ 320883 h 566036"/>
              <a:gd name="connsiteX1668" fmla="*/ 1982776 w 2148797"/>
              <a:gd name="connsiteY1668" fmla="*/ 321550 h 566036"/>
              <a:gd name="connsiteX1669" fmla="*/ 1988967 w 2148797"/>
              <a:gd name="connsiteY1669" fmla="*/ 320788 h 566036"/>
              <a:gd name="connsiteX1670" fmla="*/ 1997540 w 2148797"/>
              <a:gd name="connsiteY1670" fmla="*/ 324884 h 566036"/>
              <a:gd name="connsiteX1671" fmla="*/ 1996682 w 2148797"/>
              <a:gd name="connsiteY1671" fmla="*/ 328789 h 566036"/>
              <a:gd name="connsiteX1672" fmla="*/ 1996015 w 2148797"/>
              <a:gd name="connsiteY1672" fmla="*/ 332027 h 566036"/>
              <a:gd name="connsiteX1673" fmla="*/ 2005540 w 2148797"/>
              <a:gd name="connsiteY1673" fmla="*/ 333456 h 566036"/>
              <a:gd name="connsiteX1674" fmla="*/ 2008208 w 2148797"/>
              <a:gd name="connsiteY1674" fmla="*/ 331075 h 566036"/>
              <a:gd name="connsiteX1675" fmla="*/ 2008589 w 2148797"/>
              <a:gd name="connsiteY1675" fmla="*/ 330694 h 566036"/>
              <a:gd name="connsiteX1676" fmla="*/ 2012017 w 2148797"/>
              <a:gd name="connsiteY1676" fmla="*/ 334218 h 566036"/>
              <a:gd name="connsiteX1677" fmla="*/ 1998016 w 2148797"/>
              <a:gd name="connsiteY1677" fmla="*/ 343362 h 566036"/>
              <a:gd name="connsiteX1678" fmla="*/ 1989729 w 2148797"/>
              <a:gd name="connsiteY1678" fmla="*/ 343458 h 566036"/>
              <a:gd name="connsiteX1679" fmla="*/ 1980776 w 2148797"/>
              <a:gd name="connsiteY1679" fmla="*/ 350887 h 566036"/>
              <a:gd name="connsiteX1680" fmla="*/ 1980204 w 2148797"/>
              <a:gd name="connsiteY1680" fmla="*/ 352221 h 566036"/>
              <a:gd name="connsiteX1681" fmla="*/ 1976203 w 2148797"/>
              <a:gd name="connsiteY1681" fmla="*/ 350982 h 566036"/>
              <a:gd name="connsiteX1682" fmla="*/ 1975918 w 2148797"/>
              <a:gd name="connsiteY1682" fmla="*/ 350887 h 566036"/>
              <a:gd name="connsiteX1683" fmla="*/ 1971155 w 2148797"/>
              <a:gd name="connsiteY1683" fmla="*/ 350030 h 566036"/>
              <a:gd name="connsiteX1684" fmla="*/ 1971822 w 2148797"/>
              <a:gd name="connsiteY1684" fmla="*/ 344029 h 566036"/>
              <a:gd name="connsiteX1685" fmla="*/ 1970298 w 2148797"/>
              <a:gd name="connsiteY1685" fmla="*/ 344600 h 566036"/>
              <a:gd name="connsiteX1686" fmla="*/ 1969250 w 2148797"/>
              <a:gd name="connsiteY1686" fmla="*/ 344981 h 566036"/>
              <a:gd name="connsiteX1687" fmla="*/ 1965726 w 2148797"/>
              <a:gd name="connsiteY1687" fmla="*/ 345934 h 566036"/>
              <a:gd name="connsiteX1688" fmla="*/ 1961440 w 2148797"/>
              <a:gd name="connsiteY1688" fmla="*/ 349173 h 566036"/>
              <a:gd name="connsiteX1689" fmla="*/ 1960583 w 2148797"/>
              <a:gd name="connsiteY1689" fmla="*/ 348506 h 566036"/>
              <a:gd name="connsiteX1690" fmla="*/ 1958678 w 2148797"/>
              <a:gd name="connsiteY1690" fmla="*/ 347077 h 566036"/>
              <a:gd name="connsiteX1691" fmla="*/ 1956106 w 2148797"/>
              <a:gd name="connsiteY1691" fmla="*/ 351363 h 566036"/>
              <a:gd name="connsiteX1692" fmla="*/ 1958773 w 2148797"/>
              <a:gd name="connsiteY1692" fmla="*/ 351744 h 566036"/>
              <a:gd name="connsiteX1693" fmla="*/ 1963916 w 2148797"/>
              <a:gd name="connsiteY1693" fmla="*/ 352411 h 566036"/>
              <a:gd name="connsiteX1694" fmla="*/ 1959630 w 2148797"/>
              <a:gd name="connsiteY1694" fmla="*/ 360888 h 566036"/>
              <a:gd name="connsiteX1695" fmla="*/ 1961916 w 2148797"/>
              <a:gd name="connsiteY1695" fmla="*/ 361936 h 566036"/>
              <a:gd name="connsiteX1696" fmla="*/ 1966202 w 2148797"/>
              <a:gd name="connsiteY1696" fmla="*/ 360507 h 566036"/>
              <a:gd name="connsiteX1697" fmla="*/ 1969822 w 2148797"/>
              <a:gd name="connsiteY1697" fmla="*/ 357554 h 566036"/>
              <a:gd name="connsiteX1698" fmla="*/ 1970203 w 2148797"/>
              <a:gd name="connsiteY1698" fmla="*/ 357269 h 566036"/>
              <a:gd name="connsiteX1699" fmla="*/ 1968774 w 2148797"/>
              <a:gd name="connsiteY1699" fmla="*/ 354697 h 566036"/>
              <a:gd name="connsiteX1700" fmla="*/ 1965821 w 2148797"/>
              <a:gd name="connsiteY1700" fmla="*/ 352411 h 566036"/>
              <a:gd name="connsiteX1701" fmla="*/ 1969536 w 2148797"/>
              <a:gd name="connsiteY1701" fmla="*/ 352411 h 566036"/>
              <a:gd name="connsiteX1702" fmla="*/ 1976109 w 2148797"/>
              <a:gd name="connsiteY1702" fmla="*/ 355554 h 566036"/>
              <a:gd name="connsiteX1703" fmla="*/ 1979823 w 2148797"/>
              <a:gd name="connsiteY1703" fmla="*/ 358602 h 566036"/>
              <a:gd name="connsiteX1704" fmla="*/ 1986586 w 2148797"/>
              <a:gd name="connsiteY1704" fmla="*/ 361460 h 566036"/>
              <a:gd name="connsiteX1705" fmla="*/ 1982490 w 2148797"/>
              <a:gd name="connsiteY1705" fmla="*/ 367079 h 566036"/>
              <a:gd name="connsiteX1706" fmla="*/ 1981156 w 2148797"/>
              <a:gd name="connsiteY1706" fmla="*/ 370699 h 566036"/>
              <a:gd name="connsiteX1707" fmla="*/ 1983062 w 2148797"/>
              <a:gd name="connsiteY1707" fmla="*/ 372890 h 566036"/>
              <a:gd name="connsiteX1708" fmla="*/ 1985252 w 2148797"/>
              <a:gd name="connsiteY1708" fmla="*/ 375366 h 566036"/>
              <a:gd name="connsiteX1709" fmla="*/ 1989062 w 2148797"/>
              <a:gd name="connsiteY1709" fmla="*/ 382319 h 566036"/>
              <a:gd name="connsiteX1710" fmla="*/ 1987538 w 2148797"/>
              <a:gd name="connsiteY1710" fmla="*/ 383272 h 566036"/>
              <a:gd name="connsiteX1711" fmla="*/ 1983919 w 2148797"/>
              <a:gd name="connsiteY1711" fmla="*/ 384225 h 566036"/>
              <a:gd name="connsiteX1712" fmla="*/ 1971727 w 2148797"/>
              <a:gd name="connsiteY1712" fmla="*/ 383081 h 566036"/>
              <a:gd name="connsiteX1713" fmla="*/ 1970489 w 2148797"/>
              <a:gd name="connsiteY1713" fmla="*/ 382891 h 566036"/>
              <a:gd name="connsiteX1714" fmla="*/ 1969748 w 2148797"/>
              <a:gd name="connsiteY1714" fmla="*/ 379813 h 566036"/>
              <a:gd name="connsiteX1715" fmla="*/ 1973251 w 2148797"/>
              <a:gd name="connsiteY1715" fmla="*/ 375842 h 566036"/>
              <a:gd name="connsiteX1716" fmla="*/ 1973251 w 2148797"/>
              <a:gd name="connsiteY1716" fmla="*/ 374033 h 566036"/>
              <a:gd name="connsiteX1717" fmla="*/ 1973251 w 2148797"/>
              <a:gd name="connsiteY1717" fmla="*/ 372318 h 566036"/>
              <a:gd name="connsiteX1718" fmla="*/ 1968773 w 2148797"/>
              <a:gd name="connsiteY1718" fmla="*/ 375761 h 566036"/>
              <a:gd name="connsiteX1719" fmla="*/ 1967440 w 2148797"/>
              <a:gd name="connsiteY1719" fmla="*/ 370223 h 566036"/>
              <a:gd name="connsiteX1720" fmla="*/ 1966584 w 2148797"/>
              <a:gd name="connsiteY1720" fmla="*/ 370985 h 566036"/>
              <a:gd name="connsiteX1721" fmla="*/ 1962297 w 2148797"/>
              <a:gd name="connsiteY1721" fmla="*/ 374795 h 566036"/>
              <a:gd name="connsiteX1722" fmla="*/ 1955249 w 2148797"/>
              <a:gd name="connsiteY1722" fmla="*/ 373461 h 566036"/>
              <a:gd name="connsiteX1723" fmla="*/ 1951534 w 2148797"/>
              <a:gd name="connsiteY1723" fmla="*/ 370699 h 566036"/>
              <a:gd name="connsiteX1724" fmla="*/ 1948295 w 2148797"/>
              <a:gd name="connsiteY1724" fmla="*/ 371461 h 566036"/>
              <a:gd name="connsiteX1725" fmla="*/ 1948390 w 2148797"/>
              <a:gd name="connsiteY1725" fmla="*/ 374128 h 566036"/>
              <a:gd name="connsiteX1726" fmla="*/ 1953915 w 2148797"/>
              <a:gd name="connsiteY1726" fmla="*/ 375081 h 566036"/>
              <a:gd name="connsiteX1727" fmla="*/ 1965301 w 2148797"/>
              <a:gd name="connsiteY1727" fmla="*/ 378430 h 566036"/>
              <a:gd name="connsiteX1728" fmla="*/ 1958011 w 2148797"/>
              <a:gd name="connsiteY1728" fmla="*/ 384034 h 566036"/>
              <a:gd name="connsiteX1729" fmla="*/ 1952677 w 2148797"/>
              <a:gd name="connsiteY1729" fmla="*/ 385272 h 566036"/>
              <a:gd name="connsiteX1730" fmla="*/ 1952201 w 2148797"/>
              <a:gd name="connsiteY1730" fmla="*/ 385367 h 566036"/>
              <a:gd name="connsiteX1731" fmla="*/ 1950105 w 2148797"/>
              <a:gd name="connsiteY1731" fmla="*/ 377843 h 566036"/>
              <a:gd name="connsiteX1732" fmla="*/ 1944390 w 2148797"/>
              <a:gd name="connsiteY1732" fmla="*/ 376890 h 566036"/>
              <a:gd name="connsiteX1733" fmla="*/ 1944009 w 2148797"/>
              <a:gd name="connsiteY1733" fmla="*/ 376795 h 566036"/>
              <a:gd name="connsiteX1734" fmla="*/ 1944676 w 2148797"/>
              <a:gd name="connsiteY1734" fmla="*/ 372794 h 566036"/>
              <a:gd name="connsiteX1735" fmla="*/ 1945247 w 2148797"/>
              <a:gd name="connsiteY1735" fmla="*/ 371080 h 566036"/>
              <a:gd name="connsiteX1736" fmla="*/ 1943914 w 2148797"/>
              <a:gd name="connsiteY1736" fmla="*/ 368604 h 566036"/>
              <a:gd name="connsiteX1737" fmla="*/ 1940580 w 2148797"/>
              <a:gd name="connsiteY1737" fmla="*/ 369270 h 566036"/>
              <a:gd name="connsiteX1738" fmla="*/ 1940294 w 2148797"/>
              <a:gd name="connsiteY1738" fmla="*/ 369366 h 566036"/>
              <a:gd name="connsiteX1739" fmla="*/ 1938294 w 2148797"/>
              <a:gd name="connsiteY1739" fmla="*/ 378319 h 566036"/>
              <a:gd name="connsiteX1740" fmla="*/ 1932008 w 2148797"/>
              <a:gd name="connsiteY1740" fmla="*/ 371747 h 566036"/>
              <a:gd name="connsiteX1741" fmla="*/ 1925245 w 2148797"/>
              <a:gd name="connsiteY1741" fmla="*/ 373461 h 566036"/>
              <a:gd name="connsiteX1742" fmla="*/ 1923530 w 2148797"/>
              <a:gd name="connsiteY1742" fmla="*/ 373842 h 566036"/>
              <a:gd name="connsiteX1743" fmla="*/ 1920006 w 2148797"/>
              <a:gd name="connsiteY1743" fmla="*/ 373366 h 566036"/>
              <a:gd name="connsiteX1744" fmla="*/ 1918006 w 2148797"/>
              <a:gd name="connsiteY1744" fmla="*/ 375842 h 566036"/>
              <a:gd name="connsiteX1745" fmla="*/ 1918768 w 2148797"/>
              <a:gd name="connsiteY1745" fmla="*/ 376795 h 566036"/>
              <a:gd name="connsiteX1746" fmla="*/ 1919053 w 2148797"/>
              <a:gd name="connsiteY1746" fmla="*/ 377176 h 566036"/>
              <a:gd name="connsiteX1747" fmla="*/ 1924578 w 2148797"/>
              <a:gd name="connsiteY1747" fmla="*/ 380605 h 566036"/>
              <a:gd name="connsiteX1748" fmla="*/ 1925912 w 2148797"/>
              <a:gd name="connsiteY1748" fmla="*/ 390511 h 566036"/>
              <a:gd name="connsiteX1749" fmla="*/ 1914958 w 2148797"/>
              <a:gd name="connsiteY1749" fmla="*/ 380510 h 566036"/>
              <a:gd name="connsiteX1750" fmla="*/ 1911053 w 2148797"/>
              <a:gd name="connsiteY1750" fmla="*/ 379748 h 566036"/>
              <a:gd name="connsiteX1751" fmla="*/ 1904004 w 2148797"/>
              <a:gd name="connsiteY1751" fmla="*/ 378319 h 566036"/>
              <a:gd name="connsiteX1752" fmla="*/ 1906576 w 2148797"/>
              <a:gd name="connsiteY1752" fmla="*/ 374223 h 566036"/>
              <a:gd name="connsiteX1753" fmla="*/ 1905528 w 2148797"/>
              <a:gd name="connsiteY1753" fmla="*/ 374509 h 566036"/>
              <a:gd name="connsiteX1754" fmla="*/ 1901718 w 2148797"/>
              <a:gd name="connsiteY1754" fmla="*/ 376985 h 566036"/>
              <a:gd name="connsiteX1755" fmla="*/ 1904290 w 2148797"/>
              <a:gd name="connsiteY1755" fmla="*/ 383177 h 566036"/>
              <a:gd name="connsiteX1756" fmla="*/ 1908385 w 2148797"/>
              <a:gd name="connsiteY1756" fmla="*/ 385082 h 566036"/>
              <a:gd name="connsiteX1757" fmla="*/ 1913434 w 2148797"/>
              <a:gd name="connsiteY1757" fmla="*/ 388892 h 566036"/>
              <a:gd name="connsiteX1758" fmla="*/ 1912196 w 2148797"/>
              <a:gd name="connsiteY1758" fmla="*/ 389463 h 566036"/>
              <a:gd name="connsiteX1759" fmla="*/ 1908100 w 2148797"/>
              <a:gd name="connsiteY1759" fmla="*/ 391464 h 566036"/>
              <a:gd name="connsiteX1760" fmla="*/ 1897146 w 2148797"/>
              <a:gd name="connsiteY1760" fmla="*/ 389558 h 566036"/>
              <a:gd name="connsiteX1761" fmla="*/ 1888764 w 2148797"/>
              <a:gd name="connsiteY1761" fmla="*/ 389654 h 566036"/>
              <a:gd name="connsiteX1762" fmla="*/ 1886764 w 2148797"/>
              <a:gd name="connsiteY1762" fmla="*/ 386034 h 566036"/>
              <a:gd name="connsiteX1763" fmla="*/ 1884668 w 2148797"/>
              <a:gd name="connsiteY1763" fmla="*/ 391368 h 566036"/>
              <a:gd name="connsiteX1764" fmla="*/ 1884001 w 2148797"/>
              <a:gd name="connsiteY1764" fmla="*/ 391559 h 566036"/>
              <a:gd name="connsiteX1765" fmla="*/ 1879144 w 2148797"/>
              <a:gd name="connsiteY1765" fmla="*/ 392511 h 566036"/>
              <a:gd name="connsiteX1766" fmla="*/ 1863808 w 2148797"/>
              <a:gd name="connsiteY1766" fmla="*/ 390511 h 566036"/>
              <a:gd name="connsiteX1767" fmla="*/ 1843139 w 2148797"/>
              <a:gd name="connsiteY1767" fmla="*/ 393845 h 566036"/>
              <a:gd name="connsiteX1768" fmla="*/ 1838758 w 2148797"/>
              <a:gd name="connsiteY1768" fmla="*/ 390321 h 566036"/>
              <a:gd name="connsiteX1769" fmla="*/ 1831805 w 2148797"/>
              <a:gd name="connsiteY1769" fmla="*/ 390797 h 566036"/>
              <a:gd name="connsiteX1770" fmla="*/ 1824185 w 2148797"/>
              <a:gd name="connsiteY1770" fmla="*/ 394226 h 566036"/>
              <a:gd name="connsiteX1771" fmla="*/ 1817422 w 2148797"/>
              <a:gd name="connsiteY1771" fmla="*/ 392797 h 566036"/>
              <a:gd name="connsiteX1772" fmla="*/ 1808278 w 2148797"/>
              <a:gd name="connsiteY1772" fmla="*/ 391940 h 566036"/>
              <a:gd name="connsiteX1773" fmla="*/ 1799610 w 2148797"/>
              <a:gd name="connsiteY1773" fmla="*/ 394226 h 566036"/>
              <a:gd name="connsiteX1774" fmla="*/ 1798943 w 2148797"/>
              <a:gd name="connsiteY1774" fmla="*/ 392987 h 566036"/>
              <a:gd name="connsiteX1775" fmla="*/ 1798276 w 2148797"/>
              <a:gd name="connsiteY1775" fmla="*/ 391844 h 566036"/>
              <a:gd name="connsiteX1776" fmla="*/ 1796467 w 2148797"/>
              <a:gd name="connsiteY1776" fmla="*/ 391559 h 566036"/>
              <a:gd name="connsiteX1777" fmla="*/ 1801039 w 2148797"/>
              <a:gd name="connsiteY1777" fmla="*/ 398226 h 566036"/>
              <a:gd name="connsiteX1778" fmla="*/ 1814755 w 2148797"/>
              <a:gd name="connsiteY1778" fmla="*/ 401274 h 566036"/>
              <a:gd name="connsiteX1779" fmla="*/ 1813802 w 2148797"/>
              <a:gd name="connsiteY1779" fmla="*/ 404132 h 566036"/>
              <a:gd name="connsiteX1780" fmla="*/ 1802753 w 2148797"/>
              <a:gd name="connsiteY1780" fmla="*/ 402417 h 566036"/>
              <a:gd name="connsiteX1781" fmla="*/ 1795419 w 2148797"/>
              <a:gd name="connsiteY1781" fmla="*/ 403179 h 566036"/>
              <a:gd name="connsiteX1782" fmla="*/ 1792371 w 2148797"/>
              <a:gd name="connsiteY1782" fmla="*/ 401465 h 566036"/>
              <a:gd name="connsiteX1783" fmla="*/ 1788751 w 2148797"/>
              <a:gd name="connsiteY1783" fmla="*/ 408132 h 566036"/>
              <a:gd name="connsiteX1784" fmla="*/ 1792657 w 2148797"/>
              <a:gd name="connsiteY1784" fmla="*/ 409942 h 566036"/>
              <a:gd name="connsiteX1785" fmla="*/ 1792657 w 2148797"/>
              <a:gd name="connsiteY1785" fmla="*/ 409561 h 566036"/>
              <a:gd name="connsiteX1786" fmla="*/ 1793324 w 2148797"/>
              <a:gd name="connsiteY1786" fmla="*/ 403370 h 566036"/>
              <a:gd name="connsiteX1787" fmla="*/ 1806087 w 2148797"/>
              <a:gd name="connsiteY1787" fmla="*/ 407846 h 566036"/>
              <a:gd name="connsiteX1788" fmla="*/ 1814850 w 2148797"/>
              <a:gd name="connsiteY1788" fmla="*/ 409180 h 566036"/>
              <a:gd name="connsiteX1789" fmla="*/ 1820374 w 2148797"/>
              <a:gd name="connsiteY1789" fmla="*/ 404227 h 566036"/>
              <a:gd name="connsiteX1790" fmla="*/ 1820089 w 2148797"/>
              <a:gd name="connsiteY1790" fmla="*/ 404227 h 566036"/>
              <a:gd name="connsiteX1791" fmla="*/ 1818851 w 2148797"/>
              <a:gd name="connsiteY1791" fmla="*/ 404132 h 566036"/>
              <a:gd name="connsiteX1792" fmla="*/ 1823803 w 2148797"/>
              <a:gd name="connsiteY1792" fmla="*/ 398607 h 566036"/>
              <a:gd name="connsiteX1793" fmla="*/ 1829043 w 2148797"/>
              <a:gd name="connsiteY1793" fmla="*/ 397941 h 566036"/>
              <a:gd name="connsiteX1794" fmla="*/ 1837519 w 2148797"/>
              <a:gd name="connsiteY1794" fmla="*/ 396702 h 566036"/>
              <a:gd name="connsiteX1795" fmla="*/ 1843615 w 2148797"/>
              <a:gd name="connsiteY1795" fmla="*/ 397845 h 566036"/>
              <a:gd name="connsiteX1796" fmla="*/ 1849616 w 2148797"/>
              <a:gd name="connsiteY1796" fmla="*/ 396988 h 566036"/>
              <a:gd name="connsiteX1797" fmla="*/ 1853903 w 2148797"/>
              <a:gd name="connsiteY1797" fmla="*/ 396226 h 566036"/>
              <a:gd name="connsiteX1798" fmla="*/ 1857427 w 2148797"/>
              <a:gd name="connsiteY1798" fmla="*/ 398036 h 566036"/>
              <a:gd name="connsiteX1799" fmla="*/ 1872476 w 2148797"/>
              <a:gd name="connsiteY1799" fmla="*/ 401179 h 566036"/>
              <a:gd name="connsiteX1800" fmla="*/ 1872953 w 2148797"/>
              <a:gd name="connsiteY1800" fmla="*/ 405084 h 566036"/>
              <a:gd name="connsiteX1801" fmla="*/ 1872953 w 2148797"/>
              <a:gd name="connsiteY1801" fmla="*/ 405370 h 566036"/>
              <a:gd name="connsiteX1802" fmla="*/ 1876096 w 2148797"/>
              <a:gd name="connsiteY1802" fmla="*/ 404037 h 566036"/>
              <a:gd name="connsiteX1803" fmla="*/ 1872381 w 2148797"/>
              <a:gd name="connsiteY1803" fmla="*/ 398512 h 566036"/>
              <a:gd name="connsiteX1804" fmla="*/ 1879620 w 2148797"/>
              <a:gd name="connsiteY1804" fmla="*/ 399465 h 566036"/>
              <a:gd name="connsiteX1805" fmla="*/ 1883906 w 2148797"/>
              <a:gd name="connsiteY1805" fmla="*/ 395845 h 566036"/>
              <a:gd name="connsiteX1806" fmla="*/ 1884383 w 2148797"/>
              <a:gd name="connsiteY1806" fmla="*/ 395464 h 566036"/>
              <a:gd name="connsiteX1807" fmla="*/ 1889907 w 2148797"/>
              <a:gd name="connsiteY1807" fmla="*/ 398512 h 566036"/>
              <a:gd name="connsiteX1808" fmla="*/ 1896289 w 2148797"/>
              <a:gd name="connsiteY1808" fmla="*/ 398131 h 566036"/>
              <a:gd name="connsiteX1809" fmla="*/ 1900670 w 2148797"/>
              <a:gd name="connsiteY1809" fmla="*/ 400036 h 566036"/>
              <a:gd name="connsiteX1810" fmla="*/ 1909719 w 2148797"/>
              <a:gd name="connsiteY1810" fmla="*/ 400989 h 566036"/>
              <a:gd name="connsiteX1811" fmla="*/ 1912291 w 2148797"/>
              <a:gd name="connsiteY1811" fmla="*/ 400131 h 566036"/>
              <a:gd name="connsiteX1812" fmla="*/ 1913719 w 2148797"/>
              <a:gd name="connsiteY1812" fmla="*/ 399655 h 566036"/>
              <a:gd name="connsiteX1813" fmla="*/ 1918482 w 2148797"/>
              <a:gd name="connsiteY1813" fmla="*/ 397941 h 566036"/>
              <a:gd name="connsiteX1814" fmla="*/ 1925149 w 2148797"/>
              <a:gd name="connsiteY1814" fmla="*/ 400798 h 566036"/>
              <a:gd name="connsiteX1815" fmla="*/ 1934865 w 2148797"/>
              <a:gd name="connsiteY1815" fmla="*/ 399179 h 566036"/>
              <a:gd name="connsiteX1816" fmla="*/ 1944485 w 2148797"/>
              <a:gd name="connsiteY1816" fmla="*/ 399465 h 566036"/>
              <a:gd name="connsiteX1817" fmla="*/ 1946485 w 2148797"/>
              <a:gd name="connsiteY1817" fmla="*/ 400417 h 566036"/>
              <a:gd name="connsiteX1818" fmla="*/ 1949724 w 2148797"/>
              <a:gd name="connsiteY1818" fmla="*/ 401846 h 566036"/>
              <a:gd name="connsiteX1819" fmla="*/ 1951915 w 2148797"/>
              <a:gd name="connsiteY1819" fmla="*/ 398321 h 566036"/>
              <a:gd name="connsiteX1820" fmla="*/ 1959821 w 2148797"/>
              <a:gd name="connsiteY1820" fmla="*/ 399465 h 566036"/>
              <a:gd name="connsiteX1821" fmla="*/ 1963154 w 2148797"/>
              <a:gd name="connsiteY1821" fmla="*/ 397845 h 566036"/>
              <a:gd name="connsiteX1822" fmla="*/ 1974203 w 2148797"/>
              <a:gd name="connsiteY1822" fmla="*/ 398607 h 566036"/>
              <a:gd name="connsiteX1823" fmla="*/ 1985443 w 2148797"/>
              <a:gd name="connsiteY1823" fmla="*/ 400227 h 566036"/>
              <a:gd name="connsiteX1824" fmla="*/ 1986681 w 2148797"/>
              <a:gd name="connsiteY1824" fmla="*/ 400512 h 566036"/>
              <a:gd name="connsiteX1825" fmla="*/ 1998397 w 2148797"/>
              <a:gd name="connsiteY1825" fmla="*/ 399750 h 566036"/>
              <a:gd name="connsiteX1826" fmla="*/ 2017161 w 2148797"/>
              <a:gd name="connsiteY1826" fmla="*/ 399750 h 566036"/>
              <a:gd name="connsiteX1827" fmla="*/ 2010779 w 2148797"/>
              <a:gd name="connsiteY1827" fmla="*/ 403941 h 566036"/>
              <a:gd name="connsiteX1828" fmla="*/ 2002112 w 2148797"/>
              <a:gd name="connsiteY1828" fmla="*/ 415467 h 566036"/>
              <a:gd name="connsiteX1829" fmla="*/ 2002969 w 2148797"/>
              <a:gd name="connsiteY1829" fmla="*/ 414800 h 566036"/>
              <a:gd name="connsiteX1830" fmla="*/ 2006588 w 2148797"/>
              <a:gd name="connsiteY1830" fmla="*/ 411847 h 566036"/>
              <a:gd name="connsiteX1831" fmla="*/ 2008208 w 2148797"/>
              <a:gd name="connsiteY1831" fmla="*/ 410418 h 566036"/>
              <a:gd name="connsiteX1832" fmla="*/ 2012494 w 2148797"/>
              <a:gd name="connsiteY1832" fmla="*/ 409752 h 566036"/>
              <a:gd name="connsiteX1833" fmla="*/ 2018018 w 2148797"/>
              <a:gd name="connsiteY1833" fmla="*/ 410323 h 566036"/>
              <a:gd name="connsiteX1834" fmla="*/ 2022685 w 2148797"/>
              <a:gd name="connsiteY1834" fmla="*/ 410704 h 566036"/>
              <a:gd name="connsiteX1835" fmla="*/ 2022400 w 2148797"/>
              <a:gd name="connsiteY1835" fmla="*/ 410037 h 566036"/>
              <a:gd name="connsiteX1836" fmla="*/ 2029448 w 2148797"/>
              <a:gd name="connsiteY1836" fmla="*/ 397750 h 566036"/>
              <a:gd name="connsiteX1837" fmla="*/ 2036211 w 2148797"/>
              <a:gd name="connsiteY1837" fmla="*/ 393845 h 566036"/>
              <a:gd name="connsiteX1838" fmla="*/ 2038878 w 2148797"/>
              <a:gd name="connsiteY1838" fmla="*/ 393178 h 566036"/>
              <a:gd name="connsiteX1839" fmla="*/ 2045450 w 2148797"/>
              <a:gd name="connsiteY1839" fmla="*/ 395845 h 566036"/>
              <a:gd name="connsiteX1840" fmla="*/ 2047451 w 2148797"/>
              <a:gd name="connsiteY1840" fmla="*/ 399465 h 566036"/>
              <a:gd name="connsiteX1841" fmla="*/ 2051070 w 2148797"/>
              <a:gd name="connsiteY1841" fmla="*/ 399941 h 566036"/>
              <a:gd name="connsiteX1842" fmla="*/ 2050689 w 2148797"/>
              <a:gd name="connsiteY1842" fmla="*/ 400512 h 566036"/>
              <a:gd name="connsiteX1843" fmla="*/ 2049260 w 2148797"/>
              <a:gd name="connsiteY1843" fmla="*/ 402798 h 566036"/>
              <a:gd name="connsiteX1844" fmla="*/ 2046117 w 2148797"/>
              <a:gd name="connsiteY1844" fmla="*/ 409847 h 566036"/>
              <a:gd name="connsiteX1845" fmla="*/ 2046498 w 2148797"/>
              <a:gd name="connsiteY1845" fmla="*/ 409847 h 566036"/>
              <a:gd name="connsiteX1846" fmla="*/ 2047927 w 2148797"/>
              <a:gd name="connsiteY1846" fmla="*/ 409942 h 566036"/>
              <a:gd name="connsiteX1847" fmla="*/ 2052118 w 2148797"/>
              <a:gd name="connsiteY1847" fmla="*/ 406894 h 566036"/>
              <a:gd name="connsiteX1848" fmla="*/ 2055642 w 2148797"/>
              <a:gd name="connsiteY1848" fmla="*/ 403465 h 566036"/>
              <a:gd name="connsiteX1849" fmla="*/ 2060500 w 2148797"/>
              <a:gd name="connsiteY1849" fmla="*/ 407846 h 566036"/>
              <a:gd name="connsiteX1850" fmla="*/ 2070882 w 2148797"/>
              <a:gd name="connsiteY1850" fmla="*/ 402322 h 566036"/>
              <a:gd name="connsiteX1851" fmla="*/ 2064881 w 2148797"/>
              <a:gd name="connsiteY1851" fmla="*/ 401655 h 566036"/>
              <a:gd name="connsiteX1852" fmla="*/ 2058976 w 2148797"/>
              <a:gd name="connsiteY1852" fmla="*/ 401084 h 566036"/>
              <a:gd name="connsiteX1853" fmla="*/ 2061262 w 2148797"/>
              <a:gd name="connsiteY1853" fmla="*/ 394702 h 566036"/>
              <a:gd name="connsiteX1854" fmla="*/ 2070882 w 2148797"/>
              <a:gd name="connsiteY1854" fmla="*/ 397369 h 566036"/>
              <a:gd name="connsiteX1855" fmla="*/ 2073740 w 2148797"/>
              <a:gd name="connsiteY1855" fmla="*/ 396702 h 566036"/>
              <a:gd name="connsiteX1856" fmla="*/ 2075168 w 2148797"/>
              <a:gd name="connsiteY1856" fmla="*/ 396321 h 566036"/>
              <a:gd name="connsiteX1857" fmla="*/ 2079264 w 2148797"/>
              <a:gd name="connsiteY1857" fmla="*/ 395940 h 566036"/>
              <a:gd name="connsiteX1858" fmla="*/ 2077169 w 2148797"/>
              <a:gd name="connsiteY1858" fmla="*/ 400322 h 566036"/>
              <a:gd name="connsiteX1859" fmla="*/ 2075168 w 2148797"/>
              <a:gd name="connsiteY1859" fmla="*/ 399846 h 566036"/>
              <a:gd name="connsiteX1860" fmla="*/ 2071835 w 2148797"/>
              <a:gd name="connsiteY1860" fmla="*/ 400608 h 566036"/>
              <a:gd name="connsiteX1861" fmla="*/ 2072025 w 2148797"/>
              <a:gd name="connsiteY1861" fmla="*/ 403275 h 566036"/>
              <a:gd name="connsiteX1862" fmla="*/ 2075740 w 2148797"/>
              <a:gd name="connsiteY1862" fmla="*/ 405846 h 566036"/>
              <a:gd name="connsiteX1863" fmla="*/ 2082026 w 2148797"/>
              <a:gd name="connsiteY1863" fmla="*/ 405084 h 566036"/>
              <a:gd name="connsiteX1864" fmla="*/ 2085075 w 2148797"/>
              <a:gd name="connsiteY1864" fmla="*/ 410323 h 566036"/>
              <a:gd name="connsiteX1865" fmla="*/ 2085265 w 2148797"/>
              <a:gd name="connsiteY1865" fmla="*/ 410418 h 566036"/>
              <a:gd name="connsiteX1866" fmla="*/ 2089742 w 2148797"/>
              <a:gd name="connsiteY1866" fmla="*/ 413276 h 566036"/>
              <a:gd name="connsiteX1867" fmla="*/ 2096790 w 2148797"/>
              <a:gd name="connsiteY1867" fmla="*/ 406418 h 566036"/>
              <a:gd name="connsiteX1868" fmla="*/ 2111840 w 2148797"/>
              <a:gd name="connsiteY1868" fmla="*/ 408704 h 566036"/>
              <a:gd name="connsiteX1869" fmla="*/ 2114887 w 2148797"/>
              <a:gd name="connsiteY1869" fmla="*/ 406037 h 566036"/>
              <a:gd name="connsiteX1870" fmla="*/ 2115078 w 2148797"/>
              <a:gd name="connsiteY1870" fmla="*/ 405846 h 566036"/>
              <a:gd name="connsiteX1871" fmla="*/ 2116983 w 2148797"/>
              <a:gd name="connsiteY1871" fmla="*/ 407846 h 566036"/>
              <a:gd name="connsiteX1872" fmla="*/ 2117935 w 2148797"/>
              <a:gd name="connsiteY1872" fmla="*/ 409942 h 566036"/>
              <a:gd name="connsiteX1873" fmla="*/ 2125461 w 2148797"/>
              <a:gd name="connsiteY1873" fmla="*/ 410418 h 566036"/>
              <a:gd name="connsiteX1874" fmla="*/ 2127080 w 2148797"/>
              <a:gd name="connsiteY1874" fmla="*/ 413752 h 566036"/>
              <a:gd name="connsiteX1875" fmla="*/ 2128509 w 2148797"/>
              <a:gd name="connsiteY1875" fmla="*/ 411371 h 566036"/>
              <a:gd name="connsiteX1876" fmla="*/ 2135081 w 2148797"/>
              <a:gd name="connsiteY1876" fmla="*/ 411942 h 566036"/>
              <a:gd name="connsiteX1877" fmla="*/ 2139748 w 2148797"/>
              <a:gd name="connsiteY1877" fmla="*/ 425849 h 566036"/>
              <a:gd name="connsiteX1878" fmla="*/ 2146416 w 2148797"/>
              <a:gd name="connsiteY1878" fmla="*/ 435755 h 566036"/>
              <a:gd name="connsiteX1879" fmla="*/ 2148606 w 2148797"/>
              <a:gd name="connsiteY1879" fmla="*/ 436421 h 566036"/>
              <a:gd name="connsiteX1880" fmla="*/ 2148797 w 2148797"/>
              <a:gd name="connsiteY1880" fmla="*/ 436517 h 566036"/>
              <a:gd name="connsiteX1881" fmla="*/ 2147082 w 2148797"/>
              <a:gd name="connsiteY1881" fmla="*/ 438803 h 566036"/>
              <a:gd name="connsiteX1882" fmla="*/ 2143939 w 2148797"/>
              <a:gd name="connsiteY1882" fmla="*/ 440422 h 566036"/>
              <a:gd name="connsiteX1883" fmla="*/ 2137748 w 2148797"/>
              <a:gd name="connsiteY1883" fmla="*/ 445470 h 566036"/>
              <a:gd name="connsiteX1884" fmla="*/ 2131366 w 2148797"/>
              <a:gd name="connsiteY1884" fmla="*/ 451566 h 566036"/>
              <a:gd name="connsiteX1885" fmla="*/ 2141176 w 2148797"/>
              <a:gd name="connsiteY1885" fmla="*/ 452138 h 566036"/>
              <a:gd name="connsiteX1886" fmla="*/ 2143272 w 2148797"/>
              <a:gd name="connsiteY1886" fmla="*/ 456710 h 566036"/>
              <a:gd name="connsiteX1887" fmla="*/ 2139748 w 2148797"/>
              <a:gd name="connsiteY1887" fmla="*/ 457567 h 566036"/>
              <a:gd name="connsiteX1888" fmla="*/ 2138605 w 2148797"/>
              <a:gd name="connsiteY1888" fmla="*/ 456900 h 566036"/>
              <a:gd name="connsiteX1889" fmla="*/ 2138128 w 2148797"/>
              <a:gd name="connsiteY1889" fmla="*/ 456615 h 566036"/>
              <a:gd name="connsiteX1890" fmla="*/ 2135557 w 2148797"/>
              <a:gd name="connsiteY1890" fmla="*/ 455567 h 566036"/>
              <a:gd name="connsiteX1891" fmla="*/ 2134319 w 2148797"/>
              <a:gd name="connsiteY1891" fmla="*/ 459948 h 566036"/>
              <a:gd name="connsiteX1892" fmla="*/ 2133937 w 2148797"/>
              <a:gd name="connsiteY1892" fmla="*/ 465663 h 566036"/>
              <a:gd name="connsiteX1893" fmla="*/ 2130890 w 2148797"/>
              <a:gd name="connsiteY1893" fmla="*/ 465758 h 566036"/>
              <a:gd name="connsiteX1894" fmla="*/ 2122889 w 2148797"/>
              <a:gd name="connsiteY1894" fmla="*/ 466997 h 566036"/>
              <a:gd name="connsiteX1895" fmla="*/ 2115840 w 2148797"/>
              <a:gd name="connsiteY1895" fmla="*/ 465854 h 566036"/>
              <a:gd name="connsiteX1896" fmla="*/ 2111554 w 2148797"/>
              <a:gd name="connsiteY1896" fmla="*/ 466997 h 566036"/>
              <a:gd name="connsiteX1897" fmla="*/ 2110887 w 2148797"/>
              <a:gd name="connsiteY1897" fmla="*/ 467187 h 566036"/>
              <a:gd name="connsiteX1898" fmla="*/ 2114602 w 2148797"/>
              <a:gd name="connsiteY1898" fmla="*/ 472712 h 566036"/>
              <a:gd name="connsiteX1899" fmla="*/ 2112983 w 2148797"/>
              <a:gd name="connsiteY1899" fmla="*/ 475283 h 566036"/>
              <a:gd name="connsiteX1900" fmla="*/ 2112601 w 2148797"/>
              <a:gd name="connsiteY1900" fmla="*/ 475950 h 566036"/>
              <a:gd name="connsiteX1901" fmla="*/ 2109553 w 2148797"/>
              <a:gd name="connsiteY1901" fmla="*/ 479951 h 566036"/>
              <a:gd name="connsiteX1902" fmla="*/ 2106887 w 2148797"/>
              <a:gd name="connsiteY1902" fmla="*/ 479475 h 566036"/>
              <a:gd name="connsiteX1903" fmla="*/ 2102220 w 2148797"/>
              <a:gd name="connsiteY1903" fmla="*/ 478712 h 566036"/>
              <a:gd name="connsiteX1904" fmla="*/ 2097647 w 2148797"/>
              <a:gd name="connsiteY1904" fmla="*/ 480617 h 566036"/>
              <a:gd name="connsiteX1905" fmla="*/ 2097647 w 2148797"/>
              <a:gd name="connsiteY1905" fmla="*/ 478903 h 566036"/>
              <a:gd name="connsiteX1906" fmla="*/ 2097552 w 2148797"/>
              <a:gd name="connsiteY1906" fmla="*/ 472807 h 566036"/>
              <a:gd name="connsiteX1907" fmla="*/ 2091551 w 2148797"/>
              <a:gd name="connsiteY1907" fmla="*/ 477760 h 566036"/>
              <a:gd name="connsiteX1908" fmla="*/ 2093361 w 2148797"/>
              <a:gd name="connsiteY1908" fmla="*/ 482523 h 566036"/>
              <a:gd name="connsiteX1909" fmla="*/ 2091075 w 2148797"/>
              <a:gd name="connsiteY1909" fmla="*/ 487666 h 566036"/>
              <a:gd name="connsiteX1910" fmla="*/ 2083931 w 2148797"/>
              <a:gd name="connsiteY1910" fmla="*/ 488047 h 566036"/>
              <a:gd name="connsiteX1911" fmla="*/ 2066977 w 2148797"/>
              <a:gd name="connsiteY1911" fmla="*/ 488142 h 566036"/>
              <a:gd name="connsiteX1912" fmla="*/ 2065262 w 2148797"/>
              <a:gd name="connsiteY1912" fmla="*/ 490142 h 566036"/>
              <a:gd name="connsiteX1913" fmla="*/ 2063262 w 2148797"/>
              <a:gd name="connsiteY1913" fmla="*/ 492429 h 566036"/>
              <a:gd name="connsiteX1914" fmla="*/ 2054308 w 2148797"/>
              <a:gd name="connsiteY1914" fmla="*/ 492429 h 566036"/>
              <a:gd name="connsiteX1915" fmla="*/ 2041450 w 2148797"/>
              <a:gd name="connsiteY1915" fmla="*/ 492333 h 566036"/>
              <a:gd name="connsiteX1916" fmla="*/ 2023734 w 2148797"/>
              <a:gd name="connsiteY1916" fmla="*/ 493762 h 566036"/>
              <a:gd name="connsiteX1917" fmla="*/ 2021257 w 2148797"/>
              <a:gd name="connsiteY1917" fmla="*/ 496429 h 566036"/>
              <a:gd name="connsiteX1918" fmla="*/ 2018876 w 2148797"/>
              <a:gd name="connsiteY1918" fmla="*/ 496239 h 566036"/>
              <a:gd name="connsiteX1919" fmla="*/ 2014780 w 2148797"/>
              <a:gd name="connsiteY1919" fmla="*/ 492429 h 566036"/>
              <a:gd name="connsiteX1920" fmla="*/ 2011637 w 2148797"/>
              <a:gd name="connsiteY1920" fmla="*/ 496048 h 566036"/>
              <a:gd name="connsiteX1921" fmla="*/ 2004778 w 2148797"/>
              <a:gd name="connsiteY1921" fmla="*/ 497667 h 566036"/>
              <a:gd name="connsiteX1922" fmla="*/ 1998778 w 2148797"/>
              <a:gd name="connsiteY1922" fmla="*/ 500429 h 566036"/>
              <a:gd name="connsiteX1923" fmla="*/ 1992872 w 2148797"/>
              <a:gd name="connsiteY1923" fmla="*/ 500525 h 566036"/>
              <a:gd name="connsiteX1924" fmla="*/ 1988681 w 2148797"/>
              <a:gd name="connsiteY1924" fmla="*/ 501668 h 566036"/>
              <a:gd name="connsiteX1925" fmla="*/ 1978204 w 2148797"/>
              <a:gd name="connsiteY1925" fmla="*/ 495858 h 566036"/>
              <a:gd name="connsiteX1926" fmla="*/ 1972203 w 2148797"/>
              <a:gd name="connsiteY1926" fmla="*/ 501763 h 566036"/>
              <a:gd name="connsiteX1927" fmla="*/ 1963345 w 2148797"/>
              <a:gd name="connsiteY1927" fmla="*/ 503477 h 566036"/>
              <a:gd name="connsiteX1928" fmla="*/ 1951058 w 2148797"/>
              <a:gd name="connsiteY1928" fmla="*/ 499572 h 566036"/>
              <a:gd name="connsiteX1929" fmla="*/ 1931531 w 2148797"/>
              <a:gd name="connsiteY1929" fmla="*/ 503096 h 566036"/>
              <a:gd name="connsiteX1930" fmla="*/ 1925531 w 2148797"/>
              <a:gd name="connsiteY1930" fmla="*/ 501858 h 566036"/>
              <a:gd name="connsiteX1931" fmla="*/ 1922959 w 2148797"/>
              <a:gd name="connsiteY1931" fmla="*/ 501287 h 566036"/>
              <a:gd name="connsiteX1932" fmla="*/ 1916291 w 2148797"/>
              <a:gd name="connsiteY1932" fmla="*/ 502430 h 566036"/>
              <a:gd name="connsiteX1933" fmla="*/ 1910100 w 2148797"/>
              <a:gd name="connsiteY1933" fmla="*/ 501096 h 566036"/>
              <a:gd name="connsiteX1934" fmla="*/ 1895431 w 2148797"/>
              <a:gd name="connsiteY1934" fmla="*/ 499572 h 566036"/>
              <a:gd name="connsiteX1935" fmla="*/ 1870952 w 2148797"/>
              <a:gd name="connsiteY1935" fmla="*/ 503001 h 566036"/>
              <a:gd name="connsiteX1936" fmla="*/ 1869047 w 2148797"/>
              <a:gd name="connsiteY1936" fmla="*/ 506240 h 566036"/>
              <a:gd name="connsiteX1937" fmla="*/ 1865618 w 2148797"/>
              <a:gd name="connsiteY1937" fmla="*/ 500906 h 566036"/>
              <a:gd name="connsiteX1938" fmla="*/ 1851998 w 2148797"/>
              <a:gd name="connsiteY1938" fmla="*/ 502620 h 566036"/>
              <a:gd name="connsiteX1939" fmla="*/ 1846950 w 2148797"/>
              <a:gd name="connsiteY1939" fmla="*/ 499763 h 566036"/>
              <a:gd name="connsiteX1940" fmla="*/ 1844758 w 2148797"/>
              <a:gd name="connsiteY1940" fmla="*/ 498429 h 566036"/>
              <a:gd name="connsiteX1941" fmla="*/ 1831328 w 2148797"/>
              <a:gd name="connsiteY1941" fmla="*/ 499858 h 566036"/>
              <a:gd name="connsiteX1942" fmla="*/ 1829043 w 2148797"/>
              <a:gd name="connsiteY1942" fmla="*/ 500715 h 566036"/>
              <a:gd name="connsiteX1943" fmla="*/ 1827137 w 2148797"/>
              <a:gd name="connsiteY1943" fmla="*/ 501382 h 566036"/>
              <a:gd name="connsiteX1944" fmla="*/ 1816469 w 2148797"/>
              <a:gd name="connsiteY1944" fmla="*/ 500906 h 566036"/>
              <a:gd name="connsiteX1945" fmla="*/ 1813135 w 2148797"/>
              <a:gd name="connsiteY1945" fmla="*/ 500620 h 566036"/>
              <a:gd name="connsiteX1946" fmla="*/ 1811231 w 2148797"/>
              <a:gd name="connsiteY1946" fmla="*/ 500429 h 566036"/>
              <a:gd name="connsiteX1947" fmla="*/ 1805992 w 2148797"/>
              <a:gd name="connsiteY1947" fmla="*/ 501382 h 566036"/>
              <a:gd name="connsiteX1948" fmla="*/ 1802182 w 2148797"/>
              <a:gd name="connsiteY1948" fmla="*/ 506335 h 566036"/>
              <a:gd name="connsiteX1949" fmla="*/ 1798467 w 2148797"/>
              <a:gd name="connsiteY1949" fmla="*/ 499953 h 566036"/>
              <a:gd name="connsiteX1950" fmla="*/ 1795419 w 2148797"/>
              <a:gd name="connsiteY1950" fmla="*/ 500906 h 566036"/>
              <a:gd name="connsiteX1951" fmla="*/ 1790847 w 2148797"/>
              <a:gd name="connsiteY1951" fmla="*/ 502335 h 566036"/>
              <a:gd name="connsiteX1952" fmla="*/ 1797515 w 2148797"/>
              <a:gd name="connsiteY1952" fmla="*/ 509097 h 566036"/>
              <a:gd name="connsiteX1953" fmla="*/ 1791609 w 2148797"/>
              <a:gd name="connsiteY1953" fmla="*/ 513288 h 566036"/>
              <a:gd name="connsiteX1954" fmla="*/ 1780179 w 2148797"/>
              <a:gd name="connsiteY1954" fmla="*/ 511669 h 566036"/>
              <a:gd name="connsiteX1955" fmla="*/ 1772559 w 2148797"/>
              <a:gd name="connsiteY1955" fmla="*/ 515860 h 566036"/>
              <a:gd name="connsiteX1956" fmla="*/ 1777798 w 2148797"/>
              <a:gd name="connsiteY1956" fmla="*/ 517860 h 566036"/>
              <a:gd name="connsiteX1957" fmla="*/ 1776560 w 2148797"/>
              <a:gd name="connsiteY1957" fmla="*/ 519670 h 566036"/>
              <a:gd name="connsiteX1958" fmla="*/ 1774369 w 2148797"/>
              <a:gd name="connsiteY1958" fmla="*/ 529671 h 566036"/>
              <a:gd name="connsiteX1959" fmla="*/ 1765701 w 2148797"/>
              <a:gd name="connsiteY1959" fmla="*/ 532529 h 566036"/>
              <a:gd name="connsiteX1960" fmla="*/ 1763987 w 2148797"/>
              <a:gd name="connsiteY1960" fmla="*/ 528242 h 566036"/>
              <a:gd name="connsiteX1961" fmla="*/ 1758938 w 2148797"/>
              <a:gd name="connsiteY1961" fmla="*/ 528528 h 566036"/>
              <a:gd name="connsiteX1962" fmla="*/ 1758176 w 2148797"/>
              <a:gd name="connsiteY1962" fmla="*/ 532148 h 566036"/>
              <a:gd name="connsiteX1963" fmla="*/ 1755128 w 2148797"/>
              <a:gd name="connsiteY1963" fmla="*/ 533005 h 566036"/>
              <a:gd name="connsiteX1964" fmla="*/ 1753795 w 2148797"/>
              <a:gd name="connsiteY1964" fmla="*/ 531957 h 566036"/>
              <a:gd name="connsiteX1965" fmla="*/ 1752937 w 2148797"/>
              <a:gd name="connsiteY1965" fmla="*/ 531291 h 566036"/>
              <a:gd name="connsiteX1966" fmla="*/ 1756081 w 2148797"/>
              <a:gd name="connsiteY1966" fmla="*/ 526814 h 566036"/>
              <a:gd name="connsiteX1967" fmla="*/ 1760462 w 2148797"/>
              <a:gd name="connsiteY1967" fmla="*/ 521480 h 566036"/>
              <a:gd name="connsiteX1968" fmla="*/ 1758176 w 2148797"/>
              <a:gd name="connsiteY1968" fmla="*/ 515669 h 566036"/>
              <a:gd name="connsiteX1969" fmla="*/ 1760272 w 2148797"/>
              <a:gd name="connsiteY1969" fmla="*/ 509383 h 566036"/>
              <a:gd name="connsiteX1970" fmla="*/ 1765796 w 2148797"/>
              <a:gd name="connsiteY1970" fmla="*/ 508431 h 566036"/>
              <a:gd name="connsiteX1971" fmla="*/ 1770178 w 2148797"/>
              <a:gd name="connsiteY1971" fmla="*/ 510335 h 566036"/>
              <a:gd name="connsiteX1972" fmla="*/ 1770464 w 2148797"/>
              <a:gd name="connsiteY1972" fmla="*/ 509859 h 566036"/>
              <a:gd name="connsiteX1973" fmla="*/ 1772464 w 2148797"/>
              <a:gd name="connsiteY1973" fmla="*/ 506906 h 566036"/>
              <a:gd name="connsiteX1974" fmla="*/ 1764558 w 2148797"/>
              <a:gd name="connsiteY1974" fmla="*/ 500048 h 566036"/>
              <a:gd name="connsiteX1975" fmla="*/ 1762081 w 2148797"/>
              <a:gd name="connsiteY1975" fmla="*/ 502144 h 566036"/>
              <a:gd name="connsiteX1976" fmla="*/ 1758557 w 2148797"/>
              <a:gd name="connsiteY1976" fmla="*/ 502716 h 566036"/>
              <a:gd name="connsiteX1977" fmla="*/ 1755319 w 2148797"/>
              <a:gd name="connsiteY1977" fmla="*/ 503573 h 566036"/>
              <a:gd name="connsiteX1978" fmla="*/ 1747889 w 2148797"/>
              <a:gd name="connsiteY1978" fmla="*/ 501192 h 566036"/>
              <a:gd name="connsiteX1979" fmla="*/ 1742269 w 2148797"/>
              <a:gd name="connsiteY1979" fmla="*/ 503192 h 566036"/>
              <a:gd name="connsiteX1980" fmla="*/ 1729125 w 2148797"/>
              <a:gd name="connsiteY1980" fmla="*/ 503382 h 566036"/>
              <a:gd name="connsiteX1981" fmla="*/ 1714743 w 2148797"/>
              <a:gd name="connsiteY1981" fmla="*/ 503573 h 566036"/>
              <a:gd name="connsiteX1982" fmla="*/ 1712456 w 2148797"/>
              <a:gd name="connsiteY1982" fmla="*/ 502716 h 566036"/>
              <a:gd name="connsiteX1983" fmla="*/ 1707027 w 2148797"/>
              <a:gd name="connsiteY1983" fmla="*/ 500620 h 566036"/>
              <a:gd name="connsiteX1984" fmla="*/ 1706646 w 2148797"/>
              <a:gd name="connsiteY1984" fmla="*/ 500525 h 566036"/>
              <a:gd name="connsiteX1985" fmla="*/ 1700836 w 2148797"/>
              <a:gd name="connsiteY1985" fmla="*/ 503192 h 566036"/>
              <a:gd name="connsiteX1986" fmla="*/ 1700740 w 2148797"/>
              <a:gd name="connsiteY1986" fmla="*/ 513955 h 566036"/>
              <a:gd name="connsiteX1987" fmla="*/ 1699217 w 2148797"/>
              <a:gd name="connsiteY1987" fmla="*/ 522527 h 566036"/>
              <a:gd name="connsiteX1988" fmla="*/ 1692454 w 2148797"/>
              <a:gd name="connsiteY1988" fmla="*/ 521861 h 566036"/>
              <a:gd name="connsiteX1989" fmla="*/ 1690073 w 2148797"/>
              <a:gd name="connsiteY1989" fmla="*/ 521385 h 566036"/>
              <a:gd name="connsiteX1990" fmla="*/ 1687501 w 2148797"/>
              <a:gd name="connsiteY1990" fmla="*/ 520908 h 566036"/>
              <a:gd name="connsiteX1991" fmla="*/ 1682357 w 2148797"/>
              <a:gd name="connsiteY1991" fmla="*/ 514812 h 566036"/>
              <a:gd name="connsiteX1992" fmla="*/ 1683024 w 2148797"/>
              <a:gd name="connsiteY1992" fmla="*/ 507192 h 566036"/>
              <a:gd name="connsiteX1993" fmla="*/ 1691120 w 2148797"/>
              <a:gd name="connsiteY1993" fmla="*/ 507859 h 566036"/>
              <a:gd name="connsiteX1994" fmla="*/ 1690453 w 2148797"/>
              <a:gd name="connsiteY1994" fmla="*/ 509192 h 566036"/>
              <a:gd name="connsiteX1995" fmla="*/ 1688549 w 2148797"/>
              <a:gd name="connsiteY1995" fmla="*/ 513765 h 566036"/>
              <a:gd name="connsiteX1996" fmla="*/ 1688263 w 2148797"/>
              <a:gd name="connsiteY1996" fmla="*/ 514908 h 566036"/>
              <a:gd name="connsiteX1997" fmla="*/ 1691501 w 2148797"/>
              <a:gd name="connsiteY1997" fmla="*/ 517194 h 566036"/>
              <a:gd name="connsiteX1998" fmla="*/ 1692454 w 2148797"/>
              <a:gd name="connsiteY1998" fmla="*/ 516717 h 566036"/>
              <a:gd name="connsiteX1999" fmla="*/ 1698741 w 2148797"/>
              <a:gd name="connsiteY1999" fmla="*/ 513383 h 566036"/>
              <a:gd name="connsiteX2000" fmla="*/ 1689216 w 2148797"/>
              <a:gd name="connsiteY2000" fmla="*/ 503001 h 566036"/>
              <a:gd name="connsiteX2001" fmla="*/ 1685405 w 2148797"/>
              <a:gd name="connsiteY2001" fmla="*/ 503954 h 566036"/>
              <a:gd name="connsiteX2002" fmla="*/ 1682357 w 2148797"/>
              <a:gd name="connsiteY2002" fmla="*/ 504621 h 566036"/>
              <a:gd name="connsiteX2003" fmla="*/ 1674071 w 2148797"/>
              <a:gd name="connsiteY2003" fmla="*/ 504430 h 566036"/>
              <a:gd name="connsiteX2004" fmla="*/ 1672928 w 2148797"/>
              <a:gd name="connsiteY2004" fmla="*/ 504240 h 566036"/>
              <a:gd name="connsiteX2005" fmla="*/ 1670451 w 2148797"/>
              <a:gd name="connsiteY2005" fmla="*/ 506430 h 566036"/>
              <a:gd name="connsiteX2006" fmla="*/ 1671309 w 2148797"/>
              <a:gd name="connsiteY2006" fmla="*/ 508526 h 566036"/>
              <a:gd name="connsiteX2007" fmla="*/ 1667308 w 2148797"/>
              <a:gd name="connsiteY2007" fmla="*/ 512907 h 566036"/>
              <a:gd name="connsiteX2008" fmla="*/ 1664926 w 2148797"/>
              <a:gd name="connsiteY2008" fmla="*/ 518527 h 566036"/>
              <a:gd name="connsiteX2009" fmla="*/ 1664831 w 2148797"/>
              <a:gd name="connsiteY2009" fmla="*/ 517956 h 566036"/>
              <a:gd name="connsiteX2010" fmla="*/ 1664546 w 2148797"/>
              <a:gd name="connsiteY2010" fmla="*/ 515289 h 566036"/>
              <a:gd name="connsiteX2011" fmla="*/ 1662450 w 2148797"/>
              <a:gd name="connsiteY2011" fmla="*/ 509478 h 566036"/>
              <a:gd name="connsiteX2012" fmla="*/ 1658640 w 2148797"/>
              <a:gd name="connsiteY2012" fmla="*/ 512431 h 566036"/>
              <a:gd name="connsiteX2013" fmla="*/ 1655211 w 2148797"/>
              <a:gd name="connsiteY2013" fmla="*/ 519765 h 566036"/>
              <a:gd name="connsiteX2014" fmla="*/ 1644733 w 2148797"/>
              <a:gd name="connsiteY2014" fmla="*/ 517479 h 566036"/>
              <a:gd name="connsiteX2015" fmla="*/ 1641495 w 2148797"/>
              <a:gd name="connsiteY2015" fmla="*/ 512812 h 566036"/>
              <a:gd name="connsiteX2016" fmla="*/ 1637400 w 2148797"/>
              <a:gd name="connsiteY2016" fmla="*/ 506525 h 566036"/>
              <a:gd name="connsiteX2017" fmla="*/ 1628636 w 2148797"/>
              <a:gd name="connsiteY2017" fmla="*/ 505954 h 566036"/>
              <a:gd name="connsiteX2018" fmla="*/ 1628636 w 2148797"/>
              <a:gd name="connsiteY2018" fmla="*/ 506240 h 566036"/>
              <a:gd name="connsiteX2019" fmla="*/ 1627398 w 2148797"/>
              <a:gd name="connsiteY2019" fmla="*/ 511098 h 566036"/>
              <a:gd name="connsiteX2020" fmla="*/ 1625588 w 2148797"/>
              <a:gd name="connsiteY2020" fmla="*/ 518908 h 566036"/>
              <a:gd name="connsiteX2021" fmla="*/ 1624255 w 2148797"/>
              <a:gd name="connsiteY2021" fmla="*/ 517956 h 566036"/>
              <a:gd name="connsiteX2022" fmla="*/ 1620064 w 2148797"/>
              <a:gd name="connsiteY2022" fmla="*/ 516336 h 566036"/>
              <a:gd name="connsiteX2023" fmla="*/ 1618730 w 2148797"/>
              <a:gd name="connsiteY2023" fmla="*/ 515193 h 566036"/>
              <a:gd name="connsiteX2024" fmla="*/ 1617683 w 2148797"/>
              <a:gd name="connsiteY2024" fmla="*/ 508431 h 566036"/>
              <a:gd name="connsiteX2025" fmla="*/ 1616921 w 2148797"/>
              <a:gd name="connsiteY2025" fmla="*/ 506906 h 566036"/>
              <a:gd name="connsiteX2026" fmla="*/ 1612349 w 2148797"/>
              <a:gd name="connsiteY2026" fmla="*/ 502716 h 566036"/>
              <a:gd name="connsiteX2027" fmla="*/ 1609491 w 2148797"/>
              <a:gd name="connsiteY2027" fmla="*/ 501858 h 566036"/>
              <a:gd name="connsiteX2028" fmla="*/ 1607586 w 2148797"/>
              <a:gd name="connsiteY2028" fmla="*/ 506335 h 566036"/>
              <a:gd name="connsiteX2029" fmla="*/ 1606729 w 2148797"/>
              <a:gd name="connsiteY2029" fmla="*/ 508907 h 566036"/>
              <a:gd name="connsiteX2030" fmla="*/ 1610348 w 2148797"/>
              <a:gd name="connsiteY2030" fmla="*/ 512621 h 566036"/>
              <a:gd name="connsiteX2031" fmla="*/ 1604348 w 2148797"/>
              <a:gd name="connsiteY2031" fmla="*/ 516622 h 566036"/>
              <a:gd name="connsiteX2032" fmla="*/ 1601776 w 2148797"/>
              <a:gd name="connsiteY2032" fmla="*/ 520813 h 566036"/>
              <a:gd name="connsiteX2033" fmla="*/ 1598061 w 2148797"/>
              <a:gd name="connsiteY2033" fmla="*/ 510717 h 566036"/>
              <a:gd name="connsiteX2034" fmla="*/ 1600728 w 2148797"/>
              <a:gd name="connsiteY2034" fmla="*/ 504906 h 566036"/>
              <a:gd name="connsiteX2035" fmla="*/ 1597585 w 2148797"/>
              <a:gd name="connsiteY2035" fmla="*/ 503763 h 566036"/>
              <a:gd name="connsiteX2036" fmla="*/ 1596442 w 2148797"/>
              <a:gd name="connsiteY2036" fmla="*/ 504430 h 566036"/>
              <a:gd name="connsiteX2037" fmla="*/ 1596347 w 2148797"/>
              <a:gd name="connsiteY2037" fmla="*/ 505383 h 566036"/>
              <a:gd name="connsiteX2038" fmla="*/ 1593584 w 2148797"/>
              <a:gd name="connsiteY2038" fmla="*/ 507097 h 566036"/>
              <a:gd name="connsiteX2039" fmla="*/ 1592156 w 2148797"/>
              <a:gd name="connsiteY2039" fmla="*/ 514431 h 566036"/>
              <a:gd name="connsiteX2040" fmla="*/ 1596347 w 2148797"/>
              <a:gd name="connsiteY2040" fmla="*/ 518337 h 566036"/>
              <a:gd name="connsiteX2041" fmla="*/ 1596347 w 2148797"/>
              <a:gd name="connsiteY2041" fmla="*/ 518622 h 566036"/>
              <a:gd name="connsiteX2042" fmla="*/ 1596061 w 2148797"/>
              <a:gd name="connsiteY2042" fmla="*/ 520623 h 566036"/>
              <a:gd name="connsiteX2043" fmla="*/ 1594346 w 2148797"/>
              <a:gd name="connsiteY2043" fmla="*/ 520813 h 566036"/>
              <a:gd name="connsiteX2044" fmla="*/ 1590727 w 2148797"/>
              <a:gd name="connsiteY2044" fmla="*/ 517860 h 566036"/>
              <a:gd name="connsiteX2045" fmla="*/ 1579678 w 2148797"/>
              <a:gd name="connsiteY2045" fmla="*/ 511860 h 566036"/>
              <a:gd name="connsiteX2046" fmla="*/ 1578249 w 2148797"/>
              <a:gd name="connsiteY2046" fmla="*/ 508145 h 566036"/>
              <a:gd name="connsiteX2047" fmla="*/ 1574916 w 2148797"/>
              <a:gd name="connsiteY2047" fmla="*/ 505192 h 566036"/>
              <a:gd name="connsiteX2048" fmla="*/ 1574058 w 2148797"/>
              <a:gd name="connsiteY2048" fmla="*/ 504716 h 566036"/>
              <a:gd name="connsiteX2049" fmla="*/ 1572058 w 2148797"/>
              <a:gd name="connsiteY2049" fmla="*/ 505859 h 566036"/>
              <a:gd name="connsiteX2050" fmla="*/ 1573391 w 2148797"/>
              <a:gd name="connsiteY2050" fmla="*/ 511574 h 566036"/>
              <a:gd name="connsiteX2051" fmla="*/ 1570915 w 2148797"/>
              <a:gd name="connsiteY2051" fmla="*/ 520813 h 566036"/>
              <a:gd name="connsiteX2052" fmla="*/ 1560151 w 2148797"/>
              <a:gd name="connsiteY2052" fmla="*/ 519956 h 566036"/>
              <a:gd name="connsiteX2053" fmla="*/ 1563390 w 2148797"/>
              <a:gd name="connsiteY2053" fmla="*/ 516241 h 566036"/>
              <a:gd name="connsiteX2054" fmla="*/ 1559961 w 2148797"/>
              <a:gd name="connsiteY2054" fmla="*/ 514431 h 566036"/>
              <a:gd name="connsiteX2055" fmla="*/ 1548339 w 2148797"/>
              <a:gd name="connsiteY2055" fmla="*/ 513001 h 566036"/>
              <a:gd name="connsiteX2056" fmla="*/ 1547960 w 2148797"/>
              <a:gd name="connsiteY2056" fmla="*/ 508621 h 566036"/>
              <a:gd name="connsiteX2057" fmla="*/ 1549483 w 2148797"/>
              <a:gd name="connsiteY2057" fmla="*/ 503096 h 566036"/>
              <a:gd name="connsiteX2058" fmla="*/ 1547388 w 2148797"/>
              <a:gd name="connsiteY2058" fmla="*/ 502430 h 566036"/>
              <a:gd name="connsiteX2059" fmla="*/ 1538720 w 2148797"/>
              <a:gd name="connsiteY2059" fmla="*/ 503096 h 566036"/>
              <a:gd name="connsiteX2060" fmla="*/ 1530338 w 2148797"/>
              <a:gd name="connsiteY2060" fmla="*/ 504906 h 566036"/>
              <a:gd name="connsiteX2061" fmla="*/ 1529481 w 2148797"/>
              <a:gd name="connsiteY2061" fmla="*/ 507573 h 566036"/>
              <a:gd name="connsiteX2062" fmla="*/ 1531386 w 2148797"/>
              <a:gd name="connsiteY2062" fmla="*/ 508621 h 566036"/>
              <a:gd name="connsiteX2063" fmla="*/ 1533768 w 2148797"/>
              <a:gd name="connsiteY2063" fmla="*/ 508240 h 566036"/>
              <a:gd name="connsiteX2064" fmla="*/ 1539292 w 2148797"/>
              <a:gd name="connsiteY2064" fmla="*/ 506716 h 566036"/>
              <a:gd name="connsiteX2065" fmla="*/ 1546177 w 2148797"/>
              <a:gd name="connsiteY2065" fmla="*/ 512735 h 566036"/>
              <a:gd name="connsiteX2066" fmla="*/ 1535196 w 2148797"/>
              <a:gd name="connsiteY2066" fmla="*/ 511383 h 566036"/>
              <a:gd name="connsiteX2067" fmla="*/ 1533386 w 2148797"/>
              <a:gd name="connsiteY2067" fmla="*/ 511002 h 566036"/>
              <a:gd name="connsiteX2068" fmla="*/ 1533196 w 2148797"/>
              <a:gd name="connsiteY2068" fmla="*/ 510907 h 566036"/>
              <a:gd name="connsiteX2069" fmla="*/ 1535291 w 2148797"/>
              <a:gd name="connsiteY2069" fmla="*/ 514717 h 566036"/>
              <a:gd name="connsiteX2070" fmla="*/ 1537101 w 2148797"/>
              <a:gd name="connsiteY2070" fmla="*/ 515098 h 566036"/>
              <a:gd name="connsiteX2071" fmla="*/ 1539292 w 2148797"/>
              <a:gd name="connsiteY2071" fmla="*/ 515765 h 566036"/>
              <a:gd name="connsiteX2072" fmla="*/ 1548817 w 2148797"/>
              <a:gd name="connsiteY2072" fmla="*/ 518527 h 566036"/>
              <a:gd name="connsiteX2073" fmla="*/ 1548491 w 2148797"/>
              <a:gd name="connsiteY2073" fmla="*/ 514757 h 566036"/>
              <a:gd name="connsiteX2074" fmla="*/ 1552912 w 2148797"/>
              <a:gd name="connsiteY2074" fmla="*/ 518622 h 566036"/>
              <a:gd name="connsiteX2075" fmla="*/ 1552531 w 2148797"/>
              <a:gd name="connsiteY2075" fmla="*/ 519098 h 566036"/>
              <a:gd name="connsiteX2076" fmla="*/ 1547674 w 2148797"/>
              <a:gd name="connsiteY2076" fmla="*/ 523575 h 566036"/>
              <a:gd name="connsiteX2077" fmla="*/ 1546817 w 2148797"/>
              <a:gd name="connsiteY2077" fmla="*/ 525290 h 566036"/>
              <a:gd name="connsiteX2078" fmla="*/ 1545197 w 2148797"/>
              <a:gd name="connsiteY2078" fmla="*/ 526338 h 566036"/>
              <a:gd name="connsiteX2079" fmla="*/ 1540054 w 2148797"/>
              <a:gd name="connsiteY2079" fmla="*/ 518146 h 566036"/>
              <a:gd name="connsiteX2080" fmla="*/ 1529862 w 2148797"/>
              <a:gd name="connsiteY2080" fmla="*/ 518051 h 566036"/>
              <a:gd name="connsiteX2081" fmla="*/ 1521861 w 2148797"/>
              <a:gd name="connsiteY2081" fmla="*/ 522051 h 566036"/>
              <a:gd name="connsiteX2082" fmla="*/ 1519480 w 2148797"/>
              <a:gd name="connsiteY2082" fmla="*/ 526909 h 566036"/>
              <a:gd name="connsiteX2083" fmla="*/ 1519194 w 2148797"/>
              <a:gd name="connsiteY2083" fmla="*/ 526528 h 566036"/>
              <a:gd name="connsiteX2084" fmla="*/ 1518242 w 2148797"/>
              <a:gd name="connsiteY2084" fmla="*/ 525099 h 566036"/>
              <a:gd name="connsiteX2085" fmla="*/ 1509860 w 2148797"/>
              <a:gd name="connsiteY2085" fmla="*/ 516812 h 566036"/>
              <a:gd name="connsiteX2086" fmla="*/ 1507669 w 2148797"/>
              <a:gd name="connsiteY2086" fmla="*/ 519289 h 566036"/>
              <a:gd name="connsiteX2087" fmla="*/ 1505002 w 2148797"/>
              <a:gd name="connsiteY2087" fmla="*/ 522337 h 566036"/>
              <a:gd name="connsiteX2088" fmla="*/ 1496906 w 2148797"/>
              <a:gd name="connsiteY2088" fmla="*/ 524433 h 566036"/>
              <a:gd name="connsiteX2089" fmla="*/ 1493667 w 2148797"/>
              <a:gd name="connsiteY2089" fmla="*/ 522432 h 566036"/>
              <a:gd name="connsiteX2090" fmla="*/ 1490048 w 2148797"/>
              <a:gd name="connsiteY2090" fmla="*/ 524052 h 566036"/>
              <a:gd name="connsiteX2091" fmla="*/ 1486333 w 2148797"/>
              <a:gd name="connsiteY2091" fmla="*/ 529957 h 566036"/>
              <a:gd name="connsiteX2092" fmla="*/ 1485571 w 2148797"/>
              <a:gd name="connsiteY2092" fmla="*/ 534624 h 566036"/>
              <a:gd name="connsiteX2093" fmla="*/ 1484904 w 2148797"/>
              <a:gd name="connsiteY2093" fmla="*/ 535386 h 566036"/>
              <a:gd name="connsiteX2094" fmla="*/ 1484237 w 2148797"/>
              <a:gd name="connsiteY2094" fmla="*/ 535291 h 566036"/>
              <a:gd name="connsiteX2095" fmla="*/ 1477189 w 2148797"/>
              <a:gd name="connsiteY2095" fmla="*/ 533005 h 566036"/>
              <a:gd name="connsiteX2096" fmla="*/ 1478998 w 2148797"/>
              <a:gd name="connsiteY2096" fmla="*/ 529862 h 566036"/>
              <a:gd name="connsiteX2097" fmla="*/ 1482904 w 2148797"/>
              <a:gd name="connsiteY2097" fmla="*/ 525671 h 566036"/>
              <a:gd name="connsiteX2098" fmla="*/ 1485476 w 2148797"/>
              <a:gd name="connsiteY2098" fmla="*/ 521861 h 566036"/>
              <a:gd name="connsiteX2099" fmla="*/ 1485380 w 2148797"/>
              <a:gd name="connsiteY2099" fmla="*/ 520908 h 566036"/>
              <a:gd name="connsiteX2100" fmla="*/ 1481475 w 2148797"/>
              <a:gd name="connsiteY2100" fmla="*/ 520146 h 566036"/>
              <a:gd name="connsiteX2101" fmla="*/ 1480427 w 2148797"/>
              <a:gd name="connsiteY2101" fmla="*/ 520908 h 566036"/>
              <a:gd name="connsiteX2102" fmla="*/ 1478808 w 2148797"/>
              <a:gd name="connsiteY2102" fmla="*/ 523194 h 566036"/>
              <a:gd name="connsiteX2103" fmla="*/ 1477856 w 2148797"/>
              <a:gd name="connsiteY2103" fmla="*/ 523480 h 566036"/>
              <a:gd name="connsiteX2104" fmla="*/ 1476331 w 2148797"/>
              <a:gd name="connsiteY2104" fmla="*/ 520718 h 566036"/>
              <a:gd name="connsiteX2105" fmla="*/ 1480713 w 2148797"/>
              <a:gd name="connsiteY2105" fmla="*/ 514812 h 566036"/>
              <a:gd name="connsiteX2106" fmla="*/ 1483189 w 2148797"/>
              <a:gd name="connsiteY2106" fmla="*/ 516050 h 566036"/>
              <a:gd name="connsiteX2107" fmla="*/ 1486714 w 2148797"/>
              <a:gd name="connsiteY2107" fmla="*/ 515003 h 566036"/>
              <a:gd name="connsiteX2108" fmla="*/ 1486809 w 2148797"/>
              <a:gd name="connsiteY2108" fmla="*/ 512907 h 566036"/>
              <a:gd name="connsiteX2109" fmla="*/ 1485380 w 2148797"/>
              <a:gd name="connsiteY2109" fmla="*/ 509764 h 566036"/>
              <a:gd name="connsiteX2110" fmla="*/ 1480618 w 2148797"/>
              <a:gd name="connsiteY2110" fmla="*/ 506525 h 566036"/>
              <a:gd name="connsiteX2111" fmla="*/ 1481475 w 2148797"/>
              <a:gd name="connsiteY2111" fmla="*/ 503001 h 566036"/>
              <a:gd name="connsiteX2112" fmla="*/ 1472236 w 2148797"/>
              <a:gd name="connsiteY2112" fmla="*/ 506049 h 566036"/>
              <a:gd name="connsiteX2113" fmla="*/ 1474998 w 2148797"/>
              <a:gd name="connsiteY2113" fmla="*/ 512431 h 566036"/>
              <a:gd name="connsiteX2114" fmla="*/ 1472903 w 2148797"/>
              <a:gd name="connsiteY2114" fmla="*/ 511288 h 566036"/>
              <a:gd name="connsiteX2115" fmla="*/ 1468331 w 2148797"/>
              <a:gd name="connsiteY2115" fmla="*/ 509573 h 566036"/>
              <a:gd name="connsiteX2116" fmla="*/ 1465378 w 2148797"/>
              <a:gd name="connsiteY2116" fmla="*/ 515860 h 566036"/>
              <a:gd name="connsiteX2117" fmla="*/ 1470902 w 2148797"/>
              <a:gd name="connsiteY2117" fmla="*/ 516527 h 566036"/>
              <a:gd name="connsiteX2118" fmla="*/ 1471569 w 2148797"/>
              <a:gd name="connsiteY2118" fmla="*/ 517384 h 566036"/>
              <a:gd name="connsiteX2119" fmla="*/ 1472522 w 2148797"/>
              <a:gd name="connsiteY2119" fmla="*/ 520051 h 566036"/>
              <a:gd name="connsiteX2120" fmla="*/ 1469664 w 2148797"/>
              <a:gd name="connsiteY2120" fmla="*/ 521289 h 566036"/>
              <a:gd name="connsiteX2121" fmla="*/ 1464044 w 2148797"/>
              <a:gd name="connsiteY2121" fmla="*/ 519670 h 566036"/>
              <a:gd name="connsiteX2122" fmla="*/ 1459948 w 2148797"/>
              <a:gd name="connsiteY2122" fmla="*/ 520432 h 566036"/>
              <a:gd name="connsiteX2123" fmla="*/ 1459948 w 2148797"/>
              <a:gd name="connsiteY2123" fmla="*/ 522623 h 566036"/>
              <a:gd name="connsiteX2124" fmla="*/ 1454138 w 2148797"/>
              <a:gd name="connsiteY2124" fmla="*/ 522051 h 566036"/>
              <a:gd name="connsiteX2125" fmla="*/ 1449757 w 2148797"/>
              <a:gd name="connsiteY2125" fmla="*/ 515479 h 566036"/>
              <a:gd name="connsiteX2126" fmla="*/ 1442613 w 2148797"/>
              <a:gd name="connsiteY2126" fmla="*/ 507383 h 566036"/>
              <a:gd name="connsiteX2127" fmla="*/ 1437470 w 2148797"/>
              <a:gd name="connsiteY2127" fmla="*/ 507287 h 566036"/>
              <a:gd name="connsiteX2128" fmla="*/ 1432040 w 2148797"/>
              <a:gd name="connsiteY2128" fmla="*/ 502049 h 566036"/>
              <a:gd name="connsiteX2129" fmla="*/ 1428230 w 2148797"/>
              <a:gd name="connsiteY2129" fmla="*/ 503763 h 566036"/>
              <a:gd name="connsiteX2130" fmla="*/ 1424992 w 2148797"/>
              <a:gd name="connsiteY2130" fmla="*/ 505192 h 566036"/>
              <a:gd name="connsiteX2131" fmla="*/ 1413752 w 2148797"/>
              <a:gd name="connsiteY2131" fmla="*/ 505764 h 566036"/>
              <a:gd name="connsiteX2132" fmla="*/ 1410895 w 2148797"/>
              <a:gd name="connsiteY2132" fmla="*/ 509288 h 566036"/>
              <a:gd name="connsiteX2133" fmla="*/ 1409656 w 2148797"/>
              <a:gd name="connsiteY2133" fmla="*/ 513098 h 566036"/>
              <a:gd name="connsiteX2134" fmla="*/ 1397179 w 2148797"/>
              <a:gd name="connsiteY2134" fmla="*/ 515860 h 566036"/>
              <a:gd name="connsiteX2135" fmla="*/ 1397750 w 2148797"/>
              <a:gd name="connsiteY2135" fmla="*/ 519194 h 566036"/>
              <a:gd name="connsiteX2136" fmla="*/ 1396131 w 2148797"/>
              <a:gd name="connsiteY2136" fmla="*/ 523385 h 566036"/>
              <a:gd name="connsiteX2137" fmla="*/ 1392988 w 2148797"/>
              <a:gd name="connsiteY2137" fmla="*/ 526433 h 566036"/>
              <a:gd name="connsiteX2138" fmla="*/ 1395560 w 2148797"/>
              <a:gd name="connsiteY2138" fmla="*/ 528052 h 566036"/>
              <a:gd name="connsiteX2139" fmla="*/ 1402513 w 2148797"/>
              <a:gd name="connsiteY2139" fmla="*/ 532053 h 566036"/>
              <a:gd name="connsiteX2140" fmla="*/ 1402703 w 2148797"/>
              <a:gd name="connsiteY2140" fmla="*/ 534529 h 566036"/>
              <a:gd name="connsiteX2141" fmla="*/ 1400227 w 2148797"/>
              <a:gd name="connsiteY2141" fmla="*/ 534243 h 566036"/>
              <a:gd name="connsiteX2142" fmla="*/ 1397274 w 2148797"/>
              <a:gd name="connsiteY2142" fmla="*/ 533862 h 566036"/>
              <a:gd name="connsiteX2143" fmla="*/ 1390702 w 2148797"/>
              <a:gd name="connsiteY2143" fmla="*/ 533481 h 566036"/>
              <a:gd name="connsiteX2144" fmla="*/ 1389368 w 2148797"/>
              <a:gd name="connsiteY2144" fmla="*/ 524623 h 566036"/>
              <a:gd name="connsiteX2145" fmla="*/ 1379939 w 2148797"/>
              <a:gd name="connsiteY2145" fmla="*/ 509669 h 566036"/>
              <a:gd name="connsiteX2146" fmla="*/ 1378033 w 2148797"/>
              <a:gd name="connsiteY2146" fmla="*/ 505668 h 566036"/>
              <a:gd name="connsiteX2147" fmla="*/ 1376890 w 2148797"/>
              <a:gd name="connsiteY2147" fmla="*/ 503668 h 566036"/>
              <a:gd name="connsiteX2148" fmla="*/ 1370082 w 2148797"/>
              <a:gd name="connsiteY2148" fmla="*/ 505384 h 566036"/>
              <a:gd name="connsiteX2149" fmla="*/ 1373747 w 2148797"/>
              <a:gd name="connsiteY2149" fmla="*/ 509764 h 566036"/>
              <a:gd name="connsiteX2150" fmla="*/ 1372509 w 2148797"/>
              <a:gd name="connsiteY2150" fmla="*/ 520718 h 566036"/>
              <a:gd name="connsiteX2151" fmla="*/ 1372128 w 2148797"/>
              <a:gd name="connsiteY2151" fmla="*/ 521670 h 566036"/>
              <a:gd name="connsiteX2152" fmla="*/ 1370032 w 2148797"/>
              <a:gd name="connsiteY2152" fmla="*/ 523480 h 566036"/>
              <a:gd name="connsiteX2153" fmla="*/ 1367175 w 2148797"/>
              <a:gd name="connsiteY2153" fmla="*/ 522337 h 566036"/>
              <a:gd name="connsiteX2154" fmla="*/ 1368413 w 2148797"/>
              <a:gd name="connsiteY2154" fmla="*/ 518337 h 566036"/>
              <a:gd name="connsiteX2155" fmla="*/ 1368604 w 2148797"/>
              <a:gd name="connsiteY2155" fmla="*/ 511764 h 566036"/>
              <a:gd name="connsiteX2156" fmla="*/ 1368890 w 2148797"/>
              <a:gd name="connsiteY2156" fmla="*/ 510240 h 566036"/>
              <a:gd name="connsiteX2157" fmla="*/ 1369774 w 2148797"/>
              <a:gd name="connsiteY2157" fmla="*/ 505462 h 566036"/>
              <a:gd name="connsiteX2158" fmla="*/ 1365175 w 2148797"/>
              <a:gd name="connsiteY2158" fmla="*/ 506621 h 566036"/>
              <a:gd name="connsiteX2159" fmla="*/ 1344982 w 2148797"/>
              <a:gd name="connsiteY2159" fmla="*/ 502716 h 566036"/>
              <a:gd name="connsiteX2160" fmla="*/ 1335552 w 2148797"/>
              <a:gd name="connsiteY2160" fmla="*/ 509192 h 566036"/>
              <a:gd name="connsiteX2161" fmla="*/ 1334504 w 2148797"/>
              <a:gd name="connsiteY2161" fmla="*/ 508907 h 566036"/>
              <a:gd name="connsiteX2162" fmla="*/ 1332599 w 2148797"/>
              <a:gd name="connsiteY2162" fmla="*/ 508431 h 566036"/>
              <a:gd name="connsiteX2163" fmla="*/ 1330313 w 2148797"/>
              <a:gd name="connsiteY2163" fmla="*/ 505764 h 566036"/>
              <a:gd name="connsiteX2164" fmla="*/ 1329932 w 2148797"/>
              <a:gd name="connsiteY2164" fmla="*/ 505192 h 566036"/>
              <a:gd name="connsiteX2165" fmla="*/ 1328313 w 2148797"/>
              <a:gd name="connsiteY2165" fmla="*/ 502811 h 566036"/>
              <a:gd name="connsiteX2166" fmla="*/ 1318883 w 2148797"/>
              <a:gd name="connsiteY2166" fmla="*/ 502525 h 566036"/>
              <a:gd name="connsiteX2167" fmla="*/ 1307453 w 2148797"/>
              <a:gd name="connsiteY2167" fmla="*/ 506716 h 566036"/>
              <a:gd name="connsiteX2168" fmla="*/ 1309263 w 2148797"/>
              <a:gd name="connsiteY2168" fmla="*/ 515098 h 566036"/>
              <a:gd name="connsiteX2169" fmla="*/ 1317931 w 2148797"/>
              <a:gd name="connsiteY2169" fmla="*/ 512812 h 566036"/>
              <a:gd name="connsiteX2170" fmla="*/ 1317931 w 2148797"/>
              <a:gd name="connsiteY2170" fmla="*/ 513669 h 566036"/>
              <a:gd name="connsiteX2171" fmla="*/ 1317836 w 2148797"/>
              <a:gd name="connsiteY2171" fmla="*/ 519860 h 566036"/>
              <a:gd name="connsiteX2172" fmla="*/ 1301453 w 2148797"/>
              <a:gd name="connsiteY2172" fmla="*/ 519670 h 566036"/>
              <a:gd name="connsiteX2173" fmla="*/ 1297255 w 2148797"/>
              <a:gd name="connsiteY2173" fmla="*/ 517094 h 566036"/>
              <a:gd name="connsiteX2174" fmla="*/ 1300881 w 2148797"/>
              <a:gd name="connsiteY2174" fmla="*/ 512431 h 566036"/>
              <a:gd name="connsiteX2175" fmla="*/ 1299738 w 2148797"/>
              <a:gd name="connsiteY2175" fmla="*/ 507097 h 566036"/>
              <a:gd name="connsiteX2176" fmla="*/ 1304120 w 2148797"/>
              <a:gd name="connsiteY2176" fmla="*/ 504906 h 566036"/>
              <a:gd name="connsiteX2177" fmla="*/ 1304024 w 2148797"/>
              <a:gd name="connsiteY2177" fmla="*/ 504906 h 566036"/>
              <a:gd name="connsiteX2178" fmla="*/ 1300119 w 2148797"/>
              <a:gd name="connsiteY2178" fmla="*/ 505287 h 566036"/>
              <a:gd name="connsiteX2179" fmla="*/ 1290594 w 2148797"/>
              <a:gd name="connsiteY2179" fmla="*/ 502716 h 566036"/>
              <a:gd name="connsiteX2180" fmla="*/ 1288022 w 2148797"/>
              <a:gd name="connsiteY2180" fmla="*/ 505097 h 566036"/>
              <a:gd name="connsiteX2181" fmla="*/ 1283164 w 2148797"/>
              <a:gd name="connsiteY2181" fmla="*/ 508716 h 566036"/>
              <a:gd name="connsiteX2182" fmla="*/ 1265067 w 2148797"/>
              <a:gd name="connsiteY2182" fmla="*/ 509669 h 566036"/>
              <a:gd name="connsiteX2183" fmla="*/ 1264305 w 2148797"/>
              <a:gd name="connsiteY2183" fmla="*/ 514146 h 566036"/>
              <a:gd name="connsiteX2184" fmla="*/ 1268972 w 2148797"/>
              <a:gd name="connsiteY2184" fmla="*/ 517194 h 566036"/>
              <a:gd name="connsiteX2185" fmla="*/ 1269448 w 2148797"/>
              <a:gd name="connsiteY2185" fmla="*/ 517384 h 566036"/>
              <a:gd name="connsiteX2186" fmla="*/ 1270877 w 2148797"/>
              <a:gd name="connsiteY2186" fmla="*/ 515669 h 566036"/>
              <a:gd name="connsiteX2187" fmla="*/ 1270591 w 2148797"/>
              <a:gd name="connsiteY2187" fmla="*/ 515193 h 566036"/>
              <a:gd name="connsiteX2188" fmla="*/ 1269353 w 2148797"/>
              <a:gd name="connsiteY2188" fmla="*/ 513574 h 566036"/>
              <a:gd name="connsiteX2189" fmla="*/ 1270782 w 2148797"/>
              <a:gd name="connsiteY2189" fmla="*/ 511098 h 566036"/>
              <a:gd name="connsiteX2190" fmla="*/ 1274021 w 2148797"/>
              <a:gd name="connsiteY2190" fmla="*/ 511764 h 566036"/>
              <a:gd name="connsiteX2191" fmla="*/ 1273354 w 2148797"/>
              <a:gd name="connsiteY2191" fmla="*/ 515384 h 566036"/>
              <a:gd name="connsiteX2192" fmla="*/ 1277831 w 2148797"/>
              <a:gd name="connsiteY2192" fmla="*/ 517575 h 566036"/>
              <a:gd name="connsiteX2193" fmla="*/ 1275735 w 2148797"/>
              <a:gd name="connsiteY2193" fmla="*/ 521670 h 566036"/>
              <a:gd name="connsiteX2194" fmla="*/ 1275259 w 2148797"/>
              <a:gd name="connsiteY2194" fmla="*/ 525099 h 566036"/>
              <a:gd name="connsiteX2195" fmla="*/ 1274878 w 2148797"/>
              <a:gd name="connsiteY2195" fmla="*/ 524814 h 566036"/>
              <a:gd name="connsiteX2196" fmla="*/ 1271163 w 2148797"/>
              <a:gd name="connsiteY2196" fmla="*/ 521956 h 566036"/>
              <a:gd name="connsiteX2197" fmla="*/ 1259066 w 2148797"/>
              <a:gd name="connsiteY2197" fmla="*/ 509383 h 566036"/>
              <a:gd name="connsiteX2198" fmla="*/ 1251065 w 2148797"/>
              <a:gd name="connsiteY2198" fmla="*/ 504430 h 566036"/>
              <a:gd name="connsiteX2199" fmla="*/ 1249351 w 2148797"/>
              <a:gd name="connsiteY2199" fmla="*/ 504430 h 566036"/>
              <a:gd name="connsiteX2200" fmla="*/ 1243350 w 2148797"/>
              <a:gd name="connsiteY2200" fmla="*/ 504811 h 566036"/>
              <a:gd name="connsiteX2201" fmla="*/ 1237445 w 2148797"/>
              <a:gd name="connsiteY2201" fmla="*/ 507669 h 566036"/>
              <a:gd name="connsiteX2202" fmla="*/ 1228586 w 2148797"/>
              <a:gd name="connsiteY2202" fmla="*/ 503573 h 566036"/>
              <a:gd name="connsiteX2203" fmla="*/ 1224110 w 2148797"/>
              <a:gd name="connsiteY2203" fmla="*/ 508240 h 566036"/>
              <a:gd name="connsiteX2204" fmla="*/ 1226205 w 2148797"/>
              <a:gd name="connsiteY2204" fmla="*/ 509573 h 566036"/>
              <a:gd name="connsiteX2205" fmla="*/ 1223729 w 2148797"/>
              <a:gd name="connsiteY2205" fmla="*/ 511955 h 566036"/>
              <a:gd name="connsiteX2206" fmla="*/ 1222871 w 2148797"/>
              <a:gd name="connsiteY2206" fmla="*/ 517765 h 566036"/>
              <a:gd name="connsiteX2207" fmla="*/ 1221486 w 2148797"/>
              <a:gd name="connsiteY2207" fmla="*/ 521051 h 566036"/>
              <a:gd name="connsiteX2208" fmla="*/ 1218014 w 2148797"/>
              <a:gd name="connsiteY2208" fmla="*/ 513002 h 566036"/>
              <a:gd name="connsiteX2209" fmla="*/ 1219156 w 2148797"/>
              <a:gd name="connsiteY2209" fmla="*/ 503287 h 566036"/>
              <a:gd name="connsiteX2210" fmla="*/ 1217632 w 2148797"/>
              <a:gd name="connsiteY2210" fmla="*/ 499572 h 566036"/>
              <a:gd name="connsiteX2211" fmla="*/ 1216299 w 2148797"/>
              <a:gd name="connsiteY2211" fmla="*/ 500048 h 566036"/>
              <a:gd name="connsiteX2212" fmla="*/ 1206203 w 2148797"/>
              <a:gd name="connsiteY2212" fmla="*/ 501954 h 566036"/>
              <a:gd name="connsiteX2213" fmla="*/ 1200869 w 2148797"/>
              <a:gd name="connsiteY2213" fmla="*/ 498620 h 566036"/>
              <a:gd name="connsiteX2214" fmla="*/ 1189153 w 2148797"/>
              <a:gd name="connsiteY2214" fmla="*/ 502239 h 566036"/>
              <a:gd name="connsiteX2215" fmla="*/ 1190581 w 2148797"/>
              <a:gd name="connsiteY2215" fmla="*/ 508335 h 566036"/>
              <a:gd name="connsiteX2216" fmla="*/ 1188581 w 2148797"/>
              <a:gd name="connsiteY2216" fmla="*/ 508621 h 566036"/>
              <a:gd name="connsiteX2217" fmla="*/ 1187153 w 2148797"/>
              <a:gd name="connsiteY2217" fmla="*/ 509764 h 566036"/>
              <a:gd name="connsiteX2218" fmla="*/ 1186867 w 2148797"/>
              <a:gd name="connsiteY2218" fmla="*/ 512717 h 566036"/>
              <a:gd name="connsiteX2219" fmla="*/ 1183438 w 2148797"/>
              <a:gd name="connsiteY2219" fmla="*/ 513098 h 566036"/>
              <a:gd name="connsiteX2220" fmla="*/ 1185438 w 2148797"/>
              <a:gd name="connsiteY2220" fmla="*/ 506621 h 566036"/>
              <a:gd name="connsiteX2221" fmla="*/ 1182009 w 2148797"/>
              <a:gd name="connsiteY2221" fmla="*/ 501763 h 566036"/>
              <a:gd name="connsiteX2222" fmla="*/ 1173056 w 2148797"/>
              <a:gd name="connsiteY2222" fmla="*/ 496334 h 566036"/>
              <a:gd name="connsiteX2223" fmla="*/ 1169627 w 2148797"/>
              <a:gd name="connsiteY2223" fmla="*/ 499001 h 566036"/>
              <a:gd name="connsiteX2224" fmla="*/ 1154006 w 2148797"/>
              <a:gd name="connsiteY2224" fmla="*/ 495381 h 566036"/>
              <a:gd name="connsiteX2225" fmla="*/ 1150291 w 2148797"/>
              <a:gd name="connsiteY2225" fmla="*/ 497572 h 566036"/>
              <a:gd name="connsiteX2226" fmla="*/ 1144290 w 2148797"/>
              <a:gd name="connsiteY2226" fmla="*/ 496429 h 566036"/>
              <a:gd name="connsiteX2227" fmla="*/ 1136384 w 2148797"/>
              <a:gd name="connsiteY2227" fmla="*/ 497572 h 566036"/>
              <a:gd name="connsiteX2228" fmla="*/ 1133813 w 2148797"/>
              <a:gd name="connsiteY2228" fmla="*/ 495191 h 566036"/>
              <a:gd name="connsiteX2229" fmla="*/ 1121716 w 2148797"/>
              <a:gd name="connsiteY2229" fmla="*/ 496239 h 566036"/>
              <a:gd name="connsiteX2230" fmla="*/ 1117239 w 2148797"/>
              <a:gd name="connsiteY2230" fmla="*/ 496048 h 566036"/>
              <a:gd name="connsiteX2231" fmla="*/ 1112477 w 2148797"/>
              <a:gd name="connsiteY2231" fmla="*/ 495858 h 566036"/>
              <a:gd name="connsiteX2232" fmla="*/ 1111238 w 2148797"/>
              <a:gd name="connsiteY2232" fmla="*/ 501858 h 566036"/>
              <a:gd name="connsiteX2233" fmla="*/ 1116001 w 2148797"/>
              <a:gd name="connsiteY2233" fmla="*/ 518622 h 566036"/>
              <a:gd name="connsiteX2234" fmla="*/ 1124383 w 2148797"/>
              <a:gd name="connsiteY2234" fmla="*/ 512907 h 566036"/>
              <a:gd name="connsiteX2235" fmla="*/ 1125335 w 2148797"/>
              <a:gd name="connsiteY2235" fmla="*/ 512907 h 566036"/>
              <a:gd name="connsiteX2236" fmla="*/ 1127431 w 2148797"/>
              <a:gd name="connsiteY2236" fmla="*/ 516812 h 566036"/>
              <a:gd name="connsiteX2237" fmla="*/ 1127240 w 2148797"/>
              <a:gd name="connsiteY2237" fmla="*/ 518051 h 566036"/>
              <a:gd name="connsiteX2238" fmla="*/ 1127336 w 2148797"/>
              <a:gd name="connsiteY2238" fmla="*/ 520908 h 566036"/>
              <a:gd name="connsiteX2239" fmla="*/ 1130193 w 2148797"/>
              <a:gd name="connsiteY2239" fmla="*/ 523194 h 566036"/>
              <a:gd name="connsiteX2240" fmla="*/ 1122002 w 2148797"/>
              <a:gd name="connsiteY2240" fmla="*/ 522432 h 566036"/>
              <a:gd name="connsiteX2241" fmla="*/ 1120763 w 2148797"/>
              <a:gd name="connsiteY2241" fmla="*/ 521194 h 566036"/>
              <a:gd name="connsiteX2242" fmla="*/ 1117525 w 2148797"/>
              <a:gd name="connsiteY2242" fmla="*/ 522051 h 566036"/>
              <a:gd name="connsiteX2243" fmla="*/ 1117811 w 2148797"/>
              <a:gd name="connsiteY2243" fmla="*/ 525194 h 566036"/>
              <a:gd name="connsiteX2244" fmla="*/ 1114953 w 2148797"/>
              <a:gd name="connsiteY2244" fmla="*/ 525957 h 566036"/>
              <a:gd name="connsiteX2245" fmla="*/ 1112096 w 2148797"/>
              <a:gd name="connsiteY2245" fmla="*/ 521766 h 566036"/>
              <a:gd name="connsiteX2246" fmla="*/ 1108571 w 2148797"/>
              <a:gd name="connsiteY2246" fmla="*/ 525671 h 566036"/>
              <a:gd name="connsiteX2247" fmla="*/ 1101808 w 2148797"/>
              <a:gd name="connsiteY2247" fmla="*/ 522908 h 566036"/>
              <a:gd name="connsiteX2248" fmla="*/ 1093998 w 2148797"/>
              <a:gd name="connsiteY2248" fmla="*/ 522051 h 566036"/>
              <a:gd name="connsiteX2249" fmla="*/ 1098570 w 2148797"/>
              <a:gd name="connsiteY2249" fmla="*/ 517003 h 566036"/>
              <a:gd name="connsiteX2250" fmla="*/ 1101904 w 2148797"/>
              <a:gd name="connsiteY2250" fmla="*/ 516717 h 566036"/>
              <a:gd name="connsiteX2251" fmla="*/ 1107143 w 2148797"/>
              <a:gd name="connsiteY2251" fmla="*/ 512812 h 566036"/>
              <a:gd name="connsiteX2252" fmla="*/ 1101999 w 2148797"/>
              <a:gd name="connsiteY2252" fmla="*/ 506335 h 566036"/>
              <a:gd name="connsiteX2253" fmla="*/ 1104285 w 2148797"/>
              <a:gd name="connsiteY2253" fmla="*/ 498239 h 566036"/>
              <a:gd name="connsiteX2254" fmla="*/ 1098951 w 2148797"/>
              <a:gd name="connsiteY2254" fmla="*/ 492238 h 566036"/>
              <a:gd name="connsiteX2255" fmla="*/ 1098951 w 2148797"/>
              <a:gd name="connsiteY2255" fmla="*/ 495000 h 566036"/>
              <a:gd name="connsiteX2256" fmla="*/ 1098951 w 2148797"/>
              <a:gd name="connsiteY2256" fmla="*/ 496048 h 566036"/>
              <a:gd name="connsiteX2257" fmla="*/ 1094951 w 2148797"/>
              <a:gd name="connsiteY2257" fmla="*/ 496524 h 566036"/>
              <a:gd name="connsiteX2258" fmla="*/ 1093903 w 2148797"/>
              <a:gd name="connsiteY2258" fmla="*/ 495858 h 566036"/>
              <a:gd name="connsiteX2259" fmla="*/ 1092760 w 2148797"/>
              <a:gd name="connsiteY2259" fmla="*/ 495191 h 566036"/>
              <a:gd name="connsiteX2260" fmla="*/ 1087140 w 2148797"/>
              <a:gd name="connsiteY2260" fmla="*/ 494524 h 566036"/>
              <a:gd name="connsiteX2261" fmla="*/ 1077139 w 2148797"/>
              <a:gd name="connsiteY2261" fmla="*/ 499287 h 566036"/>
              <a:gd name="connsiteX2262" fmla="*/ 1075615 w 2148797"/>
              <a:gd name="connsiteY2262" fmla="*/ 495477 h 566036"/>
              <a:gd name="connsiteX2263" fmla="*/ 1068376 w 2148797"/>
              <a:gd name="connsiteY2263" fmla="*/ 496143 h 566036"/>
              <a:gd name="connsiteX2264" fmla="*/ 1062089 w 2148797"/>
              <a:gd name="connsiteY2264" fmla="*/ 496429 h 566036"/>
              <a:gd name="connsiteX2265" fmla="*/ 1060375 w 2148797"/>
              <a:gd name="connsiteY2265" fmla="*/ 495000 h 566036"/>
              <a:gd name="connsiteX2266" fmla="*/ 1052945 w 2148797"/>
              <a:gd name="connsiteY2266" fmla="*/ 495191 h 566036"/>
              <a:gd name="connsiteX2267" fmla="*/ 1041230 w 2148797"/>
              <a:gd name="connsiteY2267" fmla="*/ 493191 h 566036"/>
              <a:gd name="connsiteX2268" fmla="*/ 1034562 w 2148797"/>
              <a:gd name="connsiteY2268" fmla="*/ 494905 h 566036"/>
              <a:gd name="connsiteX2269" fmla="*/ 1027418 w 2148797"/>
              <a:gd name="connsiteY2269" fmla="*/ 496810 h 566036"/>
              <a:gd name="connsiteX2270" fmla="*/ 1026371 w 2148797"/>
              <a:gd name="connsiteY2270" fmla="*/ 504144 h 566036"/>
              <a:gd name="connsiteX2271" fmla="*/ 1023418 w 2148797"/>
              <a:gd name="connsiteY2271" fmla="*/ 500810 h 566036"/>
              <a:gd name="connsiteX2272" fmla="*/ 1024370 w 2148797"/>
              <a:gd name="connsiteY2272" fmla="*/ 497762 h 566036"/>
              <a:gd name="connsiteX2273" fmla="*/ 1008082 w 2148797"/>
              <a:gd name="connsiteY2273" fmla="*/ 498334 h 566036"/>
              <a:gd name="connsiteX2274" fmla="*/ 1006749 w 2148797"/>
              <a:gd name="connsiteY2274" fmla="*/ 497381 h 566036"/>
              <a:gd name="connsiteX2275" fmla="*/ 1000653 w 2148797"/>
              <a:gd name="connsiteY2275" fmla="*/ 493095 h 566036"/>
              <a:gd name="connsiteX2276" fmla="*/ 994557 w 2148797"/>
              <a:gd name="connsiteY2276" fmla="*/ 492905 h 566036"/>
              <a:gd name="connsiteX2277" fmla="*/ 987794 w 2148797"/>
              <a:gd name="connsiteY2277" fmla="*/ 497286 h 566036"/>
              <a:gd name="connsiteX2278" fmla="*/ 985318 w 2148797"/>
              <a:gd name="connsiteY2278" fmla="*/ 498906 h 566036"/>
              <a:gd name="connsiteX2279" fmla="*/ 974745 w 2148797"/>
              <a:gd name="connsiteY2279" fmla="*/ 496524 h 566036"/>
              <a:gd name="connsiteX2280" fmla="*/ 969411 w 2148797"/>
              <a:gd name="connsiteY2280" fmla="*/ 500429 h 566036"/>
              <a:gd name="connsiteX2281" fmla="*/ 966839 w 2148797"/>
              <a:gd name="connsiteY2281" fmla="*/ 498715 h 566036"/>
              <a:gd name="connsiteX2282" fmla="*/ 962267 w 2148797"/>
              <a:gd name="connsiteY2282" fmla="*/ 497381 h 566036"/>
              <a:gd name="connsiteX2283" fmla="*/ 960457 w 2148797"/>
              <a:gd name="connsiteY2283" fmla="*/ 498810 h 566036"/>
              <a:gd name="connsiteX2284" fmla="*/ 960934 w 2148797"/>
              <a:gd name="connsiteY2284" fmla="*/ 502335 h 566036"/>
              <a:gd name="connsiteX2285" fmla="*/ 957600 w 2148797"/>
              <a:gd name="connsiteY2285" fmla="*/ 503192 h 566036"/>
              <a:gd name="connsiteX2286" fmla="*/ 957314 w 2148797"/>
              <a:gd name="connsiteY2286" fmla="*/ 502620 h 566036"/>
              <a:gd name="connsiteX2287" fmla="*/ 954076 w 2148797"/>
              <a:gd name="connsiteY2287" fmla="*/ 496429 h 566036"/>
              <a:gd name="connsiteX2288" fmla="*/ 949789 w 2148797"/>
              <a:gd name="connsiteY2288" fmla="*/ 496524 h 566036"/>
              <a:gd name="connsiteX2289" fmla="*/ 947980 w 2148797"/>
              <a:gd name="connsiteY2289" fmla="*/ 501954 h 566036"/>
              <a:gd name="connsiteX2290" fmla="*/ 946837 w 2148797"/>
              <a:gd name="connsiteY2290" fmla="*/ 501287 h 566036"/>
              <a:gd name="connsiteX2291" fmla="*/ 931597 w 2148797"/>
              <a:gd name="connsiteY2291" fmla="*/ 499382 h 566036"/>
              <a:gd name="connsiteX2292" fmla="*/ 926739 w 2148797"/>
              <a:gd name="connsiteY2292" fmla="*/ 500620 h 566036"/>
              <a:gd name="connsiteX2293" fmla="*/ 916071 w 2148797"/>
              <a:gd name="connsiteY2293" fmla="*/ 500810 h 566036"/>
              <a:gd name="connsiteX2294" fmla="*/ 916071 w 2148797"/>
              <a:gd name="connsiteY2294" fmla="*/ 500144 h 566036"/>
              <a:gd name="connsiteX2295" fmla="*/ 916071 w 2148797"/>
              <a:gd name="connsiteY2295" fmla="*/ 494143 h 566036"/>
              <a:gd name="connsiteX2296" fmla="*/ 913499 w 2148797"/>
              <a:gd name="connsiteY2296" fmla="*/ 501001 h 566036"/>
              <a:gd name="connsiteX2297" fmla="*/ 913118 w 2148797"/>
              <a:gd name="connsiteY2297" fmla="*/ 501954 h 566036"/>
              <a:gd name="connsiteX2298" fmla="*/ 910547 w 2148797"/>
              <a:gd name="connsiteY2298" fmla="*/ 503477 h 566036"/>
              <a:gd name="connsiteX2299" fmla="*/ 906832 w 2148797"/>
              <a:gd name="connsiteY2299" fmla="*/ 500239 h 566036"/>
              <a:gd name="connsiteX2300" fmla="*/ 902927 w 2148797"/>
              <a:gd name="connsiteY2300" fmla="*/ 495572 h 566036"/>
              <a:gd name="connsiteX2301" fmla="*/ 900926 w 2148797"/>
              <a:gd name="connsiteY2301" fmla="*/ 496334 h 566036"/>
              <a:gd name="connsiteX2302" fmla="*/ 895402 w 2148797"/>
              <a:gd name="connsiteY2302" fmla="*/ 498429 h 566036"/>
              <a:gd name="connsiteX2303" fmla="*/ 881972 w 2148797"/>
              <a:gd name="connsiteY2303" fmla="*/ 496905 h 566036"/>
              <a:gd name="connsiteX2304" fmla="*/ 883686 w 2148797"/>
              <a:gd name="connsiteY2304" fmla="*/ 498429 h 566036"/>
              <a:gd name="connsiteX2305" fmla="*/ 884162 w 2148797"/>
              <a:gd name="connsiteY2305" fmla="*/ 499858 h 566036"/>
              <a:gd name="connsiteX2306" fmla="*/ 881876 w 2148797"/>
              <a:gd name="connsiteY2306" fmla="*/ 500429 h 566036"/>
              <a:gd name="connsiteX2307" fmla="*/ 877780 w 2148797"/>
              <a:gd name="connsiteY2307" fmla="*/ 500906 h 566036"/>
              <a:gd name="connsiteX2308" fmla="*/ 863112 w 2148797"/>
              <a:gd name="connsiteY2308" fmla="*/ 499667 h 566036"/>
              <a:gd name="connsiteX2309" fmla="*/ 859588 w 2148797"/>
              <a:gd name="connsiteY2309" fmla="*/ 500429 h 566036"/>
              <a:gd name="connsiteX2310" fmla="*/ 858445 w 2148797"/>
              <a:gd name="connsiteY2310" fmla="*/ 500715 h 566036"/>
              <a:gd name="connsiteX2311" fmla="*/ 859016 w 2148797"/>
              <a:gd name="connsiteY2311" fmla="*/ 503858 h 566036"/>
              <a:gd name="connsiteX2312" fmla="*/ 860159 w 2148797"/>
              <a:gd name="connsiteY2312" fmla="*/ 504525 h 566036"/>
              <a:gd name="connsiteX2313" fmla="*/ 860636 w 2148797"/>
              <a:gd name="connsiteY2313" fmla="*/ 504811 h 566036"/>
              <a:gd name="connsiteX2314" fmla="*/ 854921 w 2148797"/>
              <a:gd name="connsiteY2314" fmla="*/ 509097 h 566036"/>
              <a:gd name="connsiteX2315" fmla="*/ 853682 w 2148797"/>
              <a:gd name="connsiteY2315" fmla="*/ 503954 h 566036"/>
              <a:gd name="connsiteX2316" fmla="*/ 848063 w 2148797"/>
              <a:gd name="connsiteY2316" fmla="*/ 500906 h 566036"/>
              <a:gd name="connsiteX2317" fmla="*/ 846253 w 2148797"/>
              <a:gd name="connsiteY2317" fmla="*/ 502335 h 566036"/>
              <a:gd name="connsiteX2318" fmla="*/ 845205 w 2148797"/>
              <a:gd name="connsiteY2318" fmla="*/ 503096 h 566036"/>
              <a:gd name="connsiteX2319" fmla="*/ 841681 w 2148797"/>
              <a:gd name="connsiteY2319" fmla="*/ 502430 h 566036"/>
              <a:gd name="connsiteX2320" fmla="*/ 841205 w 2148797"/>
              <a:gd name="connsiteY2320" fmla="*/ 501287 h 566036"/>
              <a:gd name="connsiteX2321" fmla="*/ 839014 w 2148797"/>
              <a:gd name="connsiteY2321" fmla="*/ 496143 h 566036"/>
              <a:gd name="connsiteX2322" fmla="*/ 833965 w 2148797"/>
              <a:gd name="connsiteY2322" fmla="*/ 494810 h 566036"/>
              <a:gd name="connsiteX2323" fmla="*/ 828346 w 2148797"/>
              <a:gd name="connsiteY2323" fmla="*/ 497858 h 566036"/>
              <a:gd name="connsiteX2324" fmla="*/ 826822 w 2148797"/>
              <a:gd name="connsiteY2324" fmla="*/ 499096 h 566036"/>
              <a:gd name="connsiteX2325" fmla="*/ 823583 w 2148797"/>
              <a:gd name="connsiteY2325" fmla="*/ 501382 h 566036"/>
              <a:gd name="connsiteX2326" fmla="*/ 816154 w 2148797"/>
              <a:gd name="connsiteY2326" fmla="*/ 501573 h 566036"/>
              <a:gd name="connsiteX2327" fmla="*/ 799961 w 2148797"/>
              <a:gd name="connsiteY2327" fmla="*/ 500429 h 566036"/>
              <a:gd name="connsiteX2328" fmla="*/ 794818 w 2148797"/>
              <a:gd name="connsiteY2328" fmla="*/ 498334 h 566036"/>
              <a:gd name="connsiteX2329" fmla="*/ 798247 w 2148797"/>
              <a:gd name="connsiteY2329" fmla="*/ 494143 h 566036"/>
              <a:gd name="connsiteX2330" fmla="*/ 799485 w 2148797"/>
              <a:gd name="connsiteY2330" fmla="*/ 493952 h 566036"/>
              <a:gd name="connsiteX2331" fmla="*/ 800533 w 2148797"/>
              <a:gd name="connsiteY2331" fmla="*/ 493762 h 566036"/>
              <a:gd name="connsiteX2332" fmla="*/ 799676 w 2148797"/>
              <a:gd name="connsiteY2332" fmla="*/ 492238 h 566036"/>
              <a:gd name="connsiteX2333" fmla="*/ 792246 w 2148797"/>
              <a:gd name="connsiteY2333" fmla="*/ 488523 h 566036"/>
              <a:gd name="connsiteX2334" fmla="*/ 789007 w 2148797"/>
              <a:gd name="connsiteY2334" fmla="*/ 493857 h 566036"/>
              <a:gd name="connsiteX2335" fmla="*/ 787293 w 2148797"/>
              <a:gd name="connsiteY2335" fmla="*/ 500429 h 566036"/>
              <a:gd name="connsiteX2336" fmla="*/ 777292 w 2148797"/>
              <a:gd name="connsiteY2336" fmla="*/ 501192 h 566036"/>
              <a:gd name="connsiteX2337" fmla="*/ 775387 w 2148797"/>
              <a:gd name="connsiteY2337" fmla="*/ 499858 h 566036"/>
              <a:gd name="connsiteX2338" fmla="*/ 768053 w 2148797"/>
              <a:gd name="connsiteY2338" fmla="*/ 499953 h 566036"/>
              <a:gd name="connsiteX2339" fmla="*/ 767672 w 2148797"/>
              <a:gd name="connsiteY2339" fmla="*/ 500334 h 566036"/>
              <a:gd name="connsiteX2340" fmla="*/ 758051 w 2148797"/>
              <a:gd name="connsiteY2340" fmla="*/ 500620 h 566036"/>
              <a:gd name="connsiteX2341" fmla="*/ 754718 w 2148797"/>
              <a:gd name="connsiteY2341" fmla="*/ 502335 h 566036"/>
              <a:gd name="connsiteX2342" fmla="*/ 754432 w 2148797"/>
              <a:gd name="connsiteY2342" fmla="*/ 502525 h 566036"/>
              <a:gd name="connsiteX2343" fmla="*/ 751193 w 2148797"/>
              <a:gd name="connsiteY2343" fmla="*/ 501477 h 566036"/>
              <a:gd name="connsiteX2344" fmla="*/ 750431 w 2148797"/>
              <a:gd name="connsiteY2344" fmla="*/ 500715 h 566036"/>
              <a:gd name="connsiteX2345" fmla="*/ 748431 w 2148797"/>
              <a:gd name="connsiteY2345" fmla="*/ 498715 h 566036"/>
              <a:gd name="connsiteX2346" fmla="*/ 740811 w 2148797"/>
              <a:gd name="connsiteY2346" fmla="*/ 498525 h 566036"/>
              <a:gd name="connsiteX2347" fmla="*/ 736144 w 2148797"/>
              <a:gd name="connsiteY2347" fmla="*/ 497762 h 566036"/>
              <a:gd name="connsiteX2348" fmla="*/ 735668 w 2148797"/>
              <a:gd name="connsiteY2348" fmla="*/ 498620 h 566036"/>
              <a:gd name="connsiteX2349" fmla="*/ 735382 w 2148797"/>
              <a:gd name="connsiteY2349" fmla="*/ 499191 h 566036"/>
              <a:gd name="connsiteX2350" fmla="*/ 731286 w 2148797"/>
              <a:gd name="connsiteY2350" fmla="*/ 498715 h 566036"/>
              <a:gd name="connsiteX2351" fmla="*/ 730810 w 2148797"/>
              <a:gd name="connsiteY2351" fmla="*/ 499096 h 566036"/>
              <a:gd name="connsiteX2352" fmla="*/ 728047 w 2148797"/>
              <a:gd name="connsiteY2352" fmla="*/ 503287 h 566036"/>
              <a:gd name="connsiteX2353" fmla="*/ 727762 w 2148797"/>
              <a:gd name="connsiteY2353" fmla="*/ 505192 h 566036"/>
              <a:gd name="connsiteX2354" fmla="*/ 723095 w 2148797"/>
              <a:gd name="connsiteY2354" fmla="*/ 503668 h 566036"/>
              <a:gd name="connsiteX2355" fmla="*/ 722713 w 2148797"/>
              <a:gd name="connsiteY2355" fmla="*/ 502144 h 566036"/>
              <a:gd name="connsiteX2356" fmla="*/ 722618 w 2148797"/>
              <a:gd name="connsiteY2356" fmla="*/ 501763 h 566036"/>
              <a:gd name="connsiteX2357" fmla="*/ 716237 w 2148797"/>
              <a:gd name="connsiteY2357" fmla="*/ 500429 h 566036"/>
              <a:gd name="connsiteX2358" fmla="*/ 713093 w 2148797"/>
              <a:gd name="connsiteY2358" fmla="*/ 500715 h 566036"/>
              <a:gd name="connsiteX2359" fmla="*/ 710522 w 2148797"/>
              <a:gd name="connsiteY2359" fmla="*/ 501001 h 566036"/>
              <a:gd name="connsiteX2360" fmla="*/ 707855 w 2148797"/>
              <a:gd name="connsiteY2360" fmla="*/ 500239 h 566036"/>
              <a:gd name="connsiteX2361" fmla="*/ 709093 w 2148797"/>
              <a:gd name="connsiteY2361" fmla="*/ 493762 h 566036"/>
              <a:gd name="connsiteX2362" fmla="*/ 699949 w 2148797"/>
              <a:gd name="connsiteY2362" fmla="*/ 492905 h 566036"/>
              <a:gd name="connsiteX2363" fmla="*/ 697758 w 2148797"/>
              <a:gd name="connsiteY2363" fmla="*/ 500048 h 566036"/>
              <a:gd name="connsiteX2364" fmla="*/ 696901 w 2148797"/>
              <a:gd name="connsiteY2364" fmla="*/ 500048 h 566036"/>
              <a:gd name="connsiteX2365" fmla="*/ 696044 w 2148797"/>
              <a:gd name="connsiteY2365" fmla="*/ 500048 h 566036"/>
              <a:gd name="connsiteX2366" fmla="*/ 694901 w 2148797"/>
              <a:gd name="connsiteY2366" fmla="*/ 495953 h 566036"/>
              <a:gd name="connsiteX2367" fmla="*/ 687947 w 2148797"/>
              <a:gd name="connsiteY2367" fmla="*/ 494429 h 566036"/>
              <a:gd name="connsiteX2368" fmla="*/ 687662 w 2148797"/>
              <a:gd name="connsiteY2368" fmla="*/ 498429 h 566036"/>
              <a:gd name="connsiteX2369" fmla="*/ 685661 w 2148797"/>
              <a:gd name="connsiteY2369" fmla="*/ 500239 h 566036"/>
              <a:gd name="connsiteX2370" fmla="*/ 684899 w 2148797"/>
              <a:gd name="connsiteY2370" fmla="*/ 499763 h 566036"/>
              <a:gd name="connsiteX2371" fmla="*/ 683185 w 2148797"/>
              <a:gd name="connsiteY2371" fmla="*/ 498715 h 566036"/>
              <a:gd name="connsiteX2372" fmla="*/ 677184 w 2148797"/>
              <a:gd name="connsiteY2372" fmla="*/ 498715 h 566036"/>
              <a:gd name="connsiteX2373" fmla="*/ 661182 w 2148797"/>
              <a:gd name="connsiteY2373" fmla="*/ 500048 h 566036"/>
              <a:gd name="connsiteX2374" fmla="*/ 660801 w 2148797"/>
              <a:gd name="connsiteY2374" fmla="*/ 501001 h 566036"/>
              <a:gd name="connsiteX2375" fmla="*/ 660325 w 2148797"/>
              <a:gd name="connsiteY2375" fmla="*/ 502144 h 566036"/>
              <a:gd name="connsiteX2376" fmla="*/ 657467 w 2148797"/>
              <a:gd name="connsiteY2376" fmla="*/ 503858 h 566036"/>
              <a:gd name="connsiteX2377" fmla="*/ 653848 w 2148797"/>
              <a:gd name="connsiteY2377" fmla="*/ 500048 h 566036"/>
              <a:gd name="connsiteX2378" fmla="*/ 652895 w 2148797"/>
              <a:gd name="connsiteY2378" fmla="*/ 499096 h 566036"/>
              <a:gd name="connsiteX2379" fmla="*/ 649657 w 2148797"/>
              <a:gd name="connsiteY2379" fmla="*/ 498239 h 566036"/>
              <a:gd name="connsiteX2380" fmla="*/ 648038 w 2148797"/>
              <a:gd name="connsiteY2380" fmla="*/ 500525 h 566036"/>
              <a:gd name="connsiteX2381" fmla="*/ 648323 w 2148797"/>
              <a:gd name="connsiteY2381" fmla="*/ 502335 h 566036"/>
              <a:gd name="connsiteX2382" fmla="*/ 647847 w 2148797"/>
              <a:gd name="connsiteY2382" fmla="*/ 506144 h 566036"/>
              <a:gd name="connsiteX2383" fmla="*/ 640418 w 2148797"/>
              <a:gd name="connsiteY2383" fmla="*/ 502144 h 566036"/>
              <a:gd name="connsiteX2384" fmla="*/ 638227 w 2148797"/>
              <a:gd name="connsiteY2384" fmla="*/ 500334 h 566036"/>
              <a:gd name="connsiteX2385" fmla="*/ 636798 w 2148797"/>
              <a:gd name="connsiteY2385" fmla="*/ 499096 h 566036"/>
              <a:gd name="connsiteX2386" fmla="*/ 630607 w 2148797"/>
              <a:gd name="connsiteY2386" fmla="*/ 496905 h 566036"/>
              <a:gd name="connsiteX2387" fmla="*/ 629845 w 2148797"/>
              <a:gd name="connsiteY2387" fmla="*/ 497096 h 566036"/>
              <a:gd name="connsiteX2388" fmla="*/ 621082 w 2148797"/>
              <a:gd name="connsiteY2388" fmla="*/ 499858 h 566036"/>
              <a:gd name="connsiteX2389" fmla="*/ 617748 w 2148797"/>
              <a:gd name="connsiteY2389" fmla="*/ 499858 h 566036"/>
              <a:gd name="connsiteX2390" fmla="*/ 608795 w 2148797"/>
              <a:gd name="connsiteY2390" fmla="*/ 496524 h 566036"/>
              <a:gd name="connsiteX2391" fmla="*/ 604127 w 2148797"/>
              <a:gd name="connsiteY2391" fmla="*/ 499096 h 566036"/>
              <a:gd name="connsiteX2392" fmla="*/ 600031 w 2148797"/>
              <a:gd name="connsiteY2392" fmla="*/ 495191 h 566036"/>
              <a:gd name="connsiteX2393" fmla="*/ 600508 w 2148797"/>
              <a:gd name="connsiteY2393" fmla="*/ 491857 h 566036"/>
              <a:gd name="connsiteX2394" fmla="*/ 587554 w 2148797"/>
              <a:gd name="connsiteY2394" fmla="*/ 497286 h 566036"/>
              <a:gd name="connsiteX2395" fmla="*/ 582982 w 2148797"/>
              <a:gd name="connsiteY2395" fmla="*/ 495953 h 566036"/>
              <a:gd name="connsiteX2396" fmla="*/ 582696 w 2148797"/>
              <a:gd name="connsiteY2396" fmla="*/ 495858 h 566036"/>
              <a:gd name="connsiteX2397" fmla="*/ 580791 w 2148797"/>
              <a:gd name="connsiteY2397" fmla="*/ 498906 h 566036"/>
              <a:gd name="connsiteX2398" fmla="*/ 577743 w 2148797"/>
              <a:gd name="connsiteY2398" fmla="*/ 504335 h 566036"/>
              <a:gd name="connsiteX2399" fmla="*/ 576029 w 2148797"/>
              <a:gd name="connsiteY2399" fmla="*/ 501477 h 566036"/>
              <a:gd name="connsiteX2400" fmla="*/ 573266 w 2148797"/>
              <a:gd name="connsiteY2400" fmla="*/ 495953 h 566036"/>
              <a:gd name="connsiteX2401" fmla="*/ 569266 w 2148797"/>
              <a:gd name="connsiteY2401" fmla="*/ 498906 h 566036"/>
              <a:gd name="connsiteX2402" fmla="*/ 557455 w 2148797"/>
              <a:gd name="connsiteY2402" fmla="*/ 498715 h 566036"/>
              <a:gd name="connsiteX2403" fmla="*/ 544977 w 2148797"/>
              <a:gd name="connsiteY2403" fmla="*/ 497286 h 566036"/>
              <a:gd name="connsiteX2404" fmla="*/ 542786 w 2148797"/>
              <a:gd name="connsiteY2404" fmla="*/ 492714 h 566036"/>
              <a:gd name="connsiteX2405" fmla="*/ 542405 w 2148797"/>
              <a:gd name="connsiteY2405" fmla="*/ 493095 h 566036"/>
              <a:gd name="connsiteX2406" fmla="*/ 541548 w 2148797"/>
              <a:gd name="connsiteY2406" fmla="*/ 494048 h 566036"/>
              <a:gd name="connsiteX2407" fmla="*/ 538595 w 2148797"/>
              <a:gd name="connsiteY2407" fmla="*/ 494810 h 566036"/>
              <a:gd name="connsiteX2408" fmla="*/ 533452 w 2148797"/>
              <a:gd name="connsiteY2408" fmla="*/ 495000 h 566036"/>
              <a:gd name="connsiteX2409" fmla="*/ 528975 w 2148797"/>
              <a:gd name="connsiteY2409" fmla="*/ 502430 h 566036"/>
              <a:gd name="connsiteX2410" fmla="*/ 527737 w 2148797"/>
              <a:gd name="connsiteY2410" fmla="*/ 502335 h 566036"/>
              <a:gd name="connsiteX2411" fmla="*/ 526594 w 2148797"/>
              <a:gd name="connsiteY2411" fmla="*/ 502239 h 566036"/>
              <a:gd name="connsiteX2412" fmla="*/ 525927 w 2148797"/>
              <a:gd name="connsiteY2412" fmla="*/ 499953 h 566036"/>
              <a:gd name="connsiteX2413" fmla="*/ 526784 w 2148797"/>
              <a:gd name="connsiteY2413" fmla="*/ 499191 h 566036"/>
              <a:gd name="connsiteX2414" fmla="*/ 527641 w 2148797"/>
              <a:gd name="connsiteY2414" fmla="*/ 498429 h 566036"/>
              <a:gd name="connsiteX2415" fmla="*/ 526975 w 2148797"/>
              <a:gd name="connsiteY2415" fmla="*/ 496048 h 566036"/>
              <a:gd name="connsiteX2416" fmla="*/ 525832 w 2148797"/>
              <a:gd name="connsiteY2416" fmla="*/ 496048 h 566036"/>
              <a:gd name="connsiteX2417" fmla="*/ 521736 w 2148797"/>
              <a:gd name="connsiteY2417" fmla="*/ 496048 h 566036"/>
              <a:gd name="connsiteX2418" fmla="*/ 522784 w 2148797"/>
              <a:gd name="connsiteY2418" fmla="*/ 491095 h 566036"/>
              <a:gd name="connsiteX2419" fmla="*/ 519736 w 2148797"/>
              <a:gd name="connsiteY2419" fmla="*/ 489952 h 566036"/>
              <a:gd name="connsiteX2420" fmla="*/ 519450 w 2148797"/>
              <a:gd name="connsiteY2420" fmla="*/ 490523 h 566036"/>
              <a:gd name="connsiteX2421" fmla="*/ 518402 w 2148797"/>
              <a:gd name="connsiteY2421" fmla="*/ 492810 h 566036"/>
              <a:gd name="connsiteX2422" fmla="*/ 520403 w 2148797"/>
              <a:gd name="connsiteY2422" fmla="*/ 500715 h 566036"/>
              <a:gd name="connsiteX2423" fmla="*/ 517926 w 2148797"/>
              <a:gd name="connsiteY2423" fmla="*/ 501668 h 566036"/>
              <a:gd name="connsiteX2424" fmla="*/ 516593 w 2148797"/>
              <a:gd name="connsiteY2424" fmla="*/ 502144 h 566036"/>
              <a:gd name="connsiteX2425" fmla="*/ 510496 w 2148797"/>
              <a:gd name="connsiteY2425" fmla="*/ 496810 h 566036"/>
              <a:gd name="connsiteX2426" fmla="*/ 504496 w 2148797"/>
              <a:gd name="connsiteY2426" fmla="*/ 493762 h 566036"/>
              <a:gd name="connsiteX2427" fmla="*/ 503162 w 2148797"/>
              <a:gd name="connsiteY2427" fmla="*/ 493667 h 566036"/>
              <a:gd name="connsiteX2428" fmla="*/ 496685 w 2148797"/>
              <a:gd name="connsiteY2428" fmla="*/ 492238 h 566036"/>
              <a:gd name="connsiteX2429" fmla="*/ 493637 w 2148797"/>
              <a:gd name="connsiteY2429" fmla="*/ 495762 h 566036"/>
              <a:gd name="connsiteX2430" fmla="*/ 492494 w 2148797"/>
              <a:gd name="connsiteY2430" fmla="*/ 496429 h 566036"/>
              <a:gd name="connsiteX2431" fmla="*/ 489351 w 2148797"/>
              <a:gd name="connsiteY2431" fmla="*/ 493952 h 566036"/>
              <a:gd name="connsiteX2432" fmla="*/ 488494 w 2148797"/>
              <a:gd name="connsiteY2432" fmla="*/ 493381 h 566036"/>
              <a:gd name="connsiteX2433" fmla="*/ 475254 w 2148797"/>
              <a:gd name="connsiteY2433" fmla="*/ 494524 h 566036"/>
              <a:gd name="connsiteX2434" fmla="*/ 474206 w 2148797"/>
              <a:gd name="connsiteY2434" fmla="*/ 494143 h 566036"/>
              <a:gd name="connsiteX2435" fmla="*/ 471730 w 2148797"/>
              <a:gd name="connsiteY2435" fmla="*/ 493191 h 566036"/>
              <a:gd name="connsiteX2436" fmla="*/ 468015 w 2148797"/>
              <a:gd name="connsiteY2436" fmla="*/ 494048 h 566036"/>
              <a:gd name="connsiteX2437" fmla="*/ 467539 w 2148797"/>
              <a:gd name="connsiteY2437" fmla="*/ 496239 h 566036"/>
              <a:gd name="connsiteX2438" fmla="*/ 467444 w 2148797"/>
              <a:gd name="connsiteY2438" fmla="*/ 496524 h 566036"/>
              <a:gd name="connsiteX2439" fmla="*/ 471635 w 2148797"/>
              <a:gd name="connsiteY2439" fmla="*/ 500334 h 566036"/>
              <a:gd name="connsiteX2440" fmla="*/ 472155 w 2148797"/>
              <a:gd name="connsiteY2440" fmla="*/ 503151 h 566036"/>
              <a:gd name="connsiteX2441" fmla="*/ 466777 w 2148797"/>
              <a:gd name="connsiteY2441" fmla="*/ 502239 h 566036"/>
              <a:gd name="connsiteX2442" fmla="*/ 464586 w 2148797"/>
              <a:gd name="connsiteY2442" fmla="*/ 502620 h 566036"/>
              <a:gd name="connsiteX2443" fmla="*/ 459919 w 2148797"/>
              <a:gd name="connsiteY2443" fmla="*/ 508240 h 566036"/>
              <a:gd name="connsiteX2444" fmla="*/ 457919 w 2148797"/>
              <a:gd name="connsiteY2444" fmla="*/ 509573 h 566036"/>
              <a:gd name="connsiteX2445" fmla="*/ 456776 w 2148797"/>
              <a:gd name="connsiteY2445" fmla="*/ 495000 h 566036"/>
              <a:gd name="connsiteX2446" fmla="*/ 445060 w 2148797"/>
              <a:gd name="connsiteY2446" fmla="*/ 499096 h 566036"/>
              <a:gd name="connsiteX2447" fmla="*/ 445536 w 2148797"/>
              <a:gd name="connsiteY2447" fmla="*/ 499953 h 566036"/>
              <a:gd name="connsiteX2448" fmla="*/ 445822 w 2148797"/>
              <a:gd name="connsiteY2448" fmla="*/ 500429 h 566036"/>
              <a:gd name="connsiteX2449" fmla="*/ 444869 w 2148797"/>
              <a:gd name="connsiteY2449" fmla="*/ 502049 h 566036"/>
              <a:gd name="connsiteX2450" fmla="*/ 444107 w 2148797"/>
              <a:gd name="connsiteY2450" fmla="*/ 502049 h 566036"/>
              <a:gd name="connsiteX2451" fmla="*/ 443345 w 2148797"/>
              <a:gd name="connsiteY2451" fmla="*/ 502049 h 566036"/>
              <a:gd name="connsiteX2452" fmla="*/ 437916 w 2148797"/>
              <a:gd name="connsiteY2452" fmla="*/ 497667 h 566036"/>
              <a:gd name="connsiteX2453" fmla="*/ 434963 w 2148797"/>
              <a:gd name="connsiteY2453" fmla="*/ 498239 h 566036"/>
              <a:gd name="connsiteX2454" fmla="*/ 432963 w 2148797"/>
              <a:gd name="connsiteY2454" fmla="*/ 498620 h 566036"/>
              <a:gd name="connsiteX2455" fmla="*/ 432201 w 2148797"/>
              <a:gd name="connsiteY2455" fmla="*/ 504716 h 566036"/>
              <a:gd name="connsiteX2456" fmla="*/ 430201 w 2148797"/>
              <a:gd name="connsiteY2456" fmla="*/ 504430 h 566036"/>
              <a:gd name="connsiteX2457" fmla="*/ 428296 w 2148797"/>
              <a:gd name="connsiteY2457" fmla="*/ 507097 h 566036"/>
              <a:gd name="connsiteX2458" fmla="*/ 427343 w 2148797"/>
              <a:gd name="connsiteY2458" fmla="*/ 508335 h 566036"/>
              <a:gd name="connsiteX2459" fmla="*/ 426200 w 2148797"/>
              <a:gd name="connsiteY2459" fmla="*/ 508240 h 566036"/>
              <a:gd name="connsiteX2460" fmla="*/ 424010 w 2148797"/>
              <a:gd name="connsiteY2460" fmla="*/ 505192 h 566036"/>
              <a:gd name="connsiteX2461" fmla="*/ 426105 w 2148797"/>
              <a:gd name="connsiteY2461" fmla="*/ 500144 h 566036"/>
              <a:gd name="connsiteX2462" fmla="*/ 429534 w 2148797"/>
              <a:gd name="connsiteY2462" fmla="*/ 496334 h 566036"/>
              <a:gd name="connsiteX2463" fmla="*/ 428772 w 2148797"/>
              <a:gd name="connsiteY2463" fmla="*/ 494715 h 566036"/>
              <a:gd name="connsiteX2464" fmla="*/ 428296 w 2148797"/>
              <a:gd name="connsiteY2464" fmla="*/ 493571 h 566036"/>
              <a:gd name="connsiteX2465" fmla="*/ 424486 w 2148797"/>
              <a:gd name="connsiteY2465" fmla="*/ 493000 h 566036"/>
              <a:gd name="connsiteX2466" fmla="*/ 423724 w 2148797"/>
              <a:gd name="connsiteY2466" fmla="*/ 493952 h 566036"/>
              <a:gd name="connsiteX2467" fmla="*/ 421628 w 2148797"/>
              <a:gd name="connsiteY2467" fmla="*/ 496429 h 566036"/>
              <a:gd name="connsiteX2468" fmla="*/ 416771 w 2148797"/>
              <a:gd name="connsiteY2468" fmla="*/ 502144 h 566036"/>
              <a:gd name="connsiteX2469" fmla="*/ 412580 w 2148797"/>
              <a:gd name="connsiteY2469" fmla="*/ 507287 h 566036"/>
              <a:gd name="connsiteX2470" fmla="*/ 404769 w 2148797"/>
              <a:gd name="connsiteY2470" fmla="*/ 505192 h 566036"/>
              <a:gd name="connsiteX2471" fmla="*/ 412294 w 2148797"/>
              <a:gd name="connsiteY2471" fmla="*/ 498715 h 566036"/>
              <a:gd name="connsiteX2472" fmla="*/ 409341 w 2148797"/>
              <a:gd name="connsiteY2472" fmla="*/ 496048 h 566036"/>
              <a:gd name="connsiteX2473" fmla="*/ 408579 w 2148797"/>
              <a:gd name="connsiteY2473" fmla="*/ 496715 h 566036"/>
              <a:gd name="connsiteX2474" fmla="*/ 406007 w 2148797"/>
              <a:gd name="connsiteY2474" fmla="*/ 498810 h 566036"/>
              <a:gd name="connsiteX2475" fmla="*/ 400769 w 2148797"/>
              <a:gd name="connsiteY2475" fmla="*/ 501287 h 566036"/>
              <a:gd name="connsiteX2476" fmla="*/ 399435 w 2148797"/>
              <a:gd name="connsiteY2476" fmla="*/ 495858 h 566036"/>
              <a:gd name="connsiteX2477" fmla="*/ 398197 w 2148797"/>
              <a:gd name="connsiteY2477" fmla="*/ 497953 h 566036"/>
              <a:gd name="connsiteX2478" fmla="*/ 394863 w 2148797"/>
              <a:gd name="connsiteY2478" fmla="*/ 500525 h 566036"/>
              <a:gd name="connsiteX2479" fmla="*/ 393815 w 2148797"/>
              <a:gd name="connsiteY2479" fmla="*/ 499953 h 566036"/>
              <a:gd name="connsiteX2480" fmla="*/ 388672 w 2148797"/>
              <a:gd name="connsiteY2480" fmla="*/ 496239 h 566036"/>
              <a:gd name="connsiteX2481" fmla="*/ 385433 w 2148797"/>
              <a:gd name="connsiteY2481" fmla="*/ 497858 h 566036"/>
              <a:gd name="connsiteX2482" fmla="*/ 388862 w 2148797"/>
              <a:gd name="connsiteY2482" fmla="*/ 504049 h 566036"/>
              <a:gd name="connsiteX2483" fmla="*/ 388005 w 2148797"/>
              <a:gd name="connsiteY2483" fmla="*/ 504144 h 566036"/>
              <a:gd name="connsiteX2484" fmla="*/ 385338 w 2148797"/>
              <a:gd name="connsiteY2484" fmla="*/ 507573 h 566036"/>
              <a:gd name="connsiteX2485" fmla="*/ 390577 w 2148797"/>
              <a:gd name="connsiteY2485" fmla="*/ 507192 h 566036"/>
              <a:gd name="connsiteX2486" fmla="*/ 392768 w 2148797"/>
              <a:gd name="connsiteY2486" fmla="*/ 506430 h 566036"/>
              <a:gd name="connsiteX2487" fmla="*/ 394863 w 2148797"/>
              <a:gd name="connsiteY2487" fmla="*/ 507097 h 566036"/>
              <a:gd name="connsiteX2488" fmla="*/ 394768 w 2148797"/>
              <a:gd name="connsiteY2488" fmla="*/ 509859 h 566036"/>
              <a:gd name="connsiteX2489" fmla="*/ 389529 w 2148797"/>
              <a:gd name="connsiteY2489" fmla="*/ 512145 h 566036"/>
              <a:gd name="connsiteX2490" fmla="*/ 374098 w 2148797"/>
              <a:gd name="connsiteY2490" fmla="*/ 510335 h 566036"/>
              <a:gd name="connsiteX2491" fmla="*/ 373051 w 2148797"/>
              <a:gd name="connsiteY2491" fmla="*/ 510335 h 566036"/>
              <a:gd name="connsiteX2492" fmla="*/ 368955 w 2148797"/>
              <a:gd name="connsiteY2492" fmla="*/ 508335 h 566036"/>
              <a:gd name="connsiteX2493" fmla="*/ 365812 w 2148797"/>
              <a:gd name="connsiteY2493" fmla="*/ 505478 h 566036"/>
              <a:gd name="connsiteX2494" fmla="*/ 359811 w 2148797"/>
              <a:gd name="connsiteY2494" fmla="*/ 510335 h 566036"/>
              <a:gd name="connsiteX2495" fmla="*/ 358096 w 2148797"/>
              <a:gd name="connsiteY2495" fmla="*/ 511764 h 566036"/>
              <a:gd name="connsiteX2496" fmla="*/ 349048 w 2148797"/>
              <a:gd name="connsiteY2496" fmla="*/ 512621 h 566036"/>
              <a:gd name="connsiteX2497" fmla="*/ 344857 w 2148797"/>
              <a:gd name="connsiteY2497" fmla="*/ 512431 h 566036"/>
              <a:gd name="connsiteX2498" fmla="*/ 332936 w 2148797"/>
              <a:gd name="connsiteY2498" fmla="*/ 507806 h 566036"/>
              <a:gd name="connsiteX2499" fmla="*/ 332908 w 2148797"/>
              <a:gd name="connsiteY2499" fmla="*/ 507420 h 566036"/>
              <a:gd name="connsiteX2500" fmla="*/ 333427 w 2148797"/>
              <a:gd name="connsiteY2500" fmla="*/ 507478 h 566036"/>
              <a:gd name="connsiteX2501" fmla="*/ 336665 w 2148797"/>
              <a:gd name="connsiteY2501" fmla="*/ 506430 h 566036"/>
              <a:gd name="connsiteX2502" fmla="*/ 341428 w 2148797"/>
              <a:gd name="connsiteY2502" fmla="*/ 505287 h 566036"/>
              <a:gd name="connsiteX2503" fmla="*/ 336189 w 2148797"/>
              <a:gd name="connsiteY2503" fmla="*/ 503192 h 566036"/>
              <a:gd name="connsiteX2504" fmla="*/ 335713 w 2148797"/>
              <a:gd name="connsiteY2504" fmla="*/ 503096 h 566036"/>
              <a:gd name="connsiteX2505" fmla="*/ 332570 w 2148797"/>
              <a:gd name="connsiteY2505" fmla="*/ 502716 h 566036"/>
              <a:gd name="connsiteX2506" fmla="*/ 332908 w 2148797"/>
              <a:gd name="connsiteY2506" fmla="*/ 507420 h 566036"/>
              <a:gd name="connsiteX2507" fmla="*/ 331554 w 2148797"/>
              <a:gd name="connsiteY2507" fmla="*/ 507270 h 566036"/>
              <a:gd name="connsiteX2508" fmla="*/ 327426 w 2148797"/>
              <a:gd name="connsiteY2508" fmla="*/ 505668 h 566036"/>
              <a:gd name="connsiteX2509" fmla="*/ 328283 w 2148797"/>
              <a:gd name="connsiteY2509" fmla="*/ 506906 h 566036"/>
              <a:gd name="connsiteX2510" fmla="*/ 331554 w 2148797"/>
              <a:gd name="connsiteY2510" fmla="*/ 507270 h 566036"/>
              <a:gd name="connsiteX2511" fmla="*/ 332936 w 2148797"/>
              <a:gd name="connsiteY2511" fmla="*/ 507806 h 566036"/>
              <a:gd name="connsiteX2512" fmla="*/ 333427 w 2148797"/>
              <a:gd name="connsiteY2512" fmla="*/ 514622 h 566036"/>
              <a:gd name="connsiteX2513" fmla="*/ 329331 w 2148797"/>
              <a:gd name="connsiteY2513" fmla="*/ 512145 h 566036"/>
              <a:gd name="connsiteX2514" fmla="*/ 321235 w 2148797"/>
              <a:gd name="connsiteY2514" fmla="*/ 513383 h 566036"/>
              <a:gd name="connsiteX2515" fmla="*/ 319901 w 2148797"/>
              <a:gd name="connsiteY2515" fmla="*/ 514812 h 566036"/>
              <a:gd name="connsiteX2516" fmla="*/ 326188 w 2148797"/>
              <a:gd name="connsiteY2516" fmla="*/ 517765 h 566036"/>
              <a:gd name="connsiteX2517" fmla="*/ 320663 w 2148797"/>
              <a:gd name="connsiteY2517" fmla="*/ 520527 h 566036"/>
              <a:gd name="connsiteX2518" fmla="*/ 314281 w 2148797"/>
              <a:gd name="connsiteY2518" fmla="*/ 513193 h 566036"/>
              <a:gd name="connsiteX2519" fmla="*/ 308662 w 2148797"/>
              <a:gd name="connsiteY2519" fmla="*/ 515384 h 566036"/>
              <a:gd name="connsiteX2520" fmla="*/ 303613 w 2148797"/>
              <a:gd name="connsiteY2520" fmla="*/ 508716 h 566036"/>
              <a:gd name="connsiteX2521" fmla="*/ 293517 w 2148797"/>
              <a:gd name="connsiteY2521" fmla="*/ 507002 h 566036"/>
              <a:gd name="connsiteX2522" fmla="*/ 291898 w 2148797"/>
              <a:gd name="connsiteY2522" fmla="*/ 500715 h 566036"/>
              <a:gd name="connsiteX2523" fmla="*/ 278087 w 2148797"/>
              <a:gd name="connsiteY2523" fmla="*/ 507097 h 566036"/>
              <a:gd name="connsiteX2524" fmla="*/ 274277 w 2148797"/>
              <a:gd name="connsiteY2524" fmla="*/ 507383 h 566036"/>
              <a:gd name="connsiteX2525" fmla="*/ 274277 w 2148797"/>
              <a:gd name="connsiteY2525" fmla="*/ 506811 h 566036"/>
              <a:gd name="connsiteX2526" fmla="*/ 270371 w 2148797"/>
              <a:gd name="connsiteY2526" fmla="*/ 504525 h 566036"/>
              <a:gd name="connsiteX2527" fmla="*/ 269705 w 2148797"/>
              <a:gd name="connsiteY2527" fmla="*/ 507859 h 566036"/>
              <a:gd name="connsiteX2528" fmla="*/ 270466 w 2148797"/>
              <a:gd name="connsiteY2528" fmla="*/ 509573 h 566036"/>
              <a:gd name="connsiteX2529" fmla="*/ 278087 w 2148797"/>
              <a:gd name="connsiteY2529" fmla="*/ 512336 h 566036"/>
              <a:gd name="connsiteX2530" fmla="*/ 285802 w 2148797"/>
              <a:gd name="connsiteY2530" fmla="*/ 515955 h 566036"/>
              <a:gd name="connsiteX2531" fmla="*/ 266656 w 2148797"/>
              <a:gd name="connsiteY2531" fmla="*/ 516146 h 566036"/>
              <a:gd name="connsiteX2532" fmla="*/ 259989 w 2148797"/>
              <a:gd name="connsiteY2532" fmla="*/ 510717 h 566036"/>
              <a:gd name="connsiteX2533" fmla="*/ 259608 w 2148797"/>
              <a:gd name="connsiteY2533" fmla="*/ 510335 h 566036"/>
              <a:gd name="connsiteX2534" fmla="*/ 257131 w 2148797"/>
              <a:gd name="connsiteY2534" fmla="*/ 513860 h 566036"/>
              <a:gd name="connsiteX2535" fmla="*/ 257989 w 2148797"/>
              <a:gd name="connsiteY2535" fmla="*/ 514717 h 566036"/>
              <a:gd name="connsiteX2536" fmla="*/ 258560 w 2148797"/>
              <a:gd name="connsiteY2536" fmla="*/ 515289 h 566036"/>
              <a:gd name="connsiteX2537" fmla="*/ 256084 w 2148797"/>
              <a:gd name="connsiteY2537" fmla="*/ 519956 h 566036"/>
              <a:gd name="connsiteX2538" fmla="*/ 246273 w 2148797"/>
              <a:gd name="connsiteY2538" fmla="*/ 526623 h 566036"/>
              <a:gd name="connsiteX2539" fmla="*/ 243606 w 2148797"/>
              <a:gd name="connsiteY2539" fmla="*/ 519289 h 566036"/>
              <a:gd name="connsiteX2540" fmla="*/ 238558 w 2148797"/>
              <a:gd name="connsiteY2540" fmla="*/ 521099 h 566036"/>
              <a:gd name="connsiteX2541" fmla="*/ 235224 w 2148797"/>
              <a:gd name="connsiteY2541" fmla="*/ 523099 h 566036"/>
              <a:gd name="connsiteX2542" fmla="*/ 230938 w 2148797"/>
              <a:gd name="connsiteY2542" fmla="*/ 515955 h 566036"/>
              <a:gd name="connsiteX2543" fmla="*/ 223413 w 2148797"/>
              <a:gd name="connsiteY2543" fmla="*/ 513574 h 566036"/>
              <a:gd name="connsiteX2544" fmla="*/ 226747 w 2148797"/>
              <a:gd name="connsiteY2544" fmla="*/ 517098 h 566036"/>
              <a:gd name="connsiteX2545" fmla="*/ 227985 w 2148797"/>
              <a:gd name="connsiteY2545" fmla="*/ 521861 h 566036"/>
              <a:gd name="connsiteX2546" fmla="*/ 226461 w 2148797"/>
              <a:gd name="connsiteY2546" fmla="*/ 523194 h 566036"/>
              <a:gd name="connsiteX2547" fmla="*/ 225318 w 2148797"/>
              <a:gd name="connsiteY2547" fmla="*/ 523099 h 566036"/>
              <a:gd name="connsiteX2548" fmla="*/ 223413 w 2148797"/>
              <a:gd name="connsiteY2548" fmla="*/ 519384 h 566036"/>
              <a:gd name="connsiteX2549" fmla="*/ 217222 w 2148797"/>
              <a:gd name="connsiteY2549" fmla="*/ 516527 h 566036"/>
              <a:gd name="connsiteX2550" fmla="*/ 213031 w 2148797"/>
              <a:gd name="connsiteY2550" fmla="*/ 517479 h 566036"/>
              <a:gd name="connsiteX2551" fmla="*/ 208554 w 2148797"/>
              <a:gd name="connsiteY2551" fmla="*/ 510050 h 566036"/>
              <a:gd name="connsiteX2552" fmla="*/ 207506 w 2148797"/>
              <a:gd name="connsiteY2552" fmla="*/ 510717 h 566036"/>
              <a:gd name="connsiteX2553" fmla="*/ 205411 w 2148797"/>
              <a:gd name="connsiteY2553" fmla="*/ 512050 h 566036"/>
              <a:gd name="connsiteX2554" fmla="*/ 205887 w 2148797"/>
              <a:gd name="connsiteY2554" fmla="*/ 512336 h 566036"/>
              <a:gd name="connsiteX2555" fmla="*/ 207982 w 2148797"/>
              <a:gd name="connsiteY2555" fmla="*/ 512717 h 566036"/>
              <a:gd name="connsiteX2556" fmla="*/ 208363 w 2148797"/>
              <a:gd name="connsiteY2556" fmla="*/ 512812 h 566036"/>
              <a:gd name="connsiteX2557" fmla="*/ 209602 w 2148797"/>
              <a:gd name="connsiteY2557" fmla="*/ 515384 h 566036"/>
              <a:gd name="connsiteX2558" fmla="*/ 202458 w 2148797"/>
              <a:gd name="connsiteY2558" fmla="*/ 523480 h 566036"/>
              <a:gd name="connsiteX2559" fmla="*/ 199029 w 2148797"/>
              <a:gd name="connsiteY2559" fmla="*/ 523004 h 566036"/>
              <a:gd name="connsiteX2560" fmla="*/ 189028 w 2148797"/>
              <a:gd name="connsiteY2560" fmla="*/ 517670 h 566036"/>
              <a:gd name="connsiteX2561" fmla="*/ 184725 w 2148797"/>
              <a:gd name="connsiteY2561" fmla="*/ 515123 h 566036"/>
              <a:gd name="connsiteX2562" fmla="*/ 184741 w 2148797"/>
              <a:gd name="connsiteY2562" fmla="*/ 515098 h 566036"/>
              <a:gd name="connsiteX2563" fmla="*/ 184361 w 2148797"/>
              <a:gd name="connsiteY2563" fmla="*/ 514908 h 566036"/>
              <a:gd name="connsiteX2564" fmla="*/ 184725 w 2148797"/>
              <a:gd name="connsiteY2564" fmla="*/ 515123 h 566036"/>
              <a:gd name="connsiteX2565" fmla="*/ 180098 w 2148797"/>
              <a:gd name="connsiteY2565" fmla="*/ 522314 h 566036"/>
              <a:gd name="connsiteX2566" fmla="*/ 175597 w 2148797"/>
              <a:gd name="connsiteY2566" fmla="*/ 526528 h 566036"/>
              <a:gd name="connsiteX2567" fmla="*/ 167406 w 2148797"/>
              <a:gd name="connsiteY2567" fmla="*/ 528909 h 566036"/>
              <a:gd name="connsiteX2568" fmla="*/ 162358 w 2148797"/>
              <a:gd name="connsiteY2568" fmla="*/ 528052 h 566036"/>
              <a:gd name="connsiteX2569" fmla="*/ 153976 w 2148797"/>
              <a:gd name="connsiteY2569" fmla="*/ 529100 h 566036"/>
              <a:gd name="connsiteX2570" fmla="*/ 153690 w 2148797"/>
              <a:gd name="connsiteY2570" fmla="*/ 531100 h 566036"/>
              <a:gd name="connsiteX2571" fmla="*/ 149594 w 2148797"/>
              <a:gd name="connsiteY2571" fmla="*/ 533767 h 566036"/>
              <a:gd name="connsiteX2572" fmla="*/ 145784 w 2148797"/>
              <a:gd name="connsiteY2572" fmla="*/ 530910 h 566036"/>
              <a:gd name="connsiteX2573" fmla="*/ 143022 w 2148797"/>
              <a:gd name="connsiteY2573" fmla="*/ 527481 h 566036"/>
              <a:gd name="connsiteX2574" fmla="*/ 140641 w 2148797"/>
              <a:gd name="connsiteY2574" fmla="*/ 530148 h 566036"/>
              <a:gd name="connsiteX2575" fmla="*/ 136831 w 2148797"/>
              <a:gd name="connsiteY2575" fmla="*/ 531576 h 566036"/>
              <a:gd name="connsiteX2576" fmla="*/ 127687 w 2148797"/>
              <a:gd name="connsiteY2576" fmla="*/ 532338 h 566036"/>
              <a:gd name="connsiteX2577" fmla="*/ 126258 w 2148797"/>
              <a:gd name="connsiteY2577" fmla="*/ 523766 h 566036"/>
              <a:gd name="connsiteX2578" fmla="*/ 115209 w 2148797"/>
              <a:gd name="connsiteY2578" fmla="*/ 519289 h 566036"/>
              <a:gd name="connsiteX2579" fmla="*/ 115590 w 2148797"/>
              <a:gd name="connsiteY2579" fmla="*/ 520432 h 566036"/>
              <a:gd name="connsiteX2580" fmla="*/ 115876 w 2148797"/>
              <a:gd name="connsiteY2580" fmla="*/ 523004 h 566036"/>
              <a:gd name="connsiteX2581" fmla="*/ 112447 w 2148797"/>
              <a:gd name="connsiteY2581" fmla="*/ 526147 h 566036"/>
              <a:gd name="connsiteX2582" fmla="*/ 112637 w 2148797"/>
              <a:gd name="connsiteY2582" fmla="*/ 528623 h 566036"/>
              <a:gd name="connsiteX2583" fmla="*/ 102064 w 2148797"/>
              <a:gd name="connsiteY2583" fmla="*/ 527862 h 566036"/>
              <a:gd name="connsiteX2584" fmla="*/ 102064 w 2148797"/>
              <a:gd name="connsiteY2584" fmla="*/ 531862 h 566036"/>
              <a:gd name="connsiteX2585" fmla="*/ 102064 w 2148797"/>
              <a:gd name="connsiteY2585" fmla="*/ 533100 h 566036"/>
              <a:gd name="connsiteX2586" fmla="*/ 100540 w 2148797"/>
              <a:gd name="connsiteY2586" fmla="*/ 535386 h 566036"/>
              <a:gd name="connsiteX2587" fmla="*/ 96064 w 2148797"/>
              <a:gd name="connsiteY2587" fmla="*/ 537577 h 566036"/>
              <a:gd name="connsiteX2588" fmla="*/ 89587 w 2148797"/>
              <a:gd name="connsiteY2588" fmla="*/ 531481 h 566036"/>
              <a:gd name="connsiteX2589" fmla="*/ 84157 w 2148797"/>
              <a:gd name="connsiteY2589" fmla="*/ 531195 h 566036"/>
              <a:gd name="connsiteX2590" fmla="*/ 78252 w 2148797"/>
              <a:gd name="connsiteY2590" fmla="*/ 526909 h 566036"/>
              <a:gd name="connsiteX2591" fmla="*/ 77109 w 2148797"/>
              <a:gd name="connsiteY2591" fmla="*/ 527671 h 566036"/>
              <a:gd name="connsiteX2592" fmla="*/ 73013 w 2148797"/>
              <a:gd name="connsiteY2592" fmla="*/ 530338 h 566036"/>
              <a:gd name="connsiteX2593" fmla="*/ 68251 w 2148797"/>
              <a:gd name="connsiteY2593" fmla="*/ 529481 h 566036"/>
              <a:gd name="connsiteX2594" fmla="*/ 67203 w 2148797"/>
              <a:gd name="connsiteY2594" fmla="*/ 531481 h 566036"/>
              <a:gd name="connsiteX2595" fmla="*/ 66822 w 2148797"/>
              <a:gd name="connsiteY2595" fmla="*/ 532338 h 566036"/>
              <a:gd name="connsiteX2596" fmla="*/ 62155 w 2148797"/>
              <a:gd name="connsiteY2596" fmla="*/ 532243 h 566036"/>
              <a:gd name="connsiteX2597" fmla="*/ 62917 w 2148797"/>
              <a:gd name="connsiteY2597" fmla="*/ 525957 h 566036"/>
              <a:gd name="connsiteX2598" fmla="*/ 63964 w 2148797"/>
              <a:gd name="connsiteY2598" fmla="*/ 521099 h 566036"/>
              <a:gd name="connsiteX2599" fmla="*/ 68060 w 2148797"/>
              <a:gd name="connsiteY2599" fmla="*/ 519765 h 566036"/>
              <a:gd name="connsiteX2600" fmla="*/ 63679 w 2148797"/>
              <a:gd name="connsiteY2600" fmla="*/ 518908 h 566036"/>
              <a:gd name="connsiteX2601" fmla="*/ 57106 w 2148797"/>
              <a:gd name="connsiteY2601" fmla="*/ 523385 h 566036"/>
              <a:gd name="connsiteX2602" fmla="*/ 56440 w 2148797"/>
              <a:gd name="connsiteY2602" fmla="*/ 533196 h 566036"/>
              <a:gd name="connsiteX2603" fmla="*/ 50820 w 2148797"/>
              <a:gd name="connsiteY2603" fmla="*/ 533386 h 566036"/>
              <a:gd name="connsiteX2604" fmla="*/ 48820 w 2148797"/>
              <a:gd name="connsiteY2604" fmla="*/ 530243 h 566036"/>
              <a:gd name="connsiteX2605" fmla="*/ 44819 w 2148797"/>
              <a:gd name="connsiteY2605" fmla="*/ 531576 h 566036"/>
              <a:gd name="connsiteX2606" fmla="*/ 40057 w 2148797"/>
              <a:gd name="connsiteY2606" fmla="*/ 528719 h 566036"/>
              <a:gd name="connsiteX2607" fmla="*/ 43390 w 2148797"/>
              <a:gd name="connsiteY2607" fmla="*/ 537767 h 566036"/>
              <a:gd name="connsiteX2608" fmla="*/ 42724 w 2148797"/>
              <a:gd name="connsiteY2608" fmla="*/ 540625 h 566036"/>
              <a:gd name="connsiteX2609" fmla="*/ 41771 w 2148797"/>
              <a:gd name="connsiteY2609" fmla="*/ 544721 h 566036"/>
              <a:gd name="connsiteX2610" fmla="*/ 41295 w 2148797"/>
              <a:gd name="connsiteY2610" fmla="*/ 546340 h 566036"/>
              <a:gd name="connsiteX2611" fmla="*/ 29389 w 2148797"/>
              <a:gd name="connsiteY2611" fmla="*/ 541292 h 566036"/>
              <a:gd name="connsiteX2612" fmla="*/ 35389 w 2148797"/>
              <a:gd name="connsiteY2612" fmla="*/ 539387 h 566036"/>
              <a:gd name="connsiteX2613" fmla="*/ 32532 w 2148797"/>
              <a:gd name="connsiteY2613" fmla="*/ 538053 h 566036"/>
              <a:gd name="connsiteX2614" fmla="*/ 20245 w 2148797"/>
              <a:gd name="connsiteY2614" fmla="*/ 543006 h 566036"/>
              <a:gd name="connsiteX2615" fmla="*/ 21673 w 2148797"/>
              <a:gd name="connsiteY2615" fmla="*/ 533862 h 566036"/>
              <a:gd name="connsiteX2616" fmla="*/ 18911 w 2148797"/>
              <a:gd name="connsiteY2616" fmla="*/ 537482 h 566036"/>
              <a:gd name="connsiteX2617" fmla="*/ 14339 w 2148797"/>
              <a:gd name="connsiteY2617" fmla="*/ 544435 h 566036"/>
              <a:gd name="connsiteX2618" fmla="*/ 13196 w 2148797"/>
              <a:gd name="connsiteY2618" fmla="*/ 543959 h 566036"/>
              <a:gd name="connsiteX2619" fmla="*/ 10529 w 2148797"/>
              <a:gd name="connsiteY2619" fmla="*/ 541768 h 566036"/>
              <a:gd name="connsiteX2620" fmla="*/ 9958 w 2148797"/>
              <a:gd name="connsiteY2620" fmla="*/ 541006 h 566036"/>
              <a:gd name="connsiteX2621" fmla="*/ 11387 w 2148797"/>
              <a:gd name="connsiteY2621" fmla="*/ 534529 h 566036"/>
              <a:gd name="connsiteX2622" fmla="*/ 18626 w 2148797"/>
              <a:gd name="connsiteY2622" fmla="*/ 527766 h 566036"/>
              <a:gd name="connsiteX2623" fmla="*/ 16816 w 2148797"/>
              <a:gd name="connsiteY2623" fmla="*/ 524528 h 566036"/>
              <a:gd name="connsiteX2624" fmla="*/ 14054 w 2148797"/>
              <a:gd name="connsiteY2624" fmla="*/ 519098 h 566036"/>
              <a:gd name="connsiteX2625" fmla="*/ 4147 w 2148797"/>
              <a:gd name="connsiteY2625" fmla="*/ 514431 h 566036"/>
              <a:gd name="connsiteX2626" fmla="*/ 4147 w 2148797"/>
              <a:gd name="connsiteY2626" fmla="*/ 502430 h 566036"/>
              <a:gd name="connsiteX2627" fmla="*/ 2909 w 2148797"/>
              <a:gd name="connsiteY2627" fmla="*/ 494333 h 566036"/>
              <a:gd name="connsiteX2628" fmla="*/ 3766 w 2148797"/>
              <a:gd name="connsiteY2628" fmla="*/ 493762 h 566036"/>
              <a:gd name="connsiteX2629" fmla="*/ 5957 w 2148797"/>
              <a:gd name="connsiteY2629" fmla="*/ 493381 h 566036"/>
              <a:gd name="connsiteX2630" fmla="*/ 5862 w 2148797"/>
              <a:gd name="connsiteY2630" fmla="*/ 489857 h 566036"/>
              <a:gd name="connsiteX2631" fmla="*/ 1195 w 2148797"/>
              <a:gd name="connsiteY2631" fmla="*/ 485856 h 566036"/>
              <a:gd name="connsiteX2632" fmla="*/ 6910 w 2148797"/>
              <a:gd name="connsiteY2632" fmla="*/ 484142 h 566036"/>
              <a:gd name="connsiteX2633" fmla="*/ 9958 w 2148797"/>
              <a:gd name="connsiteY2633" fmla="*/ 488904 h 566036"/>
              <a:gd name="connsiteX2634" fmla="*/ 19387 w 2148797"/>
              <a:gd name="connsiteY2634" fmla="*/ 489190 h 566036"/>
              <a:gd name="connsiteX2635" fmla="*/ 32532 w 2148797"/>
              <a:gd name="connsiteY2635" fmla="*/ 483666 h 566036"/>
              <a:gd name="connsiteX2636" fmla="*/ 43581 w 2148797"/>
              <a:gd name="connsiteY2636" fmla="*/ 478808 h 566036"/>
              <a:gd name="connsiteX2637" fmla="*/ 46438 w 2148797"/>
              <a:gd name="connsiteY2637" fmla="*/ 479475 h 566036"/>
              <a:gd name="connsiteX2638" fmla="*/ 49487 w 2148797"/>
              <a:gd name="connsiteY2638" fmla="*/ 480141 h 566036"/>
              <a:gd name="connsiteX2639" fmla="*/ 58154 w 2148797"/>
              <a:gd name="connsiteY2639" fmla="*/ 478522 h 566036"/>
              <a:gd name="connsiteX2640" fmla="*/ 65488 w 2148797"/>
              <a:gd name="connsiteY2640" fmla="*/ 479760 h 566036"/>
              <a:gd name="connsiteX2641" fmla="*/ 64631 w 2148797"/>
              <a:gd name="connsiteY2641" fmla="*/ 486809 h 566036"/>
              <a:gd name="connsiteX2642" fmla="*/ 72537 w 2148797"/>
              <a:gd name="connsiteY2642" fmla="*/ 481951 h 566036"/>
              <a:gd name="connsiteX2643" fmla="*/ 71965 w 2148797"/>
              <a:gd name="connsiteY2643" fmla="*/ 480522 h 566036"/>
              <a:gd name="connsiteX2644" fmla="*/ 71585 w 2148797"/>
              <a:gd name="connsiteY2644" fmla="*/ 479665 h 566036"/>
              <a:gd name="connsiteX2645" fmla="*/ 75395 w 2148797"/>
              <a:gd name="connsiteY2645" fmla="*/ 470712 h 566036"/>
              <a:gd name="connsiteX2646" fmla="*/ 81110 w 2148797"/>
              <a:gd name="connsiteY2646" fmla="*/ 474807 h 566036"/>
              <a:gd name="connsiteX2647" fmla="*/ 86824 w 2148797"/>
              <a:gd name="connsiteY2647" fmla="*/ 473855 h 566036"/>
              <a:gd name="connsiteX2648" fmla="*/ 88253 w 2148797"/>
              <a:gd name="connsiteY2648" fmla="*/ 473664 h 566036"/>
              <a:gd name="connsiteX2649" fmla="*/ 98159 w 2148797"/>
              <a:gd name="connsiteY2649" fmla="*/ 476141 h 566036"/>
              <a:gd name="connsiteX2650" fmla="*/ 102160 w 2148797"/>
              <a:gd name="connsiteY2650" fmla="*/ 474902 h 566036"/>
              <a:gd name="connsiteX2651" fmla="*/ 106065 w 2148797"/>
              <a:gd name="connsiteY2651" fmla="*/ 473664 h 566036"/>
              <a:gd name="connsiteX2652" fmla="*/ 112161 w 2148797"/>
              <a:gd name="connsiteY2652" fmla="*/ 471473 h 566036"/>
              <a:gd name="connsiteX2653" fmla="*/ 112637 w 2148797"/>
              <a:gd name="connsiteY2653" fmla="*/ 472617 h 566036"/>
              <a:gd name="connsiteX2654" fmla="*/ 115590 w 2148797"/>
              <a:gd name="connsiteY2654" fmla="*/ 474807 h 566036"/>
              <a:gd name="connsiteX2655" fmla="*/ 116733 w 2148797"/>
              <a:gd name="connsiteY2655" fmla="*/ 471092 h 566036"/>
              <a:gd name="connsiteX2656" fmla="*/ 116257 w 2148797"/>
              <a:gd name="connsiteY2656" fmla="*/ 470616 h 566036"/>
              <a:gd name="connsiteX2657" fmla="*/ 119114 w 2148797"/>
              <a:gd name="connsiteY2657" fmla="*/ 467949 h 566036"/>
              <a:gd name="connsiteX2658" fmla="*/ 128925 w 2148797"/>
              <a:gd name="connsiteY2658" fmla="*/ 470045 h 566036"/>
              <a:gd name="connsiteX2659" fmla="*/ 135307 w 2148797"/>
              <a:gd name="connsiteY2659" fmla="*/ 466330 h 566036"/>
              <a:gd name="connsiteX2660" fmla="*/ 138355 w 2148797"/>
              <a:gd name="connsiteY2660" fmla="*/ 466806 h 566036"/>
              <a:gd name="connsiteX2661" fmla="*/ 141688 w 2148797"/>
              <a:gd name="connsiteY2661" fmla="*/ 467283 h 566036"/>
              <a:gd name="connsiteX2662" fmla="*/ 151785 w 2148797"/>
              <a:gd name="connsiteY2662" fmla="*/ 465949 h 566036"/>
              <a:gd name="connsiteX2663" fmla="*/ 153690 w 2148797"/>
              <a:gd name="connsiteY2663" fmla="*/ 465568 h 566036"/>
              <a:gd name="connsiteX2664" fmla="*/ 155690 w 2148797"/>
              <a:gd name="connsiteY2664" fmla="*/ 464616 h 566036"/>
              <a:gd name="connsiteX2665" fmla="*/ 164644 w 2148797"/>
              <a:gd name="connsiteY2665" fmla="*/ 470331 h 566036"/>
              <a:gd name="connsiteX2666" fmla="*/ 179312 w 2148797"/>
              <a:gd name="connsiteY2666" fmla="*/ 463092 h 566036"/>
              <a:gd name="connsiteX2667" fmla="*/ 187599 w 2148797"/>
              <a:gd name="connsiteY2667" fmla="*/ 461758 h 566036"/>
              <a:gd name="connsiteX2668" fmla="*/ 203411 w 2148797"/>
              <a:gd name="connsiteY2668" fmla="*/ 457853 h 566036"/>
              <a:gd name="connsiteX2669" fmla="*/ 211507 w 2148797"/>
              <a:gd name="connsiteY2669" fmla="*/ 461948 h 566036"/>
              <a:gd name="connsiteX2670" fmla="*/ 222079 w 2148797"/>
              <a:gd name="connsiteY2670" fmla="*/ 460710 h 566036"/>
              <a:gd name="connsiteX2671" fmla="*/ 223508 w 2148797"/>
              <a:gd name="connsiteY2671" fmla="*/ 459853 h 566036"/>
              <a:gd name="connsiteX2672" fmla="*/ 230557 w 2148797"/>
              <a:gd name="connsiteY2672" fmla="*/ 458996 h 566036"/>
              <a:gd name="connsiteX2673" fmla="*/ 233605 w 2148797"/>
              <a:gd name="connsiteY2673" fmla="*/ 458043 h 566036"/>
              <a:gd name="connsiteX2674" fmla="*/ 233414 w 2148797"/>
              <a:gd name="connsiteY2674" fmla="*/ 463568 h 566036"/>
              <a:gd name="connsiteX2675" fmla="*/ 225699 w 2148797"/>
              <a:gd name="connsiteY2675" fmla="*/ 469283 h 566036"/>
              <a:gd name="connsiteX2676" fmla="*/ 221508 w 2148797"/>
              <a:gd name="connsiteY2676" fmla="*/ 476331 h 566036"/>
              <a:gd name="connsiteX2677" fmla="*/ 225508 w 2148797"/>
              <a:gd name="connsiteY2677" fmla="*/ 478141 h 566036"/>
              <a:gd name="connsiteX2678" fmla="*/ 226747 w 2148797"/>
              <a:gd name="connsiteY2678" fmla="*/ 477379 h 566036"/>
              <a:gd name="connsiteX2679" fmla="*/ 229509 w 2148797"/>
              <a:gd name="connsiteY2679" fmla="*/ 469187 h 566036"/>
              <a:gd name="connsiteX2680" fmla="*/ 236272 w 2148797"/>
              <a:gd name="connsiteY2680" fmla="*/ 463377 h 566036"/>
              <a:gd name="connsiteX2681" fmla="*/ 236272 w 2148797"/>
              <a:gd name="connsiteY2681" fmla="*/ 462996 h 566036"/>
              <a:gd name="connsiteX2682" fmla="*/ 239987 w 2148797"/>
              <a:gd name="connsiteY2682" fmla="*/ 458234 h 566036"/>
              <a:gd name="connsiteX2683" fmla="*/ 242272 w 2148797"/>
              <a:gd name="connsiteY2683" fmla="*/ 456519 h 566036"/>
              <a:gd name="connsiteX2684" fmla="*/ 243130 w 2148797"/>
              <a:gd name="connsiteY2684" fmla="*/ 455852 h 566036"/>
              <a:gd name="connsiteX2685" fmla="*/ 246178 w 2148797"/>
              <a:gd name="connsiteY2685" fmla="*/ 457281 h 566036"/>
              <a:gd name="connsiteX2686" fmla="*/ 250273 w 2148797"/>
              <a:gd name="connsiteY2686" fmla="*/ 459186 h 566036"/>
              <a:gd name="connsiteX2687" fmla="*/ 263608 w 2148797"/>
              <a:gd name="connsiteY2687" fmla="*/ 456424 h 566036"/>
              <a:gd name="connsiteX2688" fmla="*/ 264752 w 2148797"/>
              <a:gd name="connsiteY2688" fmla="*/ 454424 h 566036"/>
              <a:gd name="connsiteX2689" fmla="*/ 275515 w 2148797"/>
              <a:gd name="connsiteY2689" fmla="*/ 456900 h 566036"/>
              <a:gd name="connsiteX2690" fmla="*/ 273705 w 2148797"/>
              <a:gd name="connsiteY2690" fmla="*/ 465854 h 566036"/>
              <a:gd name="connsiteX2691" fmla="*/ 274753 w 2148797"/>
              <a:gd name="connsiteY2691" fmla="*/ 466235 h 566036"/>
              <a:gd name="connsiteX2692" fmla="*/ 282373 w 2148797"/>
              <a:gd name="connsiteY2692" fmla="*/ 458710 h 566036"/>
              <a:gd name="connsiteX2693" fmla="*/ 281420 w 2148797"/>
              <a:gd name="connsiteY2693" fmla="*/ 454424 h 566036"/>
              <a:gd name="connsiteX2694" fmla="*/ 292850 w 2148797"/>
              <a:gd name="connsiteY2694" fmla="*/ 453948 h 566036"/>
              <a:gd name="connsiteX2695" fmla="*/ 304947 w 2148797"/>
              <a:gd name="connsiteY2695" fmla="*/ 448994 h 566036"/>
              <a:gd name="connsiteX2696" fmla="*/ 315996 w 2148797"/>
              <a:gd name="connsiteY2696" fmla="*/ 449661 h 566036"/>
              <a:gd name="connsiteX2697" fmla="*/ 318568 w 2148797"/>
              <a:gd name="connsiteY2697" fmla="*/ 452995 h 566036"/>
              <a:gd name="connsiteX2698" fmla="*/ 332951 w 2148797"/>
              <a:gd name="connsiteY2698" fmla="*/ 454043 h 566036"/>
              <a:gd name="connsiteX2699" fmla="*/ 338380 w 2148797"/>
              <a:gd name="connsiteY2699" fmla="*/ 455852 h 566036"/>
              <a:gd name="connsiteX2700" fmla="*/ 339237 w 2148797"/>
              <a:gd name="connsiteY2700" fmla="*/ 456138 h 566036"/>
              <a:gd name="connsiteX2701" fmla="*/ 340856 w 2148797"/>
              <a:gd name="connsiteY2701" fmla="*/ 452709 h 566036"/>
              <a:gd name="connsiteX2702" fmla="*/ 339999 w 2148797"/>
              <a:gd name="connsiteY2702" fmla="*/ 451852 h 566036"/>
              <a:gd name="connsiteX2703" fmla="*/ 338951 w 2148797"/>
              <a:gd name="connsiteY2703" fmla="*/ 450804 h 566036"/>
              <a:gd name="connsiteX2704" fmla="*/ 340380 w 2148797"/>
              <a:gd name="connsiteY2704" fmla="*/ 448137 h 566036"/>
              <a:gd name="connsiteX2705" fmla="*/ 349238 w 2148797"/>
              <a:gd name="connsiteY2705" fmla="*/ 450328 h 566036"/>
              <a:gd name="connsiteX2706" fmla="*/ 352286 w 2148797"/>
              <a:gd name="connsiteY2706" fmla="*/ 446804 h 566036"/>
              <a:gd name="connsiteX2707" fmla="*/ 358858 w 2148797"/>
              <a:gd name="connsiteY2707" fmla="*/ 444232 h 566036"/>
              <a:gd name="connsiteX2708" fmla="*/ 352572 w 2148797"/>
              <a:gd name="connsiteY2708" fmla="*/ 436041 h 566036"/>
              <a:gd name="connsiteX2709" fmla="*/ 349333 w 2148797"/>
              <a:gd name="connsiteY2709" fmla="*/ 443279 h 566036"/>
              <a:gd name="connsiteX2710" fmla="*/ 346762 w 2148797"/>
              <a:gd name="connsiteY2710" fmla="*/ 436707 h 566036"/>
              <a:gd name="connsiteX2711" fmla="*/ 341618 w 2148797"/>
              <a:gd name="connsiteY2711" fmla="*/ 432040 h 566036"/>
              <a:gd name="connsiteX2712" fmla="*/ 341428 w 2148797"/>
              <a:gd name="connsiteY2712" fmla="*/ 439374 h 566036"/>
              <a:gd name="connsiteX2713" fmla="*/ 342380 w 2148797"/>
              <a:gd name="connsiteY2713" fmla="*/ 440708 h 566036"/>
              <a:gd name="connsiteX2714" fmla="*/ 343238 w 2148797"/>
              <a:gd name="connsiteY2714" fmla="*/ 441946 h 566036"/>
              <a:gd name="connsiteX2715" fmla="*/ 339618 w 2148797"/>
              <a:gd name="connsiteY2715" fmla="*/ 443946 h 566036"/>
              <a:gd name="connsiteX2716" fmla="*/ 329617 w 2148797"/>
              <a:gd name="connsiteY2716" fmla="*/ 446137 h 566036"/>
              <a:gd name="connsiteX2717" fmla="*/ 329903 w 2148797"/>
              <a:gd name="connsiteY2717" fmla="*/ 447280 h 566036"/>
              <a:gd name="connsiteX2718" fmla="*/ 330093 w 2148797"/>
              <a:gd name="connsiteY2718" fmla="*/ 448042 h 566036"/>
              <a:gd name="connsiteX2719" fmla="*/ 328474 w 2148797"/>
              <a:gd name="connsiteY2719" fmla="*/ 449947 h 566036"/>
              <a:gd name="connsiteX2720" fmla="*/ 327902 w 2148797"/>
              <a:gd name="connsiteY2720" fmla="*/ 449661 h 566036"/>
              <a:gd name="connsiteX2721" fmla="*/ 311710 w 2148797"/>
              <a:gd name="connsiteY2721" fmla="*/ 445470 h 566036"/>
              <a:gd name="connsiteX2722" fmla="*/ 309233 w 2148797"/>
              <a:gd name="connsiteY2722" fmla="*/ 445185 h 566036"/>
              <a:gd name="connsiteX2723" fmla="*/ 300946 w 2148797"/>
              <a:gd name="connsiteY2723" fmla="*/ 443279 h 566036"/>
              <a:gd name="connsiteX2724" fmla="*/ 292183 w 2148797"/>
              <a:gd name="connsiteY2724" fmla="*/ 444327 h 566036"/>
              <a:gd name="connsiteX2725" fmla="*/ 284849 w 2148797"/>
              <a:gd name="connsiteY2725" fmla="*/ 445375 h 566036"/>
              <a:gd name="connsiteX2726" fmla="*/ 282087 w 2148797"/>
              <a:gd name="connsiteY2726" fmla="*/ 445470 h 566036"/>
              <a:gd name="connsiteX2727" fmla="*/ 271324 w 2148797"/>
              <a:gd name="connsiteY2727" fmla="*/ 444804 h 566036"/>
              <a:gd name="connsiteX2728" fmla="*/ 270752 w 2148797"/>
              <a:gd name="connsiteY2728" fmla="*/ 445946 h 566036"/>
              <a:gd name="connsiteX2729" fmla="*/ 263989 w 2148797"/>
              <a:gd name="connsiteY2729" fmla="*/ 446804 h 566036"/>
              <a:gd name="connsiteX2730" fmla="*/ 259418 w 2148797"/>
              <a:gd name="connsiteY2730" fmla="*/ 447566 h 566036"/>
              <a:gd name="connsiteX2731" fmla="*/ 253417 w 2148797"/>
              <a:gd name="connsiteY2731" fmla="*/ 447280 h 566036"/>
              <a:gd name="connsiteX2732" fmla="*/ 247035 w 2148797"/>
              <a:gd name="connsiteY2732" fmla="*/ 449471 h 566036"/>
              <a:gd name="connsiteX2733" fmla="*/ 243415 w 2148797"/>
              <a:gd name="connsiteY2733" fmla="*/ 441565 h 566036"/>
              <a:gd name="connsiteX2734" fmla="*/ 248940 w 2148797"/>
              <a:gd name="connsiteY2734" fmla="*/ 438803 h 566036"/>
              <a:gd name="connsiteX2735" fmla="*/ 245416 w 2148797"/>
              <a:gd name="connsiteY2735" fmla="*/ 436231 h 566036"/>
              <a:gd name="connsiteX2736" fmla="*/ 243511 w 2148797"/>
              <a:gd name="connsiteY2736" fmla="*/ 436898 h 566036"/>
              <a:gd name="connsiteX2737" fmla="*/ 241320 w 2148797"/>
              <a:gd name="connsiteY2737" fmla="*/ 437565 h 566036"/>
              <a:gd name="connsiteX2738" fmla="*/ 236748 w 2148797"/>
              <a:gd name="connsiteY2738" fmla="*/ 439755 h 566036"/>
              <a:gd name="connsiteX2739" fmla="*/ 234176 w 2148797"/>
              <a:gd name="connsiteY2739" fmla="*/ 444708 h 566036"/>
              <a:gd name="connsiteX2740" fmla="*/ 232843 w 2148797"/>
              <a:gd name="connsiteY2740" fmla="*/ 445566 h 566036"/>
              <a:gd name="connsiteX2741" fmla="*/ 229890 w 2148797"/>
              <a:gd name="connsiteY2741" fmla="*/ 447471 h 566036"/>
              <a:gd name="connsiteX2742" fmla="*/ 223508 w 2148797"/>
              <a:gd name="connsiteY2742" fmla="*/ 445661 h 566036"/>
              <a:gd name="connsiteX2743" fmla="*/ 217984 w 2148797"/>
              <a:gd name="connsiteY2743" fmla="*/ 452614 h 566036"/>
              <a:gd name="connsiteX2744" fmla="*/ 216841 w 2148797"/>
              <a:gd name="connsiteY2744" fmla="*/ 451376 h 566036"/>
              <a:gd name="connsiteX2745" fmla="*/ 213602 w 2148797"/>
              <a:gd name="connsiteY2745" fmla="*/ 447947 h 566036"/>
              <a:gd name="connsiteX2746" fmla="*/ 206363 w 2148797"/>
              <a:gd name="connsiteY2746" fmla="*/ 447375 h 566036"/>
              <a:gd name="connsiteX2747" fmla="*/ 202934 w 2148797"/>
              <a:gd name="connsiteY2747" fmla="*/ 442803 h 566036"/>
              <a:gd name="connsiteX2748" fmla="*/ 201887 w 2148797"/>
              <a:gd name="connsiteY2748" fmla="*/ 443470 h 566036"/>
              <a:gd name="connsiteX2749" fmla="*/ 199505 w 2148797"/>
              <a:gd name="connsiteY2749" fmla="*/ 444994 h 566036"/>
              <a:gd name="connsiteX2750" fmla="*/ 195219 w 2148797"/>
              <a:gd name="connsiteY2750" fmla="*/ 447185 h 566036"/>
              <a:gd name="connsiteX2751" fmla="*/ 190456 w 2148797"/>
              <a:gd name="connsiteY2751" fmla="*/ 441660 h 566036"/>
              <a:gd name="connsiteX2752" fmla="*/ 184361 w 2148797"/>
              <a:gd name="connsiteY2752" fmla="*/ 443279 h 566036"/>
              <a:gd name="connsiteX2753" fmla="*/ 185885 w 2148797"/>
              <a:gd name="connsiteY2753" fmla="*/ 448042 h 566036"/>
              <a:gd name="connsiteX2754" fmla="*/ 185027 w 2148797"/>
              <a:gd name="connsiteY2754" fmla="*/ 447471 h 566036"/>
              <a:gd name="connsiteX2755" fmla="*/ 179503 w 2148797"/>
              <a:gd name="connsiteY2755" fmla="*/ 443565 h 566036"/>
              <a:gd name="connsiteX2756" fmla="*/ 168644 w 2148797"/>
              <a:gd name="connsiteY2756" fmla="*/ 448423 h 566036"/>
              <a:gd name="connsiteX2757" fmla="*/ 162834 w 2148797"/>
              <a:gd name="connsiteY2757" fmla="*/ 443660 h 566036"/>
              <a:gd name="connsiteX2758" fmla="*/ 167882 w 2148797"/>
              <a:gd name="connsiteY2758" fmla="*/ 440898 h 566036"/>
              <a:gd name="connsiteX2759" fmla="*/ 161881 w 2148797"/>
              <a:gd name="connsiteY2759" fmla="*/ 436517 h 566036"/>
              <a:gd name="connsiteX2760" fmla="*/ 157595 w 2148797"/>
              <a:gd name="connsiteY2760" fmla="*/ 440994 h 566036"/>
              <a:gd name="connsiteX2761" fmla="*/ 148928 w 2148797"/>
              <a:gd name="connsiteY2761" fmla="*/ 443375 h 566036"/>
              <a:gd name="connsiteX2762" fmla="*/ 147118 w 2148797"/>
              <a:gd name="connsiteY2762" fmla="*/ 448042 h 566036"/>
              <a:gd name="connsiteX2763" fmla="*/ 142070 w 2148797"/>
              <a:gd name="connsiteY2763" fmla="*/ 445851 h 566036"/>
              <a:gd name="connsiteX2764" fmla="*/ 135593 w 2148797"/>
              <a:gd name="connsiteY2764" fmla="*/ 441851 h 566036"/>
              <a:gd name="connsiteX2765" fmla="*/ 132449 w 2148797"/>
              <a:gd name="connsiteY2765" fmla="*/ 446804 h 566036"/>
              <a:gd name="connsiteX2766" fmla="*/ 124353 w 2148797"/>
              <a:gd name="connsiteY2766" fmla="*/ 446518 h 566036"/>
              <a:gd name="connsiteX2767" fmla="*/ 117019 w 2148797"/>
              <a:gd name="connsiteY2767" fmla="*/ 444613 h 566036"/>
              <a:gd name="connsiteX2768" fmla="*/ 117686 w 2148797"/>
              <a:gd name="connsiteY2768" fmla="*/ 433850 h 566036"/>
              <a:gd name="connsiteX2769" fmla="*/ 115876 w 2148797"/>
              <a:gd name="connsiteY2769" fmla="*/ 432516 h 566036"/>
              <a:gd name="connsiteX2770" fmla="*/ 112066 w 2148797"/>
              <a:gd name="connsiteY2770" fmla="*/ 429754 h 566036"/>
              <a:gd name="connsiteX2771" fmla="*/ 107494 w 2148797"/>
              <a:gd name="connsiteY2771" fmla="*/ 434040 h 566036"/>
              <a:gd name="connsiteX2772" fmla="*/ 106732 w 2148797"/>
              <a:gd name="connsiteY2772" fmla="*/ 430040 h 566036"/>
              <a:gd name="connsiteX2773" fmla="*/ 107875 w 2148797"/>
              <a:gd name="connsiteY2773" fmla="*/ 429183 h 566036"/>
              <a:gd name="connsiteX2774" fmla="*/ 106637 w 2148797"/>
              <a:gd name="connsiteY2774" fmla="*/ 424420 h 566036"/>
              <a:gd name="connsiteX2775" fmla="*/ 104827 w 2148797"/>
              <a:gd name="connsiteY2775" fmla="*/ 422325 h 566036"/>
              <a:gd name="connsiteX2776" fmla="*/ 106827 w 2148797"/>
              <a:gd name="connsiteY2776" fmla="*/ 420419 h 566036"/>
              <a:gd name="connsiteX2777" fmla="*/ 109018 w 2148797"/>
              <a:gd name="connsiteY2777" fmla="*/ 419753 h 566036"/>
              <a:gd name="connsiteX2778" fmla="*/ 114542 w 2148797"/>
              <a:gd name="connsiteY2778" fmla="*/ 420134 h 566036"/>
              <a:gd name="connsiteX2779" fmla="*/ 119495 w 2148797"/>
              <a:gd name="connsiteY2779" fmla="*/ 425182 h 566036"/>
              <a:gd name="connsiteX2780" fmla="*/ 119590 w 2148797"/>
              <a:gd name="connsiteY2780" fmla="*/ 423753 h 566036"/>
              <a:gd name="connsiteX2781" fmla="*/ 126163 w 2148797"/>
              <a:gd name="connsiteY2781" fmla="*/ 418800 h 566036"/>
              <a:gd name="connsiteX2782" fmla="*/ 129211 w 2148797"/>
              <a:gd name="connsiteY2782" fmla="*/ 416324 h 566036"/>
              <a:gd name="connsiteX2783" fmla="*/ 133402 w 2148797"/>
              <a:gd name="connsiteY2783" fmla="*/ 412800 h 566036"/>
              <a:gd name="connsiteX2784" fmla="*/ 144641 w 2148797"/>
              <a:gd name="connsiteY2784" fmla="*/ 403656 h 566036"/>
              <a:gd name="connsiteX2785" fmla="*/ 144546 w 2148797"/>
              <a:gd name="connsiteY2785" fmla="*/ 403751 h 566036"/>
              <a:gd name="connsiteX2786" fmla="*/ 141212 w 2148797"/>
              <a:gd name="connsiteY2786" fmla="*/ 405656 h 566036"/>
              <a:gd name="connsiteX2787" fmla="*/ 126448 w 2148797"/>
              <a:gd name="connsiteY2787" fmla="*/ 409180 h 566036"/>
              <a:gd name="connsiteX2788" fmla="*/ 123401 w 2148797"/>
              <a:gd name="connsiteY2788" fmla="*/ 407085 h 566036"/>
              <a:gd name="connsiteX2789" fmla="*/ 119971 w 2148797"/>
              <a:gd name="connsiteY2789" fmla="*/ 404703 h 566036"/>
              <a:gd name="connsiteX2790" fmla="*/ 118829 w 2148797"/>
              <a:gd name="connsiteY2790" fmla="*/ 408894 h 566036"/>
              <a:gd name="connsiteX2791" fmla="*/ 109780 w 2148797"/>
              <a:gd name="connsiteY2791" fmla="*/ 405275 h 566036"/>
              <a:gd name="connsiteX2792" fmla="*/ 113590 w 2148797"/>
              <a:gd name="connsiteY2792" fmla="*/ 401941 h 566036"/>
              <a:gd name="connsiteX2793" fmla="*/ 112256 w 2148797"/>
              <a:gd name="connsiteY2793" fmla="*/ 398226 h 566036"/>
              <a:gd name="connsiteX2794" fmla="*/ 112447 w 2148797"/>
              <a:gd name="connsiteY2794" fmla="*/ 394321 h 566036"/>
              <a:gd name="connsiteX2795" fmla="*/ 113018 w 2148797"/>
              <a:gd name="connsiteY2795" fmla="*/ 389654 h 566036"/>
              <a:gd name="connsiteX2796" fmla="*/ 112352 w 2148797"/>
              <a:gd name="connsiteY2796" fmla="*/ 388130 h 566036"/>
              <a:gd name="connsiteX2797" fmla="*/ 114542 w 2148797"/>
              <a:gd name="connsiteY2797" fmla="*/ 382034 h 566036"/>
              <a:gd name="connsiteX2798" fmla="*/ 116257 w 2148797"/>
              <a:gd name="connsiteY2798" fmla="*/ 377462 h 566036"/>
              <a:gd name="connsiteX2799" fmla="*/ 116352 w 2148797"/>
              <a:gd name="connsiteY2799" fmla="*/ 374985 h 566036"/>
              <a:gd name="connsiteX2800" fmla="*/ 115876 w 2148797"/>
              <a:gd name="connsiteY2800" fmla="*/ 370985 h 566036"/>
              <a:gd name="connsiteX2801" fmla="*/ 117114 w 2148797"/>
              <a:gd name="connsiteY2801" fmla="*/ 369556 h 566036"/>
              <a:gd name="connsiteX2802" fmla="*/ 118447 w 2148797"/>
              <a:gd name="connsiteY2802" fmla="*/ 367937 h 566036"/>
              <a:gd name="connsiteX2803" fmla="*/ 123115 w 2148797"/>
              <a:gd name="connsiteY2803" fmla="*/ 364889 h 566036"/>
              <a:gd name="connsiteX2804" fmla="*/ 126734 w 2148797"/>
              <a:gd name="connsiteY2804" fmla="*/ 367937 h 566036"/>
              <a:gd name="connsiteX2805" fmla="*/ 126163 w 2148797"/>
              <a:gd name="connsiteY2805" fmla="*/ 367937 h 566036"/>
              <a:gd name="connsiteX2806" fmla="*/ 122067 w 2148797"/>
              <a:gd name="connsiteY2806" fmla="*/ 372699 h 566036"/>
              <a:gd name="connsiteX2807" fmla="*/ 120924 w 2148797"/>
              <a:gd name="connsiteY2807" fmla="*/ 374890 h 566036"/>
              <a:gd name="connsiteX2808" fmla="*/ 120924 w 2148797"/>
              <a:gd name="connsiteY2808" fmla="*/ 376033 h 566036"/>
              <a:gd name="connsiteX2809" fmla="*/ 124924 w 2148797"/>
              <a:gd name="connsiteY2809" fmla="*/ 377748 h 566036"/>
              <a:gd name="connsiteX2810" fmla="*/ 125877 w 2148797"/>
              <a:gd name="connsiteY2810" fmla="*/ 376890 h 566036"/>
              <a:gd name="connsiteX2811" fmla="*/ 127211 w 2148797"/>
              <a:gd name="connsiteY2811" fmla="*/ 375747 h 566036"/>
              <a:gd name="connsiteX2812" fmla="*/ 134926 w 2148797"/>
              <a:gd name="connsiteY2812" fmla="*/ 375462 h 566036"/>
              <a:gd name="connsiteX2813" fmla="*/ 152738 w 2148797"/>
              <a:gd name="connsiteY2813" fmla="*/ 374319 h 566036"/>
              <a:gd name="connsiteX2814" fmla="*/ 159691 w 2148797"/>
              <a:gd name="connsiteY2814" fmla="*/ 369937 h 566036"/>
              <a:gd name="connsiteX2815" fmla="*/ 152738 w 2148797"/>
              <a:gd name="connsiteY2815" fmla="*/ 364222 h 566036"/>
              <a:gd name="connsiteX2816" fmla="*/ 153309 w 2148797"/>
              <a:gd name="connsiteY2816" fmla="*/ 363746 h 566036"/>
              <a:gd name="connsiteX2817" fmla="*/ 156547 w 2148797"/>
              <a:gd name="connsiteY2817" fmla="*/ 361555 h 566036"/>
              <a:gd name="connsiteX2818" fmla="*/ 159881 w 2148797"/>
              <a:gd name="connsiteY2818" fmla="*/ 359650 h 566036"/>
              <a:gd name="connsiteX2819" fmla="*/ 164453 w 2148797"/>
              <a:gd name="connsiteY2819" fmla="*/ 363269 h 566036"/>
              <a:gd name="connsiteX2820" fmla="*/ 169502 w 2148797"/>
              <a:gd name="connsiteY2820" fmla="*/ 357459 h 566036"/>
              <a:gd name="connsiteX2821" fmla="*/ 173312 w 2148797"/>
              <a:gd name="connsiteY2821" fmla="*/ 362412 h 566036"/>
              <a:gd name="connsiteX2822" fmla="*/ 170263 w 2148797"/>
              <a:gd name="connsiteY2822" fmla="*/ 364031 h 566036"/>
              <a:gd name="connsiteX2823" fmla="*/ 165120 w 2148797"/>
              <a:gd name="connsiteY2823" fmla="*/ 365175 h 566036"/>
              <a:gd name="connsiteX2824" fmla="*/ 159310 w 2148797"/>
              <a:gd name="connsiteY2824" fmla="*/ 365175 h 566036"/>
              <a:gd name="connsiteX2825" fmla="*/ 162167 w 2148797"/>
              <a:gd name="connsiteY2825" fmla="*/ 369175 h 566036"/>
              <a:gd name="connsiteX2826" fmla="*/ 163882 w 2148797"/>
              <a:gd name="connsiteY2826" fmla="*/ 370318 h 566036"/>
              <a:gd name="connsiteX2827" fmla="*/ 172264 w 2148797"/>
              <a:gd name="connsiteY2827" fmla="*/ 369175 h 566036"/>
              <a:gd name="connsiteX2828" fmla="*/ 173502 w 2148797"/>
              <a:gd name="connsiteY2828" fmla="*/ 367460 h 566036"/>
              <a:gd name="connsiteX2829" fmla="*/ 174645 w 2148797"/>
              <a:gd name="connsiteY2829" fmla="*/ 365841 h 566036"/>
              <a:gd name="connsiteX2830" fmla="*/ 178550 w 2148797"/>
              <a:gd name="connsiteY2830" fmla="*/ 361555 h 566036"/>
              <a:gd name="connsiteX2831" fmla="*/ 184932 w 2148797"/>
              <a:gd name="connsiteY2831" fmla="*/ 360698 h 566036"/>
              <a:gd name="connsiteX2832" fmla="*/ 182360 w 2148797"/>
              <a:gd name="connsiteY2832" fmla="*/ 359650 h 566036"/>
              <a:gd name="connsiteX2833" fmla="*/ 179598 w 2148797"/>
              <a:gd name="connsiteY2833" fmla="*/ 357269 h 566036"/>
              <a:gd name="connsiteX2834" fmla="*/ 181027 w 2148797"/>
              <a:gd name="connsiteY2834" fmla="*/ 350220 h 566036"/>
              <a:gd name="connsiteX2835" fmla="*/ 169502 w 2148797"/>
              <a:gd name="connsiteY2835" fmla="*/ 347934 h 566036"/>
              <a:gd name="connsiteX2836" fmla="*/ 167311 w 2148797"/>
              <a:gd name="connsiteY2836" fmla="*/ 353935 h 566036"/>
              <a:gd name="connsiteX2837" fmla="*/ 161691 w 2148797"/>
              <a:gd name="connsiteY2837" fmla="*/ 349363 h 566036"/>
              <a:gd name="connsiteX2838" fmla="*/ 165977 w 2148797"/>
              <a:gd name="connsiteY2838" fmla="*/ 341171 h 566036"/>
              <a:gd name="connsiteX2839" fmla="*/ 159691 w 2148797"/>
              <a:gd name="connsiteY2839" fmla="*/ 344696 h 566036"/>
              <a:gd name="connsiteX2840" fmla="*/ 158643 w 2148797"/>
              <a:gd name="connsiteY2840" fmla="*/ 345267 h 566036"/>
              <a:gd name="connsiteX2841" fmla="*/ 155595 w 2148797"/>
              <a:gd name="connsiteY2841" fmla="*/ 342315 h 566036"/>
              <a:gd name="connsiteX2842" fmla="*/ 156166 w 2148797"/>
              <a:gd name="connsiteY2842" fmla="*/ 341933 h 566036"/>
              <a:gd name="connsiteX2843" fmla="*/ 165882 w 2148797"/>
              <a:gd name="connsiteY2843" fmla="*/ 336123 h 566036"/>
              <a:gd name="connsiteX2844" fmla="*/ 166739 w 2148797"/>
              <a:gd name="connsiteY2844" fmla="*/ 333552 h 566036"/>
              <a:gd name="connsiteX2845" fmla="*/ 163882 w 2148797"/>
              <a:gd name="connsiteY2845" fmla="*/ 332313 h 566036"/>
              <a:gd name="connsiteX2846" fmla="*/ 160548 w 2148797"/>
              <a:gd name="connsiteY2846" fmla="*/ 333171 h 566036"/>
              <a:gd name="connsiteX2847" fmla="*/ 154071 w 2148797"/>
              <a:gd name="connsiteY2847" fmla="*/ 337838 h 566036"/>
              <a:gd name="connsiteX2848" fmla="*/ 151595 w 2148797"/>
              <a:gd name="connsiteY2848" fmla="*/ 343077 h 566036"/>
              <a:gd name="connsiteX2849" fmla="*/ 150261 w 2148797"/>
              <a:gd name="connsiteY2849" fmla="*/ 339267 h 566036"/>
              <a:gd name="connsiteX2850" fmla="*/ 141879 w 2148797"/>
              <a:gd name="connsiteY2850" fmla="*/ 332504 h 566036"/>
              <a:gd name="connsiteX2851" fmla="*/ 137212 w 2148797"/>
              <a:gd name="connsiteY2851" fmla="*/ 334028 h 566036"/>
              <a:gd name="connsiteX2852" fmla="*/ 136640 w 2148797"/>
              <a:gd name="connsiteY2852" fmla="*/ 334218 h 566036"/>
              <a:gd name="connsiteX2853" fmla="*/ 146641 w 2148797"/>
              <a:gd name="connsiteY2853" fmla="*/ 323455 h 566036"/>
              <a:gd name="connsiteX2854" fmla="*/ 155309 w 2148797"/>
              <a:gd name="connsiteY2854" fmla="*/ 323550 h 566036"/>
              <a:gd name="connsiteX2855" fmla="*/ 156643 w 2148797"/>
              <a:gd name="connsiteY2855" fmla="*/ 321074 h 566036"/>
              <a:gd name="connsiteX2856" fmla="*/ 155881 w 2148797"/>
              <a:gd name="connsiteY2856" fmla="*/ 315073 h 566036"/>
              <a:gd name="connsiteX2857" fmla="*/ 168835 w 2148797"/>
              <a:gd name="connsiteY2857" fmla="*/ 316406 h 566036"/>
              <a:gd name="connsiteX2858" fmla="*/ 169597 w 2148797"/>
              <a:gd name="connsiteY2858" fmla="*/ 318883 h 566036"/>
              <a:gd name="connsiteX2859" fmla="*/ 170454 w 2148797"/>
              <a:gd name="connsiteY2859" fmla="*/ 321645 h 566036"/>
              <a:gd name="connsiteX2860" fmla="*/ 176645 w 2148797"/>
              <a:gd name="connsiteY2860" fmla="*/ 320788 h 566036"/>
              <a:gd name="connsiteX2861" fmla="*/ 173312 w 2148797"/>
              <a:gd name="connsiteY2861" fmla="*/ 315168 h 566036"/>
              <a:gd name="connsiteX2862" fmla="*/ 164168 w 2148797"/>
              <a:gd name="connsiteY2862" fmla="*/ 312501 h 566036"/>
              <a:gd name="connsiteX2863" fmla="*/ 159310 w 2148797"/>
              <a:gd name="connsiteY2863" fmla="*/ 304786 h 566036"/>
              <a:gd name="connsiteX2864" fmla="*/ 154166 w 2148797"/>
              <a:gd name="connsiteY2864" fmla="*/ 301452 h 566036"/>
              <a:gd name="connsiteX2865" fmla="*/ 153595 w 2148797"/>
              <a:gd name="connsiteY2865" fmla="*/ 304310 h 566036"/>
              <a:gd name="connsiteX2866" fmla="*/ 162072 w 2148797"/>
              <a:gd name="connsiteY2866" fmla="*/ 311358 h 566036"/>
              <a:gd name="connsiteX2867" fmla="*/ 154738 w 2148797"/>
              <a:gd name="connsiteY2867" fmla="*/ 310977 h 566036"/>
              <a:gd name="connsiteX2868" fmla="*/ 152356 w 2148797"/>
              <a:gd name="connsiteY2868" fmla="*/ 311358 h 566036"/>
              <a:gd name="connsiteX2869" fmla="*/ 141212 w 2148797"/>
              <a:gd name="connsiteY2869" fmla="*/ 312977 h 566036"/>
              <a:gd name="connsiteX2870" fmla="*/ 140069 w 2148797"/>
              <a:gd name="connsiteY2870" fmla="*/ 312501 h 566036"/>
              <a:gd name="connsiteX2871" fmla="*/ 141403 w 2148797"/>
              <a:gd name="connsiteY2871" fmla="*/ 308977 h 566036"/>
              <a:gd name="connsiteX2872" fmla="*/ 142641 w 2148797"/>
              <a:gd name="connsiteY2872" fmla="*/ 309167 h 566036"/>
              <a:gd name="connsiteX2873" fmla="*/ 144355 w 2148797"/>
              <a:gd name="connsiteY2873" fmla="*/ 309453 h 566036"/>
              <a:gd name="connsiteX2874" fmla="*/ 148451 w 2148797"/>
              <a:gd name="connsiteY2874" fmla="*/ 309644 h 566036"/>
              <a:gd name="connsiteX2875" fmla="*/ 145498 w 2148797"/>
              <a:gd name="connsiteY2875" fmla="*/ 304977 h 566036"/>
              <a:gd name="connsiteX2876" fmla="*/ 139307 w 2148797"/>
              <a:gd name="connsiteY2876" fmla="*/ 303929 h 566036"/>
              <a:gd name="connsiteX2877" fmla="*/ 143498 w 2148797"/>
              <a:gd name="connsiteY2877" fmla="*/ 300500 h 566036"/>
              <a:gd name="connsiteX2878" fmla="*/ 153404 w 2148797"/>
              <a:gd name="connsiteY2878" fmla="*/ 295928 h 566036"/>
              <a:gd name="connsiteX2879" fmla="*/ 156071 w 2148797"/>
              <a:gd name="connsiteY2879" fmla="*/ 290784 h 566036"/>
              <a:gd name="connsiteX2880" fmla="*/ 157214 w 2148797"/>
              <a:gd name="connsiteY2880" fmla="*/ 294594 h 566036"/>
              <a:gd name="connsiteX2881" fmla="*/ 156643 w 2148797"/>
              <a:gd name="connsiteY2881" fmla="*/ 295452 h 566036"/>
              <a:gd name="connsiteX2882" fmla="*/ 156738 w 2148797"/>
              <a:gd name="connsiteY2882" fmla="*/ 297452 h 566036"/>
              <a:gd name="connsiteX2883" fmla="*/ 159977 w 2148797"/>
              <a:gd name="connsiteY2883" fmla="*/ 298404 h 566036"/>
              <a:gd name="connsiteX2884" fmla="*/ 162453 w 2148797"/>
              <a:gd name="connsiteY2884" fmla="*/ 297261 h 566036"/>
              <a:gd name="connsiteX2885" fmla="*/ 168263 w 2148797"/>
              <a:gd name="connsiteY2885" fmla="*/ 299642 h 566036"/>
              <a:gd name="connsiteX2886" fmla="*/ 171692 w 2148797"/>
              <a:gd name="connsiteY2886" fmla="*/ 300500 h 566036"/>
              <a:gd name="connsiteX2887" fmla="*/ 174550 w 2148797"/>
              <a:gd name="connsiteY2887" fmla="*/ 301262 h 566036"/>
              <a:gd name="connsiteX2888" fmla="*/ 176550 w 2148797"/>
              <a:gd name="connsiteY2888" fmla="*/ 297547 h 566036"/>
              <a:gd name="connsiteX2889" fmla="*/ 177407 w 2148797"/>
              <a:gd name="connsiteY2889" fmla="*/ 297642 h 566036"/>
              <a:gd name="connsiteX2890" fmla="*/ 178836 w 2148797"/>
              <a:gd name="connsiteY2890" fmla="*/ 297737 h 566036"/>
              <a:gd name="connsiteX2891" fmla="*/ 181122 w 2148797"/>
              <a:gd name="connsiteY2891" fmla="*/ 294975 h 566036"/>
              <a:gd name="connsiteX2892" fmla="*/ 180170 w 2148797"/>
              <a:gd name="connsiteY2892" fmla="*/ 293737 h 566036"/>
              <a:gd name="connsiteX2893" fmla="*/ 177121 w 2148797"/>
              <a:gd name="connsiteY2893" fmla="*/ 289641 h 566036"/>
              <a:gd name="connsiteX2894" fmla="*/ 171978 w 2148797"/>
              <a:gd name="connsiteY2894" fmla="*/ 292594 h 566036"/>
              <a:gd name="connsiteX2895" fmla="*/ 177788 w 2148797"/>
              <a:gd name="connsiteY2895" fmla="*/ 287069 h 566036"/>
              <a:gd name="connsiteX2896" fmla="*/ 189980 w 2148797"/>
              <a:gd name="connsiteY2896" fmla="*/ 288403 h 566036"/>
              <a:gd name="connsiteX2897" fmla="*/ 191790 w 2148797"/>
              <a:gd name="connsiteY2897" fmla="*/ 288117 h 566036"/>
              <a:gd name="connsiteX2898" fmla="*/ 192743 w 2148797"/>
              <a:gd name="connsiteY2898" fmla="*/ 298881 h 566036"/>
              <a:gd name="connsiteX2899" fmla="*/ 193695 w 2148797"/>
              <a:gd name="connsiteY2899" fmla="*/ 298119 h 566036"/>
              <a:gd name="connsiteX2900" fmla="*/ 197029 w 2148797"/>
              <a:gd name="connsiteY2900" fmla="*/ 295642 h 566036"/>
              <a:gd name="connsiteX2901" fmla="*/ 203125 w 2148797"/>
              <a:gd name="connsiteY2901" fmla="*/ 296690 h 566036"/>
              <a:gd name="connsiteX2902" fmla="*/ 199124 w 2148797"/>
              <a:gd name="connsiteY2902" fmla="*/ 286498 h 566036"/>
              <a:gd name="connsiteX2903" fmla="*/ 204935 w 2148797"/>
              <a:gd name="connsiteY2903" fmla="*/ 285165 h 566036"/>
              <a:gd name="connsiteX2904" fmla="*/ 205792 w 2148797"/>
              <a:gd name="connsiteY2904" fmla="*/ 284974 h 566036"/>
              <a:gd name="connsiteX2905" fmla="*/ 207602 w 2148797"/>
              <a:gd name="connsiteY2905" fmla="*/ 282974 h 566036"/>
              <a:gd name="connsiteX2906" fmla="*/ 211888 w 2148797"/>
              <a:gd name="connsiteY2906" fmla="*/ 287546 h 566036"/>
              <a:gd name="connsiteX2907" fmla="*/ 217888 w 2148797"/>
              <a:gd name="connsiteY2907" fmla="*/ 286593 h 566036"/>
              <a:gd name="connsiteX2908" fmla="*/ 218365 w 2148797"/>
              <a:gd name="connsiteY2908" fmla="*/ 283641 h 566036"/>
              <a:gd name="connsiteX2909" fmla="*/ 219127 w 2148797"/>
              <a:gd name="connsiteY2909" fmla="*/ 283831 h 566036"/>
              <a:gd name="connsiteX2910" fmla="*/ 220937 w 2148797"/>
              <a:gd name="connsiteY2910" fmla="*/ 284402 h 566036"/>
              <a:gd name="connsiteX2911" fmla="*/ 225604 w 2148797"/>
              <a:gd name="connsiteY2911" fmla="*/ 285260 h 566036"/>
              <a:gd name="connsiteX2912" fmla="*/ 226556 w 2148797"/>
              <a:gd name="connsiteY2912" fmla="*/ 281545 h 566036"/>
              <a:gd name="connsiteX2913" fmla="*/ 234557 w 2148797"/>
              <a:gd name="connsiteY2913" fmla="*/ 280116 h 566036"/>
              <a:gd name="connsiteX2914" fmla="*/ 242558 w 2148797"/>
              <a:gd name="connsiteY2914" fmla="*/ 276402 h 566036"/>
              <a:gd name="connsiteX2915" fmla="*/ 239224 w 2148797"/>
              <a:gd name="connsiteY2915" fmla="*/ 274211 h 566036"/>
              <a:gd name="connsiteX2916" fmla="*/ 233795 w 2148797"/>
              <a:gd name="connsiteY2916" fmla="*/ 274401 h 566036"/>
              <a:gd name="connsiteX2917" fmla="*/ 232843 w 2148797"/>
              <a:gd name="connsiteY2917" fmla="*/ 274973 h 566036"/>
              <a:gd name="connsiteX2918" fmla="*/ 230080 w 2148797"/>
              <a:gd name="connsiteY2918" fmla="*/ 272306 h 566036"/>
              <a:gd name="connsiteX2919" fmla="*/ 230271 w 2148797"/>
              <a:gd name="connsiteY2919" fmla="*/ 271067 h 566036"/>
              <a:gd name="connsiteX2920" fmla="*/ 230366 w 2148797"/>
              <a:gd name="connsiteY2920" fmla="*/ 270401 h 566036"/>
              <a:gd name="connsiteX2921" fmla="*/ 228461 w 2148797"/>
              <a:gd name="connsiteY2921" fmla="*/ 269258 h 566036"/>
              <a:gd name="connsiteX2922" fmla="*/ 223222 w 2148797"/>
              <a:gd name="connsiteY2922" fmla="*/ 272687 h 566036"/>
              <a:gd name="connsiteX2923" fmla="*/ 213983 w 2148797"/>
              <a:gd name="connsiteY2923" fmla="*/ 276021 h 566036"/>
              <a:gd name="connsiteX2924" fmla="*/ 210269 w 2148797"/>
              <a:gd name="connsiteY2924" fmla="*/ 273449 h 566036"/>
              <a:gd name="connsiteX2925" fmla="*/ 209792 w 2148797"/>
              <a:gd name="connsiteY2925" fmla="*/ 273068 h 566036"/>
              <a:gd name="connsiteX2926" fmla="*/ 195410 w 2148797"/>
              <a:gd name="connsiteY2926" fmla="*/ 272115 h 566036"/>
              <a:gd name="connsiteX2927" fmla="*/ 192743 w 2148797"/>
              <a:gd name="connsiteY2927" fmla="*/ 271829 h 566036"/>
              <a:gd name="connsiteX2928" fmla="*/ 182170 w 2148797"/>
              <a:gd name="connsiteY2928" fmla="*/ 272306 h 566036"/>
              <a:gd name="connsiteX2929" fmla="*/ 177503 w 2148797"/>
              <a:gd name="connsiteY2929" fmla="*/ 273163 h 566036"/>
              <a:gd name="connsiteX2930" fmla="*/ 172073 w 2148797"/>
              <a:gd name="connsiteY2930" fmla="*/ 275735 h 566036"/>
              <a:gd name="connsiteX2931" fmla="*/ 155500 w 2148797"/>
              <a:gd name="connsiteY2931" fmla="*/ 274211 h 566036"/>
              <a:gd name="connsiteX2932" fmla="*/ 151213 w 2148797"/>
              <a:gd name="connsiteY2932" fmla="*/ 274020 h 566036"/>
              <a:gd name="connsiteX2933" fmla="*/ 145403 w 2148797"/>
              <a:gd name="connsiteY2933" fmla="*/ 272973 h 566036"/>
              <a:gd name="connsiteX2934" fmla="*/ 142546 w 2148797"/>
              <a:gd name="connsiteY2934" fmla="*/ 271544 h 566036"/>
              <a:gd name="connsiteX2935" fmla="*/ 134069 w 2148797"/>
              <a:gd name="connsiteY2935" fmla="*/ 274020 h 566036"/>
              <a:gd name="connsiteX2936" fmla="*/ 132068 w 2148797"/>
              <a:gd name="connsiteY2936" fmla="*/ 272973 h 566036"/>
              <a:gd name="connsiteX2937" fmla="*/ 131116 w 2148797"/>
              <a:gd name="connsiteY2937" fmla="*/ 272496 h 566036"/>
              <a:gd name="connsiteX2938" fmla="*/ 109970 w 2148797"/>
              <a:gd name="connsiteY2938" fmla="*/ 272687 h 566036"/>
              <a:gd name="connsiteX2939" fmla="*/ 101303 w 2148797"/>
              <a:gd name="connsiteY2939" fmla="*/ 272020 h 566036"/>
              <a:gd name="connsiteX2940" fmla="*/ 72728 w 2148797"/>
              <a:gd name="connsiteY2940" fmla="*/ 270020 h 566036"/>
              <a:gd name="connsiteX2941" fmla="*/ 61869 w 2148797"/>
              <a:gd name="connsiteY2941" fmla="*/ 271544 h 566036"/>
              <a:gd name="connsiteX2942" fmla="*/ 61393 w 2148797"/>
              <a:gd name="connsiteY2942" fmla="*/ 272020 h 566036"/>
              <a:gd name="connsiteX2943" fmla="*/ 51582 w 2148797"/>
              <a:gd name="connsiteY2943" fmla="*/ 267353 h 566036"/>
              <a:gd name="connsiteX2944" fmla="*/ 47962 w 2148797"/>
              <a:gd name="connsiteY2944" fmla="*/ 268400 h 566036"/>
              <a:gd name="connsiteX2945" fmla="*/ 44343 w 2148797"/>
              <a:gd name="connsiteY2945" fmla="*/ 269448 h 566036"/>
              <a:gd name="connsiteX2946" fmla="*/ 34913 w 2148797"/>
              <a:gd name="connsiteY2946" fmla="*/ 265067 h 566036"/>
              <a:gd name="connsiteX2947" fmla="*/ 32341 w 2148797"/>
              <a:gd name="connsiteY2947" fmla="*/ 264400 h 566036"/>
              <a:gd name="connsiteX2948" fmla="*/ 24721 w 2148797"/>
              <a:gd name="connsiteY2948" fmla="*/ 262876 h 566036"/>
              <a:gd name="connsiteX2949" fmla="*/ 22340 w 2148797"/>
              <a:gd name="connsiteY2949" fmla="*/ 260781 h 566036"/>
              <a:gd name="connsiteX2950" fmla="*/ 17482 w 2148797"/>
              <a:gd name="connsiteY2950" fmla="*/ 261352 h 566036"/>
              <a:gd name="connsiteX2951" fmla="*/ 9577 w 2148797"/>
              <a:gd name="connsiteY2951" fmla="*/ 259352 h 566036"/>
              <a:gd name="connsiteX2952" fmla="*/ 8338 w 2148797"/>
              <a:gd name="connsiteY2952" fmla="*/ 258971 h 566036"/>
              <a:gd name="connsiteX2953" fmla="*/ 7577 w 2148797"/>
              <a:gd name="connsiteY2953" fmla="*/ 256399 h 566036"/>
              <a:gd name="connsiteX2954" fmla="*/ 7386 w 2148797"/>
              <a:gd name="connsiteY2954" fmla="*/ 252779 h 566036"/>
              <a:gd name="connsiteX2955" fmla="*/ 5862 w 2148797"/>
              <a:gd name="connsiteY2955" fmla="*/ 251732 h 566036"/>
              <a:gd name="connsiteX2956" fmla="*/ 5862 w 2148797"/>
              <a:gd name="connsiteY2956" fmla="*/ 246017 h 566036"/>
              <a:gd name="connsiteX2957" fmla="*/ 10053 w 2148797"/>
              <a:gd name="connsiteY2957" fmla="*/ 243921 h 566036"/>
              <a:gd name="connsiteX2958" fmla="*/ 9386 w 2148797"/>
              <a:gd name="connsiteY2958" fmla="*/ 230491 h 566036"/>
              <a:gd name="connsiteX2959" fmla="*/ 3957 w 2148797"/>
              <a:gd name="connsiteY2959" fmla="*/ 215441 h 566036"/>
              <a:gd name="connsiteX2960" fmla="*/ 909 w 2148797"/>
              <a:gd name="connsiteY2960" fmla="*/ 212775 h 566036"/>
              <a:gd name="connsiteX2961" fmla="*/ 814 w 2148797"/>
              <a:gd name="connsiteY2961" fmla="*/ 211917 h 566036"/>
              <a:gd name="connsiteX2962" fmla="*/ 623 w 2148797"/>
              <a:gd name="connsiteY2962" fmla="*/ 210584 h 566036"/>
              <a:gd name="connsiteX2963" fmla="*/ 1385 w 2148797"/>
              <a:gd name="connsiteY2963" fmla="*/ 205154 h 566036"/>
              <a:gd name="connsiteX2964" fmla="*/ 11387 w 2148797"/>
              <a:gd name="connsiteY2964" fmla="*/ 198487 h 566036"/>
              <a:gd name="connsiteX2965" fmla="*/ 23007 w 2148797"/>
              <a:gd name="connsiteY2965" fmla="*/ 193248 h 566036"/>
              <a:gd name="connsiteX2966" fmla="*/ 21959 w 2148797"/>
              <a:gd name="connsiteY2966" fmla="*/ 192296 h 566036"/>
              <a:gd name="connsiteX2967" fmla="*/ 17102 w 2148797"/>
              <a:gd name="connsiteY2967" fmla="*/ 188867 h 566036"/>
              <a:gd name="connsiteX2968" fmla="*/ 11958 w 2148797"/>
              <a:gd name="connsiteY2968" fmla="*/ 192486 h 566036"/>
              <a:gd name="connsiteX2969" fmla="*/ 14149 w 2148797"/>
              <a:gd name="connsiteY2969" fmla="*/ 183628 h 566036"/>
              <a:gd name="connsiteX2970" fmla="*/ 25960 w 2148797"/>
              <a:gd name="connsiteY2970" fmla="*/ 180389 h 566036"/>
              <a:gd name="connsiteX2971" fmla="*/ 34628 w 2148797"/>
              <a:gd name="connsiteY2971" fmla="*/ 186485 h 566036"/>
              <a:gd name="connsiteX2972" fmla="*/ 37771 w 2148797"/>
              <a:gd name="connsiteY2972" fmla="*/ 185819 h 566036"/>
              <a:gd name="connsiteX2973" fmla="*/ 40343 w 2148797"/>
              <a:gd name="connsiteY2973" fmla="*/ 185247 h 566036"/>
              <a:gd name="connsiteX2974" fmla="*/ 43962 w 2148797"/>
              <a:gd name="connsiteY2974" fmla="*/ 187343 h 566036"/>
              <a:gd name="connsiteX2975" fmla="*/ 46915 w 2148797"/>
              <a:gd name="connsiteY2975" fmla="*/ 184581 h 566036"/>
              <a:gd name="connsiteX2976" fmla="*/ 46153 w 2148797"/>
              <a:gd name="connsiteY2976" fmla="*/ 184104 h 566036"/>
              <a:gd name="connsiteX2977" fmla="*/ 43295 w 2148797"/>
              <a:gd name="connsiteY2977" fmla="*/ 182390 h 566036"/>
              <a:gd name="connsiteX2978" fmla="*/ 37676 w 2148797"/>
              <a:gd name="connsiteY2978" fmla="*/ 177437 h 566036"/>
              <a:gd name="connsiteX2979" fmla="*/ 45200 w 2148797"/>
              <a:gd name="connsiteY2979" fmla="*/ 173341 h 566036"/>
              <a:gd name="connsiteX2980" fmla="*/ 47486 w 2148797"/>
              <a:gd name="connsiteY2980" fmla="*/ 173341 h 566036"/>
              <a:gd name="connsiteX2981" fmla="*/ 52249 w 2148797"/>
              <a:gd name="connsiteY2981" fmla="*/ 173341 h 566036"/>
              <a:gd name="connsiteX2982" fmla="*/ 58726 w 2148797"/>
              <a:gd name="connsiteY2982" fmla="*/ 169150 h 566036"/>
              <a:gd name="connsiteX2983" fmla="*/ 62917 w 2148797"/>
              <a:gd name="connsiteY2983" fmla="*/ 168102 h 566036"/>
              <a:gd name="connsiteX2984" fmla="*/ 65393 w 2148797"/>
              <a:gd name="connsiteY2984" fmla="*/ 168388 h 566036"/>
              <a:gd name="connsiteX2985" fmla="*/ 66346 w 2148797"/>
              <a:gd name="connsiteY2985" fmla="*/ 169150 h 566036"/>
              <a:gd name="connsiteX2986" fmla="*/ 68632 w 2148797"/>
              <a:gd name="connsiteY2986" fmla="*/ 170293 h 566036"/>
              <a:gd name="connsiteX2987" fmla="*/ 75013 w 2148797"/>
              <a:gd name="connsiteY2987" fmla="*/ 164864 h 566036"/>
              <a:gd name="connsiteX2988" fmla="*/ 80157 w 2148797"/>
              <a:gd name="connsiteY2988" fmla="*/ 166673 h 566036"/>
              <a:gd name="connsiteX2989" fmla="*/ 97969 w 2148797"/>
              <a:gd name="connsiteY2989" fmla="*/ 166864 h 566036"/>
              <a:gd name="connsiteX2990" fmla="*/ 103207 w 2148797"/>
              <a:gd name="connsiteY2990" fmla="*/ 166007 h 566036"/>
              <a:gd name="connsiteX2991" fmla="*/ 111875 w 2148797"/>
              <a:gd name="connsiteY2991" fmla="*/ 161816 h 566036"/>
              <a:gd name="connsiteX2992" fmla="*/ 113209 w 2148797"/>
              <a:gd name="connsiteY2992" fmla="*/ 162768 h 566036"/>
              <a:gd name="connsiteX2993" fmla="*/ 117400 w 2148797"/>
              <a:gd name="connsiteY2993" fmla="*/ 161435 h 566036"/>
              <a:gd name="connsiteX2994" fmla="*/ 120353 w 2148797"/>
              <a:gd name="connsiteY2994" fmla="*/ 160006 h 566036"/>
              <a:gd name="connsiteX2995" fmla="*/ 126829 w 2148797"/>
              <a:gd name="connsiteY2995" fmla="*/ 158101 h 566036"/>
              <a:gd name="connsiteX2996" fmla="*/ 129878 w 2148797"/>
              <a:gd name="connsiteY2996" fmla="*/ 158577 h 566036"/>
              <a:gd name="connsiteX2997" fmla="*/ 135021 w 2148797"/>
              <a:gd name="connsiteY2997" fmla="*/ 155720 h 566036"/>
              <a:gd name="connsiteX2998" fmla="*/ 149213 w 2148797"/>
              <a:gd name="connsiteY2998" fmla="*/ 157434 h 566036"/>
              <a:gd name="connsiteX2999" fmla="*/ 167311 w 2148797"/>
              <a:gd name="connsiteY2999" fmla="*/ 152196 h 566036"/>
              <a:gd name="connsiteX3000" fmla="*/ 169787 w 2148797"/>
              <a:gd name="connsiteY3000" fmla="*/ 152862 h 566036"/>
              <a:gd name="connsiteX3001" fmla="*/ 176169 w 2148797"/>
              <a:gd name="connsiteY3001" fmla="*/ 152386 h 566036"/>
              <a:gd name="connsiteX3002" fmla="*/ 177026 w 2148797"/>
              <a:gd name="connsiteY3002" fmla="*/ 154100 h 566036"/>
              <a:gd name="connsiteX3003" fmla="*/ 196362 w 2148797"/>
              <a:gd name="connsiteY3003" fmla="*/ 152196 h 566036"/>
              <a:gd name="connsiteX3004" fmla="*/ 202268 w 2148797"/>
              <a:gd name="connsiteY3004" fmla="*/ 148766 h 566036"/>
              <a:gd name="connsiteX3005" fmla="*/ 223508 w 2148797"/>
              <a:gd name="connsiteY3005" fmla="*/ 148957 h 566036"/>
              <a:gd name="connsiteX3006" fmla="*/ 235510 w 2148797"/>
              <a:gd name="connsiteY3006" fmla="*/ 151148 h 566036"/>
              <a:gd name="connsiteX3007" fmla="*/ 236272 w 2148797"/>
              <a:gd name="connsiteY3007" fmla="*/ 150576 h 566036"/>
              <a:gd name="connsiteX3008" fmla="*/ 260751 w 2148797"/>
              <a:gd name="connsiteY3008" fmla="*/ 146862 h 566036"/>
              <a:gd name="connsiteX3009" fmla="*/ 262561 w 2148797"/>
              <a:gd name="connsiteY3009" fmla="*/ 148100 h 566036"/>
              <a:gd name="connsiteX3010" fmla="*/ 265323 w 2148797"/>
              <a:gd name="connsiteY3010" fmla="*/ 146766 h 566036"/>
              <a:gd name="connsiteX3011" fmla="*/ 273419 w 2148797"/>
              <a:gd name="connsiteY3011" fmla="*/ 144671 h 566036"/>
              <a:gd name="connsiteX3012" fmla="*/ 278848 w 2148797"/>
              <a:gd name="connsiteY3012" fmla="*/ 141051 h 566036"/>
              <a:gd name="connsiteX3013" fmla="*/ 287897 w 2148797"/>
              <a:gd name="connsiteY3013" fmla="*/ 142194 h 566036"/>
              <a:gd name="connsiteX3014" fmla="*/ 299994 w 2148797"/>
              <a:gd name="connsiteY3014" fmla="*/ 140480 h 566036"/>
              <a:gd name="connsiteX3015" fmla="*/ 310186 w 2148797"/>
              <a:gd name="connsiteY3015" fmla="*/ 137146 h 566036"/>
              <a:gd name="connsiteX3016" fmla="*/ 312567 w 2148797"/>
              <a:gd name="connsiteY3016" fmla="*/ 136575 h 566036"/>
              <a:gd name="connsiteX3017" fmla="*/ 315234 w 2148797"/>
              <a:gd name="connsiteY3017" fmla="*/ 136765 h 566036"/>
              <a:gd name="connsiteX3018" fmla="*/ 319615 w 2148797"/>
              <a:gd name="connsiteY3018" fmla="*/ 136098 h 566036"/>
              <a:gd name="connsiteX3019" fmla="*/ 332284 w 2148797"/>
              <a:gd name="connsiteY3019" fmla="*/ 133336 h 566036"/>
              <a:gd name="connsiteX3020" fmla="*/ 343999 w 2148797"/>
              <a:gd name="connsiteY3020" fmla="*/ 136289 h 566036"/>
              <a:gd name="connsiteX3021" fmla="*/ 349810 w 2148797"/>
              <a:gd name="connsiteY3021" fmla="*/ 135146 h 566036"/>
              <a:gd name="connsiteX3022" fmla="*/ 355715 w 2148797"/>
              <a:gd name="connsiteY3022" fmla="*/ 130193 h 566036"/>
              <a:gd name="connsiteX3023" fmla="*/ 358287 w 2148797"/>
              <a:gd name="connsiteY3023" fmla="*/ 132098 h 566036"/>
              <a:gd name="connsiteX3024" fmla="*/ 366479 w 2148797"/>
              <a:gd name="connsiteY3024" fmla="*/ 133336 h 566036"/>
              <a:gd name="connsiteX3025" fmla="*/ 371336 w 2148797"/>
              <a:gd name="connsiteY3025" fmla="*/ 130479 h 566036"/>
              <a:gd name="connsiteX3026" fmla="*/ 375622 w 2148797"/>
              <a:gd name="connsiteY3026" fmla="*/ 131907 h 566036"/>
              <a:gd name="connsiteX3027" fmla="*/ 381719 w 2148797"/>
              <a:gd name="connsiteY3027" fmla="*/ 132002 h 566036"/>
              <a:gd name="connsiteX3028" fmla="*/ 384481 w 2148797"/>
              <a:gd name="connsiteY3028" fmla="*/ 130860 h 566036"/>
              <a:gd name="connsiteX3029" fmla="*/ 389529 w 2148797"/>
              <a:gd name="connsiteY3029" fmla="*/ 133908 h 566036"/>
              <a:gd name="connsiteX3030" fmla="*/ 391624 w 2148797"/>
              <a:gd name="connsiteY3030" fmla="*/ 133527 h 566036"/>
              <a:gd name="connsiteX3031" fmla="*/ 396578 w 2148797"/>
              <a:gd name="connsiteY3031" fmla="*/ 133241 h 566036"/>
              <a:gd name="connsiteX3032" fmla="*/ 398482 w 2148797"/>
              <a:gd name="connsiteY3032" fmla="*/ 132098 h 566036"/>
              <a:gd name="connsiteX3033" fmla="*/ 405340 w 2148797"/>
              <a:gd name="connsiteY3033" fmla="*/ 129145 h 566036"/>
              <a:gd name="connsiteX3034" fmla="*/ 407817 w 2148797"/>
              <a:gd name="connsiteY3034" fmla="*/ 129335 h 566036"/>
              <a:gd name="connsiteX3035" fmla="*/ 415532 w 2148797"/>
              <a:gd name="connsiteY3035" fmla="*/ 129431 h 566036"/>
              <a:gd name="connsiteX3036" fmla="*/ 421628 w 2148797"/>
              <a:gd name="connsiteY3036" fmla="*/ 126002 h 566036"/>
              <a:gd name="connsiteX3037" fmla="*/ 421723 w 2148797"/>
              <a:gd name="connsiteY3037" fmla="*/ 124954 h 566036"/>
              <a:gd name="connsiteX3038" fmla="*/ 430391 w 2148797"/>
              <a:gd name="connsiteY3038" fmla="*/ 126764 h 566036"/>
              <a:gd name="connsiteX3039" fmla="*/ 431915 w 2148797"/>
              <a:gd name="connsiteY3039" fmla="*/ 127145 h 566036"/>
              <a:gd name="connsiteX3040" fmla="*/ 436106 w 2148797"/>
              <a:gd name="connsiteY3040" fmla="*/ 128192 h 566036"/>
              <a:gd name="connsiteX3041" fmla="*/ 440488 w 2148797"/>
              <a:gd name="connsiteY3041" fmla="*/ 125621 h 566036"/>
              <a:gd name="connsiteX3042" fmla="*/ 442012 w 2148797"/>
              <a:gd name="connsiteY3042" fmla="*/ 126192 h 566036"/>
              <a:gd name="connsiteX3043" fmla="*/ 448774 w 2148797"/>
              <a:gd name="connsiteY3043" fmla="*/ 126287 h 566036"/>
              <a:gd name="connsiteX3044" fmla="*/ 452680 w 2148797"/>
              <a:gd name="connsiteY3044" fmla="*/ 121525 h 566036"/>
              <a:gd name="connsiteX3045" fmla="*/ 457061 w 2148797"/>
              <a:gd name="connsiteY3045" fmla="*/ 121811 h 566036"/>
              <a:gd name="connsiteX3046" fmla="*/ 459347 w 2148797"/>
              <a:gd name="connsiteY3046" fmla="*/ 121239 h 566036"/>
              <a:gd name="connsiteX3047" fmla="*/ 464014 w 2148797"/>
              <a:gd name="connsiteY3047" fmla="*/ 119239 h 566036"/>
              <a:gd name="connsiteX3048" fmla="*/ 464300 w 2148797"/>
              <a:gd name="connsiteY3048" fmla="*/ 119429 h 566036"/>
              <a:gd name="connsiteX3049" fmla="*/ 465824 w 2148797"/>
              <a:gd name="connsiteY3049" fmla="*/ 120573 h 566036"/>
              <a:gd name="connsiteX3050" fmla="*/ 473921 w 2148797"/>
              <a:gd name="connsiteY3050" fmla="*/ 124287 h 566036"/>
              <a:gd name="connsiteX3051" fmla="*/ 475635 w 2148797"/>
              <a:gd name="connsiteY3051" fmla="*/ 122954 h 566036"/>
              <a:gd name="connsiteX3052" fmla="*/ 481826 w 2148797"/>
              <a:gd name="connsiteY3052" fmla="*/ 118096 h 566036"/>
              <a:gd name="connsiteX3053" fmla="*/ 503067 w 2148797"/>
              <a:gd name="connsiteY3053" fmla="*/ 122382 h 566036"/>
              <a:gd name="connsiteX3054" fmla="*/ 503924 w 2148797"/>
              <a:gd name="connsiteY3054" fmla="*/ 117334 h 566036"/>
              <a:gd name="connsiteX3055" fmla="*/ 504877 w 2148797"/>
              <a:gd name="connsiteY3055" fmla="*/ 116762 h 566036"/>
              <a:gd name="connsiteX3056" fmla="*/ 520593 w 2148797"/>
              <a:gd name="connsiteY3056" fmla="*/ 115048 h 566036"/>
              <a:gd name="connsiteX3057" fmla="*/ 525927 w 2148797"/>
              <a:gd name="connsiteY3057" fmla="*/ 116762 h 566036"/>
              <a:gd name="connsiteX3058" fmla="*/ 530118 w 2148797"/>
              <a:gd name="connsiteY3058" fmla="*/ 118572 h 566036"/>
              <a:gd name="connsiteX3059" fmla="*/ 541357 w 2148797"/>
              <a:gd name="connsiteY3059" fmla="*/ 114286 h 566036"/>
              <a:gd name="connsiteX3060" fmla="*/ 541929 w 2148797"/>
              <a:gd name="connsiteY3060" fmla="*/ 114762 h 566036"/>
              <a:gd name="connsiteX3061" fmla="*/ 551549 w 2148797"/>
              <a:gd name="connsiteY3061" fmla="*/ 114572 h 566036"/>
              <a:gd name="connsiteX3062" fmla="*/ 561836 w 2148797"/>
              <a:gd name="connsiteY3062" fmla="*/ 114572 h 566036"/>
              <a:gd name="connsiteX3063" fmla="*/ 569552 w 2148797"/>
              <a:gd name="connsiteY3063" fmla="*/ 112095 h 566036"/>
              <a:gd name="connsiteX3064" fmla="*/ 572695 w 2148797"/>
              <a:gd name="connsiteY3064" fmla="*/ 108571 h 566036"/>
              <a:gd name="connsiteX3065" fmla="*/ 576029 w 2148797"/>
              <a:gd name="connsiteY3065" fmla="*/ 111714 h 566036"/>
              <a:gd name="connsiteX3066" fmla="*/ 579267 w 2148797"/>
              <a:gd name="connsiteY3066" fmla="*/ 112476 h 566036"/>
              <a:gd name="connsiteX3067" fmla="*/ 584030 w 2148797"/>
              <a:gd name="connsiteY3067" fmla="*/ 108095 h 566036"/>
              <a:gd name="connsiteX3068" fmla="*/ 606413 w 2148797"/>
              <a:gd name="connsiteY3068" fmla="*/ 108476 h 566036"/>
              <a:gd name="connsiteX3069" fmla="*/ 611271 w 2148797"/>
              <a:gd name="connsiteY3069" fmla="*/ 108285 h 566036"/>
              <a:gd name="connsiteX3070" fmla="*/ 617938 w 2148797"/>
              <a:gd name="connsiteY3070" fmla="*/ 108095 h 566036"/>
              <a:gd name="connsiteX3071" fmla="*/ 630988 w 2148797"/>
              <a:gd name="connsiteY3071" fmla="*/ 103142 h 566036"/>
              <a:gd name="connsiteX3072" fmla="*/ 637179 w 2148797"/>
              <a:gd name="connsiteY3072" fmla="*/ 105237 h 566036"/>
              <a:gd name="connsiteX3073" fmla="*/ 642418 w 2148797"/>
              <a:gd name="connsiteY3073" fmla="*/ 104570 h 566036"/>
              <a:gd name="connsiteX3074" fmla="*/ 647656 w 2148797"/>
              <a:gd name="connsiteY3074" fmla="*/ 112000 h 566036"/>
              <a:gd name="connsiteX3075" fmla="*/ 655086 w 2148797"/>
              <a:gd name="connsiteY3075" fmla="*/ 106190 h 566036"/>
              <a:gd name="connsiteX3076" fmla="*/ 655657 w 2148797"/>
              <a:gd name="connsiteY3076" fmla="*/ 106380 h 566036"/>
              <a:gd name="connsiteX3077" fmla="*/ 662801 w 2148797"/>
              <a:gd name="connsiteY3077" fmla="*/ 108381 h 566036"/>
              <a:gd name="connsiteX3078" fmla="*/ 681089 w 2148797"/>
              <a:gd name="connsiteY3078" fmla="*/ 100951 h 566036"/>
              <a:gd name="connsiteX3079" fmla="*/ 685185 w 2148797"/>
              <a:gd name="connsiteY3079" fmla="*/ 100189 h 566036"/>
              <a:gd name="connsiteX3080" fmla="*/ 694329 w 2148797"/>
              <a:gd name="connsiteY3080" fmla="*/ 99237 h 566036"/>
              <a:gd name="connsiteX3081" fmla="*/ 700044 w 2148797"/>
              <a:gd name="connsiteY3081" fmla="*/ 98093 h 566036"/>
              <a:gd name="connsiteX3082" fmla="*/ 712903 w 2148797"/>
              <a:gd name="connsiteY3082" fmla="*/ 97903 h 566036"/>
              <a:gd name="connsiteX3083" fmla="*/ 715189 w 2148797"/>
              <a:gd name="connsiteY3083" fmla="*/ 97617 h 566036"/>
              <a:gd name="connsiteX3084" fmla="*/ 721475 w 2148797"/>
              <a:gd name="connsiteY3084" fmla="*/ 100189 h 566036"/>
              <a:gd name="connsiteX3085" fmla="*/ 723095 w 2148797"/>
              <a:gd name="connsiteY3085" fmla="*/ 98665 h 566036"/>
              <a:gd name="connsiteX3086" fmla="*/ 739097 w 2148797"/>
              <a:gd name="connsiteY3086" fmla="*/ 93712 h 566036"/>
              <a:gd name="connsiteX3087" fmla="*/ 746145 w 2148797"/>
              <a:gd name="connsiteY3087" fmla="*/ 94950 h 566036"/>
              <a:gd name="connsiteX3088" fmla="*/ 746716 w 2148797"/>
              <a:gd name="connsiteY3088" fmla="*/ 95045 h 566036"/>
              <a:gd name="connsiteX3089" fmla="*/ 748431 w 2148797"/>
              <a:gd name="connsiteY3089" fmla="*/ 92760 h 566036"/>
              <a:gd name="connsiteX3090" fmla="*/ 755956 w 2148797"/>
              <a:gd name="connsiteY3090" fmla="*/ 93045 h 566036"/>
              <a:gd name="connsiteX3091" fmla="*/ 764052 w 2148797"/>
              <a:gd name="connsiteY3091" fmla="*/ 92569 h 566036"/>
              <a:gd name="connsiteX3092" fmla="*/ 777578 w 2148797"/>
              <a:gd name="connsiteY3092" fmla="*/ 93426 h 566036"/>
              <a:gd name="connsiteX3093" fmla="*/ 776911 w 2148797"/>
              <a:gd name="connsiteY3093" fmla="*/ 97712 h 566036"/>
              <a:gd name="connsiteX3094" fmla="*/ 776815 w 2148797"/>
              <a:gd name="connsiteY3094" fmla="*/ 98475 h 566036"/>
              <a:gd name="connsiteX3095" fmla="*/ 780626 w 2148797"/>
              <a:gd name="connsiteY3095" fmla="*/ 95427 h 566036"/>
              <a:gd name="connsiteX3096" fmla="*/ 800628 w 2148797"/>
              <a:gd name="connsiteY3096" fmla="*/ 91807 h 566036"/>
              <a:gd name="connsiteX3097" fmla="*/ 806914 w 2148797"/>
              <a:gd name="connsiteY3097" fmla="*/ 87521 h 566036"/>
              <a:gd name="connsiteX3098" fmla="*/ 807867 w 2148797"/>
              <a:gd name="connsiteY3098" fmla="*/ 86854 h 566036"/>
              <a:gd name="connsiteX3099" fmla="*/ 815773 w 2148797"/>
              <a:gd name="connsiteY3099" fmla="*/ 89616 h 566036"/>
              <a:gd name="connsiteX3100" fmla="*/ 815582 w 2148797"/>
              <a:gd name="connsiteY3100" fmla="*/ 86378 h 566036"/>
              <a:gd name="connsiteX3101" fmla="*/ 815582 w 2148797"/>
              <a:gd name="connsiteY3101" fmla="*/ 86187 h 566036"/>
              <a:gd name="connsiteX3102" fmla="*/ 824822 w 2148797"/>
              <a:gd name="connsiteY3102" fmla="*/ 85330 h 566036"/>
              <a:gd name="connsiteX3103" fmla="*/ 841109 w 2148797"/>
              <a:gd name="connsiteY3103" fmla="*/ 88473 h 566036"/>
              <a:gd name="connsiteX3104" fmla="*/ 841776 w 2148797"/>
              <a:gd name="connsiteY3104" fmla="*/ 87997 h 566036"/>
              <a:gd name="connsiteX3105" fmla="*/ 844253 w 2148797"/>
              <a:gd name="connsiteY3105" fmla="*/ 86187 h 566036"/>
              <a:gd name="connsiteX3106" fmla="*/ 850539 w 2148797"/>
              <a:gd name="connsiteY3106" fmla="*/ 87044 h 566036"/>
              <a:gd name="connsiteX3107" fmla="*/ 850825 w 2148797"/>
              <a:gd name="connsiteY3107" fmla="*/ 86949 h 566036"/>
              <a:gd name="connsiteX3108" fmla="*/ 857302 w 2148797"/>
              <a:gd name="connsiteY3108" fmla="*/ 84282 h 566036"/>
              <a:gd name="connsiteX3109" fmla="*/ 864064 w 2148797"/>
              <a:gd name="connsiteY3109" fmla="*/ 84092 h 566036"/>
              <a:gd name="connsiteX3110" fmla="*/ 870827 w 2148797"/>
              <a:gd name="connsiteY3110" fmla="*/ 84854 h 566036"/>
              <a:gd name="connsiteX3111" fmla="*/ 874066 w 2148797"/>
              <a:gd name="connsiteY3111" fmla="*/ 84568 h 566036"/>
              <a:gd name="connsiteX3112" fmla="*/ 876638 w 2148797"/>
              <a:gd name="connsiteY3112" fmla="*/ 82568 h 566036"/>
              <a:gd name="connsiteX3113" fmla="*/ 886448 w 2148797"/>
              <a:gd name="connsiteY3113" fmla="*/ 82568 h 566036"/>
              <a:gd name="connsiteX3114" fmla="*/ 897973 w 2148797"/>
              <a:gd name="connsiteY3114" fmla="*/ 80853 h 566036"/>
              <a:gd name="connsiteX3115" fmla="*/ 911023 w 2148797"/>
              <a:gd name="connsiteY3115" fmla="*/ 81710 h 566036"/>
              <a:gd name="connsiteX3116" fmla="*/ 913309 w 2148797"/>
              <a:gd name="connsiteY3116" fmla="*/ 82091 h 566036"/>
              <a:gd name="connsiteX3117" fmla="*/ 915499 w 2148797"/>
              <a:gd name="connsiteY3117" fmla="*/ 82377 h 566036"/>
              <a:gd name="connsiteX3118" fmla="*/ 922738 w 2148797"/>
              <a:gd name="connsiteY3118" fmla="*/ 78377 h 566036"/>
              <a:gd name="connsiteX3119" fmla="*/ 924739 w 2148797"/>
              <a:gd name="connsiteY3119" fmla="*/ 79234 h 566036"/>
              <a:gd name="connsiteX3120" fmla="*/ 926930 w 2148797"/>
              <a:gd name="connsiteY3120" fmla="*/ 80091 h 566036"/>
              <a:gd name="connsiteX3121" fmla="*/ 931121 w 2148797"/>
              <a:gd name="connsiteY3121" fmla="*/ 82854 h 566036"/>
              <a:gd name="connsiteX3122" fmla="*/ 931597 w 2148797"/>
              <a:gd name="connsiteY3122" fmla="*/ 84758 h 566036"/>
              <a:gd name="connsiteX3123" fmla="*/ 932835 w 2148797"/>
              <a:gd name="connsiteY3123" fmla="*/ 89616 h 566036"/>
              <a:gd name="connsiteX3124" fmla="*/ 945313 w 2148797"/>
              <a:gd name="connsiteY3124" fmla="*/ 84187 h 566036"/>
              <a:gd name="connsiteX3125" fmla="*/ 947027 w 2148797"/>
              <a:gd name="connsiteY3125" fmla="*/ 82854 h 566036"/>
              <a:gd name="connsiteX3126" fmla="*/ 957219 w 2148797"/>
              <a:gd name="connsiteY3126" fmla="*/ 75995 h 566036"/>
              <a:gd name="connsiteX3127" fmla="*/ 960934 w 2148797"/>
              <a:gd name="connsiteY3127" fmla="*/ 73900 h 566036"/>
              <a:gd name="connsiteX3128" fmla="*/ 978174 w 2148797"/>
              <a:gd name="connsiteY3128" fmla="*/ 77424 h 566036"/>
              <a:gd name="connsiteX3129" fmla="*/ 983032 w 2148797"/>
              <a:gd name="connsiteY3129" fmla="*/ 76758 h 566036"/>
              <a:gd name="connsiteX3130" fmla="*/ 983984 w 2148797"/>
              <a:gd name="connsiteY3130" fmla="*/ 76662 h 566036"/>
              <a:gd name="connsiteX3131" fmla="*/ 991223 w 2148797"/>
              <a:gd name="connsiteY3131" fmla="*/ 72185 h 566036"/>
              <a:gd name="connsiteX3132" fmla="*/ 991985 w 2148797"/>
              <a:gd name="connsiteY3132" fmla="*/ 72852 h 566036"/>
              <a:gd name="connsiteX3133" fmla="*/ 997319 w 2148797"/>
              <a:gd name="connsiteY3133" fmla="*/ 77519 h 566036"/>
              <a:gd name="connsiteX3134" fmla="*/ 1008940 w 2148797"/>
              <a:gd name="connsiteY3134" fmla="*/ 72757 h 566036"/>
              <a:gd name="connsiteX3135" fmla="*/ 1025704 w 2148797"/>
              <a:gd name="connsiteY3135" fmla="*/ 77424 h 566036"/>
              <a:gd name="connsiteX3136" fmla="*/ 1025989 w 2148797"/>
              <a:gd name="connsiteY3136" fmla="*/ 74948 h 566036"/>
              <a:gd name="connsiteX3137" fmla="*/ 1026466 w 2148797"/>
              <a:gd name="connsiteY3137" fmla="*/ 71233 h 566036"/>
              <a:gd name="connsiteX3138" fmla="*/ 1034372 w 2148797"/>
              <a:gd name="connsiteY3138" fmla="*/ 70090 h 566036"/>
              <a:gd name="connsiteX3139" fmla="*/ 1040753 w 2148797"/>
              <a:gd name="connsiteY3139" fmla="*/ 71709 h 566036"/>
              <a:gd name="connsiteX3140" fmla="*/ 1048088 w 2148797"/>
              <a:gd name="connsiteY3140" fmla="*/ 71328 h 566036"/>
              <a:gd name="connsiteX3141" fmla="*/ 1053040 w 2148797"/>
              <a:gd name="connsiteY3141" fmla="*/ 67042 h 566036"/>
              <a:gd name="connsiteX3142" fmla="*/ 1054088 w 2148797"/>
              <a:gd name="connsiteY3142" fmla="*/ 66280 h 566036"/>
              <a:gd name="connsiteX3143" fmla="*/ 1061518 w 2148797"/>
              <a:gd name="connsiteY3143" fmla="*/ 66947 h 566036"/>
              <a:gd name="connsiteX3144" fmla="*/ 1069995 w 2148797"/>
              <a:gd name="connsiteY3144" fmla="*/ 66375 h 566036"/>
              <a:gd name="connsiteX3145" fmla="*/ 1077996 w 2148797"/>
              <a:gd name="connsiteY3145" fmla="*/ 68280 h 566036"/>
              <a:gd name="connsiteX3146" fmla="*/ 1080282 w 2148797"/>
              <a:gd name="connsiteY3146" fmla="*/ 67899 h 566036"/>
              <a:gd name="connsiteX3147" fmla="*/ 1082663 w 2148797"/>
              <a:gd name="connsiteY3147" fmla="*/ 66566 h 566036"/>
              <a:gd name="connsiteX3148" fmla="*/ 1091236 w 2148797"/>
              <a:gd name="connsiteY3148" fmla="*/ 64375 h 566036"/>
              <a:gd name="connsiteX3149" fmla="*/ 1093046 w 2148797"/>
              <a:gd name="connsiteY3149" fmla="*/ 64375 h 566036"/>
              <a:gd name="connsiteX3150" fmla="*/ 1097713 w 2148797"/>
              <a:gd name="connsiteY3150" fmla="*/ 64470 h 566036"/>
              <a:gd name="connsiteX3151" fmla="*/ 1109143 w 2148797"/>
              <a:gd name="connsiteY3151" fmla="*/ 67709 h 566036"/>
              <a:gd name="connsiteX3152" fmla="*/ 1114286 w 2148797"/>
              <a:gd name="connsiteY3152" fmla="*/ 66470 h 566036"/>
              <a:gd name="connsiteX3153" fmla="*/ 1126764 w 2148797"/>
              <a:gd name="connsiteY3153" fmla="*/ 64566 h 566036"/>
              <a:gd name="connsiteX3154" fmla="*/ 1149719 w 2148797"/>
              <a:gd name="connsiteY3154" fmla="*/ 57041 h 566036"/>
              <a:gd name="connsiteX3155" fmla="*/ 1164769 w 2148797"/>
              <a:gd name="connsiteY3155" fmla="*/ 58184 h 566036"/>
              <a:gd name="connsiteX3156" fmla="*/ 1166198 w 2148797"/>
              <a:gd name="connsiteY3156" fmla="*/ 57898 h 566036"/>
              <a:gd name="connsiteX3157" fmla="*/ 1168388 w 2148797"/>
              <a:gd name="connsiteY3157" fmla="*/ 57517 h 566036"/>
              <a:gd name="connsiteX3158" fmla="*/ 1176294 w 2148797"/>
              <a:gd name="connsiteY3158" fmla="*/ 56660 h 566036"/>
              <a:gd name="connsiteX3159" fmla="*/ 1176485 w 2148797"/>
              <a:gd name="connsiteY3159" fmla="*/ 55898 h 566036"/>
              <a:gd name="connsiteX3160" fmla="*/ 1180771 w 2148797"/>
              <a:gd name="connsiteY3160" fmla="*/ 54088 h 566036"/>
              <a:gd name="connsiteX3161" fmla="*/ 1186772 w 2148797"/>
              <a:gd name="connsiteY3161" fmla="*/ 58565 h 566036"/>
              <a:gd name="connsiteX3162" fmla="*/ 1192582 w 2148797"/>
              <a:gd name="connsiteY3162" fmla="*/ 56088 h 566036"/>
              <a:gd name="connsiteX3163" fmla="*/ 1196963 w 2148797"/>
              <a:gd name="connsiteY3163" fmla="*/ 54945 h 566036"/>
              <a:gd name="connsiteX3164" fmla="*/ 1202773 w 2148797"/>
              <a:gd name="connsiteY3164" fmla="*/ 53802 h 566036"/>
              <a:gd name="connsiteX3165" fmla="*/ 1214013 w 2148797"/>
              <a:gd name="connsiteY3165" fmla="*/ 51802 h 566036"/>
              <a:gd name="connsiteX3166" fmla="*/ 1218204 w 2148797"/>
              <a:gd name="connsiteY3166" fmla="*/ 52945 h 566036"/>
              <a:gd name="connsiteX3167" fmla="*/ 1220014 w 2148797"/>
              <a:gd name="connsiteY3167" fmla="*/ 52945 h 566036"/>
              <a:gd name="connsiteX3168" fmla="*/ 1229158 w 2148797"/>
              <a:gd name="connsiteY3168" fmla="*/ 51231 h 566036"/>
              <a:gd name="connsiteX3169" fmla="*/ 1238683 w 2148797"/>
              <a:gd name="connsiteY3169" fmla="*/ 50373 h 566036"/>
              <a:gd name="connsiteX3170" fmla="*/ 1248208 w 2148797"/>
              <a:gd name="connsiteY3170" fmla="*/ 50183 h 566036"/>
              <a:gd name="connsiteX3171" fmla="*/ 1249160 w 2148797"/>
              <a:gd name="connsiteY3171" fmla="*/ 50183 h 566036"/>
              <a:gd name="connsiteX3172" fmla="*/ 1260114 w 2148797"/>
              <a:gd name="connsiteY3172" fmla="*/ 48849 h 566036"/>
              <a:gd name="connsiteX3173" fmla="*/ 1264591 w 2148797"/>
              <a:gd name="connsiteY3173" fmla="*/ 47611 h 566036"/>
              <a:gd name="connsiteX3174" fmla="*/ 1266972 w 2148797"/>
              <a:gd name="connsiteY3174" fmla="*/ 50278 h 566036"/>
              <a:gd name="connsiteX3175" fmla="*/ 1267448 w 2148797"/>
              <a:gd name="connsiteY3175" fmla="*/ 50659 h 566036"/>
              <a:gd name="connsiteX3176" fmla="*/ 1272115 w 2148797"/>
              <a:gd name="connsiteY3176" fmla="*/ 48849 h 566036"/>
              <a:gd name="connsiteX3177" fmla="*/ 1296214 w 2148797"/>
              <a:gd name="connsiteY3177" fmla="*/ 42753 h 566036"/>
              <a:gd name="connsiteX3178" fmla="*/ 1306406 w 2148797"/>
              <a:gd name="connsiteY3178" fmla="*/ 46944 h 566036"/>
              <a:gd name="connsiteX3179" fmla="*/ 1313264 w 2148797"/>
              <a:gd name="connsiteY3179" fmla="*/ 46277 h 566036"/>
              <a:gd name="connsiteX3180" fmla="*/ 1317645 w 2148797"/>
              <a:gd name="connsiteY3180" fmla="*/ 45896 h 566036"/>
              <a:gd name="connsiteX3181" fmla="*/ 1325551 w 2148797"/>
              <a:gd name="connsiteY3181" fmla="*/ 47420 h 566036"/>
              <a:gd name="connsiteX3182" fmla="*/ 1332028 w 2148797"/>
              <a:gd name="connsiteY3182" fmla="*/ 42563 h 566036"/>
              <a:gd name="connsiteX3183" fmla="*/ 1339457 w 2148797"/>
              <a:gd name="connsiteY3183" fmla="*/ 42182 h 566036"/>
              <a:gd name="connsiteX3184" fmla="*/ 1349173 w 2148797"/>
              <a:gd name="connsiteY3184" fmla="*/ 40943 h 566036"/>
              <a:gd name="connsiteX3185" fmla="*/ 1363460 w 2148797"/>
              <a:gd name="connsiteY3185" fmla="*/ 43706 h 566036"/>
              <a:gd name="connsiteX3186" fmla="*/ 1366889 w 2148797"/>
              <a:gd name="connsiteY3186" fmla="*/ 43134 h 566036"/>
              <a:gd name="connsiteX3187" fmla="*/ 1368604 w 2148797"/>
              <a:gd name="connsiteY3187" fmla="*/ 42848 h 566036"/>
              <a:gd name="connsiteX3188" fmla="*/ 1372033 w 2148797"/>
              <a:gd name="connsiteY3188" fmla="*/ 40658 h 566036"/>
              <a:gd name="connsiteX3189" fmla="*/ 1379272 w 2148797"/>
              <a:gd name="connsiteY3189" fmla="*/ 37610 h 566036"/>
              <a:gd name="connsiteX3190" fmla="*/ 1382891 w 2148797"/>
              <a:gd name="connsiteY3190" fmla="*/ 39324 h 566036"/>
              <a:gd name="connsiteX3191" fmla="*/ 1397369 w 2148797"/>
              <a:gd name="connsiteY3191" fmla="*/ 41229 h 566036"/>
              <a:gd name="connsiteX3192" fmla="*/ 1403656 w 2148797"/>
              <a:gd name="connsiteY3192" fmla="*/ 41325 h 566036"/>
              <a:gd name="connsiteX3193" fmla="*/ 1418039 w 2148797"/>
              <a:gd name="connsiteY3193" fmla="*/ 38277 h 566036"/>
              <a:gd name="connsiteX3194" fmla="*/ 1430135 w 2148797"/>
              <a:gd name="connsiteY3194" fmla="*/ 40848 h 566036"/>
              <a:gd name="connsiteX3195" fmla="*/ 1431564 w 2148797"/>
              <a:gd name="connsiteY3195" fmla="*/ 40181 h 566036"/>
              <a:gd name="connsiteX3196" fmla="*/ 1440422 w 2148797"/>
              <a:gd name="connsiteY3196" fmla="*/ 39134 h 566036"/>
              <a:gd name="connsiteX3197" fmla="*/ 1447947 w 2148797"/>
              <a:gd name="connsiteY3197" fmla="*/ 37514 h 566036"/>
              <a:gd name="connsiteX3198" fmla="*/ 1452233 w 2148797"/>
              <a:gd name="connsiteY3198" fmla="*/ 38181 h 566036"/>
              <a:gd name="connsiteX3199" fmla="*/ 1453662 w 2148797"/>
              <a:gd name="connsiteY3199" fmla="*/ 38372 h 566036"/>
              <a:gd name="connsiteX3200" fmla="*/ 1465378 w 2148797"/>
              <a:gd name="connsiteY3200" fmla="*/ 34943 h 566036"/>
              <a:gd name="connsiteX3201" fmla="*/ 1470616 w 2148797"/>
              <a:gd name="connsiteY3201" fmla="*/ 36371 h 566036"/>
              <a:gd name="connsiteX3202" fmla="*/ 1470998 w 2148797"/>
              <a:gd name="connsiteY3202" fmla="*/ 36467 h 566036"/>
              <a:gd name="connsiteX3203" fmla="*/ 1475951 w 2148797"/>
              <a:gd name="connsiteY3203" fmla="*/ 36752 h 566036"/>
              <a:gd name="connsiteX3204" fmla="*/ 1477189 w 2148797"/>
              <a:gd name="connsiteY3204" fmla="*/ 36943 h 566036"/>
              <a:gd name="connsiteX3205" fmla="*/ 1482237 w 2148797"/>
              <a:gd name="connsiteY3205" fmla="*/ 34657 h 566036"/>
              <a:gd name="connsiteX3206" fmla="*/ 1485952 w 2148797"/>
              <a:gd name="connsiteY3206" fmla="*/ 34181 h 566036"/>
              <a:gd name="connsiteX3207" fmla="*/ 1497382 w 2148797"/>
              <a:gd name="connsiteY3207" fmla="*/ 37133 h 566036"/>
              <a:gd name="connsiteX3208" fmla="*/ 1497572 w 2148797"/>
              <a:gd name="connsiteY3208" fmla="*/ 37324 h 566036"/>
              <a:gd name="connsiteX3209" fmla="*/ 1504811 w 2148797"/>
              <a:gd name="connsiteY3209" fmla="*/ 33228 h 566036"/>
              <a:gd name="connsiteX3210" fmla="*/ 1507859 w 2148797"/>
              <a:gd name="connsiteY3210" fmla="*/ 32942 h 566036"/>
              <a:gd name="connsiteX3211" fmla="*/ 1513098 w 2148797"/>
              <a:gd name="connsiteY3211" fmla="*/ 32466 h 566036"/>
              <a:gd name="connsiteX3212" fmla="*/ 1526528 w 2148797"/>
              <a:gd name="connsiteY3212" fmla="*/ 32181 h 566036"/>
              <a:gd name="connsiteX3213" fmla="*/ 1526719 w 2148797"/>
              <a:gd name="connsiteY3213" fmla="*/ 33038 h 566036"/>
              <a:gd name="connsiteX3214" fmla="*/ 1531196 w 2148797"/>
              <a:gd name="connsiteY3214" fmla="*/ 34657 h 566036"/>
              <a:gd name="connsiteX3215" fmla="*/ 1540244 w 2148797"/>
              <a:gd name="connsiteY3215" fmla="*/ 32085 h 566036"/>
              <a:gd name="connsiteX3216" fmla="*/ 1543197 w 2148797"/>
              <a:gd name="connsiteY3216" fmla="*/ 32847 h 566036"/>
              <a:gd name="connsiteX3217" fmla="*/ 1558342 w 2148797"/>
              <a:gd name="connsiteY3217" fmla="*/ 26561 h 566036"/>
              <a:gd name="connsiteX3218" fmla="*/ 1562437 w 2148797"/>
              <a:gd name="connsiteY3218" fmla="*/ 30847 h 566036"/>
              <a:gd name="connsiteX3219" fmla="*/ 1562628 w 2148797"/>
              <a:gd name="connsiteY3219" fmla="*/ 31037 h 566036"/>
              <a:gd name="connsiteX3220" fmla="*/ 1569391 w 2148797"/>
              <a:gd name="connsiteY3220" fmla="*/ 26561 h 566036"/>
              <a:gd name="connsiteX3221" fmla="*/ 1571772 w 2148797"/>
              <a:gd name="connsiteY3221" fmla="*/ 28847 h 566036"/>
              <a:gd name="connsiteX3222" fmla="*/ 1578440 w 2148797"/>
              <a:gd name="connsiteY3222" fmla="*/ 30942 h 566036"/>
              <a:gd name="connsiteX3223" fmla="*/ 1581202 w 2148797"/>
              <a:gd name="connsiteY3223" fmla="*/ 30561 h 566036"/>
              <a:gd name="connsiteX3224" fmla="*/ 1588726 w 2148797"/>
              <a:gd name="connsiteY3224" fmla="*/ 28656 h 566036"/>
              <a:gd name="connsiteX3225" fmla="*/ 1594346 w 2148797"/>
              <a:gd name="connsiteY3225" fmla="*/ 26180 h 566036"/>
              <a:gd name="connsiteX3226" fmla="*/ 1598442 w 2148797"/>
              <a:gd name="connsiteY3226" fmla="*/ 27608 h 566036"/>
              <a:gd name="connsiteX3227" fmla="*/ 1602252 w 2148797"/>
              <a:gd name="connsiteY3227" fmla="*/ 27132 h 566036"/>
              <a:gd name="connsiteX3228" fmla="*/ 1608919 w 2148797"/>
              <a:gd name="connsiteY3228" fmla="*/ 29323 h 566036"/>
              <a:gd name="connsiteX3229" fmla="*/ 1616540 w 2148797"/>
              <a:gd name="connsiteY3229" fmla="*/ 27227 h 566036"/>
              <a:gd name="connsiteX3230" fmla="*/ 1621016 w 2148797"/>
              <a:gd name="connsiteY3230" fmla="*/ 25037 h 566036"/>
              <a:gd name="connsiteX3231" fmla="*/ 1625112 w 2148797"/>
              <a:gd name="connsiteY3231" fmla="*/ 23037 h 566036"/>
              <a:gd name="connsiteX3232" fmla="*/ 1629398 w 2148797"/>
              <a:gd name="connsiteY3232" fmla="*/ 22751 h 566036"/>
              <a:gd name="connsiteX3233" fmla="*/ 1629684 w 2148797"/>
              <a:gd name="connsiteY3233" fmla="*/ 23894 h 566036"/>
              <a:gd name="connsiteX3234" fmla="*/ 1629970 w 2148797"/>
              <a:gd name="connsiteY3234" fmla="*/ 24846 h 566036"/>
              <a:gd name="connsiteX3235" fmla="*/ 1631684 w 2148797"/>
              <a:gd name="connsiteY3235" fmla="*/ 25608 h 566036"/>
              <a:gd name="connsiteX3236" fmla="*/ 1639971 w 2148797"/>
              <a:gd name="connsiteY3236" fmla="*/ 20179 h 566036"/>
              <a:gd name="connsiteX3237" fmla="*/ 1642638 w 2148797"/>
              <a:gd name="connsiteY3237" fmla="*/ 23513 h 566036"/>
              <a:gd name="connsiteX3238" fmla="*/ 1645876 w 2148797"/>
              <a:gd name="connsiteY3238" fmla="*/ 24560 h 566036"/>
              <a:gd name="connsiteX3239" fmla="*/ 1650258 w 2148797"/>
              <a:gd name="connsiteY3239" fmla="*/ 23322 h 566036"/>
              <a:gd name="connsiteX3240" fmla="*/ 1650925 w 2148797"/>
              <a:gd name="connsiteY3240" fmla="*/ 22846 h 566036"/>
              <a:gd name="connsiteX3241" fmla="*/ 1652544 w 2148797"/>
              <a:gd name="connsiteY3241" fmla="*/ 22179 h 566036"/>
              <a:gd name="connsiteX3242" fmla="*/ 1654640 w 2148797"/>
              <a:gd name="connsiteY3242" fmla="*/ 26180 h 566036"/>
              <a:gd name="connsiteX3243" fmla="*/ 1654925 w 2148797"/>
              <a:gd name="connsiteY3243" fmla="*/ 25989 h 566036"/>
              <a:gd name="connsiteX3244" fmla="*/ 1657878 w 2148797"/>
              <a:gd name="connsiteY3244" fmla="*/ 23894 h 566036"/>
              <a:gd name="connsiteX3245" fmla="*/ 1674642 w 2148797"/>
              <a:gd name="connsiteY3245" fmla="*/ 26942 h 566036"/>
              <a:gd name="connsiteX3246" fmla="*/ 1676643 w 2148797"/>
              <a:gd name="connsiteY3246" fmla="*/ 21131 h 566036"/>
              <a:gd name="connsiteX3247" fmla="*/ 1678357 w 2148797"/>
              <a:gd name="connsiteY3247" fmla="*/ 21227 h 566036"/>
              <a:gd name="connsiteX3248" fmla="*/ 1683881 w 2148797"/>
              <a:gd name="connsiteY3248" fmla="*/ 25132 h 566036"/>
              <a:gd name="connsiteX3249" fmla="*/ 1697692 w 2148797"/>
              <a:gd name="connsiteY3249" fmla="*/ 19893 h 566036"/>
              <a:gd name="connsiteX3250" fmla="*/ 1708456 w 2148797"/>
              <a:gd name="connsiteY3250" fmla="*/ 19131 h 566036"/>
              <a:gd name="connsiteX3251" fmla="*/ 1722172 w 2148797"/>
              <a:gd name="connsiteY3251" fmla="*/ 19131 h 566036"/>
              <a:gd name="connsiteX3252" fmla="*/ 1724268 w 2148797"/>
              <a:gd name="connsiteY3252" fmla="*/ 17798 h 566036"/>
              <a:gd name="connsiteX3253" fmla="*/ 1732078 w 2148797"/>
              <a:gd name="connsiteY3253" fmla="*/ 16941 h 566036"/>
              <a:gd name="connsiteX3254" fmla="*/ 1739507 w 2148797"/>
              <a:gd name="connsiteY3254" fmla="*/ 16369 h 566036"/>
              <a:gd name="connsiteX3255" fmla="*/ 1740174 w 2148797"/>
              <a:gd name="connsiteY3255" fmla="*/ 15988 h 566036"/>
              <a:gd name="connsiteX3256" fmla="*/ 1742460 w 2148797"/>
              <a:gd name="connsiteY3256" fmla="*/ 17798 h 566036"/>
              <a:gd name="connsiteX3257" fmla="*/ 1744746 w 2148797"/>
              <a:gd name="connsiteY3257" fmla="*/ 20941 h 566036"/>
              <a:gd name="connsiteX3258" fmla="*/ 1746270 w 2148797"/>
              <a:gd name="connsiteY3258" fmla="*/ 20369 h 566036"/>
              <a:gd name="connsiteX3259" fmla="*/ 1752461 w 2148797"/>
              <a:gd name="connsiteY3259" fmla="*/ 15512 h 566036"/>
              <a:gd name="connsiteX3260" fmla="*/ 1756176 w 2148797"/>
              <a:gd name="connsiteY3260" fmla="*/ 13226 h 566036"/>
              <a:gd name="connsiteX3261" fmla="*/ 1762272 w 2148797"/>
              <a:gd name="connsiteY3261" fmla="*/ 14273 h 566036"/>
              <a:gd name="connsiteX3262" fmla="*/ 1762653 w 2148797"/>
              <a:gd name="connsiteY3262" fmla="*/ 14369 h 566036"/>
              <a:gd name="connsiteX3263" fmla="*/ 1766273 w 2148797"/>
              <a:gd name="connsiteY3263" fmla="*/ 16179 h 566036"/>
              <a:gd name="connsiteX3264" fmla="*/ 1767035 w 2148797"/>
              <a:gd name="connsiteY3264" fmla="*/ 17131 h 566036"/>
              <a:gd name="connsiteX3265" fmla="*/ 1776369 w 2148797"/>
              <a:gd name="connsiteY3265" fmla="*/ 17417 h 566036"/>
              <a:gd name="connsiteX3266" fmla="*/ 1778274 w 2148797"/>
              <a:gd name="connsiteY3266" fmla="*/ 15893 h 566036"/>
              <a:gd name="connsiteX3267" fmla="*/ 1781608 w 2148797"/>
              <a:gd name="connsiteY3267" fmla="*/ 13131 h 566036"/>
              <a:gd name="connsiteX3268" fmla="*/ 1792371 w 2148797"/>
              <a:gd name="connsiteY3268" fmla="*/ 13797 h 566036"/>
              <a:gd name="connsiteX3269" fmla="*/ 1795324 w 2148797"/>
              <a:gd name="connsiteY3269" fmla="*/ 12940 h 566036"/>
              <a:gd name="connsiteX3270" fmla="*/ 1797229 w 2148797"/>
              <a:gd name="connsiteY3270" fmla="*/ 14178 h 566036"/>
              <a:gd name="connsiteX3271" fmla="*/ 1799419 w 2148797"/>
              <a:gd name="connsiteY3271" fmla="*/ 15416 h 566036"/>
              <a:gd name="connsiteX3272" fmla="*/ 1800086 w 2148797"/>
              <a:gd name="connsiteY3272" fmla="*/ 11321 h 566036"/>
              <a:gd name="connsiteX3273" fmla="*/ 1811326 w 2148797"/>
              <a:gd name="connsiteY3273" fmla="*/ 12750 h 566036"/>
              <a:gd name="connsiteX3274" fmla="*/ 1826185 w 2148797"/>
              <a:gd name="connsiteY3274" fmla="*/ 6939 h 566036"/>
              <a:gd name="connsiteX3275" fmla="*/ 1829043 w 2148797"/>
              <a:gd name="connsiteY3275" fmla="*/ 9702 h 566036"/>
              <a:gd name="connsiteX3276" fmla="*/ 1829519 w 2148797"/>
              <a:gd name="connsiteY3276" fmla="*/ 10178 h 566036"/>
              <a:gd name="connsiteX3277" fmla="*/ 1834757 w 2148797"/>
              <a:gd name="connsiteY3277" fmla="*/ 10749 h 566036"/>
              <a:gd name="connsiteX3278" fmla="*/ 1840949 w 2148797"/>
              <a:gd name="connsiteY3278" fmla="*/ 9892 h 566036"/>
              <a:gd name="connsiteX3279" fmla="*/ 1845997 w 2148797"/>
              <a:gd name="connsiteY3279" fmla="*/ 10178 h 566036"/>
              <a:gd name="connsiteX3280" fmla="*/ 1847140 w 2148797"/>
              <a:gd name="connsiteY3280" fmla="*/ 6368 h 566036"/>
              <a:gd name="connsiteX3281" fmla="*/ 1848283 w 2148797"/>
              <a:gd name="connsiteY3281" fmla="*/ 7892 h 566036"/>
              <a:gd name="connsiteX3282" fmla="*/ 1850283 w 2148797"/>
              <a:gd name="connsiteY3282" fmla="*/ 11987 h 566036"/>
              <a:gd name="connsiteX3283" fmla="*/ 1850569 w 2148797"/>
              <a:gd name="connsiteY3283" fmla="*/ 11797 h 566036"/>
              <a:gd name="connsiteX3284" fmla="*/ 1858665 w 2148797"/>
              <a:gd name="connsiteY3284" fmla="*/ 7416 h 566036"/>
              <a:gd name="connsiteX3285" fmla="*/ 1861809 w 2148797"/>
              <a:gd name="connsiteY3285" fmla="*/ 6082 h 566036"/>
              <a:gd name="connsiteX3286" fmla="*/ 1872762 w 2148797"/>
              <a:gd name="connsiteY3286" fmla="*/ 6272 h 566036"/>
              <a:gd name="connsiteX3287" fmla="*/ 1873238 w 2148797"/>
              <a:gd name="connsiteY3287" fmla="*/ 5987 h 566036"/>
              <a:gd name="connsiteX3288" fmla="*/ 1879430 w 2148797"/>
              <a:gd name="connsiteY3288" fmla="*/ 8463 h 566036"/>
              <a:gd name="connsiteX3289" fmla="*/ 1881811 w 2148797"/>
              <a:gd name="connsiteY3289" fmla="*/ 4939 h 566036"/>
              <a:gd name="connsiteX3290" fmla="*/ 1897146 w 2148797"/>
              <a:gd name="connsiteY3290" fmla="*/ 3320 h 566036"/>
              <a:gd name="connsiteX3291" fmla="*/ 1904004 w 2148797"/>
              <a:gd name="connsiteY3291" fmla="*/ 5796 h 566036"/>
              <a:gd name="connsiteX3292" fmla="*/ 1907814 w 2148797"/>
              <a:gd name="connsiteY3292" fmla="*/ 4558 h 566036"/>
              <a:gd name="connsiteX3293" fmla="*/ 1907528 w 2148797"/>
              <a:gd name="connsiteY3293" fmla="*/ 367 h 566036"/>
              <a:gd name="connsiteX3294" fmla="*/ 1915434 w 2148797"/>
              <a:gd name="connsiteY3294" fmla="*/ 1319 h 566036"/>
              <a:gd name="connsiteX3295" fmla="*/ 1925531 w 2148797"/>
              <a:gd name="connsiteY3295" fmla="*/ 3606 h 566036"/>
              <a:gd name="connsiteX3296" fmla="*/ 1951248 w 2148797"/>
              <a:gd name="connsiteY3296" fmla="*/ 4082 h 566036"/>
              <a:gd name="connsiteX3297" fmla="*/ 1953724 w 2148797"/>
              <a:gd name="connsiteY3297" fmla="*/ 3034 h 566036"/>
              <a:gd name="connsiteX3298" fmla="*/ 1960201 w 2148797"/>
              <a:gd name="connsiteY3298" fmla="*/ 3034 h 566036"/>
              <a:gd name="connsiteX3299" fmla="*/ 1972584 w 2148797"/>
              <a:gd name="connsiteY3299" fmla="*/ 2843 h 566036"/>
              <a:gd name="connsiteX3300" fmla="*/ 1974966 w 2148797"/>
              <a:gd name="connsiteY3300" fmla="*/ 3225 h 566036"/>
              <a:gd name="connsiteX3301" fmla="*/ 1975442 w 2148797"/>
              <a:gd name="connsiteY3301" fmla="*/ 3606 h 566036"/>
              <a:gd name="connsiteX3302" fmla="*/ 1977442 w 2148797"/>
              <a:gd name="connsiteY3302" fmla="*/ 3510 h 566036"/>
              <a:gd name="connsiteX3303" fmla="*/ 1986872 w 2148797"/>
              <a:gd name="connsiteY3303" fmla="*/ 5891 h 566036"/>
              <a:gd name="connsiteX3304" fmla="*/ 1988967 w 2148797"/>
              <a:gd name="connsiteY3304" fmla="*/ 7701 h 566036"/>
              <a:gd name="connsiteX3305" fmla="*/ 1989443 w 2148797"/>
              <a:gd name="connsiteY3305" fmla="*/ 8082 h 566036"/>
              <a:gd name="connsiteX3306" fmla="*/ 1992587 w 2148797"/>
              <a:gd name="connsiteY3306" fmla="*/ 4272 h 566036"/>
              <a:gd name="connsiteX3307" fmla="*/ 1992110 w 2148797"/>
              <a:gd name="connsiteY3307" fmla="*/ 4177 h 566036"/>
              <a:gd name="connsiteX3308" fmla="*/ 1989539 w 2148797"/>
              <a:gd name="connsiteY3308" fmla="*/ 3510 h 566036"/>
              <a:gd name="connsiteX3309" fmla="*/ 1990301 w 2148797"/>
              <a:gd name="connsiteY3309" fmla="*/ 272 h 566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</a:cxnLst>
            <a:rect l="l" t="t" r="r" b="b"/>
            <a:pathLst>
              <a:path w="2148797" h="566036">
                <a:moveTo>
                  <a:pt x="1064281" y="553103"/>
                </a:moveTo>
                <a:cubicBezTo>
                  <a:pt x="1065805" y="553103"/>
                  <a:pt x="1069996" y="553865"/>
                  <a:pt x="1069615" y="554818"/>
                </a:cubicBezTo>
                <a:lnTo>
                  <a:pt x="1069424" y="554818"/>
                </a:lnTo>
                <a:cubicBezTo>
                  <a:pt x="1065995" y="554722"/>
                  <a:pt x="1064471" y="556723"/>
                  <a:pt x="1062852" y="558723"/>
                </a:cubicBezTo>
                <a:lnTo>
                  <a:pt x="1060947" y="561104"/>
                </a:lnTo>
                <a:cubicBezTo>
                  <a:pt x="1058566" y="563676"/>
                  <a:pt x="1057613" y="563961"/>
                  <a:pt x="1058947" y="561676"/>
                </a:cubicBezTo>
                <a:cubicBezTo>
                  <a:pt x="1060280" y="559390"/>
                  <a:pt x="1062757" y="553103"/>
                  <a:pt x="1064281" y="553103"/>
                </a:cubicBezTo>
                <a:close/>
                <a:moveTo>
                  <a:pt x="1035706" y="553103"/>
                </a:moveTo>
                <a:cubicBezTo>
                  <a:pt x="1037229" y="553008"/>
                  <a:pt x="1038277" y="553675"/>
                  <a:pt x="1037991" y="554627"/>
                </a:cubicBezTo>
                <a:lnTo>
                  <a:pt x="1038277" y="555199"/>
                </a:lnTo>
                <a:lnTo>
                  <a:pt x="1039230" y="557008"/>
                </a:lnTo>
                <a:cubicBezTo>
                  <a:pt x="1040658" y="559009"/>
                  <a:pt x="1039230" y="558818"/>
                  <a:pt x="1036086" y="556532"/>
                </a:cubicBezTo>
                <a:lnTo>
                  <a:pt x="1032467" y="559961"/>
                </a:lnTo>
                <a:lnTo>
                  <a:pt x="1031800" y="560628"/>
                </a:lnTo>
                <a:cubicBezTo>
                  <a:pt x="1031895" y="561199"/>
                  <a:pt x="1031038" y="561009"/>
                  <a:pt x="1029991" y="560152"/>
                </a:cubicBezTo>
                <a:cubicBezTo>
                  <a:pt x="1028943" y="559294"/>
                  <a:pt x="1026847" y="556723"/>
                  <a:pt x="1027609" y="556246"/>
                </a:cubicBezTo>
                <a:cubicBezTo>
                  <a:pt x="1028371" y="555770"/>
                  <a:pt x="1031419" y="554151"/>
                  <a:pt x="1031705" y="554722"/>
                </a:cubicBezTo>
                <a:cubicBezTo>
                  <a:pt x="1032086" y="555294"/>
                  <a:pt x="1033705" y="556246"/>
                  <a:pt x="1034182" y="554627"/>
                </a:cubicBezTo>
                <a:lnTo>
                  <a:pt x="1035134" y="553675"/>
                </a:lnTo>
                <a:close/>
                <a:moveTo>
                  <a:pt x="969602" y="553103"/>
                </a:moveTo>
                <a:cubicBezTo>
                  <a:pt x="974555" y="552246"/>
                  <a:pt x="971983" y="557770"/>
                  <a:pt x="975507" y="558437"/>
                </a:cubicBezTo>
                <a:cubicBezTo>
                  <a:pt x="976650" y="558628"/>
                  <a:pt x="978174" y="559485"/>
                  <a:pt x="978841" y="559199"/>
                </a:cubicBezTo>
                <a:cubicBezTo>
                  <a:pt x="981603" y="557961"/>
                  <a:pt x="978556" y="557389"/>
                  <a:pt x="978174" y="556437"/>
                </a:cubicBezTo>
                <a:cubicBezTo>
                  <a:pt x="978079" y="556151"/>
                  <a:pt x="978841" y="555294"/>
                  <a:pt x="979317" y="555199"/>
                </a:cubicBezTo>
                <a:cubicBezTo>
                  <a:pt x="980079" y="555008"/>
                  <a:pt x="981603" y="555103"/>
                  <a:pt x="981699" y="555294"/>
                </a:cubicBezTo>
                <a:cubicBezTo>
                  <a:pt x="982746" y="558628"/>
                  <a:pt x="983890" y="561866"/>
                  <a:pt x="984461" y="565295"/>
                </a:cubicBezTo>
                <a:lnTo>
                  <a:pt x="984556" y="565867"/>
                </a:lnTo>
                <a:cubicBezTo>
                  <a:pt x="983032" y="566724"/>
                  <a:pt x="978841" y="564247"/>
                  <a:pt x="975317" y="560247"/>
                </a:cubicBezTo>
                <a:lnTo>
                  <a:pt x="968459" y="561295"/>
                </a:lnTo>
                <a:cubicBezTo>
                  <a:pt x="965601" y="561771"/>
                  <a:pt x="963125" y="561866"/>
                  <a:pt x="960553" y="563581"/>
                </a:cubicBezTo>
                <a:lnTo>
                  <a:pt x="957791" y="565390"/>
                </a:lnTo>
                <a:cubicBezTo>
                  <a:pt x="952457" y="566819"/>
                  <a:pt x="949504" y="565676"/>
                  <a:pt x="951219" y="562819"/>
                </a:cubicBezTo>
                <a:lnTo>
                  <a:pt x="951981" y="561009"/>
                </a:lnTo>
                <a:cubicBezTo>
                  <a:pt x="953028" y="558723"/>
                  <a:pt x="954648" y="558913"/>
                  <a:pt x="956743" y="559961"/>
                </a:cubicBezTo>
                <a:cubicBezTo>
                  <a:pt x="957505" y="560342"/>
                  <a:pt x="958839" y="560818"/>
                  <a:pt x="959410" y="560533"/>
                </a:cubicBezTo>
                <a:cubicBezTo>
                  <a:pt x="960839" y="559771"/>
                  <a:pt x="961887" y="557770"/>
                  <a:pt x="963125" y="557770"/>
                </a:cubicBezTo>
                <a:cubicBezTo>
                  <a:pt x="967411" y="557770"/>
                  <a:pt x="966840" y="553579"/>
                  <a:pt x="969602" y="553103"/>
                </a:cubicBezTo>
                <a:close/>
                <a:moveTo>
                  <a:pt x="1008571" y="551924"/>
                </a:moveTo>
                <a:cubicBezTo>
                  <a:pt x="1009606" y="550984"/>
                  <a:pt x="1010463" y="550389"/>
                  <a:pt x="1011035" y="552913"/>
                </a:cubicBezTo>
                <a:cubicBezTo>
                  <a:pt x="1011798" y="556246"/>
                  <a:pt x="1007511" y="554532"/>
                  <a:pt x="1005416" y="554913"/>
                </a:cubicBezTo>
                <a:lnTo>
                  <a:pt x="1004273" y="555199"/>
                </a:lnTo>
                <a:cubicBezTo>
                  <a:pt x="1003034" y="555199"/>
                  <a:pt x="1001320" y="556723"/>
                  <a:pt x="1000558" y="558628"/>
                </a:cubicBezTo>
                <a:cubicBezTo>
                  <a:pt x="999796" y="560533"/>
                  <a:pt x="996939" y="565200"/>
                  <a:pt x="996176" y="564628"/>
                </a:cubicBezTo>
                <a:cubicBezTo>
                  <a:pt x="995415" y="564057"/>
                  <a:pt x="994843" y="561485"/>
                  <a:pt x="995891" y="559771"/>
                </a:cubicBezTo>
                <a:cubicBezTo>
                  <a:pt x="996939" y="558056"/>
                  <a:pt x="1001987" y="552532"/>
                  <a:pt x="1004082" y="552151"/>
                </a:cubicBezTo>
                <a:lnTo>
                  <a:pt x="1005035" y="553008"/>
                </a:lnTo>
                <a:cubicBezTo>
                  <a:pt x="1006321" y="554151"/>
                  <a:pt x="1007535" y="552865"/>
                  <a:pt x="1008571" y="551924"/>
                </a:cubicBezTo>
                <a:close/>
                <a:moveTo>
                  <a:pt x="1158197" y="550532"/>
                </a:moveTo>
                <a:cubicBezTo>
                  <a:pt x="1158673" y="549770"/>
                  <a:pt x="1167246" y="552532"/>
                  <a:pt x="1170579" y="551579"/>
                </a:cubicBezTo>
                <a:cubicBezTo>
                  <a:pt x="1173913" y="550627"/>
                  <a:pt x="1176676" y="551484"/>
                  <a:pt x="1176866" y="553484"/>
                </a:cubicBezTo>
                <a:cubicBezTo>
                  <a:pt x="1177057" y="555485"/>
                  <a:pt x="1171627" y="558342"/>
                  <a:pt x="1171437" y="557294"/>
                </a:cubicBezTo>
                <a:cubicBezTo>
                  <a:pt x="1171246" y="556247"/>
                  <a:pt x="1168770" y="554913"/>
                  <a:pt x="1166389" y="556818"/>
                </a:cubicBezTo>
                <a:lnTo>
                  <a:pt x="1163436" y="554056"/>
                </a:lnTo>
                <a:cubicBezTo>
                  <a:pt x="1162007" y="552722"/>
                  <a:pt x="1160007" y="551960"/>
                  <a:pt x="1158387" y="550722"/>
                </a:cubicBezTo>
                <a:close/>
                <a:moveTo>
                  <a:pt x="1270496" y="549388"/>
                </a:moveTo>
                <a:cubicBezTo>
                  <a:pt x="1273639" y="549388"/>
                  <a:pt x="1281164" y="550531"/>
                  <a:pt x="1279640" y="551960"/>
                </a:cubicBezTo>
                <a:lnTo>
                  <a:pt x="1278212" y="552817"/>
                </a:lnTo>
                <a:cubicBezTo>
                  <a:pt x="1276306" y="553960"/>
                  <a:pt x="1273544" y="554532"/>
                  <a:pt x="1272211" y="555960"/>
                </a:cubicBezTo>
                <a:lnTo>
                  <a:pt x="1271163" y="557103"/>
                </a:lnTo>
                <a:cubicBezTo>
                  <a:pt x="1271354" y="558437"/>
                  <a:pt x="1268591" y="557484"/>
                  <a:pt x="1267448" y="556722"/>
                </a:cubicBezTo>
                <a:cubicBezTo>
                  <a:pt x="1266305" y="555865"/>
                  <a:pt x="1266210" y="554913"/>
                  <a:pt x="1267258" y="554436"/>
                </a:cubicBezTo>
                <a:cubicBezTo>
                  <a:pt x="1268305" y="553960"/>
                  <a:pt x="1271544" y="551960"/>
                  <a:pt x="1270306" y="551484"/>
                </a:cubicBezTo>
                <a:cubicBezTo>
                  <a:pt x="1269163" y="551007"/>
                  <a:pt x="1267448" y="549388"/>
                  <a:pt x="1270496" y="549388"/>
                </a:cubicBezTo>
                <a:close/>
                <a:moveTo>
                  <a:pt x="1253447" y="549007"/>
                </a:moveTo>
                <a:cubicBezTo>
                  <a:pt x="1254685" y="548436"/>
                  <a:pt x="1256876" y="550150"/>
                  <a:pt x="1258114" y="550722"/>
                </a:cubicBezTo>
                <a:cubicBezTo>
                  <a:pt x="1259353" y="551293"/>
                  <a:pt x="1263734" y="552531"/>
                  <a:pt x="1262972" y="554817"/>
                </a:cubicBezTo>
                <a:lnTo>
                  <a:pt x="1262686" y="554817"/>
                </a:lnTo>
                <a:lnTo>
                  <a:pt x="1259162" y="554341"/>
                </a:lnTo>
                <a:cubicBezTo>
                  <a:pt x="1255162" y="554722"/>
                  <a:pt x="1249923" y="555008"/>
                  <a:pt x="1247542" y="554913"/>
                </a:cubicBezTo>
                <a:lnTo>
                  <a:pt x="1246303" y="555865"/>
                </a:lnTo>
                <a:lnTo>
                  <a:pt x="1242017" y="559294"/>
                </a:lnTo>
                <a:cubicBezTo>
                  <a:pt x="1238779" y="555770"/>
                  <a:pt x="1240017" y="552912"/>
                  <a:pt x="1244684" y="552817"/>
                </a:cubicBezTo>
                <a:lnTo>
                  <a:pt x="1247542" y="552912"/>
                </a:lnTo>
                <a:lnTo>
                  <a:pt x="1250304" y="553008"/>
                </a:lnTo>
                <a:cubicBezTo>
                  <a:pt x="1250780" y="551293"/>
                  <a:pt x="1252209" y="549483"/>
                  <a:pt x="1253447" y="549007"/>
                </a:cubicBezTo>
                <a:close/>
                <a:moveTo>
                  <a:pt x="1707980" y="547769"/>
                </a:moveTo>
                <a:cubicBezTo>
                  <a:pt x="1708360" y="546626"/>
                  <a:pt x="1711504" y="553198"/>
                  <a:pt x="1710266" y="554722"/>
                </a:cubicBezTo>
                <a:cubicBezTo>
                  <a:pt x="1709027" y="556246"/>
                  <a:pt x="1706646" y="557008"/>
                  <a:pt x="1705027" y="556341"/>
                </a:cubicBezTo>
                <a:cubicBezTo>
                  <a:pt x="1703408" y="555675"/>
                  <a:pt x="1700169" y="553484"/>
                  <a:pt x="1701598" y="553008"/>
                </a:cubicBezTo>
                <a:lnTo>
                  <a:pt x="1702646" y="553008"/>
                </a:lnTo>
                <a:lnTo>
                  <a:pt x="1705408" y="553008"/>
                </a:lnTo>
                <a:cubicBezTo>
                  <a:pt x="1706551" y="551293"/>
                  <a:pt x="1707694" y="548912"/>
                  <a:pt x="1707980" y="547769"/>
                </a:cubicBezTo>
                <a:close/>
                <a:moveTo>
                  <a:pt x="1549770" y="547388"/>
                </a:moveTo>
                <a:lnTo>
                  <a:pt x="1552436" y="548150"/>
                </a:lnTo>
                <a:cubicBezTo>
                  <a:pt x="1555866" y="549102"/>
                  <a:pt x="1555389" y="551864"/>
                  <a:pt x="1551389" y="554150"/>
                </a:cubicBezTo>
                <a:lnTo>
                  <a:pt x="1547769" y="554722"/>
                </a:lnTo>
                <a:lnTo>
                  <a:pt x="1545483" y="555103"/>
                </a:lnTo>
                <a:cubicBezTo>
                  <a:pt x="1542435" y="553293"/>
                  <a:pt x="1543483" y="552436"/>
                  <a:pt x="1547769" y="553198"/>
                </a:cubicBezTo>
                <a:lnTo>
                  <a:pt x="1547578" y="548054"/>
                </a:lnTo>
                <a:cubicBezTo>
                  <a:pt x="1547578" y="547864"/>
                  <a:pt x="1549103" y="547292"/>
                  <a:pt x="1549770" y="547388"/>
                </a:cubicBezTo>
                <a:close/>
                <a:moveTo>
                  <a:pt x="1425373" y="545483"/>
                </a:moveTo>
                <a:cubicBezTo>
                  <a:pt x="1424706" y="545007"/>
                  <a:pt x="1432897" y="547579"/>
                  <a:pt x="1433278" y="550722"/>
                </a:cubicBezTo>
                <a:cubicBezTo>
                  <a:pt x="1433660" y="553865"/>
                  <a:pt x="1432802" y="556818"/>
                  <a:pt x="1431469" y="557294"/>
                </a:cubicBezTo>
                <a:cubicBezTo>
                  <a:pt x="1430135" y="557770"/>
                  <a:pt x="1426420" y="557770"/>
                  <a:pt x="1426230" y="556342"/>
                </a:cubicBezTo>
                <a:lnTo>
                  <a:pt x="1426802" y="555865"/>
                </a:lnTo>
                <a:lnTo>
                  <a:pt x="1428135" y="554818"/>
                </a:lnTo>
                <a:cubicBezTo>
                  <a:pt x="1430040" y="554056"/>
                  <a:pt x="1431373" y="552151"/>
                  <a:pt x="1431183" y="550531"/>
                </a:cubicBezTo>
                <a:cubicBezTo>
                  <a:pt x="1430897" y="548912"/>
                  <a:pt x="1425849" y="546055"/>
                  <a:pt x="1425373" y="545483"/>
                </a:cubicBezTo>
                <a:close/>
                <a:moveTo>
                  <a:pt x="1504431" y="544721"/>
                </a:moveTo>
                <a:cubicBezTo>
                  <a:pt x="1507003" y="544244"/>
                  <a:pt x="1513384" y="545768"/>
                  <a:pt x="1513479" y="548912"/>
                </a:cubicBezTo>
                <a:lnTo>
                  <a:pt x="1508812" y="549674"/>
                </a:lnTo>
                <a:lnTo>
                  <a:pt x="1504907" y="550340"/>
                </a:lnTo>
                <a:cubicBezTo>
                  <a:pt x="1502049" y="547769"/>
                  <a:pt x="1501859" y="545197"/>
                  <a:pt x="1504431" y="544721"/>
                </a:cubicBezTo>
                <a:close/>
                <a:moveTo>
                  <a:pt x="1870381" y="543292"/>
                </a:moveTo>
                <a:cubicBezTo>
                  <a:pt x="1877239" y="542054"/>
                  <a:pt x="1880764" y="542530"/>
                  <a:pt x="1878287" y="544245"/>
                </a:cubicBezTo>
                <a:cubicBezTo>
                  <a:pt x="1875810" y="545959"/>
                  <a:pt x="1879430" y="552341"/>
                  <a:pt x="1878763" y="552817"/>
                </a:cubicBezTo>
                <a:cubicBezTo>
                  <a:pt x="1878096" y="553389"/>
                  <a:pt x="1876191" y="551960"/>
                  <a:pt x="1876286" y="548055"/>
                </a:cubicBezTo>
                <a:lnTo>
                  <a:pt x="1872477" y="545007"/>
                </a:lnTo>
                <a:close/>
                <a:moveTo>
                  <a:pt x="1611777" y="542721"/>
                </a:moveTo>
                <a:cubicBezTo>
                  <a:pt x="1613110" y="541768"/>
                  <a:pt x="1618730" y="544435"/>
                  <a:pt x="1620064" y="545292"/>
                </a:cubicBezTo>
                <a:cubicBezTo>
                  <a:pt x="1621397" y="546054"/>
                  <a:pt x="1624160" y="549769"/>
                  <a:pt x="1621683" y="550912"/>
                </a:cubicBezTo>
                <a:lnTo>
                  <a:pt x="1619778" y="551579"/>
                </a:lnTo>
                <a:lnTo>
                  <a:pt x="1619016" y="551865"/>
                </a:lnTo>
                <a:cubicBezTo>
                  <a:pt x="1617968" y="551960"/>
                  <a:pt x="1616063" y="546435"/>
                  <a:pt x="1613682" y="545769"/>
                </a:cubicBezTo>
                <a:cubicBezTo>
                  <a:pt x="1611300" y="545102"/>
                  <a:pt x="1610444" y="543768"/>
                  <a:pt x="1611777" y="542721"/>
                </a:cubicBezTo>
                <a:close/>
                <a:moveTo>
                  <a:pt x="1601966" y="542435"/>
                </a:moveTo>
                <a:lnTo>
                  <a:pt x="1603395" y="542530"/>
                </a:lnTo>
                <a:lnTo>
                  <a:pt x="1605395" y="542625"/>
                </a:lnTo>
                <a:cubicBezTo>
                  <a:pt x="1607586" y="543102"/>
                  <a:pt x="1607491" y="543864"/>
                  <a:pt x="1605299" y="544340"/>
                </a:cubicBezTo>
                <a:lnTo>
                  <a:pt x="1604728" y="545292"/>
                </a:lnTo>
                <a:lnTo>
                  <a:pt x="1603014" y="548245"/>
                </a:lnTo>
                <a:cubicBezTo>
                  <a:pt x="1601585" y="552150"/>
                  <a:pt x="1599775" y="554436"/>
                  <a:pt x="1599013" y="553293"/>
                </a:cubicBezTo>
                <a:cubicBezTo>
                  <a:pt x="1598251" y="552246"/>
                  <a:pt x="1591489" y="548817"/>
                  <a:pt x="1591869" y="547579"/>
                </a:cubicBezTo>
                <a:cubicBezTo>
                  <a:pt x="1592250" y="546340"/>
                  <a:pt x="1597775" y="547483"/>
                  <a:pt x="1598918" y="547102"/>
                </a:cubicBezTo>
                <a:cubicBezTo>
                  <a:pt x="1600061" y="546721"/>
                  <a:pt x="1600156" y="542816"/>
                  <a:pt x="1601966" y="542435"/>
                </a:cubicBezTo>
                <a:close/>
                <a:moveTo>
                  <a:pt x="815487" y="541387"/>
                </a:moveTo>
                <a:cubicBezTo>
                  <a:pt x="818154" y="543197"/>
                  <a:pt x="821869" y="544625"/>
                  <a:pt x="823679" y="544625"/>
                </a:cubicBezTo>
                <a:cubicBezTo>
                  <a:pt x="825488" y="544530"/>
                  <a:pt x="829394" y="544530"/>
                  <a:pt x="825964" y="544435"/>
                </a:cubicBezTo>
                <a:cubicBezTo>
                  <a:pt x="822631" y="544435"/>
                  <a:pt x="809391" y="547197"/>
                  <a:pt x="806438" y="546531"/>
                </a:cubicBezTo>
                <a:cubicBezTo>
                  <a:pt x="803390" y="545864"/>
                  <a:pt x="804914" y="545387"/>
                  <a:pt x="809772" y="545387"/>
                </a:cubicBezTo>
                <a:lnTo>
                  <a:pt x="811772" y="543959"/>
                </a:lnTo>
                <a:close/>
                <a:moveTo>
                  <a:pt x="1725792" y="541292"/>
                </a:moveTo>
                <a:cubicBezTo>
                  <a:pt x="1726935" y="541387"/>
                  <a:pt x="1727982" y="542911"/>
                  <a:pt x="1728268" y="544531"/>
                </a:cubicBezTo>
                <a:lnTo>
                  <a:pt x="1731221" y="544721"/>
                </a:lnTo>
                <a:lnTo>
                  <a:pt x="1732936" y="544816"/>
                </a:lnTo>
                <a:cubicBezTo>
                  <a:pt x="1735126" y="546245"/>
                  <a:pt x="1737317" y="546626"/>
                  <a:pt x="1737793" y="545578"/>
                </a:cubicBezTo>
                <a:cubicBezTo>
                  <a:pt x="1738270" y="544531"/>
                  <a:pt x="1740079" y="544054"/>
                  <a:pt x="1741032" y="546245"/>
                </a:cubicBezTo>
                <a:lnTo>
                  <a:pt x="1742175" y="546436"/>
                </a:lnTo>
                <a:lnTo>
                  <a:pt x="1744651" y="546817"/>
                </a:lnTo>
                <a:cubicBezTo>
                  <a:pt x="1745223" y="548245"/>
                  <a:pt x="1744556" y="548912"/>
                  <a:pt x="1743127" y="548340"/>
                </a:cubicBezTo>
                <a:lnTo>
                  <a:pt x="1741508" y="548721"/>
                </a:lnTo>
                <a:cubicBezTo>
                  <a:pt x="1738841" y="549293"/>
                  <a:pt x="1736079" y="551579"/>
                  <a:pt x="1733222" y="548817"/>
                </a:cubicBezTo>
                <a:cubicBezTo>
                  <a:pt x="1733126" y="548721"/>
                  <a:pt x="1731316" y="549579"/>
                  <a:pt x="1730459" y="550150"/>
                </a:cubicBezTo>
                <a:lnTo>
                  <a:pt x="1729125" y="551198"/>
                </a:lnTo>
                <a:cubicBezTo>
                  <a:pt x="1725792" y="550531"/>
                  <a:pt x="1722268" y="547293"/>
                  <a:pt x="1721220" y="543864"/>
                </a:cubicBezTo>
                <a:lnTo>
                  <a:pt x="1725125" y="541673"/>
                </a:lnTo>
                <a:close/>
                <a:moveTo>
                  <a:pt x="1522338" y="541006"/>
                </a:moveTo>
                <a:lnTo>
                  <a:pt x="1523862" y="541006"/>
                </a:lnTo>
                <a:lnTo>
                  <a:pt x="1525576" y="541006"/>
                </a:lnTo>
                <a:cubicBezTo>
                  <a:pt x="1527481" y="542149"/>
                  <a:pt x="1529577" y="543864"/>
                  <a:pt x="1530244" y="544816"/>
                </a:cubicBezTo>
                <a:cubicBezTo>
                  <a:pt x="1530910" y="545769"/>
                  <a:pt x="1529862" y="549007"/>
                  <a:pt x="1528243" y="550245"/>
                </a:cubicBezTo>
                <a:lnTo>
                  <a:pt x="1526433" y="550626"/>
                </a:lnTo>
                <a:lnTo>
                  <a:pt x="1524148" y="551102"/>
                </a:lnTo>
                <a:cubicBezTo>
                  <a:pt x="1521385" y="551007"/>
                  <a:pt x="1519099" y="550245"/>
                  <a:pt x="1519099" y="549960"/>
                </a:cubicBezTo>
                <a:cubicBezTo>
                  <a:pt x="1519099" y="549769"/>
                  <a:pt x="1520052" y="549293"/>
                  <a:pt x="1521195" y="548912"/>
                </a:cubicBezTo>
                <a:lnTo>
                  <a:pt x="1522338" y="548721"/>
                </a:lnTo>
                <a:lnTo>
                  <a:pt x="1524243" y="548435"/>
                </a:lnTo>
                <a:cubicBezTo>
                  <a:pt x="1525671" y="547388"/>
                  <a:pt x="1525671" y="545769"/>
                  <a:pt x="1524148" y="544721"/>
                </a:cubicBezTo>
                <a:lnTo>
                  <a:pt x="1522338" y="544435"/>
                </a:lnTo>
                <a:lnTo>
                  <a:pt x="1521576" y="544340"/>
                </a:lnTo>
                <a:cubicBezTo>
                  <a:pt x="1519861" y="544054"/>
                  <a:pt x="1520242" y="542530"/>
                  <a:pt x="1522338" y="541006"/>
                </a:cubicBezTo>
                <a:close/>
                <a:moveTo>
                  <a:pt x="1564438" y="540625"/>
                </a:moveTo>
                <a:cubicBezTo>
                  <a:pt x="1565867" y="542625"/>
                  <a:pt x="1569296" y="544244"/>
                  <a:pt x="1572058" y="544244"/>
                </a:cubicBezTo>
                <a:cubicBezTo>
                  <a:pt x="1574821" y="544244"/>
                  <a:pt x="1582250" y="546054"/>
                  <a:pt x="1581202" y="548340"/>
                </a:cubicBezTo>
                <a:lnTo>
                  <a:pt x="1581488" y="549864"/>
                </a:lnTo>
                <a:lnTo>
                  <a:pt x="1581678" y="550721"/>
                </a:lnTo>
                <a:cubicBezTo>
                  <a:pt x="1585107" y="551674"/>
                  <a:pt x="1586060" y="552531"/>
                  <a:pt x="1583964" y="552531"/>
                </a:cubicBezTo>
                <a:cubicBezTo>
                  <a:pt x="1581869" y="552531"/>
                  <a:pt x="1576344" y="551769"/>
                  <a:pt x="1576154" y="550912"/>
                </a:cubicBezTo>
                <a:cubicBezTo>
                  <a:pt x="1575964" y="550055"/>
                  <a:pt x="1573678" y="548150"/>
                  <a:pt x="1571582" y="549007"/>
                </a:cubicBezTo>
                <a:cubicBezTo>
                  <a:pt x="1569391" y="549960"/>
                  <a:pt x="1558342" y="545578"/>
                  <a:pt x="1556342" y="544816"/>
                </a:cubicBezTo>
                <a:cubicBezTo>
                  <a:pt x="1554342" y="544149"/>
                  <a:pt x="1556056" y="542625"/>
                  <a:pt x="1560152" y="541482"/>
                </a:cubicBezTo>
                <a:lnTo>
                  <a:pt x="1563962" y="540720"/>
                </a:lnTo>
                <a:close/>
                <a:moveTo>
                  <a:pt x="1823803" y="540149"/>
                </a:moveTo>
                <a:cubicBezTo>
                  <a:pt x="1831233" y="540244"/>
                  <a:pt x="1835900" y="541578"/>
                  <a:pt x="1834186" y="543102"/>
                </a:cubicBezTo>
                <a:cubicBezTo>
                  <a:pt x="1832471" y="544626"/>
                  <a:pt x="1831804" y="551674"/>
                  <a:pt x="1829899" y="550912"/>
                </a:cubicBezTo>
                <a:lnTo>
                  <a:pt x="1828756" y="549960"/>
                </a:lnTo>
                <a:cubicBezTo>
                  <a:pt x="1827423" y="548912"/>
                  <a:pt x="1826280" y="547198"/>
                  <a:pt x="1826090" y="545769"/>
                </a:cubicBezTo>
                <a:cubicBezTo>
                  <a:pt x="1825327" y="540530"/>
                  <a:pt x="1821517" y="542435"/>
                  <a:pt x="1818184" y="543388"/>
                </a:cubicBezTo>
                <a:lnTo>
                  <a:pt x="1816755" y="543769"/>
                </a:lnTo>
                <a:cubicBezTo>
                  <a:pt x="1814659" y="544626"/>
                  <a:pt x="1814088" y="543197"/>
                  <a:pt x="1815516" y="540625"/>
                </a:cubicBezTo>
                <a:lnTo>
                  <a:pt x="1817517" y="540530"/>
                </a:lnTo>
                <a:close/>
                <a:moveTo>
                  <a:pt x="1801801" y="536434"/>
                </a:moveTo>
                <a:lnTo>
                  <a:pt x="1802468" y="537196"/>
                </a:lnTo>
                <a:lnTo>
                  <a:pt x="1803897" y="538911"/>
                </a:lnTo>
                <a:cubicBezTo>
                  <a:pt x="1806278" y="540244"/>
                  <a:pt x="1806850" y="541863"/>
                  <a:pt x="1805325" y="542435"/>
                </a:cubicBezTo>
                <a:cubicBezTo>
                  <a:pt x="1803706" y="543102"/>
                  <a:pt x="1798944" y="546816"/>
                  <a:pt x="1795515" y="547483"/>
                </a:cubicBezTo>
                <a:cubicBezTo>
                  <a:pt x="1792086" y="548150"/>
                  <a:pt x="1785323" y="542911"/>
                  <a:pt x="1785990" y="542340"/>
                </a:cubicBezTo>
                <a:cubicBezTo>
                  <a:pt x="1786561" y="541863"/>
                  <a:pt x="1791133" y="542530"/>
                  <a:pt x="1792371" y="543483"/>
                </a:cubicBezTo>
                <a:cubicBezTo>
                  <a:pt x="1793610" y="544435"/>
                  <a:pt x="1795134" y="543864"/>
                  <a:pt x="1795896" y="542244"/>
                </a:cubicBezTo>
                <a:cubicBezTo>
                  <a:pt x="1796658" y="540625"/>
                  <a:pt x="1800087" y="536244"/>
                  <a:pt x="1801801" y="536434"/>
                </a:cubicBezTo>
                <a:close/>
                <a:moveTo>
                  <a:pt x="1041230" y="536148"/>
                </a:moveTo>
                <a:lnTo>
                  <a:pt x="1043992" y="536720"/>
                </a:lnTo>
                <a:lnTo>
                  <a:pt x="1045326" y="537005"/>
                </a:lnTo>
                <a:cubicBezTo>
                  <a:pt x="1046469" y="538434"/>
                  <a:pt x="1047040" y="540148"/>
                  <a:pt x="1046564" y="541006"/>
                </a:cubicBezTo>
                <a:cubicBezTo>
                  <a:pt x="1046088" y="541768"/>
                  <a:pt x="1045802" y="544435"/>
                  <a:pt x="1044183" y="544911"/>
                </a:cubicBezTo>
                <a:lnTo>
                  <a:pt x="1043897" y="544625"/>
                </a:lnTo>
                <a:cubicBezTo>
                  <a:pt x="1042945" y="543673"/>
                  <a:pt x="1042850" y="542149"/>
                  <a:pt x="1041897" y="541292"/>
                </a:cubicBezTo>
                <a:lnTo>
                  <a:pt x="1041230" y="540720"/>
                </a:lnTo>
                <a:cubicBezTo>
                  <a:pt x="1039706" y="540625"/>
                  <a:pt x="1038563" y="540911"/>
                  <a:pt x="1038563" y="541292"/>
                </a:cubicBezTo>
                <a:cubicBezTo>
                  <a:pt x="1038563" y="541673"/>
                  <a:pt x="1038563" y="543292"/>
                  <a:pt x="1038563" y="543863"/>
                </a:cubicBezTo>
                <a:cubicBezTo>
                  <a:pt x="1038468" y="544340"/>
                  <a:pt x="1033991" y="541768"/>
                  <a:pt x="1034467" y="539768"/>
                </a:cubicBezTo>
                <a:cubicBezTo>
                  <a:pt x="1034944" y="537767"/>
                  <a:pt x="1037992" y="536148"/>
                  <a:pt x="1041230" y="536148"/>
                </a:cubicBezTo>
                <a:close/>
                <a:moveTo>
                  <a:pt x="78538" y="534244"/>
                </a:moveTo>
                <a:lnTo>
                  <a:pt x="80634" y="535006"/>
                </a:lnTo>
                <a:lnTo>
                  <a:pt x="83205" y="535959"/>
                </a:lnTo>
                <a:cubicBezTo>
                  <a:pt x="84729" y="534815"/>
                  <a:pt x="87206" y="534911"/>
                  <a:pt x="88730" y="536149"/>
                </a:cubicBezTo>
                <a:lnTo>
                  <a:pt x="88444" y="536530"/>
                </a:lnTo>
                <a:cubicBezTo>
                  <a:pt x="87492" y="537959"/>
                  <a:pt x="85587" y="539007"/>
                  <a:pt x="84634" y="540435"/>
                </a:cubicBezTo>
                <a:lnTo>
                  <a:pt x="84063" y="541292"/>
                </a:lnTo>
                <a:cubicBezTo>
                  <a:pt x="84920" y="543293"/>
                  <a:pt x="84539" y="544721"/>
                  <a:pt x="83110" y="544340"/>
                </a:cubicBezTo>
                <a:cubicBezTo>
                  <a:pt x="81681" y="544055"/>
                  <a:pt x="77395" y="542245"/>
                  <a:pt x="76157" y="540816"/>
                </a:cubicBezTo>
                <a:cubicBezTo>
                  <a:pt x="74918" y="539483"/>
                  <a:pt x="75776" y="534244"/>
                  <a:pt x="78538" y="534244"/>
                </a:cubicBezTo>
                <a:close/>
                <a:moveTo>
                  <a:pt x="1450995" y="526052"/>
                </a:moveTo>
                <a:cubicBezTo>
                  <a:pt x="1451376" y="526052"/>
                  <a:pt x="1451758" y="527195"/>
                  <a:pt x="1451758" y="528433"/>
                </a:cubicBezTo>
                <a:cubicBezTo>
                  <a:pt x="1451758" y="529671"/>
                  <a:pt x="1449662" y="533577"/>
                  <a:pt x="1447090" y="533577"/>
                </a:cubicBezTo>
                <a:cubicBezTo>
                  <a:pt x="1444518" y="533577"/>
                  <a:pt x="1436518" y="531386"/>
                  <a:pt x="1436613" y="528719"/>
                </a:cubicBezTo>
                <a:lnTo>
                  <a:pt x="1437660" y="528338"/>
                </a:lnTo>
                <a:cubicBezTo>
                  <a:pt x="1440137" y="527481"/>
                  <a:pt x="1444518" y="525957"/>
                  <a:pt x="1444518" y="530910"/>
                </a:cubicBezTo>
                <a:cubicBezTo>
                  <a:pt x="1444518" y="531291"/>
                  <a:pt x="1446614" y="531958"/>
                  <a:pt x="1447662" y="531862"/>
                </a:cubicBezTo>
                <a:cubicBezTo>
                  <a:pt x="1448424" y="531767"/>
                  <a:pt x="1449281" y="530624"/>
                  <a:pt x="1449471" y="529767"/>
                </a:cubicBezTo>
                <a:lnTo>
                  <a:pt x="1449757" y="528529"/>
                </a:lnTo>
                <a:cubicBezTo>
                  <a:pt x="1449662" y="527100"/>
                  <a:pt x="1450615" y="526052"/>
                  <a:pt x="1450995" y="526052"/>
                </a:cubicBezTo>
                <a:close/>
                <a:moveTo>
                  <a:pt x="1344697" y="525766"/>
                </a:moveTo>
                <a:cubicBezTo>
                  <a:pt x="1346316" y="527862"/>
                  <a:pt x="1348316" y="529291"/>
                  <a:pt x="1350793" y="530815"/>
                </a:cubicBezTo>
                <a:lnTo>
                  <a:pt x="1353079" y="532243"/>
                </a:lnTo>
                <a:cubicBezTo>
                  <a:pt x="1353555" y="535958"/>
                  <a:pt x="1353650" y="539578"/>
                  <a:pt x="1353269" y="540149"/>
                </a:cubicBezTo>
                <a:lnTo>
                  <a:pt x="1352603" y="540340"/>
                </a:lnTo>
                <a:lnTo>
                  <a:pt x="1351936" y="540530"/>
                </a:lnTo>
                <a:cubicBezTo>
                  <a:pt x="1350983" y="540340"/>
                  <a:pt x="1348793" y="538435"/>
                  <a:pt x="1347078" y="536149"/>
                </a:cubicBezTo>
                <a:cubicBezTo>
                  <a:pt x="1345363" y="533863"/>
                  <a:pt x="1341553" y="527005"/>
                  <a:pt x="1341839" y="526243"/>
                </a:cubicBezTo>
                <a:lnTo>
                  <a:pt x="1342411" y="525957"/>
                </a:lnTo>
                <a:cubicBezTo>
                  <a:pt x="1342982" y="525671"/>
                  <a:pt x="1344506" y="525481"/>
                  <a:pt x="1344697" y="525766"/>
                </a:cubicBezTo>
                <a:close/>
                <a:moveTo>
                  <a:pt x="945694" y="525385"/>
                </a:moveTo>
                <a:cubicBezTo>
                  <a:pt x="947218" y="525671"/>
                  <a:pt x="953885" y="529100"/>
                  <a:pt x="954743" y="527576"/>
                </a:cubicBezTo>
                <a:cubicBezTo>
                  <a:pt x="955600" y="525957"/>
                  <a:pt x="956648" y="526719"/>
                  <a:pt x="957124" y="529195"/>
                </a:cubicBezTo>
                <a:cubicBezTo>
                  <a:pt x="957600" y="531672"/>
                  <a:pt x="957314" y="538625"/>
                  <a:pt x="955695" y="539292"/>
                </a:cubicBezTo>
                <a:cubicBezTo>
                  <a:pt x="954076" y="539958"/>
                  <a:pt x="950742" y="533481"/>
                  <a:pt x="949408" y="531957"/>
                </a:cubicBezTo>
                <a:cubicBezTo>
                  <a:pt x="948075" y="530433"/>
                  <a:pt x="944074" y="525099"/>
                  <a:pt x="945694" y="525385"/>
                </a:cubicBezTo>
                <a:close/>
                <a:moveTo>
                  <a:pt x="721285" y="525290"/>
                </a:moveTo>
                <a:cubicBezTo>
                  <a:pt x="722619" y="526528"/>
                  <a:pt x="726429" y="528243"/>
                  <a:pt x="727667" y="528148"/>
                </a:cubicBezTo>
                <a:cubicBezTo>
                  <a:pt x="728905" y="528052"/>
                  <a:pt x="729477" y="529290"/>
                  <a:pt x="728905" y="530815"/>
                </a:cubicBezTo>
                <a:cubicBezTo>
                  <a:pt x="728429" y="532338"/>
                  <a:pt x="723762" y="531005"/>
                  <a:pt x="722714" y="531481"/>
                </a:cubicBezTo>
                <a:lnTo>
                  <a:pt x="722809" y="531672"/>
                </a:lnTo>
                <a:lnTo>
                  <a:pt x="723666" y="533482"/>
                </a:lnTo>
                <a:cubicBezTo>
                  <a:pt x="725000" y="535767"/>
                  <a:pt x="724428" y="537673"/>
                  <a:pt x="722333" y="537673"/>
                </a:cubicBezTo>
                <a:cubicBezTo>
                  <a:pt x="720237" y="537673"/>
                  <a:pt x="717189" y="537387"/>
                  <a:pt x="719761" y="537006"/>
                </a:cubicBezTo>
                <a:cubicBezTo>
                  <a:pt x="722428" y="536625"/>
                  <a:pt x="718142" y="530338"/>
                  <a:pt x="717856" y="528719"/>
                </a:cubicBezTo>
                <a:lnTo>
                  <a:pt x="719285" y="527290"/>
                </a:lnTo>
                <a:close/>
                <a:moveTo>
                  <a:pt x="1817613" y="523766"/>
                </a:moveTo>
                <a:cubicBezTo>
                  <a:pt x="1819899" y="524719"/>
                  <a:pt x="1825519" y="528433"/>
                  <a:pt x="1824281" y="529672"/>
                </a:cubicBezTo>
                <a:cubicBezTo>
                  <a:pt x="1822947" y="530910"/>
                  <a:pt x="1818375" y="533482"/>
                  <a:pt x="1818185" y="531386"/>
                </a:cubicBezTo>
                <a:lnTo>
                  <a:pt x="1818089" y="530148"/>
                </a:lnTo>
                <a:lnTo>
                  <a:pt x="1817804" y="524814"/>
                </a:lnTo>
                <a:cubicBezTo>
                  <a:pt x="1815327" y="527195"/>
                  <a:pt x="1813422" y="525862"/>
                  <a:pt x="1813422" y="524528"/>
                </a:cubicBezTo>
                <a:cubicBezTo>
                  <a:pt x="1813422" y="523195"/>
                  <a:pt x="1815327" y="522814"/>
                  <a:pt x="1817613" y="523766"/>
                </a:cubicBezTo>
                <a:close/>
                <a:moveTo>
                  <a:pt x="1245446" y="523195"/>
                </a:moveTo>
                <a:lnTo>
                  <a:pt x="1241255" y="526433"/>
                </a:lnTo>
                <a:cubicBezTo>
                  <a:pt x="1240969" y="526624"/>
                  <a:pt x="1240588" y="527100"/>
                  <a:pt x="1240779" y="527290"/>
                </a:cubicBezTo>
                <a:lnTo>
                  <a:pt x="1244970" y="533482"/>
                </a:lnTo>
                <a:cubicBezTo>
                  <a:pt x="1238969" y="535101"/>
                  <a:pt x="1231349" y="537673"/>
                  <a:pt x="1230110" y="539006"/>
                </a:cubicBezTo>
                <a:cubicBezTo>
                  <a:pt x="1228872" y="540340"/>
                  <a:pt x="1227729" y="540054"/>
                  <a:pt x="1227634" y="538339"/>
                </a:cubicBezTo>
                <a:lnTo>
                  <a:pt x="1227824" y="538149"/>
                </a:lnTo>
                <a:lnTo>
                  <a:pt x="1229634" y="536339"/>
                </a:lnTo>
                <a:cubicBezTo>
                  <a:pt x="1231730" y="534434"/>
                  <a:pt x="1236873" y="532434"/>
                  <a:pt x="1240969" y="532053"/>
                </a:cubicBezTo>
                <a:lnTo>
                  <a:pt x="1236873" y="527576"/>
                </a:lnTo>
                <a:lnTo>
                  <a:pt x="1235921" y="526624"/>
                </a:lnTo>
                <a:cubicBezTo>
                  <a:pt x="1237540" y="523671"/>
                  <a:pt x="1241826" y="522147"/>
                  <a:pt x="1245446" y="523195"/>
                </a:cubicBezTo>
                <a:close/>
                <a:moveTo>
                  <a:pt x="1220668" y="522989"/>
                </a:moveTo>
                <a:lnTo>
                  <a:pt x="1219538" y="525671"/>
                </a:lnTo>
                <a:lnTo>
                  <a:pt x="1218014" y="526052"/>
                </a:lnTo>
                <a:lnTo>
                  <a:pt x="1217156" y="526338"/>
                </a:lnTo>
                <a:cubicBezTo>
                  <a:pt x="1216108" y="526528"/>
                  <a:pt x="1215347" y="525385"/>
                  <a:pt x="1215347" y="523956"/>
                </a:cubicBezTo>
                <a:lnTo>
                  <a:pt x="1215728" y="523861"/>
                </a:lnTo>
                <a:close/>
                <a:moveTo>
                  <a:pt x="847110" y="522814"/>
                </a:moveTo>
                <a:cubicBezTo>
                  <a:pt x="848729" y="522052"/>
                  <a:pt x="852063" y="526719"/>
                  <a:pt x="852825" y="527671"/>
                </a:cubicBezTo>
                <a:lnTo>
                  <a:pt x="854349" y="526528"/>
                </a:lnTo>
                <a:cubicBezTo>
                  <a:pt x="856159" y="525100"/>
                  <a:pt x="857778" y="525195"/>
                  <a:pt x="859207" y="527195"/>
                </a:cubicBezTo>
                <a:lnTo>
                  <a:pt x="860636" y="529195"/>
                </a:lnTo>
                <a:cubicBezTo>
                  <a:pt x="862445" y="531196"/>
                  <a:pt x="863970" y="533291"/>
                  <a:pt x="863874" y="533767"/>
                </a:cubicBezTo>
                <a:cubicBezTo>
                  <a:pt x="863874" y="534244"/>
                  <a:pt x="862922" y="535291"/>
                  <a:pt x="861969" y="534815"/>
                </a:cubicBezTo>
                <a:lnTo>
                  <a:pt x="861016" y="534625"/>
                </a:lnTo>
                <a:cubicBezTo>
                  <a:pt x="859874" y="534434"/>
                  <a:pt x="858731" y="534244"/>
                  <a:pt x="857588" y="534339"/>
                </a:cubicBezTo>
                <a:lnTo>
                  <a:pt x="856349" y="534434"/>
                </a:lnTo>
                <a:cubicBezTo>
                  <a:pt x="855206" y="534815"/>
                  <a:pt x="855206" y="532815"/>
                  <a:pt x="855683" y="531767"/>
                </a:cubicBezTo>
                <a:cubicBezTo>
                  <a:pt x="856159" y="530719"/>
                  <a:pt x="854730" y="530243"/>
                  <a:pt x="852444" y="530719"/>
                </a:cubicBezTo>
                <a:cubicBezTo>
                  <a:pt x="850158" y="531196"/>
                  <a:pt x="844062" y="531100"/>
                  <a:pt x="844062" y="529576"/>
                </a:cubicBezTo>
                <a:cubicBezTo>
                  <a:pt x="844062" y="528052"/>
                  <a:pt x="845396" y="523576"/>
                  <a:pt x="847110" y="522814"/>
                </a:cubicBezTo>
                <a:close/>
                <a:moveTo>
                  <a:pt x="1221486" y="521051"/>
                </a:moveTo>
                <a:lnTo>
                  <a:pt x="1222205" y="522718"/>
                </a:lnTo>
                <a:lnTo>
                  <a:pt x="1220668" y="522989"/>
                </a:lnTo>
                <a:close/>
                <a:moveTo>
                  <a:pt x="1011607" y="519575"/>
                </a:moveTo>
                <a:cubicBezTo>
                  <a:pt x="1012750" y="519575"/>
                  <a:pt x="1015798" y="519861"/>
                  <a:pt x="1016083" y="520242"/>
                </a:cubicBezTo>
                <a:cubicBezTo>
                  <a:pt x="1016369" y="520718"/>
                  <a:pt x="1010845" y="528243"/>
                  <a:pt x="1007035" y="529671"/>
                </a:cubicBezTo>
                <a:cubicBezTo>
                  <a:pt x="1003130" y="531100"/>
                  <a:pt x="1001987" y="530719"/>
                  <a:pt x="1004368" y="528814"/>
                </a:cubicBezTo>
                <a:cubicBezTo>
                  <a:pt x="1006844" y="526909"/>
                  <a:pt x="1010464" y="519575"/>
                  <a:pt x="1011607" y="519575"/>
                </a:cubicBezTo>
                <a:close/>
                <a:moveTo>
                  <a:pt x="1668641" y="519479"/>
                </a:moveTo>
                <a:cubicBezTo>
                  <a:pt x="1669784" y="519860"/>
                  <a:pt x="1670356" y="521194"/>
                  <a:pt x="1671309" y="522051"/>
                </a:cubicBezTo>
                <a:lnTo>
                  <a:pt x="1668165" y="527766"/>
                </a:lnTo>
                <a:lnTo>
                  <a:pt x="1664926" y="527290"/>
                </a:lnTo>
                <a:cubicBezTo>
                  <a:pt x="1661974" y="528814"/>
                  <a:pt x="1657116" y="531862"/>
                  <a:pt x="1656164" y="532624"/>
                </a:cubicBezTo>
                <a:cubicBezTo>
                  <a:pt x="1655211" y="533386"/>
                  <a:pt x="1653401" y="532529"/>
                  <a:pt x="1652068" y="530909"/>
                </a:cubicBezTo>
                <a:cubicBezTo>
                  <a:pt x="1650734" y="529290"/>
                  <a:pt x="1648639" y="526147"/>
                  <a:pt x="1650163" y="527766"/>
                </a:cubicBezTo>
                <a:cubicBezTo>
                  <a:pt x="1651687" y="529385"/>
                  <a:pt x="1658640" y="527290"/>
                  <a:pt x="1660450" y="528909"/>
                </a:cubicBezTo>
                <a:lnTo>
                  <a:pt x="1663403" y="526909"/>
                </a:lnTo>
                <a:cubicBezTo>
                  <a:pt x="1665593" y="525385"/>
                  <a:pt x="1666546" y="523670"/>
                  <a:pt x="1666069" y="521480"/>
                </a:cubicBezTo>
                <a:cubicBezTo>
                  <a:pt x="1665689" y="519670"/>
                  <a:pt x="1666546" y="518717"/>
                  <a:pt x="1668641" y="519479"/>
                </a:cubicBezTo>
                <a:close/>
                <a:moveTo>
                  <a:pt x="154643" y="519289"/>
                </a:moveTo>
                <a:lnTo>
                  <a:pt x="151785" y="519384"/>
                </a:lnTo>
                <a:lnTo>
                  <a:pt x="148070" y="519575"/>
                </a:lnTo>
                <a:cubicBezTo>
                  <a:pt x="147689" y="523385"/>
                  <a:pt x="147689" y="527004"/>
                  <a:pt x="147880" y="527576"/>
                </a:cubicBezTo>
                <a:cubicBezTo>
                  <a:pt x="148165" y="528242"/>
                  <a:pt x="149594" y="530052"/>
                  <a:pt x="149880" y="528623"/>
                </a:cubicBezTo>
                <a:cubicBezTo>
                  <a:pt x="150261" y="527290"/>
                  <a:pt x="154833" y="521004"/>
                  <a:pt x="156929" y="520432"/>
                </a:cubicBezTo>
                <a:cubicBezTo>
                  <a:pt x="159024" y="519860"/>
                  <a:pt x="157976" y="519384"/>
                  <a:pt x="154643" y="519289"/>
                </a:cubicBezTo>
                <a:close/>
                <a:moveTo>
                  <a:pt x="1633875" y="518147"/>
                </a:moveTo>
                <a:cubicBezTo>
                  <a:pt x="1635970" y="517766"/>
                  <a:pt x="1636828" y="519385"/>
                  <a:pt x="1635684" y="521766"/>
                </a:cubicBezTo>
                <a:lnTo>
                  <a:pt x="1633970" y="523385"/>
                </a:lnTo>
                <a:lnTo>
                  <a:pt x="1630350" y="526910"/>
                </a:lnTo>
                <a:cubicBezTo>
                  <a:pt x="1633494" y="528529"/>
                  <a:pt x="1631208" y="529862"/>
                  <a:pt x="1629779" y="529862"/>
                </a:cubicBezTo>
                <a:lnTo>
                  <a:pt x="1626160" y="528434"/>
                </a:lnTo>
                <a:lnTo>
                  <a:pt x="1624827" y="534244"/>
                </a:lnTo>
                <a:lnTo>
                  <a:pt x="1621397" y="534053"/>
                </a:lnTo>
                <a:lnTo>
                  <a:pt x="1618445" y="533862"/>
                </a:lnTo>
                <a:cubicBezTo>
                  <a:pt x="1617206" y="531672"/>
                  <a:pt x="1615016" y="530338"/>
                  <a:pt x="1613682" y="530814"/>
                </a:cubicBezTo>
                <a:cubicBezTo>
                  <a:pt x="1612349" y="531291"/>
                  <a:pt x="1607396" y="531767"/>
                  <a:pt x="1607205" y="530052"/>
                </a:cubicBezTo>
                <a:cubicBezTo>
                  <a:pt x="1607015" y="528338"/>
                  <a:pt x="1608634" y="523290"/>
                  <a:pt x="1611301" y="523004"/>
                </a:cubicBezTo>
                <a:lnTo>
                  <a:pt x="1612920" y="523575"/>
                </a:lnTo>
                <a:lnTo>
                  <a:pt x="1616445" y="524909"/>
                </a:lnTo>
                <a:lnTo>
                  <a:pt x="1624376" y="526892"/>
                </a:lnTo>
                <a:lnTo>
                  <a:pt x="1623493" y="524243"/>
                </a:lnTo>
                <a:lnTo>
                  <a:pt x="1624255" y="523671"/>
                </a:lnTo>
                <a:lnTo>
                  <a:pt x="1625207" y="522909"/>
                </a:lnTo>
                <a:cubicBezTo>
                  <a:pt x="1626445" y="522147"/>
                  <a:pt x="1628827" y="520623"/>
                  <a:pt x="1630446" y="519480"/>
                </a:cubicBezTo>
                <a:lnTo>
                  <a:pt x="1632160" y="518813"/>
                </a:lnTo>
                <a:close/>
                <a:moveTo>
                  <a:pt x="1167246" y="517194"/>
                </a:moveTo>
                <a:lnTo>
                  <a:pt x="1169246" y="517289"/>
                </a:lnTo>
                <a:cubicBezTo>
                  <a:pt x="1172389" y="516241"/>
                  <a:pt x="1173532" y="517384"/>
                  <a:pt x="1171627" y="519765"/>
                </a:cubicBezTo>
                <a:cubicBezTo>
                  <a:pt x="1169722" y="522147"/>
                  <a:pt x="1163721" y="526909"/>
                  <a:pt x="1163340" y="523956"/>
                </a:cubicBezTo>
                <a:lnTo>
                  <a:pt x="1163435" y="522051"/>
                </a:lnTo>
                <a:cubicBezTo>
                  <a:pt x="1163531" y="519956"/>
                  <a:pt x="1161912" y="516813"/>
                  <a:pt x="1167246" y="517194"/>
                </a:cubicBezTo>
                <a:close/>
                <a:moveTo>
                  <a:pt x="1148767" y="515194"/>
                </a:moveTo>
                <a:cubicBezTo>
                  <a:pt x="1149719" y="516051"/>
                  <a:pt x="1149814" y="517861"/>
                  <a:pt x="1148957" y="519099"/>
                </a:cubicBezTo>
                <a:lnTo>
                  <a:pt x="1147910" y="519290"/>
                </a:lnTo>
                <a:lnTo>
                  <a:pt x="1145814" y="519671"/>
                </a:lnTo>
                <a:cubicBezTo>
                  <a:pt x="1142956" y="519480"/>
                  <a:pt x="1140480" y="520719"/>
                  <a:pt x="1140289" y="522338"/>
                </a:cubicBezTo>
                <a:cubicBezTo>
                  <a:pt x="1140099" y="523957"/>
                  <a:pt x="1138480" y="526624"/>
                  <a:pt x="1137051" y="524909"/>
                </a:cubicBezTo>
                <a:cubicBezTo>
                  <a:pt x="1135622" y="523195"/>
                  <a:pt x="1139337" y="516623"/>
                  <a:pt x="1143718" y="515861"/>
                </a:cubicBezTo>
                <a:lnTo>
                  <a:pt x="1148005" y="515289"/>
                </a:lnTo>
                <a:close/>
                <a:moveTo>
                  <a:pt x="1886859" y="515003"/>
                </a:moveTo>
                <a:cubicBezTo>
                  <a:pt x="1891336" y="515575"/>
                  <a:pt x="1892765" y="517003"/>
                  <a:pt x="1890002" y="518146"/>
                </a:cubicBezTo>
                <a:cubicBezTo>
                  <a:pt x="1887240" y="519289"/>
                  <a:pt x="1881620" y="521956"/>
                  <a:pt x="1883906" y="521480"/>
                </a:cubicBezTo>
                <a:cubicBezTo>
                  <a:pt x="1886192" y="521004"/>
                  <a:pt x="1890764" y="522909"/>
                  <a:pt x="1888478" y="524338"/>
                </a:cubicBezTo>
                <a:cubicBezTo>
                  <a:pt x="1886192" y="525766"/>
                  <a:pt x="1875810" y="522052"/>
                  <a:pt x="1874572" y="521956"/>
                </a:cubicBezTo>
                <a:cubicBezTo>
                  <a:pt x="1873333" y="521766"/>
                  <a:pt x="1869333" y="522528"/>
                  <a:pt x="1870095" y="523957"/>
                </a:cubicBezTo>
                <a:cubicBezTo>
                  <a:pt x="1870857" y="525385"/>
                  <a:pt x="1871238" y="529672"/>
                  <a:pt x="1869047" y="530243"/>
                </a:cubicBezTo>
                <a:lnTo>
                  <a:pt x="1867999" y="529767"/>
                </a:lnTo>
                <a:lnTo>
                  <a:pt x="1865428" y="528719"/>
                </a:lnTo>
                <a:cubicBezTo>
                  <a:pt x="1863047" y="529481"/>
                  <a:pt x="1861427" y="527957"/>
                  <a:pt x="1861903" y="525385"/>
                </a:cubicBezTo>
                <a:lnTo>
                  <a:pt x="1864475" y="523576"/>
                </a:lnTo>
                <a:cubicBezTo>
                  <a:pt x="1870095" y="519575"/>
                  <a:pt x="1870000" y="519480"/>
                  <a:pt x="1876191" y="519480"/>
                </a:cubicBezTo>
                <a:cubicBezTo>
                  <a:pt x="1879143" y="519480"/>
                  <a:pt x="1881715" y="519480"/>
                  <a:pt x="1884192" y="517384"/>
                </a:cubicBezTo>
                <a:close/>
                <a:moveTo>
                  <a:pt x="934073" y="514526"/>
                </a:moveTo>
                <a:cubicBezTo>
                  <a:pt x="935026" y="513860"/>
                  <a:pt x="934549" y="516527"/>
                  <a:pt x="933026" y="520337"/>
                </a:cubicBezTo>
                <a:lnTo>
                  <a:pt x="930358" y="520908"/>
                </a:lnTo>
                <a:lnTo>
                  <a:pt x="927120" y="521575"/>
                </a:lnTo>
                <a:cubicBezTo>
                  <a:pt x="922643" y="519860"/>
                  <a:pt x="919214" y="517384"/>
                  <a:pt x="919405" y="515955"/>
                </a:cubicBezTo>
                <a:cubicBezTo>
                  <a:pt x="919595" y="514526"/>
                  <a:pt x="925691" y="516622"/>
                  <a:pt x="927215" y="516717"/>
                </a:cubicBezTo>
                <a:lnTo>
                  <a:pt x="928644" y="516431"/>
                </a:lnTo>
                <a:cubicBezTo>
                  <a:pt x="930168" y="516146"/>
                  <a:pt x="931597" y="515574"/>
                  <a:pt x="933026" y="515003"/>
                </a:cubicBezTo>
                <a:close/>
                <a:moveTo>
                  <a:pt x="1291832" y="513765"/>
                </a:moveTo>
                <a:lnTo>
                  <a:pt x="1297255" y="517094"/>
                </a:lnTo>
                <a:lnTo>
                  <a:pt x="1296881" y="517575"/>
                </a:lnTo>
                <a:lnTo>
                  <a:pt x="1296214" y="517098"/>
                </a:lnTo>
                <a:close/>
                <a:moveTo>
                  <a:pt x="1346982" y="513098"/>
                </a:moveTo>
                <a:lnTo>
                  <a:pt x="1348792" y="513098"/>
                </a:lnTo>
                <a:cubicBezTo>
                  <a:pt x="1349744" y="513098"/>
                  <a:pt x="1351268" y="513860"/>
                  <a:pt x="1351459" y="514431"/>
                </a:cubicBezTo>
                <a:cubicBezTo>
                  <a:pt x="1351649" y="515194"/>
                  <a:pt x="1351173" y="516527"/>
                  <a:pt x="1350411" y="517003"/>
                </a:cubicBezTo>
                <a:lnTo>
                  <a:pt x="1348887" y="517956"/>
                </a:lnTo>
                <a:cubicBezTo>
                  <a:pt x="1346791" y="518718"/>
                  <a:pt x="1340219" y="519575"/>
                  <a:pt x="1340124" y="521004"/>
                </a:cubicBezTo>
                <a:cubicBezTo>
                  <a:pt x="1340028" y="522433"/>
                  <a:pt x="1338695" y="522433"/>
                  <a:pt x="1336980" y="521099"/>
                </a:cubicBezTo>
                <a:cubicBezTo>
                  <a:pt x="1335361" y="519765"/>
                  <a:pt x="1331456" y="515765"/>
                  <a:pt x="1332123" y="515289"/>
                </a:cubicBezTo>
                <a:cubicBezTo>
                  <a:pt x="1332789" y="514813"/>
                  <a:pt x="1336504" y="513479"/>
                  <a:pt x="1337076" y="514717"/>
                </a:cubicBezTo>
                <a:lnTo>
                  <a:pt x="1338124" y="515670"/>
                </a:lnTo>
                <a:lnTo>
                  <a:pt x="1340410" y="517765"/>
                </a:lnTo>
                <a:cubicBezTo>
                  <a:pt x="1342314" y="516146"/>
                  <a:pt x="1345267" y="514050"/>
                  <a:pt x="1346982" y="513098"/>
                </a:cubicBezTo>
                <a:close/>
                <a:moveTo>
                  <a:pt x="1546177" y="512735"/>
                </a:moveTo>
                <a:lnTo>
                  <a:pt x="1548339" y="513001"/>
                </a:lnTo>
                <a:lnTo>
                  <a:pt x="1548491" y="514757"/>
                </a:lnTo>
                <a:close/>
                <a:moveTo>
                  <a:pt x="37009" y="511764"/>
                </a:moveTo>
                <a:cubicBezTo>
                  <a:pt x="36056" y="512621"/>
                  <a:pt x="32341" y="516622"/>
                  <a:pt x="30532" y="519098"/>
                </a:cubicBezTo>
                <a:cubicBezTo>
                  <a:pt x="28627" y="521670"/>
                  <a:pt x="29865" y="530052"/>
                  <a:pt x="30437" y="530433"/>
                </a:cubicBezTo>
                <a:cubicBezTo>
                  <a:pt x="31008" y="530814"/>
                  <a:pt x="33485" y="530624"/>
                  <a:pt x="34628" y="529100"/>
                </a:cubicBezTo>
                <a:lnTo>
                  <a:pt x="34342" y="528814"/>
                </a:lnTo>
                <a:cubicBezTo>
                  <a:pt x="29008" y="524528"/>
                  <a:pt x="32437" y="521575"/>
                  <a:pt x="36437" y="518813"/>
                </a:cubicBezTo>
                <a:lnTo>
                  <a:pt x="39199" y="516908"/>
                </a:lnTo>
                <a:cubicBezTo>
                  <a:pt x="38914" y="513288"/>
                  <a:pt x="37866" y="511002"/>
                  <a:pt x="37009" y="511764"/>
                </a:cubicBezTo>
                <a:close/>
                <a:moveTo>
                  <a:pt x="279325" y="509192"/>
                </a:moveTo>
                <a:cubicBezTo>
                  <a:pt x="279230" y="507954"/>
                  <a:pt x="281421" y="508049"/>
                  <a:pt x="283992" y="509478"/>
                </a:cubicBezTo>
                <a:cubicBezTo>
                  <a:pt x="286659" y="510907"/>
                  <a:pt x="294184" y="514717"/>
                  <a:pt x="294279" y="515479"/>
                </a:cubicBezTo>
                <a:cubicBezTo>
                  <a:pt x="294374" y="516336"/>
                  <a:pt x="293613" y="518908"/>
                  <a:pt x="292088" y="518051"/>
                </a:cubicBezTo>
                <a:cubicBezTo>
                  <a:pt x="290564" y="517193"/>
                  <a:pt x="287135" y="514145"/>
                  <a:pt x="287421" y="512907"/>
                </a:cubicBezTo>
                <a:cubicBezTo>
                  <a:pt x="287897" y="511669"/>
                  <a:pt x="279420" y="510431"/>
                  <a:pt x="279325" y="509192"/>
                </a:cubicBezTo>
                <a:close/>
                <a:moveTo>
                  <a:pt x="1516432" y="507383"/>
                </a:moveTo>
                <a:cubicBezTo>
                  <a:pt x="1516337" y="505954"/>
                  <a:pt x="1515098" y="506240"/>
                  <a:pt x="1513765" y="507859"/>
                </a:cubicBezTo>
                <a:cubicBezTo>
                  <a:pt x="1512336" y="509478"/>
                  <a:pt x="1512526" y="514527"/>
                  <a:pt x="1513575" y="515098"/>
                </a:cubicBezTo>
                <a:cubicBezTo>
                  <a:pt x="1514622" y="515669"/>
                  <a:pt x="1519099" y="517098"/>
                  <a:pt x="1521099" y="517003"/>
                </a:cubicBezTo>
                <a:cubicBezTo>
                  <a:pt x="1523100" y="516908"/>
                  <a:pt x="1523385" y="511860"/>
                  <a:pt x="1522433" y="511002"/>
                </a:cubicBezTo>
                <a:lnTo>
                  <a:pt x="1521671" y="511098"/>
                </a:lnTo>
                <a:lnTo>
                  <a:pt x="1520051" y="511288"/>
                </a:lnTo>
                <a:cubicBezTo>
                  <a:pt x="1518242" y="512050"/>
                  <a:pt x="1516527" y="508812"/>
                  <a:pt x="1516432" y="507383"/>
                </a:cubicBezTo>
                <a:close/>
                <a:moveTo>
                  <a:pt x="53106" y="507383"/>
                </a:moveTo>
                <a:cubicBezTo>
                  <a:pt x="52535" y="505287"/>
                  <a:pt x="48058" y="511955"/>
                  <a:pt x="49105" y="514622"/>
                </a:cubicBezTo>
                <a:cubicBezTo>
                  <a:pt x="50153" y="517289"/>
                  <a:pt x="52344" y="518337"/>
                  <a:pt x="53963" y="516908"/>
                </a:cubicBezTo>
                <a:cubicBezTo>
                  <a:pt x="55582" y="515479"/>
                  <a:pt x="53678" y="509573"/>
                  <a:pt x="53106" y="507383"/>
                </a:cubicBezTo>
                <a:close/>
                <a:moveTo>
                  <a:pt x="1146005" y="506716"/>
                </a:moveTo>
                <a:lnTo>
                  <a:pt x="1148101" y="507954"/>
                </a:lnTo>
                <a:cubicBezTo>
                  <a:pt x="1149148" y="508526"/>
                  <a:pt x="1151434" y="508812"/>
                  <a:pt x="1152387" y="508335"/>
                </a:cubicBezTo>
                <a:cubicBezTo>
                  <a:pt x="1154578" y="507097"/>
                  <a:pt x="1156768" y="505383"/>
                  <a:pt x="1158102" y="508526"/>
                </a:cubicBezTo>
                <a:lnTo>
                  <a:pt x="1159150" y="510812"/>
                </a:lnTo>
                <a:cubicBezTo>
                  <a:pt x="1156578" y="511002"/>
                  <a:pt x="1149244" y="513860"/>
                  <a:pt x="1146767" y="513574"/>
                </a:cubicBezTo>
                <a:cubicBezTo>
                  <a:pt x="1144291" y="513288"/>
                  <a:pt x="1142957" y="512336"/>
                  <a:pt x="1143624" y="511574"/>
                </a:cubicBezTo>
                <a:cubicBezTo>
                  <a:pt x="1144386" y="510716"/>
                  <a:pt x="1145529" y="507954"/>
                  <a:pt x="1146005" y="506716"/>
                </a:cubicBezTo>
                <a:close/>
                <a:moveTo>
                  <a:pt x="1714933" y="505764"/>
                </a:moveTo>
                <a:lnTo>
                  <a:pt x="1716743" y="506145"/>
                </a:lnTo>
                <a:cubicBezTo>
                  <a:pt x="1718553" y="507098"/>
                  <a:pt x="1719315" y="510336"/>
                  <a:pt x="1718362" y="513479"/>
                </a:cubicBezTo>
                <a:lnTo>
                  <a:pt x="1717791" y="516337"/>
                </a:lnTo>
                <a:cubicBezTo>
                  <a:pt x="1717600" y="517289"/>
                  <a:pt x="1722648" y="518432"/>
                  <a:pt x="1717791" y="519290"/>
                </a:cubicBezTo>
                <a:cubicBezTo>
                  <a:pt x="1717124" y="519385"/>
                  <a:pt x="1715410" y="517766"/>
                  <a:pt x="1715219" y="516813"/>
                </a:cubicBezTo>
                <a:cubicBezTo>
                  <a:pt x="1714838" y="514813"/>
                  <a:pt x="1715314" y="512622"/>
                  <a:pt x="1715028" y="510622"/>
                </a:cubicBezTo>
                <a:cubicBezTo>
                  <a:pt x="1714933" y="509955"/>
                  <a:pt x="1713505" y="509098"/>
                  <a:pt x="1712552" y="509003"/>
                </a:cubicBezTo>
                <a:cubicBezTo>
                  <a:pt x="1710361" y="508717"/>
                  <a:pt x="1709314" y="508241"/>
                  <a:pt x="1711409" y="506812"/>
                </a:cubicBezTo>
                <a:cubicBezTo>
                  <a:pt x="1712266" y="506145"/>
                  <a:pt x="1713885" y="505574"/>
                  <a:pt x="1714933" y="505764"/>
                </a:cubicBezTo>
                <a:close/>
                <a:moveTo>
                  <a:pt x="85301" y="504621"/>
                </a:moveTo>
                <a:cubicBezTo>
                  <a:pt x="83967" y="505478"/>
                  <a:pt x="85110" y="509954"/>
                  <a:pt x="86729" y="510907"/>
                </a:cubicBezTo>
                <a:cubicBezTo>
                  <a:pt x="88444" y="511764"/>
                  <a:pt x="88539" y="513860"/>
                  <a:pt x="87015" y="515479"/>
                </a:cubicBezTo>
                <a:cubicBezTo>
                  <a:pt x="85491" y="517098"/>
                  <a:pt x="83014" y="521194"/>
                  <a:pt x="84634" y="521194"/>
                </a:cubicBezTo>
                <a:cubicBezTo>
                  <a:pt x="86253" y="521194"/>
                  <a:pt x="90730" y="519194"/>
                  <a:pt x="91206" y="516812"/>
                </a:cubicBezTo>
                <a:cubicBezTo>
                  <a:pt x="91682" y="514431"/>
                  <a:pt x="92063" y="507859"/>
                  <a:pt x="91015" y="506716"/>
                </a:cubicBezTo>
                <a:cubicBezTo>
                  <a:pt x="90063" y="505573"/>
                  <a:pt x="86539" y="503668"/>
                  <a:pt x="85301" y="504621"/>
                </a:cubicBezTo>
                <a:close/>
                <a:moveTo>
                  <a:pt x="1503097" y="503192"/>
                </a:moveTo>
                <a:cubicBezTo>
                  <a:pt x="1500335" y="503192"/>
                  <a:pt x="1493286" y="503287"/>
                  <a:pt x="1493286" y="503477"/>
                </a:cubicBezTo>
                <a:cubicBezTo>
                  <a:pt x="1493286" y="503668"/>
                  <a:pt x="1499191" y="505764"/>
                  <a:pt x="1501573" y="506430"/>
                </a:cubicBezTo>
                <a:cubicBezTo>
                  <a:pt x="1503954" y="507097"/>
                  <a:pt x="1504049" y="508145"/>
                  <a:pt x="1501763" y="508812"/>
                </a:cubicBezTo>
                <a:cubicBezTo>
                  <a:pt x="1499477" y="509478"/>
                  <a:pt x="1493286" y="512907"/>
                  <a:pt x="1493286" y="514431"/>
                </a:cubicBezTo>
                <a:lnTo>
                  <a:pt x="1493381" y="515765"/>
                </a:lnTo>
                <a:lnTo>
                  <a:pt x="1493477" y="517003"/>
                </a:lnTo>
                <a:cubicBezTo>
                  <a:pt x="1493857" y="519003"/>
                  <a:pt x="1495763" y="520242"/>
                  <a:pt x="1497763" y="519670"/>
                </a:cubicBezTo>
                <a:cubicBezTo>
                  <a:pt x="1499763" y="519098"/>
                  <a:pt x="1504430" y="515289"/>
                  <a:pt x="1507097" y="513193"/>
                </a:cubicBezTo>
                <a:cubicBezTo>
                  <a:pt x="1509764" y="511002"/>
                  <a:pt x="1505859" y="503192"/>
                  <a:pt x="1503097" y="503192"/>
                </a:cubicBezTo>
                <a:close/>
                <a:moveTo>
                  <a:pt x="472155" y="503151"/>
                </a:moveTo>
                <a:lnTo>
                  <a:pt x="472396" y="503192"/>
                </a:lnTo>
                <a:lnTo>
                  <a:pt x="473254" y="509097"/>
                </a:lnTo>
                <a:close/>
                <a:moveTo>
                  <a:pt x="103017" y="500906"/>
                </a:moveTo>
                <a:cubicBezTo>
                  <a:pt x="102350" y="500429"/>
                  <a:pt x="100350" y="500525"/>
                  <a:pt x="99683" y="501096"/>
                </a:cubicBezTo>
                <a:cubicBezTo>
                  <a:pt x="99016" y="501573"/>
                  <a:pt x="98540" y="503382"/>
                  <a:pt x="99016" y="503763"/>
                </a:cubicBezTo>
                <a:cubicBezTo>
                  <a:pt x="101398" y="505764"/>
                  <a:pt x="102350" y="506906"/>
                  <a:pt x="97683" y="507097"/>
                </a:cubicBezTo>
                <a:cubicBezTo>
                  <a:pt x="97112" y="507097"/>
                  <a:pt x="96540" y="509954"/>
                  <a:pt x="96254" y="511574"/>
                </a:cubicBezTo>
                <a:cubicBezTo>
                  <a:pt x="96159" y="512050"/>
                  <a:pt x="97016" y="513098"/>
                  <a:pt x="97493" y="513098"/>
                </a:cubicBezTo>
                <a:lnTo>
                  <a:pt x="98636" y="513098"/>
                </a:lnTo>
                <a:cubicBezTo>
                  <a:pt x="99969" y="512717"/>
                  <a:pt x="102636" y="507002"/>
                  <a:pt x="105398" y="506906"/>
                </a:cubicBezTo>
                <a:cubicBezTo>
                  <a:pt x="108065" y="506906"/>
                  <a:pt x="108161" y="504906"/>
                  <a:pt x="105494" y="502620"/>
                </a:cubicBezTo>
                <a:close/>
                <a:moveTo>
                  <a:pt x="1781227" y="499667"/>
                </a:moveTo>
                <a:cubicBezTo>
                  <a:pt x="1777893" y="501573"/>
                  <a:pt x="1775035" y="504335"/>
                  <a:pt x="1774941" y="505764"/>
                </a:cubicBezTo>
                <a:lnTo>
                  <a:pt x="1775607" y="506716"/>
                </a:lnTo>
                <a:cubicBezTo>
                  <a:pt x="1776274" y="507478"/>
                  <a:pt x="1777988" y="508335"/>
                  <a:pt x="1779036" y="508145"/>
                </a:cubicBezTo>
                <a:lnTo>
                  <a:pt x="1782560" y="507573"/>
                </a:lnTo>
                <a:cubicBezTo>
                  <a:pt x="1787418" y="506430"/>
                  <a:pt x="1789800" y="504716"/>
                  <a:pt x="1787799" y="503763"/>
                </a:cubicBezTo>
                <a:lnTo>
                  <a:pt x="1786465" y="503001"/>
                </a:lnTo>
                <a:cubicBezTo>
                  <a:pt x="1785799" y="502620"/>
                  <a:pt x="1785323" y="501954"/>
                  <a:pt x="1784656" y="501573"/>
                </a:cubicBezTo>
                <a:close/>
                <a:moveTo>
                  <a:pt x="346857" y="498906"/>
                </a:moveTo>
                <a:lnTo>
                  <a:pt x="346571" y="499382"/>
                </a:lnTo>
                <a:cubicBezTo>
                  <a:pt x="346190" y="499953"/>
                  <a:pt x="346095" y="501192"/>
                  <a:pt x="346476" y="501382"/>
                </a:cubicBezTo>
                <a:cubicBezTo>
                  <a:pt x="349238" y="502620"/>
                  <a:pt x="352096" y="503668"/>
                  <a:pt x="355048" y="504716"/>
                </a:cubicBezTo>
                <a:cubicBezTo>
                  <a:pt x="357239" y="505478"/>
                  <a:pt x="359430" y="506430"/>
                  <a:pt x="361716" y="506716"/>
                </a:cubicBezTo>
                <a:lnTo>
                  <a:pt x="362573" y="506811"/>
                </a:lnTo>
                <a:cubicBezTo>
                  <a:pt x="363716" y="505859"/>
                  <a:pt x="364478" y="504335"/>
                  <a:pt x="364097" y="503382"/>
                </a:cubicBezTo>
                <a:lnTo>
                  <a:pt x="364002" y="503382"/>
                </a:lnTo>
                <a:lnTo>
                  <a:pt x="358096" y="503287"/>
                </a:lnTo>
                <a:cubicBezTo>
                  <a:pt x="352763" y="500620"/>
                  <a:pt x="347714" y="498715"/>
                  <a:pt x="346857" y="498906"/>
                </a:cubicBezTo>
                <a:close/>
                <a:moveTo>
                  <a:pt x="65870" y="496334"/>
                </a:moveTo>
                <a:lnTo>
                  <a:pt x="65488" y="498525"/>
                </a:lnTo>
                <a:lnTo>
                  <a:pt x="65393" y="499096"/>
                </a:lnTo>
                <a:cubicBezTo>
                  <a:pt x="67203" y="499763"/>
                  <a:pt x="73966" y="498334"/>
                  <a:pt x="75013" y="499858"/>
                </a:cubicBezTo>
                <a:cubicBezTo>
                  <a:pt x="76061" y="501382"/>
                  <a:pt x="77204" y="501287"/>
                  <a:pt x="77490" y="499667"/>
                </a:cubicBezTo>
                <a:cubicBezTo>
                  <a:pt x="77776" y="498048"/>
                  <a:pt x="67013" y="493952"/>
                  <a:pt x="65870" y="496334"/>
                </a:cubicBezTo>
                <a:close/>
                <a:moveTo>
                  <a:pt x="9386" y="494619"/>
                </a:moveTo>
                <a:cubicBezTo>
                  <a:pt x="9101" y="494715"/>
                  <a:pt x="8624" y="496334"/>
                  <a:pt x="9196" y="497953"/>
                </a:cubicBezTo>
                <a:cubicBezTo>
                  <a:pt x="9672" y="499572"/>
                  <a:pt x="9958" y="504335"/>
                  <a:pt x="8529" y="504525"/>
                </a:cubicBezTo>
                <a:cubicBezTo>
                  <a:pt x="7196" y="504811"/>
                  <a:pt x="10720" y="509954"/>
                  <a:pt x="13768" y="508526"/>
                </a:cubicBezTo>
                <a:cubicBezTo>
                  <a:pt x="16816" y="507097"/>
                  <a:pt x="19006" y="505097"/>
                  <a:pt x="18721" y="504144"/>
                </a:cubicBezTo>
                <a:cubicBezTo>
                  <a:pt x="18340" y="503192"/>
                  <a:pt x="16911" y="501573"/>
                  <a:pt x="16149" y="502525"/>
                </a:cubicBezTo>
                <a:cubicBezTo>
                  <a:pt x="15482" y="503477"/>
                  <a:pt x="13101" y="499667"/>
                  <a:pt x="12434" y="498525"/>
                </a:cubicBezTo>
                <a:cubicBezTo>
                  <a:pt x="11768" y="497381"/>
                  <a:pt x="9672" y="494524"/>
                  <a:pt x="9386" y="494619"/>
                </a:cubicBezTo>
                <a:close/>
                <a:moveTo>
                  <a:pt x="160929" y="493667"/>
                </a:moveTo>
                <a:cubicBezTo>
                  <a:pt x="160262" y="494524"/>
                  <a:pt x="157976" y="495953"/>
                  <a:pt x="157119" y="495286"/>
                </a:cubicBezTo>
                <a:cubicBezTo>
                  <a:pt x="156262" y="494524"/>
                  <a:pt x="151785" y="494429"/>
                  <a:pt x="150547" y="495572"/>
                </a:cubicBezTo>
                <a:cubicBezTo>
                  <a:pt x="149404" y="496715"/>
                  <a:pt x="150071" y="498525"/>
                  <a:pt x="152166" y="499763"/>
                </a:cubicBezTo>
                <a:cubicBezTo>
                  <a:pt x="154262" y="500906"/>
                  <a:pt x="161215" y="498715"/>
                  <a:pt x="162263" y="497477"/>
                </a:cubicBezTo>
                <a:cubicBezTo>
                  <a:pt x="163310" y="496239"/>
                  <a:pt x="161596" y="492810"/>
                  <a:pt x="160929" y="493667"/>
                </a:cubicBezTo>
                <a:close/>
                <a:moveTo>
                  <a:pt x="171216" y="492238"/>
                </a:moveTo>
                <a:cubicBezTo>
                  <a:pt x="169882" y="492619"/>
                  <a:pt x="167692" y="494333"/>
                  <a:pt x="166168" y="496143"/>
                </a:cubicBezTo>
                <a:cubicBezTo>
                  <a:pt x="164644" y="497858"/>
                  <a:pt x="165787" y="504621"/>
                  <a:pt x="166739" y="505002"/>
                </a:cubicBezTo>
                <a:cubicBezTo>
                  <a:pt x="167692" y="505383"/>
                  <a:pt x="167787" y="506144"/>
                  <a:pt x="166835" y="506716"/>
                </a:cubicBezTo>
                <a:lnTo>
                  <a:pt x="166739" y="507287"/>
                </a:lnTo>
                <a:cubicBezTo>
                  <a:pt x="166549" y="508431"/>
                  <a:pt x="166739" y="509669"/>
                  <a:pt x="167120" y="510812"/>
                </a:cubicBezTo>
                <a:cubicBezTo>
                  <a:pt x="167215" y="511002"/>
                  <a:pt x="169025" y="511288"/>
                  <a:pt x="169406" y="511002"/>
                </a:cubicBezTo>
                <a:cubicBezTo>
                  <a:pt x="170168" y="510431"/>
                  <a:pt x="171026" y="509478"/>
                  <a:pt x="171026" y="508621"/>
                </a:cubicBezTo>
                <a:lnTo>
                  <a:pt x="171311" y="503573"/>
                </a:lnTo>
                <a:cubicBezTo>
                  <a:pt x="172549" y="498144"/>
                  <a:pt x="173216" y="493095"/>
                  <a:pt x="172835" y="492238"/>
                </a:cubicBezTo>
                <a:lnTo>
                  <a:pt x="172359" y="492238"/>
                </a:lnTo>
                <a:close/>
                <a:moveTo>
                  <a:pt x="138450" y="491952"/>
                </a:moveTo>
                <a:cubicBezTo>
                  <a:pt x="137974" y="492905"/>
                  <a:pt x="137688" y="496524"/>
                  <a:pt x="137783" y="497858"/>
                </a:cubicBezTo>
                <a:cubicBezTo>
                  <a:pt x="137974" y="499191"/>
                  <a:pt x="143879" y="500429"/>
                  <a:pt x="145308" y="499287"/>
                </a:cubicBezTo>
                <a:cubicBezTo>
                  <a:pt x="146832" y="498239"/>
                  <a:pt x="147022" y="497096"/>
                  <a:pt x="145879" y="496715"/>
                </a:cubicBezTo>
                <a:cubicBezTo>
                  <a:pt x="144737" y="496334"/>
                  <a:pt x="143213" y="493667"/>
                  <a:pt x="143689" y="492238"/>
                </a:cubicBezTo>
                <a:cubicBezTo>
                  <a:pt x="144165" y="490714"/>
                  <a:pt x="138926" y="491000"/>
                  <a:pt x="138450" y="491952"/>
                </a:cubicBezTo>
                <a:close/>
                <a:moveTo>
                  <a:pt x="259513" y="480903"/>
                </a:moveTo>
                <a:cubicBezTo>
                  <a:pt x="256370" y="480617"/>
                  <a:pt x="254846" y="481570"/>
                  <a:pt x="256084" y="482999"/>
                </a:cubicBezTo>
                <a:lnTo>
                  <a:pt x="257513" y="484142"/>
                </a:lnTo>
                <a:lnTo>
                  <a:pt x="259513" y="485666"/>
                </a:lnTo>
                <a:cubicBezTo>
                  <a:pt x="260941" y="488428"/>
                  <a:pt x="263989" y="487094"/>
                  <a:pt x="266276" y="482808"/>
                </a:cubicBezTo>
                <a:lnTo>
                  <a:pt x="262275" y="481665"/>
                </a:lnTo>
                <a:close/>
                <a:moveTo>
                  <a:pt x="308947" y="479856"/>
                </a:moveTo>
                <a:cubicBezTo>
                  <a:pt x="309138" y="478141"/>
                  <a:pt x="307233" y="478998"/>
                  <a:pt x="304566" y="481856"/>
                </a:cubicBezTo>
                <a:lnTo>
                  <a:pt x="302471" y="484142"/>
                </a:lnTo>
                <a:cubicBezTo>
                  <a:pt x="301328" y="487094"/>
                  <a:pt x="302661" y="489476"/>
                  <a:pt x="305423" y="489476"/>
                </a:cubicBezTo>
                <a:cubicBezTo>
                  <a:pt x="308281" y="489381"/>
                  <a:pt x="308757" y="481665"/>
                  <a:pt x="308947" y="479856"/>
                </a:cubicBezTo>
                <a:close/>
                <a:moveTo>
                  <a:pt x="366383" y="479665"/>
                </a:moveTo>
                <a:cubicBezTo>
                  <a:pt x="362383" y="479475"/>
                  <a:pt x="359430" y="480998"/>
                  <a:pt x="359716" y="483094"/>
                </a:cubicBezTo>
                <a:cubicBezTo>
                  <a:pt x="360002" y="485190"/>
                  <a:pt x="356954" y="490428"/>
                  <a:pt x="357144" y="491667"/>
                </a:cubicBezTo>
                <a:lnTo>
                  <a:pt x="357906" y="492048"/>
                </a:lnTo>
                <a:cubicBezTo>
                  <a:pt x="358668" y="492429"/>
                  <a:pt x="360382" y="492048"/>
                  <a:pt x="361240" y="491476"/>
                </a:cubicBezTo>
                <a:cubicBezTo>
                  <a:pt x="362383" y="490809"/>
                  <a:pt x="363335" y="489666"/>
                  <a:pt x="363716" y="488619"/>
                </a:cubicBezTo>
                <a:cubicBezTo>
                  <a:pt x="364669" y="485856"/>
                  <a:pt x="365050" y="485475"/>
                  <a:pt x="365812" y="486237"/>
                </a:cubicBezTo>
                <a:cubicBezTo>
                  <a:pt x="368479" y="489095"/>
                  <a:pt x="369907" y="486904"/>
                  <a:pt x="371336" y="485475"/>
                </a:cubicBezTo>
                <a:cubicBezTo>
                  <a:pt x="373813" y="483094"/>
                  <a:pt x="371241" y="481284"/>
                  <a:pt x="369241" y="480617"/>
                </a:cubicBezTo>
                <a:close/>
                <a:moveTo>
                  <a:pt x="393434" y="479284"/>
                </a:moveTo>
                <a:cubicBezTo>
                  <a:pt x="394387" y="480808"/>
                  <a:pt x="394291" y="488047"/>
                  <a:pt x="393434" y="490047"/>
                </a:cubicBezTo>
                <a:cubicBezTo>
                  <a:pt x="392577" y="492048"/>
                  <a:pt x="394387" y="491667"/>
                  <a:pt x="397435" y="489190"/>
                </a:cubicBezTo>
                <a:cubicBezTo>
                  <a:pt x="400483" y="486714"/>
                  <a:pt x="392482" y="477855"/>
                  <a:pt x="393434" y="479284"/>
                </a:cubicBezTo>
                <a:close/>
                <a:moveTo>
                  <a:pt x="277991" y="478046"/>
                </a:moveTo>
                <a:cubicBezTo>
                  <a:pt x="275610" y="478617"/>
                  <a:pt x="269609" y="481475"/>
                  <a:pt x="269609" y="483475"/>
                </a:cubicBezTo>
                <a:cubicBezTo>
                  <a:pt x="269609" y="485380"/>
                  <a:pt x="273419" y="489285"/>
                  <a:pt x="278087" y="488714"/>
                </a:cubicBezTo>
                <a:lnTo>
                  <a:pt x="280563" y="492143"/>
                </a:lnTo>
                <a:lnTo>
                  <a:pt x="283421" y="496143"/>
                </a:lnTo>
                <a:cubicBezTo>
                  <a:pt x="286278" y="493952"/>
                  <a:pt x="290374" y="491095"/>
                  <a:pt x="292469" y="489762"/>
                </a:cubicBezTo>
                <a:cubicBezTo>
                  <a:pt x="294470" y="488333"/>
                  <a:pt x="297898" y="482332"/>
                  <a:pt x="297137" y="481189"/>
                </a:cubicBezTo>
                <a:cubicBezTo>
                  <a:pt x="296470" y="480141"/>
                  <a:pt x="293803" y="480046"/>
                  <a:pt x="291326" y="481094"/>
                </a:cubicBezTo>
                <a:cubicBezTo>
                  <a:pt x="288850" y="482142"/>
                  <a:pt x="286183" y="486142"/>
                  <a:pt x="286945" y="484237"/>
                </a:cubicBezTo>
                <a:cubicBezTo>
                  <a:pt x="287707" y="482237"/>
                  <a:pt x="280372" y="477474"/>
                  <a:pt x="277991" y="478046"/>
                </a:cubicBezTo>
                <a:close/>
                <a:moveTo>
                  <a:pt x="136354" y="477855"/>
                </a:moveTo>
                <a:cubicBezTo>
                  <a:pt x="136545" y="479189"/>
                  <a:pt x="140546" y="482713"/>
                  <a:pt x="144165" y="482808"/>
                </a:cubicBezTo>
                <a:lnTo>
                  <a:pt x="142641" y="486904"/>
                </a:lnTo>
                <a:cubicBezTo>
                  <a:pt x="142641" y="487094"/>
                  <a:pt x="143879" y="487666"/>
                  <a:pt x="144641" y="487856"/>
                </a:cubicBezTo>
                <a:cubicBezTo>
                  <a:pt x="145022" y="487952"/>
                  <a:pt x="145498" y="487856"/>
                  <a:pt x="145879" y="487856"/>
                </a:cubicBezTo>
                <a:lnTo>
                  <a:pt x="147118" y="487761"/>
                </a:lnTo>
                <a:cubicBezTo>
                  <a:pt x="149118" y="487666"/>
                  <a:pt x="150356" y="485285"/>
                  <a:pt x="149785" y="482523"/>
                </a:cubicBezTo>
                <a:lnTo>
                  <a:pt x="148165" y="481094"/>
                </a:lnTo>
                <a:cubicBezTo>
                  <a:pt x="146832" y="479856"/>
                  <a:pt x="143689" y="479951"/>
                  <a:pt x="141403" y="479379"/>
                </a:cubicBezTo>
                <a:lnTo>
                  <a:pt x="138926" y="478903"/>
                </a:lnTo>
                <a:cubicBezTo>
                  <a:pt x="137307" y="476998"/>
                  <a:pt x="136164" y="476617"/>
                  <a:pt x="136354" y="477855"/>
                </a:cubicBezTo>
                <a:close/>
                <a:moveTo>
                  <a:pt x="419985" y="476522"/>
                </a:moveTo>
                <a:cubicBezTo>
                  <a:pt x="418342" y="477117"/>
                  <a:pt x="416913" y="478475"/>
                  <a:pt x="416389" y="479665"/>
                </a:cubicBezTo>
                <a:cubicBezTo>
                  <a:pt x="415342" y="482046"/>
                  <a:pt x="415151" y="482142"/>
                  <a:pt x="416008" y="480046"/>
                </a:cubicBezTo>
                <a:lnTo>
                  <a:pt x="419914" y="479094"/>
                </a:lnTo>
                <a:lnTo>
                  <a:pt x="424867" y="477950"/>
                </a:lnTo>
                <a:cubicBezTo>
                  <a:pt x="423486" y="476093"/>
                  <a:pt x="421628" y="475927"/>
                  <a:pt x="419985" y="476522"/>
                </a:cubicBezTo>
                <a:close/>
                <a:moveTo>
                  <a:pt x="185027" y="475569"/>
                </a:moveTo>
                <a:cubicBezTo>
                  <a:pt x="184741" y="475569"/>
                  <a:pt x="183884" y="478046"/>
                  <a:pt x="183979" y="478046"/>
                </a:cubicBezTo>
                <a:cubicBezTo>
                  <a:pt x="188075" y="479475"/>
                  <a:pt x="183313" y="482142"/>
                  <a:pt x="185504" y="484332"/>
                </a:cubicBezTo>
                <a:lnTo>
                  <a:pt x="187218" y="486047"/>
                </a:lnTo>
                <a:cubicBezTo>
                  <a:pt x="187218" y="489381"/>
                  <a:pt x="189980" y="492143"/>
                  <a:pt x="193409" y="492333"/>
                </a:cubicBezTo>
                <a:lnTo>
                  <a:pt x="196267" y="492048"/>
                </a:lnTo>
                <a:lnTo>
                  <a:pt x="197410" y="491952"/>
                </a:lnTo>
                <a:cubicBezTo>
                  <a:pt x="198457" y="490809"/>
                  <a:pt x="198362" y="489190"/>
                  <a:pt x="197029" y="488428"/>
                </a:cubicBezTo>
                <a:lnTo>
                  <a:pt x="195790" y="488047"/>
                </a:lnTo>
                <a:lnTo>
                  <a:pt x="194743" y="487666"/>
                </a:lnTo>
                <a:cubicBezTo>
                  <a:pt x="193219" y="487666"/>
                  <a:pt x="191504" y="485285"/>
                  <a:pt x="191123" y="482523"/>
                </a:cubicBezTo>
                <a:lnTo>
                  <a:pt x="192171" y="480522"/>
                </a:lnTo>
                <a:cubicBezTo>
                  <a:pt x="193028" y="478903"/>
                  <a:pt x="194647" y="477855"/>
                  <a:pt x="191980" y="476808"/>
                </a:cubicBezTo>
                <a:cubicBezTo>
                  <a:pt x="189885" y="476046"/>
                  <a:pt x="187408" y="475760"/>
                  <a:pt x="185027" y="475569"/>
                </a:cubicBezTo>
                <a:close/>
                <a:moveTo>
                  <a:pt x="353905" y="474521"/>
                </a:moveTo>
                <a:cubicBezTo>
                  <a:pt x="352572" y="473379"/>
                  <a:pt x="349429" y="474902"/>
                  <a:pt x="348857" y="476427"/>
                </a:cubicBezTo>
                <a:lnTo>
                  <a:pt x="350572" y="477760"/>
                </a:lnTo>
                <a:cubicBezTo>
                  <a:pt x="350857" y="477950"/>
                  <a:pt x="350857" y="478903"/>
                  <a:pt x="350572" y="479189"/>
                </a:cubicBezTo>
                <a:lnTo>
                  <a:pt x="346095" y="482427"/>
                </a:lnTo>
                <a:cubicBezTo>
                  <a:pt x="349619" y="484237"/>
                  <a:pt x="352953" y="484332"/>
                  <a:pt x="353524" y="482618"/>
                </a:cubicBezTo>
                <a:cubicBezTo>
                  <a:pt x="354096" y="480903"/>
                  <a:pt x="355239" y="475665"/>
                  <a:pt x="353905" y="474521"/>
                </a:cubicBezTo>
                <a:close/>
                <a:moveTo>
                  <a:pt x="334189" y="473188"/>
                </a:moveTo>
                <a:cubicBezTo>
                  <a:pt x="330760" y="473950"/>
                  <a:pt x="328760" y="477284"/>
                  <a:pt x="327712" y="480046"/>
                </a:cubicBezTo>
                <a:cubicBezTo>
                  <a:pt x="326664" y="482904"/>
                  <a:pt x="323902" y="484427"/>
                  <a:pt x="321711" y="483475"/>
                </a:cubicBezTo>
                <a:cubicBezTo>
                  <a:pt x="319520" y="482523"/>
                  <a:pt x="313424" y="481475"/>
                  <a:pt x="313424" y="483285"/>
                </a:cubicBezTo>
                <a:cubicBezTo>
                  <a:pt x="313424" y="485094"/>
                  <a:pt x="315234" y="488904"/>
                  <a:pt x="317520" y="488047"/>
                </a:cubicBezTo>
                <a:cubicBezTo>
                  <a:pt x="319806" y="487285"/>
                  <a:pt x="331807" y="478617"/>
                  <a:pt x="329807" y="482046"/>
                </a:cubicBezTo>
                <a:lnTo>
                  <a:pt x="327997" y="484904"/>
                </a:lnTo>
                <a:lnTo>
                  <a:pt x="327521" y="485571"/>
                </a:lnTo>
                <a:cubicBezTo>
                  <a:pt x="326569" y="486142"/>
                  <a:pt x="326664" y="486904"/>
                  <a:pt x="327712" y="487190"/>
                </a:cubicBezTo>
                <a:cubicBezTo>
                  <a:pt x="328760" y="487475"/>
                  <a:pt x="331807" y="488047"/>
                  <a:pt x="333998" y="489095"/>
                </a:cubicBezTo>
                <a:cubicBezTo>
                  <a:pt x="336189" y="490142"/>
                  <a:pt x="340666" y="486428"/>
                  <a:pt x="341428" y="487380"/>
                </a:cubicBezTo>
                <a:cubicBezTo>
                  <a:pt x="342190" y="488333"/>
                  <a:pt x="344571" y="490523"/>
                  <a:pt x="345047" y="490238"/>
                </a:cubicBezTo>
                <a:cubicBezTo>
                  <a:pt x="345523" y="489952"/>
                  <a:pt x="346095" y="487475"/>
                  <a:pt x="345238" y="485285"/>
                </a:cubicBezTo>
                <a:lnTo>
                  <a:pt x="344762" y="483189"/>
                </a:lnTo>
                <a:cubicBezTo>
                  <a:pt x="344285" y="481189"/>
                  <a:pt x="343904" y="479189"/>
                  <a:pt x="343999" y="477189"/>
                </a:cubicBezTo>
                <a:lnTo>
                  <a:pt x="344095" y="475188"/>
                </a:lnTo>
                <a:cubicBezTo>
                  <a:pt x="345047" y="472140"/>
                  <a:pt x="342476" y="472235"/>
                  <a:pt x="338380" y="475283"/>
                </a:cubicBezTo>
                <a:lnTo>
                  <a:pt x="337427" y="474807"/>
                </a:lnTo>
                <a:close/>
                <a:moveTo>
                  <a:pt x="447346" y="472998"/>
                </a:moveTo>
                <a:cubicBezTo>
                  <a:pt x="443821" y="473855"/>
                  <a:pt x="441821" y="476141"/>
                  <a:pt x="442869" y="477950"/>
                </a:cubicBezTo>
                <a:cubicBezTo>
                  <a:pt x="443821" y="479760"/>
                  <a:pt x="451727" y="479665"/>
                  <a:pt x="453442" y="478331"/>
                </a:cubicBezTo>
                <a:cubicBezTo>
                  <a:pt x="455156" y="476998"/>
                  <a:pt x="454299" y="475569"/>
                  <a:pt x="451537" y="475188"/>
                </a:cubicBezTo>
                <a:lnTo>
                  <a:pt x="450489" y="474617"/>
                </a:lnTo>
                <a:close/>
                <a:moveTo>
                  <a:pt x="386195" y="471950"/>
                </a:moveTo>
                <a:lnTo>
                  <a:pt x="383052" y="472902"/>
                </a:lnTo>
                <a:lnTo>
                  <a:pt x="380385" y="473760"/>
                </a:lnTo>
                <a:cubicBezTo>
                  <a:pt x="376099" y="472426"/>
                  <a:pt x="372479" y="472521"/>
                  <a:pt x="372479" y="473950"/>
                </a:cubicBezTo>
                <a:cubicBezTo>
                  <a:pt x="372479" y="475379"/>
                  <a:pt x="375908" y="478903"/>
                  <a:pt x="380004" y="478331"/>
                </a:cubicBezTo>
                <a:cubicBezTo>
                  <a:pt x="384100" y="477760"/>
                  <a:pt x="390101" y="471664"/>
                  <a:pt x="386195" y="471950"/>
                </a:cubicBezTo>
                <a:close/>
                <a:moveTo>
                  <a:pt x="404102" y="471569"/>
                </a:moveTo>
                <a:lnTo>
                  <a:pt x="402769" y="473093"/>
                </a:lnTo>
                <a:cubicBezTo>
                  <a:pt x="401816" y="474998"/>
                  <a:pt x="401530" y="477665"/>
                  <a:pt x="402197" y="478998"/>
                </a:cubicBezTo>
                <a:cubicBezTo>
                  <a:pt x="402578" y="480332"/>
                  <a:pt x="404674" y="483856"/>
                  <a:pt x="405055" y="483761"/>
                </a:cubicBezTo>
                <a:cubicBezTo>
                  <a:pt x="405340" y="483761"/>
                  <a:pt x="406483" y="483570"/>
                  <a:pt x="407531" y="483380"/>
                </a:cubicBezTo>
                <a:lnTo>
                  <a:pt x="407817" y="482999"/>
                </a:lnTo>
                <a:cubicBezTo>
                  <a:pt x="408770" y="481379"/>
                  <a:pt x="410103" y="479570"/>
                  <a:pt x="410008" y="477950"/>
                </a:cubicBezTo>
                <a:cubicBezTo>
                  <a:pt x="409817" y="475760"/>
                  <a:pt x="408484" y="473664"/>
                  <a:pt x="407341" y="471569"/>
                </a:cubicBezTo>
                <a:cubicBezTo>
                  <a:pt x="407150" y="471188"/>
                  <a:pt x="404483" y="471092"/>
                  <a:pt x="404102" y="471569"/>
                </a:cubicBezTo>
                <a:close/>
                <a:moveTo>
                  <a:pt x="236653" y="469187"/>
                </a:moveTo>
                <a:lnTo>
                  <a:pt x="236272" y="469759"/>
                </a:lnTo>
                <a:lnTo>
                  <a:pt x="231414" y="476427"/>
                </a:lnTo>
                <a:lnTo>
                  <a:pt x="232933" y="481745"/>
                </a:lnTo>
                <a:lnTo>
                  <a:pt x="225032" y="490523"/>
                </a:lnTo>
                <a:cubicBezTo>
                  <a:pt x="223889" y="491000"/>
                  <a:pt x="228651" y="488976"/>
                  <a:pt x="233783" y="486606"/>
                </a:cubicBezTo>
                <a:lnTo>
                  <a:pt x="234249" y="486352"/>
                </a:lnTo>
                <a:lnTo>
                  <a:pt x="235033" y="489095"/>
                </a:lnTo>
                <a:lnTo>
                  <a:pt x="231414" y="490333"/>
                </a:lnTo>
                <a:lnTo>
                  <a:pt x="224746" y="492619"/>
                </a:lnTo>
                <a:cubicBezTo>
                  <a:pt x="222175" y="489762"/>
                  <a:pt x="219413" y="487190"/>
                  <a:pt x="218651" y="486904"/>
                </a:cubicBezTo>
                <a:cubicBezTo>
                  <a:pt x="217984" y="486618"/>
                  <a:pt x="215793" y="486999"/>
                  <a:pt x="215412" y="488333"/>
                </a:cubicBezTo>
                <a:lnTo>
                  <a:pt x="215603" y="489476"/>
                </a:lnTo>
                <a:lnTo>
                  <a:pt x="215698" y="490142"/>
                </a:lnTo>
                <a:cubicBezTo>
                  <a:pt x="217603" y="491952"/>
                  <a:pt x="216555" y="492429"/>
                  <a:pt x="213316" y="491285"/>
                </a:cubicBezTo>
                <a:cubicBezTo>
                  <a:pt x="210078" y="490142"/>
                  <a:pt x="201505" y="490333"/>
                  <a:pt x="202839" y="494905"/>
                </a:cubicBezTo>
                <a:lnTo>
                  <a:pt x="207125" y="496334"/>
                </a:lnTo>
                <a:lnTo>
                  <a:pt x="213126" y="498334"/>
                </a:lnTo>
                <a:cubicBezTo>
                  <a:pt x="219127" y="496048"/>
                  <a:pt x="225413" y="495858"/>
                  <a:pt x="227223" y="497858"/>
                </a:cubicBezTo>
                <a:lnTo>
                  <a:pt x="231414" y="496524"/>
                </a:lnTo>
                <a:cubicBezTo>
                  <a:pt x="231795" y="496429"/>
                  <a:pt x="232271" y="496334"/>
                  <a:pt x="232652" y="496429"/>
                </a:cubicBezTo>
                <a:lnTo>
                  <a:pt x="237986" y="497572"/>
                </a:lnTo>
                <a:cubicBezTo>
                  <a:pt x="241606" y="494715"/>
                  <a:pt x="245987" y="491381"/>
                  <a:pt x="247702" y="490142"/>
                </a:cubicBezTo>
                <a:cubicBezTo>
                  <a:pt x="249416" y="488904"/>
                  <a:pt x="255798" y="488809"/>
                  <a:pt x="256370" y="487666"/>
                </a:cubicBezTo>
                <a:lnTo>
                  <a:pt x="255893" y="486999"/>
                </a:lnTo>
                <a:cubicBezTo>
                  <a:pt x="255417" y="486333"/>
                  <a:pt x="253703" y="485856"/>
                  <a:pt x="252750" y="486047"/>
                </a:cubicBezTo>
                <a:lnTo>
                  <a:pt x="251512" y="486237"/>
                </a:lnTo>
                <a:cubicBezTo>
                  <a:pt x="249988" y="487190"/>
                  <a:pt x="248654" y="486428"/>
                  <a:pt x="248464" y="484427"/>
                </a:cubicBezTo>
                <a:cubicBezTo>
                  <a:pt x="248369" y="482427"/>
                  <a:pt x="247797" y="477474"/>
                  <a:pt x="247416" y="477474"/>
                </a:cubicBezTo>
                <a:cubicBezTo>
                  <a:pt x="247035" y="477474"/>
                  <a:pt x="245416" y="478808"/>
                  <a:pt x="244749" y="480617"/>
                </a:cubicBezTo>
                <a:lnTo>
                  <a:pt x="234249" y="486352"/>
                </a:lnTo>
                <a:lnTo>
                  <a:pt x="232933" y="481745"/>
                </a:lnTo>
                <a:lnTo>
                  <a:pt x="234462" y="480046"/>
                </a:lnTo>
                <a:lnTo>
                  <a:pt x="238939" y="477855"/>
                </a:lnTo>
                <a:cubicBezTo>
                  <a:pt x="240939" y="476903"/>
                  <a:pt x="240368" y="476141"/>
                  <a:pt x="239034" y="474807"/>
                </a:cubicBezTo>
                <a:cubicBezTo>
                  <a:pt x="238367" y="474141"/>
                  <a:pt x="239034" y="472521"/>
                  <a:pt x="239224" y="471378"/>
                </a:cubicBezTo>
                <a:lnTo>
                  <a:pt x="239320" y="470616"/>
                </a:lnTo>
                <a:cubicBezTo>
                  <a:pt x="239510" y="469854"/>
                  <a:pt x="238272" y="469187"/>
                  <a:pt x="236653" y="469187"/>
                </a:cubicBezTo>
                <a:close/>
                <a:moveTo>
                  <a:pt x="205982" y="467092"/>
                </a:moveTo>
                <a:cubicBezTo>
                  <a:pt x="204554" y="467283"/>
                  <a:pt x="203125" y="467854"/>
                  <a:pt x="202077" y="468711"/>
                </a:cubicBezTo>
                <a:cubicBezTo>
                  <a:pt x="201791" y="468902"/>
                  <a:pt x="203125" y="471188"/>
                  <a:pt x="203315" y="471092"/>
                </a:cubicBezTo>
                <a:cubicBezTo>
                  <a:pt x="207411" y="470331"/>
                  <a:pt x="206458" y="473474"/>
                  <a:pt x="207792" y="474807"/>
                </a:cubicBezTo>
                <a:cubicBezTo>
                  <a:pt x="209126" y="476046"/>
                  <a:pt x="213221" y="474998"/>
                  <a:pt x="212364" y="478427"/>
                </a:cubicBezTo>
                <a:lnTo>
                  <a:pt x="212364" y="478712"/>
                </a:lnTo>
                <a:cubicBezTo>
                  <a:pt x="214555" y="479665"/>
                  <a:pt x="216555" y="479475"/>
                  <a:pt x="216746" y="478236"/>
                </a:cubicBezTo>
                <a:cubicBezTo>
                  <a:pt x="216936" y="477093"/>
                  <a:pt x="215221" y="472235"/>
                  <a:pt x="212459" y="469664"/>
                </a:cubicBezTo>
                <a:lnTo>
                  <a:pt x="209411" y="467854"/>
                </a:lnTo>
                <a:cubicBezTo>
                  <a:pt x="208459" y="467283"/>
                  <a:pt x="207030" y="466902"/>
                  <a:pt x="205982" y="467092"/>
                </a:cubicBezTo>
                <a:close/>
                <a:moveTo>
                  <a:pt x="464967" y="466806"/>
                </a:moveTo>
                <a:lnTo>
                  <a:pt x="464872" y="467473"/>
                </a:lnTo>
                <a:lnTo>
                  <a:pt x="463729" y="472807"/>
                </a:lnTo>
                <a:cubicBezTo>
                  <a:pt x="468872" y="474998"/>
                  <a:pt x="473825" y="477189"/>
                  <a:pt x="474682" y="477569"/>
                </a:cubicBezTo>
                <a:lnTo>
                  <a:pt x="475254" y="477379"/>
                </a:lnTo>
                <a:cubicBezTo>
                  <a:pt x="477540" y="476808"/>
                  <a:pt x="479636" y="475665"/>
                  <a:pt x="481921" y="475474"/>
                </a:cubicBezTo>
                <a:cubicBezTo>
                  <a:pt x="483827" y="475283"/>
                  <a:pt x="487065" y="476903"/>
                  <a:pt x="487827" y="476236"/>
                </a:cubicBezTo>
                <a:lnTo>
                  <a:pt x="490399" y="473950"/>
                </a:lnTo>
                <a:cubicBezTo>
                  <a:pt x="493256" y="474712"/>
                  <a:pt x="496114" y="474902"/>
                  <a:pt x="496685" y="474426"/>
                </a:cubicBezTo>
                <a:cubicBezTo>
                  <a:pt x="497257" y="473855"/>
                  <a:pt x="496399" y="471854"/>
                  <a:pt x="493637" y="470997"/>
                </a:cubicBezTo>
                <a:cubicBezTo>
                  <a:pt x="490780" y="470235"/>
                  <a:pt x="482588" y="473093"/>
                  <a:pt x="481064" y="473188"/>
                </a:cubicBezTo>
                <a:cubicBezTo>
                  <a:pt x="479540" y="473188"/>
                  <a:pt x="475730" y="472045"/>
                  <a:pt x="476969" y="470521"/>
                </a:cubicBezTo>
                <a:cubicBezTo>
                  <a:pt x="478302" y="468997"/>
                  <a:pt x="471635" y="468902"/>
                  <a:pt x="469444" y="467378"/>
                </a:cubicBezTo>
                <a:cubicBezTo>
                  <a:pt x="467348" y="465758"/>
                  <a:pt x="465348" y="465568"/>
                  <a:pt x="464967" y="466806"/>
                </a:cubicBezTo>
                <a:close/>
                <a:moveTo>
                  <a:pt x="304399" y="465354"/>
                </a:moveTo>
                <a:cubicBezTo>
                  <a:pt x="301065" y="466640"/>
                  <a:pt x="297898" y="469236"/>
                  <a:pt x="294279" y="470331"/>
                </a:cubicBezTo>
                <a:cubicBezTo>
                  <a:pt x="302375" y="472902"/>
                  <a:pt x="308566" y="469378"/>
                  <a:pt x="315520" y="468235"/>
                </a:cubicBezTo>
                <a:cubicBezTo>
                  <a:pt x="311233" y="464092"/>
                  <a:pt x="307733" y="464068"/>
                  <a:pt x="304399" y="465354"/>
                </a:cubicBezTo>
                <a:close/>
                <a:moveTo>
                  <a:pt x="255798" y="463473"/>
                </a:moveTo>
                <a:cubicBezTo>
                  <a:pt x="250083" y="461282"/>
                  <a:pt x="245606" y="463949"/>
                  <a:pt x="240844" y="465758"/>
                </a:cubicBezTo>
                <a:cubicBezTo>
                  <a:pt x="247797" y="470521"/>
                  <a:pt x="247797" y="470521"/>
                  <a:pt x="255798" y="463473"/>
                </a:cubicBezTo>
                <a:close/>
                <a:moveTo>
                  <a:pt x="617081" y="461187"/>
                </a:moveTo>
                <a:cubicBezTo>
                  <a:pt x="616796" y="460329"/>
                  <a:pt x="615653" y="460234"/>
                  <a:pt x="615081" y="462520"/>
                </a:cubicBezTo>
                <a:cubicBezTo>
                  <a:pt x="614605" y="464711"/>
                  <a:pt x="601651" y="470712"/>
                  <a:pt x="600031" y="468711"/>
                </a:cubicBezTo>
                <a:cubicBezTo>
                  <a:pt x="598507" y="466711"/>
                  <a:pt x="596222" y="467759"/>
                  <a:pt x="594983" y="471092"/>
                </a:cubicBezTo>
                <a:lnTo>
                  <a:pt x="598317" y="470902"/>
                </a:lnTo>
                <a:lnTo>
                  <a:pt x="605556" y="470426"/>
                </a:lnTo>
                <a:cubicBezTo>
                  <a:pt x="605556" y="474807"/>
                  <a:pt x="605937" y="474617"/>
                  <a:pt x="606318" y="469950"/>
                </a:cubicBezTo>
                <a:lnTo>
                  <a:pt x="610604" y="469378"/>
                </a:lnTo>
                <a:lnTo>
                  <a:pt x="617081" y="468521"/>
                </a:lnTo>
                <a:cubicBezTo>
                  <a:pt x="617367" y="465377"/>
                  <a:pt x="617367" y="462044"/>
                  <a:pt x="617081" y="461187"/>
                </a:cubicBezTo>
                <a:close/>
                <a:moveTo>
                  <a:pt x="351429" y="460710"/>
                </a:moveTo>
                <a:cubicBezTo>
                  <a:pt x="347905" y="461377"/>
                  <a:pt x="344380" y="461948"/>
                  <a:pt x="340952" y="462901"/>
                </a:cubicBezTo>
                <a:lnTo>
                  <a:pt x="338380" y="463663"/>
                </a:lnTo>
                <a:cubicBezTo>
                  <a:pt x="335713" y="464901"/>
                  <a:pt x="335618" y="465568"/>
                  <a:pt x="338094" y="465092"/>
                </a:cubicBezTo>
                <a:cubicBezTo>
                  <a:pt x="340666" y="464520"/>
                  <a:pt x="351810" y="467568"/>
                  <a:pt x="353144" y="468902"/>
                </a:cubicBezTo>
                <a:cubicBezTo>
                  <a:pt x="354477" y="470235"/>
                  <a:pt x="352477" y="469092"/>
                  <a:pt x="348667" y="466330"/>
                </a:cubicBezTo>
                <a:lnTo>
                  <a:pt x="353429" y="462139"/>
                </a:lnTo>
                <a:cubicBezTo>
                  <a:pt x="353620" y="461948"/>
                  <a:pt x="353048" y="461187"/>
                  <a:pt x="352667" y="460710"/>
                </a:cubicBezTo>
                <a:cubicBezTo>
                  <a:pt x="352477" y="460520"/>
                  <a:pt x="351810" y="460615"/>
                  <a:pt x="351429" y="460710"/>
                </a:cubicBezTo>
                <a:close/>
                <a:moveTo>
                  <a:pt x="660515" y="459091"/>
                </a:moveTo>
                <a:cubicBezTo>
                  <a:pt x="658705" y="458615"/>
                  <a:pt x="655181" y="461758"/>
                  <a:pt x="656134" y="463282"/>
                </a:cubicBezTo>
                <a:cubicBezTo>
                  <a:pt x="656991" y="464616"/>
                  <a:pt x="660325" y="464520"/>
                  <a:pt x="661563" y="462901"/>
                </a:cubicBezTo>
                <a:cubicBezTo>
                  <a:pt x="662801" y="461282"/>
                  <a:pt x="662325" y="459567"/>
                  <a:pt x="660515" y="459091"/>
                </a:cubicBezTo>
                <a:close/>
                <a:moveTo>
                  <a:pt x="394482" y="447566"/>
                </a:moveTo>
                <a:cubicBezTo>
                  <a:pt x="394101" y="447756"/>
                  <a:pt x="393244" y="449852"/>
                  <a:pt x="393244" y="451662"/>
                </a:cubicBezTo>
                <a:cubicBezTo>
                  <a:pt x="393244" y="453471"/>
                  <a:pt x="394863" y="458615"/>
                  <a:pt x="396863" y="458043"/>
                </a:cubicBezTo>
                <a:lnTo>
                  <a:pt x="397816" y="457281"/>
                </a:lnTo>
                <a:cubicBezTo>
                  <a:pt x="398578" y="456710"/>
                  <a:pt x="398292" y="455186"/>
                  <a:pt x="399054" y="454614"/>
                </a:cubicBezTo>
                <a:cubicBezTo>
                  <a:pt x="400197" y="453852"/>
                  <a:pt x="401530" y="458424"/>
                  <a:pt x="402959" y="454805"/>
                </a:cubicBezTo>
                <a:cubicBezTo>
                  <a:pt x="403912" y="452423"/>
                  <a:pt x="401054" y="452709"/>
                  <a:pt x="399245" y="451947"/>
                </a:cubicBezTo>
                <a:lnTo>
                  <a:pt x="397339" y="451185"/>
                </a:lnTo>
                <a:cubicBezTo>
                  <a:pt x="396101" y="448994"/>
                  <a:pt x="394768" y="447375"/>
                  <a:pt x="394482" y="447566"/>
                </a:cubicBezTo>
                <a:close/>
                <a:moveTo>
                  <a:pt x="1728935" y="447090"/>
                </a:moveTo>
                <a:cubicBezTo>
                  <a:pt x="1726553" y="448042"/>
                  <a:pt x="1723886" y="453281"/>
                  <a:pt x="1723981" y="454138"/>
                </a:cubicBezTo>
                <a:lnTo>
                  <a:pt x="1724553" y="454710"/>
                </a:lnTo>
                <a:cubicBezTo>
                  <a:pt x="1725220" y="455281"/>
                  <a:pt x="1726458" y="456043"/>
                  <a:pt x="1727220" y="455852"/>
                </a:cubicBezTo>
                <a:lnTo>
                  <a:pt x="1729125" y="455376"/>
                </a:lnTo>
                <a:cubicBezTo>
                  <a:pt x="1730840" y="454519"/>
                  <a:pt x="1733316" y="450233"/>
                  <a:pt x="1733316" y="448423"/>
                </a:cubicBezTo>
                <a:cubicBezTo>
                  <a:pt x="1733316" y="446708"/>
                  <a:pt x="1731316" y="446137"/>
                  <a:pt x="1728935" y="447090"/>
                </a:cubicBezTo>
                <a:close/>
                <a:moveTo>
                  <a:pt x="476683" y="442041"/>
                </a:moveTo>
                <a:cubicBezTo>
                  <a:pt x="476397" y="442041"/>
                  <a:pt x="475635" y="442898"/>
                  <a:pt x="475349" y="443946"/>
                </a:cubicBezTo>
                <a:cubicBezTo>
                  <a:pt x="475254" y="444804"/>
                  <a:pt x="471063" y="448137"/>
                  <a:pt x="469634" y="448328"/>
                </a:cubicBezTo>
                <a:cubicBezTo>
                  <a:pt x="468205" y="448518"/>
                  <a:pt x="468015" y="449756"/>
                  <a:pt x="469158" y="451090"/>
                </a:cubicBezTo>
                <a:lnTo>
                  <a:pt x="470015" y="451185"/>
                </a:lnTo>
                <a:cubicBezTo>
                  <a:pt x="471539" y="451281"/>
                  <a:pt x="473254" y="450137"/>
                  <a:pt x="474778" y="450423"/>
                </a:cubicBezTo>
                <a:lnTo>
                  <a:pt x="477064" y="450709"/>
                </a:lnTo>
                <a:cubicBezTo>
                  <a:pt x="479445" y="451662"/>
                  <a:pt x="482112" y="451185"/>
                  <a:pt x="482874" y="449661"/>
                </a:cubicBezTo>
                <a:lnTo>
                  <a:pt x="482303" y="449090"/>
                </a:lnTo>
                <a:cubicBezTo>
                  <a:pt x="481255" y="447947"/>
                  <a:pt x="478683" y="447661"/>
                  <a:pt x="477826" y="446518"/>
                </a:cubicBezTo>
                <a:lnTo>
                  <a:pt x="476969" y="445375"/>
                </a:lnTo>
                <a:cubicBezTo>
                  <a:pt x="477064" y="443565"/>
                  <a:pt x="476873" y="442041"/>
                  <a:pt x="476683" y="442041"/>
                </a:cubicBezTo>
                <a:close/>
                <a:moveTo>
                  <a:pt x="388862" y="439850"/>
                </a:moveTo>
                <a:lnTo>
                  <a:pt x="386195" y="442898"/>
                </a:lnTo>
                <a:cubicBezTo>
                  <a:pt x="382195" y="442232"/>
                  <a:pt x="376765" y="442232"/>
                  <a:pt x="373908" y="442708"/>
                </a:cubicBezTo>
                <a:cubicBezTo>
                  <a:pt x="371146" y="443279"/>
                  <a:pt x="371622" y="449185"/>
                  <a:pt x="374098" y="448614"/>
                </a:cubicBezTo>
                <a:lnTo>
                  <a:pt x="376194" y="448042"/>
                </a:lnTo>
                <a:lnTo>
                  <a:pt x="378194" y="447566"/>
                </a:lnTo>
                <a:cubicBezTo>
                  <a:pt x="380766" y="446899"/>
                  <a:pt x="382862" y="449471"/>
                  <a:pt x="382862" y="450519"/>
                </a:cubicBezTo>
                <a:cubicBezTo>
                  <a:pt x="382862" y="451471"/>
                  <a:pt x="383623" y="450328"/>
                  <a:pt x="384671" y="447947"/>
                </a:cubicBezTo>
                <a:cubicBezTo>
                  <a:pt x="385624" y="445566"/>
                  <a:pt x="392768" y="441565"/>
                  <a:pt x="392672" y="440708"/>
                </a:cubicBezTo>
                <a:lnTo>
                  <a:pt x="392196" y="440517"/>
                </a:lnTo>
                <a:cubicBezTo>
                  <a:pt x="391148" y="440041"/>
                  <a:pt x="389148" y="439565"/>
                  <a:pt x="388862" y="439850"/>
                </a:cubicBezTo>
                <a:close/>
                <a:moveTo>
                  <a:pt x="2127937" y="425087"/>
                </a:moveTo>
                <a:cubicBezTo>
                  <a:pt x="2125079" y="424325"/>
                  <a:pt x="2124318" y="426325"/>
                  <a:pt x="2124889" y="428230"/>
                </a:cubicBezTo>
                <a:lnTo>
                  <a:pt x="2125746" y="431564"/>
                </a:lnTo>
                <a:cubicBezTo>
                  <a:pt x="2122126" y="431850"/>
                  <a:pt x="2120698" y="432992"/>
                  <a:pt x="2122508" y="434135"/>
                </a:cubicBezTo>
                <a:cubicBezTo>
                  <a:pt x="2124318" y="435279"/>
                  <a:pt x="2132033" y="431087"/>
                  <a:pt x="2129556" y="429754"/>
                </a:cubicBezTo>
                <a:lnTo>
                  <a:pt x="2127651" y="428135"/>
                </a:lnTo>
                <a:cubicBezTo>
                  <a:pt x="2126794" y="427468"/>
                  <a:pt x="2132604" y="426230"/>
                  <a:pt x="2127937" y="425087"/>
                </a:cubicBezTo>
                <a:close/>
                <a:moveTo>
                  <a:pt x="165025" y="410514"/>
                </a:moveTo>
                <a:lnTo>
                  <a:pt x="160357" y="413466"/>
                </a:lnTo>
                <a:lnTo>
                  <a:pt x="158071" y="414895"/>
                </a:lnTo>
                <a:cubicBezTo>
                  <a:pt x="153785" y="414990"/>
                  <a:pt x="150452" y="416514"/>
                  <a:pt x="150547" y="418324"/>
                </a:cubicBezTo>
                <a:lnTo>
                  <a:pt x="150737" y="419943"/>
                </a:lnTo>
                <a:lnTo>
                  <a:pt x="150737" y="420229"/>
                </a:lnTo>
                <a:cubicBezTo>
                  <a:pt x="151404" y="420610"/>
                  <a:pt x="153309" y="419277"/>
                  <a:pt x="155119" y="417181"/>
                </a:cubicBezTo>
                <a:lnTo>
                  <a:pt x="156071" y="417371"/>
                </a:lnTo>
                <a:lnTo>
                  <a:pt x="160738" y="418419"/>
                </a:lnTo>
                <a:cubicBezTo>
                  <a:pt x="165311" y="416991"/>
                  <a:pt x="167215" y="413466"/>
                  <a:pt x="165025" y="410514"/>
                </a:cubicBezTo>
                <a:close/>
                <a:moveTo>
                  <a:pt x="1349839" y="409561"/>
                </a:moveTo>
                <a:cubicBezTo>
                  <a:pt x="1347077" y="409942"/>
                  <a:pt x="1343744" y="410133"/>
                  <a:pt x="1342315" y="410037"/>
                </a:cubicBezTo>
                <a:lnTo>
                  <a:pt x="1341362" y="410418"/>
                </a:lnTo>
                <a:lnTo>
                  <a:pt x="1340219" y="410894"/>
                </a:lnTo>
                <a:cubicBezTo>
                  <a:pt x="1339362" y="412037"/>
                  <a:pt x="1339457" y="413562"/>
                  <a:pt x="1340314" y="414323"/>
                </a:cubicBezTo>
                <a:lnTo>
                  <a:pt x="1341267" y="414419"/>
                </a:lnTo>
                <a:lnTo>
                  <a:pt x="1344410" y="414800"/>
                </a:lnTo>
                <a:cubicBezTo>
                  <a:pt x="1348411" y="415467"/>
                  <a:pt x="1351840" y="414323"/>
                  <a:pt x="1352030" y="412419"/>
                </a:cubicBezTo>
                <a:lnTo>
                  <a:pt x="1351078" y="411180"/>
                </a:lnTo>
                <a:close/>
                <a:moveTo>
                  <a:pt x="1368413" y="406227"/>
                </a:moveTo>
                <a:lnTo>
                  <a:pt x="1367842" y="406513"/>
                </a:lnTo>
                <a:cubicBezTo>
                  <a:pt x="1367461" y="407275"/>
                  <a:pt x="1368985" y="410990"/>
                  <a:pt x="1371080" y="414895"/>
                </a:cubicBezTo>
                <a:lnTo>
                  <a:pt x="1373176" y="418324"/>
                </a:lnTo>
                <a:cubicBezTo>
                  <a:pt x="1373366" y="418705"/>
                  <a:pt x="1374700" y="418800"/>
                  <a:pt x="1375462" y="418705"/>
                </a:cubicBezTo>
                <a:lnTo>
                  <a:pt x="1376129" y="418610"/>
                </a:lnTo>
                <a:cubicBezTo>
                  <a:pt x="1376795" y="418038"/>
                  <a:pt x="1375366" y="412895"/>
                  <a:pt x="1372890" y="407085"/>
                </a:cubicBezTo>
                <a:lnTo>
                  <a:pt x="1370890" y="406227"/>
                </a:lnTo>
                <a:cubicBezTo>
                  <a:pt x="1370223" y="405942"/>
                  <a:pt x="1369080" y="405942"/>
                  <a:pt x="1368413" y="406227"/>
                </a:cubicBezTo>
                <a:close/>
                <a:moveTo>
                  <a:pt x="1513479" y="405179"/>
                </a:moveTo>
                <a:cubicBezTo>
                  <a:pt x="1511955" y="404227"/>
                  <a:pt x="1507383" y="408132"/>
                  <a:pt x="1507478" y="410609"/>
                </a:cubicBezTo>
                <a:lnTo>
                  <a:pt x="1503382" y="410418"/>
                </a:lnTo>
                <a:cubicBezTo>
                  <a:pt x="1502716" y="410418"/>
                  <a:pt x="1501001" y="412514"/>
                  <a:pt x="1501287" y="413181"/>
                </a:cubicBezTo>
                <a:cubicBezTo>
                  <a:pt x="1502525" y="415562"/>
                  <a:pt x="1503478" y="412895"/>
                  <a:pt x="1504526" y="412800"/>
                </a:cubicBezTo>
                <a:lnTo>
                  <a:pt x="1509955" y="412800"/>
                </a:lnTo>
                <a:cubicBezTo>
                  <a:pt x="1513479" y="409561"/>
                  <a:pt x="1515003" y="406227"/>
                  <a:pt x="1513479" y="405179"/>
                </a:cubicBezTo>
                <a:close/>
                <a:moveTo>
                  <a:pt x="1685405" y="404037"/>
                </a:moveTo>
                <a:cubicBezTo>
                  <a:pt x="1683500" y="403465"/>
                  <a:pt x="1675118" y="404703"/>
                  <a:pt x="1673975" y="405751"/>
                </a:cubicBezTo>
                <a:cubicBezTo>
                  <a:pt x="1672832" y="406799"/>
                  <a:pt x="1672547" y="407846"/>
                  <a:pt x="1673213" y="408037"/>
                </a:cubicBezTo>
                <a:cubicBezTo>
                  <a:pt x="1673880" y="408227"/>
                  <a:pt x="1675214" y="409371"/>
                  <a:pt x="1674356" y="409847"/>
                </a:cubicBezTo>
                <a:lnTo>
                  <a:pt x="1673594" y="410323"/>
                </a:lnTo>
                <a:lnTo>
                  <a:pt x="1672928" y="410799"/>
                </a:lnTo>
                <a:cubicBezTo>
                  <a:pt x="1672261" y="411371"/>
                  <a:pt x="1673785" y="414704"/>
                  <a:pt x="1676166" y="418133"/>
                </a:cubicBezTo>
                <a:lnTo>
                  <a:pt x="1680738" y="418610"/>
                </a:lnTo>
                <a:lnTo>
                  <a:pt x="1689216" y="419467"/>
                </a:lnTo>
                <a:cubicBezTo>
                  <a:pt x="1685881" y="422610"/>
                  <a:pt x="1683976" y="424992"/>
                  <a:pt x="1685025" y="424706"/>
                </a:cubicBezTo>
                <a:cubicBezTo>
                  <a:pt x="1686072" y="424420"/>
                  <a:pt x="1690644" y="422610"/>
                  <a:pt x="1692454" y="421372"/>
                </a:cubicBezTo>
                <a:cubicBezTo>
                  <a:pt x="1694264" y="420134"/>
                  <a:pt x="1695787" y="414514"/>
                  <a:pt x="1694930" y="413942"/>
                </a:cubicBezTo>
                <a:cubicBezTo>
                  <a:pt x="1694073" y="413371"/>
                  <a:pt x="1691025" y="411466"/>
                  <a:pt x="1690359" y="410133"/>
                </a:cubicBezTo>
                <a:cubicBezTo>
                  <a:pt x="1689692" y="408799"/>
                  <a:pt x="1687501" y="404608"/>
                  <a:pt x="1685405" y="404037"/>
                </a:cubicBezTo>
                <a:close/>
                <a:moveTo>
                  <a:pt x="1890574" y="403941"/>
                </a:moveTo>
                <a:cubicBezTo>
                  <a:pt x="1889050" y="404513"/>
                  <a:pt x="1887526" y="411085"/>
                  <a:pt x="1884478" y="411180"/>
                </a:cubicBezTo>
                <a:cubicBezTo>
                  <a:pt x="1881430" y="411180"/>
                  <a:pt x="1879906" y="411656"/>
                  <a:pt x="1880953" y="412228"/>
                </a:cubicBezTo>
                <a:cubicBezTo>
                  <a:pt x="1882001" y="412800"/>
                  <a:pt x="1886383" y="414323"/>
                  <a:pt x="1888669" y="414609"/>
                </a:cubicBezTo>
                <a:cubicBezTo>
                  <a:pt x="1890955" y="414990"/>
                  <a:pt x="1893908" y="408990"/>
                  <a:pt x="1895146" y="407942"/>
                </a:cubicBezTo>
                <a:lnTo>
                  <a:pt x="1894955" y="407656"/>
                </a:lnTo>
                <a:cubicBezTo>
                  <a:pt x="1894003" y="406323"/>
                  <a:pt x="1892669" y="405084"/>
                  <a:pt x="1891145" y="404227"/>
                </a:cubicBezTo>
                <a:close/>
                <a:moveTo>
                  <a:pt x="1828852" y="401941"/>
                </a:moveTo>
                <a:lnTo>
                  <a:pt x="1828185" y="402131"/>
                </a:lnTo>
                <a:cubicBezTo>
                  <a:pt x="1824185" y="403179"/>
                  <a:pt x="1823232" y="405465"/>
                  <a:pt x="1825137" y="408799"/>
                </a:cubicBezTo>
                <a:lnTo>
                  <a:pt x="1825708" y="409847"/>
                </a:lnTo>
                <a:cubicBezTo>
                  <a:pt x="1826280" y="411275"/>
                  <a:pt x="1828280" y="412419"/>
                  <a:pt x="1830281" y="412419"/>
                </a:cubicBezTo>
                <a:lnTo>
                  <a:pt x="1831995" y="412419"/>
                </a:lnTo>
                <a:lnTo>
                  <a:pt x="1834186" y="412514"/>
                </a:lnTo>
                <a:cubicBezTo>
                  <a:pt x="1835233" y="411180"/>
                  <a:pt x="1835043" y="409275"/>
                  <a:pt x="1833710" y="408418"/>
                </a:cubicBezTo>
                <a:lnTo>
                  <a:pt x="1832471" y="408418"/>
                </a:lnTo>
                <a:lnTo>
                  <a:pt x="1827804" y="408323"/>
                </a:lnTo>
                <a:cubicBezTo>
                  <a:pt x="1828947" y="405942"/>
                  <a:pt x="1829995" y="403846"/>
                  <a:pt x="1830090" y="403560"/>
                </a:cubicBezTo>
                <a:cubicBezTo>
                  <a:pt x="1830185" y="403275"/>
                  <a:pt x="1829804" y="402322"/>
                  <a:pt x="1828852" y="401941"/>
                </a:cubicBezTo>
                <a:close/>
                <a:moveTo>
                  <a:pt x="1617683" y="399941"/>
                </a:moveTo>
                <a:cubicBezTo>
                  <a:pt x="1616730" y="399846"/>
                  <a:pt x="1615397" y="401179"/>
                  <a:pt x="1614539" y="402036"/>
                </a:cubicBezTo>
                <a:lnTo>
                  <a:pt x="1613206" y="403275"/>
                </a:lnTo>
                <a:cubicBezTo>
                  <a:pt x="1611967" y="404798"/>
                  <a:pt x="1610062" y="405465"/>
                  <a:pt x="1608919" y="404703"/>
                </a:cubicBezTo>
                <a:cubicBezTo>
                  <a:pt x="1607776" y="403941"/>
                  <a:pt x="1604348" y="402608"/>
                  <a:pt x="1604348" y="403751"/>
                </a:cubicBezTo>
                <a:cubicBezTo>
                  <a:pt x="1604348" y="404894"/>
                  <a:pt x="1606253" y="408132"/>
                  <a:pt x="1608634" y="408132"/>
                </a:cubicBezTo>
                <a:cubicBezTo>
                  <a:pt x="1611015" y="408132"/>
                  <a:pt x="1617587" y="409085"/>
                  <a:pt x="1618254" y="410133"/>
                </a:cubicBezTo>
                <a:cubicBezTo>
                  <a:pt x="1618921" y="411275"/>
                  <a:pt x="1621969" y="413276"/>
                  <a:pt x="1623684" y="412323"/>
                </a:cubicBezTo>
                <a:cubicBezTo>
                  <a:pt x="1625398" y="411466"/>
                  <a:pt x="1626922" y="403751"/>
                  <a:pt x="1624350" y="403846"/>
                </a:cubicBezTo>
                <a:cubicBezTo>
                  <a:pt x="1621778" y="403941"/>
                  <a:pt x="1620159" y="402322"/>
                  <a:pt x="1620826" y="400227"/>
                </a:cubicBezTo>
                <a:close/>
                <a:moveTo>
                  <a:pt x="1701598" y="397560"/>
                </a:moveTo>
                <a:cubicBezTo>
                  <a:pt x="1700645" y="398036"/>
                  <a:pt x="1700169" y="398798"/>
                  <a:pt x="1700550" y="399274"/>
                </a:cubicBezTo>
                <a:cubicBezTo>
                  <a:pt x="1700931" y="399655"/>
                  <a:pt x="1700740" y="401369"/>
                  <a:pt x="1699312" y="402131"/>
                </a:cubicBezTo>
                <a:cubicBezTo>
                  <a:pt x="1697883" y="402894"/>
                  <a:pt x="1693692" y="406704"/>
                  <a:pt x="1695406" y="407751"/>
                </a:cubicBezTo>
                <a:cubicBezTo>
                  <a:pt x="1697216" y="408894"/>
                  <a:pt x="1704836" y="410799"/>
                  <a:pt x="1706646" y="410323"/>
                </a:cubicBezTo>
                <a:cubicBezTo>
                  <a:pt x="1708456" y="409942"/>
                  <a:pt x="1709599" y="408323"/>
                  <a:pt x="1709218" y="406704"/>
                </a:cubicBezTo>
                <a:cubicBezTo>
                  <a:pt x="1708837" y="405084"/>
                  <a:pt x="1705598" y="400417"/>
                  <a:pt x="1703789" y="398893"/>
                </a:cubicBezTo>
                <a:lnTo>
                  <a:pt x="1701883" y="397750"/>
                </a:lnTo>
                <a:close/>
                <a:moveTo>
                  <a:pt x="1730458" y="396035"/>
                </a:moveTo>
                <a:cubicBezTo>
                  <a:pt x="1727506" y="396035"/>
                  <a:pt x="1726363" y="399083"/>
                  <a:pt x="1727792" y="402703"/>
                </a:cubicBezTo>
                <a:lnTo>
                  <a:pt x="1725315" y="406037"/>
                </a:lnTo>
                <a:cubicBezTo>
                  <a:pt x="1725029" y="406418"/>
                  <a:pt x="1725601" y="407370"/>
                  <a:pt x="1726077" y="407751"/>
                </a:cubicBezTo>
                <a:cubicBezTo>
                  <a:pt x="1726649" y="408132"/>
                  <a:pt x="1727792" y="408418"/>
                  <a:pt x="1728363" y="408132"/>
                </a:cubicBezTo>
                <a:cubicBezTo>
                  <a:pt x="1729792" y="407466"/>
                  <a:pt x="1732173" y="406323"/>
                  <a:pt x="1732078" y="405656"/>
                </a:cubicBezTo>
                <a:lnTo>
                  <a:pt x="1731030" y="400131"/>
                </a:lnTo>
                <a:cubicBezTo>
                  <a:pt x="1736555" y="397941"/>
                  <a:pt x="1733411" y="396035"/>
                  <a:pt x="1730458" y="396035"/>
                </a:cubicBezTo>
                <a:close/>
                <a:moveTo>
                  <a:pt x="1751604" y="389749"/>
                </a:moveTo>
                <a:cubicBezTo>
                  <a:pt x="1751985" y="391368"/>
                  <a:pt x="1751794" y="395464"/>
                  <a:pt x="1750556" y="395654"/>
                </a:cubicBezTo>
                <a:cubicBezTo>
                  <a:pt x="1749318" y="395845"/>
                  <a:pt x="1746937" y="397083"/>
                  <a:pt x="1747318" y="398226"/>
                </a:cubicBezTo>
                <a:cubicBezTo>
                  <a:pt x="1747699" y="399369"/>
                  <a:pt x="1746175" y="402703"/>
                  <a:pt x="1743318" y="403465"/>
                </a:cubicBezTo>
                <a:lnTo>
                  <a:pt x="1740746" y="404132"/>
                </a:lnTo>
                <a:lnTo>
                  <a:pt x="1735697" y="405370"/>
                </a:lnTo>
                <a:cubicBezTo>
                  <a:pt x="1736459" y="408132"/>
                  <a:pt x="1738745" y="409942"/>
                  <a:pt x="1740841" y="409371"/>
                </a:cubicBezTo>
                <a:cubicBezTo>
                  <a:pt x="1742841" y="408799"/>
                  <a:pt x="1752843" y="412419"/>
                  <a:pt x="1753985" y="412800"/>
                </a:cubicBezTo>
                <a:cubicBezTo>
                  <a:pt x="1755128" y="413181"/>
                  <a:pt x="1758938" y="413562"/>
                  <a:pt x="1758938" y="412419"/>
                </a:cubicBezTo>
                <a:cubicBezTo>
                  <a:pt x="1758938" y="411275"/>
                  <a:pt x="1760272" y="409180"/>
                  <a:pt x="1761986" y="410228"/>
                </a:cubicBezTo>
                <a:cubicBezTo>
                  <a:pt x="1763606" y="411275"/>
                  <a:pt x="1768463" y="408704"/>
                  <a:pt x="1767987" y="407466"/>
                </a:cubicBezTo>
                <a:cubicBezTo>
                  <a:pt x="1767320" y="406037"/>
                  <a:pt x="1759891" y="402703"/>
                  <a:pt x="1757700" y="402417"/>
                </a:cubicBezTo>
                <a:cubicBezTo>
                  <a:pt x="1755509" y="402131"/>
                  <a:pt x="1754271" y="400608"/>
                  <a:pt x="1754842" y="398893"/>
                </a:cubicBezTo>
                <a:cubicBezTo>
                  <a:pt x="1755509" y="397179"/>
                  <a:pt x="1756652" y="391749"/>
                  <a:pt x="1756843" y="390797"/>
                </a:cubicBezTo>
                <a:cubicBezTo>
                  <a:pt x="1757034" y="389844"/>
                  <a:pt x="1751223" y="388130"/>
                  <a:pt x="1751604" y="389749"/>
                </a:cubicBezTo>
                <a:close/>
                <a:moveTo>
                  <a:pt x="1784751" y="383081"/>
                </a:moveTo>
                <a:lnTo>
                  <a:pt x="1783513" y="383272"/>
                </a:lnTo>
                <a:lnTo>
                  <a:pt x="1782465" y="383367"/>
                </a:lnTo>
                <a:cubicBezTo>
                  <a:pt x="1781512" y="384415"/>
                  <a:pt x="1778465" y="384987"/>
                  <a:pt x="1775702" y="384701"/>
                </a:cubicBezTo>
                <a:lnTo>
                  <a:pt x="1774655" y="386320"/>
                </a:lnTo>
                <a:lnTo>
                  <a:pt x="1774083" y="387082"/>
                </a:lnTo>
                <a:cubicBezTo>
                  <a:pt x="1775607" y="388892"/>
                  <a:pt x="1778083" y="392321"/>
                  <a:pt x="1779608" y="394702"/>
                </a:cubicBezTo>
                <a:lnTo>
                  <a:pt x="1777036" y="397083"/>
                </a:lnTo>
                <a:lnTo>
                  <a:pt x="1776655" y="397464"/>
                </a:lnTo>
                <a:cubicBezTo>
                  <a:pt x="1777417" y="398702"/>
                  <a:pt x="1779608" y="398988"/>
                  <a:pt x="1781512" y="398131"/>
                </a:cubicBezTo>
                <a:lnTo>
                  <a:pt x="1783608" y="399941"/>
                </a:lnTo>
                <a:cubicBezTo>
                  <a:pt x="1784751" y="400989"/>
                  <a:pt x="1787608" y="402131"/>
                  <a:pt x="1788656" y="401655"/>
                </a:cubicBezTo>
                <a:lnTo>
                  <a:pt x="1791037" y="400608"/>
                </a:lnTo>
                <a:cubicBezTo>
                  <a:pt x="1789514" y="398893"/>
                  <a:pt x="1787894" y="396226"/>
                  <a:pt x="1787418" y="394607"/>
                </a:cubicBezTo>
                <a:lnTo>
                  <a:pt x="1788942" y="393178"/>
                </a:lnTo>
                <a:lnTo>
                  <a:pt x="1789609" y="392511"/>
                </a:lnTo>
                <a:cubicBezTo>
                  <a:pt x="1789609" y="391368"/>
                  <a:pt x="1785418" y="388511"/>
                  <a:pt x="1786275" y="386987"/>
                </a:cubicBezTo>
                <a:cubicBezTo>
                  <a:pt x="1787132" y="385463"/>
                  <a:pt x="1786465" y="383653"/>
                  <a:pt x="1784751" y="383081"/>
                </a:cubicBezTo>
                <a:close/>
                <a:moveTo>
                  <a:pt x="1968773" y="375761"/>
                </a:moveTo>
                <a:lnTo>
                  <a:pt x="1969748" y="379813"/>
                </a:lnTo>
                <a:lnTo>
                  <a:pt x="1968965" y="380700"/>
                </a:lnTo>
                <a:lnTo>
                  <a:pt x="1967536" y="379462"/>
                </a:lnTo>
                <a:lnTo>
                  <a:pt x="1966869" y="378891"/>
                </a:lnTo>
                <a:lnTo>
                  <a:pt x="1965301" y="378430"/>
                </a:lnTo>
                <a:close/>
                <a:moveTo>
                  <a:pt x="1996206" y="358317"/>
                </a:moveTo>
                <a:cubicBezTo>
                  <a:pt x="1998492" y="358317"/>
                  <a:pt x="2003064" y="359365"/>
                  <a:pt x="2002207" y="360603"/>
                </a:cubicBezTo>
                <a:cubicBezTo>
                  <a:pt x="2001349" y="361841"/>
                  <a:pt x="2004017" y="364889"/>
                  <a:pt x="2001731" y="364889"/>
                </a:cubicBezTo>
                <a:cubicBezTo>
                  <a:pt x="1999444" y="364794"/>
                  <a:pt x="1994587" y="367652"/>
                  <a:pt x="1994110" y="366890"/>
                </a:cubicBezTo>
                <a:cubicBezTo>
                  <a:pt x="1993729" y="366127"/>
                  <a:pt x="1995920" y="361841"/>
                  <a:pt x="1994587" y="360603"/>
                </a:cubicBezTo>
                <a:cubicBezTo>
                  <a:pt x="1993158" y="359365"/>
                  <a:pt x="1993920" y="358317"/>
                  <a:pt x="1996206" y="358317"/>
                </a:cubicBezTo>
                <a:close/>
                <a:moveTo>
                  <a:pt x="220555" y="357554"/>
                </a:moveTo>
                <a:lnTo>
                  <a:pt x="220079" y="358602"/>
                </a:lnTo>
                <a:lnTo>
                  <a:pt x="219508" y="359745"/>
                </a:lnTo>
                <a:cubicBezTo>
                  <a:pt x="219413" y="361269"/>
                  <a:pt x="214364" y="362508"/>
                  <a:pt x="212745" y="362508"/>
                </a:cubicBezTo>
                <a:cubicBezTo>
                  <a:pt x="211126" y="362508"/>
                  <a:pt x="211507" y="363555"/>
                  <a:pt x="213602" y="364794"/>
                </a:cubicBezTo>
                <a:cubicBezTo>
                  <a:pt x="215698" y="366032"/>
                  <a:pt x="221984" y="365841"/>
                  <a:pt x="222556" y="362508"/>
                </a:cubicBezTo>
                <a:lnTo>
                  <a:pt x="227128" y="364889"/>
                </a:lnTo>
                <a:cubicBezTo>
                  <a:pt x="231223" y="366984"/>
                  <a:pt x="234653" y="368604"/>
                  <a:pt x="236177" y="362889"/>
                </a:cubicBezTo>
                <a:lnTo>
                  <a:pt x="236367" y="362127"/>
                </a:lnTo>
                <a:cubicBezTo>
                  <a:pt x="239034" y="361555"/>
                  <a:pt x="238272" y="359936"/>
                  <a:pt x="234748" y="358507"/>
                </a:cubicBezTo>
                <a:lnTo>
                  <a:pt x="232176" y="358602"/>
                </a:lnTo>
                <a:lnTo>
                  <a:pt x="230080" y="358698"/>
                </a:lnTo>
                <a:cubicBezTo>
                  <a:pt x="227604" y="360602"/>
                  <a:pt x="225604" y="360983"/>
                  <a:pt x="225604" y="359555"/>
                </a:cubicBezTo>
                <a:lnTo>
                  <a:pt x="225128" y="358698"/>
                </a:lnTo>
                <a:lnTo>
                  <a:pt x="224556" y="357650"/>
                </a:lnTo>
                <a:cubicBezTo>
                  <a:pt x="223508" y="356697"/>
                  <a:pt x="221698" y="356602"/>
                  <a:pt x="220555" y="357554"/>
                </a:cubicBezTo>
                <a:close/>
                <a:moveTo>
                  <a:pt x="1879525" y="353935"/>
                </a:moveTo>
                <a:cubicBezTo>
                  <a:pt x="1876668" y="353840"/>
                  <a:pt x="1877334" y="358507"/>
                  <a:pt x="1879906" y="358983"/>
                </a:cubicBezTo>
                <a:cubicBezTo>
                  <a:pt x="1882478" y="359460"/>
                  <a:pt x="1884859" y="358983"/>
                  <a:pt x="1885144" y="357935"/>
                </a:cubicBezTo>
                <a:lnTo>
                  <a:pt x="1885144" y="356983"/>
                </a:lnTo>
                <a:lnTo>
                  <a:pt x="1885144" y="356031"/>
                </a:lnTo>
                <a:cubicBezTo>
                  <a:pt x="1884954" y="354983"/>
                  <a:pt x="1882382" y="354125"/>
                  <a:pt x="1879525" y="353935"/>
                </a:cubicBezTo>
                <a:close/>
                <a:moveTo>
                  <a:pt x="1944009" y="353459"/>
                </a:moveTo>
                <a:cubicBezTo>
                  <a:pt x="1943343" y="354983"/>
                  <a:pt x="1940675" y="355269"/>
                  <a:pt x="1938009" y="354125"/>
                </a:cubicBezTo>
                <a:lnTo>
                  <a:pt x="1937823" y="354454"/>
                </a:lnTo>
                <a:lnTo>
                  <a:pt x="1930388" y="355650"/>
                </a:lnTo>
                <a:cubicBezTo>
                  <a:pt x="1927150" y="357459"/>
                  <a:pt x="1927435" y="360507"/>
                  <a:pt x="1931150" y="362222"/>
                </a:cubicBezTo>
                <a:lnTo>
                  <a:pt x="1932769" y="361746"/>
                </a:lnTo>
                <a:cubicBezTo>
                  <a:pt x="1934484" y="361269"/>
                  <a:pt x="1935437" y="358698"/>
                  <a:pt x="1936389" y="356983"/>
                </a:cubicBezTo>
                <a:lnTo>
                  <a:pt x="1937823" y="354454"/>
                </a:lnTo>
                <a:close/>
                <a:moveTo>
                  <a:pt x="1745032" y="349649"/>
                </a:moveTo>
                <a:lnTo>
                  <a:pt x="1741889" y="350506"/>
                </a:lnTo>
                <a:cubicBezTo>
                  <a:pt x="1743794" y="351458"/>
                  <a:pt x="1744365" y="359269"/>
                  <a:pt x="1741126" y="360602"/>
                </a:cubicBezTo>
                <a:cubicBezTo>
                  <a:pt x="1737793" y="361841"/>
                  <a:pt x="1736650" y="363841"/>
                  <a:pt x="1738555" y="364984"/>
                </a:cubicBezTo>
                <a:cubicBezTo>
                  <a:pt x="1740460" y="366127"/>
                  <a:pt x="1748556" y="359745"/>
                  <a:pt x="1750842" y="355840"/>
                </a:cubicBezTo>
                <a:lnTo>
                  <a:pt x="1756081" y="354792"/>
                </a:lnTo>
                <a:cubicBezTo>
                  <a:pt x="1756271" y="354697"/>
                  <a:pt x="1756462" y="353173"/>
                  <a:pt x="1756081" y="352887"/>
                </a:cubicBezTo>
                <a:lnTo>
                  <a:pt x="1755509" y="352506"/>
                </a:lnTo>
                <a:cubicBezTo>
                  <a:pt x="1754462" y="352602"/>
                  <a:pt x="1751318" y="353173"/>
                  <a:pt x="1748556" y="353744"/>
                </a:cubicBezTo>
                <a:lnTo>
                  <a:pt x="1748175" y="350506"/>
                </a:lnTo>
                <a:cubicBezTo>
                  <a:pt x="1748080" y="350125"/>
                  <a:pt x="1745889" y="349363"/>
                  <a:pt x="1745032" y="349649"/>
                </a:cubicBezTo>
                <a:close/>
                <a:moveTo>
                  <a:pt x="867684" y="346696"/>
                </a:moveTo>
                <a:cubicBezTo>
                  <a:pt x="863874" y="344886"/>
                  <a:pt x="857683" y="345934"/>
                  <a:pt x="856540" y="346887"/>
                </a:cubicBezTo>
                <a:cubicBezTo>
                  <a:pt x="855302" y="347839"/>
                  <a:pt x="856159" y="348315"/>
                  <a:pt x="858445" y="348029"/>
                </a:cubicBezTo>
                <a:cubicBezTo>
                  <a:pt x="860731" y="347744"/>
                  <a:pt x="863207" y="353173"/>
                  <a:pt x="864636" y="353840"/>
                </a:cubicBezTo>
                <a:lnTo>
                  <a:pt x="864922" y="353649"/>
                </a:lnTo>
                <a:cubicBezTo>
                  <a:pt x="865874" y="352792"/>
                  <a:pt x="866731" y="351649"/>
                  <a:pt x="867017" y="350601"/>
                </a:cubicBezTo>
                <a:close/>
                <a:moveTo>
                  <a:pt x="889591" y="330123"/>
                </a:moveTo>
                <a:lnTo>
                  <a:pt x="887305" y="330694"/>
                </a:lnTo>
                <a:lnTo>
                  <a:pt x="883114" y="331742"/>
                </a:lnTo>
                <a:cubicBezTo>
                  <a:pt x="877876" y="333075"/>
                  <a:pt x="875304" y="335933"/>
                  <a:pt x="877209" y="338123"/>
                </a:cubicBezTo>
                <a:lnTo>
                  <a:pt x="879400" y="338885"/>
                </a:lnTo>
                <a:cubicBezTo>
                  <a:pt x="882067" y="339838"/>
                  <a:pt x="881686" y="336790"/>
                  <a:pt x="882733" y="336028"/>
                </a:cubicBezTo>
                <a:lnTo>
                  <a:pt x="885686" y="334028"/>
                </a:lnTo>
                <a:cubicBezTo>
                  <a:pt x="889687" y="335075"/>
                  <a:pt x="893497" y="335647"/>
                  <a:pt x="894354" y="335266"/>
                </a:cubicBezTo>
                <a:cubicBezTo>
                  <a:pt x="895116" y="334885"/>
                  <a:pt x="896926" y="333742"/>
                  <a:pt x="896354" y="333075"/>
                </a:cubicBezTo>
                <a:cubicBezTo>
                  <a:pt x="895688" y="332408"/>
                  <a:pt x="892068" y="330408"/>
                  <a:pt x="889591" y="330123"/>
                </a:cubicBezTo>
                <a:close/>
                <a:moveTo>
                  <a:pt x="1049135" y="323741"/>
                </a:moveTo>
                <a:lnTo>
                  <a:pt x="1047611" y="324503"/>
                </a:lnTo>
                <a:lnTo>
                  <a:pt x="1045516" y="325550"/>
                </a:lnTo>
                <a:cubicBezTo>
                  <a:pt x="1043992" y="327646"/>
                  <a:pt x="1043515" y="330504"/>
                  <a:pt x="1044373" y="331932"/>
                </a:cubicBezTo>
                <a:lnTo>
                  <a:pt x="1045516" y="332123"/>
                </a:lnTo>
                <a:cubicBezTo>
                  <a:pt x="1047135" y="332313"/>
                  <a:pt x="1049135" y="331742"/>
                  <a:pt x="1050659" y="331075"/>
                </a:cubicBezTo>
                <a:lnTo>
                  <a:pt x="1051898" y="330599"/>
                </a:lnTo>
                <a:cubicBezTo>
                  <a:pt x="1052660" y="329742"/>
                  <a:pt x="1054374" y="329360"/>
                  <a:pt x="1055707" y="329646"/>
                </a:cubicBezTo>
                <a:cubicBezTo>
                  <a:pt x="1057041" y="329932"/>
                  <a:pt x="1062089" y="332218"/>
                  <a:pt x="1065328" y="333361"/>
                </a:cubicBezTo>
                <a:lnTo>
                  <a:pt x="1068185" y="331551"/>
                </a:lnTo>
                <a:lnTo>
                  <a:pt x="1071329" y="329551"/>
                </a:lnTo>
                <a:cubicBezTo>
                  <a:pt x="1070186" y="326598"/>
                  <a:pt x="1066947" y="325169"/>
                  <a:pt x="1064185" y="326503"/>
                </a:cubicBezTo>
                <a:cubicBezTo>
                  <a:pt x="1061423" y="327837"/>
                  <a:pt x="1051612" y="324217"/>
                  <a:pt x="1049135" y="323741"/>
                </a:cubicBezTo>
                <a:close/>
                <a:moveTo>
                  <a:pt x="1172674" y="323646"/>
                </a:moveTo>
                <a:cubicBezTo>
                  <a:pt x="1171817" y="323169"/>
                  <a:pt x="1164673" y="326408"/>
                  <a:pt x="1162388" y="325074"/>
                </a:cubicBezTo>
                <a:cubicBezTo>
                  <a:pt x="1160102" y="323741"/>
                  <a:pt x="1158482" y="324598"/>
                  <a:pt x="1158768" y="327075"/>
                </a:cubicBezTo>
                <a:lnTo>
                  <a:pt x="1160006" y="328789"/>
                </a:lnTo>
                <a:lnTo>
                  <a:pt x="1161054" y="330218"/>
                </a:lnTo>
                <a:cubicBezTo>
                  <a:pt x="1162673" y="331646"/>
                  <a:pt x="1164864" y="331646"/>
                  <a:pt x="1165816" y="330123"/>
                </a:cubicBezTo>
                <a:lnTo>
                  <a:pt x="1166007" y="328598"/>
                </a:lnTo>
                <a:cubicBezTo>
                  <a:pt x="1166293" y="325741"/>
                  <a:pt x="1169055" y="327075"/>
                  <a:pt x="1170770" y="326503"/>
                </a:cubicBezTo>
                <a:lnTo>
                  <a:pt x="1172008" y="326122"/>
                </a:lnTo>
                <a:cubicBezTo>
                  <a:pt x="1173056" y="325074"/>
                  <a:pt x="1173341" y="323931"/>
                  <a:pt x="1172674" y="323646"/>
                </a:cubicBezTo>
                <a:close/>
                <a:moveTo>
                  <a:pt x="998367" y="323265"/>
                </a:moveTo>
                <a:lnTo>
                  <a:pt x="995375" y="330005"/>
                </a:lnTo>
                <a:lnTo>
                  <a:pt x="994938" y="329360"/>
                </a:lnTo>
                <a:lnTo>
                  <a:pt x="993749" y="329396"/>
                </a:lnTo>
                <a:lnTo>
                  <a:pt x="993033" y="328789"/>
                </a:lnTo>
                <a:cubicBezTo>
                  <a:pt x="991319" y="327360"/>
                  <a:pt x="987985" y="326503"/>
                  <a:pt x="985413" y="326598"/>
                </a:cubicBezTo>
                <a:cubicBezTo>
                  <a:pt x="980555" y="326789"/>
                  <a:pt x="975221" y="324884"/>
                  <a:pt x="971030" y="328503"/>
                </a:cubicBezTo>
                <a:lnTo>
                  <a:pt x="970363" y="328979"/>
                </a:lnTo>
                <a:cubicBezTo>
                  <a:pt x="968649" y="328694"/>
                  <a:pt x="962934" y="328789"/>
                  <a:pt x="957695" y="329075"/>
                </a:cubicBezTo>
                <a:lnTo>
                  <a:pt x="952933" y="329265"/>
                </a:lnTo>
                <a:lnTo>
                  <a:pt x="951123" y="329360"/>
                </a:lnTo>
                <a:cubicBezTo>
                  <a:pt x="949599" y="328979"/>
                  <a:pt x="947789" y="328313"/>
                  <a:pt x="947218" y="327837"/>
                </a:cubicBezTo>
                <a:cubicBezTo>
                  <a:pt x="946646" y="327360"/>
                  <a:pt x="943503" y="327837"/>
                  <a:pt x="941598" y="330027"/>
                </a:cubicBezTo>
                <a:cubicBezTo>
                  <a:pt x="939693" y="332123"/>
                  <a:pt x="931787" y="330027"/>
                  <a:pt x="931121" y="331456"/>
                </a:cubicBezTo>
                <a:lnTo>
                  <a:pt x="931502" y="331742"/>
                </a:lnTo>
                <a:cubicBezTo>
                  <a:pt x="933978" y="333361"/>
                  <a:pt x="936645" y="334885"/>
                  <a:pt x="939407" y="336219"/>
                </a:cubicBezTo>
                <a:cubicBezTo>
                  <a:pt x="939979" y="336504"/>
                  <a:pt x="941217" y="336028"/>
                  <a:pt x="942074" y="335742"/>
                </a:cubicBezTo>
                <a:lnTo>
                  <a:pt x="944455" y="334980"/>
                </a:lnTo>
                <a:cubicBezTo>
                  <a:pt x="946932" y="334123"/>
                  <a:pt x="949123" y="334028"/>
                  <a:pt x="949504" y="334790"/>
                </a:cubicBezTo>
                <a:cubicBezTo>
                  <a:pt x="949789" y="335552"/>
                  <a:pt x="951218" y="337171"/>
                  <a:pt x="952076" y="337171"/>
                </a:cubicBezTo>
                <a:lnTo>
                  <a:pt x="952456" y="337076"/>
                </a:lnTo>
                <a:lnTo>
                  <a:pt x="958457" y="335266"/>
                </a:lnTo>
                <a:cubicBezTo>
                  <a:pt x="965411" y="334980"/>
                  <a:pt x="971506" y="334123"/>
                  <a:pt x="972078" y="333266"/>
                </a:cubicBezTo>
                <a:lnTo>
                  <a:pt x="972745" y="332599"/>
                </a:lnTo>
                <a:cubicBezTo>
                  <a:pt x="973221" y="332123"/>
                  <a:pt x="974173" y="331361"/>
                  <a:pt x="974745" y="331456"/>
                </a:cubicBezTo>
                <a:cubicBezTo>
                  <a:pt x="976650" y="331742"/>
                  <a:pt x="979317" y="333266"/>
                  <a:pt x="980270" y="332694"/>
                </a:cubicBezTo>
                <a:lnTo>
                  <a:pt x="985413" y="329646"/>
                </a:lnTo>
                <a:lnTo>
                  <a:pt x="993749" y="329396"/>
                </a:lnTo>
                <a:lnTo>
                  <a:pt x="994271" y="329837"/>
                </a:lnTo>
                <a:cubicBezTo>
                  <a:pt x="993985" y="331695"/>
                  <a:pt x="994319" y="331885"/>
                  <a:pt x="995069" y="330695"/>
                </a:cubicBezTo>
                <a:lnTo>
                  <a:pt x="995375" y="330005"/>
                </a:lnTo>
                <a:lnTo>
                  <a:pt x="996748" y="332027"/>
                </a:lnTo>
                <a:cubicBezTo>
                  <a:pt x="997510" y="333171"/>
                  <a:pt x="1003415" y="333647"/>
                  <a:pt x="1004749" y="332599"/>
                </a:cubicBezTo>
                <a:lnTo>
                  <a:pt x="1008273" y="329646"/>
                </a:lnTo>
                <a:cubicBezTo>
                  <a:pt x="1011035" y="331361"/>
                  <a:pt x="1014560" y="332504"/>
                  <a:pt x="1016179" y="332408"/>
                </a:cubicBezTo>
                <a:cubicBezTo>
                  <a:pt x="1017798" y="332218"/>
                  <a:pt x="1022180" y="329075"/>
                  <a:pt x="1024656" y="330313"/>
                </a:cubicBezTo>
                <a:cubicBezTo>
                  <a:pt x="1027132" y="331551"/>
                  <a:pt x="1032086" y="336504"/>
                  <a:pt x="1033800" y="335933"/>
                </a:cubicBezTo>
                <a:cubicBezTo>
                  <a:pt x="1035514" y="335266"/>
                  <a:pt x="1033324" y="331456"/>
                  <a:pt x="1034753" y="330694"/>
                </a:cubicBezTo>
                <a:cubicBezTo>
                  <a:pt x="1036181" y="329932"/>
                  <a:pt x="1034657" y="326122"/>
                  <a:pt x="1027799" y="324122"/>
                </a:cubicBezTo>
                <a:lnTo>
                  <a:pt x="1021322" y="325836"/>
                </a:lnTo>
                <a:cubicBezTo>
                  <a:pt x="1019989" y="326217"/>
                  <a:pt x="1017893" y="326503"/>
                  <a:pt x="1017036" y="325931"/>
                </a:cubicBezTo>
                <a:cubicBezTo>
                  <a:pt x="1013226" y="323265"/>
                  <a:pt x="1008178" y="323836"/>
                  <a:pt x="1005035" y="324979"/>
                </a:cubicBezTo>
                <a:cubicBezTo>
                  <a:pt x="1002082" y="326027"/>
                  <a:pt x="1001224" y="326027"/>
                  <a:pt x="999320" y="324408"/>
                </a:cubicBezTo>
                <a:close/>
                <a:moveTo>
                  <a:pt x="1112000" y="322407"/>
                </a:moveTo>
                <a:cubicBezTo>
                  <a:pt x="1111333" y="322312"/>
                  <a:pt x="1110286" y="322598"/>
                  <a:pt x="1109810" y="322979"/>
                </a:cubicBezTo>
                <a:cubicBezTo>
                  <a:pt x="1107619" y="325074"/>
                  <a:pt x="1106095" y="323931"/>
                  <a:pt x="1103428" y="323169"/>
                </a:cubicBezTo>
                <a:cubicBezTo>
                  <a:pt x="1099808" y="322121"/>
                  <a:pt x="1094760" y="322026"/>
                  <a:pt x="1091712" y="323455"/>
                </a:cubicBezTo>
                <a:cubicBezTo>
                  <a:pt x="1089045" y="324693"/>
                  <a:pt x="1087235" y="320598"/>
                  <a:pt x="1084759" y="323931"/>
                </a:cubicBezTo>
                <a:cubicBezTo>
                  <a:pt x="1083806" y="325265"/>
                  <a:pt x="1078377" y="324312"/>
                  <a:pt x="1075043" y="324503"/>
                </a:cubicBezTo>
                <a:lnTo>
                  <a:pt x="1074377" y="324503"/>
                </a:lnTo>
                <a:cubicBezTo>
                  <a:pt x="1073996" y="324979"/>
                  <a:pt x="1073614" y="326122"/>
                  <a:pt x="1073614" y="327075"/>
                </a:cubicBezTo>
                <a:cubicBezTo>
                  <a:pt x="1073614" y="328027"/>
                  <a:pt x="1075996" y="330313"/>
                  <a:pt x="1078948" y="329360"/>
                </a:cubicBezTo>
                <a:lnTo>
                  <a:pt x="1081044" y="329646"/>
                </a:lnTo>
                <a:cubicBezTo>
                  <a:pt x="1083330" y="330027"/>
                  <a:pt x="1085235" y="332408"/>
                  <a:pt x="1087521" y="332599"/>
                </a:cubicBezTo>
                <a:cubicBezTo>
                  <a:pt x="1090569" y="332980"/>
                  <a:pt x="1093807" y="333361"/>
                  <a:pt x="1097141" y="331456"/>
                </a:cubicBezTo>
                <a:lnTo>
                  <a:pt x="1099237" y="330313"/>
                </a:lnTo>
                <a:cubicBezTo>
                  <a:pt x="1103047" y="330504"/>
                  <a:pt x="1108190" y="331266"/>
                  <a:pt x="1110762" y="331837"/>
                </a:cubicBezTo>
                <a:cubicBezTo>
                  <a:pt x="1113334" y="332408"/>
                  <a:pt x="1119239" y="329456"/>
                  <a:pt x="1119525" y="330789"/>
                </a:cubicBezTo>
                <a:cubicBezTo>
                  <a:pt x="1119811" y="332123"/>
                  <a:pt x="1123430" y="333361"/>
                  <a:pt x="1127050" y="330218"/>
                </a:cubicBezTo>
                <a:lnTo>
                  <a:pt x="1131812" y="330694"/>
                </a:lnTo>
                <a:lnTo>
                  <a:pt x="1135432" y="331075"/>
                </a:lnTo>
                <a:cubicBezTo>
                  <a:pt x="1139337" y="331932"/>
                  <a:pt x="1144385" y="332599"/>
                  <a:pt x="1146862" y="332504"/>
                </a:cubicBezTo>
                <a:lnTo>
                  <a:pt x="1147814" y="331551"/>
                </a:lnTo>
                <a:lnTo>
                  <a:pt x="1150005" y="329265"/>
                </a:lnTo>
                <a:cubicBezTo>
                  <a:pt x="1152101" y="325741"/>
                  <a:pt x="1152005" y="322883"/>
                  <a:pt x="1149719" y="322883"/>
                </a:cubicBezTo>
                <a:cubicBezTo>
                  <a:pt x="1147433" y="322883"/>
                  <a:pt x="1140575" y="322121"/>
                  <a:pt x="1137146" y="322883"/>
                </a:cubicBezTo>
                <a:lnTo>
                  <a:pt x="1134289" y="323931"/>
                </a:lnTo>
                <a:lnTo>
                  <a:pt x="1133908" y="324122"/>
                </a:lnTo>
                <a:cubicBezTo>
                  <a:pt x="1133146" y="323646"/>
                  <a:pt x="1129717" y="324408"/>
                  <a:pt x="1126288" y="325741"/>
                </a:cubicBezTo>
                <a:lnTo>
                  <a:pt x="1122478" y="324503"/>
                </a:lnTo>
                <a:cubicBezTo>
                  <a:pt x="1119144" y="323455"/>
                  <a:pt x="1115524" y="322979"/>
                  <a:pt x="1112000" y="322407"/>
                </a:cubicBezTo>
                <a:close/>
                <a:moveTo>
                  <a:pt x="1963440" y="321836"/>
                </a:moveTo>
                <a:lnTo>
                  <a:pt x="1960678" y="322407"/>
                </a:lnTo>
                <a:cubicBezTo>
                  <a:pt x="1958487" y="322883"/>
                  <a:pt x="1956677" y="324408"/>
                  <a:pt x="1954772" y="325646"/>
                </a:cubicBezTo>
                <a:cubicBezTo>
                  <a:pt x="1954391" y="325931"/>
                  <a:pt x="1954391" y="327265"/>
                  <a:pt x="1954867" y="327551"/>
                </a:cubicBezTo>
                <a:cubicBezTo>
                  <a:pt x="1955725" y="328122"/>
                  <a:pt x="1957439" y="328789"/>
                  <a:pt x="1958011" y="328503"/>
                </a:cubicBezTo>
                <a:cubicBezTo>
                  <a:pt x="1959725" y="327646"/>
                  <a:pt x="1961154" y="326312"/>
                  <a:pt x="1962773" y="325265"/>
                </a:cubicBezTo>
                <a:lnTo>
                  <a:pt x="1963154" y="324979"/>
                </a:lnTo>
                <a:cubicBezTo>
                  <a:pt x="1962869" y="325074"/>
                  <a:pt x="1963821" y="325931"/>
                  <a:pt x="1965155" y="326694"/>
                </a:cubicBezTo>
                <a:lnTo>
                  <a:pt x="1970561" y="327792"/>
                </a:lnTo>
                <a:lnTo>
                  <a:pt x="1970600" y="327835"/>
                </a:lnTo>
                <a:lnTo>
                  <a:pt x="1970489" y="327837"/>
                </a:lnTo>
                <a:lnTo>
                  <a:pt x="1970298" y="328694"/>
                </a:lnTo>
                <a:lnTo>
                  <a:pt x="1970012" y="330599"/>
                </a:lnTo>
                <a:cubicBezTo>
                  <a:pt x="1970584" y="332790"/>
                  <a:pt x="1972298" y="336314"/>
                  <a:pt x="1973822" y="338504"/>
                </a:cubicBezTo>
                <a:lnTo>
                  <a:pt x="1975537" y="340314"/>
                </a:lnTo>
                <a:cubicBezTo>
                  <a:pt x="1976203" y="340981"/>
                  <a:pt x="1977918" y="341457"/>
                  <a:pt x="1978775" y="341171"/>
                </a:cubicBezTo>
                <a:cubicBezTo>
                  <a:pt x="1981728" y="340219"/>
                  <a:pt x="1978585" y="339457"/>
                  <a:pt x="1978490" y="338504"/>
                </a:cubicBezTo>
                <a:lnTo>
                  <a:pt x="1978204" y="336695"/>
                </a:lnTo>
                <a:cubicBezTo>
                  <a:pt x="1978299" y="333361"/>
                  <a:pt x="1980109" y="337076"/>
                  <a:pt x="1976489" y="334314"/>
                </a:cubicBezTo>
                <a:lnTo>
                  <a:pt x="1970600" y="327835"/>
                </a:lnTo>
                <a:lnTo>
                  <a:pt x="1970764" y="327833"/>
                </a:lnTo>
                <a:lnTo>
                  <a:pt x="1978407" y="329384"/>
                </a:lnTo>
                <a:cubicBezTo>
                  <a:pt x="1984467" y="330313"/>
                  <a:pt x="1990063" y="330837"/>
                  <a:pt x="1988872" y="329646"/>
                </a:cubicBezTo>
                <a:lnTo>
                  <a:pt x="1986110" y="328789"/>
                </a:lnTo>
                <a:lnTo>
                  <a:pt x="1982395" y="327646"/>
                </a:lnTo>
                <a:lnTo>
                  <a:pt x="1970764" y="327833"/>
                </a:lnTo>
                <a:lnTo>
                  <a:pt x="1970561" y="327792"/>
                </a:lnTo>
                <a:lnTo>
                  <a:pt x="1969822" y="326979"/>
                </a:lnTo>
                <a:cubicBezTo>
                  <a:pt x="1969822" y="325646"/>
                  <a:pt x="1966964" y="322026"/>
                  <a:pt x="1963440" y="321836"/>
                </a:cubicBezTo>
                <a:close/>
                <a:moveTo>
                  <a:pt x="1214870" y="314883"/>
                </a:moveTo>
                <a:cubicBezTo>
                  <a:pt x="1214299" y="314025"/>
                  <a:pt x="1210013" y="315740"/>
                  <a:pt x="1208584" y="317645"/>
                </a:cubicBezTo>
                <a:cubicBezTo>
                  <a:pt x="1207155" y="319645"/>
                  <a:pt x="1199440" y="319264"/>
                  <a:pt x="1200011" y="318692"/>
                </a:cubicBezTo>
                <a:cubicBezTo>
                  <a:pt x="1200583" y="318121"/>
                  <a:pt x="1200011" y="316787"/>
                  <a:pt x="1197535" y="316502"/>
                </a:cubicBezTo>
                <a:cubicBezTo>
                  <a:pt x="1195058" y="316311"/>
                  <a:pt x="1189820" y="320693"/>
                  <a:pt x="1187248" y="322217"/>
                </a:cubicBezTo>
                <a:lnTo>
                  <a:pt x="1184390" y="321455"/>
                </a:lnTo>
                <a:lnTo>
                  <a:pt x="1180866" y="320502"/>
                </a:lnTo>
                <a:cubicBezTo>
                  <a:pt x="1176580" y="319359"/>
                  <a:pt x="1175627" y="320026"/>
                  <a:pt x="1178675" y="321931"/>
                </a:cubicBezTo>
                <a:lnTo>
                  <a:pt x="1178485" y="323169"/>
                </a:lnTo>
                <a:lnTo>
                  <a:pt x="1177437" y="329360"/>
                </a:lnTo>
                <a:cubicBezTo>
                  <a:pt x="1182866" y="330408"/>
                  <a:pt x="1187819" y="330408"/>
                  <a:pt x="1188391" y="329456"/>
                </a:cubicBezTo>
                <a:cubicBezTo>
                  <a:pt x="1188962" y="328503"/>
                  <a:pt x="1191820" y="326312"/>
                  <a:pt x="1193439" y="327075"/>
                </a:cubicBezTo>
                <a:lnTo>
                  <a:pt x="1194773" y="327741"/>
                </a:lnTo>
                <a:cubicBezTo>
                  <a:pt x="1199059" y="329932"/>
                  <a:pt x="1202964" y="329551"/>
                  <a:pt x="1207250" y="327360"/>
                </a:cubicBezTo>
                <a:lnTo>
                  <a:pt x="1211918" y="324979"/>
                </a:lnTo>
                <a:cubicBezTo>
                  <a:pt x="1209441" y="322693"/>
                  <a:pt x="1207631" y="320598"/>
                  <a:pt x="1207727" y="320502"/>
                </a:cubicBezTo>
                <a:cubicBezTo>
                  <a:pt x="1207917" y="320407"/>
                  <a:pt x="1212203" y="320979"/>
                  <a:pt x="1216394" y="322598"/>
                </a:cubicBezTo>
                <a:lnTo>
                  <a:pt x="1220299" y="324122"/>
                </a:lnTo>
                <a:cubicBezTo>
                  <a:pt x="1221062" y="324408"/>
                  <a:pt x="1222205" y="324693"/>
                  <a:pt x="1222300" y="325074"/>
                </a:cubicBezTo>
                <a:cubicBezTo>
                  <a:pt x="1222681" y="326789"/>
                  <a:pt x="1222490" y="328503"/>
                  <a:pt x="1225633" y="328408"/>
                </a:cubicBezTo>
                <a:lnTo>
                  <a:pt x="1228396" y="328313"/>
                </a:lnTo>
                <a:cubicBezTo>
                  <a:pt x="1229444" y="326598"/>
                  <a:pt x="1231158" y="325169"/>
                  <a:pt x="1232111" y="325169"/>
                </a:cubicBezTo>
                <a:lnTo>
                  <a:pt x="1232968" y="325265"/>
                </a:lnTo>
                <a:lnTo>
                  <a:pt x="1236111" y="325646"/>
                </a:lnTo>
                <a:cubicBezTo>
                  <a:pt x="1239921" y="326408"/>
                  <a:pt x="1242969" y="322312"/>
                  <a:pt x="1242969" y="320788"/>
                </a:cubicBezTo>
                <a:cubicBezTo>
                  <a:pt x="1242969" y="319169"/>
                  <a:pt x="1240016" y="319073"/>
                  <a:pt x="1236397" y="320598"/>
                </a:cubicBezTo>
                <a:lnTo>
                  <a:pt x="1232968" y="317550"/>
                </a:lnTo>
                <a:lnTo>
                  <a:pt x="1230491" y="315359"/>
                </a:lnTo>
                <a:cubicBezTo>
                  <a:pt x="1227539" y="316692"/>
                  <a:pt x="1224395" y="318502"/>
                  <a:pt x="1223538" y="319359"/>
                </a:cubicBezTo>
                <a:cubicBezTo>
                  <a:pt x="1222586" y="320217"/>
                  <a:pt x="1217156" y="316978"/>
                  <a:pt x="1216680" y="316787"/>
                </a:cubicBezTo>
                <a:cubicBezTo>
                  <a:pt x="1216299" y="316502"/>
                  <a:pt x="1215442" y="315740"/>
                  <a:pt x="1214870" y="314883"/>
                </a:cubicBezTo>
                <a:close/>
                <a:moveTo>
                  <a:pt x="1267163" y="313930"/>
                </a:moveTo>
                <a:cubicBezTo>
                  <a:pt x="1265448" y="313835"/>
                  <a:pt x="1263448" y="313454"/>
                  <a:pt x="1262114" y="314025"/>
                </a:cubicBezTo>
                <a:lnTo>
                  <a:pt x="1260305" y="314692"/>
                </a:lnTo>
                <a:cubicBezTo>
                  <a:pt x="1258590" y="316121"/>
                  <a:pt x="1255732" y="316787"/>
                  <a:pt x="1253828" y="316121"/>
                </a:cubicBezTo>
                <a:cubicBezTo>
                  <a:pt x="1252018" y="315454"/>
                  <a:pt x="1248398" y="315454"/>
                  <a:pt x="1250875" y="317740"/>
                </a:cubicBezTo>
                <a:cubicBezTo>
                  <a:pt x="1253447" y="320121"/>
                  <a:pt x="1255161" y="328313"/>
                  <a:pt x="1256114" y="328694"/>
                </a:cubicBezTo>
                <a:lnTo>
                  <a:pt x="1256590" y="328408"/>
                </a:lnTo>
                <a:lnTo>
                  <a:pt x="1261162" y="326027"/>
                </a:lnTo>
                <a:cubicBezTo>
                  <a:pt x="1267163" y="325169"/>
                  <a:pt x="1271258" y="323550"/>
                  <a:pt x="1270306" y="322598"/>
                </a:cubicBezTo>
                <a:cubicBezTo>
                  <a:pt x="1269353" y="321645"/>
                  <a:pt x="1268782" y="318216"/>
                  <a:pt x="1271163" y="317169"/>
                </a:cubicBezTo>
                <a:lnTo>
                  <a:pt x="1271449" y="316121"/>
                </a:lnTo>
                <a:cubicBezTo>
                  <a:pt x="1272115" y="313358"/>
                  <a:pt x="1269163" y="314025"/>
                  <a:pt x="1267163" y="313930"/>
                </a:cubicBezTo>
                <a:close/>
                <a:moveTo>
                  <a:pt x="1433388" y="312817"/>
                </a:moveTo>
                <a:lnTo>
                  <a:pt x="1435893" y="314391"/>
                </a:lnTo>
                <a:lnTo>
                  <a:pt x="1432613" y="313806"/>
                </a:lnTo>
                <a:close/>
                <a:moveTo>
                  <a:pt x="1424135" y="308881"/>
                </a:moveTo>
                <a:cubicBezTo>
                  <a:pt x="1425469" y="309072"/>
                  <a:pt x="1429374" y="310025"/>
                  <a:pt x="1429850" y="310310"/>
                </a:cubicBezTo>
                <a:cubicBezTo>
                  <a:pt x="1430231" y="310787"/>
                  <a:pt x="1430231" y="312787"/>
                  <a:pt x="1429755" y="313168"/>
                </a:cubicBezTo>
                <a:cubicBezTo>
                  <a:pt x="1429279" y="313549"/>
                  <a:pt x="1428136" y="313739"/>
                  <a:pt x="1427278" y="313549"/>
                </a:cubicBezTo>
                <a:lnTo>
                  <a:pt x="1426802" y="313168"/>
                </a:lnTo>
                <a:lnTo>
                  <a:pt x="1422325" y="309644"/>
                </a:lnTo>
                <a:cubicBezTo>
                  <a:pt x="1421183" y="313454"/>
                  <a:pt x="1418706" y="315644"/>
                  <a:pt x="1416801" y="314597"/>
                </a:cubicBezTo>
                <a:cubicBezTo>
                  <a:pt x="1414896" y="313549"/>
                  <a:pt x="1414610" y="309263"/>
                  <a:pt x="1416039" y="310215"/>
                </a:cubicBezTo>
                <a:cubicBezTo>
                  <a:pt x="1417468" y="311168"/>
                  <a:pt x="1422802" y="308691"/>
                  <a:pt x="1424135" y="308881"/>
                </a:cubicBezTo>
                <a:close/>
                <a:moveTo>
                  <a:pt x="1368889" y="307453"/>
                </a:moveTo>
                <a:cubicBezTo>
                  <a:pt x="1370604" y="309167"/>
                  <a:pt x="1370890" y="311263"/>
                  <a:pt x="1369461" y="312216"/>
                </a:cubicBezTo>
                <a:cubicBezTo>
                  <a:pt x="1368032" y="313168"/>
                  <a:pt x="1363651" y="312977"/>
                  <a:pt x="1360222" y="312120"/>
                </a:cubicBezTo>
                <a:lnTo>
                  <a:pt x="1357079" y="311549"/>
                </a:lnTo>
                <a:lnTo>
                  <a:pt x="1354316" y="310977"/>
                </a:lnTo>
                <a:cubicBezTo>
                  <a:pt x="1351745" y="309263"/>
                  <a:pt x="1350316" y="310501"/>
                  <a:pt x="1351173" y="313740"/>
                </a:cubicBezTo>
                <a:lnTo>
                  <a:pt x="1346030" y="313549"/>
                </a:lnTo>
                <a:lnTo>
                  <a:pt x="1344887" y="313549"/>
                </a:lnTo>
                <a:cubicBezTo>
                  <a:pt x="1343553" y="311358"/>
                  <a:pt x="1341267" y="310596"/>
                  <a:pt x="1339838" y="311739"/>
                </a:cubicBezTo>
                <a:cubicBezTo>
                  <a:pt x="1338410" y="312882"/>
                  <a:pt x="1334028" y="315454"/>
                  <a:pt x="1333647" y="314502"/>
                </a:cubicBezTo>
                <a:cubicBezTo>
                  <a:pt x="1333266" y="313549"/>
                  <a:pt x="1330789" y="312501"/>
                  <a:pt x="1328694" y="313644"/>
                </a:cubicBezTo>
                <a:cubicBezTo>
                  <a:pt x="1326598" y="314787"/>
                  <a:pt x="1321169" y="317073"/>
                  <a:pt x="1320788" y="316406"/>
                </a:cubicBezTo>
                <a:cubicBezTo>
                  <a:pt x="1320503" y="315740"/>
                  <a:pt x="1319169" y="314121"/>
                  <a:pt x="1318502" y="314502"/>
                </a:cubicBezTo>
                <a:cubicBezTo>
                  <a:pt x="1317836" y="314883"/>
                  <a:pt x="1315740" y="314883"/>
                  <a:pt x="1315549" y="313644"/>
                </a:cubicBezTo>
                <a:cubicBezTo>
                  <a:pt x="1315264" y="312406"/>
                  <a:pt x="1315169" y="312787"/>
                  <a:pt x="1315740" y="316311"/>
                </a:cubicBezTo>
                <a:lnTo>
                  <a:pt x="1309358" y="312406"/>
                </a:lnTo>
                <a:cubicBezTo>
                  <a:pt x="1307168" y="311073"/>
                  <a:pt x="1302786" y="311549"/>
                  <a:pt x="1299452" y="311930"/>
                </a:cubicBezTo>
                <a:lnTo>
                  <a:pt x="1297833" y="312120"/>
                </a:lnTo>
                <a:cubicBezTo>
                  <a:pt x="1296309" y="313740"/>
                  <a:pt x="1294404" y="316502"/>
                  <a:pt x="1293547" y="318216"/>
                </a:cubicBezTo>
                <a:lnTo>
                  <a:pt x="1292404" y="317931"/>
                </a:lnTo>
                <a:cubicBezTo>
                  <a:pt x="1289356" y="317264"/>
                  <a:pt x="1286784" y="315359"/>
                  <a:pt x="1283164" y="315740"/>
                </a:cubicBezTo>
                <a:lnTo>
                  <a:pt x="1282593" y="315835"/>
                </a:lnTo>
                <a:cubicBezTo>
                  <a:pt x="1281450" y="313454"/>
                  <a:pt x="1279831" y="312311"/>
                  <a:pt x="1279069" y="313358"/>
                </a:cubicBezTo>
                <a:cubicBezTo>
                  <a:pt x="1278307" y="314406"/>
                  <a:pt x="1282403" y="319264"/>
                  <a:pt x="1290404" y="321455"/>
                </a:cubicBezTo>
                <a:lnTo>
                  <a:pt x="1297452" y="322026"/>
                </a:lnTo>
                <a:lnTo>
                  <a:pt x="1299929" y="322217"/>
                </a:lnTo>
                <a:cubicBezTo>
                  <a:pt x="1303072" y="322312"/>
                  <a:pt x="1308025" y="322312"/>
                  <a:pt x="1311073" y="322217"/>
                </a:cubicBezTo>
                <a:lnTo>
                  <a:pt x="1313835" y="322312"/>
                </a:lnTo>
                <a:cubicBezTo>
                  <a:pt x="1316216" y="322312"/>
                  <a:pt x="1318598" y="321741"/>
                  <a:pt x="1320979" y="321169"/>
                </a:cubicBezTo>
                <a:cubicBezTo>
                  <a:pt x="1324789" y="320312"/>
                  <a:pt x="1334123" y="320121"/>
                  <a:pt x="1338981" y="320217"/>
                </a:cubicBezTo>
                <a:lnTo>
                  <a:pt x="1344982" y="320312"/>
                </a:lnTo>
                <a:cubicBezTo>
                  <a:pt x="1350602" y="318121"/>
                  <a:pt x="1355269" y="319454"/>
                  <a:pt x="1355269" y="323169"/>
                </a:cubicBezTo>
                <a:lnTo>
                  <a:pt x="1360793" y="318502"/>
                </a:lnTo>
                <a:lnTo>
                  <a:pt x="1361270" y="318121"/>
                </a:lnTo>
                <a:cubicBezTo>
                  <a:pt x="1364127" y="319645"/>
                  <a:pt x="1367747" y="320883"/>
                  <a:pt x="1369175" y="320788"/>
                </a:cubicBezTo>
                <a:cubicBezTo>
                  <a:pt x="1370604" y="320693"/>
                  <a:pt x="1376319" y="320407"/>
                  <a:pt x="1379367" y="318312"/>
                </a:cubicBezTo>
                <a:lnTo>
                  <a:pt x="1383272" y="318216"/>
                </a:lnTo>
                <a:lnTo>
                  <a:pt x="1384320" y="318026"/>
                </a:lnTo>
                <a:cubicBezTo>
                  <a:pt x="1386225" y="317931"/>
                  <a:pt x="1387178" y="316883"/>
                  <a:pt x="1386415" y="315740"/>
                </a:cubicBezTo>
                <a:cubicBezTo>
                  <a:pt x="1385654" y="314597"/>
                  <a:pt x="1382701" y="312501"/>
                  <a:pt x="1381272" y="313168"/>
                </a:cubicBezTo>
                <a:cubicBezTo>
                  <a:pt x="1379748" y="313835"/>
                  <a:pt x="1376795" y="308977"/>
                  <a:pt x="1375843" y="307548"/>
                </a:cubicBezTo>
                <a:lnTo>
                  <a:pt x="1373462" y="307548"/>
                </a:lnTo>
                <a:close/>
                <a:moveTo>
                  <a:pt x="1718172" y="306882"/>
                </a:moveTo>
                <a:cubicBezTo>
                  <a:pt x="1720744" y="306501"/>
                  <a:pt x="1728078" y="306596"/>
                  <a:pt x="1727126" y="308596"/>
                </a:cubicBezTo>
                <a:lnTo>
                  <a:pt x="1726649" y="309644"/>
                </a:lnTo>
                <a:cubicBezTo>
                  <a:pt x="1721696" y="311930"/>
                  <a:pt x="1717410" y="312787"/>
                  <a:pt x="1717124" y="311454"/>
                </a:cubicBezTo>
                <a:cubicBezTo>
                  <a:pt x="1716838" y="310120"/>
                  <a:pt x="1710171" y="310692"/>
                  <a:pt x="1709790" y="310025"/>
                </a:cubicBezTo>
                <a:lnTo>
                  <a:pt x="1709981" y="309453"/>
                </a:lnTo>
                <a:lnTo>
                  <a:pt x="1710361" y="308025"/>
                </a:lnTo>
                <a:cubicBezTo>
                  <a:pt x="1712171" y="307739"/>
                  <a:pt x="1715600" y="307167"/>
                  <a:pt x="1718172" y="306882"/>
                </a:cubicBezTo>
                <a:close/>
                <a:moveTo>
                  <a:pt x="1657021" y="305739"/>
                </a:moveTo>
                <a:cubicBezTo>
                  <a:pt x="1659974" y="305929"/>
                  <a:pt x="1664641" y="307644"/>
                  <a:pt x="1667498" y="309454"/>
                </a:cubicBezTo>
                <a:lnTo>
                  <a:pt x="1668165" y="311359"/>
                </a:lnTo>
                <a:lnTo>
                  <a:pt x="1668737" y="312597"/>
                </a:lnTo>
                <a:cubicBezTo>
                  <a:pt x="1666260" y="314883"/>
                  <a:pt x="1663307" y="314121"/>
                  <a:pt x="1662260" y="310882"/>
                </a:cubicBezTo>
                <a:lnTo>
                  <a:pt x="1660736" y="308692"/>
                </a:lnTo>
                <a:cubicBezTo>
                  <a:pt x="1659497" y="306882"/>
                  <a:pt x="1657402" y="307358"/>
                  <a:pt x="1655497" y="308692"/>
                </a:cubicBezTo>
                <a:lnTo>
                  <a:pt x="1655116" y="308977"/>
                </a:lnTo>
                <a:cubicBezTo>
                  <a:pt x="1653973" y="308596"/>
                  <a:pt x="1653402" y="307168"/>
                  <a:pt x="1653782" y="305834"/>
                </a:cubicBezTo>
                <a:lnTo>
                  <a:pt x="1654163" y="305834"/>
                </a:lnTo>
                <a:close/>
                <a:moveTo>
                  <a:pt x="1480368" y="305096"/>
                </a:moveTo>
                <a:cubicBezTo>
                  <a:pt x="1478880" y="305191"/>
                  <a:pt x="1477046" y="306072"/>
                  <a:pt x="1475379" y="306310"/>
                </a:cubicBezTo>
                <a:lnTo>
                  <a:pt x="1473950" y="306500"/>
                </a:lnTo>
                <a:cubicBezTo>
                  <a:pt x="1472140" y="306215"/>
                  <a:pt x="1470712" y="307644"/>
                  <a:pt x="1470712" y="309834"/>
                </a:cubicBezTo>
                <a:cubicBezTo>
                  <a:pt x="1470712" y="312025"/>
                  <a:pt x="1474712" y="316597"/>
                  <a:pt x="1479570" y="314978"/>
                </a:cubicBezTo>
                <a:lnTo>
                  <a:pt x="1481094" y="316121"/>
                </a:lnTo>
                <a:lnTo>
                  <a:pt x="1486809" y="320312"/>
                </a:lnTo>
                <a:cubicBezTo>
                  <a:pt x="1492048" y="317454"/>
                  <a:pt x="1495477" y="312977"/>
                  <a:pt x="1494524" y="310310"/>
                </a:cubicBezTo>
                <a:cubicBezTo>
                  <a:pt x="1493572" y="307644"/>
                  <a:pt x="1484237" y="309358"/>
                  <a:pt x="1483285" y="308977"/>
                </a:cubicBezTo>
                <a:lnTo>
                  <a:pt x="1483285" y="308596"/>
                </a:lnTo>
                <a:cubicBezTo>
                  <a:pt x="1482999" y="305691"/>
                  <a:pt x="1481856" y="305000"/>
                  <a:pt x="1480368" y="305096"/>
                </a:cubicBezTo>
                <a:close/>
                <a:moveTo>
                  <a:pt x="1687787" y="305072"/>
                </a:moveTo>
                <a:cubicBezTo>
                  <a:pt x="1692549" y="303929"/>
                  <a:pt x="1696550" y="303929"/>
                  <a:pt x="1696645" y="305072"/>
                </a:cubicBezTo>
                <a:cubicBezTo>
                  <a:pt x="1696740" y="306215"/>
                  <a:pt x="1693788" y="310216"/>
                  <a:pt x="1689597" y="310787"/>
                </a:cubicBezTo>
                <a:lnTo>
                  <a:pt x="1688168" y="309644"/>
                </a:lnTo>
                <a:lnTo>
                  <a:pt x="1683405" y="305548"/>
                </a:lnTo>
                <a:cubicBezTo>
                  <a:pt x="1681500" y="308882"/>
                  <a:pt x="1678643" y="310882"/>
                  <a:pt x="1677024" y="309930"/>
                </a:cubicBezTo>
                <a:cubicBezTo>
                  <a:pt x="1675405" y="309073"/>
                  <a:pt x="1673690" y="305644"/>
                  <a:pt x="1679786" y="305834"/>
                </a:cubicBezTo>
                <a:lnTo>
                  <a:pt x="1683881" y="305453"/>
                </a:lnTo>
                <a:close/>
                <a:moveTo>
                  <a:pt x="1627779" y="304596"/>
                </a:moveTo>
                <a:cubicBezTo>
                  <a:pt x="1629970" y="306310"/>
                  <a:pt x="1627684" y="312787"/>
                  <a:pt x="1625493" y="312216"/>
                </a:cubicBezTo>
                <a:lnTo>
                  <a:pt x="1623398" y="311930"/>
                </a:lnTo>
                <a:lnTo>
                  <a:pt x="1621492" y="311644"/>
                </a:lnTo>
                <a:cubicBezTo>
                  <a:pt x="1617968" y="311740"/>
                  <a:pt x="1616445" y="310216"/>
                  <a:pt x="1618064" y="308311"/>
                </a:cubicBezTo>
                <a:cubicBezTo>
                  <a:pt x="1619683" y="306310"/>
                  <a:pt x="1625588" y="302977"/>
                  <a:pt x="1627779" y="304596"/>
                </a:cubicBezTo>
                <a:close/>
                <a:moveTo>
                  <a:pt x="1593394" y="304405"/>
                </a:moveTo>
                <a:lnTo>
                  <a:pt x="1594156" y="304786"/>
                </a:lnTo>
                <a:lnTo>
                  <a:pt x="1597966" y="306786"/>
                </a:lnTo>
                <a:cubicBezTo>
                  <a:pt x="1596823" y="310406"/>
                  <a:pt x="1595299" y="312406"/>
                  <a:pt x="1594632" y="311168"/>
                </a:cubicBezTo>
                <a:cubicBezTo>
                  <a:pt x="1593966" y="309930"/>
                  <a:pt x="1590822" y="307739"/>
                  <a:pt x="1588822" y="308596"/>
                </a:cubicBezTo>
                <a:cubicBezTo>
                  <a:pt x="1586917" y="309358"/>
                  <a:pt x="1583297" y="310406"/>
                  <a:pt x="1585393" y="308977"/>
                </a:cubicBezTo>
                <a:cubicBezTo>
                  <a:pt x="1587488" y="307548"/>
                  <a:pt x="1586155" y="303262"/>
                  <a:pt x="1586155" y="304786"/>
                </a:cubicBezTo>
                <a:cubicBezTo>
                  <a:pt x="1586155" y="306310"/>
                  <a:pt x="1592346" y="304405"/>
                  <a:pt x="1593394" y="304405"/>
                </a:cubicBezTo>
                <a:close/>
                <a:moveTo>
                  <a:pt x="1422801" y="303452"/>
                </a:moveTo>
                <a:cubicBezTo>
                  <a:pt x="1420991" y="306310"/>
                  <a:pt x="1418324" y="303548"/>
                  <a:pt x="1416229" y="304215"/>
                </a:cubicBezTo>
                <a:cubicBezTo>
                  <a:pt x="1413657" y="304977"/>
                  <a:pt x="1408799" y="305643"/>
                  <a:pt x="1408704" y="306405"/>
                </a:cubicBezTo>
                <a:cubicBezTo>
                  <a:pt x="1408514" y="311263"/>
                  <a:pt x="1403846" y="308882"/>
                  <a:pt x="1401370" y="310025"/>
                </a:cubicBezTo>
                <a:cubicBezTo>
                  <a:pt x="1400798" y="310310"/>
                  <a:pt x="1400513" y="311168"/>
                  <a:pt x="1400417" y="311739"/>
                </a:cubicBezTo>
                <a:cubicBezTo>
                  <a:pt x="1399560" y="315073"/>
                  <a:pt x="1397369" y="314311"/>
                  <a:pt x="1395179" y="312787"/>
                </a:cubicBezTo>
                <a:lnTo>
                  <a:pt x="1393845" y="311835"/>
                </a:lnTo>
                <a:cubicBezTo>
                  <a:pt x="1392512" y="310692"/>
                  <a:pt x="1389845" y="310787"/>
                  <a:pt x="1387939" y="312025"/>
                </a:cubicBezTo>
                <a:lnTo>
                  <a:pt x="1388130" y="312596"/>
                </a:lnTo>
                <a:lnTo>
                  <a:pt x="1388606" y="314406"/>
                </a:lnTo>
                <a:cubicBezTo>
                  <a:pt x="1389845" y="316121"/>
                  <a:pt x="1393750" y="318978"/>
                  <a:pt x="1397083" y="320598"/>
                </a:cubicBezTo>
                <a:lnTo>
                  <a:pt x="1399655" y="320026"/>
                </a:lnTo>
                <a:lnTo>
                  <a:pt x="1404227" y="319073"/>
                </a:lnTo>
                <a:cubicBezTo>
                  <a:pt x="1408799" y="316692"/>
                  <a:pt x="1413466" y="316502"/>
                  <a:pt x="1414514" y="318692"/>
                </a:cubicBezTo>
                <a:lnTo>
                  <a:pt x="1416610" y="319550"/>
                </a:lnTo>
                <a:cubicBezTo>
                  <a:pt x="1418515" y="320217"/>
                  <a:pt x="1421563" y="318692"/>
                  <a:pt x="1424135" y="318216"/>
                </a:cubicBezTo>
                <a:cubicBezTo>
                  <a:pt x="1424897" y="318121"/>
                  <a:pt x="1425849" y="318312"/>
                  <a:pt x="1426706" y="318216"/>
                </a:cubicBezTo>
                <a:lnTo>
                  <a:pt x="1429945" y="317645"/>
                </a:lnTo>
                <a:cubicBezTo>
                  <a:pt x="1429278" y="315644"/>
                  <a:pt x="1429088" y="313644"/>
                  <a:pt x="1429564" y="313263"/>
                </a:cubicBezTo>
                <a:lnTo>
                  <a:pt x="1432613" y="313806"/>
                </a:lnTo>
                <a:lnTo>
                  <a:pt x="1432516" y="313930"/>
                </a:lnTo>
                <a:cubicBezTo>
                  <a:pt x="1431183" y="315073"/>
                  <a:pt x="1434993" y="320217"/>
                  <a:pt x="1437470" y="322217"/>
                </a:cubicBezTo>
                <a:lnTo>
                  <a:pt x="1438994" y="318121"/>
                </a:lnTo>
                <a:lnTo>
                  <a:pt x="1439184" y="317550"/>
                </a:lnTo>
                <a:cubicBezTo>
                  <a:pt x="1440422" y="316978"/>
                  <a:pt x="1441661" y="317931"/>
                  <a:pt x="1438041" y="315740"/>
                </a:cubicBezTo>
                <a:lnTo>
                  <a:pt x="1435893" y="314391"/>
                </a:lnTo>
                <a:lnTo>
                  <a:pt x="1443399" y="315728"/>
                </a:lnTo>
                <a:cubicBezTo>
                  <a:pt x="1450424" y="317097"/>
                  <a:pt x="1457901" y="318550"/>
                  <a:pt x="1459948" y="318692"/>
                </a:cubicBezTo>
                <a:lnTo>
                  <a:pt x="1463092" y="317931"/>
                </a:lnTo>
                <a:lnTo>
                  <a:pt x="1464902" y="317550"/>
                </a:lnTo>
                <a:cubicBezTo>
                  <a:pt x="1466140" y="315359"/>
                  <a:pt x="1466235" y="312406"/>
                  <a:pt x="1465282" y="310977"/>
                </a:cubicBezTo>
                <a:cubicBezTo>
                  <a:pt x="1464330" y="309548"/>
                  <a:pt x="1459091" y="309548"/>
                  <a:pt x="1456710" y="308787"/>
                </a:cubicBezTo>
                <a:cubicBezTo>
                  <a:pt x="1454329" y="308025"/>
                  <a:pt x="1445566" y="312406"/>
                  <a:pt x="1440327" y="312882"/>
                </a:cubicBezTo>
                <a:lnTo>
                  <a:pt x="1438803" y="307548"/>
                </a:lnTo>
                <a:cubicBezTo>
                  <a:pt x="1438613" y="306786"/>
                  <a:pt x="1436231" y="305548"/>
                  <a:pt x="1435469" y="305739"/>
                </a:cubicBezTo>
                <a:cubicBezTo>
                  <a:pt x="1432516" y="306691"/>
                  <a:pt x="1435660" y="307453"/>
                  <a:pt x="1435755" y="308406"/>
                </a:cubicBezTo>
                <a:lnTo>
                  <a:pt x="1435946" y="309548"/>
                </a:lnTo>
                <a:lnTo>
                  <a:pt x="1433388" y="312817"/>
                </a:lnTo>
                <a:lnTo>
                  <a:pt x="1430612" y="311073"/>
                </a:lnTo>
                <a:cubicBezTo>
                  <a:pt x="1430135" y="310692"/>
                  <a:pt x="1428706" y="308501"/>
                  <a:pt x="1428516" y="306977"/>
                </a:cubicBezTo>
                <a:lnTo>
                  <a:pt x="1427849" y="305834"/>
                </a:lnTo>
                <a:cubicBezTo>
                  <a:pt x="1427373" y="304977"/>
                  <a:pt x="1426230" y="304215"/>
                  <a:pt x="1425182" y="303643"/>
                </a:cubicBezTo>
                <a:cubicBezTo>
                  <a:pt x="1424611" y="303357"/>
                  <a:pt x="1422991" y="303262"/>
                  <a:pt x="1422801" y="303452"/>
                </a:cubicBezTo>
                <a:close/>
                <a:moveTo>
                  <a:pt x="37104" y="250112"/>
                </a:moveTo>
                <a:cubicBezTo>
                  <a:pt x="36152" y="249065"/>
                  <a:pt x="33675" y="249255"/>
                  <a:pt x="31579" y="250398"/>
                </a:cubicBezTo>
                <a:cubicBezTo>
                  <a:pt x="29484" y="251541"/>
                  <a:pt x="26150" y="255446"/>
                  <a:pt x="28341" y="256971"/>
                </a:cubicBezTo>
                <a:lnTo>
                  <a:pt x="30151" y="256875"/>
                </a:lnTo>
                <a:lnTo>
                  <a:pt x="33389" y="256589"/>
                </a:lnTo>
                <a:cubicBezTo>
                  <a:pt x="37295" y="255066"/>
                  <a:pt x="38056" y="251065"/>
                  <a:pt x="37104" y="250112"/>
                </a:cubicBezTo>
                <a:close/>
                <a:moveTo>
                  <a:pt x="1785703" y="154767"/>
                </a:moveTo>
                <a:cubicBezTo>
                  <a:pt x="1783799" y="154577"/>
                  <a:pt x="1781512" y="156387"/>
                  <a:pt x="1779703" y="157720"/>
                </a:cubicBezTo>
                <a:cubicBezTo>
                  <a:pt x="1779226" y="158006"/>
                  <a:pt x="1779893" y="160292"/>
                  <a:pt x="1780275" y="160292"/>
                </a:cubicBezTo>
                <a:lnTo>
                  <a:pt x="1781703" y="160387"/>
                </a:lnTo>
                <a:cubicBezTo>
                  <a:pt x="1783322" y="160006"/>
                  <a:pt x="1784846" y="160482"/>
                  <a:pt x="1785037" y="161339"/>
                </a:cubicBezTo>
                <a:cubicBezTo>
                  <a:pt x="1785323" y="162292"/>
                  <a:pt x="1790752" y="160863"/>
                  <a:pt x="1791609" y="160006"/>
                </a:cubicBezTo>
                <a:cubicBezTo>
                  <a:pt x="1792466" y="159149"/>
                  <a:pt x="1790847" y="156863"/>
                  <a:pt x="1788085" y="154958"/>
                </a:cubicBezTo>
                <a:close/>
                <a:moveTo>
                  <a:pt x="1802182" y="149814"/>
                </a:moveTo>
                <a:lnTo>
                  <a:pt x="1798276" y="150862"/>
                </a:lnTo>
                <a:lnTo>
                  <a:pt x="1792847" y="152291"/>
                </a:lnTo>
                <a:cubicBezTo>
                  <a:pt x="1795419" y="154862"/>
                  <a:pt x="1797133" y="157529"/>
                  <a:pt x="1796753" y="158006"/>
                </a:cubicBezTo>
                <a:cubicBezTo>
                  <a:pt x="1796372" y="158577"/>
                  <a:pt x="1798181" y="161244"/>
                  <a:pt x="1801706" y="162959"/>
                </a:cubicBezTo>
                <a:lnTo>
                  <a:pt x="1804182" y="162483"/>
                </a:lnTo>
                <a:lnTo>
                  <a:pt x="1807230" y="161911"/>
                </a:lnTo>
                <a:cubicBezTo>
                  <a:pt x="1810945" y="158958"/>
                  <a:pt x="1813326" y="156006"/>
                  <a:pt x="1812374" y="155244"/>
                </a:cubicBezTo>
                <a:cubicBezTo>
                  <a:pt x="1811421" y="154481"/>
                  <a:pt x="1806182" y="151433"/>
                  <a:pt x="1802182" y="149814"/>
                </a:cubicBezTo>
                <a:close/>
                <a:moveTo>
                  <a:pt x="432487" y="133336"/>
                </a:moveTo>
                <a:cubicBezTo>
                  <a:pt x="429439" y="134384"/>
                  <a:pt x="439440" y="143052"/>
                  <a:pt x="440773" y="141242"/>
                </a:cubicBezTo>
                <a:cubicBezTo>
                  <a:pt x="442107" y="139432"/>
                  <a:pt x="442297" y="136860"/>
                  <a:pt x="441250" y="135527"/>
                </a:cubicBezTo>
                <a:cubicBezTo>
                  <a:pt x="440202" y="134098"/>
                  <a:pt x="435630" y="132288"/>
                  <a:pt x="432487" y="133336"/>
                </a:cubicBezTo>
                <a:close/>
                <a:moveTo>
                  <a:pt x="1990301" y="272"/>
                </a:moveTo>
                <a:cubicBezTo>
                  <a:pt x="1991253" y="558"/>
                  <a:pt x="1994016" y="2462"/>
                  <a:pt x="1994873" y="3510"/>
                </a:cubicBezTo>
                <a:lnTo>
                  <a:pt x="1995920" y="4177"/>
                </a:lnTo>
                <a:cubicBezTo>
                  <a:pt x="1997063" y="4939"/>
                  <a:pt x="1998778" y="5701"/>
                  <a:pt x="2000016" y="5510"/>
                </a:cubicBezTo>
                <a:cubicBezTo>
                  <a:pt x="2005350" y="4844"/>
                  <a:pt x="2009827" y="6558"/>
                  <a:pt x="2013827" y="8844"/>
                </a:cubicBezTo>
                <a:lnTo>
                  <a:pt x="2019161" y="11892"/>
                </a:lnTo>
                <a:cubicBezTo>
                  <a:pt x="2019256" y="8082"/>
                  <a:pt x="2020971" y="6558"/>
                  <a:pt x="2022971" y="8558"/>
                </a:cubicBezTo>
                <a:cubicBezTo>
                  <a:pt x="2024972" y="10559"/>
                  <a:pt x="2028401" y="20846"/>
                  <a:pt x="2030401" y="25704"/>
                </a:cubicBezTo>
                <a:lnTo>
                  <a:pt x="2037830" y="26561"/>
                </a:lnTo>
                <a:lnTo>
                  <a:pt x="2040688" y="26942"/>
                </a:lnTo>
                <a:cubicBezTo>
                  <a:pt x="2043164" y="26751"/>
                  <a:pt x="2043355" y="28847"/>
                  <a:pt x="2041164" y="31609"/>
                </a:cubicBezTo>
                <a:lnTo>
                  <a:pt x="2047165" y="30466"/>
                </a:lnTo>
                <a:lnTo>
                  <a:pt x="2051642" y="29609"/>
                </a:lnTo>
                <a:cubicBezTo>
                  <a:pt x="2054308" y="30561"/>
                  <a:pt x="2056023" y="33323"/>
                  <a:pt x="2055356" y="35610"/>
                </a:cubicBezTo>
                <a:lnTo>
                  <a:pt x="2056309" y="36752"/>
                </a:lnTo>
                <a:lnTo>
                  <a:pt x="2058976" y="40086"/>
                </a:lnTo>
                <a:cubicBezTo>
                  <a:pt x="2062976" y="43801"/>
                  <a:pt x="2064500" y="47135"/>
                  <a:pt x="2062310" y="47516"/>
                </a:cubicBezTo>
                <a:cubicBezTo>
                  <a:pt x="2060119" y="47897"/>
                  <a:pt x="2052785" y="45896"/>
                  <a:pt x="2051166" y="45611"/>
                </a:cubicBezTo>
                <a:cubicBezTo>
                  <a:pt x="2049546" y="45420"/>
                  <a:pt x="2045831" y="51040"/>
                  <a:pt x="2046975" y="50659"/>
                </a:cubicBezTo>
                <a:cubicBezTo>
                  <a:pt x="2048212" y="50278"/>
                  <a:pt x="2051356" y="49611"/>
                  <a:pt x="2051737" y="49992"/>
                </a:cubicBezTo>
                <a:cubicBezTo>
                  <a:pt x="2052118" y="50373"/>
                  <a:pt x="2052594" y="53802"/>
                  <a:pt x="2052594" y="56850"/>
                </a:cubicBezTo>
                <a:cubicBezTo>
                  <a:pt x="2052689" y="59993"/>
                  <a:pt x="2047831" y="67709"/>
                  <a:pt x="2048689" y="67994"/>
                </a:cubicBezTo>
                <a:cubicBezTo>
                  <a:pt x="2049546" y="68185"/>
                  <a:pt x="2051832" y="69900"/>
                  <a:pt x="2050499" y="70757"/>
                </a:cubicBezTo>
                <a:cubicBezTo>
                  <a:pt x="2049070" y="71614"/>
                  <a:pt x="2044879" y="75424"/>
                  <a:pt x="2044879" y="76758"/>
                </a:cubicBezTo>
                <a:cubicBezTo>
                  <a:pt x="2044879" y="78186"/>
                  <a:pt x="2044212" y="83044"/>
                  <a:pt x="2043450" y="82568"/>
                </a:cubicBezTo>
                <a:cubicBezTo>
                  <a:pt x="2042593" y="82091"/>
                  <a:pt x="2040592" y="82949"/>
                  <a:pt x="2040212" y="85139"/>
                </a:cubicBezTo>
                <a:cubicBezTo>
                  <a:pt x="2039926" y="87330"/>
                  <a:pt x="2046212" y="93521"/>
                  <a:pt x="2045355" y="94760"/>
                </a:cubicBezTo>
                <a:lnTo>
                  <a:pt x="2044879" y="95998"/>
                </a:lnTo>
                <a:cubicBezTo>
                  <a:pt x="2043640" y="99237"/>
                  <a:pt x="2044117" y="103237"/>
                  <a:pt x="2038402" y="104189"/>
                </a:cubicBezTo>
                <a:cubicBezTo>
                  <a:pt x="2037735" y="104285"/>
                  <a:pt x="2036878" y="106285"/>
                  <a:pt x="2037259" y="106761"/>
                </a:cubicBezTo>
                <a:lnTo>
                  <a:pt x="2039259" y="109333"/>
                </a:lnTo>
                <a:cubicBezTo>
                  <a:pt x="2042021" y="112095"/>
                  <a:pt x="2041735" y="114191"/>
                  <a:pt x="2038687" y="113810"/>
                </a:cubicBezTo>
                <a:lnTo>
                  <a:pt x="2039545" y="117906"/>
                </a:lnTo>
                <a:lnTo>
                  <a:pt x="2040497" y="122287"/>
                </a:lnTo>
                <a:cubicBezTo>
                  <a:pt x="2040688" y="127335"/>
                  <a:pt x="2039640" y="131336"/>
                  <a:pt x="2038211" y="131241"/>
                </a:cubicBezTo>
                <a:lnTo>
                  <a:pt x="2037640" y="130574"/>
                </a:lnTo>
                <a:lnTo>
                  <a:pt x="2035925" y="128764"/>
                </a:lnTo>
                <a:cubicBezTo>
                  <a:pt x="2034306" y="126573"/>
                  <a:pt x="2032116" y="124097"/>
                  <a:pt x="2030972" y="123144"/>
                </a:cubicBezTo>
                <a:cubicBezTo>
                  <a:pt x="2029829" y="122192"/>
                  <a:pt x="2027258" y="125144"/>
                  <a:pt x="2027639" y="126478"/>
                </a:cubicBezTo>
                <a:lnTo>
                  <a:pt x="2030020" y="127335"/>
                </a:lnTo>
                <a:cubicBezTo>
                  <a:pt x="2033163" y="128383"/>
                  <a:pt x="2032782" y="132574"/>
                  <a:pt x="2029639" y="133241"/>
                </a:cubicBezTo>
                <a:cubicBezTo>
                  <a:pt x="2027067" y="133812"/>
                  <a:pt x="2024495" y="138098"/>
                  <a:pt x="2021162" y="134098"/>
                </a:cubicBezTo>
                <a:cubicBezTo>
                  <a:pt x="2020971" y="133908"/>
                  <a:pt x="2019923" y="134003"/>
                  <a:pt x="2019447" y="134289"/>
                </a:cubicBezTo>
                <a:cubicBezTo>
                  <a:pt x="2011541" y="138098"/>
                  <a:pt x="2002778" y="137622"/>
                  <a:pt x="1994110" y="137717"/>
                </a:cubicBezTo>
                <a:cubicBezTo>
                  <a:pt x="1991539" y="137717"/>
                  <a:pt x="1988300" y="139718"/>
                  <a:pt x="1986586" y="138956"/>
                </a:cubicBezTo>
                <a:lnTo>
                  <a:pt x="1984491" y="138098"/>
                </a:lnTo>
                <a:cubicBezTo>
                  <a:pt x="1982966" y="134765"/>
                  <a:pt x="1981443" y="134765"/>
                  <a:pt x="1981252" y="138098"/>
                </a:cubicBezTo>
                <a:lnTo>
                  <a:pt x="1979823" y="138860"/>
                </a:lnTo>
                <a:cubicBezTo>
                  <a:pt x="1976965" y="140385"/>
                  <a:pt x="1973251" y="141337"/>
                  <a:pt x="1969726" y="141718"/>
                </a:cubicBezTo>
                <a:lnTo>
                  <a:pt x="1965535" y="142194"/>
                </a:lnTo>
                <a:cubicBezTo>
                  <a:pt x="1960773" y="141908"/>
                  <a:pt x="1955344" y="142861"/>
                  <a:pt x="1953344" y="144385"/>
                </a:cubicBezTo>
                <a:cubicBezTo>
                  <a:pt x="1951343" y="145909"/>
                  <a:pt x="1945628" y="142194"/>
                  <a:pt x="1945342" y="142289"/>
                </a:cubicBezTo>
                <a:lnTo>
                  <a:pt x="1945057" y="142385"/>
                </a:lnTo>
                <a:lnTo>
                  <a:pt x="1939723" y="144004"/>
                </a:lnTo>
                <a:cubicBezTo>
                  <a:pt x="1933627" y="144004"/>
                  <a:pt x="1924673" y="145147"/>
                  <a:pt x="1919815" y="146576"/>
                </a:cubicBezTo>
                <a:lnTo>
                  <a:pt x="1915529" y="145814"/>
                </a:lnTo>
                <a:lnTo>
                  <a:pt x="1911624" y="145147"/>
                </a:lnTo>
                <a:cubicBezTo>
                  <a:pt x="1907624" y="145909"/>
                  <a:pt x="1902956" y="146766"/>
                  <a:pt x="1901147" y="147147"/>
                </a:cubicBezTo>
                <a:cubicBezTo>
                  <a:pt x="1899337" y="147528"/>
                  <a:pt x="1891622" y="146957"/>
                  <a:pt x="1888478" y="145433"/>
                </a:cubicBezTo>
                <a:lnTo>
                  <a:pt x="1884573" y="147909"/>
                </a:lnTo>
                <a:cubicBezTo>
                  <a:pt x="1882478" y="149243"/>
                  <a:pt x="1878382" y="146957"/>
                  <a:pt x="1875429" y="146481"/>
                </a:cubicBezTo>
                <a:lnTo>
                  <a:pt x="1871238" y="145814"/>
                </a:lnTo>
                <a:cubicBezTo>
                  <a:pt x="1866190" y="147433"/>
                  <a:pt x="1861903" y="149910"/>
                  <a:pt x="1861713" y="151338"/>
                </a:cubicBezTo>
                <a:cubicBezTo>
                  <a:pt x="1861523" y="152767"/>
                  <a:pt x="1857141" y="153719"/>
                  <a:pt x="1856951" y="152196"/>
                </a:cubicBezTo>
                <a:cubicBezTo>
                  <a:pt x="1856760" y="150576"/>
                  <a:pt x="1855903" y="146576"/>
                  <a:pt x="1855426" y="146671"/>
                </a:cubicBezTo>
                <a:cubicBezTo>
                  <a:pt x="1854950" y="146766"/>
                  <a:pt x="1853998" y="148385"/>
                  <a:pt x="1853426" y="149910"/>
                </a:cubicBezTo>
                <a:cubicBezTo>
                  <a:pt x="1852950" y="151433"/>
                  <a:pt x="1852284" y="156006"/>
                  <a:pt x="1853236" y="156291"/>
                </a:cubicBezTo>
                <a:cubicBezTo>
                  <a:pt x="1854188" y="156672"/>
                  <a:pt x="1855998" y="158673"/>
                  <a:pt x="1854093" y="159435"/>
                </a:cubicBezTo>
                <a:cubicBezTo>
                  <a:pt x="1852093" y="160196"/>
                  <a:pt x="1847806" y="155529"/>
                  <a:pt x="1846568" y="154672"/>
                </a:cubicBezTo>
                <a:lnTo>
                  <a:pt x="1845235" y="154577"/>
                </a:lnTo>
                <a:cubicBezTo>
                  <a:pt x="1840949" y="154386"/>
                  <a:pt x="1836662" y="154577"/>
                  <a:pt x="1832376" y="154386"/>
                </a:cubicBezTo>
                <a:cubicBezTo>
                  <a:pt x="1831042" y="154291"/>
                  <a:pt x="1828566" y="153434"/>
                  <a:pt x="1828566" y="152862"/>
                </a:cubicBezTo>
                <a:cubicBezTo>
                  <a:pt x="1828376" y="150481"/>
                  <a:pt x="1826566" y="149529"/>
                  <a:pt x="1824565" y="150481"/>
                </a:cubicBezTo>
                <a:lnTo>
                  <a:pt x="1823613" y="150957"/>
                </a:lnTo>
                <a:cubicBezTo>
                  <a:pt x="1824375" y="153339"/>
                  <a:pt x="1823423" y="155053"/>
                  <a:pt x="1821517" y="154767"/>
                </a:cubicBezTo>
                <a:cubicBezTo>
                  <a:pt x="1819612" y="154481"/>
                  <a:pt x="1816088" y="159625"/>
                  <a:pt x="1813612" y="160863"/>
                </a:cubicBezTo>
                <a:lnTo>
                  <a:pt x="1817231" y="163435"/>
                </a:lnTo>
                <a:lnTo>
                  <a:pt x="1820660" y="165816"/>
                </a:lnTo>
                <a:cubicBezTo>
                  <a:pt x="1822756" y="164197"/>
                  <a:pt x="1825232" y="163340"/>
                  <a:pt x="1826090" y="164006"/>
                </a:cubicBezTo>
                <a:cubicBezTo>
                  <a:pt x="1826947" y="164673"/>
                  <a:pt x="1829804" y="166388"/>
                  <a:pt x="1830566" y="166197"/>
                </a:cubicBezTo>
                <a:lnTo>
                  <a:pt x="1830852" y="165816"/>
                </a:lnTo>
                <a:cubicBezTo>
                  <a:pt x="1832185" y="164197"/>
                  <a:pt x="1833234" y="162387"/>
                  <a:pt x="1834662" y="160863"/>
                </a:cubicBezTo>
                <a:cubicBezTo>
                  <a:pt x="1834948" y="160482"/>
                  <a:pt x="1836281" y="160673"/>
                  <a:pt x="1837043" y="160673"/>
                </a:cubicBezTo>
                <a:lnTo>
                  <a:pt x="1841520" y="160958"/>
                </a:lnTo>
                <a:cubicBezTo>
                  <a:pt x="1839996" y="163149"/>
                  <a:pt x="1839996" y="164673"/>
                  <a:pt x="1841520" y="164578"/>
                </a:cubicBezTo>
                <a:cubicBezTo>
                  <a:pt x="1843044" y="164387"/>
                  <a:pt x="1843901" y="167912"/>
                  <a:pt x="1843997" y="168007"/>
                </a:cubicBezTo>
                <a:cubicBezTo>
                  <a:pt x="1844092" y="168198"/>
                  <a:pt x="1845425" y="167816"/>
                  <a:pt x="1846283" y="166292"/>
                </a:cubicBezTo>
                <a:cubicBezTo>
                  <a:pt x="1847044" y="164769"/>
                  <a:pt x="1850378" y="161530"/>
                  <a:pt x="1852093" y="162292"/>
                </a:cubicBezTo>
                <a:cubicBezTo>
                  <a:pt x="1853807" y="163054"/>
                  <a:pt x="1860380" y="165531"/>
                  <a:pt x="1863428" y="166197"/>
                </a:cubicBezTo>
                <a:lnTo>
                  <a:pt x="1866094" y="164959"/>
                </a:lnTo>
                <a:cubicBezTo>
                  <a:pt x="1867809" y="164102"/>
                  <a:pt x="1869809" y="163530"/>
                  <a:pt x="1871238" y="162387"/>
                </a:cubicBezTo>
                <a:cubicBezTo>
                  <a:pt x="1873333" y="160768"/>
                  <a:pt x="1871905" y="159339"/>
                  <a:pt x="1870285" y="158101"/>
                </a:cubicBezTo>
                <a:cubicBezTo>
                  <a:pt x="1870285" y="158101"/>
                  <a:pt x="1871238" y="156863"/>
                  <a:pt x="1871905" y="156672"/>
                </a:cubicBezTo>
                <a:cubicBezTo>
                  <a:pt x="1872476" y="156482"/>
                  <a:pt x="1874000" y="156958"/>
                  <a:pt x="1874000" y="157244"/>
                </a:cubicBezTo>
                <a:lnTo>
                  <a:pt x="1874572" y="159816"/>
                </a:lnTo>
                <a:cubicBezTo>
                  <a:pt x="1874953" y="162864"/>
                  <a:pt x="1876858" y="165150"/>
                  <a:pt x="1878572" y="164769"/>
                </a:cubicBezTo>
                <a:lnTo>
                  <a:pt x="1879334" y="164102"/>
                </a:lnTo>
                <a:lnTo>
                  <a:pt x="1882382" y="161625"/>
                </a:lnTo>
                <a:cubicBezTo>
                  <a:pt x="1886287" y="162292"/>
                  <a:pt x="1892003" y="163149"/>
                  <a:pt x="1895146" y="163625"/>
                </a:cubicBezTo>
                <a:lnTo>
                  <a:pt x="1897241" y="165531"/>
                </a:lnTo>
                <a:cubicBezTo>
                  <a:pt x="1899146" y="167245"/>
                  <a:pt x="1899146" y="167150"/>
                  <a:pt x="1900480" y="164006"/>
                </a:cubicBezTo>
                <a:cubicBezTo>
                  <a:pt x="1901242" y="162102"/>
                  <a:pt x="1905052" y="160387"/>
                  <a:pt x="1907242" y="161149"/>
                </a:cubicBezTo>
                <a:cubicBezTo>
                  <a:pt x="1908671" y="161625"/>
                  <a:pt x="1910195" y="162197"/>
                  <a:pt x="1911529" y="162864"/>
                </a:cubicBezTo>
                <a:lnTo>
                  <a:pt x="1912576" y="163435"/>
                </a:lnTo>
                <a:cubicBezTo>
                  <a:pt x="1913815" y="164387"/>
                  <a:pt x="1916291" y="163721"/>
                  <a:pt x="1918101" y="162102"/>
                </a:cubicBezTo>
                <a:lnTo>
                  <a:pt x="1919911" y="160673"/>
                </a:lnTo>
                <a:lnTo>
                  <a:pt x="1922673" y="158387"/>
                </a:lnTo>
                <a:cubicBezTo>
                  <a:pt x="1924673" y="160292"/>
                  <a:pt x="1928102" y="162673"/>
                  <a:pt x="1930293" y="163721"/>
                </a:cubicBezTo>
                <a:lnTo>
                  <a:pt x="1931150" y="161721"/>
                </a:lnTo>
                <a:lnTo>
                  <a:pt x="1932960" y="157339"/>
                </a:lnTo>
                <a:cubicBezTo>
                  <a:pt x="1937151" y="158006"/>
                  <a:pt x="1943152" y="158387"/>
                  <a:pt x="1946200" y="158196"/>
                </a:cubicBezTo>
                <a:lnTo>
                  <a:pt x="1949057" y="157910"/>
                </a:lnTo>
                <a:lnTo>
                  <a:pt x="1950010" y="157815"/>
                </a:lnTo>
                <a:cubicBezTo>
                  <a:pt x="1950962" y="157720"/>
                  <a:pt x="1956487" y="159149"/>
                  <a:pt x="1962202" y="160958"/>
                </a:cubicBezTo>
                <a:lnTo>
                  <a:pt x="1967917" y="157529"/>
                </a:lnTo>
                <a:lnTo>
                  <a:pt x="1971822" y="155244"/>
                </a:lnTo>
                <a:cubicBezTo>
                  <a:pt x="1974489" y="158291"/>
                  <a:pt x="1977347" y="159816"/>
                  <a:pt x="1978394" y="158577"/>
                </a:cubicBezTo>
                <a:cubicBezTo>
                  <a:pt x="1979347" y="157339"/>
                  <a:pt x="1987443" y="158673"/>
                  <a:pt x="1990110" y="158958"/>
                </a:cubicBezTo>
                <a:cubicBezTo>
                  <a:pt x="1992777" y="159244"/>
                  <a:pt x="2001731" y="154100"/>
                  <a:pt x="2005064" y="152386"/>
                </a:cubicBezTo>
                <a:lnTo>
                  <a:pt x="2006207" y="157244"/>
                </a:lnTo>
                <a:lnTo>
                  <a:pt x="2006683" y="159530"/>
                </a:lnTo>
                <a:cubicBezTo>
                  <a:pt x="2009065" y="158673"/>
                  <a:pt x="2011541" y="157529"/>
                  <a:pt x="2012208" y="156958"/>
                </a:cubicBezTo>
                <a:cubicBezTo>
                  <a:pt x="2012875" y="156387"/>
                  <a:pt x="2015351" y="156006"/>
                  <a:pt x="2016685" y="156958"/>
                </a:cubicBezTo>
                <a:cubicBezTo>
                  <a:pt x="2018018" y="157815"/>
                  <a:pt x="2020495" y="161721"/>
                  <a:pt x="2020019" y="164197"/>
                </a:cubicBezTo>
                <a:cubicBezTo>
                  <a:pt x="2019543" y="166673"/>
                  <a:pt x="2020971" y="173341"/>
                  <a:pt x="2024114" y="173912"/>
                </a:cubicBezTo>
                <a:lnTo>
                  <a:pt x="2026496" y="174389"/>
                </a:lnTo>
                <a:cubicBezTo>
                  <a:pt x="2027353" y="174579"/>
                  <a:pt x="2028496" y="174865"/>
                  <a:pt x="2029162" y="174579"/>
                </a:cubicBezTo>
                <a:cubicBezTo>
                  <a:pt x="2034115" y="172484"/>
                  <a:pt x="2034020" y="172484"/>
                  <a:pt x="2036306" y="174008"/>
                </a:cubicBezTo>
                <a:lnTo>
                  <a:pt x="2038783" y="175722"/>
                </a:lnTo>
                <a:cubicBezTo>
                  <a:pt x="2041545" y="177437"/>
                  <a:pt x="2042593" y="180771"/>
                  <a:pt x="2041069" y="183247"/>
                </a:cubicBezTo>
                <a:lnTo>
                  <a:pt x="2040592" y="185819"/>
                </a:lnTo>
                <a:lnTo>
                  <a:pt x="2040307" y="187057"/>
                </a:lnTo>
                <a:cubicBezTo>
                  <a:pt x="2041831" y="188676"/>
                  <a:pt x="2045546" y="190581"/>
                  <a:pt x="2048594" y="191248"/>
                </a:cubicBezTo>
                <a:lnTo>
                  <a:pt x="2051070" y="190105"/>
                </a:lnTo>
                <a:lnTo>
                  <a:pt x="2052213" y="189629"/>
                </a:lnTo>
                <a:cubicBezTo>
                  <a:pt x="2052689" y="187819"/>
                  <a:pt x="2054213" y="186866"/>
                  <a:pt x="2055451" y="187343"/>
                </a:cubicBezTo>
                <a:cubicBezTo>
                  <a:pt x="2056785" y="187819"/>
                  <a:pt x="2060119" y="190677"/>
                  <a:pt x="2059452" y="192200"/>
                </a:cubicBezTo>
                <a:lnTo>
                  <a:pt x="2058309" y="192772"/>
                </a:lnTo>
                <a:lnTo>
                  <a:pt x="2055451" y="194010"/>
                </a:lnTo>
                <a:cubicBezTo>
                  <a:pt x="2051642" y="195153"/>
                  <a:pt x="2047831" y="195534"/>
                  <a:pt x="2046975" y="194963"/>
                </a:cubicBezTo>
                <a:cubicBezTo>
                  <a:pt x="2046117" y="194296"/>
                  <a:pt x="2042974" y="193820"/>
                  <a:pt x="2042212" y="195725"/>
                </a:cubicBezTo>
                <a:cubicBezTo>
                  <a:pt x="2041545" y="197535"/>
                  <a:pt x="2039926" y="202487"/>
                  <a:pt x="2040307" y="202583"/>
                </a:cubicBezTo>
                <a:cubicBezTo>
                  <a:pt x="2040592" y="202678"/>
                  <a:pt x="2041926" y="202202"/>
                  <a:pt x="2042498" y="201154"/>
                </a:cubicBezTo>
                <a:cubicBezTo>
                  <a:pt x="2043069" y="200106"/>
                  <a:pt x="2044974" y="197535"/>
                  <a:pt x="2045355" y="197820"/>
                </a:cubicBezTo>
                <a:cubicBezTo>
                  <a:pt x="2045831" y="198106"/>
                  <a:pt x="2046975" y="200487"/>
                  <a:pt x="2046975" y="202678"/>
                </a:cubicBezTo>
                <a:cubicBezTo>
                  <a:pt x="2046975" y="204869"/>
                  <a:pt x="2045641" y="209917"/>
                  <a:pt x="2044117" y="208869"/>
                </a:cubicBezTo>
                <a:cubicBezTo>
                  <a:pt x="2042593" y="207821"/>
                  <a:pt x="2038783" y="211536"/>
                  <a:pt x="2036878" y="213060"/>
                </a:cubicBezTo>
                <a:lnTo>
                  <a:pt x="2034211" y="213441"/>
                </a:lnTo>
                <a:cubicBezTo>
                  <a:pt x="2033449" y="213537"/>
                  <a:pt x="2032306" y="214775"/>
                  <a:pt x="2032401" y="215537"/>
                </a:cubicBezTo>
                <a:cubicBezTo>
                  <a:pt x="2032401" y="216204"/>
                  <a:pt x="2033544" y="217346"/>
                  <a:pt x="2034401" y="217442"/>
                </a:cubicBezTo>
                <a:lnTo>
                  <a:pt x="2035925" y="217727"/>
                </a:lnTo>
                <a:cubicBezTo>
                  <a:pt x="2037830" y="217632"/>
                  <a:pt x="2038402" y="219633"/>
                  <a:pt x="2037164" y="222300"/>
                </a:cubicBezTo>
                <a:lnTo>
                  <a:pt x="2037926" y="222966"/>
                </a:lnTo>
                <a:lnTo>
                  <a:pt x="2042498" y="226681"/>
                </a:lnTo>
                <a:cubicBezTo>
                  <a:pt x="2038687" y="228586"/>
                  <a:pt x="2035068" y="230205"/>
                  <a:pt x="2034497" y="230300"/>
                </a:cubicBezTo>
                <a:cubicBezTo>
                  <a:pt x="2033830" y="230491"/>
                  <a:pt x="2033259" y="232015"/>
                  <a:pt x="2034782" y="233539"/>
                </a:cubicBezTo>
                <a:cubicBezTo>
                  <a:pt x="2036306" y="235063"/>
                  <a:pt x="2041735" y="239825"/>
                  <a:pt x="2041641" y="243445"/>
                </a:cubicBezTo>
                <a:cubicBezTo>
                  <a:pt x="2041450" y="247064"/>
                  <a:pt x="2039449" y="256685"/>
                  <a:pt x="2039354" y="256780"/>
                </a:cubicBezTo>
                <a:cubicBezTo>
                  <a:pt x="2039164" y="256971"/>
                  <a:pt x="2038497" y="257066"/>
                  <a:pt x="2038116" y="256780"/>
                </a:cubicBezTo>
                <a:lnTo>
                  <a:pt x="2037830" y="256589"/>
                </a:lnTo>
                <a:lnTo>
                  <a:pt x="2037259" y="256208"/>
                </a:lnTo>
                <a:cubicBezTo>
                  <a:pt x="2036592" y="255732"/>
                  <a:pt x="2033735" y="257352"/>
                  <a:pt x="2030972" y="259733"/>
                </a:cubicBezTo>
                <a:lnTo>
                  <a:pt x="2030877" y="262019"/>
                </a:lnTo>
                <a:lnTo>
                  <a:pt x="2030687" y="264876"/>
                </a:lnTo>
                <a:cubicBezTo>
                  <a:pt x="2032782" y="268019"/>
                  <a:pt x="2035354" y="271925"/>
                  <a:pt x="2036497" y="273449"/>
                </a:cubicBezTo>
                <a:cubicBezTo>
                  <a:pt x="2037640" y="274973"/>
                  <a:pt x="2037926" y="280116"/>
                  <a:pt x="2033639" y="280212"/>
                </a:cubicBezTo>
                <a:lnTo>
                  <a:pt x="2030496" y="280592"/>
                </a:lnTo>
                <a:cubicBezTo>
                  <a:pt x="2026972" y="281069"/>
                  <a:pt x="2023543" y="282212"/>
                  <a:pt x="2019923" y="282593"/>
                </a:cubicBezTo>
                <a:cubicBezTo>
                  <a:pt x="2016590" y="282974"/>
                  <a:pt x="2013066" y="282498"/>
                  <a:pt x="2009636" y="282688"/>
                </a:cubicBezTo>
                <a:cubicBezTo>
                  <a:pt x="2006207" y="282974"/>
                  <a:pt x="2001064" y="285069"/>
                  <a:pt x="1999730" y="283926"/>
                </a:cubicBezTo>
                <a:lnTo>
                  <a:pt x="1996206" y="280973"/>
                </a:lnTo>
                <a:cubicBezTo>
                  <a:pt x="1993539" y="282593"/>
                  <a:pt x="1988586" y="284783"/>
                  <a:pt x="1985252" y="286022"/>
                </a:cubicBezTo>
                <a:lnTo>
                  <a:pt x="1981443" y="284879"/>
                </a:lnTo>
                <a:lnTo>
                  <a:pt x="1978394" y="284021"/>
                </a:lnTo>
                <a:cubicBezTo>
                  <a:pt x="1974489" y="284402"/>
                  <a:pt x="1971536" y="283545"/>
                  <a:pt x="1971918" y="282212"/>
                </a:cubicBezTo>
                <a:cubicBezTo>
                  <a:pt x="1972298" y="280878"/>
                  <a:pt x="1971536" y="276783"/>
                  <a:pt x="1969155" y="276783"/>
                </a:cubicBezTo>
                <a:cubicBezTo>
                  <a:pt x="1966774" y="276783"/>
                  <a:pt x="1960297" y="277830"/>
                  <a:pt x="1960201" y="279164"/>
                </a:cubicBezTo>
                <a:cubicBezTo>
                  <a:pt x="1960106" y="280497"/>
                  <a:pt x="1957535" y="283736"/>
                  <a:pt x="1954677" y="283355"/>
                </a:cubicBezTo>
                <a:cubicBezTo>
                  <a:pt x="1951819" y="282974"/>
                  <a:pt x="1944581" y="286879"/>
                  <a:pt x="1943152" y="286974"/>
                </a:cubicBezTo>
                <a:lnTo>
                  <a:pt x="1941914" y="286784"/>
                </a:lnTo>
                <a:cubicBezTo>
                  <a:pt x="1937056" y="286117"/>
                  <a:pt x="1932484" y="285355"/>
                  <a:pt x="1927245" y="286593"/>
                </a:cubicBezTo>
                <a:cubicBezTo>
                  <a:pt x="1922483" y="287736"/>
                  <a:pt x="1916958" y="286689"/>
                  <a:pt x="1911910" y="286879"/>
                </a:cubicBezTo>
                <a:lnTo>
                  <a:pt x="1909624" y="286974"/>
                </a:lnTo>
                <a:cubicBezTo>
                  <a:pt x="1907242" y="287736"/>
                  <a:pt x="1903337" y="288403"/>
                  <a:pt x="1900861" y="288498"/>
                </a:cubicBezTo>
                <a:lnTo>
                  <a:pt x="1898766" y="288117"/>
                </a:lnTo>
                <a:cubicBezTo>
                  <a:pt x="1896384" y="287736"/>
                  <a:pt x="1892669" y="286308"/>
                  <a:pt x="1892003" y="286974"/>
                </a:cubicBezTo>
                <a:cubicBezTo>
                  <a:pt x="1889431" y="289546"/>
                  <a:pt x="1888002" y="286879"/>
                  <a:pt x="1886097" y="286879"/>
                </a:cubicBezTo>
                <a:cubicBezTo>
                  <a:pt x="1883906" y="286879"/>
                  <a:pt x="1881620" y="288689"/>
                  <a:pt x="1879430" y="288689"/>
                </a:cubicBezTo>
                <a:cubicBezTo>
                  <a:pt x="1877239" y="288689"/>
                  <a:pt x="1874953" y="286784"/>
                  <a:pt x="1872762" y="286879"/>
                </a:cubicBezTo>
                <a:lnTo>
                  <a:pt x="1868762" y="286974"/>
                </a:lnTo>
                <a:cubicBezTo>
                  <a:pt x="1864285" y="287831"/>
                  <a:pt x="1857903" y="288975"/>
                  <a:pt x="1854569" y="289546"/>
                </a:cubicBezTo>
                <a:lnTo>
                  <a:pt x="1851141" y="287641"/>
                </a:lnTo>
                <a:cubicBezTo>
                  <a:pt x="1849331" y="286689"/>
                  <a:pt x="1845521" y="288498"/>
                  <a:pt x="1842568" y="288594"/>
                </a:cubicBezTo>
                <a:cubicBezTo>
                  <a:pt x="1840091" y="288689"/>
                  <a:pt x="1826566" y="289356"/>
                  <a:pt x="1823327" y="290117"/>
                </a:cubicBezTo>
                <a:lnTo>
                  <a:pt x="1822184" y="290403"/>
                </a:lnTo>
                <a:cubicBezTo>
                  <a:pt x="1821041" y="290689"/>
                  <a:pt x="1817136" y="290975"/>
                  <a:pt x="1813517" y="290975"/>
                </a:cubicBezTo>
                <a:lnTo>
                  <a:pt x="1810469" y="290784"/>
                </a:lnTo>
                <a:lnTo>
                  <a:pt x="1805992" y="290498"/>
                </a:lnTo>
                <a:cubicBezTo>
                  <a:pt x="1801134" y="290784"/>
                  <a:pt x="1795990" y="290975"/>
                  <a:pt x="1794562" y="290784"/>
                </a:cubicBezTo>
                <a:lnTo>
                  <a:pt x="1793324" y="290975"/>
                </a:lnTo>
                <a:cubicBezTo>
                  <a:pt x="1789800" y="291546"/>
                  <a:pt x="1786180" y="292023"/>
                  <a:pt x="1782846" y="293070"/>
                </a:cubicBezTo>
                <a:cubicBezTo>
                  <a:pt x="1779608" y="294118"/>
                  <a:pt x="1777322" y="290022"/>
                  <a:pt x="1774274" y="292308"/>
                </a:cubicBezTo>
                <a:cubicBezTo>
                  <a:pt x="1772369" y="293642"/>
                  <a:pt x="1770940" y="289546"/>
                  <a:pt x="1768558" y="292404"/>
                </a:cubicBezTo>
                <a:cubicBezTo>
                  <a:pt x="1767701" y="293451"/>
                  <a:pt x="1763796" y="292975"/>
                  <a:pt x="1761319" y="292975"/>
                </a:cubicBezTo>
                <a:cubicBezTo>
                  <a:pt x="1758272" y="293070"/>
                  <a:pt x="1755319" y="292975"/>
                  <a:pt x="1752271" y="292975"/>
                </a:cubicBezTo>
                <a:lnTo>
                  <a:pt x="1744556" y="292975"/>
                </a:lnTo>
                <a:cubicBezTo>
                  <a:pt x="1741984" y="292975"/>
                  <a:pt x="1738936" y="292213"/>
                  <a:pt x="1736935" y="293166"/>
                </a:cubicBezTo>
                <a:lnTo>
                  <a:pt x="1733316" y="294785"/>
                </a:lnTo>
                <a:cubicBezTo>
                  <a:pt x="1729887" y="293546"/>
                  <a:pt x="1723601" y="292404"/>
                  <a:pt x="1719505" y="292404"/>
                </a:cubicBezTo>
                <a:lnTo>
                  <a:pt x="1715885" y="293070"/>
                </a:lnTo>
                <a:cubicBezTo>
                  <a:pt x="1710456" y="294118"/>
                  <a:pt x="1705408" y="294023"/>
                  <a:pt x="1699884" y="293166"/>
                </a:cubicBezTo>
                <a:lnTo>
                  <a:pt x="1695787" y="292594"/>
                </a:lnTo>
                <a:cubicBezTo>
                  <a:pt x="1690930" y="294023"/>
                  <a:pt x="1683500" y="293927"/>
                  <a:pt x="1679405" y="292499"/>
                </a:cubicBezTo>
                <a:lnTo>
                  <a:pt x="1674642" y="294785"/>
                </a:lnTo>
                <a:cubicBezTo>
                  <a:pt x="1671403" y="296309"/>
                  <a:pt x="1666260" y="294785"/>
                  <a:pt x="1661974" y="295166"/>
                </a:cubicBezTo>
                <a:lnTo>
                  <a:pt x="1653687" y="295833"/>
                </a:lnTo>
                <a:cubicBezTo>
                  <a:pt x="1644543" y="296499"/>
                  <a:pt x="1635780" y="296309"/>
                  <a:pt x="1634065" y="295452"/>
                </a:cubicBezTo>
                <a:cubicBezTo>
                  <a:pt x="1632351" y="294594"/>
                  <a:pt x="1626731" y="294499"/>
                  <a:pt x="1623302" y="293546"/>
                </a:cubicBezTo>
                <a:lnTo>
                  <a:pt x="1621302" y="295356"/>
                </a:lnTo>
                <a:cubicBezTo>
                  <a:pt x="1618826" y="297642"/>
                  <a:pt x="1615968" y="297071"/>
                  <a:pt x="1613110" y="297166"/>
                </a:cubicBezTo>
                <a:cubicBezTo>
                  <a:pt x="1609681" y="297261"/>
                  <a:pt x="1606253" y="297166"/>
                  <a:pt x="1602824" y="297166"/>
                </a:cubicBezTo>
                <a:cubicBezTo>
                  <a:pt x="1599776" y="297166"/>
                  <a:pt x="1596823" y="297071"/>
                  <a:pt x="1593775" y="297166"/>
                </a:cubicBezTo>
                <a:lnTo>
                  <a:pt x="1590918" y="297261"/>
                </a:lnTo>
                <a:cubicBezTo>
                  <a:pt x="1587965" y="298119"/>
                  <a:pt x="1584345" y="298023"/>
                  <a:pt x="1582821" y="296975"/>
                </a:cubicBezTo>
                <a:cubicBezTo>
                  <a:pt x="1581297" y="295928"/>
                  <a:pt x="1576439" y="298595"/>
                  <a:pt x="1574916" y="297928"/>
                </a:cubicBezTo>
                <a:cubicBezTo>
                  <a:pt x="1573487" y="297261"/>
                  <a:pt x="1568248" y="298976"/>
                  <a:pt x="1566819" y="298881"/>
                </a:cubicBezTo>
                <a:cubicBezTo>
                  <a:pt x="1565295" y="298785"/>
                  <a:pt x="1555199" y="299642"/>
                  <a:pt x="1547864" y="300404"/>
                </a:cubicBezTo>
                <a:lnTo>
                  <a:pt x="1542150" y="298690"/>
                </a:lnTo>
                <a:lnTo>
                  <a:pt x="1538053" y="297452"/>
                </a:lnTo>
                <a:cubicBezTo>
                  <a:pt x="1535006" y="298404"/>
                  <a:pt x="1531767" y="300214"/>
                  <a:pt x="1530910" y="301452"/>
                </a:cubicBezTo>
                <a:cubicBezTo>
                  <a:pt x="1530053" y="302691"/>
                  <a:pt x="1521956" y="302024"/>
                  <a:pt x="1518337" y="301548"/>
                </a:cubicBezTo>
                <a:lnTo>
                  <a:pt x="1515098" y="301262"/>
                </a:lnTo>
                <a:lnTo>
                  <a:pt x="1513479" y="301071"/>
                </a:lnTo>
                <a:cubicBezTo>
                  <a:pt x="1511479" y="301833"/>
                  <a:pt x="1512050" y="302881"/>
                  <a:pt x="1514908" y="303548"/>
                </a:cubicBezTo>
                <a:lnTo>
                  <a:pt x="1517194" y="304596"/>
                </a:lnTo>
                <a:lnTo>
                  <a:pt x="1519670" y="305643"/>
                </a:lnTo>
                <a:cubicBezTo>
                  <a:pt x="1522147" y="307358"/>
                  <a:pt x="1522528" y="308120"/>
                  <a:pt x="1520528" y="307453"/>
                </a:cubicBezTo>
                <a:cubicBezTo>
                  <a:pt x="1518527" y="306786"/>
                  <a:pt x="1511955" y="309739"/>
                  <a:pt x="1512050" y="311644"/>
                </a:cubicBezTo>
                <a:lnTo>
                  <a:pt x="1512812" y="313358"/>
                </a:lnTo>
                <a:cubicBezTo>
                  <a:pt x="1513193" y="314216"/>
                  <a:pt x="1515860" y="315454"/>
                  <a:pt x="1516241" y="315264"/>
                </a:cubicBezTo>
                <a:lnTo>
                  <a:pt x="1522051" y="311263"/>
                </a:lnTo>
                <a:cubicBezTo>
                  <a:pt x="1525957" y="314692"/>
                  <a:pt x="1534053" y="317169"/>
                  <a:pt x="1540054" y="316787"/>
                </a:cubicBezTo>
                <a:lnTo>
                  <a:pt x="1545674" y="317169"/>
                </a:lnTo>
                <a:lnTo>
                  <a:pt x="1546817" y="317264"/>
                </a:lnTo>
                <a:cubicBezTo>
                  <a:pt x="1548245" y="317835"/>
                  <a:pt x="1549579" y="317740"/>
                  <a:pt x="1549960" y="316978"/>
                </a:cubicBezTo>
                <a:cubicBezTo>
                  <a:pt x="1550246" y="316216"/>
                  <a:pt x="1551389" y="314311"/>
                  <a:pt x="1551769" y="314311"/>
                </a:cubicBezTo>
                <a:cubicBezTo>
                  <a:pt x="1552151" y="314311"/>
                  <a:pt x="1553960" y="314978"/>
                  <a:pt x="1555389" y="315549"/>
                </a:cubicBezTo>
                <a:cubicBezTo>
                  <a:pt x="1556818" y="316025"/>
                  <a:pt x="1561009" y="313263"/>
                  <a:pt x="1561390" y="311263"/>
                </a:cubicBezTo>
                <a:lnTo>
                  <a:pt x="1560818" y="309453"/>
                </a:lnTo>
                <a:cubicBezTo>
                  <a:pt x="1559580" y="305453"/>
                  <a:pt x="1557770" y="309834"/>
                  <a:pt x="1557199" y="309453"/>
                </a:cubicBezTo>
                <a:cubicBezTo>
                  <a:pt x="1553389" y="306500"/>
                  <a:pt x="1551484" y="306691"/>
                  <a:pt x="1549769" y="311073"/>
                </a:cubicBezTo>
                <a:lnTo>
                  <a:pt x="1548722" y="313644"/>
                </a:lnTo>
                <a:cubicBezTo>
                  <a:pt x="1544054" y="313168"/>
                  <a:pt x="1541864" y="312120"/>
                  <a:pt x="1543864" y="311358"/>
                </a:cubicBezTo>
                <a:lnTo>
                  <a:pt x="1545388" y="310310"/>
                </a:lnTo>
                <a:cubicBezTo>
                  <a:pt x="1545769" y="310120"/>
                  <a:pt x="1545102" y="308215"/>
                  <a:pt x="1544340" y="307739"/>
                </a:cubicBezTo>
                <a:lnTo>
                  <a:pt x="1543197" y="306977"/>
                </a:lnTo>
                <a:cubicBezTo>
                  <a:pt x="1541673" y="307453"/>
                  <a:pt x="1541101" y="307453"/>
                  <a:pt x="1542054" y="306881"/>
                </a:cubicBezTo>
                <a:cubicBezTo>
                  <a:pt x="1542911" y="306310"/>
                  <a:pt x="1545197" y="305453"/>
                  <a:pt x="1546626" y="305739"/>
                </a:cubicBezTo>
                <a:cubicBezTo>
                  <a:pt x="1548055" y="306024"/>
                  <a:pt x="1551675" y="304786"/>
                  <a:pt x="1553103" y="305358"/>
                </a:cubicBezTo>
                <a:cubicBezTo>
                  <a:pt x="1554532" y="305929"/>
                  <a:pt x="1560342" y="304024"/>
                  <a:pt x="1561961" y="303833"/>
                </a:cubicBezTo>
                <a:cubicBezTo>
                  <a:pt x="1563581" y="303643"/>
                  <a:pt x="1568438" y="303452"/>
                  <a:pt x="1568724" y="303833"/>
                </a:cubicBezTo>
                <a:cubicBezTo>
                  <a:pt x="1569010" y="304215"/>
                  <a:pt x="1567962" y="305739"/>
                  <a:pt x="1565676" y="306500"/>
                </a:cubicBezTo>
                <a:lnTo>
                  <a:pt x="1564628" y="307739"/>
                </a:lnTo>
                <a:cubicBezTo>
                  <a:pt x="1563581" y="308977"/>
                  <a:pt x="1562819" y="311644"/>
                  <a:pt x="1563676" y="312406"/>
                </a:cubicBezTo>
                <a:cubicBezTo>
                  <a:pt x="1565295" y="313835"/>
                  <a:pt x="1568915" y="315740"/>
                  <a:pt x="1570343" y="315168"/>
                </a:cubicBezTo>
                <a:lnTo>
                  <a:pt x="1574630" y="313454"/>
                </a:lnTo>
                <a:cubicBezTo>
                  <a:pt x="1577297" y="315549"/>
                  <a:pt x="1579868" y="317359"/>
                  <a:pt x="1580535" y="317550"/>
                </a:cubicBezTo>
                <a:cubicBezTo>
                  <a:pt x="1581106" y="317740"/>
                  <a:pt x="1586250" y="317550"/>
                  <a:pt x="1590346" y="316978"/>
                </a:cubicBezTo>
                <a:lnTo>
                  <a:pt x="1593394" y="319931"/>
                </a:lnTo>
                <a:cubicBezTo>
                  <a:pt x="1594060" y="320598"/>
                  <a:pt x="1597013" y="320407"/>
                  <a:pt x="1598251" y="319835"/>
                </a:cubicBezTo>
                <a:cubicBezTo>
                  <a:pt x="1600443" y="318883"/>
                  <a:pt x="1601871" y="316502"/>
                  <a:pt x="1604062" y="316121"/>
                </a:cubicBezTo>
                <a:lnTo>
                  <a:pt x="1605967" y="315740"/>
                </a:lnTo>
                <a:cubicBezTo>
                  <a:pt x="1608443" y="316883"/>
                  <a:pt x="1612253" y="318502"/>
                  <a:pt x="1614539" y="319359"/>
                </a:cubicBezTo>
                <a:cubicBezTo>
                  <a:pt x="1616825" y="320217"/>
                  <a:pt x="1625493" y="318407"/>
                  <a:pt x="1629398" y="319931"/>
                </a:cubicBezTo>
                <a:lnTo>
                  <a:pt x="1633399" y="318026"/>
                </a:lnTo>
                <a:lnTo>
                  <a:pt x="1634351" y="317550"/>
                </a:lnTo>
                <a:cubicBezTo>
                  <a:pt x="1636066" y="317645"/>
                  <a:pt x="1637685" y="316883"/>
                  <a:pt x="1637876" y="315835"/>
                </a:cubicBezTo>
                <a:cubicBezTo>
                  <a:pt x="1638066" y="314787"/>
                  <a:pt x="1640352" y="313549"/>
                  <a:pt x="1642448" y="315740"/>
                </a:cubicBezTo>
                <a:lnTo>
                  <a:pt x="1642734" y="315644"/>
                </a:lnTo>
                <a:cubicBezTo>
                  <a:pt x="1646925" y="313644"/>
                  <a:pt x="1649401" y="320502"/>
                  <a:pt x="1654258" y="316692"/>
                </a:cubicBezTo>
                <a:lnTo>
                  <a:pt x="1656164" y="315264"/>
                </a:lnTo>
                <a:cubicBezTo>
                  <a:pt x="1660450" y="315549"/>
                  <a:pt x="1665308" y="316692"/>
                  <a:pt x="1667022" y="317835"/>
                </a:cubicBezTo>
                <a:lnTo>
                  <a:pt x="1667118" y="317740"/>
                </a:lnTo>
                <a:lnTo>
                  <a:pt x="1669308" y="315930"/>
                </a:lnTo>
                <a:cubicBezTo>
                  <a:pt x="1671403" y="313835"/>
                  <a:pt x="1675594" y="313549"/>
                  <a:pt x="1678642" y="315264"/>
                </a:cubicBezTo>
                <a:cubicBezTo>
                  <a:pt x="1681690" y="317073"/>
                  <a:pt x="1692073" y="316597"/>
                  <a:pt x="1692263" y="315644"/>
                </a:cubicBezTo>
                <a:cubicBezTo>
                  <a:pt x="1692358" y="314692"/>
                  <a:pt x="1693501" y="312120"/>
                  <a:pt x="1694550" y="312216"/>
                </a:cubicBezTo>
                <a:lnTo>
                  <a:pt x="1694644" y="312406"/>
                </a:lnTo>
                <a:lnTo>
                  <a:pt x="1695502" y="314883"/>
                </a:lnTo>
                <a:cubicBezTo>
                  <a:pt x="1696835" y="318978"/>
                  <a:pt x="1698645" y="321169"/>
                  <a:pt x="1699598" y="319645"/>
                </a:cubicBezTo>
                <a:cubicBezTo>
                  <a:pt x="1700550" y="318121"/>
                  <a:pt x="1703598" y="315264"/>
                  <a:pt x="1704265" y="316502"/>
                </a:cubicBezTo>
                <a:cubicBezTo>
                  <a:pt x="1704931" y="317645"/>
                  <a:pt x="1708170" y="319073"/>
                  <a:pt x="1710361" y="318026"/>
                </a:cubicBezTo>
                <a:cubicBezTo>
                  <a:pt x="1712647" y="316978"/>
                  <a:pt x="1718171" y="314216"/>
                  <a:pt x="1718171" y="314787"/>
                </a:cubicBezTo>
                <a:cubicBezTo>
                  <a:pt x="1718171" y="315359"/>
                  <a:pt x="1719028" y="316883"/>
                  <a:pt x="1719981" y="316883"/>
                </a:cubicBezTo>
                <a:lnTo>
                  <a:pt x="1720838" y="316787"/>
                </a:lnTo>
                <a:lnTo>
                  <a:pt x="1721505" y="316692"/>
                </a:lnTo>
                <a:cubicBezTo>
                  <a:pt x="1722172" y="316502"/>
                  <a:pt x="1725220" y="316787"/>
                  <a:pt x="1728268" y="317169"/>
                </a:cubicBezTo>
                <a:cubicBezTo>
                  <a:pt x="1731316" y="317550"/>
                  <a:pt x="1741031" y="316502"/>
                  <a:pt x="1742651" y="318121"/>
                </a:cubicBezTo>
                <a:cubicBezTo>
                  <a:pt x="1744174" y="319740"/>
                  <a:pt x="1748747" y="322312"/>
                  <a:pt x="1749413" y="320598"/>
                </a:cubicBezTo>
                <a:cubicBezTo>
                  <a:pt x="1750175" y="318883"/>
                  <a:pt x="1754842" y="316216"/>
                  <a:pt x="1757890" y="319359"/>
                </a:cubicBezTo>
                <a:lnTo>
                  <a:pt x="1762748" y="317931"/>
                </a:lnTo>
                <a:lnTo>
                  <a:pt x="1764177" y="317550"/>
                </a:lnTo>
                <a:cubicBezTo>
                  <a:pt x="1765701" y="317073"/>
                  <a:pt x="1768654" y="315359"/>
                  <a:pt x="1770844" y="313644"/>
                </a:cubicBezTo>
                <a:lnTo>
                  <a:pt x="1773512" y="315835"/>
                </a:lnTo>
                <a:lnTo>
                  <a:pt x="1774369" y="316597"/>
                </a:lnTo>
                <a:cubicBezTo>
                  <a:pt x="1774655" y="316883"/>
                  <a:pt x="1775798" y="316787"/>
                  <a:pt x="1776845" y="316311"/>
                </a:cubicBezTo>
                <a:cubicBezTo>
                  <a:pt x="1777893" y="315835"/>
                  <a:pt x="1775893" y="311739"/>
                  <a:pt x="1768749" y="308882"/>
                </a:cubicBezTo>
                <a:lnTo>
                  <a:pt x="1762368" y="307548"/>
                </a:lnTo>
                <a:lnTo>
                  <a:pt x="1761225" y="307262"/>
                </a:lnTo>
                <a:cubicBezTo>
                  <a:pt x="1760272" y="306119"/>
                  <a:pt x="1760462" y="304596"/>
                  <a:pt x="1761796" y="303833"/>
                </a:cubicBezTo>
                <a:lnTo>
                  <a:pt x="1763129" y="303548"/>
                </a:lnTo>
                <a:cubicBezTo>
                  <a:pt x="1764272" y="303262"/>
                  <a:pt x="1765701" y="303452"/>
                  <a:pt x="1766939" y="303452"/>
                </a:cubicBezTo>
                <a:lnTo>
                  <a:pt x="1770940" y="303452"/>
                </a:lnTo>
                <a:cubicBezTo>
                  <a:pt x="1773607" y="305548"/>
                  <a:pt x="1778179" y="305643"/>
                  <a:pt x="1781131" y="303643"/>
                </a:cubicBezTo>
                <a:lnTo>
                  <a:pt x="1783608" y="301833"/>
                </a:lnTo>
                <a:lnTo>
                  <a:pt x="1784846" y="300976"/>
                </a:lnTo>
                <a:cubicBezTo>
                  <a:pt x="1787990" y="301071"/>
                  <a:pt x="1789894" y="302214"/>
                  <a:pt x="1789133" y="303452"/>
                </a:cubicBezTo>
                <a:cubicBezTo>
                  <a:pt x="1788371" y="304691"/>
                  <a:pt x="1786180" y="307167"/>
                  <a:pt x="1785513" y="306596"/>
                </a:cubicBezTo>
                <a:lnTo>
                  <a:pt x="1784846" y="306405"/>
                </a:lnTo>
                <a:cubicBezTo>
                  <a:pt x="1783703" y="306024"/>
                  <a:pt x="1782274" y="305453"/>
                  <a:pt x="1781418" y="305834"/>
                </a:cubicBezTo>
                <a:cubicBezTo>
                  <a:pt x="1780655" y="306119"/>
                  <a:pt x="1779798" y="307739"/>
                  <a:pt x="1780179" y="308406"/>
                </a:cubicBezTo>
                <a:cubicBezTo>
                  <a:pt x="1781227" y="310501"/>
                  <a:pt x="1782656" y="312501"/>
                  <a:pt x="1784275" y="314311"/>
                </a:cubicBezTo>
                <a:cubicBezTo>
                  <a:pt x="1785894" y="316121"/>
                  <a:pt x="1787608" y="316978"/>
                  <a:pt x="1790561" y="315168"/>
                </a:cubicBezTo>
                <a:lnTo>
                  <a:pt x="1791895" y="314311"/>
                </a:lnTo>
                <a:cubicBezTo>
                  <a:pt x="1794943" y="314692"/>
                  <a:pt x="1798658" y="313549"/>
                  <a:pt x="1800277" y="311835"/>
                </a:cubicBezTo>
                <a:lnTo>
                  <a:pt x="1802277" y="309929"/>
                </a:lnTo>
                <a:lnTo>
                  <a:pt x="1802658" y="309644"/>
                </a:lnTo>
                <a:cubicBezTo>
                  <a:pt x="1803801" y="309834"/>
                  <a:pt x="1804753" y="310406"/>
                  <a:pt x="1804753" y="310882"/>
                </a:cubicBezTo>
                <a:cubicBezTo>
                  <a:pt x="1804753" y="311358"/>
                  <a:pt x="1804563" y="313168"/>
                  <a:pt x="1804849" y="314216"/>
                </a:cubicBezTo>
                <a:cubicBezTo>
                  <a:pt x="1805230" y="315359"/>
                  <a:pt x="1807706" y="317264"/>
                  <a:pt x="1807992" y="315168"/>
                </a:cubicBezTo>
                <a:lnTo>
                  <a:pt x="1808564" y="313835"/>
                </a:lnTo>
                <a:cubicBezTo>
                  <a:pt x="1808850" y="313073"/>
                  <a:pt x="1809993" y="312120"/>
                  <a:pt x="1810849" y="312120"/>
                </a:cubicBezTo>
                <a:cubicBezTo>
                  <a:pt x="1811707" y="312025"/>
                  <a:pt x="1813135" y="312787"/>
                  <a:pt x="1813517" y="313549"/>
                </a:cubicBezTo>
                <a:lnTo>
                  <a:pt x="1814660" y="315835"/>
                </a:lnTo>
                <a:cubicBezTo>
                  <a:pt x="1815707" y="318692"/>
                  <a:pt x="1817326" y="318597"/>
                  <a:pt x="1818375" y="315549"/>
                </a:cubicBezTo>
                <a:lnTo>
                  <a:pt x="1823042" y="316025"/>
                </a:lnTo>
                <a:cubicBezTo>
                  <a:pt x="1828090" y="316597"/>
                  <a:pt x="1833328" y="316216"/>
                  <a:pt x="1838472" y="316121"/>
                </a:cubicBezTo>
                <a:lnTo>
                  <a:pt x="1843425" y="316025"/>
                </a:lnTo>
                <a:cubicBezTo>
                  <a:pt x="1848378" y="314406"/>
                  <a:pt x="1853236" y="313073"/>
                  <a:pt x="1854188" y="313073"/>
                </a:cubicBezTo>
                <a:lnTo>
                  <a:pt x="1855046" y="313168"/>
                </a:lnTo>
                <a:cubicBezTo>
                  <a:pt x="1856569" y="313454"/>
                  <a:pt x="1858951" y="314406"/>
                  <a:pt x="1859617" y="313930"/>
                </a:cubicBezTo>
                <a:cubicBezTo>
                  <a:pt x="1864761" y="310215"/>
                  <a:pt x="1869524" y="313930"/>
                  <a:pt x="1874191" y="314406"/>
                </a:cubicBezTo>
                <a:lnTo>
                  <a:pt x="1876668" y="314692"/>
                </a:lnTo>
                <a:cubicBezTo>
                  <a:pt x="1877524" y="313835"/>
                  <a:pt x="1878953" y="312501"/>
                  <a:pt x="1879810" y="311644"/>
                </a:cubicBezTo>
                <a:cubicBezTo>
                  <a:pt x="1880668" y="310882"/>
                  <a:pt x="1878096" y="308120"/>
                  <a:pt x="1872286" y="307358"/>
                </a:cubicBezTo>
                <a:lnTo>
                  <a:pt x="1876286" y="302310"/>
                </a:lnTo>
                <a:cubicBezTo>
                  <a:pt x="1878953" y="298881"/>
                  <a:pt x="1881906" y="304500"/>
                  <a:pt x="1885621" y="304786"/>
                </a:cubicBezTo>
                <a:cubicBezTo>
                  <a:pt x="1887621" y="304977"/>
                  <a:pt x="1888192" y="303929"/>
                  <a:pt x="1889335" y="303929"/>
                </a:cubicBezTo>
                <a:cubicBezTo>
                  <a:pt x="1893050" y="303738"/>
                  <a:pt x="1896765" y="303929"/>
                  <a:pt x="1900575" y="304119"/>
                </a:cubicBezTo>
                <a:cubicBezTo>
                  <a:pt x="1900861" y="304119"/>
                  <a:pt x="1901337" y="305262"/>
                  <a:pt x="1901242" y="305834"/>
                </a:cubicBezTo>
                <a:lnTo>
                  <a:pt x="1901147" y="306405"/>
                </a:lnTo>
                <a:cubicBezTo>
                  <a:pt x="1900670" y="307072"/>
                  <a:pt x="1898384" y="308501"/>
                  <a:pt x="1896098" y="309644"/>
                </a:cubicBezTo>
                <a:cubicBezTo>
                  <a:pt x="1893908" y="310787"/>
                  <a:pt x="1886859" y="309167"/>
                  <a:pt x="1885906" y="310406"/>
                </a:cubicBezTo>
                <a:cubicBezTo>
                  <a:pt x="1884954" y="311644"/>
                  <a:pt x="1885906" y="314978"/>
                  <a:pt x="1889907" y="315073"/>
                </a:cubicBezTo>
                <a:lnTo>
                  <a:pt x="1893241" y="315168"/>
                </a:lnTo>
                <a:cubicBezTo>
                  <a:pt x="1895908" y="315264"/>
                  <a:pt x="1898956" y="314597"/>
                  <a:pt x="1901337" y="315359"/>
                </a:cubicBezTo>
                <a:cubicBezTo>
                  <a:pt x="1910481" y="318026"/>
                  <a:pt x="1910386" y="318121"/>
                  <a:pt x="1919339" y="316216"/>
                </a:cubicBezTo>
                <a:cubicBezTo>
                  <a:pt x="1920958" y="315835"/>
                  <a:pt x="1924197" y="316883"/>
                  <a:pt x="1925149" y="317835"/>
                </a:cubicBezTo>
                <a:lnTo>
                  <a:pt x="1925912" y="318692"/>
                </a:lnTo>
                <a:cubicBezTo>
                  <a:pt x="1927245" y="319740"/>
                  <a:pt x="1929150" y="319645"/>
                  <a:pt x="1930103" y="318407"/>
                </a:cubicBezTo>
                <a:cubicBezTo>
                  <a:pt x="1931055" y="317264"/>
                  <a:pt x="1934389" y="314787"/>
                  <a:pt x="1935246" y="315835"/>
                </a:cubicBezTo>
                <a:cubicBezTo>
                  <a:pt x="1936103" y="316883"/>
                  <a:pt x="1939532" y="319645"/>
                  <a:pt x="1940294" y="318978"/>
                </a:cubicBezTo>
                <a:cubicBezTo>
                  <a:pt x="1941056" y="318312"/>
                  <a:pt x="1942676" y="315644"/>
                  <a:pt x="1943056" y="314883"/>
                </a:cubicBezTo>
                <a:cubicBezTo>
                  <a:pt x="1943437" y="314121"/>
                  <a:pt x="1945819" y="314597"/>
                  <a:pt x="1946771" y="313644"/>
                </a:cubicBezTo>
                <a:cubicBezTo>
                  <a:pt x="1947724" y="312692"/>
                  <a:pt x="1953344" y="317645"/>
                  <a:pt x="1957153" y="320121"/>
                </a:cubicBezTo>
                <a:lnTo>
                  <a:pt x="1962106" y="320598"/>
                </a:lnTo>
                <a:lnTo>
                  <a:pt x="1967060" y="321074"/>
                </a:lnTo>
                <a:cubicBezTo>
                  <a:pt x="1972394" y="320693"/>
                  <a:pt x="1977918" y="320502"/>
                  <a:pt x="1979251" y="320598"/>
                </a:cubicBezTo>
                <a:lnTo>
                  <a:pt x="1980394" y="320883"/>
                </a:lnTo>
                <a:lnTo>
                  <a:pt x="1982776" y="321550"/>
                </a:lnTo>
                <a:cubicBezTo>
                  <a:pt x="1985443" y="322121"/>
                  <a:pt x="1988300" y="321741"/>
                  <a:pt x="1988967" y="320788"/>
                </a:cubicBezTo>
                <a:cubicBezTo>
                  <a:pt x="1989634" y="319835"/>
                  <a:pt x="1994968" y="321360"/>
                  <a:pt x="1997540" y="324884"/>
                </a:cubicBezTo>
                <a:lnTo>
                  <a:pt x="1996682" y="328789"/>
                </a:lnTo>
                <a:lnTo>
                  <a:pt x="1996015" y="332027"/>
                </a:lnTo>
                <a:cubicBezTo>
                  <a:pt x="1998968" y="333742"/>
                  <a:pt x="2003255" y="334409"/>
                  <a:pt x="2005540" y="333456"/>
                </a:cubicBezTo>
                <a:lnTo>
                  <a:pt x="2008208" y="331075"/>
                </a:lnTo>
                <a:lnTo>
                  <a:pt x="2008589" y="330694"/>
                </a:lnTo>
                <a:cubicBezTo>
                  <a:pt x="2010018" y="330789"/>
                  <a:pt x="2011541" y="332408"/>
                  <a:pt x="2012017" y="334218"/>
                </a:cubicBezTo>
                <a:cubicBezTo>
                  <a:pt x="2012494" y="336028"/>
                  <a:pt x="2006683" y="341838"/>
                  <a:pt x="1998016" y="343362"/>
                </a:cubicBezTo>
                <a:lnTo>
                  <a:pt x="1989729" y="343458"/>
                </a:lnTo>
                <a:cubicBezTo>
                  <a:pt x="1983919" y="343553"/>
                  <a:pt x="1984109" y="343553"/>
                  <a:pt x="1980776" y="350887"/>
                </a:cubicBezTo>
                <a:lnTo>
                  <a:pt x="1980204" y="352221"/>
                </a:lnTo>
                <a:cubicBezTo>
                  <a:pt x="1977918" y="353268"/>
                  <a:pt x="1976109" y="352697"/>
                  <a:pt x="1976203" y="350982"/>
                </a:cubicBezTo>
                <a:lnTo>
                  <a:pt x="1975918" y="350887"/>
                </a:lnTo>
                <a:lnTo>
                  <a:pt x="1971155" y="350030"/>
                </a:lnTo>
                <a:cubicBezTo>
                  <a:pt x="1972203" y="347267"/>
                  <a:pt x="1972489" y="344600"/>
                  <a:pt x="1971822" y="344029"/>
                </a:cubicBezTo>
                <a:lnTo>
                  <a:pt x="1970298" y="344600"/>
                </a:lnTo>
                <a:lnTo>
                  <a:pt x="1969250" y="344981"/>
                </a:lnTo>
                <a:cubicBezTo>
                  <a:pt x="1967536" y="344410"/>
                  <a:pt x="1965917" y="344791"/>
                  <a:pt x="1965726" y="345934"/>
                </a:cubicBezTo>
                <a:cubicBezTo>
                  <a:pt x="1965535" y="347077"/>
                  <a:pt x="1963345" y="349744"/>
                  <a:pt x="1961440" y="349173"/>
                </a:cubicBezTo>
                <a:lnTo>
                  <a:pt x="1960583" y="348506"/>
                </a:lnTo>
                <a:lnTo>
                  <a:pt x="1958678" y="347077"/>
                </a:lnTo>
                <a:cubicBezTo>
                  <a:pt x="1956963" y="347934"/>
                  <a:pt x="1955820" y="349839"/>
                  <a:pt x="1956106" y="351363"/>
                </a:cubicBezTo>
                <a:lnTo>
                  <a:pt x="1958773" y="351744"/>
                </a:lnTo>
                <a:lnTo>
                  <a:pt x="1963916" y="352411"/>
                </a:lnTo>
                <a:cubicBezTo>
                  <a:pt x="1962773" y="355364"/>
                  <a:pt x="1960868" y="359174"/>
                  <a:pt x="1959630" y="360888"/>
                </a:cubicBezTo>
                <a:lnTo>
                  <a:pt x="1961916" y="361936"/>
                </a:lnTo>
                <a:cubicBezTo>
                  <a:pt x="1962773" y="362317"/>
                  <a:pt x="1964869" y="361269"/>
                  <a:pt x="1966202" y="360507"/>
                </a:cubicBezTo>
                <a:cubicBezTo>
                  <a:pt x="1967631" y="359745"/>
                  <a:pt x="1968679" y="358602"/>
                  <a:pt x="1969822" y="357554"/>
                </a:cubicBezTo>
                <a:lnTo>
                  <a:pt x="1970203" y="357269"/>
                </a:lnTo>
                <a:cubicBezTo>
                  <a:pt x="1970298" y="356316"/>
                  <a:pt x="1969631" y="355173"/>
                  <a:pt x="1968774" y="354697"/>
                </a:cubicBezTo>
                <a:cubicBezTo>
                  <a:pt x="1967917" y="354221"/>
                  <a:pt x="1965631" y="352602"/>
                  <a:pt x="1965821" y="352411"/>
                </a:cubicBezTo>
                <a:cubicBezTo>
                  <a:pt x="1965917" y="352221"/>
                  <a:pt x="1967726" y="351935"/>
                  <a:pt x="1969536" y="352411"/>
                </a:cubicBezTo>
                <a:cubicBezTo>
                  <a:pt x="1971346" y="352887"/>
                  <a:pt x="1976109" y="354602"/>
                  <a:pt x="1976109" y="355554"/>
                </a:cubicBezTo>
                <a:cubicBezTo>
                  <a:pt x="1976109" y="356507"/>
                  <a:pt x="1977823" y="358793"/>
                  <a:pt x="1979823" y="358602"/>
                </a:cubicBezTo>
                <a:cubicBezTo>
                  <a:pt x="1981823" y="358412"/>
                  <a:pt x="1987062" y="359460"/>
                  <a:pt x="1986586" y="361460"/>
                </a:cubicBezTo>
                <a:cubicBezTo>
                  <a:pt x="1986110" y="363365"/>
                  <a:pt x="1984014" y="367365"/>
                  <a:pt x="1982490" y="367079"/>
                </a:cubicBezTo>
                <a:cubicBezTo>
                  <a:pt x="1980871" y="366889"/>
                  <a:pt x="1978680" y="368318"/>
                  <a:pt x="1981156" y="370699"/>
                </a:cubicBezTo>
                <a:lnTo>
                  <a:pt x="1983062" y="372890"/>
                </a:lnTo>
                <a:lnTo>
                  <a:pt x="1985252" y="375366"/>
                </a:lnTo>
                <a:cubicBezTo>
                  <a:pt x="1988776" y="377938"/>
                  <a:pt x="1990491" y="380986"/>
                  <a:pt x="1989062" y="382319"/>
                </a:cubicBezTo>
                <a:lnTo>
                  <a:pt x="1987538" y="383272"/>
                </a:lnTo>
                <a:cubicBezTo>
                  <a:pt x="1986586" y="383844"/>
                  <a:pt x="1985157" y="384320"/>
                  <a:pt x="1983919" y="384225"/>
                </a:cubicBezTo>
                <a:cubicBezTo>
                  <a:pt x="1979823" y="384034"/>
                  <a:pt x="1975727" y="383653"/>
                  <a:pt x="1971727" y="383081"/>
                </a:cubicBezTo>
                <a:lnTo>
                  <a:pt x="1970489" y="382891"/>
                </a:lnTo>
                <a:lnTo>
                  <a:pt x="1969748" y="379813"/>
                </a:lnTo>
                <a:lnTo>
                  <a:pt x="1973251" y="375842"/>
                </a:lnTo>
                <a:lnTo>
                  <a:pt x="1973251" y="374033"/>
                </a:lnTo>
                <a:lnTo>
                  <a:pt x="1973251" y="372318"/>
                </a:lnTo>
                <a:lnTo>
                  <a:pt x="1968773" y="375761"/>
                </a:lnTo>
                <a:lnTo>
                  <a:pt x="1967440" y="370223"/>
                </a:lnTo>
                <a:lnTo>
                  <a:pt x="1966584" y="370985"/>
                </a:lnTo>
                <a:cubicBezTo>
                  <a:pt x="1965155" y="372223"/>
                  <a:pt x="1966488" y="375557"/>
                  <a:pt x="1962297" y="374795"/>
                </a:cubicBezTo>
                <a:cubicBezTo>
                  <a:pt x="1959916" y="374319"/>
                  <a:pt x="1957439" y="374223"/>
                  <a:pt x="1955249" y="373461"/>
                </a:cubicBezTo>
                <a:cubicBezTo>
                  <a:pt x="1953820" y="372985"/>
                  <a:pt x="1952962" y="371366"/>
                  <a:pt x="1951534" y="370699"/>
                </a:cubicBezTo>
                <a:cubicBezTo>
                  <a:pt x="1950772" y="370318"/>
                  <a:pt x="1948867" y="370794"/>
                  <a:pt x="1948295" y="371461"/>
                </a:cubicBezTo>
                <a:cubicBezTo>
                  <a:pt x="1947724" y="372033"/>
                  <a:pt x="1948105" y="374033"/>
                  <a:pt x="1948390" y="374128"/>
                </a:cubicBezTo>
                <a:lnTo>
                  <a:pt x="1953915" y="375081"/>
                </a:lnTo>
                <a:lnTo>
                  <a:pt x="1965301" y="378430"/>
                </a:lnTo>
                <a:lnTo>
                  <a:pt x="1958011" y="384034"/>
                </a:lnTo>
                <a:lnTo>
                  <a:pt x="1952677" y="385272"/>
                </a:lnTo>
                <a:lnTo>
                  <a:pt x="1952201" y="385367"/>
                </a:lnTo>
                <a:cubicBezTo>
                  <a:pt x="1951343" y="384320"/>
                  <a:pt x="1950391" y="380891"/>
                  <a:pt x="1950105" y="377843"/>
                </a:cubicBezTo>
                <a:lnTo>
                  <a:pt x="1944390" y="376890"/>
                </a:lnTo>
                <a:lnTo>
                  <a:pt x="1944009" y="376795"/>
                </a:lnTo>
                <a:cubicBezTo>
                  <a:pt x="1943247" y="376223"/>
                  <a:pt x="1943533" y="374414"/>
                  <a:pt x="1944676" y="372794"/>
                </a:cubicBezTo>
                <a:lnTo>
                  <a:pt x="1945247" y="371080"/>
                </a:lnTo>
                <a:cubicBezTo>
                  <a:pt x="1945533" y="370413"/>
                  <a:pt x="1944676" y="368889"/>
                  <a:pt x="1943914" y="368604"/>
                </a:cubicBezTo>
                <a:cubicBezTo>
                  <a:pt x="1943056" y="368318"/>
                  <a:pt x="1941628" y="368985"/>
                  <a:pt x="1940580" y="369270"/>
                </a:cubicBezTo>
                <a:lnTo>
                  <a:pt x="1940294" y="369366"/>
                </a:lnTo>
                <a:cubicBezTo>
                  <a:pt x="1939818" y="374604"/>
                  <a:pt x="1938865" y="378700"/>
                  <a:pt x="1938294" y="378319"/>
                </a:cubicBezTo>
                <a:cubicBezTo>
                  <a:pt x="1937723" y="377938"/>
                  <a:pt x="1934579" y="374604"/>
                  <a:pt x="1932008" y="371747"/>
                </a:cubicBezTo>
                <a:lnTo>
                  <a:pt x="1925245" y="373461"/>
                </a:lnTo>
                <a:lnTo>
                  <a:pt x="1923530" y="373842"/>
                </a:lnTo>
                <a:cubicBezTo>
                  <a:pt x="1922387" y="373556"/>
                  <a:pt x="1920768" y="373271"/>
                  <a:pt x="1920006" y="373366"/>
                </a:cubicBezTo>
                <a:cubicBezTo>
                  <a:pt x="1919244" y="373366"/>
                  <a:pt x="1917530" y="374509"/>
                  <a:pt x="1918006" y="375842"/>
                </a:cubicBezTo>
                <a:lnTo>
                  <a:pt x="1918768" y="376795"/>
                </a:lnTo>
                <a:lnTo>
                  <a:pt x="1919053" y="377176"/>
                </a:lnTo>
                <a:cubicBezTo>
                  <a:pt x="1920101" y="377176"/>
                  <a:pt x="1922578" y="378700"/>
                  <a:pt x="1924578" y="380605"/>
                </a:cubicBezTo>
                <a:cubicBezTo>
                  <a:pt x="1926483" y="382510"/>
                  <a:pt x="1928007" y="389844"/>
                  <a:pt x="1925912" y="390511"/>
                </a:cubicBezTo>
                <a:cubicBezTo>
                  <a:pt x="1923816" y="391178"/>
                  <a:pt x="1918768" y="383558"/>
                  <a:pt x="1914958" y="380510"/>
                </a:cubicBezTo>
                <a:lnTo>
                  <a:pt x="1911053" y="379748"/>
                </a:lnTo>
                <a:lnTo>
                  <a:pt x="1904004" y="378319"/>
                </a:lnTo>
                <a:cubicBezTo>
                  <a:pt x="1906481" y="375271"/>
                  <a:pt x="1907719" y="373366"/>
                  <a:pt x="1906576" y="374223"/>
                </a:cubicBezTo>
                <a:lnTo>
                  <a:pt x="1905528" y="374509"/>
                </a:lnTo>
                <a:cubicBezTo>
                  <a:pt x="1903623" y="374985"/>
                  <a:pt x="1900003" y="375271"/>
                  <a:pt x="1901718" y="376985"/>
                </a:cubicBezTo>
                <a:cubicBezTo>
                  <a:pt x="1903718" y="378986"/>
                  <a:pt x="1900861" y="381653"/>
                  <a:pt x="1904290" y="383177"/>
                </a:cubicBezTo>
                <a:lnTo>
                  <a:pt x="1908385" y="385082"/>
                </a:lnTo>
                <a:cubicBezTo>
                  <a:pt x="1913053" y="387273"/>
                  <a:pt x="1915339" y="388987"/>
                  <a:pt x="1913434" y="388892"/>
                </a:cubicBezTo>
                <a:lnTo>
                  <a:pt x="1912196" y="389463"/>
                </a:lnTo>
                <a:lnTo>
                  <a:pt x="1908100" y="391464"/>
                </a:lnTo>
                <a:cubicBezTo>
                  <a:pt x="1904100" y="389844"/>
                  <a:pt x="1899146" y="388987"/>
                  <a:pt x="1897146" y="389558"/>
                </a:cubicBezTo>
                <a:cubicBezTo>
                  <a:pt x="1895146" y="390130"/>
                  <a:pt x="1889050" y="390797"/>
                  <a:pt x="1888764" y="389654"/>
                </a:cubicBezTo>
                <a:cubicBezTo>
                  <a:pt x="1888574" y="388511"/>
                  <a:pt x="1887145" y="384510"/>
                  <a:pt x="1886764" y="386034"/>
                </a:cubicBezTo>
                <a:cubicBezTo>
                  <a:pt x="1886383" y="387558"/>
                  <a:pt x="1885144" y="390987"/>
                  <a:pt x="1884668" y="391368"/>
                </a:cubicBezTo>
                <a:lnTo>
                  <a:pt x="1884001" y="391559"/>
                </a:lnTo>
                <a:lnTo>
                  <a:pt x="1879144" y="392511"/>
                </a:lnTo>
                <a:cubicBezTo>
                  <a:pt x="1873715" y="391940"/>
                  <a:pt x="1866856" y="390987"/>
                  <a:pt x="1863808" y="390511"/>
                </a:cubicBezTo>
                <a:cubicBezTo>
                  <a:pt x="1860760" y="390035"/>
                  <a:pt x="1848949" y="393750"/>
                  <a:pt x="1843139" y="393845"/>
                </a:cubicBezTo>
                <a:lnTo>
                  <a:pt x="1838758" y="390321"/>
                </a:lnTo>
                <a:cubicBezTo>
                  <a:pt x="1837615" y="389463"/>
                  <a:pt x="1833710" y="389940"/>
                  <a:pt x="1831805" y="390797"/>
                </a:cubicBezTo>
                <a:lnTo>
                  <a:pt x="1824185" y="394226"/>
                </a:lnTo>
                <a:cubicBezTo>
                  <a:pt x="1820565" y="391749"/>
                  <a:pt x="1817517" y="391083"/>
                  <a:pt x="1817422" y="392797"/>
                </a:cubicBezTo>
                <a:cubicBezTo>
                  <a:pt x="1817422" y="394512"/>
                  <a:pt x="1809897" y="392511"/>
                  <a:pt x="1808278" y="391940"/>
                </a:cubicBezTo>
                <a:cubicBezTo>
                  <a:pt x="1806658" y="391464"/>
                  <a:pt x="1800658" y="395750"/>
                  <a:pt x="1799610" y="394226"/>
                </a:cubicBezTo>
                <a:lnTo>
                  <a:pt x="1798943" y="392987"/>
                </a:lnTo>
                <a:lnTo>
                  <a:pt x="1798276" y="391844"/>
                </a:lnTo>
                <a:cubicBezTo>
                  <a:pt x="1797229" y="389273"/>
                  <a:pt x="1796467" y="389177"/>
                  <a:pt x="1796467" y="391559"/>
                </a:cubicBezTo>
                <a:cubicBezTo>
                  <a:pt x="1796467" y="393940"/>
                  <a:pt x="1798562" y="398702"/>
                  <a:pt x="1801039" y="398226"/>
                </a:cubicBezTo>
                <a:cubicBezTo>
                  <a:pt x="1803610" y="397655"/>
                  <a:pt x="1812183" y="399560"/>
                  <a:pt x="1814755" y="401274"/>
                </a:cubicBezTo>
                <a:lnTo>
                  <a:pt x="1813802" y="404132"/>
                </a:lnTo>
                <a:lnTo>
                  <a:pt x="1802753" y="402417"/>
                </a:lnTo>
                <a:cubicBezTo>
                  <a:pt x="1800372" y="402512"/>
                  <a:pt x="1799039" y="405275"/>
                  <a:pt x="1795419" y="403179"/>
                </a:cubicBezTo>
                <a:lnTo>
                  <a:pt x="1792371" y="401465"/>
                </a:lnTo>
                <a:cubicBezTo>
                  <a:pt x="1790180" y="404513"/>
                  <a:pt x="1788561" y="407561"/>
                  <a:pt x="1788751" y="408132"/>
                </a:cubicBezTo>
                <a:cubicBezTo>
                  <a:pt x="1788942" y="408704"/>
                  <a:pt x="1790847" y="410133"/>
                  <a:pt x="1792657" y="409942"/>
                </a:cubicBezTo>
                <a:lnTo>
                  <a:pt x="1792657" y="409561"/>
                </a:lnTo>
                <a:lnTo>
                  <a:pt x="1793324" y="403370"/>
                </a:lnTo>
                <a:cubicBezTo>
                  <a:pt x="1798276" y="404989"/>
                  <a:pt x="1803992" y="406989"/>
                  <a:pt x="1806087" y="407846"/>
                </a:cubicBezTo>
                <a:cubicBezTo>
                  <a:pt x="1808183" y="408704"/>
                  <a:pt x="1813326" y="410418"/>
                  <a:pt x="1814850" y="409180"/>
                </a:cubicBezTo>
                <a:cubicBezTo>
                  <a:pt x="1816469" y="407942"/>
                  <a:pt x="1820470" y="404417"/>
                  <a:pt x="1820374" y="404227"/>
                </a:cubicBezTo>
                <a:lnTo>
                  <a:pt x="1820089" y="404227"/>
                </a:lnTo>
                <a:lnTo>
                  <a:pt x="1818851" y="404132"/>
                </a:lnTo>
                <a:cubicBezTo>
                  <a:pt x="1817422" y="404132"/>
                  <a:pt x="1819612" y="401655"/>
                  <a:pt x="1823803" y="398607"/>
                </a:cubicBezTo>
                <a:lnTo>
                  <a:pt x="1829043" y="397941"/>
                </a:lnTo>
                <a:cubicBezTo>
                  <a:pt x="1831805" y="397560"/>
                  <a:pt x="1834757" y="398607"/>
                  <a:pt x="1837519" y="396702"/>
                </a:cubicBezTo>
                <a:cubicBezTo>
                  <a:pt x="1838472" y="396035"/>
                  <a:pt x="1841520" y="397750"/>
                  <a:pt x="1843615" y="397845"/>
                </a:cubicBezTo>
                <a:cubicBezTo>
                  <a:pt x="1845616" y="397941"/>
                  <a:pt x="1847616" y="397369"/>
                  <a:pt x="1849616" y="396988"/>
                </a:cubicBezTo>
                <a:cubicBezTo>
                  <a:pt x="1851141" y="396702"/>
                  <a:pt x="1853045" y="395845"/>
                  <a:pt x="1853903" y="396226"/>
                </a:cubicBezTo>
                <a:lnTo>
                  <a:pt x="1857427" y="398036"/>
                </a:lnTo>
                <a:cubicBezTo>
                  <a:pt x="1861713" y="398226"/>
                  <a:pt x="1868476" y="399655"/>
                  <a:pt x="1872476" y="401179"/>
                </a:cubicBezTo>
                <a:lnTo>
                  <a:pt x="1872953" y="405084"/>
                </a:lnTo>
                <a:lnTo>
                  <a:pt x="1872953" y="405370"/>
                </a:lnTo>
                <a:cubicBezTo>
                  <a:pt x="1873333" y="405656"/>
                  <a:pt x="1874762" y="405084"/>
                  <a:pt x="1876096" y="404037"/>
                </a:cubicBezTo>
                <a:cubicBezTo>
                  <a:pt x="1877429" y="402989"/>
                  <a:pt x="1872953" y="398988"/>
                  <a:pt x="1872381" y="398512"/>
                </a:cubicBezTo>
                <a:cubicBezTo>
                  <a:pt x="1871810" y="398036"/>
                  <a:pt x="1873715" y="397369"/>
                  <a:pt x="1879620" y="399465"/>
                </a:cubicBezTo>
                <a:lnTo>
                  <a:pt x="1883906" y="395845"/>
                </a:lnTo>
                <a:lnTo>
                  <a:pt x="1884383" y="395464"/>
                </a:lnTo>
                <a:cubicBezTo>
                  <a:pt x="1886383" y="396226"/>
                  <a:pt x="1888859" y="397655"/>
                  <a:pt x="1889907" y="398512"/>
                </a:cubicBezTo>
                <a:cubicBezTo>
                  <a:pt x="1890860" y="399369"/>
                  <a:pt x="1895431" y="398131"/>
                  <a:pt x="1896289" y="398131"/>
                </a:cubicBezTo>
                <a:cubicBezTo>
                  <a:pt x="1897146" y="398131"/>
                  <a:pt x="1899146" y="399179"/>
                  <a:pt x="1900670" y="400036"/>
                </a:cubicBezTo>
                <a:cubicBezTo>
                  <a:pt x="1902099" y="400893"/>
                  <a:pt x="1907719" y="399941"/>
                  <a:pt x="1909719" y="400989"/>
                </a:cubicBezTo>
                <a:lnTo>
                  <a:pt x="1912291" y="400131"/>
                </a:lnTo>
                <a:lnTo>
                  <a:pt x="1913719" y="399655"/>
                </a:lnTo>
                <a:cubicBezTo>
                  <a:pt x="1915529" y="399369"/>
                  <a:pt x="1917625" y="398607"/>
                  <a:pt x="1918482" y="397941"/>
                </a:cubicBezTo>
                <a:cubicBezTo>
                  <a:pt x="1919244" y="397274"/>
                  <a:pt x="1923816" y="399941"/>
                  <a:pt x="1925149" y="400798"/>
                </a:cubicBezTo>
                <a:cubicBezTo>
                  <a:pt x="1926483" y="401655"/>
                  <a:pt x="1934294" y="398417"/>
                  <a:pt x="1934865" y="399179"/>
                </a:cubicBezTo>
                <a:cubicBezTo>
                  <a:pt x="1935437" y="399941"/>
                  <a:pt x="1940104" y="400608"/>
                  <a:pt x="1944485" y="399465"/>
                </a:cubicBezTo>
                <a:lnTo>
                  <a:pt x="1946485" y="400417"/>
                </a:lnTo>
                <a:lnTo>
                  <a:pt x="1949724" y="401846"/>
                </a:lnTo>
                <a:cubicBezTo>
                  <a:pt x="1950200" y="400227"/>
                  <a:pt x="1951153" y="398702"/>
                  <a:pt x="1951915" y="398321"/>
                </a:cubicBezTo>
                <a:cubicBezTo>
                  <a:pt x="1952677" y="397941"/>
                  <a:pt x="1956392" y="398607"/>
                  <a:pt x="1959821" y="399465"/>
                </a:cubicBezTo>
                <a:lnTo>
                  <a:pt x="1963154" y="397845"/>
                </a:lnTo>
                <a:cubicBezTo>
                  <a:pt x="1966774" y="396131"/>
                  <a:pt x="1970012" y="399560"/>
                  <a:pt x="1974203" y="398607"/>
                </a:cubicBezTo>
                <a:cubicBezTo>
                  <a:pt x="1977537" y="397845"/>
                  <a:pt x="1981728" y="399465"/>
                  <a:pt x="1985443" y="400227"/>
                </a:cubicBezTo>
                <a:lnTo>
                  <a:pt x="1986681" y="400512"/>
                </a:lnTo>
                <a:cubicBezTo>
                  <a:pt x="1988015" y="400703"/>
                  <a:pt x="1993349" y="400417"/>
                  <a:pt x="1998397" y="399750"/>
                </a:cubicBezTo>
                <a:cubicBezTo>
                  <a:pt x="2003445" y="399083"/>
                  <a:pt x="2017161" y="398607"/>
                  <a:pt x="2017161" y="399750"/>
                </a:cubicBezTo>
                <a:cubicBezTo>
                  <a:pt x="2017161" y="400893"/>
                  <a:pt x="2014303" y="403656"/>
                  <a:pt x="2010779" y="403941"/>
                </a:cubicBezTo>
                <a:cubicBezTo>
                  <a:pt x="2007255" y="404227"/>
                  <a:pt x="2000206" y="416514"/>
                  <a:pt x="2002112" y="415467"/>
                </a:cubicBezTo>
                <a:lnTo>
                  <a:pt x="2002969" y="414800"/>
                </a:lnTo>
                <a:cubicBezTo>
                  <a:pt x="2004302" y="413847"/>
                  <a:pt x="2005445" y="412895"/>
                  <a:pt x="2006588" y="411847"/>
                </a:cubicBezTo>
                <a:lnTo>
                  <a:pt x="2008208" y="410418"/>
                </a:lnTo>
                <a:cubicBezTo>
                  <a:pt x="2010303" y="410894"/>
                  <a:pt x="2012208" y="410514"/>
                  <a:pt x="2012494" y="409752"/>
                </a:cubicBezTo>
                <a:cubicBezTo>
                  <a:pt x="2012780" y="408894"/>
                  <a:pt x="2017637" y="409656"/>
                  <a:pt x="2018018" y="410323"/>
                </a:cubicBezTo>
                <a:cubicBezTo>
                  <a:pt x="2018494" y="410990"/>
                  <a:pt x="2021638" y="412704"/>
                  <a:pt x="2022685" y="410704"/>
                </a:cubicBezTo>
                <a:lnTo>
                  <a:pt x="2022400" y="410037"/>
                </a:lnTo>
                <a:cubicBezTo>
                  <a:pt x="2018971" y="402322"/>
                  <a:pt x="2019923" y="400798"/>
                  <a:pt x="2029448" y="397750"/>
                </a:cubicBezTo>
                <a:cubicBezTo>
                  <a:pt x="2031925" y="396988"/>
                  <a:pt x="2033735" y="394512"/>
                  <a:pt x="2036211" y="393845"/>
                </a:cubicBezTo>
                <a:lnTo>
                  <a:pt x="2038878" y="393178"/>
                </a:lnTo>
                <a:cubicBezTo>
                  <a:pt x="2042307" y="393464"/>
                  <a:pt x="2045260" y="394702"/>
                  <a:pt x="2045450" y="395845"/>
                </a:cubicBezTo>
                <a:cubicBezTo>
                  <a:pt x="2045641" y="396988"/>
                  <a:pt x="2046784" y="399941"/>
                  <a:pt x="2047451" y="399465"/>
                </a:cubicBezTo>
                <a:cubicBezTo>
                  <a:pt x="2048022" y="398988"/>
                  <a:pt x="2050213" y="398893"/>
                  <a:pt x="2051070" y="399941"/>
                </a:cubicBezTo>
                <a:lnTo>
                  <a:pt x="2050689" y="400512"/>
                </a:lnTo>
                <a:lnTo>
                  <a:pt x="2049260" y="402798"/>
                </a:lnTo>
                <a:cubicBezTo>
                  <a:pt x="2047355" y="405275"/>
                  <a:pt x="2045926" y="408418"/>
                  <a:pt x="2046117" y="409847"/>
                </a:cubicBezTo>
                <a:lnTo>
                  <a:pt x="2046498" y="409847"/>
                </a:lnTo>
                <a:lnTo>
                  <a:pt x="2047927" y="409942"/>
                </a:lnTo>
                <a:cubicBezTo>
                  <a:pt x="2049451" y="409561"/>
                  <a:pt x="2051356" y="408132"/>
                  <a:pt x="2052118" y="406894"/>
                </a:cubicBezTo>
                <a:cubicBezTo>
                  <a:pt x="2052880" y="405656"/>
                  <a:pt x="2055451" y="402322"/>
                  <a:pt x="2055642" y="403465"/>
                </a:cubicBezTo>
                <a:cubicBezTo>
                  <a:pt x="2055833" y="404703"/>
                  <a:pt x="2058214" y="407846"/>
                  <a:pt x="2060500" y="407846"/>
                </a:cubicBezTo>
                <a:cubicBezTo>
                  <a:pt x="2062690" y="407846"/>
                  <a:pt x="2069644" y="405370"/>
                  <a:pt x="2070882" y="402322"/>
                </a:cubicBezTo>
                <a:lnTo>
                  <a:pt x="2064881" y="401655"/>
                </a:lnTo>
                <a:lnTo>
                  <a:pt x="2058976" y="401084"/>
                </a:lnTo>
                <a:cubicBezTo>
                  <a:pt x="2059262" y="396702"/>
                  <a:pt x="2060309" y="393845"/>
                  <a:pt x="2061262" y="394702"/>
                </a:cubicBezTo>
                <a:cubicBezTo>
                  <a:pt x="2062310" y="395559"/>
                  <a:pt x="2067548" y="397464"/>
                  <a:pt x="2070882" y="397369"/>
                </a:cubicBezTo>
                <a:lnTo>
                  <a:pt x="2073740" y="396702"/>
                </a:lnTo>
                <a:lnTo>
                  <a:pt x="2075168" y="396321"/>
                </a:lnTo>
                <a:cubicBezTo>
                  <a:pt x="2076693" y="394702"/>
                  <a:pt x="2078502" y="394512"/>
                  <a:pt x="2079264" y="395940"/>
                </a:cubicBezTo>
                <a:cubicBezTo>
                  <a:pt x="2080026" y="397274"/>
                  <a:pt x="2080502" y="401655"/>
                  <a:pt x="2077169" y="400322"/>
                </a:cubicBezTo>
                <a:lnTo>
                  <a:pt x="2075168" y="399846"/>
                </a:lnTo>
                <a:cubicBezTo>
                  <a:pt x="2074216" y="399655"/>
                  <a:pt x="2072501" y="399941"/>
                  <a:pt x="2071835" y="400608"/>
                </a:cubicBezTo>
                <a:cubicBezTo>
                  <a:pt x="2071263" y="401179"/>
                  <a:pt x="2071453" y="402608"/>
                  <a:pt x="2072025" y="403275"/>
                </a:cubicBezTo>
                <a:cubicBezTo>
                  <a:pt x="2072978" y="404322"/>
                  <a:pt x="2074597" y="406037"/>
                  <a:pt x="2075740" y="405846"/>
                </a:cubicBezTo>
                <a:lnTo>
                  <a:pt x="2082026" y="405084"/>
                </a:lnTo>
                <a:cubicBezTo>
                  <a:pt x="2081455" y="409656"/>
                  <a:pt x="2082788" y="412037"/>
                  <a:pt x="2085075" y="410323"/>
                </a:cubicBezTo>
                <a:lnTo>
                  <a:pt x="2085265" y="410418"/>
                </a:lnTo>
                <a:lnTo>
                  <a:pt x="2089742" y="413276"/>
                </a:lnTo>
                <a:cubicBezTo>
                  <a:pt x="2091837" y="410323"/>
                  <a:pt x="2094980" y="407180"/>
                  <a:pt x="2096790" y="406418"/>
                </a:cubicBezTo>
                <a:cubicBezTo>
                  <a:pt x="2098505" y="405560"/>
                  <a:pt x="2107744" y="408132"/>
                  <a:pt x="2111840" y="408704"/>
                </a:cubicBezTo>
                <a:lnTo>
                  <a:pt x="2114887" y="406037"/>
                </a:lnTo>
                <a:lnTo>
                  <a:pt x="2115078" y="405846"/>
                </a:lnTo>
                <a:cubicBezTo>
                  <a:pt x="2116602" y="406513"/>
                  <a:pt x="2117459" y="407466"/>
                  <a:pt x="2116983" y="407846"/>
                </a:cubicBezTo>
                <a:cubicBezTo>
                  <a:pt x="2116602" y="408227"/>
                  <a:pt x="2115840" y="410228"/>
                  <a:pt x="2117935" y="409942"/>
                </a:cubicBezTo>
                <a:cubicBezTo>
                  <a:pt x="2119936" y="409656"/>
                  <a:pt x="2125270" y="409656"/>
                  <a:pt x="2125461" y="410418"/>
                </a:cubicBezTo>
                <a:cubicBezTo>
                  <a:pt x="2125651" y="411180"/>
                  <a:pt x="2126603" y="413847"/>
                  <a:pt x="2127080" y="413752"/>
                </a:cubicBezTo>
                <a:cubicBezTo>
                  <a:pt x="2127556" y="413657"/>
                  <a:pt x="2128223" y="412514"/>
                  <a:pt x="2128509" y="411371"/>
                </a:cubicBezTo>
                <a:cubicBezTo>
                  <a:pt x="2128794" y="410228"/>
                  <a:pt x="2133652" y="411085"/>
                  <a:pt x="2135081" y="411942"/>
                </a:cubicBezTo>
                <a:cubicBezTo>
                  <a:pt x="2136509" y="412704"/>
                  <a:pt x="2139653" y="423277"/>
                  <a:pt x="2139748" y="425849"/>
                </a:cubicBezTo>
                <a:cubicBezTo>
                  <a:pt x="2139843" y="428325"/>
                  <a:pt x="2143748" y="435183"/>
                  <a:pt x="2146416" y="435755"/>
                </a:cubicBezTo>
                <a:lnTo>
                  <a:pt x="2148606" y="436421"/>
                </a:lnTo>
                <a:lnTo>
                  <a:pt x="2148797" y="436517"/>
                </a:lnTo>
                <a:cubicBezTo>
                  <a:pt x="2148416" y="437946"/>
                  <a:pt x="2147653" y="438993"/>
                  <a:pt x="2147082" y="438803"/>
                </a:cubicBezTo>
                <a:cubicBezTo>
                  <a:pt x="2146606" y="438612"/>
                  <a:pt x="2144224" y="438898"/>
                  <a:pt x="2143939" y="440422"/>
                </a:cubicBezTo>
                <a:cubicBezTo>
                  <a:pt x="2143653" y="441946"/>
                  <a:pt x="2140605" y="445661"/>
                  <a:pt x="2137748" y="445470"/>
                </a:cubicBezTo>
                <a:cubicBezTo>
                  <a:pt x="2134890" y="445280"/>
                  <a:pt x="2129556" y="451281"/>
                  <a:pt x="2131366" y="451566"/>
                </a:cubicBezTo>
                <a:cubicBezTo>
                  <a:pt x="2133080" y="451852"/>
                  <a:pt x="2140415" y="451185"/>
                  <a:pt x="2141176" y="452138"/>
                </a:cubicBezTo>
                <a:cubicBezTo>
                  <a:pt x="2141939" y="453090"/>
                  <a:pt x="2143462" y="456233"/>
                  <a:pt x="2143272" y="456710"/>
                </a:cubicBezTo>
                <a:cubicBezTo>
                  <a:pt x="2143082" y="457186"/>
                  <a:pt x="2141272" y="458043"/>
                  <a:pt x="2139748" y="457567"/>
                </a:cubicBezTo>
                <a:lnTo>
                  <a:pt x="2138605" y="456900"/>
                </a:lnTo>
                <a:lnTo>
                  <a:pt x="2138128" y="456615"/>
                </a:lnTo>
                <a:cubicBezTo>
                  <a:pt x="2138034" y="455471"/>
                  <a:pt x="2136891" y="454995"/>
                  <a:pt x="2135557" y="455567"/>
                </a:cubicBezTo>
                <a:cubicBezTo>
                  <a:pt x="2134223" y="456043"/>
                  <a:pt x="2132318" y="458615"/>
                  <a:pt x="2134319" y="459948"/>
                </a:cubicBezTo>
                <a:cubicBezTo>
                  <a:pt x="2136319" y="461282"/>
                  <a:pt x="2134509" y="466616"/>
                  <a:pt x="2133937" y="465663"/>
                </a:cubicBezTo>
                <a:cubicBezTo>
                  <a:pt x="2133461" y="464806"/>
                  <a:pt x="2131651" y="464044"/>
                  <a:pt x="2130890" y="465758"/>
                </a:cubicBezTo>
                <a:cubicBezTo>
                  <a:pt x="2130128" y="467473"/>
                  <a:pt x="2123936" y="466044"/>
                  <a:pt x="2122889" y="466997"/>
                </a:cubicBezTo>
                <a:cubicBezTo>
                  <a:pt x="2121841" y="467949"/>
                  <a:pt x="2117555" y="468425"/>
                  <a:pt x="2115840" y="465854"/>
                </a:cubicBezTo>
                <a:lnTo>
                  <a:pt x="2111554" y="466997"/>
                </a:lnTo>
                <a:lnTo>
                  <a:pt x="2110887" y="467187"/>
                </a:lnTo>
                <a:cubicBezTo>
                  <a:pt x="2110792" y="468997"/>
                  <a:pt x="2112506" y="471473"/>
                  <a:pt x="2114602" y="472712"/>
                </a:cubicBezTo>
                <a:lnTo>
                  <a:pt x="2112983" y="475283"/>
                </a:lnTo>
                <a:lnTo>
                  <a:pt x="2112601" y="475950"/>
                </a:lnTo>
                <a:cubicBezTo>
                  <a:pt x="2114316" y="477950"/>
                  <a:pt x="2112983" y="479665"/>
                  <a:pt x="2109553" y="479951"/>
                </a:cubicBezTo>
                <a:lnTo>
                  <a:pt x="2106887" y="479475"/>
                </a:lnTo>
                <a:lnTo>
                  <a:pt x="2102220" y="478712"/>
                </a:lnTo>
                <a:cubicBezTo>
                  <a:pt x="2101553" y="481665"/>
                  <a:pt x="2099457" y="482523"/>
                  <a:pt x="2097647" y="480617"/>
                </a:cubicBezTo>
                <a:lnTo>
                  <a:pt x="2097647" y="478903"/>
                </a:lnTo>
                <a:lnTo>
                  <a:pt x="2097552" y="472807"/>
                </a:lnTo>
                <a:cubicBezTo>
                  <a:pt x="2093361" y="474712"/>
                  <a:pt x="2090599" y="476998"/>
                  <a:pt x="2091551" y="477760"/>
                </a:cubicBezTo>
                <a:cubicBezTo>
                  <a:pt x="2092408" y="478522"/>
                  <a:pt x="2093933" y="481189"/>
                  <a:pt x="2093361" y="482523"/>
                </a:cubicBezTo>
                <a:cubicBezTo>
                  <a:pt x="2092885" y="483761"/>
                  <a:pt x="2091265" y="487475"/>
                  <a:pt x="2091075" y="487666"/>
                </a:cubicBezTo>
                <a:cubicBezTo>
                  <a:pt x="2090885" y="487856"/>
                  <a:pt x="2087265" y="487952"/>
                  <a:pt x="2083931" y="488047"/>
                </a:cubicBezTo>
                <a:cubicBezTo>
                  <a:pt x="2080598" y="488047"/>
                  <a:pt x="2069739" y="488047"/>
                  <a:pt x="2066977" y="488142"/>
                </a:cubicBezTo>
                <a:lnTo>
                  <a:pt x="2065262" y="490142"/>
                </a:lnTo>
                <a:lnTo>
                  <a:pt x="2063262" y="492429"/>
                </a:lnTo>
                <a:cubicBezTo>
                  <a:pt x="2060405" y="491571"/>
                  <a:pt x="2056309" y="491571"/>
                  <a:pt x="2054308" y="492429"/>
                </a:cubicBezTo>
                <a:cubicBezTo>
                  <a:pt x="2052213" y="493286"/>
                  <a:pt x="2044307" y="491476"/>
                  <a:pt x="2041450" y="492333"/>
                </a:cubicBezTo>
                <a:cubicBezTo>
                  <a:pt x="2038593" y="493286"/>
                  <a:pt x="2027448" y="494048"/>
                  <a:pt x="2023734" y="493762"/>
                </a:cubicBezTo>
                <a:lnTo>
                  <a:pt x="2021257" y="496429"/>
                </a:lnTo>
                <a:cubicBezTo>
                  <a:pt x="2020971" y="496715"/>
                  <a:pt x="2019543" y="496524"/>
                  <a:pt x="2018876" y="496239"/>
                </a:cubicBezTo>
                <a:cubicBezTo>
                  <a:pt x="2016875" y="495381"/>
                  <a:pt x="2018780" y="491381"/>
                  <a:pt x="2014780" y="492429"/>
                </a:cubicBezTo>
                <a:cubicBezTo>
                  <a:pt x="2013446" y="492714"/>
                  <a:pt x="2013066" y="495286"/>
                  <a:pt x="2011637" y="496048"/>
                </a:cubicBezTo>
                <a:cubicBezTo>
                  <a:pt x="2009636" y="497000"/>
                  <a:pt x="2006969" y="497000"/>
                  <a:pt x="2004778" y="497667"/>
                </a:cubicBezTo>
                <a:cubicBezTo>
                  <a:pt x="2002588" y="498429"/>
                  <a:pt x="1999064" y="500620"/>
                  <a:pt x="1998778" y="500429"/>
                </a:cubicBezTo>
                <a:cubicBezTo>
                  <a:pt x="1996492" y="498144"/>
                  <a:pt x="1995159" y="499858"/>
                  <a:pt x="1992872" y="500525"/>
                </a:cubicBezTo>
                <a:lnTo>
                  <a:pt x="1988681" y="501668"/>
                </a:lnTo>
                <a:cubicBezTo>
                  <a:pt x="1984776" y="499382"/>
                  <a:pt x="1980109" y="496810"/>
                  <a:pt x="1978204" y="495858"/>
                </a:cubicBezTo>
                <a:cubicBezTo>
                  <a:pt x="1976299" y="494905"/>
                  <a:pt x="1972965" y="500620"/>
                  <a:pt x="1972203" y="501763"/>
                </a:cubicBezTo>
                <a:cubicBezTo>
                  <a:pt x="1971441" y="502906"/>
                  <a:pt x="1965535" y="501954"/>
                  <a:pt x="1963345" y="503477"/>
                </a:cubicBezTo>
                <a:cubicBezTo>
                  <a:pt x="1961154" y="504906"/>
                  <a:pt x="1953248" y="500429"/>
                  <a:pt x="1951058" y="499572"/>
                </a:cubicBezTo>
                <a:cubicBezTo>
                  <a:pt x="1948772" y="498715"/>
                  <a:pt x="1938580" y="502906"/>
                  <a:pt x="1931531" y="503096"/>
                </a:cubicBezTo>
                <a:lnTo>
                  <a:pt x="1925531" y="501858"/>
                </a:lnTo>
                <a:lnTo>
                  <a:pt x="1922959" y="501287"/>
                </a:lnTo>
                <a:cubicBezTo>
                  <a:pt x="1920292" y="501192"/>
                  <a:pt x="1917339" y="501668"/>
                  <a:pt x="1916291" y="502430"/>
                </a:cubicBezTo>
                <a:cubicBezTo>
                  <a:pt x="1915244" y="503192"/>
                  <a:pt x="1911053" y="501477"/>
                  <a:pt x="1910100" y="501096"/>
                </a:cubicBezTo>
                <a:cubicBezTo>
                  <a:pt x="1909148" y="500715"/>
                  <a:pt x="1901908" y="500239"/>
                  <a:pt x="1895431" y="499572"/>
                </a:cubicBezTo>
                <a:cubicBezTo>
                  <a:pt x="1888955" y="498906"/>
                  <a:pt x="1871143" y="502144"/>
                  <a:pt x="1870952" y="503001"/>
                </a:cubicBezTo>
                <a:cubicBezTo>
                  <a:pt x="1870762" y="503858"/>
                  <a:pt x="1869428" y="507669"/>
                  <a:pt x="1869047" y="506240"/>
                </a:cubicBezTo>
                <a:cubicBezTo>
                  <a:pt x="1868666" y="504811"/>
                  <a:pt x="1866761" y="501096"/>
                  <a:pt x="1865618" y="500906"/>
                </a:cubicBezTo>
                <a:cubicBezTo>
                  <a:pt x="1864475" y="500810"/>
                  <a:pt x="1857046" y="501573"/>
                  <a:pt x="1851998" y="502620"/>
                </a:cubicBezTo>
                <a:lnTo>
                  <a:pt x="1846950" y="499763"/>
                </a:lnTo>
                <a:lnTo>
                  <a:pt x="1844758" y="498429"/>
                </a:lnTo>
                <a:cubicBezTo>
                  <a:pt x="1840091" y="499858"/>
                  <a:pt x="1833995" y="500525"/>
                  <a:pt x="1831328" y="499858"/>
                </a:cubicBezTo>
                <a:lnTo>
                  <a:pt x="1829043" y="500715"/>
                </a:lnTo>
                <a:lnTo>
                  <a:pt x="1827137" y="501382"/>
                </a:lnTo>
                <a:cubicBezTo>
                  <a:pt x="1824851" y="501192"/>
                  <a:pt x="1820089" y="501001"/>
                  <a:pt x="1816469" y="500906"/>
                </a:cubicBezTo>
                <a:lnTo>
                  <a:pt x="1813135" y="500620"/>
                </a:lnTo>
                <a:lnTo>
                  <a:pt x="1811231" y="500429"/>
                </a:lnTo>
                <a:cubicBezTo>
                  <a:pt x="1809040" y="499572"/>
                  <a:pt x="1806658" y="500048"/>
                  <a:pt x="1805992" y="501382"/>
                </a:cubicBezTo>
                <a:cubicBezTo>
                  <a:pt x="1805230" y="502716"/>
                  <a:pt x="1802563" y="506716"/>
                  <a:pt x="1802182" y="506335"/>
                </a:cubicBezTo>
                <a:cubicBezTo>
                  <a:pt x="1801896" y="505954"/>
                  <a:pt x="1800086" y="502716"/>
                  <a:pt x="1798467" y="499953"/>
                </a:cubicBezTo>
                <a:lnTo>
                  <a:pt x="1795419" y="500906"/>
                </a:lnTo>
                <a:lnTo>
                  <a:pt x="1790847" y="502335"/>
                </a:lnTo>
                <a:cubicBezTo>
                  <a:pt x="1793514" y="504430"/>
                  <a:pt x="1796467" y="507478"/>
                  <a:pt x="1797515" y="509097"/>
                </a:cubicBezTo>
                <a:cubicBezTo>
                  <a:pt x="1798467" y="510717"/>
                  <a:pt x="1793514" y="514336"/>
                  <a:pt x="1791609" y="513288"/>
                </a:cubicBezTo>
                <a:cubicBezTo>
                  <a:pt x="1789704" y="512241"/>
                  <a:pt x="1782370" y="510431"/>
                  <a:pt x="1780179" y="511669"/>
                </a:cubicBezTo>
                <a:cubicBezTo>
                  <a:pt x="1777988" y="512907"/>
                  <a:pt x="1771416" y="515098"/>
                  <a:pt x="1772559" y="515860"/>
                </a:cubicBezTo>
                <a:cubicBezTo>
                  <a:pt x="1773797" y="516717"/>
                  <a:pt x="1777417" y="518432"/>
                  <a:pt x="1777798" y="517860"/>
                </a:cubicBezTo>
                <a:cubicBezTo>
                  <a:pt x="1778179" y="517194"/>
                  <a:pt x="1778179" y="517098"/>
                  <a:pt x="1776560" y="519670"/>
                </a:cubicBezTo>
                <a:cubicBezTo>
                  <a:pt x="1774941" y="522242"/>
                  <a:pt x="1777131" y="529386"/>
                  <a:pt x="1774369" y="529671"/>
                </a:cubicBezTo>
                <a:cubicBezTo>
                  <a:pt x="1771606" y="529957"/>
                  <a:pt x="1765701" y="533577"/>
                  <a:pt x="1765701" y="532529"/>
                </a:cubicBezTo>
                <a:cubicBezTo>
                  <a:pt x="1765701" y="531481"/>
                  <a:pt x="1764939" y="528338"/>
                  <a:pt x="1763987" y="528242"/>
                </a:cubicBezTo>
                <a:cubicBezTo>
                  <a:pt x="1763034" y="528147"/>
                  <a:pt x="1759891" y="528242"/>
                  <a:pt x="1758938" y="528528"/>
                </a:cubicBezTo>
                <a:cubicBezTo>
                  <a:pt x="1757986" y="528909"/>
                  <a:pt x="1757890" y="531576"/>
                  <a:pt x="1758176" y="532148"/>
                </a:cubicBezTo>
                <a:cubicBezTo>
                  <a:pt x="1758367" y="532719"/>
                  <a:pt x="1757224" y="533577"/>
                  <a:pt x="1755128" y="533005"/>
                </a:cubicBezTo>
                <a:lnTo>
                  <a:pt x="1753795" y="531957"/>
                </a:lnTo>
                <a:lnTo>
                  <a:pt x="1752937" y="531291"/>
                </a:lnTo>
                <a:cubicBezTo>
                  <a:pt x="1753033" y="529767"/>
                  <a:pt x="1754462" y="527766"/>
                  <a:pt x="1756081" y="526814"/>
                </a:cubicBezTo>
                <a:cubicBezTo>
                  <a:pt x="1757700" y="525861"/>
                  <a:pt x="1761605" y="522337"/>
                  <a:pt x="1760462" y="521480"/>
                </a:cubicBezTo>
                <a:cubicBezTo>
                  <a:pt x="1759319" y="520527"/>
                  <a:pt x="1757986" y="516908"/>
                  <a:pt x="1758176" y="515669"/>
                </a:cubicBezTo>
                <a:cubicBezTo>
                  <a:pt x="1758367" y="514431"/>
                  <a:pt x="1759510" y="510335"/>
                  <a:pt x="1760272" y="509383"/>
                </a:cubicBezTo>
                <a:cubicBezTo>
                  <a:pt x="1761034" y="508431"/>
                  <a:pt x="1764939" y="507764"/>
                  <a:pt x="1765796" y="508431"/>
                </a:cubicBezTo>
                <a:cubicBezTo>
                  <a:pt x="1766653" y="509097"/>
                  <a:pt x="1769416" y="510717"/>
                  <a:pt x="1770178" y="510335"/>
                </a:cubicBezTo>
                <a:lnTo>
                  <a:pt x="1770464" y="509859"/>
                </a:lnTo>
                <a:lnTo>
                  <a:pt x="1772464" y="506906"/>
                </a:lnTo>
                <a:cubicBezTo>
                  <a:pt x="1771035" y="503858"/>
                  <a:pt x="1767415" y="500810"/>
                  <a:pt x="1764558" y="500048"/>
                </a:cubicBezTo>
                <a:lnTo>
                  <a:pt x="1762081" y="502144"/>
                </a:lnTo>
                <a:cubicBezTo>
                  <a:pt x="1761415" y="502716"/>
                  <a:pt x="1759700" y="502430"/>
                  <a:pt x="1758557" y="502716"/>
                </a:cubicBezTo>
                <a:lnTo>
                  <a:pt x="1755319" y="503573"/>
                </a:lnTo>
                <a:cubicBezTo>
                  <a:pt x="1752176" y="502525"/>
                  <a:pt x="1748842" y="501382"/>
                  <a:pt x="1747889" y="501192"/>
                </a:cubicBezTo>
                <a:cubicBezTo>
                  <a:pt x="1747032" y="501001"/>
                  <a:pt x="1743984" y="502144"/>
                  <a:pt x="1742269" y="503192"/>
                </a:cubicBezTo>
                <a:cubicBezTo>
                  <a:pt x="1740555" y="504240"/>
                  <a:pt x="1731316" y="501954"/>
                  <a:pt x="1729125" y="503382"/>
                </a:cubicBezTo>
                <a:cubicBezTo>
                  <a:pt x="1727030" y="504906"/>
                  <a:pt x="1717409" y="504049"/>
                  <a:pt x="1714743" y="503573"/>
                </a:cubicBezTo>
                <a:lnTo>
                  <a:pt x="1712456" y="502716"/>
                </a:lnTo>
                <a:cubicBezTo>
                  <a:pt x="1710647" y="502049"/>
                  <a:pt x="1708837" y="501287"/>
                  <a:pt x="1707027" y="500620"/>
                </a:cubicBezTo>
                <a:lnTo>
                  <a:pt x="1706646" y="500525"/>
                </a:lnTo>
                <a:cubicBezTo>
                  <a:pt x="1705503" y="500620"/>
                  <a:pt x="1702836" y="501763"/>
                  <a:pt x="1700836" y="503192"/>
                </a:cubicBezTo>
                <a:cubicBezTo>
                  <a:pt x="1698741" y="504621"/>
                  <a:pt x="1702169" y="511860"/>
                  <a:pt x="1700740" y="513955"/>
                </a:cubicBezTo>
                <a:cubicBezTo>
                  <a:pt x="1699312" y="516050"/>
                  <a:pt x="1699217" y="521480"/>
                  <a:pt x="1699217" y="522527"/>
                </a:cubicBezTo>
                <a:cubicBezTo>
                  <a:pt x="1699217" y="523575"/>
                  <a:pt x="1694930" y="522623"/>
                  <a:pt x="1692454" y="521861"/>
                </a:cubicBezTo>
                <a:lnTo>
                  <a:pt x="1690073" y="521385"/>
                </a:lnTo>
                <a:lnTo>
                  <a:pt x="1687501" y="520908"/>
                </a:lnTo>
                <a:cubicBezTo>
                  <a:pt x="1684643" y="519384"/>
                  <a:pt x="1682357" y="516622"/>
                  <a:pt x="1682357" y="514812"/>
                </a:cubicBezTo>
                <a:cubicBezTo>
                  <a:pt x="1682357" y="513002"/>
                  <a:pt x="1680357" y="507859"/>
                  <a:pt x="1683024" y="507192"/>
                </a:cubicBezTo>
                <a:cubicBezTo>
                  <a:pt x="1685786" y="506430"/>
                  <a:pt x="1692168" y="505954"/>
                  <a:pt x="1691120" y="507859"/>
                </a:cubicBezTo>
                <a:lnTo>
                  <a:pt x="1690453" y="509192"/>
                </a:lnTo>
                <a:cubicBezTo>
                  <a:pt x="1689692" y="510717"/>
                  <a:pt x="1688930" y="512241"/>
                  <a:pt x="1688549" y="513765"/>
                </a:cubicBezTo>
                <a:lnTo>
                  <a:pt x="1688263" y="514908"/>
                </a:lnTo>
                <a:cubicBezTo>
                  <a:pt x="1688644" y="516241"/>
                  <a:pt x="1690073" y="517289"/>
                  <a:pt x="1691501" y="517194"/>
                </a:cubicBezTo>
                <a:lnTo>
                  <a:pt x="1692454" y="516717"/>
                </a:lnTo>
                <a:lnTo>
                  <a:pt x="1698741" y="513383"/>
                </a:lnTo>
                <a:cubicBezTo>
                  <a:pt x="1697883" y="507383"/>
                  <a:pt x="1693597" y="502716"/>
                  <a:pt x="1689216" y="503001"/>
                </a:cubicBezTo>
                <a:lnTo>
                  <a:pt x="1685405" y="503954"/>
                </a:lnTo>
                <a:lnTo>
                  <a:pt x="1682357" y="504621"/>
                </a:lnTo>
                <a:cubicBezTo>
                  <a:pt x="1679024" y="504716"/>
                  <a:pt x="1675309" y="504621"/>
                  <a:pt x="1674071" y="504430"/>
                </a:cubicBezTo>
                <a:lnTo>
                  <a:pt x="1672928" y="504240"/>
                </a:lnTo>
                <a:cubicBezTo>
                  <a:pt x="1669499" y="503668"/>
                  <a:pt x="1669403" y="503763"/>
                  <a:pt x="1670451" y="506430"/>
                </a:cubicBezTo>
                <a:lnTo>
                  <a:pt x="1671309" y="508526"/>
                </a:lnTo>
                <a:cubicBezTo>
                  <a:pt x="1669117" y="509192"/>
                  <a:pt x="1667308" y="511098"/>
                  <a:pt x="1667308" y="512907"/>
                </a:cubicBezTo>
                <a:cubicBezTo>
                  <a:pt x="1667308" y="514717"/>
                  <a:pt x="1666260" y="519098"/>
                  <a:pt x="1664926" y="518527"/>
                </a:cubicBezTo>
                <a:lnTo>
                  <a:pt x="1664831" y="517956"/>
                </a:lnTo>
                <a:lnTo>
                  <a:pt x="1664546" y="515289"/>
                </a:lnTo>
                <a:cubicBezTo>
                  <a:pt x="1664641" y="512145"/>
                  <a:pt x="1663688" y="509478"/>
                  <a:pt x="1662450" y="509478"/>
                </a:cubicBezTo>
                <a:cubicBezTo>
                  <a:pt x="1661212" y="509478"/>
                  <a:pt x="1658259" y="510812"/>
                  <a:pt x="1658640" y="512431"/>
                </a:cubicBezTo>
                <a:cubicBezTo>
                  <a:pt x="1659021" y="514050"/>
                  <a:pt x="1657687" y="519003"/>
                  <a:pt x="1655211" y="519765"/>
                </a:cubicBezTo>
                <a:cubicBezTo>
                  <a:pt x="1652735" y="520527"/>
                  <a:pt x="1645591" y="517956"/>
                  <a:pt x="1644733" y="517479"/>
                </a:cubicBezTo>
                <a:cubicBezTo>
                  <a:pt x="1643876" y="516908"/>
                  <a:pt x="1641495" y="514336"/>
                  <a:pt x="1641495" y="512812"/>
                </a:cubicBezTo>
                <a:cubicBezTo>
                  <a:pt x="1641495" y="511383"/>
                  <a:pt x="1639685" y="507097"/>
                  <a:pt x="1637400" y="506525"/>
                </a:cubicBezTo>
                <a:cubicBezTo>
                  <a:pt x="1635208" y="505954"/>
                  <a:pt x="1629398" y="505192"/>
                  <a:pt x="1628636" y="505954"/>
                </a:cubicBezTo>
                <a:lnTo>
                  <a:pt x="1628636" y="506240"/>
                </a:lnTo>
                <a:lnTo>
                  <a:pt x="1627398" y="511098"/>
                </a:lnTo>
                <a:cubicBezTo>
                  <a:pt x="1627398" y="516812"/>
                  <a:pt x="1626541" y="520337"/>
                  <a:pt x="1625588" y="518908"/>
                </a:cubicBezTo>
                <a:lnTo>
                  <a:pt x="1624255" y="517956"/>
                </a:lnTo>
                <a:cubicBezTo>
                  <a:pt x="1623112" y="517194"/>
                  <a:pt x="1621016" y="517194"/>
                  <a:pt x="1620064" y="516336"/>
                </a:cubicBezTo>
                <a:lnTo>
                  <a:pt x="1618730" y="515193"/>
                </a:lnTo>
                <a:cubicBezTo>
                  <a:pt x="1617873" y="513479"/>
                  <a:pt x="1617492" y="510431"/>
                  <a:pt x="1617683" y="508431"/>
                </a:cubicBezTo>
                <a:lnTo>
                  <a:pt x="1616921" y="506906"/>
                </a:lnTo>
                <a:cubicBezTo>
                  <a:pt x="1616063" y="505192"/>
                  <a:pt x="1614349" y="503287"/>
                  <a:pt x="1612349" y="502716"/>
                </a:cubicBezTo>
                <a:lnTo>
                  <a:pt x="1609491" y="501858"/>
                </a:lnTo>
                <a:cubicBezTo>
                  <a:pt x="1609205" y="504049"/>
                  <a:pt x="1608348" y="506049"/>
                  <a:pt x="1607586" y="506335"/>
                </a:cubicBezTo>
                <a:cubicBezTo>
                  <a:pt x="1606824" y="506621"/>
                  <a:pt x="1605300" y="508145"/>
                  <a:pt x="1606729" y="508907"/>
                </a:cubicBezTo>
                <a:cubicBezTo>
                  <a:pt x="1608158" y="509669"/>
                  <a:pt x="1611872" y="512431"/>
                  <a:pt x="1610348" y="512621"/>
                </a:cubicBezTo>
                <a:cubicBezTo>
                  <a:pt x="1608825" y="512812"/>
                  <a:pt x="1604348" y="514812"/>
                  <a:pt x="1604348" y="516622"/>
                </a:cubicBezTo>
                <a:cubicBezTo>
                  <a:pt x="1604348" y="518337"/>
                  <a:pt x="1603205" y="523004"/>
                  <a:pt x="1601776" y="520813"/>
                </a:cubicBezTo>
                <a:cubicBezTo>
                  <a:pt x="1600347" y="518622"/>
                  <a:pt x="1597204" y="511764"/>
                  <a:pt x="1598061" y="510717"/>
                </a:cubicBezTo>
                <a:cubicBezTo>
                  <a:pt x="1598918" y="509573"/>
                  <a:pt x="1600919" y="505573"/>
                  <a:pt x="1600728" y="504906"/>
                </a:cubicBezTo>
                <a:cubicBezTo>
                  <a:pt x="1600537" y="504240"/>
                  <a:pt x="1599014" y="503096"/>
                  <a:pt x="1597585" y="503763"/>
                </a:cubicBezTo>
                <a:lnTo>
                  <a:pt x="1596442" y="504430"/>
                </a:lnTo>
                <a:cubicBezTo>
                  <a:pt x="1596251" y="504525"/>
                  <a:pt x="1596537" y="505287"/>
                  <a:pt x="1596347" y="505383"/>
                </a:cubicBezTo>
                <a:lnTo>
                  <a:pt x="1593584" y="507097"/>
                </a:lnTo>
                <a:cubicBezTo>
                  <a:pt x="1593680" y="509764"/>
                  <a:pt x="1593013" y="513098"/>
                  <a:pt x="1592156" y="514431"/>
                </a:cubicBezTo>
                <a:cubicBezTo>
                  <a:pt x="1591203" y="515765"/>
                  <a:pt x="1595965" y="518051"/>
                  <a:pt x="1596347" y="518337"/>
                </a:cubicBezTo>
                <a:lnTo>
                  <a:pt x="1596347" y="518622"/>
                </a:lnTo>
                <a:cubicBezTo>
                  <a:pt x="1596347" y="519289"/>
                  <a:pt x="1596347" y="520051"/>
                  <a:pt x="1596061" y="520623"/>
                </a:cubicBezTo>
                <a:cubicBezTo>
                  <a:pt x="1595965" y="520813"/>
                  <a:pt x="1594632" y="521004"/>
                  <a:pt x="1594346" y="520813"/>
                </a:cubicBezTo>
                <a:lnTo>
                  <a:pt x="1590727" y="517860"/>
                </a:lnTo>
                <a:cubicBezTo>
                  <a:pt x="1585774" y="518527"/>
                  <a:pt x="1580821" y="515860"/>
                  <a:pt x="1579678" y="511860"/>
                </a:cubicBezTo>
                <a:lnTo>
                  <a:pt x="1578249" y="508145"/>
                </a:lnTo>
                <a:cubicBezTo>
                  <a:pt x="1577773" y="506906"/>
                  <a:pt x="1576249" y="505859"/>
                  <a:pt x="1574916" y="505192"/>
                </a:cubicBezTo>
                <a:lnTo>
                  <a:pt x="1574058" y="504716"/>
                </a:lnTo>
                <a:cubicBezTo>
                  <a:pt x="1572629" y="504906"/>
                  <a:pt x="1571677" y="505383"/>
                  <a:pt x="1572058" y="505859"/>
                </a:cubicBezTo>
                <a:cubicBezTo>
                  <a:pt x="1572344" y="506335"/>
                  <a:pt x="1572820" y="509192"/>
                  <a:pt x="1573391" y="511574"/>
                </a:cubicBezTo>
                <a:cubicBezTo>
                  <a:pt x="1573867" y="513955"/>
                  <a:pt x="1573772" y="520718"/>
                  <a:pt x="1570915" y="520813"/>
                </a:cubicBezTo>
                <a:cubicBezTo>
                  <a:pt x="1568057" y="520908"/>
                  <a:pt x="1560056" y="520908"/>
                  <a:pt x="1560151" y="519956"/>
                </a:cubicBezTo>
                <a:cubicBezTo>
                  <a:pt x="1560342" y="519003"/>
                  <a:pt x="1562152" y="517098"/>
                  <a:pt x="1563390" y="516241"/>
                </a:cubicBezTo>
                <a:cubicBezTo>
                  <a:pt x="1564628" y="515479"/>
                  <a:pt x="1560914" y="512431"/>
                  <a:pt x="1559961" y="514431"/>
                </a:cubicBezTo>
                <a:lnTo>
                  <a:pt x="1548339" y="513001"/>
                </a:lnTo>
                <a:lnTo>
                  <a:pt x="1547960" y="508621"/>
                </a:lnTo>
                <a:lnTo>
                  <a:pt x="1549483" y="503096"/>
                </a:lnTo>
                <a:cubicBezTo>
                  <a:pt x="1549483" y="503001"/>
                  <a:pt x="1548055" y="502430"/>
                  <a:pt x="1547388" y="502430"/>
                </a:cubicBezTo>
                <a:cubicBezTo>
                  <a:pt x="1544626" y="502525"/>
                  <a:pt x="1542626" y="506525"/>
                  <a:pt x="1538720" y="503096"/>
                </a:cubicBezTo>
                <a:cubicBezTo>
                  <a:pt x="1537768" y="502239"/>
                  <a:pt x="1533101" y="504049"/>
                  <a:pt x="1530338" y="504906"/>
                </a:cubicBezTo>
                <a:cubicBezTo>
                  <a:pt x="1529672" y="505097"/>
                  <a:pt x="1529481" y="506621"/>
                  <a:pt x="1529481" y="507573"/>
                </a:cubicBezTo>
                <a:cubicBezTo>
                  <a:pt x="1529481" y="507954"/>
                  <a:pt x="1530624" y="508526"/>
                  <a:pt x="1531386" y="508621"/>
                </a:cubicBezTo>
                <a:cubicBezTo>
                  <a:pt x="1532148" y="508716"/>
                  <a:pt x="1533005" y="508526"/>
                  <a:pt x="1533768" y="508240"/>
                </a:cubicBezTo>
                <a:lnTo>
                  <a:pt x="1539292" y="506716"/>
                </a:lnTo>
                <a:lnTo>
                  <a:pt x="1546177" y="512735"/>
                </a:lnTo>
                <a:lnTo>
                  <a:pt x="1535196" y="511383"/>
                </a:lnTo>
                <a:lnTo>
                  <a:pt x="1533386" y="511002"/>
                </a:lnTo>
                <a:lnTo>
                  <a:pt x="1533196" y="510907"/>
                </a:lnTo>
                <a:cubicBezTo>
                  <a:pt x="1532625" y="512241"/>
                  <a:pt x="1533481" y="513955"/>
                  <a:pt x="1535291" y="514717"/>
                </a:cubicBezTo>
                <a:lnTo>
                  <a:pt x="1537101" y="515098"/>
                </a:lnTo>
                <a:cubicBezTo>
                  <a:pt x="1537863" y="515193"/>
                  <a:pt x="1538530" y="515574"/>
                  <a:pt x="1539292" y="515765"/>
                </a:cubicBezTo>
                <a:lnTo>
                  <a:pt x="1548817" y="518527"/>
                </a:lnTo>
                <a:lnTo>
                  <a:pt x="1548491" y="514757"/>
                </a:lnTo>
                <a:lnTo>
                  <a:pt x="1552912" y="518622"/>
                </a:lnTo>
                <a:lnTo>
                  <a:pt x="1552531" y="519098"/>
                </a:lnTo>
                <a:cubicBezTo>
                  <a:pt x="1551008" y="520623"/>
                  <a:pt x="1548531" y="521861"/>
                  <a:pt x="1547674" y="523575"/>
                </a:cubicBezTo>
                <a:lnTo>
                  <a:pt x="1546817" y="525290"/>
                </a:lnTo>
                <a:cubicBezTo>
                  <a:pt x="1546055" y="527576"/>
                  <a:pt x="1545388" y="528052"/>
                  <a:pt x="1545197" y="526338"/>
                </a:cubicBezTo>
                <a:cubicBezTo>
                  <a:pt x="1545007" y="524623"/>
                  <a:pt x="1542530" y="519098"/>
                  <a:pt x="1540054" y="518146"/>
                </a:cubicBezTo>
                <a:cubicBezTo>
                  <a:pt x="1537577" y="517098"/>
                  <a:pt x="1531862" y="517670"/>
                  <a:pt x="1529862" y="518051"/>
                </a:cubicBezTo>
                <a:cubicBezTo>
                  <a:pt x="1527862" y="518337"/>
                  <a:pt x="1521861" y="520718"/>
                  <a:pt x="1521861" y="522051"/>
                </a:cubicBezTo>
                <a:cubicBezTo>
                  <a:pt x="1521861" y="523385"/>
                  <a:pt x="1520813" y="527290"/>
                  <a:pt x="1519480" y="526909"/>
                </a:cubicBezTo>
                <a:lnTo>
                  <a:pt x="1519194" y="526528"/>
                </a:lnTo>
                <a:lnTo>
                  <a:pt x="1518242" y="525099"/>
                </a:lnTo>
                <a:cubicBezTo>
                  <a:pt x="1517384" y="523480"/>
                  <a:pt x="1513575" y="519765"/>
                  <a:pt x="1509860" y="516812"/>
                </a:cubicBezTo>
                <a:lnTo>
                  <a:pt x="1507669" y="519289"/>
                </a:lnTo>
                <a:lnTo>
                  <a:pt x="1505002" y="522337"/>
                </a:lnTo>
                <a:cubicBezTo>
                  <a:pt x="1501001" y="523766"/>
                  <a:pt x="1497382" y="524718"/>
                  <a:pt x="1496906" y="524433"/>
                </a:cubicBezTo>
                <a:cubicBezTo>
                  <a:pt x="1496429" y="524147"/>
                  <a:pt x="1494905" y="522908"/>
                  <a:pt x="1493667" y="522432"/>
                </a:cubicBezTo>
                <a:cubicBezTo>
                  <a:pt x="1492429" y="521956"/>
                  <a:pt x="1488809" y="522718"/>
                  <a:pt x="1490048" y="524052"/>
                </a:cubicBezTo>
                <a:cubicBezTo>
                  <a:pt x="1491286" y="525385"/>
                  <a:pt x="1490905" y="529386"/>
                  <a:pt x="1486333" y="529957"/>
                </a:cubicBezTo>
                <a:lnTo>
                  <a:pt x="1485571" y="534624"/>
                </a:lnTo>
                <a:cubicBezTo>
                  <a:pt x="1485476" y="534910"/>
                  <a:pt x="1485095" y="535386"/>
                  <a:pt x="1484904" y="535386"/>
                </a:cubicBezTo>
                <a:lnTo>
                  <a:pt x="1484237" y="535291"/>
                </a:lnTo>
                <a:cubicBezTo>
                  <a:pt x="1483571" y="535005"/>
                  <a:pt x="1480427" y="534053"/>
                  <a:pt x="1477189" y="533005"/>
                </a:cubicBezTo>
                <a:lnTo>
                  <a:pt x="1478998" y="529862"/>
                </a:lnTo>
                <a:cubicBezTo>
                  <a:pt x="1479856" y="528242"/>
                  <a:pt x="1481285" y="525957"/>
                  <a:pt x="1482904" y="525671"/>
                </a:cubicBezTo>
                <a:cubicBezTo>
                  <a:pt x="1486142" y="525004"/>
                  <a:pt x="1485571" y="523385"/>
                  <a:pt x="1485476" y="521861"/>
                </a:cubicBezTo>
                <a:lnTo>
                  <a:pt x="1485380" y="520908"/>
                </a:lnTo>
                <a:cubicBezTo>
                  <a:pt x="1484714" y="519956"/>
                  <a:pt x="1482904" y="519575"/>
                  <a:pt x="1481475" y="520146"/>
                </a:cubicBezTo>
                <a:lnTo>
                  <a:pt x="1480427" y="520908"/>
                </a:lnTo>
                <a:cubicBezTo>
                  <a:pt x="1479665" y="521480"/>
                  <a:pt x="1479570" y="523004"/>
                  <a:pt x="1478808" y="523194"/>
                </a:cubicBezTo>
                <a:lnTo>
                  <a:pt x="1477856" y="523480"/>
                </a:lnTo>
                <a:cubicBezTo>
                  <a:pt x="1476522" y="522908"/>
                  <a:pt x="1475855" y="521670"/>
                  <a:pt x="1476331" y="520718"/>
                </a:cubicBezTo>
                <a:cubicBezTo>
                  <a:pt x="1476808" y="519765"/>
                  <a:pt x="1479094" y="516050"/>
                  <a:pt x="1480713" y="514812"/>
                </a:cubicBezTo>
                <a:lnTo>
                  <a:pt x="1483189" y="516050"/>
                </a:lnTo>
                <a:cubicBezTo>
                  <a:pt x="1483856" y="516431"/>
                  <a:pt x="1485666" y="515669"/>
                  <a:pt x="1486714" y="515003"/>
                </a:cubicBezTo>
                <a:cubicBezTo>
                  <a:pt x="1487190" y="514717"/>
                  <a:pt x="1487095" y="513574"/>
                  <a:pt x="1486809" y="512907"/>
                </a:cubicBezTo>
                <a:lnTo>
                  <a:pt x="1485380" y="509764"/>
                </a:lnTo>
                <a:cubicBezTo>
                  <a:pt x="1481380" y="508716"/>
                  <a:pt x="1479189" y="507287"/>
                  <a:pt x="1480618" y="506525"/>
                </a:cubicBezTo>
                <a:cubicBezTo>
                  <a:pt x="1482047" y="505764"/>
                  <a:pt x="1484714" y="503001"/>
                  <a:pt x="1481475" y="503001"/>
                </a:cubicBezTo>
                <a:cubicBezTo>
                  <a:pt x="1478237" y="503001"/>
                  <a:pt x="1471379" y="504335"/>
                  <a:pt x="1472236" y="506049"/>
                </a:cubicBezTo>
                <a:cubicBezTo>
                  <a:pt x="1473188" y="507764"/>
                  <a:pt x="1475284" y="512241"/>
                  <a:pt x="1474998" y="512431"/>
                </a:cubicBezTo>
                <a:cubicBezTo>
                  <a:pt x="1474712" y="512621"/>
                  <a:pt x="1473474" y="512241"/>
                  <a:pt x="1472903" y="511288"/>
                </a:cubicBezTo>
                <a:cubicBezTo>
                  <a:pt x="1472236" y="510335"/>
                  <a:pt x="1469378" y="508335"/>
                  <a:pt x="1468331" y="509573"/>
                </a:cubicBezTo>
                <a:cubicBezTo>
                  <a:pt x="1467283" y="510812"/>
                  <a:pt x="1465568" y="514527"/>
                  <a:pt x="1465378" y="515860"/>
                </a:cubicBezTo>
                <a:cubicBezTo>
                  <a:pt x="1465187" y="517194"/>
                  <a:pt x="1469759" y="515765"/>
                  <a:pt x="1470902" y="516527"/>
                </a:cubicBezTo>
                <a:lnTo>
                  <a:pt x="1471569" y="517384"/>
                </a:lnTo>
                <a:cubicBezTo>
                  <a:pt x="1472236" y="518146"/>
                  <a:pt x="1472903" y="519384"/>
                  <a:pt x="1472522" y="520051"/>
                </a:cubicBezTo>
                <a:cubicBezTo>
                  <a:pt x="1472236" y="520718"/>
                  <a:pt x="1470521" y="521385"/>
                  <a:pt x="1469664" y="521289"/>
                </a:cubicBezTo>
                <a:cubicBezTo>
                  <a:pt x="1467759" y="521004"/>
                  <a:pt x="1465949" y="519956"/>
                  <a:pt x="1464044" y="519670"/>
                </a:cubicBezTo>
                <a:cubicBezTo>
                  <a:pt x="1462711" y="519479"/>
                  <a:pt x="1459948" y="520146"/>
                  <a:pt x="1459948" y="520432"/>
                </a:cubicBezTo>
                <a:lnTo>
                  <a:pt x="1459948" y="522623"/>
                </a:lnTo>
                <a:cubicBezTo>
                  <a:pt x="1457948" y="523004"/>
                  <a:pt x="1455377" y="522813"/>
                  <a:pt x="1454138" y="522051"/>
                </a:cubicBezTo>
                <a:cubicBezTo>
                  <a:pt x="1452900" y="521289"/>
                  <a:pt x="1451090" y="517860"/>
                  <a:pt x="1449757" y="515479"/>
                </a:cubicBezTo>
                <a:cubicBezTo>
                  <a:pt x="1448423" y="513002"/>
                  <a:pt x="1444042" y="507002"/>
                  <a:pt x="1442613" y="507383"/>
                </a:cubicBezTo>
                <a:cubicBezTo>
                  <a:pt x="1441184" y="507859"/>
                  <a:pt x="1436898" y="508431"/>
                  <a:pt x="1437470" y="507287"/>
                </a:cubicBezTo>
                <a:cubicBezTo>
                  <a:pt x="1438041" y="506144"/>
                  <a:pt x="1436231" y="502525"/>
                  <a:pt x="1432040" y="502049"/>
                </a:cubicBezTo>
                <a:lnTo>
                  <a:pt x="1428230" y="503763"/>
                </a:lnTo>
                <a:lnTo>
                  <a:pt x="1424992" y="505192"/>
                </a:lnTo>
                <a:cubicBezTo>
                  <a:pt x="1420324" y="505002"/>
                  <a:pt x="1415181" y="505287"/>
                  <a:pt x="1413752" y="505764"/>
                </a:cubicBezTo>
                <a:cubicBezTo>
                  <a:pt x="1412228" y="506240"/>
                  <a:pt x="1409085" y="508526"/>
                  <a:pt x="1410895" y="509288"/>
                </a:cubicBezTo>
                <a:cubicBezTo>
                  <a:pt x="1412705" y="510145"/>
                  <a:pt x="1411466" y="513955"/>
                  <a:pt x="1409656" y="513098"/>
                </a:cubicBezTo>
                <a:cubicBezTo>
                  <a:pt x="1407847" y="512241"/>
                  <a:pt x="1400036" y="515003"/>
                  <a:pt x="1397179" y="515860"/>
                </a:cubicBezTo>
                <a:lnTo>
                  <a:pt x="1397750" y="519194"/>
                </a:lnTo>
                <a:cubicBezTo>
                  <a:pt x="1398036" y="520527"/>
                  <a:pt x="1396893" y="523290"/>
                  <a:pt x="1396131" y="523385"/>
                </a:cubicBezTo>
                <a:cubicBezTo>
                  <a:pt x="1393369" y="523671"/>
                  <a:pt x="1391464" y="525575"/>
                  <a:pt x="1392988" y="526433"/>
                </a:cubicBezTo>
                <a:lnTo>
                  <a:pt x="1395560" y="528052"/>
                </a:lnTo>
                <a:cubicBezTo>
                  <a:pt x="1397369" y="530243"/>
                  <a:pt x="1400513" y="532053"/>
                  <a:pt x="1402513" y="532053"/>
                </a:cubicBezTo>
                <a:cubicBezTo>
                  <a:pt x="1404513" y="532053"/>
                  <a:pt x="1406132" y="535767"/>
                  <a:pt x="1402703" y="534529"/>
                </a:cubicBezTo>
                <a:lnTo>
                  <a:pt x="1400227" y="534243"/>
                </a:lnTo>
                <a:lnTo>
                  <a:pt x="1397274" y="533862"/>
                </a:lnTo>
                <a:cubicBezTo>
                  <a:pt x="1394036" y="534053"/>
                  <a:pt x="1391083" y="533862"/>
                  <a:pt x="1390702" y="533481"/>
                </a:cubicBezTo>
                <a:cubicBezTo>
                  <a:pt x="1390321" y="533100"/>
                  <a:pt x="1389845" y="528909"/>
                  <a:pt x="1389368" y="524623"/>
                </a:cubicBezTo>
                <a:cubicBezTo>
                  <a:pt x="1388987" y="520432"/>
                  <a:pt x="1380605" y="510526"/>
                  <a:pt x="1379939" y="509669"/>
                </a:cubicBezTo>
                <a:cubicBezTo>
                  <a:pt x="1379177" y="508907"/>
                  <a:pt x="1377557" y="506335"/>
                  <a:pt x="1378033" y="505668"/>
                </a:cubicBezTo>
                <a:cubicBezTo>
                  <a:pt x="1378510" y="505097"/>
                  <a:pt x="1378891" y="502811"/>
                  <a:pt x="1376890" y="503668"/>
                </a:cubicBezTo>
                <a:lnTo>
                  <a:pt x="1370082" y="505384"/>
                </a:lnTo>
                <a:lnTo>
                  <a:pt x="1373747" y="509764"/>
                </a:lnTo>
                <a:cubicBezTo>
                  <a:pt x="1371747" y="511193"/>
                  <a:pt x="1372319" y="519575"/>
                  <a:pt x="1372509" y="520718"/>
                </a:cubicBezTo>
                <a:lnTo>
                  <a:pt x="1372128" y="521670"/>
                </a:lnTo>
                <a:cubicBezTo>
                  <a:pt x="1371842" y="522432"/>
                  <a:pt x="1370795" y="523385"/>
                  <a:pt x="1370032" y="523480"/>
                </a:cubicBezTo>
                <a:cubicBezTo>
                  <a:pt x="1369080" y="523575"/>
                  <a:pt x="1367175" y="522528"/>
                  <a:pt x="1367175" y="522337"/>
                </a:cubicBezTo>
                <a:lnTo>
                  <a:pt x="1368413" y="518337"/>
                </a:lnTo>
                <a:cubicBezTo>
                  <a:pt x="1364984" y="516146"/>
                  <a:pt x="1365080" y="513193"/>
                  <a:pt x="1368604" y="511764"/>
                </a:cubicBezTo>
                <a:lnTo>
                  <a:pt x="1368890" y="510240"/>
                </a:lnTo>
                <a:lnTo>
                  <a:pt x="1369774" y="505462"/>
                </a:lnTo>
                <a:lnTo>
                  <a:pt x="1365175" y="506621"/>
                </a:lnTo>
                <a:cubicBezTo>
                  <a:pt x="1361270" y="507764"/>
                  <a:pt x="1348982" y="502620"/>
                  <a:pt x="1344982" y="502716"/>
                </a:cubicBezTo>
                <a:cubicBezTo>
                  <a:pt x="1340981" y="502811"/>
                  <a:pt x="1336981" y="510526"/>
                  <a:pt x="1335552" y="509192"/>
                </a:cubicBezTo>
                <a:lnTo>
                  <a:pt x="1334504" y="508907"/>
                </a:lnTo>
                <a:lnTo>
                  <a:pt x="1332599" y="508431"/>
                </a:lnTo>
                <a:cubicBezTo>
                  <a:pt x="1330313" y="508240"/>
                  <a:pt x="1329265" y="507002"/>
                  <a:pt x="1330313" y="505764"/>
                </a:cubicBezTo>
                <a:lnTo>
                  <a:pt x="1329932" y="505192"/>
                </a:lnTo>
                <a:lnTo>
                  <a:pt x="1328313" y="502811"/>
                </a:lnTo>
                <a:cubicBezTo>
                  <a:pt x="1325170" y="502811"/>
                  <a:pt x="1320883" y="502620"/>
                  <a:pt x="1318883" y="502525"/>
                </a:cubicBezTo>
                <a:cubicBezTo>
                  <a:pt x="1316883" y="502430"/>
                  <a:pt x="1309644" y="504430"/>
                  <a:pt x="1307453" y="506716"/>
                </a:cubicBezTo>
                <a:cubicBezTo>
                  <a:pt x="1305263" y="509002"/>
                  <a:pt x="1307263" y="516336"/>
                  <a:pt x="1309263" y="515098"/>
                </a:cubicBezTo>
                <a:cubicBezTo>
                  <a:pt x="1311263" y="513860"/>
                  <a:pt x="1317455" y="511860"/>
                  <a:pt x="1317931" y="512812"/>
                </a:cubicBezTo>
                <a:lnTo>
                  <a:pt x="1317931" y="513669"/>
                </a:lnTo>
                <a:lnTo>
                  <a:pt x="1317836" y="519860"/>
                </a:lnTo>
                <a:cubicBezTo>
                  <a:pt x="1311835" y="519956"/>
                  <a:pt x="1304405" y="519860"/>
                  <a:pt x="1301453" y="519670"/>
                </a:cubicBezTo>
                <a:lnTo>
                  <a:pt x="1297255" y="517094"/>
                </a:lnTo>
                <a:lnTo>
                  <a:pt x="1300881" y="512431"/>
                </a:lnTo>
                <a:cubicBezTo>
                  <a:pt x="1299929" y="511098"/>
                  <a:pt x="1298500" y="507287"/>
                  <a:pt x="1299738" y="507097"/>
                </a:cubicBezTo>
                <a:cubicBezTo>
                  <a:pt x="1300976" y="506906"/>
                  <a:pt x="1304310" y="505764"/>
                  <a:pt x="1304120" y="504906"/>
                </a:cubicBezTo>
                <a:lnTo>
                  <a:pt x="1304024" y="504906"/>
                </a:lnTo>
                <a:lnTo>
                  <a:pt x="1300119" y="505287"/>
                </a:lnTo>
                <a:cubicBezTo>
                  <a:pt x="1295928" y="504335"/>
                  <a:pt x="1291642" y="503192"/>
                  <a:pt x="1290594" y="502716"/>
                </a:cubicBezTo>
                <a:cubicBezTo>
                  <a:pt x="1289546" y="502239"/>
                  <a:pt x="1287737" y="504335"/>
                  <a:pt x="1288022" y="505097"/>
                </a:cubicBezTo>
                <a:cubicBezTo>
                  <a:pt x="1288308" y="505859"/>
                  <a:pt x="1286498" y="508335"/>
                  <a:pt x="1283164" y="508716"/>
                </a:cubicBezTo>
                <a:cubicBezTo>
                  <a:pt x="1279831" y="509192"/>
                  <a:pt x="1262019" y="505764"/>
                  <a:pt x="1265067" y="509669"/>
                </a:cubicBezTo>
                <a:lnTo>
                  <a:pt x="1264305" y="514146"/>
                </a:lnTo>
                <a:cubicBezTo>
                  <a:pt x="1264114" y="515003"/>
                  <a:pt x="1267163" y="516336"/>
                  <a:pt x="1268972" y="517194"/>
                </a:cubicBezTo>
                <a:lnTo>
                  <a:pt x="1269448" y="517384"/>
                </a:lnTo>
                <a:cubicBezTo>
                  <a:pt x="1270401" y="517003"/>
                  <a:pt x="1271068" y="516146"/>
                  <a:pt x="1270877" y="515669"/>
                </a:cubicBezTo>
                <a:lnTo>
                  <a:pt x="1270591" y="515193"/>
                </a:lnTo>
                <a:cubicBezTo>
                  <a:pt x="1270211" y="514622"/>
                  <a:pt x="1269258" y="514050"/>
                  <a:pt x="1269353" y="513574"/>
                </a:cubicBezTo>
                <a:cubicBezTo>
                  <a:pt x="1269544" y="512717"/>
                  <a:pt x="1270020" y="511383"/>
                  <a:pt x="1270782" y="511098"/>
                </a:cubicBezTo>
                <a:cubicBezTo>
                  <a:pt x="1271639" y="510812"/>
                  <a:pt x="1274021" y="511669"/>
                  <a:pt x="1274021" y="511764"/>
                </a:cubicBezTo>
                <a:lnTo>
                  <a:pt x="1273354" y="515384"/>
                </a:lnTo>
                <a:cubicBezTo>
                  <a:pt x="1276688" y="515860"/>
                  <a:pt x="1278783" y="516812"/>
                  <a:pt x="1277831" y="517575"/>
                </a:cubicBezTo>
                <a:cubicBezTo>
                  <a:pt x="1276878" y="518337"/>
                  <a:pt x="1275259" y="520813"/>
                  <a:pt x="1275735" y="521670"/>
                </a:cubicBezTo>
                <a:cubicBezTo>
                  <a:pt x="1276211" y="522527"/>
                  <a:pt x="1276497" y="525004"/>
                  <a:pt x="1275259" y="525099"/>
                </a:cubicBezTo>
                <a:lnTo>
                  <a:pt x="1274878" y="524814"/>
                </a:lnTo>
                <a:cubicBezTo>
                  <a:pt x="1273544" y="523956"/>
                  <a:pt x="1272592" y="522527"/>
                  <a:pt x="1271163" y="521956"/>
                </a:cubicBezTo>
                <a:cubicBezTo>
                  <a:pt x="1264305" y="519479"/>
                  <a:pt x="1261162" y="514717"/>
                  <a:pt x="1259066" y="509383"/>
                </a:cubicBezTo>
                <a:cubicBezTo>
                  <a:pt x="1257733" y="505954"/>
                  <a:pt x="1255637" y="504335"/>
                  <a:pt x="1251065" y="504430"/>
                </a:cubicBezTo>
                <a:lnTo>
                  <a:pt x="1249351" y="504430"/>
                </a:lnTo>
                <a:cubicBezTo>
                  <a:pt x="1246970" y="503096"/>
                  <a:pt x="1244303" y="503287"/>
                  <a:pt x="1243350" y="504811"/>
                </a:cubicBezTo>
                <a:cubicBezTo>
                  <a:pt x="1242398" y="506430"/>
                  <a:pt x="1238873" y="509192"/>
                  <a:pt x="1237445" y="507669"/>
                </a:cubicBezTo>
                <a:cubicBezTo>
                  <a:pt x="1236016" y="506144"/>
                  <a:pt x="1230301" y="502430"/>
                  <a:pt x="1228586" y="503573"/>
                </a:cubicBezTo>
                <a:cubicBezTo>
                  <a:pt x="1226967" y="504716"/>
                  <a:pt x="1223157" y="508050"/>
                  <a:pt x="1224110" y="508240"/>
                </a:cubicBezTo>
                <a:cubicBezTo>
                  <a:pt x="1225062" y="508526"/>
                  <a:pt x="1226872" y="509383"/>
                  <a:pt x="1226205" y="509573"/>
                </a:cubicBezTo>
                <a:cubicBezTo>
                  <a:pt x="1225538" y="509859"/>
                  <a:pt x="1224205" y="511288"/>
                  <a:pt x="1223729" y="511955"/>
                </a:cubicBezTo>
                <a:cubicBezTo>
                  <a:pt x="1223348" y="512621"/>
                  <a:pt x="1222871" y="515860"/>
                  <a:pt x="1222871" y="517765"/>
                </a:cubicBezTo>
                <a:lnTo>
                  <a:pt x="1221486" y="521051"/>
                </a:lnTo>
                <a:lnTo>
                  <a:pt x="1218014" y="513002"/>
                </a:lnTo>
                <a:cubicBezTo>
                  <a:pt x="1217632" y="511098"/>
                  <a:pt x="1218966" y="505192"/>
                  <a:pt x="1219156" y="503287"/>
                </a:cubicBezTo>
                <a:cubicBezTo>
                  <a:pt x="1219252" y="501287"/>
                  <a:pt x="1218299" y="497667"/>
                  <a:pt x="1217632" y="499572"/>
                </a:cubicBezTo>
                <a:lnTo>
                  <a:pt x="1216299" y="500048"/>
                </a:lnTo>
                <a:cubicBezTo>
                  <a:pt x="1213061" y="501192"/>
                  <a:pt x="1208012" y="503096"/>
                  <a:pt x="1206203" y="501954"/>
                </a:cubicBezTo>
                <a:lnTo>
                  <a:pt x="1200869" y="498620"/>
                </a:lnTo>
                <a:cubicBezTo>
                  <a:pt x="1194487" y="499191"/>
                  <a:pt x="1189153" y="500810"/>
                  <a:pt x="1189153" y="502239"/>
                </a:cubicBezTo>
                <a:cubicBezTo>
                  <a:pt x="1189153" y="503668"/>
                  <a:pt x="1190486" y="507097"/>
                  <a:pt x="1190581" y="508335"/>
                </a:cubicBezTo>
                <a:lnTo>
                  <a:pt x="1188581" y="508621"/>
                </a:lnTo>
                <a:cubicBezTo>
                  <a:pt x="1188010" y="508716"/>
                  <a:pt x="1187057" y="509478"/>
                  <a:pt x="1187153" y="509764"/>
                </a:cubicBezTo>
                <a:cubicBezTo>
                  <a:pt x="1187438" y="510812"/>
                  <a:pt x="1191724" y="512145"/>
                  <a:pt x="1186867" y="512717"/>
                </a:cubicBezTo>
                <a:lnTo>
                  <a:pt x="1183438" y="513098"/>
                </a:lnTo>
                <a:cubicBezTo>
                  <a:pt x="1184009" y="510907"/>
                  <a:pt x="1184866" y="507954"/>
                  <a:pt x="1185438" y="506621"/>
                </a:cubicBezTo>
                <a:cubicBezTo>
                  <a:pt x="1186010" y="505287"/>
                  <a:pt x="1185152" y="501573"/>
                  <a:pt x="1182009" y="501763"/>
                </a:cubicBezTo>
                <a:cubicBezTo>
                  <a:pt x="1178866" y="501954"/>
                  <a:pt x="1173532" y="496715"/>
                  <a:pt x="1173056" y="496334"/>
                </a:cubicBezTo>
                <a:lnTo>
                  <a:pt x="1169627" y="499001"/>
                </a:lnTo>
                <a:cubicBezTo>
                  <a:pt x="1165055" y="498620"/>
                  <a:pt x="1158101" y="497000"/>
                  <a:pt x="1154006" y="495381"/>
                </a:cubicBezTo>
                <a:lnTo>
                  <a:pt x="1150291" y="497572"/>
                </a:lnTo>
                <a:cubicBezTo>
                  <a:pt x="1147243" y="499382"/>
                  <a:pt x="1144862" y="495953"/>
                  <a:pt x="1144290" y="496429"/>
                </a:cubicBezTo>
                <a:cubicBezTo>
                  <a:pt x="1141718" y="498525"/>
                  <a:pt x="1138099" y="499096"/>
                  <a:pt x="1136384" y="497572"/>
                </a:cubicBezTo>
                <a:lnTo>
                  <a:pt x="1133813" y="495191"/>
                </a:lnTo>
                <a:cubicBezTo>
                  <a:pt x="1132098" y="496429"/>
                  <a:pt x="1126669" y="496905"/>
                  <a:pt x="1121716" y="496239"/>
                </a:cubicBezTo>
                <a:lnTo>
                  <a:pt x="1117239" y="496048"/>
                </a:lnTo>
                <a:lnTo>
                  <a:pt x="1112477" y="495858"/>
                </a:lnTo>
                <a:cubicBezTo>
                  <a:pt x="1109714" y="494810"/>
                  <a:pt x="1109143" y="497477"/>
                  <a:pt x="1111238" y="501858"/>
                </a:cubicBezTo>
                <a:cubicBezTo>
                  <a:pt x="1113334" y="506144"/>
                  <a:pt x="1113620" y="518432"/>
                  <a:pt x="1116001" y="518622"/>
                </a:cubicBezTo>
                <a:cubicBezTo>
                  <a:pt x="1118287" y="518813"/>
                  <a:pt x="1123335" y="514146"/>
                  <a:pt x="1124383" y="512907"/>
                </a:cubicBezTo>
                <a:lnTo>
                  <a:pt x="1125335" y="512907"/>
                </a:lnTo>
                <a:cubicBezTo>
                  <a:pt x="1128669" y="513002"/>
                  <a:pt x="1127621" y="515384"/>
                  <a:pt x="1127431" y="516812"/>
                </a:cubicBezTo>
                <a:lnTo>
                  <a:pt x="1127240" y="518051"/>
                </a:lnTo>
                <a:cubicBezTo>
                  <a:pt x="1126002" y="519479"/>
                  <a:pt x="1126002" y="520718"/>
                  <a:pt x="1127336" y="520908"/>
                </a:cubicBezTo>
                <a:cubicBezTo>
                  <a:pt x="1128574" y="521099"/>
                  <a:pt x="1132098" y="522432"/>
                  <a:pt x="1130193" y="523194"/>
                </a:cubicBezTo>
                <a:cubicBezTo>
                  <a:pt x="1128288" y="523956"/>
                  <a:pt x="1123049" y="524242"/>
                  <a:pt x="1122002" y="522432"/>
                </a:cubicBezTo>
                <a:lnTo>
                  <a:pt x="1120763" y="521194"/>
                </a:lnTo>
                <a:cubicBezTo>
                  <a:pt x="1120478" y="520908"/>
                  <a:pt x="1118191" y="521385"/>
                  <a:pt x="1117525" y="522051"/>
                </a:cubicBezTo>
                <a:cubicBezTo>
                  <a:pt x="1116572" y="523004"/>
                  <a:pt x="1122097" y="524147"/>
                  <a:pt x="1117811" y="525194"/>
                </a:cubicBezTo>
                <a:lnTo>
                  <a:pt x="1114953" y="525957"/>
                </a:lnTo>
                <a:cubicBezTo>
                  <a:pt x="1114572" y="523956"/>
                  <a:pt x="1113334" y="522051"/>
                  <a:pt x="1112096" y="521766"/>
                </a:cubicBezTo>
                <a:cubicBezTo>
                  <a:pt x="1110953" y="521480"/>
                  <a:pt x="1107809" y="523004"/>
                  <a:pt x="1108571" y="525671"/>
                </a:cubicBezTo>
                <a:cubicBezTo>
                  <a:pt x="1109333" y="528338"/>
                  <a:pt x="1100665" y="527576"/>
                  <a:pt x="1101808" y="522908"/>
                </a:cubicBezTo>
                <a:lnTo>
                  <a:pt x="1093998" y="522051"/>
                </a:lnTo>
                <a:cubicBezTo>
                  <a:pt x="1092950" y="521956"/>
                  <a:pt x="1095903" y="517194"/>
                  <a:pt x="1098570" y="517003"/>
                </a:cubicBezTo>
                <a:lnTo>
                  <a:pt x="1101904" y="516717"/>
                </a:lnTo>
                <a:cubicBezTo>
                  <a:pt x="1105809" y="516812"/>
                  <a:pt x="1108190" y="515003"/>
                  <a:pt x="1107143" y="512812"/>
                </a:cubicBezTo>
                <a:cubicBezTo>
                  <a:pt x="1106095" y="510526"/>
                  <a:pt x="1100285" y="507097"/>
                  <a:pt x="1101999" y="506335"/>
                </a:cubicBezTo>
                <a:cubicBezTo>
                  <a:pt x="1103714" y="505573"/>
                  <a:pt x="1104285" y="499953"/>
                  <a:pt x="1104285" y="498239"/>
                </a:cubicBezTo>
                <a:cubicBezTo>
                  <a:pt x="1104285" y="496524"/>
                  <a:pt x="1101904" y="492333"/>
                  <a:pt x="1098951" y="492238"/>
                </a:cubicBezTo>
                <a:lnTo>
                  <a:pt x="1098951" y="495000"/>
                </a:lnTo>
                <a:lnTo>
                  <a:pt x="1098951" y="496048"/>
                </a:lnTo>
                <a:cubicBezTo>
                  <a:pt x="1097903" y="497191"/>
                  <a:pt x="1096094" y="497381"/>
                  <a:pt x="1094951" y="496524"/>
                </a:cubicBezTo>
                <a:lnTo>
                  <a:pt x="1093903" y="495858"/>
                </a:lnTo>
                <a:lnTo>
                  <a:pt x="1092760" y="495191"/>
                </a:lnTo>
                <a:cubicBezTo>
                  <a:pt x="1091426" y="494524"/>
                  <a:pt x="1088855" y="494238"/>
                  <a:pt x="1087140" y="494524"/>
                </a:cubicBezTo>
                <a:cubicBezTo>
                  <a:pt x="1085426" y="494810"/>
                  <a:pt x="1079520" y="497953"/>
                  <a:pt x="1077139" y="499287"/>
                </a:cubicBezTo>
                <a:lnTo>
                  <a:pt x="1075615" y="495477"/>
                </a:lnTo>
                <a:cubicBezTo>
                  <a:pt x="1074662" y="493000"/>
                  <a:pt x="1069995" y="493286"/>
                  <a:pt x="1068376" y="496143"/>
                </a:cubicBezTo>
                <a:cubicBezTo>
                  <a:pt x="1066090" y="499953"/>
                  <a:pt x="1064280" y="498334"/>
                  <a:pt x="1062089" y="496429"/>
                </a:cubicBezTo>
                <a:lnTo>
                  <a:pt x="1060375" y="495000"/>
                </a:lnTo>
                <a:cubicBezTo>
                  <a:pt x="1057613" y="494429"/>
                  <a:pt x="1054279" y="494524"/>
                  <a:pt x="1052945" y="495191"/>
                </a:cubicBezTo>
                <a:cubicBezTo>
                  <a:pt x="1051516" y="495858"/>
                  <a:pt x="1045421" y="495953"/>
                  <a:pt x="1041230" y="493191"/>
                </a:cubicBezTo>
                <a:lnTo>
                  <a:pt x="1034562" y="494905"/>
                </a:lnTo>
                <a:lnTo>
                  <a:pt x="1027418" y="496810"/>
                </a:lnTo>
                <a:cubicBezTo>
                  <a:pt x="1028085" y="501573"/>
                  <a:pt x="1027609" y="504811"/>
                  <a:pt x="1026371" y="504144"/>
                </a:cubicBezTo>
                <a:cubicBezTo>
                  <a:pt x="1025037" y="503382"/>
                  <a:pt x="1022370" y="501096"/>
                  <a:pt x="1023418" y="500810"/>
                </a:cubicBezTo>
                <a:cubicBezTo>
                  <a:pt x="1024465" y="500525"/>
                  <a:pt x="1025799" y="498906"/>
                  <a:pt x="1024370" y="497762"/>
                </a:cubicBezTo>
                <a:cubicBezTo>
                  <a:pt x="1022941" y="496619"/>
                  <a:pt x="1012178" y="499477"/>
                  <a:pt x="1008082" y="498334"/>
                </a:cubicBezTo>
                <a:lnTo>
                  <a:pt x="1006749" y="497381"/>
                </a:lnTo>
                <a:lnTo>
                  <a:pt x="1000653" y="493095"/>
                </a:lnTo>
                <a:cubicBezTo>
                  <a:pt x="997700" y="497096"/>
                  <a:pt x="995033" y="497000"/>
                  <a:pt x="994557" y="492905"/>
                </a:cubicBezTo>
                <a:lnTo>
                  <a:pt x="987794" y="497286"/>
                </a:lnTo>
                <a:lnTo>
                  <a:pt x="985318" y="498906"/>
                </a:lnTo>
                <a:cubicBezTo>
                  <a:pt x="980174" y="498048"/>
                  <a:pt x="975412" y="497000"/>
                  <a:pt x="974745" y="496524"/>
                </a:cubicBezTo>
                <a:cubicBezTo>
                  <a:pt x="974078" y="496048"/>
                  <a:pt x="971316" y="499096"/>
                  <a:pt x="969411" y="500429"/>
                </a:cubicBezTo>
                <a:lnTo>
                  <a:pt x="966839" y="498715"/>
                </a:lnTo>
                <a:cubicBezTo>
                  <a:pt x="965696" y="497953"/>
                  <a:pt x="965125" y="495096"/>
                  <a:pt x="962267" y="497381"/>
                </a:cubicBezTo>
                <a:lnTo>
                  <a:pt x="960457" y="498810"/>
                </a:lnTo>
                <a:cubicBezTo>
                  <a:pt x="961410" y="500144"/>
                  <a:pt x="961601" y="501668"/>
                  <a:pt x="960934" y="502335"/>
                </a:cubicBezTo>
                <a:cubicBezTo>
                  <a:pt x="960267" y="503001"/>
                  <a:pt x="958076" y="504049"/>
                  <a:pt x="957600" y="503192"/>
                </a:cubicBezTo>
                <a:lnTo>
                  <a:pt x="957314" y="502620"/>
                </a:lnTo>
                <a:cubicBezTo>
                  <a:pt x="956171" y="500525"/>
                  <a:pt x="960267" y="496239"/>
                  <a:pt x="954076" y="496429"/>
                </a:cubicBezTo>
                <a:lnTo>
                  <a:pt x="949789" y="496524"/>
                </a:lnTo>
                <a:cubicBezTo>
                  <a:pt x="950171" y="499858"/>
                  <a:pt x="949313" y="502335"/>
                  <a:pt x="947980" y="501954"/>
                </a:cubicBezTo>
                <a:lnTo>
                  <a:pt x="946837" y="501287"/>
                </a:lnTo>
                <a:cubicBezTo>
                  <a:pt x="944360" y="499763"/>
                  <a:pt x="934930" y="498429"/>
                  <a:pt x="931597" y="499382"/>
                </a:cubicBezTo>
                <a:lnTo>
                  <a:pt x="926739" y="500620"/>
                </a:lnTo>
                <a:cubicBezTo>
                  <a:pt x="921405" y="501954"/>
                  <a:pt x="916643" y="502049"/>
                  <a:pt x="916071" y="500810"/>
                </a:cubicBezTo>
                <a:lnTo>
                  <a:pt x="916071" y="500144"/>
                </a:lnTo>
                <a:cubicBezTo>
                  <a:pt x="915976" y="499382"/>
                  <a:pt x="916166" y="494048"/>
                  <a:pt x="916071" y="494143"/>
                </a:cubicBezTo>
                <a:cubicBezTo>
                  <a:pt x="911118" y="495381"/>
                  <a:pt x="914452" y="498715"/>
                  <a:pt x="913499" y="501001"/>
                </a:cubicBezTo>
                <a:lnTo>
                  <a:pt x="913118" y="501954"/>
                </a:lnTo>
                <a:cubicBezTo>
                  <a:pt x="913118" y="503287"/>
                  <a:pt x="911975" y="504049"/>
                  <a:pt x="910547" y="503477"/>
                </a:cubicBezTo>
                <a:cubicBezTo>
                  <a:pt x="909118" y="502906"/>
                  <a:pt x="906355" y="501001"/>
                  <a:pt x="906832" y="500239"/>
                </a:cubicBezTo>
                <a:cubicBezTo>
                  <a:pt x="907308" y="499477"/>
                  <a:pt x="906546" y="495953"/>
                  <a:pt x="902927" y="495572"/>
                </a:cubicBezTo>
                <a:lnTo>
                  <a:pt x="900926" y="496334"/>
                </a:lnTo>
                <a:lnTo>
                  <a:pt x="895402" y="498429"/>
                </a:lnTo>
                <a:cubicBezTo>
                  <a:pt x="889591" y="497286"/>
                  <a:pt x="883591" y="496619"/>
                  <a:pt x="881972" y="496905"/>
                </a:cubicBezTo>
                <a:lnTo>
                  <a:pt x="883686" y="498429"/>
                </a:lnTo>
                <a:cubicBezTo>
                  <a:pt x="884067" y="498810"/>
                  <a:pt x="884257" y="499763"/>
                  <a:pt x="884162" y="499858"/>
                </a:cubicBezTo>
                <a:cubicBezTo>
                  <a:pt x="883496" y="500144"/>
                  <a:pt x="882638" y="500334"/>
                  <a:pt x="881876" y="500429"/>
                </a:cubicBezTo>
                <a:lnTo>
                  <a:pt x="877780" y="500906"/>
                </a:lnTo>
                <a:cubicBezTo>
                  <a:pt x="873685" y="499763"/>
                  <a:pt x="867113" y="499191"/>
                  <a:pt x="863112" y="499667"/>
                </a:cubicBezTo>
                <a:lnTo>
                  <a:pt x="859588" y="500429"/>
                </a:lnTo>
                <a:lnTo>
                  <a:pt x="858445" y="500715"/>
                </a:lnTo>
                <a:cubicBezTo>
                  <a:pt x="857397" y="501858"/>
                  <a:pt x="857683" y="503287"/>
                  <a:pt x="859016" y="503858"/>
                </a:cubicBezTo>
                <a:lnTo>
                  <a:pt x="860159" y="504525"/>
                </a:lnTo>
                <a:lnTo>
                  <a:pt x="860636" y="504811"/>
                </a:lnTo>
                <a:cubicBezTo>
                  <a:pt x="861302" y="505668"/>
                  <a:pt x="858730" y="507669"/>
                  <a:pt x="854921" y="509097"/>
                </a:cubicBezTo>
                <a:lnTo>
                  <a:pt x="853682" y="503954"/>
                </a:lnTo>
                <a:cubicBezTo>
                  <a:pt x="853397" y="502620"/>
                  <a:pt x="850063" y="501763"/>
                  <a:pt x="848063" y="500906"/>
                </a:cubicBezTo>
                <a:cubicBezTo>
                  <a:pt x="847872" y="500810"/>
                  <a:pt x="846824" y="501858"/>
                  <a:pt x="846253" y="502335"/>
                </a:cubicBezTo>
                <a:lnTo>
                  <a:pt x="845205" y="503096"/>
                </a:lnTo>
                <a:cubicBezTo>
                  <a:pt x="843967" y="503858"/>
                  <a:pt x="842443" y="503573"/>
                  <a:pt x="841681" y="502430"/>
                </a:cubicBezTo>
                <a:lnTo>
                  <a:pt x="841205" y="501287"/>
                </a:lnTo>
                <a:cubicBezTo>
                  <a:pt x="840443" y="499572"/>
                  <a:pt x="842919" y="497000"/>
                  <a:pt x="839014" y="496143"/>
                </a:cubicBezTo>
                <a:cubicBezTo>
                  <a:pt x="837299" y="495762"/>
                  <a:pt x="835394" y="494524"/>
                  <a:pt x="833965" y="494810"/>
                </a:cubicBezTo>
                <a:cubicBezTo>
                  <a:pt x="831870" y="495286"/>
                  <a:pt x="829870" y="496524"/>
                  <a:pt x="828346" y="497858"/>
                </a:cubicBezTo>
                <a:lnTo>
                  <a:pt x="826822" y="499096"/>
                </a:lnTo>
                <a:cubicBezTo>
                  <a:pt x="825393" y="501192"/>
                  <a:pt x="823964" y="502239"/>
                  <a:pt x="823583" y="501382"/>
                </a:cubicBezTo>
                <a:cubicBezTo>
                  <a:pt x="823202" y="500525"/>
                  <a:pt x="819488" y="499858"/>
                  <a:pt x="816154" y="501573"/>
                </a:cubicBezTo>
                <a:cubicBezTo>
                  <a:pt x="812725" y="503287"/>
                  <a:pt x="801295" y="500429"/>
                  <a:pt x="799961" y="500429"/>
                </a:cubicBezTo>
                <a:cubicBezTo>
                  <a:pt x="798532" y="500429"/>
                  <a:pt x="794818" y="499477"/>
                  <a:pt x="794818" y="498334"/>
                </a:cubicBezTo>
                <a:cubicBezTo>
                  <a:pt x="794818" y="497191"/>
                  <a:pt x="796342" y="494238"/>
                  <a:pt x="798247" y="494143"/>
                </a:cubicBezTo>
                <a:lnTo>
                  <a:pt x="799485" y="493952"/>
                </a:lnTo>
                <a:lnTo>
                  <a:pt x="800533" y="493762"/>
                </a:lnTo>
                <a:cubicBezTo>
                  <a:pt x="801962" y="493286"/>
                  <a:pt x="801580" y="492619"/>
                  <a:pt x="799676" y="492238"/>
                </a:cubicBezTo>
                <a:cubicBezTo>
                  <a:pt x="797771" y="491857"/>
                  <a:pt x="792913" y="487856"/>
                  <a:pt x="792246" y="488523"/>
                </a:cubicBezTo>
                <a:cubicBezTo>
                  <a:pt x="791579" y="489095"/>
                  <a:pt x="789579" y="492048"/>
                  <a:pt x="789007" y="493857"/>
                </a:cubicBezTo>
                <a:cubicBezTo>
                  <a:pt x="788436" y="495572"/>
                  <a:pt x="788627" y="500429"/>
                  <a:pt x="787293" y="500429"/>
                </a:cubicBezTo>
                <a:cubicBezTo>
                  <a:pt x="785960" y="500525"/>
                  <a:pt x="780530" y="501763"/>
                  <a:pt x="777292" y="501192"/>
                </a:cubicBezTo>
                <a:lnTo>
                  <a:pt x="775387" y="499858"/>
                </a:lnTo>
                <a:cubicBezTo>
                  <a:pt x="772434" y="497858"/>
                  <a:pt x="770529" y="497572"/>
                  <a:pt x="768053" y="499953"/>
                </a:cubicBezTo>
                <a:lnTo>
                  <a:pt x="767672" y="500334"/>
                </a:lnTo>
                <a:cubicBezTo>
                  <a:pt x="766624" y="500239"/>
                  <a:pt x="762242" y="500429"/>
                  <a:pt x="758051" y="500620"/>
                </a:cubicBezTo>
                <a:lnTo>
                  <a:pt x="754718" y="502335"/>
                </a:lnTo>
                <a:lnTo>
                  <a:pt x="754432" y="502525"/>
                </a:lnTo>
                <a:cubicBezTo>
                  <a:pt x="753574" y="502430"/>
                  <a:pt x="752146" y="501954"/>
                  <a:pt x="751193" y="501477"/>
                </a:cubicBezTo>
                <a:lnTo>
                  <a:pt x="750431" y="500715"/>
                </a:lnTo>
                <a:lnTo>
                  <a:pt x="748431" y="498715"/>
                </a:lnTo>
                <a:cubicBezTo>
                  <a:pt x="745097" y="499382"/>
                  <a:pt x="741668" y="499287"/>
                  <a:pt x="740811" y="498525"/>
                </a:cubicBezTo>
                <a:cubicBezTo>
                  <a:pt x="739954" y="497762"/>
                  <a:pt x="736430" y="496810"/>
                  <a:pt x="736144" y="497762"/>
                </a:cubicBezTo>
                <a:lnTo>
                  <a:pt x="735668" y="498620"/>
                </a:lnTo>
                <a:lnTo>
                  <a:pt x="735382" y="499191"/>
                </a:lnTo>
                <a:cubicBezTo>
                  <a:pt x="735096" y="499477"/>
                  <a:pt x="733286" y="499287"/>
                  <a:pt x="731286" y="498715"/>
                </a:cubicBezTo>
                <a:lnTo>
                  <a:pt x="730810" y="499096"/>
                </a:lnTo>
                <a:cubicBezTo>
                  <a:pt x="729476" y="500239"/>
                  <a:pt x="728238" y="501858"/>
                  <a:pt x="728047" y="503287"/>
                </a:cubicBezTo>
                <a:lnTo>
                  <a:pt x="727762" y="505192"/>
                </a:lnTo>
                <a:cubicBezTo>
                  <a:pt x="726047" y="505859"/>
                  <a:pt x="723952" y="505192"/>
                  <a:pt x="723095" y="503668"/>
                </a:cubicBezTo>
                <a:lnTo>
                  <a:pt x="722713" y="502144"/>
                </a:lnTo>
                <a:lnTo>
                  <a:pt x="722618" y="501763"/>
                </a:lnTo>
                <a:cubicBezTo>
                  <a:pt x="722618" y="501096"/>
                  <a:pt x="719665" y="500525"/>
                  <a:pt x="716237" y="500429"/>
                </a:cubicBezTo>
                <a:lnTo>
                  <a:pt x="713093" y="500715"/>
                </a:lnTo>
                <a:lnTo>
                  <a:pt x="710522" y="501001"/>
                </a:lnTo>
                <a:cubicBezTo>
                  <a:pt x="707473" y="501954"/>
                  <a:pt x="706235" y="501668"/>
                  <a:pt x="707855" y="500239"/>
                </a:cubicBezTo>
                <a:cubicBezTo>
                  <a:pt x="709474" y="498906"/>
                  <a:pt x="711569" y="494715"/>
                  <a:pt x="709093" y="493762"/>
                </a:cubicBezTo>
                <a:cubicBezTo>
                  <a:pt x="706616" y="492810"/>
                  <a:pt x="700044" y="491381"/>
                  <a:pt x="699949" y="492905"/>
                </a:cubicBezTo>
                <a:cubicBezTo>
                  <a:pt x="699949" y="494333"/>
                  <a:pt x="698711" y="499191"/>
                  <a:pt x="697758" y="500048"/>
                </a:cubicBezTo>
                <a:lnTo>
                  <a:pt x="696901" y="500048"/>
                </a:lnTo>
                <a:lnTo>
                  <a:pt x="696044" y="500048"/>
                </a:lnTo>
                <a:cubicBezTo>
                  <a:pt x="695186" y="499191"/>
                  <a:pt x="694710" y="497286"/>
                  <a:pt x="694901" y="495953"/>
                </a:cubicBezTo>
                <a:cubicBezTo>
                  <a:pt x="695186" y="494524"/>
                  <a:pt x="689186" y="494048"/>
                  <a:pt x="687947" y="494429"/>
                </a:cubicBezTo>
                <a:cubicBezTo>
                  <a:pt x="686709" y="494810"/>
                  <a:pt x="687471" y="497953"/>
                  <a:pt x="687662" y="498429"/>
                </a:cubicBezTo>
                <a:cubicBezTo>
                  <a:pt x="687852" y="498810"/>
                  <a:pt x="687185" y="500048"/>
                  <a:pt x="685661" y="500239"/>
                </a:cubicBezTo>
                <a:lnTo>
                  <a:pt x="684899" y="499763"/>
                </a:lnTo>
                <a:lnTo>
                  <a:pt x="683185" y="498715"/>
                </a:lnTo>
                <a:cubicBezTo>
                  <a:pt x="681565" y="497286"/>
                  <a:pt x="678898" y="497286"/>
                  <a:pt x="677184" y="498715"/>
                </a:cubicBezTo>
                <a:cubicBezTo>
                  <a:pt x="675470" y="500144"/>
                  <a:pt x="661372" y="499001"/>
                  <a:pt x="661182" y="500048"/>
                </a:cubicBezTo>
                <a:lnTo>
                  <a:pt x="660801" y="501001"/>
                </a:lnTo>
                <a:lnTo>
                  <a:pt x="660325" y="502144"/>
                </a:lnTo>
                <a:cubicBezTo>
                  <a:pt x="659658" y="503382"/>
                  <a:pt x="658324" y="504144"/>
                  <a:pt x="657467" y="503858"/>
                </a:cubicBezTo>
                <a:cubicBezTo>
                  <a:pt x="656610" y="503573"/>
                  <a:pt x="654419" y="501382"/>
                  <a:pt x="653848" y="500048"/>
                </a:cubicBezTo>
                <a:lnTo>
                  <a:pt x="652895" y="499096"/>
                </a:lnTo>
                <a:cubicBezTo>
                  <a:pt x="652229" y="498429"/>
                  <a:pt x="650609" y="497953"/>
                  <a:pt x="649657" y="498239"/>
                </a:cubicBezTo>
                <a:cubicBezTo>
                  <a:pt x="648895" y="498429"/>
                  <a:pt x="647942" y="499763"/>
                  <a:pt x="648038" y="500525"/>
                </a:cubicBezTo>
                <a:lnTo>
                  <a:pt x="648323" y="502335"/>
                </a:lnTo>
                <a:cubicBezTo>
                  <a:pt x="649276" y="504811"/>
                  <a:pt x="649085" y="506621"/>
                  <a:pt x="647847" y="506144"/>
                </a:cubicBezTo>
                <a:cubicBezTo>
                  <a:pt x="646609" y="505764"/>
                  <a:pt x="643275" y="503573"/>
                  <a:pt x="640418" y="502144"/>
                </a:cubicBezTo>
                <a:lnTo>
                  <a:pt x="638227" y="500334"/>
                </a:lnTo>
                <a:lnTo>
                  <a:pt x="636798" y="499096"/>
                </a:lnTo>
                <a:cubicBezTo>
                  <a:pt x="634417" y="497953"/>
                  <a:pt x="631655" y="497000"/>
                  <a:pt x="630607" y="496905"/>
                </a:cubicBezTo>
                <a:lnTo>
                  <a:pt x="629845" y="497096"/>
                </a:lnTo>
                <a:cubicBezTo>
                  <a:pt x="626892" y="498048"/>
                  <a:pt x="623939" y="499858"/>
                  <a:pt x="621082" y="499858"/>
                </a:cubicBezTo>
                <a:lnTo>
                  <a:pt x="617748" y="499858"/>
                </a:lnTo>
                <a:cubicBezTo>
                  <a:pt x="614319" y="498048"/>
                  <a:pt x="610319" y="496524"/>
                  <a:pt x="608795" y="496524"/>
                </a:cubicBezTo>
                <a:cubicBezTo>
                  <a:pt x="607366" y="496429"/>
                  <a:pt x="605651" y="499763"/>
                  <a:pt x="604127" y="499096"/>
                </a:cubicBezTo>
                <a:cubicBezTo>
                  <a:pt x="602603" y="498525"/>
                  <a:pt x="598984" y="496048"/>
                  <a:pt x="600031" y="495191"/>
                </a:cubicBezTo>
                <a:cubicBezTo>
                  <a:pt x="601079" y="494333"/>
                  <a:pt x="603080" y="491476"/>
                  <a:pt x="600508" y="491857"/>
                </a:cubicBezTo>
                <a:cubicBezTo>
                  <a:pt x="598031" y="492238"/>
                  <a:pt x="591840" y="495381"/>
                  <a:pt x="587554" y="497286"/>
                </a:cubicBezTo>
                <a:lnTo>
                  <a:pt x="582982" y="495953"/>
                </a:lnTo>
                <a:lnTo>
                  <a:pt x="582696" y="495858"/>
                </a:lnTo>
                <a:cubicBezTo>
                  <a:pt x="582315" y="496048"/>
                  <a:pt x="581458" y="497381"/>
                  <a:pt x="580791" y="498906"/>
                </a:cubicBezTo>
                <a:cubicBezTo>
                  <a:pt x="580124" y="500429"/>
                  <a:pt x="578029" y="504335"/>
                  <a:pt x="577743" y="504335"/>
                </a:cubicBezTo>
                <a:cubicBezTo>
                  <a:pt x="577362" y="504335"/>
                  <a:pt x="576314" y="503001"/>
                  <a:pt x="576029" y="501477"/>
                </a:cubicBezTo>
                <a:cubicBezTo>
                  <a:pt x="575838" y="499953"/>
                  <a:pt x="574314" y="495762"/>
                  <a:pt x="573266" y="495953"/>
                </a:cubicBezTo>
                <a:cubicBezTo>
                  <a:pt x="572219" y="496143"/>
                  <a:pt x="570313" y="497667"/>
                  <a:pt x="569266" y="498906"/>
                </a:cubicBezTo>
                <a:cubicBezTo>
                  <a:pt x="568123" y="500144"/>
                  <a:pt x="560693" y="499096"/>
                  <a:pt x="557455" y="498715"/>
                </a:cubicBezTo>
                <a:cubicBezTo>
                  <a:pt x="554216" y="498334"/>
                  <a:pt x="544977" y="498620"/>
                  <a:pt x="544977" y="497286"/>
                </a:cubicBezTo>
                <a:cubicBezTo>
                  <a:pt x="544977" y="495953"/>
                  <a:pt x="544024" y="492143"/>
                  <a:pt x="542786" y="492714"/>
                </a:cubicBezTo>
                <a:lnTo>
                  <a:pt x="542405" y="493095"/>
                </a:lnTo>
                <a:lnTo>
                  <a:pt x="541548" y="494048"/>
                </a:lnTo>
                <a:cubicBezTo>
                  <a:pt x="540786" y="495191"/>
                  <a:pt x="539453" y="495477"/>
                  <a:pt x="538595" y="494810"/>
                </a:cubicBezTo>
                <a:cubicBezTo>
                  <a:pt x="537738" y="494143"/>
                  <a:pt x="534214" y="493095"/>
                  <a:pt x="533452" y="495000"/>
                </a:cubicBezTo>
                <a:cubicBezTo>
                  <a:pt x="532690" y="496905"/>
                  <a:pt x="530023" y="502239"/>
                  <a:pt x="528975" y="502430"/>
                </a:cubicBezTo>
                <a:lnTo>
                  <a:pt x="527737" y="502335"/>
                </a:lnTo>
                <a:lnTo>
                  <a:pt x="526594" y="502239"/>
                </a:lnTo>
                <a:cubicBezTo>
                  <a:pt x="525165" y="501954"/>
                  <a:pt x="524879" y="500810"/>
                  <a:pt x="525927" y="499953"/>
                </a:cubicBezTo>
                <a:lnTo>
                  <a:pt x="526784" y="499191"/>
                </a:lnTo>
                <a:lnTo>
                  <a:pt x="527641" y="498429"/>
                </a:lnTo>
                <a:cubicBezTo>
                  <a:pt x="528689" y="497477"/>
                  <a:pt x="528404" y="496429"/>
                  <a:pt x="526975" y="496048"/>
                </a:cubicBezTo>
                <a:lnTo>
                  <a:pt x="525832" y="496048"/>
                </a:lnTo>
                <a:lnTo>
                  <a:pt x="521736" y="496048"/>
                </a:lnTo>
                <a:cubicBezTo>
                  <a:pt x="522307" y="493762"/>
                  <a:pt x="522784" y="491476"/>
                  <a:pt x="522784" y="491095"/>
                </a:cubicBezTo>
                <a:cubicBezTo>
                  <a:pt x="522784" y="490714"/>
                  <a:pt x="521450" y="489762"/>
                  <a:pt x="519736" y="489952"/>
                </a:cubicBezTo>
                <a:lnTo>
                  <a:pt x="519450" y="490523"/>
                </a:lnTo>
                <a:lnTo>
                  <a:pt x="518402" y="492810"/>
                </a:lnTo>
                <a:cubicBezTo>
                  <a:pt x="517831" y="495477"/>
                  <a:pt x="518783" y="499001"/>
                  <a:pt x="520403" y="500715"/>
                </a:cubicBezTo>
                <a:lnTo>
                  <a:pt x="517926" y="501668"/>
                </a:lnTo>
                <a:lnTo>
                  <a:pt x="516593" y="502144"/>
                </a:lnTo>
                <a:cubicBezTo>
                  <a:pt x="514021" y="500620"/>
                  <a:pt x="511354" y="498239"/>
                  <a:pt x="510496" y="496810"/>
                </a:cubicBezTo>
                <a:cubicBezTo>
                  <a:pt x="509639" y="495381"/>
                  <a:pt x="506305" y="492714"/>
                  <a:pt x="504496" y="493762"/>
                </a:cubicBezTo>
                <a:lnTo>
                  <a:pt x="503162" y="493667"/>
                </a:lnTo>
                <a:cubicBezTo>
                  <a:pt x="500971" y="493571"/>
                  <a:pt x="498781" y="492048"/>
                  <a:pt x="496685" y="492238"/>
                </a:cubicBezTo>
                <a:cubicBezTo>
                  <a:pt x="495542" y="492333"/>
                  <a:pt x="494971" y="495000"/>
                  <a:pt x="493637" y="495762"/>
                </a:cubicBezTo>
                <a:lnTo>
                  <a:pt x="492494" y="496429"/>
                </a:lnTo>
                <a:cubicBezTo>
                  <a:pt x="489637" y="496143"/>
                  <a:pt x="488208" y="495096"/>
                  <a:pt x="489351" y="493952"/>
                </a:cubicBezTo>
                <a:cubicBezTo>
                  <a:pt x="490494" y="492810"/>
                  <a:pt x="491161" y="491667"/>
                  <a:pt x="488494" y="493381"/>
                </a:cubicBezTo>
                <a:cubicBezTo>
                  <a:pt x="485827" y="495096"/>
                  <a:pt x="475826" y="495000"/>
                  <a:pt x="475254" y="494524"/>
                </a:cubicBezTo>
                <a:lnTo>
                  <a:pt x="474206" y="494143"/>
                </a:lnTo>
                <a:lnTo>
                  <a:pt x="471730" y="493191"/>
                </a:lnTo>
                <a:cubicBezTo>
                  <a:pt x="470301" y="491381"/>
                  <a:pt x="468682" y="491762"/>
                  <a:pt x="468015" y="494048"/>
                </a:cubicBezTo>
                <a:lnTo>
                  <a:pt x="467539" y="496239"/>
                </a:lnTo>
                <a:lnTo>
                  <a:pt x="467444" y="496524"/>
                </a:lnTo>
                <a:cubicBezTo>
                  <a:pt x="467729" y="497000"/>
                  <a:pt x="469539" y="498715"/>
                  <a:pt x="471635" y="500334"/>
                </a:cubicBezTo>
                <a:lnTo>
                  <a:pt x="472155" y="503151"/>
                </a:lnTo>
                <a:lnTo>
                  <a:pt x="466777" y="502239"/>
                </a:lnTo>
                <a:lnTo>
                  <a:pt x="464586" y="502620"/>
                </a:lnTo>
                <a:cubicBezTo>
                  <a:pt x="462110" y="503954"/>
                  <a:pt x="459919" y="506525"/>
                  <a:pt x="459919" y="508240"/>
                </a:cubicBezTo>
                <a:cubicBezTo>
                  <a:pt x="459823" y="509954"/>
                  <a:pt x="458776" y="512431"/>
                  <a:pt x="457919" y="509573"/>
                </a:cubicBezTo>
                <a:cubicBezTo>
                  <a:pt x="457061" y="506716"/>
                  <a:pt x="460205" y="496429"/>
                  <a:pt x="456776" y="495000"/>
                </a:cubicBezTo>
                <a:cubicBezTo>
                  <a:pt x="453442" y="493667"/>
                  <a:pt x="444488" y="498048"/>
                  <a:pt x="445060" y="499096"/>
                </a:cubicBezTo>
                <a:lnTo>
                  <a:pt x="445536" y="499953"/>
                </a:lnTo>
                <a:lnTo>
                  <a:pt x="445822" y="500429"/>
                </a:lnTo>
                <a:cubicBezTo>
                  <a:pt x="446107" y="501001"/>
                  <a:pt x="445727" y="501668"/>
                  <a:pt x="444869" y="502049"/>
                </a:cubicBezTo>
                <a:lnTo>
                  <a:pt x="444107" y="502049"/>
                </a:lnTo>
                <a:lnTo>
                  <a:pt x="443345" y="502049"/>
                </a:lnTo>
                <a:cubicBezTo>
                  <a:pt x="442583" y="501668"/>
                  <a:pt x="440202" y="499667"/>
                  <a:pt x="437916" y="497667"/>
                </a:cubicBezTo>
                <a:lnTo>
                  <a:pt x="434963" y="498239"/>
                </a:lnTo>
                <a:lnTo>
                  <a:pt x="432963" y="498620"/>
                </a:lnTo>
                <a:cubicBezTo>
                  <a:pt x="435344" y="503001"/>
                  <a:pt x="435058" y="505764"/>
                  <a:pt x="432201" y="504716"/>
                </a:cubicBezTo>
                <a:lnTo>
                  <a:pt x="430201" y="504430"/>
                </a:lnTo>
                <a:cubicBezTo>
                  <a:pt x="427248" y="503954"/>
                  <a:pt x="424581" y="504049"/>
                  <a:pt x="428296" y="507097"/>
                </a:cubicBezTo>
                <a:cubicBezTo>
                  <a:pt x="428391" y="507192"/>
                  <a:pt x="427629" y="508431"/>
                  <a:pt x="427343" y="508335"/>
                </a:cubicBezTo>
                <a:lnTo>
                  <a:pt x="426200" y="508240"/>
                </a:lnTo>
                <a:cubicBezTo>
                  <a:pt x="425057" y="507859"/>
                  <a:pt x="424010" y="506525"/>
                  <a:pt x="424010" y="505192"/>
                </a:cubicBezTo>
                <a:cubicBezTo>
                  <a:pt x="423914" y="503858"/>
                  <a:pt x="424962" y="500239"/>
                  <a:pt x="426105" y="500144"/>
                </a:cubicBezTo>
                <a:cubicBezTo>
                  <a:pt x="427343" y="500048"/>
                  <a:pt x="430105" y="498239"/>
                  <a:pt x="429534" y="496334"/>
                </a:cubicBezTo>
                <a:lnTo>
                  <a:pt x="428772" y="494715"/>
                </a:lnTo>
                <a:lnTo>
                  <a:pt x="428296" y="493571"/>
                </a:lnTo>
                <a:cubicBezTo>
                  <a:pt x="427438" y="492429"/>
                  <a:pt x="425724" y="492238"/>
                  <a:pt x="424486" y="493000"/>
                </a:cubicBezTo>
                <a:lnTo>
                  <a:pt x="423724" y="493952"/>
                </a:lnTo>
                <a:lnTo>
                  <a:pt x="421628" y="496429"/>
                </a:lnTo>
                <a:cubicBezTo>
                  <a:pt x="418771" y="498810"/>
                  <a:pt x="416580" y="501382"/>
                  <a:pt x="416771" y="502144"/>
                </a:cubicBezTo>
                <a:cubicBezTo>
                  <a:pt x="416961" y="502906"/>
                  <a:pt x="415437" y="506240"/>
                  <a:pt x="412580" y="507287"/>
                </a:cubicBezTo>
                <a:cubicBezTo>
                  <a:pt x="409817" y="508335"/>
                  <a:pt x="402578" y="506525"/>
                  <a:pt x="404769" y="505192"/>
                </a:cubicBezTo>
                <a:cubicBezTo>
                  <a:pt x="406960" y="503858"/>
                  <a:pt x="412103" y="499382"/>
                  <a:pt x="412294" y="498715"/>
                </a:cubicBezTo>
                <a:cubicBezTo>
                  <a:pt x="412484" y="498048"/>
                  <a:pt x="411341" y="496239"/>
                  <a:pt x="409341" y="496048"/>
                </a:cubicBezTo>
                <a:lnTo>
                  <a:pt x="408579" y="496715"/>
                </a:lnTo>
                <a:lnTo>
                  <a:pt x="406007" y="498810"/>
                </a:lnTo>
                <a:cubicBezTo>
                  <a:pt x="403340" y="501668"/>
                  <a:pt x="401054" y="502811"/>
                  <a:pt x="400769" y="501287"/>
                </a:cubicBezTo>
                <a:cubicBezTo>
                  <a:pt x="400483" y="499763"/>
                  <a:pt x="399626" y="495858"/>
                  <a:pt x="399435" y="495858"/>
                </a:cubicBezTo>
                <a:cubicBezTo>
                  <a:pt x="399245" y="495858"/>
                  <a:pt x="398482" y="496810"/>
                  <a:pt x="398197" y="497953"/>
                </a:cubicBezTo>
                <a:cubicBezTo>
                  <a:pt x="397911" y="499096"/>
                  <a:pt x="396101" y="501668"/>
                  <a:pt x="394863" y="500525"/>
                </a:cubicBezTo>
                <a:lnTo>
                  <a:pt x="393815" y="499953"/>
                </a:lnTo>
                <a:cubicBezTo>
                  <a:pt x="391910" y="498810"/>
                  <a:pt x="393339" y="493952"/>
                  <a:pt x="388672" y="496239"/>
                </a:cubicBezTo>
                <a:lnTo>
                  <a:pt x="385433" y="497858"/>
                </a:lnTo>
                <a:cubicBezTo>
                  <a:pt x="387910" y="499763"/>
                  <a:pt x="389434" y="502525"/>
                  <a:pt x="388862" y="504049"/>
                </a:cubicBezTo>
                <a:lnTo>
                  <a:pt x="388005" y="504144"/>
                </a:lnTo>
                <a:cubicBezTo>
                  <a:pt x="384957" y="504430"/>
                  <a:pt x="384100" y="505954"/>
                  <a:pt x="385338" y="507573"/>
                </a:cubicBezTo>
                <a:cubicBezTo>
                  <a:pt x="386767" y="509478"/>
                  <a:pt x="388862" y="508621"/>
                  <a:pt x="390577" y="507192"/>
                </a:cubicBezTo>
                <a:cubicBezTo>
                  <a:pt x="391053" y="506811"/>
                  <a:pt x="392005" y="506430"/>
                  <a:pt x="392768" y="506430"/>
                </a:cubicBezTo>
                <a:cubicBezTo>
                  <a:pt x="393530" y="506430"/>
                  <a:pt x="394768" y="506716"/>
                  <a:pt x="394863" y="507097"/>
                </a:cubicBezTo>
                <a:cubicBezTo>
                  <a:pt x="395149" y="507954"/>
                  <a:pt x="395339" y="509383"/>
                  <a:pt x="394768" y="509859"/>
                </a:cubicBezTo>
                <a:cubicBezTo>
                  <a:pt x="393244" y="510907"/>
                  <a:pt x="391244" y="511383"/>
                  <a:pt x="389529" y="512145"/>
                </a:cubicBezTo>
                <a:cubicBezTo>
                  <a:pt x="383909" y="514717"/>
                  <a:pt x="379337" y="510335"/>
                  <a:pt x="374098" y="510335"/>
                </a:cubicBezTo>
                <a:lnTo>
                  <a:pt x="373051" y="510335"/>
                </a:lnTo>
                <a:cubicBezTo>
                  <a:pt x="371717" y="508050"/>
                  <a:pt x="369907" y="507097"/>
                  <a:pt x="368955" y="508335"/>
                </a:cubicBezTo>
                <a:cubicBezTo>
                  <a:pt x="368003" y="509573"/>
                  <a:pt x="365716" y="509383"/>
                  <a:pt x="365812" y="505478"/>
                </a:cubicBezTo>
                <a:lnTo>
                  <a:pt x="359811" y="510335"/>
                </a:lnTo>
                <a:lnTo>
                  <a:pt x="358096" y="511764"/>
                </a:lnTo>
                <a:cubicBezTo>
                  <a:pt x="353334" y="511098"/>
                  <a:pt x="349238" y="511479"/>
                  <a:pt x="349048" y="512621"/>
                </a:cubicBezTo>
                <a:cubicBezTo>
                  <a:pt x="348857" y="513765"/>
                  <a:pt x="346666" y="515289"/>
                  <a:pt x="344857" y="512431"/>
                </a:cubicBezTo>
                <a:lnTo>
                  <a:pt x="332936" y="507806"/>
                </a:lnTo>
                <a:lnTo>
                  <a:pt x="332908" y="507420"/>
                </a:lnTo>
                <a:lnTo>
                  <a:pt x="333427" y="507478"/>
                </a:lnTo>
                <a:cubicBezTo>
                  <a:pt x="334474" y="507097"/>
                  <a:pt x="335618" y="506716"/>
                  <a:pt x="336665" y="506430"/>
                </a:cubicBezTo>
                <a:lnTo>
                  <a:pt x="341428" y="505287"/>
                </a:lnTo>
                <a:cubicBezTo>
                  <a:pt x="340189" y="502716"/>
                  <a:pt x="337904" y="501763"/>
                  <a:pt x="336189" y="503192"/>
                </a:cubicBezTo>
                <a:lnTo>
                  <a:pt x="335713" y="503096"/>
                </a:lnTo>
                <a:lnTo>
                  <a:pt x="332570" y="502716"/>
                </a:lnTo>
                <a:lnTo>
                  <a:pt x="332908" y="507420"/>
                </a:lnTo>
                <a:lnTo>
                  <a:pt x="331554" y="507270"/>
                </a:lnTo>
                <a:lnTo>
                  <a:pt x="327426" y="505668"/>
                </a:lnTo>
                <a:lnTo>
                  <a:pt x="328283" y="506906"/>
                </a:lnTo>
                <a:lnTo>
                  <a:pt x="331554" y="507270"/>
                </a:lnTo>
                <a:lnTo>
                  <a:pt x="332936" y="507806"/>
                </a:lnTo>
                <a:lnTo>
                  <a:pt x="333427" y="514622"/>
                </a:lnTo>
                <a:lnTo>
                  <a:pt x="329331" y="512145"/>
                </a:lnTo>
                <a:cubicBezTo>
                  <a:pt x="325045" y="509573"/>
                  <a:pt x="323235" y="511193"/>
                  <a:pt x="321235" y="513383"/>
                </a:cubicBezTo>
                <a:lnTo>
                  <a:pt x="319901" y="514812"/>
                </a:lnTo>
                <a:cubicBezTo>
                  <a:pt x="321616" y="516050"/>
                  <a:pt x="324473" y="517384"/>
                  <a:pt x="326188" y="517765"/>
                </a:cubicBezTo>
                <a:cubicBezTo>
                  <a:pt x="327902" y="518146"/>
                  <a:pt x="322663" y="521956"/>
                  <a:pt x="320663" y="520527"/>
                </a:cubicBezTo>
                <a:cubicBezTo>
                  <a:pt x="318663" y="519098"/>
                  <a:pt x="315805" y="513193"/>
                  <a:pt x="314281" y="513193"/>
                </a:cubicBezTo>
                <a:cubicBezTo>
                  <a:pt x="312757" y="513193"/>
                  <a:pt x="308757" y="516622"/>
                  <a:pt x="308662" y="515384"/>
                </a:cubicBezTo>
                <a:cubicBezTo>
                  <a:pt x="308662" y="514146"/>
                  <a:pt x="305804" y="510335"/>
                  <a:pt x="303613" y="508716"/>
                </a:cubicBezTo>
                <a:cubicBezTo>
                  <a:pt x="301423" y="507097"/>
                  <a:pt x="293041" y="509002"/>
                  <a:pt x="293517" y="507002"/>
                </a:cubicBezTo>
                <a:cubicBezTo>
                  <a:pt x="293993" y="505002"/>
                  <a:pt x="293612" y="500715"/>
                  <a:pt x="291898" y="500715"/>
                </a:cubicBezTo>
                <a:cubicBezTo>
                  <a:pt x="290183" y="500715"/>
                  <a:pt x="278753" y="506716"/>
                  <a:pt x="278087" y="507097"/>
                </a:cubicBezTo>
                <a:cubicBezTo>
                  <a:pt x="277324" y="507478"/>
                  <a:pt x="274943" y="507954"/>
                  <a:pt x="274277" y="507383"/>
                </a:cubicBezTo>
                <a:lnTo>
                  <a:pt x="274277" y="506811"/>
                </a:lnTo>
                <a:cubicBezTo>
                  <a:pt x="274372" y="504335"/>
                  <a:pt x="272562" y="503858"/>
                  <a:pt x="270371" y="504525"/>
                </a:cubicBezTo>
                <a:cubicBezTo>
                  <a:pt x="269705" y="504716"/>
                  <a:pt x="269228" y="506906"/>
                  <a:pt x="269705" y="507859"/>
                </a:cubicBezTo>
                <a:lnTo>
                  <a:pt x="270466" y="509573"/>
                </a:lnTo>
                <a:cubicBezTo>
                  <a:pt x="271990" y="511288"/>
                  <a:pt x="275420" y="512526"/>
                  <a:pt x="278087" y="512336"/>
                </a:cubicBezTo>
                <a:cubicBezTo>
                  <a:pt x="280754" y="512145"/>
                  <a:pt x="286564" y="515289"/>
                  <a:pt x="285802" y="515955"/>
                </a:cubicBezTo>
                <a:cubicBezTo>
                  <a:pt x="285040" y="516527"/>
                  <a:pt x="276086" y="516527"/>
                  <a:pt x="266656" y="516146"/>
                </a:cubicBezTo>
                <a:lnTo>
                  <a:pt x="259989" y="510717"/>
                </a:lnTo>
                <a:lnTo>
                  <a:pt x="259608" y="510335"/>
                </a:lnTo>
                <a:cubicBezTo>
                  <a:pt x="257989" y="510907"/>
                  <a:pt x="256846" y="512526"/>
                  <a:pt x="257131" y="513860"/>
                </a:cubicBezTo>
                <a:lnTo>
                  <a:pt x="257989" y="514717"/>
                </a:lnTo>
                <a:lnTo>
                  <a:pt x="258560" y="515289"/>
                </a:lnTo>
                <a:cubicBezTo>
                  <a:pt x="259608" y="515289"/>
                  <a:pt x="258465" y="517384"/>
                  <a:pt x="256084" y="519956"/>
                </a:cubicBezTo>
                <a:cubicBezTo>
                  <a:pt x="253703" y="522527"/>
                  <a:pt x="246463" y="528623"/>
                  <a:pt x="246273" y="526623"/>
                </a:cubicBezTo>
                <a:cubicBezTo>
                  <a:pt x="246178" y="524623"/>
                  <a:pt x="244844" y="519289"/>
                  <a:pt x="243606" y="519289"/>
                </a:cubicBezTo>
                <a:cubicBezTo>
                  <a:pt x="242463" y="519289"/>
                  <a:pt x="238748" y="520051"/>
                  <a:pt x="238558" y="521099"/>
                </a:cubicBezTo>
                <a:cubicBezTo>
                  <a:pt x="238367" y="522051"/>
                  <a:pt x="236557" y="524242"/>
                  <a:pt x="235224" y="523099"/>
                </a:cubicBezTo>
                <a:cubicBezTo>
                  <a:pt x="233890" y="521861"/>
                  <a:pt x="231223" y="517384"/>
                  <a:pt x="230938" y="515955"/>
                </a:cubicBezTo>
                <a:cubicBezTo>
                  <a:pt x="230652" y="514527"/>
                  <a:pt x="226937" y="511860"/>
                  <a:pt x="223413" y="513574"/>
                </a:cubicBezTo>
                <a:lnTo>
                  <a:pt x="226747" y="517098"/>
                </a:lnTo>
                <a:cubicBezTo>
                  <a:pt x="227795" y="518241"/>
                  <a:pt x="227795" y="520242"/>
                  <a:pt x="227985" y="521861"/>
                </a:cubicBezTo>
                <a:cubicBezTo>
                  <a:pt x="227985" y="522242"/>
                  <a:pt x="226937" y="523194"/>
                  <a:pt x="226461" y="523194"/>
                </a:cubicBezTo>
                <a:lnTo>
                  <a:pt x="225318" y="523099"/>
                </a:lnTo>
                <a:cubicBezTo>
                  <a:pt x="224175" y="522623"/>
                  <a:pt x="223318" y="521004"/>
                  <a:pt x="223413" y="519384"/>
                </a:cubicBezTo>
                <a:cubicBezTo>
                  <a:pt x="223508" y="517860"/>
                  <a:pt x="217793" y="515765"/>
                  <a:pt x="217222" y="516527"/>
                </a:cubicBezTo>
                <a:cubicBezTo>
                  <a:pt x="216650" y="517289"/>
                  <a:pt x="213316" y="519479"/>
                  <a:pt x="213031" y="517479"/>
                </a:cubicBezTo>
                <a:cubicBezTo>
                  <a:pt x="212745" y="515479"/>
                  <a:pt x="210459" y="510335"/>
                  <a:pt x="208554" y="510050"/>
                </a:cubicBezTo>
                <a:lnTo>
                  <a:pt x="207506" y="510717"/>
                </a:lnTo>
                <a:lnTo>
                  <a:pt x="205411" y="512050"/>
                </a:lnTo>
                <a:cubicBezTo>
                  <a:pt x="203791" y="511193"/>
                  <a:pt x="204077" y="511288"/>
                  <a:pt x="205887" y="512336"/>
                </a:cubicBezTo>
                <a:lnTo>
                  <a:pt x="207982" y="512717"/>
                </a:lnTo>
                <a:lnTo>
                  <a:pt x="208363" y="512812"/>
                </a:lnTo>
                <a:cubicBezTo>
                  <a:pt x="209030" y="513002"/>
                  <a:pt x="209602" y="514146"/>
                  <a:pt x="209602" y="515384"/>
                </a:cubicBezTo>
                <a:cubicBezTo>
                  <a:pt x="209602" y="516622"/>
                  <a:pt x="206363" y="521956"/>
                  <a:pt x="202458" y="523480"/>
                </a:cubicBezTo>
                <a:lnTo>
                  <a:pt x="199029" y="523004"/>
                </a:lnTo>
                <a:cubicBezTo>
                  <a:pt x="195410" y="522432"/>
                  <a:pt x="192266" y="519575"/>
                  <a:pt x="189028" y="517670"/>
                </a:cubicBezTo>
                <a:lnTo>
                  <a:pt x="184725" y="515123"/>
                </a:lnTo>
                <a:lnTo>
                  <a:pt x="184741" y="515098"/>
                </a:lnTo>
                <a:cubicBezTo>
                  <a:pt x="186456" y="511764"/>
                  <a:pt x="186361" y="511669"/>
                  <a:pt x="184361" y="514908"/>
                </a:cubicBezTo>
                <a:lnTo>
                  <a:pt x="184725" y="515123"/>
                </a:lnTo>
                <a:lnTo>
                  <a:pt x="180098" y="522314"/>
                </a:lnTo>
                <a:cubicBezTo>
                  <a:pt x="178216" y="524814"/>
                  <a:pt x="176359" y="526814"/>
                  <a:pt x="175597" y="526528"/>
                </a:cubicBezTo>
                <a:cubicBezTo>
                  <a:pt x="174073" y="525861"/>
                  <a:pt x="168168" y="528623"/>
                  <a:pt x="167406" y="528909"/>
                </a:cubicBezTo>
                <a:cubicBezTo>
                  <a:pt x="166549" y="529290"/>
                  <a:pt x="163691" y="528623"/>
                  <a:pt x="162358" y="528052"/>
                </a:cubicBezTo>
                <a:cubicBezTo>
                  <a:pt x="161024" y="527385"/>
                  <a:pt x="155404" y="527004"/>
                  <a:pt x="153976" y="529100"/>
                </a:cubicBezTo>
                <a:lnTo>
                  <a:pt x="153690" y="531100"/>
                </a:lnTo>
                <a:cubicBezTo>
                  <a:pt x="153309" y="533481"/>
                  <a:pt x="151976" y="533767"/>
                  <a:pt x="149594" y="533767"/>
                </a:cubicBezTo>
                <a:cubicBezTo>
                  <a:pt x="147022" y="533862"/>
                  <a:pt x="145594" y="533291"/>
                  <a:pt x="145784" y="530910"/>
                </a:cubicBezTo>
                <a:cubicBezTo>
                  <a:pt x="145879" y="529290"/>
                  <a:pt x="146261" y="527100"/>
                  <a:pt x="143022" y="527481"/>
                </a:cubicBezTo>
                <a:cubicBezTo>
                  <a:pt x="142070" y="527576"/>
                  <a:pt x="141688" y="529767"/>
                  <a:pt x="140641" y="530148"/>
                </a:cubicBezTo>
                <a:lnTo>
                  <a:pt x="136831" y="531576"/>
                </a:lnTo>
                <a:cubicBezTo>
                  <a:pt x="131878" y="533005"/>
                  <a:pt x="127782" y="533291"/>
                  <a:pt x="127687" y="532338"/>
                </a:cubicBezTo>
                <a:cubicBezTo>
                  <a:pt x="127591" y="531386"/>
                  <a:pt x="127115" y="526814"/>
                  <a:pt x="126258" y="523766"/>
                </a:cubicBezTo>
                <a:cubicBezTo>
                  <a:pt x="125401" y="520718"/>
                  <a:pt x="115304" y="517860"/>
                  <a:pt x="115209" y="519289"/>
                </a:cubicBezTo>
                <a:lnTo>
                  <a:pt x="115590" y="520432"/>
                </a:lnTo>
                <a:cubicBezTo>
                  <a:pt x="115876" y="521385"/>
                  <a:pt x="119019" y="522432"/>
                  <a:pt x="115876" y="523004"/>
                </a:cubicBezTo>
                <a:cubicBezTo>
                  <a:pt x="113209" y="523480"/>
                  <a:pt x="112256" y="524052"/>
                  <a:pt x="112447" y="526147"/>
                </a:cubicBezTo>
                <a:lnTo>
                  <a:pt x="112637" y="528623"/>
                </a:lnTo>
                <a:cubicBezTo>
                  <a:pt x="110637" y="528052"/>
                  <a:pt x="105874" y="527766"/>
                  <a:pt x="102064" y="527862"/>
                </a:cubicBezTo>
                <a:lnTo>
                  <a:pt x="102064" y="531862"/>
                </a:lnTo>
                <a:lnTo>
                  <a:pt x="102064" y="533100"/>
                </a:lnTo>
                <a:cubicBezTo>
                  <a:pt x="101398" y="534529"/>
                  <a:pt x="100731" y="535577"/>
                  <a:pt x="100540" y="535386"/>
                </a:cubicBezTo>
                <a:cubicBezTo>
                  <a:pt x="100350" y="535291"/>
                  <a:pt x="98254" y="536148"/>
                  <a:pt x="96064" y="537577"/>
                </a:cubicBezTo>
                <a:cubicBezTo>
                  <a:pt x="93873" y="539006"/>
                  <a:pt x="90635" y="532148"/>
                  <a:pt x="89587" y="531481"/>
                </a:cubicBezTo>
                <a:cubicBezTo>
                  <a:pt x="88539" y="530814"/>
                  <a:pt x="85586" y="532434"/>
                  <a:pt x="84157" y="531195"/>
                </a:cubicBezTo>
                <a:cubicBezTo>
                  <a:pt x="82729" y="529862"/>
                  <a:pt x="79586" y="525671"/>
                  <a:pt x="78252" y="526909"/>
                </a:cubicBezTo>
                <a:lnTo>
                  <a:pt x="77109" y="527671"/>
                </a:lnTo>
                <a:lnTo>
                  <a:pt x="73013" y="530338"/>
                </a:lnTo>
                <a:cubicBezTo>
                  <a:pt x="71204" y="527290"/>
                  <a:pt x="69013" y="526909"/>
                  <a:pt x="68251" y="529481"/>
                </a:cubicBezTo>
                <a:lnTo>
                  <a:pt x="67203" y="531481"/>
                </a:lnTo>
                <a:lnTo>
                  <a:pt x="66822" y="532338"/>
                </a:lnTo>
                <a:cubicBezTo>
                  <a:pt x="65584" y="533005"/>
                  <a:pt x="63488" y="533005"/>
                  <a:pt x="62155" y="532243"/>
                </a:cubicBezTo>
                <a:cubicBezTo>
                  <a:pt x="60821" y="531576"/>
                  <a:pt x="63107" y="527100"/>
                  <a:pt x="62917" y="525957"/>
                </a:cubicBezTo>
                <a:cubicBezTo>
                  <a:pt x="62726" y="524814"/>
                  <a:pt x="62917" y="521194"/>
                  <a:pt x="63964" y="521099"/>
                </a:cubicBezTo>
                <a:cubicBezTo>
                  <a:pt x="65012" y="521004"/>
                  <a:pt x="68251" y="520146"/>
                  <a:pt x="68060" y="519765"/>
                </a:cubicBezTo>
                <a:cubicBezTo>
                  <a:pt x="67870" y="519289"/>
                  <a:pt x="65679" y="519003"/>
                  <a:pt x="63679" y="518908"/>
                </a:cubicBezTo>
                <a:cubicBezTo>
                  <a:pt x="61583" y="518908"/>
                  <a:pt x="56535" y="520908"/>
                  <a:pt x="57106" y="523385"/>
                </a:cubicBezTo>
                <a:cubicBezTo>
                  <a:pt x="57678" y="525861"/>
                  <a:pt x="57964" y="532624"/>
                  <a:pt x="56440" y="533196"/>
                </a:cubicBezTo>
                <a:cubicBezTo>
                  <a:pt x="55011" y="533767"/>
                  <a:pt x="51011" y="534529"/>
                  <a:pt x="50820" y="533386"/>
                </a:cubicBezTo>
                <a:cubicBezTo>
                  <a:pt x="50629" y="532338"/>
                  <a:pt x="49487" y="529290"/>
                  <a:pt x="48820" y="530243"/>
                </a:cubicBezTo>
                <a:cubicBezTo>
                  <a:pt x="48248" y="531195"/>
                  <a:pt x="45867" y="532815"/>
                  <a:pt x="44819" y="531576"/>
                </a:cubicBezTo>
                <a:cubicBezTo>
                  <a:pt x="43867" y="530338"/>
                  <a:pt x="40343" y="527290"/>
                  <a:pt x="40057" y="528719"/>
                </a:cubicBezTo>
                <a:cubicBezTo>
                  <a:pt x="39771" y="530052"/>
                  <a:pt x="41771" y="534624"/>
                  <a:pt x="43390" y="537767"/>
                </a:cubicBezTo>
                <a:lnTo>
                  <a:pt x="42724" y="540625"/>
                </a:lnTo>
                <a:lnTo>
                  <a:pt x="41771" y="544721"/>
                </a:lnTo>
                <a:cubicBezTo>
                  <a:pt x="45391" y="545292"/>
                  <a:pt x="45200" y="545959"/>
                  <a:pt x="41295" y="546340"/>
                </a:cubicBezTo>
                <a:cubicBezTo>
                  <a:pt x="37390" y="546721"/>
                  <a:pt x="28627" y="542435"/>
                  <a:pt x="29389" y="541292"/>
                </a:cubicBezTo>
                <a:cubicBezTo>
                  <a:pt x="30151" y="540149"/>
                  <a:pt x="34723" y="540625"/>
                  <a:pt x="35389" y="539387"/>
                </a:cubicBezTo>
                <a:cubicBezTo>
                  <a:pt x="36056" y="538148"/>
                  <a:pt x="36628" y="537101"/>
                  <a:pt x="32532" y="538053"/>
                </a:cubicBezTo>
                <a:cubicBezTo>
                  <a:pt x="28436" y="539006"/>
                  <a:pt x="19673" y="545864"/>
                  <a:pt x="20245" y="543006"/>
                </a:cubicBezTo>
                <a:cubicBezTo>
                  <a:pt x="20912" y="540149"/>
                  <a:pt x="22054" y="533862"/>
                  <a:pt x="21673" y="533862"/>
                </a:cubicBezTo>
                <a:cubicBezTo>
                  <a:pt x="21293" y="533767"/>
                  <a:pt x="19673" y="535291"/>
                  <a:pt x="18911" y="537482"/>
                </a:cubicBezTo>
                <a:cubicBezTo>
                  <a:pt x="18149" y="539673"/>
                  <a:pt x="15101" y="545292"/>
                  <a:pt x="14339" y="544435"/>
                </a:cubicBezTo>
                <a:lnTo>
                  <a:pt x="13196" y="543959"/>
                </a:lnTo>
                <a:cubicBezTo>
                  <a:pt x="12148" y="543483"/>
                  <a:pt x="11196" y="542625"/>
                  <a:pt x="10529" y="541768"/>
                </a:cubicBezTo>
                <a:lnTo>
                  <a:pt x="9958" y="541006"/>
                </a:lnTo>
                <a:cubicBezTo>
                  <a:pt x="9672" y="539958"/>
                  <a:pt x="10339" y="537006"/>
                  <a:pt x="11387" y="534529"/>
                </a:cubicBezTo>
                <a:cubicBezTo>
                  <a:pt x="12434" y="532053"/>
                  <a:pt x="19769" y="528147"/>
                  <a:pt x="18626" y="527766"/>
                </a:cubicBezTo>
                <a:cubicBezTo>
                  <a:pt x="17482" y="527385"/>
                  <a:pt x="15863" y="525671"/>
                  <a:pt x="16816" y="524528"/>
                </a:cubicBezTo>
                <a:cubicBezTo>
                  <a:pt x="17768" y="523385"/>
                  <a:pt x="17673" y="519765"/>
                  <a:pt x="14054" y="519098"/>
                </a:cubicBezTo>
                <a:cubicBezTo>
                  <a:pt x="10529" y="518432"/>
                  <a:pt x="5005" y="516812"/>
                  <a:pt x="4147" y="514431"/>
                </a:cubicBezTo>
                <a:cubicBezTo>
                  <a:pt x="3290" y="512050"/>
                  <a:pt x="2909" y="504240"/>
                  <a:pt x="4147" y="502430"/>
                </a:cubicBezTo>
                <a:cubicBezTo>
                  <a:pt x="5386" y="500620"/>
                  <a:pt x="2338" y="495096"/>
                  <a:pt x="2909" y="494333"/>
                </a:cubicBezTo>
                <a:lnTo>
                  <a:pt x="3766" y="493762"/>
                </a:lnTo>
                <a:cubicBezTo>
                  <a:pt x="4338" y="493381"/>
                  <a:pt x="5957" y="493571"/>
                  <a:pt x="5957" y="493381"/>
                </a:cubicBezTo>
                <a:cubicBezTo>
                  <a:pt x="6148" y="492238"/>
                  <a:pt x="6624" y="490523"/>
                  <a:pt x="5862" y="489857"/>
                </a:cubicBezTo>
                <a:lnTo>
                  <a:pt x="1195" y="485856"/>
                </a:lnTo>
                <a:cubicBezTo>
                  <a:pt x="3766" y="483189"/>
                  <a:pt x="6243" y="482427"/>
                  <a:pt x="6910" y="484142"/>
                </a:cubicBezTo>
                <a:cubicBezTo>
                  <a:pt x="7481" y="485856"/>
                  <a:pt x="9101" y="487952"/>
                  <a:pt x="9958" y="488904"/>
                </a:cubicBezTo>
                <a:cubicBezTo>
                  <a:pt x="10815" y="489857"/>
                  <a:pt x="16339" y="490904"/>
                  <a:pt x="19387" y="489190"/>
                </a:cubicBezTo>
                <a:cubicBezTo>
                  <a:pt x="22436" y="487475"/>
                  <a:pt x="30913" y="482999"/>
                  <a:pt x="32532" y="483666"/>
                </a:cubicBezTo>
                <a:cubicBezTo>
                  <a:pt x="34056" y="484332"/>
                  <a:pt x="40152" y="479951"/>
                  <a:pt x="43581" y="478808"/>
                </a:cubicBezTo>
                <a:lnTo>
                  <a:pt x="46438" y="479475"/>
                </a:lnTo>
                <a:lnTo>
                  <a:pt x="49487" y="480141"/>
                </a:lnTo>
                <a:cubicBezTo>
                  <a:pt x="52344" y="479665"/>
                  <a:pt x="56249" y="478903"/>
                  <a:pt x="58154" y="478522"/>
                </a:cubicBezTo>
                <a:cubicBezTo>
                  <a:pt x="60059" y="478141"/>
                  <a:pt x="65298" y="478331"/>
                  <a:pt x="65488" y="479760"/>
                </a:cubicBezTo>
                <a:cubicBezTo>
                  <a:pt x="65679" y="481189"/>
                  <a:pt x="61964" y="487380"/>
                  <a:pt x="64631" y="486809"/>
                </a:cubicBezTo>
                <a:cubicBezTo>
                  <a:pt x="67203" y="486237"/>
                  <a:pt x="73585" y="483475"/>
                  <a:pt x="72537" y="481951"/>
                </a:cubicBezTo>
                <a:lnTo>
                  <a:pt x="71965" y="480522"/>
                </a:lnTo>
                <a:lnTo>
                  <a:pt x="71585" y="479665"/>
                </a:lnTo>
                <a:cubicBezTo>
                  <a:pt x="71775" y="478617"/>
                  <a:pt x="73489" y="474521"/>
                  <a:pt x="75395" y="470712"/>
                </a:cubicBezTo>
                <a:lnTo>
                  <a:pt x="81110" y="474807"/>
                </a:lnTo>
                <a:cubicBezTo>
                  <a:pt x="81967" y="475474"/>
                  <a:pt x="84920" y="474236"/>
                  <a:pt x="86824" y="473855"/>
                </a:cubicBezTo>
                <a:lnTo>
                  <a:pt x="88253" y="473664"/>
                </a:lnTo>
                <a:cubicBezTo>
                  <a:pt x="89777" y="473474"/>
                  <a:pt x="94254" y="474617"/>
                  <a:pt x="98159" y="476141"/>
                </a:cubicBezTo>
                <a:lnTo>
                  <a:pt x="102160" y="474902"/>
                </a:lnTo>
                <a:lnTo>
                  <a:pt x="106065" y="473664"/>
                </a:lnTo>
                <a:cubicBezTo>
                  <a:pt x="109685" y="469664"/>
                  <a:pt x="112352" y="468711"/>
                  <a:pt x="112161" y="471473"/>
                </a:cubicBezTo>
                <a:lnTo>
                  <a:pt x="112637" y="472617"/>
                </a:lnTo>
                <a:cubicBezTo>
                  <a:pt x="113113" y="473569"/>
                  <a:pt x="114828" y="474902"/>
                  <a:pt x="115590" y="474807"/>
                </a:cubicBezTo>
                <a:cubicBezTo>
                  <a:pt x="118543" y="474331"/>
                  <a:pt x="118257" y="472712"/>
                  <a:pt x="116733" y="471092"/>
                </a:cubicBezTo>
                <a:lnTo>
                  <a:pt x="116257" y="470616"/>
                </a:lnTo>
                <a:cubicBezTo>
                  <a:pt x="115114" y="469569"/>
                  <a:pt x="116447" y="468330"/>
                  <a:pt x="119114" y="467949"/>
                </a:cubicBezTo>
                <a:cubicBezTo>
                  <a:pt x="121781" y="467568"/>
                  <a:pt x="128544" y="470045"/>
                  <a:pt x="128925" y="470045"/>
                </a:cubicBezTo>
                <a:cubicBezTo>
                  <a:pt x="129211" y="470045"/>
                  <a:pt x="132449" y="468425"/>
                  <a:pt x="135307" y="466330"/>
                </a:cubicBezTo>
                <a:lnTo>
                  <a:pt x="138355" y="466806"/>
                </a:lnTo>
                <a:lnTo>
                  <a:pt x="141688" y="467283"/>
                </a:lnTo>
                <a:cubicBezTo>
                  <a:pt x="145213" y="466806"/>
                  <a:pt x="149689" y="466235"/>
                  <a:pt x="151785" y="465949"/>
                </a:cubicBezTo>
                <a:lnTo>
                  <a:pt x="153690" y="465568"/>
                </a:lnTo>
                <a:cubicBezTo>
                  <a:pt x="154452" y="465377"/>
                  <a:pt x="155500" y="464425"/>
                  <a:pt x="155690" y="464616"/>
                </a:cubicBezTo>
                <a:lnTo>
                  <a:pt x="164644" y="470331"/>
                </a:lnTo>
                <a:cubicBezTo>
                  <a:pt x="170835" y="464996"/>
                  <a:pt x="177503" y="461663"/>
                  <a:pt x="179312" y="463092"/>
                </a:cubicBezTo>
                <a:cubicBezTo>
                  <a:pt x="181217" y="464520"/>
                  <a:pt x="186551" y="460996"/>
                  <a:pt x="187599" y="461758"/>
                </a:cubicBezTo>
                <a:cubicBezTo>
                  <a:pt x="188552" y="462520"/>
                  <a:pt x="196553" y="461377"/>
                  <a:pt x="203411" y="457853"/>
                </a:cubicBezTo>
                <a:lnTo>
                  <a:pt x="211507" y="461948"/>
                </a:lnTo>
                <a:cubicBezTo>
                  <a:pt x="214269" y="463377"/>
                  <a:pt x="218460" y="462996"/>
                  <a:pt x="222079" y="460710"/>
                </a:cubicBezTo>
                <a:lnTo>
                  <a:pt x="223508" y="459853"/>
                </a:lnTo>
                <a:cubicBezTo>
                  <a:pt x="227032" y="460044"/>
                  <a:pt x="230176" y="459662"/>
                  <a:pt x="230557" y="458996"/>
                </a:cubicBezTo>
                <a:cubicBezTo>
                  <a:pt x="230938" y="458329"/>
                  <a:pt x="232843" y="456805"/>
                  <a:pt x="233605" y="458043"/>
                </a:cubicBezTo>
                <a:cubicBezTo>
                  <a:pt x="234367" y="459281"/>
                  <a:pt x="234938" y="462806"/>
                  <a:pt x="233414" y="463568"/>
                </a:cubicBezTo>
                <a:cubicBezTo>
                  <a:pt x="231795" y="464235"/>
                  <a:pt x="227223" y="467854"/>
                  <a:pt x="225699" y="469283"/>
                </a:cubicBezTo>
                <a:cubicBezTo>
                  <a:pt x="224270" y="470712"/>
                  <a:pt x="221222" y="475569"/>
                  <a:pt x="221508" y="476331"/>
                </a:cubicBezTo>
                <a:cubicBezTo>
                  <a:pt x="221794" y="477093"/>
                  <a:pt x="223889" y="478712"/>
                  <a:pt x="225508" y="478141"/>
                </a:cubicBezTo>
                <a:lnTo>
                  <a:pt x="226747" y="477379"/>
                </a:lnTo>
                <a:cubicBezTo>
                  <a:pt x="230462" y="475188"/>
                  <a:pt x="226556" y="470997"/>
                  <a:pt x="229509" y="469187"/>
                </a:cubicBezTo>
                <a:cubicBezTo>
                  <a:pt x="232271" y="467473"/>
                  <a:pt x="236557" y="467283"/>
                  <a:pt x="236272" y="463377"/>
                </a:cubicBezTo>
                <a:lnTo>
                  <a:pt x="236272" y="462996"/>
                </a:lnTo>
                <a:cubicBezTo>
                  <a:pt x="236272" y="462520"/>
                  <a:pt x="237986" y="460425"/>
                  <a:pt x="239987" y="458234"/>
                </a:cubicBezTo>
                <a:lnTo>
                  <a:pt x="242272" y="456519"/>
                </a:lnTo>
                <a:lnTo>
                  <a:pt x="243130" y="455852"/>
                </a:lnTo>
                <a:cubicBezTo>
                  <a:pt x="245511" y="456043"/>
                  <a:pt x="246845" y="456615"/>
                  <a:pt x="246178" y="457281"/>
                </a:cubicBezTo>
                <a:cubicBezTo>
                  <a:pt x="245511" y="457948"/>
                  <a:pt x="246273" y="459758"/>
                  <a:pt x="250273" y="459186"/>
                </a:cubicBezTo>
                <a:cubicBezTo>
                  <a:pt x="254274" y="458710"/>
                  <a:pt x="264752" y="456805"/>
                  <a:pt x="263608" y="456424"/>
                </a:cubicBezTo>
                <a:cubicBezTo>
                  <a:pt x="262465" y="456043"/>
                  <a:pt x="261322" y="454519"/>
                  <a:pt x="264752" y="454424"/>
                </a:cubicBezTo>
                <a:cubicBezTo>
                  <a:pt x="268180" y="454329"/>
                  <a:pt x="276467" y="455091"/>
                  <a:pt x="275515" y="456900"/>
                </a:cubicBezTo>
                <a:cubicBezTo>
                  <a:pt x="274562" y="458710"/>
                  <a:pt x="273133" y="464520"/>
                  <a:pt x="273705" y="465854"/>
                </a:cubicBezTo>
                <a:lnTo>
                  <a:pt x="274753" y="466235"/>
                </a:lnTo>
                <a:cubicBezTo>
                  <a:pt x="276372" y="466806"/>
                  <a:pt x="282754" y="460234"/>
                  <a:pt x="282373" y="458710"/>
                </a:cubicBezTo>
                <a:lnTo>
                  <a:pt x="281420" y="454424"/>
                </a:lnTo>
                <a:cubicBezTo>
                  <a:pt x="285516" y="453948"/>
                  <a:pt x="290755" y="453757"/>
                  <a:pt x="292850" y="453948"/>
                </a:cubicBezTo>
                <a:cubicBezTo>
                  <a:pt x="295041" y="454138"/>
                  <a:pt x="302471" y="450233"/>
                  <a:pt x="304947" y="448994"/>
                </a:cubicBezTo>
                <a:cubicBezTo>
                  <a:pt x="307423" y="447756"/>
                  <a:pt x="315805" y="448709"/>
                  <a:pt x="315996" y="449661"/>
                </a:cubicBezTo>
                <a:cubicBezTo>
                  <a:pt x="316187" y="450709"/>
                  <a:pt x="317711" y="454233"/>
                  <a:pt x="318568" y="452995"/>
                </a:cubicBezTo>
                <a:cubicBezTo>
                  <a:pt x="319425" y="451757"/>
                  <a:pt x="326283" y="451662"/>
                  <a:pt x="332951" y="454043"/>
                </a:cubicBezTo>
                <a:lnTo>
                  <a:pt x="338380" y="455852"/>
                </a:lnTo>
                <a:lnTo>
                  <a:pt x="339237" y="456138"/>
                </a:lnTo>
                <a:cubicBezTo>
                  <a:pt x="340666" y="455471"/>
                  <a:pt x="341332" y="453948"/>
                  <a:pt x="340856" y="452709"/>
                </a:cubicBezTo>
                <a:lnTo>
                  <a:pt x="339999" y="451852"/>
                </a:lnTo>
                <a:lnTo>
                  <a:pt x="338951" y="450804"/>
                </a:lnTo>
                <a:cubicBezTo>
                  <a:pt x="336951" y="449756"/>
                  <a:pt x="337618" y="448518"/>
                  <a:pt x="340380" y="448137"/>
                </a:cubicBezTo>
                <a:cubicBezTo>
                  <a:pt x="343142" y="447756"/>
                  <a:pt x="348953" y="451662"/>
                  <a:pt x="349238" y="450328"/>
                </a:cubicBezTo>
                <a:cubicBezTo>
                  <a:pt x="349429" y="449090"/>
                  <a:pt x="351048" y="446042"/>
                  <a:pt x="352286" y="446804"/>
                </a:cubicBezTo>
                <a:cubicBezTo>
                  <a:pt x="353429" y="447566"/>
                  <a:pt x="358192" y="447566"/>
                  <a:pt x="358858" y="444232"/>
                </a:cubicBezTo>
                <a:cubicBezTo>
                  <a:pt x="359525" y="440898"/>
                  <a:pt x="352858" y="433945"/>
                  <a:pt x="352572" y="436041"/>
                </a:cubicBezTo>
                <a:cubicBezTo>
                  <a:pt x="352286" y="438136"/>
                  <a:pt x="350477" y="444042"/>
                  <a:pt x="349333" y="443279"/>
                </a:cubicBezTo>
                <a:cubicBezTo>
                  <a:pt x="348190" y="442517"/>
                  <a:pt x="347047" y="439089"/>
                  <a:pt x="346762" y="436707"/>
                </a:cubicBezTo>
                <a:cubicBezTo>
                  <a:pt x="346476" y="434326"/>
                  <a:pt x="342476" y="430230"/>
                  <a:pt x="341618" y="432040"/>
                </a:cubicBezTo>
                <a:cubicBezTo>
                  <a:pt x="340761" y="433754"/>
                  <a:pt x="342285" y="438136"/>
                  <a:pt x="341428" y="439374"/>
                </a:cubicBezTo>
                <a:lnTo>
                  <a:pt x="342380" y="440708"/>
                </a:lnTo>
                <a:lnTo>
                  <a:pt x="343238" y="441946"/>
                </a:lnTo>
                <a:cubicBezTo>
                  <a:pt x="343999" y="443279"/>
                  <a:pt x="342380" y="444232"/>
                  <a:pt x="339618" y="443946"/>
                </a:cubicBezTo>
                <a:cubicBezTo>
                  <a:pt x="336856" y="443660"/>
                  <a:pt x="329045" y="444423"/>
                  <a:pt x="329617" y="446137"/>
                </a:cubicBezTo>
                <a:lnTo>
                  <a:pt x="329903" y="447280"/>
                </a:lnTo>
                <a:lnTo>
                  <a:pt x="330093" y="448042"/>
                </a:lnTo>
                <a:cubicBezTo>
                  <a:pt x="330283" y="448899"/>
                  <a:pt x="329521" y="449661"/>
                  <a:pt x="328474" y="449947"/>
                </a:cubicBezTo>
                <a:lnTo>
                  <a:pt x="327902" y="449661"/>
                </a:lnTo>
                <a:cubicBezTo>
                  <a:pt x="319711" y="445280"/>
                  <a:pt x="319139" y="445089"/>
                  <a:pt x="311710" y="445470"/>
                </a:cubicBezTo>
                <a:cubicBezTo>
                  <a:pt x="310948" y="445470"/>
                  <a:pt x="309995" y="445470"/>
                  <a:pt x="309233" y="445185"/>
                </a:cubicBezTo>
                <a:cubicBezTo>
                  <a:pt x="305995" y="443946"/>
                  <a:pt x="301994" y="443375"/>
                  <a:pt x="300946" y="443279"/>
                </a:cubicBezTo>
                <a:cubicBezTo>
                  <a:pt x="297994" y="443089"/>
                  <a:pt x="296089" y="447661"/>
                  <a:pt x="292183" y="444327"/>
                </a:cubicBezTo>
                <a:cubicBezTo>
                  <a:pt x="291231" y="443565"/>
                  <a:pt x="287421" y="445375"/>
                  <a:pt x="284849" y="445375"/>
                </a:cubicBezTo>
                <a:lnTo>
                  <a:pt x="282087" y="445470"/>
                </a:lnTo>
                <a:cubicBezTo>
                  <a:pt x="278944" y="444708"/>
                  <a:pt x="274086" y="444423"/>
                  <a:pt x="271324" y="444804"/>
                </a:cubicBezTo>
                <a:lnTo>
                  <a:pt x="270752" y="445946"/>
                </a:lnTo>
                <a:cubicBezTo>
                  <a:pt x="268847" y="449661"/>
                  <a:pt x="265799" y="443756"/>
                  <a:pt x="263989" y="446804"/>
                </a:cubicBezTo>
                <a:cubicBezTo>
                  <a:pt x="263608" y="447471"/>
                  <a:pt x="260941" y="447661"/>
                  <a:pt x="259418" y="447566"/>
                </a:cubicBezTo>
                <a:lnTo>
                  <a:pt x="253417" y="447280"/>
                </a:lnTo>
                <a:cubicBezTo>
                  <a:pt x="251321" y="450709"/>
                  <a:pt x="248464" y="451662"/>
                  <a:pt x="247035" y="449471"/>
                </a:cubicBezTo>
                <a:cubicBezTo>
                  <a:pt x="245606" y="447280"/>
                  <a:pt x="242082" y="441565"/>
                  <a:pt x="243415" y="441565"/>
                </a:cubicBezTo>
                <a:cubicBezTo>
                  <a:pt x="244749" y="441565"/>
                  <a:pt x="248845" y="440327"/>
                  <a:pt x="248940" y="438803"/>
                </a:cubicBezTo>
                <a:cubicBezTo>
                  <a:pt x="249035" y="437279"/>
                  <a:pt x="247511" y="434326"/>
                  <a:pt x="245416" y="436231"/>
                </a:cubicBezTo>
                <a:lnTo>
                  <a:pt x="243511" y="436898"/>
                </a:lnTo>
                <a:lnTo>
                  <a:pt x="241320" y="437565"/>
                </a:lnTo>
                <a:cubicBezTo>
                  <a:pt x="238081" y="437469"/>
                  <a:pt x="235986" y="438422"/>
                  <a:pt x="236748" y="439755"/>
                </a:cubicBezTo>
                <a:cubicBezTo>
                  <a:pt x="237510" y="441089"/>
                  <a:pt x="237224" y="444899"/>
                  <a:pt x="234176" y="444708"/>
                </a:cubicBezTo>
                <a:lnTo>
                  <a:pt x="232843" y="445566"/>
                </a:lnTo>
                <a:lnTo>
                  <a:pt x="229890" y="447471"/>
                </a:lnTo>
                <a:cubicBezTo>
                  <a:pt x="227985" y="446137"/>
                  <a:pt x="225032" y="445280"/>
                  <a:pt x="223508" y="445661"/>
                </a:cubicBezTo>
                <a:cubicBezTo>
                  <a:pt x="221984" y="446042"/>
                  <a:pt x="219508" y="450804"/>
                  <a:pt x="217984" y="452614"/>
                </a:cubicBezTo>
                <a:lnTo>
                  <a:pt x="216841" y="451376"/>
                </a:lnTo>
                <a:lnTo>
                  <a:pt x="213602" y="447947"/>
                </a:lnTo>
                <a:cubicBezTo>
                  <a:pt x="209221" y="448518"/>
                  <a:pt x="205982" y="448233"/>
                  <a:pt x="206363" y="447375"/>
                </a:cubicBezTo>
                <a:cubicBezTo>
                  <a:pt x="206744" y="446518"/>
                  <a:pt x="205601" y="443660"/>
                  <a:pt x="202934" y="442803"/>
                </a:cubicBezTo>
                <a:lnTo>
                  <a:pt x="201887" y="443470"/>
                </a:lnTo>
                <a:lnTo>
                  <a:pt x="199505" y="444994"/>
                </a:lnTo>
                <a:cubicBezTo>
                  <a:pt x="197314" y="447756"/>
                  <a:pt x="195314" y="448709"/>
                  <a:pt x="195219" y="447185"/>
                </a:cubicBezTo>
                <a:cubicBezTo>
                  <a:pt x="195029" y="445661"/>
                  <a:pt x="192743" y="441660"/>
                  <a:pt x="190456" y="441660"/>
                </a:cubicBezTo>
                <a:cubicBezTo>
                  <a:pt x="188171" y="441660"/>
                  <a:pt x="182741" y="442327"/>
                  <a:pt x="184361" y="443279"/>
                </a:cubicBezTo>
                <a:cubicBezTo>
                  <a:pt x="185980" y="444137"/>
                  <a:pt x="188932" y="447471"/>
                  <a:pt x="185885" y="448042"/>
                </a:cubicBezTo>
                <a:lnTo>
                  <a:pt x="185027" y="447471"/>
                </a:lnTo>
                <a:lnTo>
                  <a:pt x="179503" y="443565"/>
                </a:lnTo>
                <a:cubicBezTo>
                  <a:pt x="175693" y="447185"/>
                  <a:pt x="170740" y="449375"/>
                  <a:pt x="168644" y="448423"/>
                </a:cubicBezTo>
                <a:cubicBezTo>
                  <a:pt x="166549" y="447471"/>
                  <a:pt x="161024" y="443946"/>
                  <a:pt x="162834" y="443660"/>
                </a:cubicBezTo>
                <a:cubicBezTo>
                  <a:pt x="164644" y="443470"/>
                  <a:pt x="168263" y="442041"/>
                  <a:pt x="167882" y="440898"/>
                </a:cubicBezTo>
                <a:cubicBezTo>
                  <a:pt x="167501" y="439850"/>
                  <a:pt x="161881" y="435564"/>
                  <a:pt x="161881" y="436517"/>
                </a:cubicBezTo>
                <a:cubicBezTo>
                  <a:pt x="161881" y="437565"/>
                  <a:pt x="159977" y="440803"/>
                  <a:pt x="157595" y="440994"/>
                </a:cubicBezTo>
                <a:cubicBezTo>
                  <a:pt x="155214" y="441089"/>
                  <a:pt x="148451" y="442422"/>
                  <a:pt x="148928" y="443375"/>
                </a:cubicBezTo>
                <a:cubicBezTo>
                  <a:pt x="149404" y="444327"/>
                  <a:pt x="149023" y="447471"/>
                  <a:pt x="147118" y="448042"/>
                </a:cubicBezTo>
                <a:cubicBezTo>
                  <a:pt x="145213" y="448614"/>
                  <a:pt x="141117" y="448137"/>
                  <a:pt x="142070" y="445851"/>
                </a:cubicBezTo>
                <a:cubicBezTo>
                  <a:pt x="143022" y="443565"/>
                  <a:pt x="135593" y="440231"/>
                  <a:pt x="135593" y="441851"/>
                </a:cubicBezTo>
                <a:cubicBezTo>
                  <a:pt x="135593" y="443470"/>
                  <a:pt x="134164" y="447471"/>
                  <a:pt x="132449" y="446804"/>
                </a:cubicBezTo>
                <a:cubicBezTo>
                  <a:pt x="130735" y="446137"/>
                  <a:pt x="125687" y="446042"/>
                  <a:pt x="124353" y="446518"/>
                </a:cubicBezTo>
                <a:cubicBezTo>
                  <a:pt x="123020" y="446994"/>
                  <a:pt x="117686" y="446899"/>
                  <a:pt x="117019" y="444613"/>
                </a:cubicBezTo>
                <a:cubicBezTo>
                  <a:pt x="116257" y="442327"/>
                  <a:pt x="119781" y="435850"/>
                  <a:pt x="117686" y="433850"/>
                </a:cubicBezTo>
                <a:lnTo>
                  <a:pt x="115876" y="432516"/>
                </a:lnTo>
                <a:lnTo>
                  <a:pt x="112066" y="429754"/>
                </a:lnTo>
                <a:cubicBezTo>
                  <a:pt x="110161" y="432612"/>
                  <a:pt x="108161" y="434517"/>
                  <a:pt x="107494" y="434040"/>
                </a:cubicBezTo>
                <a:cubicBezTo>
                  <a:pt x="106827" y="433564"/>
                  <a:pt x="105017" y="430516"/>
                  <a:pt x="106732" y="430040"/>
                </a:cubicBezTo>
                <a:lnTo>
                  <a:pt x="107875" y="429183"/>
                </a:lnTo>
                <a:cubicBezTo>
                  <a:pt x="110732" y="427182"/>
                  <a:pt x="111875" y="425277"/>
                  <a:pt x="106637" y="424420"/>
                </a:cubicBezTo>
                <a:cubicBezTo>
                  <a:pt x="105874" y="424325"/>
                  <a:pt x="104827" y="422991"/>
                  <a:pt x="104827" y="422325"/>
                </a:cubicBezTo>
                <a:cubicBezTo>
                  <a:pt x="104827" y="421658"/>
                  <a:pt x="105970" y="420610"/>
                  <a:pt x="106827" y="420419"/>
                </a:cubicBezTo>
                <a:lnTo>
                  <a:pt x="109018" y="419753"/>
                </a:lnTo>
                <a:cubicBezTo>
                  <a:pt x="111971" y="419277"/>
                  <a:pt x="114447" y="419372"/>
                  <a:pt x="114542" y="420134"/>
                </a:cubicBezTo>
                <a:cubicBezTo>
                  <a:pt x="114542" y="420800"/>
                  <a:pt x="117019" y="423944"/>
                  <a:pt x="119495" y="425182"/>
                </a:cubicBezTo>
                <a:lnTo>
                  <a:pt x="119590" y="423753"/>
                </a:lnTo>
                <a:cubicBezTo>
                  <a:pt x="119686" y="419943"/>
                  <a:pt x="124067" y="420419"/>
                  <a:pt x="126163" y="418800"/>
                </a:cubicBezTo>
                <a:lnTo>
                  <a:pt x="129211" y="416324"/>
                </a:lnTo>
                <a:cubicBezTo>
                  <a:pt x="126353" y="414133"/>
                  <a:pt x="128258" y="412609"/>
                  <a:pt x="133402" y="412800"/>
                </a:cubicBezTo>
                <a:cubicBezTo>
                  <a:pt x="138640" y="412990"/>
                  <a:pt x="145498" y="404132"/>
                  <a:pt x="144641" y="403656"/>
                </a:cubicBezTo>
                <a:lnTo>
                  <a:pt x="144546" y="403751"/>
                </a:lnTo>
                <a:lnTo>
                  <a:pt x="141212" y="405656"/>
                </a:lnTo>
                <a:cubicBezTo>
                  <a:pt x="137593" y="407846"/>
                  <a:pt x="130925" y="409371"/>
                  <a:pt x="126448" y="409180"/>
                </a:cubicBezTo>
                <a:lnTo>
                  <a:pt x="123401" y="407085"/>
                </a:lnTo>
                <a:lnTo>
                  <a:pt x="119971" y="404703"/>
                </a:lnTo>
                <a:cubicBezTo>
                  <a:pt x="120067" y="406799"/>
                  <a:pt x="119495" y="408608"/>
                  <a:pt x="118829" y="408894"/>
                </a:cubicBezTo>
                <a:cubicBezTo>
                  <a:pt x="118066" y="409180"/>
                  <a:pt x="113304" y="407751"/>
                  <a:pt x="109780" y="405275"/>
                </a:cubicBezTo>
                <a:lnTo>
                  <a:pt x="113590" y="401941"/>
                </a:lnTo>
                <a:cubicBezTo>
                  <a:pt x="116352" y="399560"/>
                  <a:pt x="113304" y="399083"/>
                  <a:pt x="112256" y="398226"/>
                </a:cubicBezTo>
                <a:cubicBezTo>
                  <a:pt x="110732" y="396988"/>
                  <a:pt x="110542" y="395369"/>
                  <a:pt x="112447" y="394321"/>
                </a:cubicBezTo>
                <a:cubicBezTo>
                  <a:pt x="115209" y="392797"/>
                  <a:pt x="113971" y="391749"/>
                  <a:pt x="113018" y="389654"/>
                </a:cubicBezTo>
                <a:lnTo>
                  <a:pt x="112352" y="388130"/>
                </a:lnTo>
                <a:cubicBezTo>
                  <a:pt x="115019" y="385463"/>
                  <a:pt x="115971" y="382700"/>
                  <a:pt x="114542" y="382034"/>
                </a:cubicBezTo>
                <a:cubicBezTo>
                  <a:pt x="113113" y="381367"/>
                  <a:pt x="115876" y="377938"/>
                  <a:pt x="116257" y="377462"/>
                </a:cubicBezTo>
                <a:cubicBezTo>
                  <a:pt x="116638" y="376890"/>
                  <a:pt x="117114" y="375271"/>
                  <a:pt x="116352" y="374985"/>
                </a:cubicBezTo>
                <a:cubicBezTo>
                  <a:pt x="115590" y="374700"/>
                  <a:pt x="113971" y="372318"/>
                  <a:pt x="115876" y="370985"/>
                </a:cubicBezTo>
                <a:lnTo>
                  <a:pt x="117114" y="369556"/>
                </a:lnTo>
                <a:lnTo>
                  <a:pt x="118447" y="367937"/>
                </a:lnTo>
                <a:cubicBezTo>
                  <a:pt x="119686" y="365746"/>
                  <a:pt x="121781" y="364412"/>
                  <a:pt x="123115" y="364889"/>
                </a:cubicBezTo>
                <a:cubicBezTo>
                  <a:pt x="124448" y="365460"/>
                  <a:pt x="127401" y="367270"/>
                  <a:pt x="126734" y="367937"/>
                </a:cubicBezTo>
                <a:lnTo>
                  <a:pt x="126163" y="367937"/>
                </a:lnTo>
                <a:cubicBezTo>
                  <a:pt x="122067" y="368032"/>
                  <a:pt x="117400" y="367556"/>
                  <a:pt x="122067" y="372699"/>
                </a:cubicBezTo>
                <a:cubicBezTo>
                  <a:pt x="122353" y="372985"/>
                  <a:pt x="121019" y="374128"/>
                  <a:pt x="120924" y="374890"/>
                </a:cubicBezTo>
                <a:lnTo>
                  <a:pt x="120924" y="376033"/>
                </a:lnTo>
                <a:cubicBezTo>
                  <a:pt x="121305" y="377367"/>
                  <a:pt x="123115" y="378129"/>
                  <a:pt x="124924" y="377748"/>
                </a:cubicBezTo>
                <a:lnTo>
                  <a:pt x="125877" y="376890"/>
                </a:lnTo>
                <a:lnTo>
                  <a:pt x="127211" y="375747"/>
                </a:lnTo>
                <a:cubicBezTo>
                  <a:pt x="128163" y="373937"/>
                  <a:pt x="131687" y="373747"/>
                  <a:pt x="134926" y="375462"/>
                </a:cubicBezTo>
                <a:cubicBezTo>
                  <a:pt x="138164" y="377176"/>
                  <a:pt x="150452" y="374414"/>
                  <a:pt x="152738" y="374319"/>
                </a:cubicBezTo>
                <a:cubicBezTo>
                  <a:pt x="155023" y="374223"/>
                  <a:pt x="160643" y="371937"/>
                  <a:pt x="159691" y="369937"/>
                </a:cubicBezTo>
                <a:cubicBezTo>
                  <a:pt x="158738" y="367937"/>
                  <a:pt x="152452" y="364984"/>
                  <a:pt x="152738" y="364222"/>
                </a:cubicBezTo>
                <a:lnTo>
                  <a:pt x="153309" y="363746"/>
                </a:lnTo>
                <a:cubicBezTo>
                  <a:pt x="154262" y="362889"/>
                  <a:pt x="155404" y="362222"/>
                  <a:pt x="156547" y="361555"/>
                </a:cubicBezTo>
                <a:cubicBezTo>
                  <a:pt x="157690" y="360888"/>
                  <a:pt x="159691" y="359460"/>
                  <a:pt x="159881" y="359650"/>
                </a:cubicBezTo>
                <a:lnTo>
                  <a:pt x="164453" y="363269"/>
                </a:lnTo>
                <a:cubicBezTo>
                  <a:pt x="166549" y="360126"/>
                  <a:pt x="168835" y="357459"/>
                  <a:pt x="169502" y="357459"/>
                </a:cubicBezTo>
                <a:cubicBezTo>
                  <a:pt x="170168" y="357459"/>
                  <a:pt x="172549" y="359650"/>
                  <a:pt x="173312" y="362412"/>
                </a:cubicBezTo>
                <a:lnTo>
                  <a:pt x="170263" y="364031"/>
                </a:lnTo>
                <a:cubicBezTo>
                  <a:pt x="168835" y="364794"/>
                  <a:pt x="166263" y="365651"/>
                  <a:pt x="165120" y="365175"/>
                </a:cubicBezTo>
                <a:cubicBezTo>
                  <a:pt x="162834" y="364127"/>
                  <a:pt x="160834" y="362317"/>
                  <a:pt x="159310" y="365175"/>
                </a:cubicBezTo>
                <a:cubicBezTo>
                  <a:pt x="158833" y="366032"/>
                  <a:pt x="160738" y="368223"/>
                  <a:pt x="162167" y="369175"/>
                </a:cubicBezTo>
                <a:lnTo>
                  <a:pt x="163882" y="370318"/>
                </a:lnTo>
                <a:cubicBezTo>
                  <a:pt x="166358" y="371080"/>
                  <a:pt x="170168" y="370604"/>
                  <a:pt x="172264" y="369175"/>
                </a:cubicBezTo>
                <a:lnTo>
                  <a:pt x="173502" y="367460"/>
                </a:lnTo>
                <a:lnTo>
                  <a:pt x="174645" y="365841"/>
                </a:lnTo>
                <a:cubicBezTo>
                  <a:pt x="175026" y="363650"/>
                  <a:pt x="176740" y="361746"/>
                  <a:pt x="178550" y="361555"/>
                </a:cubicBezTo>
                <a:cubicBezTo>
                  <a:pt x="180265" y="361365"/>
                  <a:pt x="184932" y="360793"/>
                  <a:pt x="184932" y="360698"/>
                </a:cubicBezTo>
                <a:cubicBezTo>
                  <a:pt x="184932" y="360507"/>
                  <a:pt x="183789" y="359841"/>
                  <a:pt x="182360" y="359650"/>
                </a:cubicBezTo>
                <a:cubicBezTo>
                  <a:pt x="180931" y="359460"/>
                  <a:pt x="178074" y="358126"/>
                  <a:pt x="179598" y="357269"/>
                </a:cubicBezTo>
                <a:cubicBezTo>
                  <a:pt x="181122" y="356412"/>
                  <a:pt x="183694" y="352316"/>
                  <a:pt x="181027" y="350220"/>
                </a:cubicBezTo>
                <a:cubicBezTo>
                  <a:pt x="178455" y="348125"/>
                  <a:pt x="168739" y="346315"/>
                  <a:pt x="169502" y="347934"/>
                </a:cubicBezTo>
                <a:cubicBezTo>
                  <a:pt x="170263" y="349554"/>
                  <a:pt x="169882" y="353554"/>
                  <a:pt x="167311" y="353935"/>
                </a:cubicBezTo>
                <a:cubicBezTo>
                  <a:pt x="164739" y="354316"/>
                  <a:pt x="160262" y="349554"/>
                  <a:pt x="161691" y="349363"/>
                </a:cubicBezTo>
                <a:cubicBezTo>
                  <a:pt x="163120" y="349077"/>
                  <a:pt x="166739" y="345172"/>
                  <a:pt x="165977" y="341171"/>
                </a:cubicBezTo>
                <a:lnTo>
                  <a:pt x="159691" y="344696"/>
                </a:lnTo>
                <a:lnTo>
                  <a:pt x="158643" y="345267"/>
                </a:lnTo>
                <a:cubicBezTo>
                  <a:pt x="156071" y="343839"/>
                  <a:pt x="154738" y="342505"/>
                  <a:pt x="155595" y="342315"/>
                </a:cubicBezTo>
                <a:lnTo>
                  <a:pt x="156166" y="341933"/>
                </a:lnTo>
                <a:cubicBezTo>
                  <a:pt x="159310" y="339933"/>
                  <a:pt x="159881" y="335075"/>
                  <a:pt x="165882" y="336123"/>
                </a:cubicBezTo>
                <a:cubicBezTo>
                  <a:pt x="165977" y="336123"/>
                  <a:pt x="167120" y="334218"/>
                  <a:pt x="166739" y="333552"/>
                </a:cubicBezTo>
                <a:cubicBezTo>
                  <a:pt x="166454" y="332885"/>
                  <a:pt x="164644" y="332123"/>
                  <a:pt x="163882" y="332313"/>
                </a:cubicBezTo>
                <a:lnTo>
                  <a:pt x="160548" y="333171"/>
                </a:lnTo>
                <a:cubicBezTo>
                  <a:pt x="156929" y="334409"/>
                  <a:pt x="154071" y="336504"/>
                  <a:pt x="154071" y="337838"/>
                </a:cubicBezTo>
                <a:cubicBezTo>
                  <a:pt x="154071" y="339171"/>
                  <a:pt x="152928" y="342886"/>
                  <a:pt x="151595" y="343077"/>
                </a:cubicBezTo>
                <a:cubicBezTo>
                  <a:pt x="150261" y="343362"/>
                  <a:pt x="147689" y="341933"/>
                  <a:pt x="150261" y="339267"/>
                </a:cubicBezTo>
                <a:cubicBezTo>
                  <a:pt x="152833" y="336600"/>
                  <a:pt x="146832" y="330408"/>
                  <a:pt x="141879" y="332504"/>
                </a:cubicBezTo>
                <a:lnTo>
                  <a:pt x="137212" y="334028"/>
                </a:lnTo>
                <a:lnTo>
                  <a:pt x="136640" y="334218"/>
                </a:lnTo>
                <a:cubicBezTo>
                  <a:pt x="134354" y="332027"/>
                  <a:pt x="138926" y="327265"/>
                  <a:pt x="146641" y="323455"/>
                </a:cubicBezTo>
                <a:lnTo>
                  <a:pt x="155309" y="323550"/>
                </a:lnTo>
                <a:cubicBezTo>
                  <a:pt x="155786" y="323550"/>
                  <a:pt x="156738" y="321931"/>
                  <a:pt x="156643" y="321074"/>
                </a:cubicBezTo>
                <a:lnTo>
                  <a:pt x="155881" y="315073"/>
                </a:lnTo>
                <a:cubicBezTo>
                  <a:pt x="160548" y="316311"/>
                  <a:pt x="166358" y="316883"/>
                  <a:pt x="168835" y="316406"/>
                </a:cubicBezTo>
                <a:lnTo>
                  <a:pt x="169597" y="318883"/>
                </a:lnTo>
                <a:lnTo>
                  <a:pt x="170454" y="321645"/>
                </a:lnTo>
                <a:cubicBezTo>
                  <a:pt x="173883" y="322693"/>
                  <a:pt x="176645" y="322312"/>
                  <a:pt x="176645" y="320788"/>
                </a:cubicBezTo>
                <a:cubicBezTo>
                  <a:pt x="176645" y="319264"/>
                  <a:pt x="175121" y="315168"/>
                  <a:pt x="173312" y="315168"/>
                </a:cubicBezTo>
                <a:cubicBezTo>
                  <a:pt x="171502" y="315168"/>
                  <a:pt x="165787" y="314025"/>
                  <a:pt x="164168" y="312501"/>
                </a:cubicBezTo>
                <a:cubicBezTo>
                  <a:pt x="162548" y="311073"/>
                  <a:pt x="160834" y="305739"/>
                  <a:pt x="159310" y="304786"/>
                </a:cubicBezTo>
                <a:cubicBezTo>
                  <a:pt x="157786" y="303929"/>
                  <a:pt x="154833" y="300976"/>
                  <a:pt x="154166" y="301452"/>
                </a:cubicBezTo>
                <a:cubicBezTo>
                  <a:pt x="153499" y="302024"/>
                  <a:pt x="152166" y="304119"/>
                  <a:pt x="153595" y="304310"/>
                </a:cubicBezTo>
                <a:cubicBezTo>
                  <a:pt x="155023" y="304500"/>
                  <a:pt x="160357" y="307834"/>
                  <a:pt x="162072" y="311358"/>
                </a:cubicBezTo>
                <a:lnTo>
                  <a:pt x="154738" y="310977"/>
                </a:lnTo>
                <a:cubicBezTo>
                  <a:pt x="153976" y="310882"/>
                  <a:pt x="153119" y="311073"/>
                  <a:pt x="152356" y="311358"/>
                </a:cubicBezTo>
                <a:cubicBezTo>
                  <a:pt x="149689" y="312406"/>
                  <a:pt x="142927" y="313644"/>
                  <a:pt x="141212" y="312977"/>
                </a:cubicBezTo>
                <a:lnTo>
                  <a:pt x="140069" y="312501"/>
                </a:lnTo>
                <a:cubicBezTo>
                  <a:pt x="139307" y="311263"/>
                  <a:pt x="139879" y="309739"/>
                  <a:pt x="141403" y="308977"/>
                </a:cubicBezTo>
                <a:lnTo>
                  <a:pt x="142641" y="309167"/>
                </a:lnTo>
                <a:lnTo>
                  <a:pt x="144355" y="309453"/>
                </a:lnTo>
                <a:cubicBezTo>
                  <a:pt x="146546" y="310692"/>
                  <a:pt x="148451" y="310787"/>
                  <a:pt x="148451" y="309644"/>
                </a:cubicBezTo>
                <a:cubicBezTo>
                  <a:pt x="148451" y="308406"/>
                  <a:pt x="147118" y="305072"/>
                  <a:pt x="145498" y="304977"/>
                </a:cubicBezTo>
                <a:cubicBezTo>
                  <a:pt x="143879" y="304786"/>
                  <a:pt x="139307" y="304215"/>
                  <a:pt x="139307" y="303929"/>
                </a:cubicBezTo>
                <a:cubicBezTo>
                  <a:pt x="139403" y="303643"/>
                  <a:pt x="141307" y="301833"/>
                  <a:pt x="143498" y="300500"/>
                </a:cubicBezTo>
                <a:cubicBezTo>
                  <a:pt x="145689" y="299166"/>
                  <a:pt x="153023" y="297356"/>
                  <a:pt x="153404" y="295928"/>
                </a:cubicBezTo>
                <a:cubicBezTo>
                  <a:pt x="153785" y="294499"/>
                  <a:pt x="155595" y="289641"/>
                  <a:pt x="156071" y="290784"/>
                </a:cubicBezTo>
                <a:cubicBezTo>
                  <a:pt x="156547" y="291927"/>
                  <a:pt x="157500" y="294594"/>
                  <a:pt x="157214" y="294594"/>
                </a:cubicBezTo>
                <a:lnTo>
                  <a:pt x="156643" y="295452"/>
                </a:lnTo>
                <a:cubicBezTo>
                  <a:pt x="156262" y="295928"/>
                  <a:pt x="156262" y="297166"/>
                  <a:pt x="156738" y="297452"/>
                </a:cubicBezTo>
                <a:cubicBezTo>
                  <a:pt x="157595" y="298023"/>
                  <a:pt x="159310" y="298690"/>
                  <a:pt x="159977" y="298404"/>
                </a:cubicBezTo>
                <a:lnTo>
                  <a:pt x="162453" y="297261"/>
                </a:lnTo>
                <a:cubicBezTo>
                  <a:pt x="164929" y="295642"/>
                  <a:pt x="167501" y="296690"/>
                  <a:pt x="168263" y="299642"/>
                </a:cubicBezTo>
                <a:lnTo>
                  <a:pt x="171692" y="300500"/>
                </a:lnTo>
                <a:lnTo>
                  <a:pt x="174550" y="301262"/>
                </a:lnTo>
                <a:cubicBezTo>
                  <a:pt x="174645" y="299166"/>
                  <a:pt x="175597" y="297452"/>
                  <a:pt x="176550" y="297547"/>
                </a:cubicBezTo>
                <a:lnTo>
                  <a:pt x="177407" y="297642"/>
                </a:lnTo>
                <a:lnTo>
                  <a:pt x="178836" y="297737"/>
                </a:lnTo>
                <a:cubicBezTo>
                  <a:pt x="180455" y="297833"/>
                  <a:pt x="181503" y="296594"/>
                  <a:pt x="181122" y="294975"/>
                </a:cubicBezTo>
                <a:lnTo>
                  <a:pt x="180170" y="293737"/>
                </a:lnTo>
                <a:lnTo>
                  <a:pt x="177121" y="289641"/>
                </a:lnTo>
                <a:cubicBezTo>
                  <a:pt x="174264" y="292213"/>
                  <a:pt x="171978" y="293546"/>
                  <a:pt x="171978" y="292594"/>
                </a:cubicBezTo>
                <a:cubicBezTo>
                  <a:pt x="171978" y="291642"/>
                  <a:pt x="174645" y="288212"/>
                  <a:pt x="177788" y="287069"/>
                </a:cubicBezTo>
                <a:cubicBezTo>
                  <a:pt x="181027" y="285927"/>
                  <a:pt x="189123" y="289260"/>
                  <a:pt x="189980" y="288403"/>
                </a:cubicBezTo>
                <a:cubicBezTo>
                  <a:pt x="190838" y="287546"/>
                  <a:pt x="193695" y="285641"/>
                  <a:pt x="191790" y="288117"/>
                </a:cubicBezTo>
                <a:cubicBezTo>
                  <a:pt x="189885" y="290594"/>
                  <a:pt x="188266" y="296880"/>
                  <a:pt x="192743" y="298881"/>
                </a:cubicBezTo>
                <a:lnTo>
                  <a:pt x="193695" y="298119"/>
                </a:lnTo>
                <a:lnTo>
                  <a:pt x="197029" y="295642"/>
                </a:lnTo>
                <a:cubicBezTo>
                  <a:pt x="200458" y="297642"/>
                  <a:pt x="203220" y="298119"/>
                  <a:pt x="203125" y="296690"/>
                </a:cubicBezTo>
                <a:cubicBezTo>
                  <a:pt x="203029" y="295261"/>
                  <a:pt x="200648" y="289832"/>
                  <a:pt x="199124" y="286498"/>
                </a:cubicBezTo>
                <a:lnTo>
                  <a:pt x="204935" y="285165"/>
                </a:lnTo>
                <a:lnTo>
                  <a:pt x="205792" y="284974"/>
                </a:lnTo>
                <a:cubicBezTo>
                  <a:pt x="206458" y="282498"/>
                  <a:pt x="207221" y="281640"/>
                  <a:pt x="207602" y="282974"/>
                </a:cubicBezTo>
                <a:cubicBezTo>
                  <a:pt x="207887" y="284307"/>
                  <a:pt x="210078" y="287546"/>
                  <a:pt x="211888" y="287546"/>
                </a:cubicBezTo>
                <a:cubicBezTo>
                  <a:pt x="213602" y="287546"/>
                  <a:pt x="218460" y="287069"/>
                  <a:pt x="217888" y="286593"/>
                </a:cubicBezTo>
                <a:cubicBezTo>
                  <a:pt x="217317" y="286117"/>
                  <a:pt x="217031" y="284402"/>
                  <a:pt x="218365" y="283641"/>
                </a:cubicBezTo>
                <a:lnTo>
                  <a:pt x="219127" y="283831"/>
                </a:lnTo>
                <a:lnTo>
                  <a:pt x="220937" y="284402"/>
                </a:lnTo>
                <a:cubicBezTo>
                  <a:pt x="223222" y="285736"/>
                  <a:pt x="225318" y="286117"/>
                  <a:pt x="225604" y="285260"/>
                </a:cubicBezTo>
                <a:cubicBezTo>
                  <a:pt x="225794" y="284402"/>
                  <a:pt x="226366" y="282117"/>
                  <a:pt x="226556" y="281545"/>
                </a:cubicBezTo>
                <a:cubicBezTo>
                  <a:pt x="226747" y="281069"/>
                  <a:pt x="230557" y="279450"/>
                  <a:pt x="234557" y="280116"/>
                </a:cubicBezTo>
                <a:cubicBezTo>
                  <a:pt x="238558" y="280688"/>
                  <a:pt x="246559" y="278497"/>
                  <a:pt x="242558" y="276402"/>
                </a:cubicBezTo>
                <a:lnTo>
                  <a:pt x="239224" y="274211"/>
                </a:lnTo>
                <a:cubicBezTo>
                  <a:pt x="237129" y="272877"/>
                  <a:pt x="235796" y="273163"/>
                  <a:pt x="233795" y="274401"/>
                </a:cubicBezTo>
                <a:lnTo>
                  <a:pt x="232843" y="274973"/>
                </a:lnTo>
                <a:cubicBezTo>
                  <a:pt x="231033" y="274782"/>
                  <a:pt x="229795" y="273639"/>
                  <a:pt x="230080" y="272306"/>
                </a:cubicBezTo>
                <a:lnTo>
                  <a:pt x="230271" y="271067"/>
                </a:lnTo>
                <a:lnTo>
                  <a:pt x="230366" y="270401"/>
                </a:lnTo>
                <a:cubicBezTo>
                  <a:pt x="230176" y="269639"/>
                  <a:pt x="229319" y="269067"/>
                  <a:pt x="228461" y="269258"/>
                </a:cubicBezTo>
                <a:cubicBezTo>
                  <a:pt x="227604" y="269353"/>
                  <a:pt x="225128" y="271163"/>
                  <a:pt x="223222" y="272687"/>
                </a:cubicBezTo>
                <a:cubicBezTo>
                  <a:pt x="221222" y="274211"/>
                  <a:pt x="214269" y="277259"/>
                  <a:pt x="213983" y="276021"/>
                </a:cubicBezTo>
                <a:cubicBezTo>
                  <a:pt x="213697" y="274782"/>
                  <a:pt x="211793" y="272496"/>
                  <a:pt x="210269" y="273449"/>
                </a:cubicBezTo>
                <a:lnTo>
                  <a:pt x="209792" y="273068"/>
                </a:lnTo>
                <a:cubicBezTo>
                  <a:pt x="205220" y="269448"/>
                  <a:pt x="200553" y="268877"/>
                  <a:pt x="195410" y="272115"/>
                </a:cubicBezTo>
                <a:cubicBezTo>
                  <a:pt x="194933" y="272401"/>
                  <a:pt x="193600" y="272115"/>
                  <a:pt x="192743" y="271829"/>
                </a:cubicBezTo>
                <a:cubicBezTo>
                  <a:pt x="189123" y="270782"/>
                  <a:pt x="185694" y="270210"/>
                  <a:pt x="182170" y="272306"/>
                </a:cubicBezTo>
                <a:cubicBezTo>
                  <a:pt x="181027" y="273068"/>
                  <a:pt x="178931" y="272592"/>
                  <a:pt x="177503" y="273163"/>
                </a:cubicBezTo>
                <a:lnTo>
                  <a:pt x="172073" y="275735"/>
                </a:lnTo>
                <a:cubicBezTo>
                  <a:pt x="167596" y="274687"/>
                  <a:pt x="160072" y="273925"/>
                  <a:pt x="155500" y="274211"/>
                </a:cubicBezTo>
                <a:lnTo>
                  <a:pt x="151213" y="274020"/>
                </a:lnTo>
                <a:cubicBezTo>
                  <a:pt x="149213" y="273925"/>
                  <a:pt x="146927" y="273830"/>
                  <a:pt x="145403" y="272973"/>
                </a:cubicBezTo>
                <a:lnTo>
                  <a:pt x="142546" y="271544"/>
                </a:lnTo>
                <a:cubicBezTo>
                  <a:pt x="139783" y="272401"/>
                  <a:pt x="135973" y="273544"/>
                  <a:pt x="134069" y="274020"/>
                </a:cubicBezTo>
                <a:lnTo>
                  <a:pt x="132068" y="272973"/>
                </a:lnTo>
                <a:lnTo>
                  <a:pt x="131116" y="272496"/>
                </a:lnTo>
                <a:cubicBezTo>
                  <a:pt x="129020" y="273258"/>
                  <a:pt x="119495" y="273449"/>
                  <a:pt x="109970" y="272687"/>
                </a:cubicBezTo>
                <a:lnTo>
                  <a:pt x="101303" y="272020"/>
                </a:lnTo>
                <a:cubicBezTo>
                  <a:pt x="91778" y="271258"/>
                  <a:pt x="82253" y="270401"/>
                  <a:pt x="72728" y="270020"/>
                </a:cubicBezTo>
                <a:cubicBezTo>
                  <a:pt x="69203" y="269925"/>
                  <a:pt x="65107" y="268591"/>
                  <a:pt x="61869" y="271544"/>
                </a:cubicBezTo>
                <a:lnTo>
                  <a:pt x="61393" y="272020"/>
                </a:lnTo>
                <a:cubicBezTo>
                  <a:pt x="58916" y="270972"/>
                  <a:pt x="54439" y="268877"/>
                  <a:pt x="51582" y="267353"/>
                </a:cubicBezTo>
                <a:lnTo>
                  <a:pt x="47962" y="268400"/>
                </a:lnTo>
                <a:lnTo>
                  <a:pt x="44343" y="269448"/>
                </a:lnTo>
                <a:cubicBezTo>
                  <a:pt x="39485" y="266400"/>
                  <a:pt x="35199" y="264400"/>
                  <a:pt x="34913" y="265067"/>
                </a:cubicBezTo>
                <a:cubicBezTo>
                  <a:pt x="34532" y="265733"/>
                  <a:pt x="33008" y="266305"/>
                  <a:pt x="32341" y="264400"/>
                </a:cubicBezTo>
                <a:cubicBezTo>
                  <a:pt x="31675" y="262590"/>
                  <a:pt x="25198" y="262114"/>
                  <a:pt x="24721" y="262876"/>
                </a:cubicBezTo>
                <a:cubicBezTo>
                  <a:pt x="24245" y="263638"/>
                  <a:pt x="22721" y="263448"/>
                  <a:pt x="22340" y="260781"/>
                </a:cubicBezTo>
                <a:lnTo>
                  <a:pt x="17482" y="261352"/>
                </a:lnTo>
                <a:cubicBezTo>
                  <a:pt x="15006" y="261638"/>
                  <a:pt x="12148" y="260209"/>
                  <a:pt x="9577" y="259352"/>
                </a:cubicBezTo>
                <a:lnTo>
                  <a:pt x="8338" y="258971"/>
                </a:lnTo>
                <a:cubicBezTo>
                  <a:pt x="7196" y="258114"/>
                  <a:pt x="6814" y="256971"/>
                  <a:pt x="7577" y="256399"/>
                </a:cubicBezTo>
                <a:cubicBezTo>
                  <a:pt x="8338" y="255923"/>
                  <a:pt x="9386" y="253541"/>
                  <a:pt x="7386" y="252779"/>
                </a:cubicBezTo>
                <a:lnTo>
                  <a:pt x="5862" y="251732"/>
                </a:lnTo>
                <a:cubicBezTo>
                  <a:pt x="2528" y="249446"/>
                  <a:pt x="2433" y="247827"/>
                  <a:pt x="5862" y="246017"/>
                </a:cubicBezTo>
                <a:lnTo>
                  <a:pt x="10053" y="243921"/>
                </a:lnTo>
                <a:cubicBezTo>
                  <a:pt x="12720" y="239825"/>
                  <a:pt x="12339" y="233729"/>
                  <a:pt x="9386" y="230491"/>
                </a:cubicBezTo>
                <a:cubicBezTo>
                  <a:pt x="6338" y="227252"/>
                  <a:pt x="5386" y="215537"/>
                  <a:pt x="3957" y="215441"/>
                </a:cubicBezTo>
                <a:cubicBezTo>
                  <a:pt x="2528" y="215346"/>
                  <a:pt x="-520" y="213917"/>
                  <a:pt x="909" y="212775"/>
                </a:cubicBezTo>
                <a:lnTo>
                  <a:pt x="814" y="211917"/>
                </a:lnTo>
                <a:lnTo>
                  <a:pt x="623" y="210584"/>
                </a:lnTo>
                <a:cubicBezTo>
                  <a:pt x="-424" y="209060"/>
                  <a:pt x="-139" y="206583"/>
                  <a:pt x="1385" y="205154"/>
                </a:cubicBezTo>
                <a:cubicBezTo>
                  <a:pt x="2814" y="203726"/>
                  <a:pt x="9386" y="199630"/>
                  <a:pt x="11387" y="198487"/>
                </a:cubicBezTo>
                <a:cubicBezTo>
                  <a:pt x="13387" y="197344"/>
                  <a:pt x="23960" y="194772"/>
                  <a:pt x="23007" y="193248"/>
                </a:cubicBezTo>
                <a:lnTo>
                  <a:pt x="21959" y="192296"/>
                </a:lnTo>
                <a:cubicBezTo>
                  <a:pt x="20435" y="190962"/>
                  <a:pt x="17387" y="188676"/>
                  <a:pt x="17102" y="188867"/>
                </a:cubicBezTo>
                <a:lnTo>
                  <a:pt x="11958" y="192486"/>
                </a:lnTo>
                <a:cubicBezTo>
                  <a:pt x="10434" y="190200"/>
                  <a:pt x="11482" y="186200"/>
                  <a:pt x="14149" y="183628"/>
                </a:cubicBezTo>
                <a:cubicBezTo>
                  <a:pt x="16911" y="181056"/>
                  <a:pt x="25483" y="178770"/>
                  <a:pt x="25960" y="180389"/>
                </a:cubicBezTo>
                <a:cubicBezTo>
                  <a:pt x="26436" y="182009"/>
                  <a:pt x="33104" y="183914"/>
                  <a:pt x="34628" y="186485"/>
                </a:cubicBezTo>
                <a:lnTo>
                  <a:pt x="37771" y="185819"/>
                </a:lnTo>
                <a:lnTo>
                  <a:pt x="40343" y="185247"/>
                </a:lnTo>
                <a:cubicBezTo>
                  <a:pt x="41581" y="186295"/>
                  <a:pt x="43200" y="187248"/>
                  <a:pt x="43962" y="187343"/>
                </a:cubicBezTo>
                <a:cubicBezTo>
                  <a:pt x="44724" y="187438"/>
                  <a:pt x="46820" y="186200"/>
                  <a:pt x="46915" y="184581"/>
                </a:cubicBezTo>
                <a:lnTo>
                  <a:pt x="46153" y="184104"/>
                </a:lnTo>
                <a:lnTo>
                  <a:pt x="43295" y="182390"/>
                </a:lnTo>
                <a:cubicBezTo>
                  <a:pt x="39866" y="180866"/>
                  <a:pt x="37295" y="178675"/>
                  <a:pt x="37676" y="177437"/>
                </a:cubicBezTo>
                <a:cubicBezTo>
                  <a:pt x="38056" y="176198"/>
                  <a:pt x="42629" y="173436"/>
                  <a:pt x="45200" y="173341"/>
                </a:cubicBezTo>
                <a:lnTo>
                  <a:pt x="47486" y="173341"/>
                </a:lnTo>
                <a:lnTo>
                  <a:pt x="52249" y="173341"/>
                </a:lnTo>
                <a:cubicBezTo>
                  <a:pt x="57392" y="173341"/>
                  <a:pt x="60250" y="171436"/>
                  <a:pt x="58726" y="169150"/>
                </a:cubicBezTo>
                <a:lnTo>
                  <a:pt x="62917" y="168102"/>
                </a:lnTo>
                <a:cubicBezTo>
                  <a:pt x="63679" y="167912"/>
                  <a:pt x="64917" y="167912"/>
                  <a:pt x="65393" y="168388"/>
                </a:cubicBezTo>
                <a:lnTo>
                  <a:pt x="66346" y="169150"/>
                </a:lnTo>
                <a:cubicBezTo>
                  <a:pt x="67108" y="170293"/>
                  <a:pt x="68155" y="170864"/>
                  <a:pt x="68632" y="170293"/>
                </a:cubicBezTo>
                <a:cubicBezTo>
                  <a:pt x="69108" y="169817"/>
                  <a:pt x="72632" y="166959"/>
                  <a:pt x="75013" y="164864"/>
                </a:cubicBezTo>
                <a:lnTo>
                  <a:pt x="80157" y="166673"/>
                </a:lnTo>
                <a:cubicBezTo>
                  <a:pt x="85205" y="168388"/>
                  <a:pt x="92158" y="167816"/>
                  <a:pt x="97969" y="166864"/>
                </a:cubicBezTo>
                <a:lnTo>
                  <a:pt x="103207" y="166007"/>
                </a:lnTo>
                <a:cubicBezTo>
                  <a:pt x="107208" y="161911"/>
                  <a:pt x="111113" y="160006"/>
                  <a:pt x="111875" y="161816"/>
                </a:cubicBezTo>
                <a:lnTo>
                  <a:pt x="113209" y="162768"/>
                </a:lnTo>
                <a:cubicBezTo>
                  <a:pt x="113780" y="163149"/>
                  <a:pt x="116066" y="162102"/>
                  <a:pt x="117400" y="161435"/>
                </a:cubicBezTo>
                <a:lnTo>
                  <a:pt x="120353" y="160006"/>
                </a:lnTo>
                <a:cubicBezTo>
                  <a:pt x="123591" y="158196"/>
                  <a:pt x="126448" y="157339"/>
                  <a:pt x="126829" y="158101"/>
                </a:cubicBezTo>
                <a:cubicBezTo>
                  <a:pt x="127211" y="158863"/>
                  <a:pt x="128830" y="159816"/>
                  <a:pt x="129878" y="158577"/>
                </a:cubicBezTo>
                <a:cubicBezTo>
                  <a:pt x="130830" y="157434"/>
                  <a:pt x="134164" y="154958"/>
                  <a:pt x="135021" y="155720"/>
                </a:cubicBezTo>
                <a:cubicBezTo>
                  <a:pt x="135973" y="156482"/>
                  <a:pt x="143403" y="158196"/>
                  <a:pt x="149213" y="157434"/>
                </a:cubicBezTo>
                <a:cubicBezTo>
                  <a:pt x="155023" y="156767"/>
                  <a:pt x="168644" y="154862"/>
                  <a:pt x="167311" y="152196"/>
                </a:cubicBezTo>
                <a:lnTo>
                  <a:pt x="169787" y="152862"/>
                </a:lnTo>
                <a:cubicBezTo>
                  <a:pt x="172645" y="153624"/>
                  <a:pt x="174073" y="147528"/>
                  <a:pt x="176169" y="152386"/>
                </a:cubicBezTo>
                <a:cubicBezTo>
                  <a:pt x="176455" y="152958"/>
                  <a:pt x="176836" y="154100"/>
                  <a:pt x="177026" y="154100"/>
                </a:cubicBezTo>
                <a:cubicBezTo>
                  <a:pt x="183503" y="153815"/>
                  <a:pt x="189695" y="156006"/>
                  <a:pt x="196362" y="152196"/>
                </a:cubicBezTo>
                <a:lnTo>
                  <a:pt x="202268" y="148766"/>
                </a:lnTo>
                <a:cubicBezTo>
                  <a:pt x="210935" y="149243"/>
                  <a:pt x="220460" y="149433"/>
                  <a:pt x="223508" y="148957"/>
                </a:cubicBezTo>
                <a:cubicBezTo>
                  <a:pt x="226556" y="148576"/>
                  <a:pt x="234557" y="151529"/>
                  <a:pt x="235510" y="151148"/>
                </a:cubicBezTo>
                <a:lnTo>
                  <a:pt x="236272" y="150576"/>
                </a:lnTo>
                <a:cubicBezTo>
                  <a:pt x="243415" y="145052"/>
                  <a:pt x="251988" y="145337"/>
                  <a:pt x="260751" y="146862"/>
                </a:cubicBezTo>
                <a:cubicBezTo>
                  <a:pt x="261418" y="146957"/>
                  <a:pt x="262370" y="148195"/>
                  <a:pt x="262561" y="148100"/>
                </a:cubicBezTo>
                <a:lnTo>
                  <a:pt x="265323" y="146766"/>
                </a:lnTo>
                <a:cubicBezTo>
                  <a:pt x="268180" y="145052"/>
                  <a:pt x="271800" y="144099"/>
                  <a:pt x="273419" y="144671"/>
                </a:cubicBezTo>
                <a:cubicBezTo>
                  <a:pt x="275038" y="145242"/>
                  <a:pt x="278372" y="141623"/>
                  <a:pt x="278848" y="141051"/>
                </a:cubicBezTo>
                <a:cubicBezTo>
                  <a:pt x="279325" y="140480"/>
                  <a:pt x="285040" y="141623"/>
                  <a:pt x="287897" y="142194"/>
                </a:cubicBezTo>
                <a:cubicBezTo>
                  <a:pt x="290755" y="142766"/>
                  <a:pt x="298661" y="139623"/>
                  <a:pt x="299994" y="140480"/>
                </a:cubicBezTo>
                <a:cubicBezTo>
                  <a:pt x="301423" y="141337"/>
                  <a:pt x="307614" y="137908"/>
                  <a:pt x="310186" y="137146"/>
                </a:cubicBezTo>
                <a:lnTo>
                  <a:pt x="312567" y="136575"/>
                </a:lnTo>
                <a:cubicBezTo>
                  <a:pt x="313424" y="136384"/>
                  <a:pt x="314377" y="136956"/>
                  <a:pt x="315234" y="136765"/>
                </a:cubicBezTo>
                <a:lnTo>
                  <a:pt x="319615" y="136098"/>
                </a:lnTo>
                <a:cubicBezTo>
                  <a:pt x="324569" y="135241"/>
                  <a:pt x="330283" y="134003"/>
                  <a:pt x="332284" y="133336"/>
                </a:cubicBezTo>
                <a:cubicBezTo>
                  <a:pt x="334284" y="132669"/>
                  <a:pt x="341999" y="135812"/>
                  <a:pt x="343999" y="136289"/>
                </a:cubicBezTo>
                <a:cubicBezTo>
                  <a:pt x="346000" y="136765"/>
                  <a:pt x="349905" y="133527"/>
                  <a:pt x="349810" y="135146"/>
                </a:cubicBezTo>
                <a:cubicBezTo>
                  <a:pt x="349714" y="136860"/>
                  <a:pt x="354572" y="132479"/>
                  <a:pt x="355715" y="130193"/>
                </a:cubicBezTo>
                <a:lnTo>
                  <a:pt x="358287" y="132098"/>
                </a:lnTo>
                <a:cubicBezTo>
                  <a:pt x="361049" y="134098"/>
                  <a:pt x="364859" y="134289"/>
                  <a:pt x="366479" y="133336"/>
                </a:cubicBezTo>
                <a:lnTo>
                  <a:pt x="371336" y="130479"/>
                </a:lnTo>
                <a:cubicBezTo>
                  <a:pt x="373718" y="133146"/>
                  <a:pt x="375622" y="133812"/>
                  <a:pt x="375622" y="131907"/>
                </a:cubicBezTo>
                <a:cubicBezTo>
                  <a:pt x="375622" y="130002"/>
                  <a:pt x="381242" y="132764"/>
                  <a:pt x="381719" y="132002"/>
                </a:cubicBezTo>
                <a:cubicBezTo>
                  <a:pt x="382195" y="131241"/>
                  <a:pt x="384290" y="129716"/>
                  <a:pt x="384481" y="130860"/>
                </a:cubicBezTo>
                <a:cubicBezTo>
                  <a:pt x="384766" y="132098"/>
                  <a:pt x="387243" y="134574"/>
                  <a:pt x="389529" y="133908"/>
                </a:cubicBezTo>
                <a:lnTo>
                  <a:pt x="391624" y="133527"/>
                </a:lnTo>
                <a:cubicBezTo>
                  <a:pt x="393244" y="133241"/>
                  <a:pt x="395435" y="133908"/>
                  <a:pt x="396578" y="133241"/>
                </a:cubicBezTo>
                <a:lnTo>
                  <a:pt x="398482" y="132098"/>
                </a:lnTo>
                <a:cubicBezTo>
                  <a:pt x="399530" y="130002"/>
                  <a:pt x="402578" y="128669"/>
                  <a:pt x="405340" y="129145"/>
                </a:cubicBezTo>
                <a:lnTo>
                  <a:pt x="407817" y="129335"/>
                </a:lnTo>
                <a:cubicBezTo>
                  <a:pt x="410389" y="129526"/>
                  <a:pt x="412961" y="129335"/>
                  <a:pt x="415532" y="129431"/>
                </a:cubicBezTo>
                <a:cubicBezTo>
                  <a:pt x="418580" y="129526"/>
                  <a:pt x="421152" y="129621"/>
                  <a:pt x="421628" y="126002"/>
                </a:cubicBezTo>
                <a:lnTo>
                  <a:pt x="421723" y="124954"/>
                </a:lnTo>
                <a:cubicBezTo>
                  <a:pt x="425057" y="125144"/>
                  <a:pt x="428963" y="126002"/>
                  <a:pt x="430391" y="126764"/>
                </a:cubicBezTo>
                <a:lnTo>
                  <a:pt x="431915" y="127145"/>
                </a:lnTo>
                <a:lnTo>
                  <a:pt x="436106" y="128192"/>
                </a:lnTo>
                <a:cubicBezTo>
                  <a:pt x="437345" y="124668"/>
                  <a:pt x="439345" y="123525"/>
                  <a:pt x="440488" y="125621"/>
                </a:cubicBezTo>
                <a:lnTo>
                  <a:pt x="442012" y="126192"/>
                </a:lnTo>
                <a:cubicBezTo>
                  <a:pt x="443917" y="126954"/>
                  <a:pt x="447060" y="127050"/>
                  <a:pt x="448774" y="126287"/>
                </a:cubicBezTo>
                <a:cubicBezTo>
                  <a:pt x="450584" y="125430"/>
                  <a:pt x="451061" y="122858"/>
                  <a:pt x="452680" y="121525"/>
                </a:cubicBezTo>
                <a:cubicBezTo>
                  <a:pt x="453346" y="120954"/>
                  <a:pt x="455728" y="122096"/>
                  <a:pt x="457061" y="121811"/>
                </a:cubicBezTo>
                <a:lnTo>
                  <a:pt x="459347" y="121239"/>
                </a:lnTo>
                <a:cubicBezTo>
                  <a:pt x="461729" y="120096"/>
                  <a:pt x="463824" y="119144"/>
                  <a:pt x="464014" y="119239"/>
                </a:cubicBezTo>
                <a:lnTo>
                  <a:pt x="464300" y="119429"/>
                </a:lnTo>
                <a:lnTo>
                  <a:pt x="465824" y="120573"/>
                </a:lnTo>
                <a:cubicBezTo>
                  <a:pt x="467539" y="121811"/>
                  <a:pt x="471158" y="123525"/>
                  <a:pt x="473921" y="124287"/>
                </a:cubicBezTo>
                <a:lnTo>
                  <a:pt x="475635" y="122954"/>
                </a:lnTo>
                <a:lnTo>
                  <a:pt x="481826" y="118096"/>
                </a:lnTo>
                <a:cubicBezTo>
                  <a:pt x="490113" y="118572"/>
                  <a:pt x="499638" y="120477"/>
                  <a:pt x="503067" y="122382"/>
                </a:cubicBezTo>
                <a:lnTo>
                  <a:pt x="503924" y="117334"/>
                </a:lnTo>
                <a:cubicBezTo>
                  <a:pt x="504020" y="117143"/>
                  <a:pt x="504496" y="116762"/>
                  <a:pt x="504877" y="116762"/>
                </a:cubicBezTo>
                <a:cubicBezTo>
                  <a:pt x="510020" y="116191"/>
                  <a:pt x="515545" y="118001"/>
                  <a:pt x="520593" y="115048"/>
                </a:cubicBezTo>
                <a:cubicBezTo>
                  <a:pt x="521450" y="114572"/>
                  <a:pt x="524213" y="116000"/>
                  <a:pt x="525927" y="116762"/>
                </a:cubicBezTo>
                <a:lnTo>
                  <a:pt x="530118" y="118572"/>
                </a:lnTo>
                <a:cubicBezTo>
                  <a:pt x="534119" y="116858"/>
                  <a:pt x="539167" y="114953"/>
                  <a:pt x="541357" y="114286"/>
                </a:cubicBezTo>
                <a:lnTo>
                  <a:pt x="541929" y="114762"/>
                </a:lnTo>
                <a:cubicBezTo>
                  <a:pt x="545358" y="118001"/>
                  <a:pt x="548406" y="114381"/>
                  <a:pt x="551549" y="114572"/>
                </a:cubicBezTo>
                <a:cubicBezTo>
                  <a:pt x="554978" y="114858"/>
                  <a:pt x="558503" y="114953"/>
                  <a:pt x="561836" y="114572"/>
                </a:cubicBezTo>
                <a:cubicBezTo>
                  <a:pt x="564503" y="114191"/>
                  <a:pt x="567265" y="113238"/>
                  <a:pt x="569552" y="112095"/>
                </a:cubicBezTo>
                <a:cubicBezTo>
                  <a:pt x="570980" y="111333"/>
                  <a:pt x="571361" y="108857"/>
                  <a:pt x="572695" y="108571"/>
                </a:cubicBezTo>
                <a:cubicBezTo>
                  <a:pt x="575743" y="107809"/>
                  <a:pt x="575171" y="110381"/>
                  <a:pt x="576029" y="111714"/>
                </a:cubicBezTo>
                <a:cubicBezTo>
                  <a:pt x="576410" y="112286"/>
                  <a:pt x="578886" y="112857"/>
                  <a:pt x="579267" y="112476"/>
                </a:cubicBezTo>
                <a:lnTo>
                  <a:pt x="584030" y="108095"/>
                </a:lnTo>
                <a:cubicBezTo>
                  <a:pt x="590983" y="108285"/>
                  <a:pt x="600984" y="108476"/>
                  <a:pt x="606413" y="108476"/>
                </a:cubicBezTo>
                <a:lnTo>
                  <a:pt x="611271" y="108285"/>
                </a:lnTo>
                <a:lnTo>
                  <a:pt x="617938" y="108095"/>
                </a:lnTo>
                <a:cubicBezTo>
                  <a:pt x="624130" y="104570"/>
                  <a:pt x="630035" y="102380"/>
                  <a:pt x="630988" y="103142"/>
                </a:cubicBezTo>
                <a:cubicBezTo>
                  <a:pt x="632036" y="103904"/>
                  <a:pt x="636131" y="105999"/>
                  <a:pt x="637179" y="105237"/>
                </a:cubicBezTo>
                <a:cubicBezTo>
                  <a:pt x="638322" y="104475"/>
                  <a:pt x="642227" y="103142"/>
                  <a:pt x="642418" y="104570"/>
                </a:cubicBezTo>
                <a:cubicBezTo>
                  <a:pt x="642608" y="105999"/>
                  <a:pt x="645180" y="111238"/>
                  <a:pt x="647656" y="112000"/>
                </a:cubicBezTo>
                <a:cubicBezTo>
                  <a:pt x="650133" y="112762"/>
                  <a:pt x="654324" y="106666"/>
                  <a:pt x="655086" y="106190"/>
                </a:cubicBezTo>
                <a:lnTo>
                  <a:pt x="655657" y="106380"/>
                </a:lnTo>
                <a:lnTo>
                  <a:pt x="662801" y="108381"/>
                </a:lnTo>
                <a:cubicBezTo>
                  <a:pt x="668230" y="104761"/>
                  <a:pt x="676422" y="101427"/>
                  <a:pt x="681089" y="100951"/>
                </a:cubicBezTo>
                <a:lnTo>
                  <a:pt x="685185" y="100189"/>
                </a:lnTo>
                <a:cubicBezTo>
                  <a:pt x="688138" y="99617"/>
                  <a:pt x="691567" y="103713"/>
                  <a:pt x="694329" y="99237"/>
                </a:cubicBezTo>
                <a:cubicBezTo>
                  <a:pt x="694901" y="98284"/>
                  <a:pt x="698044" y="98189"/>
                  <a:pt x="700044" y="98093"/>
                </a:cubicBezTo>
                <a:cubicBezTo>
                  <a:pt x="704330" y="97903"/>
                  <a:pt x="708712" y="98379"/>
                  <a:pt x="712903" y="97903"/>
                </a:cubicBezTo>
                <a:lnTo>
                  <a:pt x="715189" y="97617"/>
                </a:lnTo>
                <a:cubicBezTo>
                  <a:pt x="716713" y="98475"/>
                  <a:pt x="719570" y="99617"/>
                  <a:pt x="721475" y="100189"/>
                </a:cubicBezTo>
                <a:lnTo>
                  <a:pt x="723095" y="98665"/>
                </a:lnTo>
                <a:lnTo>
                  <a:pt x="739097" y="93712"/>
                </a:lnTo>
                <a:cubicBezTo>
                  <a:pt x="741478" y="94093"/>
                  <a:pt x="743859" y="94569"/>
                  <a:pt x="746145" y="94950"/>
                </a:cubicBezTo>
                <a:lnTo>
                  <a:pt x="746716" y="95045"/>
                </a:lnTo>
                <a:cubicBezTo>
                  <a:pt x="747383" y="95141"/>
                  <a:pt x="748145" y="94093"/>
                  <a:pt x="748431" y="92760"/>
                </a:cubicBezTo>
                <a:cubicBezTo>
                  <a:pt x="748717" y="91426"/>
                  <a:pt x="754051" y="93331"/>
                  <a:pt x="755956" y="93045"/>
                </a:cubicBezTo>
                <a:cubicBezTo>
                  <a:pt x="757861" y="92760"/>
                  <a:pt x="761861" y="91807"/>
                  <a:pt x="764052" y="92569"/>
                </a:cubicBezTo>
                <a:cubicBezTo>
                  <a:pt x="766243" y="93331"/>
                  <a:pt x="773577" y="91331"/>
                  <a:pt x="777578" y="93426"/>
                </a:cubicBezTo>
                <a:lnTo>
                  <a:pt x="776911" y="97712"/>
                </a:lnTo>
                <a:lnTo>
                  <a:pt x="776815" y="98475"/>
                </a:lnTo>
                <a:cubicBezTo>
                  <a:pt x="777578" y="99427"/>
                  <a:pt x="779292" y="98093"/>
                  <a:pt x="780626" y="95427"/>
                </a:cubicBezTo>
                <a:cubicBezTo>
                  <a:pt x="781959" y="92760"/>
                  <a:pt x="794627" y="89521"/>
                  <a:pt x="800628" y="91807"/>
                </a:cubicBezTo>
                <a:lnTo>
                  <a:pt x="806914" y="87521"/>
                </a:lnTo>
                <a:lnTo>
                  <a:pt x="807867" y="86854"/>
                </a:lnTo>
                <a:cubicBezTo>
                  <a:pt x="809963" y="87330"/>
                  <a:pt x="813487" y="88568"/>
                  <a:pt x="815773" y="89616"/>
                </a:cubicBezTo>
                <a:lnTo>
                  <a:pt x="815582" y="86378"/>
                </a:lnTo>
                <a:lnTo>
                  <a:pt x="815582" y="86187"/>
                </a:lnTo>
                <a:cubicBezTo>
                  <a:pt x="816535" y="85997"/>
                  <a:pt x="820630" y="85616"/>
                  <a:pt x="824822" y="85330"/>
                </a:cubicBezTo>
                <a:cubicBezTo>
                  <a:pt x="829013" y="85044"/>
                  <a:pt x="839966" y="88568"/>
                  <a:pt x="841109" y="88473"/>
                </a:cubicBezTo>
                <a:lnTo>
                  <a:pt x="841776" y="87997"/>
                </a:lnTo>
                <a:lnTo>
                  <a:pt x="844253" y="86187"/>
                </a:lnTo>
                <a:cubicBezTo>
                  <a:pt x="847396" y="86568"/>
                  <a:pt x="850158" y="86949"/>
                  <a:pt x="850539" y="87044"/>
                </a:cubicBezTo>
                <a:lnTo>
                  <a:pt x="850825" y="86949"/>
                </a:lnTo>
                <a:cubicBezTo>
                  <a:pt x="853111" y="86378"/>
                  <a:pt x="852920" y="82377"/>
                  <a:pt x="857302" y="84282"/>
                </a:cubicBezTo>
                <a:cubicBezTo>
                  <a:pt x="859112" y="85044"/>
                  <a:pt x="863207" y="83235"/>
                  <a:pt x="864064" y="84092"/>
                </a:cubicBezTo>
                <a:cubicBezTo>
                  <a:pt x="866351" y="86378"/>
                  <a:pt x="869398" y="80948"/>
                  <a:pt x="870827" y="84854"/>
                </a:cubicBezTo>
                <a:cubicBezTo>
                  <a:pt x="870922" y="85044"/>
                  <a:pt x="873494" y="85139"/>
                  <a:pt x="874066" y="84568"/>
                </a:cubicBezTo>
                <a:lnTo>
                  <a:pt x="876638" y="82568"/>
                </a:lnTo>
                <a:cubicBezTo>
                  <a:pt x="880066" y="82758"/>
                  <a:pt x="884448" y="82663"/>
                  <a:pt x="886448" y="82568"/>
                </a:cubicBezTo>
                <a:cubicBezTo>
                  <a:pt x="888448" y="82377"/>
                  <a:pt x="895402" y="80853"/>
                  <a:pt x="897973" y="80853"/>
                </a:cubicBezTo>
                <a:cubicBezTo>
                  <a:pt x="900545" y="80758"/>
                  <a:pt x="908737" y="80472"/>
                  <a:pt x="911023" y="81710"/>
                </a:cubicBezTo>
                <a:lnTo>
                  <a:pt x="913309" y="82091"/>
                </a:lnTo>
                <a:lnTo>
                  <a:pt x="915499" y="82377"/>
                </a:lnTo>
                <a:cubicBezTo>
                  <a:pt x="917976" y="81806"/>
                  <a:pt x="921310" y="79996"/>
                  <a:pt x="922738" y="78377"/>
                </a:cubicBezTo>
                <a:lnTo>
                  <a:pt x="924739" y="79234"/>
                </a:lnTo>
                <a:lnTo>
                  <a:pt x="926930" y="80091"/>
                </a:lnTo>
                <a:cubicBezTo>
                  <a:pt x="929215" y="78758"/>
                  <a:pt x="931121" y="79996"/>
                  <a:pt x="931121" y="82854"/>
                </a:cubicBezTo>
                <a:lnTo>
                  <a:pt x="931597" y="84758"/>
                </a:lnTo>
                <a:lnTo>
                  <a:pt x="932835" y="89616"/>
                </a:lnTo>
                <a:cubicBezTo>
                  <a:pt x="938264" y="88473"/>
                  <a:pt x="943884" y="86092"/>
                  <a:pt x="945313" y="84187"/>
                </a:cubicBezTo>
                <a:lnTo>
                  <a:pt x="947027" y="82854"/>
                </a:lnTo>
                <a:cubicBezTo>
                  <a:pt x="950171" y="80377"/>
                  <a:pt x="953599" y="77996"/>
                  <a:pt x="957219" y="75995"/>
                </a:cubicBezTo>
                <a:lnTo>
                  <a:pt x="960934" y="73900"/>
                </a:lnTo>
                <a:cubicBezTo>
                  <a:pt x="965125" y="75329"/>
                  <a:pt x="972840" y="76948"/>
                  <a:pt x="978174" y="77424"/>
                </a:cubicBezTo>
                <a:lnTo>
                  <a:pt x="983032" y="76758"/>
                </a:lnTo>
                <a:lnTo>
                  <a:pt x="983984" y="76662"/>
                </a:lnTo>
                <a:cubicBezTo>
                  <a:pt x="984841" y="75900"/>
                  <a:pt x="988175" y="73900"/>
                  <a:pt x="991223" y="72185"/>
                </a:cubicBezTo>
                <a:lnTo>
                  <a:pt x="991985" y="72852"/>
                </a:lnTo>
                <a:lnTo>
                  <a:pt x="997319" y="77519"/>
                </a:lnTo>
                <a:cubicBezTo>
                  <a:pt x="1000081" y="73805"/>
                  <a:pt x="1005320" y="71614"/>
                  <a:pt x="1008940" y="72757"/>
                </a:cubicBezTo>
                <a:cubicBezTo>
                  <a:pt x="1012559" y="73900"/>
                  <a:pt x="1023132" y="78186"/>
                  <a:pt x="1025704" y="77424"/>
                </a:cubicBezTo>
                <a:lnTo>
                  <a:pt x="1025989" y="74948"/>
                </a:lnTo>
                <a:lnTo>
                  <a:pt x="1026466" y="71233"/>
                </a:lnTo>
                <a:cubicBezTo>
                  <a:pt x="1028752" y="70947"/>
                  <a:pt x="1032276" y="70376"/>
                  <a:pt x="1034372" y="70090"/>
                </a:cubicBezTo>
                <a:cubicBezTo>
                  <a:pt x="1036372" y="69709"/>
                  <a:pt x="1041230" y="70090"/>
                  <a:pt x="1040753" y="71709"/>
                </a:cubicBezTo>
                <a:cubicBezTo>
                  <a:pt x="1040277" y="73329"/>
                  <a:pt x="1046563" y="71328"/>
                  <a:pt x="1048088" y="71328"/>
                </a:cubicBezTo>
                <a:cubicBezTo>
                  <a:pt x="1049612" y="71328"/>
                  <a:pt x="1051707" y="67518"/>
                  <a:pt x="1053040" y="67042"/>
                </a:cubicBezTo>
                <a:lnTo>
                  <a:pt x="1054088" y="66280"/>
                </a:lnTo>
                <a:cubicBezTo>
                  <a:pt x="1056851" y="64280"/>
                  <a:pt x="1057994" y="70281"/>
                  <a:pt x="1061518" y="66947"/>
                </a:cubicBezTo>
                <a:cubicBezTo>
                  <a:pt x="1062947" y="65708"/>
                  <a:pt x="1067138" y="66089"/>
                  <a:pt x="1069995" y="66375"/>
                </a:cubicBezTo>
                <a:cubicBezTo>
                  <a:pt x="1072662" y="66661"/>
                  <a:pt x="1075234" y="67709"/>
                  <a:pt x="1077996" y="68280"/>
                </a:cubicBezTo>
                <a:cubicBezTo>
                  <a:pt x="1078663" y="68471"/>
                  <a:pt x="1079711" y="68280"/>
                  <a:pt x="1080282" y="67899"/>
                </a:cubicBezTo>
                <a:lnTo>
                  <a:pt x="1082663" y="66566"/>
                </a:lnTo>
                <a:cubicBezTo>
                  <a:pt x="1085235" y="65327"/>
                  <a:pt x="1089045" y="64375"/>
                  <a:pt x="1091236" y="64375"/>
                </a:cubicBezTo>
                <a:lnTo>
                  <a:pt x="1093046" y="64375"/>
                </a:lnTo>
                <a:lnTo>
                  <a:pt x="1097713" y="64470"/>
                </a:lnTo>
                <a:cubicBezTo>
                  <a:pt x="1102761" y="66089"/>
                  <a:pt x="1107905" y="67518"/>
                  <a:pt x="1109143" y="67709"/>
                </a:cubicBezTo>
                <a:cubicBezTo>
                  <a:pt x="1110381" y="67899"/>
                  <a:pt x="1113239" y="65708"/>
                  <a:pt x="1114286" y="66470"/>
                </a:cubicBezTo>
                <a:cubicBezTo>
                  <a:pt x="1115334" y="67233"/>
                  <a:pt x="1121811" y="64661"/>
                  <a:pt x="1126764" y="64566"/>
                </a:cubicBezTo>
                <a:cubicBezTo>
                  <a:pt x="1131717" y="64470"/>
                  <a:pt x="1146386" y="58565"/>
                  <a:pt x="1149719" y="57041"/>
                </a:cubicBezTo>
                <a:cubicBezTo>
                  <a:pt x="1153053" y="55421"/>
                  <a:pt x="1163435" y="58946"/>
                  <a:pt x="1164769" y="58184"/>
                </a:cubicBezTo>
                <a:lnTo>
                  <a:pt x="1166198" y="57898"/>
                </a:lnTo>
                <a:lnTo>
                  <a:pt x="1168388" y="57517"/>
                </a:lnTo>
                <a:cubicBezTo>
                  <a:pt x="1170960" y="57708"/>
                  <a:pt x="1174484" y="57327"/>
                  <a:pt x="1176294" y="56660"/>
                </a:cubicBezTo>
                <a:lnTo>
                  <a:pt x="1176485" y="55898"/>
                </a:lnTo>
                <a:cubicBezTo>
                  <a:pt x="1176961" y="53326"/>
                  <a:pt x="1179247" y="52945"/>
                  <a:pt x="1180771" y="54088"/>
                </a:cubicBezTo>
                <a:lnTo>
                  <a:pt x="1186772" y="58565"/>
                </a:lnTo>
                <a:cubicBezTo>
                  <a:pt x="1190296" y="54755"/>
                  <a:pt x="1192963" y="53707"/>
                  <a:pt x="1192582" y="56088"/>
                </a:cubicBezTo>
                <a:lnTo>
                  <a:pt x="1196963" y="54945"/>
                </a:lnTo>
                <a:cubicBezTo>
                  <a:pt x="1198868" y="54469"/>
                  <a:pt x="1200869" y="53612"/>
                  <a:pt x="1202773" y="53802"/>
                </a:cubicBezTo>
                <a:cubicBezTo>
                  <a:pt x="1206869" y="54183"/>
                  <a:pt x="1211156" y="56469"/>
                  <a:pt x="1214013" y="51802"/>
                </a:cubicBezTo>
                <a:cubicBezTo>
                  <a:pt x="1214108" y="51612"/>
                  <a:pt x="1216775" y="52564"/>
                  <a:pt x="1218204" y="52945"/>
                </a:cubicBezTo>
                <a:cubicBezTo>
                  <a:pt x="1218776" y="53040"/>
                  <a:pt x="1219633" y="53231"/>
                  <a:pt x="1220014" y="52945"/>
                </a:cubicBezTo>
                <a:cubicBezTo>
                  <a:pt x="1223252" y="51231"/>
                  <a:pt x="1225443" y="51040"/>
                  <a:pt x="1229158" y="51231"/>
                </a:cubicBezTo>
                <a:cubicBezTo>
                  <a:pt x="1232301" y="51421"/>
                  <a:pt x="1235539" y="50564"/>
                  <a:pt x="1238683" y="50373"/>
                </a:cubicBezTo>
                <a:cubicBezTo>
                  <a:pt x="1241826" y="50183"/>
                  <a:pt x="1245064" y="50087"/>
                  <a:pt x="1248208" y="50183"/>
                </a:cubicBezTo>
                <a:lnTo>
                  <a:pt x="1249160" y="50183"/>
                </a:lnTo>
                <a:cubicBezTo>
                  <a:pt x="1250113" y="50564"/>
                  <a:pt x="1255066" y="49897"/>
                  <a:pt x="1260114" y="48849"/>
                </a:cubicBezTo>
                <a:lnTo>
                  <a:pt x="1264591" y="47611"/>
                </a:lnTo>
                <a:cubicBezTo>
                  <a:pt x="1264877" y="47516"/>
                  <a:pt x="1265924" y="49516"/>
                  <a:pt x="1266972" y="50278"/>
                </a:cubicBezTo>
                <a:lnTo>
                  <a:pt x="1267448" y="50659"/>
                </a:lnTo>
                <a:cubicBezTo>
                  <a:pt x="1268496" y="50564"/>
                  <a:pt x="1270591" y="49802"/>
                  <a:pt x="1272115" y="48849"/>
                </a:cubicBezTo>
                <a:cubicBezTo>
                  <a:pt x="1273639" y="47897"/>
                  <a:pt x="1287832" y="47611"/>
                  <a:pt x="1296214" y="42753"/>
                </a:cubicBezTo>
                <a:lnTo>
                  <a:pt x="1306406" y="46944"/>
                </a:lnTo>
                <a:cubicBezTo>
                  <a:pt x="1308120" y="47611"/>
                  <a:pt x="1310978" y="46563"/>
                  <a:pt x="1313264" y="46277"/>
                </a:cubicBezTo>
                <a:cubicBezTo>
                  <a:pt x="1314692" y="46087"/>
                  <a:pt x="1316312" y="45611"/>
                  <a:pt x="1317645" y="45896"/>
                </a:cubicBezTo>
                <a:lnTo>
                  <a:pt x="1325551" y="47420"/>
                </a:lnTo>
                <a:cubicBezTo>
                  <a:pt x="1327646" y="44087"/>
                  <a:pt x="1330599" y="41896"/>
                  <a:pt x="1332028" y="42563"/>
                </a:cubicBezTo>
                <a:cubicBezTo>
                  <a:pt x="1333552" y="43134"/>
                  <a:pt x="1338886" y="43801"/>
                  <a:pt x="1339457" y="42182"/>
                </a:cubicBezTo>
                <a:cubicBezTo>
                  <a:pt x="1340029" y="40467"/>
                  <a:pt x="1347268" y="42182"/>
                  <a:pt x="1349173" y="40943"/>
                </a:cubicBezTo>
                <a:cubicBezTo>
                  <a:pt x="1351078" y="39705"/>
                  <a:pt x="1359460" y="43515"/>
                  <a:pt x="1363460" y="43706"/>
                </a:cubicBezTo>
                <a:lnTo>
                  <a:pt x="1366889" y="43134"/>
                </a:lnTo>
                <a:lnTo>
                  <a:pt x="1368604" y="42848"/>
                </a:lnTo>
                <a:cubicBezTo>
                  <a:pt x="1370128" y="40943"/>
                  <a:pt x="1371652" y="39991"/>
                  <a:pt x="1372033" y="40658"/>
                </a:cubicBezTo>
                <a:cubicBezTo>
                  <a:pt x="1372414" y="41325"/>
                  <a:pt x="1376129" y="40753"/>
                  <a:pt x="1379272" y="37610"/>
                </a:cubicBezTo>
                <a:lnTo>
                  <a:pt x="1382891" y="39324"/>
                </a:lnTo>
                <a:cubicBezTo>
                  <a:pt x="1387749" y="41610"/>
                  <a:pt x="1392512" y="41134"/>
                  <a:pt x="1397369" y="41229"/>
                </a:cubicBezTo>
                <a:lnTo>
                  <a:pt x="1403656" y="41325"/>
                </a:lnTo>
                <a:cubicBezTo>
                  <a:pt x="1408609" y="38943"/>
                  <a:pt x="1415086" y="37610"/>
                  <a:pt x="1418039" y="38277"/>
                </a:cubicBezTo>
                <a:cubicBezTo>
                  <a:pt x="1421087" y="39039"/>
                  <a:pt x="1428992" y="41991"/>
                  <a:pt x="1430135" y="40848"/>
                </a:cubicBezTo>
                <a:lnTo>
                  <a:pt x="1431564" y="40181"/>
                </a:lnTo>
                <a:cubicBezTo>
                  <a:pt x="1434326" y="39039"/>
                  <a:pt x="1438422" y="43801"/>
                  <a:pt x="1440422" y="39134"/>
                </a:cubicBezTo>
                <a:cubicBezTo>
                  <a:pt x="1442041" y="35514"/>
                  <a:pt x="1445947" y="40086"/>
                  <a:pt x="1447947" y="37514"/>
                </a:cubicBezTo>
                <a:cubicBezTo>
                  <a:pt x="1448233" y="37133"/>
                  <a:pt x="1450709" y="37991"/>
                  <a:pt x="1452233" y="38181"/>
                </a:cubicBezTo>
                <a:lnTo>
                  <a:pt x="1453662" y="38372"/>
                </a:lnTo>
                <a:cubicBezTo>
                  <a:pt x="1455186" y="38467"/>
                  <a:pt x="1460425" y="36943"/>
                  <a:pt x="1465378" y="34943"/>
                </a:cubicBezTo>
                <a:lnTo>
                  <a:pt x="1470616" y="36371"/>
                </a:lnTo>
                <a:lnTo>
                  <a:pt x="1470998" y="36467"/>
                </a:lnTo>
                <a:cubicBezTo>
                  <a:pt x="1472522" y="34371"/>
                  <a:pt x="1474712" y="34466"/>
                  <a:pt x="1475951" y="36752"/>
                </a:cubicBezTo>
                <a:lnTo>
                  <a:pt x="1477189" y="36943"/>
                </a:lnTo>
                <a:cubicBezTo>
                  <a:pt x="1478713" y="37133"/>
                  <a:pt x="1480713" y="35610"/>
                  <a:pt x="1482237" y="34657"/>
                </a:cubicBezTo>
                <a:cubicBezTo>
                  <a:pt x="1483475" y="33895"/>
                  <a:pt x="1484047" y="32657"/>
                  <a:pt x="1485952" y="34181"/>
                </a:cubicBezTo>
                <a:cubicBezTo>
                  <a:pt x="1489000" y="36752"/>
                  <a:pt x="1494620" y="33133"/>
                  <a:pt x="1497382" y="37133"/>
                </a:cubicBezTo>
                <a:lnTo>
                  <a:pt x="1497572" y="37324"/>
                </a:lnTo>
                <a:cubicBezTo>
                  <a:pt x="1499191" y="36848"/>
                  <a:pt x="1502525" y="34943"/>
                  <a:pt x="1504811" y="33228"/>
                </a:cubicBezTo>
                <a:lnTo>
                  <a:pt x="1507859" y="32942"/>
                </a:lnTo>
                <a:lnTo>
                  <a:pt x="1513098" y="32466"/>
                </a:lnTo>
                <a:cubicBezTo>
                  <a:pt x="1518909" y="31609"/>
                  <a:pt x="1524909" y="31514"/>
                  <a:pt x="1526528" y="32181"/>
                </a:cubicBezTo>
                <a:lnTo>
                  <a:pt x="1526719" y="33038"/>
                </a:lnTo>
                <a:cubicBezTo>
                  <a:pt x="1527385" y="35610"/>
                  <a:pt x="1529100" y="35419"/>
                  <a:pt x="1531196" y="34657"/>
                </a:cubicBezTo>
                <a:cubicBezTo>
                  <a:pt x="1534148" y="33704"/>
                  <a:pt x="1535767" y="30942"/>
                  <a:pt x="1540244" y="32085"/>
                </a:cubicBezTo>
                <a:lnTo>
                  <a:pt x="1543197" y="32847"/>
                </a:lnTo>
                <a:cubicBezTo>
                  <a:pt x="1547102" y="31895"/>
                  <a:pt x="1553960" y="29037"/>
                  <a:pt x="1558342" y="26561"/>
                </a:cubicBezTo>
                <a:lnTo>
                  <a:pt x="1562437" y="30847"/>
                </a:lnTo>
                <a:lnTo>
                  <a:pt x="1562628" y="31037"/>
                </a:lnTo>
                <a:cubicBezTo>
                  <a:pt x="1564152" y="30275"/>
                  <a:pt x="1567200" y="28275"/>
                  <a:pt x="1569391" y="26561"/>
                </a:cubicBezTo>
                <a:lnTo>
                  <a:pt x="1571772" y="28847"/>
                </a:lnTo>
                <a:cubicBezTo>
                  <a:pt x="1573677" y="30656"/>
                  <a:pt x="1575773" y="31228"/>
                  <a:pt x="1578440" y="30942"/>
                </a:cubicBezTo>
                <a:lnTo>
                  <a:pt x="1581202" y="30561"/>
                </a:lnTo>
                <a:cubicBezTo>
                  <a:pt x="1584250" y="30561"/>
                  <a:pt x="1587679" y="29704"/>
                  <a:pt x="1588726" y="28656"/>
                </a:cubicBezTo>
                <a:cubicBezTo>
                  <a:pt x="1589775" y="27704"/>
                  <a:pt x="1593489" y="25513"/>
                  <a:pt x="1594346" y="26180"/>
                </a:cubicBezTo>
                <a:cubicBezTo>
                  <a:pt x="1595203" y="26846"/>
                  <a:pt x="1598156" y="28275"/>
                  <a:pt x="1598442" y="27608"/>
                </a:cubicBezTo>
                <a:cubicBezTo>
                  <a:pt x="1598728" y="26942"/>
                  <a:pt x="1600728" y="26085"/>
                  <a:pt x="1602252" y="27132"/>
                </a:cubicBezTo>
                <a:cubicBezTo>
                  <a:pt x="1603776" y="28180"/>
                  <a:pt x="1608825" y="30466"/>
                  <a:pt x="1608919" y="29323"/>
                </a:cubicBezTo>
                <a:cubicBezTo>
                  <a:pt x="1609015" y="28180"/>
                  <a:pt x="1612634" y="26085"/>
                  <a:pt x="1616540" y="27227"/>
                </a:cubicBezTo>
                <a:lnTo>
                  <a:pt x="1621016" y="25037"/>
                </a:lnTo>
                <a:lnTo>
                  <a:pt x="1625112" y="23037"/>
                </a:lnTo>
                <a:cubicBezTo>
                  <a:pt x="1627112" y="21227"/>
                  <a:pt x="1629018" y="21036"/>
                  <a:pt x="1629398" y="22751"/>
                </a:cubicBezTo>
                <a:lnTo>
                  <a:pt x="1629684" y="23894"/>
                </a:lnTo>
                <a:lnTo>
                  <a:pt x="1629970" y="24846"/>
                </a:lnTo>
                <a:cubicBezTo>
                  <a:pt x="1630351" y="26180"/>
                  <a:pt x="1631113" y="26561"/>
                  <a:pt x="1631684" y="25608"/>
                </a:cubicBezTo>
                <a:cubicBezTo>
                  <a:pt x="1632256" y="24656"/>
                  <a:pt x="1636447" y="21512"/>
                  <a:pt x="1639971" y="20179"/>
                </a:cubicBezTo>
                <a:lnTo>
                  <a:pt x="1642638" y="23513"/>
                </a:lnTo>
                <a:cubicBezTo>
                  <a:pt x="1643114" y="24179"/>
                  <a:pt x="1644733" y="24656"/>
                  <a:pt x="1645876" y="24560"/>
                </a:cubicBezTo>
                <a:cubicBezTo>
                  <a:pt x="1647401" y="24465"/>
                  <a:pt x="1649115" y="24084"/>
                  <a:pt x="1650258" y="23322"/>
                </a:cubicBezTo>
                <a:lnTo>
                  <a:pt x="1650925" y="22846"/>
                </a:lnTo>
                <a:cubicBezTo>
                  <a:pt x="1651592" y="21512"/>
                  <a:pt x="1652353" y="21227"/>
                  <a:pt x="1652544" y="22179"/>
                </a:cubicBezTo>
                <a:cubicBezTo>
                  <a:pt x="1652735" y="23132"/>
                  <a:pt x="1653878" y="25989"/>
                  <a:pt x="1654640" y="26180"/>
                </a:cubicBezTo>
                <a:lnTo>
                  <a:pt x="1654925" y="25989"/>
                </a:lnTo>
                <a:lnTo>
                  <a:pt x="1657878" y="23894"/>
                </a:lnTo>
                <a:cubicBezTo>
                  <a:pt x="1661688" y="24084"/>
                  <a:pt x="1669213" y="25513"/>
                  <a:pt x="1674642" y="26942"/>
                </a:cubicBezTo>
                <a:lnTo>
                  <a:pt x="1676643" y="21131"/>
                </a:lnTo>
                <a:cubicBezTo>
                  <a:pt x="1676643" y="21036"/>
                  <a:pt x="1677976" y="21036"/>
                  <a:pt x="1678357" y="21227"/>
                </a:cubicBezTo>
                <a:lnTo>
                  <a:pt x="1683881" y="25132"/>
                </a:lnTo>
                <a:cubicBezTo>
                  <a:pt x="1689025" y="22370"/>
                  <a:pt x="1695311" y="19989"/>
                  <a:pt x="1697692" y="19893"/>
                </a:cubicBezTo>
                <a:cubicBezTo>
                  <a:pt x="1700169" y="19798"/>
                  <a:pt x="1706932" y="20941"/>
                  <a:pt x="1708456" y="19131"/>
                </a:cubicBezTo>
                <a:cubicBezTo>
                  <a:pt x="1709980" y="17226"/>
                  <a:pt x="1719314" y="19798"/>
                  <a:pt x="1722172" y="19131"/>
                </a:cubicBezTo>
                <a:lnTo>
                  <a:pt x="1724268" y="17798"/>
                </a:lnTo>
                <a:cubicBezTo>
                  <a:pt x="1726934" y="15988"/>
                  <a:pt x="1729982" y="15321"/>
                  <a:pt x="1732078" y="16941"/>
                </a:cubicBezTo>
                <a:cubicBezTo>
                  <a:pt x="1735412" y="19608"/>
                  <a:pt x="1737126" y="17798"/>
                  <a:pt x="1739507" y="16369"/>
                </a:cubicBezTo>
                <a:lnTo>
                  <a:pt x="1740174" y="15988"/>
                </a:lnTo>
                <a:cubicBezTo>
                  <a:pt x="1741889" y="16464"/>
                  <a:pt x="1742936" y="17321"/>
                  <a:pt x="1742460" y="17798"/>
                </a:cubicBezTo>
                <a:cubicBezTo>
                  <a:pt x="1741889" y="18274"/>
                  <a:pt x="1742175" y="20465"/>
                  <a:pt x="1744746" y="20941"/>
                </a:cubicBezTo>
                <a:lnTo>
                  <a:pt x="1746270" y="20369"/>
                </a:lnTo>
                <a:cubicBezTo>
                  <a:pt x="1748842" y="19417"/>
                  <a:pt x="1749985" y="17036"/>
                  <a:pt x="1752461" y="15512"/>
                </a:cubicBezTo>
                <a:lnTo>
                  <a:pt x="1756176" y="13226"/>
                </a:lnTo>
                <a:cubicBezTo>
                  <a:pt x="1758748" y="14559"/>
                  <a:pt x="1761510" y="15035"/>
                  <a:pt x="1762272" y="14273"/>
                </a:cubicBezTo>
                <a:lnTo>
                  <a:pt x="1762653" y="14369"/>
                </a:lnTo>
                <a:cubicBezTo>
                  <a:pt x="1763987" y="14750"/>
                  <a:pt x="1765510" y="15321"/>
                  <a:pt x="1766273" y="16179"/>
                </a:cubicBezTo>
                <a:lnTo>
                  <a:pt x="1767035" y="17131"/>
                </a:lnTo>
                <a:cubicBezTo>
                  <a:pt x="1768082" y="17417"/>
                  <a:pt x="1772273" y="17512"/>
                  <a:pt x="1776369" y="17417"/>
                </a:cubicBezTo>
                <a:lnTo>
                  <a:pt x="1778274" y="15893"/>
                </a:lnTo>
                <a:lnTo>
                  <a:pt x="1781608" y="13131"/>
                </a:lnTo>
                <a:cubicBezTo>
                  <a:pt x="1784370" y="14654"/>
                  <a:pt x="1789228" y="15035"/>
                  <a:pt x="1792371" y="13797"/>
                </a:cubicBezTo>
                <a:lnTo>
                  <a:pt x="1795324" y="12940"/>
                </a:lnTo>
                <a:cubicBezTo>
                  <a:pt x="1795800" y="12845"/>
                  <a:pt x="1797038" y="13607"/>
                  <a:pt x="1797229" y="14178"/>
                </a:cubicBezTo>
                <a:cubicBezTo>
                  <a:pt x="1797705" y="15321"/>
                  <a:pt x="1799134" y="17321"/>
                  <a:pt x="1799419" y="15416"/>
                </a:cubicBezTo>
                <a:lnTo>
                  <a:pt x="1800086" y="11321"/>
                </a:lnTo>
                <a:cubicBezTo>
                  <a:pt x="1803134" y="11987"/>
                  <a:pt x="1808183" y="12559"/>
                  <a:pt x="1811326" y="12750"/>
                </a:cubicBezTo>
                <a:cubicBezTo>
                  <a:pt x="1814469" y="12940"/>
                  <a:pt x="1823803" y="8654"/>
                  <a:pt x="1826185" y="6939"/>
                </a:cubicBezTo>
                <a:lnTo>
                  <a:pt x="1829043" y="9702"/>
                </a:lnTo>
                <a:lnTo>
                  <a:pt x="1829519" y="10178"/>
                </a:lnTo>
                <a:cubicBezTo>
                  <a:pt x="1831042" y="9987"/>
                  <a:pt x="1833328" y="10273"/>
                  <a:pt x="1834757" y="10749"/>
                </a:cubicBezTo>
                <a:cubicBezTo>
                  <a:pt x="1836091" y="11225"/>
                  <a:pt x="1839806" y="9320"/>
                  <a:pt x="1840949" y="9892"/>
                </a:cubicBezTo>
                <a:cubicBezTo>
                  <a:pt x="1842187" y="10464"/>
                  <a:pt x="1845806" y="11225"/>
                  <a:pt x="1845997" y="10178"/>
                </a:cubicBezTo>
                <a:cubicBezTo>
                  <a:pt x="1846187" y="9130"/>
                  <a:pt x="1846854" y="6368"/>
                  <a:pt x="1847140" y="6368"/>
                </a:cubicBezTo>
                <a:cubicBezTo>
                  <a:pt x="1847330" y="6368"/>
                  <a:pt x="1848093" y="7035"/>
                  <a:pt x="1848283" y="7892"/>
                </a:cubicBezTo>
                <a:cubicBezTo>
                  <a:pt x="1848473" y="8749"/>
                  <a:pt x="1849616" y="11606"/>
                  <a:pt x="1850283" y="11987"/>
                </a:cubicBezTo>
                <a:lnTo>
                  <a:pt x="1850569" y="11797"/>
                </a:lnTo>
                <a:cubicBezTo>
                  <a:pt x="1853331" y="10368"/>
                  <a:pt x="1855998" y="8844"/>
                  <a:pt x="1858665" y="7416"/>
                </a:cubicBezTo>
                <a:cubicBezTo>
                  <a:pt x="1859617" y="6844"/>
                  <a:pt x="1860760" y="6177"/>
                  <a:pt x="1861809" y="6082"/>
                </a:cubicBezTo>
                <a:cubicBezTo>
                  <a:pt x="1865333" y="5701"/>
                  <a:pt x="1868857" y="8558"/>
                  <a:pt x="1872762" y="6272"/>
                </a:cubicBezTo>
                <a:lnTo>
                  <a:pt x="1873238" y="5987"/>
                </a:lnTo>
                <a:cubicBezTo>
                  <a:pt x="1876477" y="8463"/>
                  <a:pt x="1879239" y="9606"/>
                  <a:pt x="1879430" y="8463"/>
                </a:cubicBezTo>
                <a:cubicBezTo>
                  <a:pt x="1879620" y="7416"/>
                  <a:pt x="1880953" y="4272"/>
                  <a:pt x="1881811" y="4939"/>
                </a:cubicBezTo>
                <a:cubicBezTo>
                  <a:pt x="1882668" y="5510"/>
                  <a:pt x="1889717" y="4748"/>
                  <a:pt x="1897146" y="3320"/>
                </a:cubicBezTo>
                <a:lnTo>
                  <a:pt x="1904004" y="5796"/>
                </a:lnTo>
                <a:cubicBezTo>
                  <a:pt x="1904956" y="6177"/>
                  <a:pt x="1907814" y="4939"/>
                  <a:pt x="1907814" y="4558"/>
                </a:cubicBezTo>
                <a:lnTo>
                  <a:pt x="1907528" y="367"/>
                </a:lnTo>
                <a:cubicBezTo>
                  <a:pt x="1911624" y="-395"/>
                  <a:pt x="1915148" y="81"/>
                  <a:pt x="1915434" y="1319"/>
                </a:cubicBezTo>
                <a:cubicBezTo>
                  <a:pt x="1915720" y="2558"/>
                  <a:pt x="1920482" y="4748"/>
                  <a:pt x="1925531" y="3606"/>
                </a:cubicBezTo>
                <a:cubicBezTo>
                  <a:pt x="1930579" y="2462"/>
                  <a:pt x="1947534" y="3510"/>
                  <a:pt x="1951248" y="4082"/>
                </a:cubicBezTo>
                <a:lnTo>
                  <a:pt x="1953724" y="3034"/>
                </a:lnTo>
                <a:cubicBezTo>
                  <a:pt x="1956487" y="1891"/>
                  <a:pt x="1957630" y="2367"/>
                  <a:pt x="1960201" y="3034"/>
                </a:cubicBezTo>
                <a:cubicBezTo>
                  <a:pt x="1963916" y="3987"/>
                  <a:pt x="1968393" y="2939"/>
                  <a:pt x="1972584" y="2843"/>
                </a:cubicBezTo>
                <a:cubicBezTo>
                  <a:pt x="1973441" y="2843"/>
                  <a:pt x="1974489" y="2843"/>
                  <a:pt x="1974966" y="3225"/>
                </a:cubicBezTo>
                <a:lnTo>
                  <a:pt x="1975442" y="3606"/>
                </a:lnTo>
                <a:cubicBezTo>
                  <a:pt x="1975346" y="4748"/>
                  <a:pt x="1976299" y="4653"/>
                  <a:pt x="1977442" y="3510"/>
                </a:cubicBezTo>
                <a:cubicBezTo>
                  <a:pt x="1978585" y="2367"/>
                  <a:pt x="1985062" y="3701"/>
                  <a:pt x="1986872" y="5891"/>
                </a:cubicBezTo>
                <a:lnTo>
                  <a:pt x="1988967" y="7701"/>
                </a:lnTo>
                <a:lnTo>
                  <a:pt x="1989443" y="8082"/>
                </a:lnTo>
                <a:cubicBezTo>
                  <a:pt x="1991444" y="7416"/>
                  <a:pt x="1992872" y="5701"/>
                  <a:pt x="1992587" y="4272"/>
                </a:cubicBezTo>
                <a:lnTo>
                  <a:pt x="1992110" y="4177"/>
                </a:lnTo>
                <a:lnTo>
                  <a:pt x="1989539" y="3510"/>
                </a:lnTo>
                <a:cubicBezTo>
                  <a:pt x="1989062" y="1510"/>
                  <a:pt x="1989348" y="-14"/>
                  <a:pt x="1990301" y="272"/>
                </a:cubicBezTo>
                <a:close/>
              </a:path>
            </a:pathLst>
          </a:custGeom>
          <a:blipFill dpi="0"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a:blipFill>
          <a:ln w="9525" cap="flat">
            <a:noFill/>
            <a:prstDash val="solid"/>
            <a:miter/>
          </a:ln>
          <a:effectLst>
            <a:outerShdw blurRad="279400" dist="38100" dir="10800000" algn="r" rotWithShape="0">
              <a:schemeClr val="tx1">
                <a:lumMod val="95000"/>
                <a:lumOff val="5000"/>
                <a:alpha val="12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695019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915432CC-5913-4057-8870-30A229AC4DA3}"/>
              </a:ext>
            </a:extLst>
          </p:cNvPr>
          <p:cNvGrpSpPr/>
          <p:nvPr/>
        </p:nvGrpSpPr>
        <p:grpSpPr>
          <a:xfrm>
            <a:off x="2591825" y="1244564"/>
            <a:ext cx="3920328" cy="2480947"/>
            <a:chOff x="2591825" y="1509919"/>
            <a:chExt cx="3920328" cy="2480947"/>
          </a:xfrm>
        </p:grpSpPr>
        <p:sp>
          <p:nvSpPr>
            <p:cNvPr id="4" name="Freeform: Shape 2">
              <a:extLst>
                <a:ext uri="{FF2B5EF4-FFF2-40B4-BE49-F238E27FC236}">
                  <a16:creationId xmlns:a16="http://schemas.microsoft.com/office/drawing/2014/main" id="{C5F2F9C6-BFDD-4EC2-BC5A-5A369EF2D208}"/>
                </a:ext>
              </a:extLst>
            </p:cNvPr>
            <p:cNvSpPr/>
            <p:nvPr/>
          </p:nvSpPr>
          <p:spPr>
            <a:xfrm rot="10800000">
              <a:off x="4844804" y="2767630"/>
              <a:ext cx="586339" cy="221588"/>
            </a:xfrm>
            <a:custGeom>
              <a:avLst/>
              <a:gdLst>
                <a:gd name="connsiteX0" fmla="*/ 0 w 917252"/>
                <a:gd name="connsiteY0" fmla="*/ 0 h 295450"/>
                <a:gd name="connsiteX1" fmla="*/ 917252 w 917252"/>
                <a:gd name="connsiteY1" fmla="*/ 0 h 295450"/>
                <a:gd name="connsiteX2" fmla="*/ 917252 w 917252"/>
                <a:gd name="connsiteY2" fmla="*/ 295450 h 295450"/>
                <a:gd name="connsiteX3" fmla="*/ 0 w 917252"/>
                <a:gd name="connsiteY3" fmla="*/ 295450 h 295450"/>
                <a:gd name="connsiteX4" fmla="*/ 0 w 917252"/>
                <a:gd name="connsiteY4" fmla="*/ 0 h 295450"/>
                <a:gd name="connsiteX0" fmla="*/ 0 w 917252"/>
                <a:gd name="connsiteY0" fmla="*/ 0 h 295450"/>
                <a:gd name="connsiteX1" fmla="*/ 917252 w 917252"/>
                <a:gd name="connsiteY1" fmla="*/ 67734 h 295450"/>
                <a:gd name="connsiteX2" fmla="*/ 917252 w 917252"/>
                <a:gd name="connsiteY2" fmla="*/ 295450 h 295450"/>
                <a:gd name="connsiteX3" fmla="*/ 0 w 917252"/>
                <a:gd name="connsiteY3" fmla="*/ 295450 h 295450"/>
                <a:gd name="connsiteX4" fmla="*/ 0 w 917252"/>
                <a:gd name="connsiteY4" fmla="*/ 0 h 295450"/>
                <a:gd name="connsiteX0" fmla="*/ 0 w 917252"/>
                <a:gd name="connsiteY0" fmla="*/ 0 h 295450"/>
                <a:gd name="connsiteX1" fmla="*/ 917252 w 917252"/>
                <a:gd name="connsiteY1" fmla="*/ 67734 h 295450"/>
                <a:gd name="connsiteX2" fmla="*/ 781785 w 917252"/>
                <a:gd name="connsiteY2" fmla="*/ 193850 h 295450"/>
                <a:gd name="connsiteX3" fmla="*/ 0 w 917252"/>
                <a:gd name="connsiteY3" fmla="*/ 295450 h 295450"/>
                <a:gd name="connsiteX4" fmla="*/ 0 w 917252"/>
                <a:gd name="connsiteY4" fmla="*/ 0 h 295450"/>
                <a:gd name="connsiteX0" fmla="*/ 0 w 781785"/>
                <a:gd name="connsiteY0" fmla="*/ 0 h 295450"/>
                <a:gd name="connsiteX1" fmla="*/ 781785 w 781785"/>
                <a:gd name="connsiteY1" fmla="*/ 59268 h 295450"/>
                <a:gd name="connsiteX2" fmla="*/ 781785 w 781785"/>
                <a:gd name="connsiteY2" fmla="*/ 193850 h 295450"/>
                <a:gd name="connsiteX3" fmla="*/ 0 w 781785"/>
                <a:gd name="connsiteY3" fmla="*/ 295450 h 295450"/>
                <a:gd name="connsiteX4" fmla="*/ 0 w 781785"/>
                <a:gd name="connsiteY4" fmla="*/ 0 h 2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85" h="295450">
                  <a:moveTo>
                    <a:pt x="0" y="0"/>
                  </a:moveTo>
                  <a:lnTo>
                    <a:pt x="781785" y="59268"/>
                  </a:lnTo>
                  <a:lnTo>
                    <a:pt x="781785" y="193850"/>
                  </a:lnTo>
                  <a:lnTo>
                    <a:pt x="0" y="2954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Freeform: Shape 3">
              <a:extLst>
                <a:ext uri="{FF2B5EF4-FFF2-40B4-BE49-F238E27FC236}">
                  <a16:creationId xmlns:a16="http://schemas.microsoft.com/office/drawing/2014/main" id="{20158E35-708E-48D0-89FE-061346A00CFA}"/>
                </a:ext>
              </a:extLst>
            </p:cNvPr>
            <p:cNvSpPr/>
            <p:nvPr/>
          </p:nvSpPr>
          <p:spPr>
            <a:xfrm>
              <a:off x="3730088" y="2568675"/>
              <a:ext cx="586339" cy="221588"/>
            </a:xfrm>
            <a:custGeom>
              <a:avLst/>
              <a:gdLst>
                <a:gd name="connsiteX0" fmla="*/ 0 w 917252"/>
                <a:gd name="connsiteY0" fmla="*/ 0 h 295450"/>
                <a:gd name="connsiteX1" fmla="*/ 917252 w 917252"/>
                <a:gd name="connsiteY1" fmla="*/ 0 h 295450"/>
                <a:gd name="connsiteX2" fmla="*/ 917252 w 917252"/>
                <a:gd name="connsiteY2" fmla="*/ 295450 h 295450"/>
                <a:gd name="connsiteX3" fmla="*/ 0 w 917252"/>
                <a:gd name="connsiteY3" fmla="*/ 295450 h 295450"/>
                <a:gd name="connsiteX4" fmla="*/ 0 w 917252"/>
                <a:gd name="connsiteY4" fmla="*/ 0 h 295450"/>
                <a:gd name="connsiteX0" fmla="*/ 0 w 917252"/>
                <a:gd name="connsiteY0" fmla="*/ 0 h 295450"/>
                <a:gd name="connsiteX1" fmla="*/ 917252 w 917252"/>
                <a:gd name="connsiteY1" fmla="*/ 67734 h 295450"/>
                <a:gd name="connsiteX2" fmla="*/ 917252 w 917252"/>
                <a:gd name="connsiteY2" fmla="*/ 295450 h 295450"/>
                <a:gd name="connsiteX3" fmla="*/ 0 w 917252"/>
                <a:gd name="connsiteY3" fmla="*/ 295450 h 295450"/>
                <a:gd name="connsiteX4" fmla="*/ 0 w 917252"/>
                <a:gd name="connsiteY4" fmla="*/ 0 h 295450"/>
                <a:gd name="connsiteX0" fmla="*/ 0 w 917252"/>
                <a:gd name="connsiteY0" fmla="*/ 0 h 295450"/>
                <a:gd name="connsiteX1" fmla="*/ 917252 w 917252"/>
                <a:gd name="connsiteY1" fmla="*/ 67734 h 295450"/>
                <a:gd name="connsiteX2" fmla="*/ 781785 w 917252"/>
                <a:gd name="connsiteY2" fmla="*/ 193850 h 295450"/>
                <a:gd name="connsiteX3" fmla="*/ 0 w 917252"/>
                <a:gd name="connsiteY3" fmla="*/ 295450 h 295450"/>
                <a:gd name="connsiteX4" fmla="*/ 0 w 917252"/>
                <a:gd name="connsiteY4" fmla="*/ 0 h 295450"/>
                <a:gd name="connsiteX0" fmla="*/ 0 w 781785"/>
                <a:gd name="connsiteY0" fmla="*/ 0 h 295450"/>
                <a:gd name="connsiteX1" fmla="*/ 781785 w 781785"/>
                <a:gd name="connsiteY1" fmla="*/ 59268 h 295450"/>
                <a:gd name="connsiteX2" fmla="*/ 781785 w 781785"/>
                <a:gd name="connsiteY2" fmla="*/ 193850 h 295450"/>
                <a:gd name="connsiteX3" fmla="*/ 0 w 781785"/>
                <a:gd name="connsiteY3" fmla="*/ 295450 h 295450"/>
                <a:gd name="connsiteX4" fmla="*/ 0 w 781785"/>
                <a:gd name="connsiteY4" fmla="*/ 0 h 2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785" h="295450">
                  <a:moveTo>
                    <a:pt x="0" y="0"/>
                  </a:moveTo>
                  <a:lnTo>
                    <a:pt x="781785" y="59268"/>
                  </a:lnTo>
                  <a:lnTo>
                    <a:pt x="781785" y="193850"/>
                  </a:lnTo>
                  <a:lnTo>
                    <a:pt x="0" y="2954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4">
              <a:extLst>
                <a:ext uri="{FF2B5EF4-FFF2-40B4-BE49-F238E27FC236}">
                  <a16:creationId xmlns:a16="http://schemas.microsoft.com/office/drawing/2014/main" id="{E5592C9B-1E3E-4B21-ACC8-9CF0EE68782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804589" y="1581357"/>
              <a:ext cx="567929" cy="636985"/>
            </a:xfrm>
            <a:custGeom>
              <a:avLst/>
              <a:gdLst>
                <a:gd name="T0" fmla="*/ 477 w 477"/>
                <a:gd name="T1" fmla="*/ 0 h 535"/>
                <a:gd name="T2" fmla="*/ 0 w 477"/>
                <a:gd name="T3" fmla="*/ 464 h 535"/>
                <a:gd name="T4" fmla="*/ 53 w 477"/>
                <a:gd name="T5" fmla="*/ 535 h 535"/>
                <a:gd name="T6" fmla="*/ 477 w 477"/>
                <a:gd name="T7" fmla="*/ 191 h 535"/>
                <a:gd name="T8" fmla="*/ 477 w 477"/>
                <a:gd name="T9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7" h="535">
                  <a:moveTo>
                    <a:pt x="477" y="0"/>
                  </a:moveTo>
                  <a:lnTo>
                    <a:pt x="0" y="464"/>
                  </a:lnTo>
                  <a:lnTo>
                    <a:pt x="53" y="535"/>
                  </a:lnTo>
                  <a:lnTo>
                    <a:pt x="477" y="191"/>
                  </a:lnTo>
                  <a:lnTo>
                    <a:pt x="477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: Shape 5">
              <a:extLst>
                <a:ext uri="{FF2B5EF4-FFF2-40B4-BE49-F238E27FC236}">
                  <a16:creationId xmlns:a16="http://schemas.microsoft.com/office/drawing/2014/main" id="{ACFDFBB4-BE7C-4488-948B-56F16D3DA69B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848869" y="3204544"/>
              <a:ext cx="567929" cy="636985"/>
            </a:xfrm>
            <a:custGeom>
              <a:avLst/>
              <a:gdLst>
                <a:gd name="T0" fmla="*/ 477 w 477"/>
                <a:gd name="T1" fmla="*/ 0 h 535"/>
                <a:gd name="T2" fmla="*/ 0 w 477"/>
                <a:gd name="T3" fmla="*/ 464 h 535"/>
                <a:gd name="T4" fmla="*/ 53 w 477"/>
                <a:gd name="T5" fmla="*/ 535 h 535"/>
                <a:gd name="T6" fmla="*/ 477 w 477"/>
                <a:gd name="T7" fmla="*/ 191 h 535"/>
                <a:gd name="T8" fmla="*/ 477 w 477"/>
                <a:gd name="T9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7" h="535">
                  <a:moveTo>
                    <a:pt x="477" y="0"/>
                  </a:moveTo>
                  <a:lnTo>
                    <a:pt x="0" y="464"/>
                  </a:lnTo>
                  <a:lnTo>
                    <a:pt x="53" y="535"/>
                  </a:lnTo>
                  <a:lnTo>
                    <a:pt x="477" y="191"/>
                  </a:lnTo>
                  <a:lnTo>
                    <a:pt x="477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: Shape 6">
              <a:extLst>
                <a:ext uri="{FF2B5EF4-FFF2-40B4-BE49-F238E27FC236}">
                  <a16:creationId xmlns:a16="http://schemas.microsoft.com/office/drawing/2014/main" id="{B399F013-0DFF-40F9-B316-5010141CB5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0507" y="1689126"/>
              <a:ext cx="567929" cy="636985"/>
            </a:xfrm>
            <a:custGeom>
              <a:avLst/>
              <a:gdLst>
                <a:gd name="T0" fmla="*/ 477 w 477"/>
                <a:gd name="T1" fmla="*/ 0 h 535"/>
                <a:gd name="T2" fmla="*/ 0 w 477"/>
                <a:gd name="T3" fmla="*/ 464 h 535"/>
                <a:gd name="T4" fmla="*/ 53 w 477"/>
                <a:gd name="T5" fmla="*/ 535 h 535"/>
                <a:gd name="T6" fmla="*/ 477 w 477"/>
                <a:gd name="T7" fmla="*/ 191 h 535"/>
                <a:gd name="T8" fmla="*/ 477 w 477"/>
                <a:gd name="T9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7" h="535">
                  <a:moveTo>
                    <a:pt x="477" y="0"/>
                  </a:moveTo>
                  <a:lnTo>
                    <a:pt x="0" y="464"/>
                  </a:lnTo>
                  <a:lnTo>
                    <a:pt x="53" y="535"/>
                  </a:lnTo>
                  <a:lnTo>
                    <a:pt x="477" y="191"/>
                  </a:lnTo>
                  <a:lnTo>
                    <a:pt x="477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: Shape 7">
              <a:extLst>
                <a:ext uri="{FF2B5EF4-FFF2-40B4-BE49-F238E27FC236}">
                  <a16:creationId xmlns:a16="http://schemas.microsoft.com/office/drawing/2014/main" id="{C0BFDFAD-940F-4052-8D92-E6B190AF34AA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4767833" y="3282444"/>
              <a:ext cx="567929" cy="636985"/>
            </a:xfrm>
            <a:custGeom>
              <a:avLst/>
              <a:gdLst>
                <a:gd name="T0" fmla="*/ 477 w 477"/>
                <a:gd name="T1" fmla="*/ 0 h 535"/>
                <a:gd name="T2" fmla="*/ 0 w 477"/>
                <a:gd name="T3" fmla="*/ 464 h 535"/>
                <a:gd name="T4" fmla="*/ 53 w 477"/>
                <a:gd name="T5" fmla="*/ 535 h 535"/>
                <a:gd name="T6" fmla="*/ 477 w 477"/>
                <a:gd name="T7" fmla="*/ 191 h 535"/>
                <a:gd name="T8" fmla="*/ 477 w 477"/>
                <a:gd name="T9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7" h="535">
                  <a:moveTo>
                    <a:pt x="477" y="0"/>
                  </a:moveTo>
                  <a:lnTo>
                    <a:pt x="0" y="464"/>
                  </a:lnTo>
                  <a:lnTo>
                    <a:pt x="53" y="535"/>
                  </a:lnTo>
                  <a:lnTo>
                    <a:pt x="477" y="191"/>
                  </a:lnTo>
                  <a:lnTo>
                    <a:pt x="477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0" name="Group 8">
              <a:extLst>
                <a:ext uri="{FF2B5EF4-FFF2-40B4-BE49-F238E27FC236}">
                  <a16:creationId xmlns:a16="http://schemas.microsoft.com/office/drawing/2014/main" id="{725477DC-6F14-4DD6-95DF-7A567C67FE10}"/>
                </a:ext>
              </a:extLst>
            </p:cNvPr>
            <p:cNvGrpSpPr/>
            <p:nvPr/>
          </p:nvGrpSpPr>
          <p:grpSpPr>
            <a:xfrm>
              <a:off x="5432153" y="1617689"/>
              <a:ext cx="1080000" cy="345281"/>
              <a:chOff x="7242870" y="2156919"/>
              <a:chExt cx="1440000" cy="460375"/>
            </a:xfrm>
          </p:grpSpPr>
          <p:sp>
            <p:nvSpPr>
              <p:cNvPr id="33" name="Freeform: Shape 31">
                <a:extLst>
                  <a:ext uri="{FF2B5EF4-FFF2-40B4-BE49-F238E27FC236}">
                    <a16:creationId xmlns:a16="http://schemas.microsoft.com/office/drawing/2014/main" id="{DFD2B931-8908-4229-A0E0-6297EE9C29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2870" y="2156919"/>
                <a:ext cx="1440000" cy="460375"/>
              </a:xfrm>
              <a:custGeom>
                <a:avLst/>
                <a:gdLst>
                  <a:gd name="T0" fmla="*/ 876 w 1020"/>
                  <a:gd name="T1" fmla="*/ 0 h 290"/>
                  <a:gd name="T2" fmla="*/ 876 w 1020"/>
                  <a:gd name="T3" fmla="*/ 58 h 290"/>
                  <a:gd name="T4" fmla="*/ 0 w 1020"/>
                  <a:gd name="T5" fmla="*/ 58 h 290"/>
                  <a:gd name="T6" fmla="*/ 0 w 1020"/>
                  <a:gd name="T7" fmla="*/ 249 h 290"/>
                  <a:gd name="T8" fmla="*/ 873 w 1020"/>
                  <a:gd name="T9" fmla="*/ 249 h 290"/>
                  <a:gd name="T10" fmla="*/ 876 w 1020"/>
                  <a:gd name="T11" fmla="*/ 290 h 290"/>
                  <a:gd name="T12" fmla="*/ 1020 w 1020"/>
                  <a:gd name="T13" fmla="*/ 146 h 290"/>
                  <a:gd name="T14" fmla="*/ 876 w 1020"/>
                  <a:gd name="T15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20" h="290">
                    <a:moveTo>
                      <a:pt x="876" y="0"/>
                    </a:moveTo>
                    <a:lnTo>
                      <a:pt x="876" y="58"/>
                    </a:lnTo>
                    <a:lnTo>
                      <a:pt x="0" y="58"/>
                    </a:lnTo>
                    <a:lnTo>
                      <a:pt x="0" y="249"/>
                    </a:lnTo>
                    <a:lnTo>
                      <a:pt x="873" y="249"/>
                    </a:lnTo>
                    <a:lnTo>
                      <a:pt x="876" y="290"/>
                    </a:lnTo>
                    <a:lnTo>
                      <a:pt x="1020" y="146"/>
                    </a:lnTo>
                    <a:lnTo>
                      <a:pt x="876" y="0"/>
                    </a:lnTo>
                    <a:close/>
                  </a:path>
                </a:pathLst>
              </a:custGeom>
              <a:blipFill dpi="0"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TextBox 32">
                <a:extLst>
                  <a:ext uri="{FF2B5EF4-FFF2-40B4-BE49-F238E27FC236}">
                    <a16:creationId xmlns:a16="http://schemas.microsoft.com/office/drawing/2014/main" id="{6D85E59E-7DFE-4936-AB61-5B69790AE31E}"/>
                  </a:ext>
                </a:extLst>
              </p:cNvPr>
              <p:cNvSpPr txBox="1"/>
              <p:nvPr/>
            </p:nvSpPr>
            <p:spPr>
              <a:xfrm>
                <a:off x="7508361" y="2263194"/>
                <a:ext cx="1107996" cy="276999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11" name="Group 9">
              <a:extLst>
                <a:ext uri="{FF2B5EF4-FFF2-40B4-BE49-F238E27FC236}">
                  <a16:creationId xmlns:a16="http://schemas.microsoft.com/office/drawing/2014/main" id="{9D811249-A8D0-4286-85C1-3A96A413D9EB}"/>
                </a:ext>
              </a:extLst>
            </p:cNvPr>
            <p:cNvGrpSpPr/>
            <p:nvPr/>
          </p:nvGrpSpPr>
          <p:grpSpPr>
            <a:xfrm>
              <a:off x="5431020" y="2714284"/>
              <a:ext cx="1080000" cy="345281"/>
              <a:chOff x="7241359" y="3619046"/>
              <a:chExt cx="1440000" cy="460375"/>
            </a:xfrm>
          </p:grpSpPr>
          <p:sp>
            <p:nvSpPr>
              <p:cNvPr id="31" name="Freeform: Shape 29">
                <a:extLst>
                  <a:ext uri="{FF2B5EF4-FFF2-40B4-BE49-F238E27FC236}">
                    <a16:creationId xmlns:a16="http://schemas.microsoft.com/office/drawing/2014/main" id="{10F4D7AD-F5C1-4DA9-9878-FDF7E33BAB72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>
                <a:off x="7241359" y="3619046"/>
                <a:ext cx="1440000" cy="460375"/>
              </a:xfrm>
              <a:custGeom>
                <a:avLst/>
                <a:gdLst>
                  <a:gd name="T0" fmla="*/ 876 w 1020"/>
                  <a:gd name="T1" fmla="*/ 0 h 290"/>
                  <a:gd name="T2" fmla="*/ 876 w 1020"/>
                  <a:gd name="T3" fmla="*/ 58 h 290"/>
                  <a:gd name="T4" fmla="*/ 0 w 1020"/>
                  <a:gd name="T5" fmla="*/ 58 h 290"/>
                  <a:gd name="T6" fmla="*/ 0 w 1020"/>
                  <a:gd name="T7" fmla="*/ 249 h 290"/>
                  <a:gd name="T8" fmla="*/ 873 w 1020"/>
                  <a:gd name="T9" fmla="*/ 249 h 290"/>
                  <a:gd name="T10" fmla="*/ 876 w 1020"/>
                  <a:gd name="T11" fmla="*/ 290 h 290"/>
                  <a:gd name="T12" fmla="*/ 1020 w 1020"/>
                  <a:gd name="T13" fmla="*/ 146 h 290"/>
                  <a:gd name="T14" fmla="*/ 876 w 1020"/>
                  <a:gd name="T15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20" h="290">
                    <a:moveTo>
                      <a:pt x="876" y="0"/>
                    </a:moveTo>
                    <a:lnTo>
                      <a:pt x="876" y="58"/>
                    </a:lnTo>
                    <a:lnTo>
                      <a:pt x="0" y="58"/>
                    </a:lnTo>
                    <a:lnTo>
                      <a:pt x="0" y="249"/>
                    </a:lnTo>
                    <a:lnTo>
                      <a:pt x="873" y="249"/>
                    </a:lnTo>
                    <a:lnTo>
                      <a:pt x="876" y="290"/>
                    </a:lnTo>
                    <a:lnTo>
                      <a:pt x="1020" y="146"/>
                    </a:lnTo>
                    <a:lnTo>
                      <a:pt x="876" y="0"/>
                    </a:lnTo>
                    <a:close/>
                  </a:path>
                </a:pathLst>
              </a:custGeom>
              <a:blipFill dpi="0"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TextBox 30">
                <a:extLst>
                  <a:ext uri="{FF2B5EF4-FFF2-40B4-BE49-F238E27FC236}">
                    <a16:creationId xmlns:a16="http://schemas.microsoft.com/office/drawing/2014/main" id="{353D8454-8CC2-49C3-BA29-15693B78BD52}"/>
                  </a:ext>
                </a:extLst>
              </p:cNvPr>
              <p:cNvSpPr txBox="1"/>
              <p:nvPr/>
            </p:nvSpPr>
            <p:spPr>
              <a:xfrm>
                <a:off x="7508361" y="3699660"/>
                <a:ext cx="1107996" cy="276999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12" name="Group 10">
              <a:extLst>
                <a:ext uri="{FF2B5EF4-FFF2-40B4-BE49-F238E27FC236}">
                  <a16:creationId xmlns:a16="http://schemas.microsoft.com/office/drawing/2014/main" id="{5A713954-9264-4BC8-867F-B61E784BA1B0}"/>
                </a:ext>
              </a:extLst>
            </p:cNvPr>
            <p:cNvGrpSpPr/>
            <p:nvPr/>
          </p:nvGrpSpPr>
          <p:grpSpPr>
            <a:xfrm>
              <a:off x="5338345" y="3645585"/>
              <a:ext cx="1083401" cy="345281"/>
              <a:chOff x="7117793" y="4860780"/>
              <a:chExt cx="1444535" cy="460375"/>
            </a:xfrm>
          </p:grpSpPr>
          <p:sp>
            <p:nvSpPr>
              <p:cNvPr id="29" name="Freeform: Shape 27">
                <a:extLst>
                  <a:ext uri="{FF2B5EF4-FFF2-40B4-BE49-F238E27FC236}">
                    <a16:creationId xmlns:a16="http://schemas.microsoft.com/office/drawing/2014/main" id="{00C9655D-2223-4BB5-9C5D-B754F79FDD4E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>
                <a:off x="7117793" y="4860780"/>
                <a:ext cx="1440000" cy="460375"/>
              </a:xfrm>
              <a:custGeom>
                <a:avLst/>
                <a:gdLst>
                  <a:gd name="T0" fmla="*/ 876 w 1020"/>
                  <a:gd name="T1" fmla="*/ 0 h 290"/>
                  <a:gd name="T2" fmla="*/ 876 w 1020"/>
                  <a:gd name="T3" fmla="*/ 58 h 290"/>
                  <a:gd name="T4" fmla="*/ 0 w 1020"/>
                  <a:gd name="T5" fmla="*/ 58 h 290"/>
                  <a:gd name="T6" fmla="*/ 0 w 1020"/>
                  <a:gd name="T7" fmla="*/ 249 h 290"/>
                  <a:gd name="T8" fmla="*/ 873 w 1020"/>
                  <a:gd name="T9" fmla="*/ 249 h 290"/>
                  <a:gd name="T10" fmla="*/ 876 w 1020"/>
                  <a:gd name="T11" fmla="*/ 290 h 290"/>
                  <a:gd name="T12" fmla="*/ 1020 w 1020"/>
                  <a:gd name="T13" fmla="*/ 146 h 290"/>
                  <a:gd name="T14" fmla="*/ 876 w 1020"/>
                  <a:gd name="T15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20" h="290">
                    <a:moveTo>
                      <a:pt x="876" y="0"/>
                    </a:moveTo>
                    <a:lnTo>
                      <a:pt x="876" y="58"/>
                    </a:lnTo>
                    <a:lnTo>
                      <a:pt x="0" y="58"/>
                    </a:lnTo>
                    <a:lnTo>
                      <a:pt x="0" y="249"/>
                    </a:lnTo>
                    <a:lnTo>
                      <a:pt x="873" y="249"/>
                    </a:lnTo>
                    <a:lnTo>
                      <a:pt x="876" y="290"/>
                    </a:lnTo>
                    <a:lnTo>
                      <a:pt x="1020" y="146"/>
                    </a:lnTo>
                    <a:lnTo>
                      <a:pt x="876" y="0"/>
                    </a:lnTo>
                    <a:close/>
                  </a:path>
                </a:pathLst>
              </a:custGeom>
              <a:blipFill dpi="0"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TextBox 28">
                <a:extLst>
                  <a:ext uri="{FF2B5EF4-FFF2-40B4-BE49-F238E27FC236}">
                    <a16:creationId xmlns:a16="http://schemas.microsoft.com/office/drawing/2014/main" id="{3735F8F3-3E0B-4AB7-A636-D96B94CDCCF2}"/>
                  </a:ext>
                </a:extLst>
              </p:cNvPr>
              <p:cNvSpPr txBox="1"/>
              <p:nvPr/>
            </p:nvSpPr>
            <p:spPr>
              <a:xfrm>
                <a:off x="7454332" y="4936335"/>
                <a:ext cx="1107996" cy="276999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2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13" name="Group 11">
              <a:extLst>
                <a:ext uri="{FF2B5EF4-FFF2-40B4-BE49-F238E27FC236}">
                  <a16:creationId xmlns:a16="http://schemas.microsoft.com/office/drawing/2014/main" id="{DF821C64-7C48-4325-8BBF-DEABADD455F5}"/>
                </a:ext>
              </a:extLst>
            </p:cNvPr>
            <p:cNvGrpSpPr/>
            <p:nvPr/>
          </p:nvGrpSpPr>
          <p:grpSpPr>
            <a:xfrm>
              <a:off x="2729978" y="1509919"/>
              <a:ext cx="1080000" cy="345281"/>
              <a:chOff x="3639970" y="2013226"/>
              <a:chExt cx="1440000" cy="460375"/>
            </a:xfrm>
          </p:grpSpPr>
          <p:sp>
            <p:nvSpPr>
              <p:cNvPr id="27" name="Freeform: Shape 25">
                <a:extLst>
                  <a:ext uri="{FF2B5EF4-FFF2-40B4-BE49-F238E27FC236}">
                    <a16:creationId xmlns:a16="http://schemas.microsoft.com/office/drawing/2014/main" id="{B9984AEB-07A8-4EE3-A8AC-924FF75E136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3639970" y="2013226"/>
                <a:ext cx="1440000" cy="460375"/>
              </a:xfrm>
              <a:custGeom>
                <a:avLst/>
                <a:gdLst>
                  <a:gd name="T0" fmla="*/ 876 w 1020"/>
                  <a:gd name="T1" fmla="*/ 0 h 290"/>
                  <a:gd name="T2" fmla="*/ 876 w 1020"/>
                  <a:gd name="T3" fmla="*/ 58 h 290"/>
                  <a:gd name="T4" fmla="*/ 0 w 1020"/>
                  <a:gd name="T5" fmla="*/ 58 h 290"/>
                  <a:gd name="T6" fmla="*/ 0 w 1020"/>
                  <a:gd name="T7" fmla="*/ 249 h 290"/>
                  <a:gd name="T8" fmla="*/ 873 w 1020"/>
                  <a:gd name="T9" fmla="*/ 249 h 290"/>
                  <a:gd name="T10" fmla="*/ 876 w 1020"/>
                  <a:gd name="T11" fmla="*/ 290 h 290"/>
                  <a:gd name="T12" fmla="*/ 1020 w 1020"/>
                  <a:gd name="T13" fmla="*/ 146 h 290"/>
                  <a:gd name="T14" fmla="*/ 876 w 1020"/>
                  <a:gd name="T15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20" h="290">
                    <a:moveTo>
                      <a:pt x="876" y="0"/>
                    </a:moveTo>
                    <a:lnTo>
                      <a:pt x="876" y="58"/>
                    </a:lnTo>
                    <a:lnTo>
                      <a:pt x="0" y="58"/>
                    </a:lnTo>
                    <a:lnTo>
                      <a:pt x="0" y="249"/>
                    </a:lnTo>
                    <a:lnTo>
                      <a:pt x="873" y="249"/>
                    </a:lnTo>
                    <a:lnTo>
                      <a:pt x="876" y="290"/>
                    </a:lnTo>
                    <a:lnTo>
                      <a:pt x="1020" y="146"/>
                    </a:lnTo>
                    <a:lnTo>
                      <a:pt x="876" y="0"/>
                    </a:lnTo>
                    <a:close/>
                  </a:path>
                </a:pathLst>
              </a:custGeom>
              <a:blipFill dpi="0"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TextBox 26">
                <a:extLst>
                  <a:ext uri="{FF2B5EF4-FFF2-40B4-BE49-F238E27FC236}">
                    <a16:creationId xmlns:a16="http://schemas.microsoft.com/office/drawing/2014/main" id="{DE880E8A-9CB4-46F0-AAC5-F2473B195849}"/>
                  </a:ext>
                </a:extLst>
              </p:cNvPr>
              <p:cNvSpPr txBox="1"/>
              <p:nvPr/>
            </p:nvSpPr>
            <p:spPr>
              <a:xfrm>
                <a:off x="3957488" y="2118403"/>
                <a:ext cx="1107997" cy="276999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r"/>
                <a:r>
                  <a:rPr lang="zh-CN" altLang="en-US" sz="12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14" name="Group 12">
              <a:extLst>
                <a:ext uri="{FF2B5EF4-FFF2-40B4-BE49-F238E27FC236}">
                  <a16:creationId xmlns:a16="http://schemas.microsoft.com/office/drawing/2014/main" id="{4A19A686-7253-4A48-BF92-E55C4FFDD7AA}"/>
                </a:ext>
              </a:extLst>
            </p:cNvPr>
            <p:cNvGrpSpPr/>
            <p:nvPr/>
          </p:nvGrpSpPr>
          <p:grpSpPr>
            <a:xfrm>
              <a:off x="2591825" y="2514117"/>
              <a:ext cx="1144584" cy="345281"/>
              <a:chOff x="3404010" y="3352156"/>
              <a:chExt cx="1526112" cy="460375"/>
            </a:xfrm>
          </p:grpSpPr>
          <p:sp>
            <p:nvSpPr>
              <p:cNvPr id="25" name="Freeform: Shape 23">
                <a:extLst>
                  <a:ext uri="{FF2B5EF4-FFF2-40B4-BE49-F238E27FC236}">
                    <a16:creationId xmlns:a16="http://schemas.microsoft.com/office/drawing/2014/main" id="{FFEC515A-5032-460F-AC86-B6EDFB2A8CF8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3404010" y="3352156"/>
                <a:ext cx="1526112" cy="460375"/>
              </a:xfrm>
              <a:custGeom>
                <a:avLst/>
                <a:gdLst>
                  <a:gd name="T0" fmla="*/ 876 w 1020"/>
                  <a:gd name="T1" fmla="*/ 0 h 290"/>
                  <a:gd name="T2" fmla="*/ 876 w 1020"/>
                  <a:gd name="T3" fmla="*/ 58 h 290"/>
                  <a:gd name="T4" fmla="*/ 0 w 1020"/>
                  <a:gd name="T5" fmla="*/ 58 h 290"/>
                  <a:gd name="T6" fmla="*/ 0 w 1020"/>
                  <a:gd name="T7" fmla="*/ 249 h 290"/>
                  <a:gd name="T8" fmla="*/ 873 w 1020"/>
                  <a:gd name="T9" fmla="*/ 249 h 290"/>
                  <a:gd name="T10" fmla="*/ 876 w 1020"/>
                  <a:gd name="T11" fmla="*/ 290 h 290"/>
                  <a:gd name="T12" fmla="*/ 1020 w 1020"/>
                  <a:gd name="T13" fmla="*/ 146 h 290"/>
                  <a:gd name="T14" fmla="*/ 876 w 1020"/>
                  <a:gd name="T15" fmla="*/ 0 h 290"/>
                  <a:gd name="connsiteX0" fmla="*/ 9186 w 10598"/>
                  <a:gd name="connsiteY0" fmla="*/ 0 h 10000"/>
                  <a:gd name="connsiteX1" fmla="*/ 9186 w 10598"/>
                  <a:gd name="connsiteY1" fmla="*/ 2000 h 10000"/>
                  <a:gd name="connsiteX2" fmla="*/ 598 w 10598"/>
                  <a:gd name="connsiteY2" fmla="*/ 2000 h 10000"/>
                  <a:gd name="connsiteX3" fmla="*/ 0 w 10598"/>
                  <a:gd name="connsiteY3" fmla="*/ 8675 h 10000"/>
                  <a:gd name="connsiteX4" fmla="*/ 9157 w 10598"/>
                  <a:gd name="connsiteY4" fmla="*/ 8586 h 10000"/>
                  <a:gd name="connsiteX5" fmla="*/ 9186 w 10598"/>
                  <a:gd name="connsiteY5" fmla="*/ 10000 h 10000"/>
                  <a:gd name="connsiteX6" fmla="*/ 10598 w 10598"/>
                  <a:gd name="connsiteY6" fmla="*/ 5034 h 10000"/>
                  <a:gd name="connsiteX7" fmla="*/ 9186 w 10598"/>
                  <a:gd name="connsiteY7" fmla="*/ 0 h 10000"/>
                  <a:gd name="connsiteX0" fmla="*/ 9186 w 10598"/>
                  <a:gd name="connsiteY0" fmla="*/ 0 h 10000"/>
                  <a:gd name="connsiteX1" fmla="*/ 9186 w 10598"/>
                  <a:gd name="connsiteY1" fmla="*/ 2000 h 10000"/>
                  <a:gd name="connsiteX2" fmla="*/ 598 w 10598"/>
                  <a:gd name="connsiteY2" fmla="*/ 2000 h 10000"/>
                  <a:gd name="connsiteX3" fmla="*/ 0 w 10598"/>
                  <a:gd name="connsiteY3" fmla="*/ 8408 h 10000"/>
                  <a:gd name="connsiteX4" fmla="*/ 9157 w 10598"/>
                  <a:gd name="connsiteY4" fmla="*/ 8586 h 10000"/>
                  <a:gd name="connsiteX5" fmla="*/ 9186 w 10598"/>
                  <a:gd name="connsiteY5" fmla="*/ 10000 h 10000"/>
                  <a:gd name="connsiteX6" fmla="*/ 10598 w 10598"/>
                  <a:gd name="connsiteY6" fmla="*/ 5034 h 10000"/>
                  <a:gd name="connsiteX7" fmla="*/ 9186 w 10598"/>
                  <a:gd name="connsiteY7" fmla="*/ 0 h 10000"/>
                  <a:gd name="connsiteX0" fmla="*/ 9186 w 10598"/>
                  <a:gd name="connsiteY0" fmla="*/ 0 h 10000"/>
                  <a:gd name="connsiteX1" fmla="*/ 9186 w 10598"/>
                  <a:gd name="connsiteY1" fmla="*/ 2000 h 10000"/>
                  <a:gd name="connsiteX2" fmla="*/ 598 w 10598"/>
                  <a:gd name="connsiteY2" fmla="*/ 2000 h 10000"/>
                  <a:gd name="connsiteX3" fmla="*/ 0 w 10598"/>
                  <a:gd name="connsiteY3" fmla="*/ 8586 h 10000"/>
                  <a:gd name="connsiteX4" fmla="*/ 9157 w 10598"/>
                  <a:gd name="connsiteY4" fmla="*/ 8586 h 10000"/>
                  <a:gd name="connsiteX5" fmla="*/ 9186 w 10598"/>
                  <a:gd name="connsiteY5" fmla="*/ 10000 h 10000"/>
                  <a:gd name="connsiteX6" fmla="*/ 10598 w 10598"/>
                  <a:gd name="connsiteY6" fmla="*/ 5034 h 10000"/>
                  <a:gd name="connsiteX7" fmla="*/ 9186 w 10598"/>
                  <a:gd name="connsiteY7" fmla="*/ 0 h 10000"/>
                  <a:gd name="connsiteX0" fmla="*/ 9193 w 10605"/>
                  <a:gd name="connsiteY0" fmla="*/ 0 h 10000"/>
                  <a:gd name="connsiteX1" fmla="*/ 9193 w 10605"/>
                  <a:gd name="connsiteY1" fmla="*/ 2000 h 10000"/>
                  <a:gd name="connsiteX2" fmla="*/ 64 w 10605"/>
                  <a:gd name="connsiteY2" fmla="*/ 2000 h 10000"/>
                  <a:gd name="connsiteX3" fmla="*/ 7 w 10605"/>
                  <a:gd name="connsiteY3" fmla="*/ 8586 h 10000"/>
                  <a:gd name="connsiteX4" fmla="*/ 9164 w 10605"/>
                  <a:gd name="connsiteY4" fmla="*/ 8586 h 10000"/>
                  <a:gd name="connsiteX5" fmla="*/ 9193 w 10605"/>
                  <a:gd name="connsiteY5" fmla="*/ 10000 h 10000"/>
                  <a:gd name="connsiteX6" fmla="*/ 10605 w 10605"/>
                  <a:gd name="connsiteY6" fmla="*/ 5034 h 10000"/>
                  <a:gd name="connsiteX7" fmla="*/ 9193 w 10605"/>
                  <a:gd name="connsiteY7" fmla="*/ 0 h 10000"/>
                  <a:gd name="connsiteX0" fmla="*/ 9186 w 10598"/>
                  <a:gd name="connsiteY0" fmla="*/ 0 h 10000"/>
                  <a:gd name="connsiteX1" fmla="*/ 9186 w 10598"/>
                  <a:gd name="connsiteY1" fmla="*/ 2000 h 10000"/>
                  <a:gd name="connsiteX2" fmla="*/ 57 w 10598"/>
                  <a:gd name="connsiteY2" fmla="*/ 2000 h 10000"/>
                  <a:gd name="connsiteX3" fmla="*/ 0 w 10598"/>
                  <a:gd name="connsiteY3" fmla="*/ 8586 h 10000"/>
                  <a:gd name="connsiteX4" fmla="*/ 9157 w 10598"/>
                  <a:gd name="connsiteY4" fmla="*/ 8586 h 10000"/>
                  <a:gd name="connsiteX5" fmla="*/ 9186 w 10598"/>
                  <a:gd name="connsiteY5" fmla="*/ 10000 h 10000"/>
                  <a:gd name="connsiteX6" fmla="*/ 10598 w 10598"/>
                  <a:gd name="connsiteY6" fmla="*/ 5034 h 10000"/>
                  <a:gd name="connsiteX7" fmla="*/ 9186 w 10598"/>
                  <a:gd name="connsiteY7" fmla="*/ 0 h 10000"/>
                  <a:gd name="connsiteX0" fmla="*/ 9186 w 10598"/>
                  <a:gd name="connsiteY0" fmla="*/ 0 h 10000"/>
                  <a:gd name="connsiteX1" fmla="*/ 9186 w 10598"/>
                  <a:gd name="connsiteY1" fmla="*/ 2000 h 10000"/>
                  <a:gd name="connsiteX2" fmla="*/ 57 w 10598"/>
                  <a:gd name="connsiteY2" fmla="*/ 2000 h 10000"/>
                  <a:gd name="connsiteX3" fmla="*/ 0 w 10598"/>
                  <a:gd name="connsiteY3" fmla="*/ 8586 h 10000"/>
                  <a:gd name="connsiteX4" fmla="*/ 9157 w 10598"/>
                  <a:gd name="connsiteY4" fmla="*/ 8586 h 10000"/>
                  <a:gd name="connsiteX5" fmla="*/ 9186 w 10598"/>
                  <a:gd name="connsiteY5" fmla="*/ 10000 h 10000"/>
                  <a:gd name="connsiteX6" fmla="*/ 10598 w 10598"/>
                  <a:gd name="connsiteY6" fmla="*/ 5034 h 10000"/>
                  <a:gd name="connsiteX7" fmla="*/ 9186 w 10598"/>
                  <a:gd name="connsiteY7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598" h="10000">
                    <a:moveTo>
                      <a:pt x="9186" y="0"/>
                    </a:moveTo>
                    <a:lnTo>
                      <a:pt x="9186" y="2000"/>
                    </a:lnTo>
                    <a:lnTo>
                      <a:pt x="57" y="2000"/>
                    </a:lnTo>
                    <a:cubicBezTo>
                      <a:pt x="29" y="4403"/>
                      <a:pt x="57" y="6183"/>
                      <a:pt x="0" y="8586"/>
                    </a:cubicBezTo>
                    <a:lnTo>
                      <a:pt x="9157" y="8586"/>
                    </a:lnTo>
                    <a:cubicBezTo>
                      <a:pt x="9167" y="9057"/>
                      <a:pt x="9176" y="9529"/>
                      <a:pt x="9186" y="10000"/>
                    </a:cubicBezTo>
                    <a:lnTo>
                      <a:pt x="10598" y="5034"/>
                    </a:lnTo>
                    <a:lnTo>
                      <a:pt x="9186" y="0"/>
                    </a:lnTo>
                    <a:close/>
                  </a:path>
                </a:pathLst>
              </a:custGeom>
              <a:blipFill dpi="0"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TextBox 24">
                <a:extLst>
                  <a:ext uri="{FF2B5EF4-FFF2-40B4-BE49-F238E27FC236}">
                    <a16:creationId xmlns:a16="http://schemas.microsoft.com/office/drawing/2014/main" id="{CD5CC61E-D1FF-4379-8557-24B4C68AF266}"/>
                  </a:ext>
                </a:extLst>
              </p:cNvPr>
              <p:cNvSpPr txBox="1"/>
              <p:nvPr/>
            </p:nvSpPr>
            <p:spPr>
              <a:xfrm>
                <a:off x="3811856" y="3424652"/>
                <a:ext cx="1107997" cy="276999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r"/>
                <a:r>
                  <a:rPr lang="zh-CN" altLang="en-US" sz="12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  <p:grpSp>
          <p:nvGrpSpPr>
            <p:cNvPr id="15" name="Group 13">
              <a:extLst>
                <a:ext uri="{FF2B5EF4-FFF2-40B4-BE49-F238E27FC236}">
                  <a16:creationId xmlns:a16="http://schemas.microsoft.com/office/drawing/2014/main" id="{845826D0-86E0-488F-BFF2-924021229CC6}"/>
                </a:ext>
              </a:extLst>
            </p:cNvPr>
            <p:cNvGrpSpPr/>
            <p:nvPr/>
          </p:nvGrpSpPr>
          <p:grpSpPr>
            <a:xfrm>
              <a:off x="2773127" y="3567685"/>
              <a:ext cx="1080000" cy="345281"/>
              <a:chOff x="3697502" y="4756913"/>
              <a:chExt cx="1440000" cy="460375"/>
            </a:xfrm>
          </p:grpSpPr>
          <p:sp>
            <p:nvSpPr>
              <p:cNvPr id="23" name="Freeform: Shape 21">
                <a:extLst>
                  <a:ext uri="{FF2B5EF4-FFF2-40B4-BE49-F238E27FC236}">
                    <a16:creationId xmlns:a16="http://schemas.microsoft.com/office/drawing/2014/main" id="{02847C07-7E0F-4F22-BD82-AE5F9DB92BE6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>
                <a:off x="3697502" y="4756913"/>
                <a:ext cx="1440000" cy="460375"/>
              </a:xfrm>
              <a:custGeom>
                <a:avLst/>
                <a:gdLst>
                  <a:gd name="T0" fmla="*/ 876 w 1020"/>
                  <a:gd name="T1" fmla="*/ 0 h 290"/>
                  <a:gd name="T2" fmla="*/ 876 w 1020"/>
                  <a:gd name="T3" fmla="*/ 58 h 290"/>
                  <a:gd name="T4" fmla="*/ 0 w 1020"/>
                  <a:gd name="T5" fmla="*/ 58 h 290"/>
                  <a:gd name="T6" fmla="*/ 0 w 1020"/>
                  <a:gd name="T7" fmla="*/ 249 h 290"/>
                  <a:gd name="T8" fmla="*/ 873 w 1020"/>
                  <a:gd name="T9" fmla="*/ 249 h 290"/>
                  <a:gd name="T10" fmla="*/ 876 w 1020"/>
                  <a:gd name="T11" fmla="*/ 290 h 290"/>
                  <a:gd name="T12" fmla="*/ 1020 w 1020"/>
                  <a:gd name="T13" fmla="*/ 146 h 290"/>
                  <a:gd name="T14" fmla="*/ 876 w 1020"/>
                  <a:gd name="T15" fmla="*/ 0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20" h="290">
                    <a:moveTo>
                      <a:pt x="876" y="0"/>
                    </a:moveTo>
                    <a:lnTo>
                      <a:pt x="876" y="58"/>
                    </a:lnTo>
                    <a:lnTo>
                      <a:pt x="0" y="58"/>
                    </a:lnTo>
                    <a:lnTo>
                      <a:pt x="0" y="249"/>
                    </a:lnTo>
                    <a:lnTo>
                      <a:pt x="873" y="249"/>
                    </a:lnTo>
                    <a:lnTo>
                      <a:pt x="876" y="290"/>
                    </a:lnTo>
                    <a:lnTo>
                      <a:pt x="1020" y="146"/>
                    </a:lnTo>
                    <a:lnTo>
                      <a:pt x="876" y="0"/>
                    </a:lnTo>
                    <a:close/>
                  </a:path>
                </a:pathLst>
              </a:custGeom>
              <a:blipFill dpi="0"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TextBox 22">
                <a:extLst>
                  <a:ext uri="{FF2B5EF4-FFF2-40B4-BE49-F238E27FC236}">
                    <a16:creationId xmlns:a16="http://schemas.microsoft.com/office/drawing/2014/main" id="{981423A8-3A18-4C91-A345-E30A6F9EFE9A}"/>
                  </a:ext>
                </a:extLst>
              </p:cNvPr>
              <p:cNvSpPr txBox="1"/>
              <p:nvPr/>
            </p:nvSpPr>
            <p:spPr>
              <a:xfrm>
                <a:off x="3763549" y="4819689"/>
                <a:ext cx="1107997" cy="276999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r"/>
                <a:r>
                  <a:rPr lang="zh-CN" altLang="en-US" sz="1200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添加标题文本</a:t>
                </a:r>
              </a:p>
            </p:txBody>
          </p:sp>
        </p:grpSp>
      </p:grpSp>
      <p:sp>
        <p:nvSpPr>
          <p:cNvPr id="16" name="Rectangle 14">
            <a:extLst>
              <a:ext uri="{FF2B5EF4-FFF2-40B4-BE49-F238E27FC236}">
                <a16:creationId xmlns:a16="http://schemas.microsoft.com/office/drawing/2014/main" id="{76145A78-C867-44AA-B774-F9C12D26C9F4}"/>
              </a:ext>
            </a:extLst>
          </p:cNvPr>
          <p:cNvSpPr/>
          <p:nvPr/>
        </p:nvSpPr>
        <p:spPr>
          <a:xfrm>
            <a:off x="1012721" y="1213301"/>
            <a:ext cx="1732232" cy="484748"/>
          </a:xfrm>
          <a:prstGeom prst="rect">
            <a:avLst/>
          </a:prstGeom>
        </p:spPr>
        <p:txBody>
          <a:bodyPr wrap="square">
            <a:normAutofit fontScale="700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Rectangle 15">
            <a:extLst>
              <a:ext uri="{FF2B5EF4-FFF2-40B4-BE49-F238E27FC236}">
                <a16:creationId xmlns:a16="http://schemas.microsoft.com/office/drawing/2014/main" id="{FDD37D17-809C-4B83-8EED-D915568D94DC}"/>
              </a:ext>
            </a:extLst>
          </p:cNvPr>
          <p:cNvSpPr/>
          <p:nvPr/>
        </p:nvSpPr>
        <p:spPr>
          <a:xfrm>
            <a:off x="772140" y="2223026"/>
            <a:ext cx="1732232" cy="484748"/>
          </a:xfrm>
          <a:prstGeom prst="rect">
            <a:avLst/>
          </a:prstGeom>
        </p:spPr>
        <p:txBody>
          <a:bodyPr wrap="square">
            <a:normAutofit fontScale="700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4EBE1A22-8C0D-47E9-990F-B2D037EA7281}"/>
              </a:ext>
            </a:extLst>
          </p:cNvPr>
          <p:cNvSpPr/>
          <p:nvPr/>
        </p:nvSpPr>
        <p:spPr>
          <a:xfrm>
            <a:off x="980601" y="3252282"/>
            <a:ext cx="1732232" cy="484748"/>
          </a:xfrm>
          <a:prstGeom prst="rect">
            <a:avLst/>
          </a:prstGeom>
        </p:spPr>
        <p:txBody>
          <a:bodyPr wrap="square">
            <a:normAutofit fontScale="700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Rectangle 17">
            <a:extLst>
              <a:ext uri="{FF2B5EF4-FFF2-40B4-BE49-F238E27FC236}">
                <a16:creationId xmlns:a16="http://schemas.microsoft.com/office/drawing/2014/main" id="{BA2A008D-6F12-4DC7-82D3-C981B26C4388}"/>
              </a:ext>
            </a:extLst>
          </p:cNvPr>
          <p:cNvSpPr/>
          <p:nvPr/>
        </p:nvSpPr>
        <p:spPr>
          <a:xfrm>
            <a:off x="6515870" y="1300405"/>
            <a:ext cx="1809548" cy="484748"/>
          </a:xfrm>
          <a:prstGeom prst="rect">
            <a:avLst/>
          </a:prstGeom>
        </p:spPr>
        <p:txBody>
          <a:bodyPr wrap="square"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Rectangle 18">
            <a:extLst>
              <a:ext uri="{FF2B5EF4-FFF2-40B4-BE49-F238E27FC236}">
                <a16:creationId xmlns:a16="http://schemas.microsoft.com/office/drawing/2014/main" id="{6FED7FF9-8164-489E-90DA-A4EB034B5B11}"/>
              </a:ext>
            </a:extLst>
          </p:cNvPr>
          <p:cNvSpPr/>
          <p:nvPr/>
        </p:nvSpPr>
        <p:spPr>
          <a:xfrm>
            <a:off x="6523248" y="2370694"/>
            <a:ext cx="1809548" cy="484748"/>
          </a:xfrm>
          <a:prstGeom prst="rect">
            <a:avLst/>
          </a:prstGeom>
        </p:spPr>
        <p:txBody>
          <a:bodyPr wrap="square"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Rectangle 19">
            <a:extLst>
              <a:ext uri="{FF2B5EF4-FFF2-40B4-BE49-F238E27FC236}">
                <a16:creationId xmlns:a16="http://schemas.microsoft.com/office/drawing/2014/main" id="{A6AECD0E-854D-4983-AD19-CE7A45D077C8}"/>
              </a:ext>
            </a:extLst>
          </p:cNvPr>
          <p:cNvSpPr/>
          <p:nvPr/>
        </p:nvSpPr>
        <p:spPr>
          <a:xfrm>
            <a:off x="6523248" y="3333800"/>
            <a:ext cx="1809548" cy="484748"/>
          </a:xfrm>
          <a:prstGeom prst="rect">
            <a:avLst/>
          </a:prstGeom>
        </p:spPr>
        <p:txBody>
          <a:bodyPr wrap="square"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20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2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Freeform: Shape 20">
            <a:extLst>
              <a:ext uri="{FF2B5EF4-FFF2-40B4-BE49-F238E27FC236}">
                <a16:creationId xmlns:a16="http://schemas.microsoft.com/office/drawing/2014/main" id="{9F2DAA19-7789-4B70-840F-229485530A66}"/>
              </a:ext>
            </a:extLst>
          </p:cNvPr>
          <p:cNvSpPr>
            <a:spLocks/>
          </p:cNvSpPr>
          <p:nvPr/>
        </p:nvSpPr>
        <p:spPr bwMode="auto">
          <a:xfrm>
            <a:off x="3607769" y="1347614"/>
            <a:ext cx="1983233" cy="2871047"/>
          </a:xfrm>
          <a:custGeom>
            <a:avLst/>
            <a:gdLst>
              <a:gd name="T0" fmla="*/ 200 w 205"/>
              <a:gd name="T1" fmla="*/ 119 h 298"/>
              <a:gd name="T2" fmla="*/ 177 w 205"/>
              <a:gd name="T3" fmla="*/ 115 h 298"/>
              <a:gd name="T4" fmla="*/ 151 w 205"/>
              <a:gd name="T5" fmla="*/ 86 h 298"/>
              <a:gd name="T6" fmla="*/ 137 w 205"/>
              <a:gd name="T7" fmla="*/ 48 h 298"/>
              <a:gd name="T8" fmla="*/ 114 w 205"/>
              <a:gd name="T9" fmla="*/ 39 h 298"/>
              <a:gd name="T10" fmla="*/ 121 w 205"/>
              <a:gd name="T11" fmla="*/ 21 h 298"/>
              <a:gd name="T12" fmla="*/ 119 w 205"/>
              <a:gd name="T13" fmla="*/ 14 h 298"/>
              <a:gd name="T14" fmla="*/ 111 w 205"/>
              <a:gd name="T15" fmla="*/ 3 h 298"/>
              <a:gd name="T16" fmla="*/ 109 w 205"/>
              <a:gd name="T17" fmla="*/ 3 h 298"/>
              <a:gd name="T18" fmla="*/ 109 w 205"/>
              <a:gd name="T19" fmla="*/ 3 h 298"/>
              <a:gd name="T20" fmla="*/ 101 w 205"/>
              <a:gd name="T21" fmla="*/ 1 h 298"/>
              <a:gd name="T22" fmla="*/ 99 w 205"/>
              <a:gd name="T23" fmla="*/ 1 h 298"/>
              <a:gd name="T24" fmla="*/ 93 w 205"/>
              <a:gd name="T25" fmla="*/ 10 h 298"/>
              <a:gd name="T26" fmla="*/ 93 w 205"/>
              <a:gd name="T27" fmla="*/ 13 h 298"/>
              <a:gd name="T28" fmla="*/ 92 w 205"/>
              <a:gd name="T29" fmla="*/ 14 h 298"/>
              <a:gd name="T30" fmla="*/ 91 w 205"/>
              <a:gd name="T31" fmla="*/ 27 h 298"/>
              <a:gd name="T32" fmla="*/ 90 w 205"/>
              <a:gd name="T33" fmla="*/ 42 h 298"/>
              <a:gd name="T34" fmla="*/ 63 w 205"/>
              <a:gd name="T35" fmla="*/ 58 h 298"/>
              <a:gd name="T36" fmla="*/ 52 w 205"/>
              <a:gd name="T37" fmla="*/ 88 h 298"/>
              <a:gd name="T38" fmla="*/ 25 w 205"/>
              <a:gd name="T39" fmla="*/ 121 h 298"/>
              <a:gd name="T40" fmla="*/ 6 w 205"/>
              <a:gd name="T41" fmla="*/ 125 h 298"/>
              <a:gd name="T42" fmla="*/ 4 w 205"/>
              <a:gd name="T43" fmla="*/ 142 h 298"/>
              <a:gd name="T44" fmla="*/ 11 w 205"/>
              <a:gd name="T45" fmla="*/ 145 h 298"/>
              <a:gd name="T46" fmla="*/ 24 w 205"/>
              <a:gd name="T47" fmla="*/ 135 h 298"/>
              <a:gd name="T48" fmla="*/ 60 w 205"/>
              <a:gd name="T49" fmla="*/ 113 h 298"/>
              <a:gd name="T50" fmla="*/ 69 w 205"/>
              <a:gd name="T51" fmla="*/ 127 h 298"/>
              <a:gd name="T52" fmla="*/ 74 w 205"/>
              <a:gd name="T53" fmla="*/ 228 h 298"/>
              <a:gd name="T54" fmla="*/ 69 w 205"/>
              <a:gd name="T55" fmla="*/ 277 h 298"/>
              <a:gd name="T56" fmla="*/ 64 w 205"/>
              <a:gd name="T57" fmla="*/ 284 h 298"/>
              <a:gd name="T58" fmla="*/ 86 w 205"/>
              <a:gd name="T59" fmla="*/ 291 h 298"/>
              <a:gd name="T60" fmla="*/ 94 w 205"/>
              <a:gd name="T61" fmla="*/ 266 h 298"/>
              <a:gd name="T62" fmla="*/ 99 w 205"/>
              <a:gd name="T63" fmla="*/ 192 h 298"/>
              <a:gd name="T64" fmla="*/ 115 w 205"/>
              <a:gd name="T65" fmla="*/ 266 h 298"/>
              <a:gd name="T66" fmla="*/ 118 w 205"/>
              <a:gd name="T67" fmla="*/ 289 h 298"/>
              <a:gd name="T68" fmla="*/ 135 w 205"/>
              <a:gd name="T69" fmla="*/ 289 h 298"/>
              <a:gd name="T70" fmla="*/ 134 w 205"/>
              <a:gd name="T71" fmla="*/ 251 h 298"/>
              <a:gd name="T72" fmla="*/ 130 w 205"/>
              <a:gd name="T73" fmla="*/ 173 h 298"/>
              <a:gd name="T74" fmla="*/ 128 w 205"/>
              <a:gd name="T75" fmla="*/ 130 h 298"/>
              <a:gd name="T76" fmla="*/ 139 w 205"/>
              <a:gd name="T77" fmla="*/ 101 h 298"/>
              <a:gd name="T78" fmla="*/ 180 w 205"/>
              <a:gd name="T79" fmla="*/ 133 h 298"/>
              <a:gd name="T80" fmla="*/ 187 w 205"/>
              <a:gd name="T81" fmla="*/ 137 h 298"/>
              <a:gd name="T82" fmla="*/ 196 w 205"/>
              <a:gd name="T83" fmla="*/ 141 h 298"/>
              <a:gd name="T84" fmla="*/ 203 w 205"/>
              <a:gd name="T85" fmla="*/ 138 h 298"/>
              <a:gd name="T86" fmla="*/ 121 w 205"/>
              <a:gd name="T87" fmla="*/ 20 h 298"/>
              <a:gd name="T88" fmla="*/ 119 w 205"/>
              <a:gd name="T89" fmla="*/ 15 h 298"/>
              <a:gd name="T90" fmla="*/ 117 w 205"/>
              <a:gd name="T91" fmla="*/ 11 h 298"/>
              <a:gd name="T92" fmla="*/ 94 w 205"/>
              <a:gd name="T93" fmla="*/ 12 h 298"/>
              <a:gd name="T94" fmla="*/ 95 w 205"/>
              <a:gd name="T95" fmla="*/ 9 h 298"/>
              <a:gd name="T96" fmla="*/ 97 w 205"/>
              <a:gd name="T97" fmla="*/ 5 h 298"/>
              <a:gd name="T98" fmla="*/ 98 w 205"/>
              <a:gd name="T99" fmla="*/ 4 h 298"/>
              <a:gd name="T100" fmla="*/ 107 w 205"/>
              <a:gd name="T101" fmla="*/ 2 h 298"/>
              <a:gd name="T102" fmla="*/ 105 w 205"/>
              <a:gd name="T103" fmla="*/ 1 h 298"/>
              <a:gd name="T104" fmla="*/ 104 w 205"/>
              <a:gd name="T105" fmla="*/ 2 h 298"/>
              <a:gd name="T106" fmla="*/ 105 w 205"/>
              <a:gd name="T107" fmla="*/ 3 h 298"/>
              <a:gd name="T108" fmla="*/ 104 w 205"/>
              <a:gd name="T109" fmla="*/ 0 h 298"/>
              <a:gd name="T110" fmla="*/ 107 w 205"/>
              <a:gd name="T111" fmla="*/ 3 h 298"/>
              <a:gd name="T112" fmla="*/ 114 w 205"/>
              <a:gd name="T113" fmla="*/ 7 h 298"/>
              <a:gd name="T114" fmla="*/ 111 w 205"/>
              <a:gd name="T115" fmla="*/ 3 h 298"/>
              <a:gd name="T116" fmla="*/ 109 w 205"/>
              <a:gd name="T117" fmla="*/ 5 h 298"/>
              <a:gd name="T118" fmla="*/ 110 w 205"/>
              <a:gd name="T119" fmla="*/ 5 h 298"/>
              <a:gd name="T120" fmla="*/ 114 w 205"/>
              <a:gd name="T121" fmla="*/ 9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05" h="298">
                <a:moveTo>
                  <a:pt x="204" y="136"/>
                </a:moveTo>
                <a:cubicBezTo>
                  <a:pt x="204" y="136"/>
                  <a:pt x="203" y="135"/>
                  <a:pt x="202" y="134"/>
                </a:cubicBezTo>
                <a:cubicBezTo>
                  <a:pt x="201" y="134"/>
                  <a:pt x="200" y="133"/>
                  <a:pt x="199" y="132"/>
                </a:cubicBezTo>
                <a:cubicBezTo>
                  <a:pt x="199" y="132"/>
                  <a:pt x="197" y="131"/>
                  <a:pt x="196" y="131"/>
                </a:cubicBezTo>
                <a:cubicBezTo>
                  <a:pt x="196" y="130"/>
                  <a:pt x="195" y="130"/>
                  <a:pt x="194" y="129"/>
                </a:cubicBezTo>
                <a:cubicBezTo>
                  <a:pt x="193" y="128"/>
                  <a:pt x="192" y="128"/>
                  <a:pt x="192" y="127"/>
                </a:cubicBezTo>
                <a:cubicBezTo>
                  <a:pt x="192" y="126"/>
                  <a:pt x="191" y="125"/>
                  <a:pt x="191" y="124"/>
                </a:cubicBezTo>
                <a:cubicBezTo>
                  <a:pt x="191" y="123"/>
                  <a:pt x="192" y="123"/>
                  <a:pt x="193" y="122"/>
                </a:cubicBezTo>
                <a:cubicBezTo>
                  <a:pt x="193" y="122"/>
                  <a:pt x="196" y="122"/>
                  <a:pt x="197" y="121"/>
                </a:cubicBezTo>
                <a:cubicBezTo>
                  <a:pt x="199" y="121"/>
                  <a:pt x="200" y="120"/>
                  <a:pt x="200" y="119"/>
                </a:cubicBezTo>
                <a:cubicBezTo>
                  <a:pt x="200" y="118"/>
                  <a:pt x="200" y="118"/>
                  <a:pt x="200" y="118"/>
                </a:cubicBezTo>
                <a:cubicBezTo>
                  <a:pt x="199" y="118"/>
                  <a:pt x="197" y="118"/>
                  <a:pt x="196" y="118"/>
                </a:cubicBezTo>
                <a:cubicBezTo>
                  <a:pt x="196" y="119"/>
                  <a:pt x="194" y="119"/>
                  <a:pt x="193" y="119"/>
                </a:cubicBezTo>
                <a:cubicBezTo>
                  <a:pt x="192" y="119"/>
                  <a:pt x="189" y="119"/>
                  <a:pt x="189" y="119"/>
                </a:cubicBezTo>
                <a:cubicBezTo>
                  <a:pt x="188" y="119"/>
                  <a:pt x="187" y="119"/>
                  <a:pt x="187" y="119"/>
                </a:cubicBezTo>
                <a:cubicBezTo>
                  <a:pt x="186" y="119"/>
                  <a:pt x="186" y="119"/>
                  <a:pt x="186" y="119"/>
                </a:cubicBezTo>
                <a:cubicBezTo>
                  <a:pt x="186" y="119"/>
                  <a:pt x="185" y="119"/>
                  <a:pt x="184" y="119"/>
                </a:cubicBezTo>
                <a:cubicBezTo>
                  <a:pt x="184" y="118"/>
                  <a:pt x="183" y="118"/>
                  <a:pt x="182" y="118"/>
                </a:cubicBezTo>
                <a:cubicBezTo>
                  <a:pt x="182" y="118"/>
                  <a:pt x="180" y="117"/>
                  <a:pt x="179" y="116"/>
                </a:cubicBezTo>
                <a:cubicBezTo>
                  <a:pt x="179" y="116"/>
                  <a:pt x="177" y="115"/>
                  <a:pt x="177" y="115"/>
                </a:cubicBezTo>
                <a:cubicBezTo>
                  <a:pt x="176" y="115"/>
                  <a:pt x="175" y="114"/>
                  <a:pt x="174" y="112"/>
                </a:cubicBezTo>
                <a:cubicBezTo>
                  <a:pt x="173" y="110"/>
                  <a:pt x="170" y="109"/>
                  <a:pt x="170" y="108"/>
                </a:cubicBezTo>
                <a:cubicBezTo>
                  <a:pt x="169" y="108"/>
                  <a:pt x="168" y="107"/>
                  <a:pt x="168" y="107"/>
                </a:cubicBezTo>
                <a:cubicBezTo>
                  <a:pt x="168" y="107"/>
                  <a:pt x="167" y="107"/>
                  <a:pt x="167" y="105"/>
                </a:cubicBezTo>
                <a:cubicBezTo>
                  <a:pt x="166" y="104"/>
                  <a:pt x="166" y="104"/>
                  <a:pt x="165" y="103"/>
                </a:cubicBezTo>
                <a:cubicBezTo>
                  <a:pt x="164" y="102"/>
                  <a:pt x="162" y="100"/>
                  <a:pt x="161" y="100"/>
                </a:cubicBezTo>
                <a:cubicBezTo>
                  <a:pt x="160" y="99"/>
                  <a:pt x="160" y="99"/>
                  <a:pt x="160" y="98"/>
                </a:cubicBezTo>
                <a:cubicBezTo>
                  <a:pt x="159" y="97"/>
                  <a:pt x="157" y="94"/>
                  <a:pt x="157" y="93"/>
                </a:cubicBezTo>
                <a:cubicBezTo>
                  <a:pt x="156" y="93"/>
                  <a:pt x="154" y="90"/>
                  <a:pt x="153" y="89"/>
                </a:cubicBezTo>
                <a:cubicBezTo>
                  <a:pt x="153" y="88"/>
                  <a:pt x="152" y="88"/>
                  <a:pt x="151" y="86"/>
                </a:cubicBezTo>
                <a:cubicBezTo>
                  <a:pt x="151" y="84"/>
                  <a:pt x="151" y="84"/>
                  <a:pt x="150" y="83"/>
                </a:cubicBezTo>
                <a:cubicBezTo>
                  <a:pt x="150" y="82"/>
                  <a:pt x="149" y="82"/>
                  <a:pt x="149" y="82"/>
                </a:cubicBezTo>
                <a:cubicBezTo>
                  <a:pt x="149" y="82"/>
                  <a:pt x="149" y="79"/>
                  <a:pt x="149" y="77"/>
                </a:cubicBezTo>
                <a:cubicBezTo>
                  <a:pt x="149" y="75"/>
                  <a:pt x="148" y="70"/>
                  <a:pt x="147" y="69"/>
                </a:cubicBezTo>
                <a:cubicBezTo>
                  <a:pt x="147" y="68"/>
                  <a:pt x="146" y="64"/>
                  <a:pt x="145" y="63"/>
                </a:cubicBezTo>
                <a:cubicBezTo>
                  <a:pt x="145" y="63"/>
                  <a:pt x="145" y="61"/>
                  <a:pt x="145" y="60"/>
                </a:cubicBezTo>
                <a:cubicBezTo>
                  <a:pt x="145" y="59"/>
                  <a:pt x="144" y="54"/>
                  <a:pt x="144" y="53"/>
                </a:cubicBezTo>
                <a:cubicBezTo>
                  <a:pt x="144" y="52"/>
                  <a:pt x="143" y="51"/>
                  <a:pt x="143" y="51"/>
                </a:cubicBezTo>
                <a:cubicBezTo>
                  <a:pt x="143" y="51"/>
                  <a:pt x="142" y="51"/>
                  <a:pt x="141" y="50"/>
                </a:cubicBezTo>
                <a:cubicBezTo>
                  <a:pt x="141" y="50"/>
                  <a:pt x="138" y="49"/>
                  <a:pt x="137" y="48"/>
                </a:cubicBezTo>
                <a:cubicBezTo>
                  <a:pt x="136" y="48"/>
                  <a:pt x="134" y="47"/>
                  <a:pt x="134" y="47"/>
                </a:cubicBezTo>
                <a:cubicBezTo>
                  <a:pt x="133" y="47"/>
                  <a:pt x="131" y="46"/>
                  <a:pt x="129" y="46"/>
                </a:cubicBezTo>
                <a:cubicBezTo>
                  <a:pt x="128" y="45"/>
                  <a:pt x="123" y="44"/>
                  <a:pt x="122" y="44"/>
                </a:cubicBezTo>
                <a:cubicBezTo>
                  <a:pt x="121" y="44"/>
                  <a:pt x="121" y="44"/>
                  <a:pt x="121" y="43"/>
                </a:cubicBezTo>
                <a:cubicBezTo>
                  <a:pt x="121" y="43"/>
                  <a:pt x="120" y="43"/>
                  <a:pt x="120" y="43"/>
                </a:cubicBezTo>
                <a:cubicBezTo>
                  <a:pt x="120" y="43"/>
                  <a:pt x="119" y="43"/>
                  <a:pt x="119" y="42"/>
                </a:cubicBezTo>
                <a:cubicBezTo>
                  <a:pt x="118" y="42"/>
                  <a:pt x="118" y="42"/>
                  <a:pt x="118" y="41"/>
                </a:cubicBezTo>
                <a:cubicBezTo>
                  <a:pt x="117" y="41"/>
                  <a:pt x="117" y="41"/>
                  <a:pt x="116" y="41"/>
                </a:cubicBezTo>
                <a:cubicBezTo>
                  <a:pt x="116" y="41"/>
                  <a:pt x="116" y="40"/>
                  <a:pt x="115" y="40"/>
                </a:cubicBezTo>
                <a:cubicBezTo>
                  <a:pt x="115" y="39"/>
                  <a:pt x="114" y="39"/>
                  <a:pt x="114" y="39"/>
                </a:cubicBezTo>
                <a:cubicBezTo>
                  <a:pt x="114" y="39"/>
                  <a:pt x="113" y="39"/>
                  <a:pt x="113" y="39"/>
                </a:cubicBezTo>
                <a:cubicBezTo>
                  <a:pt x="113" y="39"/>
                  <a:pt x="113" y="38"/>
                  <a:pt x="113" y="38"/>
                </a:cubicBezTo>
                <a:cubicBezTo>
                  <a:pt x="114" y="38"/>
                  <a:pt x="114" y="38"/>
                  <a:pt x="114" y="38"/>
                </a:cubicBezTo>
                <a:cubicBezTo>
                  <a:pt x="115" y="37"/>
                  <a:pt x="116" y="36"/>
                  <a:pt x="116" y="35"/>
                </a:cubicBezTo>
                <a:cubicBezTo>
                  <a:pt x="116" y="35"/>
                  <a:pt x="116" y="35"/>
                  <a:pt x="117" y="35"/>
                </a:cubicBezTo>
                <a:cubicBezTo>
                  <a:pt x="117" y="34"/>
                  <a:pt x="117" y="34"/>
                  <a:pt x="118" y="33"/>
                </a:cubicBezTo>
                <a:cubicBezTo>
                  <a:pt x="118" y="32"/>
                  <a:pt x="119" y="30"/>
                  <a:pt x="119" y="29"/>
                </a:cubicBezTo>
                <a:cubicBezTo>
                  <a:pt x="119" y="29"/>
                  <a:pt x="120" y="27"/>
                  <a:pt x="120" y="26"/>
                </a:cubicBezTo>
                <a:cubicBezTo>
                  <a:pt x="120" y="26"/>
                  <a:pt x="121" y="25"/>
                  <a:pt x="121" y="24"/>
                </a:cubicBezTo>
                <a:cubicBezTo>
                  <a:pt x="121" y="22"/>
                  <a:pt x="121" y="22"/>
                  <a:pt x="121" y="21"/>
                </a:cubicBezTo>
                <a:cubicBezTo>
                  <a:pt x="121" y="20"/>
                  <a:pt x="121" y="20"/>
                  <a:pt x="121" y="19"/>
                </a:cubicBezTo>
                <a:cubicBezTo>
                  <a:pt x="121" y="19"/>
                  <a:pt x="120" y="18"/>
                  <a:pt x="120" y="18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20" y="17"/>
                  <a:pt x="121" y="18"/>
                  <a:pt x="121" y="18"/>
                </a:cubicBezTo>
                <a:cubicBezTo>
                  <a:pt x="121" y="19"/>
                  <a:pt x="121" y="19"/>
                  <a:pt x="121" y="19"/>
                </a:cubicBezTo>
                <a:cubicBezTo>
                  <a:pt x="121" y="19"/>
                  <a:pt x="121" y="18"/>
                  <a:pt x="121" y="18"/>
                </a:cubicBezTo>
                <a:cubicBezTo>
                  <a:pt x="120" y="17"/>
                  <a:pt x="120" y="17"/>
                  <a:pt x="120" y="16"/>
                </a:cubicBezTo>
                <a:cubicBezTo>
                  <a:pt x="120" y="16"/>
                  <a:pt x="120" y="15"/>
                  <a:pt x="120" y="15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19" y="14"/>
                  <a:pt x="119" y="14"/>
                  <a:pt x="119" y="14"/>
                </a:cubicBezTo>
                <a:cubicBezTo>
                  <a:pt x="120" y="14"/>
                  <a:pt x="120" y="14"/>
                  <a:pt x="120" y="14"/>
                </a:cubicBezTo>
                <a:cubicBezTo>
                  <a:pt x="120" y="14"/>
                  <a:pt x="120" y="14"/>
                  <a:pt x="119" y="13"/>
                </a:cubicBezTo>
                <a:cubicBezTo>
                  <a:pt x="119" y="13"/>
                  <a:pt x="118" y="12"/>
                  <a:pt x="118" y="11"/>
                </a:cubicBezTo>
                <a:cubicBezTo>
                  <a:pt x="118" y="11"/>
                  <a:pt x="118" y="10"/>
                  <a:pt x="117" y="10"/>
                </a:cubicBezTo>
                <a:cubicBezTo>
                  <a:pt x="117" y="9"/>
                  <a:pt x="116" y="9"/>
                  <a:pt x="116" y="8"/>
                </a:cubicBezTo>
                <a:cubicBezTo>
                  <a:pt x="115" y="8"/>
                  <a:pt x="114" y="8"/>
                  <a:pt x="114" y="8"/>
                </a:cubicBezTo>
                <a:cubicBezTo>
                  <a:pt x="114" y="8"/>
                  <a:pt x="114" y="7"/>
                  <a:pt x="114" y="6"/>
                </a:cubicBezTo>
                <a:cubicBezTo>
                  <a:pt x="114" y="6"/>
                  <a:pt x="114" y="5"/>
                  <a:pt x="113" y="5"/>
                </a:cubicBezTo>
                <a:cubicBezTo>
                  <a:pt x="113" y="4"/>
                  <a:pt x="113" y="4"/>
                  <a:pt x="112" y="4"/>
                </a:cubicBezTo>
                <a:cubicBezTo>
                  <a:pt x="111" y="4"/>
                  <a:pt x="111" y="3"/>
                  <a:pt x="111" y="3"/>
                </a:cubicBezTo>
                <a:cubicBezTo>
                  <a:pt x="111" y="3"/>
                  <a:pt x="111" y="3"/>
                  <a:pt x="112" y="2"/>
                </a:cubicBezTo>
                <a:cubicBezTo>
                  <a:pt x="112" y="2"/>
                  <a:pt x="112" y="2"/>
                  <a:pt x="112" y="2"/>
                </a:cubicBezTo>
                <a:cubicBezTo>
                  <a:pt x="112" y="1"/>
                  <a:pt x="113" y="2"/>
                  <a:pt x="113" y="2"/>
                </a:cubicBezTo>
                <a:cubicBezTo>
                  <a:pt x="113" y="2"/>
                  <a:pt x="114" y="2"/>
                  <a:pt x="114" y="2"/>
                </a:cubicBezTo>
                <a:cubicBezTo>
                  <a:pt x="114" y="2"/>
                  <a:pt x="113" y="2"/>
                  <a:pt x="113" y="1"/>
                </a:cubicBezTo>
                <a:cubicBezTo>
                  <a:pt x="113" y="1"/>
                  <a:pt x="113" y="1"/>
                  <a:pt x="112" y="1"/>
                </a:cubicBezTo>
                <a:cubicBezTo>
                  <a:pt x="112" y="1"/>
                  <a:pt x="112" y="2"/>
                  <a:pt x="112" y="2"/>
                </a:cubicBezTo>
                <a:cubicBezTo>
                  <a:pt x="111" y="2"/>
                  <a:pt x="111" y="2"/>
                  <a:pt x="111" y="2"/>
                </a:cubicBezTo>
                <a:cubicBezTo>
                  <a:pt x="110" y="2"/>
                  <a:pt x="110" y="2"/>
                  <a:pt x="110" y="2"/>
                </a:cubicBezTo>
                <a:cubicBezTo>
                  <a:pt x="110" y="3"/>
                  <a:pt x="109" y="3"/>
                  <a:pt x="109" y="3"/>
                </a:cubicBezTo>
                <a:cubicBezTo>
                  <a:pt x="109" y="3"/>
                  <a:pt x="109" y="3"/>
                  <a:pt x="109" y="3"/>
                </a:cubicBezTo>
                <a:cubicBezTo>
                  <a:pt x="109" y="3"/>
                  <a:pt x="110" y="2"/>
                  <a:pt x="110" y="2"/>
                </a:cubicBezTo>
                <a:cubicBezTo>
                  <a:pt x="110" y="2"/>
                  <a:pt x="110" y="2"/>
                  <a:pt x="109" y="3"/>
                </a:cubicBezTo>
                <a:cubicBezTo>
                  <a:pt x="109" y="3"/>
                  <a:pt x="109" y="4"/>
                  <a:pt x="109" y="4"/>
                </a:cubicBezTo>
                <a:cubicBezTo>
                  <a:pt x="109" y="4"/>
                  <a:pt x="109" y="4"/>
                  <a:pt x="109" y="3"/>
                </a:cubicBezTo>
                <a:cubicBezTo>
                  <a:pt x="109" y="3"/>
                  <a:pt x="110" y="2"/>
                  <a:pt x="111" y="2"/>
                </a:cubicBezTo>
                <a:cubicBezTo>
                  <a:pt x="111" y="1"/>
                  <a:pt x="112" y="1"/>
                  <a:pt x="112" y="1"/>
                </a:cubicBezTo>
                <a:cubicBezTo>
                  <a:pt x="112" y="1"/>
                  <a:pt x="112" y="1"/>
                  <a:pt x="112" y="1"/>
                </a:cubicBezTo>
                <a:cubicBezTo>
                  <a:pt x="111" y="1"/>
                  <a:pt x="111" y="1"/>
                  <a:pt x="110" y="2"/>
                </a:cubicBezTo>
                <a:cubicBezTo>
                  <a:pt x="110" y="2"/>
                  <a:pt x="109" y="3"/>
                  <a:pt x="109" y="3"/>
                </a:cubicBezTo>
                <a:cubicBezTo>
                  <a:pt x="108" y="4"/>
                  <a:pt x="108" y="4"/>
                  <a:pt x="108" y="4"/>
                </a:cubicBezTo>
                <a:cubicBezTo>
                  <a:pt x="108" y="4"/>
                  <a:pt x="108" y="4"/>
                  <a:pt x="108" y="4"/>
                </a:cubicBezTo>
                <a:cubicBezTo>
                  <a:pt x="108" y="4"/>
                  <a:pt x="108" y="4"/>
                  <a:pt x="108" y="3"/>
                </a:cubicBezTo>
                <a:cubicBezTo>
                  <a:pt x="108" y="2"/>
                  <a:pt x="108" y="2"/>
                  <a:pt x="107" y="1"/>
                </a:cubicBezTo>
                <a:cubicBezTo>
                  <a:pt x="107" y="1"/>
                  <a:pt x="106" y="0"/>
                  <a:pt x="106" y="0"/>
                </a:cubicBezTo>
                <a:cubicBezTo>
                  <a:pt x="106" y="0"/>
                  <a:pt x="105" y="0"/>
                  <a:pt x="104" y="0"/>
                </a:cubicBezTo>
                <a:cubicBezTo>
                  <a:pt x="104" y="0"/>
                  <a:pt x="103" y="0"/>
                  <a:pt x="103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1" y="0"/>
                  <a:pt x="101" y="0"/>
                  <a:pt x="101" y="1"/>
                </a:cubicBezTo>
                <a:cubicBezTo>
                  <a:pt x="101" y="1"/>
                  <a:pt x="101" y="1"/>
                  <a:pt x="101" y="1"/>
                </a:cubicBezTo>
                <a:cubicBezTo>
                  <a:pt x="101" y="1"/>
                  <a:pt x="101" y="1"/>
                  <a:pt x="101" y="1"/>
                </a:cubicBezTo>
                <a:cubicBezTo>
                  <a:pt x="102" y="1"/>
                  <a:pt x="102" y="2"/>
                  <a:pt x="102" y="2"/>
                </a:cubicBezTo>
                <a:cubicBezTo>
                  <a:pt x="102" y="2"/>
                  <a:pt x="102" y="2"/>
                  <a:pt x="102" y="2"/>
                </a:cubicBezTo>
                <a:cubicBezTo>
                  <a:pt x="102" y="2"/>
                  <a:pt x="101" y="2"/>
                  <a:pt x="101" y="2"/>
                </a:cubicBezTo>
                <a:cubicBezTo>
                  <a:pt x="101" y="1"/>
                  <a:pt x="100" y="1"/>
                  <a:pt x="100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8" y="1"/>
                  <a:pt x="98" y="1"/>
                  <a:pt x="98" y="1"/>
                </a:cubicBezTo>
                <a:cubicBezTo>
                  <a:pt x="97" y="1"/>
                  <a:pt x="97" y="2"/>
                  <a:pt x="97" y="1"/>
                </a:cubicBezTo>
                <a:cubicBezTo>
                  <a:pt x="98" y="1"/>
                  <a:pt x="98" y="1"/>
                  <a:pt x="98" y="1"/>
                </a:cubicBezTo>
                <a:cubicBezTo>
                  <a:pt x="99" y="1"/>
                  <a:pt x="99" y="1"/>
                  <a:pt x="99" y="1"/>
                </a:cubicBezTo>
                <a:cubicBezTo>
                  <a:pt x="99" y="1"/>
                  <a:pt x="99" y="2"/>
                  <a:pt x="98" y="2"/>
                </a:cubicBezTo>
                <a:cubicBezTo>
                  <a:pt x="98" y="2"/>
                  <a:pt x="98" y="2"/>
                  <a:pt x="97" y="2"/>
                </a:cubicBezTo>
                <a:cubicBezTo>
                  <a:pt x="97" y="2"/>
                  <a:pt x="97" y="2"/>
                  <a:pt x="97" y="2"/>
                </a:cubicBezTo>
                <a:cubicBezTo>
                  <a:pt x="96" y="3"/>
                  <a:pt x="96" y="3"/>
                  <a:pt x="96" y="3"/>
                </a:cubicBezTo>
                <a:cubicBezTo>
                  <a:pt x="96" y="4"/>
                  <a:pt x="96" y="4"/>
                  <a:pt x="95" y="4"/>
                </a:cubicBezTo>
                <a:cubicBezTo>
                  <a:pt x="95" y="5"/>
                  <a:pt x="95" y="5"/>
                  <a:pt x="95" y="5"/>
                </a:cubicBezTo>
                <a:cubicBezTo>
                  <a:pt x="95" y="6"/>
                  <a:pt x="95" y="6"/>
                  <a:pt x="95" y="7"/>
                </a:cubicBezTo>
                <a:cubicBezTo>
                  <a:pt x="95" y="7"/>
                  <a:pt x="94" y="7"/>
                  <a:pt x="94" y="8"/>
                </a:cubicBezTo>
                <a:cubicBezTo>
                  <a:pt x="94" y="8"/>
                  <a:pt x="94" y="9"/>
                  <a:pt x="94" y="9"/>
                </a:cubicBezTo>
                <a:cubicBezTo>
                  <a:pt x="94" y="9"/>
                  <a:pt x="93" y="10"/>
                  <a:pt x="93" y="10"/>
                </a:cubicBezTo>
                <a:cubicBezTo>
                  <a:pt x="93" y="10"/>
                  <a:pt x="93" y="10"/>
                  <a:pt x="94" y="10"/>
                </a:cubicBezTo>
                <a:cubicBezTo>
                  <a:pt x="94" y="10"/>
                  <a:pt x="94" y="9"/>
                  <a:pt x="94" y="9"/>
                </a:cubicBezTo>
                <a:cubicBezTo>
                  <a:pt x="94" y="9"/>
                  <a:pt x="94" y="9"/>
                  <a:pt x="94" y="9"/>
                </a:cubicBezTo>
                <a:cubicBezTo>
                  <a:pt x="94" y="9"/>
                  <a:pt x="94" y="9"/>
                  <a:pt x="94" y="10"/>
                </a:cubicBezTo>
                <a:cubicBezTo>
                  <a:pt x="94" y="10"/>
                  <a:pt x="94" y="10"/>
                  <a:pt x="93" y="11"/>
                </a:cubicBezTo>
                <a:cubicBezTo>
                  <a:pt x="93" y="11"/>
                  <a:pt x="93" y="11"/>
                  <a:pt x="93" y="11"/>
                </a:cubicBezTo>
                <a:cubicBezTo>
                  <a:pt x="93" y="12"/>
                  <a:pt x="92" y="12"/>
                  <a:pt x="92" y="12"/>
                </a:cubicBezTo>
                <a:cubicBezTo>
                  <a:pt x="92" y="12"/>
                  <a:pt x="93" y="12"/>
                  <a:pt x="93" y="12"/>
                </a:cubicBezTo>
                <a:cubicBezTo>
                  <a:pt x="93" y="12"/>
                  <a:pt x="93" y="12"/>
                  <a:pt x="93" y="12"/>
                </a:cubicBezTo>
                <a:cubicBezTo>
                  <a:pt x="93" y="12"/>
                  <a:pt x="93" y="12"/>
                  <a:pt x="93" y="13"/>
                </a:cubicBezTo>
                <a:cubicBezTo>
                  <a:pt x="92" y="13"/>
                  <a:pt x="92" y="13"/>
                  <a:pt x="92" y="13"/>
                </a:cubicBezTo>
                <a:cubicBezTo>
                  <a:pt x="92" y="14"/>
                  <a:pt x="91" y="14"/>
                  <a:pt x="91" y="14"/>
                </a:cubicBezTo>
                <a:cubicBezTo>
                  <a:pt x="91" y="15"/>
                  <a:pt x="91" y="15"/>
                  <a:pt x="91" y="15"/>
                </a:cubicBezTo>
                <a:cubicBezTo>
                  <a:pt x="91" y="15"/>
                  <a:pt x="91" y="15"/>
                  <a:pt x="91" y="15"/>
                </a:cubicBezTo>
                <a:cubicBezTo>
                  <a:pt x="91" y="14"/>
                  <a:pt x="92" y="14"/>
                  <a:pt x="92" y="13"/>
                </a:cubicBezTo>
                <a:cubicBezTo>
                  <a:pt x="92" y="13"/>
                  <a:pt x="93" y="12"/>
                  <a:pt x="93" y="12"/>
                </a:cubicBezTo>
                <a:cubicBezTo>
                  <a:pt x="93" y="12"/>
                  <a:pt x="94" y="12"/>
                  <a:pt x="94" y="12"/>
                </a:cubicBezTo>
                <a:cubicBezTo>
                  <a:pt x="94" y="12"/>
                  <a:pt x="93" y="12"/>
                  <a:pt x="93" y="12"/>
                </a:cubicBezTo>
                <a:cubicBezTo>
                  <a:pt x="93" y="13"/>
                  <a:pt x="93" y="13"/>
                  <a:pt x="93" y="13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5"/>
                  <a:pt x="91" y="16"/>
                  <a:pt x="92" y="15"/>
                </a:cubicBezTo>
                <a:cubicBezTo>
                  <a:pt x="92" y="15"/>
                  <a:pt x="92" y="14"/>
                  <a:pt x="92" y="14"/>
                </a:cubicBezTo>
                <a:cubicBezTo>
                  <a:pt x="93" y="13"/>
                  <a:pt x="93" y="13"/>
                  <a:pt x="93" y="13"/>
                </a:cubicBezTo>
                <a:cubicBezTo>
                  <a:pt x="93" y="13"/>
                  <a:pt x="94" y="13"/>
                  <a:pt x="94" y="13"/>
                </a:cubicBezTo>
                <a:cubicBezTo>
                  <a:pt x="94" y="13"/>
                  <a:pt x="93" y="13"/>
                  <a:pt x="93" y="14"/>
                </a:cubicBezTo>
                <a:cubicBezTo>
                  <a:pt x="93" y="14"/>
                  <a:pt x="92" y="15"/>
                  <a:pt x="92" y="15"/>
                </a:cubicBezTo>
                <a:cubicBezTo>
                  <a:pt x="92" y="16"/>
                  <a:pt x="92" y="16"/>
                  <a:pt x="92" y="17"/>
                </a:cubicBezTo>
                <a:cubicBezTo>
                  <a:pt x="92" y="17"/>
                  <a:pt x="92" y="18"/>
                  <a:pt x="92" y="19"/>
                </a:cubicBezTo>
                <a:cubicBezTo>
                  <a:pt x="92" y="20"/>
                  <a:pt x="92" y="20"/>
                  <a:pt x="91" y="21"/>
                </a:cubicBezTo>
                <a:cubicBezTo>
                  <a:pt x="90" y="24"/>
                  <a:pt x="91" y="26"/>
                  <a:pt x="91" y="27"/>
                </a:cubicBezTo>
                <a:cubicBezTo>
                  <a:pt x="91" y="28"/>
                  <a:pt x="92" y="28"/>
                  <a:pt x="91" y="29"/>
                </a:cubicBezTo>
                <a:cubicBezTo>
                  <a:pt x="91" y="29"/>
                  <a:pt x="92" y="29"/>
                  <a:pt x="92" y="29"/>
                </a:cubicBezTo>
                <a:cubicBezTo>
                  <a:pt x="92" y="30"/>
                  <a:pt x="92" y="29"/>
                  <a:pt x="93" y="30"/>
                </a:cubicBezTo>
                <a:cubicBezTo>
                  <a:pt x="93" y="31"/>
                  <a:pt x="93" y="32"/>
                  <a:pt x="93" y="33"/>
                </a:cubicBezTo>
                <a:cubicBezTo>
                  <a:pt x="92" y="34"/>
                  <a:pt x="92" y="37"/>
                  <a:pt x="92" y="37"/>
                </a:cubicBezTo>
                <a:cubicBezTo>
                  <a:pt x="92" y="37"/>
                  <a:pt x="92" y="38"/>
                  <a:pt x="92" y="38"/>
                </a:cubicBezTo>
                <a:cubicBezTo>
                  <a:pt x="92" y="39"/>
                  <a:pt x="92" y="39"/>
                  <a:pt x="92" y="39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40"/>
                  <a:pt x="91" y="40"/>
                  <a:pt x="91" y="41"/>
                </a:cubicBezTo>
                <a:cubicBezTo>
                  <a:pt x="90" y="41"/>
                  <a:pt x="90" y="42"/>
                  <a:pt x="90" y="42"/>
                </a:cubicBezTo>
                <a:cubicBezTo>
                  <a:pt x="89" y="42"/>
                  <a:pt x="87" y="44"/>
                  <a:pt x="87" y="44"/>
                </a:cubicBezTo>
                <a:cubicBezTo>
                  <a:pt x="86" y="44"/>
                  <a:pt x="85" y="45"/>
                  <a:pt x="84" y="45"/>
                </a:cubicBezTo>
                <a:cubicBezTo>
                  <a:pt x="83" y="45"/>
                  <a:pt x="77" y="47"/>
                  <a:pt x="75" y="48"/>
                </a:cubicBezTo>
                <a:cubicBezTo>
                  <a:pt x="73" y="49"/>
                  <a:pt x="70" y="50"/>
                  <a:pt x="69" y="50"/>
                </a:cubicBezTo>
                <a:cubicBezTo>
                  <a:pt x="68" y="51"/>
                  <a:pt x="67" y="51"/>
                  <a:pt x="67" y="51"/>
                </a:cubicBezTo>
                <a:cubicBezTo>
                  <a:pt x="67" y="51"/>
                  <a:pt x="66" y="51"/>
                  <a:pt x="66" y="51"/>
                </a:cubicBezTo>
                <a:cubicBezTo>
                  <a:pt x="66" y="51"/>
                  <a:pt x="65" y="52"/>
                  <a:pt x="65" y="53"/>
                </a:cubicBezTo>
                <a:cubicBezTo>
                  <a:pt x="65" y="53"/>
                  <a:pt x="65" y="54"/>
                  <a:pt x="64" y="54"/>
                </a:cubicBezTo>
                <a:cubicBezTo>
                  <a:pt x="64" y="54"/>
                  <a:pt x="64" y="55"/>
                  <a:pt x="64" y="56"/>
                </a:cubicBezTo>
                <a:cubicBezTo>
                  <a:pt x="63" y="57"/>
                  <a:pt x="63" y="58"/>
                  <a:pt x="63" y="58"/>
                </a:cubicBezTo>
                <a:cubicBezTo>
                  <a:pt x="63" y="59"/>
                  <a:pt x="63" y="59"/>
                  <a:pt x="62" y="59"/>
                </a:cubicBezTo>
                <a:cubicBezTo>
                  <a:pt x="62" y="60"/>
                  <a:pt x="62" y="60"/>
                  <a:pt x="62" y="60"/>
                </a:cubicBezTo>
                <a:cubicBezTo>
                  <a:pt x="62" y="61"/>
                  <a:pt x="62" y="62"/>
                  <a:pt x="62" y="63"/>
                </a:cubicBezTo>
                <a:cubicBezTo>
                  <a:pt x="62" y="63"/>
                  <a:pt x="61" y="65"/>
                  <a:pt x="60" y="68"/>
                </a:cubicBezTo>
                <a:cubicBezTo>
                  <a:pt x="59" y="70"/>
                  <a:pt x="59" y="71"/>
                  <a:pt x="59" y="72"/>
                </a:cubicBezTo>
                <a:cubicBezTo>
                  <a:pt x="59" y="73"/>
                  <a:pt x="57" y="75"/>
                  <a:pt x="56" y="77"/>
                </a:cubicBezTo>
                <a:cubicBezTo>
                  <a:pt x="55" y="79"/>
                  <a:pt x="54" y="82"/>
                  <a:pt x="54" y="82"/>
                </a:cubicBezTo>
                <a:cubicBezTo>
                  <a:pt x="54" y="83"/>
                  <a:pt x="54" y="85"/>
                  <a:pt x="54" y="85"/>
                </a:cubicBezTo>
                <a:cubicBezTo>
                  <a:pt x="53" y="85"/>
                  <a:pt x="53" y="86"/>
                  <a:pt x="53" y="86"/>
                </a:cubicBezTo>
                <a:cubicBezTo>
                  <a:pt x="52" y="87"/>
                  <a:pt x="52" y="87"/>
                  <a:pt x="52" y="88"/>
                </a:cubicBezTo>
                <a:cubicBezTo>
                  <a:pt x="51" y="89"/>
                  <a:pt x="49" y="90"/>
                  <a:pt x="49" y="91"/>
                </a:cubicBezTo>
                <a:cubicBezTo>
                  <a:pt x="48" y="92"/>
                  <a:pt x="47" y="94"/>
                  <a:pt x="47" y="95"/>
                </a:cubicBezTo>
                <a:cubicBezTo>
                  <a:pt x="46" y="96"/>
                  <a:pt x="45" y="97"/>
                  <a:pt x="45" y="97"/>
                </a:cubicBezTo>
                <a:cubicBezTo>
                  <a:pt x="44" y="97"/>
                  <a:pt x="41" y="102"/>
                  <a:pt x="41" y="102"/>
                </a:cubicBezTo>
                <a:cubicBezTo>
                  <a:pt x="40" y="103"/>
                  <a:pt x="39" y="105"/>
                  <a:pt x="38" y="106"/>
                </a:cubicBezTo>
                <a:cubicBezTo>
                  <a:pt x="37" y="106"/>
                  <a:pt x="36" y="108"/>
                  <a:pt x="35" y="109"/>
                </a:cubicBezTo>
                <a:cubicBezTo>
                  <a:pt x="34" y="110"/>
                  <a:pt x="33" y="112"/>
                  <a:pt x="32" y="113"/>
                </a:cubicBezTo>
                <a:cubicBezTo>
                  <a:pt x="31" y="115"/>
                  <a:pt x="29" y="118"/>
                  <a:pt x="29" y="118"/>
                </a:cubicBezTo>
                <a:cubicBezTo>
                  <a:pt x="29" y="118"/>
                  <a:pt x="29" y="118"/>
                  <a:pt x="28" y="119"/>
                </a:cubicBezTo>
                <a:cubicBezTo>
                  <a:pt x="26" y="119"/>
                  <a:pt x="25" y="121"/>
                  <a:pt x="25" y="121"/>
                </a:cubicBezTo>
                <a:cubicBezTo>
                  <a:pt x="24" y="121"/>
                  <a:pt x="23" y="123"/>
                  <a:pt x="22" y="124"/>
                </a:cubicBezTo>
                <a:cubicBezTo>
                  <a:pt x="22" y="124"/>
                  <a:pt x="21" y="125"/>
                  <a:pt x="21" y="125"/>
                </a:cubicBezTo>
                <a:cubicBezTo>
                  <a:pt x="21" y="125"/>
                  <a:pt x="21" y="125"/>
                  <a:pt x="21" y="125"/>
                </a:cubicBezTo>
                <a:cubicBezTo>
                  <a:pt x="21" y="125"/>
                  <a:pt x="21" y="125"/>
                  <a:pt x="20" y="125"/>
                </a:cubicBezTo>
                <a:cubicBezTo>
                  <a:pt x="20" y="125"/>
                  <a:pt x="18" y="125"/>
                  <a:pt x="18" y="125"/>
                </a:cubicBezTo>
                <a:cubicBezTo>
                  <a:pt x="17" y="125"/>
                  <a:pt x="16" y="125"/>
                  <a:pt x="15" y="125"/>
                </a:cubicBezTo>
                <a:cubicBezTo>
                  <a:pt x="14" y="124"/>
                  <a:pt x="14" y="124"/>
                  <a:pt x="13" y="124"/>
                </a:cubicBezTo>
                <a:cubicBezTo>
                  <a:pt x="13" y="124"/>
                  <a:pt x="11" y="124"/>
                  <a:pt x="10" y="124"/>
                </a:cubicBezTo>
                <a:cubicBezTo>
                  <a:pt x="9" y="123"/>
                  <a:pt x="9" y="123"/>
                  <a:pt x="7" y="123"/>
                </a:cubicBezTo>
                <a:cubicBezTo>
                  <a:pt x="6" y="122"/>
                  <a:pt x="6" y="124"/>
                  <a:pt x="6" y="125"/>
                </a:cubicBezTo>
                <a:cubicBezTo>
                  <a:pt x="6" y="125"/>
                  <a:pt x="6" y="125"/>
                  <a:pt x="7" y="125"/>
                </a:cubicBezTo>
                <a:cubicBezTo>
                  <a:pt x="7" y="126"/>
                  <a:pt x="8" y="126"/>
                  <a:pt x="9" y="127"/>
                </a:cubicBezTo>
                <a:cubicBezTo>
                  <a:pt x="10" y="127"/>
                  <a:pt x="12" y="128"/>
                  <a:pt x="12" y="128"/>
                </a:cubicBezTo>
                <a:cubicBezTo>
                  <a:pt x="13" y="129"/>
                  <a:pt x="13" y="130"/>
                  <a:pt x="13" y="131"/>
                </a:cubicBezTo>
                <a:cubicBezTo>
                  <a:pt x="13" y="133"/>
                  <a:pt x="12" y="133"/>
                  <a:pt x="11" y="134"/>
                </a:cubicBezTo>
                <a:cubicBezTo>
                  <a:pt x="10" y="135"/>
                  <a:pt x="9" y="136"/>
                  <a:pt x="8" y="136"/>
                </a:cubicBezTo>
                <a:cubicBezTo>
                  <a:pt x="8" y="137"/>
                  <a:pt x="6" y="138"/>
                  <a:pt x="6" y="138"/>
                </a:cubicBezTo>
                <a:cubicBezTo>
                  <a:pt x="5" y="139"/>
                  <a:pt x="3" y="140"/>
                  <a:pt x="1" y="142"/>
                </a:cubicBezTo>
                <a:cubicBezTo>
                  <a:pt x="0" y="143"/>
                  <a:pt x="1" y="144"/>
                  <a:pt x="1" y="144"/>
                </a:cubicBezTo>
                <a:cubicBezTo>
                  <a:pt x="1" y="144"/>
                  <a:pt x="3" y="143"/>
                  <a:pt x="4" y="142"/>
                </a:cubicBezTo>
                <a:cubicBezTo>
                  <a:pt x="5" y="142"/>
                  <a:pt x="8" y="141"/>
                  <a:pt x="8" y="140"/>
                </a:cubicBezTo>
                <a:cubicBezTo>
                  <a:pt x="8" y="140"/>
                  <a:pt x="9" y="140"/>
                  <a:pt x="9" y="139"/>
                </a:cubicBezTo>
                <a:cubicBezTo>
                  <a:pt x="10" y="139"/>
                  <a:pt x="11" y="138"/>
                  <a:pt x="11" y="139"/>
                </a:cubicBezTo>
                <a:cubicBezTo>
                  <a:pt x="11" y="139"/>
                  <a:pt x="11" y="140"/>
                  <a:pt x="11" y="140"/>
                </a:cubicBezTo>
                <a:cubicBezTo>
                  <a:pt x="11" y="140"/>
                  <a:pt x="9" y="142"/>
                  <a:pt x="9" y="142"/>
                </a:cubicBezTo>
                <a:cubicBezTo>
                  <a:pt x="8" y="143"/>
                  <a:pt x="7" y="144"/>
                  <a:pt x="7" y="144"/>
                </a:cubicBezTo>
                <a:cubicBezTo>
                  <a:pt x="6" y="144"/>
                  <a:pt x="5" y="146"/>
                  <a:pt x="3" y="148"/>
                </a:cubicBezTo>
                <a:cubicBezTo>
                  <a:pt x="2" y="149"/>
                  <a:pt x="4" y="150"/>
                  <a:pt x="4" y="150"/>
                </a:cubicBezTo>
                <a:cubicBezTo>
                  <a:pt x="4" y="150"/>
                  <a:pt x="5" y="149"/>
                  <a:pt x="6" y="148"/>
                </a:cubicBezTo>
                <a:cubicBezTo>
                  <a:pt x="7" y="147"/>
                  <a:pt x="10" y="145"/>
                  <a:pt x="11" y="145"/>
                </a:cubicBezTo>
                <a:cubicBezTo>
                  <a:pt x="11" y="144"/>
                  <a:pt x="11" y="145"/>
                  <a:pt x="11" y="145"/>
                </a:cubicBezTo>
                <a:cubicBezTo>
                  <a:pt x="10" y="146"/>
                  <a:pt x="7" y="149"/>
                  <a:pt x="7" y="150"/>
                </a:cubicBezTo>
                <a:cubicBezTo>
                  <a:pt x="6" y="151"/>
                  <a:pt x="7" y="152"/>
                  <a:pt x="7" y="152"/>
                </a:cubicBezTo>
                <a:cubicBezTo>
                  <a:pt x="7" y="152"/>
                  <a:pt x="9" y="150"/>
                  <a:pt x="9" y="150"/>
                </a:cubicBezTo>
                <a:cubicBezTo>
                  <a:pt x="10" y="149"/>
                  <a:pt x="11" y="148"/>
                  <a:pt x="11" y="148"/>
                </a:cubicBezTo>
                <a:cubicBezTo>
                  <a:pt x="12" y="149"/>
                  <a:pt x="12" y="149"/>
                  <a:pt x="12" y="149"/>
                </a:cubicBezTo>
                <a:cubicBezTo>
                  <a:pt x="12" y="149"/>
                  <a:pt x="14" y="147"/>
                  <a:pt x="15" y="145"/>
                </a:cubicBezTo>
                <a:cubicBezTo>
                  <a:pt x="17" y="144"/>
                  <a:pt x="18" y="141"/>
                  <a:pt x="19" y="140"/>
                </a:cubicBezTo>
                <a:cubicBezTo>
                  <a:pt x="20" y="139"/>
                  <a:pt x="20" y="139"/>
                  <a:pt x="21" y="138"/>
                </a:cubicBezTo>
                <a:cubicBezTo>
                  <a:pt x="22" y="137"/>
                  <a:pt x="23" y="136"/>
                  <a:pt x="24" y="135"/>
                </a:cubicBezTo>
                <a:cubicBezTo>
                  <a:pt x="25" y="135"/>
                  <a:pt x="25" y="134"/>
                  <a:pt x="25" y="134"/>
                </a:cubicBezTo>
                <a:cubicBezTo>
                  <a:pt x="26" y="134"/>
                  <a:pt x="26" y="134"/>
                  <a:pt x="27" y="133"/>
                </a:cubicBezTo>
                <a:cubicBezTo>
                  <a:pt x="27" y="133"/>
                  <a:pt x="28" y="132"/>
                  <a:pt x="28" y="132"/>
                </a:cubicBezTo>
                <a:cubicBezTo>
                  <a:pt x="28" y="132"/>
                  <a:pt x="28" y="133"/>
                  <a:pt x="29" y="134"/>
                </a:cubicBezTo>
                <a:cubicBezTo>
                  <a:pt x="29" y="134"/>
                  <a:pt x="29" y="134"/>
                  <a:pt x="30" y="134"/>
                </a:cubicBezTo>
                <a:cubicBezTo>
                  <a:pt x="30" y="134"/>
                  <a:pt x="31" y="135"/>
                  <a:pt x="31" y="135"/>
                </a:cubicBezTo>
                <a:cubicBezTo>
                  <a:pt x="31" y="135"/>
                  <a:pt x="32" y="134"/>
                  <a:pt x="33" y="133"/>
                </a:cubicBezTo>
                <a:cubicBezTo>
                  <a:pt x="34" y="132"/>
                  <a:pt x="37" y="129"/>
                  <a:pt x="41" y="127"/>
                </a:cubicBezTo>
                <a:cubicBezTo>
                  <a:pt x="44" y="125"/>
                  <a:pt x="48" y="122"/>
                  <a:pt x="53" y="118"/>
                </a:cubicBezTo>
                <a:cubicBezTo>
                  <a:pt x="57" y="113"/>
                  <a:pt x="58" y="113"/>
                  <a:pt x="60" y="113"/>
                </a:cubicBezTo>
                <a:cubicBezTo>
                  <a:pt x="61" y="112"/>
                  <a:pt x="62" y="111"/>
                  <a:pt x="62" y="110"/>
                </a:cubicBezTo>
                <a:cubicBezTo>
                  <a:pt x="62" y="110"/>
                  <a:pt x="63" y="107"/>
                  <a:pt x="64" y="107"/>
                </a:cubicBezTo>
                <a:cubicBezTo>
                  <a:pt x="65" y="106"/>
                  <a:pt x="67" y="103"/>
                  <a:pt x="67" y="102"/>
                </a:cubicBezTo>
                <a:cubicBezTo>
                  <a:pt x="68" y="102"/>
                  <a:pt x="69" y="98"/>
                  <a:pt x="70" y="96"/>
                </a:cubicBezTo>
                <a:cubicBezTo>
                  <a:pt x="70" y="94"/>
                  <a:pt x="70" y="94"/>
                  <a:pt x="71" y="100"/>
                </a:cubicBezTo>
                <a:cubicBezTo>
                  <a:pt x="72" y="105"/>
                  <a:pt x="72" y="106"/>
                  <a:pt x="72" y="108"/>
                </a:cubicBezTo>
                <a:cubicBezTo>
                  <a:pt x="72" y="111"/>
                  <a:pt x="71" y="116"/>
                  <a:pt x="71" y="117"/>
                </a:cubicBezTo>
                <a:cubicBezTo>
                  <a:pt x="71" y="118"/>
                  <a:pt x="71" y="119"/>
                  <a:pt x="70" y="119"/>
                </a:cubicBezTo>
                <a:cubicBezTo>
                  <a:pt x="70" y="119"/>
                  <a:pt x="69" y="124"/>
                  <a:pt x="69" y="125"/>
                </a:cubicBezTo>
                <a:cubicBezTo>
                  <a:pt x="69" y="127"/>
                  <a:pt x="69" y="127"/>
                  <a:pt x="69" y="127"/>
                </a:cubicBezTo>
                <a:cubicBezTo>
                  <a:pt x="70" y="125"/>
                  <a:pt x="70" y="125"/>
                  <a:pt x="70" y="125"/>
                </a:cubicBezTo>
                <a:cubicBezTo>
                  <a:pt x="70" y="125"/>
                  <a:pt x="70" y="127"/>
                  <a:pt x="70" y="133"/>
                </a:cubicBezTo>
                <a:cubicBezTo>
                  <a:pt x="70" y="138"/>
                  <a:pt x="70" y="143"/>
                  <a:pt x="70" y="144"/>
                </a:cubicBezTo>
                <a:cubicBezTo>
                  <a:pt x="70" y="145"/>
                  <a:pt x="70" y="150"/>
                  <a:pt x="70" y="152"/>
                </a:cubicBezTo>
                <a:cubicBezTo>
                  <a:pt x="70" y="154"/>
                  <a:pt x="70" y="157"/>
                  <a:pt x="70" y="157"/>
                </a:cubicBezTo>
                <a:cubicBezTo>
                  <a:pt x="71" y="157"/>
                  <a:pt x="71" y="157"/>
                  <a:pt x="71" y="157"/>
                </a:cubicBezTo>
                <a:cubicBezTo>
                  <a:pt x="72" y="167"/>
                  <a:pt x="72" y="167"/>
                  <a:pt x="72" y="167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3" y="189"/>
                  <a:pt x="73" y="209"/>
                  <a:pt x="73" y="210"/>
                </a:cubicBezTo>
                <a:cubicBezTo>
                  <a:pt x="74" y="212"/>
                  <a:pt x="74" y="226"/>
                  <a:pt x="74" y="228"/>
                </a:cubicBezTo>
                <a:cubicBezTo>
                  <a:pt x="74" y="231"/>
                  <a:pt x="75" y="241"/>
                  <a:pt x="75" y="245"/>
                </a:cubicBezTo>
                <a:cubicBezTo>
                  <a:pt x="76" y="250"/>
                  <a:pt x="76" y="254"/>
                  <a:pt x="76" y="256"/>
                </a:cubicBezTo>
                <a:cubicBezTo>
                  <a:pt x="76" y="258"/>
                  <a:pt x="76" y="257"/>
                  <a:pt x="75" y="260"/>
                </a:cubicBezTo>
                <a:cubicBezTo>
                  <a:pt x="75" y="262"/>
                  <a:pt x="75" y="263"/>
                  <a:pt x="75" y="264"/>
                </a:cubicBezTo>
                <a:cubicBezTo>
                  <a:pt x="75" y="265"/>
                  <a:pt x="75" y="265"/>
                  <a:pt x="75" y="266"/>
                </a:cubicBezTo>
                <a:cubicBezTo>
                  <a:pt x="75" y="266"/>
                  <a:pt x="75" y="266"/>
                  <a:pt x="74" y="266"/>
                </a:cubicBezTo>
                <a:cubicBezTo>
                  <a:pt x="73" y="266"/>
                  <a:pt x="74" y="267"/>
                  <a:pt x="73" y="267"/>
                </a:cubicBezTo>
                <a:cubicBezTo>
                  <a:pt x="73" y="268"/>
                  <a:pt x="72" y="270"/>
                  <a:pt x="72" y="271"/>
                </a:cubicBezTo>
                <a:cubicBezTo>
                  <a:pt x="71" y="271"/>
                  <a:pt x="71" y="273"/>
                  <a:pt x="70" y="274"/>
                </a:cubicBezTo>
                <a:cubicBezTo>
                  <a:pt x="70" y="275"/>
                  <a:pt x="69" y="277"/>
                  <a:pt x="69" y="277"/>
                </a:cubicBezTo>
                <a:cubicBezTo>
                  <a:pt x="69" y="277"/>
                  <a:pt x="69" y="278"/>
                  <a:pt x="69" y="278"/>
                </a:cubicBezTo>
                <a:cubicBezTo>
                  <a:pt x="68" y="278"/>
                  <a:pt x="68" y="278"/>
                  <a:pt x="68" y="278"/>
                </a:cubicBezTo>
                <a:cubicBezTo>
                  <a:pt x="69" y="279"/>
                  <a:pt x="69" y="279"/>
                  <a:pt x="69" y="279"/>
                </a:cubicBezTo>
                <a:cubicBezTo>
                  <a:pt x="66" y="281"/>
                  <a:pt x="66" y="281"/>
                  <a:pt x="66" y="281"/>
                </a:cubicBezTo>
                <a:cubicBezTo>
                  <a:pt x="67" y="281"/>
                  <a:pt x="67" y="281"/>
                  <a:pt x="67" y="281"/>
                </a:cubicBezTo>
                <a:cubicBezTo>
                  <a:pt x="67" y="281"/>
                  <a:pt x="67" y="281"/>
                  <a:pt x="67" y="281"/>
                </a:cubicBezTo>
                <a:cubicBezTo>
                  <a:pt x="67" y="281"/>
                  <a:pt x="67" y="281"/>
                  <a:pt x="67" y="281"/>
                </a:cubicBezTo>
                <a:cubicBezTo>
                  <a:pt x="68" y="281"/>
                  <a:pt x="68" y="281"/>
                  <a:pt x="68" y="281"/>
                </a:cubicBezTo>
                <a:cubicBezTo>
                  <a:pt x="68" y="281"/>
                  <a:pt x="66" y="283"/>
                  <a:pt x="65" y="283"/>
                </a:cubicBezTo>
                <a:cubicBezTo>
                  <a:pt x="65" y="284"/>
                  <a:pt x="64" y="284"/>
                  <a:pt x="64" y="284"/>
                </a:cubicBezTo>
                <a:cubicBezTo>
                  <a:pt x="63" y="284"/>
                  <a:pt x="62" y="284"/>
                  <a:pt x="61" y="284"/>
                </a:cubicBezTo>
                <a:cubicBezTo>
                  <a:pt x="59" y="285"/>
                  <a:pt x="57" y="286"/>
                  <a:pt x="57" y="287"/>
                </a:cubicBezTo>
                <a:cubicBezTo>
                  <a:pt x="56" y="288"/>
                  <a:pt x="57" y="288"/>
                  <a:pt x="57" y="288"/>
                </a:cubicBezTo>
                <a:cubicBezTo>
                  <a:pt x="57" y="288"/>
                  <a:pt x="57" y="288"/>
                  <a:pt x="56" y="288"/>
                </a:cubicBezTo>
                <a:cubicBezTo>
                  <a:pt x="56" y="288"/>
                  <a:pt x="56" y="289"/>
                  <a:pt x="56" y="290"/>
                </a:cubicBezTo>
                <a:cubicBezTo>
                  <a:pt x="56" y="291"/>
                  <a:pt x="57" y="291"/>
                  <a:pt x="59" y="292"/>
                </a:cubicBezTo>
                <a:cubicBezTo>
                  <a:pt x="61" y="293"/>
                  <a:pt x="68" y="292"/>
                  <a:pt x="71" y="292"/>
                </a:cubicBezTo>
                <a:cubicBezTo>
                  <a:pt x="74" y="292"/>
                  <a:pt x="78" y="290"/>
                  <a:pt x="78" y="290"/>
                </a:cubicBezTo>
                <a:cubicBezTo>
                  <a:pt x="79" y="290"/>
                  <a:pt x="79" y="290"/>
                  <a:pt x="80" y="291"/>
                </a:cubicBezTo>
                <a:cubicBezTo>
                  <a:pt x="81" y="291"/>
                  <a:pt x="84" y="291"/>
                  <a:pt x="86" y="291"/>
                </a:cubicBezTo>
                <a:cubicBezTo>
                  <a:pt x="89" y="291"/>
                  <a:pt x="90" y="290"/>
                  <a:pt x="90" y="290"/>
                </a:cubicBezTo>
                <a:cubicBezTo>
                  <a:pt x="90" y="290"/>
                  <a:pt x="90" y="288"/>
                  <a:pt x="90" y="287"/>
                </a:cubicBezTo>
                <a:cubicBezTo>
                  <a:pt x="90" y="287"/>
                  <a:pt x="90" y="286"/>
                  <a:pt x="90" y="286"/>
                </a:cubicBezTo>
                <a:cubicBezTo>
                  <a:pt x="90" y="286"/>
                  <a:pt x="90" y="286"/>
                  <a:pt x="90" y="286"/>
                </a:cubicBezTo>
                <a:cubicBezTo>
                  <a:pt x="90" y="285"/>
                  <a:pt x="90" y="283"/>
                  <a:pt x="90" y="283"/>
                </a:cubicBezTo>
                <a:cubicBezTo>
                  <a:pt x="90" y="282"/>
                  <a:pt x="90" y="281"/>
                  <a:pt x="90" y="281"/>
                </a:cubicBezTo>
                <a:cubicBezTo>
                  <a:pt x="90" y="281"/>
                  <a:pt x="90" y="279"/>
                  <a:pt x="90" y="277"/>
                </a:cubicBezTo>
                <a:cubicBezTo>
                  <a:pt x="90" y="276"/>
                  <a:pt x="90" y="275"/>
                  <a:pt x="89" y="275"/>
                </a:cubicBezTo>
                <a:cubicBezTo>
                  <a:pt x="89" y="274"/>
                  <a:pt x="90" y="273"/>
                  <a:pt x="91" y="272"/>
                </a:cubicBezTo>
                <a:cubicBezTo>
                  <a:pt x="91" y="272"/>
                  <a:pt x="93" y="266"/>
                  <a:pt x="94" y="266"/>
                </a:cubicBezTo>
                <a:cubicBezTo>
                  <a:pt x="94" y="266"/>
                  <a:pt x="94" y="263"/>
                  <a:pt x="94" y="262"/>
                </a:cubicBezTo>
                <a:cubicBezTo>
                  <a:pt x="94" y="261"/>
                  <a:pt x="94" y="257"/>
                  <a:pt x="94" y="254"/>
                </a:cubicBezTo>
                <a:cubicBezTo>
                  <a:pt x="95" y="251"/>
                  <a:pt x="95" y="249"/>
                  <a:pt x="95" y="248"/>
                </a:cubicBezTo>
                <a:cubicBezTo>
                  <a:pt x="95" y="246"/>
                  <a:pt x="96" y="237"/>
                  <a:pt x="96" y="234"/>
                </a:cubicBezTo>
                <a:cubicBezTo>
                  <a:pt x="96" y="231"/>
                  <a:pt x="97" y="224"/>
                  <a:pt x="97" y="222"/>
                </a:cubicBezTo>
                <a:cubicBezTo>
                  <a:pt x="97" y="220"/>
                  <a:pt x="96" y="218"/>
                  <a:pt x="96" y="218"/>
                </a:cubicBezTo>
                <a:cubicBezTo>
                  <a:pt x="96" y="218"/>
                  <a:pt x="97" y="216"/>
                  <a:pt x="97" y="215"/>
                </a:cubicBezTo>
                <a:cubicBezTo>
                  <a:pt x="97" y="213"/>
                  <a:pt x="98" y="209"/>
                  <a:pt x="98" y="207"/>
                </a:cubicBezTo>
                <a:cubicBezTo>
                  <a:pt x="98" y="205"/>
                  <a:pt x="98" y="204"/>
                  <a:pt x="98" y="200"/>
                </a:cubicBezTo>
                <a:cubicBezTo>
                  <a:pt x="99" y="197"/>
                  <a:pt x="99" y="195"/>
                  <a:pt x="99" y="192"/>
                </a:cubicBezTo>
                <a:cubicBezTo>
                  <a:pt x="99" y="190"/>
                  <a:pt x="99" y="188"/>
                  <a:pt x="99" y="187"/>
                </a:cubicBezTo>
                <a:cubicBezTo>
                  <a:pt x="99" y="185"/>
                  <a:pt x="99" y="184"/>
                  <a:pt x="100" y="182"/>
                </a:cubicBezTo>
                <a:cubicBezTo>
                  <a:pt x="100" y="181"/>
                  <a:pt x="101" y="176"/>
                  <a:pt x="101" y="176"/>
                </a:cubicBezTo>
                <a:cubicBezTo>
                  <a:pt x="101" y="176"/>
                  <a:pt x="101" y="176"/>
                  <a:pt x="101" y="176"/>
                </a:cubicBezTo>
                <a:cubicBezTo>
                  <a:pt x="101" y="177"/>
                  <a:pt x="102" y="177"/>
                  <a:pt x="102" y="181"/>
                </a:cubicBezTo>
                <a:cubicBezTo>
                  <a:pt x="103" y="185"/>
                  <a:pt x="104" y="197"/>
                  <a:pt x="105" y="202"/>
                </a:cubicBezTo>
                <a:cubicBezTo>
                  <a:pt x="106" y="207"/>
                  <a:pt x="107" y="218"/>
                  <a:pt x="108" y="222"/>
                </a:cubicBezTo>
                <a:cubicBezTo>
                  <a:pt x="109" y="227"/>
                  <a:pt x="110" y="234"/>
                  <a:pt x="110" y="237"/>
                </a:cubicBezTo>
                <a:cubicBezTo>
                  <a:pt x="110" y="240"/>
                  <a:pt x="112" y="249"/>
                  <a:pt x="112" y="249"/>
                </a:cubicBezTo>
                <a:cubicBezTo>
                  <a:pt x="112" y="249"/>
                  <a:pt x="114" y="263"/>
                  <a:pt x="115" y="266"/>
                </a:cubicBezTo>
                <a:cubicBezTo>
                  <a:pt x="116" y="269"/>
                  <a:pt x="116" y="272"/>
                  <a:pt x="116" y="273"/>
                </a:cubicBezTo>
                <a:cubicBezTo>
                  <a:pt x="116" y="274"/>
                  <a:pt x="116" y="278"/>
                  <a:pt x="116" y="278"/>
                </a:cubicBezTo>
                <a:cubicBezTo>
                  <a:pt x="116" y="279"/>
                  <a:pt x="116" y="280"/>
                  <a:pt x="116" y="280"/>
                </a:cubicBezTo>
                <a:cubicBezTo>
                  <a:pt x="116" y="280"/>
                  <a:pt x="116" y="280"/>
                  <a:pt x="117" y="281"/>
                </a:cubicBezTo>
                <a:cubicBezTo>
                  <a:pt x="118" y="282"/>
                  <a:pt x="120" y="283"/>
                  <a:pt x="120" y="283"/>
                </a:cubicBezTo>
                <a:cubicBezTo>
                  <a:pt x="120" y="283"/>
                  <a:pt x="120" y="284"/>
                  <a:pt x="120" y="285"/>
                </a:cubicBezTo>
                <a:cubicBezTo>
                  <a:pt x="119" y="286"/>
                  <a:pt x="119" y="287"/>
                  <a:pt x="119" y="287"/>
                </a:cubicBezTo>
                <a:cubicBezTo>
                  <a:pt x="119" y="287"/>
                  <a:pt x="118" y="288"/>
                  <a:pt x="118" y="288"/>
                </a:cubicBezTo>
                <a:cubicBezTo>
                  <a:pt x="118" y="288"/>
                  <a:pt x="118" y="288"/>
                  <a:pt x="118" y="288"/>
                </a:cubicBezTo>
                <a:cubicBezTo>
                  <a:pt x="118" y="289"/>
                  <a:pt x="118" y="289"/>
                  <a:pt x="118" y="289"/>
                </a:cubicBezTo>
                <a:cubicBezTo>
                  <a:pt x="118" y="289"/>
                  <a:pt x="117" y="290"/>
                  <a:pt x="117" y="291"/>
                </a:cubicBezTo>
                <a:cubicBezTo>
                  <a:pt x="116" y="291"/>
                  <a:pt x="117" y="293"/>
                  <a:pt x="117" y="294"/>
                </a:cubicBezTo>
                <a:cubicBezTo>
                  <a:pt x="118" y="294"/>
                  <a:pt x="117" y="294"/>
                  <a:pt x="117" y="294"/>
                </a:cubicBezTo>
                <a:cubicBezTo>
                  <a:pt x="117" y="295"/>
                  <a:pt x="117" y="295"/>
                  <a:pt x="116" y="295"/>
                </a:cubicBezTo>
                <a:cubicBezTo>
                  <a:pt x="116" y="296"/>
                  <a:pt x="117" y="296"/>
                  <a:pt x="120" y="297"/>
                </a:cubicBezTo>
                <a:cubicBezTo>
                  <a:pt x="122" y="297"/>
                  <a:pt x="127" y="298"/>
                  <a:pt x="130" y="298"/>
                </a:cubicBezTo>
                <a:cubicBezTo>
                  <a:pt x="134" y="298"/>
                  <a:pt x="134" y="296"/>
                  <a:pt x="133" y="296"/>
                </a:cubicBezTo>
                <a:cubicBezTo>
                  <a:pt x="133" y="295"/>
                  <a:pt x="134" y="294"/>
                  <a:pt x="134" y="294"/>
                </a:cubicBezTo>
                <a:cubicBezTo>
                  <a:pt x="135" y="293"/>
                  <a:pt x="135" y="292"/>
                  <a:pt x="135" y="292"/>
                </a:cubicBezTo>
                <a:cubicBezTo>
                  <a:pt x="135" y="291"/>
                  <a:pt x="135" y="290"/>
                  <a:pt x="135" y="289"/>
                </a:cubicBezTo>
                <a:cubicBezTo>
                  <a:pt x="135" y="288"/>
                  <a:pt x="135" y="287"/>
                  <a:pt x="134" y="286"/>
                </a:cubicBezTo>
                <a:cubicBezTo>
                  <a:pt x="134" y="285"/>
                  <a:pt x="134" y="284"/>
                  <a:pt x="134" y="283"/>
                </a:cubicBezTo>
                <a:cubicBezTo>
                  <a:pt x="134" y="283"/>
                  <a:pt x="134" y="282"/>
                  <a:pt x="134" y="282"/>
                </a:cubicBezTo>
                <a:cubicBezTo>
                  <a:pt x="134" y="282"/>
                  <a:pt x="134" y="282"/>
                  <a:pt x="134" y="282"/>
                </a:cubicBezTo>
                <a:cubicBezTo>
                  <a:pt x="135" y="282"/>
                  <a:pt x="135" y="280"/>
                  <a:pt x="135" y="278"/>
                </a:cubicBezTo>
                <a:cubicBezTo>
                  <a:pt x="135" y="277"/>
                  <a:pt x="135" y="276"/>
                  <a:pt x="135" y="274"/>
                </a:cubicBezTo>
                <a:cubicBezTo>
                  <a:pt x="135" y="272"/>
                  <a:pt x="134" y="269"/>
                  <a:pt x="134" y="268"/>
                </a:cubicBezTo>
                <a:cubicBezTo>
                  <a:pt x="134" y="266"/>
                  <a:pt x="134" y="266"/>
                  <a:pt x="135" y="264"/>
                </a:cubicBezTo>
                <a:cubicBezTo>
                  <a:pt x="135" y="263"/>
                  <a:pt x="136" y="261"/>
                  <a:pt x="135" y="260"/>
                </a:cubicBezTo>
                <a:cubicBezTo>
                  <a:pt x="135" y="258"/>
                  <a:pt x="135" y="254"/>
                  <a:pt x="134" y="251"/>
                </a:cubicBezTo>
                <a:cubicBezTo>
                  <a:pt x="134" y="248"/>
                  <a:pt x="133" y="242"/>
                  <a:pt x="133" y="241"/>
                </a:cubicBezTo>
                <a:cubicBezTo>
                  <a:pt x="132" y="239"/>
                  <a:pt x="132" y="239"/>
                  <a:pt x="132" y="238"/>
                </a:cubicBezTo>
                <a:cubicBezTo>
                  <a:pt x="132" y="237"/>
                  <a:pt x="132" y="232"/>
                  <a:pt x="132" y="229"/>
                </a:cubicBezTo>
                <a:cubicBezTo>
                  <a:pt x="131" y="226"/>
                  <a:pt x="131" y="222"/>
                  <a:pt x="131" y="221"/>
                </a:cubicBezTo>
                <a:cubicBezTo>
                  <a:pt x="131" y="221"/>
                  <a:pt x="131" y="219"/>
                  <a:pt x="130" y="218"/>
                </a:cubicBezTo>
                <a:cubicBezTo>
                  <a:pt x="130" y="217"/>
                  <a:pt x="130" y="213"/>
                  <a:pt x="130" y="209"/>
                </a:cubicBezTo>
                <a:cubicBezTo>
                  <a:pt x="130" y="205"/>
                  <a:pt x="129" y="199"/>
                  <a:pt x="129" y="198"/>
                </a:cubicBezTo>
                <a:cubicBezTo>
                  <a:pt x="129" y="197"/>
                  <a:pt x="130" y="194"/>
                  <a:pt x="130" y="193"/>
                </a:cubicBezTo>
                <a:cubicBezTo>
                  <a:pt x="130" y="191"/>
                  <a:pt x="130" y="187"/>
                  <a:pt x="130" y="184"/>
                </a:cubicBezTo>
                <a:cubicBezTo>
                  <a:pt x="130" y="182"/>
                  <a:pt x="130" y="175"/>
                  <a:pt x="130" y="173"/>
                </a:cubicBezTo>
                <a:cubicBezTo>
                  <a:pt x="130" y="171"/>
                  <a:pt x="129" y="168"/>
                  <a:pt x="129" y="165"/>
                </a:cubicBezTo>
                <a:cubicBezTo>
                  <a:pt x="129" y="161"/>
                  <a:pt x="129" y="158"/>
                  <a:pt x="129" y="158"/>
                </a:cubicBezTo>
                <a:cubicBezTo>
                  <a:pt x="129" y="158"/>
                  <a:pt x="129" y="158"/>
                  <a:pt x="129" y="158"/>
                </a:cubicBezTo>
                <a:cubicBezTo>
                  <a:pt x="129" y="158"/>
                  <a:pt x="129" y="158"/>
                  <a:pt x="129" y="158"/>
                </a:cubicBezTo>
                <a:cubicBezTo>
                  <a:pt x="129" y="157"/>
                  <a:pt x="129" y="153"/>
                  <a:pt x="129" y="152"/>
                </a:cubicBezTo>
                <a:cubicBezTo>
                  <a:pt x="129" y="151"/>
                  <a:pt x="129" y="149"/>
                  <a:pt x="128" y="148"/>
                </a:cubicBezTo>
                <a:cubicBezTo>
                  <a:pt x="128" y="148"/>
                  <a:pt x="128" y="146"/>
                  <a:pt x="129" y="145"/>
                </a:cubicBezTo>
                <a:cubicBezTo>
                  <a:pt x="129" y="144"/>
                  <a:pt x="129" y="141"/>
                  <a:pt x="128" y="140"/>
                </a:cubicBezTo>
                <a:cubicBezTo>
                  <a:pt x="128" y="139"/>
                  <a:pt x="129" y="136"/>
                  <a:pt x="129" y="135"/>
                </a:cubicBezTo>
                <a:cubicBezTo>
                  <a:pt x="129" y="133"/>
                  <a:pt x="128" y="131"/>
                  <a:pt x="128" y="130"/>
                </a:cubicBezTo>
                <a:cubicBezTo>
                  <a:pt x="128" y="129"/>
                  <a:pt x="128" y="127"/>
                  <a:pt x="128" y="126"/>
                </a:cubicBezTo>
                <a:cubicBezTo>
                  <a:pt x="127" y="125"/>
                  <a:pt x="127" y="124"/>
                  <a:pt x="127" y="123"/>
                </a:cubicBezTo>
                <a:cubicBezTo>
                  <a:pt x="128" y="123"/>
                  <a:pt x="128" y="117"/>
                  <a:pt x="128" y="117"/>
                </a:cubicBezTo>
                <a:cubicBezTo>
                  <a:pt x="128" y="117"/>
                  <a:pt x="128" y="115"/>
                  <a:pt x="129" y="113"/>
                </a:cubicBezTo>
                <a:cubicBezTo>
                  <a:pt x="129" y="111"/>
                  <a:pt x="129" y="106"/>
                  <a:pt x="129" y="106"/>
                </a:cubicBezTo>
                <a:cubicBezTo>
                  <a:pt x="129" y="106"/>
                  <a:pt x="130" y="103"/>
                  <a:pt x="131" y="101"/>
                </a:cubicBezTo>
                <a:cubicBezTo>
                  <a:pt x="132" y="98"/>
                  <a:pt x="133" y="95"/>
                  <a:pt x="134" y="95"/>
                </a:cubicBezTo>
                <a:cubicBezTo>
                  <a:pt x="134" y="94"/>
                  <a:pt x="134" y="92"/>
                  <a:pt x="134" y="92"/>
                </a:cubicBezTo>
                <a:cubicBezTo>
                  <a:pt x="134" y="91"/>
                  <a:pt x="135" y="91"/>
                  <a:pt x="136" y="94"/>
                </a:cubicBezTo>
                <a:cubicBezTo>
                  <a:pt x="137" y="97"/>
                  <a:pt x="138" y="99"/>
                  <a:pt x="139" y="101"/>
                </a:cubicBezTo>
                <a:cubicBezTo>
                  <a:pt x="140" y="104"/>
                  <a:pt x="142" y="107"/>
                  <a:pt x="143" y="109"/>
                </a:cubicBezTo>
                <a:cubicBezTo>
                  <a:pt x="143" y="111"/>
                  <a:pt x="144" y="111"/>
                  <a:pt x="146" y="112"/>
                </a:cubicBezTo>
                <a:cubicBezTo>
                  <a:pt x="148" y="114"/>
                  <a:pt x="152" y="117"/>
                  <a:pt x="154" y="119"/>
                </a:cubicBezTo>
                <a:cubicBezTo>
                  <a:pt x="156" y="120"/>
                  <a:pt x="160" y="122"/>
                  <a:pt x="162" y="124"/>
                </a:cubicBezTo>
                <a:cubicBezTo>
                  <a:pt x="164" y="125"/>
                  <a:pt x="167" y="127"/>
                  <a:pt x="170" y="128"/>
                </a:cubicBezTo>
                <a:cubicBezTo>
                  <a:pt x="172" y="130"/>
                  <a:pt x="173" y="131"/>
                  <a:pt x="174" y="131"/>
                </a:cubicBezTo>
                <a:cubicBezTo>
                  <a:pt x="175" y="132"/>
                  <a:pt x="177" y="133"/>
                  <a:pt x="177" y="133"/>
                </a:cubicBezTo>
                <a:cubicBezTo>
                  <a:pt x="177" y="133"/>
                  <a:pt x="177" y="133"/>
                  <a:pt x="177" y="133"/>
                </a:cubicBezTo>
                <a:cubicBezTo>
                  <a:pt x="178" y="133"/>
                  <a:pt x="179" y="133"/>
                  <a:pt x="179" y="133"/>
                </a:cubicBezTo>
                <a:cubicBezTo>
                  <a:pt x="179" y="133"/>
                  <a:pt x="180" y="133"/>
                  <a:pt x="180" y="133"/>
                </a:cubicBezTo>
                <a:cubicBezTo>
                  <a:pt x="180" y="132"/>
                  <a:pt x="180" y="132"/>
                  <a:pt x="180" y="132"/>
                </a:cubicBezTo>
                <a:cubicBezTo>
                  <a:pt x="180" y="132"/>
                  <a:pt x="182" y="133"/>
                  <a:pt x="182" y="134"/>
                </a:cubicBezTo>
                <a:cubicBezTo>
                  <a:pt x="183" y="134"/>
                  <a:pt x="183" y="135"/>
                  <a:pt x="184" y="136"/>
                </a:cubicBezTo>
                <a:cubicBezTo>
                  <a:pt x="185" y="138"/>
                  <a:pt x="185" y="138"/>
                  <a:pt x="185" y="139"/>
                </a:cubicBezTo>
                <a:cubicBezTo>
                  <a:pt x="186" y="141"/>
                  <a:pt x="186" y="141"/>
                  <a:pt x="186" y="141"/>
                </a:cubicBezTo>
                <a:cubicBezTo>
                  <a:pt x="187" y="142"/>
                  <a:pt x="187" y="142"/>
                  <a:pt x="187" y="143"/>
                </a:cubicBezTo>
                <a:cubicBezTo>
                  <a:pt x="188" y="143"/>
                  <a:pt x="188" y="143"/>
                  <a:pt x="188" y="142"/>
                </a:cubicBezTo>
                <a:cubicBezTo>
                  <a:pt x="188" y="142"/>
                  <a:pt x="188" y="142"/>
                  <a:pt x="188" y="142"/>
                </a:cubicBezTo>
                <a:cubicBezTo>
                  <a:pt x="188" y="141"/>
                  <a:pt x="188" y="140"/>
                  <a:pt x="187" y="139"/>
                </a:cubicBezTo>
                <a:cubicBezTo>
                  <a:pt x="187" y="139"/>
                  <a:pt x="187" y="138"/>
                  <a:pt x="187" y="137"/>
                </a:cubicBezTo>
                <a:cubicBezTo>
                  <a:pt x="187" y="136"/>
                  <a:pt x="187" y="137"/>
                  <a:pt x="188" y="138"/>
                </a:cubicBezTo>
                <a:cubicBezTo>
                  <a:pt x="188" y="138"/>
                  <a:pt x="188" y="139"/>
                  <a:pt x="188" y="139"/>
                </a:cubicBezTo>
                <a:cubicBezTo>
                  <a:pt x="188" y="139"/>
                  <a:pt x="192" y="145"/>
                  <a:pt x="194" y="146"/>
                </a:cubicBezTo>
                <a:cubicBezTo>
                  <a:pt x="195" y="147"/>
                  <a:pt x="195" y="147"/>
                  <a:pt x="195" y="146"/>
                </a:cubicBezTo>
                <a:cubicBezTo>
                  <a:pt x="196" y="146"/>
                  <a:pt x="195" y="145"/>
                  <a:pt x="195" y="144"/>
                </a:cubicBezTo>
                <a:cubicBezTo>
                  <a:pt x="195" y="144"/>
                  <a:pt x="193" y="141"/>
                  <a:pt x="192" y="140"/>
                </a:cubicBezTo>
                <a:cubicBezTo>
                  <a:pt x="191" y="138"/>
                  <a:pt x="191" y="137"/>
                  <a:pt x="190" y="137"/>
                </a:cubicBezTo>
                <a:cubicBezTo>
                  <a:pt x="190" y="136"/>
                  <a:pt x="190" y="136"/>
                  <a:pt x="190" y="136"/>
                </a:cubicBezTo>
                <a:cubicBezTo>
                  <a:pt x="190" y="136"/>
                  <a:pt x="191" y="137"/>
                  <a:pt x="192" y="138"/>
                </a:cubicBezTo>
                <a:cubicBezTo>
                  <a:pt x="193" y="139"/>
                  <a:pt x="194" y="139"/>
                  <a:pt x="196" y="141"/>
                </a:cubicBezTo>
                <a:cubicBezTo>
                  <a:pt x="197" y="141"/>
                  <a:pt x="199" y="143"/>
                  <a:pt x="199" y="143"/>
                </a:cubicBezTo>
                <a:cubicBezTo>
                  <a:pt x="200" y="144"/>
                  <a:pt x="200" y="144"/>
                  <a:pt x="201" y="144"/>
                </a:cubicBezTo>
                <a:cubicBezTo>
                  <a:pt x="201" y="145"/>
                  <a:pt x="201" y="144"/>
                  <a:pt x="201" y="143"/>
                </a:cubicBezTo>
                <a:cubicBezTo>
                  <a:pt x="201" y="142"/>
                  <a:pt x="200" y="142"/>
                  <a:pt x="200" y="141"/>
                </a:cubicBezTo>
                <a:cubicBezTo>
                  <a:pt x="199" y="140"/>
                  <a:pt x="196" y="138"/>
                  <a:pt x="196" y="137"/>
                </a:cubicBezTo>
                <a:cubicBezTo>
                  <a:pt x="195" y="136"/>
                  <a:pt x="193" y="135"/>
                  <a:pt x="193" y="134"/>
                </a:cubicBezTo>
                <a:cubicBezTo>
                  <a:pt x="193" y="134"/>
                  <a:pt x="192" y="134"/>
                  <a:pt x="193" y="133"/>
                </a:cubicBezTo>
                <a:cubicBezTo>
                  <a:pt x="193" y="132"/>
                  <a:pt x="194" y="133"/>
                  <a:pt x="195" y="133"/>
                </a:cubicBezTo>
                <a:cubicBezTo>
                  <a:pt x="197" y="134"/>
                  <a:pt x="198" y="135"/>
                  <a:pt x="199" y="135"/>
                </a:cubicBezTo>
                <a:cubicBezTo>
                  <a:pt x="200" y="136"/>
                  <a:pt x="202" y="137"/>
                  <a:pt x="203" y="138"/>
                </a:cubicBezTo>
                <a:cubicBezTo>
                  <a:pt x="205" y="138"/>
                  <a:pt x="205" y="138"/>
                  <a:pt x="205" y="138"/>
                </a:cubicBezTo>
                <a:cubicBezTo>
                  <a:pt x="205" y="137"/>
                  <a:pt x="205" y="136"/>
                  <a:pt x="204" y="136"/>
                </a:cubicBezTo>
                <a:close/>
                <a:moveTo>
                  <a:pt x="121" y="22"/>
                </a:moveTo>
                <a:cubicBezTo>
                  <a:pt x="121" y="22"/>
                  <a:pt x="121" y="22"/>
                  <a:pt x="121" y="22"/>
                </a:cubicBezTo>
                <a:cubicBezTo>
                  <a:pt x="121" y="23"/>
                  <a:pt x="121" y="23"/>
                  <a:pt x="121" y="24"/>
                </a:cubicBezTo>
                <a:cubicBezTo>
                  <a:pt x="121" y="24"/>
                  <a:pt x="121" y="25"/>
                  <a:pt x="121" y="25"/>
                </a:cubicBezTo>
                <a:cubicBezTo>
                  <a:pt x="121" y="25"/>
                  <a:pt x="121" y="24"/>
                  <a:pt x="121" y="23"/>
                </a:cubicBezTo>
                <a:cubicBezTo>
                  <a:pt x="120" y="22"/>
                  <a:pt x="121" y="22"/>
                  <a:pt x="121" y="22"/>
                </a:cubicBezTo>
                <a:close/>
                <a:moveTo>
                  <a:pt x="120" y="18"/>
                </a:moveTo>
                <a:cubicBezTo>
                  <a:pt x="120" y="19"/>
                  <a:pt x="120" y="19"/>
                  <a:pt x="121" y="20"/>
                </a:cubicBezTo>
                <a:cubicBezTo>
                  <a:pt x="121" y="20"/>
                  <a:pt x="121" y="21"/>
                  <a:pt x="121" y="21"/>
                </a:cubicBezTo>
                <a:cubicBezTo>
                  <a:pt x="121" y="21"/>
                  <a:pt x="120" y="20"/>
                  <a:pt x="120" y="20"/>
                </a:cubicBezTo>
                <a:cubicBezTo>
                  <a:pt x="120" y="19"/>
                  <a:pt x="120" y="18"/>
                  <a:pt x="120" y="18"/>
                </a:cubicBezTo>
                <a:close/>
                <a:moveTo>
                  <a:pt x="119" y="15"/>
                </a:moveTo>
                <a:cubicBezTo>
                  <a:pt x="119" y="15"/>
                  <a:pt x="119" y="15"/>
                  <a:pt x="120" y="16"/>
                </a:cubicBezTo>
                <a:cubicBezTo>
                  <a:pt x="120" y="16"/>
                  <a:pt x="120" y="16"/>
                  <a:pt x="120" y="16"/>
                </a:cubicBezTo>
                <a:cubicBezTo>
                  <a:pt x="120" y="16"/>
                  <a:pt x="119" y="16"/>
                  <a:pt x="119" y="16"/>
                </a:cubicBezTo>
                <a:cubicBezTo>
                  <a:pt x="119" y="16"/>
                  <a:pt x="119" y="16"/>
                  <a:pt x="119" y="15"/>
                </a:cubicBezTo>
                <a:cubicBezTo>
                  <a:pt x="119" y="15"/>
                  <a:pt x="119" y="15"/>
                  <a:pt x="119" y="15"/>
                </a:cubicBezTo>
                <a:cubicBezTo>
                  <a:pt x="119" y="15"/>
                  <a:pt x="119" y="15"/>
                  <a:pt x="119" y="15"/>
                </a:cubicBezTo>
                <a:close/>
                <a:moveTo>
                  <a:pt x="117" y="11"/>
                </a:moveTo>
                <a:cubicBezTo>
                  <a:pt x="118" y="11"/>
                  <a:pt x="118" y="12"/>
                  <a:pt x="118" y="12"/>
                </a:cubicBezTo>
                <a:cubicBezTo>
                  <a:pt x="118" y="12"/>
                  <a:pt x="118" y="12"/>
                  <a:pt x="118" y="12"/>
                </a:cubicBezTo>
                <a:cubicBezTo>
                  <a:pt x="118" y="12"/>
                  <a:pt x="118" y="12"/>
                  <a:pt x="118" y="12"/>
                </a:cubicBezTo>
                <a:cubicBezTo>
                  <a:pt x="117" y="12"/>
                  <a:pt x="117" y="11"/>
                  <a:pt x="117" y="11"/>
                </a:cubicBezTo>
                <a:close/>
                <a:moveTo>
                  <a:pt x="117" y="11"/>
                </a:moveTo>
                <a:cubicBezTo>
                  <a:pt x="117" y="11"/>
                  <a:pt x="117" y="11"/>
                  <a:pt x="116" y="11"/>
                </a:cubicBezTo>
                <a:cubicBezTo>
                  <a:pt x="116" y="11"/>
                  <a:pt x="116" y="11"/>
                  <a:pt x="116" y="11"/>
                </a:cubicBezTo>
                <a:cubicBezTo>
                  <a:pt x="116" y="10"/>
                  <a:pt x="116" y="11"/>
                  <a:pt x="117" y="11"/>
                </a:cubicBezTo>
                <a:cubicBezTo>
                  <a:pt x="117" y="11"/>
                  <a:pt x="117" y="11"/>
                  <a:pt x="117" y="11"/>
                </a:cubicBezTo>
                <a:close/>
                <a:moveTo>
                  <a:pt x="116" y="10"/>
                </a:moveTo>
                <a:cubicBezTo>
                  <a:pt x="117" y="10"/>
                  <a:pt x="117" y="10"/>
                  <a:pt x="117" y="10"/>
                </a:cubicBezTo>
                <a:cubicBezTo>
                  <a:pt x="117" y="10"/>
                  <a:pt x="117" y="10"/>
                  <a:pt x="116" y="10"/>
                </a:cubicBezTo>
                <a:cubicBezTo>
                  <a:pt x="116" y="10"/>
                  <a:pt x="115" y="9"/>
                  <a:pt x="115" y="9"/>
                </a:cubicBezTo>
                <a:cubicBezTo>
                  <a:pt x="115" y="9"/>
                  <a:pt x="116" y="9"/>
                  <a:pt x="116" y="10"/>
                </a:cubicBezTo>
                <a:close/>
                <a:moveTo>
                  <a:pt x="115" y="10"/>
                </a:moveTo>
                <a:cubicBezTo>
                  <a:pt x="115" y="10"/>
                  <a:pt x="116" y="10"/>
                  <a:pt x="116" y="11"/>
                </a:cubicBezTo>
                <a:cubicBezTo>
                  <a:pt x="116" y="11"/>
                  <a:pt x="116" y="11"/>
                  <a:pt x="115" y="11"/>
                </a:cubicBezTo>
                <a:cubicBezTo>
                  <a:pt x="115" y="11"/>
                  <a:pt x="115" y="10"/>
                  <a:pt x="115" y="10"/>
                </a:cubicBezTo>
                <a:close/>
                <a:moveTo>
                  <a:pt x="94" y="12"/>
                </a:moveTo>
                <a:cubicBezTo>
                  <a:pt x="94" y="12"/>
                  <a:pt x="93" y="12"/>
                  <a:pt x="93" y="12"/>
                </a:cubicBezTo>
                <a:cubicBezTo>
                  <a:pt x="93" y="12"/>
                  <a:pt x="93" y="12"/>
                  <a:pt x="94" y="11"/>
                </a:cubicBezTo>
                <a:cubicBezTo>
                  <a:pt x="94" y="11"/>
                  <a:pt x="94" y="11"/>
                  <a:pt x="94" y="11"/>
                </a:cubicBezTo>
                <a:cubicBezTo>
                  <a:pt x="94" y="11"/>
                  <a:pt x="94" y="11"/>
                  <a:pt x="94" y="12"/>
                </a:cubicBezTo>
                <a:close/>
                <a:moveTo>
                  <a:pt x="95" y="10"/>
                </a:moveTo>
                <a:cubicBezTo>
                  <a:pt x="95" y="10"/>
                  <a:pt x="94" y="10"/>
                  <a:pt x="94" y="10"/>
                </a:cubicBezTo>
                <a:cubicBezTo>
                  <a:pt x="94" y="11"/>
                  <a:pt x="94" y="11"/>
                  <a:pt x="94" y="11"/>
                </a:cubicBezTo>
                <a:cubicBezTo>
                  <a:pt x="93" y="11"/>
                  <a:pt x="93" y="12"/>
                  <a:pt x="93" y="12"/>
                </a:cubicBezTo>
                <a:cubicBezTo>
                  <a:pt x="93" y="12"/>
                  <a:pt x="94" y="10"/>
                  <a:pt x="94" y="10"/>
                </a:cubicBezTo>
                <a:cubicBezTo>
                  <a:pt x="94" y="10"/>
                  <a:pt x="95" y="9"/>
                  <a:pt x="95" y="9"/>
                </a:cubicBezTo>
                <a:cubicBezTo>
                  <a:pt x="95" y="9"/>
                  <a:pt x="95" y="9"/>
                  <a:pt x="95" y="10"/>
                </a:cubicBezTo>
                <a:close/>
                <a:moveTo>
                  <a:pt x="97" y="3"/>
                </a:moveTo>
                <a:cubicBezTo>
                  <a:pt x="97" y="3"/>
                  <a:pt x="98" y="3"/>
                  <a:pt x="97" y="4"/>
                </a:cubicBezTo>
                <a:cubicBezTo>
                  <a:pt x="97" y="4"/>
                  <a:pt x="96" y="4"/>
                  <a:pt x="96" y="5"/>
                </a:cubicBezTo>
                <a:cubicBezTo>
                  <a:pt x="96" y="5"/>
                  <a:pt x="96" y="5"/>
                  <a:pt x="96" y="5"/>
                </a:cubicBezTo>
                <a:cubicBezTo>
                  <a:pt x="96" y="5"/>
                  <a:pt x="96" y="5"/>
                  <a:pt x="97" y="4"/>
                </a:cubicBezTo>
                <a:cubicBezTo>
                  <a:pt x="97" y="3"/>
                  <a:pt x="97" y="3"/>
                  <a:pt x="97" y="3"/>
                </a:cubicBezTo>
                <a:close/>
                <a:moveTo>
                  <a:pt x="98" y="3"/>
                </a:moveTo>
                <a:cubicBezTo>
                  <a:pt x="98" y="3"/>
                  <a:pt x="98" y="4"/>
                  <a:pt x="98" y="4"/>
                </a:cubicBezTo>
                <a:cubicBezTo>
                  <a:pt x="97" y="4"/>
                  <a:pt x="97" y="5"/>
                  <a:pt x="97" y="5"/>
                </a:cubicBezTo>
                <a:cubicBezTo>
                  <a:pt x="96" y="5"/>
                  <a:pt x="97" y="4"/>
                  <a:pt x="97" y="4"/>
                </a:cubicBezTo>
                <a:cubicBezTo>
                  <a:pt x="97" y="4"/>
                  <a:pt x="98" y="3"/>
                  <a:pt x="98" y="3"/>
                </a:cubicBezTo>
                <a:close/>
                <a:moveTo>
                  <a:pt x="96" y="4"/>
                </a:moveTo>
                <a:cubicBezTo>
                  <a:pt x="96" y="4"/>
                  <a:pt x="96" y="3"/>
                  <a:pt x="97" y="3"/>
                </a:cubicBezTo>
                <a:cubicBezTo>
                  <a:pt x="97" y="3"/>
                  <a:pt x="97" y="3"/>
                  <a:pt x="97" y="3"/>
                </a:cubicBezTo>
                <a:cubicBezTo>
                  <a:pt x="97" y="3"/>
                  <a:pt x="97" y="3"/>
                  <a:pt x="97" y="3"/>
                </a:cubicBezTo>
                <a:cubicBezTo>
                  <a:pt x="97" y="3"/>
                  <a:pt x="97" y="3"/>
                  <a:pt x="96" y="3"/>
                </a:cubicBezTo>
                <a:cubicBezTo>
                  <a:pt x="96" y="4"/>
                  <a:pt x="95" y="5"/>
                  <a:pt x="95" y="5"/>
                </a:cubicBezTo>
                <a:cubicBezTo>
                  <a:pt x="95" y="5"/>
                  <a:pt x="96" y="4"/>
                  <a:pt x="96" y="4"/>
                </a:cubicBezTo>
                <a:close/>
                <a:moveTo>
                  <a:pt x="98" y="4"/>
                </a:moveTo>
                <a:cubicBezTo>
                  <a:pt x="98" y="4"/>
                  <a:pt x="98" y="5"/>
                  <a:pt x="97" y="5"/>
                </a:cubicBezTo>
                <a:cubicBezTo>
                  <a:pt x="97" y="6"/>
                  <a:pt x="96" y="6"/>
                  <a:pt x="96" y="6"/>
                </a:cubicBezTo>
                <a:cubicBezTo>
                  <a:pt x="96" y="6"/>
                  <a:pt x="96" y="6"/>
                  <a:pt x="96" y="5"/>
                </a:cubicBezTo>
                <a:cubicBezTo>
                  <a:pt x="97" y="5"/>
                  <a:pt x="97" y="5"/>
                  <a:pt x="98" y="4"/>
                </a:cubicBezTo>
                <a:cubicBezTo>
                  <a:pt x="98" y="4"/>
                  <a:pt x="99" y="4"/>
                  <a:pt x="99" y="4"/>
                </a:cubicBezTo>
                <a:cubicBezTo>
                  <a:pt x="99" y="4"/>
                  <a:pt x="99" y="4"/>
                  <a:pt x="98" y="4"/>
                </a:cubicBezTo>
                <a:close/>
                <a:moveTo>
                  <a:pt x="106" y="0"/>
                </a:moveTo>
                <a:cubicBezTo>
                  <a:pt x="106" y="1"/>
                  <a:pt x="107" y="2"/>
                  <a:pt x="107" y="2"/>
                </a:cubicBezTo>
                <a:cubicBezTo>
                  <a:pt x="107" y="2"/>
                  <a:pt x="107" y="3"/>
                  <a:pt x="107" y="3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6" y="1"/>
                </a:cubicBezTo>
                <a:cubicBezTo>
                  <a:pt x="106" y="1"/>
                  <a:pt x="105" y="0"/>
                  <a:pt x="105" y="0"/>
                </a:cubicBezTo>
                <a:cubicBezTo>
                  <a:pt x="105" y="0"/>
                  <a:pt x="104" y="0"/>
                  <a:pt x="104" y="0"/>
                </a:cubicBezTo>
                <a:cubicBezTo>
                  <a:pt x="104" y="0"/>
                  <a:pt x="105" y="0"/>
                  <a:pt x="106" y="0"/>
                </a:cubicBezTo>
                <a:close/>
                <a:moveTo>
                  <a:pt x="103" y="2"/>
                </a:moveTo>
                <a:cubicBezTo>
                  <a:pt x="103" y="2"/>
                  <a:pt x="103" y="2"/>
                  <a:pt x="102" y="2"/>
                </a:cubicBezTo>
                <a:cubicBezTo>
                  <a:pt x="102" y="2"/>
                  <a:pt x="102" y="1"/>
                  <a:pt x="102" y="1"/>
                </a:cubicBezTo>
                <a:cubicBezTo>
                  <a:pt x="102" y="1"/>
                  <a:pt x="102" y="1"/>
                  <a:pt x="102" y="1"/>
                </a:cubicBezTo>
                <a:cubicBezTo>
                  <a:pt x="102" y="0"/>
                  <a:pt x="103" y="0"/>
                  <a:pt x="103" y="0"/>
                </a:cubicBezTo>
                <a:cubicBezTo>
                  <a:pt x="104" y="0"/>
                  <a:pt x="104" y="1"/>
                  <a:pt x="105" y="1"/>
                </a:cubicBezTo>
                <a:cubicBezTo>
                  <a:pt x="105" y="1"/>
                  <a:pt x="106" y="2"/>
                  <a:pt x="106" y="2"/>
                </a:cubicBezTo>
                <a:cubicBezTo>
                  <a:pt x="106" y="2"/>
                  <a:pt x="106" y="3"/>
                  <a:pt x="106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2"/>
                  <a:pt x="106" y="2"/>
                  <a:pt x="106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2"/>
                  <a:pt x="105" y="3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4" y="2"/>
                  <a:pt x="104" y="2"/>
                  <a:pt x="104" y="2"/>
                </a:cubicBezTo>
                <a:cubicBezTo>
                  <a:pt x="104" y="2"/>
                  <a:pt x="104" y="2"/>
                  <a:pt x="104" y="2"/>
                </a:cubicBezTo>
                <a:cubicBezTo>
                  <a:pt x="105" y="2"/>
                  <a:pt x="105" y="3"/>
                  <a:pt x="104" y="3"/>
                </a:cubicBezTo>
                <a:cubicBezTo>
                  <a:pt x="104" y="3"/>
                  <a:pt x="104" y="3"/>
                  <a:pt x="104" y="3"/>
                </a:cubicBezTo>
                <a:cubicBezTo>
                  <a:pt x="104" y="2"/>
                  <a:pt x="104" y="2"/>
                  <a:pt x="104" y="2"/>
                </a:cubicBezTo>
                <a:cubicBezTo>
                  <a:pt x="103" y="2"/>
                  <a:pt x="103" y="2"/>
                  <a:pt x="103" y="2"/>
                </a:cubicBezTo>
                <a:close/>
                <a:moveTo>
                  <a:pt x="106" y="4"/>
                </a:moveTo>
                <a:cubicBezTo>
                  <a:pt x="106" y="4"/>
                  <a:pt x="106" y="4"/>
                  <a:pt x="105" y="4"/>
                </a:cubicBezTo>
                <a:cubicBezTo>
                  <a:pt x="105" y="4"/>
                  <a:pt x="105" y="4"/>
                  <a:pt x="104" y="3"/>
                </a:cubicBezTo>
                <a:cubicBezTo>
                  <a:pt x="104" y="3"/>
                  <a:pt x="104" y="3"/>
                  <a:pt x="104" y="3"/>
                </a:cubicBezTo>
                <a:cubicBezTo>
                  <a:pt x="104" y="3"/>
                  <a:pt x="104" y="3"/>
                  <a:pt x="105" y="3"/>
                </a:cubicBezTo>
                <a:cubicBezTo>
                  <a:pt x="105" y="3"/>
                  <a:pt x="105" y="3"/>
                  <a:pt x="105" y="3"/>
                </a:cubicBezTo>
                <a:cubicBezTo>
                  <a:pt x="105" y="3"/>
                  <a:pt x="106" y="3"/>
                  <a:pt x="106" y="4"/>
                </a:cubicBezTo>
                <a:cubicBezTo>
                  <a:pt x="106" y="4"/>
                  <a:pt x="106" y="4"/>
                  <a:pt x="106" y="4"/>
                </a:cubicBezTo>
                <a:close/>
                <a:moveTo>
                  <a:pt x="106" y="4"/>
                </a:moveTo>
                <a:cubicBezTo>
                  <a:pt x="106" y="5"/>
                  <a:pt x="106" y="4"/>
                  <a:pt x="106" y="4"/>
                </a:cubicBezTo>
                <a:cubicBezTo>
                  <a:pt x="106" y="3"/>
                  <a:pt x="106" y="3"/>
                  <a:pt x="106" y="3"/>
                </a:cubicBezTo>
                <a:cubicBezTo>
                  <a:pt x="106" y="3"/>
                  <a:pt x="106" y="4"/>
                  <a:pt x="106" y="4"/>
                </a:cubicBezTo>
                <a:cubicBezTo>
                  <a:pt x="107" y="4"/>
                  <a:pt x="106" y="4"/>
                  <a:pt x="106" y="4"/>
                </a:cubicBezTo>
                <a:close/>
                <a:moveTo>
                  <a:pt x="106" y="2"/>
                </a:moveTo>
                <a:cubicBezTo>
                  <a:pt x="106" y="2"/>
                  <a:pt x="105" y="1"/>
                  <a:pt x="105" y="1"/>
                </a:cubicBezTo>
                <a:cubicBezTo>
                  <a:pt x="105" y="1"/>
                  <a:pt x="104" y="0"/>
                  <a:pt x="104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3" y="0"/>
                  <a:pt x="104" y="0"/>
                  <a:pt x="104" y="0"/>
                </a:cubicBezTo>
                <a:cubicBezTo>
                  <a:pt x="105" y="0"/>
                  <a:pt x="106" y="1"/>
                  <a:pt x="106" y="2"/>
                </a:cubicBezTo>
                <a:cubicBezTo>
                  <a:pt x="106" y="2"/>
                  <a:pt x="107" y="3"/>
                  <a:pt x="107" y="3"/>
                </a:cubicBezTo>
                <a:cubicBezTo>
                  <a:pt x="107" y="3"/>
                  <a:pt x="106" y="3"/>
                  <a:pt x="106" y="2"/>
                </a:cubicBezTo>
                <a:close/>
                <a:moveTo>
                  <a:pt x="107" y="4"/>
                </a:moveTo>
                <a:cubicBezTo>
                  <a:pt x="107" y="4"/>
                  <a:pt x="107" y="4"/>
                  <a:pt x="107" y="3"/>
                </a:cubicBezTo>
                <a:cubicBezTo>
                  <a:pt x="107" y="3"/>
                  <a:pt x="107" y="3"/>
                  <a:pt x="107" y="3"/>
                </a:cubicBezTo>
                <a:cubicBezTo>
                  <a:pt x="107" y="3"/>
                  <a:pt x="107" y="3"/>
                  <a:pt x="107" y="3"/>
                </a:cubicBezTo>
                <a:cubicBezTo>
                  <a:pt x="107" y="3"/>
                  <a:pt x="107" y="4"/>
                  <a:pt x="107" y="4"/>
                </a:cubicBezTo>
                <a:cubicBezTo>
                  <a:pt x="107" y="4"/>
                  <a:pt x="107" y="4"/>
                  <a:pt x="107" y="4"/>
                </a:cubicBezTo>
                <a:close/>
                <a:moveTo>
                  <a:pt x="114" y="7"/>
                </a:moveTo>
                <a:cubicBezTo>
                  <a:pt x="114" y="7"/>
                  <a:pt x="114" y="7"/>
                  <a:pt x="114" y="7"/>
                </a:cubicBezTo>
                <a:cubicBezTo>
                  <a:pt x="114" y="7"/>
                  <a:pt x="113" y="7"/>
                  <a:pt x="113" y="7"/>
                </a:cubicBezTo>
                <a:cubicBezTo>
                  <a:pt x="113" y="6"/>
                  <a:pt x="113" y="6"/>
                  <a:pt x="112" y="6"/>
                </a:cubicBezTo>
                <a:cubicBezTo>
                  <a:pt x="112" y="6"/>
                  <a:pt x="112" y="5"/>
                  <a:pt x="112" y="5"/>
                </a:cubicBezTo>
                <a:cubicBezTo>
                  <a:pt x="112" y="6"/>
                  <a:pt x="113" y="6"/>
                  <a:pt x="113" y="6"/>
                </a:cubicBezTo>
                <a:cubicBezTo>
                  <a:pt x="113" y="6"/>
                  <a:pt x="114" y="6"/>
                  <a:pt x="114" y="7"/>
                </a:cubicBezTo>
                <a:cubicBezTo>
                  <a:pt x="114" y="7"/>
                  <a:pt x="114" y="7"/>
                  <a:pt x="114" y="7"/>
                </a:cubicBezTo>
                <a:close/>
                <a:moveTo>
                  <a:pt x="113" y="6"/>
                </a:moveTo>
                <a:cubicBezTo>
                  <a:pt x="113" y="6"/>
                  <a:pt x="113" y="5"/>
                  <a:pt x="113" y="5"/>
                </a:cubicBezTo>
                <a:cubicBezTo>
                  <a:pt x="112" y="5"/>
                  <a:pt x="112" y="5"/>
                  <a:pt x="112" y="5"/>
                </a:cubicBezTo>
                <a:cubicBezTo>
                  <a:pt x="112" y="5"/>
                  <a:pt x="113" y="5"/>
                  <a:pt x="113" y="5"/>
                </a:cubicBezTo>
                <a:cubicBezTo>
                  <a:pt x="113" y="5"/>
                  <a:pt x="114" y="6"/>
                  <a:pt x="114" y="6"/>
                </a:cubicBezTo>
                <a:cubicBezTo>
                  <a:pt x="114" y="6"/>
                  <a:pt x="114" y="6"/>
                  <a:pt x="114" y="6"/>
                </a:cubicBezTo>
                <a:cubicBezTo>
                  <a:pt x="114" y="6"/>
                  <a:pt x="113" y="6"/>
                  <a:pt x="113" y="6"/>
                </a:cubicBezTo>
                <a:close/>
                <a:moveTo>
                  <a:pt x="110" y="2"/>
                </a:moveTo>
                <a:cubicBezTo>
                  <a:pt x="111" y="2"/>
                  <a:pt x="111" y="2"/>
                  <a:pt x="111" y="2"/>
                </a:cubicBezTo>
                <a:cubicBezTo>
                  <a:pt x="111" y="2"/>
                  <a:pt x="111" y="2"/>
                  <a:pt x="111" y="3"/>
                </a:cubicBezTo>
                <a:cubicBezTo>
                  <a:pt x="110" y="3"/>
                  <a:pt x="110" y="3"/>
                  <a:pt x="110" y="3"/>
                </a:cubicBezTo>
                <a:cubicBezTo>
                  <a:pt x="109" y="4"/>
                  <a:pt x="109" y="4"/>
                  <a:pt x="109" y="4"/>
                </a:cubicBezTo>
                <a:cubicBezTo>
                  <a:pt x="109" y="4"/>
                  <a:pt x="110" y="3"/>
                  <a:pt x="110" y="2"/>
                </a:cubicBezTo>
                <a:close/>
                <a:moveTo>
                  <a:pt x="109" y="5"/>
                </a:moveTo>
                <a:cubicBezTo>
                  <a:pt x="109" y="5"/>
                  <a:pt x="109" y="4"/>
                  <a:pt x="109" y="4"/>
                </a:cubicBezTo>
                <a:cubicBezTo>
                  <a:pt x="109" y="4"/>
                  <a:pt x="109" y="4"/>
                  <a:pt x="109" y="4"/>
                </a:cubicBezTo>
                <a:cubicBezTo>
                  <a:pt x="110" y="4"/>
                  <a:pt x="110" y="4"/>
                  <a:pt x="110" y="4"/>
                </a:cubicBezTo>
                <a:cubicBezTo>
                  <a:pt x="110" y="4"/>
                  <a:pt x="110" y="4"/>
                  <a:pt x="110" y="4"/>
                </a:cubicBezTo>
                <a:cubicBezTo>
                  <a:pt x="110" y="4"/>
                  <a:pt x="110" y="4"/>
                  <a:pt x="110" y="4"/>
                </a:cubicBezTo>
                <a:cubicBezTo>
                  <a:pt x="110" y="4"/>
                  <a:pt x="109" y="5"/>
                  <a:pt x="109" y="5"/>
                </a:cubicBezTo>
                <a:close/>
                <a:moveTo>
                  <a:pt x="110" y="4"/>
                </a:moveTo>
                <a:cubicBezTo>
                  <a:pt x="110" y="4"/>
                  <a:pt x="111" y="4"/>
                  <a:pt x="111" y="4"/>
                </a:cubicBezTo>
                <a:cubicBezTo>
                  <a:pt x="111" y="4"/>
                  <a:pt x="110" y="4"/>
                  <a:pt x="111" y="4"/>
                </a:cubicBezTo>
                <a:cubicBezTo>
                  <a:pt x="111" y="4"/>
                  <a:pt x="111" y="4"/>
                  <a:pt x="112" y="4"/>
                </a:cubicBezTo>
                <a:cubicBezTo>
                  <a:pt x="112" y="4"/>
                  <a:pt x="113" y="4"/>
                  <a:pt x="113" y="5"/>
                </a:cubicBezTo>
                <a:cubicBezTo>
                  <a:pt x="113" y="5"/>
                  <a:pt x="114" y="5"/>
                  <a:pt x="114" y="6"/>
                </a:cubicBezTo>
                <a:cubicBezTo>
                  <a:pt x="114" y="6"/>
                  <a:pt x="114" y="6"/>
                  <a:pt x="113" y="5"/>
                </a:cubicBezTo>
                <a:cubicBezTo>
                  <a:pt x="113" y="5"/>
                  <a:pt x="113" y="5"/>
                  <a:pt x="112" y="5"/>
                </a:cubicBezTo>
                <a:cubicBezTo>
                  <a:pt x="112" y="5"/>
                  <a:pt x="111" y="5"/>
                  <a:pt x="111" y="5"/>
                </a:cubicBezTo>
                <a:cubicBezTo>
                  <a:pt x="111" y="5"/>
                  <a:pt x="110" y="5"/>
                  <a:pt x="110" y="5"/>
                </a:cubicBezTo>
                <a:cubicBezTo>
                  <a:pt x="110" y="5"/>
                  <a:pt x="110" y="5"/>
                  <a:pt x="110" y="4"/>
                </a:cubicBezTo>
                <a:close/>
                <a:moveTo>
                  <a:pt x="110" y="6"/>
                </a:moveTo>
                <a:cubicBezTo>
                  <a:pt x="110" y="6"/>
                  <a:pt x="110" y="6"/>
                  <a:pt x="110" y="6"/>
                </a:cubicBezTo>
                <a:cubicBezTo>
                  <a:pt x="111" y="6"/>
                  <a:pt x="111" y="6"/>
                  <a:pt x="111" y="6"/>
                </a:cubicBezTo>
                <a:cubicBezTo>
                  <a:pt x="112" y="6"/>
                  <a:pt x="112" y="6"/>
                  <a:pt x="113" y="7"/>
                </a:cubicBezTo>
                <a:cubicBezTo>
                  <a:pt x="113" y="7"/>
                  <a:pt x="113" y="7"/>
                  <a:pt x="113" y="7"/>
                </a:cubicBezTo>
                <a:cubicBezTo>
                  <a:pt x="113" y="7"/>
                  <a:pt x="113" y="7"/>
                  <a:pt x="112" y="7"/>
                </a:cubicBezTo>
                <a:cubicBezTo>
                  <a:pt x="111" y="6"/>
                  <a:pt x="111" y="6"/>
                  <a:pt x="110" y="6"/>
                </a:cubicBezTo>
                <a:close/>
                <a:moveTo>
                  <a:pt x="113" y="9"/>
                </a:moveTo>
                <a:cubicBezTo>
                  <a:pt x="113" y="9"/>
                  <a:pt x="113" y="9"/>
                  <a:pt x="114" y="9"/>
                </a:cubicBezTo>
                <a:cubicBezTo>
                  <a:pt x="114" y="10"/>
                  <a:pt x="114" y="10"/>
                  <a:pt x="114" y="10"/>
                </a:cubicBezTo>
                <a:cubicBezTo>
                  <a:pt x="114" y="10"/>
                  <a:pt x="113" y="10"/>
                  <a:pt x="113" y="10"/>
                </a:cubicBezTo>
                <a:cubicBezTo>
                  <a:pt x="113" y="9"/>
                  <a:pt x="113" y="9"/>
                  <a:pt x="113" y="9"/>
                </a:cubicBezTo>
                <a:close/>
              </a:path>
            </a:pathLst>
          </a:custGeom>
          <a:solidFill>
            <a:srgbClr val="08B9A8"/>
          </a:solidFill>
          <a:ln>
            <a:noFill/>
          </a:ln>
          <a:effectLst>
            <a:outerShdw blurRad="114300" dir="18900000" sy="23000" kx="-1200000" algn="bl" rotWithShape="0">
              <a:prstClr val="black">
                <a:alpha val="5000"/>
              </a:prstClr>
            </a:outerShdw>
          </a:effectLst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B7C1FCCC-1E27-4D25-9D70-70B7387EA20A}"/>
              </a:ext>
            </a:extLst>
          </p:cNvPr>
          <p:cNvSpPr/>
          <p:nvPr/>
        </p:nvSpPr>
        <p:spPr>
          <a:xfrm>
            <a:off x="2996561" y="13183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0187AC"/>
                    </a:gs>
                    <a:gs pos="0">
                      <a:srgbClr val="08B9A8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375818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56">
            <a:extLst>
              <a:ext uri="{FF2B5EF4-FFF2-40B4-BE49-F238E27FC236}">
                <a16:creationId xmlns:a16="http://schemas.microsoft.com/office/drawing/2014/main" id="{C6FE05DC-CE2F-40A9-864F-BC6B9854908B}"/>
              </a:ext>
            </a:extLst>
          </p:cNvPr>
          <p:cNvGrpSpPr/>
          <p:nvPr/>
        </p:nvGrpSpPr>
        <p:grpSpPr>
          <a:xfrm>
            <a:off x="4298781" y="4001932"/>
            <a:ext cx="512472" cy="570070"/>
            <a:chOff x="4278313" y="4267200"/>
            <a:chExt cx="550863" cy="612775"/>
          </a:xfrm>
        </p:grpSpPr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6D32C864-B3C6-40F8-9AAD-6CC18ACA5F42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7363" y="4476750"/>
              <a:ext cx="512763" cy="403225"/>
            </a:xfrm>
            <a:custGeom>
              <a:avLst/>
              <a:gdLst/>
              <a:ahLst/>
              <a:cxnLst>
                <a:cxn ang="0">
                  <a:pos x="160" y="254"/>
                </a:cxn>
                <a:cxn ang="0">
                  <a:pos x="323" y="0"/>
                </a:cxn>
                <a:cxn ang="0">
                  <a:pos x="0" y="0"/>
                </a:cxn>
                <a:cxn ang="0">
                  <a:pos x="160" y="254"/>
                </a:cxn>
              </a:cxnLst>
              <a:rect l="0" t="0" r="r" b="b"/>
              <a:pathLst>
                <a:path w="323" h="254">
                  <a:moveTo>
                    <a:pt x="160" y="254"/>
                  </a:moveTo>
                  <a:lnTo>
                    <a:pt x="323" y="0"/>
                  </a:lnTo>
                  <a:lnTo>
                    <a:pt x="0" y="0"/>
                  </a:lnTo>
                  <a:lnTo>
                    <a:pt x="160" y="254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35B1420B-3797-41DB-AA62-08C33FA10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5638" y="4735513"/>
              <a:ext cx="176213" cy="144462"/>
            </a:xfrm>
            <a:custGeom>
              <a:avLst/>
              <a:gdLst/>
              <a:ahLst/>
              <a:cxnLst>
                <a:cxn ang="0">
                  <a:pos x="19" y="8"/>
                </a:cxn>
                <a:cxn ang="0">
                  <a:pos x="0" y="1"/>
                </a:cxn>
                <a:cxn ang="0">
                  <a:pos x="19" y="32"/>
                </a:cxn>
                <a:cxn ang="0">
                  <a:pos x="39" y="0"/>
                </a:cxn>
                <a:cxn ang="0">
                  <a:pos x="19" y="8"/>
                </a:cxn>
              </a:cxnLst>
              <a:rect l="0" t="0" r="r" b="b"/>
              <a:pathLst>
                <a:path w="39" h="32">
                  <a:moveTo>
                    <a:pt x="19" y="8"/>
                  </a:moveTo>
                  <a:cubicBezTo>
                    <a:pt x="11" y="8"/>
                    <a:pt x="4" y="5"/>
                    <a:pt x="0" y="1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5"/>
                    <a:pt x="28" y="8"/>
                    <a:pt x="19" y="8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23635090-F43F-4401-9A8B-EE1F563CCF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8313" y="4267200"/>
              <a:ext cx="550863" cy="31432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Oval 60">
              <a:extLst>
                <a:ext uri="{FF2B5EF4-FFF2-40B4-BE49-F238E27FC236}">
                  <a16:creationId xmlns:a16="http://schemas.microsoft.com/office/drawing/2014/main" id="{92EC0908-01F2-459A-9CB7-E578A050A7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6113" y="4367213"/>
              <a:ext cx="200025" cy="1143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Group 61">
            <a:extLst>
              <a:ext uri="{FF2B5EF4-FFF2-40B4-BE49-F238E27FC236}">
                <a16:creationId xmlns:a16="http://schemas.microsoft.com/office/drawing/2014/main" id="{7EF6B7E0-DCDD-495C-A3FC-B2589A04ED8F}"/>
              </a:ext>
            </a:extLst>
          </p:cNvPr>
          <p:cNvGrpSpPr/>
          <p:nvPr/>
        </p:nvGrpSpPr>
        <p:grpSpPr>
          <a:xfrm>
            <a:off x="3201471" y="3208857"/>
            <a:ext cx="1642272" cy="908271"/>
            <a:chOff x="3098801" y="3414713"/>
            <a:chExt cx="1765300" cy="976312"/>
          </a:xfrm>
        </p:grpSpPr>
        <p:sp>
          <p:nvSpPr>
            <p:cNvPr id="52" name="Freeform: Shape 62">
              <a:extLst>
                <a:ext uri="{FF2B5EF4-FFF2-40B4-BE49-F238E27FC236}">
                  <a16:creationId xmlns:a16="http://schemas.microsoft.com/office/drawing/2014/main" id="{24B5C22F-86EE-4CA6-B093-928A49320B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8801" y="3414713"/>
              <a:ext cx="1765300" cy="7937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1" y="0"/>
                </a:cxn>
                <a:cxn ang="0">
                  <a:pos x="389" y="41"/>
                </a:cxn>
                <a:cxn ang="0">
                  <a:pos x="389" y="175"/>
                </a:cxn>
                <a:cxn ang="0">
                  <a:pos x="321" y="134"/>
                </a:cxn>
                <a:cxn ang="0">
                  <a:pos x="10" y="134"/>
                </a:cxn>
                <a:cxn ang="0">
                  <a:pos x="0" y="0"/>
                </a:cxn>
              </a:cxnLst>
              <a:rect l="0" t="0" r="r" b="b"/>
              <a:pathLst>
                <a:path w="389" h="175">
                  <a:moveTo>
                    <a:pt x="0" y="0"/>
                  </a:moveTo>
                  <a:cubicBezTo>
                    <a:pt x="321" y="0"/>
                    <a:pt x="321" y="0"/>
                    <a:pt x="321" y="0"/>
                  </a:cubicBezTo>
                  <a:cubicBezTo>
                    <a:pt x="369" y="0"/>
                    <a:pt x="389" y="22"/>
                    <a:pt x="389" y="41"/>
                  </a:cubicBezTo>
                  <a:cubicBezTo>
                    <a:pt x="389" y="175"/>
                    <a:pt x="389" y="175"/>
                    <a:pt x="389" y="175"/>
                  </a:cubicBezTo>
                  <a:cubicBezTo>
                    <a:pt x="389" y="156"/>
                    <a:pt x="369" y="134"/>
                    <a:pt x="321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Oval 63">
              <a:extLst>
                <a:ext uri="{FF2B5EF4-FFF2-40B4-BE49-F238E27FC236}">
                  <a16:creationId xmlns:a16="http://schemas.microsoft.com/office/drawing/2014/main" id="{DB9BF90D-9839-4EB3-9BF5-2D71488F3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8313" y="3443288"/>
              <a:ext cx="550863" cy="31273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Oval 64">
              <a:extLst>
                <a:ext uri="{FF2B5EF4-FFF2-40B4-BE49-F238E27FC236}">
                  <a16:creationId xmlns:a16="http://schemas.microsoft.com/office/drawing/2014/main" id="{6AE4E299-60E1-4372-840F-1A2CEC3D2ED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4826" y="3475038"/>
              <a:ext cx="481013" cy="24923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Freeform: Shape 65">
              <a:extLst>
                <a:ext uri="{FF2B5EF4-FFF2-40B4-BE49-F238E27FC236}">
                  <a16:creationId xmlns:a16="http://schemas.microsoft.com/office/drawing/2014/main" id="{FB6A16AB-19E8-41AF-A395-0308B2285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8313" y="3602038"/>
              <a:ext cx="550863" cy="760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1" y="34"/>
                </a:cxn>
                <a:cxn ang="0">
                  <a:pos x="121" y="0"/>
                </a:cxn>
                <a:cxn ang="0">
                  <a:pos x="121" y="134"/>
                </a:cxn>
                <a:cxn ang="0">
                  <a:pos x="61" y="168"/>
                </a:cxn>
                <a:cxn ang="0">
                  <a:pos x="0" y="134"/>
                </a:cxn>
                <a:cxn ang="0">
                  <a:pos x="0" y="0"/>
                </a:cxn>
              </a:cxnLst>
              <a:rect l="0" t="0" r="r" b="b"/>
              <a:pathLst>
                <a:path w="121" h="168">
                  <a:moveTo>
                    <a:pt x="0" y="0"/>
                  </a:moveTo>
                  <a:cubicBezTo>
                    <a:pt x="0" y="19"/>
                    <a:pt x="27" y="34"/>
                    <a:pt x="61" y="34"/>
                  </a:cubicBezTo>
                  <a:cubicBezTo>
                    <a:pt x="94" y="34"/>
                    <a:pt x="121" y="19"/>
                    <a:pt x="121" y="0"/>
                  </a:cubicBezTo>
                  <a:cubicBezTo>
                    <a:pt x="121" y="134"/>
                    <a:pt x="121" y="134"/>
                    <a:pt x="121" y="134"/>
                  </a:cubicBezTo>
                  <a:cubicBezTo>
                    <a:pt x="121" y="153"/>
                    <a:pt x="94" y="168"/>
                    <a:pt x="61" y="168"/>
                  </a:cubicBezTo>
                  <a:cubicBezTo>
                    <a:pt x="27" y="168"/>
                    <a:pt x="0" y="153"/>
                    <a:pt x="0" y="134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Oval 66">
              <a:extLst>
                <a:ext uri="{FF2B5EF4-FFF2-40B4-BE49-F238E27FC236}">
                  <a16:creationId xmlns:a16="http://schemas.microsoft.com/office/drawing/2014/main" id="{F958A477-4CF3-47AE-B85C-883444BC46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6113" y="3546475"/>
              <a:ext cx="200025" cy="1143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Freeform: Shape 67">
              <a:extLst>
                <a:ext uri="{FF2B5EF4-FFF2-40B4-BE49-F238E27FC236}">
                  <a16:creationId xmlns:a16="http://schemas.microsoft.com/office/drawing/2014/main" id="{D038C5FD-5E79-4237-AE40-01502BE8A8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8313" y="3602038"/>
              <a:ext cx="585788" cy="788987"/>
            </a:xfrm>
            <a:custGeom>
              <a:avLst/>
              <a:gdLst/>
              <a:ahLst/>
              <a:cxnLst>
                <a:cxn ang="0">
                  <a:pos x="0" y="134"/>
                </a:cxn>
                <a:cxn ang="0">
                  <a:pos x="61" y="173"/>
                </a:cxn>
                <a:cxn ang="0">
                  <a:pos x="129" y="134"/>
                </a:cxn>
                <a:cxn ang="0">
                  <a:pos x="129" y="0"/>
                </a:cxn>
                <a:cxn ang="0">
                  <a:pos x="61" y="38"/>
                </a:cxn>
                <a:cxn ang="0">
                  <a:pos x="0" y="0"/>
                </a:cxn>
                <a:cxn ang="0">
                  <a:pos x="0" y="134"/>
                </a:cxn>
              </a:cxnLst>
              <a:rect l="0" t="0" r="r" b="b"/>
              <a:pathLst>
                <a:path w="129" h="174">
                  <a:moveTo>
                    <a:pt x="0" y="134"/>
                  </a:moveTo>
                  <a:cubicBezTo>
                    <a:pt x="0" y="153"/>
                    <a:pt x="27" y="171"/>
                    <a:pt x="61" y="173"/>
                  </a:cubicBezTo>
                  <a:cubicBezTo>
                    <a:pt x="102" y="174"/>
                    <a:pt x="129" y="153"/>
                    <a:pt x="129" y="134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19"/>
                    <a:pt x="102" y="40"/>
                    <a:pt x="61" y="38"/>
                  </a:cubicBezTo>
                  <a:cubicBezTo>
                    <a:pt x="27" y="37"/>
                    <a:pt x="0" y="19"/>
                    <a:pt x="0" y="0"/>
                  </a:cubicBezTo>
                  <a:lnTo>
                    <a:pt x="0" y="134"/>
                  </a:ln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6" name="Group 68">
            <a:extLst>
              <a:ext uri="{FF2B5EF4-FFF2-40B4-BE49-F238E27FC236}">
                <a16:creationId xmlns:a16="http://schemas.microsoft.com/office/drawing/2014/main" id="{5F8D1E37-3D03-4C5F-9966-046920AF69F1}"/>
              </a:ext>
            </a:extLst>
          </p:cNvPr>
          <p:cNvGrpSpPr/>
          <p:nvPr/>
        </p:nvGrpSpPr>
        <p:grpSpPr>
          <a:xfrm>
            <a:off x="4303212" y="2412827"/>
            <a:ext cx="1648180" cy="911225"/>
            <a:chOff x="4283076" y="2559050"/>
            <a:chExt cx="1771650" cy="979488"/>
          </a:xfrm>
        </p:grpSpPr>
        <p:sp>
          <p:nvSpPr>
            <p:cNvPr id="45" name="Freeform: Shape 69">
              <a:extLst>
                <a:ext uri="{FF2B5EF4-FFF2-40B4-BE49-F238E27FC236}">
                  <a16:creationId xmlns:a16="http://schemas.microsoft.com/office/drawing/2014/main" id="{9B3C1EF5-DBDF-4A01-97FA-C1A832FBCC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3076" y="2559050"/>
              <a:ext cx="1771650" cy="792162"/>
            </a:xfrm>
            <a:custGeom>
              <a:avLst/>
              <a:gdLst/>
              <a:ahLst/>
              <a:cxnLst>
                <a:cxn ang="0">
                  <a:pos x="390" y="0"/>
                </a:cxn>
                <a:cxn ang="0">
                  <a:pos x="69" y="0"/>
                </a:cxn>
                <a:cxn ang="0">
                  <a:pos x="0" y="41"/>
                </a:cxn>
                <a:cxn ang="0">
                  <a:pos x="0" y="175"/>
                </a:cxn>
                <a:cxn ang="0">
                  <a:pos x="69" y="134"/>
                </a:cxn>
                <a:cxn ang="0">
                  <a:pos x="379" y="134"/>
                </a:cxn>
                <a:cxn ang="0">
                  <a:pos x="390" y="0"/>
                </a:cxn>
              </a:cxnLst>
              <a:rect l="0" t="0" r="r" b="b"/>
              <a:pathLst>
                <a:path w="390" h="175">
                  <a:moveTo>
                    <a:pt x="390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21" y="0"/>
                    <a:pt x="0" y="22"/>
                    <a:pt x="0" y="4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56"/>
                    <a:pt x="21" y="134"/>
                    <a:pt x="69" y="134"/>
                  </a:cubicBezTo>
                  <a:cubicBezTo>
                    <a:pt x="379" y="134"/>
                    <a:pt x="379" y="134"/>
                    <a:pt x="379" y="134"/>
                  </a:cubicBezTo>
                  <a:cubicBezTo>
                    <a:pt x="390" y="0"/>
                    <a:pt x="390" y="0"/>
                    <a:pt x="390" y="0"/>
                  </a:cubicBezTo>
                </a:path>
              </a:pathLst>
            </a:cu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Oval 70">
              <a:extLst>
                <a:ext uri="{FF2B5EF4-FFF2-40B4-BE49-F238E27FC236}">
                  <a16:creationId xmlns:a16="http://schemas.microsoft.com/office/drawing/2014/main" id="{80E8766E-E6BE-4552-9678-5136E859C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4351" y="2590800"/>
              <a:ext cx="544513" cy="31273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Oval 71">
              <a:extLst>
                <a:ext uri="{FF2B5EF4-FFF2-40B4-BE49-F238E27FC236}">
                  <a16:creationId xmlns:a16="http://schemas.microsoft.com/office/drawing/2014/main" id="{30C1F8BC-57C5-4FD3-9275-D8F2AAFD4A9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6101" y="2622550"/>
              <a:ext cx="481013" cy="249237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Freeform: Shape 72">
              <a:extLst>
                <a:ext uri="{FF2B5EF4-FFF2-40B4-BE49-F238E27FC236}">
                  <a16:creationId xmlns:a16="http://schemas.microsoft.com/office/drawing/2014/main" id="{374487D6-5EF9-42F3-B13C-B806698494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4351" y="2744788"/>
              <a:ext cx="544513" cy="765175"/>
            </a:xfrm>
            <a:custGeom>
              <a:avLst/>
              <a:gdLst/>
              <a:ahLst/>
              <a:cxnLst>
                <a:cxn ang="0">
                  <a:pos x="120" y="0"/>
                </a:cxn>
                <a:cxn ang="0">
                  <a:pos x="60" y="35"/>
                </a:cxn>
                <a:cxn ang="0">
                  <a:pos x="0" y="0"/>
                </a:cxn>
                <a:cxn ang="0">
                  <a:pos x="0" y="134"/>
                </a:cxn>
                <a:cxn ang="0">
                  <a:pos x="60" y="169"/>
                </a:cxn>
                <a:cxn ang="0">
                  <a:pos x="120" y="134"/>
                </a:cxn>
                <a:cxn ang="0">
                  <a:pos x="120" y="0"/>
                </a:cxn>
              </a:cxnLst>
              <a:rect l="0" t="0" r="r" b="b"/>
              <a:pathLst>
                <a:path w="120" h="169">
                  <a:moveTo>
                    <a:pt x="120" y="0"/>
                  </a:moveTo>
                  <a:cubicBezTo>
                    <a:pt x="120" y="19"/>
                    <a:pt x="93" y="35"/>
                    <a:pt x="60" y="35"/>
                  </a:cubicBezTo>
                  <a:cubicBezTo>
                    <a:pt x="27" y="35"/>
                    <a:pt x="0" y="19"/>
                    <a:pt x="0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53"/>
                    <a:pt x="27" y="169"/>
                    <a:pt x="60" y="169"/>
                  </a:cubicBezTo>
                  <a:cubicBezTo>
                    <a:pt x="93" y="169"/>
                    <a:pt x="120" y="153"/>
                    <a:pt x="120" y="134"/>
                  </a:cubicBezTo>
                  <a:cubicBezTo>
                    <a:pt x="120" y="0"/>
                    <a:pt x="120" y="0"/>
                    <a:pt x="120" y="0"/>
                  </a:cubicBezTo>
                </a:path>
              </a:pathLst>
            </a:custGeom>
            <a:solidFill>
              <a:srgbClr val="3E9FD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9" name="Oval 73">
              <a:extLst>
                <a:ext uri="{FF2B5EF4-FFF2-40B4-BE49-F238E27FC236}">
                  <a16:creationId xmlns:a16="http://schemas.microsoft.com/office/drawing/2014/main" id="{B6B38CA8-1DAF-4C06-8EE4-E4DD460D9C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7388" y="2689225"/>
              <a:ext cx="200025" cy="119062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Freeform: Shape 74">
              <a:extLst>
                <a:ext uri="{FF2B5EF4-FFF2-40B4-BE49-F238E27FC236}">
                  <a16:creationId xmlns:a16="http://schemas.microsoft.com/office/drawing/2014/main" id="{4CC9442C-957B-48CD-9452-F62703F1F0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4351" y="2744788"/>
              <a:ext cx="544513" cy="765175"/>
            </a:xfrm>
            <a:custGeom>
              <a:avLst/>
              <a:gdLst/>
              <a:ahLst/>
              <a:cxnLst>
                <a:cxn ang="0">
                  <a:pos x="120" y="0"/>
                </a:cxn>
                <a:cxn ang="0">
                  <a:pos x="120" y="0"/>
                </a:cxn>
                <a:cxn ang="0">
                  <a:pos x="60" y="35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34"/>
                </a:cxn>
                <a:cxn ang="0">
                  <a:pos x="60" y="169"/>
                </a:cxn>
                <a:cxn ang="0">
                  <a:pos x="120" y="134"/>
                </a:cxn>
                <a:cxn ang="0">
                  <a:pos x="120" y="0"/>
                </a:cxn>
              </a:cxnLst>
              <a:rect l="0" t="0" r="r" b="b"/>
              <a:pathLst>
                <a:path w="120" h="169">
                  <a:moveTo>
                    <a:pt x="120" y="0"/>
                  </a:moveTo>
                  <a:cubicBezTo>
                    <a:pt x="120" y="0"/>
                    <a:pt x="120" y="0"/>
                    <a:pt x="120" y="0"/>
                  </a:cubicBezTo>
                  <a:cubicBezTo>
                    <a:pt x="120" y="19"/>
                    <a:pt x="93" y="35"/>
                    <a:pt x="60" y="35"/>
                  </a:cubicBezTo>
                  <a:cubicBezTo>
                    <a:pt x="27" y="35"/>
                    <a:pt x="0" y="1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53"/>
                    <a:pt x="27" y="169"/>
                    <a:pt x="60" y="169"/>
                  </a:cubicBezTo>
                  <a:cubicBezTo>
                    <a:pt x="93" y="169"/>
                    <a:pt x="120" y="153"/>
                    <a:pt x="120" y="134"/>
                  </a:cubicBezTo>
                  <a:cubicBezTo>
                    <a:pt x="120" y="0"/>
                    <a:pt x="120" y="0"/>
                    <a:pt x="120" y="0"/>
                  </a:cubicBezTo>
                </a:path>
              </a:pathLst>
            </a:custGeom>
            <a:solidFill>
              <a:schemeClr val="accent2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Freeform: Shape 75">
              <a:extLst>
                <a:ext uri="{FF2B5EF4-FFF2-40B4-BE49-F238E27FC236}">
                  <a16:creationId xmlns:a16="http://schemas.microsoft.com/office/drawing/2014/main" id="{9223B534-873E-4FE2-9E58-5E184D98116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83076" y="2744788"/>
              <a:ext cx="585788" cy="793750"/>
            </a:xfrm>
            <a:custGeom>
              <a:avLst/>
              <a:gdLst/>
              <a:ahLst/>
              <a:cxnLst>
                <a:cxn ang="0">
                  <a:pos x="129" y="134"/>
                </a:cxn>
                <a:cxn ang="0">
                  <a:pos x="69" y="173"/>
                </a:cxn>
                <a:cxn ang="0">
                  <a:pos x="0" y="134"/>
                </a:cxn>
                <a:cxn ang="0">
                  <a:pos x="0" y="0"/>
                </a:cxn>
                <a:cxn ang="0">
                  <a:pos x="69" y="39"/>
                </a:cxn>
                <a:cxn ang="0">
                  <a:pos x="129" y="0"/>
                </a:cxn>
                <a:cxn ang="0">
                  <a:pos x="129" y="134"/>
                </a:cxn>
              </a:cxnLst>
              <a:rect l="0" t="0" r="r" b="b"/>
              <a:pathLst>
                <a:path w="129" h="175">
                  <a:moveTo>
                    <a:pt x="129" y="134"/>
                  </a:moveTo>
                  <a:cubicBezTo>
                    <a:pt x="129" y="153"/>
                    <a:pt x="102" y="172"/>
                    <a:pt x="69" y="173"/>
                  </a:cubicBezTo>
                  <a:cubicBezTo>
                    <a:pt x="27" y="175"/>
                    <a:pt x="0" y="153"/>
                    <a:pt x="0" y="13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27" y="41"/>
                    <a:pt x="69" y="39"/>
                  </a:cubicBezTo>
                  <a:cubicBezTo>
                    <a:pt x="102" y="38"/>
                    <a:pt x="129" y="19"/>
                    <a:pt x="129" y="0"/>
                  </a:cubicBezTo>
                  <a:lnTo>
                    <a:pt x="129" y="134"/>
                  </a:ln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Group 76">
            <a:extLst>
              <a:ext uri="{FF2B5EF4-FFF2-40B4-BE49-F238E27FC236}">
                <a16:creationId xmlns:a16="http://schemas.microsoft.com/office/drawing/2014/main" id="{F0BC86F0-1A30-467E-B928-4B56E16E7F15}"/>
              </a:ext>
            </a:extLst>
          </p:cNvPr>
          <p:cNvGrpSpPr/>
          <p:nvPr/>
        </p:nvGrpSpPr>
        <p:grpSpPr>
          <a:xfrm>
            <a:off x="3201471" y="1619752"/>
            <a:ext cx="1642272" cy="906794"/>
            <a:chOff x="3098801" y="1706563"/>
            <a:chExt cx="1765300" cy="974724"/>
          </a:xfrm>
        </p:grpSpPr>
        <p:sp>
          <p:nvSpPr>
            <p:cNvPr id="38" name="Freeform: Shape 77">
              <a:extLst>
                <a:ext uri="{FF2B5EF4-FFF2-40B4-BE49-F238E27FC236}">
                  <a16:creationId xmlns:a16="http://schemas.microsoft.com/office/drawing/2014/main" id="{C5BFF575-5780-45F4-8D73-6F27819FF1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8801" y="1706563"/>
              <a:ext cx="1765300" cy="7921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1" y="0"/>
                </a:cxn>
                <a:cxn ang="0">
                  <a:pos x="389" y="41"/>
                </a:cxn>
                <a:cxn ang="0">
                  <a:pos x="389" y="175"/>
                </a:cxn>
                <a:cxn ang="0">
                  <a:pos x="321" y="134"/>
                </a:cxn>
                <a:cxn ang="0">
                  <a:pos x="10" y="134"/>
                </a:cxn>
                <a:cxn ang="0">
                  <a:pos x="0" y="0"/>
                </a:cxn>
              </a:cxnLst>
              <a:rect l="0" t="0" r="r" b="b"/>
              <a:pathLst>
                <a:path w="389" h="175">
                  <a:moveTo>
                    <a:pt x="0" y="0"/>
                  </a:moveTo>
                  <a:cubicBezTo>
                    <a:pt x="321" y="0"/>
                    <a:pt x="321" y="0"/>
                    <a:pt x="321" y="0"/>
                  </a:cubicBezTo>
                  <a:cubicBezTo>
                    <a:pt x="369" y="0"/>
                    <a:pt x="389" y="22"/>
                    <a:pt x="389" y="41"/>
                  </a:cubicBezTo>
                  <a:cubicBezTo>
                    <a:pt x="389" y="175"/>
                    <a:pt x="389" y="175"/>
                    <a:pt x="389" y="175"/>
                  </a:cubicBezTo>
                  <a:cubicBezTo>
                    <a:pt x="389" y="156"/>
                    <a:pt x="369" y="134"/>
                    <a:pt x="321" y="134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Oval 78">
              <a:extLst>
                <a:ext uri="{FF2B5EF4-FFF2-40B4-BE49-F238E27FC236}">
                  <a16:creationId xmlns:a16="http://schemas.microsoft.com/office/drawing/2014/main" id="{A520F645-23F8-4D82-8652-7FAB841A1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8313" y="1735931"/>
              <a:ext cx="550863" cy="312737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Oval 79">
              <a:extLst>
                <a:ext uri="{FF2B5EF4-FFF2-40B4-BE49-F238E27FC236}">
                  <a16:creationId xmlns:a16="http://schemas.microsoft.com/office/drawing/2014/main" id="{750BB918-85CD-4EC4-A2A7-ABF7AB7188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4826" y="1772444"/>
              <a:ext cx="481013" cy="24447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Freeform: Shape 80">
              <a:extLst>
                <a:ext uri="{FF2B5EF4-FFF2-40B4-BE49-F238E27FC236}">
                  <a16:creationId xmlns:a16="http://schemas.microsoft.com/office/drawing/2014/main" id="{886CA073-ACA2-4D45-BA03-261D93B91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8313" y="1892300"/>
              <a:ext cx="550863" cy="7651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1" y="34"/>
                </a:cxn>
                <a:cxn ang="0">
                  <a:pos x="121" y="0"/>
                </a:cxn>
                <a:cxn ang="0">
                  <a:pos x="121" y="134"/>
                </a:cxn>
                <a:cxn ang="0">
                  <a:pos x="61" y="169"/>
                </a:cxn>
                <a:cxn ang="0">
                  <a:pos x="0" y="134"/>
                </a:cxn>
                <a:cxn ang="0">
                  <a:pos x="0" y="0"/>
                </a:cxn>
              </a:cxnLst>
              <a:rect l="0" t="0" r="r" b="b"/>
              <a:pathLst>
                <a:path w="121" h="169">
                  <a:moveTo>
                    <a:pt x="0" y="0"/>
                  </a:moveTo>
                  <a:cubicBezTo>
                    <a:pt x="0" y="19"/>
                    <a:pt x="27" y="34"/>
                    <a:pt x="61" y="34"/>
                  </a:cubicBezTo>
                  <a:cubicBezTo>
                    <a:pt x="94" y="34"/>
                    <a:pt x="121" y="19"/>
                    <a:pt x="121" y="0"/>
                  </a:cubicBezTo>
                  <a:cubicBezTo>
                    <a:pt x="121" y="134"/>
                    <a:pt x="121" y="134"/>
                    <a:pt x="121" y="134"/>
                  </a:cubicBezTo>
                  <a:cubicBezTo>
                    <a:pt x="121" y="153"/>
                    <a:pt x="94" y="169"/>
                    <a:pt x="61" y="169"/>
                  </a:cubicBezTo>
                  <a:cubicBezTo>
                    <a:pt x="27" y="169"/>
                    <a:pt x="0" y="153"/>
                    <a:pt x="0" y="134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EFADE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Oval 81">
              <a:extLst>
                <a:ext uri="{FF2B5EF4-FFF2-40B4-BE49-F238E27FC236}">
                  <a16:creationId xmlns:a16="http://schemas.microsoft.com/office/drawing/2014/main" id="{67B16FAD-4883-4E0A-8BE7-A0E51C652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6113" y="1836738"/>
              <a:ext cx="200025" cy="114300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Freeform: Shape 82">
              <a:extLst>
                <a:ext uri="{FF2B5EF4-FFF2-40B4-BE49-F238E27FC236}">
                  <a16:creationId xmlns:a16="http://schemas.microsoft.com/office/drawing/2014/main" id="{2EB11D89-5C3B-4D40-9676-A85D5FC427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8313" y="1892300"/>
              <a:ext cx="550863" cy="765175"/>
            </a:xfrm>
            <a:custGeom>
              <a:avLst/>
              <a:gdLst/>
              <a:ahLst/>
              <a:cxnLst>
                <a:cxn ang="0">
                  <a:pos x="121" y="0"/>
                </a:cxn>
                <a:cxn ang="0">
                  <a:pos x="121" y="0"/>
                </a:cxn>
                <a:cxn ang="0">
                  <a:pos x="61" y="3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34"/>
                </a:cxn>
                <a:cxn ang="0">
                  <a:pos x="61" y="169"/>
                </a:cxn>
                <a:cxn ang="0">
                  <a:pos x="121" y="134"/>
                </a:cxn>
                <a:cxn ang="0">
                  <a:pos x="121" y="0"/>
                </a:cxn>
              </a:cxnLst>
              <a:rect l="0" t="0" r="r" b="b"/>
              <a:pathLst>
                <a:path w="121" h="169">
                  <a:moveTo>
                    <a:pt x="121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19"/>
                    <a:pt x="94" y="34"/>
                    <a:pt x="61" y="34"/>
                  </a:cubicBezTo>
                  <a:cubicBezTo>
                    <a:pt x="27" y="34"/>
                    <a:pt x="0" y="1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153"/>
                    <a:pt x="27" y="169"/>
                    <a:pt x="61" y="169"/>
                  </a:cubicBezTo>
                  <a:cubicBezTo>
                    <a:pt x="94" y="169"/>
                    <a:pt x="121" y="153"/>
                    <a:pt x="121" y="134"/>
                  </a:cubicBezTo>
                  <a:cubicBezTo>
                    <a:pt x="121" y="0"/>
                    <a:pt x="121" y="0"/>
                    <a:pt x="121" y="0"/>
                  </a:cubicBezTo>
                </a:path>
              </a:pathLst>
            </a:custGeom>
            <a:solidFill>
              <a:schemeClr val="accent3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Freeform: Shape 83">
              <a:extLst>
                <a:ext uri="{FF2B5EF4-FFF2-40B4-BE49-F238E27FC236}">
                  <a16:creationId xmlns:a16="http://schemas.microsoft.com/office/drawing/2014/main" id="{0FBCD967-F0BC-4B07-ACC9-4045B8CF1A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8313" y="1892300"/>
              <a:ext cx="585788" cy="788987"/>
            </a:xfrm>
            <a:custGeom>
              <a:avLst/>
              <a:gdLst/>
              <a:ahLst/>
              <a:cxnLst>
                <a:cxn ang="0">
                  <a:pos x="0" y="134"/>
                </a:cxn>
                <a:cxn ang="0">
                  <a:pos x="61" y="173"/>
                </a:cxn>
                <a:cxn ang="0">
                  <a:pos x="129" y="134"/>
                </a:cxn>
                <a:cxn ang="0">
                  <a:pos x="129" y="0"/>
                </a:cxn>
                <a:cxn ang="0">
                  <a:pos x="61" y="39"/>
                </a:cxn>
                <a:cxn ang="0">
                  <a:pos x="0" y="0"/>
                </a:cxn>
                <a:cxn ang="0">
                  <a:pos x="0" y="134"/>
                </a:cxn>
              </a:cxnLst>
              <a:rect l="0" t="0" r="r" b="b"/>
              <a:pathLst>
                <a:path w="129" h="174">
                  <a:moveTo>
                    <a:pt x="0" y="134"/>
                  </a:moveTo>
                  <a:cubicBezTo>
                    <a:pt x="0" y="153"/>
                    <a:pt x="27" y="172"/>
                    <a:pt x="61" y="173"/>
                  </a:cubicBezTo>
                  <a:cubicBezTo>
                    <a:pt x="102" y="174"/>
                    <a:pt x="129" y="153"/>
                    <a:pt x="129" y="134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19"/>
                    <a:pt x="102" y="40"/>
                    <a:pt x="61" y="39"/>
                  </a:cubicBezTo>
                  <a:cubicBezTo>
                    <a:pt x="27" y="38"/>
                    <a:pt x="0" y="19"/>
                    <a:pt x="0" y="0"/>
                  </a:cubicBezTo>
                  <a:lnTo>
                    <a:pt x="0" y="134"/>
                  </a:ln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Group 84">
            <a:extLst>
              <a:ext uri="{FF2B5EF4-FFF2-40B4-BE49-F238E27FC236}">
                <a16:creationId xmlns:a16="http://schemas.microsoft.com/office/drawing/2014/main" id="{DC986F59-4837-4CF5-8F84-F4239568AC75}"/>
              </a:ext>
            </a:extLst>
          </p:cNvPr>
          <p:cNvGrpSpPr/>
          <p:nvPr/>
        </p:nvGrpSpPr>
        <p:grpSpPr>
          <a:xfrm>
            <a:off x="3697128" y="3363917"/>
            <a:ext cx="231868" cy="248113"/>
            <a:chOff x="3911601" y="3687763"/>
            <a:chExt cx="249238" cy="266700"/>
          </a:xfrm>
          <a:solidFill>
            <a:schemeClr val="bg1"/>
          </a:solidFill>
        </p:grpSpPr>
        <p:sp>
          <p:nvSpPr>
            <p:cNvPr id="34" name="Freeform: Shape 85">
              <a:extLst>
                <a:ext uri="{FF2B5EF4-FFF2-40B4-BE49-F238E27FC236}">
                  <a16:creationId xmlns:a16="http://schemas.microsoft.com/office/drawing/2014/main" id="{36AD9B7F-DE9E-4EAD-930E-757B857461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1601" y="3832225"/>
              <a:ext cx="104775" cy="122237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21" y="0"/>
                </a:cxn>
                <a:cxn ang="0">
                  <a:pos x="23" y="2"/>
                </a:cxn>
                <a:cxn ang="0">
                  <a:pos x="21" y="3"/>
                </a:cxn>
                <a:cxn ang="0">
                  <a:pos x="2" y="3"/>
                </a:cxn>
                <a:cxn ang="0">
                  <a:pos x="2" y="26"/>
                </a:cxn>
                <a:cxn ang="0">
                  <a:pos x="1" y="27"/>
                </a:cxn>
                <a:cxn ang="0">
                  <a:pos x="0" y="26"/>
                </a:cxn>
                <a:cxn ang="0">
                  <a:pos x="0" y="2"/>
                </a:cxn>
                <a:cxn ang="0">
                  <a:pos x="1" y="0"/>
                </a:cxn>
              </a:cxnLst>
              <a:rect l="0" t="0" r="r" b="b"/>
              <a:pathLst>
                <a:path w="23" h="27">
                  <a:moveTo>
                    <a:pt x="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3" y="1"/>
                    <a:pt x="23" y="2"/>
                  </a:cubicBezTo>
                  <a:cubicBezTo>
                    <a:pt x="23" y="2"/>
                    <a:pt x="22" y="3"/>
                    <a:pt x="2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1" y="27"/>
                  </a:cubicBezTo>
                  <a:cubicBezTo>
                    <a:pt x="0" y="27"/>
                    <a:pt x="0" y="27"/>
                    <a:pt x="0" y="2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Freeform: Shape 86">
              <a:extLst>
                <a:ext uri="{FF2B5EF4-FFF2-40B4-BE49-F238E27FC236}">
                  <a16:creationId xmlns:a16="http://schemas.microsoft.com/office/drawing/2014/main" id="{0D2A9D83-4CCD-4F5D-A6EF-F3324C6F2D1C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9538" y="3697288"/>
              <a:ext cx="41275" cy="130175"/>
            </a:xfrm>
            <a:custGeom>
              <a:avLst/>
              <a:gdLst/>
              <a:ahLst/>
              <a:cxnLst>
                <a:cxn ang="0">
                  <a:pos x="9" y="25"/>
                </a:cxn>
                <a:cxn ang="0">
                  <a:pos x="9" y="4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5"/>
                </a:cxn>
                <a:cxn ang="0">
                  <a:pos x="4" y="29"/>
                </a:cxn>
                <a:cxn ang="0">
                  <a:pos x="9" y="25"/>
                </a:cxn>
              </a:cxnLst>
              <a:rect l="0" t="0" r="r" b="b"/>
              <a:pathLst>
                <a:path w="9" h="29">
                  <a:moveTo>
                    <a:pt x="9" y="25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7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7"/>
                    <a:pt x="2" y="29"/>
                    <a:pt x="4" y="29"/>
                  </a:cubicBezTo>
                  <a:cubicBezTo>
                    <a:pt x="7" y="29"/>
                    <a:pt x="9" y="27"/>
                    <a:pt x="9" y="2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Freeform: Shape 87">
              <a:extLst>
                <a:ext uri="{FF2B5EF4-FFF2-40B4-BE49-F238E27FC236}">
                  <a16:creationId xmlns:a16="http://schemas.microsoft.com/office/drawing/2014/main" id="{D2E93A0D-A622-4BC1-A6FE-B8AB3E393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5101" y="3687763"/>
              <a:ext cx="158750" cy="266700"/>
            </a:xfrm>
            <a:custGeom>
              <a:avLst/>
              <a:gdLst/>
              <a:ahLst/>
              <a:cxnLst>
                <a:cxn ang="0">
                  <a:pos x="3" y="53"/>
                </a:cxn>
                <a:cxn ang="0">
                  <a:pos x="4" y="58"/>
                </a:cxn>
                <a:cxn ang="0">
                  <a:pos x="7" y="59"/>
                </a:cxn>
                <a:cxn ang="0">
                  <a:pos x="10" y="57"/>
                </a:cxn>
                <a:cxn ang="0">
                  <a:pos x="19" y="43"/>
                </a:cxn>
                <a:cxn ang="0">
                  <a:pos x="34" y="43"/>
                </a:cxn>
                <a:cxn ang="0">
                  <a:pos x="35" y="42"/>
                </a:cxn>
                <a:cxn ang="0">
                  <a:pos x="35" y="32"/>
                </a:cxn>
                <a:cxn ang="0">
                  <a:pos x="24" y="14"/>
                </a:cxn>
                <a:cxn ang="0">
                  <a:pos x="22" y="15"/>
                </a:cxn>
                <a:cxn ang="0">
                  <a:pos x="26" y="8"/>
                </a:cxn>
                <a:cxn ang="0">
                  <a:pos x="18" y="0"/>
                </a:cxn>
                <a:cxn ang="0">
                  <a:pos x="10" y="8"/>
                </a:cxn>
                <a:cxn ang="0">
                  <a:pos x="18" y="16"/>
                </a:cxn>
                <a:cxn ang="0">
                  <a:pos x="20" y="15"/>
                </a:cxn>
                <a:cxn ang="0">
                  <a:pos x="15" y="21"/>
                </a:cxn>
                <a:cxn ang="0">
                  <a:pos x="3" y="23"/>
                </a:cxn>
                <a:cxn ang="0">
                  <a:pos x="1" y="25"/>
                </a:cxn>
                <a:cxn ang="0">
                  <a:pos x="0" y="29"/>
                </a:cxn>
                <a:cxn ang="0">
                  <a:pos x="4" y="32"/>
                </a:cxn>
                <a:cxn ang="0">
                  <a:pos x="5" y="32"/>
                </a:cxn>
                <a:cxn ang="0">
                  <a:pos x="13" y="30"/>
                </a:cxn>
                <a:cxn ang="0">
                  <a:pos x="13" y="32"/>
                </a:cxn>
                <a:cxn ang="0">
                  <a:pos x="13" y="36"/>
                </a:cxn>
                <a:cxn ang="0">
                  <a:pos x="3" y="53"/>
                </a:cxn>
              </a:cxnLst>
              <a:rect l="0" t="0" r="r" b="b"/>
              <a:pathLst>
                <a:path w="35" h="59">
                  <a:moveTo>
                    <a:pt x="3" y="53"/>
                  </a:moveTo>
                  <a:cubicBezTo>
                    <a:pt x="2" y="55"/>
                    <a:pt x="2" y="57"/>
                    <a:pt x="4" y="58"/>
                  </a:cubicBezTo>
                  <a:cubicBezTo>
                    <a:pt x="5" y="59"/>
                    <a:pt x="6" y="59"/>
                    <a:pt x="7" y="59"/>
                  </a:cubicBezTo>
                  <a:cubicBezTo>
                    <a:pt x="8" y="59"/>
                    <a:pt x="9" y="59"/>
                    <a:pt x="10" y="57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5" y="43"/>
                    <a:pt x="35" y="43"/>
                    <a:pt x="35" y="4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22"/>
                    <a:pt x="31" y="14"/>
                    <a:pt x="24" y="14"/>
                  </a:cubicBezTo>
                  <a:cubicBezTo>
                    <a:pt x="23" y="14"/>
                    <a:pt x="23" y="14"/>
                    <a:pt x="22" y="15"/>
                  </a:cubicBezTo>
                  <a:cubicBezTo>
                    <a:pt x="24" y="13"/>
                    <a:pt x="26" y="11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ubicBezTo>
                    <a:pt x="14" y="0"/>
                    <a:pt x="10" y="3"/>
                    <a:pt x="10" y="8"/>
                  </a:cubicBezTo>
                  <a:cubicBezTo>
                    <a:pt x="10" y="12"/>
                    <a:pt x="14" y="16"/>
                    <a:pt x="18" y="16"/>
                  </a:cubicBezTo>
                  <a:cubicBezTo>
                    <a:pt x="19" y="16"/>
                    <a:pt x="20" y="16"/>
                    <a:pt x="20" y="15"/>
                  </a:cubicBezTo>
                  <a:cubicBezTo>
                    <a:pt x="18" y="16"/>
                    <a:pt x="17" y="18"/>
                    <a:pt x="15" y="2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4"/>
                    <a:pt x="1" y="24"/>
                    <a:pt x="1" y="25"/>
                  </a:cubicBezTo>
                  <a:cubicBezTo>
                    <a:pt x="0" y="26"/>
                    <a:pt x="0" y="28"/>
                    <a:pt x="0" y="29"/>
                  </a:cubicBezTo>
                  <a:cubicBezTo>
                    <a:pt x="1" y="31"/>
                    <a:pt x="2" y="32"/>
                    <a:pt x="4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1"/>
                    <a:pt x="13" y="32"/>
                    <a:pt x="13" y="32"/>
                  </a:cubicBezTo>
                  <a:cubicBezTo>
                    <a:pt x="13" y="36"/>
                    <a:pt x="13" y="36"/>
                    <a:pt x="13" y="36"/>
                  </a:cubicBezTo>
                  <a:lnTo>
                    <a:pt x="3" y="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Freeform: Shape 88">
              <a:extLst>
                <a:ext uri="{FF2B5EF4-FFF2-40B4-BE49-F238E27FC236}">
                  <a16:creationId xmlns:a16="http://schemas.microsoft.com/office/drawing/2014/main" id="{8D7AD3EB-CBA6-4694-8A49-7D12F2616E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0351" y="3805238"/>
              <a:ext cx="90488" cy="100012"/>
            </a:xfrm>
            <a:custGeom>
              <a:avLst/>
              <a:gdLst/>
              <a:ahLst/>
              <a:cxnLst>
                <a:cxn ang="0">
                  <a:pos x="1" y="20"/>
                </a:cxn>
                <a:cxn ang="0">
                  <a:pos x="17" y="20"/>
                </a:cxn>
                <a:cxn ang="0">
                  <a:pos x="17" y="1"/>
                </a:cxn>
                <a:cxn ang="0">
                  <a:pos x="18" y="0"/>
                </a:cxn>
                <a:cxn ang="0">
                  <a:pos x="20" y="1"/>
                </a:cxn>
                <a:cxn ang="0">
                  <a:pos x="20" y="21"/>
                </a:cxn>
                <a:cxn ang="0">
                  <a:pos x="18" y="22"/>
                </a:cxn>
                <a:cxn ang="0">
                  <a:pos x="1" y="22"/>
                </a:cxn>
                <a:cxn ang="0">
                  <a:pos x="0" y="21"/>
                </a:cxn>
                <a:cxn ang="0">
                  <a:pos x="1" y="20"/>
                </a:cxn>
              </a:cxnLst>
              <a:rect l="0" t="0" r="r" b="b"/>
              <a:pathLst>
                <a:path w="20" h="22">
                  <a:moveTo>
                    <a:pt x="1" y="20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9" y="0"/>
                    <a:pt x="20" y="0"/>
                    <a:pt x="20" y="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2"/>
                    <a:pt x="19" y="22"/>
                    <a:pt x="18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0"/>
                    <a:pt x="0" y="20"/>
                    <a:pt x="1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Group 89">
            <a:extLst>
              <a:ext uri="{FF2B5EF4-FFF2-40B4-BE49-F238E27FC236}">
                <a16:creationId xmlns:a16="http://schemas.microsoft.com/office/drawing/2014/main" id="{F7943B80-F6A7-4654-95D9-CBE8E24E1B46}"/>
              </a:ext>
            </a:extLst>
          </p:cNvPr>
          <p:cNvGrpSpPr/>
          <p:nvPr/>
        </p:nvGrpSpPr>
        <p:grpSpPr>
          <a:xfrm>
            <a:off x="5290495" y="2584143"/>
            <a:ext cx="218576" cy="214145"/>
            <a:chOff x="5024438" y="2844800"/>
            <a:chExt cx="234950" cy="230187"/>
          </a:xfrm>
          <a:solidFill>
            <a:schemeClr val="bg1"/>
          </a:solidFill>
        </p:grpSpPr>
        <p:sp>
          <p:nvSpPr>
            <p:cNvPr id="32" name="Freeform: Shape 90">
              <a:extLst>
                <a:ext uri="{FF2B5EF4-FFF2-40B4-BE49-F238E27FC236}">
                  <a16:creationId xmlns:a16="http://schemas.microsoft.com/office/drawing/2014/main" id="{41E11264-35CA-4868-AEF7-C02DAABD4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4438" y="2844800"/>
              <a:ext cx="234950" cy="230187"/>
            </a:xfrm>
            <a:custGeom>
              <a:avLst/>
              <a:gdLst/>
              <a:ahLst/>
              <a:cxnLst>
                <a:cxn ang="0">
                  <a:pos x="46" y="36"/>
                </a:cxn>
                <a:cxn ang="0">
                  <a:pos x="52" y="30"/>
                </a:cxn>
                <a:cxn ang="0">
                  <a:pos x="52" y="6"/>
                </a:cxn>
                <a:cxn ang="0">
                  <a:pos x="46" y="0"/>
                </a:cxn>
                <a:cxn ang="0">
                  <a:pos x="5" y="0"/>
                </a:cxn>
                <a:cxn ang="0">
                  <a:pos x="0" y="6"/>
                </a:cxn>
                <a:cxn ang="0">
                  <a:pos x="0" y="30"/>
                </a:cxn>
                <a:cxn ang="0">
                  <a:pos x="5" y="36"/>
                </a:cxn>
                <a:cxn ang="0">
                  <a:pos x="21" y="36"/>
                </a:cxn>
                <a:cxn ang="0">
                  <a:pos x="21" y="41"/>
                </a:cxn>
                <a:cxn ang="0">
                  <a:pos x="5" y="41"/>
                </a:cxn>
                <a:cxn ang="0">
                  <a:pos x="0" y="46"/>
                </a:cxn>
                <a:cxn ang="0">
                  <a:pos x="0" y="50"/>
                </a:cxn>
                <a:cxn ang="0">
                  <a:pos x="1" y="51"/>
                </a:cxn>
                <a:cxn ang="0">
                  <a:pos x="51" y="51"/>
                </a:cxn>
                <a:cxn ang="0">
                  <a:pos x="52" y="50"/>
                </a:cxn>
                <a:cxn ang="0">
                  <a:pos x="52" y="46"/>
                </a:cxn>
                <a:cxn ang="0">
                  <a:pos x="46" y="41"/>
                </a:cxn>
                <a:cxn ang="0">
                  <a:pos x="30" y="41"/>
                </a:cxn>
                <a:cxn ang="0">
                  <a:pos x="30" y="36"/>
                </a:cxn>
                <a:cxn ang="0">
                  <a:pos x="46" y="36"/>
                </a:cxn>
                <a:cxn ang="0">
                  <a:pos x="2" y="30"/>
                </a:cxn>
                <a:cxn ang="0">
                  <a:pos x="2" y="6"/>
                </a:cxn>
                <a:cxn ang="0">
                  <a:pos x="5" y="3"/>
                </a:cxn>
                <a:cxn ang="0">
                  <a:pos x="46" y="3"/>
                </a:cxn>
                <a:cxn ang="0">
                  <a:pos x="49" y="6"/>
                </a:cxn>
                <a:cxn ang="0">
                  <a:pos x="49" y="30"/>
                </a:cxn>
                <a:cxn ang="0">
                  <a:pos x="46" y="34"/>
                </a:cxn>
                <a:cxn ang="0">
                  <a:pos x="5" y="34"/>
                </a:cxn>
                <a:cxn ang="0">
                  <a:pos x="2" y="30"/>
                </a:cxn>
              </a:cxnLst>
              <a:rect l="0" t="0" r="r" b="b"/>
              <a:pathLst>
                <a:path w="52" h="51">
                  <a:moveTo>
                    <a:pt x="46" y="36"/>
                  </a:moveTo>
                  <a:cubicBezTo>
                    <a:pt x="49" y="36"/>
                    <a:pt x="52" y="33"/>
                    <a:pt x="52" y="30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2" y="3"/>
                    <a:pt x="49" y="0"/>
                    <a:pt x="4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3"/>
                    <a:pt x="2" y="36"/>
                    <a:pt x="5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2" y="41"/>
                    <a:pt x="0" y="43"/>
                    <a:pt x="0" y="4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1"/>
                    <a:pt x="0" y="51"/>
                    <a:pt x="1" y="5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51" y="51"/>
                    <a:pt x="52" y="51"/>
                    <a:pt x="52" y="50"/>
                  </a:cubicBezTo>
                  <a:cubicBezTo>
                    <a:pt x="52" y="46"/>
                    <a:pt x="52" y="46"/>
                    <a:pt x="52" y="46"/>
                  </a:cubicBezTo>
                  <a:cubicBezTo>
                    <a:pt x="52" y="43"/>
                    <a:pt x="49" y="41"/>
                    <a:pt x="46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36"/>
                    <a:pt x="30" y="36"/>
                    <a:pt x="30" y="36"/>
                  </a:cubicBezTo>
                  <a:lnTo>
                    <a:pt x="46" y="36"/>
                  </a:lnTo>
                  <a:close/>
                  <a:moveTo>
                    <a:pt x="2" y="30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3"/>
                    <a:pt x="5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8" y="3"/>
                    <a:pt x="49" y="4"/>
                    <a:pt x="49" y="6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2"/>
                    <a:pt x="48" y="34"/>
                    <a:pt x="46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3" y="34"/>
                    <a:pt x="2" y="32"/>
                    <a:pt x="2" y="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Freeform: Shape 91">
              <a:extLst>
                <a:ext uri="{FF2B5EF4-FFF2-40B4-BE49-F238E27FC236}">
                  <a16:creationId xmlns:a16="http://schemas.microsoft.com/office/drawing/2014/main" id="{79E0041E-7978-45FA-A8B1-52EE872D3D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1901" y="2867025"/>
              <a:ext cx="195263" cy="117475"/>
            </a:xfrm>
            <a:custGeom>
              <a:avLst/>
              <a:gdLst/>
              <a:ahLst/>
              <a:cxnLst>
                <a:cxn ang="0">
                  <a:pos x="43" y="25"/>
                </a:cxn>
                <a:cxn ang="0">
                  <a:pos x="43" y="1"/>
                </a:cxn>
                <a:cxn ang="0">
                  <a:pos x="42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5"/>
                </a:cxn>
                <a:cxn ang="0">
                  <a:pos x="1" y="26"/>
                </a:cxn>
                <a:cxn ang="0">
                  <a:pos x="42" y="26"/>
                </a:cxn>
                <a:cxn ang="0">
                  <a:pos x="43" y="25"/>
                </a:cxn>
              </a:cxnLst>
              <a:rect l="0" t="0" r="r" b="b"/>
              <a:pathLst>
                <a:path w="43" h="26">
                  <a:moveTo>
                    <a:pt x="43" y="25"/>
                  </a:moveTo>
                  <a:cubicBezTo>
                    <a:pt x="43" y="1"/>
                    <a:pt x="43" y="1"/>
                    <a:pt x="43" y="1"/>
                  </a:cubicBezTo>
                  <a:cubicBezTo>
                    <a:pt x="43" y="0"/>
                    <a:pt x="43" y="0"/>
                    <a:pt x="4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6"/>
                    <a:pt x="1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6"/>
                    <a:pt x="43" y="26"/>
                    <a:pt x="43" y="2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" name="Group 92">
            <a:extLst>
              <a:ext uri="{FF2B5EF4-FFF2-40B4-BE49-F238E27FC236}">
                <a16:creationId xmlns:a16="http://schemas.microsoft.com/office/drawing/2014/main" id="{9B2AEF8D-4C2A-42DB-990E-93E55C993B4E}"/>
              </a:ext>
            </a:extLst>
          </p:cNvPr>
          <p:cNvGrpSpPr/>
          <p:nvPr/>
        </p:nvGrpSpPr>
        <p:grpSpPr>
          <a:xfrm>
            <a:off x="3663730" y="1742331"/>
            <a:ext cx="194946" cy="317969"/>
            <a:chOff x="3916361" y="1987550"/>
            <a:chExt cx="163513" cy="266700"/>
          </a:xfrm>
          <a:solidFill>
            <a:schemeClr val="bg1"/>
          </a:solidFill>
        </p:grpSpPr>
        <p:sp>
          <p:nvSpPr>
            <p:cNvPr id="28" name="Freeform: Shape 93">
              <a:extLst>
                <a:ext uri="{FF2B5EF4-FFF2-40B4-BE49-F238E27FC236}">
                  <a16:creationId xmlns:a16="http://schemas.microsoft.com/office/drawing/2014/main" id="{8E0011E2-CEE7-4A30-87AD-688143CC8F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6361" y="1987550"/>
              <a:ext cx="163513" cy="244475"/>
            </a:xfrm>
            <a:custGeom>
              <a:avLst/>
              <a:gdLst/>
              <a:ahLst/>
              <a:cxnLst>
                <a:cxn ang="0">
                  <a:pos x="31" y="30"/>
                </a:cxn>
                <a:cxn ang="0">
                  <a:pos x="36" y="18"/>
                </a:cxn>
                <a:cxn ang="0">
                  <a:pos x="18" y="0"/>
                </a:cxn>
                <a:cxn ang="0">
                  <a:pos x="0" y="18"/>
                </a:cxn>
                <a:cxn ang="0">
                  <a:pos x="5" y="30"/>
                </a:cxn>
                <a:cxn ang="0">
                  <a:pos x="5" y="30"/>
                </a:cxn>
                <a:cxn ang="0">
                  <a:pos x="10" y="42"/>
                </a:cxn>
                <a:cxn ang="0">
                  <a:pos x="9" y="44"/>
                </a:cxn>
                <a:cxn ang="0">
                  <a:pos x="11" y="46"/>
                </a:cxn>
                <a:cxn ang="0">
                  <a:pos x="9" y="48"/>
                </a:cxn>
                <a:cxn ang="0">
                  <a:pos x="11" y="50"/>
                </a:cxn>
                <a:cxn ang="0">
                  <a:pos x="9" y="52"/>
                </a:cxn>
                <a:cxn ang="0">
                  <a:pos x="12" y="54"/>
                </a:cxn>
                <a:cxn ang="0">
                  <a:pos x="24" y="54"/>
                </a:cxn>
                <a:cxn ang="0">
                  <a:pos x="27" y="52"/>
                </a:cxn>
                <a:cxn ang="0">
                  <a:pos x="26" y="50"/>
                </a:cxn>
                <a:cxn ang="0">
                  <a:pos x="27" y="48"/>
                </a:cxn>
                <a:cxn ang="0">
                  <a:pos x="26" y="46"/>
                </a:cxn>
                <a:cxn ang="0">
                  <a:pos x="27" y="44"/>
                </a:cxn>
                <a:cxn ang="0">
                  <a:pos x="26" y="42"/>
                </a:cxn>
                <a:cxn ang="0">
                  <a:pos x="31" y="30"/>
                </a:cxn>
                <a:cxn ang="0">
                  <a:pos x="19" y="42"/>
                </a:cxn>
                <a:cxn ang="0">
                  <a:pos x="18" y="42"/>
                </a:cxn>
                <a:cxn ang="0">
                  <a:pos x="18" y="33"/>
                </a:cxn>
                <a:cxn ang="0">
                  <a:pos x="18" y="32"/>
                </a:cxn>
                <a:cxn ang="0">
                  <a:pos x="19" y="33"/>
                </a:cxn>
                <a:cxn ang="0">
                  <a:pos x="19" y="33"/>
                </a:cxn>
                <a:cxn ang="0">
                  <a:pos x="19" y="42"/>
                </a:cxn>
                <a:cxn ang="0">
                  <a:pos x="29" y="28"/>
                </a:cxn>
                <a:cxn ang="0">
                  <a:pos x="29" y="28"/>
                </a:cxn>
                <a:cxn ang="0">
                  <a:pos x="23" y="42"/>
                </a:cxn>
                <a:cxn ang="0">
                  <a:pos x="21" y="42"/>
                </a:cxn>
                <a:cxn ang="0">
                  <a:pos x="21" y="33"/>
                </a:cxn>
                <a:cxn ang="0">
                  <a:pos x="21" y="33"/>
                </a:cxn>
                <a:cxn ang="0">
                  <a:pos x="26" y="19"/>
                </a:cxn>
                <a:cxn ang="0">
                  <a:pos x="25" y="19"/>
                </a:cxn>
                <a:cxn ang="0">
                  <a:pos x="24" y="19"/>
                </a:cxn>
                <a:cxn ang="0">
                  <a:pos x="21" y="29"/>
                </a:cxn>
                <a:cxn ang="0">
                  <a:pos x="21" y="23"/>
                </a:cxn>
                <a:cxn ang="0">
                  <a:pos x="21" y="23"/>
                </a:cxn>
                <a:cxn ang="0">
                  <a:pos x="20" y="23"/>
                </a:cxn>
                <a:cxn ang="0">
                  <a:pos x="20" y="30"/>
                </a:cxn>
                <a:cxn ang="0">
                  <a:pos x="18" y="30"/>
                </a:cxn>
                <a:cxn ang="0">
                  <a:pos x="16" y="30"/>
                </a:cxn>
                <a:cxn ang="0">
                  <a:pos x="16" y="23"/>
                </a:cxn>
                <a:cxn ang="0">
                  <a:pos x="16" y="23"/>
                </a:cxn>
                <a:cxn ang="0">
                  <a:pos x="15" y="23"/>
                </a:cxn>
                <a:cxn ang="0">
                  <a:pos x="15" y="29"/>
                </a:cxn>
                <a:cxn ang="0">
                  <a:pos x="12" y="19"/>
                </a:cxn>
                <a:cxn ang="0">
                  <a:pos x="11" y="19"/>
                </a:cxn>
                <a:cxn ang="0">
                  <a:pos x="11" y="19"/>
                </a:cxn>
                <a:cxn ang="0">
                  <a:pos x="15" y="33"/>
                </a:cxn>
                <a:cxn ang="0">
                  <a:pos x="15" y="33"/>
                </a:cxn>
                <a:cxn ang="0">
                  <a:pos x="15" y="42"/>
                </a:cxn>
                <a:cxn ang="0">
                  <a:pos x="13" y="42"/>
                </a:cxn>
                <a:cxn ang="0">
                  <a:pos x="7" y="28"/>
                </a:cxn>
                <a:cxn ang="0">
                  <a:pos x="7" y="28"/>
                </a:cxn>
                <a:cxn ang="0">
                  <a:pos x="7" y="28"/>
                </a:cxn>
                <a:cxn ang="0">
                  <a:pos x="3" y="18"/>
                </a:cxn>
                <a:cxn ang="0">
                  <a:pos x="18" y="3"/>
                </a:cxn>
                <a:cxn ang="0">
                  <a:pos x="33" y="18"/>
                </a:cxn>
                <a:cxn ang="0">
                  <a:pos x="29" y="28"/>
                </a:cxn>
              </a:cxnLst>
              <a:rect l="0" t="0" r="r" b="b"/>
              <a:pathLst>
                <a:path w="36" h="54">
                  <a:moveTo>
                    <a:pt x="31" y="30"/>
                  </a:moveTo>
                  <a:cubicBezTo>
                    <a:pt x="34" y="27"/>
                    <a:pt x="36" y="22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2"/>
                    <a:pt x="2" y="27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10" y="36"/>
                    <a:pt x="10" y="42"/>
                  </a:cubicBezTo>
                  <a:cubicBezTo>
                    <a:pt x="10" y="43"/>
                    <a:pt x="9" y="43"/>
                    <a:pt x="9" y="44"/>
                  </a:cubicBezTo>
                  <a:cubicBezTo>
                    <a:pt x="9" y="45"/>
                    <a:pt x="10" y="45"/>
                    <a:pt x="11" y="46"/>
                  </a:cubicBezTo>
                  <a:cubicBezTo>
                    <a:pt x="10" y="46"/>
                    <a:pt x="9" y="47"/>
                    <a:pt x="9" y="48"/>
                  </a:cubicBezTo>
                  <a:cubicBezTo>
                    <a:pt x="9" y="49"/>
                    <a:pt x="10" y="49"/>
                    <a:pt x="11" y="50"/>
                  </a:cubicBezTo>
                  <a:cubicBezTo>
                    <a:pt x="10" y="50"/>
                    <a:pt x="9" y="51"/>
                    <a:pt x="9" y="52"/>
                  </a:cubicBezTo>
                  <a:cubicBezTo>
                    <a:pt x="9" y="53"/>
                    <a:pt x="11" y="54"/>
                    <a:pt x="12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6" y="54"/>
                    <a:pt x="27" y="53"/>
                    <a:pt x="27" y="52"/>
                  </a:cubicBezTo>
                  <a:cubicBezTo>
                    <a:pt x="27" y="51"/>
                    <a:pt x="26" y="50"/>
                    <a:pt x="26" y="50"/>
                  </a:cubicBezTo>
                  <a:cubicBezTo>
                    <a:pt x="26" y="49"/>
                    <a:pt x="27" y="49"/>
                    <a:pt x="27" y="48"/>
                  </a:cubicBezTo>
                  <a:cubicBezTo>
                    <a:pt x="27" y="47"/>
                    <a:pt x="26" y="46"/>
                    <a:pt x="26" y="46"/>
                  </a:cubicBezTo>
                  <a:cubicBezTo>
                    <a:pt x="26" y="45"/>
                    <a:pt x="27" y="45"/>
                    <a:pt x="27" y="44"/>
                  </a:cubicBezTo>
                  <a:cubicBezTo>
                    <a:pt x="27" y="43"/>
                    <a:pt x="27" y="43"/>
                    <a:pt x="26" y="42"/>
                  </a:cubicBezTo>
                  <a:cubicBezTo>
                    <a:pt x="26" y="36"/>
                    <a:pt x="31" y="30"/>
                    <a:pt x="31" y="30"/>
                  </a:cubicBezTo>
                  <a:close/>
                  <a:moveTo>
                    <a:pt x="19" y="42"/>
                  </a:moveTo>
                  <a:cubicBezTo>
                    <a:pt x="18" y="42"/>
                    <a:pt x="18" y="42"/>
                    <a:pt x="18" y="4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lnTo>
                    <a:pt x="19" y="42"/>
                  </a:lnTo>
                  <a:close/>
                  <a:moveTo>
                    <a:pt x="29" y="28"/>
                  </a:moveTo>
                  <a:cubicBezTo>
                    <a:pt x="29" y="28"/>
                    <a:pt x="29" y="28"/>
                    <a:pt x="29" y="28"/>
                  </a:cubicBezTo>
                  <a:cubicBezTo>
                    <a:pt x="29" y="28"/>
                    <a:pt x="24" y="35"/>
                    <a:pt x="23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19" y="30"/>
                    <a:pt x="18" y="30"/>
                  </a:cubicBezTo>
                  <a:cubicBezTo>
                    <a:pt x="17" y="30"/>
                    <a:pt x="17" y="30"/>
                    <a:pt x="16" y="30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2" y="35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5" y="25"/>
                    <a:pt x="3" y="22"/>
                    <a:pt x="3" y="18"/>
                  </a:cubicBezTo>
                  <a:cubicBezTo>
                    <a:pt x="3" y="10"/>
                    <a:pt x="10" y="3"/>
                    <a:pt x="18" y="3"/>
                  </a:cubicBezTo>
                  <a:cubicBezTo>
                    <a:pt x="26" y="3"/>
                    <a:pt x="33" y="10"/>
                    <a:pt x="33" y="18"/>
                  </a:cubicBezTo>
                  <a:cubicBezTo>
                    <a:pt x="33" y="22"/>
                    <a:pt x="32" y="25"/>
                    <a:pt x="29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Freeform: Shape 100">
              <a:extLst>
                <a:ext uri="{FF2B5EF4-FFF2-40B4-BE49-F238E27FC236}">
                  <a16:creationId xmlns:a16="http://schemas.microsoft.com/office/drawing/2014/main" id="{E0DA9077-AF47-43B3-A3C6-4D79253D05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5101" y="2236788"/>
              <a:ext cx="44450" cy="17462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6" y="4"/>
                </a:cxn>
                <a:cxn ang="0">
                  <a:pos x="10" y="0"/>
                </a:cxn>
                <a:cxn ang="0">
                  <a:pos x="0" y="0"/>
                </a:cxn>
                <a:cxn ang="0">
                  <a:pos x="4" y="4"/>
                </a:cxn>
              </a:cxnLst>
              <a:rect l="0" t="0" r="r" b="b"/>
              <a:pathLst>
                <a:path w="10" h="4">
                  <a:moveTo>
                    <a:pt x="4" y="4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8" y="4"/>
                    <a:pt x="10" y="2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2" y="4"/>
                    <a:pt x="4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: Shape 101">
              <a:extLst>
                <a:ext uri="{FF2B5EF4-FFF2-40B4-BE49-F238E27FC236}">
                  <a16:creationId xmlns:a16="http://schemas.microsoft.com/office/drawing/2014/main" id="{D95DF198-5CBA-4B6C-BC44-CFD79B97F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7801" y="2087563"/>
              <a:ext cx="19050" cy="793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3" y="2"/>
                </a:cxn>
                <a:cxn ang="0">
                  <a:pos x="4" y="1"/>
                </a:cxn>
                <a:cxn ang="0">
                  <a:pos x="3" y="0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Freeform: Shape 102">
              <a:extLst>
                <a:ext uri="{FF2B5EF4-FFF2-40B4-BE49-F238E27FC236}">
                  <a16:creationId xmlns:a16="http://schemas.microsoft.com/office/drawing/2014/main" id="{DDB22BC2-A070-4A67-AB0E-DEA0E0C9BA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0338" y="2073275"/>
              <a:ext cx="53975" cy="4762"/>
            </a:xfrm>
            <a:custGeom>
              <a:avLst/>
              <a:gdLst/>
              <a:ahLst/>
              <a:cxnLst>
                <a:cxn ang="0">
                  <a:pos x="31" y="0"/>
                </a:cxn>
                <a:cxn ang="0">
                  <a:pos x="3" y="0"/>
                </a:cxn>
                <a:cxn ang="0">
                  <a:pos x="0" y="0"/>
                </a:cxn>
                <a:cxn ang="0">
                  <a:pos x="3" y="3"/>
                </a:cxn>
                <a:cxn ang="0">
                  <a:pos x="31" y="3"/>
                </a:cxn>
                <a:cxn ang="0">
                  <a:pos x="34" y="0"/>
                </a:cxn>
                <a:cxn ang="0">
                  <a:pos x="31" y="0"/>
                </a:cxn>
              </a:cxnLst>
              <a:rect l="0" t="0" r="r" b="b"/>
              <a:pathLst>
                <a:path w="34" h="3">
                  <a:moveTo>
                    <a:pt x="31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3" y="3"/>
                  </a:lnTo>
                  <a:lnTo>
                    <a:pt x="31" y="3"/>
                  </a:lnTo>
                  <a:lnTo>
                    <a:pt x="34" y="0"/>
                  </a:lnTo>
                  <a:lnTo>
                    <a:pt x="3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Group 103">
            <a:extLst>
              <a:ext uri="{FF2B5EF4-FFF2-40B4-BE49-F238E27FC236}">
                <a16:creationId xmlns:a16="http://schemas.microsoft.com/office/drawing/2014/main" id="{9986A5CF-2FB5-473A-999C-646A306E0836}"/>
              </a:ext>
            </a:extLst>
          </p:cNvPr>
          <p:cNvGrpSpPr/>
          <p:nvPr/>
        </p:nvGrpSpPr>
        <p:grpSpPr>
          <a:xfrm>
            <a:off x="4320934" y="897565"/>
            <a:ext cx="510995" cy="835904"/>
            <a:chOff x="4302126" y="930276"/>
            <a:chExt cx="549275" cy="898524"/>
          </a:xfrm>
        </p:grpSpPr>
        <p:sp>
          <p:nvSpPr>
            <p:cNvPr id="25" name="Freeform: Shape 104">
              <a:extLst>
                <a:ext uri="{FF2B5EF4-FFF2-40B4-BE49-F238E27FC236}">
                  <a16:creationId xmlns:a16="http://schemas.microsoft.com/office/drawing/2014/main" id="{67EDE2E5-968E-4328-B1DA-7E2DEA866B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0063" y="930276"/>
              <a:ext cx="531813" cy="661987"/>
            </a:xfrm>
            <a:custGeom>
              <a:avLst/>
              <a:gdLst/>
              <a:ahLst/>
              <a:cxnLst>
                <a:cxn ang="0">
                  <a:pos x="61" y="0"/>
                </a:cxn>
                <a:cxn ang="0">
                  <a:pos x="56" y="0"/>
                </a:cxn>
                <a:cxn ang="0">
                  <a:pos x="0" y="56"/>
                </a:cxn>
                <a:cxn ang="0">
                  <a:pos x="0" y="115"/>
                </a:cxn>
                <a:cxn ang="0">
                  <a:pos x="0" y="115"/>
                </a:cxn>
                <a:cxn ang="0">
                  <a:pos x="59" y="146"/>
                </a:cxn>
                <a:cxn ang="0">
                  <a:pos x="117" y="115"/>
                </a:cxn>
                <a:cxn ang="0">
                  <a:pos x="117" y="115"/>
                </a:cxn>
                <a:cxn ang="0">
                  <a:pos x="117" y="56"/>
                </a:cxn>
                <a:cxn ang="0">
                  <a:pos x="61" y="0"/>
                </a:cxn>
              </a:cxnLst>
              <a:rect l="0" t="0" r="r" b="b"/>
              <a:pathLst>
                <a:path w="117" h="146">
                  <a:moveTo>
                    <a:pt x="61" y="0"/>
                  </a:moveTo>
                  <a:cubicBezTo>
                    <a:pt x="56" y="0"/>
                    <a:pt x="56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2" y="132"/>
                    <a:pt x="27" y="146"/>
                    <a:pt x="59" y="146"/>
                  </a:cubicBezTo>
                  <a:cubicBezTo>
                    <a:pt x="90" y="146"/>
                    <a:pt x="115" y="132"/>
                    <a:pt x="117" y="115"/>
                  </a:cubicBezTo>
                  <a:cubicBezTo>
                    <a:pt x="117" y="115"/>
                    <a:pt x="117" y="115"/>
                    <a:pt x="117" y="115"/>
                  </a:cubicBezTo>
                  <a:cubicBezTo>
                    <a:pt x="117" y="56"/>
                    <a:pt x="117" y="56"/>
                    <a:pt x="117" y="56"/>
                  </a:cubicBezTo>
                  <a:cubicBezTo>
                    <a:pt x="117" y="25"/>
                    <a:pt x="92" y="0"/>
                    <a:pt x="61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Freeform: Shape 105">
              <a:extLst>
                <a:ext uri="{FF2B5EF4-FFF2-40B4-BE49-F238E27FC236}">
                  <a16:creationId xmlns:a16="http://schemas.microsoft.com/office/drawing/2014/main" id="{98F62C70-1834-434B-A562-DBDDB2D49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2126" y="1360488"/>
              <a:ext cx="549275" cy="468312"/>
            </a:xfrm>
            <a:custGeom>
              <a:avLst/>
              <a:gdLst/>
              <a:ahLst/>
              <a:cxnLst>
                <a:cxn ang="0">
                  <a:pos x="121" y="0"/>
                </a:cxn>
                <a:cxn ang="0">
                  <a:pos x="61" y="34"/>
                </a:cxn>
                <a:cxn ang="0">
                  <a:pos x="0" y="0"/>
                </a:cxn>
                <a:cxn ang="0">
                  <a:pos x="0" y="69"/>
                </a:cxn>
                <a:cxn ang="0">
                  <a:pos x="61" y="103"/>
                </a:cxn>
                <a:cxn ang="0">
                  <a:pos x="121" y="69"/>
                </a:cxn>
                <a:cxn ang="0">
                  <a:pos x="121" y="0"/>
                </a:cxn>
              </a:cxnLst>
              <a:rect l="0" t="0" r="r" b="b"/>
              <a:pathLst>
                <a:path w="121" h="103">
                  <a:moveTo>
                    <a:pt x="121" y="0"/>
                  </a:moveTo>
                  <a:cubicBezTo>
                    <a:pt x="121" y="19"/>
                    <a:pt x="94" y="34"/>
                    <a:pt x="61" y="34"/>
                  </a:cubicBezTo>
                  <a:cubicBezTo>
                    <a:pt x="27" y="34"/>
                    <a:pt x="0" y="19"/>
                    <a:pt x="0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88"/>
                    <a:pt x="27" y="103"/>
                    <a:pt x="61" y="103"/>
                  </a:cubicBezTo>
                  <a:cubicBezTo>
                    <a:pt x="94" y="103"/>
                    <a:pt x="121" y="88"/>
                    <a:pt x="121" y="69"/>
                  </a:cubicBezTo>
                  <a:lnTo>
                    <a:pt x="121" y="0"/>
                  </a:lnTo>
                  <a:close/>
                </a:path>
              </a:pathLst>
            </a:custGeom>
            <a:gradFill>
              <a:gsLst>
                <a:gs pos="0">
                  <a:schemeClr val="bg1">
                    <a:lumMod val="75000"/>
                  </a:schemeClr>
                </a:gs>
                <a:gs pos="50000">
                  <a:schemeClr val="bg1">
                    <a:lumMod val="8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Freeform: Shape 106">
              <a:extLst>
                <a:ext uri="{FF2B5EF4-FFF2-40B4-BE49-F238E27FC236}">
                  <a16:creationId xmlns:a16="http://schemas.microsoft.com/office/drawing/2014/main" id="{0B20C0E9-DB58-4360-AA6C-BBB93025364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2126" y="1333500"/>
              <a:ext cx="549275" cy="195262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119" y="4"/>
                </a:cxn>
                <a:cxn ang="0">
                  <a:pos x="119" y="8"/>
                </a:cxn>
                <a:cxn ang="0">
                  <a:pos x="61" y="39"/>
                </a:cxn>
                <a:cxn ang="0">
                  <a:pos x="2" y="8"/>
                </a:cxn>
                <a:cxn ang="0">
                  <a:pos x="2" y="4"/>
                </a:cxn>
                <a:cxn ang="0">
                  <a:pos x="2" y="0"/>
                </a:cxn>
                <a:cxn ang="0">
                  <a:pos x="0" y="8"/>
                </a:cxn>
                <a:cxn ang="0">
                  <a:pos x="61" y="43"/>
                </a:cxn>
                <a:cxn ang="0">
                  <a:pos x="121" y="8"/>
                </a:cxn>
                <a:cxn ang="0">
                  <a:pos x="119" y="0"/>
                </a:cxn>
              </a:cxnLst>
              <a:rect l="0" t="0" r="r" b="b"/>
              <a:pathLst>
                <a:path w="121" h="43">
                  <a:moveTo>
                    <a:pt x="119" y="0"/>
                  </a:moveTo>
                  <a:cubicBezTo>
                    <a:pt x="119" y="4"/>
                    <a:pt x="119" y="4"/>
                    <a:pt x="119" y="4"/>
                  </a:cubicBezTo>
                  <a:cubicBezTo>
                    <a:pt x="119" y="8"/>
                    <a:pt x="119" y="8"/>
                    <a:pt x="119" y="8"/>
                  </a:cubicBezTo>
                  <a:cubicBezTo>
                    <a:pt x="119" y="25"/>
                    <a:pt x="91" y="39"/>
                    <a:pt x="61" y="39"/>
                  </a:cubicBezTo>
                  <a:cubicBezTo>
                    <a:pt x="30" y="39"/>
                    <a:pt x="2" y="25"/>
                    <a:pt x="2" y="8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0" y="5"/>
                    <a:pt x="0" y="8"/>
                  </a:cubicBezTo>
                  <a:cubicBezTo>
                    <a:pt x="0" y="27"/>
                    <a:pt x="27" y="43"/>
                    <a:pt x="61" y="43"/>
                  </a:cubicBezTo>
                  <a:cubicBezTo>
                    <a:pt x="94" y="43"/>
                    <a:pt x="121" y="27"/>
                    <a:pt x="121" y="8"/>
                  </a:cubicBezTo>
                  <a:cubicBezTo>
                    <a:pt x="121" y="5"/>
                    <a:pt x="120" y="2"/>
                    <a:pt x="119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Group 110">
            <a:extLst>
              <a:ext uri="{FF2B5EF4-FFF2-40B4-BE49-F238E27FC236}">
                <a16:creationId xmlns:a16="http://schemas.microsoft.com/office/drawing/2014/main" id="{2AC4334F-3EE7-4E24-98A6-6AF42C01C88D}"/>
              </a:ext>
            </a:extLst>
          </p:cNvPr>
          <p:cNvGrpSpPr/>
          <p:nvPr/>
        </p:nvGrpSpPr>
        <p:grpSpPr>
          <a:xfrm>
            <a:off x="1016579" y="1619752"/>
            <a:ext cx="2184893" cy="649603"/>
            <a:chOff x="1415480" y="1669738"/>
            <a:chExt cx="2913191" cy="866137"/>
          </a:xfrm>
        </p:grpSpPr>
        <p:sp>
          <p:nvSpPr>
            <p:cNvPr id="12" name="TextBox 111">
              <a:extLst>
                <a:ext uri="{FF2B5EF4-FFF2-40B4-BE49-F238E27FC236}">
                  <a16:creationId xmlns:a16="http://schemas.microsoft.com/office/drawing/2014/main" id="{11ABD764-FD01-4E2F-B996-928ACF986A7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0" tIns="0" rIns="288000" bIns="0" anchor="ctr" anchorCtr="0">
              <a:norm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3" name="TextBox 112">
              <a:extLst>
                <a:ext uri="{FF2B5EF4-FFF2-40B4-BE49-F238E27FC236}">
                  <a16:creationId xmlns:a16="http://schemas.microsoft.com/office/drawing/2014/main" id="{399DF84D-7B5E-488E-BE5D-25768EB0B43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0" tIns="0" rIns="288000" bIns="0" anchor="t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Group 116">
            <a:extLst>
              <a:ext uri="{FF2B5EF4-FFF2-40B4-BE49-F238E27FC236}">
                <a16:creationId xmlns:a16="http://schemas.microsoft.com/office/drawing/2014/main" id="{5CBA6015-01E9-42F3-8FA4-B5A08CD5933F}"/>
              </a:ext>
            </a:extLst>
          </p:cNvPr>
          <p:cNvGrpSpPr/>
          <p:nvPr/>
        </p:nvGrpSpPr>
        <p:grpSpPr>
          <a:xfrm>
            <a:off x="5941054" y="2416284"/>
            <a:ext cx="2121795" cy="649603"/>
            <a:chOff x="8601584" y="1451933"/>
            <a:chExt cx="2196245" cy="866137"/>
          </a:xfrm>
        </p:grpSpPr>
        <p:sp>
          <p:nvSpPr>
            <p:cNvPr id="10" name="TextBox 117">
              <a:extLst>
                <a:ext uri="{FF2B5EF4-FFF2-40B4-BE49-F238E27FC236}">
                  <a16:creationId xmlns:a16="http://schemas.microsoft.com/office/drawing/2014/main" id="{F0F56E63-5ADC-4546-BD73-ECABCD1254E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288000" tIns="0" rIns="0" bIns="0" anchor="ctr" anchorCtr="0">
              <a:normAutofit/>
            </a:bodyPr>
            <a:lstStyle/>
            <a:p>
              <a:pPr algn="l"/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TextBox 118">
              <a:extLst>
                <a:ext uri="{FF2B5EF4-FFF2-40B4-BE49-F238E27FC236}">
                  <a16:creationId xmlns:a16="http://schemas.microsoft.com/office/drawing/2014/main" id="{9E76DF61-AA0F-4237-93CA-B02D87752E7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288000" tIns="0" rIns="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Group 119">
            <a:extLst>
              <a:ext uri="{FF2B5EF4-FFF2-40B4-BE49-F238E27FC236}">
                <a16:creationId xmlns:a16="http://schemas.microsoft.com/office/drawing/2014/main" id="{AF435BBD-5430-47AA-BD34-288563908DD7}"/>
              </a:ext>
            </a:extLst>
          </p:cNvPr>
          <p:cNvGrpSpPr/>
          <p:nvPr/>
        </p:nvGrpSpPr>
        <p:grpSpPr>
          <a:xfrm>
            <a:off x="1016579" y="3201580"/>
            <a:ext cx="2184893" cy="649603"/>
            <a:chOff x="1415480" y="1669738"/>
            <a:chExt cx="2913191" cy="866137"/>
          </a:xfrm>
        </p:grpSpPr>
        <p:sp>
          <p:nvSpPr>
            <p:cNvPr id="8" name="TextBox 120">
              <a:extLst>
                <a:ext uri="{FF2B5EF4-FFF2-40B4-BE49-F238E27FC236}">
                  <a16:creationId xmlns:a16="http://schemas.microsoft.com/office/drawing/2014/main" id="{6ABEB829-3E22-45A0-8B82-90966D11297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0" tIns="0" rIns="288000" bIns="0" anchor="ctr" anchorCtr="0">
              <a:norm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9" name="TextBox 121">
              <a:extLst>
                <a:ext uri="{FF2B5EF4-FFF2-40B4-BE49-F238E27FC236}">
                  <a16:creationId xmlns:a16="http://schemas.microsoft.com/office/drawing/2014/main" id="{8BBD796E-98B9-4768-B215-A20F6A3B797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0" tIns="0" rIns="288000" bIns="0" anchor="t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2" name="矩形 61">
            <a:extLst>
              <a:ext uri="{FF2B5EF4-FFF2-40B4-BE49-F238E27FC236}">
                <a16:creationId xmlns:a16="http://schemas.microsoft.com/office/drawing/2014/main" id="{305FD409-F5C1-4E6C-8B4F-115E5915C39D}"/>
              </a:ext>
            </a:extLst>
          </p:cNvPr>
          <p:cNvSpPr/>
          <p:nvPr/>
        </p:nvSpPr>
        <p:spPr>
          <a:xfrm>
            <a:off x="2996561" y="13183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0187AC"/>
                    </a:gs>
                    <a:gs pos="0">
                      <a:srgbClr val="08B9A8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79293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C0EAFC27-8C10-4521-91E0-BF257E4A141B}"/>
              </a:ext>
            </a:extLst>
          </p:cNvPr>
          <p:cNvGrpSpPr/>
          <p:nvPr/>
        </p:nvGrpSpPr>
        <p:grpSpPr>
          <a:xfrm>
            <a:off x="6634600" y="2571750"/>
            <a:ext cx="1991947" cy="803818"/>
            <a:chOff x="5638262" y="1499236"/>
            <a:chExt cx="2649923" cy="853394"/>
          </a:xfrm>
        </p:grpSpPr>
        <p:sp>
          <p:nvSpPr>
            <p:cNvPr id="30" name="文本框 36">
              <a:extLst>
                <a:ext uri="{FF2B5EF4-FFF2-40B4-BE49-F238E27FC236}">
                  <a16:creationId xmlns:a16="http://schemas.microsoft.com/office/drawing/2014/main" id="{23DD6460-7E3D-4273-8DF2-D3A098B52212}"/>
                </a:ext>
              </a:extLst>
            </p:cNvPr>
            <p:cNvSpPr txBox="1"/>
            <p:nvPr/>
          </p:nvSpPr>
          <p:spPr>
            <a:xfrm>
              <a:off x="5638263" y="1499236"/>
              <a:ext cx="1676147" cy="26140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1" name="文本框 37">
              <a:extLst>
                <a:ext uri="{FF2B5EF4-FFF2-40B4-BE49-F238E27FC236}">
                  <a16:creationId xmlns:a16="http://schemas.microsoft.com/office/drawing/2014/main" id="{3E650F09-5190-4171-B920-2E1AFA689BE7}"/>
                </a:ext>
              </a:extLst>
            </p:cNvPr>
            <p:cNvSpPr txBox="1"/>
            <p:nvPr/>
          </p:nvSpPr>
          <p:spPr>
            <a:xfrm>
              <a:off x="5638262" y="1797140"/>
              <a:ext cx="2649923" cy="555490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lvl="0" defTabSz="914400">
                <a:spcBef>
                  <a:spcPct val="0"/>
                </a:spcBef>
                <a:defRPr/>
              </a:pPr>
              <a:endPara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A15A27D-68D5-40F5-9C2B-935D92ACEFB9}"/>
              </a:ext>
            </a:extLst>
          </p:cNvPr>
          <p:cNvGrpSpPr/>
          <p:nvPr/>
        </p:nvGrpSpPr>
        <p:grpSpPr>
          <a:xfrm>
            <a:off x="517454" y="2074861"/>
            <a:ext cx="1991947" cy="803818"/>
            <a:chOff x="5638262" y="1499236"/>
            <a:chExt cx="2649923" cy="853394"/>
          </a:xfrm>
        </p:grpSpPr>
        <p:sp>
          <p:nvSpPr>
            <p:cNvPr id="28" name="文本框 39">
              <a:extLst>
                <a:ext uri="{FF2B5EF4-FFF2-40B4-BE49-F238E27FC236}">
                  <a16:creationId xmlns:a16="http://schemas.microsoft.com/office/drawing/2014/main" id="{9158F9DE-1D64-4EC1-B390-7B47A626CBA9}"/>
                </a:ext>
              </a:extLst>
            </p:cNvPr>
            <p:cNvSpPr txBox="1"/>
            <p:nvPr/>
          </p:nvSpPr>
          <p:spPr>
            <a:xfrm>
              <a:off x="6612036" y="1499236"/>
              <a:ext cx="1676149" cy="26140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9" name="文本框 40">
              <a:extLst>
                <a:ext uri="{FF2B5EF4-FFF2-40B4-BE49-F238E27FC236}">
                  <a16:creationId xmlns:a16="http://schemas.microsoft.com/office/drawing/2014/main" id="{72F8ECEB-10FF-4D6C-BC22-75DD40279656}"/>
                </a:ext>
              </a:extLst>
            </p:cNvPr>
            <p:cNvSpPr txBox="1"/>
            <p:nvPr/>
          </p:nvSpPr>
          <p:spPr>
            <a:xfrm>
              <a:off x="5638262" y="1797140"/>
              <a:ext cx="2649923" cy="555490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lvl="0"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lvl="0" algn="r" defTabSz="914400">
                <a:spcBef>
                  <a:spcPct val="0"/>
                </a:spcBef>
                <a:defRPr/>
              </a:pPr>
              <a:endPara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A1EED94-ED34-47AB-93DA-3444CAD8A1F3}"/>
              </a:ext>
            </a:extLst>
          </p:cNvPr>
          <p:cNvGrpSpPr/>
          <p:nvPr/>
        </p:nvGrpSpPr>
        <p:grpSpPr>
          <a:xfrm>
            <a:off x="5316004" y="1050674"/>
            <a:ext cx="1991947" cy="803818"/>
            <a:chOff x="5638262" y="1499236"/>
            <a:chExt cx="2649923" cy="853394"/>
          </a:xfrm>
        </p:grpSpPr>
        <p:sp>
          <p:nvSpPr>
            <p:cNvPr id="26" name="文本框 42">
              <a:extLst>
                <a:ext uri="{FF2B5EF4-FFF2-40B4-BE49-F238E27FC236}">
                  <a16:creationId xmlns:a16="http://schemas.microsoft.com/office/drawing/2014/main" id="{469A60AF-9F24-4309-8987-69373933748A}"/>
                </a:ext>
              </a:extLst>
            </p:cNvPr>
            <p:cNvSpPr txBox="1"/>
            <p:nvPr/>
          </p:nvSpPr>
          <p:spPr>
            <a:xfrm>
              <a:off x="5638263" y="1499236"/>
              <a:ext cx="1676147" cy="26140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7" name="文本框 43">
              <a:extLst>
                <a:ext uri="{FF2B5EF4-FFF2-40B4-BE49-F238E27FC236}">
                  <a16:creationId xmlns:a16="http://schemas.microsoft.com/office/drawing/2014/main" id="{72B50CED-DC38-4238-B159-60C7E21D3205}"/>
                </a:ext>
              </a:extLst>
            </p:cNvPr>
            <p:cNvSpPr txBox="1"/>
            <p:nvPr/>
          </p:nvSpPr>
          <p:spPr>
            <a:xfrm>
              <a:off x="5638262" y="1797140"/>
              <a:ext cx="2649923" cy="555490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lvl="0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lvl="0" defTabSz="914400">
                <a:spcBef>
                  <a:spcPct val="0"/>
                </a:spcBef>
                <a:defRPr/>
              </a:pPr>
              <a:endPara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1A5728B-A717-4CE8-BB88-CAD4C11AA990}"/>
              </a:ext>
            </a:extLst>
          </p:cNvPr>
          <p:cNvGrpSpPr/>
          <p:nvPr/>
        </p:nvGrpSpPr>
        <p:grpSpPr>
          <a:xfrm>
            <a:off x="1879615" y="3634518"/>
            <a:ext cx="1991947" cy="803818"/>
            <a:chOff x="5638262" y="1499236"/>
            <a:chExt cx="2649923" cy="853394"/>
          </a:xfrm>
        </p:grpSpPr>
        <p:sp>
          <p:nvSpPr>
            <p:cNvPr id="24" name="文本框 45">
              <a:extLst>
                <a:ext uri="{FF2B5EF4-FFF2-40B4-BE49-F238E27FC236}">
                  <a16:creationId xmlns:a16="http://schemas.microsoft.com/office/drawing/2014/main" id="{EE2CC7F9-4EB7-4F50-A5E7-EA7EE3C0285E}"/>
                </a:ext>
              </a:extLst>
            </p:cNvPr>
            <p:cNvSpPr txBox="1"/>
            <p:nvPr/>
          </p:nvSpPr>
          <p:spPr>
            <a:xfrm>
              <a:off x="6612036" y="1499236"/>
              <a:ext cx="1676149" cy="261407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5" name="文本框 46">
              <a:extLst>
                <a:ext uri="{FF2B5EF4-FFF2-40B4-BE49-F238E27FC236}">
                  <a16:creationId xmlns:a16="http://schemas.microsoft.com/office/drawing/2014/main" id="{B251886B-C50B-4CC7-963C-DB83C58BDD01}"/>
                </a:ext>
              </a:extLst>
            </p:cNvPr>
            <p:cNvSpPr txBox="1"/>
            <p:nvPr/>
          </p:nvSpPr>
          <p:spPr>
            <a:xfrm>
              <a:off x="5638262" y="1797140"/>
              <a:ext cx="2649923" cy="555490"/>
            </a:xfrm>
            <a:prstGeom prst="rect">
              <a:avLst/>
            </a:prstGeom>
            <a:noFill/>
          </p:spPr>
          <p:txBody>
            <a:bodyPr wrap="square" lIns="0" tIns="0" rIns="0" bIns="0" anchor="t">
              <a:spAutoFit/>
            </a:bodyPr>
            <a:lstStyle/>
            <a:p>
              <a:pPr lvl="0" algn="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lvl="0" algn="r" defTabSz="914400">
                <a:spcBef>
                  <a:spcPct val="0"/>
                </a:spcBef>
                <a:defRPr/>
              </a:pPr>
              <a:endPara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532249" y="952160"/>
            <a:ext cx="1153164" cy="1900726"/>
            <a:chOff x="4532249" y="1038567"/>
            <a:chExt cx="1153164" cy="190072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6CB47C79-8857-4006-8A8C-9F68221E7375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4264076" y="1517957"/>
              <a:ext cx="1759945" cy="1082728"/>
            </a:xfrm>
            <a:custGeom>
              <a:avLst/>
              <a:gdLst/>
              <a:ahLst/>
              <a:cxnLst>
                <a:cxn ang="0">
                  <a:pos x="1039" y="0"/>
                </a:cxn>
                <a:cxn ang="0">
                  <a:pos x="750" y="0"/>
                </a:cxn>
                <a:cxn ang="0">
                  <a:pos x="741" y="0"/>
                </a:cxn>
                <a:cxn ang="0">
                  <a:pos x="674" y="0"/>
                </a:cxn>
                <a:cxn ang="0">
                  <a:pos x="686" y="40"/>
                </a:cxn>
                <a:cxn ang="0">
                  <a:pos x="615" y="111"/>
                </a:cxn>
                <a:cxn ang="0">
                  <a:pos x="543" y="40"/>
                </a:cxn>
                <a:cxn ang="0">
                  <a:pos x="555" y="0"/>
                </a:cxn>
                <a:cxn ang="0">
                  <a:pos x="479" y="0"/>
                </a:cxn>
                <a:cxn ang="0">
                  <a:pos x="112" y="367"/>
                </a:cxn>
                <a:cxn ang="0">
                  <a:pos x="112" y="443"/>
                </a:cxn>
                <a:cxn ang="0">
                  <a:pos x="72" y="431"/>
                </a:cxn>
                <a:cxn ang="0">
                  <a:pos x="0" y="503"/>
                </a:cxn>
                <a:cxn ang="0">
                  <a:pos x="72" y="574"/>
                </a:cxn>
                <a:cxn ang="0">
                  <a:pos x="112" y="562"/>
                </a:cxn>
                <a:cxn ang="0">
                  <a:pos x="112" y="638"/>
                </a:cxn>
                <a:cxn ang="0">
                  <a:pos x="681" y="289"/>
                </a:cxn>
                <a:cxn ang="0">
                  <a:pos x="1039" y="289"/>
                </a:cxn>
                <a:cxn ang="0">
                  <a:pos x="1039" y="0"/>
                </a:cxn>
              </a:cxnLst>
              <a:rect l="0" t="0" r="r" b="b"/>
              <a:pathLst>
                <a:path w="1039" h="638">
                  <a:moveTo>
                    <a:pt x="1039" y="0"/>
                  </a:moveTo>
                  <a:cubicBezTo>
                    <a:pt x="750" y="0"/>
                    <a:pt x="750" y="0"/>
                    <a:pt x="750" y="0"/>
                  </a:cubicBezTo>
                  <a:cubicBezTo>
                    <a:pt x="741" y="0"/>
                    <a:pt x="741" y="0"/>
                    <a:pt x="741" y="0"/>
                  </a:cubicBezTo>
                  <a:cubicBezTo>
                    <a:pt x="674" y="0"/>
                    <a:pt x="674" y="0"/>
                    <a:pt x="674" y="0"/>
                  </a:cubicBezTo>
                  <a:cubicBezTo>
                    <a:pt x="682" y="11"/>
                    <a:pt x="686" y="25"/>
                    <a:pt x="686" y="40"/>
                  </a:cubicBezTo>
                  <a:cubicBezTo>
                    <a:pt x="686" y="79"/>
                    <a:pt x="654" y="111"/>
                    <a:pt x="615" y="111"/>
                  </a:cubicBezTo>
                  <a:cubicBezTo>
                    <a:pt x="575" y="111"/>
                    <a:pt x="543" y="79"/>
                    <a:pt x="543" y="40"/>
                  </a:cubicBezTo>
                  <a:cubicBezTo>
                    <a:pt x="543" y="25"/>
                    <a:pt x="547" y="11"/>
                    <a:pt x="555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479" y="202"/>
                    <a:pt x="314" y="367"/>
                    <a:pt x="112" y="367"/>
                  </a:cubicBezTo>
                  <a:cubicBezTo>
                    <a:pt x="112" y="443"/>
                    <a:pt x="112" y="443"/>
                    <a:pt x="112" y="443"/>
                  </a:cubicBezTo>
                  <a:cubicBezTo>
                    <a:pt x="100" y="435"/>
                    <a:pt x="87" y="431"/>
                    <a:pt x="72" y="431"/>
                  </a:cubicBezTo>
                  <a:cubicBezTo>
                    <a:pt x="32" y="431"/>
                    <a:pt x="0" y="463"/>
                    <a:pt x="0" y="503"/>
                  </a:cubicBezTo>
                  <a:cubicBezTo>
                    <a:pt x="0" y="542"/>
                    <a:pt x="32" y="574"/>
                    <a:pt x="72" y="574"/>
                  </a:cubicBezTo>
                  <a:cubicBezTo>
                    <a:pt x="87" y="574"/>
                    <a:pt x="100" y="570"/>
                    <a:pt x="112" y="562"/>
                  </a:cubicBezTo>
                  <a:cubicBezTo>
                    <a:pt x="112" y="638"/>
                    <a:pt x="112" y="638"/>
                    <a:pt x="112" y="638"/>
                  </a:cubicBezTo>
                  <a:cubicBezTo>
                    <a:pt x="360" y="638"/>
                    <a:pt x="575" y="496"/>
                    <a:pt x="681" y="289"/>
                  </a:cubicBezTo>
                  <a:cubicBezTo>
                    <a:pt x="1039" y="289"/>
                    <a:pt x="1039" y="289"/>
                    <a:pt x="1039" y="289"/>
                  </a:cubicBezTo>
                  <a:lnTo>
                    <a:pt x="1039" y="0"/>
                  </a:ln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文本框 32">
              <a:extLst>
                <a:ext uri="{FF2B5EF4-FFF2-40B4-BE49-F238E27FC236}">
                  <a16:creationId xmlns:a16="http://schemas.microsoft.com/office/drawing/2014/main" id="{D83C1305-7A67-4257-B223-1FECAFD95C1F}"/>
                </a:ext>
              </a:extLst>
            </p:cNvPr>
            <p:cNvSpPr txBox="1"/>
            <p:nvPr/>
          </p:nvSpPr>
          <p:spPr>
            <a:xfrm rot="3461138">
              <a:off x="4708797" y="2222485"/>
              <a:ext cx="903212" cy="260908"/>
            </a:xfrm>
            <a:prstGeom prst="rect">
              <a:avLst/>
            </a:prstGeom>
            <a:noFill/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D92F182B-991A-44F5-940C-44F195D191EA}"/>
                </a:ext>
              </a:extLst>
            </p:cNvPr>
            <p:cNvSpPr/>
            <p:nvPr/>
          </p:nvSpPr>
          <p:spPr>
            <a:xfrm>
              <a:off x="4532249" y="1038567"/>
              <a:ext cx="633153" cy="63315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40AF917-9836-4490-BAC7-D4ACEB16637F}"/>
                </a:ext>
              </a:extLst>
            </p:cNvPr>
            <p:cNvSpPr/>
            <p:nvPr/>
          </p:nvSpPr>
          <p:spPr>
            <a:xfrm>
              <a:off x="4696167" y="1199638"/>
              <a:ext cx="305318" cy="304835"/>
            </a:xfrm>
            <a:custGeom>
              <a:avLst/>
              <a:gdLst>
                <a:gd name="connsiteX0" fmla="*/ 93088 w 338674"/>
                <a:gd name="connsiteY0" fmla="*/ 211138 h 338138"/>
                <a:gd name="connsiteX1" fmla="*/ 57592 w 338674"/>
                <a:gd name="connsiteY1" fmla="*/ 236117 h 338138"/>
                <a:gd name="connsiteX2" fmla="*/ 43131 w 338674"/>
                <a:gd name="connsiteY2" fmla="*/ 295276 h 338138"/>
                <a:gd name="connsiteX3" fmla="*/ 102290 w 338674"/>
                <a:gd name="connsiteY3" fmla="*/ 280815 h 338138"/>
                <a:gd name="connsiteX4" fmla="*/ 127269 w 338674"/>
                <a:gd name="connsiteY4" fmla="*/ 245319 h 338138"/>
                <a:gd name="connsiteX5" fmla="*/ 93088 w 338674"/>
                <a:gd name="connsiteY5" fmla="*/ 211138 h 338138"/>
                <a:gd name="connsiteX6" fmla="*/ 214717 w 338674"/>
                <a:gd name="connsiteY6" fmla="*/ 100013 h 338138"/>
                <a:gd name="connsiteX7" fmla="*/ 231817 w 338674"/>
                <a:gd name="connsiteY7" fmla="*/ 106590 h 338138"/>
                <a:gd name="connsiteX8" fmla="*/ 238394 w 338674"/>
                <a:gd name="connsiteY8" fmla="*/ 123690 h 338138"/>
                <a:gd name="connsiteX9" fmla="*/ 231817 w 338674"/>
                <a:gd name="connsiteY9" fmla="*/ 139474 h 338138"/>
                <a:gd name="connsiteX10" fmla="*/ 214717 w 338674"/>
                <a:gd name="connsiteY10" fmla="*/ 146051 h 338138"/>
                <a:gd name="connsiteX11" fmla="*/ 198933 w 338674"/>
                <a:gd name="connsiteY11" fmla="*/ 139474 h 338138"/>
                <a:gd name="connsiteX12" fmla="*/ 192356 w 338674"/>
                <a:gd name="connsiteY12" fmla="*/ 123690 h 338138"/>
                <a:gd name="connsiteX13" fmla="*/ 198933 w 338674"/>
                <a:gd name="connsiteY13" fmla="*/ 106590 h 338138"/>
                <a:gd name="connsiteX14" fmla="*/ 214717 w 338674"/>
                <a:gd name="connsiteY14" fmla="*/ 100013 h 338138"/>
                <a:gd name="connsiteX15" fmla="*/ 214581 w 338674"/>
                <a:gd name="connsiteY15" fmla="*/ 76200 h 338138"/>
                <a:gd name="connsiteX16" fmla="*/ 181508 w 338674"/>
                <a:gd name="connsiteY16" fmla="*/ 89429 h 338138"/>
                <a:gd name="connsiteX17" fmla="*/ 166956 w 338674"/>
                <a:gd name="connsiteY17" fmla="*/ 123825 h 338138"/>
                <a:gd name="connsiteX18" fmla="*/ 181508 w 338674"/>
                <a:gd name="connsiteY18" fmla="*/ 156898 h 338138"/>
                <a:gd name="connsiteX19" fmla="*/ 214581 w 338674"/>
                <a:gd name="connsiteY19" fmla="*/ 171450 h 338138"/>
                <a:gd name="connsiteX20" fmla="*/ 248977 w 338674"/>
                <a:gd name="connsiteY20" fmla="*/ 156898 h 338138"/>
                <a:gd name="connsiteX21" fmla="*/ 262206 w 338674"/>
                <a:gd name="connsiteY21" fmla="*/ 123825 h 338138"/>
                <a:gd name="connsiteX22" fmla="*/ 248977 w 338674"/>
                <a:gd name="connsiteY22" fmla="*/ 89429 h 338138"/>
                <a:gd name="connsiteX23" fmla="*/ 214581 w 338674"/>
                <a:gd name="connsiteY23" fmla="*/ 76200 h 338138"/>
                <a:gd name="connsiteX24" fmla="*/ 229407 w 338674"/>
                <a:gd name="connsiteY24" fmla="*/ 28575 h 338138"/>
                <a:gd name="connsiteX25" fmla="*/ 309831 w 338674"/>
                <a:gd name="connsiteY25" fmla="*/ 108930 h 338138"/>
                <a:gd name="connsiteX26" fmla="*/ 257094 w 338674"/>
                <a:gd name="connsiteY26" fmla="*/ 191919 h 338138"/>
                <a:gd name="connsiteX27" fmla="*/ 266323 w 338674"/>
                <a:gd name="connsiteY27" fmla="*/ 212996 h 338138"/>
                <a:gd name="connsiteX28" fmla="*/ 274233 w 338674"/>
                <a:gd name="connsiteY28" fmla="*/ 234072 h 338138"/>
                <a:gd name="connsiteX29" fmla="*/ 271597 w 338674"/>
                <a:gd name="connsiteY29" fmla="*/ 243293 h 338138"/>
                <a:gd name="connsiteX30" fmla="*/ 204357 w 338674"/>
                <a:gd name="connsiteY30" fmla="*/ 332869 h 338138"/>
                <a:gd name="connsiteX31" fmla="*/ 195128 w 338674"/>
                <a:gd name="connsiteY31" fmla="*/ 338138 h 338138"/>
                <a:gd name="connsiteX32" fmla="*/ 189854 w 338674"/>
                <a:gd name="connsiteY32" fmla="*/ 336821 h 338138"/>
                <a:gd name="connsiteX33" fmla="*/ 184580 w 338674"/>
                <a:gd name="connsiteY33" fmla="*/ 322331 h 338138"/>
                <a:gd name="connsiteX34" fmla="*/ 193809 w 338674"/>
                <a:gd name="connsiteY34" fmla="*/ 260418 h 338138"/>
                <a:gd name="connsiteX35" fmla="*/ 187217 w 338674"/>
                <a:gd name="connsiteY35" fmla="*/ 235390 h 338138"/>
                <a:gd name="connsiteX36" fmla="*/ 175351 w 338674"/>
                <a:gd name="connsiteY36" fmla="*/ 236707 h 338138"/>
                <a:gd name="connsiteX37" fmla="*/ 167440 w 338674"/>
                <a:gd name="connsiteY37" fmla="*/ 260418 h 338138"/>
                <a:gd name="connsiteX38" fmla="*/ 158211 w 338674"/>
                <a:gd name="connsiteY38" fmla="*/ 269639 h 338138"/>
                <a:gd name="connsiteX39" fmla="*/ 155574 w 338674"/>
                <a:gd name="connsiteY39" fmla="*/ 269639 h 338138"/>
                <a:gd name="connsiteX40" fmla="*/ 147664 w 338674"/>
                <a:gd name="connsiteY40" fmla="*/ 265687 h 338138"/>
                <a:gd name="connsiteX41" fmla="*/ 145027 w 338674"/>
                <a:gd name="connsiteY41" fmla="*/ 264370 h 338138"/>
                <a:gd name="connsiteX42" fmla="*/ 116021 w 338674"/>
                <a:gd name="connsiteY42" fmla="*/ 301254 h 338138"/>
                <a:gd name="connsiteX43" fmla="*/ 32960 w 338674"/>
                <a:gd name="connsiteY43" fmla="*/ 319696 h 338138"/>
                <a:gd name="connsiteX44" fmla="*/ 30323 w 338674"/>
                <a:gd name="connsiteY44" fmla="*/ 319696 h 338138"/>
                <a:gd name="connsiteX45" fmla="*/ 18457 w 338674"/>
                <a:gd name="connsiteY45" fmla="*/ 307841 h 338138"/>
                <a:gd name="connsiteX46" fmla="*/ 36915 w 338674"/>
                <a:gd name="connsiteY46" fmla="*/ 222217 h 338138"/>
                <a:gd name="connsiteX47" fmla="*/ 73832 w 338674"/>
                <a:gd name="connsiteY47" fmla="*/ 193236 h 338138"/>
                <a:gd name="connsiteX48" fmla="*/ 72513 w 338674"/>
                <a:gd name="connsiteY48" fmla="*/ 190602 h 338138"/>
                <a:gd name="connsiteX49" fmla="*/ 68558 w 338674"/>
                <a:gd name="connsiteY49" fmla="*/ 180064 h 338138"/>
                <a:gd name="connsiteX50" fmla="*/ 77787 w 338674"/>
                <a:gd name="connsiteY50" fmla="*/ 170842 h 338138"/>
                <a:gd name="connsiteX51" fmla="*/ 101519 w 338674"/>
                <a:gd name="connsiteY51" fmla="*/ 162939 h 338138"/>
                <a:gd name="connsiteX52" fmla="*/ 102837 w 338674"/>
                <a:gd name="connsiteY52" fmla="*/ 151083 h 338138"/>
                <a:gd name="connsiteX53" fmla="*/ 77787 w 338674"/>
                <a:gd name="connsiteY53" fmla="*/ 144497 h 338138"/>
                <a:gd name="connsiteX54" fmla="*/ 69876 w 338674"/>
                <a:gd name="connsiteY54" fmla="*/ 143179 h 338138"/>
                <a:gd name="connsiteX55" fmla="*/ 15820 w 338674"/>
                <a:gd name="connsiteY55" fmla="*/ 153718 h 338138"/>
                <a:gd name="connsiteX56" fmla="*/ 1318 w 338674"/>
                <a:gd name="connsiteY56" fmla="*/ 148449 h 338138"/>
                <a:gd name="connsiteX57" fmla="*/ 5273 w 338674"/>
                <a:gd name="connsiteY57" fmla="*/ 133958 h 338138"/>
                <a:gd name="connsiteX58" fmla="*/ 94926 w 338674"/>
                <a:gd name="connsiteY58" fmla="*/ 66776 h 338138"/>
                <a:gd name="connsiteX59" fmla="*/ 104155 w 338674"/>
                <a:gd name="connsiteY59" fmla="*/ 64142 h 338138"/>
                <a:gd name="connsiteX60" fmla="*/ 125250 w 338674"/>
                <a:gd name="connsiteY60" fmla="*/ 72045 h 338138"/>
                <a:gd name="connsiteX61" fmla="*/ 146345 w 338674"/>
                <a:gd name="connsiteY61" fmla="*/ 81266 h 338138"/>
                <a:gd name="connsiteX62" fmla="*/ 229407 w 338674"/>
                <a:gd name="connsiteY62" fmla="*/ 28575 h 338138"/>
                <a:gd name="connsiteX63" fmla="*/ 313616 w 338674"/>
                <a:gd name="connsiteY63" fmla="*/ 0 h 338138"/>
                <a:gd name="connsiteX64" fmla="*/ 333399 w 338674"/>
                <a:gd name="connsiteY64" fmla="*/ 9202 h 338138"/>
                <a:gd name="connsiteX65" fmla="*/ 337355 w 338674"/>
                <a:gd name="connsiteY65" fmla="*/ 30237 h 338138"/>
                <a:gd name="connsiteX66" fmla="*/ 321529 w 338674"/>
                <a:gd name="connsiteY66" fmla="*/ 84138 h 338138"/>
                <a:gd name="connsiteX67" fmla="*/ 254268 w 338674"/>
                <a:gd name="connsiteY67" fmla="*/ 17090 h 338138"/>
                <a:gd name="connsiteX68" fmla="*/ 308341 w 338674"/>
                <a:gd name="connsiteY68" fmla="*/ 1314 h 338138"/>
                <a:gd name="connsiteX69" fmla="*/ 313616 w 338674"/>
                <a:gd name="connsiteY69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338674" h="338138">
                  <a:moveTo>
                    <a:pt x="93088" y="211138"/>
                  </a:moveTo>
                  <a:cubicBezTo>
                    <a:pt x="83885" y="213768"/>
                    <a:pt x="68109" y="221655"/>
                    <a:pt x="57592" y="236117"/>
                  </a:cubicBezTo>
                  <a:cubicBezTo>
                    <a:pt x="47075" y="249263"/>
                    <a:pt x="44446" y="276871"/>
                    <a:pt x="43131" y="295276"/>
                  </a:cubicBezTo>
                  <a:cubicBezTo>
                    <a:pt x="65480" y="293962"/>
                    <a:pt x="90458" y="290018"/>
                    <a:pt x="102290" y="280815"/>
                  </a:cubicBezTo>
                  <a:cubicBezTo>
                    <a:pt x="116752" y="270298"/>
                    <a:pt x="124640" y="254522"/>
                    <a:pt x="127269" y="245319"/>
                  </a:cubicBezTo>
                  <a:cubicBezTo>
                    <a:pt x="93088" y="211138"/>
                    <a:pt x="93088" y="211138"/>
                    <a:pt x="93088" y="211138"/>
                  </a:cubicBezTo>
                  <a:close/>
                  <a:moveTo>
                    <a:pt x="214717" y="100013"/>
                  </a:moveTo>
                  <a:cubicBezTo>
                    <a:pt x="221294" y="100013"/>
                    <a:pt x="226556" y="102644"/>
                    <a:pt x="231817" y="106590"/>
                  </a:cubicBezTo>
                  <a:cubicBezTo>
                    <a:pt x="235763" y="111852"/>
                    <a:pt x="238394" y="117113"/>
                    <a:pt x="238394" y="123690"/>
                  </a:cubicBezTo>
                  <a:cubicBezTo>
                    <a:pt x="238394" y="128951"/>
                    <a:pt x="235763" y="135528"/>
                    <a:pt x="231817" y="139474"/>
                  </a:cubicBezTo>
                  <a:cubicBezTo>
                    <a:pt x="226556" y="143421"/>
                    <a:pt x="221294" y="146051"/>
                    <a:pt x="214717" y="146051"/>
                  </a:cubicBezTo>
                  <a:cubicBezTo>
                    <a:pt x="209456" y="146051"/>
                    <a:pt x="202879" y="143421"/>
                    <a:pt x="198933" y="139474"/>
                  </a:cubicBezTo>
                  <a:cubicBezTo>
                    <a:pt x="194987" y="135528"/>
                    <a:pt x="192356" y="128951"/>
                    <a:pt x="192356" y="123690"/>
                  </a:cubicBezTo>
                  <a:cubicBezTo>
                    <a:pt x="192356" y="117113"/>
                    <a:pt x="194987" y="111852"/>
                    <a:pt x="198933" y="106590"/>
                  </a:cubicBezTo>
                  <a:cubicBezTo>
                    <a:pt x="202879" y="102644"/>
                    <a:pt x="209456" y="100013"/>
                    <a:pt x="214717" y="100013"/>
                  </a:cubicBezTo>
                  <a:close/>
                  <a:moveTo>
                    <a:pt x="214581" y="76200"/>
                  </a:moveTo>
                  <a:cubicBezTo>
                    <a:pt x="202675" y="76200"/>
                    <a:pt x="190768" y="81491"/>
                    <a:pt x="181508" y="89429"/>
                  </a:cubicBezTo>
                  <a:cubicBezTo>
                    <a:pt x="172248" y="98689"/>
                    <a:pt x="166956" y="110596"/>
                    <a:pt x="166956" y="123825"/>
                  </a:cubicBezTo>
                  <a:cubicBezTo>
                    <a:pt x="166956" y="135731"/>
                    <a:pt x="172248" y="147638"/>
                    <a:pt x="181508" y="156898"/>
                  </a:cubicBezTo>
                  <a:cubicBezTo>
                    <a:pt x="190768" y="166159"/>
                    <a:pt x="202675" y="171450"/>
                    <a:pt x="214581" y="171450"/>
                  </a:cubicBezTo>
                  <a:cubicBezTo>
                    <a:pt x="227810" y="171450"/>
                    <a:pt x="239717" y="166159"/>
                    <a:pt x="248977" y="156898"/>
                  </a:cubicBezTo>
                  <a:cubicBezTo>
                    <a:pt x="256914" y="147638"/>
                    <a:pt x="262206" y="135731"/>
                    <a:pt x="262206" y="123825"/>
                  </a:cubicBezTo>
                  <a:cubicBezTo>
                    <a:pt x="262206" y="110596"/>
                    <a:pt x="256914" y="98689"/>
                    <a:pt x="248977" y="89429"/>
                  </a:cubicBezTo>
                  <a:cubicBezTo>
                    <a:pt x="239717" y="81491"/>
                    <a:pt x="227810" y="76200"/>
                    <a:pt x="214581" y="76200"/>
                  </a:cubicBezTo>
                  <a:close/>
                  <a:moveTo>
                    <a:pt x="229407" y="28575"/>
                  </a:moveTo>
                  <a:cubicBezTo>
                    <a:pt x="309831" y="108930"/>
                    <a:pt x="309831" y="108930"/>
                    <a:pt x="309831" y="108930"/>
                  </a:cubicBezTo>
                  <a:cubicBezTo>
                    <a:pt x="297965" y="137910"/>
                    <a:pt x="280826" y="166891"/>
                    <a:pt x="257094" y="191919"/>
                  </a:cubicBezTo>
                  <a:cubicBezTo>
                    <a:pt x="259731" y="197188"/>
                    <a:pt x="263686" y="205092"/>
                    <a:pt x="266323" y="212996"/>
                  </a:cubicBezTo>
                  <a:cubicBezTo>
                    <a:pt x="272915" y="227486"/>
                    <a:pt x="272915" y="232755"/>
                    <a:pt x="274233" y="234072"/>
                  </a:cubicBezTo>
                  <a:cubicBezTo>
                    <a:pt x="274233" y="236707"/>
                    <a:pt x="274233" y="240659"/>
                    <a:pt x="271597" y="243293"/>
                  </a:cubicBezTo>
                  <a:cubicBezTo>
                    <a:pt x="204357" y="332869"/>
                    <a:pt x="204357" y="332869"/>
                    <a:pt x="204357" y="332869"/>
                  </a:cubicBezTo>
                  <a:cubicBezTo>
                    <a:pt x="203038" y="336821"/>
                    <a:pt x="199083" y="338138"/>
                    <a:pt x="195128" y="338138"/>
                  </a:cubicBezTo>
                  <a:cubicBezTo>
                    <a:pt x="193809" y="338138"/>
                    <a:pt x="191172" y="338138"/>
                    <a:pt x="189854" y="336821"/>
                  </a:cubicBezTo>
                  <a:cubicBezTo>
                    <a:pt x="184580" y="334186"/>
                    <a:pt x="181943" y="327600"/>
                    <a:pt x="184580" y="322331"/>
                  </a:cubicBezTo>
                  <a:cubicBezTo>
                    <a:pt x="184580" y="321013"/>
                    <a:pt x="197764" y="285447"/>
                    <a:pt x="193809" y="260418"/>
                  </a:cubicBezTo>
                  <a:cubicBezTo>
                    <a:pt x="192491" y="249880"/>
                    <a:pt x="189854" y="241976"/>
                    <a:pt x="187217" y="235390"/>
                  </a:cubicBezTo>
                  <a:cubicBezTo>
                    <a:pt x="183261" y="236707"/>
                    <a:pt x="179306" y="236707"/>
                    <a:pt x="175351" y="236707"/>
                  </a:cubicBezTo>
                  <a:cubicBezTo>
                    <a:pt x="167440" y="260418"/>
                    <a:pt x="167440" y="260418"/>
                    <a:pt x="167440" y="260418"/>
                  </a:cubicBezTo>
                  <a:cubicBezTo>
                    <a:pt x="166122" y="264370"/>
                    <a:pt x="163485" y="268322"/>
                    <a:pt x="158211" y="269639"/>
                  </a:cubicBezTo>
                  <a:cubicBezTo>
                    <a:pt x="158211" y="269639"/>
                    <a:pt x="156893" y="269639"/>
                    <a:pt x="155574" y="269639"/>
                  </a:cubicBezTo>
                  <a:cubicBezTo>
                    <a:pt x="152937" y="269639"/>
                    <a:pt x="148982" y="268322"/>
                    <a:pt x="147664" y="265687"/>
                  </a:cubicBezTo>
                  <a:cubicBezTo>
                    <a:pt x="145027" y="264370"/>
                    <a:pt x="145027" y="264370"/>
                    <a:pt x="145027" y="264370"/>
                  </a:cubicBezTo>
                  <a:cubicBezTo>
                    <a:pt x="139753" y="276226"/>
                    <a:pt x="130524" y="290716"/>
                    <a:pt x="116021" y="301254"/>
                  </a:cubicBezTo>
                  <a:cubicBezTo>
                    <a:pt x="92290" y="318379"/>
                    <a:pt x="46144" y="319696"/>
                    <a:pt x="32960" y="319696"/>
                  </a:cubicBezTo>
                  <a:cubicBezTo>
                    <a:pt x="30323" y="319696"/>
                    <a:pt x="30323" y="319696"/>
                    <a:pt x="30323" y="319696"/>
                  </a:cubicBezTo>
                  <a:cubicBezTo>
                    <a:pt x="23731" y="319696"/>
                    <a:pt x="18457" y="314427"/>
                    <a:pt x="18457" y="307841"/>
                  </a:cubicBezTo>
                  <a:cubicBezTo>
                    <a:pt x="18457" y="302571"/>
                    <a:pt x="17139" y="248563"/>
                    <a:pt x="36915" y="222217"/>
                  </a:cubicBezTo>
                  <a:cubicBezTo>
                    <a:pt x="47463" y="207727"/>
                    <a:pt x="61966" y="198506"/>
                    <a:pt x="73832" y="193236"/>
                  </a:cubicBezTo>
                  <a:cubicBezTo>
                    <a:pt x="72513" y="190602"/>
                    <a:pt x="72513" y="190602"/>
                    <a:pt x="72513" y="190602"/>
                  </a:cubicBezTo>
                  <a:cubicBezTo>
                    <a:pt x="69876" y="187967"/>
                    <a:pt x="68558" y="184015"/>
                    <a:pt x="68558" y="180064"/>
                  </a:cubicBezTo>
                  <a:cubicBezTo>
                    <a:pt x="69876" y="174794"/>
                    <a:pt x="73832" y="172160"/>
                    <a:pt x="77787" y="170842"/>
                  </a:cubicBezTo>
                  <a:cubicBezTo>
                    <a:pt x="101519" y="162939"/>
                    <a:pt x="101519" y="162939"/>
                    <a:pt x="101519" y="162939"/>
                  </a:cubicBezTo>
                  <a:cubicBezTo>
                    <a:pt x="101519" y="158987"/>
                    <a:pt x="102837" y="155035"/>
                    <a:pt x="102837" y="151083"/>
                  </a:cubicBezTo>
                  <a:cubicBezTo>
                    <a:pt x="96245" y="148449"/>
                    <a:pt x="88334" y="145814"/>
                    <a:pt x="77787" y="144497"/>
                  </a:cubicBezTo>
                  <a:cubicBezTo>
                    <a:pt x="75150" y="144497"/>
                    <a:pt x="72513" y="143179"/>
                    <a:pt x="69876" y="143179"/>
                  </a:cubicBezTo>
                  <a:cubicBezTo>
                    <a:pt x="46144" y="143179"/>
                    <a:pt x="15820" y="153718"/>
                    <a:pt x="15820" y="153718"/>
                  </a:cubicBezTo>
                  <a:cubicBezTo>
                    <a:pt x="10547" y="156352"/>
                    <a:pt x="3955" y="153718"/>
                    <a:pt x="1318" y="148449"/>
                  </a:cubicBezTo>
                  <a:cubicBezTo>
                    <a:pt x="-1319" y="143179"/>
                    <a:pt x="-1" y="136593"/>
                    <a:pt x="5273" y="133958"/>
                  </a:cubicBezTo>
                  <a:cubicBezTo>
                    <a:pt x="94926" y="66776"/>
                    <a:pt x="94926" y="66776"/>
                    <a:pt x="94926" y="66776"/>
                  </a:cubicBezTo>
                  <a:cubicBezTo>
                    <a:pt x="97563" y="64142"/>
                    <a:pt x="101519" y="64142"/>
                    <a:pt x="104155" y="64142"/>
                  </a:cubicBezTo>
                  <a:cubicBezTo>
                    <a:pt x="105474" y="65459"/>
                    <a:pt x="110748" y="65459"/>
                    <a:pt x="125250" y="72045"/>
                  </a:cubicBezTo>
                  <a:cubicBezTo>
                    <a:pt x="133161" y="74680"/>
                    <a:pt x="141072" y="78632"/>
                    <a:pt x="146345" y="81266"/>
                  </a:cubicBezTo>
                  <a:cubicBezTo>
                    <a:pt x="171395" y="57555"/>
                    <a:pt x="200401" y="40430"/>
                    <a:pt x="229407" y="28575"/>
                  </a:cubicBezTo>
                  <a:close/>
                  <a:moveTo>
                    <a:pt x="313616" y="0"/>
                  </a:moveTo>
                  <a:cubicBezTo>
                    <a:pt x="321529" y="0"/>
                    <a:pt x="328124" y="3944"/>
                    <a:pt x="333399" y="9202"/>
                  </a:cubicBezTo>
                  <a:cubicBezTo>
                    <a:pt x="338674" y="15776"/>
                    <a:pt x="339993" y="23664"/>
                    <a:pt x="337355" y="30237"/>
                  </a:cubicBezTo>
                  <a:cubicBezTo>
                    <a:pt x="334718" y="44698"/>
                    <a:pt x="329442" y="64418"/>
                    <a:pt x="321529" y="84138"/>
                  </a:cubicBezTo>
                  <a:lnTo>
                    <a:pt x="254268" y="17090"/>
                  </a:lnTo>
                  <a:cubicBezTo>
                    <a:pt x="274051" y="9202"/>
                    <a:pt x="293834" y="3944"/>
                    <a:pt x="308341" y="1314"/>
                  </a:cubicBezTo>
                  <a:cubicBezTo>
                    <a:pt x="309660" y="0"/>
                    <a:pt x="312297" y="0"/>
                    <a:pt x="313616" y="0"/>
                  </a:cubicBezTo>
                  <a:close/>
                </a:path>
              </a:pathLst>
            </a:cu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410613" y="2570032"/>
            <a:ext cx="2002519" cy="1177708"/>
            <a:chOff x="4410613" y="2656439"/>
            <a:chExt cx="2002519" cy="1177708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8A459908-BE61-4459-9465-33535AD70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0613" y="2751419"/>
              <a:ext cx="1759946" cy="1082728"/>
            </a:xfrm>
            <a:custGeom>
              <a:avLst/>
              <a:gdLst/>
              <a:ahLst/>
              <a:cxnLst>
                <a:cxn ang="0">
                  <a:pos x="1039" y="0"/>
                </a:cxn>
                <a:cxn ang="0">
                  <a:pos x="750" y="0"/>
                </a:cxn>
                <a:cxn ang="0">
                  <a:pos x="741" y="0"/>
                </a:cxn>
                <a:cxn ang="0">
                  <a:pos x="674" y="0"/>
                </a:cxn>
                <a:cxn ang="0">
                  <a:pos x="686" y="40"/>
                </a:cxn>
                <a:cxn ang="0">
                  <a:pos x="615" y="111"/>
                </a:cxn>
                <a:cxn ang="0">
                  <a:pos x="543" y="40"/>
                </a:cxn>
                <a:cxn ang="0">
                  <a:pos x="555" y="0"/>
                </a:cxn>
                <a:cxn ang="0">
                  <a:pos x="479" y="0"/>
                </a:cxn>
                <a:cxn ang="0">
                  <a:pos x="112" y="367"/>
                </a:cxn>
                <a:cxn ang="0">
                  <a:pos x="112" y="443"/>
                </a:cxn>
                <a:cxn ang="0">
                  <a:pos x="72" y="431"/>
                </a:cxn>
                <a:cxn ang="0">
                  <a:pos x="0" y="503"/>
                </a:cxn>
                <a:cxn ang="0">
                  <a:pos x="72" y="574"/>
                </a:cxn>
                <a:cxn ang="0">
                  <a:pos x="112" y="562"/>
                </a:cxn>
                <a:cxn ang="0">
                  <a:pos x="112" y="638"/>
                </a:cxn>
                <a:cxn ang="0">
                  <a:pos x="681" y="289"/>
                </a:cxn>
                <a:cxn ang="0">
                  <a:pos x="1039" y="289"/>
                </a:cxn>
                <a:cxn ang="0">
                  <a:pos x="1039" y="0"/>
                </a:cxn>
              </a:cxnLst>
              <a:rect l="0" t="0" r="r" b="b"/>
              <a:pathLst>
                <a:path w="1039" h="638">
                  <a:moveTo>
                    <a:pt x="1039" y="0"/>
                  </a:moveTo>
                  <a:cubicBezTo>
                    <a:pt x="750" y="0"/>
                    <a:pt x="750" y="0"/>
                    <a:pt x="750" y="0"/>
                  </a:cubicBezTo>
                  <a:cubicBezTo>
                    <a:pt x="741" y="0"/>
                    <a:pt x="741" y="0"/>
                    <a:pt x="741" y="0"/>
                  </a:cubicBezTo>
                  <a:cubicBezTo>
                    <a:pt x="674" y="0"/>
                    <a:pt x="674" y="0"/>
                    <a:pt x="674" y="0"/>
                  </a:cubicBezTo>
                  <a:cubicBezTo>
                    <a:pt x="682" y="11"/>
                    <a:pt x="686" y="25"/>
                    <a:pt x="686" y="40"/>
                  </a:cubicBezTo>
                  <a:cubicBezTo>
                    <a:pt x="686" y="79"/>
                    <a:pt x="654" y="111"/>
                    <a:pt x="615" y="111"/>
                  </a:cubicBezTo>
                  <a:cubicBezTo>
                    <a:pt x="575" y="111"/>
                    <a:pt x="543" y="79"/>
                    <a:pt x="543" y="40"/>
                  </a:cubicBezTo>
                  <a:cubicBezTo>
                    <a:pt x="543" y="25"/>
                    <a:pt x="547" y="11"/>
                    <a:pt x="555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479" y="202"/>
                    <a:pt x="314" y="367"/>
                    <a:pt x="112" y="367"/>
                  </a:cubicBezTo>
                  <a:cubicBezTo>
                    <a:pt x="112" y="443"/>
                    <a:pt x="112" y="443"/>
                    <a:pt x="112" y="443"/>
                  </a:cubicBezTo>
                  <a:cubicBezTo>
                    <a:pt x="100" y="435"/>
                    <a:pt x="87" y="431"/>
                    <a:pt x="72" y="431"/>
                  </a:cubicBezTo>
                  <a:cubicBezTo>
                    <a:pt x="32" y="431"/>
                    <a:pt x="0" y="463"/>
                    <a:pt x="0" y="503"/>
                  </a:cubicBezTo>
                  <a:cubicBezTo>
                    <a:pt x="0" y="542"/>
                    <a:pt x="32" y="574"/>
                    <a:pt x="72" y="574"/>
                  </a:cubicBezTo>
                  <a:cubicBezTo>
                    <a:pt x="87" y="574"/>
                    <a:pt x="100" y="570"/>
                    <a:pt x="112" y="562"/>
                  </a:cubicBezTo>
                  <a:cubicBezTo>
                    <a:pt x="112" y="638"/>
                    <a:pt x="112" y="638"/>
                    <a:pt x="112" y="638"/>
                  </a:cubicBezTo>
                  <a:cubicBezTo>
                    <a:pt x="360" y="638"/>
                    <a:pt x="575" y="496"/>
                    <a:pt x="681" y="289"/>
                  </a:cubicBezTo>
                  <a:cubicBezTo>
                    <a:pt x="1039" y="289"/>
                    <a:pt x="1039" y="289"/>
                    <a:pt x="1039" y="289"/>
                  </a:cubicBezTo>
                  <a:lnTo>
                    <a:pt x="1039" y="0"/>
                  </a:ln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文本框 33">
              <a:extLst>
                <a:ext uri="{FF2B5EF4-FFF2-40B4-BE49-F238E27FC236}">
                  <a16:creationId xmlns:a16="http://schemas.microsoft.com/office/drawing/2014/main" id="{59E2E3C2-C8E5-4630-948D-7177BE0E73EA}"/>
                </a:ext>
              </a:extLst>
            </p:cNvPr>
            <p:cNvSpPr txBox="1"/>
            <p:nvPr/>
          </p:nvSpPr>
          <p:spPr>
            <a:xfrm rot="19475660">
              <a:off x="4614961" y="3234678"/>
              <a:ext cx="903212" cy="260908"/>
            </a:xfrm>
            <a:prstGeom prst="rect">
              <a:avLst/>
            </a:prstGeom>
            <a:noFill/>
          </p:spPr>
          <p:txBody>
            <a:bodyPr wrap="none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D188542A-1D24-4990-A9E1-AB08DBB7B792}"/>
                </a:ext>
              </a:extLst>
            </p:cNvPr>
            <p:cNvSpPr/>
            <p:nvPr/>
          </p:nvSpPr>
          <p:spPr>
            <a:xfrm>
              <a:off x="5779979" y="2656439"/>
              <a:ext cx="633153" cy="63315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49D23ED-C21F-4B94-86F6-578F07F14346}"/>
                </a:ext>
              </a:extLst>
            </p:cNvPr>
            <p:cNvSpPr/>
            <p:nvPr/>
          </p:nvSpPr>
          <p:spPr>
            <a:xfrm>
              <a:off x="5943897" y="2817510"/>
              <a:ext cx="305318" cy="304835"/>
            </a:xfrm>
            <a:custGeom>
              <a:avLst/>
              <a:gdLst>
                <a:gd name="connsiteX0" fmla="*/ 93088 w 338674"/>
                <a:gd name="connsiteY0" fmla="*/ 211138 h 338138"/>
                <a:gd name="connsiteX1" fmla="*/ 57592 w 338674"/>
                <a:gd name="connsiteY1" fmla="*/ 236117 h 338138"/>
                <a:gd name="connsiteX2" fmla="*/ 43131 w 338674"/>
                <a:gd name="connsiteY2" fmla="*/ 295276 h 338138"/>
                <a:gd name="connsiteX3" fmla="*/ 102290 w 338674"/>
                <a:gd name="connsiteY3" fmla="*/ 280815 h 338138"/>
                <a:gd name="connsiteX4" fmla="*/ 127269 w 338674"/>
                <a:gd name="connsiteY4" fmla="*/ 245319 h 338138"/>
                <a:gd name="connsiteX5" fmla="*/ 93088 w 338674"/>
                <a:gd name="connsiteY5" fmla="*/ 211138 h 338138"/>
                <a:gd name="connsiteX6" fmla="*/ 214717 w 338674"/>
                <a:gd name="connsiteY6" fmla="*/ 100013 h 338138"/>
                <a:gd name="connsiteX7" fmla="*/ 231817 w 338674"/>
                <a:gd name="connsiteY7" fmla="*/ 106590 h 338138"/>
                <a:gd name="connsiteX8" fmla="*/ 238394 w 338674"/>
                <a:gd name="connsiteY8" fmla="*/ 123690 h 338138"/>
                <a:gd name="connsiteX9" fmla="*/ 231817 w 338674"/>
                <a:gd name="connsiteY9" fmla="*/ 139474 h 338138"/>
                <a:gd name="connsiteX10" fmla="*/ 214717 w 338674"/>
                <a:gd name="connsiteY10" fmla="*/ 146051 h 338138"/>
                <a:gd name="connsiteX11" fmla="*/ 198933 w 338674"/>
                <a:gd name="connsiteY11" fmla="*/ 139474 h 338138"/>
                <a:gd name="connsiteX12" fmla="*/ 192356 w 338674"/>
                <a:gd name="connsiteY12" fmla="*/ 123690 h 338138"/>
                <a:gd name="connsiteX13" fmla="*/ 198933 w 338674"/>
                <a:gd name="connsiteY13" fmla="*/ 106590 h 338138"/>
                <a:gd name="connsiteX14" fmla="*/ 214717 w 338674"/>
                <a:gd name="connsiteY14" fmla="*/ 100013 h 338138"/>
                <a:gd name="connsiteX15" fmla="*/ 214581 w 338674"/>
                <a:gd name="connsiteY15" fmla="*/ 76200 h 338138"/>
                <a:gd name="connsiteX16" fmla="*/ 181508 w 338674"/>
                <a:gd name="connsiteY16" fmla="*/ 89429 h 338138"/>
                <a:gd name="connsiteX17" fmla="*/ 166956 w 338674"/>
                <a:gd name="connsiteY17" fmla="*/ 123825 h 338138"/>
                <a:gd name="connsiteX18" fmla="*/ 181508 w 338674"/>
                <a:gd name="connsiteY18" fmla="*/ 156898 h 338138"/>
                <a:gd name="connsiteX19" fmla="*/ 214581 w 338674"/>
                <a:gd name="connsiteY19" fmla="*/ 171450 h 338138"/>
                <a:gd name="connsiteX20" fmla="*/ 248977 w 338674"/>
                <a:gd name="connsiteY20" fmla="*/ 156898 h 338138"/>
                <a:gd name="connsiteX21" fmla="*/ 262206 w 338674"/>
                <a:gd name="connsiteY21" fmla="*/ 123825 h 338138"/>
                <a:gd name="connsiteX22" fmla="*/ 248977 w 338674"/>
                <a:gd name="connsiteY22" fmla="*/ 89429 h 338138"/>
                <a:gd name="connsiteX23" fmla="*/ 214581 w 338674"/>
                <a:gd name="connsiteY23" fmla="*/ 76200 h 338138"/>
                <a:gd name="connsiteX24" fmla="*/ 229407 w 338674"/>
                <a:gd name="connsiteY24" fmla="*/ 28575 h 338138"/>
                <a:gd name="connsiteX25" fmla="*/ 309831 w 338674"/>
                <a:gd name="connsiteY25" fmla="*/ 108930 h 338138"/>
                <a:gd name="connsiteX26" fmla="*/ 257094 w 338674"/>
                <a:gd name="connsiteY26" fmla="*/ 191919 h 338138"/>
                <a:gd name="connsiteX27" fmla="*/ 266323 w 338674"/>
                <a:gd name="connsiteY27" fmla="*/ 212996 h 338138"/>
                <a:gd name="connsiteX28" fmla="*/ 274233 w 338674"/>
                <a:gd name="connsiteY28" fmla="*/ 234072 h 338138"/>
                <a:gd name="connsiteX29" fmla="*/ 271597 w 338674"/>
                <a:gd name="connsiteY29" fmla="*/ 243293 h 338138"/>
                <a:gd name="connsiteX30" fmla="*/ 204357 w 338674"/>
                <a:gd name="connsiteY30" fmla="*/ 332869 h 338138"/>
                <a:gd name="connsiteX31" fmla="*/ 195128 w 338674"/>
                <a:gd name="connsiteY31" fmla="*/ 338138 h 338138"/>
                <a:gd name="connsiteX32" fmla="*/ 189854 w 338674"/>
                <a:gd name="connsiteY32" fmla="*/ 336821 h 338138"/>
                <a:gd name="connsiteX33" fmla="*/ 184580 w 338674"/>
                <a:gd name="connsiteY33" fmla="*/ 322331 h 338138"/>
                <a:gd name="connsiteX34" fmla="*/ 193809 w 338674"/>
                <a:gd name="connsiteY34" fmla="*/ 260418 h 338138"/>
                <a:gd name="connsiteX35" fmla="*/ 187217 w 338674"/>
                <a:gd name="connsiteY35" fmla="*/ 235390 h 338138"/>
                <a:gd name="connsiteX36" fmla="*/ 175351 w 338674"/>
                <a:gd name="connsiteY36" fmla="*/ 236707 h 338138"/>
                <a:gd name="connsiteX37" fmla="*/ 167440 w 338674"/>
                <a:gd name="connsiteY37" fmla="*/ 260418 h 338138"/>
                <a:gd name="connsiteX38" fmla="*/ 158211 w 338674"/>
                <a:gd name="connsiteY38" fmla="*/ 269639 h 338138"/>
                <a:gd name="connsiteX39" fmla="*/ 155574 w 338674"/>
                <a:gd name="connsiteY39" fmla="*/ 269639 h 338138"/>
                <a:gd name="connsiteX40" fmla="*/ 147664 w 338674"/>
                <a:gd name="connsiteY40" fmla="*/ 265687 h 338138"/>
                <a:gd name="connsiteX41" fmla="*/ 145027 w 338674"/>
                <a:gd name="connsiteY41" fmla="*/ 264370 h 338138"/>
                <a:gd name="connsiteX42" fmla="*/ 116021 w 338674"/>
                <a:gd name="connsiteY42" fmla="*/ 301254 h 338138"/>
                <a:gd name="connsiteX43" fmla="*/ 32960 w 338674"/>
                <a:gd name="connsiteY43" fmla="*/ 319696 h 338138"/>
                <a:gd name="connsiteX44" fmla="*/ 30323 w 338674"/>
                <a:gd name="connsiteY44" fmla="*/ 319696 h 338138"/>
                <a:gd name="connsiteX45" fmla="*/ 18457 w 338674"/>
                <a:gd name="connsiteY45" fmla="*/ 307841 h 338138"/>
                <a:gd name="connsiteX46" fmla="*/ 36915 w 338674"/>
                <a:gd name="connsiteY46" fmla="*/ 222217 h 338138"/>
                <a:gd name="connsiteX47" fmla="*/ 73832 w 338674"/>
                <a:gd name="connsiteY47" fmla="*/ 193236 h 338138"/>
                <a:gd name="connsiteX48" fmla="*/ 72513 w 338674"/>
                <a:gd name="connsiteY48" fmla="*/ 190602 h 338138"/>
                <a:gd name="connsiteX49" fmla="*/ 68558 w 338674"/>
                <a:gd name="connsiteY49" fmla="*/ 180064 h 338138"/>
                <a:gd name="connsiteX50" fmla="*/ 77787 w 338674"/>
                <a:gd name="connsiteY50" fmla="*/ 170842 h 338138"/>
                <a:gd name="connsiteX51" fmla="*/ 101519 w 338674"/>
                <a:gd name="connsiteY51" fmla="*/ 162939 h 338138"/>
                <a:gd name="connsiteX52" fmla="*/ 102837 w 338674"/>
                <a:gd name="connsiteY52" fmla="*/ 151083 h 338138"/>
                <a:gd name="connsiteX53" fmla="*/ 77787 w 338674"/>
                <a:gd name="connsiteY53" fmla="*/ 144497 h 338138"/>
                <a:gd name="connsiteX54" fmla="*/ 69876 w 338674"/>
                <a:gd name="connsiteY54" fmla="*/ 143179 h 338138"/>
                <a:gd name="connsiteX55" fmla="*/ 15820 w 338674"/>
                <a:gd name="connsiteY55" fmla="*/ 153718 h 338138"/>
                <a:gd name="connsiteX56" fmla="*/ 1318 w 338674"/>
                <a:gd name="connsiteY56" fmla="*/ 148449 h 338138"/>
                <a:gd name="connsiteX57" fmla="*/ 5273 w 338674"/>
                <a:gd name="connsiteY57" fmla="*/ 133958 h 338138"/>
                <a:gd name="connsiteX58" fmla="*/ 94926 w 338674"/>
                <a:gd name="connsiteY58" fmla="*/ 66776 h 338138"/>
                <a:gd name="connsiteX59" fmla="*/ 104155 w 338674"/>
                <a:gd name="connsiteY59" fmla="*/ 64142 h 338138"/>
                <a:gd name="connsiteX60" fmla="*/ 125250 w 338674"/>
                <a:gd name="connsiteY60" fmla="*/ 72045 h 338138"/>
                <a:gd name="connsiteX61" fmla="*/ 146345 w 338674"/>
                <a:gd name="connsiteY61" fmla="*/ 81266 h 338138"/>
                <a:gd name="connsiteX62" fmla="*/ 229407 w 338674"/>
                <a:gd name="connsiteY62" fmla="*/ 28575 h 338138"/>
                <a:gd name="connsiteX63" fmla="*/ 313616 w 338674"/>
                <a:gd name="connsiteY63" fmla="*/ 0 h 338138"/>
                <a:gd name="connsiteX64" fmla="*/ 333399 w 338674"/>
                <a:gd name="connsiteY64" fmla="*/ 9202 h 338138"/>
                <a:gd name="connsiteX65" fmla="*/ 337355 w 338674"/>
                <a:gd name="connsiteY65" fmla="*/ 30237 h 338138"/>
                <a:gd name="connsiteX66" fmla="*/ 321529 w 338674"/>
                <a:gd name="connsiteY66" fmla="*/ 84138 h 338138"/>
                <a:gd name="connsiteX67" fmla="*/ 254268 w 338674"/>
                <a:gd name="connsiteY67" fmla="*/ 17090 h 338138"/>
                <a:gd name="connsiteX68" fmla="*/ 308341 w 338674"/>
                <a:gd name="connsiteY68" fmla="*/ 1314 h 338138"/>
                <a:gd name="connsiteX69" fmla="*/ 313616 w 338674"/>
                <a:gd name="connsiteY69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338674" h="338138">
                  <a:moveTo>
                    <a:pt x="93088" y="211138"/>
                  </a:moveTo>
                  <a:cubicBezTo>
                    <a:pt x="83885" y="213768"/>
                    <a:pt x="68109" y="221655"/>
                    <a:pt x="57592" y="236117"/>
                  </a:cubicBezTo>
                  <a:cubicBezTo>
                    <a:pt x="47075" y="249263"/>
                    <a:pt x="44446" y="276871"/>
                    <a:pt x="43131" y="295276"/>
                  </a:cubicBezTo>
                  <a:cubicBezTo>
                    <a:pt x="65480" y="293962"/>
                    <a:pt x="90458" y="290018"/>
                    <a:pt x="102290" y="280815"/>
                  </a:cubicBezTo>
                  <a:cubicBezTo>
                    <a:pt x="116752" y="270298"/>
                    <a:pt x="124640" y="254522"/>
                    <a:pt x="127269" y="245319"/>
                  </a:cubicBezTo>
                  <a:cubicBezTo>
                    <a:pt x="93088" y="211138"/>
                    <a:pt x="93088" y="211138"/>
                    <a:pt x="93088" y="211138"/>
                  </a:cubicBezTo>
                  <a:close/>
                  <a:moveTo>
                    <a:pt x="214717" y="100013"/>
                  </a:moveTo>
                  <a:cubicBezTo>
                    <a:pt x="221294" y="100013"/>
                    <a:pt x="226556" y="102644"/>
                    <a:pt x="231817" y="106590"/>
                  </a:cubicBezTo>
                  <a:cubicBezTo>
                    <a:pt x="235763" y="111852"/>
                    <a:pt x="238394" y="117113"/>
                    <a:pt x="238394" y="123690"/>
                  </a:cubicBezTo>
                  <a:cubicBezTo>
                    <a:pt x="238394" y="128951"/>
                    <a:pt x="235763" y="135528"/>
                    <a:pt x="231817" y="139474"/>
                  </a:cubicBezTo>
                  <a:cubicBezTo>
                    <a:pt x="226556" y="143421"/>
                    <a:pt x="221294" y="146051"/>
                    <a:pt x="214717" y="146051"/>
                  </a:cubicBezTo>
                  <a:cubicBezTo>
                    <a:pt x="209456" y="146051"/>
                    <a:pt x="202879" y="143421"/>
                    <a:pt x="198933" y="139474"/>
                  </a:cubicBezTo>
                  <a:cubicBezTo>
                    <a:pt x="194987" y="135528"/>
                    <a:pt x="192356" y="128951"/>
                    <a:pt x="192356" y="123690"/>
                  </a:cubicBezTo>
                  <a:cubicBezTo>
                    <a:pt x="192356" y="117113"/>
                    <a:pt x="194987" y="111852"/>
                    <a:pt x="198933" y="106590"/>
                  </a:cubicBezTo>
                  <a:cubicBezTo>
                    <a:pt x="202879" y="102644"/>
                    <a:pt x="209456" y="100013"/>
                    <a:pt x="214717" y="100013"/>
                  </a:cubicBezTo>
                  <a:close/>
                  <a:moveTo>
                    <a:pt x="214581" y="76200"/>
                  </a:moveTo>
                  <a:cubicBezTo>
                    <a:pt x="202675" y="76200"/>
                    <a:pt x="190768" y="81491"/>
                    <a:pt x="181508" y="89429"/>
                  </a:cubicBezTo>
                  <a:cubicBezTo>
                    <a:pt x="172248" y="98689"/>
                    <a:pt x="166956" y="110596"/>
                    <a:pt x="166956" y="123825"/>
                  </a:cubicBezTo>
                  <a:cubicBezTo>
                    <a:pt x="166956" y="135731"/>
                    <a:pt x="172248" y="147638"/>
                    <a:pt x="181508" y="156898"/>
                  </a:cubicBezTo>
                  <a:cubicBezTo>
                    <a:pt x="190768" y="166159"/>
                    <a:pt x="202675" y="171450"/>
                    <a:pt x="214581" y="171450"/>
                  </a:cubicBezTo>
                  <a:cubicBezTo>
                    <a:pt x="227810" y="171450"/>
                    <a:pt x="239717" y="166159"/>
                    <a:pt x="248977" y="156898"/>
                  </a:cubicBezTo>
                  <a:cubicBezTo>
                    <a:pt x="256914" y="147638"/>
                    <a:pt x="262206" y="135731"/>
                    <a:pt x="262206" y="123825"/>
                  </a:cubicBezTo>
                  <a:cubicBezTo>
                    <a:pt x="262206" y="110596"/>
                    <a:pt x="256914" y="98689"/>
                    <a:pt x="248977" y="89429"/>
                  </a:cubicBezTo>
                  <a:cubicBezTo>
                    <a:pt x="239717" y="81491"/>
                    <a:pt x="227810" y="76200"/>
                    <a:pt x="214581" y="76200"/>
                  </a:cubicBezTo>
                  <a:close/>
                  <a:moveTo>
                    <a:pt x="229407" y="28575"/>
                  </a:moveTo>
                  <a:cubicBezTo>
                    <a:pt x="309831" y="108930"/>
                    <a:pt x="309831" y="108930"/>
                    <a:pt x="309831" y="108930"/>
                  </a:cubicBezTo>
                  <a:cubicBezTo>
                    <a:pt x="297965" y="137910"/>
                    <a:pt x="280826" y="166891"/>
                    <a:pt x="257094" y="191919"/>
                  </a:cubicBezTo>
                  <a:cubicBezTo>
                    <a:pt x="259731" y="197188"/>
                    <a:pt x="263686" y="205092"/>
                    <a:pt x="266323" y="212996"/>
                  </a:cubicBezTo>
                  <a:cubicBezTo>
                    <a:pt x="272915" y="227486"/>
                    <a:pt x="272915" y="232755"/>
                    <a:pt x="274233" y="234072"/>
                  </a:cubicBezTo>
                  <a:cubicBezTo>
                    <a:pt x="274233" y="236707"/>
                    <a:pt x="274233" y="240659"/>
                    <a:pt x="271597" y="243293"/>
                  </a:cubicBezTo>
                  <a:cubicBezTo>
                    <a:pt x="204357" y="332869"/>
                    <a:pt x="204357" y="332869"/>
                    <a:pt x="204357" y="332869"/>
                  </a:cubicBezTo>
                  <a:cubicBezTo>
                    <a:pt x="203038" y="336821"/>
                    <a:pt x="199083" y="338138"/>
                    <a:pt x="195128" y="338138"/>
                  </a:cubicBezTo>
                  <a:cubicBezTo>
                    <a:pt x="193809" y="338138"/>
                    <a:pt x="191172" y="338138"/>
                    <a:pt x="189854" y="336821"/>
                  </a:cubicBezTo>
                  <a:cubicBezTo>
                    <a:pt x="184580" y="334186"/>
                    <a:pt x="181943" y="327600"/>
                    <a:pt x="184580" y="322331"/>
                  </a:cubicBezTo>
                  <a:cubicBezTo>
                    <a:pt x="184580" y="321013"/>
                    <a:pt x="197764" y="285447"/>
                    <a:pt x="193809" y="260418"/>
                  </a:cubicBezTo>
                  <a:cubicBezTo>
                    <a:pt x="192491" y="249880"/>
                    <a:pt x="189854" y="241976"/>
                    <a:pt x="187217" y="235390"/>
                  </a:cubicBezTo>
                  <a:cubicBezTo>
                    <a:pt x="183261" y="236707"/>
                    <a:pt x="179306" y="236707"/>
                    <a:pt x="175351" y="236707"/>
                  </a:cubicBezTo>
                  <a:cubicBezTo>
                    <a:pt x="167440" y="260418"/>
                    <a:pt x="167440" y="260418"/>
                    <a:pt x="167440" y="260418"/>
                  </a:cubicBezTo>
                  <a:cubicBezTo>
                    <a:pt x="166122" y="264370"/>
                    <a:pt x="163485" y="268322"/>
                    <a:pt x="158211" y="269639"/>
                  </a:cubicBezTo>
                  <a:cubicBezTo>
                    <a:pt x="158211" y="269639"/>
                    <a:pt x="156893" y="269639"/>
                    <a:pt x="155574" y="269639"/>
                  </a:cubicBezTo>
                  <a:cubicBezTo>
                    <a:pt x="152937" y="269639"/>
                    <a:pt x="148982" y="268322"/>
                    <a:pt x="147664" y="265687"/>
                  </a:cubicBezTo>
                  <a:cubicBezTo>
                    <a:pt x="145027" y="264370"/>
                    <a:pt x="145027" y="264370"/>
                    <a:pt x="145027" y="264370"/>
                  </a:cubicBezTo>
                  <a:cubicBezTo>
                    <a:pt x="139753" y="276226"/>
                    <a:pt x="130524" y="290716"/>
                    <a:pt x="116021" y="301254"/>
                  </a:cubicBezTo>
                  <a:cubicBezTo>
                    <a:pt x="92290" y="318379"/>
                    <a:pt x="46144" y="319696"/>
                    <a:pt x="32960" y="319696"/>
                  </a:cubicBezTo>
                  <a:cubicBezTo>
                    <a:pt x="30323" y="319696"/>
                    <a:pt x="30323" y="319696"/>
                    <a:pt x="30323" y="319696"/>
                  </a:cubicBezTo>
                  <a:cubicBezTo>
                    <a:pt x="23731" y="319696"/>
                    <a:pt x="18457" y="314427"/>
                    <a:pt x="18457" y="307841"/>
                  </a:cubicBezTo>
                  <a:cubicBezTo>
                    <a:pt x="18457" y="302571"/>
                    <a:pt x="17139" y="248563"/>
                    <a:pt x="36915" y="222217"/>
                  </a:cubicBezTo>
                  <a:cubicBezTo>
                    <a:pt x="47463" y="207727"/>
                    <a:pt x="61966" y="198506"/>
                    <a:pt x="73832" y="193236"/>
                  </a:cubicBezTo>
                  <a:cubicBezTo>
                    <a:pt x="72513" y="190602"/>
                    <a:pt x="72513" y="190602"/>
                    <a:pt x="72513" y="190602"/>
                  </a:cubicBezTo>
                  <a:cubicBezTo>
                    <a:pt x="69876" y="187967"/>
                    <a:pt x="68558" y="184015"/>
                    <a:pt x="68558" y="180064"/>
                  </a:cubicBezTo>
                  <a:cubicBezTo>
                    <a:pt x="69876" y="174794"/>
                    <a:pt x="73832" y="172160"/>
                    <a:pt x="77787" y="170842"/>
                  </a:cubicBezTo>
                  <a:cubicBezTo>
                    <a:pt x="101519" y="162939"/>
                    <a:pt x="101519" y="162939"/>
                    <a:pt x="101519" y="162939"/>
                  </a:cubicBezTo>
                  <a:cubicBezTo>
                    <a:pt x="101519" y="158987"/>
                    <a:pt x="102837" y="155035"/>
                    <a:pt x="102837" y="151083"/>
                  </a:cubicBezTo>
                  <a:cubicBezTo>
                    <a:pt x="96245" y="148449"/>
                    <a:pt x="88334" y="145814"/>
                    <a:pt x="77787" y="144497"/>
                  </a:cubicBezTo>
                  <a:cubicBezTo>
                    <a:pt x="75150" y="144497"/>
                    <a:pt x="72513" y="143179"/>
                    <a:pt x="69876" y="143179"/>
                  </a:cubicBezTo>
                  <a:cubicBezTo>
                    <a:pt x="46144" y="143179"/>
                    <a:pt x="15820" y="153718"/>
                    <a:pt x="15820" y="153718"/>
                  </a:cubicBezTo>
                  <a:cubicBezTo>
                    <a:pt x="10547" y="156352"/>
                    <a:pt x="3955" y="153718"/>
                    <a:pt x="1318" y="148449"/>
                  </a:cubicBezTo>
                  <a:cubicBezTo>
                    <a:pt x="-1319" y="143179"/>
                    <a:pt x="-1" y="136593"/>
                    <a:pt x="5273" y="133958"/>
                  </a:cubicBezTo>
                  <a:cubicBezTo>
                    <a:pt x="94926" y="66776"/>
                    <a:pt x="94926" y="66776"/>
                    <a:pt x="94926" y="66776"/>
                  </a:cubicBezTo>
                  <a:cubicBezTo>
                    <a:pt x="97563" y="64142"/>
                    <a:pt x="101519" y="64142"/>
                    <a:pt x="104155" y="64142"/>
                  </a:cubicBezTo>
                  <a:cubicBezTo>
                    <a:pt x="105474" y="65459"/>
                    <a:pt x="110748" y="65459"/>
                    <a:pt x="125250" y="72045"/>
                  </a:cubicBezTo>
                  <a:cubicBezTo>
                    <a:pt x="133161" y="74680"/>
                    <a:pt x="141072" y="78632"/>
                    <a:pt x="146345" y="81266"/>
                  </a:cubicBezTo>
                  <a:cubicBezTo>
                    <a:pt x="171395" y="57555"/>
                    <a:pt x="200401" y="40430"/>
                    <a:pt x="229407" y="28575"/>
                  </a:cubicBezTo>
                  <a:close/>
                  <a:moveTo>
                    <a:pt x="313616" y="0"/>
                  </a:moveTo>
                  <a:cubicBezTo>
                    <a:pt x="321529" y="0"/>
                    <a:pt x="328124" y="3944"/>
                    <a:pt x="333399" y="9202"/>
                  </a:cubicBezTo>
                  <a:cubicBezTo>
                    <a:pt x="338674" y="15776"/>
                    <a:pt x="339993" y="23664"/>
                    <a:pt x="337355" y="30237"/>
                  </a:cubicBezTo>
                  <a:cubicBezTo>
                    <a:pt x="334718" y="44698"/>
                    <a:pt x="329442" y="64418"/>
                    <a:pt x="321529" y="84138"/>
                  </a:cubicBezTo>
                  <a:lnTo>
                    <a:pt x="254268" y="17090"/>
                  </a:lnTo>
                  <a:cubicBezTo>
                    <a:pt x="274051" y="9202"/>
                    <a:pt x="293834" y="3944"/>
                    <a:pt x="308341" y="1314"/>
                  </a:cubicBezTo>
                  <a:cubicBezTo>
                    <a:pt x="309660" y="0"/>
                    <a:pt x="312297" y="0"/>
                    <a:pt x="313616" y="0"/>
                  </a:cubicBez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733907" y="1581079"/>
            <a:ext cx="2052023" cy="1142260"/>
            <a:chOff x="2733907" y="1667486"/>
            <a:chExt cx="2052023" cy="114226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64080D24-5D1D-4C36-965A-D91BB9B6A6CA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025984" y="1667486"/>
              <a:ext cx="1759946" cy="1082728"/>
            </a:xfrm>
            <a:custGeom>
              <a:avLst/>
              <a:gdLst/>
              <a:ahLst/>
              <a:cxnLst>
                <a:cxn ang="0">
                  <a:pos x="1039" y="0"/>
                </a:cxn>
                <a:cxn ang="0">
                  <a:pos x="750" y="0"/>
                </a:cxn>
                <a:cxn ang="0">
                  <a:pos x="741" y="0"/>
                </a:cxn>
                <a:cxn ang="0">
                  <a:pos x="674" y="0"/>
                </a:cxn>
                <a:cxn ang="0">
                  <a:pos x="686" y="40"/>
                </a:cxn>
                <a:cxn ang="0">
                  <a:pos x="615" y="111"/>
                </a:cxn>
                <a:cxn ang="0">
                  <a:pos x="543" y="40"/>
                </a:cxn>
                <a:cxn ang="0">
                  <a:pos x="555" y="0"/>
                </a:cxn>
                <a:cxn ang="0">
                  <a:pos x="479" y="0"/>
                </a:cxn>
                <a:cxn ang="0">
                  <a:pos x="112" y="367"/>
                </a:cxn>
                <a:cxn ang="0">
                  <a:pos x="112" y="443"/>
                </a:cxn>
                <a:cxn ang="0">
                  <a:pos x="72" y="431"/>
                </a:cxn>
                <a:cxn ang="0">
                  <a:pos x="0" y="503"/>
                </a:cxn>
                <a:cxn ang="0">
                  <a:pos x="72" y="574"/>
                </a:cxn>
                <a:cxn ang="0">
                  <a:pos x="112" y="562"/>
                </a:cxn>
                <a:cxn ang="0">
                  <a:pos x="112" y="638"/>
                </a:cxn>
                <a:cxn ang="0">
                  <a:pos x="681" y="289"/>
                </a:cxn>
                <a:cxn ang="0">
                  <a:pos x="1039" y="289"/>
                </a:cxn>
                <a:cxn ang="0">
                  <a:pos x="1039" y="0"/>
                </a:cxn>
              </a:cxnLst>
              <a:rect l="0" t="0" r="r" b="b"/>
              <a:pathLst>
                <a:path w="1039" h="638">
                  <a:moveTo>
                    <a:pt x="1039" y="0"/>
                  </a:moveTo>
                  <a:cubicBezTo>
                    <a:pt x="750" y="0"/>
                    <a:pt x="750" y="0"/>
                    <a:pt x="750" y="0"/>
                  </a:cubicBezTo>
                  <a:cubicBezTo>
                    <a:pt x="741" y="0"/>
                    <a:pt x="741" y="0"/>
                    <a:pt x="741" y="0"/>
                  </a:cubicBezTo>
                  <a:cubicBezTo>
                    <a:pt x="674" y="0"/>
                    <a:pt x="674" y="0"/>
                    <a:pt x="674" y="0"/>
                  </a:cubicBezTo>
                  <a:cubicBezTo>
                    <a:pt x="682" y="11"/>
                    <a:pt x="686" y="25"/>
                    <a:pt x="686" y="40"/>
                  </a:cubicBezTo>
                  <a:cubicBezTo>
                    <a:pt x="686" y="79"/>
                    <a:pt x="654" y="111"/>
                    <a:pt x="615" y="111"/>
                  </a:cubicBezTo>
                  <a:cubicBezTo>
                    <a:pt x="575" y="111"/>
                    <a:pt x="543" y="79"/>
                    <a:pt x="543" y="40"/>
                  </a:cubicBezTo>
                  <a:cubicBezTo>
                    <a:pt x="543" y="25"/>
                    <a:pt x="547" y="11"/>
                    <a:pt x="555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479" y="202"/>
                    <a:pt x="314" y="367"/>
                    <a:pt x="112" y="367"/>
                  </a:cubicBezTo>
                  <a:cubicBezTo>
                    <a:pt x="112" y="443"/>
                    <a:pt x="112" y="443"/>
                    <a:pt x="112" y="443"/>
                  </a:cubicBezTo>
                  <a:cubicBezTo>
                    <a:pt x="100" y="435"/>
                    <a:pt x="87" y="431"/>
                    <a:pt x="72" y="431"/>
                  </a:cubicBezTo>
                  <a:cubicBezTo>
                    <a:pt x="32" y="431"/>
                    <a:pt x="0" y="463"/>
                    <a:pt x="0" y="503"/>
                  </a:cubicBezTo>
                  <a:cubicBezTo>
                    <a:pt x="0" y="542"/>
                    <a:pt x="32" y="574"/>
                    <a:pt x="72" y="574"/>
                  </a:cubicBezTo>
                  <a:cubicBezTo>
                    <a:pt x="87" y="574"/>
                    <a:pt x="100" y="570"/>
                    <a:pt x="112" y="562"/>
                  </a:cubicBezTo>
                  <a:cubicBezTo>
                    <a:pt x="112" y="638"/>
                    <a:pt x="112" y="638"/>
                    <a:pt x="112" y="638"/>
                  </a:cubicBezTo>
                  <a:cubicBezTo>
                    <a:pt x="360" y="638"/>
                    <a:pt x="575" y="496"/>
                    <a:pt x="681" y="289"/>
                  </a:cubicBezTo>
                  <a:cubicBezTo>
                    <a:pt x="1039" y="289"/>
                    <a:pt x="1039" y="289"/>
                    <a:pt x="1039" y="289"/>
                  </a:cubicBezTo>
                  <a:lnTo>
                    <a:pt x="1039" y="0"/>
                  </a:ln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文本框 31">
              <a:extLst>
                <a:ext uri="{FF2B5EF4-FFF2-40B4-BE49-F238E27FC236}">
                  <a16:creationId xmlns:a16="http://schemas.microsoft.com/office/drawing/2014/main" id="{DAB82A66-98A1-4EFD-8C7D-60046873DF03}"/>
                </a:ext>
              </a:extLst>
            </p:cNvPr>
            <p:cNvSpPr txBox="1"/>
            <p:nvPr/>
          </p:nvSpPr>
          <p:spPr>
            <a:xfrm rot="19326756">
              <a:off x="3717214" y="2069966"/>
              <a:ext cx="903212" cy="260908"/>
            </a:xfrm>
            <a:prstGeom prst="rect">
              <a:avLst/>
            </a:prstGeom>
            <a:noFill/>
          </p:spPr>
          <p:txBody>
            <a:bodyPr wrap="none">
              <a:prstTxWarp prst="textArchUp">
                <a:avLst/>
              </a:prstTxWarp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8FA42661-3A34-4D59-9334-8EF936DB272A}"/>
                </a:ext>
              </a:extLst>
            </p:cNvPr>
            <p:cNvSpPr/>
            <p:nvPr/>
          </p:nvSpPr>
          <p:spPr>
            <a:xfrm>
              <a:off x="2733907" y="2176593"/>
              <a:ext cx="633153" cy="63315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2940C6D3-4F72-4052-ADC4-134C4F808C3E}"/>
                </a:ext>
              </a:extLst>
            </p:cNvPr>
            <p:cNvSpPr/>
            <p:nvPr/>
          </p:nvSpPr>
          <p:spPr>
            <a:xfrm>
              <a:off x="2897824" y="2337664"/>
              <a:ext cx="305318" cy="304835"/>
            </a:xfrm>
            <a:custGeom>
              <a:avLst/>
              <a:gdLst>
                <a:gd name="connsiteX0" fmla="*/ 93088 w 338674"/>
                <a:gd name="connsiteY0" fmla="*/ 211138 h 338138"/>
                <a:gd name="connsiteX1" fmla="*/ 57592 w 338674"/>
                <a:gd name="connsiteY1" fmla="*/ 236117 h 338138"/>
                <a:gd name="connsiteX2" fmla="*/ 43131 w 338674"/>
                <a:gd name="connsiteY2" fmla="*/ 295276 h 338138"/>
                <a:gd name="connsiteX3" fmla="*/ 102290 w 338674"/>
                <a:gd name="connsiteY3" fmla="*/ 280815 h 338138"/>
                <a:gd name="connsiteX4" fmla="*/ 127269 w 338674"/>
                <a:gd name="connsiteY4" fmla="*/ 245319 h 338138"/>
                <a:gd name="connsiteX5" fmla="*/ 93088 w 338674"/>
                <a:gd name="connsiteY5" fmla="*/ 211138 h 338138"/>
                <a:gd name="connsiteX6" fmla="*/ 214717 w 338674"/>
                <a:gd name="connsiteY6" fmla="*/ 100013 h 338138"/>
                <a:gd name="connsiteX7" fmla="*/ 231817 w 338674"/>
                <a:gd name="connsiteY7" fmla="*/ 106590 h 338138"/>
                <a:gd name="connsiteX8" fmla="*/ 238394 w 338674"/>
                <a:gd name="connsiteY8" fmla="*/ 123690 h 338138"/>
                <a:gd name="connsiteX9" fmla="*/ 231817 w 338674"/>
                <a:gd name="connsiteY9" fmla="*/ 139474 h 338138"/>
                <a:gd name="connsiteX10" fmla="*/ 214717 w 338674"/>
                <a:gd name="connsiteY10" fmla="*/ 146051 h 338138"/>
                <a:gd name="connsiteX11" fmla="*/ 198933 w 338674"/>
                <a:gd name="connsiteY11" fmla="*/ 139474 h 338138"/>
                <a:gd name="connsiteX12" fmla="*/ 192356 w 338674"/>
                <a:gd name="connsiteY12" fmla="*/ 123690 h 338138"/>
                <a:gd name="connsiteX13" fmla="*/ 198933 w 338674"/>
                <a:gd name="connsiteY13" fmla="*/ 106590 h 338138"/>
                <a:gd name="connsiteX14" fmla="*/ 214717 w 338674"/>
                <a:gd name="connsiteY14" fmla="*/ 100013 h 338138"/>
                <a:gd name="connsiteX15" fmla="*/ 214581 w 338674"/>
                <a:gd name="connsiteY15" fmla="*/ 76200 h 338138"/>
                <a:gd name="connsiteX16" fmla="*/ 181508 w 338674"/>
                <a:gd name="connsiteY16" fmla="*/ 89429 h 338138"/>
                <a:gd name="connsiteX17" fmla="*/ 166956 w 338674"/>
                <a:gd name="connsiteY17" fmla="*/ 123825 h 338138"/>
                <a:gd name="connsiteX18" fmla="*/ 181508 w 338674"/>
                <a:gd name="connsiteY18" fmla="*/ 156898 h 338138"/>
                <a:gd name="connsiteX19" fmla="*/ 214581 w 338674"/>
                <a:gd name="connsiteY19" fmla="*/ 171450 h 338138"/>
                <a:gd name="connsiteX20" fmla="*/ 248977 w 338674"/>
                <a:gd name="connsiteY20" fmla="*/ 156898 h 338138"/>
                <a:gd name="connsiteX21" fmla="*/ 262206 w 338674"/>
                <a:gd name="connsiteY21" fmla="*/ 123825 h 338138"/>
                <a:gd name="connsiteX22" fmla="*/ 248977 w 338674"/>
                <a:gd name="connsiteY22" fmla="*/ 89429 h 338138"/>
                <a:gd name="connsiteX23" fmla="*/ 214581 w 338674"/>
                <a:gd name="connsiteY23" fmla="*/ 76200 h 338138"/>
                <a:gd name="connsiteX24" fmla="*/ 229407 w 338674"/>
                <a:gd name="connsiteY24" fmla="*/ 28575 h 338138"/>
                <a:gd name="connsiteX25" fmla="*/ 309831 w 338674"/>
                <a:gd name="connsiteY25" fmla="*/ 108930 h 338138"/>
                <a:gd name="connsiteX26" fmla="*/ 257094 w 338674"/>
                <a:gd name="connsiteY26" fmla="*/ 191919 h 338138"/>
                <a:gd name="connsiteX27" fmla="*/ 266323 w 338674"/>
                <a:gd name="connsiteY27" fmla="*/ 212996 h 338138"/>
                <a:gd name="connsiteX28" fmla="*/ 274233 w 338674"/>
                <a:gd name="connsiteY28" fmla="*/ 234072 h 338138"/>
                <a:gd name="connsiteX29" fmla="*/ 271597 w 338674"/>
                <a:gd name="connsiteY29" fmla="*/ 243293 h 338138"/>
                <a:gd name="connsiteX30" fmla="*/ 204357 w 338674"/>
                <a:gd name="connsiteY30" fmla="*/ 332869 h 338138"/>
                <a:gd name="connsiteX31" fmla="*/ 195128 w 338674"/>
                <a:gd name="connsiteY31" fmla="*/ 338138 h 338138"/>
                <a:gd name="connsiteX32" fmla="*/ 189854 w 338674"/>
                <a:gd name="connsiteY32" fmla="*/ 336821 h 338138"/>
                <a:gd name="connsiteX33" fmla="*/ 184580 w 338674"/>
                <a:gd name="connsiteY33" fmla="*/ 322331 h 338138"/>
                <a:gd name="connsiteX34" fmla="*/ 193809 w 338674"/>
                <a:gd name="connsiteY34" fmla="*/ 260418 h 338138"/>
                <a:gd name="connsiteX35" fmla="*/ 187217 w 338674"/>
                <a:gd name="connsiteY35" fmla="*/ 235390 h 338138"/>
                <a:gd name="connsiteX36" fmla="*/ 175351 w 338674"/>
                <a:gd name="connsiteY36" fmla="*/ 236707 h 338138"/>
                <a:gd name="connsiteX37" fmla="*/ 167440 w 338674"/>
                <a:gd name="connsiteY37" fmla="*/ 260418 h 338138"/>
                <a:gd name="connsiteX38" fmla="*/ 158211 w 338674"/>
                <a:gd name="connsiteY38" fmla="*/ 269639 h 338138"/>
                <a:gd name="connsiteX39" fmla="*/ 155574 w 338674"/>
                <a:gd name="connsiteY39" fmla="*/ 269639 h 338138"/>
                <a:gd name="connsiteX40" fmla="*/ 147664 w 338674"/>
                <a:gd name="connsiteY40" fmla="*/ 265687 h 338138"/>
                <a:gd name="connsiteX41" fmla="*/ 145027 w 338674"/>
                <a:gd name="connsiteY41" fmla="*/ 264370 h 338138"/>
                <a:gd name="connsiteX42" fmla="*/ 116021 w 338674"/>
                <a:gd name="connsiteY42" fmla="*/ 301254 h 338138"/>
                <a:gd name="connsiteX43" fmla="*/ 32960 w 338674"/>
                <a:gd name="connsiteY43" fmla="*/ 319696 h 338138"/>
                <a:gd name="connsiteX44" fmla="*/ 30323 w 338674"/>
                <a:gd name="connsiteY44" fmla="*/ 319696 h 338138"/>
                <a:gd name="connsiteX45" fmla="*/ 18457 w 338674"/>
                <a:gd name="connsiteY45" fmla="*/ 307841 h 338138"/>
                <a:gd name="connsiteX46" fmla="*/ 36915 w 338674"/>
                <a:gd name="connsiteY46" fmla="*/ 222217 h 338138"/>
                <a:gd name="connsiteX47" fmla="*/ 73832 w 338674"/>
                <a:gd name="connsiteY47" fmla="*/ 193236 h 338138"/>
                <a:gd name="connsiteX48" fmla="*/ 72513 w 338674"/>
                <a:gd name="connsiteY48" fmla="*/ 190602 h 338138"/>
                <a:gd name="connsiteX49" fmla="*/ 68558 w 338674"/>
                <a:gd name="connsiteY49" fmla="*/ 180064 h 338138"/>
                <a:gd name="connsiteX50" fmla="*/ 77787 w 338674"/>
                <a:gd name="connsiteY50" fmla="*/ 170842 h 338138"/>
                <a:gd name="connsiteX51" fmla="*/ 101519 w 338674"/>
                <a:gd name="connsiteY51" fmla="*/ 162939 h 338138"/>
                <a:gd name="connsiteX52" fmla="*/ 102837 w 338674"/>
                <a:gd name="connsiteY52" fmla="*/ 151083 h 338138"/>
                <a:gd name="connsiteX53" fmla="*/ 77787 w 338674"/>
                <a:gd name="connsiteY53" fmla="*/ 144497 h 338138"/>
                <a:gd name="connsiteX54" fmla="*/ 69876 w 338674"/>
                <a:gd name="connsiteY54" fmla="*/ 143179 h 338138"/>
                <a:gd name="connsiteX55" fmla="*/ 15820 w 338674"/>
                <a:gd name="connsiteY55" fmla="*/ 153718 h 338138"/>
                <a:gd name="connsiteX56" fmla="*/ 1318 w 338674"/>
                <a:gd name="connsiteY56" fmla="*/ 148449 h 338138"/>
                <a:gd name="connsiteX57" fmla="*/ 5273 w 338674"/>
                <a:gd name="connsiteY57" fmla="*/ 133958 h 338138"/>
                <a:gd name="connsiteX58" fmla="*/ 94926 w 338674"/>
                <a:gd name="connsiteY58" fmla="*/ 66776 h 338138"/>
                <a:gd name="connsiteX59" fmla="*/ 104155 w 338674"/>
                <a:gd name="connsiteY59" fmla="*/ 64142 h 338138"/>
                <a:gd name="connsiteX60" fmla="*/ 125250 w 338674"/>
                <a:gd name="connsiteY60" fmla="*/ 72045 h 338138"/>
                <a:gd name="connsiteX61" fmla="*/ 146345 w 338674"/>
                <a:gd name="connsiteY61" fmla="*/ 81266 h 338138"/>
                <a:gd name="connsiteX62" fmla="*/ 229407 w 338674"/>
                <a:gd name="connsiteY62" fmla="*/ 28575 h 338138"/>
                <a:gd name="connsiteX63" fmla="*/ 313616 w 338674"/>
                <a:gd name="connsiteY63" fmla="*/ 0 h 338138"/>
                <a:gd name="connsiteX64" fmla="*/ 333399 w 338674"/>
                <a:gd name="connsiteY64" fmla="*/ 9202 h 338138"/>
                <a:gd name="connsiteX65" fmla="*/ 337355 w 338674"/>
                <a:gd name="connsiteY65" fmla="*/ 30237 h 338138"/>
                <a:gd name="connsiteX66" fmla="*/ 321529 w 338674"/>
                <a:gd name="connsiteY66" fmla="*/ 84138 h 338138"/>
                <a:gd name="connsiteX67" fmla="*/ 254268 w 338674"/>
                <a:gd name="connsiteY67" fmla="*/ 17090 h 338138"/>
                <a:gd name="connsiteX68" fmla="*/ 308341 w 338674"/>
                <a:gd name="connsiteY68" fmla="*/ 1314 h 338138"/>
                <a:gd name="connsiteX69" fmla="*/ 313616 w 338674"/>
                <a:gd name="connsiteY69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338674" h="338138">
                  <a:moveTo>
                    <a:pt x="93088" y="211138"/>
                  </a:moveTo>
                  <a:cubicBezTo>
                    <a:pt x="83885" y="213768"/>
                    <a:pt x="68109" y="221655"/>
                    <a:pt x="57592" y="236117"/>
                  </a:cubicBezTo>
                  <a:cubicBezTo>
                    <a:pt x="47075" y="249263"/>
                    <a:pt x="44446" y="276871"/>
                    <a:pt x="43131" y="295276"/>
                  </a:cubicBezTo>
                  <a:cubicBezTo>
                    <a:pt x="65480" y="293962"/>
                    <a:pt x="90458" y="290018"/>
                    <a:pt x="102290" y="280815"/>
                  </a:cubicBezTo>
                  <a:cubicBezTo>
                    <a:pt x="116752" y="270298"/>
                    <a:pt x="124640" y="254522"/>
                    <a:pt x="127269" y="245319"/>
                  </a:cubicBezTo>
                  <a:cubicBezTo>
                    <a:pt x="93088" y="211138"/>
                    <a:pt x="93088" y="211138"/>
                    <a:pt x="93088" y="211138"/>
                  </a:cubicBezTo>
                  <a:close/>
                  <a:moveTo>
                    <a:pt x="214717" y="100013"/>
                  </a:moveTo>
                  <a:cubicBezTo>
                    <a:pt x="221294" y="100013"/>
                    <a:pt x="226556" y="102644"/>
                    <a:pt x="231817" y="106590"/>
                  </a:cubicBezTo>
                  <a:cubicBezTo>
                    <a:pt x="235763" y="111852"/>
                    <a:pt x="238394" y="117113"/>
                    <a:pt x="238394" y="123690"/>
                  </a:cubicBezTo>
                  <a:cubicBezTo>
                    <a:pt x="238394" y="128951"/>
                    <a:pt x="235763" y="135528"/>
                    <a:pt x="231817" y="139474"/>
                  </a:cubicBezTo>
                  <a:cubicBezTo>
                    <a:pt x="226556" y="143421"/>
                    <a:pt x="221294" y="146051"/>
                    <a:pt x="214717" y="146051"/>
                  </a:cubicBezTo>
                  <a:cubicBezTo>
                    <a:pt x="209456" y="146051"/>
                    <a:pt x="202879" y="143421"/>
                    <a:pt x="198933" y="139474"/>
                  </a:cubicBezTo>
                  <a:cubicBezTo>
                    <a:pt x="194987" y="135528"/>
                    <a:pt x="192356" y="128951"/>
                    <a:pt x="192356" y="123690"/>
                  </a:cubicBezTo>
                  <a:cubicBezTo>
                    <a:pt x="192356" y="117113"/>
                    <a:pt x="194987" y="111852"/>
                    <a:pt x="198933" y="106590"/>
                  </a:cubicBezTo>
                  <a:cubicBezTo>
                    <a:pt x="202879" y="102644"/>
                    <a:pt x="209456" y="100013"/>
                    <a:pt x="214717" y="100013"/>
                  </a:cubicBezTo>
                  <a:close/>
                  <a:moveTo>
                    <a:pt x="214581" y="76200"/>
                  </a:moveTo>
                  <a:cubicBezTo>
                    <a:pt x="202675" y="76200"/>
                    <a:pt x="190768" y="81491"/>
                    <a:pt x="181508" y="89429"/>
                  </a:cubicBezTo>
                  <a:cubicBezTo>
                    <a:pt x="172248" y="98689"/>
                    <a:pt x="166956" y="110596"/>
                    <a:pt x="166956" y="123825"/>
                  </a:cubicBezTo>
                  <a:cubicBezTo>
                    <a:pt x="166956" y="135731"/>
                    <a:pt x="172248" y="147638"/>
                    <a:pt x="181508" y="156898"/>
                  </a:cubicBezTo>
                  <a:cubicBezTo>
                    <a:pt x="190768" y="166159"/>
                    <a:pt x="202675" y="171450"/>
                    <a:pt x="214581" y="171450"/>
                  </a:cubicBezTo>
                  <a:cubicBezTo>
                    <a:pt x="227810" y="171450"/>
                    <a:pt x="239717" y="166159"/>
                    <a:pt x="248977" y="156898"/>
                  </a:cubicBezTo>
                  <a:cubicBezTo>
                    <a:pt x="256914" y="147638"/>
                    <a:pt x="262206" y="135731"/>
                    <a:pt x="262206" y="123825"/>
                  </a:cubicBezTo>
                  <a:cubicBezTo>
                    <a:pt x="262206" y="110596"/>
                    <a:pt x="256914" y="98689"/>
                    <a:pt x="248977" y="89429"/>
                  </a:cubicBezTo>
                  <a:cubicBezTo>
                    <a:pt x="239717" y="81491"/>
                    <a:pt x="227810" y="76200"/>
                    <a:pt x="214581" y="76200"/>
                  </a:cubicBezTo>
                  <a:close/>
                  <a:moveTo>
                    <a:pt x="229407" y="28575"/>
                  </a:moveTo>
                  <a:cubicBezTo>
                    <a:pt x="309831" y="108930"/>
                    <a:pt x="309831" y="108930"/>
                    <a:pt x="309831" y="108930"/>
                  </a:cubicBezTo>
                  <a:cubicBezTo>
                    <a:pt x="297965" y="137910"/>
                    <a:pt x="280826" y="166891"/>
                    <a:pt x="257094" y="191919"/>
                  </a:cubicBezTo>
                  <a:cubicBezTo>
                    <a:pt x="259731" y="197188"/>
                    <a:pt x="263686" y="205092"/>
                    <a:pt x="266323" y="212996"/>
                  </a:cubicBezTo>
                  <a:cubicBezTo>
                    <a:pt x="272915" y="227486"/>
                    <a:pt x="272915" y="232755"/>
                    <a:pt x="274233" y="234072"/>
                  </a:cubicBezTo>
                  <a:cubicBezTo>
                    <a:pt x="274233" y="236707"/>
                    <a:pt x="274233" y="240659"/>
                    <a:pt x="271597" y="243293"/>
                  </a:cubicBezTo>
                  <a:cubicBezTo>
                    <a:pt x="204357" y="332869"/>
                    <a:pt x="204357" y="332869"/>
                    <a:pt x="204357" y="332869"/>
                  </a:cubicBezTo>
                  <a:cubicBezTo>
                    <a:pt x="203038" y="336821"/>
                    <a:pt x="199083" y="338138"/>
                    <a:pt x="195128" y="338138"/>
                  </a:cubicBezTo>
                  <a:cubicBezTo>
                    <a:pt x="193809" y="338138"/>
                    <a:pt x="191172" y="338138"/>
                    <a:pt x="189854" y="336821"/>
                  </a:cubicBezTo>
                  <a:cubicBezTo>
                    <a:pt x="184580" y="334186"/>
                    <a:pt x="181943" y="327600"/>
                    <a:pt x="184580" y="322331"/>
                  </a:cubicBezTo>
                  <a:cubicBezTo>
                    <a:pt x="184580" y="321013"/>
                    <a:pt x="197764" y="285447"/>
                    <a:pt x="193809" y="260418"/>
                  </a:cubicBezTo>
                  <a:cubicBezTo>
                    <a:pt x="192491" y="249880"/>
                    <a:pt x="189854" y="241976"/>
                    <a:pt x="187217" y="235390"/>
                  </a:cubicBezTo>
                  <a:cubicBezTo>
                    <a:pt x="183261" y="236707"/>
                    <a:pt x="179306" y="236707"/>
                    <a:pt x="175351" y="236707"/>
                  </a:cubicBezTo>
                  <a:cubicBezTo>
                    <a:pt x="167440" y="260418"/>
                    <a:pt x="167440" y="260418"/>
                    <a:pt x="167440" y="260418"/>
                  </a:cubicBezTo>
                  <a:cubicBezTo>
                    <a:pt x="166122" y="264370"/>
                    <a:pt x="163485" y="268322"/>
                    <a:pt x="158211" y="269639"/>
                  </a:cubicBezTo>
                  <a:cubicBezTo>
                    <a:pt x="158211" y="269639"/>
                    <a:pt x="156893" y="269639"/>
                    <a:pt x="155574" y="269639"/>
                  </a:cubicBezTo>
                  <a:cubicBezTo>
                    <a:pt x="152937" y="269639"/>
                    <a:pt x="148982" y="268322"/>
                    <a:pt x="147664" y="265687"/>
                  </a:cubicBezTo>
                  <a:cubicBezTo>
                    <a:pt x="145027" y="264370"/>
                    <a:pt x="145027" y="264370"/>
                    <a:pt x="145027" y="264370"/>
                  </a:cubicBezTo>
                  <a:cubicBezTo>
                    <a:pt x="139753" y="276226"/>
                    <a:pt x="130524" y="290716"/>
                    <a:pt x="116021" y="301254"/>
                  </a:cubicBezTo>
                  <a:cubicBezTo>
                    <a:pt x="92290" y="318379"/>
                    <a:pt x="46144" y="319696"/>
                    <a:pt x="32960" y="319696"/>
                  </a:cubicBezTo>
                  <a:cubicBezTo>
                    <a:pt x="30323" y="319696"/>
                    <a:pt x="30323" y="319696"/>
                    <a:pt x="30323" y="319696"/>
                  </a:cubicBezTo>
                  <a:cubicBezTo>
                    <a:pt x="23731" y="319696"/>
                    <a:pt x="18457" y="314427"/>
                    <a:pt x="18457" y="307841"/>
                  </a:cubicBezTo>
                  <a:cubicBezTo>
                    <a:pt x="18457" y="302571"/>
                    <a:pt x="17139" y="248563"/>
                    <a:pt x="36915" y="222217"/>
                  </a:cubicBezTo>
                  <a:cubicBezTo>
                    <a:pt x="47463" y="207727"/>
                    <a:pt x="61966" y="198506"/>
                    <a:pt x="73832" y="193236"/>
                  </a:cubicBezTo>
                  <a:cubicBezTo>
                    <a:pt x="72513" y="190602"/>
                    <a:pt x="72513" y="190602"/>
                    <a:pt x="72513" y="190602"/>
                  </a:cubicBezTo>
                  <a:cubicBezTo>
                    <a:pt x="69876" y="187967"/>
                    <a:pt x="68558" y="184015"/>
                    <a:pt x="68558" y="180064"/>
                  </a:cubicBezTo>
                  <a:cubicBezTo>
                    <a:pt x="69876" y="174794"/>
                    <a:pt x="73832" y="172160"/>
                    <a:pt x="77787" y="170842"/>
                  </a:cubicBezTo>
                  <a:cubicBezTo>
                    <a:pt x="101519" y="162939"/>
                    <a:pt x="101519" y="162939"/>
                    <a:pt x="101519" y="162939"/>
                  </a:cubicBezTo>
                  <a:cubicBezTo>
                    <a:pt x="101519" y="158987"/>
                    <a:pt x="102837" y="155035"/>
                    <a:pt x="102837" y="151083"/>
                  </a:cubicBezTo>
                  <a:cubicBezTo>
                    <a:pt x="96245" y="148449"/>
                    <a:pt x="88334" y="145814"/>
                    <a:pt x="77787" y="144497"/>
                  </a:cubicBezTo>
                  <a:cubicBezTo>
                    <a:pt x="75150" y="144497"/>
                    <a:pt x="72513" y="143179"/>
                    <a:pt x="69876" y="143179"/>
                  </a:cubicBezTo>
                  <a:cubicBezTo>
                    <a:pt x="46144" y="143179"/>
                    <a:pt x="15820" y="153718"/>
                    <a:pt x="15820" y="153718"/>
                  </a:cubicBezTo>
                  <a:cubicBezTo>
                    <a:pt x="10547" y="156352"/>
                    <a:pt x="3955" y="153718"/>
                    <a:pt x="1318" y="148449"/>
                  </a:cubicBezTo>
                  <a:cubicBezTo>
                    <a:pt x="-1319" y="143179"/>
                    <a:pt x="-1" y="136593"/>
                    <a:pt x="5273" y="133958"/>
                  </a:cubicBezTo>
                  <a:cubicBezTo>
                    <a:pt x="94926" y="66776"/>
                    <a:pt x="94926" y="66776"/>
                    <a:pt x="94926" y="66776"/>
                  </a:cubicBezTo>
                  <a:cubicBezTo>
                    <a:pt x="97563" y="64142"/>
                    <a:pt x="101519" y="64142"/>
                    <a:pt x="104155" y="64142"/>
                  </a:cubicBezTo>
                  <a:cubicBezTo>
                    <a:pt x="105474" y="65459"/>
                    <a:pt x="110748" y="65459"/>
                    <a:pt x="125250" y="72045"/>
                  </a:cubicBezTo>
                  <a:cubicBezTo>
                    <a:pt x="133161" y="74680"/>
                    <a:pt x="141072" y="78632"/>
                    <a:pt x="146345" y="81266"/>
                  </a:cubicBezTo>
                  <a:cubicBezTo>
                    <a:pt x="171395" y="57555"/>
                    <a:pt x="200401" y="40430"/>
                    <a:pt x="229407" y="28575"/>
                  </a:cubicBezTo>
                  <a:close/>
                  <a:moveTo>
                    <a:pt x="313616" y="0"/>
                  </a:moveTo>
                  <a:cubicBezTo>
                    <a:pt x="321529" y="0"/>
                    <a:pt x="328124" y="3944"/>
                    <a:pt x="333399" y="9202"/>
                  </a:cubicBezTo>
                  <a:cubicBezTo>
                    <a:pt x="338674" y="15776"/>
                    <a:pt x="339993" y="23664"/>
                    <a:pt x="337355" y="30237"/>
                  </a:cubicBezTo>
                  <a:cubicBezTo>
                    <a:pt x="334718" y="44698"/>
                    <a:pt x="329442" y="64418"/>
                    <a:pt x="321529" y="84138"/>
                  </a:cubicBezTo>
                  <a:lnTo>
                    <a:pt x="254268" y="17090"/>
                  </a:lnTo>
                  <a:cubicBezTo>
                    <a:pt x="274051" y="9202"/>
                    <a:pt x="293834" y="3944"/>
                    <a:pt x="308341" y="1314"/>
                  </a:cubicBezTo>
                  <a:cubicBezTo>
                    <a:pt x="309660" y="0"/>
                    <a:pt x="312297" y="0"/>
                    <a:pt x="313616" y="0"/>
                  </a:cubicBezTo>
                  <a:close/>
                </a:path>
              </a:pathLst>
            </a:cu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517112" y="2475931"/>
            <a:ext cx="1135211" cy="2000577"/>
            <a:chOff x="3517112" y="2562338"/>
            <a:chExt cx="1135211" cy="2000577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C937E969-D2A7-488A-893E-2566214D41DD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178503" y="2900947"/>
              <a:ext cx="1759945" cy="1082728"/>
            </a:xfrm>
            <a:custGeom>
              <a:avLst/>
              <a:gdLst/>
              <a:ahLst/>
              <a:cxnLst>
                <a:cxn ang="0">
                  <a:pos x="1039" y="0"/>
                </a:cxn>
                <a:cxn ang="0">
                  <a:pos x="750" y="0"/>
                </a:cxn>
                <a:cxn ang="0">
                  <a:pos x="741" y="0"/>
                </a:cxn>
                <a:cxn ang="0">
                  <a:pos x="674" y="0"/>
                </a:cxn>
                <a:cxn ang="0">
                  <a:pos x="686" y="40"/>
                </a:cxn>
                <a:cxn ang="0">
                  <a:pos x="615" y="111"/>
                </a:cxn>
                <a:cxn ang="0">
                  <a:pos x="543" y="40"/>
                </a:cxn>
                <a:cxn ang="0">
                  <a:pos x="555" y="0"/>
                </a:cxn>
                <a:cxn ang="0">
                  <a:pos x="479" y="0"/>
                </a:cxn>
                <a:cxn ang="0">
                  <a:pos x="112" y="367"/>
                </a:cxn>
                <a:cxn ang="0">
                  <a:pos x="112" y="443"/>
                </a:cxn>
                <a:cxn ang="0">
                  <a:pos x="72" y="431"/>
                </a:cxn>
                <a:cxn ang="0">
                  <a:pos x="0" y="503"/>
                </a:cxn>
                <a:cxn ang="0">
                  <a:pos x="72" y="574"/>
                </a:cxn>
                <a:cxn ang="0">
                  <a:pos x="112" y="562"/>
                </a:cxn>
                <a:cxn ang="0">
                  <a:pos x="112" y="638"/>
                </a:cxn>
                <a:cxn ang="0">
                  <a:pos x="681" y="289"/>
                </a:cxn>
                <a:cxn ang="0">
                  <a:pos x="1039" y="289"/>
                </a:cxn>
                <a:cxn ang="0">
                  <a:pos x="1039" y="0"/>
                </a:cxn>
              </a:cxnLst>
              <a:rect l="0" t="0" r="r" b="b"/>
              <a:pathLst>
                <a:path w="1039" h="638">
                  <a:moveTo>
                    <a:pt x="1039" y="0"/>
                  </a:moveTo>
                  <a:cubicBezTo>
                    <a:pt x="750" y="0"/>
                    <a:pt x="750" y="0"/>
                    <a:pt x="750" y="0"/>
                  </a:cubicBezTo>
                  <a:cubicBezTo>
                    <a:pt x="741" y="0"/>
                    <a:pt x="741" y="0"/>
                    <a:pt x="741" y="0"/>
                  </a:cubicBezTo>
                  <a:cubicBezTo>
                    <a:pt x="674" y="0"/>
                    <a:pt x="674" y="0"/>
                    <a:pt x="674" y="0"/>
                  </a:cubicBezTo>
                  <a:cubicBezTo>
                    <a:pt x="682" y="11"/>
                    <a:pt x="686" y="25"/>
                    <a:pt x="686" y="40"/>
                  </a:cubicBezTo>
                  <a:cubicBezTo>
                    <a:pt x="686" y="79"/>
                    <a:pt x="654" y="111"/>
                    <a:pt x="615" y="111"/>
                  </a:cubicBezTo>
                  <a:cubicBezTo>
                    <a:pt x="575" y="111"/>
                    <a:pt x="543" y="79"/>
                    <a:pt x="543" y="40"/>
                  </a:cubicBezTo>
                  <a:cubicBezTo>
                    <a:pt x="543" y="25"/>
                    <a:pt x="547" y="11"/>
                    <a:pt x="555" y="0"/>
                  </a:cubicBezTo>
                  <a:cubicBezTo>
                    <a:pt x="479" y="0"/>
                    <a:pt x="479" y="0"/>
                    <a:pt x="479" y="0"/>
                  </a:cubicBezTo>
                  <a:cubicBezTo>
                    <a:pt x="479" y="202"/>
                    <a:pt x="314" y="367"/>
                    <a:pt x="112" y="367"/>
                  </a:cubicBezTo>
                  <a:cubicBezTo>
                    <a:pt x="112" y="443"/>
                    <a:pt x="112" y="443"/>
                    <a:pt x="112" y="443"/>
                  </a:cubicBezTo>
                  <a:cubicBezTo>
                    <a:pt x="100" y="435"/>
                    <a:pt x="87" y="431"/>
                    <a:pt x="72" y="431"/>
                  </a:cubicBezTo>
                  <a:cubicBezTo>
                    <a:pt x="32" y="431"/>
                    <a:pt x="0" y="463"/>
                    <a:pt x="0" y="503"/>
                  </a:cubicBezTo>
                  <a:cubicBezTo>
                    <a:pt x="0" y="542"/>
                    <a:pt x="32" y="574"/>
                    <a:pt x="72" y="574"/>
                  </a:cubicBezTo>
                  <a:cubicBezTo>
                    <a:pt x="87" y="574"/>
                    <a:pt x="100" y="570"/>
                    <a:pt x="112" y="562"/>
                  </a:cubicBezTo>
                  <a:cubicBezTo>
                    <a:pt x="112" y="638"/>
                    <a:pt x="112" y="638"/>
                    <a:pt x="112" y="638"/>
                  </a:cubicBezTo>
                  <a:cubicBezTo>
                    <a:pt x="360" y="638"/>
                    <a:pt x="575" y="496"/>
                    <a:pt x="681" y="289"/>
                  </a:cubicBezTo>
                  <a:cubicBezTo>
                    <a:pt x="1039" y="289"/>
                    <a:pt x="1039" y="289"/>
                    <a:pt x="1039" y="289"/>
                  </a:cubicBezTo>
                  <a:lnTo>
                    <a:pt x="1039" y="0"/>
                  </a:ln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文本框 34">
              <a:extLst>
                <a:ext uri="{FF2B5EF4-FFF2-40B4-BE49-F238E27FC236}">
                  <a16:creationId xmlns:a16="http://schemas.microsoft.com/office/drawing/2014/main" id="{93EC6EAD-11C3-4079-B398-4E737FF0AC81}"/>
                </a:ext>
              </a:extLst>
            </p:cNvPr>
            <p:cNvSpPr txBox="1"/>
            <p:nvPr/>
          </p:nvSpPr>
          <p:spPr>
            <a:xfrm rot="3275660">
              <a:off x="3567564" y="3118046"/>
              <a:ext cx="903212" cy="260908"/>
            </a:xfrm>
            <a:prstGeom prst="rect">
              <a:avLst/>
            </a:prstGeom>
            <a:noFill/>
          </p:spPr>
          <p:txBody>
            <a:bodyPr wrap="none">
              <a:prstTxWarp prst="textArchDown">
                <a:avLst/>
              </a:prstTxWarp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C057B32D-D822-4EE3-8503-2786F50D2CA2}"/>
                </a:ext>
              </a:extLst>
            </p:cNvPr>
            <p:cNvSpPr/>
            <p:nvPr/>
          </p:nvSpPr>
          <p:spPr>
            <a:xfrm>
              <a:off x="4019170" y="3929762"/>
              <a:ext cx="633153" cy="633153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16C1424-E0C4-42A8-9E1A-32DC136B064E}"/>
                </a:ext>
              </a:extLst>
            </p:cNvPr>
            <p:cNvSpPr/>
            <p:nvPr/>
          </p:nvSpPr>
          <p:spPr>
            <a:xfrm>
              <a:off x="4183088" y="4090833"/>
              <a:ext cx="305318" cy="304835"/>
            </a:xfrm>
            <a:custGeom>
              <a:avLst/>
              <a:gdLst>
                <a:gd name="connsiteX0" fmla="*/ 93088 w 338674"/>
                <a:gd name="connsiteY0" fmla="*/ 211138 h 338138"/>
                <a:gd name="connsiteX1" fmla="*/ 57592 w 338674"/>
                <a:gd name="connsiteY1" fmla="*/ 236117 h 338138"/>
                <a:gd name="connsiteX2" fmla="*/ 43131 w 338674"/>
                <a:gd name="connsiteY2" fmla="*/ 295276 h 338138"/>
                <a:gd name="connsiteX3" fmla="*/ 102290 w 338674"/>
                <a:gd name="connsiteY3" fmla="*/ 280815 h 338138"/>
                <a:gd name="connsiteX4" fmla="*/ 127269 w 338674"/>
                <a:gd name="connsiteY4" fmla="*/ 245319 h 338138"/>
                <a:gd name="connsiteX5" fmla="*/ 93088 w 338674"/>
                <a:gd name="connsiteY5" fmla="*/ 211138 h 338138"/>
                <a:gd name="connsiteX6" fmla="*/ 214717 w 338674"/>
                <a:gd name="connsiteY6" fmla="*/ 100013 h 338138"/>
                <a:gd name="connsiteX7" fmla="*/ 231817 w 338674"/>
                <a:gd name="connsiteY7" fmla="*/ 106590 h 338138"/>
                <a:gd name="connsiteX8" fmla="*/ 238394 w 338674"/>
                <a:gd name="connsiteY8" fmla="*/ 123690 h 338138"/>
                <a:gd name="connsiteX9" fmla="*/ 231817 w 338674"/>
                <a:gd name="connsiteY9" fmla="*/ 139474 h 338138"/>
                <a:gd name="connsiteX10" fmla="*/ 214717 w 338674"/>
                <a:gd name="connsiteY10" fmla="*/ 146051 h 338138"/>
                <a:gd name="connsiteX11" fmla="*/ 198933 w 338674"/>
                <a:gd name="connsiteY11" fmla="*/ 139474 h 338138"/>
                <a:gd name="connsiteX12" fmla="*/ 192356 w 338674"/>
                <a:gd name="connsiteY12" fmla="*/ 123690 h 338138"/>
                <a:gd name="connsiteX13" fmla="*/ 198933 w 338674"/>
                <a:gd name="connsiteY13" fmla="*/ 106590 h 338138"/>
                <a:gd name="connsiteX14" fmla="*/ 214717 w 338674"/>
                <a:gd name="connsiteY14" fmla="*/ 100013 h 338138"/>
                <a:gd name="connsiteX15" fmla="*/ 214581 w 338674"/>
                <a:gd name="connsiteY15" fmla="*/ 76200 h 338138"/>
                <a:gd name="connsiteX16" fmla="*/ 181508 w 338674"/>
                <a:gd name="connsiteY16" fmla="*/ 89429 h 338138"/>
                <a:gd name="connsiteX17" fmla="*/ 166956 w 338674"/>
                <a:gd name="connsiteY17" fmla="*/ 123825 h 338138"/>
                <a:gd name="connsiteX18" fmla="*/ 181508 w 338674"/>
                <a:gd name="connsiteY18" fmla="*/ 156898 h 338138"/>
                <a:gd name="connsiteX19" fmla="*/ 214581 w 338674"/>
                <a:gd name="connsiteY19" fmla="*/ 171450 h 338138"/>
                <a:gd name="connsiteX20" fmla="*/ 248977 w 338674"/>
                <a:gd name="connsiteY20" fmla="*/ 156898 h 338138"/>
                <a:gd name="connsiteX21" fmla="*/ 262206 w 338674"/>
                <a:gd name="connsiteY21" fmla="*/ 123825 h 338138"/>
                <a:gd name="connsiteX22" fmla="*/ 248977 w 338674"/>
                <a:gd name="connsiteY22" fmla="*/ 89429 h 338138"/>
                <a:gd name="connsiteX23" fmla="*/ 214581 w 338674"/>
                <a:gd name="connsiteY23" fmla="*/ 76200 h 338138"/>
                <a:gd name="connsiteX24" fmla="*/ 229407 w 338674"/>
                <a:gd name="connsiteY24" fmla="*/ 28575 h 338138"/>
                <a:gd name="connsiteX25" fmla="*/ 309831 w 338674"/>
                <a:gd name="connsiteY25" fmla="*/ 108930 h 338138"/>
                <a:gd name="connsiteX26" fmla="*/ 257094 w 338674"/>
                <a:gd name="connsiteY26" fmla="*/ 191919 h 338138"/>
                <a:gd name="connsiteX27" fmla="*/ 266323 w 338674"/>
                <a:gd name="connsiteY27" fmla="*/ 212996 h 338138"/>
                <a:gd name="connsiteX28" fmla="*/ 274233 w 338674"/>
                <a:gd name="connsiteY28" fmla="*/ 234072 h 338138"/>
                <a:gd name="connsiteX29" fmla="*/ 271597 w 338674"/>
                <a:gd name="connsiteY29" fmla="*/ 243293 h 338138"/>
                <a:gd name="connsiteX30" fmla="*/ 204357 w 338674"/>
                <a:gd name="connsiteY30" fmla="*/ 332869 h 338138"/>
                <a:gd name="connsiteX31" fmla="*/ 195128 w 338674"/>
                <a:gd name="connsiteY31" fmla="*/ 338138 h 338138"/>
                <a:gd name="connsiteX32" fmla="*/ 189854 w 338674"/>
                <a:gd name="connsiteY32" fmla="*/ 336821 h 338138"/>
                <a:gd name="connsiteX33" fmla="*/ 184580 w 338674"/>
                <a:gd name="connsiteY33" fmla="*/ 322331 h 338138"/>
                <a:gd name="connsiteX34" fmla="*/ 193809 w 338674"/>
                <a:gd name="connsiteY34" fmla="*/ 260418 h 338138"/>
                <a:gd name="connsiteX35" fmla="*/ 187217 w 338674"/>
                <a:gd name="connsiteY35" fmla="*/ 235390 h 338138"/>
                <a:gd name="connsiteX36" fmla="*/ 175351 w 338674"/>
                <a:gd name="connsiteY36" fmla="*/ 236707 h 338138"/>
                <a:gd name="connsiteX37" fmla="*/ 167440 w 338674"/>
                <a:gd name="connsiteY37" fmla="*/ 260418 h 338138"/>
                <a:gd name="connsiteX38" fmla="*/ 158211 w 338674"/>
                <a:gd name="connsiteY38" fmla="*/ 269639 h 338138"/>
                <a:gd name="connsiteX39" fmla="*/ 155574 w 338674"/>
                <a:gd name="connsiteY39" fmla="*/ 269639 h 338138"/>
                <a:gd name="connsiteX40" fmla="*/ 147664 w 338674"/>
                <a:gd name="connsiteY40" fmla="*/ 265687 h 338138"/>
                <a:gd name="connsiteX41" fmla="*/ 145027 w 338674"/>
                <a:gd name="connsiteY41" fmla="*/ 264370 h 338138"/>
                <a:gd name="connsiteX42" fmla="*/ 116021 w 338674"/>
                <a:gd name="connsiteY42" fmla="*/ 301254 h 338138"/>
                <a:gd name="connsiteX43" fmla="*/ 32960 w 338674"/>
                <a:gd name="connsiteY43" fmla="*/ 319696 h 338138"/>
                <a:gd name="connsiteX44" fmla="*/ 30323 w 338674"/>
                <a:gd name="connsiteY44" fmla="*/ 319696 h 338138"/>
                <a:gd name="connsiteX45" fmla="*/ 18457 w 338674"/>
                <a:gd name="connsiteY45" fmla="*/ 307841 h 338138"/>
                <a:gd name="connsiteX46" fmla="*/ 36915 w 338674"/>
                <a:gd name="connsiteY46" fmla="*/ 222217 h 338138"/>
                <a:gd name="connsiteX47" fmla="*/ 73832 w 338674"/>
                <a:gd name="connsiteY47" fmla="*/ 193236 h 338138"/>
                <a:gd name="connsiteX48" fmla="*/ 72513 w 338674"/>
                <a:gd name="connsiteY48" fmla="*/ 190602 h 338138"/>
                <a:gd name="connsiteX49" fmla="*/ 68558 w 338674"/>
                <a:gd name="connsiteY49" fmla="*/ 180064 h 338138"/>
                <a:gd name="connsiteX50" fmla="*/ 77787 w 338674"/>
                <a:gd name="connsiteY50" fmla="*/ 170842 h 338138"/>
                <a:gd name="connsiteX51" fmla="*/ 101519 w 338674"/>
                <a:gd name="connsiteY51" fmla="*/ 162939 h 338138"/>
                <a:gd name="connsiteX52" fmla="*/ 102837 w 338674"/>
                <a:gd name="connsiteY52" fmla="*/ 151083 h 338138"/>
                <a:gd name="connsiteX53" fmla="*/ 77787 w 338674"/>
                <a:gd name="connsiteY53" fmla="*/ 144497 h 338138"/>
                <a:gd name="connsiteX54" fmla="*/ 69876 w 338674"/>
                <a:gd name="connsiteY54" fmla="*/ 143179 h 338138"/>
                <a:gd name="connsiteX55" fmla="*/ 15820 w 338674"/>
                <a:gd name="connsiteY55" fmla="*/ 153718 h 338138"/>
                <a:gd name="connsiteX56" fmla="*/ 1318 w 338674"/>
                <a:gd name="connsiteY56" fmla="*/ 148449 h 338138"/>
                <a:gd name="connsiteX57" fmla="*/ 5273 w 338674"/>
                <a:gd name="connsiteY57" fmla="*/ 133958 h 338138"/>
                <a:gd name="connsiteX58" fmla="*/ 94926 w 338674"/>
                <a:gd name="connsiteY58" fmla="*/ 66776 h 338138"/>
                <a:gd name="connsiteX59" fmla="*/ 104155 w 338674"/>
                <a:gd name="connsiteY59" fmla="*/ 64142 h 338138"/>
                <a:gd name="connsiteX60" fmla="*/ 125250 w 338674"/>
                <a:gd name="connsiteY60" fmla="*/ 72045 h 338138"/>
                <a:gd name="connsiteX61" fmla="*/ 146345 w 338674"/>
                <a:gd name="connsiteY61" fmla="*/ 81266 h 338138"/>
                <a:gd name="connsiteX62" fmla="*/ 229407 w 338674"/>
                <a:gd name="connsiteY62" fmla="*/ 28575 h 338138"/>
                <a:gd name="connsiteX63" fmla="*/ 313616 w 338674"/>
                <a:gd name="connsiteY63" fmla="*/ 0 h 338138"/>
                <a:gd name="connsiteX64" fmla="*/ 333399 w 338674"/>
                <a:gd name="connsiteY64" fmla="*/ 9202 h 338138"/>
                <a:gd name="connsiteX65" fmla="*/ 337355 w 338674"/>
                <a:gd name="connsiteY65" fmla="*/ 30237 h 338138"/>
                <a:gd name="connsiteX66" fmla="*/ 321529 w 338674"/>
                <a:gd name="connsiteY66" fmla="*/ 84138 h 338138"/>
                <a:gd name="connsiteX67" fmla="*/ 254268 w 338674"/>
                <a:gd name="connsiteY67" fmla="*/ 17090 h 338138"/>
                <a:gd name="connsiteX68" fmla="*/ 308341 w 338674"/>
                <a:gd name="connsiteY68" fmla="*/ 1314 h 338138"/>
                <a:gd name="connsiteX69" fmla="*/ 313616 w 338674"/>
                <a:gd name="connsiteY69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338674" h="338138">
                  <a:moveTo>
                    <a:pt x="93088" y="211138"/>
                  </a:moveTo>
                  <a:cubicBezTo>
                    <a:pt x="83885" y="213768"/>
                    <a:pt x="68109" y="221655"/>
                    <a:pt x="57592" y="236117"/>
                  </a:cubicBezTo>
                  <a:cubicBezTo>
                    <a:pt x="47075" y="249263"/>
                    <a:pt x="44446" y="276871"/>
                    <a:pt x="43131" y="295276"/>
                  </a:cubicBezTo>
                  <a:cubicBezTo>
                    <a:pt x="65480" y="293962"/>
                    <a:pt x="90458" y="290018"/>
                    <a:pt x="102290" y="280815"/>
                  </a:cubicBezTo>
                  <a:cubicBezTo>
                    <a:pt x="116752" y="270298"/>
                    <a:pt x="124640" y="254522"/>
                    <a:pt x="127269" y="245319"/>
                  </a:cubicBezTo>
                  <a:cubicBezTo>
                    <a:pt x="93088" y="211138"/>
                    <a:pt x="93088" y="211138"/>
                    <a:pt x="93088" y="211138"/>
                  </a:cubicBezTo>
                  <a:close/>
                  <a:moveTo>
                    <a:pt x="214717" y="100013"/>
                  </a:moveTo>
                  <a:cubicBezTo>
                    <a:pt x="221294" y="100013"/>
                    <a:pt x="226556" y="102644"/>
                    <a:pt x="231817" y="106590"/>
                  </a:cubicBezTo>
                  <a:cubicBezTo>
                    <a:pt x="235763" y="111852"/>
                    <a:pt x="238394" y="117113"/>
                    <a:pt x="238394" y="123690"/>
                  </a:cubicBezTo>
                  <a:cubicBezTo>
                    <a:pt x="238394" y="128951"/>
                    <a:pt x="235763" y="135528"/>
                    <a:pt x="231817" y="139474"/>
                  </a:cubicBezTo>
                  <a:cubicBezTo>
                    <a:pt x="226556" y="143421"/>
                    <a:pt x="221294" y="146051"/>
                    <a:pt x="214717" y="146051"/>
                  </a:cubicBezTo>
                  <a:cubicBezTo>
                    <a:pt x="209456" y="146051"/>
                    <a:pt x="202879" y="143421"/>
                    <a:pt x="198933" y="139474"/>
                  </a:cubicBezTo>
                  <a:cubicBezTo>
                    <a:pt x="194987" y="135528"/>
                    <a:pt x="192356" y="128951"/>
                    <a:pt x="192356" y="123690"/>
                  </a:cubicBezTo>
                  <a:cubicBezTo>
                    <a:pt x="192356" y="117113"/>
                    <a:pt x="194987" y="111852"/>
                    <a:pt x="198933" y="106590"/>
                  </a:cubicBezTo>
                  <a:cubicBezTo>
                    <a:pt x="202879" y="102644"/>
                    <a:pt x="209456" y="100013"/>
                    <a:pt x="214717" y="100013"/>
                  </a:cubicBezTo>
                  <a:close/>
                  <a:moveTo>
                    <a:pt x="214581" y="76200"/>
                  </a:moveTo>
                  <a:cubicBezTo>
                    <a:pt x="202675" y="76200"/>
                    <a:pt x="190768" y="81491"/>
                    <a:pt x="181508" y="89429"/>
                  </a:cubicBezTo>
                  <a:cubicBezTo>
                    <a:pt x="172248" y="98689"/>
                    <a:pt x="166956" y="110596"/>
                    <a:pt x="166956" y="123825"/>
                  </a:cubicBezTo>
                  <a:cubicBezTo>
                    <a:pt x="166956" y="135731"/>
                    <a:pt x="172248" y="147638"/>
                    <a:pt x="181508" y="156898"/>
                  </a:cubicBezTo>
                  <a:cubicBezTo>
                    <a:pt x="190768" y="166159"/>
                    <a:pt x="202675" y="171450"/>
                    <a:pt x="214581" y="171450"/>
                  </a:cubicBezTo>
                  <a:cubicBezTo>
                    <a:pt x="227810" y="171450"/>
                    <a:pt x="239717" y="166159"/>
                    <a:pt x="248977" y="156898"/>
                  </a:cubicBezTo>
                  <a:cubicBezTo>
                    <a:pt x="256914" y="147638"/>
                    <a:pt x="262206" y="135731"/>
                    <a:pt x="262206" y="123825"/>
                  </a:cubicBezTo>
                  <a:cubicBezTo>
                    <a:pt x="262206" y="110596"/>
                    <a:pt x="256914" y="98689"/>
                    <a:pt x="248977" y="89429"/>
                  </a:cubicBezTo>
                  <a:cubicBezTo>
                    <a:pt x="239717" y="81491"/>
                    <a:pt x="227810" y="76200"/>
                    <a:pt x="214581" y="76200"/>
                  </a:cubicBezTo>
                  <a:close/>
                  <a:moveTo>
                    <a:pt x="229407" y="28575"/>
                  </a:moveTo>
                  <a:cubicBezTo>
                    <a:pt x="309831" y="108930"/>
                    <a:pt x="309831" y="108930"/>
                    <a:pt x="309831" y="108930"/>
                  </a:cubicBezTo>
                  <a:cubicBezTo>
                    <a:pt x="297965" y="137910"/>
                    <a:pt x="280826" y="166891"/>
                    <a:pt x="257094" y="191919"/>
                  </a:cubicBezTo>
                  <a:cubicBezTo>
                    <a:pt x="259731" y="197188"/>
                    <a:pt x="263686" y="205092"/>
                    <a:pt x="266323" y="212996"/>
                  </a:cubicBezTo>
                  <a:cubicBezTo>
                    <a:pt x="272915" y="227486"/>
                    <a:pt x="272915" y="232755"/>
                    <a:pt x="274233" y="234072"/>
                  </a:cubicBezTo>
                  <a:cubicBezTo>
                    <a:pt x="274233" y="236707"/>
                    <a:pt x="274233" y="240659"/>
                    <a:pt x="271597" y="243293"/>
                  </a:cubicBezTo>
                  <a:cubicBezTo>
                    <a:pt x="204357" y="332869"/>
                    <a:pt x="204357" y="332869"/>
                    <a:pt x="204357" y="332869"/>
                  </a:cubicBezTo>
                  <a:cubicBezTo>
                    <a:pt x="203038" y="336821"/>
                    <a:pt x="199083" y="338138"/>
                    <a:pt x="195128" y="338138"/>
                  </a:cubicBezTo>
                  <a:cubicBezTo>
                    <a:pt x="193809" y="338138"/>
                    <a:pt x="191172" y="338138"/>
                    <a:pt x="189854" y="336821"/>
                  </a:cubicBezTo>
                  <a:cubicBezTo>
                    <a:pt x="184580" y="334186"/>
                    <a:pt x="181943" y="327600"/>
                    <a:pt x="184580" y="322331"/>
                  </a:cubicBezTo>
                  <a:cubicBezTo>
                    <a:pt x="184580" y="321013"/>
                    <a:pt x="197764" y="285447"/>
                    <a:pt x="193809" y="260418"/>
                  </a:cubicBezTo>
                  <a:cubicBezTo>
                    <a:pt x="192491" y="249880"/>
                    <a:pt x="189854" y="241976"/>
                    <a:pt x="187217" y="235390"/>
                  </a:cubicBezTo>
                  <a:cubicBezTo>
                    <a:pt x="183261" y="236707"/>
                    <a:pt x="179306" y="236707"/>
                    <a:pt x="175351" y="236707"/>
                  </a:cubicBezTo>
                  <a:cubicBezTo>
                    <a:pt x="167440" y="260418"/>
                    <a:pt x="167440" y="260418"/>
                    <a:pt x="167440" y="260418"/>
                  </a:cubicBezTo>
                  <a:cubicBezTo>
                    <a:pt x="166122" y="264370"/>
                    <a:pt x="163485" y="268322"/>
                    <a:pt x="158211" y="269639"/>
                  </a:cubicBezTo>
                  <a:cubicBezTo>
                    <a:pt x="158211" y="269639"/>
                    <a:pt x="156893" y="269639"/>
                    <a:pt x="155574" y="269639"/>
                  </a:cubicBezTo>
                  <a:cubicBezTo>
                    <a:pt x="152937" y="269639"/>
                    <a:pt x="148982" y="268322"/>
                    <a:pt x="147664" y="265687"/>
                  </a:cubicBezTo>
                  <a:cubicBezTo>
                    <a:pt x="145027" y="264370"/>
                    <a:pt x="145027" y="264370"/>
                    <a:pt x="145027" y="264370"/>
                  </a:cubicBezTo>
                  <a:cubicBezTo>
                    <a:pt x="139753" y="276226"/>
                    <a:pt x="130524" y="290716"/>
                    <a:pt x="116021" y="301254"/>
                  </a:cubicBezTo>
                  <a:cubicBezTo>
                    <a:pt x="92290" y="318379"/>
                    <a:pt x="46144" y="319696"/>
                    <a:pt x="32960" y="319696"/>
                  </a:cubicBezTo>
                  <a:cubicBezTo>
                    <a:pt x="30323" y="319696"/>
                    <a:pt x="30323" y="319696"/>
                    <a:pt x="30323" y="319696"/>
                  </a:cubicBezTo>
                  <a:cubicBezTo>
                    <a:pt x="23731" y="319696"/>
                    <a:pt x="18457" y="314427"/>
                    <a:pt x="18457" y="307841"/>
                  </a:cubicBezTo>
                  <a:cubicBezTo>
                    <a:pt x="18457" y="302571"/>
                    <a:pt x="17139" y="248563"/>
                    <a:pt x="36915" y="222217"/>
                  </a:cubicBezTo>
                  <a:cubicBezTo>
                    <a:pt x="47463" y="207727"/>
                    <a:pt x="61966" y="198506"/>
                    <a:pt x="73832" y="193236"/>
                  </a:cubicBezTo>
                  <a:cubicBezTo>
                    <a:pt x="72513" y="190602"/>
                    <a:pt x="72513" y="190602"/>
                    <a:pt x="72513" y="190602"/>
                  </a:cubicBezTo>
                  <a:cubicBezTo>
                    <a:pt x="69876" y="187967"/>
                    <a:pt x="68558" y="184015"/>
                    <a:pt x="68558" y="180064"/>
                  </a:cubicBezTo>
                  <a:cubicBezTo>
                    <a:pt x="69876" y="174794"/>
                    <a:pt x="73832" y="172160"/>
                    <a:pt x="77787" y="170842"/>
                  </a:cubicBezTo>
                  <a:cubicBezTo>
                    <a:pt x="101519" y="162939"/>
                    <a:pt x="101519" y="162939"/>
                    <a:pt x="101519" y="162939"/>
                  </a:cubicBezTo>
                  <a:cubicBezTo>
                    <a:pt x="101519" y="158987"/>
                    <a:pt x="102837" y="155035"/>
                    <a:pt x="102837" y="151083"/>
                  </a:cubicBezTo>
                  <a:cubicBezTo>
                    <a:pt x="96245" y="148449"/>
                    <a:pt x="88334" y="145814"/>
                    <a:pt x="77787" y="144497"/>
                  </a:cubicBezTo>
                  <a:cubicBezTo>
                    <a:pt x="75150" y="144497"/>
                    <a:pt x="72513" y="143179"/>
                    <a:pt x="69876" y="143179"/>
                  </a:cubicBezTo>
                  <a:cubicBezTo>
                    <a:pt x="46144" y="143179"/>
                    <a:pt x="15820" y="153718"/>
                    <a:pt x="15820" y="153718"/>
                  </a:cubicBezTo>
                  <a:cubicBezTo>
                    <a:pt x="10547" y="156352"/>
                    <a:pt x="3955" y="153718"/>
                    <a:pt x="1318" y="148449"/>
                  </a:cubicBezTo>
                  <a:cubicBezTo>
                    <a:pt x="-1319" y="143179"/>
                    <a:pt x="-1" y="136593"/>
                    <a:pt x="5273" y="133958"/>
                  </a:cubicBezTo>
                  <a:cubicBezTo>
                    <a:pt x="94926" y="66776"/>
                    <a:pt x="94926" y="66776"/>
                    <a:pt x="94926" y="66776"/>
                  </a:cubicBezTo>
                  <a:cubicBezTo>
                    <a:pt x="97563" y="64142"/>
                    <a:pt x="101519" y="64142"/>
                    <a:pt x="104155" y="64142"/>
                  </a:cubicBezTo>
                  <a:cubicBezTo>
                    <a:pt x="105474" y="65459"/>
                    <a:pt x="110748" y="65459"/>
                    <a:pt x="125250" y="72045"/>
                  </a:cubicBezTo>
                  <a:cubicBezTo>
                    <a:pt x="133161" y="74680"/>
                    <a:pt x="141072" y="78632"/>
                    <a:pt x="146345" y="81266"/>
                  </a:cubicBezTo>
                  <a:cubicBezTo>
                    <a:pt x="171395" y="57555"/>
                    <a:pt x="200401" y="40430"/>
                    <a:pt x="229407" y="28575"/>
                  </a:cubicBezTo>
                  <a:close/>
                  <a:moveTo>
                    <a:pt x="313616" y="0"/>
                  </a:moveTo>
                  <a:cubicBezTo>
                    <a:pt x="321529" y="0"/>
                    <a:pt x="328124" y="3944"/>
                    <a:pt x="333399" y="9202"/>
                  </a:cubicBezTo>
                  <a:cubicBezTo>
                    <a:pt x="338674" y="15776"/>
                    <a:pt x="339993" y="23664"/>
                    <a:pt x="337355" y="30237"/>
                  </a:cubicBezTo>
                  <a:cubicBezTo>
                    <a:pt x="334718" y="44698"/>
                    <a:pt x="329442" y="64418"/>
                    <a:pt x="321529" y="84138"/>
                  </a:cubicBezTo>
                  <a:lnTo>
                    <a:pt x="254268" y="17090"/>
                  </a:lnTo>
                  <a:cubicBezTo>
                    <a:pt x="274051" y="9202"/>
                    <a:pt x="293834" y="3944"/>
                    <a:pt x="308341" y="1314"/>
                  </a:cubicBezTo>
                  <a:cubicBezTo>
                    <a:pt x="309660" y="0"/>
                    <a:pt x="312297" y="0"/>
                    <a:pt x="313616" y="0"/>
                  </a:cubicBezTo>
                  <a:close/>
                </a:path>
              </a:pathLst>
            </a:cu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id="{26EBBA34-F7CD-4535-A878-8FE27255BCB8}"/>
              </a:ext>
            </a:extLst>
          </p:cNvPr>
          <p:cNvSpPr/>
          <p:nvPr/>
        </p:nvSpPr>
        <p:spPr>
          <a:xfrm>
            <a:off x="2996561" y="13183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0187AC"/>
                    </a:gs>
                    <a:gs pos="0">
                      <a:srgbClr val="08B9A8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496421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2">
            <a:extLst>
              <a:ext uri="{FF2B5EF4-FFF2-40B4-BE49-F238E27FC236}">
                <a16:creationId xmlns:a16="http://schemas.microsoft.com/office/drawing/2014/main" id="{1F7D4676-AB12-4161-8D15-3979B935B716}"/>
              </a:ext>
            </a:extLst>
          </p:cNvPr>
          <p:cNvSpPr/>
          <p:nvPr/>
        </p:nvSpPr>
        <p:spPr>
          <a:xfrm>
            <a:off x="2941512" y="2616147"/>
            <a:ext cx="1326039" cy="1255390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Rectangle 50">
            <a:extLst>
              <a:ext uri="{FF2B5EF4-FFF2-40B4-BE49-F238E27FC236}">
                <a16:creationId xmlns:a16="http://schemas.microsoft.com/office/drawing/2014/main" id="{EE035482-EC00-490A-9F0D-1D584FEC91BC}"/>
              </a:ext>
            </a:extLst>
          </p:cNvPr>
          <p:cNvSpPr/>
          <p:nvPr/>
        </p:nvSpPr>
        <p:spPr>
          <a:xfrm>
            <a:off x="4355976" y="1275606"/>
            <a:ext cx="1326039" cy="1255390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 lang="en-US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椭圆 34">
            <a:extLst>
              <a:ext uri="{FF2B5EF4-FFF2-40B4-BE49-F238E27FC236}">
                <a16:creationId xmlns:a16="http://schemas.microsoft.com/office/drawing/2014/main" id="{3AF7B3A0-1E1B-40C3-BC31-1DA1EFC7C12F}"/>
              </a:ext>
            </a:extLst>
          </p:cNvPr>
          <p:cNvSpPr/>
          <p:nvPr/>
        </p:nvSpPr>
        <p:spPr>
          <a:xfrm>
            <a:off x="4765127" y="1777430"/>
            <a:ext cx="507740" cy="505355"/>
          </a:xfrm>
          <a:custGeom>
            <a:avLst/>
            <a:gdLst>
              <a:gd name="connsiteX0" fmla="*/ 169069 w 338138"/>
              <a:gd name="connsiteY0" fmla="*/ 292100 h 336550"/>
              <a:gd name="connsiteX1" fmla="*/ 174625 w 338138"/>
              <a:gd name="connsiteY1" fmla="*/ 297241 h 336550"/>
              <a:gd name="connsiteX2" fmla="*/ 174625 w 338138"/>
              <a:gd name="connsiteY2" fmla="*/ 313948 h 336550"/>
              <a:gd name="connsiteX3" fmla="*/ 169069 w 338138"/>
              <a:gd name="connsiteY3" fmla="*/ 319088 h 336550"/>
              <a:gd name="connsiteX4" fmla="*/ 163512 w 338138"/>
              <a:gd name="connsiteY4" fmla="*/ 313948 h 336550"/>
              <a:gd name="connsiteX5" fmla="*/ 163512 w 338138"/>
              <a:gd name="connsiteY5" fmla="*/ 297241 h 336550"/>
              <a:gd name="connsiteX6" fmla="*/ 169069 w 338138"/>
              <a:gd name="connsiteY6" fmla="*/ 292100 h 336550"/>
              <a:gd name="connsiteX7" fmla="*/ 169069 w 338138"/>
              <a:gd name="connsiteY7" fmla="*/ 252413 h 336550"/>
              <a:gd name="connsiteX8" fmla="*/ 174625 w 338138"/>
              <a:gd name="connsiteY8" fmla="*/ 257554 h 336550"/>
              <a:gd name="connsiteX9" fmla="*/ 174625 w 338138"/>
              <a:gd name="connsiteY9" fmla="*/ 274261 h 336550"/>
              <a:gd name="connsiteX10" fmla="*/ 169069 w 338138"/>
              <a:gd name="connsiteY10" fmla="*/ 279401 h 336550"/>
              <a:gd name="connsiteX11" fmla="*/ 163512 w 338138"/>
              <a:gd name="connsiteY11" fmla="*/ 274261 h 336550"/>
              <a:gd name="connsiteX12" fmla="*/ 163512 w 338138"/>
              <a:gd name="connsiteY12" fmla="*/ 257554 h 336550"/>
              <a:gd name="connsiteX13" fmla="*/ 169069 w 338138"/>
              <a:gd name="connsiteY13" fmla="*/ 252413 h 336550"/>
              <a:gd name="connsiteX14" fmla="*/ 169069 w 338138"/>
              <a:gd name="connsiteY14" fmla="*/ 219075 h 336550"/>
              <a:gd name="connsiteX15" fmla="*/ 174625 w 338138"/>
              <a:gd name="connsiteY15" fmla="*/ 225612 h 336550"/>
              <a:gd name="connsiteX16" fmla="*/ 174625 w 338138"/>
              <a:gd name="connsiteY16" fmla="*/ 236071 h 336550"/>
              <a:gd name="connsiteX17" fmla="*/ 169069 w 338138"/>
              <a:gd name="connsiteY17" fmla="*/ 241300 h 336550"/>
              <a:gd name="connsiteX18" fmla="*/ 163512 w 338138"/>
              <a:gd name="connsiteY18" fmla="*/ 236071 h 336550"/>
              <a:gd name="connsiteX19" fmla="*/ 163512 w 338138"/>
              <a:gd name="connsiteY19" fmla="*/ 225612 h 336550"/>
              <a:gd name="connsiteX20" fmla="*/ 169069 w 338138"/>
              <a:gd name="connsiteY20" fmla="*/ 219075 h 336550"/>
              <a:gd name="connsiteX21" fmla="*/ 169069 w 338138"/>
              <a:gd name="connsiteY21" fmla="*/ 190500 h 336550"/>
              <a:gd name="connsiteX22" fmla="*/ 174625 w 338138"/>
              <a:gd name="connsiteY22" fmla="*/ 195730 h 336550"/>
              <a:gd name="connsiteX23" fmla="*/ 174625 w 338138"/>
              <a:gd name="connsiteY23" fmla="*/ 207496 h 336550"/>
              <a:gd name="connsiteX24" fmla="*/ 169069 w 338138"/>
              <a:gd name="connsiteY24" fmla="*/ 212725 h 336550"/>
              <a:gd name="connsiteX25" fmla="*/ 163512 w 338138"/>
              <a:gd name="connsiteY25" fmla="*/ 207496 h 336550"/>
              <a:gd name="connsiteX26" fmla="*/ 163512 w 338138"/>
              <a:gd name="connsiteY26" fmla="*/ 195730 h 336550"/>
              <a:gd name="connsiteX27" fmla="*/ 169069 w 338138"/>
              <a:gd name="connsiteY27" fmla="*/ 190500 h 336550"/>
              <a:gd name="connsiteX28" fmla="*/ 169069 w 338138"/>
              <a:gd name="connsiteY28" fmla="*/ 163513 h 336550"/>
              <a:gd name="connsiteX29" fmla="*/ 174625 w 338138"/>
              <a:gd name="connsiteY29" fmla="*/ 168743 h 336550"/>
              <a:gd name="connsiteX30" fmla="*/ 174625 w 338138"/>
              <a:gd name="connsiteY30" fmla="*/ 180509 h 336550"/>
              <a:gd name="connsiteX31" fmla="*/ 169069 w 338138"/>
              <a:gd name="connsiteY31" fmla="*/ 185738 h 336550"/>
              <a:gd name="connsiteX32" fmla="*/ 163512 w 338138"/>
              <a:gd name="connsiteY32" fmla="*/ 180509 h 336550"/>
              <a:gd name="connsiteX33" fmla="*/ 163512 w 338138"/>
              <a:gd name="connsiteY33" fmla="*/ 168743 h 336550"/>
              <a:gd name="connsiteX34" fmla="*/ 169069 w 338138"/>
              <a:gd name="connsiteY34" fmla="*/ 163513 h 336550"/>
              <a:gd name="connsiteX35" fmla="*/ 111125 w 338138"/>
              <a:gd name="connsiteY35" fmla="*/ 157163 h 336550"/>
              <a:gd name="connsiteX36" fmla="*/ 47625 w 338138"/>
              <a:gd name="connsiteY36" fmla="*/ 325438 h 336550"/>
              <a:gd name="connsiteX37" fmla="*/ 290513 w 338138"/>
              <a:gd name="connsiteY37" fmla="*/ 325438 h 336550"/>
              <a:gd name="connsiteX38" fmla="*/ 227013 w 338138"/>
              <a:gd name="connsiteY38" fmla="*/ 157163 h 336550"/>
              <a:gd name="connsiteX39" fmla="*/ 103188 w 338138"/>
              <a:gd name="connsiteY39" fmla="*/ 146050 h 336550"/>
              <a:gd name="connsiteX40" fmla="*/ 234951 w 338138"/>
              <a:gd name="connsiteY40" fmla="*/ 146050 h 336550"/>
              <a:gd name="connsiteX41" fmla="*/ 306388 w 338138"/>
              <a:gd name="connsiteY41" fmla="*/ 336550 h 336550"/>
              <a:gd name="connsiteX42" fmla="*/ 31750 w 338138"/>
              <a:gd name="connsiteY42" fmla="*/ 336550 h 336550"/>
              <a:gd name="connsiteX43" fmla="*/ 281782 w 338138"/>
              <a:gd name="connsiteY43" fmla="*/ 71438 h 336550"/>
              <a:gd name="connsiteX44" fmla="*/ 287339 w 338138"/>
              <a:gd name="connsiteY44" fmla="*/ 77788 h 336550"/>
              <a:gd name="connsiteX45" fmla="*/ 281782 w 338138"/>
              <a:gd name="connsiteY45" fmla="*/ 84138 h 336550"/>
              <a:gd name="connsiteX46" fmla="*/ 276225 w 338138"/>
              <a:gd name="connsiteY46" fmla="*/ 77788 h 336550"/>
              <a:gd name="connsiteX47" fmla="*/ 281782 w 338138"/>
              <a:gd name="connsiteY47" fmla="*/ 71438 h 336550"/>
              <a:gd name="connsiteX48" fmla="*/ 259557 w 338138"/>
              <a:gd name="connsiteY48" fmla="*/ 71438 h 336550"/>
              <a:gd name="connsiteX49" fmla="*/ 265114 w 338138"/>
              <a:gd name="connsiteY49" fmla="*/ 77788 h 336550"/>
              <a:gd name="connsiteX50" fmla="*/ 259557 w 338138"/>
              <a:gd name="connsiteY50" fmla="*/ 84138 h 336550"/>
              <a:gd name="connsiteX51" fmla="*/ 254000 w 338138"/>
              <a:gd name="connsiteY51" fmla="*/ 77788 h 336550"/>
              <a:gd name="connsiteX52" fmla="*/ 259557 w 338138"/>
              <a:gd name="connsiteY52" fmla="*/ 71438 h 336550"/>
              <a:gd name="connsiteX53" fmla="*/ 236539 w 338138"/>
              <a:gd name="connsiteY53" fmla="*/ 71438 h 336550"/>
              <a:gd name="connsiteX54" fmla="*/ 241302 w 338138"/>
              <a:gd name="connsiteY54" fmla="*/ 77788 h 336550"/>
              <a:gd name="connsiteX55" fmla="*/ 236539 w 338138"/>
              <a:gd name="connsiteY55" fmla="*/ 84138 h 336550"/>
              <a:gd name="connsiteX56" fmla="*/ 231775 w 338138"/>
              <a:gd name="connsiteY56" fmla="*/ 77788 h 336550"/>
              <a:gd name="connsiteX57" fmla="*/ 236539 w 338138"/>
              <a:gd name="connsiteY57" fmla="*/ 71438 h 336550"/>
              <a:gd name="connsiteX58" fmla="*/ 191294 w 338138"/>
              <a:gd name="connsiteY58" fmla="*/ 71438 h 336550"/>
              <a:gd name="connsiteX59" fmla="*/ 196851 w 338138"/>
              <a:gd name="connsiteY59" fmla="*/ 77788 h 336550"/>
              <a:gd name="connsiteX60" fmla="*/ 191294 w 338138"/>
              <a:gd name="connsiteY60" fmla="*/ 84138 h 336550"/>
              <a:gd name="connsiteX61" fmla="*/ 185737 w 338138"/>
              <a:gd name="connsiteY61" fmla="*/ 77788 h 336550"/>
              <a:gd name="connsiteX62" fmla="*/ 191294 w 338138"/>
              <a:gd name="connsiteY62" fmla="*/ 71438 h 336550"/>
              <a:gd name="connsiteX63" fmla="*/ 169069 w 338138"/>
              <a:gd name="connsiteY63" fmla="*/ 71438 h 336550"/>
              <a:gd name="connsiteX64" fmla="*/ 174626 w 338138"/>
              <a:gd name="connsiteY64" fmla="*/ 77788 h 336550"/>
              <a:gd name="connsiteX65" fmla="*/ 169069 w 338138"/>
              <a:gd name="connsiteY65" fmla="*/ 84138 h 336550"/>
              <a:gd name="connsiteX66" fmla="*/ 163512 w 338138"/>
              <a:gd name="connsiteY66" fmla="*/ 77788 h 336550"/>
              <a:gd name="connsiteX67" fmla="*/ 169069 w 338138"/>
              <a:gd name="connsiteY67" fmla="*/ 71438 h 336550"/>
              <a:gd name="connsiteX68" fmla="*/ 146844 w 338138"/>
              <a:gd name="connsiteY68" fmla="*/ 71438 h 336550"/>
              <a:gd name="connsiteX69" fmla="*/ 152401 w 338138"/>
              <a:gd name="connsiteY69" fmla="*/ 77788 h 336550"/>
              <a:gd name="connsiteX70" fmla="*/ 146844 w 338138"/>
              <a:gd name="connsiteY70" fmla="*/ 84138 h 336550"/>
              <a:gd name="connsiteX71" fmla="*/ 141287 w 338138"/>
              <a:gd name="connsiteY71" fmla="*/ 77788 h 336550"/>
              <a:gd name="connsiteX72" fmla="*/ 146844 w 338138"/>
              <a:gd name="connsiteY72" fmla="*/ 71438 h 336550"/>
              <a:gd name="connsiteX73" fmla="*/ 102394 w 338138"/>
              <a:gd name="connsiteY73" fmla="*/ 71438 h 336550"/>
              <a:gd name="connsiteX74" fmla="*/ 107951 w 338138"/>
              <a:gd name="connsiteY74" fmla="*/ 77788 h 336550"/>
              <a:gd name="connsiteX75" fmla="*/ 102394 w 338138"/>
              <a:gd name="connsiteY75" fmla="*/ 84138 h 336550"/>
              <a:gd name="connsiteX76" fmla="*/ 96837 w 338138"/>
              <a:gd name="connsiteY76" fmla="*/ 77788 h 336550"/>
              <a:gd name="connsiteX77" fmla="*/ 102394 w 338138"/>
              <a:gd name="connsiteY77" fmla="*/ 71438 h 336550"/>
              <a:gd name="connsiteX78" fmla="*/ 78582 w 338138"/>
              <a:gd name="connsiteY78" fmla="*/ 71438 h 336550"/>
              <a:gd name="connsiteX79" fmla="*/ 84139 w 338138"/>
              <a:gd name="connsiteY79" fmla="*/ 77788 h 336550"/>
              <a:gd name="connsiteX80" fmla="*/ 78582 w 338138"/>
              <a:gd name="connsiteY80" fmla="*/ 84138 h 336550"/>
              <a:gd name="connsiteX81" fmla="*/ 73025 w 338138"/>
              <a:gd name="connsiteY81" fmla="*/ 77788 h 336550"/>
              <a:gd name="connsiteX82" fmla="*/ 78582 w 338138"/>
              <a:gd name="connsiteY82" fmla="*/ 71438 h 336550"/>
              <a:gd name="connsiteX83" fmla="*/ 56357 w 338138"/>
              <a:gd name="connsiteY83" fmla="*/ 71438 h 336550"/>
              <a:gd name="connsiteX84" fmla="*/ 61914 w 338138"/>
              <a:gd name="connsiteY84" fmla="*/ 77788 h 336550"/>
              <a:gd name="connsiteX85" fmla="*/ 56357 w 338138"/>
              <a:gd name="connsiteY85" fmla="*/ 84138 h 336550"/>
              <a:gd name="connsiteX86" fmla="*/ 50800 w 338138"/>
              <a:gd name="connsiteY86" fmla="*/ 77788 h 336550"/>
              <a:gd name="connsiteX87" fmla="*/ 56357 w 338138"/>
              <a:gd name="connsiteY87" fmla="*/ 71438 h 336550"/>
              <a:gd name="connsiteX88" fmla="*/ 270669 w 338138"/>
              <a:gd name="connsiteY88" fmla="*/ 61913 h 336550"/>
              <a:gd name="connsiteX89" fmla="*/ 276225 w 338138"/>
              <a:gd name="connsiteY89" fmla="*/ 66676 h 336550"/>
              <a:gd name="connsiteX90" fmla="*/ 270669 w 338138"/>
              <a:gd name="connsiteY90" fmla="*/ 71440 h 336550"/>
              <a:gd name="connsiteX91" fmla="*/ 265112 w 338138"/>
              <a:gd name="connsiteY91" fmla="*/ 66676 h 336550"/>
              <a:gd name="connsiteX92" fmla="*/ 270669 w 338138"/>
              <a:gd name="connsiteY92" fmla="*/ 61913 h 336550"/>
              <a:gd name="connsiteX93" fmla="*/ 247650 w 338138"/>
              <a:gd name="connsiteY93" fmla="*/ 61913 h 336550"/>
              <a:gd name="connsiteX94" fmla="*/ 254000 w 338138"/>
              <a:gd name="connsiteY94" fmla="*/ 66676 h 336550"/>
              <a:gd name="connsiteX95" fmla="*/ 247650 w 338138"/>
              <a:gd name="connsiteY95" fmla="*/ 71440 h 336550"/>
              <a:gd name="connsiteX96" fmla="*/ 241300 w 338138"/>
              <a:gd name="connsiteY96" fmla="*/ 66676 h 336550"/>
              <a:gd name="connsiteX97" fmla="*/ 247650 w 338138"/>
              <a:gd name="connsiteY97" fmla="*/ 61913 h 336550"/>
              <a:gd name="connsiteX98" fmla="*/ 180182 w 338138"/>
              <a:gd name="connsiteY98" fmla="*/ 61913 h 336550"/>
              <a:gd name="connsiteX99" fmla="*/ 185738 w 338138"/>
              <a:gd name="connsiteY99" fmla="*/ 66676 h 336550"/>
              <a:gd name="connsiteX100" fmla="*/ 180182 w 338138"/>
              <a:gd name="connsiteY100" fmla="*/ 71440 h 336550"/>
              <a:gd name="connsiteX101" fmla="*/ 174625 w 338138"/>
              <a:gd name="connsiteY101" fmla="*/ 66676 h 336550"/>
              <a:gd name="connsiteX102" fmla="*/ 180182 w 338138"/>
              <a:gd name="connsiteY102" fmla="*/ 61913 h 336550"/>
              <a:gd name="connsiteX103" fmla="*/ 157956 w 338138"/>
              <a:gd name="connsiteY103" fmla="*/ 61913 h 336550"/>
              <a:gd name="connsiteX104" fmla="*/ 163513 w 338138"/>
              <a:gd name="connsiteY104" fmla="*/ 66676 h 336550"/>
              <a:gd name="connsiteX105" fmla="*/ 157956 w 338138"/>
              <a:gd name="connsiteY105" fmla="*/ 71440 h 336550"/>
              <a:gd name="connsiteX106" fmla="*/ 152400 w 338138"/>
              <a:gd name="connsiteY106" fmla="*/ 66676 h 336550"/>
              <a:gd name="connsiteX107" fmla="*/ 157956 w 338138"/>
              <a:gd name="connsiteY107" fmla="*/ 61913 h 336550"/>
              <a:gd name="connsiteX108" fmla="*/ 90487 w 338138"/>
              <a:gd name="connsiteY108" fmla="*/ 61913 h 336550"/>
              <a:gd name="connsiteX109" fmla="*/ 96837 w 338138"/>
              <a:gd name="connsiteY109" fmla="*/ 66676 h 336550"/>
              <a:gd name="connsiteX110" fmla="*/ 90487 w 338138"/>
              <a:gd name="connsiteY110" fmla="*/ 71440 h 336550"/>
              <a:gd name="connsiteX111" fmla="*/ 84137 w 338138"/>
              <a:gd name="connsiteY111" fmla="*/ 66676 h 336550"/>
              <a:gd name="connsiteX112" fmla="*/ 90487 w 338138"/>
              <a:gd name="connsiteY112" fmla="*/ 61913 h 336550"/>
              <a:gd name="connsiteX113" fmla="*/ 67468 w 338138"/>
              <a:gd name="connsiteY113" fmla="*/ 61913 h 336550"/>
              <a:gd name="connsiteX114" fmla="*/ 73025 w 338138"/>
              <a:gd name="connsiteY114" fmla="*/ 66676 h 336550"/>
              <a:gd name="connsiteX115" fmla="*/ 67468 w 338138"/>
              <a:gd name="connsiteY115" fmla="*/ 71440 h 336550"/>
              <a:gd name="connsiteX116" fmla="*/ 61912 w 338138"/>
              <a:gd name="connsiteY116" fmla="*/ 66676 h 336550"/>
              <a:gd name="connsiteX117" fmla="*/ 67468 w 338138"/>
              <a:gd name="connsiteY117" fmla="*/ 61913 h 336550"/>
              <a:gd name="connsiteX118" fmla="*/ 281782 w 338138"/>
              <a:gd name="connsiteY118" fmla="*/ 49213 h 336550"/>
              <a:gd name="connsiteX119" fmla="*/ 287339 w 338138"/>
              <a:gd name="connsiteY119" fmla="*/ 55563 h 336550"/>
              <a:gd name="connsiteX120" fmla="*/ 281782 w 338138"/>
              <a:gd name="connsiteY120" fmla="*/ 61913 h 336550"/>
              <a:gd name="connsiteX121" fmla="*/ 276225 w 338138"/>
              <a:gd name="connsiteY121" fmla="*/ 55563 h 336550"/>
              <a:gd name="connsiteX122" fmla="*/ 281782 w 338138"/>
              <a:gd name="connsiteY122" fmla="*/ 49213 h 336550"/>
              <a:gd name="connsiteX123" fmla="*/ 259557 w 338138"/>
              <a:gd name="connsiteY123" fmla="*/ 49213 h 336550"/>
              <a:gd name="connsiteX124" fmla="*/ 265114 w 338138"/>
              <a:gd name="connsiteY124" fmla="*/ 55563 h 336550"/>
              <a:gd name="connsiteX125" fmla="*/ 259557 w 338138"/>
              <a:gd name="connsiteY125" fmla="*/ 61913 h 336550"/>
              <a:gd name="connsiteX126" fmla="*/ 254000 w 338138"/>
              <a:gd name="connsiteY126" fmla="*/ 55563 h 336550"/>
              <a:gd name="connsiteX127" fmla="*/ 259557 w 338138"/>
              <a:gd name="connsiteY127" fmla="*/ 49213 h 336550"/>
              <a:gd name="connsiteX128" fmla="*/ 236539 w 338138"/>
              <a:gd name="connsiteY128" fmla="*/ 49213 h 336550"/>
              <a:gd name="connsiteX129" fmla="*/ 241302 w 338138"/>
              <a:gd name="connsiteY129" fmla="*/ 55563 h 336550"/>
              <a:gd name="connsiteX130" fmla="*/ 236539 w 338138"/>
              <a:gd name="connsiteY130" fmla="*/ 61913 h 336550"/>
              <a:gd name="connsiteX131" fmla="*/ 231775 w 338138"/>
              <a:gd name="connsiteY131" fmla="*/ 55563 h 336550"/>
              <a:gd name="connsiteX132" fmla="*/ 236539 w 338138"/>
              <a:gd name="connsiteY132" fmla="*/ 49213 h 336550"/>
              <a:gd name="connsiteX133" fmla="*/ 191294 w 338138"/>
              <a:gd name="connsiteY133" fmla="*/ 49213 h 336550"/>
              <a:gd name="connsiteX134" fmla="*/ 196851 w 338138"/>
              <a:gd name="connsiteY134" fmla="*/ 55563 h 336550"/>
              <a:gd name="connsiteX135" fmla="*/ 191294 w 338138"/>
              <a:gd name="connsiteY135" fmla="*/ 61913 h 336550"/>
              <a:gd name="connsiteX136" fmla="*/ 185737 w 338138"/>
              <a:gd name="connsiteY136" fmla="*/ 55563 h 336550"/>
              <a:gd name="connsiteX137" fmla="*/ 191294 w 338138"/>
              <a:gd name="connsiteY137" fmla="*/ 49213 h 336550"/>
              <a:gd name="connsiteX138" fmla="*/ 169069 w 338138"/>
              <a:gd name="connsiteY138" fmla="*/ 49213 h 336550"/>
              <a:gd name="connsiteX139" fmla="*/ 174626 w 338138"/>
              <a:gd name="connsiteY139" fmla="*/ 55563 h 336550"/>
              <a:gd name="connsiteX140" fmla="*/ 169069 w 338138"/>
              <a:gd name="connsiteY140" fmla="*/ 61913 h 336550"/>
              <a:gd name="connsiteX141" fmla="*/ 163512 w 338138"/>
              <a:gd name="connsiteY141" fmla="*/ 55563 h 336550"/>
              <a:gd name="connsiteX142" fmla="*/ 169069 w 338138"/>
              <a:gd name="connsiteY142" fmla="*/ 49213 h 336550"/>
              <a:gd name="connsiteX143" fmla="*/ 146844 w 338138"/>
              <a:gd name="connsiteY143" fmla="*/ 49213 h 336550"/>
              <a:gd name="connsiteX144" fmla="*/ 152401 w 338138"/>
              <a:gd name="connsiteY144" fmla="*/ 55563 h 336550"/>
              <a:gd name="connsiteX145" fmla="*/ 146844 w 338138"/>
              <a:gd name="connsiteY145" fmla="*/ 61913 h 336550"/>
              <a:gd name="connsiteX146" fmla="*/ 141287 w 338138"/>
              <a:gd name="connsiteY146" fmla="*/ 55563 h 336550"/>
              <a:gd name="connsiteX147" fmla="*/ 146844 w 338138"/>
              <a:gd name="connsiteY147" fmla="*/ 49213 h 336550"/>
              <a:gd name="connsiteX148" fmla="*/ 102394 w 338138"/>
              <a:gd name="connsiteY148" fmla="*/ 49213 h 336550"/>
              <a:gd name="connsiteX149" fmla="*/ 107951 w 338138"/>
              <a:gd name="connsiteY149" fmla="*/ 55563 h 336550"/>
              <a:gd name="connsiteX150" fmla="*/ 102394 w 338138"/>
              <a:gd name="connsiteY150" fmla="*/ 61913 h 336550"/>
              <a:gd name="connsiteX151" fmla="*/ 96837 w 338138"/>
              <a:gd name="connsiteY151" fmla="*/ 55563 h 336550"/>
              <a:gd name="connsiteX152" fmla="*/ 102394 w 338138"/>
              <a:gd name="connsiteY152" fmla="*/ 49213 h 336550"/>
              <a:gd name="connsiteX153" fmla="*/ 78582 w 338138"/>
              <a:gd name="connsiteY153" fmla="*/ 49213 h 336550"/>
              <a:gd name="connsiteX154" fmla="*/ 84139 w 338138"/>
              <a:gd name="connsiteY154" fmla="*/ 55563 h 336550"/>
              <a:gd name="connsiteX155" fmla="*/ 78582 w 338138"/>
              <a:gd name="connsiteY155" fmla="*/ 61913 h 336550"/>
              <a:gd name="connsiteX156" fmla="*/ 73025 w 338138"/>
              <a:gd name="connsiteY156" fmla="*/ 55563 h 336550"/>
              <a:gd name="connsiteX157" fmla="*/ 78582 w 338138"/>
              <a:gd name="connsiteY157" fmla="*/ 49213 h 336550"/>
              <a:gd name="connsiteX158" fmla="*/ 56357 w 338138"/>
              <a:gd name="connsiteY158" fmla="*/ 49213 h 336550"/>
              <a:gd name="connsiteX159" fmla="*/ 61914 w 338138"/>
              <a:gd name="connsiteY159" fmla="*/ 55563 h 336550"/>
              <a:gd name="connsiteX160" fmla="*/ 56357 w 338138"/>
              <a:gd name="connsiteY160" fmla="*/ 61913 h 336550"/>
              <a:gd name="connsiteX161" fmla="*/ 50800 w 338138"/>
              <a:gd name="connsiteY161" fmla="*/ 55563 h 336550"/>
              <a:gd name="connsiteX162" fmla="*/ 56357 w 338138"/>
              <a:gd name="connsiteY162" fmla="*/ 49213 h 336550"/>
              <a:gd name="connsiteX163" fmla="*/ 315119 w 338138"/>
              <a:gd name="connsiteY163" fmla="*/ 39688 h 336550"/>
              <a:gd name="connsiteX164" fmla="*/ 320675 w 338138"/>
              <a:gd name="connsiteY164" fmla="*/ 44451 h 336550"/>
              <a:gd name="connsiteX165" fmla="*/ 315119 w 338138"/>
              <a:gd name="connsiteY165" fmla="*/ 49215 h 336550"/>
              <a:gd name="connsiteX166" fmla="*/ 309562 w 338138"/>
              <a:gd name="connsiteY166" fmla="*/ 44451 h 336550"/>
              <a:gd name="connsiteX167" fmla="*/ 315119 w 338138"/>
              <a:gd name="connsiteY167" fmla="*/ 39688 h 336550"/>
              <a:gd name="connsiteX168" fmla="*/ 292894 w 338138"/>
              <a:gd name="connsiteY168" fmla="*/ 39688 h 336550"/>
              <a:gd name="connsiteX169" fmla="*/ 298450 w 338138"/>
              <a:gd name="connsiteY169" fmla="*/ 44451 h 336550"/>
              <a:gd name="connsiteX170" fmla="*/ 292894 w 338138"/>
              <a:gd name="connsiteY170" fmla="*/ 49215 h 336550"/>
              <a:gd name="connsiteX171" fmla="*/ 287337 w 338138"/>
              <a:gd name="connsiteY171" fmla="*/ 44451 h 336550"/>
              <a:gd name="connsiteX172" fmla="*/ 292894 w 338138"/>
              <a:gd name="connsiteY172" fmla="*/ 39688 h 336550"/>
              <a:gd name="connsiteX173" fmla="*/ 225425 w 338138"/>
              <a:gd name="connsiteY173" fmla="*/ 39688 h 336550"/>
              <a:gd name="connsiteX174" fmla="*/ 231775 w 338138"/>
              <a:gd name="connsiteY174" fmla="*/ 44451 h 336550"/>
              <a:gd name="connsiteX175" fmla="*/ 225425 w 338138"/>
              <a:gd name="connsiteY175" fmla="*/ 49215 h 336550"/>
              <a:gd name="connsiteX176" fmla="*/ 219075 w 338138"/>
              <a:gd name="connsiteY176" fmla="*/ 44451 h 336550"/>
              <a:gd name="connsiteX177" fmla="*/ 225425 w 338138"/>
              <a:gd name="connsiteY177" fmla="*/ 39688 h 336550"/>
              <a:gd name="connsiteX178" fmla="*/ 202407 w 338138"/>
              <a:gd name="connsiteY178" fmla="*/ 39688 h 336550"/>
              <a:gd name="connsiteX179" fmla="*/ 207963 w 338138"/>
              <a:gd name="connsiteY179" fmla="*/ 44451 h 336550"/>
              <a:gd name="connsiteX180" fmla="*/ 202407 w 338138"/>
              <a:gd name="connsiteY180" fmla="*/ 49215 h 336550"/>
              <a:gd name="connsiteX181" fmla="*/ 196850 w 338138"/>
              <a:gd name="connsiteY181" fmla="*/ 44451 h 336550"/>
              <a:gd name="connsiteX182" fmla="*/ 202407 w 338138"/>
              <a:gd name="connsiteY182" fmla="*/ 39688 h 336550"/>
              <a:gd name="connsiteX183" fmla="*/ 135731 w 338138"/>
              <a:gd name="connsiteY183" fmla="*/ 39688 h 336550"/>
              <a:gd name="connsiteX184" fmla="*/ 141288 w 338138"/>
              <a:gd name="connsiteY184" fmla="*/ 44451 h 336550"/>
              <a:gd name="connsiteX185" fmla="*/ 135731 w 338138"/>
              <a:gd name="connsiteY185" fmla="*/ 49215 h 336550"/>
              <a:gd name="connsiteX186" fmla="*/ 130175 w 338138"/>
              <a:gd name="connsiteY186" fmla="*/ 44451 h 336550"/>
              <a:gd name="connsiteX187" fmla="*/ 135731 w 338138"/>
              <a:gd name="connsiteY187" fmla="*/ 39688 h 336550"/>
              <a:gd name="connsiteX188" fmla="*/ 113506 w 338138"/>
              <a:gd name="connsiteY188" fmla="*/ 39688 h 336550"/>
              <a:gd name="connsiteX189" fmla="*/ 119063 w 338138"/>
              <a:gd name="connsiteY189" fmla="*/ 44451 h 336550"/>
              <a:gd name="connsiteX190" fmla="*/ 113506 w 338138"/>
              <a:gd name="connsiteY190" fmla="*/ 49215 h 336550"/>
              <a:gd name="connsiteX191" fmla="*/ 107950 w 338138"/>
              <a:gd name="connsiteY191" fmla="*/ 44451 h 336550"/>
              <a:gd name="connsiteX192" fmla="*/ 113506 w 338138"/>
              <a:gd name="connsiteY192" fmla="*/ 39688 h 336550"/>
              <a:gd name="connsiteX193" fmla="*/ 45243 w 338138"/>
              <a:gd name="connsiteY193" fmla="*/ 39688 h 336550"/>
              <a:gd name="connsiteX194" fmla="*/ 50800 w 338138"/>
              <a:gd name="connsiteY194" fmla="*/ 44451 h 336550"/>
              <a:gd name="connsiteX195" fmla="*/ 45243 w 338138"/>
              <a:gd name="connsiteY195" fmla="*/ 49215 h 336550"/>
              <a:gd name="connsiteX196" fmla="*/ 39687 w 338138"/>
              <a:gd name="connsiteY196" fmla="*/ 44451 h 336550"/>
              <a:gd name="connsiteX197" fmla="*/ 45243 w 338138"/>
              <a:gd name="connsiteY197" fmla="*/ 39688 h 336550"/>
              <a:gd name="connsiteX198" fmla="*/ 23018 w 338138"/>
              <a:gd name="connsiteY198" fmla="*/ 39688 h 336550"/>
              <a:gd name="connsiteX199" fmla="*/ 28575 w 338138"/>
              <a:gd name="connsiteY199" fmla="*/ 44451 h 336550"/>
              <a:gd name="connsiteX200" fmla="*/ 23018 w 338138"/>
              <a:gd name="connsiteY200" fmla="*/ 49215 h 336550"/>
              <a:gd name="connsiteX201" fmla="*/ 17462 w 338138"/>
              <a:gd name="connsiteY201" fmla="*/ 44451 h 336550"/>
              <a:gd name="connsiteX202" fmla="*/ 23018 w 338138"/>
              <a:gd name="connsiteY202" fmla="*/ 39688 h 336550"/>
              <a:gd name="connsiteX203" fmla="*/ 304007 w 338138"/>
              <a:gd name="connsiteY203" fmla="*/ 26988 h 336550"/>
              <a:gd name="connsiteX204" fmla="*/ 309564 w 338138"/>
              <a:gd name="connsiteY204" fmla="*/ 33338 h 336550"/>
              <a:gd name="connsiteX205" fmla="*/ 304007 w 338138"/>
              <a:gd name="connsiteY205" fmla="*/ 39688 h 336550"/>
              <a:gd name="connsiteX206" fmla="*/ 298450 w 338138"/>
              <a:gd name="connsiteY206" fmla="*/ 33338 h 336550"/>
              <a:gd name="connsiteX207" fmla="*/ 304007 w 338138"/>
              <a:gd name="connsiteY207" fmla="*/ 26988 h 336550"/>
              <a:gd name="connsiteX208" fmla="*/ 281782 w 338138"/>
              <a:gd name="connsiteY208" fmla="*/ 26988 h 336550"/>
              <a:gd name="connsiteX209" fmla="*/ 287339 w 338138"/>
              <a:gd name="connsiteY209" fmla="*/ 33338 h 336550"/>
              <a:gd name="connsiteX210" fmla="*/ 281782 w 338138"/>
              <a:gd name="connsiteY210" fmla="*/ 39688 h 336550"/>
              <a:gd name="connsiteX211" fmla="*/ 276225 w 338138"/>
              <a:gd name="connsiteY211" fmla="*/ 33338 h 336550"/>
              <a:gd name="connsiteX212" fmla="*/ 281782 w 338138"/>
              <a:gd name="connsiteY212" fmla="*/ 26988 h 336550"/>
              <a:gd name="connsiteX213" fmla="*/ 236539 w 338138"/>
              <a:gd name="connsiteY213" fmla="*/ 26988 h 336550"/>
              <a:gd name="connsiteX214" fmla="*/ 241302 w 338138"/>
              <a:gd name="connsiteY214" fmla="*/ 33338 h 336550"/>
              <a:gd name="connsiteX215" fmla="*/ 236539 w 338138"/>
              <a:gd name="connsiteY215" fmla="*/ 39688 h 336550"/>
              <a:gd name="connsiteX216" fmla="*/ 231775 w 338138"/>
              <a:gd name="connsiteY216" fmla="*/ 33338 h 336550"/>
              <a:gd name="connsiteX217" fmla="*/ 236539 w 338138"/>
              <a:gd name="connsiteY217" fmla="*/ 26988 h 336550"/>
              <a:gd name="connsiteX218" fmla="*/ 213519 w 338138"/>
              <a:gd name="connsiteY218" fmla="*/ 26988 h 336550"/>
              <a:gd name="connsiteX219" fmla="*/ 219076 w 338138"/>
              <a:gd name="connsiteY219" fmla="*/ 33338 h 336550"/>
              <a:gd name="connsiteX220" fmla="*/ 213519 w 338138"/>
              <a:gd name="connsiteY220" fmla="*/ 39688 h 336550"/>
              <a:gd name="connsiteX221" fmla="*/ 207962 w 338138"/>
              <a:gd name="connsiteY221" fmla="*/ 33338 h 336550"/>
              <a:gd name="connsiteX222" fmla="*/ 213519 w 338138"/>
              <a:gd name="connsiteY222" fmla="*/ 26988 h 336550"/>
              <a:gd name="connsiteX223" fmla="*/ 191294 w 338138"/>
              <a:gd name="connsiteY223" fmla="*/ 26988 h 336550"/>
              <a:gd name="connsiteX224" fmla="*/ 196851 w 338138"/>
              <a:gd name="connsiteY224" fmla="*/ 33338 h 336550"/>
              <a:gd name="connsiteX225" fmla="*/ 191294 w 338138"/>
              <a:gd name="connsiteY225" fmla="*/ 39688 h 336550"/>
              <a:gd name="connsiteX226" fmla="*/ 185737 w 338138"/>
              <a:gd name="connsiteY226" fmla="*/ 33338 h 336550"/>
              <a:gd name="connsiteX227" fmla="*/ 191294 w 338138"/>
              <a:gd name="connsiteY227" fmla="*/ 26988 h 336550"/>
              <a:gd name="connsiteX228" fmla="*/ 146844 w 338138"/>
              <a:gd name="connsiteY228" fmla="*/ 26988 h 336550"/>
              <a:gd name="connsiteX229" fmla="*/ 152401 w 338138"/>
              <a:gd name="connsiteY229" fmla="*/ 33338 h 336550"/>
              <a:gd name="connsiteX230" fmla="*/ 146844 w 338138"/>
              <a:gd name="connsiteY230" fmla="*/ 39688 h 336550"/>
              <a:gd name="connsiteX231" fmla="*/ 141287 w 338138"/>
              <a:gd name="connsiteY231" fmla="*/ 33338 h 336550"/>
              <a:gd name="connsiteX232" fmla="*/ 146844 w 338138"/>
              <a:gd name="connsiteY232" fmla="*/ 26988 h 336550"/>
              <a:gd name="connsiteX233" fmla="*/ 124619 w 338138"/>
              <a:gd name="connsiteY233" fmla="*/ 26988 h 336550"/>
              <a:gd name="connsiteX234" fmla="*/ 130176 w 338138"/>
              <a:gd name="connsiteY234" fmla="*/ 33338 h 336550"/>
              <a:gd name="connsiteX235" fmla="*/ 124619 w 338138"/>
              <a:gd name="connsiteY235" fmla="*/ 39688 h 336550"/>
              <a:gd name="connsiteX236" fmla="*/ 119062 w 338138"/>
              <a:gd name="connsiteY236" fmla="*/ 33338 h 336550"/>
              <a:gd name="connsiteX237" fmla="*/ 124619 w 338138"/>
              <a:gd name="connsiteY237" fmla="*/ 26988 h 336550"/>
              <a:gd name="connsiteX238" fmla="*/ 102394 w 338138"/>
              <a:gd name="connsiteY238" fmla="*/ 26988 h 336550"/>
              <a:gd name="connsiteX239" fmla="*/ 107951 w 338138"/>
              <a:gd name="connsiteY239" fmla="*/ 33338 h 336550"/>
              <a:gd name="connsiteX240" fmla="*/ 102394 w 338138"/>
              <a:gd name="connsiteY240" fmla="*/ 39688 h 336550"/>
              <a:gd name="connsiteX241" fmla="*/ 96837 w 338138"/>
              <a:gd name="connsiteY241" fmla="*/ 33338 h 336550"/>
              <a:gd name="connsiteX242" fmla="*/ 102394 w 338138"/>
              <a:gd name="connsiteY242" fmla="*/ 26988 h 336550"/>
              <a:gd name="connsiteX243" fmla="*/ 56357 w 338138"/>
              <a:gd name="connsiteY243" fmla="*/ 26988 h 336550"/>
              <a:gd name="connsiteX244" fmla="*/ 61914 w 338138"/>
              <a:gd name="connsiteY244" fmla="*/ 33338 h 336550"/>
              <a:gd name="connsiteX245" fmla="*/ 56357 w 338138"/>
              <a:gd name="connsiteY245" fmla="*/ 39688 h 336550"/>
              <a:gd name="connsiteX246" fmla="*/ 50800 w 338138"/>
              <a:gd name="connsiteY246" fmla="*/ 33338 h 336550"/>
              <a:gd name="connsiteX247" fmla="*/ 56357 w 338138"/>
              <a:gd name="connsiteY247" fmla="*/ 26988 h 336550"/>
              <a:gd name="connsiteX248" fmla="*/ 34132 w 338138"/>
              <a:gd name="connsiteY248" fmla="*/ 26988 h 336550"/>
              <a:gd name="connsiteX249" fmla="*/ 39689 w 338138"/>
              <a:gd name="connsiteY249" fmla="*/ 33338 h 336550"/>
              <a:gd name="connsiteX250" fmla="*/ 34132 w 338138"/>
              <a:gd name="connsiteY250" fmla="*/ 39688 h 336550"/>
              <a:gd name="connsiteX251" fmla="*/ 28575 w 338138"/>
              <a:gd name="connsiteY251" fmla="*/ 33338 h 336550"/>
              <a:gd name="connsiteX252" fmla="*/ 34132 w 338138"/>
              <a:gd name="connsiteY252" fmla="*/ 26988 h 336550"/>
              <a:gd name="connsiteX253" fmla="*/ 315119 w 338138"/>
              <a:gd name="connsiteY253" fmla="*/ 17463 h 336550"/>
              <a:gd name="connsiteX254" fmla="*/ 320675 w 338138"/>
              <a:gd name="connsiteY254" fmla="*/ 22226 h 336550"/>
              <a:gd name="connsiteX255" fmla="*/ 315119 w 338138"/>
              <a:gd name="connsiteY255" fmla="*/ 26990 h 336550"/>
              <a:gd name="connsiteX256" fmla="*/ 309562 w 338138"/>
              <a:gd name="connsiteY256" fmla="*/ 22226 h 336550"/>
              <a:gd name="connsiteX257" fmla="*/ 315119 w 338138"/>
              <a:gd name="connsiteY257" fmla="*/ 17463 h 336550"/>
              <a:gd name="connsiteX258" fmla="*/ 292894 w 338138"/>
              <a:gd name="connsiteY258" fmla="*/ 17463 h 336550"/>
              <a:gd name="connsiteX259" fmla="*/ 298450 w 338138"/>
              <a:gd name="connsiteY259" fmla="*/ 22226 h 336550"/>
              <a:gd name="connsiteX260" fmla="*/ 292894 w 338138"/>
              <a:gd name="connsiteY260" fmla="*/ 26990 h 336550"/>
              <a:gd name="connsiteX261" fmla="*/ 287337 w 338138"/>
              <a:gd name="connsiteY261" fmla="*/ 22226 h 336550"/>
              <a:gd name="connsiteX262" fmla="*/ 292894 w 338138"/>
              <a:gd name="connsiteY262" fmla="*/ 17463 h 336550"/>
              <a:gd name="connsiteX263" fmla="*/ 225425 w 338138"/>
              <a:gd name="connsiteY263" fmla="*/ 17463 h 336550"/>
              <a:gd name="connsiteX264" fmla="*/ 231775 w 338138"/>
              <a:gd name="connsiteY264" fmla="*/ 22226 h 336550"/>
              <a:gd name="connsiteX265" fmla="*/ 225425 w 338138"/>
              <a:gd name="connsiteY265" fmla="*/ 26990 h 336550"/>
              <a:gd name="connsiteX266" fmla="*/ 219075 w 338138"/>
              <a:gd name="connsiteY266" fmla="*/ 22226 h 336550"/>
              <a:gd name="connsiteX267" fmla="*/ 225425 w 338138"/>
              <a:gd name="connsiteY267" fmla="*/ 17463 h 336550"/>
              <a:gd name="connsiteX268" fmla="*/ 202407 w 338138"/>
              <a:gd name="connsiteY268" fmla="*/ 17463 h 336550"/>
              <a:gd name="connsiteX269" fmla="*/ 207963 w 338138"/>
              <a:gd name="connsiteY269" fmla="*/ 22226 h 336550"/>
              <a:gd name="connsiteX270" fmla="*/ 202407 w 338138"/>
              <a:gd name="connsiteY270" fmla="*/ 26990 h 336550"/>
              <a:gd name="connsiteX271" fmla="*/ 196850 w 338138"/>
              <a:gd name="connsiteY271" fmla="*/ 22226 h 336550"/>
              <a:gd name="connsiteX272" fmla="*/ 202407 w 338138"/>
              <a:gd name="connsiteY272" fmla="*/ 17463 h 336550"/>
              <a:gd name="connsiteX273" fmla="*/ 135731 w 338138"/>
              <a:gd name="connsiteY273" fmla="*/ 17463 h 336550"/>
              <a:gd name="connsiteX274" fmla="*/ 141288 w 338138"/>
              <a:gd name="connsiteY274" fmla="*/ 22226 h 336550"/>
              <a:gd name="connsiteX275" fmla="*/ 135731 w 338138"/>
              <a:gd name="connsiteY275" fmla="*/ 26990 h 336550"/>
              <a:gd name="connsiteX276" fmla="*/ 130175 w 338138"/>
              <a:gd name="connsiteY276" fmla="*/ 22226 h 336550"/>
              <a:gd name="connsiteX277" fmla="*/ 135731 w 338138"/>
              <a:gd name="connsiteY277" fmla="*/ 17463 h 336550"/>
              <a:gd name="connsiteX278" fmla="*/ 113506 w 338138"/>
              <a:gd name="connsiteY278" fmla="*/ 17463 h 336550"/>
              <a:gd name="connsiteX279" fmla="*/ 119063 w 338138"/>
              <a:gd name="connsiteY279" fmla="*/ 22226 h 336550"/>
              <a:gd name="connsiteX280" fmla="*/ 113506 w 338138"/>
              <a:gd name="connsiteY280" fmla="*/ 26990 h 336550"/>
              <a:gd name="connsiteX281" fmla="*/ 107950 w 338138"/>
              <a:gd name="connsiteY281" fmla="*/ 22226 h 336550"/>
              <a:gd name="connsiteX282" fmla="*/ 113506 w 338138"/>
              <a:gd name="connsiteY282" fmla="*/ 17463 h 336550"/>
              <a:gd name="connsiteX283" fmla="*/ 45243 w 338138"/>
              <a:gd name="connsiteY283" fmla="*/ 17463 h 336550"/>
              <a:gd name="connsiteX284" fmla="*/ 50800 w 338138"/>
              <a:gd name="connsiteY284" fmla="*/ 22226 h 336550"/>
              <a:gd name="connsiteX285" fmla="*/ 45243 w 338138"/>
              <a:gd name="connsiteY285" fmla="*/ 26990 h 336550"/>
              <a:gd name="connsiteX286" fmla="*/ 39687 w 338138"/>
              <a:gd name="connsiteY286" fmla="*/ 22226 h 336550"/>
              <a:gd name="connsiteX287" fmla="*/ 45243 w 338138"/>
              <a:gd name="connsiteY287" fmla="*/ 17463 h 336550"/>
              <a:gd name="connsiteX288" fmla="*/ 23018 w 338138"/>
              <a:gd name="connsiteY288" fmla="*/ 17463 h 336550"/>
              <a:gd name="connsiteX289" fmla="*/ 28575 w 338138"/>
              <a:gd name="connsiteY289" fmla="*/ 22226 h 336550"/>
              <a:gd name="connsiteX290" fmla="*/ 23018 w 338138"/>
              <a:gd name="connsiteY290" fmla="*/ 26990 h 336550"/>
              <a:gd name="connsiteX291" fmla="*/ 17462 w 338138"/>
              <a:gd name="connsiteY291" fmla="*/ 22226 h 336550"/>
              <a:gd name="connsiteX292" fmla="*/ 23018 w 338138"/>
              <a:gd name="connsiteY292" fmla="*/ 17463 h 336550"/>
              <a:gd name="connsiteX293" fmla="*/ 17956 w 338138"/>
              <a:gd name="connsiteY293" fmla="*/ 11113 h 336550"/>
              <a:gd name="connsiteX294" fmla="*/ 12700 w 338138"/>
              <a:gd name="connsiteY294" fmla="*/ 16387 h 336550"/>
              <a:gd name="connsiteX295" fmla="*/ 12700 w 338138"/>
              <a:gd name="connsiteY295" fmla="*/ 26934 h 336550"/>
              <a:gd name="connsiteX296" fmla="*/ 17956 w 338138"/>
              <a:gd name="connsiteY296" fmla="*/ 33526 h 336550"/>
              <a:gd name="connsiteX297" fmla="*/ 12700 w 338138"/>
              <a:gd name="connsiteY297" fmla="*/ 38800 h 336550"/>
              <a:gd name="connsiteX298" fmla="*/ 12700 w 338138"/>
              <a:gd name="connsiteY298" fmla="*/ 88901 h 336550"/>
              <a:gd name="connsiteX299" fmla="*/ 62633 w 338138"/>
              <a:gd name="connsiteY299" fmla="*/ 88901 h 336550"/>
              <a:gd name="connsiteX300" fmla="*/ 67889 w 338138"/>
              <a:gd name="connsiteY300" fmla="*/ 83627 h 336550"/>
              <a:gd name="connsiteX301" fmla="*/ 73145 w 338138"/>
              <a:gd name="connsiteY301" fmla="*/ 88901 h 336550"/>
              <a:gd name="connsiteX302" fmla="*/ 84971 w 338138"/>
              <a:gd name="connsiteY302" fmla="*/ 88901 h 336550"/>
              <a:gd name="connsiteX303" fmla="*/ 90227 w 338138"/>
              <a:gd name="connsiteY303" fmla="*/ 83627 h 336550"/>
              <a:gd name="connsiteX304" fmla="*/ 96797 w 338138"/>
              <a:gd name="connsiteY304" fmla="*/ 88901 h 336550"/>
              <a:gd name="connsiteX305" fmla="*/ 151987 w 338138"/>
              <a:gd name="connsiteY305" fmla="*/ 88901 h 336550"/>
              <a:gd name="connsiteX306" fmla="*/ 157243 w 338138"/>
              <a:gd name="connsiteY306" fmla="*/ 83627 h 336550"/>
              <a:gd name="connsiteX307" fmla="*/ 163813 w 338138"/>
              <a:gd name="connsiteY307" fmla="*/ 88901 h 336550"/>
              <a:gd name="connsiteX308" fmla="*/ 174325 w 338138"/>
              <a:gd name="connsiteY308" fmla="*/ 88901 h 336550"/>
              <a:gd name="connsiteX309" fmla="*/ 180895 w 338138"/>
              <a:gd name="connsiteY309" fmla="*/ 83627 h 336550"/>
              <a:gd name="connsiteX310" fmla="*/ 186151 w 338138"/>
              <a:gd name="connsiteY310" fmla="*/ 88901 h 336550"/>
              <a:gd name="connsiteX311" fmla="*/ 241341 w 338138"/>
              <a:gd name="connsiteY311" fmla="*/ 88901 h 336550"/>
              <a:gd name="connsiteX312" fmla="*/ 247911 w 338138"/>
              <a:gd name="connsiteY312" fmla="*/ 83627 h 336550"/>
              <a:gd name="connsiteX313" fmla="*/ 253167 w 338138"/>
              <a:gd name="connsiteY313" fmla="*/ 88901 h 336550"/>
              <a:gd name="connsiteX314" fmla="*/ 264993 w 338138"/>
              <a:gd name="connsiteY314" fmla="*/ 88901 h 336550"/>
              <a:gd name="connsiteX315" fmla="*/ 270249 w 338138"/>
              <a:gd name="connsiteY315" fmla="*/ 83627 h 336550"/>
              <a:gd name="connsiteX316" fmla="*/ 275505 w 338138"/>
              <a:gd name="connsiteY316" fmla="*/ 88901 h 336550"/>
              <a:gd name="connsiteX317" fmla="*/ 325438 w 338138"/>
              <a:gd name="connsiteY317" fmla="*/ 88901 h 336550"/>
              <a:gd name="connsiteX318" fmla="*/ 325438 w 338138"/>
              <a:gd name="connsiteY318" fmla="*/ 38800 h 336550"/>
              <a:gd name="connsiteX319" fmla="*/ 320182 w 338138"/>
              <a:gd name="connsiteY319" fmla="*/ 33526 h 336550"/>
              <a:gd name="connsiteX320" fmla="*/ 325438 w 338138"/>
              <a:gd name="connsiteY320" fmla="*/ 26934 h 336550"/>
              <a:gd name="connsiteX321" fmla="*/ 325438 w 338138"/>
              <a:gd name="connsiteY321" fmla="*/ 16387 h 336550"/>
              <a:gd name="connsiteX322" fmla="*/ 320182 w 338138"/>
              <a:gd name="connsiteY322" fmla="*/ 11113 h 336550"/>
              <a:gd name="connsiteX323" fmla="*/ 309670 w 338138"/>
              <a:gd name="connsiteY323" fmla="*/ 11113 h 336550"/>
              <a:gd name="connsiteX324" fmla="*/ 303100 w 338138"/>
              <a:gd name="connsiteY324" fmla="*/ 16387 h 336550"/>
              <a:gd name="connsiteX325" fmla="*/ 297844 w 338138"/>
              <a:gd name="connsiteY325" fmla="*/ 11113 h 336550"/>
              <a:gd name="connsiteX326" fmla="*/ 287331 w 338138"/>
              <a:gd name="connsiteY326" fmla="*/ 11113 h 336550"/>
              <a:gd name="connsiteX327" fmla="*/ 280761 w 338138"/>
              <a:gd name="connsiteY327" fmla="*/ 16387 h 336550"/>
              <a:gd name="connsiteX328" fmla="*/ 275505 w 338138"/>
              <a:gd name="connsiteY328" fmla="*/ 11113 h 336550"/>
              <a:gd name="connsiteX329" fmla="*/ 241341 w 338138"/>
              <a:gd name="connsiteY329" fmla="*/ 11113 h 336550"/>
              <a:gd name="connsiteX330" fmla="*/ 236084 w 338138"/>
              <a:gd name="connsiteY330" fmla="*/ 16387 h 336550"/>
              <a:gd name="connsiteX331" fmla="*/ 230828 w 338138"/>
              <a:gd name="connsiteY331" fmla="*/ 11113 h 336550"/>
              <a:gd name="connsiteX332" fmla="*/ 219002 w 338138"/>
              <a:gd name="connsiteY332" fmla="*/ 11113 h 336550"/>
              <a:gd name="connsiteX333" fmla="*/ 213746 w 338138"/>
              <a:gd name="connsiteY333" fmla="*/ 16387 h 336550"/>
              <a:gd name="connsiteX334" fmla="*/ 208490 w 338138"/>
              <a:gd name="connsiteY334" fmla="*/ 11113 h 336550"/>
              <a:gd name="connsiteX335" fmla="*/ 196664 w 338138"/>
              <a:gd name="connsiteY335" fmla="*/ 11113 h 336550"/>
              <a:gd name="connsiteX336" fmla="*/ 191408 w 338138"/>
              <a:gd name="connsiteY336" fmla="*/ 16387 h 336550"/>
              <a:gd name="connsiteX337" fmla="*/ 186151 w 338138"/>
              <a:gd name="connsiteY337" fmla="*/ 11113 h 336550"/>
              <a:gd name="connsiteX338" fmla="*/ 151987 w 338138"/>
              <a:gd name="connsiteY338" fmla="*/ 11113 h 336550"/>
              <a:gd name="connsiteX339" fmla="*/ 146730 w 338138"/>
              <a:gd name="connsiteY339" fmla="*/ 16387 h 336550"/>
              <a:gd name="connsiteX340" fmla="*/ 141474 w 338138"/>
              <a:gd name="connsiteY340" fmla="*/ 11113 h 336550"/>
              <a:gd name="connsiteX341" fmla="*/ 129648 w 338138"/>
              <a:gd name="connsiteY341" fmla="*/ 11113 h 336550"/>
              <a:gd name="connsiteX342" fmla="*/ 124392 w 338138"/>
              <a:gd name="connsiteY342" fmla="*/ 16387 h 336550"/>
              <a:gd name="connsiteX343" fmla="*/ 119136 w 338138"/>
              <a:gd name="connsiteY343" fmla="*/ 11113 h 336550"/>
              <a:gd name="connsiteX344" fmla="*/ 107310 w 338138"/>
              <a:gd name="connsiteY344" fmla="*/ 11113 h 336550"/>
              <a:gd name="connsiteX345" fmla="*/ 102054 w 338138"/>
              <a:gd name="connsiteY345" fmla="*/ 16387 h 336550"/>
              <a:gd name="connsiteX346" fmla="*/ 96797 w 338138"/>
              <a:gd name="connsiteY346" fmla="*/ 11113 h 336550"/>
              <a:gd name="connsiteX347" fmla="*/ 62633 w 338138"/>
              <a:gd name="connsiteY347" fmla="*/ 11113 h 336550"/>
              <a:gd name="connsiteX348" fmla="*/ 57377 w 338138"/>
              <a:gd name="connsiteY348" fmla="*/ 16387 h 336550"/>
              <a:gd name="connsiteX349" fmla="*/ 50807 w 338138"/>
              <a:gd name="connsiteY349" fmla="*/ 11113 h 336550"/>
              <a:gd name="connsiteX350" fmla="*/ 40294 w 338138"/>
              <a:gd name="connsiteY350" fmla="*/ 11113 h 336550"/>
              <a:gd name="connsiteX351" fmla="*/ 35038 w 338138"/>
              <a:gd name="connsiteY351" fmla="*/ 16387 h 336550"/>
              <a:gd name="connsiteX352" fmla="*/ 28468 w 338138"/>
              <a:gd name="connsiteY352" fmla="*/ 11113 h 336550"/>
              <a:gd name="connsiteX353" fmla="*/ 17956 w 338138"/>
              <a:gd name="connsiteY353" fmla="*/ 11113 h 336550"/>
              <a:gd name="connsiteX354" fmla="*/ 0 w 338138"/>
              <a:gd name="connsiteY354" fmla="*/ 0 h 336550"/>
              <a:gd name="connsiteX355" fmla="*/ 338138 w 338138"/>
              <a:gd name="connsiteY355" fmla="*/ 0 h 336550"/>
              <a:gd name="connsiteX356" fmla="*/ 338138 w 338138"/>
              <a:gd name="connsiteY356" fmla="*/ 101600 h 336550"/>
              <a:gd name="connsiteX357" fmla="*/ 309563 w 338138"/>
              <a:gd name="connsiteY357" fmla="*/ 101600 h 336550"/>
              <a:gd name="connsiteX358" fmla="*/ 309563 w 338138"/>
              <a:gd name="connsiteY358" fmla="*/ 279400 h 336550"/>
              <a:gd name="connsiteX359" fmla="*/ 298451 w 338138"/>
              <a:gd name="connsiteY359" fmla="*/ 279400 h 336550"/>
              <a:gd name="connsiteX360" fmla="*/ 298451 w 338138"/>
              <a:gd name="connsiteY360" fmla="*/ 101600 h 336550"/>
              <a:gd name="connsiteX361" fmla="*/ 34925 w 338138"/>
              <a:gd name="connsiteY361" fmla="*/ 101600 h 336550"/>
              <a:gd name="connsiteX362" fmla="*/ 34925 w 338138"/>
              <a:gd name="connsiteY362" fmla="*/ 279400 h 336550"/>
              <a:gd name="connsiteX363" fmla="*/ 22225 w 338138"/>
              <a:gd name="connsiteY363" fmla="*/ 279400 h 336550"/>
              <a:gd name="connsiteX364" fmla="*/ 22225 w 338138"/>
              <a:gd name="connsiteY364" fmla="*/ 101600 h 336550"/>
              <a:gd name="connsiteX365" fmla="*/ 0 w 338138"/>
              <a:gd name="connsiteY365" fmla="*/ 10160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</a:cxnLst>
            <a:rect l="l" t="t" r="r" b="b"/>
            <a:pathLst>
              <a:path w="338138" h="336550">
                <a:moveTo>
                  <a:pt x="169069" y="292100"/>
                </a:moveTo>
                <a:cubicBezTo>
                  <a:pt x="171847" y="292100"/>
                  <a:pt x="174625" y="294670"/>
                  <a:pt x="174625" y="297241"/>
                </a:cubicBezTo>
                <a:cubicBezTo>
                  <a:pt x="174625" y="297241"/>
                  <a:pt x="174625" y="297241"/>
                  <a:pt x="174625" y="313948"/>
                </a:cubicBezTo>
                <a:cubicBezTo>
                  <a:pt x="174625" y="316518"/>
                  <a:pt x="171847" y="319088"/>
                  <a:pt x="169069" y="319088"/>
                </a:cubicBezTo>
                <a:cubicBezTo>
                  <a:pt x="166290" y="319088"/>
                  <a:pt x="163512" y="316518"/>
                  <a:pt x="163512" y="313948"/>
                </a:cubicBezTo>
                <a:cubicBezTo>
                  <a:pt x="163512" y="313948"/>
                  <a:pt x="163512" y="313948"/>
                  <a:pt x="163512" y="297241"/>
                </a:cubicBezTo>
                <a:cubicBezTo>
                  <a:pt x="163512" y="294670"/>
                  <a:pt x="166290" y="292100"/>
                  <a:pt x="169069" y="292100"/>
                </a:cubicBezTo>
                <a:close/>
                <a:moveTo>
                  <a:pt x="169069" y="252413"/>
                </a:moveTo>
                <a:cubicBezTo>
                  <a:pt x="171847" y="252413"/>
                  <a:pt x="174625" y="254983"/>
                  <a:pt x="174625" y="257554"/>
                </a:cubicBezTo>
                <a:cubicBezTo>
                  <a:pt x="174625" y="257554"/>
                  <a:pt x="174625" y="257554"/>
                  <a:pt x="174625" y="274261"/>
                </a:cubicBezTo>
                <a:cubicBezTo>
                  <a:pt x="174625" y="276831"/>
                  <a:pt x="171847" y="279401"/>
                  <a:pt x="169069" y="279401"/>
                </a:cubicBezTo>
                <a:cubicBezTo>
                  <a:pt x="166290" y="279401"/>
                  <a:pt x="163512" y="276831"/>
                  <a:pt x="163512" y="274261"/>
                </a:cubicBezTo>
                <a:cubicBezTo>
                  <a:pt x="163512" y="274261"/>
                  <a:pt x="163512" y="274261"/>
                  <a:pt x="163512" y="257554"/>
                </a:cubicBezTo>
                <a:cubicBezTo>
                  <a:pt x="163512" y="254983"/>
                  <a:pt x="166290" y="252413"/>
                  <a:pt x="169069" y="252413"/>
                </a:cubicBezTo>
                <a:close/>
                <a:moveTo>
                  <a:pt x="169069" y="219075"/>
                </a:moveTo>
                <a:cubicBezTo>
                  <a:pt x="171847" y="219075"/>
                  <a:pt x="174625" y="221690"/>
                  <a:pt x="174625" y="225612"/>
                </a:cubicBezTo>
                <a:cubicBezTo>
                  <a:pt x="174625" y="225612"/>
                  <a:pt x="174625" y="225612"/>
                  <a:pt x="174625" y="236071"/>
                </a:cubicBezTo>
                <a:cubicBezTo>
                  <a:pt x="174625" y="239993"/>
                  <a:pt x="171847" y="241300"/>
                  <a:pt x="169069" y="241300"/>
                </a:cubicBezTo>
                <a:cubicBezTo>
                  <a:pt x="166290" y="241300"/>
                  <a:pt x="163512" y="239993"/>
                  <a:pt x="163512" y="236071"/>
                </a:cubicBezTo>
                <a:cubicBezTo>
                  <a:pt x="163512" y="236071"/>
                  <a:pt x="163512" y="236071"/>
                  <a:pt x="163512" y="225612"/>
                </a:cubicBezTo>
                <a:cubicBezTo>
                  <a:pt x="163512" y="221690"/>
                  <a:pt x="166290" y="219075"/>
                  <a:pt x="169069" y="219075"/>
                </a:cubicBezTo>
                <a:close/>
                <a:moveTo>
                  <a:pt x="169069" y="190500"/>
                </a:moveTo>
                <a:cubicBezTo>
                  <a:pt x="171847" y="190500"/>
                  <a:pt x="174625" y="193115"/>
                  <a:pt x="174625" y="195730"/>
                </a:cubicBezTo>
                <a:cubicBezTo>
                  <a:pt x="174625" y="195730"/>
                  <a:pt x="174625" y="195730"/>
                  <a:pt x="174625" y="207496"/>
                </a:cubicBezTo>
                <a:cubicBezTo>
                  <a:pt x="174625" y="210110"/>
                  <a:pt x="171847" y="212725"/>
                  <a:pt x="169069" y="212725"/>
                </a:cubicBezTo>
                <a:cubicBezTo>
                  <a:pt x="166290" y="212725"/>
                  <a:pt x="163512" y="210110"/>
                  <a:pt x="163512" y="207496"/>
                </a:cubicBezTo>
                <a:cubicBezTo>
                  <a:pt x="163512" y="207496"/>
                  <a:pt x="163512" y="207496"/>
                  <a:pt x="163512" y="195730"/>
                </a:cubicBezTo>
                <a:cubicBezTo>
                  <a:pt x="163512" y="193115"/>
                  <a:pt x="166290" y="190500"/>
                  <a:pt x="169069" y="190500"/>
                </a:cubicBezTo>
                <a:close/>
                <a:moveTo>
                  <a:pt x="169069" y="163513"/>
                </a:moveTo>
                <a:cubicBezTo>
                  <a:pt x="171847" y="163513"/>
                  <a:pt x="174625" y="166128"/>
                  <a:pt x="174625" y="168743"/>
                </a:cubicBezTo>
                <a:cubicBezTo>
                  <a:pt x="174625" y="168743"/>
                  <a:pt x="174625" y="168743"/>
                  <a:pt x="174625" y="180509"/>
                </a:cubicBezTo>
                <a:cubicBezTo>
                  <a:pt x="174625" y="183123"/>
                  <a:pt x="171847" y="185738"/>
                  <a:pt x="169069" y="185738"/>
                </a:cubicBezTo>
                <a:cubicBezTo>
                  <a:pt x="166290" y="185738"/>
                  <a:pt x="163512" y="183123"/>
                  <a:pt x="163512" y="180509"/>
                </a:cubicBezTo>
                <a:cubicBezTo>
                  <a:pt x="163512" y="180509"/>
                  <a:pt x="163512" y="180509"/>
                  <a:pt x="163512" y="168743"/>
                </a:cubicBezTo>
                <a:cubicBezTo>
                  <a:pt x="163512" y="166128"/>
                  <a:pt x="166290" y="163513"/>
                  <a:pt x="169069" y="163513"/>
                </a:cubicBezTo>
                <a:close/>
                <a:moveTo>
                  <a:pt x="111125" y="157163"/>
                </a:moveTo>
                <a:lnTo>
                  <a:pt x="47625" y="325438"/>
                </a:lnTo>
                <a:lnTo>
                  <a:pt x="290513" y="325438"/>
                </a:lnTo>
                <a:lnTo>
                  <a:pt x="227013" y="157163"/>
                </a:lnTo>
                <a:close/>
                <a:moveTo>
                  <a:pt x="103188" y="146050"/>
                </a:moveTo>
                <a:lnTo>
                  <a:pt x="234951" y="146050"/>
                </a:lnTo>
                <a:lnTo>
                  <a:pt x="306388" y="336550"/>
                </a:lnTo>
                <a:lnTo>
                  <a:pt x="31750" y="336550"/>
                </a:lnTo>
                <a:close/>
                <a:moveTo>
                  <a:pt x="281782" y="71438"/>
                </a:moveTo>
                <a:cubicBezTo>
                  <a:pt x="284851" y="71438"/>
                  <a:pt x="287339" y="74281"/>
                  <a:pt x="287339" y="77788"/>
                </a:cubicBezTo>
                <a:cubicBezTo>
                  <a:pt x="287339" y="81295"/>
                  <a:pt x="284851" y="84138"/>
                  <a:pt x="281782" y="84138"/>
                </a:cubicBezTo>
                <a:cubicBezTo>
                  <a:pt x="278713" y="84138"/>
                  <a:pt x="276225" y="81295"/>
                  <a:pt x="276225" y="77788"/>
                </a:cubicBezTo>
                <a:cubicBezTo>
                  <a:pt x="276225" y="74281"/>
                  <a:pt x="278713" y="71438"/>
                  <a:pt x="281782" y="71438"/>
                </a:cubicBezTo>
                <a:close/>
                <a:moveTo>
                  <a:pt x="259557" y="71438"/>
                </a:moveTo>
                <a:cubicBezTo>
                  <a:pt x="262626" y="71438"/>
                  <a:pt x="265114" y="74281"/>
                  <a:pt x="265114" y="77788"/>
                </a:cubicBezTo>
                <a:cubicBezTo>
                  <a:pt x="265114" y="81295"/>
                  <a:pt x="262626" y="84138"/>
                  <a:pt x="259557" y="84138"/>
                </a:cubicBezTo>
                <a:cubicBezTo>
                  <a:pt x="256488" y="84138"/>
                  <a:pt x="254000" y="81295"/>
                  <a:pt x="254000" y="77788"/>
                </a:cubicBezTo>
                <a:cubicBezTo>
                  <a:pt x="254000" y="74281"/>
                  <a:pt x="256488" y="71438"/>
                  <a:pt x="259557" y="71438"/>
                </a:cubicBezTo>
                <a:close/>
                <a:moveTo>
                  <a:pt x="236539" y="71438"/>
                </a:moveTo>
                <a:cubicBezTo>
                  <a:pt x="239169" y="71438"/>
                  <a:pt x="241302" y="74281"/>
                  <a:pt x="241302" y="77788"/>
                </a:cubicBezTo>
                <a:cubicBezTo>
                  <a:pt x="241302" y="81294"/>
                  <a:pt x="239169" y="84138"/>
                  <a:pt x="236539" y="84138"/>
                </a:cubicBezTo>
                <a:cubicBezTo>
                  <a:pt x="233908" y="84138"/>
                  <a:pt x="231775" y="81294"/>
                  <a:pt x="231775" y="77788"/>
                </a:cubicBezTo>
                <a:cubicBezTo>
                  <a:pt x="231775" y="74281"/>
                  <a:pt x="233908" y="71438"/>
                  <a:pt x="236539" y="71438"/>
                </a:cubicBezTo>
                <a:close/>
                <a:moveTo>
                  <a:pt x="191294" y="71438"/>
                </a:moveTo>
                <a:cubicBezTo>
                  <a:pt x="194363" y="71438"/>
                  <a:pt x="196851" y="74281"/>
                  <a:pt x="196851" y="77788"/>
                </a:cubicBezTo>
                <a:cubicBezTo>
                  <a:pt x="196851" y="81295"/>
                  <a:pt x="194363" y="84138"/>
                  <a:pt x="191294" y="84138"/>
                </a:cubicBezTo>
                <a:cubicBezTo>
                  <a:pt x="188225" y="84138"/>
                  <a:pt x="185737" y="81295"/>
                  <a:pt x="185737" y="77788"/>
                </a:cubicBezTo>
                <a:cubicBezTo>
                  <a:pt x="185737" y="74281"/>
                  <a:pt x="188225" y="71438"/>
                  <a:pt x="191294" y="71438"/>
                </a:cubicBezTo>
                <a:close/>
                <a:moveTo>
                  <a:pt x="169069" y="71438"/>
                </a:moveTo>
                <a:cubicBezTo>
                  <a:pt x="172138" y="71438"/>
                  <a:pt x="174626" y="74281"/>
                  <a:pt x="174626" y="77788"/>
                </a:cubicBezTo>
                <a:cubicBezTo>
                  <a:pt x="174626" y="81295"/>
                  <a:pt x="172138" y="84138"/>
                  <a:pt x="169069" y="84138"/>
                </a:cubicBezTo>
                <a:cubicBezTo>
                  <a:pt x="166000" y="84138"/>
                  <a:pt x="163512" y="81295"/>
                  <a:pt x="163512" y="77788"/>
                </a:cubicBezTo>
                <a:cubicBezTo>
                  <a:pt x="163512" y="74281"/>
                  <a:pt x="166000" y="71438"/>
                  <a:pt x="169069" y="71438"/>
                </a:cubicBezTo>
                <a:close/>
                <a:moveTo>
                  <a:pt x="146844" y="71438"/>
                </a:moveTo>
                <a:cubicBezTo>
                  <a:pt x="149913" y="71438"/>
                  <a:pt x="152401" y="74281"/>
                  <a:pt x="152401" y="77788"/>
                </a:cubicBezTo>
                <a:cubicBezTo>
                  <a:pt x="152401" y="81295"/>
                  <a:pt x="149913" y="84138"/>
                  <a:pt x="146844" y="84138"/>
                </a:cubicBezTo>
                <a:cubicBezTo>
                  <a:pt x="143775" y="84138"/>
                  <a:pt x="141287" y="81295"/>
                  <a:pt x="141287" y="77788"/>
                </a:cubicBezTo>
                <a:cubicBezTo>
                  <a:pt x="141287" y="74281"/>
                  <a:pt x="143775" y="71438"/>
                  <a:pt x="146844" y="71438"/>
                </a:cubicBezTo>
                <a:close/>
                <a:moveTo>
                  <a:pt x="102394" y="71438"/>
                </a:moveTo>
                <a:cubicBezTo>
                  <a:pt x="105463" y="71438"/>
                  <a:pt x="107951" y="74281"/>
                  <a:pt x="107951" y="77788"/>
                </a:cubicBezTo>
                <a:cubicBezTo>
                  <a:pt x="107951" y="81295"/>
                  <a:pt x="105463" y="84138"/>
                  <a:pt x="102394" y="84138"/>
                </a:cubicBezTo>
                <a:cubicBezTo>
                  <a:pt x="99325" y="84138"/>
                  <a:pt x="96837" y="81295"/>
                  <a:pt x="96837" y="77788"/>
                </a:cubicBezTo>
                <a:cubicBezTo>
                  <a:pt x="96837" y="74281"/>
                  <a:pt x="99325" y="71438"/>
                  <a:pt x="102394" y="71438"/>
                </a:cubicBezTo>
                <a:close/>
                <a:moveTo>
                  <a:pt x="78582" y="71438"/>
                </a:moveTo>
                <a:cubicBezTo>
                  <a:pt x="81651" y="71438"/>
                  <a:pt x="84139" y="74281"/>
                  <a:pt x="84139" y="77788"/>
                </a:cubicBezTo>
                <a:cubicBezTo>
                  <a:pt x="84139" y="81295"/>
                  <a:pt x="81651" y="84138"/>
                  <a:pt x="78582" y="84138"/>
                </a:cubicBezTo>
                <a:cubicBezTo>
                  <a:pt x="75513" y="84138"/>
                  <a:pt x="73025" y="81295"/>
                  <a:pt x="73025" y="77788"/>
                </a:cubicBezTo>
                <a:cubicBezTo>
                  <a:pt x="73025" y="74281"/>
                  <a:pt x="75513" y="71438"/>
                  <a:pt x="78582" y="71438"/>
                </a:cubicBezTo>
                <a:close/>
                <a:moveTo>
                  <a:pt x="56357" y="71438"/>
                </a:moveTo>
                <a:cubicBezTo>
                  <a:pt x="59426" y="71438"/>
                  <a:pt x="61914" y="74281"/>
                  <a:pt x="61914" y="77788"/>
                </a:cubicBezTo>
                <a:cubicBezTo>
                  <a:pt x="61914" y="81295"/>
                  <a:pt x="59426" y="84138"/>
                  <a:pt x="56357" y="84138"/>
                </a:cubicBezTo>
                <a:cubicBezTo>
                  <a:pt x="53288" y="84138"/>
                  <a:pt x="50800" y="81295"/>
                  <a:pt x="50800" y="77788"/>
                </a:cubicBezTo>
                <a:cubicBezTo>
                  <a:pt x="50800" y="74281"/>
                  <a:pt x="53288" y="71438"/>
                  <a:pt x="56357" y="71438"/>
                </a:cubicBezTo>
                <a:close/>
                <a:moveTo>
                  <a:pt x="270669" y="61913"/>
                </a:moveTo>
                <a:cubicBezTo>
                  <a:pt x="273737" y="61913"/>
                  <a:pt x="276225" y="64046"/>
                  <a:pt x="276225" y="66676"/>
                </a:cubicBezTo>
                <a:cubicBezTo>
                  <a:pt x="276225" y="69307"/>
                  <a:pt x="273737" y="71440"/>
                  <a:pt x="270669" y="71440"/>
                </a:cubicBezTo>
                <a:cubicBezTo>
                  <a:pt x="267600" y="71440"/>
                  <a:pt x="265112" y="69307"/>
                  <a:pt x="265112" y="66676"/>
                </a:cubicBezTo>
                <a:cubicBezTo>
                  <a:pt x="265112" y="64046"/>
                  <a:pt x="267600" y="61913"/>
                  <a:pt x="270669" y="61913"/>
                </a:cubicBezTo>
                <a:close/>
                <a:moveTo>
                  <a:pt x="247650" y="61913"/>
                </a:moveTo>
                <a:cubicBezTo>
                  <a:pt x="251157" y="61913"/>
                  <a:pt x="254000" y="64046"/>
                  <a:pt x="254000" y="66676"/>
                </a:cubicBezTo>
                <a:cubicBezTo>
                  <a:pt x="254000" y="69307"/>
                  <a:pt x="251157" y="71440"/>
                  <a:pt x="247650" y="71440"/>
                </a:cubicBezTo>
                <a:cubicBezTo>
                  <a:pt x="244144" y="71440"/>
                  <a:pt x="241300" y="69307"/>
                  <a:pt x="241300" y="66676"/>
                </a:cubicBezTo>
                <a:cubicBezTo>
                  <a:pt x="241300" y="64046"/>
                  <a:pt x="244144" y="61913"/>
                  <a:pt x="247650" y="61913"/>
                </a:cubicBezTo>
                <a:close/>
                <a:moveTo>
                  <a:pt x="180182" y="61913"/>
                </a:moveTo>
                <a:cubicBezTo>
                  <a:pt x="183250" y="61913"/>
                  <a:pt x="185738" y="64046"/>
                  <a:pt x="185738" y="66676"/>
                </a:cubicBezTo>
                <a:cubicBezTo>
                  <a:pt x="185738" y="69307"/>
                  <a:pt x="183250" y="71440"/>
                  <a:pt x="180182" y="71440"/>
                </a:cubicBezTo>
                <a:cubicBezTo>
                  <a:pt x="177113" y="71440"/>
                  <a:pt x="174625" y="69307"/>
                  <a:pt x="174625" y="66676"/>
                </a:cubicBezTo>
                <a:cubicBezTo>
                  <a:pt x="174625" y="64046"/>
                  <a:pt x="177113" y="61913"/>
                  <a:pt x="180182" y="61913"/>
                </a:cubicBezTo>
                <a:close/>
                <a:moveTo>
                  <a:pt x="157956" y="61913"/>
                </a:moveTo>
                <a:cubicBezTo>
                  <a:pt x="161025" y="61913"/>
                  <a:pt x="163513" y="64046"/>
                  <a:pt x="163513" y="66676"/>
                </a:cubicBezTo>
                <a:cubicBezTo>
                  <a:pt x="163513" y="69307"/>
                  <a:pt x="161025" y="71440"/>
                  <a:pt x="157956" y="71440"/>
                </a:cubicBezTo>
                <a:cubicBezTo>
                  <a:pt x="154888" y="71440"/>
                  <a:pt x="152400" y="69307"/>
                  <a:pt x="152400" y="66676"/>
                </a:cubicBezTo>
                <a:cubicBezTo>
                  <a:pt x="152400" y="64046"/>
                  <a:pt x="154888" y="61913"/>
                  <a:pt x="157956" y="61913"/>
                </a:cubicBezTo>
                <a:close/>
                <a:moveTo>
                  <a:pt x="90487" y="61913"/>
                </a:moveTo>
                <a:cubicBezTo>
                  <a:pt x="93993" y="61913"/>
                  <a:pt x="96837" y="64046"/>
                  <a:pt x="96837" y="66676"/>
                </a:cubicBezTo>
                <a:cubicBezTo>
                  <a:pt x="96837" y="69307"/>
                  <a:pt x="93993" y="71440"/>
                  <a:pt x="90487" y="71440"/>
                </a:cubicBezTo>
                <a:cubicBezTo>
                  <a:pt x="86980" y="71440"/>
                  <a:pt x="84137" y="69307"/>
                  <a:pt x="84137" y="66676"/>
                </a:cubicBezTo>
                <a:cubicBezTo>
                  <a:pt x="84137" y="64046"/>
                  <a:pt x="86980" y="61913"/>
                  <a:pt x="90487" y="61913"/>
                </a:cubicBezTo>
                <a:close/>
                <a:moveTo>
                  <a:pt x="67468" y="61913"/>
                </a:moveTo>
                <a:cubicBezTo>
                  <a:pt x="70537" y="61913"/>
                  <a:pt x="73025" y="64046"/>
                  <a:pt x="73025" y="66676"/>
                </a:cubicBezTo>
                <a:cubicBezTo>
                  <a:pt x="73025" y="69307"/>
                  <a:pt x="70537" y="71440"/>
                  <a:pt x="67468" y="71440"/>
                </a:cubicBezTo>
                <a:cubicBezTo>
                  <a:pt x="64400" y="71440"/>
                  <a:pt x="61912" y="69307"/>
                  <a:pt x="61912" y="66676"/>
                </a:cubicBezTo>
                <a:cubicBezTo>
                  <a:pt x="61912" y="64046"/>
                  <a:pt x="64400" y="61913"/>
                  <a:pt x="67468" y="61913"/>
                </a:cubicBezTo>
                <a:close/>
                <a:moveTo>
                  <a:pt x="281782" y="49213"/>
                </a:moveTo>
                <a:cubicBezTo>
                  <a:pt x="284851" y="49213"/>
                  <a:pt x="287339" y="52056"/>
                  <a:pt x="287339" y="55563"/>
                </a:cubicBezTo>
                <a:cubicBezTo>
                  <a:pt x="287339" y="59070"/>
                  <a:pt x="284851" y="61913"/>
                  <a:pt x="281782" y="61913"/>
                </a:cubicBezTo>
                <a:cubicBezTo>
                  <a:pt x="278713" y="61913"/>
                  <a:pt x="276225" y="59070"/>
                  <a:pt x="276225" y="55563"/>
                </a:cubicBezTo>
                <a:cubicBezTo>
                  <a:pt x="276225" y="52056"/>
                  <a:pt x="278713" y="49213"/>
                  <a:pt x="281782" y="49213"/>
                </a:cubicBezTo>
                <a:close/>
                <a:moveTo>
                  <a:pt x="259557" y="49213"/>
                </a:moveTo>
                <a:cubicBezTo>
                  <a:pt x="262626" y="49213"/>
                  <a:pt x="265114" y="52056"/>
                  <a:pt x="265114" y="55563"/>
                </a:cubicBezTo>
                <a:cubicBezTo>
                  <a:pt x="265114" y="59070"/>
                  <a:pt x="262626" y="61913"/>
                  <a:pt x="259557" y="61913"/>
                </a:cubicBezTo>
                <a:cubicBezTo>
                  <a:pt x="256488" y="61913"/>
                  <a:pt x="254000" y="59070"/>
                  <a:pt x="254000" y="55563"/>
                </a:cubicBezTo>
                <a:cubicBezTo>
                  <a:pt x="254000" y="52056"/>
                  <a:pt x="256488" y="49213"/>
                  <a:pt x="259557" y="49213"/>
                </a:cubicBezTo>
                <a:close/>
                <a:moveTo>
                  <a:pt x="236539" y="49213"/>
                </a:moveTo>
                <a:cubicBezTo>
                  <a:pt x="239169" y="49213"/>
                  <a:pt x="241302" y="52056"/>
                  <a:pt x="241302" y="55563"/>
                </a:cubicBezTo>
                <a:cubicBezTo>
                  <a:pt x="241302" y="59069"/>
                  <a:pt x="239169" y="61913"/>
                  <a:pt x="236539" y="61913"/>
                </a:cubicBezTo>
                <a:cubicBezTo>
                  <a:pt x="233908" y="61913"/>
                  <a:pt x="231775" y="59069"/>
                  <a:pt x="231775" y="55563"/>
                </a:cubicBezTo>
                <a:cubicBezTo>
                  <a:pt x="231775" y="52056"/>
                  <a:pt x="233908" y="49213"/>
                  <a:pt x="236539" y="49213"/>
                </a:cubicBezTo>
                <a:close/>
                <a:moveTo>
                  <a:pt x="191294" y="49213"/>
                </a:moveTo>
                <a:cubicBezTo>
                  <a:pt x="194363" y="49213"/>
                  <a:pt x="196851" y="52056"/>
                  <a:pt x="196851" y="55563"/>
                </a:cubicBezTo>
                <a:cubicBezTo>
                  <a:pt x="196851" y="59070"/>
                  <a:pt x="194363" y="61913"/>
                  <a:pt x="191294" y="61913"/>
                </a:cubicBezTo>
                <a:cubicBezTo>
                  <a:pt x="188225" y="61913"/>
                  <a:pt x="185737" y="59070"/>
                  <a:pt x="185737" y="55563"/>
                </a:cubicBezTo>
                <a:cubicBezTo>
                  <a:pt x="185737" y="52056"/>
                  <a:pt x="188225" y="49213"/>
                  <a:pt x="191294" y="49213"/>
                </a:cubicBezTo>
                <a:close/>
                <a:moveTo>
                  <a:pt x="169069" y="49213"/>
                </a:moveTo>
                <a:cubicBezTo>
                  <a:pt x="172138" y="49213"/>
                  <a:pt x="174626" y="52056"/>
                  <a:pt x="174626" y="55563"/>
                </a:cubicBezTo>
                <a:cubicBezTo>
                  <a:pt x="174626" y="59070"/>
                  <a:pt x="172138" y="61913"/>
                  <a:pt x="169069" y="61913"/>
                </a:cubicBezTo>
                <a:cubicBezTo>
                  <a:pt x="166000" y="61913"/>
                  <a:pt x="163512" y="59070"/>
                  <a:pt x="163512" y="55563"/>
                </a:cubicBezTo>
                <a:cubicBezTo>
                  <a:pt x="163512" y="52056"/>
                  <a:pt x="166000" y="49213"/>
                  <a:pt x="169069" y="49213"/>
                </a:cubicBezTo>
                <a:close/>
                <a:moveTo>
                  <a:pt x="146844" y="49213"/>
                </a:moveTo>
                <a:cubicBezTo>
                  <a:pt x="149913" y="49213"/>
                  <a:pt x="152401" y="52056"/>
                  <a:pt x="152401" y="55563"/>
                </a:cubicBezTo>
                <a:cubicBezTo>
                  <a:pt x="152401" y="59070"/>
                  <a:pt x="149913" y="61913"/>
                  <a:pt x="146844" y="61913"/>
                </a:cubicBezTo>
                <a:cubicBezTo>
                  <a:pt x="143775" y="61913"/>
                  <a:pt x="141287" y="59070"/>
                  <a:pt x="141287" y="55563"/>
                </a:cubicBezTo>
                <a:cubicBezTo>
                  <a:pt x="141287" y="52056"/>
                  <a:pt x="143775" y="49213"/>
                  <a:pt x="146844" y="49213"/>
                </a:cubicBezTo>
                <a:close/>
                <a:moveTo>
                  <a:pt x="102394" y="49213"/>
                </a:moveTo>
                <a:cubicBezTo>
                  <a:pt x="105463" y="49213"/>
                  <a:pt x="107951" y="52056"/>
                  <a:pt x="107951" y="55563"/>
                </a:cubicBezTo>
                <a:cubicBezTo>
                  <a:pt x="107951" y="59070"/>
                  <a:pt x="105463" y="61913"/>
                  <a:pt x="102394" y="61913"/>
                </a:cubicBezTo>
                <a:cubicBezTo>
                  <a:pt x="99325" y="61913"/>
                  <a:pt x="96837" y="59070"/>
                  <a:pt x="96837" y="55563"/>
                </a:cubicBezTo>
                <a:cubicBezTo>
                  <a:pt x="96837" y="52056"/>
                  <a:pt x="99325" y="49213"/>
                  <a:pt x="102394" y="49213"/>
                </a:cubicBezTo>
                <a:close/>
                <a:moveTo>
                  <a:pt x="78582" y="49213"/>
                </a:moveTo>
                <a:cubicBezTo>
                  <a:pt x="81651" y="49213"/>
                  <a:pt x="84139" y="52056"/>
                  <a:pt x="84139" y="55563"/>
                </a:cubicBezTo>
                <a:cubicBezTo>
                  <a:pt x="84139" y="59070"/>
                  <a:pt x="81651" y="61913"/>
                  <a:pt x="78582" y="61913"/>
                </a:cubicBezTo>
                <a:cubicBezTo>
                  <a:pt x="75513" y="61913"/>
                  <a:pt x="73025" y="59070"/>
                  <a:pt x="73025" y="55563"/>
                </a:cubicBezTo>
                <a:cubicBezTo>
                  <a:pt x="73025" y="52056"/>
                  <a:pt x="75513" y="49213"/>
                  <a:pt x="78582" y="49213"/>
                </a:cubicBezTo>
                <a:close/>
                <a:moveTo>
                  <a:pt x="56357" y="49213"/>
                </a:moveTo>
                <a:cubicBezTo>
                  <a:pt x="59426" y="49213"/>
                  <a:pt x="61914" y="52056"/>
                  <a:pt x="61914" y="55563"/>
                </a:cubicBezTo>
                <a:cubicBezTo>
                  <a:pt x="61914" y="59070"/>
                  <a:pt x="59426" y="61913"/>
                  <a:pt x="56357" y="61913"/>
                </a:cubicBezTo>
                <a:cubicBezTo>
                  <a:pt x="53288" y="61913"/>
                  <a:pt x="50800" y="59070"/>
                  <a:pt x="50800" y="55563"/>
                </a:cubicBezTo>
                <a:cubicBezTo>
                  <a:pt x="50800" y="52056"/>
                  <a:pt x="53288" y="49213"/>
                  <a:pt x="56357" y="49213"/>
                </a:cubicBezTo>
                <a:close/>
                <a:moveTo>
                  <a:pt x="315119" y="39688"/>
                </a:moveTo>
                <a:cubicBezTo>
                  <a:pt x="318187" y="39688"/>
                  <a:pt x="320675" y="41821"/>
                  <a:pt x="320675" y="44451"/>
                </a:cubicBezTo>
                <a:cubicBezTo>
                  <a:pt x="320675" y="47082"/>
                  <a:pt x="318187" y="49215"/>
                  <a:pt x="315119" y="49215"/>
                </a:cubicBezTo>
                <a:cubicBezTo>
                  <a:pt x="312050" y="49215"/>
                  <a:pt x="309562" y="47082"/>
                  <a:pt x="309562" y="44451"/>
                </a:cubicBezTo>
                <a:cubicBezTo>
                  <a:pt x="309562" y="41821"/>
                  <a:pt x="312050" y="39688"/>
                  <a:pt x="315119" y="39688"/>
                </a:cubicBezTo>
                <a:close/>
                <a:moveTo>
                  <a:pt x="292894" y="39688"/>
                </a:moveTo>
                <a:cubicBezTo>
                  <a:pt x="295962" y="39688"/>
                  <a:pt x="298450" y="41821"/>
                  <a:pt x="298450" y="44451"/>
                </a:cubicBezTo>
                <a:cubicBezTo>
                  <a:pt x="298450" y="47082"/>
                  <a:pt x="295962" y="49215"/>
                  <a:pt x="292894" y="49215"/>
                </a:cubicBezTo>
                <a:cubicBezTo>
                  <a:pt x="289825" y="49215"/>
                  <a:pt x="287337" y="47082"/>
                  <a:pt x="287337" y="44451"/>
                </a:cubicBezTo>
                <a:cubicBezTo>
                  <a:pt x="287337" y="41821"/>
                  <a:pt x="289825" y="39688"/>
                  <a:pt x="292894" y="39688"/>
                </a:cubicBezTo>
                <a:close/>
                <a:moveTo>
                  <a:pt x="225425" y="39688"/>
                </a:moveTo>
                <a:cubicBezTo>
                  <a:pt x="228932" y="39688"/>
                  <a:pt x="231775" y="41821"/>
                  <a:pt x="231775" y="44451"/>
                </a:cubicBezTo>
                <a:cubicBezTo>
                  <a:pt x="231775" y="47082"/>
                  <a:pt x="228932" y="49215"/>
                  <a:pt x="225425" y="49215"/>
                </a:cubicBezTo>
                <a:cubicBezTo>
                  <a:pt x="221919" y="49215"/>
                  <a:pt x="219075" y="47082"/>
                  <a:pt x="219075" y="44451"/>
                </a:cubicBezTo>
                <a:cubicBezTo>
                  <a:pt x="219075" y="41821"/>
                  <a:pt x="221919" y="39688"/>
                  <a:pt x="225425" y="39688"/>
                </a:cubicBezTo>
                <a:close/>
                <a:moveTo>
                  <a:pt x="202407" y="39688"/>
                </a:moveTo>
                <a:cubicBezTo>
                  <a:pt x="205475" y="39688"/>
                  <a:pt x="207963" y="41821"/>
                  <a:pt x="207963" y="44451"/>
                </a:cubicBezTo>
                <a:cubicBezTo>
                  <a:pt x="207963" y="47082"/>
                  <a:pt x="205475" y="49215"/>
                  <a:pt x="202407" y="49215"/>
                </a:cubicBezTo>
                <a:cubicBezTo>
                  <a:pt x="199338" y="49215"/>
                  <a:pt x="196850" y="47082"/>
                  <a:pt x="196850" y="44451"/>
                </a:cubicBezTo>
                <a:cubicBezTo>
                  <a:pt x="196850" y="41821"/>
                  <a:pt x="199338" y="39688"/>
                  <a:pt x="202407" y="39688"/>
                </a:cubicBezTo>
                <a:close/>
                <a:moveTo>
                  <a:pt x="135731" y="39688"/>
                </a:moveTo>
                <a:cubicBezTo>
                  <a:pt x="138800" y="39688"/>
                  <a:pt x="141288" y="41821"/>
                  <a:pt x="141288" y="44451"/>
                </a:cubicBezTo>
                <a:cubicBezTo>
                  <a:pt x="141288" y="47082"/>
                  <a:pt x="138800" y="49215"/>
                  <a:pt x="135731" y="49215"/>
                </a:cubicBezTo>
                <a:cubicBezTo>
                  <a:pt x="132663" y="49215"/>
                  <a:pt x="130175" y="47082"/>
                  <a:pt x="130175" y="44451"/>
                </a:cubicBezTo>
                <a:cubicBezTo>
                  <a:pt x="130175" y="41821"/>
                  <a:pt x="132663" y="39688"/>
                  <a:pt x="135731" y="39688"/>
                </a:cubicBezTo>
                <a:close/>
                <a:moveTo>
                  <a:pt x="113506" y="39688"/>
                </a:moveTo>
                <a:cubicBezTo>
                  <a:pt x="116575" y="39688"/>
                  <a:pt x="119063" y="41821"/>
                  <a:pt x="119063" y="44451"/>
                </a:cubicBezTo>
                <a:cubicBezTo>
                  <a:pt x="119063" y="47082"/>
                  <a:pt x="116575" y="49215"/>
                  <a:pt x="113506" y="49215"/>
                </a:cubicBezTo>
                <a:cubicBezTo>
                  <a:pt x="110438" y="49215"/>
                  <a:pt x="107950" y="47082"/>
                  <a:pt x="107950" y="44451"/>
                </a:cubicBezTo>
                <a:cubicBezTo>
                  <a:pt x="107950" y="41821"/>
                  <a:pt x="110438" y="39688"/>
                  <a:pt x="113506" y="39688"/>
                </a:cubicBezTo>
                <a:close/>
                <a:moveTo>
                  <a:pt x="45243" y="39688"/>
                </a:moveTo>
                <a:cubicBezTo>
                  <a:pt x="48312" y="39688"/>
                  <a:pt x="50800" y="41821"/>
                  <a:pt x="50800" y="44451"/>
                </a:cubicBezTo>
                <a:cubicBezTo>
                  <a:pt x="50800" y="47082"/>
                  <a:pt x="48312" y="49215"/>
                  <a:pt x="45243" y="49215"/>
                </a:cubicBezTo>
                <a:cubicBezTo>
                  <a:pt x="42175" y="49215"/>
                  <a:pt x="39687" y="47082"/>
                  <a:pt x="39687" y="44451"/>
                </a:cubicBezTo>
                <a:cubicBezTo>
                  <a:pt x="39687" y="41821"/>
                  <a:pt x="42175" y="39688"/>
                  <a:pt x="45243" y="39688"/>
                </a:cubicBezTo>
                <a:close/>
                <a:moveTo>
                  <a:pt x="23018" y="39688"/>
                </a:moveTo>
                <a:cubicBezTo>
                  <a:pt x="26087" y="39688"/>
                  <a:pt x="28575" y="41821"/>
                  <a:pt x="28575" y="44451"/>
                </a:cubicBezTo>
                <a:cubicBezTo>
                  <a:pt x="28575" y="47082"/>
                  <a:pt x="26087" y="49215"/>
                  <a:pt x="23018" y="49215"/>
                </a:cubicBezTo>
                <a:cubicBezTo>
                  <a:pt x="19950" y="49215"/>
                  <a:pt x="17462" y="47082"/>
                  <a:pt x="17462" y="44451"/>
                </a:cubicBezTo>
                <a:cubicBezTo>
                  <a:pt x="17462" y="41821"/>
                  <a:pt x="19950" y="39688"/>
                  <a:pt x="23018" y="39688"/>
                </a:cubicBezTo>
                <a:close/>
                <a:moveTo>
                  <a:pt x="304007" y="26988"/>
                </a:moveTo>
                <a:cubicBezTo>
                  <a:pt x="307076" y="26988"/>
                  <a:pt x="309564" y="29831"/>
                  <a:pt x="309564" y="33338"/>
                </a:cubicBezTo>
                <a:cubicBezTo>
                  <a:pt x="309564" y="36845"/>
                  <a:pt x="307076" y="39688"/>
                  <a:pt x="304007" y="39688"/>
                </a:cubicBezTo>
                <a:cubicBezTo>
                  <a:pt x="300938" y="39688"/>
                  <a:pt x="298450" y="36845"/>
                  <a:pt x="298450" y="33338"/>
                </a:cubicBezTo>
                <a:cubicBezTo>
                  <a:pt x="298450" y="29831"/>
                  <a:pt x="300938" y="26988"/>
                  <a:pt x="304007" y="26988"/>
                </a:cubicBezTo>
                <a:close/>
                <a:moveTo>
                  <a:pt x="281782" y="26988"/>
                </a:moveTo>
                <a:cubicBezTo>
                  <a:pt x="284851" y="26988"/>
                  <a:pt x="287339" y="29831"/>
                  <a:pt x="287339" y="33338"/>
                </a:cubicBezTo>
                <a:cubicBezTo>
                  <a:pt x="287339" y="36845"/>
                  <a:pt x="284851" y="39688"/>
                  <a:pt x="281782" y="39688"/>
                </a:cubicBezTo>
                <a:cubicBezTo>
                  <a:pt x="278713" y="39688"/>
                  <a:pt x="276225" y="36845"/>
                  <a:pt x="276225" y="33338"/>
                </a:cubicBezTo>
                <a:cubicBezTo>
                  <a:pt x="276225" y="29831"/>
                  <a:pt x="278713" y="26988"/>
                  <a:pt x="281782" y="26988"/>
                </a:cubicBezTo>
                <a:close/>
                <a:moveTo>
                  <a:pt x="236539" y="26988"/>
                </a:moveTo>
                <a:cubicBezTo>
                  <a:pt x="239169" y="26988"/>
                  <a:pt x="241302" y="29831"/>
                  <a:pt x="241302" y="33338"/>
                </a:cubicBezTo>
                <a:cubicBezTo>
                  <a:pt x="241302" y="36844"/>
                  <a:pt x="239169" y="39688"/>
                  <a:pt x="236539" y="39688"/>
                </a:cubicBezTo>
                <a:cubicBezTo>
                  <a:pt x="233908" y="39688"/>
                  <a:pt x="231775" y="36844"/>
                  <a:pt x="231775" y="33338"/>
                </a:cubicBezTo>
                <a:cubicBezTo>
                  <a:pt x="231775" y="29831"/>
                  <a:pt x="233908" y="26988"/>
                  <a:pt x="236539" y="26988"/>
                </a:cubicBezTo>
                <a:close/>
                <a:moveTo>
                  <a:pt x="213519" y="26988"/>
                </a:moveTo>
                <a:cubicBezTo>
                  <a:pt x="216588" y="26988"/>
                  <a:pt x="219076" y="29831"/>
                  <a:pt x="219076" y="33338"/>
                </a:cubicBezTo>
                <a:cubicBezTo>
                  <a:pt x="219076" y="36845"/>
                  <a:pt x="216588" y="39688"/>
                  <a:pt x="213519" y="39688"/>
                </a:cubicBezTo>
                <a:cubicBezTo>
                  <a:pt x="210450" y="39688"/>
                  <a:pt x="207962" y="36845"/>
                  <a:pt x="207962" y="33338"/>
                </a:cubicBezTo>
                <a:cubicBezTo>
                  <a:pt x="207962" y="29831"/>
                  <a:pt x="210450" y="26988"/>
                  <a:pt x="213519" y="26988"/>
                </a:cubicBezTo>
                <a:close/>
                <a:moveTo>
                  <a:pt x="191294" y="26988"/>
                </a:moveTo>
                <a:cubicBezTo>
                  <a:pt x="194363" y="26988"/>
                  <a:pt x="196851" y="29831"/>
                  <a:pt x="196851" y="33338"/>
                </a:cubicBezTo>
                <a:cubicBezTo>
                  <a:pt x="196851" y="36845"/>
                  <a:pt x="194363" y="39688"/>
                  <a:pt x="191294" y="39688"/>
                </a:cubicBezTo>
                <a:cubicBezTo>
                  <a:pt x="188225" y="39688"/>
                  <a:pt x="185737" y="36845"/>
                  <a:pt x="185737" y="33338"/>
                </a:cubicBezTo>
                <a:cubicBezTo>
                  <a:pt x="185737" y="29831"/>
                  <a:pt x="188225" y="26988"/>
                  <a:pt x="191294" y="26988"/>
                </a:cubicBezTo>
                <a:close/>
                <a:moveTo>
                  <a:pt x="146844" y="26988"/>
                </a:moveTo>
                <a:cubicBezTo>
                  <a:pt x="149913" y="26988"/>
                  <a:pt x="152401" y="29831"/>
                  <a:pt x="152401" y="33338"/>
                </a:cubicBezTo>
                <a:cubicBezTo>
                  <a:pt x="152401" y="36845"/>
                  <a:pt x="149913" y="39688"/>
                  <a:pt x="146844" y="39688"/>
                </a:cubicBezTo>
                <a:cubicBezTo>
                  <a:pt x="143775" y="39688"/>
                  <a:pt x="141287" y="36845"/>
                  <a:pt x="141287" y="33338"/>
                </a:cubicBezTo>
                <a:cubicBezTo>
                  <a:pt x="141287" y="29831"/>
                  <a:pt x="143775" y="26988"/>
                  <a:pt x="146844" y="26988"/>
                </a:cubicBezTo>
                <a:close/>
                <a:moveTo>
                  <a:pt x="124619" y="26988"/>
                </a:moveTo>
                <a:cubicBezTo>
                  <a:pt x="127688" y="26988"/>
                  <a:pt x="130176" y="29831"/>
                  <a:pt x="130176" y="33338"/>
                </a:cubicBezTo>
                <a:cubicBezTo>
                  <a:pt x="130176" y="36845"/>
                  <a:pt x="127688" y="39688"/>
                  <a:pt x="124619" y="39688"/>
                </a:cubicBezTo>
                <a:cubicBezTo>
                  <a:pt x="121550" y="39688"/>
                  <a:pt x="119062" y="36845"/>
                  <a:pt x="119062" y="33338"/>
                </a:cubicBezTo>
                <a:cubicBezTo>
                  <a:pt x="119062" y="29831"/>
                  <a:pt x="121550" y="26988"/>
                  <a:pt x="124619" y="26988"/>
                </a:cubicBezTo>
                <a:close/>
                <a:moveTo>
                  <a:pt x="102394" y="26988"/>
                </a:moveTo>
                <a:cubicBezTo>
                  <a:pt x="105463" y="26988"/>
                  <a:pt x="107951" y="29831"/>
                  <a:pt x="107951" y="33338"/>
                </a:cubicBezTo>
                <a:cubicBezTo>
                  <a:pt x="107951" y="36845"/>
                  <a:pt x="105463" y="39688"/>
                  <a:pt x="102394" y="39688"/>
                </a:cubicBezTo>
                <a:cubicBezTo>
                  <a:pt x="99325" y="39688"/>
                  <a:pt x="96837" y="36845"/>
                  <a:pt x="96837" y="33338"/>
                </a:cubicBezTo>
                <a:cubicBezTo>
                  <a:pt x="96837" y="29831"/>
                  <a:pt x="99325" y="26988"/>
                  <a:pt x="102394" y="26988"/>
                </a:cubicBezTo>
                <a:close/>
                <a:moveTo>
                  <a:pt x="56357" y="26988"/>
                </a:moveTo>
                <a:cubicBezTo>
                  <a:pt x="59426" y="26988"/>
                  <a:pt x="61914" y="29831"/>
                  <a:pt x="61914" y="33338"/>
                </a:cubicBezTo>
                <a:cubicBezTo>
                  <a:pt x="61914" y="36845"/>
                  <a:pt x="59426" y="39688"/>
                  <a:pt x="56357" y="39688"/>
                </a:cubicBezTo>
                <a:cubicBezTo>
                  <a:pt x="53288" y="39688"/>
                  <a:pt x="50800" y="36845"/>
                  <a:pt x="50800" y="33338"/>
                </a:cubicBezTo>
                <a:cubicBezTo>
                  <a:pt x="50800" y="29831"/>
                  <a:pt x="53288" y="26988"/>
                  <a:pt x="56357" y="26988"/>
                </a:cubicBezTo>
                <a:close/>
                <a:moveTo>
                  <a:pt x="34132" y="26988"/>
                </a:moveTo>
                <a:cubicBezTo>
                  <a:pt x="37201" y="26988"/>
                  <a:pt x="39689" y="29831"/>
                  <a:pt x="39689" y="33338"/>
                </a:cubicBezTo>
                <a:cubicBezTo>
                  <a:pt x="39689" y="36845"/>
                  <a:pt x="37201" y="39688"/>
                  <a:pt x="34132" y="39688"/>
                </a:cubicBezTo>
                <a:cubicBezTo>
                  <a:pt x="31063" y="39688"/>
                  <a:pt x="28575" y="36845"/>
                  <a:pt x="28575" y="33338"/>
                </a:cubicBezTo>
                <a:cubicBezTo>
                  <a:pt x="28575" y="29831"/>
                  <a:pt x="31063" y="26988"/>
                  <a:pt x="34132" y="26988"/>
                </a:cubicBezTo>
                <a:close/>
                <a:moveTo>
                  <a:pt x="315119" y="17463"/>
                </a:moveTo>
                <a:cubicBezTo>
                  <a:pt x="318187" y="17463"/>
                  <a:pt x="320675" y="19596"/>
                  <a:pt x="320675" y="22226"/>
                </a:cubicBezTo>
                <a:cubicBezTo>
                  <a:pt x="320675" y="24857"/>
                  <a:pt x="318187" y="26990"/>
                  <a:pt x="315119" y="26990"/>
                </a:cubicBezTo>
                <a:cubicBezTo>
                  <a:pt x="312050" y="26990"/>
                  <a:pt x="309562" y="24857"/>
                  <a:pt x="309562" y="22226"/>
                </a:cubicBezTo>
                <a:cubicBezTo>
                  <a:pt x="309562" y="19596"/>
                  <a:pt x="312050" y="17463"/>
                  <a:pt x="315119" y="17463"/>
                </a:cubicBezTo>
                <a:close/>
                <a:moveTo>
                  <a:pt x="292894" y="17463"/>
                </a:moveTo>
                <a:cubicBezTo>
                  <a:pt x="295962" y="17463"/>
                  <a:pt x="298450" y="19596"/>
                  <a:pt x="298450" y="22226"/>
                </a:cubicBezTo>
                <a:cubicBezTo>
                  <a:pt x="298450" y="24857"/>
                  <a:pt x="295962" y="26990"/>
                  <a:pt x="292894" y="26990"/>
                </a:cubicBezTo>
                <a:cubicBezTo>
                  <a:pt x="289825" y="26990"/>
                  <a:pt x="287337" y="24857"/>
                  <a:pt x="287337" y="22226"/>
                </a:cubicBezTo>
                <a:cubicBezTo>
                  <a:pt x="287337" y="19596"/>
                  <a:pt x="289825" y="17463"/>
                  <a:pt x="292894" y="17463"/>
                </a:cubicBezTo>
                <a:close/>
                <a:moveTo>
                  <a:pt x="225425" y="17463"/>
                </a:moveTo>
                <a:cubicBezTo>
                  <a:pt x="228932" y="17463"/>
                  <a:pt x="231775" y="19596"/>
                  <a:pt x="231775" y="22226"/>
                </a:cubicBezTo>
                <a:cubicBezTo>
                  <a:pt x="231775" y="24857"/>
                  <a:pt x="228932" y="26990"/>
                  <a:pt x="225425" y="26990"/>
                </a:cubicBezTo>
                <a:cubicBezTo>
                  <a:pt x="221919" y="26990"/>
                  <a:pt x="219075" y="24857"/>
                  <a:pt x="219075" y="22226"/>
                </a:cubicBezTo>
                <a:cubicBezTo>
                  <a:pt x="219075" y="19596"/>
                  <a:pt x="221919" y="17463"/>
                  <a:pt x="225425" y="17463"/>
                </a:cubicBezTo>
                <a:close/>
                <a:moveTo>
                  <a:pt x="202407" y="17463"/>
                </a:moveTo>
                <a:cubicBezTo>
                  <a:pt x="205475" y="17463"/>
                  <a:pt x="207963" y="19596"/>
                  <a:pt x="207963" y="22226"/>
                </a:cubicBezTo>
                <a:cubicBezTo>
                  <a:pt x="207963" y="24857"/>
                  <a:pt x="205475" y="26990"/>
                  <a:pt x="202407" y="26990"/>
                </a:cubicBezTo>
                <a:cubicBezTo>
                  <a:pt x="199338" y="26990"/>
                  <a:pt x="196850" y="24857"/>
                  <a:pt x="196850" y="22226"/>
                </a:cubicBezTo>
                <a:cubicBezTo>
                  <a:pt x="196850" y="19596"/>
                  <a:pt x="199338" y="17463"/>
                  <a:pt x="202407" y="17463"/>
                </a:cubicBezTo>
                <a:close/>
                <a:moveTo>
                  <a:pt x="135731" y="17463"/>
                </a:moveTo>
                <a:cubicBezTo>
                  <a:pt x="138800" y="17463"/>
                  <a:pt x="141288" y="19596"/>
                  <a:pt x="141288" y="22226"/>
                </a:cubicBezTo>
                <a:cubicBezTo>
                  <a:pt x="141288" y="24857"/>
                  <a:pt x="138800" y="26990"/>
                  <a:pt x="135731" y="26990"/>
                </a:cubicBezTo>
                <a:cubicBezTo>
                  <a:pt x="132663" y="26990"/>
                  <a:pt x="130175" y="24857"/>
                  <a:pt x="130175" y="22226"/>
                </a:cubicBezTo>
                <a:cubicBezTo>
                  <a:pt x="130175" y="19596"/>
                  <a:pt x="132663" y="17463"/>
                  <a:pt x="135731" y="17463"/>
                </a:cubicBezTo>
                <a:close/>
                <a:moveTo>
                  <a:pt x="113506" y="17463"/>
                </a:moveTo>
                <a:cubicBezTo>
                  <a:pt x="116575" y="17463"/>
                  <a:pt x="119063" y="19596"/>
                  <a:pt x="119063" y="22226"/>
                </a:cubicBezTo>
                <a:cubicBezTo>
                  <a:pt x="119063" y="24857"/>
                  <a:pt x="116575" y="26990"/>
                  <a:pt x="113506" y="26990"/>
                </a:cubicBezTo>
                <a:cubicBezTo>
                  <a:pt x="110438" y="26990"/>
                  <a:pt x="107950" y="24857"/>
                  <a:pt x="107950" y="22226"/>
                </a:cubicBezTo>
                <a:cubicBezTo>
                  <a:pt x="107950" y="19596"/>
                  <a:pt x="110438" y="17463"/>
                  <a:pt x="113506" y="17463"/>
                </a:cubicBezTo>
                <a:close/>
                <a:moveTo>
                  <a:pt x="45243" y="17463"/>
                </a:moveTo>
                <a:cubicBezTo>
                  <a:pt x="48312" y="17463"/>
                  <a:pt x="50800" y="19596"/>
                  <a:pt x="50800" y="22226"/>
                </a:cubicBezTo>
                <a:cubicBezTo>
                  <a:pt x="50800" y="24857"/>
                  <a:pt x="48312" y="26990"/>
                  <a:pt x="45243" y="26990"/>
                </a:cubicBezTo>
                <a:cubicBezTo>
                  <a:pt x="42175" y="26990"/>
                  <a:pt x="39687" y="24857"/>
                  <a:pt x="39687" y="22226"/>
                </a:cubicBezTo>
                <a:cubicBezTo>
                  <a:pt x="39687" y="19596"/>
                  <a:pt x="42175" y="17463"/>
                  <a:pt x="45243" y="17463"/>
                </a:cubicBezTo>
                <a:close/>
                <a:moveTo>
                  <a:pt x="23018" y="17463"/>
                </a:moveTo>
                <a:cubicBezTo>
                  <a:pt x="26087" y="17463"/>
                  <a:pt x="28575" y="19596"/>
                  <a:pt x="28575" y="22226"/>
                </a:cubicBezTo>
                <a:cubicBezTo>
                  <a:pt x="28575" y="24857"/>
                  <a:pt x="26087" y="26990"/>
                  <a:pt x="23018" y="26990"/>
                </a:cubicBezTo>
                <a:cubicBezTo>
                  <a:pt x="19950" y="26990"/>
                  <a:pt x="17462" y="24857"/>
                  <a:pt x="17462" y="22226"/>
                </a:cubicBezTo>
                <a:cubicBezTo>
                  <a:pt x="17462" y="19596"/>
                  <a:pt x="19950" y="17463"/>
                  <a:pt x="23018" y="17463"/>
                </a:cubicBezTo>
                <a:close/>
                <a:moveTo>
                  <a:pt x="17956" y="11113"/>
                </a:moveTo>
                <a:cubicBezTo>
                  <a:pt x="17956" y="13750"/>
                  <a:pt x="15328" y="16387"/>
                  <a:pt x="12700" y="16387"/>
                </a:cubicBezTo>
                <a:cubicBezTo>
                  <a:pt x="12700" y="16387"/>
                  <a:pt x="12700" y="16387"/>
                  <a:pt x="12700" y="26934"/>
                </a:cubicBezTo>
                <a:cubicBezTo>
                  <a:pt x="15328" y="26934"/>
                  <a:pt x="17956" y="29571"/>
                  <a:pt x="17956" y="33526"/>
                </a:cubicBezTo>
                <a:cubicBezTo>
                  <a:pt x="17956" y="36163"/>
                  <a:pt x="15328" y="38800"/>
                  <a:pt x="12700" y="38800"/>
                </a:cubicBezTo>
                <a:cubicBezTo>
                  <a:pt x="12700" y="38800"/>
                  <a:pt x="12700" y="38800"/>
                  <a:pt x="12700" y="88901"/>
                </a:cubicBezTo>
                <a:cubicBezTo>
                  <a:pt x="12700" y="88901"/>
                  <a:pt x="12700" y="88901"/>
                  <a:pt x="62633" y="88901"/>
                </a:cubicBezTo>
                <a:cubicBezTo>
                  <a:pt x="62633" y="86264"/>
                  <a:pt x="65261" y="83627"/>
                  <a:pt x="67889" y="83627"/>
                </a:cubicBezTo>
                <a:cubicBezTo>
                  <a:pt x="71831" y="83627"/>
                  <a:pt x="73145" y="86264"/>
                  <a:pt x="73145" y="88901"/>
                </a:cubicBezTo>
                <a:cubicBezTo>
                  <a:pt x="73145" y="88901"/>
                  <a:pt x="73145" y="88901"/>
                  <a:pt x="84971" y="88901"/>
                </a:cubicBezTo>
                <a:cubicBezTo>
                  <a:pt x="84971" y="86264"/>
                  <a:pt x="87599" y="83627"/>
                  <a:pt x="90227" y="83627"/>
                </a:cubicBezTo>
                <a:cubicBezTo>
                  <a:pt x="94169" y="83627"/>
                  <a:pt x="96797" y="86264"/>
                  <a:pt x="96797" y="88901"/>
                </a:cubicBezTo>
                <a:cubicBezTo>
                  <a:pt x="96797" y="88901"/>
                  <a:pt x="96797" y="88901"/>
                  <a:pt x="151987" y="88901"/>
                </a:cubicBezTo>
                <a:cubicBezTo>
                  <a:pt x="151987" y="86264"/>
                  <a:pt x="154615" y="83627"/>
                  <a:pt x="157243" y="83627"/>
                </a:cubicBezTo>
                <a:cubicBezTo>
                  <a:pt x="161185" y="83627"/>
                  <a:pt x="163813" y="86264"/>
                  <a:pt x="163813" y="88901"/>
                </a:cubicBezTo>
                <a:cubicBezTo>
                  <a:pt x="163813" y="88901"/>
                  <a:pt x="163813" y="88901"/>
                  <a:pt x="174325" y="88901"/>
                </a:cubicBezTo>
                <a:cubicBezTo>
                  <a:pt x="174325" y="86264"/>
                  <a:pt x="176953" y="83627"/>
                  <a:pt x="180895" y="83627"/>
                </a:cubicBezTo>
                <a:cubicBezTo>
                  <a:pt x="183523" y="83627"/>
                  <a:pt x="186151" y="86264"/>
                  <a:pt x="186151" y="88901"/>
                </a:cubicBezTo>
                <a:cubicBezTo>
                  <a:pt x="186151" y="88901"/>
                  <a:pt x="186151" y="88901"/>
                  <a:pt x="241341" y="88901"/>
                </a:cubicBezTo>
                <a:cubicBezTo>
                  <a:pt x="241341" y="86264"/>
                  <a:pt x="243969" y="83627"/>
                  <a:pt x="247911" y="83627"/>
                </a:cubicBezTo>
                <a:cubicBezTo>
                  <a:pt x="250539" y="83627"/>
                  <a:pt x="253167" y="86264"/>
                  <a:pt x="253167" y="88901"/>
                </a:cubicBezTo>
                <a:cubicBezTo>
                  <a:pt x="253167" y="88901"/>
                  <a:pt x="253167" y="88901"/>
                  <a:pt x="264993" y="88901"/>
                </a:cubicBezTo>
                <a:cubicBezTo>
                  <a:pt x="264993" y="86264"/>
                  <a:pt x="266307" y="83627"/>
                  <a:pt x="270249" y="83627"/>
                </a:cubicBezTo>
                <a:cubicBezTo>
                  <a:pt x="272877" y="83627"/>
                  <a:pt x="275505" y="86264"/>
                  <a:pt x="275505" y="88901"/>
                </a:cubicBezTo>
                <a:cubicBezTo>
                  <a:pt x="275505" y="88901"/>
                  <a:pt x="275505" y="88901"/>
                  <a:pt x="325438" y="88901"/>
                </a:cubicBezTo>
                <a:cubicBezTo>
                  <a:pt x="325438" y="88901"/>
                  <a:pt x="325438" y="88901"/>
                  <a:pt x="325438" y="38800"/>
                </a:cubicBezTo>
                <a:cubicBezTo>
                  <a:pt x="322810" y="38800"/>
                  <a:pt x="320182" y="36163"/>
                  <a:pt x="320182" y="33526"/>
                </a:cubicBezTo>
                <a:cubicBezTo>
                  <a:pt x="320182" y="29571"/>
                  <a:pt x="322810" y="26934"/>
                  <a:pt x="325438" y="26934"/>
                </a:cubicBezTo>
                <a:lnTo>
                  <a:pt x="325438" y="16387"/>
                </a:lnTo>
                <a:cubicBezTo>
                  <a:pt x="322810" y="16387"/>
                  <a:pt x="320182" y="13750"/>
                  <a:pt x="320182" y="11113"/>
                </a:cubicBezTo>
                <a:cubicBezTo>
                  <a:pt x="320182" y="11113"/>
                  <a:pt x="320182" y="11113"/>
                  <a:pt x="309670" y="11113"/>
                </a:cubicBezTo>
                <a:cubicBezTo>
                  <a:pt x="309670" y="13750"/>
                  <a:pt x="307042" y="16387"/>
                  <a:pt x="303100" y="16387"/>
                </a:cubicBezTo>
                <a:cubicBezTo>
                  <a:pt x="300472" y="16387"/>
                  <a:pt x="297844" y="13750"/>
                  <a:pt x="297844" y="11113"/>
                </a:cubicBezTo>
                <a:cubicBezTo>
                  <a:pt x="297844" y="11113"/>
                  <a:pt x="297844" y="11113"/>
                  <a:pt x="287331" y="11113"/>
                </a:cubicBezTo>
                <a:cubicBezTo>
                  <a:pt x="287331" y="13750"/>
                  <a:pt x="284703" y="16387"/>
                  <a:pt x="280761" y="16387"/>
                </a:cubicBezTo>
                <a:cubicBezTo>
                  <a:pt x="278133" y="16387"/>
                  <a:pt x="275505" y="13750"/>
                  <a:pt x="275505" y="11113"/>
                </a:cubicBezTo>
                <a:cubicBezTo>
                  <a:pt x="275505" y="11113"/>
                  <a:pt x="275505" y="11113"/>
                  <a:pt x="241341" y="11113"/>
                </a:cubicBezTo>
                <a:cubicBezTo>
                  <a:pt x="241341" y="13750"/>
                  <a:pt x="240026" y="16387"/>
                  <a:pt x="236084" y="16387"/>
                </a:cubicBezTo>
                <a:cubicBezTo>
                  <a:pt x="233456" y="16387"/>
                  <a:pt x="230828" y="13750"/>
                  <a:pt x="230828" y="11113"/>
                </a:cubicBezTo>
                <a:cubicBezTo>
                  <a:pt x="230828" y="11113"/>
                  <a:pt x="230828" y="11113"/>
                  <a:pt x="219002" y="11113"/>
                </a:cubicBezTo>
                <a:cubicBezTo>
                  <a:pt x="219002" y="13750"/>
                  <a:pt x="216374" y="16387"/>
                  <a:pt x="213746" y="16387"/>
                </a:cubicBezTo>
                <a:cubicBezTo>
                  <a:pt x="211118" y="16387"/>
                  <a:pt x="208490" y="13750"/>
                  <a:pt x="208490" y="11113"/>
                </a:cubicBezTo>
                <a:cubicBezTo>
                  <a:pt x="208490" y="11113"/>
                  <a:pt x="208490" y="11113"/>
                  <a:pt x="196664" y="11113"/>
                </a:cubicBezTo>
                <a:cubicBezTo>
                  <a:pt x="196664" y="13750"/>
                  <a:pt x="194036" y="16387"/>
                  <a:pt x="191408" y="16387"/>
                </a:cubicBezTo>
                <a:cubicBezTo>
                  <a:pt x="188780" y="16387"/>
                  <a:pt x="186151" y="13750"/>
                  <a:pt x="186151" y="11113"/>
                </a:cubicBezTo>
                <a:cubicBezTo>
                  <a:pt x="186151" y="11113"/>
                  <a:pt x="186151" y="11113"/>
                  <a:pt x="151987" y="11113"/>
                </a:cubicBezTo>
                <a:cubicBezTo>
                  <a:pt x="151987" y="13750"/>
                  <a:pt x="149358" y="16387"/>
                  <a:pt x="146730" y="16387"/>
                </a:cubicBezTo>
                <a:cubicBezTo>
                  <a:pt x="144102" y="16387"/>
                  <a:pt x="141474" y="13750"/>
                  <a:pt x="141474" y="11113"/>
                </a:cubicBezTo>
                <a:cubicBezTo>
                  <a:pt x="141474" y="11113"/>
                  <a:pt x="141474" y="11113"/>
                  <a:pt x="129648" y="11113"/>
                </a:cubicBezTo>
                <a:cubicBezTo>
                  <a:pt x="129648" y="13750"/>
                  <a:pt x="127020" y="16387"/>
                  <a:pt x="124392" y="16387"/>
                </a:cubicBezTo>
                <a:cubicBezTo>
                  <a:pt x="121764" y="16387"/>
                  <a:pt x="119136" y="13750"/>
                  <a:pt x="119136" y="11113"/>
                </a:cubicBezTo>
                <a:cubicBezTo>
                  <a:pt x="119136" y="11113"/>
                  <a:pt x="119136" y="11113"/>
                  <a:pt x="107310" y="11113"/>
                </a:cubicBezTo>
                <a:cubicBezTo>
                  <a:pt x="107310" y="13750"/>
                  <a:pt x="104682" y="16387"/>
                  <a:pt x="102054" y="16387"/>
                </a:cubicBezTo>
                <a:cubicBezTo>
                  <a:pt x="98112" y="16387"/>
                  <a:pt x="96797" y="13750"/>
                  <a:pt x="96797" y="11113"/>
                </a:cubicBezTo>
                <a:cubicBezTo>
                  <a:pt x="96797" y="11113"/>
                  <a:pt x="96797" y="11113"/>
                  <a:pt x="62633" y="11113"/>
                </a:cubicBezTo>
                <a:cubicBezTo>
                  <a:pt x="62633" y="13750"/>
                  <a:pt x="60005" y="16387"/>
                  <a:pt x="57377" y="16387"/>
                </a:cubicBezTo>
                <a:cubicBezTo>
                  <a:pt x="53435" y="16387"/>
                  <a:pt x="50807" y="13750"/>
                  <a:pt x="50807" y="11113"/>
                </a:cubicBezTo>
                <a:cubicBezTo>
                  <a:pt x="50807" y="11113"/>
                  <a:pt x="50807" y="11113"/>
                  <a:pt x="40294" y="11113"/>
                </a:cubicBezTo>
                <a:cubicBezTo>
                  <a:pt x="40294" y="13750"/>
                  <a:pt x="37666" y="16387"/>
                  <a:pt x="35038" y="16387"/>
                </a:cubicBezTo>
                <a:cubicBezTo>
                  <a:pt x="31096" y="16387"/>
                  <a:pt x="28468" y="13750"/>
                  <a:pt x="28468" y="11113"/>
                </a:cubicBezTo>
                <a:cubicBezTo>
                  <a:pt x="28468" y="11113"/>
                  <a:pt x="28468" y="11113"/>
                  <a:pt x="17956" y="11113"/>
                </a:cubicBezTo>
                <a:close/>
                <a:moveTo>
                  <a:pt x="0" y="0"/>
                </a:moveTo>
                <a:lnTo>
                  <a:pt x="338138" y="0"/>
                </a:lnTo>
                <a:lnTo>
                  <a:pt x="338138" y="101600"/>
                </a:lnTo>
                <a:lnTo>
                  <a:pt x="309563" y="101600"/>
                </a:lnTo>
                <a:lnTo>
                  <a:pt x="309563" y="279400"/>
                </a:lnTo>
                <a:lnTo>
                  <a:pt x="298451" y="279400"/>
                </a:lnTo>
                <a:lnTo>
                  <a:pt x="298451" y="101600"/>
                </a:lnTo>
                <a:lnTo>
                  <a:pt x="34925" y="101600"/>
                </a:lnTo>
                <a:lnTo>
                  <a:pt x="34925" y="279400"/>
                </a:lnTo>
                <a:lnTo>
                  <a:pt x="22225" y="279400"/>
                </a:lnTo>
                <a:lnTo>
                  <a:pt x="22225" y="101600"/>
                </a:lnTo>
                <a:lnTo>
                  <a:pt x="0" y="1016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文本框 49">
            <a:extLst>
              <a:ext uri="{FF2B5EF4-FFF2-40B4-BE49-F238E27FC236}">
                <a16:creationId xmlns:a16="http://schemas.microsoft.com/office/drawing/2014/main" id="{A7C1A0EF-C49E-4114-B9C1-1188188D265C}"/>
              </a:ext>
            </a:extLst>
          </p:cNvPr>
          <p:cNvSpPr txBox="1"/>
          <p:nvPr/>
        </p:nvSpPr>
        <p:spPr>
          <a:xfrm>
            <a:off x="4657601" y="1448258"/>
            <a:ext cx="7227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4355976" y="2616147"/>
            <a:ext cx="1326039" cy="1255390"/>
            <a:chOff x="6786248" y="2752730"/>
            <a:chExt cx="1326039" cy="1255390"/>
          </a:xfrm>
        </p:grpSpPr>
        <p:sp>
          <p:nvSpPr>
            <p:cNvPr id="7" name="Rectangle 20">
              <a:extLst>
                <a:ext uri="{FF2B5EF4-FFF2-40B4-BE49-F238E27FC236}">
                  <a16:creationId xmlns:a16="http://schemas.microsoft.com/office/drawing/2014/main" id="{FB49B6ED-F930-4BDA-B579-28D854B20603}"/>
                </a:ext>
              </a:extLst>
            </p:cNvPr>
            <p:cNvSpPr/>
            <p:nvPr/>
          </p:nvSpPr>
          <p:spPr>
            <a:xfrm>
              <a:off x="6786248" y="2752730"/>
              <a:ext cx="1326039" cy="1255390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17" name="文本框 51">
              <a:extLst>
                <a:ext uri="{FF2B5EF4-FFF2-40B4-BE49-F238E27FC236}">
                  <a16:creationId xmlns:a16="http://schemas.microsoft.com/office/drawing/2014/main" id="{10F0A0E4-6596-4CC2-A18D-662297850435}"/>
                </a:ext>
              </a:extLst>
            </p:cNvPr>
            <p:cNvSpPr txBox="1"/>
            <p:nvPr/>
          </p:nvSpPr>
          <p:spPr>
            <a:xfrm>
              <a:off x="7087873" y="2965162"/>
              <a:ext cx="7227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9" name="椭圆 34">
              <a:extLst>
                <a:ext uri="{FF2B5EF4-FFF2-40B4-BE49-F238E27FC236}">
                  <a16:creationId xmlns:a16="http://schemas.microsoft.com/office/drawing/2014/main" id="{1899AC54-A92B-4C58-879D-FBD30D03A302}"/>
                </a:ext>
              </a:extLst>
            </p:cNvPr>
            <p:cNvSpPr/>
            <p:nvPr/>
          </p:nvSpPr>
          <p:spPr>
            <a:xfrm>
              <a:off x="7195397" y="3255743"/>
              <a:ext cx="507738" cy="502971"/>
            </a:xfrm>
            <a:custGeom>
              <a:avLst/>
              <a:gdLst>
                <a:gd name="connsiteX0" fmla="*/ 247218 w 338138"/>
                <a:gd name="connsiteY0" fmla="*/ 247650 h 334963"/>
                <a:gd name="connsiteX1" fmla="*/ 182563 w 338138"/>
                <a:gd name="connsiteY1" fmla="*/ 325438 h 334963"/>
                <a:gd name="connsiteX2" fmla="*/ 284163 w 338138"/>
                <a:gd name="connsiteY2" fmla="*/ 276656 h 334963"/>
                <a:gd name="connsiteX3" fmla="*/ 247218 w 338138"/>
                <a:gd name="connsiteY3" fmla="*/ 247650 h 334963"/>
                <a:gd name="connsiteX4" fmla="*/ 90921 w 338138"/>
                <a:gd name="connsiteY4" fmla="*/ 247650 h 334963"/>
                <a:gd name="connsiteX5" fmla="*/ 53975 w 338138"/>
                <a:gd name="connsiteY5" fmla="*/ 276656 h 334963"/>
                <a:gd name="connsiteX6" fmla="*/ 155575 w 338138"/>
                <a:gd name="connsiteY6" fmla="*/ 325438 h 334963"/>
                <a:gd name="connsiteX7" fmla="*/ 90921 w 338138"/>
                <a:gd name="connsiteY7" fmla="*/ 247650 h 334963"/>
                <a:gd name="connsiteX8" fmla="*/ 174625 w 338138"/>
                <a:gd name="connsiteY8" fmla="*/ 227012 h 334963"/>
                <a:gd name="connsiteX9" fmla="*/ 174625 w 338138"/>
                <a:gd name="connsiteY9" fmla="*/ 319087 h 334963"/>
                <a:gd name="connsiteX10" fmla="*/ 238125 w 338138"/>
                <a:gd name="connsiteY10" fmla="*/ 242796 h 334963"/>
                <a:gd name="connsiteX11" fmla="*/ 174625 w 338138"/>
                <a:gd name="connsiteY11" fmla="*/ 227012 h 334963"/>
                <a:gd name="connsiteX12" fmla="*/ 163513 w 338138"/>
                <a:gd name="connsiteY12" fmla="*/ 227012 h 334963"/>
                <a:gd name="connsiteX13" fmla="*/ 98425 w 338138"/>
                <a:gd name="connsiteY13" fmla="*/ 242796 h 334963"/>
                <a:gd name="connsiteX14" fmla="*/ 163513 w 338138"/>
                <a:gd name="connsiteY14" fmla="*/ 319087 h 334963"/>
                <a:gd name="connsiteX15" fmla="*/ 163513 w 338138"/>
                <a:gd name="connsiteY15" fmla="*/ 227012 h 334963"/>
                <a:gd name="connsiteX16" fmla="*/ 264009 w 338138"/>
                <a:gd name="connsiteY16" fmla="*/ 173037 h 334963"/>
                <a:gd name="connsiteX17" fmla="*/ 250825 w 338138"/>
                <a:gd name="connsiteY17" fmla="*/ 238277 h 334963"/>
                <a:gd name="connsiteX18" fmla="*/ 290378 w 338138"/>
                <a:gd name="connsiteY18" fmla="*/ 268287 h 334963"/>
                <a:gd name="connsiteX19" fmla="*/ 328613 w 338138"/>
                <a:gd name="connsiteY19" fmla="*/ 173037 h 334963"/>
                <a:gd name="connsiteX20" fmla="*/ 264009 w 338138"/>
                <a:gd name="connsiteY20" fmla="*/ 173037 h 334963"/>
                <a:gd name="connsiteX21" fmla="*/ 174625 w 338138"/>
                <a:gd name="connsiteY21" fmla="*/ 173037 h 334963"/>
                <a:gd name="connsiteX22" fmla="*/ 174625 w 338138"/>
                <a:gd name="connsiteY22" fmla="*/ 217625 h 334963"/>
                <a:gd name="connsiteX23" fmla="*/ 242094 w 338138"/>
                <a:gd name="connsiteY23" fmla="*/ 233362 h 334963"/>
                <a:gd name="connsiteX24" fmla="*/ 254000 w 338138"/>
                <a:gd name="connsiteY24" fmla="*/ 173037 h 334963"/>
                <a:gd name="connsiteX25" fmla="*/ 174625 w 338138"/>
                <a:gd name="connsiteY25" fmla="*/ 173037 h 334963"/>
                <a:gd name="connsiteX26" fmla="*/ 84138 w 338138"/>
                <a:gd name="connsiteY26" fmla="*/ 173037 h 334963"/>
                <a:gd name="connsiteX27" fmla="*/ 96044 w 338138"/>
                <a:gd name="connsiteY27" fmla="*/ 233362 h 334963"/>
                <a:gd name="connsiteX28" fmla="*/ 163513 w 338138"/>
                <a:gd name="connsiteY28" fmla="*/ 217625 h 334963"/>
                <a:gd name="connsiteX29" fmla="*/ 163513 w 338138"/>
                <a:gd name="connsiteY29" fmla="*/ 173037 h 334963"/>
                <a:gd name="connsiteX30" fmla="*/ 9525 w 338138"/>
                <a:gd name="connsiteY30" fmla="*/ 173037 h 334963"/>
                <a:gd name="connsiteX31" fmla="*/ 47760 w 338138"/>
                <a:gd name="connsiteY31" fmla="*/ 268287 h 334963"/>
                <a:gd name="connsiteX32" fmla="*/ 87313 w 338138"/>
                <a:gd name="connsiteY32" fmla="*/ 238277 h 334963"/>
                <a:gd name="connsiteX33" fmla="*/ 74129 w 338138"/>
                <a:gd name="connsiteY33" fmla="*/ 173037 h 334963"/>
                <a:gd name="connsiteX34" fmla="*/ 9525 w 338138"/>
                <a:gd name="connsiteY34" fmla="*/ 173037 h 334963"/>
                <a:gd name="connsiteX35" fmla="*/ 242094 w 338138"/>
                <a:gd name="connsiteY35" fmla="*/ 101600 h 334963"/>
                <a:gd name="connsiteX36" fmla="*/ 174625 w 338138"/>
                <a:gd name="connsiteY36" fmla="*/ 117337 h 334963"/>
                <a:gd name="connsiteX37" fmla="*/ 174625 w 338138"/>
                <a:gd name="connsiteY37" fmla="*/ 161925 h 334963"/>
                <a:gd name="connsiteX38" fmla="*/ 254000 w 338138"/>
                <a:gd name="connsiteY38" fmla="*/ 161925 h 334963"/>
                <a:gd name="connsiteX39" fmla="*/ 242094 w 338138"/>
                <a:gd name="connsiteY39" fmla="*/ 101600 h 334963"/>
                <a:gd name="connsiteX40" fmla="*/ 96044 w 338138"/>
                <a:gd name="connsiteY40" fmla="*/ 101600 h 334963"/>
                <a:gd name="connsiteX41" fmla="*/ 84138 w 338138"/>
                <a:gd name="connsiteY41" fmla="*/ 161925 h 334963"/>
                <a:gd name="connsiteX42" fmla="*/ 163513 w 338138"/>
                <a:gd name="connsiteY42" fmla="*/ 161925 h 334963"/>
                <a:gd name="connsiteX43" fmla="*/ 163513 w 338138"/>
                <a:gd name="connsiteY43" fmla="*/ 117337 h 334963"/>
                <a:gd name="connsiteX44" fmla="*/ 96044 w 338138"/>
                <a:gd name="connsiteY44" fmla="*/ 101600 h 334963"/>
                <a:gd name="connsiteX45" fmla="*/ 290378 w 338138"/>
                <a:gd name="connsiteY45" fmla="*/ 65087 h 334963"/>
                <a:gd name="connsiteX46" fmla="*/ 250825 w 338138"/>
                <a:gd name="connsiteY46" fmla="*/ 95597 h 334963"/>
                <a:gd name="connsiteX47" fmla="*/ 264009 w 338138"/>
                <a:gd name="connsiteY47" fmla="*/ 161925 h 334963"/>
                <a:gd name="connsiteX48" fmla="*/ 328613 w 338138"/>
                <a:gd name="connsiteY48" fmla="*/ 161925 h 334963"/>
                <a:gd name="connsiteX49" fmla="*/ 290378 w 338138"/>
                <a:gd name="connsiteY49" fmla="*/ 65087 h 334963"/>
                <a:gd name="connsiteX50" fmla="*/ 47760 w 338138"/>
                <a:gd name="connsiteY50" fmla="*/ 65087 h 334963"/>
                <a:gd name="connsiteX51" fmla="*/ 9525 w 338138"/>
                <a:gd name="connsiteY51" fmla="*/ 161925 h 334963"/>
                <a:gd name="connsiteX52" fmla="*/ 74129 w 338138"/>
                <a:gd name="connsiteY52" fmla="*/ 161925 h 334963"/>
                <a:gd name="connsiteX53" fmla="*/ 87313 w 338138"/>
                <a:gd name="connsiteY53" fmla="*/ 95597 h 334963"/>
                <a:gd name="connsiteX54" fmla="*/ 47760 w 338138"/>
                <a:gd name="connsiteY54" fmla="*/ 65087 h 334963"/>
                <a:gd name="connsiteX55" fmla="*/ 174625 w 338138"/>
                <a:gd name="connsiteY55" fmla="*/ 15875 h 334963"/>
                <a:gd name="connsiteX56" fmla="*/ 174625 w 338138"/>
                <a:gd name="connsiteY56" fmla="*/ 107950 h 334963"/>
                <a:gd name="connsiteX57" fmla="*/ 238125 w 338138"/>
                <a:gd name="connsiteY57" fmla="*/ 92166 h 334963"/>
                <a:gd name="connsiteX58" fmla="*/ 174625 w 338138"/>
                <a:gd name="connsiteY58" fmla="*/ 15875 h 334963"/>
                <a:gd name="connsiteX59" fmla="*/ 163513 w 338138"/>
                <a:gd name="connsiteY59" fmla="*/ 15875 h 334963"/>
                <a:gd name="connsiteX60" fmla="*/ 98425 w 338138"/>
                <a:gd name="connsiteY60" fmla="*/ 92166 h 334963"/>
                <a:gd name="connsiteX61" fmla="*/ 163513 w 338138"/>
                <a:gd name="connsiteY61" fmla="*/ 107950 h 334963"/>
                <a:gd name="connsiteX62" fmla="*/ 182563 w 338138"/>
                <a:gd name="connsiteY62" fmla="*/ 9525 h 334963"/>
                <a:gd name="connsiteX63" fmla="*/ 247218 w 338138"/>
                <a:gd name="connsiteY63" fmla="*/ 87313 h 334963"/>
                <a:gd name="connsiteX64" fmla="*/ 284163 w 338138"/>
                <a:gd name="connsiteY64" fmla="*/ 58307 h 334963"/>
                <a:gd name="connsiteX65" fmla="*/ 182563 w 338138"/>
                <a:gd name="connsiteY65" fmla="*/ 9525 h 334963"/>
                <a:gd name="connsiteX66" fmla="*/ 155575 w 338138"/>
                <a:gd name="connsiteY66" fmla="*/ 9525 h 334963"/>
                <a:gd name="connsiteX67" fmla="*/ 53975 w 338138"/>
                <a:gd name="connsiteY67" fmla="*/ 58307 h 334963"/>
                <a:gd name="connsiteX68" fmla="*/ 90921 w 338138"/>
                <a:gd name="connsiteY68" fmla="*/ 87313 h 334963"/>
                <a:gd name="connsiteX69" fmla="*/ 155575 w 338138"/>
                <a:gd name="connsiteY69" fmla="*/ 9525 h 334963"/>
                <a:gd name="connsiteX70" fmla="*/ 165106 w 338138"/>
                <a:gd name="connsiteY70" fmla="*/ 0 h 334963"/>
                <a:gd name="connsiteX71" fmla="*/ 173032 w 338138"/>
                <a:gd name="connsiteY71" fmla="*/ 0 h 334963"/>
                <a:gd name="connsiteX72" fmla="*/ 294550 w 338138"/>
                <a:gd name="connsiteY72" fmla="*/ 55387 h 334963"/>
                <a:gd name="connsiteX73" fmla="*/ 338138 w 338138"/>
                <a:gd name="connsiteY73" fmla="*/ 162206 h 334963"/>
                <a:gd name="connsiteX74" fmla="*/ 338138 w 338138"/>
                <a:gd name="connsiteY74" fmla="*/ 167481 h 334963"/>
                <a:gd name="connsiteX75" fmla="*/ 338138 w 338138"/>
                <a:gd name="connsiteY75" fmla="*/ 172756 h 334963"/>
                <a:gd name="connsiteX76" fmla="*/ 294550 w 338138"/>
                <a:gd name="connsiteY76" fmla="*/ 279576 h 334963"/>
                <a:gd name="connsiteX77" fmla="*/ 173032 w 338138"/>
                <a:gd name="connsiteY77" fmla="*/ 334963 h 334963"/>
                <a:gd name="connsiteX78" fmla="*/ 165106 w 338138"/>
                <a:gd name="connsiteY78" fmla="*/ 334963 h 334963"/>
                <a:gd name="connsiteX79" fmla="*/ 43588 w 338138"/>
                <a:gd name="connsiteY79" fmla="*/ 279576 h 334963"/>
                <a:gd name="connsiteX80" fmla="*/ 0 w 338138"/>
                <a:gd name="connsiteY80" fmla="*/ 172756 h 334963"/>
                <a:gd name="connsiteX81" fmla="*/ 0 w 338138"/>
                <a:gd name="connsiteY81" fmla="*/ 162206 h 334963"/>
                <a:gd name="connsiteX82" fmla="*/ 43588 w 338138"/>
                <a:gd name="connsiteY82" fmla="*/ 55387 h 334963"/>
                <a:gd name="connsiteX83" fmla="*/ 165106 w 338138"/>
                <a:gd name="connsiteY83" fmla="*/ 0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38138" h="334963">
                  <a:moveTo>
                    <a:pt x="247218" y="247650"/>
                  </a:moveTo>
                  <a:cubicBezTo>
                    <a:pt x="232703" y="279293"/>
                    <a:pt x="210272" y="306980"/>
                    <a:pt x="182563" y="325438"/>
                  </a:cubicBezTo>
                  <a:cubicBezTo>
                    <a:pt x="222147" y="321483"/>
                    <a:pt x="257773" y="304343"/>
                    <a:pt x="284163" y="276656"/>
                  </a:cubicBezTo>
                  <a:cubicBezTo>
                    <a:pt x="273607" y="264790"/>
                    <a:pt x="261732" y="255561"/>
                    <a:pt x="247218" y="247650"/>
                  </a:cubicBezTo>
                  <a:close/>
                  <a:moveTo>
                    <a:pt x="90921" y="247650"/>
                  </a:moveTo>
                  <a:cubicBezTo>
                    <a:pt x="76406" y="255561"/>
                    <a:pt x="64531" y="264790"/>
                    <a:pt x="53975" y="276656"/>
                  </a:cubicBezTo>
                  <a:cubicBezTo>
                    <a:pt x="80365" y="304343"/>
                    <a:pt x="115991" y="321483"/>
                    <a:pt x="155575" y="325438"/>
                  </a:cubicBezTo>
                  <a:cubicBezTo>
                    <a:pt x="127866" y="306980"/>
                    <a:pt x="105435" y="279293"/>
                    <a:pt x="90921" y="247650"/>
                  </a:cubicBezTo>
                  <a:close/>
                  <a:moveTo>
                    <a:pt x="174625" y="227012"/>
                  </a:moveTo>
                  <a:lnTo>
                    <a:pt x="174625" y="319087"/>
                  </a:lnTo>
                  <a:cubicBezTo>
                    <a:pt x="201839" y="300672"/>
                    <a:pt x="223870" y="274365"/>
                    <a:pt x="238125" y="242796"/>
                  </a:cubicBezTo>
                  <a:cubicBezTo>
                    <a:pt x="217390" y="233589"/>
                    <a:pt x="196656" y="228327"/>
                    <a:pt x="174625" y="227012"/>
                  </a:cubicBezTo>
                  <a:close/>
                  <a:moveTo>
                    <a:pt x="163513" y="227012"/>
                  </a:moveTo>
                  <a:cubicBezTo>
                    <a:pt x="140931" y="228327"/>
                    <a:pt x="119678" y="233589"/>
                    <a:pt x="98425" y="242796"/>
                  </a:cubicBezTo>
                  <a:cubicBezTo>
                    <a:pt x="113037" y="274365"/>
                    <a:pt x="135618" y="300672"/>
                    <a:pt x="163513" y="319087"/>
                  </a:cubicBezTo>
                  <a:cubicBezTo>
                    <a:pt x="163513" y="319087"/>
                    <a:pt x="163513" y="319087"/>
                    <a:pt x="163513" y="227012"/>
                  </a:cubicBezTo>
                  <a:close/>
                  <a:moveTo>
                    <a:pt x="264009" y="173037"/>
                  </a:moveTo>
                  <a:cubicBezTo>
                    <a:pt x="262691" y="195219"/>
                    <a:pt x="258736" y="217400"/>
                    <a:pt x="250825" y="238277"/>
                  </a:cubicBezTo>
                  <a:cubicBezTo>
                    <a:pt x="265328" y="246106"/>
                    <a:pt x="279831" y="256544"/>
                    <a:pt x="290378" y="268287"/>
                  </a:cubicBezTo>
                  <a:cubicBezTo>
                    <a:pt x="314110" y="240886"/>
                    <a:pt x="327295" y="208267"/>
                    <a:pt x="328613" y="173037"/>
                  </a:cubicBezTo>
                  <a:cubicBezTo>
                    <a:pt x="328613" y="173037"/>
                    <a:pt x="328613" y="173037"/>
                    <a:pt x="264009" y="173037"/>
                  </a:cubicBezTo>
                  <a:close/>
                  <a:moveTo>
                    <a:pt x="174625" y="173037"/>
                  </a:moveTo>
                  <a:cubicBezTo>
                    <a:pt x="174625" y="173037"/>
                    <a:pt x="174625" y="173037"/>
                    <a:pt x="174625" y="217625"/>
                  </a:cubicBezTo>
                  <a:cubicBezTo>
                    <a:pt x="198437" y="218937"/>
                    <a:pt x="220927" y="224182"/>
                    <a:pt x="242094" y="233362"/>
                  </a:cubicBezTo>
                  <a:cubicBezTo>
                    <a:pt x="250031" y="213691"/>
                    <a:pt x="254000" y="194020"/>
                    <a:pt x="254000" y="173037"/>
                  </a:cubicBezTo>
                  <a:cubicBezTo>
                    <a:pt x="254000" y="173037"/>
                    <a:pt x="254000" y="173037"/>
                    <a:pt x="174625" y="173037"/>
                  </a:cubicBezTo>
                  <a:close/>
                  <a:moveTo>
                    <a:pt x="84138" y="173037"/>
                  </a:moveTo>
                  <a:cubicBezTo>
                    <a:pt x="84138" y="194020"/>
                    <a:pt x="88107" y="213691"/>
                    <a:pt x="96044" y="233362"/>
                  </a:cubicBezTo>
                  <a:cubicBezTo>
                    <a:pt x="117211" y="224182"/>
                    <a:pt x="139700" y="218937"/>
                    <a:pt x="163513" y="217625"/>
                  </a:cubicBezTo>
                  <a:cubicBezTo>
                    <a:pt x="163513" y="217625"/>
                    <a:pt x="163513" y="217625"/>
                    <a:pt x="163513" y="173037"/>
                  </a:cubicBezTo>
                  <a:close/>
                  <a:moveTo>
                    <a:pt x="9525" y="173037"/>
                  </a:moveTo>
                  <a:cubicBezTo>
                    <a:pt x="10844" y="208267"/>
                    <a:pt x="24028" y="240886"/>
                    <a:pt x="47760" y="268287"/>
                  </a:cubicBezTo>
                  <a:cubicBezTo>
                    <a:pt x="58307" y="256544"/>
                    <a:pt x="72810" y="246106"/>
                    <a:pt x="87313" y="238277"/>
                  </a:cubicBezTo>
                  <a:cubicBezTo>
                    <a:pt x="79402" y="217400"/>
                    <a:pt x="75447" y="195219"/>
                    <a:pt x="74129" y="173037"/>
                  </a:cubicBezTo>
                  <a:cubicBezTo>
                    <a:pt x="74129" y="173037"/>
                    <a:pt x="74129" y="173037"/>
                    <a:pt x="9525" y="173037"/>
                  </a:cubicBezTo>
                  <a:close/>
                  <a:moveTo>
                    <a:pt x="242094" y="101600"/>
                  </a:moveTo>
                  <a:cubicBezTo>
                    <a:pt x="220927" y="110780"/>
                    <a:pt x="198437" y="116025"/>
                    <a:pt x="174625" y="117337"/>
                  </a:cubicBezTo>
                  <a:lnTo>
                    <a:pt x="174625" y="161925"/>
                  </a:lnTo>
                  <a:cubicBezTo>
                    <a:pt x="174625" y="161925"/>
                    <a:pt x="174625" y="161925"/>
                    <a:pt x="254000" y="161925"/>
                  </a:cubicBezTo>
                  <a:cubicBezTo>
                    <a:pt x="254000" y="140942"/>
                    <a:pt x="250031" y="121271"/>
                    <a:pt x="242094" y="101600"/>
                  </a:cubicBezTo>
                  <a:close/>
                  <a:moveTo>
                    <a:pt x="96044" y="101600"/>
                  </a:moveTo>
                  <a:cubicBezTo>
                    <a:pt x="88107" y="121271"/>
                    <a:pt x="84138" y="140942"/>
                    <a:pt x="84138" y="161925"/>
                  </a:cubicBezTo>
                  <a:cubicBezTo>
                    <a:pt x="84138" y="161925"/>
                    <a:pt x="84138" y="161925"/>
                    <a:pt x="163513" y="161925"/>
                  </a:cubicBezTo>
                  <a:cubicBezTo>
                    <a:pt x="163513" y="161925"/>
                    <a:pt x="163513" y="161925"/>
                    <a:pt x="163513" y="117337"/>
                  </a:cubicBezTo>
                  <a:cubicBezTo>
                    <a:pt x="139700" y="116025"/>
                    <a:pt x="117211" y="110780"/>
                    <a:pt x="96044" y="101600"/>
                  </a:cubicBezTo>
                  <a:close/>
                  <a:moveTo>
                    <a:pt x="290378" y="65087"/>
                  </a:moveTo>
                  <a:cubicBezTo>
                    <a:pt x="279831" y="77026"/>
                    <a:pt x="265328" y="87638"/>
                    <a:pt x="250825" y="95597"/>
                  </a:cubicBezTo>
                  <a:cubicBezTo>
                    <a:pt x="258736" y="116822"/>
                    <a:pt x="262691" y="139374"/>
                    <a:pt x="264009" y="161925"/>
                  </a:cubicBezTo>
                  <a:cubicBezTo>
                    <a:pt x="264009" y="161925"/>
                    <a:pt x="264009" y="161925"/>
                    <a:pt x="328613" y="161925"/>
                  </a:cubicBezTo>
                  <a:cubicBezTo>
                    <a:pt x="327295" y="126108"/>
                    <a:pt x="314110" y="92944"/>
                    <a:pt x="290378" y="65087"/>
                  </a:cubicBezTo>
                  <a:close/>
                  <a:moveTo>
                    <a:pt x="47760" y="65087"/>
                  </a:moveTo>
                  <a:cubicBezTo>
                    <a:pt x="24028" y="92944"/>
                    <a:pt x="10843" y="126108"/>
                    <a:pt x="9525" y="161925"/>
                  </a:cubicBezTo>
                  <a:cubicBezTo>
                    <a:pt x="9525" y="161925"/>
                    <a:pt x="9525" y="161925"/>
                    <a:pt x="74129" y="161925"/>
                  </a:cubicBezTo>
                  <a:cubicBezTo>
                    <a:pt x="75447" y="139374"/>
                    <a:pt x="79402" y="116822"/>
                    <a:pt x="87313" y="95597"/>
                  </a:cubicBezTo>
                  <a:cubicBezTo>
                    <a:pt x="72810" y="87638"/>
                    <a:pt x="58307" y="77026"/>
                    <a:pt x="47760" y="65087"/>
                  </a:cubicBezTo>
                  <a:close/>
                  <a:moveTo>
                    <a:pt x="174625" y="15875"/>
                  </a:moveTo>
                  <a:cubicBezTo>
                    <a:pt x="174625" y="15875"/>
                    <a:pt x="174625" y="15875"/>
                    <a:pt x="174625" y="107950"/>
                  </a:cubicBezTo>
                  <a:cubicBezTo>
                    <a:pt x="196656" y="106635"/>
                    <a:pt x="217390" y="101373"/>
                    <a:pt x="238125" y="92166"/>
                  </a:cubicBezTo>
                  <a:cubicBezTo>
                    <a:pt x="223870" y="60597"/>
                    <a:pt x="201839" y="34290"/>
                    <a:pt x="174625" y="15875"/>
                  </a:cubicBezTo>
                  <a:close/>
                  <a:moveTo>
                    <a:pt x="163513" y="15875"/>
                  </a:moveTo>
                  <a:cubicBezTo>
                    <a:pt x="135618" y="34290"/>
                    <a:pt x="113037" y="60597"/>
                    <a:pt x="98425" y="92166"/>
                  </a:cubicBezTo>
                  <a:cubicBezTo>
                    <a:pt x="119678" y="101373"/>
                    <a:pt x="140931" y="106635"/>
                    <a:pt x="163513" y="107950"/>
                  </a:cubicBezTo>
                  <a:close/>
                  <a:moveTo>
                    <a:pt x="182563" y="9525"/>
                  </a:moveTo>
                  <a:cubicBezTo>
                    <a:pt x="210272" y="27983"/>
                    <a:pt x="232703" y="55670"/>
                    <a:pt x="247218" y="87313"/>
                  </a:cubicBezTo>
                  <a:cubicBezTo>
                    <a:pt x="261732" y="79402"/>
                    <a:pt x="273607" y="70173"/>
                    <a:pt x="284163" y="58307"/>
                  </a:cubicBezTo>
                  <a:cubicBezTo>
                    <a:pt x="257773" y="30620"/>
                    <a:pt x="222147" y="13480"/>
                    <a:pt x="182563" y="9525"/>
                  </a:cubicBezTo>
                  <a:close/>
                  <a:moveTo>
                    <a:pt x="155575" y="9525"/>
                  </a:moveTo>
                  <a:cubicBezTo>
                    <a:pt x="115991" y="13480"/>
                    <a:pt x="80365" y="30620"/>
                    <a:pt x="53975" y="58307"/>
                  </a:cubicBezTo>
                  <a:cubicBezTo>
                    <a:pt x="64531" y="70173"/>
                    <a:pt x="76406" y="79402"/>
                    <a:pt x="90921" y="87313"/>
                  </a:cubicBezTo>
                  <a:cubicBezTo>
                    <a:pt x="105435" y="55670"/>
                    <a:pt x="127866" y="27983"/>
                    <a:pt x="155575" y="9525"/>
                  </a:cubicBezTo>
                  <a:close/>
                  <a:moveTo>
                    <a:pt x="165106" y="0"/>
                  </a:moveTo>
                  <a:cubicBezTo>
                    <a:pt x="165106" y="0"/>
                    <a:pt x="165106" y="0"/>
                    <a:pt x="173032" y="0"/>
                  </a:cubicBezTo>
                  <a:cubicBezTo>
                    <a:pt x="219261" y="0"/>
                    <a:pt x="264170" y="21100"/>
                    <a:pt x="294550" y="55387"/>
                  </a:cubicBezTo>
                  <a:cubicBezTo>
                    <a:pt x="322288" y="84400"/>
                    <a:pt x="336817" y="122644"/>
                    <a:pt x="338138" y="162206"/>
                  </a:cubicBezTo>
                  <a:lnTo>
                    <a:pt x="338138" y="167481"/>
                  </a:lnTo>
                  <a:cubicBezTo>
                    <a:pt x="338138" y="167481"/>
                    <a:pt x="338138" y="167481"/>
                    <a:pt x="338138" y="172756"/>
                  </a:cubicBezTo>
                  <a:cubicBezTo>
                    <a:pt x="336817" y="212319"/>
                    <a:pt x="322288" y="250563"/>
                    <a:pt x="294550" y="279576"/>
                  </a:cubicBezTo>
                  <a:cubicBezTo>
                    <a:pt x="264170" y="313863"/>
                    <a:pt x="219261" y="334963"/>
                    <a:pt x="173032" y="334963"/>
                  </a:cubicBezTo>
                  <a:cubicBezTo>
                    <a:pt x="173032" y="334963"/>
                    <a:pt x="173032" y="334963"/>
                    <a:pt x="165106" y="334963"/>
                  </a:cubicBezTo>
                  <a:cubicBezTo>
                    <a:pt x="118877" y="334963"/>
                    <a:pt x="73968" y="313863"/>
                    <a:pt x="43588" y="279576"/>
                  </a:cubicBezTo>
                  <a:cubicBezTo>
                    <a:pt x="15850" y="250563"/>
                    <a:pt x="1321" y="212319"/>
                    <a:pt x="0" y="172756"/>
                  </a:cubicBezTo>
                  <a:cubicBezTo>
                    <a:pt x="0" y="172756"/>
                    <a:pt x="0" y="172756"/>
                    <a:pt x="0" y="162206"/>
                  </a:cubicBezTo>
                  <a:cubicBezTo>
                    <a:pt x="1321" y="122644"/>
                    <a:pt x="15850" y="84400"/>
                    <a:pt x="43588" y="55387"/>
                  </a:cubicBezTo>
                  <a:cubicBezTo>
                    <a:pt x="73968" y="21100"/>
                    <a:pt x="118877" y="0"/>
                    <a:pt x="1651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941512" y="1275606"/>
            <a:ext cx="1326039" cy="1255390"/>
            <a:chOff x="5371784" y="1412189"/>
            <a:chExt cx="1326039" cy="1255390"/>
          </a:xfrm>
        </p:grpSpPr>
        <p:sp>
          <p:nvSpPr>
            <p:cNvPr id="4" name="Rectangle 20">
              <a:extLst>
                <a:ext uri="{FF2B5EF4-FFF2-40B4-BE49-F238E27FC236}">
                  <a16:creationId xmlns:a16="http://schemas.microsoft.com/office/drawing/2014/main" id="{506D5EBC-3E1A-4AD5-BF4C-6313631B5CDC}"/>
                </a:ext>
              </a:extLst>
            </p:cNvPr>
            <p:cNvSpPr/>
            <p:nvPr/>
          </p:nvSpPr>
          <p:spPr>
            <a:xfrm>
              <a:off x="5371784" y="1412189"/>
              <a:ext cx="1326039" cy="1255390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8" name="椭圆 34">
              <a:extLst>
                <a:ext uri="{FF2B5EF4-FFF2-40B4-BE49-F238E27FC236}">
                  <a16:creationId xmlns:a16="http://schemas.microsoft.com/office/drawing/2014/main" id="{FE28524F-533A-4F20-945B-4103EC5078D1}"/>
                </a:ext>
              </a:extLst>
            </p:cNvPr>
            <p:cNvSpPr/>
            <p:nvPr/>
          </p:nvSpPr>
          <p:spPr>
            <a:xfrm>
              <a:off x="5780934" y="1915202"/>
              <a:ext cx="507738" cy="502971"/>
            </a:xfrm>
            <a:custGeom>
              <a:avLst/>
              <a:gdLst>
                <a:gd name="connsiteX0" fmla="*/ 247218 w 338138"/>
                <a:gd name="connsiteY0" fmla="*/ 247650 h 334963"/>
                <a:gd name="connsiteX1" fmla="*/ 182563 w 338138"/>
                <a:gd name="connsiteY1" fmla="*/ 325438 h 334963"/>
                <a:gd name="connsiteX2" fmla="*/ 284163 w 338138"/>
                <a:gd name="connsiteY2" fmla="*/ 276656 h 334963"/>
                <a:gd name="connsiteX3" fmla="*/ 247218 w 338138"/>
                <a:gd name="connsiteY3" fmla="*/ 247650 h 334963"/>
                <a:gd name="connsiteX4" fmla="*/ 90921 w 338138"/>
                <a:gd name="connsiteY4" fmla="*/ 247650 h 334963"/>
                <a:gd name="connsiteX5" fmla="*/ 53975 w 338138"/>
                <a:gd name="connsiteY5" fmla="*/ 276656 h 334963"/>
                <a:gd name="connsiteX6" fmla="*/ 155575 w 338138"/>
                <a:gd name="connsiteY6" fmla="*/ 325438 h 334963"/>
                <a:gd name="connsiteX7" fmla="*/ 90921 w 338138"/>
                <a:gd name="connsiteY7" fmla="*/ 247650 h 334963"/>
                <a:gd name="connsiteX8" fmla="*/ 174625 w 338138"/>
                <a:gd name="connsiteY8" fmla="*/ 227012 h 334963"/>
                <a:gd name="connsiteX9" fmla="*/ 174625 w 338138"/>
                <a:gd name="connsiteY9" fmla="*/ 319087 h 334963"/>
                <a:gd name="connsiteX10" fmla="*/ 238125 w 338138"/>
                <a:gd name="connsiteY10" fmla="*/ 242796 h 334963"/>
                <a:gd name="connsiteX11" fmla="*/ 174625 w 338138"/>
                <a:gd name="connsiteY11" fmla="*/ 227012 h 334963"/>
                <a:gd name="connsiteX12" fmla="*/ 163513 w 338138"/>
                <a:gd name="connsiteY12" fmla="*/ 227012 h 334963"/>
                <a:gd name="connsiteX13" fmla="*/ 98425 w 338138"/>
                <a:gd name="connsiteY13" fmla="*/ 242796 h 334963"/>
                <a:gd name="connsiteX14" fmla="*/ 163513 w 338138"/>
                <a:gd name="connsiteY14" fmla="*/ 319087 h 334963"/>
                <a:gd name="connsiteX15" fmla="*/ 163513 w 338138"/>
                <a:gd name="connsiteY15" fmla="*/ 227012 h 334963"/>
                <a:gd name="connsiteX16" fmla="*/ 264009 w 338138"/>
                <a:gd name="connsiteY16" fmla="*/ 173037 h 334963"/>
                <a:gd name="connsiteX17" fmla="*/ 250825 w 338138"/>
                <a:gd name="connsiteY17" fmla="*/ 238277 h 334963"/>
                <a:gd name="connsiteX18" fmla="*/ 290378 w 338138"/>
                <a:gd name="connsiteY18" fmla="*/ 268287 h 334963"/>
                <a:gd name="connsiteX19" fmla="*/ 328613 w 338138"/>
                <a:gd name="connsiteY19" fmla="*/ 173037 h 334963"/>
                <a:gd name="connsiteX20" fmla="*/ 264009 w 338138"/>
                <a:gd name="connsiteY20" fmla="*/ 173037 h 334963"/>
                <a:gd name="connsiteX21" fmla="*/ 174625 w 338138"/>
                <a:gd name="connsiteY21" fmla="*/ 173037 h 334963"/>
                <a:gd name="connsiteX22" fmla="*/ 174625 w 338138"/>
                <a:gd name="connsiteY22" fmla="*/ 217625 h 334963"/>
                <a:gd name="connsiteX23" fmla="*/ 242094 w 338138"/>
                <a:gd name="connsiteY23" fmla="*/ 233362 h 334963"/>
                <a:gd name="connsiteX24" fmla="*/ 254000 w 338138"/>
                <a:gd name="connsiteY24" fmla="*/ 173037 h 334963"/>
                <a:gd name="connsiteX25" fmla="*/ 174625 w 338138"/>
                <a:gd name="connsiteY25" fmla="*/ 173037 h 334963"/>
                <a:gd name="connsiteX26" fmla="*/ 84138 w 338138"/>
                <a:gd name="connsiteY26" fmla="*/ 173037 h 334963"/>
                <a:gd name="connsiteX27" fmla="*/ 96044 w 338138"/>
                <a:gd name="connsiteY27" fmla="*/ 233362 h 334963"/>
                <a:gd name="connsiteX28" fmla="*/ 163513 w 338138"/>
                <a:gd name="connsiteY28" fmla="*/ 217625 h 334963"/>
                <a:gd name="connsiteX29" fmla="*/ 163513 w 338138"/>
                <a:gd name="connsiteY29" fmla="*/ 173037 h 334963"/>
                <a:gd name="connsiteX30" fmla="*/ 9525 w 338138"/>
                <a:gd name="connsiteY30" fmla="*/ 173037 h 334963"/>
                <a:gd name="connsiteX31" fmla="*/ 47760 w 338138"/>
                <a:gd name="connsiteY31" fmla="*/ 268287 h 334963"/>
                <a:gd name="connsiteX32" fmla="*/ 87313 w 338138"/>
                <a:gd name="connsiteY32" fmla="*/ 238277 h 334963"/>
                <a:gd name="connsiteX33" fmla="*/ 74129 w 338138"/>
                <a:gd name="connsiteY33" fmla="*/ 173037 h 334963"/>
                <a:gd name="connsiteX34" fmla="*/ 9525 w 338138"/>
                <a:gd name="connsiteY34" fmla="*/ 173037 h 334963"/>
                <a:gd name="connsiteX35" fmla="*/ 242094 w 338138"/>
                <a:gd name="connsiteY35" fmla="*/ 101600 h 334963"/>
                <a:gd name="connsiteX36" fmla="*/ 174625 w 338138"/>
                <a:gd name="connsiteY36" fmla="*/ 117337 h 334963"/>
                <a:gd name="connsiteX37" fmla="*/ 174625 w 338138"/>
                <a:gd name="connsiteY37" fmla="*/ 161925 h 334963"/>
                <a:gd name="connsiteX38" fmla="*/ 254000 w 338138"/>
                <a:gd name="connsiteY38" fmla="*/ 161925 h 334963"/>
                <a:gd name="connsiteX39" fmla="*/ 242094 w 338138"/>
                <a:gd name="connsiteY39" fmla="*/ 101600 h 334963"/>
                <a:gd name="connsiteX40" fmla="*/ 96044 w 338138"/>
                <a:gd name="connsiteY40" fmla="*/ 101600 h 334963"/>
                <a:gd name="connsiteX41" fmla="*/ 84138 w 338138"/>
                <a:gd name="connsiteY41" fmla="*/ 161925 h 334963"/>
                <a:gd name="connsiteX42" fmla="*/ 163513 w 338138"/>
                <a:gd name="connsiteY42" fmla="*/ 161925 h 334963"/>
                <a:gd name="connsiteX43" fmla="*/ 163513 w 338138"/>
                <a:gd name="connsiteY43" fmla="*/ 117337 h 334963"/>
                <a:gd name="connsiteX44" fmla="*/ 96044 w 338138"/>
                <a:gd name="connsiteY44" fmla="*/ 101600 h 334963"/>
                <a:gd name="connsiteX45" fmla="*/ 290378 w 338138"/>
                <a:gd name="connsiteY45" fmla="*/ 65087 h 334963"/>
                <a:gd name="connsiteX46" fmla="*/ 250825 w 338138"/>
                <a:gd name="connsiteY46" fmla="*/ 95597 h 334963"/>
                <a:gd name="connsiteX47" fmla="*/ 264009 w 338138"/>
                <a:gd name="connsiteY47" fmla="*/ 161925 h 334963"/>
                <a:gd name="connsiteX48" fmla="*/ 328613 w 338138"/>
                <a:gd name="connsiteY48" fmla="*/ 161925 h 334963"/>
                <a:gd name="connsiteX49" fmla="*/ 290378 w 338138"/>
                <a:gd name="connsiteY49" fmla="*/ 65087 h 334963"/>
                <a:gd name="connsiteX50" fmla="*/ 47760 w 338138"/>
                <a:gd name="connsiteY50" fmla="*/ 65087 h 334963"/>
                <a:gd name="connsiteX51" fmla="*/ 9525 w 338138"/>
                <a:gd name="connsiteY51" fmla="*/ 161925 h 334963"/>
                <a:gd name="connsiteX52" fmla="*/ 74129 w 338138"/>
                <a:gd name="connsiteY52" fmla="*/ 161925 h 334963"/>
                <a:gd name="connsiteX53" fmla="*/ 87313 w 338138"/>
                <a:gd name="connsiteY53" fmla="*/ 95597 h 334963"/>
                <a:gd name="connsiteX54" fmla="*/ 47760 w 338138"/>
                <a:gd name="connsiteY54" fmla="*/ 65087 h 334963"/>
                <a:gd name="connsiteX55" fmla="*/ 174625 w 338138"/>
                <a:gd name="connsiteY55" fmla="*/ 15875 h 334963"/>
                <a:gd name="connsiteX56" fmla="*/ 174625 w 338138"/>
                <a:gd name="connsiteY56" fmla="*/ 107950 h 334963"/>
                <a:gd name="connsiteX57" fmla="*/ 238125 w 338138"/>
                <a:gd name="connsiteY57" fmla="*/ 92166 h 334963"/>
                <a:gd name="connsiteX58" fmla="*/ 174625 w 338138"/>
                <a:gd name="connsiteY58" fmla="*/ 15875 h 334963"/>
                <a:gd name="connsiteX59" fmla="*/ 163513 w 338138"/>
                <a:gd name="connsiteY59" fmla="*/ 15875 h 334963"/>
                <a:gd name="connsiteX60" fmla="*/ 98425 w 338138"/>
                <a:gd name="connsiteY60" fmla="*/ 92166 h 334963"/>
                <a:gd name="connsiteX61" fmla="*/ 163513 w 338138"/>
                <a:gd name="connsiteY61" fmla="*/ 107950 h 334963"/>
                <a:gd name="connsiteX62" fmla="*/ 182563 w 338138"/>
                <a:gd name="connsiteY62" fmla="*/ 9525 h 334963"/>
                <a:gd name="connsiteX63" fmla="*/ 247218 w 338138"/>
                <a:gd name="connsiteY63" fmla="*/ 87313 h 334963"/>
                <a:gd name="connsiteX64" fmla="*/ 284163 w 338138"/>
                <a:gd name="connsiteY64" fmla="*/ 58307 h 334963"/>
                <a:gd name="connsiteX65" fmla="*/ 182563 w 338138"/>
                <a:gd name="connsiteY65" fmla="*/ 9525 h 334963"/>
                <a:gd name="connsiteX66" fmla="*/ 155575 w 338138"/>
                <a:gd name="connsiteY66" fmla="*/ 9525 h 334963"/>
                <a:gd name="connsiteX67" fmla="*/ 53975 w 338138"/>
                <a:gd name="connsiteY67" fmla="*/ 58307 h 334963"/>
                <a:gd name="connsiteX68" fmla="*/ 90921 w 338138"/>
                <a:gd name="connsiteY68" fmla="*/ 87313 h 334963"/>
                <a:gd name="connsiteX69" fmla="*/ 155575 w 338138"/>
                <a:gd name="connsiteY69" fmla="*/ 9525 h 334963"/>
                <a:gd name="connsiteX70" fmla="*/ 165106 w 338138"/>
                <a:gd name="connsiteY70" fmla="*/ 0 h 334963"/>
                <a:gd name="connsiteX71" fmla="*/ 173032 w 338138"/>
                <a:gd name="connsiteY71" fmla="*/ 0 h 334963"/>
                <a:gd name="connsiteX72" fmla="*/ 294550 w 338138"/>
                <a:gd name="connsiteY72" fmla="*/ 55387 h 334963"/>
                <a:gd name="connsiteX73" fmla="*/ 338138 w 338138"/>
                <a:gd name="connsiteY73" fmla="*/ 162206 h 334963"/>
                <a:gd name="connsiteX74" fmla="*/ 338138 w 338138"/>
                <a:gd name="connsiteY74" fmla="*/ 167481 h 334963"/>
                <a:gd name="connsiteX75" fmla="*/ 338138 w 338138"/>
                <a:gd name="connsiteY75" fmla="*/ 172756 h 334963"/>
                <a:gd name="connsiteX76" fmla="*/ 294550 w 338138"/>
                <a:gd name="connsiteY76" fmla="*/ 279576 h 334963"/>
                <a:gd name="connsiteX77" fmla="*/ 173032 w 338138"/>
                <a:gd name="connsiteY77" fmla="*/ 334963 h 334963"/>
                <a:gd name="connsiteX78" fmla="*/ 165106 w 338138"/>
                <a:gd name="connsiteY78" fmla="*/ 334963 h 334963"/>
                <a:gd name="connsiteX79" fmla="*/ 43588 w 338138"/>
                <a:gd name="connsiteY79" fmla="*/ 279576 h 334963"/>
                <a:gd name="connsiteX80" fmla="*/ 0 w 338138"/>
                <a:gd name="connsiteY80" fmla="*/ 172756 h 334963"/>
                <a:gd name="connsiteX81" fmla="*/ 0 w 338138"/>
                <a:gd name="connsiteY81" fmla="*/ 162206 h 334963"/>
                <a:gd name="connsiteX82" fmla="*/ 43588 w 338138"/>
                <a:gd name="connsiteY82" fmla="*/ 55387 h 334963"/>
                <a:gd name="connsiteX83" fmla="*/ 165106 w 338138"/>
                <a:gd name="connsiteY83" fmla="*/ 0 h 33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38138" h="334963">
                  <a:moveTo>
                    <a:pt x="247218" y="247650"/>
                  </a:moveTo>
                  <a:cubicBezTo>
                    <a:pt x="232703" y="279293"/>
                    <a:pt x="210272" y="306980"/>
                    <a:pt x="182563" y="325438"/>
                  </a:cubicBezTo>
                  <a:cubicBezTo>
                    <a:pt x="222147" y="321483"/>
                    <a:pt x="257773" y="304343"/>
                    <a:pt x="284163" y="276656"/>
                  </a:cubicBezTo>
                  <a:cubicBezTo>
                    <a:pt x="273607" y="264790"/>
                    <a:pt x="261732" y="255561"/>
                    <a:pt x="247218" y="247650"/>
                  </a:cubicBezTo>
                  <a:close/>
                  <a:moveTo>
                    <a:pt x="90921" y="247650"/>
                  </a:moveTo>
                  <a:cubicBezTo>
                    <a:pt x="76406" y="255561"/>
                    <a:pt x="64531" y="264790"/>
                    <a:pt x="53975" y="276656"/>
                  </a:cubicBezTo>
                  <a:cubicBezTo>
                    <a:pt x="80365" y="304343"/>
                    <a:pt x="115991" y="321483"/>
                    <a:pt x="155575" y="325438"/>
                  </a:cubicBezTo>
                  <a:cubicBezTo>
                    <a:pt x="127866" y="306980"/>
                    <a:pt x="105435" y="279293"/>
                    <a:pt x="90921" y="247650"/>
                  </a:cubicBezTo>
                  <a:close/>
                  <a:moveTo>
                    <a:pt x="174625" y="227012"/>
                  </a:moveTo>
                  <a:lnTo>
                    <a:pt x="174625" y="319087"/>
                  </a:lnTo>
                  <a:cubicBezTo>
                    <a:pt x="201839" y="300672"/>
                    <a:pt x="223870" y="274365"/>
                    <a:pt x="238125" y="242796"/>
                  </a:cubicBezTo>
                  <a:cubicBezTo>
                    <a:pt x="217390" y="233589"/>
                    <a:pt x="196656" y="228327"/>
                    <a:pt x="174625" y="227012"/>
                  </a:cubicBezTo>
                  <a:close/>
                  <a:moveTo>
                    <a:pt x="163513" y="227012"/>
                  </a:moveTo>
                  <a:cubicBezTo>
                    <a:pt x="140931" y="228327"/>
                    <a:pt x="119678" y="233589"/>
                    <a:pt x="98425" y="242796"/>
                  </a:cubicBezTo>
                  <a:cubicBezTo>
                    <a:pt x="113037" y="274365"/>
                    <a:pt x="135618" y="300672"/>
                    <a:pt x="163513" y="319087"/>
                  </a:cubicBezTo>
                  <a:cubicBezTo>
                    <a:pt x="163513" y="319087"/>
                    <a:pt x="163513" y="319087"/>
                    <a:pt x="163513" y="227012"/>
                  </a:cubicBezTo>
                  <a:close/>
                  <a:moveTo>
                    <a:pt x="264009" y="173037"/>
                  </a:moveTo>
                  <a:cubicBezTo>
                    <a:pt x="262691" y="195219"/>
                    <a:pt x="258736" y="217400"/>
                    <a:pt x="250825" y="238277"/>
                  </a:cubicBezTo>
                  <a:cubicBezTo>
                    <a:pt x="265328" y="246106"/>
                    <a:pt x="279831" y="256544"/>
                    <a:pt x="290378" y="268287"/>
                  </a:cubicBezTo>
                  <a:cubicBezTo>
                    <a:pt x="314110" y="240886"/>
                    <a:pt x="327295" y="208267"/>
                    <a:pt x="328613" y="173037"/>
                  </a:cubicBezTo>
                  <a:cubicBezTo>
                    <a:pt x="328613" y="173037"/>
                    <a:pt x="328613" y="173037"/>
                    <a:pt x="264009" y="173037"/>
                  </a:cubicBezTo>
                  <a:close/>
                  <a:moveTo>
                    <a:pt x="174625" y="173037"/>
                  </a:moveTo>
                  <a:cubicBezTo>
                    <a:pt x="174625" y="173037"/>
                    <a:pt x="174625" y="173037"/>
                    <a:pt x="174625" y="217625"/>
                  </a:cubicBezTo>
                  <a:cubicBezTo>
                    <a:pt x="198437" y="218937"/>
                    <a:pt x="220927" y="224182"/>
                    <a:pt x="242094" y="233362"/>
                  </a:cubicBezTo>
                  <a:cubicBezTo>
                    <a:pt x="250031" y="213691"/>
                    <a:pt x="254000" y="194020"/>
                    <a:pt x="254000" y="173037"/>
                  </a:cubicBezTo>
                  <a:cubicBezTo>
                    <a:pt x="254000" y="173037"/>
                    <a:pt x="254000" y="173037"/>
                    <a:pt x="174625" y="173037"/>
                  </a:cubicBezTo>
                  <a:close/>
                  <a:moveTo>
                    <a:pt x="84138" y="173037"/>
                  </a:moveTo>
                  <a:cubicBezTo>
                    <a:pt x="84138" y="194020"/>
                    <a:pt x="88107" y="213691"/>
                    <a:pt x="96044" y="233362"/>
                  </a:cubicBezTo>
                  <a:cubicBezTo>
                    <a:pt x="117211" y="224182"/>
                    <a:pt x="139700" y="218937"/>
                    <a:pt x="163513" y="217625"/>
                  </a:cubicBezTo>
                  <a:cubicBezTo>
                    <a:pt x="163513" y="217625"/>
                    <a:pt x="163513" y="217625"/>
                    <a:pt x="163513" y="173037"/>
                  </a:cubicBezTo>
                  <a:close/>
                  <a:moveTo>
                    <a:pt x="9525" y="173037"/>
                  </a:moveTo>
                  <a:cubicBezTo>
                    <a:pt x="10844" y="208267"/>
                    <a:pt x="24028" y="240886"/>
                    <a:pt x="47760" y="268287"/>
                  </a:cubicBezTo>
                  <a:cubicBezTo>
                    <a:pt x="58307" y="256544"/>
                    <a:pt x="72810" y="246106"/>
                    <a:pt x="87313" y="238277"/>
                  </a:cubicBezTo>
                  <a:cubicBezTo>
                    <a:pt x="79402" y="217400"/>
                    <a:pt x="75447" y="195219"/>
                    <a:pt x="74129" y="173037"/>
                  </a:cubicBezTo>
                  <a:cubicBezTo>
                    <a:pt x="74129" y="173037"/>
                    <a:pt x="74129" y="173037"/>
                    <a:pt x="9525" y="173037"/>
                  </a:cubicBezTo>
                  <a:close/>
                  <a:moveTo>
                    <a:pt x="242094" y="101600"/>
                  </a:moveTo>
                  <a:cubicBezTo>
                    <a:pt x="220927" y="110780"/>
                    <a:pt x="198437" y="116025"/>
                    <a:pt x="174625" y="117337"/>
                  </a:cubicBezTo>
                  <a:lnTo>
                    <a:pt x="174625" y="161925"/>
                  </a:lnTo>
                  <a:cubicBezTo>
                    <a:pt x="174625" y="161925"/>
                    <a:pt x="174625" y="161925"/>
                    <a:pt x="254000" y="161925"/>
                  </a:cubicBezTo>
                  <a:cubicBezTo>
                    <a:pt x="254000" y="140942"/>
                    <a:pt x="250031" y="121271"/>
                    <a:pt x="242094" y="101600"/>
                  </a:cubicBezTo>
                  <a:close/>
                  <a:moveTo>
                    <a:pt x="96044" y="101600"/>
                  </a:moveTo>
                  <a:cubicBezTo>
                    <a:pt x="88107" y="121271"/>
                    <a:pt x="84138" y="140942"/>
                    <a:pt x="84138" y="161925"/>
                  </a:cubicBezTo>
                  <a:cubicBezTo>
                    <a:pt x="84138" y="161925"/>
                    <a:pt x="84138" y="161925"/>
                    <a:pt x="163513" y="161925"/>
                  </a:cubicBezTo>
                  <a:cubicBezTo>
                    <a:pt x="163513" y="161925"/>
                    <a:pt x="163513" y="161925"/>
                    <a:pt x="163513" y="117337"/>
                  </a:cubicBezTo>
                  <a:cubicBezTo>
                    <a:pt x="139700" y="116025"/>
                    <a:pt x="117211" y="110780"/>
                    <a:pt x="96044" y="101600"/>
                  </a:cubicBezTo>
                  <a:close/>
                  <a:moveTo>
                    <a:pt x="290378" y="65087"/>
                  </a:moveTo>
                  <a:cubicBezTo>
                    <a:pt x="279831" y="77026"/>
                    <a:pt x="265328" y="87638"/>
                    <a:pt x="250825" y="95597"/>
                  </a:cubicBezTo>
                  <a:cubicBezTo>
                    <a:pt x="258736" y="116822"/>
                    <a:pt x="262691" y="139374"/>
                    <a:pt x="264009" y="161925"/>
                  </a:cubicBezTo>
                  <a:cubicBezTo>
                    <a:pt x="264009" y="161925"/>
                    <a:pt x="264009" y="161925"/>
                    <a:pt x="328613" y="161925"/>
                  </a:cubicBezTo>
                  <a:cubicBezTo>
                    <a:pt x="327295" y="126108"/>
                    <a:pt x="314110" y="92944"/>
                    <a:pt x="290378" y="65087"/>
                  </a:cubicBezTo>
                  <a:close/>
                  <a:moveTo>
                    <a:pt x="47760" y="65087"/>
                  </a:moveTo>
                  <a:cubicBezTo>
                    <a:pt x="24028" y="92944"/>
                    <a:pt x="10843" y="126108"/>
                    <a:pt x="9525" y="161925"/>
                  </a:cubicBezTo>
                  <a:cubicBezTo>
                    <a:pt x="9525" y="161925"/>
                    <a:pt x="9525" y="161925"/>
                    <a:pt x="74129" y="161925"/>
                  </a:cubicBezTo>
                  <a:cubicBezTo>
                    <a:pt x="75447" y="139374"/>
                    <a:pt x="79402" y="116822"/>
                    <a:pt x="87313" y="95597"/>
                  </a:cubicBezTo>
                  <a:cubicBezTo>
                    <a:pt x="72810" y="87638"/>
                    <a:pt x="58307" y="77026"/>
                    <a:pt x="47760" y="65087"/>
                  </a:cubicBezTo>
                  <a:close/>
                  <a:moveTo>
                    <a:pt x="174625" y="15875"/>
                  </a:moveTo>
                  <a:cubicBezTo>
                    <a:pt x="174625" y="15875"/>
                    <a:pt x="174625" y="15875"/>
                    <a:pt x="174625" y="107950"/>
                  </a:cubicBezTo>
                  <a:cubicBezTo>
                    <a:pt x="196656" y="106635"/>
                    <a:pt x="217390" y="101373"/>
                    <a:pt x="238125" y="92166"/>
                  </a:cubicBezTo>
                  <a:cubicBezTo>
                    <a:pt x="223870" y="60597"/>
                    <a:pt x="201839" y="34290"/>
                    <a:pt x="174625" y="15875"/>
                  </a:cubicBezTo>
                  <a:close/>
                  <a:moveTo>
                    <a:pt x="163513" y="15875"/>
                  </a:moveTo>
                  <a:cubicBezTo>
                    <a:pt x="135618" y="34290"/>
                    <a:pt x="113037" y="60597"/>
                    <a:pt x="98425" y="92166"/>
                  </a:cubicBezTo>
                  <a:cubicBezTo>
                    <a:pt x="119678" y="101373"/>
                    <a:pt x="140931" y="106635"/>
                    <a:pt x="163513" y="107950"/>
                  </a:cubicBezTo>
                  <a:close/>
                  <a:moveTo>
                    <a:pt x="182563" y="9525"/>
                  </a:moveTo>
                  <a:cubicBezTo>
                    <a:pt x="210272" y="27983"/>
                    <a:pt x="232703" y="55670"/>
                    <a:pt x="247218" y="87313"/>
                  </a:cubicBezTo>
                  <a:cubicBezTo>
                    <a:pt x="261732" y="79402"/>
                    <a:pt x="273607" y="70173"/>
                    <a:pt x="284163" y="58307"/>
                  </a:cubicBezTo>
                  <a:cubicBezTo>
                    <a:pt x="257773" y="30620"/>
                    <a:pt x="222147" y="13480"/>
                    <a:pt x="182563" y="9525"/>
                  </a:cubicBezTo>
                  <a:close/>
                  <a:moveTo>
                    <a:pt x="155575" y="9525"/>
                  </a:moveTo>
                  <a:cubicBezTo>
                    <a:pt x="115991" y="13480"/>
                    <a:pt x="80365" y="30620"/>
                    <a:pt x="53975" y="58307"/>
                  </a:cubicBezTo>
                  <a:cubicBezTo>
                    <a:pt x="64531" y="70173"/>
                    <a:pt x="76406" y="79402"/>
                    <a:pt x="90921" y="87313"/>
                  </a:cubicBezTo>
                  <a:cubicBezTo>
                    <a:pt x="105435" y="55670"/>
                    <a:pt x="127866" y="27983"/>
                    <a:pt x="155575" y="9525"/>
                  </a:cubicBezTo>
                  <a:close/>
                  <a:moveTo>
                    <a:pt x="165106" y="0"/>
                  </a:moveTo>
                  <a:cubicBezTo>
                    <a:pt x="165106" y="0"/>
                    <a:pt x="165106" y="0"/>
                    <a:pt x="173032" y="0"/>
                  </a:cubicBezTo>
                  <a:cubicBezTo>
                    <a:pt x="219261" y="0"/>
                    <a:pt x="264170" y="21100"/>
                    <a:pt x="294550" y="55387"/>
                  </a:cubicBezTo>
                  <a:cubicBezTo>
                    <a:pt x="322288" y="84400"/>
                    <a:pt x="336817" y="122644"/>
                    <a:pt x="338138" y="162206"/>
                  </a:cubicBezTo>
                  <a:lnTo>
                    <a:pt x="338138" y="167481"/>
                  </a:lnTo>
                  <a:cubicBezTo>
                    <a:pt x="338138" y="167481"/>
                    <a:pt x="338138" y="167481"/>
                    <a:pt x="338138" y="172756"/>
                  </a:cubicBezTo>
                  <a:cubicBezTo>
                    <a:pt x="336817" y="212319"/>
                    <a:pt x="322288" y="250563"/>
                    <a:pt x="294550" y="279576"/>
                  </a:cubicBezTo>
                  <a:cubicBezTo>
                    <a:pt x="264170" y="313863"/>
                    <a:pt x="219261" y="334963"/>
                    <a:pt x="173032" y="334963"/>
                  </a:cubicBezTo>
                  <a:cubicBezTo>
                    <a:pt x="173032" y="334963"/>
                    <a:pt x="173032" y="334963"/>
                    <a:pt x="165106" y="334963"/>
                  </a:cubicBezTo>
                  <a:cubicBezTo>
                    <a:pt x="118877" y="334963"/>
                    <a:pt x="73968" y="313863"/>
                    <a:pt x="43588" y="279576"/>
                  </a:cubicBezTo>
                  <a:cubicBezTo>
                    <a:pt x="15850" y="250563"/>
                    <a:pt x="1321" y="212319"/>
                    <a:pt x="0" y="172756"/>
                  </a:cubicBezTo>
                  <a:cubicBezTo>
                    <a:pt x="0" y="172756"/>
                    <a:pt x="0" y="172756"/>
                    <a:pt x="0" y="162206"/>
                  </a:cubicBezTo>
                  <a:cubicBezTo>
                    <a:pt x="1321" y="122644"/>
                    <a:pt x="15850" y="84400"/>
                    <a:pt x="43588" y="55387"/>
                  </a:cubicBezTo>
                  <a:cubicBezTo>
                    <a:pt x="73968" y="21100"/>
                    <a:pt x="118877" y="0"/>
                    <a:pt x="16510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文本框 48">
              <a:extLst>
                <a:ext uri="{FF2B5EF4-FFF2-40B4-BE49-F238E27FC236}">
                  <a16:creationId xmlns:a16="http://schemas.microsoft.com/office/drawing/2014/main" id="{57207F12-92BB-4CDC-AD20-8F702C7C5B49}"/>
                </a:ext>
              </a:extLst>
            </p:cNvPr>
            <p:cNvSpPr txBox="1"/>
            <p:nvPr/>
          </p:nvSpPr>
          <p:spPr>
            <a:xfrm>
              <a:off x="5673410" y="1584841"/>
              <a:ext cx="7227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</p:grpSp>
      <p:sp>
        <p:nvSpPr>
          <p:cNvPr id="10" name="椭圆 34">
            <a:extLst>
              <a:ext uri="{FF2B5EF4-FFF2-40B4-BE49-F238E27FC236}">
                <a16:creationId xmlns:a16="http://schemas.microsoft.com/office/drawing/2014/main" id="{E3A2975B-5E62-473C-80DF-56590FDD0FD3}"/>
              </a:ext>
            </a:extLst>
          </p:cNvPr>
          <p:cNvSpPr/>
          <p:nvPr/>
        </p:nvSpPr>
        <p:spPr>
          <a:xfrm>
            <a:off x="3350662" y="3262965"/>
            <a:ext cx="507738" cy="314654"/>
          </a:xfrm>
          <a:custGeom>
            <a:avLst/>
            <a:gdLst>
              <a:gd name="connsiteX0" fmla="*/ 300832 w 338138"/>
              <a:gd name="connsiteY0" fmla="*/ 176212 h 209550"/>
              <a:gd name="connsiteX1" fmla="*/ 298450 w 338138"/>
              <a:gd name="connsiteY1" fmla="*/ 179387 h 209550"/>
              <a:gd name="connsiteX2" fmla="*/ 300832 w 338138"/>
              <a:gd name="connsiteY2" fmla="*/ 182562 h 209550"/>
              <a:gd name="connsiteX3" fmla="*/ 303214 w 338138"/>
              <a:gd name="connsiteY3" fmla="*/ 179387 h 209550"/>
              <a:gd name="connsiteX4" fmla="*/ 300832 w 338138"/>
              <a:gd name="connsiteY4" fmla="*/ 176212 h 209550"/>
              <a:gd name="connsiteX5" fmla="*/ 260350 w 338138"/>
              <a:gd name="connsiteY5" fmla="*/ 176212 h 209550"/>
              <a:gd name="connsiteX6" fmla="*/ 257175 w 338138"/>
              <a:gd name="connsiteY6" fmla="*/ 179387 h 209550"/>
              <a:gd name="connsiteX7" fmla="*/ 260350 w 338138"/>
              <a:gd name="connsiteY7" fmla="*/ 182562 h 209550"/>
              <a:gd name="connsiteX8" fmla="*/ 263525 w 338138"/>
              <a:gd name="connsiteY8" fmla="*/ 179387 h 209550"/>
              <a:gd name="connsiteX9" fmla="*/ 260350 w 338138"/>
              <a:gd name="connsiteY9" fmla="*/ 176212 h 209550"/>
              <a:gd name="connsiteX10" fmla="*/ 215107 w 338138"/>
              <a:gd name="connsiteY10" fmla="*/ 176212 h 209550"/>
              <a:gd name="connsiteX11" fmla="*/ 212725 w 338138"/>
              <a:gd name="connsiteY11" fmla="*/ 179387 h 209550"/>
              <a:gd name="connsiteX12" fmla="*/ 215107 w 338138"/>
              <a:gd name="connsiteY12" fmla="*/ 182562 h 209550"/>
              <a:gd name="connsiteX13" fmla="*/ 217489 w 338138"/>
              <a:gd name="connsiteY13" fmla="*/ 179387 h 209550"/>
              <a:gd name="connsiteX14" fmla="*/ 215107 w 338138"/>
              <a:gd name="connsiteY14" fmla="*/ 176212 h 209550"/>
              <a:gd name="connsiteX15" fmla="*/ 174625 w 338138"/>
              <a:gd name="connsiteY15" fmla="*/ 176212 h 209550"/>
              <a:gd name="connsiteX16" fmla="*/ 171450 w 338138"/>
              <a:gd name="connsiteY16" fmla="*/ 179387 h 209550"/>
              <a:gd name="connsiteX17" fmla="*/ 174625 w 338138"/>
              <a:gd name="connsiteY17" fmla="*/ 182562 h 209550"/>
              <a:gd name="connsiteX18" fmla="*/ 177800 w 338138"/>
              <a:gd name="connsiteY18" fmla="*/ 179387 h 209550"/>
              <a:gd name="connsiteX19" fmla="*/ 174625 w 338138"/>
              <a:gd name="connsiteY19" fmla="*/ 176212 h 209550"/>
              <a:gd name="connsiteX20" fmla="*/ 128588 w 338138"/>
              <a:gd name="connsiteY20" fmla="*/ 176212 h 209550"/>
              <a:gd name="connsiteX21" fmla="*/ 125413 w 338138"/>
              <a:gd name="connsiteY21" fmla="*/ 179387 h 209550"/>
              <a:gd name="connsiteX22" fmla="*/ 128588 w 338138"/>
              <a:gd name="connsiteY22" fmla="*/ 182562 h 209550"/>
              <a:gd name="connsiteX23" fmla="*/ 131763 w 338138"/>
              <a:gd name="connsiteY23" fmla="*/ 179387 h 209550"/>
              <a:gd name="connsiteX24" fmla="*/ 128588 w 338138"/>
              <a:gd name="connsiteY24" fmla="*/ 176212 h 209550"/>
              <a:gd name="connsiteX25" fmla="*/ 83345 w 338138"/>
              <a:gd name="connsiteY25" fmla="*/ 176212 h 209550"/>
              <a:gd name="connsiteX26" fmla="*/ 80963 w 338138"/>
              <a:gd name="connsiteY26" fmla="*/ 179387 h 209550"/>
              <a:gd name="connsiteX27" fmla="*/ 83345 w 338138"/>
              <a:gd name="connsiteY27" fmla="*/ 182562 h 209550"/>
              <a:gd name="connsiteX28" fmla="*/ 85727 w 338138"/>
              <a:gd name="connsiteY28" fmla="*/ 179387 h 209550"/>
              <a:gd name="connsiteX29" fmla="*/ 83345 w 338138"/>
              <a:gd name="connsiteY29" fmla="*/ 176212 h 209550"/>
              <a:gd name="connsiteX30" fmla="*/ 37307 w 338138"/>
              <a:gd name="connsiteY30" fmla="*/ 176212 h 209550"/>
              <a:gd name="connsiteX31" fmla="*/ 34925 w 338138"/>
              <a:gd name="connsiteY31" fmla="*/ 179387 h 209550"/>
              <a:gd name="connsiteX32" fmla="*/ 37307 w 338138"/>
              <a:gd name="connsiteY32" fmla="*/ 182562 h 209550"/>
              <a:gd name="connsiteX33" fmla="*/ 39689 w 338138"/>
              <a:gd name="connsiteY33" fmla="*/ 179387 h 209550"/>
              <a:gd name="connsiteX34" fmla="*/ 37307 w 338138"/>
              <a:gd name="connsiteY34" fmla="*/ 176212 h 209550"/>
              <a:gd name="connsiteX35" fmla="*/ 300832 w 338138"/>
              <a:gd name="connsiteY35" fmla="*/ 165100 h 209550"/>
              <a:gd name="connsiteX36" fmla="*/ 315914 w 338138"/>
              <a:gd name="connsiteY36" fmla="*/ 178594 h 209550"/>
              <a:gd name="connsiteX37" fmla="*/ 300832 w 338138"/>
              <a:gd name="connsiteY37" fmla="*/ 192088 h 209550"/>
              <a:gd name="connsiteX38" fmla="*/ 285750 w 338138"/>
              <a:gd name="connsiteY38" fmla="*/ 178594 h 209550"/>
              <a:gd name="connsiteX39" fmla="*/ 300832 w 338138"/>
              <a:gd name="connsiteY39" fmla="*/ 165100 h 209550"/>
              <a:gd name="connsiteX40" fmla="*/ 261144 w 338138"/>
              <a:gd name="connsiteY40" fmla="*/ 165100 h 209550"/>
              <a:gd name="connsiteX41" fmla="*/ 274638 w 338138"/>
              <a:gd name="connsiteY41" fmla="*/ 178594 h 209550"/>
              <a:gd name="connsiteX42" fmla="*/ 261144 w 338138"/>
              <a:gd name="connsiteY42" fmla="*/ 192088 h 209550"/>
              <a:gd name="connsiteX43" fmla="*/ 247650 w 338138"/>
              <a:gd name="connsiteY43" fmla="*/ 178594 h 209550"/>
              <a:gd name="connsiteX44" fmla="*/ 261144 w 338138"/>
              <a:gd name="connsiteY44" fmla="*/ 165100 h 209550"/>
              <a:gd name="connsiteX45" fmla="*/ 215901 w 338138"/>
              <a:gd name="connsiteY45" fmla="*/ 165100 h 209550"/>
              <a:gd name="connsiteX46" fmla="*/ 230189 w 338138"/>
              <a:gd name="connsiteY46" fmla="*/ 178594 h 209550"/>
              <a:gd name="connsiteX47" fmla="*/ 215901 w 338138"/>
              <a:gd name="connsiteY47" fmla="*/ 192088 h 209550"/>
              <a:gd name="connsiteX48" fmla="*/ 201613 w 338138"/>
              <a:gd name="connsiteY48" fmla="*/ 178594 h 209550"/>
              <a:gd name="connsiteX49" fmla="*/ 215901 w 338138"/>
              <a:gd name="connsiteY49" fmla="*/ 165100 h 209550"/>
              <a:gd name="connsiteX50" fmla="*/ 174626 w 338138"/>
              <a:gd name="connsiteY50" fmla="*/ 165100 h 209550"/>
              <a:gd name="connsiteX51" fmla="*/ 188914 w 338138"/>
              <a:gd name="connsiteY51" fmla="*/ 178594 h 209550"/>
              <a:gd name="connsiteX52" fmla="*/ 174626 w 338138"/>
              <a:gd name="connsiteY52" fmla="*/ 192088 h 209550"/>
              <a:gd name="connsiteX53" fmla="*/ 160338 w 338138"/>
              <a:gd name="connsiteY53" fmla="*/ 178594 h 209550"/>
              <a:gd name="connsiteX54" fmla="*/ 174626 w 338138"/>
              <a:gd name="connsiteY54" fmla="*/ 165100 h 209550"/>
              <a:gd name="connsiteX55" fmla="*/ 129382 w 338138"/>
              <a:gd name="connsiteY55" fmla="*/ 165100 h 209550"/>
              <a:gd name="connsiteX56" fmla="*/ 142876 w 338138"/>
              <a:gd name="connsiteY56" fmla="*/ 178594 h 209550"/>
              <a:gd name="connsiteX57" fmla="*/ 129382 w 338138"/>
              <a:gd name="connsiteY57" fmla="*/ 192088 h 209550"/>
              <a:gd name="connsiteX58" fmla="*/ 115888 w 338138"/>
              <a:gd name="connsiteY58" fmla="*/ 178594 h 209550"/>
              <a:gd name="connsiteX59" fmla="*/ 129382 w 338138"/>
              <a:gd name="connsiteY59" fmla="*/ 165100 h 209550"/>
              <a:gd name="connsiteX60" fmla="*/ 83345 w 338138"/>
              <a:gd name="connsiteY60" fmla="*/ 165100 h 209550"/>
              <a:gd name="connsiteX61" fmla="*/ 98427 w 338138"/>
              <a:gd name="connsiteY61" fmla="*/ 178594 h 209550"/>
              <a:gd name="connsiteX62" fmla="*/ 83345 w 338138"/>
              <a:gd name="connsiteY62" fmla="*/ 192088 h 209550"/>
              <a:gd name="connsiteX63" fmla="*/ 68263 w 338138"/>
              <a:gd name="connsiteY63" fmla="*/ 178594 h 209550"/>
              <a:gd name="connsiteX64" fmla="*/ 83345 w 338138"/>
              <a:gd name="connsiteY64" fmla="*/ 165100 h 209550"/>
              <a:gd name="connsiteX65" fmla="*/ 37307 w 338138"/>
              <a:gd name="connsiteY65" fmla="*/ 165100 h 209550"/>
              <a:gd name="connsiteX66" fmla="*/ 52389 w 338138"/>
              <a:gd name="connsiteY66" fmla="*/ 178594 h 209550"/>
              <a:gd name="connsiteX67" fmla="*/ 37307 w 338138"/>
              <a:gd name="connsiteY67" fmla="*/ 192088 h 209550"/>
              <a:gd name="connsiteX68" fmla="*/ 22225 w 338138"/>
              <a:gd name="connsiteY68" fmla="*/ 178594 h 209550"/>
              <a:gd name="connsiteX69" fmla="*/ 37307 w 338138"/>
              <a:gd name="connsiteY69" fmla="*/ 165100 h 209550"/>
              <a:gd name="connsiteX70" fmla="*/ 32410 w 338138"/>
              <a:gd name="connsiteY70" fmla="*/ 158750 h 209550"/>
              <a:gd name="connsiteX71" fmla="*/ 12700 w 338138"/>
              <a:gd name="connsiteY71" fmla="*/ 178722 h 209550"/>
              <a:gd name="connsiteX72" fmla="*/ 32410 w 338138"/>
              <a:gd name="connsiteY72" fmla="*/ 200025 h 209550"/>
              <a:gd name="connsiteX73" fmla="*/ 305728 w 338138"/>
              <a:gd name="connsiteY73" fmla="*/ 200025 h 209550"/>
              <a:gd name="connsiteX74" fmla="*/ 325438 w 338138"/>
              <a:gd name="connsiteY74" fmla="*/ 178722 h 209550"/>
              <a:gd name="connsiteX75" fmla="*/ 305728 w 338138"/>
              <a:gd name="connsiteY75" fmla="*/ 158750 h 209550"/>
              <a:gd name="connsiteX76" fmla="*/ 32410 w 338138"/>
              <a:gd name="connsiteY76" fmla="*/ 158750 h 209550"/>
              <a:gd name="connsiteX77" fmla="*/ 39688 w 338138"/>
              <a:gd name="connsiteY77" fmla="*/ 95250 h 209550"/>
              <a:gd name="connsiteX78" fmla="*/ 39688 w 338138"/>
              <a:gd name="connsiteY78" fmla="*/ 147638 h 209550"/>
              <a:gd name="connsiteX79" fmla="*/ 98426 w 338138"/>
              <a:gd name="connsiteY79" fmla="*/ 147638 h 209550"/>
              <a:gd name="connsiteX80" fmla="*/ 98426 w 338138"/>
              <a:gd name="connsiteY80" fmla="*/ 95250 h 209550"/>
              <a:gd name="connsiteX81" fmla="*/ 74613 w 338138"/>
              <a:gd name="connsiteY81" fmla="*/ 55562 h 209550"/>
              <a:gd name="connsiteX82" fmla="*/ 74613 w 338138"/>
              <a:gd name="connsiteY82" fmla="*/ 84137 h 209550"/>
              <a:gd name="connsiteX83" fmla="*/ 98426 w 338138"/>
              <a:gd name="connsiteY83" fmla="*/ 84137 h 209550"/>
              <a:gd name="connsiteX84" fmla="*/ 98426 w 338138"/>
              <a:gd name="connsiteY84" fmla="*/ 55562 h 209550"/>
              <a:gd name="connsiteX85" fmla="*/ 68684 w 338138"/>
              <a:gd name="connsiteY85" fmla="*/ 44450 h 209550"/>
              <a:gd name="connsiteX86" fmla="*/ 103026 w 338138"/>
              <a:gd name="connsiteY86" fmla="*/ 44450 h 209550"/>
              <a:gd name="connsiteX87" fmla="*/ 108310 w 338138"/>
              <a:gd name="connsiteY87" fmla="*/ 51002 h 209550"/>
              <a:gd name="connsiteX88" fmla="*/ 108310 w 338138"/>
              <a:gd name="connsiteY88" fmla="*/ 147965 h 209550"/>
              <a:gd name="connsiteX89" fmla="*/ 306438 w 338138"/>
              <a:gd name="connsiteY89" fmla="*/ 147965 h 209550"/>
              <a:gd name="connsiteX90" fmla="*/ 338138 w 338138"/>
              <a:gd name="connsiteY90" fmla="*/ 178103 h 209550"/>
              <a:gd name="connsiteX91" fmla="*/ 306438 w 338138"/>
              <a:gd name="connsiteY91" fmla="*/ 209550 h 209550"/>
              <a:gd name="connsiteX92" fmla="*/ 31700 w 338138"/>
              <a:gd name="connsiteY92" fmla="*/ 209550 h 209550"/>
              <a:gd name="connsiteX93" fmla="*/ 0 w 338138"/>
              <a:gd name="connsiteY93" fmla="*/ 178103 h 209550"/>
              <a:gd name="connsiteX94" fmla="*/ 29059 w 338138"/>
              <a:gd name="connsiteY94" fmla="*/ 147965 h 209550"/>
              <a:gd name="connsiteX95" fmla="*/ 29059 w 338138"/>
              <a:gd name="connsiteY95" fmla="*/ 90311 h 209550"/>
              <a:gd name="connsiteX96" fmla="*/ 34342 w 338138"/>
              <a:gd name="connsiteY96" fmla="*/ 85070 h 209550"/>
              <a:gd name="connsiteX97" fmla="*/ 63401 w 338138"/>
              <a:gd name="connsiteY97" fmla="*/ 85070 h 209550"/>
              <a:gd name="connsiteX98" fmla="*/ 63401 w 338138"/>
              <a:gd name="connsiteY98" fmla="*/ 51002 h 209550"/>
              <a:gd name="connsiteX99" fmla="*/ 68684 w 338138"/>
              <a:gd name="connsiteY99" fmla="*/ 44450 h 209550"/>
              <a:gd name="connsiteX100" fmla="*/ 280988 w 338138"/>
              <a:gd name="connsiteY100" fmla="*/ 26987 h 209550"/>
              <a:gd name="connsiteX101" fmla="*/ 280988 w 338138"/>
              <a:gd name="connsiteY101" fmla="*/ 123825 h 209550"/>
              <a:gd name="connsiteX102" fmla="*/ 309563 w 338138"/>
              <a:gd name="connsiteY102" fmla="*/ 123825 h 209550"/>
              <a:gd name="connsiteX103" fmla="*/ 309563 w 338138"/>
              <a:gd name="connsiteY103" fmla="*/ 26987 h 209550"/>
              <a:gd name="connsiteX104" fmla="*/ 230188 w 338138"/>
              <a:gd name="connsiteY104" fmla="*/ 26987 h 209550"/>
              <a:gd name="connsiteX105" fmla="*/ 230188 w 338138"/>
              <a:gd name="connsiteY105" fmla="*/ 123825 h 209550"/>
              <a:gd name="connsiteX106" fmla="*/ 269876 w 338138"/>
              <a:gd name="connsiteY106" fmla="*/ 123825 h 209550"/>
              <a:gd name="connsiteX107" fmla="*/ 269876 w 338138"/>
              <a:gd name="connsiteY107" fmla="*/ 26987 h 209550"/>
              <a:gd name="connsiteX108" fmla="*/ 177800 w 338138"/>
              <a:gd name="connsiteY108" fmla="*/ 26987 h 209550"/>
              <a:gd name="connsiteX109" fmla="*/ 177800 w 338138"/>
              <a:gd name="connsiteY109" fmla="*/ 123825 h 209550"/>
              <a:gd name="connsiteX110" fmla="*/ 217488 w 338138"/>
              <a:gd name="connsiteY110" fmla="*/ 123825 h 209550"/>
              <a:gd name="connsiteX111" fmla="*/ 217488 w 338138"/>
              <a:gd name="connsiteY111" fmla="*/ 26987 h 209550"/>
              <a:gd name="connsiteX112" fmla="*/ 131763 w 338138"/>
              <a:gd name="connsiteY112" fmla="*/ 26987 h 209550"/>
              <a:gd name="connsiteX113" fmla="*/ 131763 w 338138"/>
              <a:gd name="connsiteY113" fmla="*/ 33337 h 209550"/>
              <a:gd name="connsiteX114" fmla="*/ 131763 w 338138"/>
              <a:gd name="connsiteY114" fmla="*/ 123825 h 209550"/>
              <a:gd name="connsiteX115" fmla="*/ 166688 w 338138"/>
              <a:gd name="connsiteY115" fmla="*/ 123825 h 209550"/>
              <a:gd name="connsiteX116" fmla="*/ 166688 w 338138"/>
              <a:gd name="connsiteY116" fmla="*/ 26987 h 209550"/>
              <a:gd name="connsiteX117" fmla="*/ 80963 w 338138"/>
              <a:gd name="connsiteY117" fmla="*/ 0 h 209550"/>
              <a:gd name="connsiteX118" fmla="*/ 132330 w 338138"/>
              <a:gd name="connsiteY118" fmla="*/ 0 h 209550"/>
              <a:gd name="connsiteX119" fmla="*/ 132330 w 338138"/>
              <a:gd name="connsiteY119" fmla="*/ 17065 h 209550"/>
              <a:gd name="connsiteX120" fmla="*/ 315408 w 338138"/>
              <a:gd name="connsiteY120" fmla="*/ 17065 h 209550"/>
              <a:gd name="connsiteX121" fmla="*/ 320676 w 338138"/>
              <a:gd name="connsiteY121" fmla="*/ 22316 h 209550"/>
              <a:gd name="connsiteX122" fmla="*/ 320676 w 338138"/>
              <a:gd name="connsiteY122" fmla="*/ 131274 h 209550"/>
              <a:gd name="connsiteX123" fmla="*/ 315408 w 338138"/>
              <a:gd name="connsiteY123" fmla="*/ 136525 h 209550"/>
              <a:gd name="connsiteX124" fmla="*/ 281163 w 338138"/>
              <a:gd name="connsiteY124" fmla="*/ 136525 h 209550"/>
              <a:gd name="connsiteX125" fmla="*/ 269309 w 338138"/>
              <a:gd name="connsiteY125" fmla="*/ 136525 h 209550"/>
              <a:gd name="connsiteX126" fmla="*/ 229796 w 338138"/>
              <a:gd name="connsiteY126" fmla="*/ 136525 h 209550"/>
              <a:gd name="connsiteX127" fmla="*/ 217942 w 338138"/>
              <a:gd name="connsiteY127" fmla="*/ 136525 h 209550"/>
              <a:gd name="connsiteX128" fmla="*/ 178429 w 338138"/>
              <a:gd name="connsiteY128" fmla="*/ 136525 h 209550"/>
              <a:gd name="connsiteX129" fmla="*/ 166575 w 338138"/>
              <a:gd name="connsiteY129" fmla="*/ 136525 h 209550"/>
              <a:gd name="connsiteX130" fmla="*/ 125744 w 338138"/>
              <a:gd name="connsiteY130" fmla="*/ 136525 h 209550"/>
              <a:gd name="connsiteX131" fmla="*/ 120476 w 338138"/>
              <a:gd name="connsiteY131" fmla="*/ 131274 h 209550"/>
              <a:gd name="connsiteX132" fmla="*/ 120476 w 338138"/>
              <a:gd name="connsiteY132" fmla="*/ 22316 h 209550"/>
              <a:gd name="connsiteX133" fmla="*/ 120476 w 338138"/>
              <a:gd name="connsiteY133" fmla="*/ 10502 h 209550"/>
              <a:gd name="connsiteX134" fmla="*/ 80963 w 338138"/>
              <a:gd name="connsiteY134" fmla="*/ 10502 h 209550"/>
              <a:gd name="connsiteX135" fmla="*/ 80963 w 338138"/>
              <a:gd name="connsiteY135" fmla="*/ 0 h 20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338138" h="209550">
                <a:moveTo>
                  <a:pt x="300832" y="176212"/>
                </a:moveTo>
                <a:cubicBezTo>
                  <a:pt x="299517" y="176212"/>
                  <a:pt x="298450" y="177634"/>
                  <a:pt x="298450" y="179387"/>
                </a:cubicBezTo>
                <a:cubicBezTo>
                  <a:pt x="298450" y="181140"/>
                  <a:pt x="299517" y="182562"/>
                  <a:pt x="300832" y="182562"/>
                </a:cubicBezTo>
                <a:cubicBezTo>
                  <a:pt x="302148" y="182562"/>
                  <a:pt x="303214" y="181140"/>
                  <a:pt x="303214" y="179387"/>
                </a:cubicBezTo>
                <a:cubicBezTo>
                  <a:pt x="303214" y="177634"/>
                  <a:pt x="302148" y="176212"/>
                  <a:pt x="300832" y="176212"/>
                </a:cubicBezTo>
                <a:close/>
                <a:moveTo>
                  <a:pt x="260350" y="176212"/>
                </a:moveTo>
                <a:cubicBezTo>
                  <a:pt x="258597" y="176212"/>
                  <a:pt x="257175" y="177634"/>
                  <a:pt x="257175" y="179387"/>
                </a:cubicBezTo>
                <a:cubicBezTo>
                  <a:pt x="257175" y="181140"/>
                  <a:pt x="258597" y="182562"/>
                  <a:pt x="260350" y="182562"/>
                </a:cubicBezTo>
                <a:cubicBezTo>
                  <a:pt x="262103" y="182562"/>
                  <a:pt x="263525" y="181140"/>
                  <a:pt x="263525" y="179387"/>
                </a:cubicBezTo>
                <a:cubicBezTo>
                  <a:pt x="263525" y="177634"/>
                  <a:pt x="262103" y="176212"/>
                  <a:pt x="260350" y="176212"/>
                </a:cubicBezTo>
                <a:close/>
                <a:moveTo>
                  <a:pt x="215107" y="176212"/>
                </a:moveTo>
                <a:cubicBezTo>
                  <a:pt x="213792" y="176212"/>
                  <a:pt x="212725" y="177634"/>
                  <a:pt x="212725" y="179387"/>
                </a:cubicBezTo>
                <a:cubicBezTo>
                  <a:pt x="212725" y="181140"/>
                  <a:pt x="213792" y="182562"/>
                  <a:pt x="215107" y="182562"/>
                </a:cubicBezTo>
                <a:cubicBezTo>
                  <a:pt x="216423" y="182562"/>
                  <a:pt x="217489" y="181140"/>
                  <a:pt x="217489" y="179387"/>
                </a:cubicBezTo>
                <a:cubicBezTo>
                  <a:pt x="217489" y="177634"/>
                  <a:pt x="216423" y="176212"/>
                  <a:pt x="215107" y="176212"/>
                </a:cubicBezTo>
                <a:close/>
                <a:moveTo>
                  <a:pt x="174625" y="176212"/>
                </a:moveTo>
                <a:cubicBezTo>
                  <a:pt x="172872" y="176212"/>
                  <a:pt x="171450" y="177634"/>
                  <a:pt x="171450" y="179387"/>
                </a:cubicBezTo>
                <a:cubicBezTo>
                  <a:pt x="171450" y="181140"/>
                  <a:pt x="172872" y="182562"/>
                  <a:pt x="174625" y="182562"/>
                </a:cubicBezTo>
                <a:cubicBezTo>
                  <a:pt x="176378" y="182562"/>
                  <a:pt x="177800" y="181140"/>
                  <a:pt x="177800" y="179387"/>
                </a:cubicBezTo>
                <a:cubicBezTo>
                  <a:pt x="177800" y="177634"/>
                  <a:pt x="176378" y="176212"/>
                  <a:pt x="174625" y="176212"/>
                </a:cubicBezTo>
                <a:close/>
                <a:moveTo>
                  <a:pt x="128588" y="176212"/>
                </a:moveTo>
                <a:cubicBezTo>
                  <a:pt x="126835" y="176212"/>
                  <a:pt x="125413" y="177634"/>
                  <a:pt x="125413" y="179387"/>
                </a:cubicBezTo>
                <a:cubicBezTo>
                  <a:pt x="125413" y="181140"/>
                  <a:pt x="126835" y="182562"/>
                  <a:pt x="128588" y="182562"/>
                </a:cubicBezTo>
                <a:cubicBezTo>
                  <a:pt x="130341" y="182562"/>
                  <a:pt x="131763" y="181140"/>
                  <a:pt x="131763" y="179387"/>
                </a:cubicBezTo>
                <a:cubicBezTo>
                  <a:pt x="131763" y="177634"/>
                  <a:pt x="130341" y="176212"/>
                  <a:pt x="128588" y="176212"/>
                </a:cubicBezTo>
                <a:close/>
                <a:moveTo>
                  <a:pt x="83345" y="176212"/>
                </a:moveTo>
                <a:cubicBezTo>
                  <a:pt x="82029" y="176212"/>
                  <a:pt x="80963" y="177634"/>
                  <a:pt x="80963" y="179387"/>
                </a:cubicBezTo>
                <a:cubicBezTo>
                  <a:pt x="80963" y="181140"/>
                  <a:pt x="82029" y="182562"/>
                  <a:pt x="83345" y="182562"/>
                </a:cubicBezTo>
                <a:cubicBezTo>
                  <a:pt x="84660" y="182562"/>
                  <a:pt x="85727" y="181140"/>
                  <a:pt x="85727" y="179387"/>
                </a:cubicBezTo>
                <a:cubicBezTo>
                  <a:pt x="85727" y="177634"/>
                  <a:pt x="84660" y="176212"/>
                  <a:pt x="83345" y="176212"/>
                </a:cubicBezTo>
                <a:close/>
                <a:moveTo>
                  <a:pt x="37307" y="176212"/>
                </a:moveTo>
                <a:cubicBezTo>
                  <a:pt x="35991" y="176212"/>
                  <a:pt x="34925" y="177634"/>
                  <a:pt x="34925" y="179387"/>
                </a:cubicBezTo>
                <a:cubicBezTo>
                  <a:pt x="34925" y="181140"/>
                  <a:pt x="35991" y="182562"/>
                  <a:pt x="37307" y="182562"/>
                </a:cubicBezTo>
                <a:cubicBezTo>
                  <a:pt x="38622" y="182562"/>
                  <a:pt x="39689" y="181140"/>
                  <a:pt x="39689" y="179387"/>
                </a:cubicBezTo>
                <a:cubicBezTo>
                  <a:pt x="39689" y="177634"/>
                  <a:pt x="38622" y="176212"/>
                  <a:pt x="37307" y="176212"/>
                </a:cubicBezTo>
                <a:close/>
                <a:moveTo>
                  <a:pt x="300832" y="165100"/>
                </a:moveTo>
                <a:cubicBezTo>
                  <a:pt x="309162" y="165100"/>
                  <a:pt x="315914" y="171141"/>
                  <a:pt x="315914" y="178594"/>
                </a:cubicBezTo>
                <a:cubicBezTo>
                  <a:pt x="315914" y="186047"/>
                  <a:pt x="309162" y="192088"/>
                  <a:pt x="300832" y="192088"/>
                </a:cubicBezTo>
                <a:cubicBezTo>
                  <a:pt x="292502" y="192088"/>
                  <a:pt x="285750" y="186047"/>
                  <a:pt x="285750" y="178594"/>
                </a:cubicBezTo>
                <a:cubicBezTo>
                  <a:pt x="285750" y="171141"/>
                  <a:pt x="292502" y="165100"/>
                  <a:pt x="300832" y="165100"/>
                </a:cubicBezTo>
                <a:close/>
                <a:moveTo>
                  <a:pt x="261144" y="165100"/>
                </a:moveTo>
                <a:cubicBezTo>
                  <a:pt x="268597" y="165100"/>
                  <a:pt x="274638" y="171141"/>
                  <a:pt x="274638" y="178594"/>
                </a:cubicBezTo>
                <a:cubicBezTo>
                  <a:pt x="274638" y="186047"/>
                  <a:pt x="268597" y="192088"/>
                  <a:pt x="261144" y="192088"/>
                </a:cubicBezTo>
                <a:cubicBezTo>
                  <a:pt x="253691" y="192088"/>
                  <a:pt x="247650" y="186047"/>
                  <a:pt x="247650" y="178594"/>
                </a:cubicBezTo>
                <a:cubicBezTo>
                  <a:pt x="247650" y="171141"/>
                  <a:pt x="253691" y="165100"/>
                  <a:pt x="261144" y="165100"/>
                </a:cubicBezTo>
                <a:close/>
                <a:moveTo>
                  <a:pt x="215901" y="165100"/>
                </a:moveTo>
                <a:cubicBezTo>
                  <a:pt x="223792" y="165100"/>
                  <a:pt x="230189" y="171141"/>
                  <a:pt x="230189" y="178594"/>
                </a:cubicBezTo>
                <a:cubicBezTo>
                  <a:pt x="230189" y="186047"/>
                  <a:pt x="223792" y="192088"/>
                  <a:pt x="215901" y="192088"/>
                </a:cubicBezTo>
                <a:cubicBezTo>
                  <a:pt x="208010" y="192088"/>
                  <a:pt x="201613" y="186047"/>
                  <a:pt x="201613" y="178594"/>
                </a:cubicBezTo>
                <a:cubicBezTo>
                  <a:pt x="201613" y="171141"/>
                  <a:pt x="208010" y="165100"/>
                  <a:pt x="215901" y="165100"/>
                </a:cubicBezTo>
                <a:close/>
                <a:moveTo>
                  <a:pt x="174626" y="165100"/>
                </a:moveTo>
                <a:cubicBezTo>
                  <a:pt x="182517" y="165100"/>
                  <a:pt x="188914" y="171141"/>
                  <a:pt x="188914" y="178594"/>
                </a:cubicBezTo>
                <a:cubicBezTo>
                  <a:pt x="188914" y="186047"/>
                  <a:pt x="182517" y="192088"/>
                  <a:pt x="174626" y="192088"/>
                </a:cubicBezTo>
                <a:cubicBezTo>
                  <a:pt x="166735" y="192088"/>
                  <a:pt x="160338" y="186047"/>
                  <a:pt x="160338" y="178594"/>
                </a:cubicBezTo>
                <a:cubicBezTo>
                  <a:pt x="160338" y="171141"/>
                  <a:pt x="166735" y="165100"/>
                  <a:pt x="174626" y="165100"/>
                </a:cubicBezTo>
                <a:close/>
                <a:moveTo>
                  <a:pt x="129382" y="165100"/>
                </a:moveTo>
                <a:cubicBezTo>
                  <a:pt x="136835" y="165100"/>
                  <a:pt x="142876" y="171141"/>
                  <a:pt x="142876" y="178594"/>
                </a:cubicBezTo>
                <a:cubicBezTo>
                  <a:pt x="142876" y="186047"/>
                  <a:pt x="136835" y="192088"/>
                  <a:pt x="129382" y="192088"/>
                </a:cubicBezTo>
                <a:cubicBezTo>
                  <a:pt x="121929" y="192088"/>
                  <a:pt x="115888" y="186047"/>
                  <a:pt x="115888" y="178594"/>
                </a:cubicBezTo>
                <a:cubicBezTo>
                  <a:pt x="115888" y="171141"/>
                  <a:pt x="121929" y="165100"/>
                  <a:pt x="129382" y="165100"/>
                </a:cubicBezTo>
                <a:close/>
                <a:moveTo>
                  <a:pt x="83345" y="165100"/>
                </a:moveTo>
                <a:cubicBezTo>
                  <a:pt x="91675" y="165100"/>
                  <a:pt x="98427" y="171141"/>
                  <a:pt x="98427" y="178594"/>
                </a:cubicBezTo>
                <a:cubicBezTo>
                  <a:pt x="98427" y="186047"/>
                  <a:pt x="91675" y="192088"/>
                  <a:pt x="83345" y="192088"/>
                </a:cubicBezTo>
                <a:cubicBezTo>
                  <a:pt x="75015" y="192088"/>
                  <a:pt x="68263" y="186047"/>
                  <a:pt x="68263" y="178594"/>
                </a:cubicBezTo>
                <a:cubicBezTo>
                  <a:pt x="68263" y="171141"/>
                  <a:pt x="75015" y="165100"/>
                  <a:pt x="83345" y="165100"/>
                </a:cubicBezTo>
                <a:close/>
                <a:moveTo>
                  <a:pt x="37307" y="165100"/>
                </a:moveTo>
                <a:cubicBezTo>
                  <a:pt x="45637" y="165100"/>
                  <a:pt x="52389" y="171141"/>
                  <a:pt x="52389" y="178594"/>
                </a:cubicBezTo>
                <a:cubicBezTo>
                  <a:pt x="52389" y="186047"/>
                  <a:pt x="45637" y="192088"/>
                  <a:pt x="37307" y="192088"/>
                </a:cubicBezTo>
                <a:cubicBezTo>
                  <a:pt x="28977" y="192088"/>
                  <a:pt x="22225" y="186047"/>
                  <a:pt x="22225" y="178594"/>
                </a:cubicBezTo>
                <a:cubicBezTo>
                  <a:pt x="22225" y="171141"/>
                  <a:pt x="28977" y="165100"/>
                  <a:pt x="37307" y="165100"/>
                </a:cubicBezTo>
                <a:close/>
                <a:moveTo>
                  <a:pt x="32410" y="158750"/>
                </a:moveTo>
                <a:cubicBezTo>
                  <a:pt x="20584" y="158750"/>
                  <a:pt x="12700" y="168070"/>
                  <a:pt x="12700" y="178722"/>
                </a:cubicBezTo>
                <a:cubicBezTo>
                  <a:pt x="12700" y="190705"/>
                  <a:pt x="20584" y="200025"/>
                  <a:pt x="32410" y="200025"/>
                </a:cubicBezTo>
                <a:cubicBezTo>
                  <a:pt x="32410" y="200025"/>
                  <a:pt x="32410" y="200025"/>
                  <a:pt x="305728" y="200025"/>
                </a:cubicBezTo>
                <a:cubicBezTo>
                  <a:pt x="317554" y="200025"/>
                  <a:pt x="325438" y="190705"/>
                  <a:pt x="325438" y="178722"/>
                </a:cubicBezTo>
                <a:cubicBezTo>
                  <a:pt x="325438" y="168070"/>
                  <a:pt x="317554" y="158750"/>
                  <a:pt x="305728" y="158750"/>
                </a:cubicBezTo>
                <a:cubicBezTo>
                  <a:pt x="305728" y="158750"/>
                  <a:pt x="305728" y="158750"/>
                  <a:pt x="32410" y="158750"/>
                </a:cubicBezTo>
                <a:close/>
                <a:moveTo>
                  <a:pt x="39688" y="95250"/>
                </a:moveTo>
                <a:lnTo>
                  <a:pt x="39688" y="147638"/>
                </a:lnTo>
                <a:lnTo>
                  <a:pt x="98426" y="147638"/>
                </a:lnTo>
                <a:lnTo>
                  <a:pt x="98426" y="95250"/>
                </a:lnTo>
                <a:close/>
                <a:moveTo>
                  <a:pt x="74613" y="55562"/>
                </a:moveTo>
                <a:lnTo>
                  <a:pt x="74613" y="84137"/>
                </a:lnTo>
                <a:lnTo>
                  <a:pt x="98426" y="84137"/>
                </a:lnTo>
                <a:lnTo>
                  <a:pt x="98426" y="55562"/>
                </a:lnTo>
                <a:close/>
                <a:moveTo>
                  <a:pt x="68684" y="44450"/>
                </a:moveTo>
                <a:cubicBezTo>
                  <a:pt x="68684" y="44450"/>
                  <a:pt x="68684" y="44450"/>
                  <a:pt x="103026" y="44450"/>
                </a:cubicBezTo>
                <a:cubicBezTo>
                  <a:pt x="105668" y="44450"/>
                  <a:pt x="108310" y="47071"/>
                  <a:pt x="108310" y="51002"/>
                </a:cubicBezTo>
                <a:cubicBezTo>
                  <a:pt x="108310" y="51002"/>
                  <a:pt x="108310" y="51002"/>
                  <a:pt x="108310" y="147965"/>
                </a:cubicBezTo>
                <a:cubicBezTo>
                  <a:pt x="108310" y="147965"/>
                  <a:pt x="108310" y="147965"/>
                  <a:pt x="306438" y="147965"/>
                </a:cubicBezTo>
                <a:cubicBezTo>
                  <a:pt x="323609" y="147965"/>
                  <a:pt x="338138" y="161069"/>
                  <a:pt x="338138" y="178103"/>
                </a:cubicBezTo>
                <a:cubicBezTo>
                  <a:pt x="338138" y="196447"/>
                  <a:pt x="323609" y="209550"/>
                  <a:pt x="306438" y="209550"/>
                </a:cubicBezTo>
                <a:cubicBezTo>
                  <a:pt x="306438" y="209550"/>
                  <a:pt x="306438" y="209550"/>
                  <a:pt x="31700" y="209550"/>
                </a:cubicBezTo>
                <a:cubicBezTo>
                  <a:pt x="14529" y="209550"/>
                  <a:pt x="0" y="196447"/>
                  <a:pt x="0" y="178103"/>
                </a:cubicBezTo>
                <a:cubicBezTo>
                  <a:pt x="0" y="162379"/>
                  <a:pt x="13208" y="149276"/>
                  <a:pt x="29059" y="147965"/>
                </a:cubicBezTo>
                <a:cubicBezTo>
                  <a:pt x="29059" y="147965"/>
                  <a:pt x="29059" y="147965"/>
                  <a:pt x="29059" y="90311"/>
                </a:cubicBezTo>
                <a:cubicBezTo>
                  <a:pt x="29059" y="87691"/>
                  <a:pt x="31700" y="85070"/>
                  <a:pt x="34342" y="85070"/>
                </a:cubicBezTo>
                <a:cubicBezTo>
                  <a:pt x="34342" y="85070"/>
                  <a:pt x="34342" y="85070"/>
                  <a:pt x="63401" y="85070"/>
                </a:cubicBezTo>
                <a:cubicBezTo>
                  <a:pt x="63401" y="85070"/>
                  <a:pt x="63401" y="85070"/>
                  <a:pt x="63401" y="51002"/>
                </a:cubicBezTo>
                <a:cubicBezTo>
                  <a:pt x="63401" y="47071"/>
                  <a:pt x="66042" y="44450"/>
                  <a:pt x="68684" y="44450"/>
                </a:cubicBezTo>
                <a:close/>
                <a:moveTo>
                  <a:pt x="280988" y="26987"/>
                </a:moveTo>
                <a:lnTo>
                  <a:pt x="280988" y="123825"/>
                </a:lnTo>
                <a:lnTo>
                  <a:pt x="309563" y="123825"/>
                </a:lnTo>
                <a:lnTo>
                  <a:pt x="309563" y="26987"/>
                </a:lnTo>
                <a:close/>
                <a:moveTo>
                  <a:pt x="230188" y="26987"/>
                </a:moveTo>
                <a:lnTo>
                  <a:pt x="230188" y="123825"/>
                </a:lnTo>
                <a:lnTo>
                  <a:pt x="269876" y="123825"/>
                </a:lnTo>
                <a:lnTo>
                  <a:pt x="269876" y="26987"/>
                </a:lnTo>
                <a:close/>
                <a:moveTo>
                  <a:pt x="177800" y="26987"/>
                </a:moveTo>
                <a:lnTo>
                  <a:pt x="177800" y="123825"/>
                </a:lnTo>
                <a:lnTo>
                  <a:pt x="217488" y="123825"/>
                </a:lnTo>
                <a:lnTo>
                  <a:pt x="217488" y="26987"/>
                </a:lnTo>
                <a:close/>
                <a:moveTo>
                  <a:pt x="131763" y="26987"/>
                </a:moveTo>
                <a:lnTo>
                  <a:pt x="131763" y="33337"/>
                </a:lnTo>
                <a:lnTo>
                  <a:pt x="131763" y="123825"/>
                </a:lnTo>
                <a:lnTo>
                  <a:pt x="166688" y="123825"/>
                </a:lnTo>
                <a:lnTo>
                  <a:pt x="166688" y="26987"/>
                </a:lnTo>
                <a:close/>
                <a:moveTo>
                  <a:pt x="80963" y="0"/>
                </a:moveTo>
                <a:cubicBezTo>
                  <a:pt x="80963" y="0"/>
                  <a:pt x="80963" y="0"/>
                  <a:pt x="132330" y="0"/>
                </a:cubicBezTo>
                <a:cubicBezTo>
                  <a:pt x="132330" y="0"/>
                  <a:pt x="132330" y="0"/>
                  <a:pt x="132330" y="17065"/>
                </a:cubicBezTo>
                <a:cubicBezTo>
                  <a:pt x="132330" y="17065"/>
                  <a:pt x="132330" y="17065"/>
                  <a:pt x="315408" y="17065"/>
                </a:cubicBezTo>
                <a:cubicBezTo>
                  <a:pt x="318042" y="17065"/>
                  <a:pt x="320676" y="19691"/>
                  <a:pt x="320676" y="22316"/>
                </a:cubicBezTo>
                <a:cubicBezTo>
                  <a:pt x="320676" y="22316"/>
                  <a:pt x="320676" y="22316"/>
                  <a:pt x="320676" y="131274"/>
                </a:cubicBezTo>
                <a:cubicBezTo>
                  <a:pt x="320676" y="133900"/>
                  <a:pt x="318042" y="136525"/>
                  <a:pt x="315408" y="136525"/>
                </a:cubicBezTo>
                <a:cubicBezTo>
                  <a:pt x="315408" y="136525"/>
                  <a:pt x="315408" y="136525"/>
                  <a:pt x="281163" y="136525"/>
                </a:cubicBezTo>
                <a:cubicBezTo>
                  <a:pt x="281163" y="136525"/>
                  <a:pt x="281163" y="136525"/>
                  <a:pt x="269309" y="136525"/>
                </a:cubicBezTo>
                <a:cubicBezTo>
                  <a:pt x="269309" y="136525"/>
                  <a:pt x="269309" y="136525"/>
                  <a:pt x="229796" y="136525"/>
                </a:cubicBezTo>
                <a:cubicBezTo>
                  <a:pt x="229796" y="136525"/>
                  <a:pt x="229796" y="136525"/>
                  <a:pt x="217942" y="136525"/>
                </a:cubicBezTo>
                <a:cubicBezTo>
                  <a:pt x="217942" y="136525"/>
                  <a:pt x="217942" y="136525"/>
                  <a:pt x="178429" y="136525"/>
                </a:cubicBezTo>
                <a:cubicBezTo>
                  <a:pt x="178429" y="136525"/>
                  <a:pt x="178429" y="136525"/>
                  <a:pt x="166575" y="136525"/>
                </a:cubicBezTo>
                <a:cubicBezTo>
                  <a:pt x="166575" y="136525"/>
                  <a:pt x="166575" y="136525"/>
                  <a:pt x="125744" y="136525"/>
                </a:cubicBezTo>
                <a:cubicBezTo>
                  <a:pt x="123110" y="136525"/>
                  <a:pt x="120476" y="133900"/>
                  <a:pt x="120476" y="131274"/>
                </a:cubicBezTo>
                <a:cubicBezTo>
                  <a:pt x="120476" y="131274"/>
                  <a:pt x="120476" y="131274"/>
                  <a:pt x="120476" y="22316"/>
                </a:cubicBezTo>
                <a:lnTo>
                  <a:pt x="120476" y="10502"/>
                </a:lnTo>
                <a:cubicBezTo>
                  <a:pt x="120476" y="10502"/>
                  <a:pt x="120476" y="10502"/>
                  <a:pt x="80963" y="10502"/>
                </a:cubicBezTo>
                <a:cubicBezTo>
                  <a:pt x="80963" y="10502"/>
                  <a:pt x="80963" y="10502"/>
                  <a:pt x="80963" y="0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50">
            <a:extLst>
              <a:ext uri="{FF2B5EF4-FFF2-40B4-BE49-F238E27FC236}">
                <a16:creationId xmlns:a16="http://schemas.microsoft.com/office/drawing/2014/main" id="{38D431C8-B0AB-4866-A07E-0D2484B19656}"/>
              </a:ext>
            </a:extLst>
          </p:cNvPr>
          <p:cNvSpPr txBox="1"/>
          <p:nvPr/>
        </p:nvSpPr>
        <p:spPr>
          <a:xfrm>
            <a:off x="3243138" y="2828579"/>
            <a:ext cx="7227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969E6EB-A16E-4794-9047-081ABC677929}"/>
              </a:ext>
            </a:extLst>
          </p:cNvPr>
          <p:cNvSpPr/>
          <p:nvPr/>
        </p:nvSpPr>
        <p:spPr>
          <a:xfrm>
            <a:off x="3947681" y="2174904"/>
            <a:ext cx="712176" cy="712176"/>
          </a:xfrm>
          <a:prstGeom prst="rect">
            <a:avLst/>
          </a:prstGeom>
          <a:solidFill>
            <a:schemeClr val="tx1">
              <a:alpha val="61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dirty="0">
                <a:cs typeface="+mn-ea"/>
                <a:sym typeface="+mn-lt"/>
              </a:rPr>
              <a:t>关键词</a:t>
            </a:r>
          </a:p>
        </p:txBody>
      </p:sp>
      <p:grpSp>
        <p:nvGrpSpPr>
          <p:cNvPr id="29" name="Group 110">
            <a:extLst>
              <a:ext uri="{FF2B5EF4-FFF2-40B4-BE49-F238E27FC236}">
                <a16:creationId xmlns:a16="http://schemas.microsoft.com/office/drawing/2014/main" id="{2AC4334F-3EE7-4E24-98A6-6AF42C01C88D}"/>
              </a:ext>
            </a:extLst>
          </p:cNvPr>
          <p:cNvGrpSpPr/>
          <p:nvPr/>
        </p:nvGrpSpPr>
        <p:grpSpPr>
          <a:xfrm>
            <a:off x="874061" y="1493824"/>
            <a:ext cx="2184893" cy="649603"/>
            <a:chOff x="1415480" y="1669738"/>
            <a:chExt cx="2913191" cy="866137"/>
          </a:xfrm>
        </p:grpSpPr>
        <p:sp>
          <p:nvSpPr>
            <p:cNvPr id="30" name="TextBox 111">
              <a:extLst>
                <a:ext uri="{FF2B5EF4-FFF2-40B4-BE49-F238E27FC236}">
                  <a16:creationId xmlns:a16="http://schemas.microsoft.com/office/drawing/2014/main" id="{11ABD764-FD01-4E2F-B996-928ACF986A7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0" tIns="0" rIns="288000" bIns="0" anchor="ctr" anchorCtr="0">
              <a:norm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1" name="TextBox 112">
              <a:extLst>
                <a:ext uri="{FF2B5EF4-FFF2-40B4-BE49-F238E27FC236}">
                  <a16:creationId xmlns:a16="http://schemas.microsoft.com/office/drawing/2014/main" id="{399DF84D-7B5E-488E-BE5D-25768EB0B43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0" tIns="0" rIns="288000" bIns="0" anchor="t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Group 116">
            <a:extLst>
              <a:ext uri="{FF2B5EF4-FFF2-40B4-BE49-F238E27FC236}">
                <a16:creationId xmlns:a16="http://schemas.microsoft.com/office/drawing/2014/main" id="{5CBA6015-01E9-42F3-8FA4-B5A08CD5933F}"/>
              </a:ext>
            </a:extLst>
          </p:cNvPr>
          <p:cNvGrpSpPr/>
          <p:nvPr/>
        </p:nvGrpSpPr>
        <p:grpSpPr>
          <a:xfrm>
            <a:off x="5580112" y="1499930"/>
            <a:ext cx="2121795" cy="649603"/>
            <a:chOff x="8601584" y="1451933"/>
            <a:chExt cx="2196245" cy="866137"/>
          </a:xfrm>
        </p:grpSpPr>
        <p:sp>
          <p:nvSpPr>
            <p:cNvPr id="33" name="TextBox 117">
              <a:extLst>
                <a:ext uri="{FF2B5EF4-FFF2-40B4-BE49-F238E27FC236}">
                  <a16:creationId xmlns:a16="http://schemas.microsoft.com/office/drawing/2014/main" id="{F0F56E63-5ADC-4546-BD73-ECABCD1254E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288000" tIns="0" rIns="0" bIns="0" anchor="ctr" anchorCtr="0">
              <a:normAutofit/>
            </a:bodyPr>
            <a:lstStyle/>
            <a:p>
              <a:pPr algn="l"/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4" name="TextBox 118">
              <a:extLst>
                <a:ext uri="{FF2B5EF4-FFF2-40B4-BE49-F238E27FC236}">
                  <a16:creationId xmlns:a16="http://schemas.microsoft.com/office/drawing/2014/main" id="{9E76DF61-AA0F-4237-93CA-B02D87752E7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288000" tIns="0" rIns="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5" name="Group 110">
            <a:extLst>
              <a:ext uri="{FF2B5EF4-FFF2-40B4-BE49-F238E27FC236}">
                <a16:creationId xmlns:a16="http://schemas.microsoft.com/office/drawing/2014/main" id="{2AC4334F-3EE7-4E24-98A6-6AF42C01C88D}"/>
              </a:ext>
            </a:extLst>
          </p:cNvPr>
          <p:cNvGrpSpPr/>
          <p:nvPr/>
        </p:nvGrpSpPr>
        <p:grpSpPr>
          <a:xfrm>
            <a:off x="874061" y="2956616"/>
            <a:ext cx="2184893" cy="649603"/>
            <a:chOff x="1415480" y="1669738"/>
            <a:chExt cx="2913191" cy="866137"/>
          </a:xfrm>
        </p:grpSpPr>
        <p:sp>
          <p:nvSpPr>
            <p:cNvPr id="36" name="TextBox 111">
              <a:extLst>
                <a:ext uri="{FF2B5EF4-FFF2-40B4-BE49-F238E27FC236}">
                  <a16:creationId xmlns:a16="http://schemas.microsoft.com/office/drawing/2014/main" id="{11ABD764-FD01-4E2F-B996-928ACF986A7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69738"/>
              <a:ext cx="2913191" cy="309958"/>
            </a:xfrm>
            <a:prstGeom prst="rect">
              <a:avLst/>
            </a:prstGeom>
            <a:noFill/>
          </p:spPr>
          <p:txBody>
            <a:bodyPr wrap="none" lIns="0" tIns="0" rIns="288000" bIns="0" anchor="ctr" anchorCtr="0">
              <a:norm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7" name="TextBox 112">
              <a:extLst>
                <a:ext uri="{FF2B5EF4-FFF2-40B4-BE49-F238E27FC236}">
                  <a16:creationId xmlns:a16="http://schemas.microsoft.com/office/drawing/2014/main" id="{399DF84D-7B5E-488E-BE5D-25768EB0B43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79696"/>
              <a:ext cx="2913191" cy="556179"/>
            </a:xfrm>
            <a:prstGeom prst="rect">
              <a:avLst/>
            </a:prstGeom>
            <a:noFill/>
          </p:spPr>
          <p:txBody>
            <a:bodyPr wrap="square" lIns="0" tIns="0" rIns="288000" bIns="0" anchor="t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 </a:t>
              </a:r>
              <a:br>
                <a:rPr lang="zh-CN" altLang="en-US" sz="1000" b="0" dirty="0">
                  <a:solidFill>
                    <a:schemeClr val="tx1"/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000" b="0" dirty="0">
                <a:solidFill>
                  <a:schemeClr val="tx1"/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Group 116">
            <a:extLst>
              <a:ext uri="{FF2B5EF4-FFF2-40B4-BE49-F238E27FC236}">
                <a16:creationId xmlns:a16="http://schemas.microsoft.com/office/drawing/2014/main" id="{5CBA6015-01E9-42F3-8FA4-B5A08CD5933F}"/>
              </a:ext>
            </a:extLst>
          </p:cNvPr>
          <p:cNvGrpSpPr/>
          <p:nvPr/>
        </p:nvGrpSpPr>
        <p:grpSpPr>
          <a:xfrm>
            <a:off x="5580112" y="2962722"/>
            <a:ext cx="2121795" cy="649603"/>
            <a:chOff x="8601584" y="1451933"/>
            <a:chExt cx="2196245" cy="866137"/>
          </a:xfrm>
        </p:grpSpPr>
        <p:sp>
          <p:nvSpPr>
            <p:cNvPr id="39" name="TextBox 117">
              <a:extLst>
                <a:ext uri="{FF2B5EF4-FFF2-40B4-BE49-F238E27FC236}">
                  <a16:creationId xmlns:a16="http://schemas.microsoft.com/office/drawing/2014/main" id="{F0F56E63-5ADC-4546-BD73-ECABCD1254E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</p:spPr>
          <p:txBody>
            <a:bodyPr wrap="none" lIns="288000" tIns="0" rIns="0" bIns="0" anchor="ctr" anchorCtr="0">
              <a:normAutofit/>
            </a:bodyPr>
            <a:lstStyle/>
            <a:p>
              <a:pPr algn="l"/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0" name="TextBox 118">
              <a:extLst>
                <a:ext uri="{FF2B5EF4-FFF2-40B4-BE49-F238E27FC236}">
                  <a16:creationId xmlns:a16="http://schemas.microsoft.com/office/drawing/2014/main" id="{9E76DF61-AA0F-4237-93CA-B02D87752E7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</p:spPr>
          <p:txBody>
            <a:bodyPr wrap="square" lIns="288000" tIns="0" rIns="0" bIns="0">
              <a:normAutofit fontScale="92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1" name="矩形 40">
            <a:extLst>
              <a:ext uri="{FF2B5EF4-FFF2-40B4-BE49-F238E27FC236}">
                <a16:creationId xmlns:a16="http://schemas.microsoft.com/office/drawing/2014/main" id="{65283095-4AA4-4340-898B-B4B7AF113DD3}"/>
              </a:ext>
            </a:extLst>
          </p:cNvPr>
          <p:cNvSpPr/>
          <p:nvPr/>
        </p:nvSpPr>
        <p:spPr>
          <a:xfrm>
            <a:off x="2996561" y="13183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0187AC"/>
                    </a:gs>
                    <a:gs pos="0">
                      <a:srgbClr val="08B9A8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180060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11D7F9DB-DD81-4CF6-BA6E-45F277A416EF}"/>
              </a:ext>
            </a:extLst>
          </p:cNvPr>
          <p:cNvSpPr/>
          <p:nvPr/>
        </p:nvSpPr>
        <p:spPr>
          <a:xfrm>
            <a:off x="5782181" y="1419622"/>
            <a:ext cx="2171286" cy="251052"/>
          </a:xfrm>
          <a:prstGeom prst="rect">
            <a:avLst/>
          </a:prstGeom>
          <a:noFill/>
          <a:ln w="12700" cap="flat">
            <a:noFill/>
            <a:prstDash val="sysDot"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r"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</a:defRPr>
            </a:lvl1pPr>
          </a:lstStyle>
          <a:p>
            <a:pPr lvl="0" algn="l">
              <a:lnSpc>
                <a:spcPct val="150000"/>
              </a:lnSpc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:endParaRPr lang="en-US" sz="9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直接连接符 10">
            <a:extLst>
              <a:ext uri="{FF2B5EF4-FFF2-40B4-BE49-F238E27FC236}">
                <a16:creationId xmlns:a16="http://schemas.microsoft.com/office/drawing/2014/main" id="{E24210E5-3083-4D8F-84D9-6A20E57E9D9C}"/>
              </a:ext>
            </a:extLst>
          </p:cNvPr>
          <p:cNvSpPr/>
          <p:nvPr/>
        </p:nvSpPr>
        <p:spPr>
          <a:xfrm flipV="1">
            <a:off x="5734303" y="1339406"/>
            <a:ext cx="1737986" cy="1"/>
          </a:xfrm>
          <a:prstGeom prst="line">
            <a:avLst/>
          </a:prstGeom>
          <a:noFill/>
          <a:ln w="19050" cap="flat">
            <a:solidFill>
              <a:schemeClr val="tx1">
                <a:lumMod val="60000"/>
                <a:lumOff val="40000"/>
              </a:schemeClr>
            </a:solidFill>
            <a:prstDash val="sysDot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lvl="0"/>
            <a:endParaRPr sz="90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149174" y="3022125"/>
            <a:ext cx="913153" cy="910802"/>
            <a:chOff x="3149174" y="3159760"/>
            <a:chExt cx="913153" cy="910802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DAE5B31-6FE3-49BE-A66D-AD422F8665F8}"/>
                </a:ext>
              </a:extLst>
            </p:cNvPr>
            <p:cNvSpPr/>
            <p:nvPr/>
          </p:nvSpPr>
          <p:spPr>
            <a:xfrm rot="1625199" flipV="1">
              <a:off x="3309661" y="3236306"/>
              <a:ext cx="580638" cy="580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5786218B-A615-4A37-8B26-4D2424FB1F45}"/>
                </a:ext>
              </a:extLst>
            </p:cNvPr>
            <p:cNvSpPr/>
            <p:nvPr/>
          </p:nvSpPr>
          <p:spPr>
            <a:xfrm rot="60000">
              <a:off x="3149174" y="3159760"/>
              <a:ext cx="913153" cy="910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61" h="20724" extrusionOk="0">
                  <a:moveTo>
                    <a:pt x="16007" y="18283"/>
                  </a:moveTo>
                  <a:cubicBezTo>
                    <a:pt x="17050" y="16026"/>
                    <a:pt x="18075" y="13761"/>
                    <a:pt x="19068" y="11481"/>
                  </a:cubicBezTo>
                  <a:cubicBezTo>
                    <a:pt x="19753" y="9907"/>
                    <a:pt x="20534" y="8322"/>
                    <a:pt x="20723" y="6594"/>
                  </a:cubicBezTo>
                  <a:cubicBezTo>
                    <a:pt x="20895" y="5026"/>
                    <a:pt x="20481" y="3364"/>
                    <a:pt x="19468" y="2136"/>
                  </a:cubicBezTo>
                  <a:cubicBezTo>
                    <a:pt x="18063" y="434"/>
                    <a:pt x="15974" y="-154"/>
                    <a:pt x="13847" y="34"/>
                  </a:cubicBezTo>
                  <a:cubicBezTo>
                    <a:pt x="13240" y="88"/>
                    <a:pt x="12631" y="177"/>
                    <a:pt x="12032" y="292"/>
                  </a:cubicBezTo>
                  <a:cubicBezTo>
                    <a:pt x="10726" y="542"/>
                    <a:pt x="9426" y="832"/>
                    <a:pt x="8128" y="1119"/>
                  </a:cubicBezTo>
                  <a:cubicBezTo>
                    <a:pt x="7356" y="1290"/>
                    <a:pt x="6585" y="1464"/>
                    <a:pt x="5814" y="1640"/>
                  </a:cubicBezTo>
                  <a:cubicBezTo>
                    <a:pt x="4865" y="1857"/>
                    <a:pt x="3917" y="2079"/>
                    <a:pt x="2969" y="2303"/>
                  </a:cubicBezTo>
                  <a:cubicBezTo>
                    <a:pt x="1900" y="2556"/>
                    <a:pt x="1107" y="2922"/>
                    <a:pt x="576" y="3385"/>
                  </a:cubicBezTo>
                  <a:cubicBezTo>
                    <a:pt x="-705" y="4501"/>
                    <a:pt x="-63" y="8368"/>
                    <a:pt x="4701" y="14206"/>
                  </a:cubicBezTo>
                  <a:cubicBezTo>
                    <a:pt x="9463" y="20043"/>
                    <a:pt x="13121" y="21446"/>
                    <a:pt x="14470" y="20413"/>
                  </a:cubicBezTo>
                  <a:cubicBezTo>
                    <a:pt x="15029" y="19985"/>
                    <a:pt x="15545" y="19280"/>
                    <a:pt x="16007" y="18283"/>
                  </a:cubicBezTo>
                  <a:close/>
                </a:path>
              </a:pathLst>
            </a:custGeom>
            <a:noFill/>
            <a:ln w="19050" cap="flat">
              <a:solidFill>
                <a:schemeClr val="tx2">
                  <a:lumMod val="40000"/>
                  <a:lumOff val="60000"/>
                </a:schemeClr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pPr>
              <a:endParaRPr sz="3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F987CF1F-BC6F-4308-A44C-0AC68C915EB6}"/>
                </a:ext>
              </a:extLst>
            </p:cNvPr>
            <p:cNvSpPr/>
            <p:nvPr/>
          </p:nvSpPr>
          <p:spPr>
            <a:xfrm>
              <a:off x="3526614" y="3427257"/>
              <a:ext cx="310520" cy="3131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013846" y="1926865"/>
            <a:ext cx="858144" cy="949948"/>
            <a:chOff x="3013846" y="2064500"/>
            <a:chExt cx="858144" cy="949948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4B1D997C-B190-4ED9-A4D5-26E6FA98E2B6}"/>
                </a:ext>
              </a:extLst>
            </p:cNvPr>
            <p:cNvSpPr/>
            <p:nvPr/>
          </p:nvSpPr>
          <p:spPr>
            <a:xfrm rot="18557933">
              <a:off x="3079878" y="2325950"/>
              <a:ext cx="580638" cy="580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C7E13D70-1395-4ADE-8EDE-FD9AF3E8084F}"/>
                </a:ext>
              </a:extLst>
            </p:cNvPr>
            <p:cNvSpPr/>
            <p:nvPr/>
          </p:nvSpPr>
          <p:spPr>
            <a:xfrm rot="60000">
              <a:off x="3013846" y="2064500"/>
              <a:ext cx="858144" cy="9499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78" h="21255" extrusionOk="0">
                  <a:moveTo>
                    <a:pt x="4821" y="21029"/>
                  </a:moveTo>
                  <a:cubicBezTo>
                    <a:pt x="7341" y="20448"/>
                    <a:pt x="9857" y="19848"/>
                    <a:pt x="12364" y="19214"/>
                  </a:cubicBezTo>
                  <a:cubicBezTo>
                    <a:pt x="14094" y="18776"/>
                    <a:pt x="15896" y="18405"/>
                    <a:pt x="17429" y="17491"/>
                  </a:cubicBezTo>
                  <a:cubicBezTo>
                    <a:pt x="18820" y="16662"/>
                    <a:pt x="19908" y="15325"/>
                    <a:pt x="20249" y="13793"/>
                  </a:cubicBezTo>
                  <a:cubicBezTo>
                    <a:pt x="20723" y="11668"/>
                    <a:pt x="19843" y="9700"/>
                    <a:pt x="18304" y="8178"/>
                  </a:cubicBezTo>
                  <a:cubicBezTo>
                    <a:pt x="17865" y="7744"/>
                    <a:pt x="17395" y="7331"/>
                    <a:pt x="16911" y="6940"/>
                  </a:cubicBezTo>
                  <a:cubicBezTo>
                    <a:pt x="15857" y="6088"/>
                    <a:pt x="14774" y="5266"/>
                    <a:pt x="13694" y="4443"/>
                  </a:cubicBezTo>
                  <a:cubicBezTo>
                    <a:pt x="13052" y="3954"/>
                    <a:pt x="12408" y="3467"/>
                    <a:pt x="11762" y="2982"/>
                  </a:cubicBezTo>
                  <a:cubicBezTo>
                    <a:pt x="10967" y="2385"/>
                    <a:pt x="10168" y="1791"/>
                    <a:pt x="9368" y="1200"/>
                  </a:cubicBezTo>
                  <a:cubicBezTo>
                    <a:pt x="8466" y="532"/>
                    <a:pt x="7650" y="146"/>
                    <a:pt x="6927" y="21"/>
                  </a:cubicBezTo>
                  <a:cubicBezTo>
                    <a:pt x="5183" y="-280"/>
                    <a:pt x="2445" y="2586"/>
                    <a:pt x="784" y="9830"/>
                  </a:cubicBezTo>
                  <a:cubicBezTo>
                    <a:pt x="-877" y="17073"/>
                    <a:pt x="360" y="20748"/>
                    <a:pt x="2081" y="21152"/>
                  </a:cubicBezTo>
                  <a:cubicBezTo>
                    <a:pt x="2795" y="21320"/>
                    <a:pt x="3706" y="21286"/>
                    <a:pt x="4821" y="21029"/>
                  </a:cubicBezTo>
                  <a:close/>
                </a:path>
              </a:pathLst>
            </a:custGeom>
            <a:noFill/>
            <a:ln w="19050" cap="flat">
              <a:solidFill>
                <a:schemeClr val="tx2">
                  <a:lumMod val="40000"/>
                  <a:lumOff val="60000"/>
                </a:schemeClr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FA245DBC-5473-4590-9EAA-7CB1B8937CA3}"/>
                </a:ext>
              </a:extLst>
            </p:cNvPr>
            <p:cNvSpPr/>
            <p:nvPr/>
          </p:nvSpPr>
          <p:spPr>
            <a:xfrm>
              <a:off x="3256788" y="2427182"/>
              <a:ext cx="310520" cy="3131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514746" y="1148116"/>
            <a:ext cx="894652" cy="894017"/>
            <a:chOff x="3514746" y="1285751"/>
            <a:chExt cx="894652" cy="894017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620E830-BB98-4157-A82D-01B628164B55}"/>
                </a:ext>
              </a:extLst>
            </p:cNvPr>
            <p:cNvSpPr/>
            <p:nvPr/>
          </p:nvSpPr>
          <p:spPr>
            <a:xfrm rot="60000">
              <a:off x="3701707" y="1442647"/>
              <a:ext cx="580638" cy="580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E9D77B8-8319-4B41-B541-2A7AD64873D1}"/>
                </a:ext>
              </a:extLst>
            </p:cNvPr>
            <p:cNvSpPr/>
            <p:nvPr/>
          </p:nvSpPr>
          <p:spPr>
            <a:xfrm rot="60000">
              <a:off x="3514746" y="1285751"/>
              <a:ext cx="894652" cy="894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noFill/>
            <a:ln w="19050" cap="flat">
              <a:solidFill>
                <a:schemeClr val="tx2">
                  <a:lumMod val="40000"/>
                  <a:lumOff val="60000"/>
                </a:schemeClr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2F17357E-C288-4C17-90C7-C6ECD2A24B88}"/>
                </a:ext>
              </a:extLst>
            </p:cNvPr>
            <p:cNvSpPr/>
            <p:nvPr/>
          </p:nvSpPr>
          <p:spPr>
            <a:xfrm>
              <a:off x="3910154" y="1586445"/>
              <a:ext cx="310520" cy="3131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698662" y="1164252"/>
            <a:ext cx="900602" cy="890862"/>
            <a:chOff x="4698662" y="1301887"/>
            <a:chExt cx="900602" cy="890862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ADF4FEB-2079-4664-9D1D-3021E6BF3339}"/>
                </a:ext>
              </a:extLst>
            </p:cNvPr>
            <p:cNvSpPr/>
            <p:nvPr/>
          </p:nvSpPr>
          <p:spPr>
            <a:xfrm rot="21540000" flipH="1">
              <a:off x="4828683" y="1442647"/>
              <a:ext cx="580638" cy="580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1FA2C5E-08C6-40A2-BB37-E2716CCF89C6}"/>
                </a:ext>
              </a:extLst>
            </p:cNvPr>
            <p:cNvSpPr/>
            <p:nvPr/>
          </p:nvSpPr>
          <p:spPr>
            <a:xfrm rot="60000">
              <a:off x="4698662" y="1301887"/>
              <a:ext cx="900602" cy="890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2" h="20459" extrusionOk="0">
                  <a:moveTo>
                    <a:pt x="1" y="3733"/>
                  </a:moveTo>
                  <a:cubicBezTo>
                    <a:pt x="40" y="6242"/>
                    <a:pt x="101" y="8751"/>
                    <a:pt x="198" y="11259"/>
                  </a:cubicBezTo>
                  <a:cubicBezTo>
                    <a:pt x="264" y="12990"/>
                    <a:pt x="246" y="14775"/>
                    <a:pt x="841" y="16429"/>
                  </a:cubicBezTo>
                  <a:cubicBezTo>
                    <a:pt x="1380" y="17930"/>
                    <a:pt x="2502" y="19260"/>
                    <a:pt x="3984" y="19932"/>
                  </a:cubicBezTo>
                  <a:cubicBezTo>
                    <a:pt x="6041" y="20864"/>
                    <a:pt x="8234" y="20483"/>
                    <a:pt x="10117" y="19380"/>
                  </a:cubicBezTo>
                  <a:cubicBezTo>
                    <a:pt x="10654" y="19065"/>
                    <a:pt x="11178" y="18717"/>
                    <a:pt x="11680" y="18350"/>
                  </a:cubicBezTo>
                  <a:cubicBezTo>
                    <a:pt x="12777" y="17550"/>
                    <a:pt x="13849" y="16717"/>
                    <a:pt x="14922" y="15887"/>
                  </a:cubicBezTo>
                  <a:cubicBezTo>
                    <a:pt x="15559" y="15393"/>
                    <a:pt x="16195" y="14897"/>
                    <a:pt x="16829" y="14399"/>
                  </a:cubicBezTo>
                  <a:cubicBezTo>
                    <a:pt x="17611" y="13786"/>
                    <a:pt x="18389" y="13168"/>
                    <a:pt x="19165" y="12549"/>
                  </a:cubicBezTo>
                  <a:cubicBezTo>
                    <a:pt x="20041" y="11851"/>
                    <a:pt x="20611" y="11170"/>
                    <a:pt x="20897" y="10517"/>
                  </a:cubicBezTo>
                  <a:cubicBezTo>
                    <a:pt x="21584" y="8941"/>
                    <a:pt x="19270" y="5706"/>
                    <a:pt x="12268" y="2485"/>
                  </a:cubicBezTo>
                  <a:cubicBezTo>
                    <a:pt x="5268" y="-736"/>
                    <a:pt x="1262" y="-409"/>
                    <a:pt x="475" y="1121"/>
                  </a:cubicBezTo>
                  <a:cubicBezTo>
                    <a:pt x="148" y="1756"/>
                    <a:pt x="-16" y="2624"/>
                    <a:pt x="1" y="3733"/>
                  </a:cubicBezTo>
                  <a:close/>
                </a:path>
              </a:pathLst>
            </a:custGeom>
            <a:noFill/>
            <a:ln w="19050" cap="flat">
              <a:solidFill>
                <a:schemeClr val="tx2">
                  <a:lumMod val="40000"/>
                  <a:lumOff val="60000"/>
                </a:schemeClr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0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945EB2CF-F9DB-45B6-A4AC-BF1B560BECD6}"/>
                </a:ext>
              </a:extLst>
            </p:cNvPr>
            <p:cNvSpPr/>
            <p:nvPr/>
          </p:nvSpPr>
          <p:spPr>
            <a:xfrm>
              <a:off x="4938055" y="1586446"/>
              <a:ext cx="310519" cy="3131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258166" y="1904169"/>
            <a:ext cx="861640" cy="946235"/>
            <a:chOff x="5258166" y="2041804"/>
            <a:chExt cx="861640" cy="946235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8A7F7E17-C041-4772-A58A-A0EA647170B8}"/>
                </a:ext>
              </a:extLst>
            </p:cNvPr>
            <p:cNvSpPr/>
            <p:nvPr/>
          </p:nvSpPr>
          <p:spPr>
            <a:xfrm rot="3042067" flipH="1">
              <a:off x="5461304" y="2325950"/>
              <a:ext cx="580638" cy="580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9050" cap="flat">
              <a:noFill/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CEE3086-65D6-4220-A091-32811C6A1A2E}"/>
                </a:ext>
              </a:extLst>
            </p:cNvPr>
            <p:cNvSpPr/>
            <p:nvPr/>
          </p:nvSpPr>
          <p:spPr>
            <a:xfrm rot="60000">
              <a:off x="5258166" y="2041804"/>
              <a:ext cx="861640" cy="9462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2" h="21229" extrusionOk="0">
                  <a:moveTo>
                    <a:pt x="10730" y="1262"/>
                  </a:moveTo>
                  <a:cubicBezTo>
                    <a:pt x="8726" y="2820"/>
                    <a:pt x="6735" y="4393"/>
                    <a:pt x="4769" y="5994"/>
                  </a:cubicBezTo>
                  <a:cubicBezTo>
                    <a:pt x="3412" y="7098"/>
                    <a:pt x="1958" y="8172"/>
                    <a:pt x="998" y="9627"/>
                  </a:cubicBezTo>
                  <a:cubicBezTo>
                    <a:pt x="126" y="10946"/>
                    <a:pt x="-237" y="12599"/>
                    <a:pt x="160" y="14124"/>
                  </a:cubicBezTo>
                  <a:cubicBezTo>
                    <a:pt x="712" y="16237"/>
                    <a:pt x="2411" y="17654"/>
                    <a:pt x="4499" y="18398"/>
                  </a:cubicBezTo>
                  <a:cubicBezTo>
                    <a:pt x="5094" y="18610"/>
                    <a:pt x="5708" y="18792"/>
                    <a:pt x="6323" y="18946"/>
                  </a:cubicBezTo>
                  <a:cubicBezTo>
                    <a:pt x="7666" y="19283"/>
                    <a:pt x="9020" y="19582"/>
                    <a:pt x="10373" y="19883"/>
                  </a:cubicBezTo>
                  <a:cubicBezTo>
                    <a:pt x="11176" y="20061"/>
                    <a:pt x="11980" y="20237"/>
                    <a:pt x="12785" y="20411"/>
                  </a:cubicBezTo>
                  <a:cubicBezTo>
                    <a:pt x="13778" y="20624"/>
                    <a:pt x="14770" y="20833"/>
                    <a:pt x="15764" y="21040"/>
                  </a:cubicBezTo>
                  <a:cubicBezTo>
                    <a:pt x="16884" y="21272"/>
                    <a:pt x="17797" y="21287"/>
                    <a:pt x="18506" y="21103"/>
                  </a:cubicBezTo>
                  <a:cubicBezTo>
                    <a:pt x="20216" y="20661"/>
                    <a:pt x="21363" y="16950"/>
                    <a:pt x="19524" y="9724"/>
                  </a:cubicBezTo>
                  <a:cubicBezTo>
                    <a:pt x="17685" y="2499"/>
                    <a:pt x="14878" y="-313"/>
                    <a:pt x="13141" y="27"/>
                  </a:cubicBezTo>
                  <a:cubicBezTo>
                    <a:pt x="12421" y="168"/>
                    <a:pt x="11616" y="573"/>
                    <a:pt x="10730" y="1262"/>
                  </a:cubicBezTo>
                  <a:close/>
                </a:path>
              </a:pathLst>
            </a:custGeom>
            <a:noFill/>
            <a:ln w="19050" cap="flat">
              <a:solidFill>
                <a:schemeClr val="tx2">
                  <a:lumMod val="40000"/>
                  <a:lumOff val="60000"/>
                </a:schemeClr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ED3D38E2-FBB8-465F-85F5-9381C5DB784C}"/>
                </a:ext>
              </a:extLst>
            </p:cNvPr>
            <p:cNvSpPr/>
            <p:nvPr/>
          </p:nvSpPr>
          <p:spPr>
            <a:xfrm>
              <a:off x="5566409" y="2427182"/>
              <a:ext cx="310519" cy="3131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05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076188" y="3051264"/>
            <a:ext cx="911301" cy="910311"/>
            <a:chOff x="5076188" y="3188899"/>
            <a:chExt cx="911301" cy="910311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38A90EA0-A995-4CA0-BC1C-002875CA9E48}"/>
                </a:ext>
              </a:extLst>
            </p:cNvPr>
            <p:cNvSpPr/>
            <p:nvPr/>
          </p:nvSpPr>
          <p:spPr>
            <a:xfrm rot="19974801" flipH="1" flipV="1">
              <a:off x="5249220" y="3263352"/>
              <a:ext cx="580638" cy="580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2" h="20734" extrusionOk="0">
                  <a:moveTo>
                    <a:pt x="1921" y="13034"/>
                  </a:moveTo>
                  <a:cubicBezTo>
                    <a:pt x="3951" y="14584"/>
                    <a:pt x="5994" y="16117"/>
                    <a:pt x="8059" y="17621"/>
                  </a:cubicBezTo>
                  <a:cubicBezTo>
                    <a:pt x="9484" y="18659"/>
                    <a:pt x="10899" y="19796"/>
                    <a:pt x="12594" y="20376"/>
                  </a:cubicBezTo>
                  <a:cubicBezTo>
                    <a:pt x="14131" y="20902"/>
                    <a:pt x="15899" y="20868"/>
                    <a:pt x="17366" y="20139"/>
                  </a:cubicBezTo>
                  <a:cubicBezTo>
                    <a:pt x="19401" y="19127"/>
                    <a:pt x="20472" y="17183"/>
                    <a:pt x="20772" y="15025"/>
                  </a:cubicBezTo>
                  <a:cubicBezTo>
                    <a:pt x="20857" y="14409"/>
                    <a:pt x="20907" y="13783"/>
                    <a:pt x="20929" y="13162"/>
                  </a:cubicBezTo>
                  <a:cubicBezTo>
                    <a:pt x="20978" y="11806"/>
                    <a:pt x="20985" y="10448"/>
                    <a:pt x="20994" y="9091"/>
                  </a:cubicBezTo>
                  <a:cubicBezTo>
                    <a:pt x="21000" y="8285"/>
                    <a:pt x="21002" y="7479"/>
                    <a:pt x="21002" y="6673"/>
                  </a:cubicBezTo>
                  <a:cubicBezTo>
                    <a:pt x="21002" y="5679"/>
                    <a:pt x="20997" y="4686"/>
                    <a:pt x="20989" y="3692"/>
                  </a:cubicBezTo>
                  <a:cubicBezTo>
                    <a:pt x="20980" y="2572"/>
                    <a:pt x="20794" y="1700"/>
                    <a:pt x="20451" y="1067"/>
                  </a:cubicBezTo>
                  <a:cubicBezTo>
                    <a:pt x="19623" y="-460"/>
                    <a:pt x="15585" y="-698"/>
                    <a:pt x="8619" y="2715"/>
                  </a:cubicBezTo>
                  <a:cubicBezTo>
                    <a:pt x="1654" y="6128"/>
                    <a:pt x="-598" y="9447"/>
                    <a:pt x="131" y="11022"/>
                  </a:cubicBezTo>
                  <a:cubicBezTo>
                    <a:pt x="433" y="11676"/>
                    <a:pt x="1024" y="12349"/>
                    <a:pt x="1921" y="13034"/>
                  </a:cubicBez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85833376-3085-43CC-92D5-AC143C00B3AB}"/>
                </a:ext>
              </a:extLst>
            </p:cNvPr>
            <p:cNvSpPr/>
            <p:nvPr/>
          </p:nvSpPr>
          <p:spPr>
            <a:xfrm rot="60000">
              <a:off x="5076188" y="3188899"/>
              <a:ext cx="911301" cy="9103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46" h="20738" extrusionOk="0">
                  <a:moveTo>
                    <a:pt x="17625" y="2056"/>
                  </a:moveTo>
                  <a:cubicBezTo>
                    <a:pt x="15204" y="1539"/>
                    <a:pt x="12777" y="1043"/>
                    <a:pt x="10344" y="581"/>
                  </a:cubicBezTo>
                  <a:cubicBezTo>
                    <a:pt x="8665" y="262"/>
                    <a:pt x="6953" y="-148"/>
                    <a:pt x="5233" y="53"/>
                  </a:cubicBezTo>
                  <a:cubicBezTo>
                    <a:pt x="3673" y="234"/>
                    <a:pt x="2151" y="1009"/>
                    <a:pt x="1184" y="2272"/>
                  </a:cubicBezTo>
                  <a:cubicBezTo>
                    <a:pt x="-156" y="4023"/>
                    <a:pt x="-264" y="6195"/>
                    <a:pt x="390" y="8232"/>
                  </a:cubicBezTo>
                  <a:cubicBezTo>
                    <a:pt x="577" y="8812"/>
                    <a:pt x="799" y="9388"/>
                    <a:pt x="1043" y="9947"/>
                  </a:cubicBezTo>
                  <a:cubicBezTo>
                    <a:pt x="1575" y="11167"/>
                    <a:pt x="2145" y="12372"/>
                    <a:pt x="2712" y="13577"/>
                  </a:cubicBezTo>
                  <a:cubicBezTo>
                    <a:pt x="3049" y="14292"/>
                    <a:pt x="3389" y="15007"/>
                    <a:pt x="3730" y="15721"/>
                  </a:cubicBezTo>
                  <a:cubicBezTo>
                    <a:pt x="4152" y="16600"/>
                    <a:pt x="4577" y="17477"/>
                    <a:pt x="5005" y="18353"/>
                  </a:cubicBezTo>
                  <a:cubicBezTo>
                    <a:pt x="5488" y="19340"/>
                    <a:pt x="6019" y="20034"/>
                    <a:pt x="6586" y="20450"/>
                  </a:cubicBezTo>
                  <a:cubicBezTo>
                    <a:pt x="7953" y="21452"/>
                    <a:pt x="11565" y="19963"/>
                    <a:pt x="16175" y="14009"/>
                  </a:cubicBezTo>
                  <a:cubicBezTo>
                    <a:pt x="20785" y="8056"/>
                    <a:pt x="21336" y="4170"/>
                    <a:pt x="20035" y="3083"/>
                  </a:cubicBezTo>
                  <a:cubicBezTo>
                    <a:pt x="19495" y="2632"/>
                    <a:pt x="18696" y="2284"/>
                    <a:pt x="17625" y="2056"/>
                  </a:cubicBezTo>
                  <a:close/>
                </a:path>
              </a:pathLst>
            </a:custGeom>
            <a:noFill/>
            <a:ln w="19050" cap="flat">
              <a:solidFill>
                <a:schemeClr val="tx2">
                  <a:lumMod val="40000"/>
                  <a:lumOff val="60000"/>
                </a:schemeClr>
              </a:solidFill>
              <a:miter lim="400000"/>
            </a:ln>
            <a:effectLst/>
          </p:spPr>
          <p:txBody>
            <a:bodyPr wrap="square" lIns="26789" tIns="26789" rIns="26789" bIns="26789" numCol="1" anchor="ctr">
              <a:noAutofit/>
            </a:bodyPr>
            <a:lstStyle/>
            <a:p>
              <a:pPr lvl="0"/>
              <a:endParaRPr sz="9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3E6ECB1A-D154-4EBD-B624-E6F5ABF2C17A}"/>
                </a:ext>
              </a:extLst>
            </p:cNvPr>
            <p:cNvSpPr/>
            <p:nvPr/>
          </p:nvSpPr>
          <p:spPr>
            <a:xfrm>
              <a:off x="5372609" y="3434746"/>
              <a:ext cx="310520" cy="3131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lnSpc>
                  <a:spcPct val="90000"/>
                </a:lnSpc>
                <a:defRPr sz="4000">
                  <a:solidFill>
                    <a:srgbClr val="FFFFFF"/>
                  </a:solidFill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06</a:t>
              </a:r>
            </a:p>
          </p:txBody>
        </p:sp>
      </p:grp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42BD8870-1D6E-46E8-93CE-74E1870BB665}"/>
              </a:ext>
            </a:extLst>
          </p:cNvPr>
          <p:cNvSpPr/>
          <p:nvPr/>
        </p:nvSpPr>
        <p:spPr>
          <a:xfrm>
            <a:off x="4226231" y="2331634"/>
            <a:ext cx="667658" cy="695412"/>
          </a:xfrm>
          <a:custGeom>
            <a:avLst/>
            <a:gdLst>
              <a:gd name="connsiteX0" fmla="*/ 582177 w 584267"/>
              <a:gd name="connsiteY0" fmla="*/ 293917 h 608556"/>
              <a:gd name="connsiteX1" fmla="*/ 583869 w 584267"/>
              <a:gd name="connsiteY1" fmla="*/ 302971 h 608556"/>
              <a:gd name="connsiteX2" fmla="*/ 279094 w 584267"/>
              <a:gd name="connsiteY2" fmla="*/ 594692 h 608556"/>
              <a:gd name="connsiteX3" fmla="*/ 274201 w 584267"/>
              <a:gd name="connsiteY3" fmla="*/ 594173 h 608556"/>
              <a:gd name="connsiteX4" fmla="*/ 481444 w 584267"/>
              <a:gd name="connsiteY4" fmla="*/ 395362 h 608556"/>
              <a:gd name="connsiteX5" fmla="*/ 482901 w 584267"/>
              <a:gd name="connsiteY5" fmla="*/ 382579 h 608556"/>
              <a:gd name="connsiteX6" fmla="*/ 473950 w 584267"/>
              <a:gd name="connsiteY6" fmla="*/ 392556 h 608556"/>
              <a:gd name="connsiteX7" fmla="*/ 261711 w 584267"/>
              <a:gd name="connsiteY7" fmla="*/ 583988 h 608556"/>
              <a:gd name="connsiteX8" fmla="*/ 259837 w 584267"/>
              <a:gd name="connsiteY8" fmla="*/ 575778 h 608556"/>
              <a:gd name="connsiteX9" fmla="*/ 259837 w 584267"/>
              <a:gd name="connsiteY9" fmla="*/ 464577 h 608556"/>
              <a:gd name="connsiteX10" fmla="*/ 267019 w 584267"/>
              <a:gd name="connsiteY10" fmla="*/ 427579 h 608556"/>
              <a:gd name="connsiteX11" fmla="*/ 360492 w 584267"/>
              <a:gd name="connsiteY11" fmla="*/ 347971 h 608556"/>
              <a:gd name="connsiteX12" fmla="*/ 572210 w 584267"/>
              <a:gd name="connsiteY12" fmla="*/ 296632 h 608556"/>
              <a:gd name="connsiteX13" fmla="*/ 582177 w 584267"/>
              <a:gd name="connsiteY13" fmla="*/ 293917 h 608556"/>
              <a:gd name="connsiteX14" fmla="*/ 274656 w 584267"/>
              <a:gd name="connsiteY14" fmla="*/ 289106 h 608556"/>
              <a:gd name="connsiteX15" fmla="*/ 323064 w 584267"/>
              <a:gd name="connsiteY15" fmla="*/ 289106 h 608556"/>
              <a:gd name="connsiteX16" fmla="*/ 323064 w 584267"/>
              <a:gd name="connsiteY16" fmla="*/ 331845 h 608556"/>
              <a:gd name="connsiteX17" fmla="*/ 274656 w 584267"/>
              <a:gd name="connsiteY17" fmla="*/ 367928 h 608556"/>
              <a:gd name="connsiteX18" fmla="*/ 207690 w 584267"/>
              <a:gd name="connsiteY18" fmla="*/ 289106 h 608556"/>
              <a:gd name="connsiteX19" fmla="*/ 256098 w 584267"/>
              <a:gd name="connsiteY19" fmla="*/ 289106 h 608556"/>
              <a:gd name="connsiteX20" fmla="*/ 256098 w 584267"/>
              <a:gd name="connsiteY20" fmla="*/ 390148 h 608556"/>
              <a:gd name="connsiteX21" fmla="*/ 251413 w 584267"/>
              <a:gd name="connsiteY21" fmla="*/ 397424 h 608556"/>
              <a:gd name="connsiteX22" fmla="*/ 244230 w 584267"/>
              <a:gd name="connsiteY22" fmla="*/ 397424 h 608556"/>
              <a:gd name="connsiteX23" fmla="*/ 207690 w 584267"/>
              <a:gd name="connsiteY23" fmla="*/ 354388 h 608556"/>
              <a:gd name="connsiteX24" fmla="*/ 32007 w 584267"/>
              <a:gd name="connsiteY24" fmla="*/ 259919 h 608556"/>
              <a:gd name="connsiteX25" fmla="*/ 41076 w 584267"/>
              <a:gd name="connsiteY25" fmla="*/ 266907 h 608556"/>
              <a:gd name="connsiteX26" fmla="*/ 137781 w 584267"/>
              <a:gd name="connsiteY26" fmla="*/ 344838 h 608556"/>
              <a:gd name="connsiteX27" fmla="*/ 240315 w 584267"/>
              <a:gd name="connsiteY27" fmla="*/ 447188 h 608556"/>
              <a:gd name="connsiteX28" fmla="*/ 245936 w 584267"/>
              <a:gd name="connsiteY28" fmla="*/ 484802 h 608556"/>
              <a:gd name="connsiteX29" fmla="*/ 245936 w 584267"/>
              <a:gd name="connsiteY29" fmla="*/ 592762 h 608556"/>
              <a:gd name="connsiteX30" fmla="*/ 243854 w 584267"/>
              <a:gd name="connsiteY30" fmla="*/ 601075 h 608556"/>
              <a:gd name="connsiteX31" fmla="*/ 64914 w 584267"/>
              <a:gd name="connsiteY31" fmla="*/ 379959 h 608556"/>
              <a:gd name="connsiteX32" fmla="*/ 58668 w 584267"/>
              <a:gd name="connsiteY32" fmla="*/ 368322 h 608556"/>
              <a:gd name="connsiteX33" fmla="*/ 57523 w 584267"/>
              <a:gd name="connsiteY33" fmla="*/ 381102 h 608556"/>
              <a:gd name="connsiteX34" fmla="*/ 225637 w 584267"/>
              <a:gd name="connsiteY34" fmla="*/ 608556 h 608556"/>
              <a:gd name="connsiteX35" fmla="*/ 32852 w 584267"/>
              <a:gd name="connsiteY35" fmla="*/ 465579 h 608556"/>
              <a:gd name="connsiteX36" fmla="*/ 24108 w 584267"/>
              <a:gd name="connsiteY36" fmla="*/ 266803 h 608556"/>
              <a:gd name="connsiteX37" fmla="*/ 32007 w 584267"/>
              <a:gd name="connsiteY37" fmla="*/ 259919 h 608556"/>
              <a:gd name="connsiteX38" fmla="*/ 274656 w 584267"/>
              <a:gd name="connsiteY38" fmla="*/ 196948 h 608556"/>
              <a:gd name="connsiteX39" fmla="*/ 276946 w 584267"/>
              <a:gd name="connsiteY39" fmla="*/ 196948 h 608556"/>
              <a:gd name="connsiteX40" fmla="*/ 323064 w 584267"/>
              <a:gd name="connsiteY40" fmla="*/ 243106 h 608556"/>
              <a:gd name="connsiteX41" fmla="*/ 323064 w 584267"/>
              <a:gd name="connsiteY41" fmla="*/ 270759 h 608556"/>
              <a:gd name="connsiteX42" fmla="*/ 274656 w 584267"/>
              <a:gd name="connsiteY42" fmla="*/ 270759 h 608556"/>
              <a:gd name="connsiteX43" fmla="*/ 253808 w 584267"/>
              <a:gd name="connsiteY43" fmla="*/ 196948 h 608556"/>
              <a:gd name="connsiteX44" fmla="*/ 256098 w 584267"/>
              <a:gd name="connsiteY44" fmla="*/ 196948 h 608556"/>
              <a:gd name="connsiteX45" fmla="*/ 256098 w 584267"/>
              <a:gd name="connsiteY45" fmla="*/ 270759 h 608556"/>
              <a:gd name="connsiteX46" fmla="*/ 207690 w 584267"/>
              <a:gd name="connsiteY46" fmla="*/ 270759 h 608556"/>
              <a:gd name="connsiteX47" fmla="*/ 207690 w 584267"/>
              <a:gd name="connsiteY47" fmla="*/ 243106 h 608556"/>
              <a:gd name="connsiteX48" fmla="*/ 253808 w 584267"/>
              <a:gd name="connsiteY48" fmla="*/ 196948 h 608556"/>
              <a:gd name="connsiteX49" fmla="*/ 267670 w 584267"/>
              <a:gd name="connsiteY49" fmla="*/ 0 h 608556"/>
              <a:gd name="connsiteX50" fmla="*/ 312522 w 584267"/>
              <a:gd name="connsiteY50" fmla="*/ 15795 h 608556"/>
              <a:gd name="connsiteX51" fmla="*/ 445310 w 584267"/>
              <a:gd name="connsiteY51" fmla="*/ 125946 h 608556"/>
              <a:gd name="connsiteX52" fmla="*/ 479860 w 584267"/>
              <a:gd name="connsiteY52" fmla="*/ 199622 h 608556"/>
              <a:gd name="connsiteX53" fmla="*/ 479860 w 584267"/>
              <a:gd name="connsiteY53" fmla="*/ 283378 h 608556"/>
              <a:gd name="connsiteX54" fmla="*/ 406077 w 584267"/>
              <a:gd name="connsiteY54" fmla="*/ 296992 h 608556"/>
              <a:gd name="connsiteX55" fmla="*/ 406077 w 584267"/>
              <a:gd name="connsiteY55" fmla="*/ 199622 h 608556"/>
              <a:gd name="connsiteX56" fmla="*/ 398064 w 584267"/>
              <a:gd name="connsiteY56" fmla="*/ 182580 h 608556"/>
              <a:gd name="connsiteX57" fmla="*/ 267670 w 584267"/>
              <a:gd name="connsiteY57" fmla="*/ 74403 h 608556"/>
              <a:gd name="connsiteX58" fmla="*/ 137276 w 584267"/>
              <a:gd name="connsiteY58" fmla="*/ 182580 h 608556"/>
              <a:gd name="connsiteX59" fmla="*/ 129263 w 584267"/>
              <a:gd name="connsiteY59" fmla="*/ 199622 h 608556"/>
              <a:gd name="connsiteX60" fmla="*/ 129263 w 584267"/>
              <a:gd name="connsiteY60" fmla="*/ 307383 h 608556"/>
              <a:gd name="connsiteX61" fmla="*/ 55480 w 584267"/>
              <a:gd name="connsiteY61" fmla="*/ 245657 h 608556"/>
              <a:gd name="connsiteX62" fmla="*/ 55480 w 584267"/>
              <a:gd name="connsiteY62" fmla="*/ 199622 h 608556"/>
              <a:gd name="connsiteX63" fmla="*/ 90134 w 584267"/>
              <a:gd name="connsiteY63" fmla="*/ 125946 h 608556"/>
              <a:gd name="connsiteX64" fmla="*/ 222818 w 584267"/>
              <a:gd name="connsiteY64" fmla="*/ 15795 h 608556"/>
              <a:gd name="connsiteX65" fmla="*/ 267670 w 584267"/>
              <a:gd name="connsiteY65" fmla="*/ 0 h 60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84267" h="608556">
                <a:moveTo>
                  <a:pt x="582177" y="293917"/>
                </a:moveTo>
                <a:cubicBezTo>
                  <a:pt x="584155" y="294839"/>
                  <a:pt x="584753" y="297723"/>
                  <a:pt x="583869" y="302971"/>
                </a:cubicBezTo>
                <a:cubicBezTo>
                  <a:pt x="573043" y="369172"/>
                  <a:pt x="519229" y="585339"/>
                  <a:pt x="279094" y="594692"/>
                </a:cubicBezTo>
                <a:cubicBezTo>
                  <a:pt x="277324" y="594796"/>
                  <a:pt x="275763" y="594484"/>
                  <a:pt x="274201" y="594173"/>
                </a:cubicBezTo>
                <a:cubicBezTo>
                  <a:pt x="316982" y="575362"/>
                  <a:pt x="434083" y="514565"/>
                  <a:pt x="481444" y="395362"/>
                </a:cubicBezTo>
                <a:cubicBezTo>
                  <a:pt x="484046" y="388918"/>
                  <a:pt x="484567" y="383202"/>
                  <a:pt x="482901" y="382579"/>
                </a:cubicBezTo>
                <a:cubicBezTo>
                  <a:pt x="481236" y="382059"/>
                  <a:pt x="477385" y="386632"/>
                  <a:pt x="473950" y="392556"/>
                </a:cubicBezTo>
                <a:cubicBezTo>
                  <a:pt x="425444" y="474761"/>
                  <a:pt x="294811" y="562891"/>
                  <a:pt x="261711" y="583988"/>
                </a:cubicBezTo>
                <a:cubicBezTo>
                  <a:pt x="260566" y="581494"/>
                  <a:pt x="259837" y="578688"/>
                  <a:pt x="259837" y="575778"/>
                </a:cubicBezTo>
                <a:lnTo>
                  <a:pt x="259837" y="464577"/>
                </a:lnTo>
                <a:cubicBezTo>
                  <a:pt x="259837" y="453872"/>
                  <a:pt x="261711" y="436724"/>
                  <a:pt x="267019" y="427579"/>
                </a:cubicBezTo>
                <a:cubicBezTo>
                  <a:pt x="277220" y="409703"/>
                  <a:pt x="301785" y="380292"/>
                  <a:pt x="360492" y="347971"/>
                </a:cubicBezTo>
                <a:cubicBezTo>
                  <a:pt x="443556" y="302348"/>
                  <a:pt x="532448" y="319288"/>
                  <a:pt x="572210" y="296632"/>
                </a:cubicBezTo>
                <a:cubicBezTo>
                  <a:pt x="576842" y="294034"/>
                  <a:pt x="580199" y="292994"/>
                  <a:pt x="582177" y="293917"/>
                </a:cubicBezTo>
                <a:close/>
                <a:moveTo>
                  <a:pt x="274656" y="289106"/>
                </a:moveTo>
                <a:lnTo>
                  <a:pt x="323064" y="289106"/>
                </a:lnTo>
                <a:lnTo>
                  <a:pt x="323064" y="331845"/>
                </a:lnTo>
                <a:cubicBezTo>
                  <a:pt x="302660" y="344427"/>
                  <a:pt x="286836" y="356698"/>
                  <a:pt x="274656" y="367928"/>
                </a:cubicBezTo>
                <a:close/>
                <a:moveTo>
                  <a:pt x="207690" y="289106"/>
                </a:moveTo>
                <a:lnTo>
                  <a:pt x="256098" y="289106"/>
                </a:lnTo>
                <a:lnTo>
                  <a:pt x="256098" y="390148"/>
                </a:lnTo>
                <a:cubicBezTo>
                  <a:pt x="254328" y="392642"/>
                  <a:pt x="252767" y="395033"/>
                  <a:pt x="251413" y="397424"/>
                </a:cubicBezTo>
                <a:lnTo>
                  <a:pt x="244230" y="397424"/>
                </a:lnTo>
                <a:cubicBezTo>
                  <a:pt x="235798" y="384118"/>
                  <a:pt x="224034" y="369461"/>
                  <a:pt x="207690" y="354388"/>
                </a:cubicBezTo>
                <a:close/>
                <a:moveTo>
                  <a:pt x="32007" y="259919"/>
                </a:moveTo>
                <a:cubicBezTo>
                  <a:pt x="34960" y="260049"/>
                  <a:pt x="38109" y="262491"/>
                  <a:pt x="41076" y="266907"/>
                </a:cubicBezTo>
                <a:cubicBezTo>
                  <a:pt x="52110" y="283325"/>
                  <a:pt x="77822" y="310445"/>
                  <a:pt x="137781" y="344838"/>
                </a:cubicBezTo>
                <a:cubicBezTo>
                  <a:pt x="205026" y="383388"/>
                  <a:pt x="230634" y="424328"/>
                  <a:pt x="240315" y="447188"/>
                </a:cubicBezTo>
                <a:cubicBezTo>
                  <a:pt x="244374" y="457059"/>
                  <a:pt x="245936" y="474204"/>
                  <a:pt x="245936" y="484802"/>
                </a:cubicBezTo>
                <a:lnTo>
                  <a:pt x="245936" y="592762"/>
                </a:lnTo>
                <a:cubicBezTo>
                  <a:pt x="245936" y="595879"/>
                  <a:pt x="245103" y="598685"/>
                  <a:pt x="243854" y="601075"/>
                </a:cubicBezTo>
                <a:cubicBezTo>
                  <a:pt x="202008" y="562006"/>
                  <a:pt x="87815" y="449889"/>
                  <a:pt x="64914" y="379959"/>
                </a:cubicBezTo>
                <a:cubicBezTo>
                  <a:pt x="62728" y="373413"/>
                  <a:pt x="60334" y="368010"/>
                  <a:pt x="58668" y="368322"/>
                </a:cubicBezTo>
                <a:cubicBezTo>
                  <a:pt x="56899" y="368529"/>
                  <a:pt x="56274" y="374244"/>
                  <a:pt x="57523" y="381102"/>
                </a:cubicBezTo>
                <a:cubicBezTo>
                  <a:pt x="79279" y="494777"/>
                  <a:pt x="177025" y="574890"/>
                  <a:pt x="225637" y="608556"/>
                </a:cubicBezTo>
                <a:cubicBezTo>
                  <a:pt x="154540" y="593490"/>
                  <a:pt x="100410" y="549744"/>
                  <a:pt x="32852" y="465579"/>
                </a:cubicBezTo>
                <a:cubicBezTo>
                  <a:pt x="-24400" y="394402"/>
                  <a:pt x="7037" y="304003"/>
                  <a:pt x="24108" y="266803"/>
                </a:cubicBezTo>
                <a:cubicBezTo>
                  <a:pt x="26294" y="261972"/>
                  <a:pt x="29053" y="259789"/>
                  <a:pt x="32007" y="259919"/>
                </a:cubicBezTo>
                <a:close/>
                <a:moveTo>
                  <a:pt x="274656" y="196948"/>
                </a:moveTo>
                <a:lnTo>
                  <a:pt x="276946" y="196948"/>
                </a:lnTo>
                <a:cubicBezTo>
                  <a:pt x="302452" y="196948"/>
                  <a:pt x="323064" y="217636"/>
                  <a:pt x="323064" y="243106"/>
                </a:cubicBezTo>
                <a:lnTo>
                  <a:pt x="323064" y="270759"/>
                </a:lnTo>
                <a:lnTo>
                  <a:pt x="274656" y="270759"/>
                </a:lnTo>
                <a:close/>
                <a:moveTo>
                  <a:pt x="253808" y="196948"/>
                </a:moveTo>
                <a:lnTo>
                  <a:pt x="256098" y="196948"/>
                </a:lnTo>
                <a:lnTo>
                  <a:pt x="256098" y="270759"/>
                </a:lnTo>
                <a:lnTo>
                  <a:pt x="207690" y="270759"/>
                </a:lnTo>
                <a:lnTo>
                  <a:pt x="207690" y="243106"/>
                </a:lnTo>
                <a:cubicBezTo>
                  <a:pt x="207690" y="217636"/>
                  <a:pt x="228302" y="196948"/>
                  <a:pt x="253808" y="196948"/>
                </a:cubicBezTo>
                <a:close/>
                <a:moveTo>
                  <a:pt x="267670" y="0"/>
                </a:moveTo>
                <a:cubicBezTo>
                  <a:pt x="284321" y="0"/>
                  <a:pt x="300243" y="5611"/>
                  <a:pt x="312522" y="15795"/>
                </a:cubicBezTo>
                <a:lnTo>
                  <a:pt x="445310" y="125946"/>
                </a:lnTo>
                <a:cubicBezTo>
                  <a:pt x="465291" y="142572"/>
                  <a:pt x="479860" y="173539"/>
                  <a:pt x="479860" y="199622"/>
                </a:cubicBezTo>
                <a:lnTo>
                  <a:pt x="479860" y="283378"/>
                </a:lnTo>
                <a:cubicBezTo>
                  <a:pt x="457070" y="285976"/>
                  <a:pt x="431990" y="289613"/>
                  <a:pt x="406077" y="296992"/>
                </a:cubicBezTo>
                <a:lnTo>
                  <a:pt x="406077" y="199622"/>
                </a:lnTo>
                <a:cubicBezTo>
                  <a:pt x="406077" y="195258"/>
                  <a:pt x="401499" y="185386"/>
                  <a:pt x="398064" y="182580"/>
                </a:cubicBezTo>
                <a:lnTo>
                  <a:pt x="267670" y="74403"/>
                </a:lnTo>
                <a:lnTo>
                  <a:pt x="137276" y="182580"/>
                </a:lnTo>
                <a:cubicBezTo>
                  <a:pt x="133945" y="185386"/>
                  <a:pt x="129263" y="195258"/>
                  <a:pt x="129263" y="199622"/>
                </a:cubicBezTo>
                <a:lnTo>
                  <a:pt x="129263" y="307383"/>
                </a:lnTo>
                <a:cubicBezTo>
                  <a:pt x="82849" y="278702"/>
                  <a:pt x="63285" y="256984"/>
                  <a:pt x="55480" y="245657"/>
                </a:cubicBezTo>
                <a:lnTo>
                  <a:pt x="55480" y="199622"/>
                </a:lnTo>
                <a:cubicBezTo>
                  <a:pt x="55480" y="173539"/>
                  <a:pt x="70049" y="142572"/>
                  <a:pt x="90134" y="125946"/>
                </a:cubicBezTo>
                <a:lnTo>
                  <a:pt x="222818" y="15795"/>
                </a:lnTo>
                <a:cubicBezTo>
                  <a:pt x="235097" y="5611"/>
                  <a:pt x="251019" y="0"/>
                  <a:pt x="267670" y="0"/>
                </a:cubicBezTo>
                <a:close/>
              </a:path>
            </a:pathLst>
          </a:custGeom>
          <a:solidFill>
            <a:schemeClr val="tx1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26789" tIns="26789" rIns="26789" bIns="26789" numCol="1" anchor="b"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/>
            <a:endParaRPr sz="9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00D454E-ED94-429C-A6F2-A62A98A4F200}"/>
              </a:ext>
            </a:extLst>
          </p:cNvPr>
          <p:cNvSpPr/>
          <p:nvPr/>
        </p:nvSpPr>
        <p:spPr>
          <a:xfrm>
            <a:off x="6221262" y="2487681"/>
            <a:ext cx="2095154" cy="251052"/>
          </a:xfrm>
          <a:prstGeom prst="rect">
            <a:avLst/>
          </a:prstGeom>
          <a:noFill/>
          <a:ln w="12700" cap="flat">
            <a:noFill/>
            <a:prstDash val="sysDot"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r"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</a:defRPr>
            </a:lvl1pPr>
          </a:lstStyle>
          <a:p>
            <a:pPr lvl="0" algn="l">
              <a:lnSpc>
                <a:spcPct val="150000"/>
              </a:lnSpc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:endParaRPr lang="en-US" sz="9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直接连接符 25">
            <a:extLst>
              <a:ext uri="{FF2B5EF4-FFF2-40B4-BE49-F238E27FC236}">
                <a16:creationId xmlns:a16="http://schemas.microsoft.com/office/drawing/2014/main" id="{799808BC-9C00-465B-A2E9-F16206BFBF61}"/>
              </a:ext>
            </a:extLst>
          </p:cNvPr>
          <p:cNvSpPr/>
          <p:nvPr/>
        </p:nvSpPr>
        <p:spPr>
          <a:xfrm flipV="1">
            <a:off x="6215481" y="2407465"/>
            <a:ext cx="1737986" cy="1"/>
          </a:xfrm>
          <a:prstGeom prst="line">
            <a:avLst/>
          </a:prstGeom>
          <a:noFill/>
          <a:ln w="19050" cap="flat">
            <a:solidFill>
              <a:schemeClr val="tx1">
                <a:lumMod val="60000"/>
                <a:lumOff val="40000"/>
              </a:schemeClr>
            </a:solidFill>
            <a:prstDash val="sysDot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lvl="0"/>
            <a:endParaRPr sz="9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6818F6D5-F8F7-4F97-9E09-837C2FA017F8}"/>
              </a:ext>
            </a:extLst>
          </p:cNvPr>
          <p:cNvSpPr/>
          <p:nvPr/>
        </p:nvSpPr>
        <p:spPr>
          <a:xfrm>
            <a:off x="5751622" y="3956755"/>
            <a:ext cx="2132745" cy="251052"/>
          </a:xfrm>
          <a:prstGeom prst="rect">
            <a:avLst/>
          </a:prstGeom>
          <a:noFill/>
          <a:ln w="12700" cap="flat">
            <a:noFill/>
            <a:prstDash val="sysDot"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r"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</a:defRPr>
            </a:lvl1pPr>
          </a:lstStyle>
          <a:p>
            <a:pPr lvl="0" algn="l">
              <a:lnSpc>
                <a:spcPct val="150000"/>
              </a:lnSpc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 algn="l">
              <a:lnSpc>
                <a:spcPct val="150000"/>
              </a:lnSpc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:endParaRPr lang="en-US" sz="9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直接连接符 27">
            <a:extLst>
              <a:ext uri="{FF2B5EF4-FFF2-40B4-BE49-F238E27FC236}">
                <a16:creationId xmlns:a16="http://schemas.microsoft.com/office/drawing/2014/main" id="{C60CBB79-2BEE-4CEF-A9E9-D8E5BDBB5903}"/>
              </a:ext>
            </a:extLst>
          </p:cNvPr>
          <p:cNvSpPr/>
          <p:nvPr/>
        </p:nvSpPr>
        <p:spPr>
          <a:xfrm flipV="1">
            <a:off x="5734303" y="3876539"/>
            <a:ext cx="1737986" cy="1"/>
          </a:xfrm>
          <a:prstGeom prst="line">
            <a:avLst/>
          </a:prstGeom>
          <a:noFill/>
          <a:ln w="19050" cap="flat">
            <a:solidFill>
              <a:schemeClr val="tx1">
                <a:lumMod val="60000"/>
                <a:lumOff val="40000"/>
              </a:schemeClr>
            </a:solidFill>
            <a:prstDash val="sysDot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lvl="0"/>
            <a:endParaRPr sz="9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F30C8C26-4F61-4CDF-B04D-D1528B17C71F}"/>
              </a:ext>
            </a:extLst>
          </p:cNvPr>
          <p:cNvSpPr/>
          <p:nvPr/>
        </p:nvSpPr>
        <p:spPr>
          <a:xfrm>
            <a:off x="1180153" y="1419622"/>
            <a:ext cx="2151647" cy="251052"/>
          </a:xfrm>
          <a:prstGeom prst="rect">
            <a:avLst/>
          </a:prstGeom>
          <a:noFill/>
          <a:ln w="12700" cap="flat">
            <a:noFill/>
            <a:prstDash val="sysDot"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r"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</a:defRPr>
            </a:lvl1pPr>
          </a:lstStyle>
          <a:p>
            <a:pPr lvl="0">
              <a:lnSpc>
                <a:spcPct val="150000"/>
              </a:lnSpc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>
              <a:lnSpc>
                <a:spcPct val="150000"/>
              </a:lnSpc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:endParaRPr lang="en-US" sz="9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直接连接符 29">
            <a:extLst>
              <a:ext uri="{FF2B5EF4-FFF2-40B4-BE49-F238E27FC236}">
                <a16:creationId xmlns:a16="http://schemas.microsoft.com/office/drawing/2014/main" id="{4C130ACC-89DF-49AE-9689-196DAFD93488}"/>
              </a:ext>
            </a:extLst>
          </p:cNvPr>
          <p:cNvSpPr/>
          <p:nvPr/>
        </p:nvSpPr>
        <p:spPr>
          <a:xfrm flipV="1">
            <a:off x="1593815" y="1339406"/>
            <a:ext cx="1737986" cy="1"/>
          </a:xfrm>
          <a:prstGeom prst="line">
            <a:avLst/>
          </a:prstGeom>
          <a:noFill/>
          <a:ln w="19050" cap="flat">
            <a:solidFill>
              <a:schemeClr val="tx1">
                <a:lumMod val="60000"/>
                <a:lumOff val="40000"/>
              </a:schemeClr>
            </a:solidFill>
            <a:prstDash val="sysDot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lvl="0" algn="r"/>
            <a:endParaRPr sz="9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530AFB66-E0E3-4092-BBF1-026C57849989}"/>
              </a:ext>
            </a:extLst>
          </p:cNvPr>
          <p:cNvSpPr/>
          <p:nvPr/>
        </p:nvSpPr>
        <p:spPr>
          <a:xfrm>
            <a:off x="827584" y="2487681"/>
            <a:ext cx="2090554" cy="251052"/>
          </a:xfrm>
          <a:prstGeom prst="rect">
            <a:avLst/>
          </a:prstGeom>
          <a:noFill/>
          <a:ln w="12700" cap="flat">
            <a:noFill/>
            <a:prstDash val="sysDot"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r"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</a:defRPr>
            </a:lvl1pPr>
          </a:lstStyle>
          <a:p>
            <a:pPr lvl="0">
              <a:lnSpc>
                <a:spcPct val="150000"/>
              </a:lnSpc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>
              <a:lnSpc>
                <a:spcPct val="150000"/>
              </a:lnSpc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:endParaRPr lang="en-US" sz="9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直接连接符 31">
            <a:extLst>
              <a:ext uri="{FF2B5EF4-FFF2-40B4-BE49-F238E27FC236}">
                <a16:creationId xmlns:a16="http://schemas.microsoft.com/office/drawing/2014/main" id="{EBDA73EF-39A0-4082-AC72-F80B7D4D1E61}"/>
              </a:ext>
            </a:extLst>
          </p:cNvPr>
          <p:cNvSpPr/>
          <p:nvPr/>
        </p:nvSpPr>
        <p:spPr>
          <a:xfrm flipV="1">
            <a:off x="1180153" y="2407465"/>
            <a:ext cx="1737986" cy="1"/>
          </a:xfrm>
          <a:prstGeom prst="line">
            <a:avLst/>
          </a:prstGeom>
          <a:noFill/>
          <a:ln w="19050" cap="flat">
            <a:solidFill>
              <a:schemeClr val="tx1">
                <a:lumMod val="60000"/>
                <a:lumOff val="40000"/>
              </a:schemeClr>
            </a:solidFill>
            <a:prstDash val="sysDot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lvl="0" algn="r"/>
            <a:endParaRPr sz="9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292E3392-EE4C-47AB-AB8B-2949B656E157}"/>
              </a:ext>
            </a:extLst>
          </p:cNvPr>
          <p:cNvSpPr/>
          <p:nvPr/>
        </p:nvSpPr>
        <p:spPr>
          <a:xfrm>
            <a:off x="1180153" y="3956755"/>
            <a:ext cx="2246844" cy="251052"/>
          </a:xfrm>
          <a:prstGeom prst="rect">
            <a:avLst/>
          </a:prstGeom>
          <a:noFill/>
          <a:ln w="12700" cap="flat">
            <a:noFill/>
            <a:prstDash val="sysDot"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r"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</a:defRPr>
            </a:lvl1pPr>
          </a:lstStyle>
          <a:p>
            <a:pPr lvl="0">
              <a:lnSpc>
                <a:spcPct val="150000"/>
              </a:lnSpc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:r>
              <a:rPr lang="zh-CN" altLang="en-US" sz="9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  <a:p>
            <a:pPr lvl="0">
              <a:lnSpc>
                <a:spcPct val="150000"/>
              </a:lnSpc>
              <a:spcBef>
                <a:spcPts val="0"/>
              </a:spcBef>
              <a:defRPr sz="1800">
                <a:solidFill>
                  <a:srgbClr val="000000"/>
                </a:solidFill>
              </a:defRPr>
            </a:pPr>
            <a:endParaRPr lang="en-US" sz="9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直接连接符 33">
            <a:extLst>
              <a:ext uri="{FF2B5EF4-FFF2-40B4-BE49-F238E27FC236}">
                <a16:creationId xmlns:a16="http://schemas.microsoft.com/office/drawing/2014/main" id="{A0D00C32-25B4-4951-B168-19F6734521A0}"/>
              </a:ext>
            </a:extLst>
          </p:cNvPr>
          <p:cNvSpPr/>
          <p:nvPr/>
        </p:nvSpPr>
        <p:spPr>
          <a:xfrm flipV="1">
            <a:off x="1689012" y="3876539"/>
            <a:ext cx="1737986" cy="1"/>
          </a:xfrm>
          <a:prstGeom prst="line">
            <a:avLst/>
          </a:prstGeom>
          <a:noFill/>
          <a:ln w="19050" cap="flat">
            <a:solidFill>
              <a:schemeClr val="tx1">
                <a:lumMod val="60000"/>
                <a:lumOff val="40000"/>
              </a:schemeClr>
            </a:solidFill>
            <a:prstDash val="sysDot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 lvl="0" algn="r"/>
            <a:endParaRPr sz="9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文本框 32">
            <a:extLst>
              <a:ext uri="{FF2B5EF4-FFF2-40B4-BE49-F238E27FC236}">
                <a16:creationId xmlns:a16="http://schemas.microsoft.com/office/drawing/2014/main" id="{22A52624-837D-4219-9207-FA8AC8DE3189}"/>
              </a:ext>
            </a:extLst>
          </p:cNvPr>
          <p:cNvSpPr txBox="1"/>
          <p:nvPr/>
        </p:nvSpPr>
        <p:spPr>
          <a:xfrm>
            <a:off x="2121309" y="987574"/>
            <a:ext cx="1290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id-ID" sz="14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文本框 33">
            <a:extLst>
              <a:ext uri="{FF2B5EF4-FFF2-40B4-BE49-F238E27FC236}">
                <a16:creationId xmlns:a16="http://schemas.microsoft.com/office/drawing/2014/main" id="{8A8C58DD-E471-4459-AF49-0D610EFB7F45}"/>
              </a:ext>
            </a:extLst>
          </p:cNvPr>
          <p:cNvSpPr txBox="1"/>
          <p:nvPr/>
        </p:nvSpPr>
        <p:spPr>
          <a:xfrm>
            <a:off x="1699115" y="2052153"/>
            <a:ext cx="1290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id-ID" sz="14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文本框 34">
            <a:extLst>
              <a:ext uri="{FF2B5EF4-FFF2-40B4-BE49-F238E27FC236}">
                <a16:creationId xmlns:a16="http://schemas.microsoft.com/office/drawing/2014/main" id="{9B0E9658-361B-4B96-96D7-A00B119D3B04}"/>
              </a:ext>
            </a:extLst>
          </p:cNvPr>
          <p:cNvSpPr txBox="1"/>
          <p:nvPr/>
        </p:nvSpPr>
        <p:spPr>
          <a:xfrm>
            <a:off x="2076288" y="3546367"/>
            <a:ext cx="1290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id-ID" sz="14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文本框 35">
            <a:extLst>
              <a:ext uri="{FF2B5EF4-FFF2-40B4-BE49-F238E27FC236}">
                <a16:creationId xmlns:a16="http://schemas.microsoft.com/office/drawing/2014/main" id="{092A20E3-FF05-4E58-82EB-47948BF6B69A}"/>
              </a:ext>
            </a:extLst>
          </p:cNvPr>
          <p:cNvSpPr txBox="1"/>
          <p:nvPr/>
        </p:nvSpPr>
        <p:spPr>
          <a:xfrm>
            <a:off x="5671310" y="987574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id-ID" sz="14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文本框 36">
            <a:extLst>
              <a:ext uri="{FF2B5EF4-FFF2-40B4-BE49-F238E27FC236}">
                <a16:creationId xmlns:a16="http://schemas.microsoft.com/office/drawing/2014/main" id="{099323E3-441A-4868-8812-6C4EB4EFDA41}"/>
              </a:ext>
            </a:extLst>
          </p:cNvPr>
          <p:cNvSpPr txBox="1"/>
          <p:nvPr/>
        </p:nvSpPr>
        <p:spPr>
          <a:xfrm>
            <a:off x="5831558" y="3546367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id-ID" sz="14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文本框 37">
            <a:extLst>
              <a:ext uri="{FF2B5EF4-FFF2-40B4-BE49-F238E27FC236}">
                <a16:creationId xmlns:a16="http://schemas.microsoft.com/office/drawing/2014/main" id="{14A94EF7-AE56-432D-B84B-32138E3D7CB9}"/>
              </a:ext>
            </a:extLst>
          </p:cNvPr>
          <p:cNvSpPr txBox="1"/>
          <p:nvPr/>
        </p:nvSpPr>
        <p:spPr>
          <a:xfrm>
            <a:off x="6142589" y="2052153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id-ID" sz="14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3F5D4FEF-7F69-4E2C-95ED-BEEFFC11F1D6}"/>
              </a:ext>
            </a:extLst>
          </p:cNvPr>
          <p:cNvSpPr/>
          <p:nvPr/>
        </p:nvSpPr>
        <p:spPr>
          <a:xfrm>
            <a:off x="2996561" y="13183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0187AC"/>
                    </a:gs>
                    <a:gs pos="0">
                      <a:srgbClr val="08B9A8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28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103">
            <a:extLst>
              <a:ext uri="{FF2B5EF4-FFF2-40B4-BE49-F238E27FC236}">
                <a16:creationId xmlns:a16="http://schemas.microsoft.com/office/drawing/2014/main" id="{2E1D7E0B-67AD-409C-A2FF-926C8F224A25}"/>
              </a:ext>
            </a:extLst>
          </p:cNvPr>
          <p:cNvGrpSpPr>
            <a:grpSpLocks/>
          </p:cNvGrpSpPr>
          <p:nvPr/>
        </p:nvGrpSpPr>
        <p:grpSpPr>
          <a:xfrm>
            <a:off x="4496825" y="2571750"/>
            <a:ext cx="150386" cy="73043"/>
            <a:chOff x="4770546" y="2063614"/>
            <a:chExt cx="471307" cy="228920"/>
          </a:xfrm>
        </p:grpSpPr>
        <p:sp>
          <p:nvSpPr>
            <p:cNvPr id="37" name="Freeform 887">
              <a:extLst>
                <a:ext uri="{FF2B5EF4-FFF2-40B4-BE49-F238E27FC236}">
                  <a16:creationId xmlns:a16="http://schemas.microsoft.com/office/drawing/2014/main" id="{47D064B8-00F7-4317-B8D1-DE3C5BE2B7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0546" y="2063614"/>
              <a:ext cx="53864" cy="228920"/>
            </a:xfrm>
            <a:custGeom>
              <a:avLst/>
              <a:gdLst>
                <a:gd name="T0" fmla="*/ 0 w 22"/>
                <a:gd name="T1" fmla="*/ 72 h 101"/>
                <a:gd name="T2" fmla="*/ 0 w 22"/>
                <a:gd name="T3" fmla="*/ 0 h 101"/>
                <a:gd name="T4" fmla="*/ 21 w 22"/>
                <a:gd name="T5" fmla="*/ 0 h 101"/>
                <a:gd name="T6" fmla="*/ 21 w 22"/>
                <a:gd name="T7" fmla="*/ 90 h 101"/>
                <a:gd name="T8" fmla="*/ 21 w 22"/>
                <a:gd name="T9" fmla="*/ 90 h 101"/>
                <a:gd name="T10" fmla="*/ 22 w 22"/>
                <a:gd name="T11" fmla="*/ 101 h 101"/>
                <a:gd name="T12" fmla="*/ 22 w 22"/>
                <a:gd name="T13" fmla="*/ 101 h 101"/>
                <a:gd name="T14" fmla="*/ 13 w 22"/>
                <a:gd name="T15" fmla="*/ 94 h 101"/>
                <a:gd name="T16" fmla="*/ 7 w 22"/>
                <a:gd name="T17" fmla="*/ 88 h 101"/>
                <a:gd name="T18" fmla="*/ 2 w 22"/>
                <a:gd name="T19" fmla="*/ 80 h 101"/>
                <a:gd name="T20" fmla="*/ 0 w 22"/>
                <a:gd name="T21" fmla="*/ 77 h 101"/>
                <a:gd name="T22" fmla="*/ 0 w 22"/>
                <a:gd name="T23" fmla="*/ 7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01">
                  <a:moveTo>
                    <a:pt x="0" y="72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13" y="94"/>
                  </a:lnTo>
                  <a:lnTo>
                    <a:pt x="7" y="88"/>
                  </a:lnTo>
                  <a:lnTo>
                    <a:pt x="2" y="80"/>
                  </a:lnTo>
                  <a:lnTo>
                    <a:pt x="0" y="77"/>
                  </a:lnTo>
                  <a:lnTo>
                    <a:pt x="0" y="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Freeform 888">
              <a:extLst>
                <a:ext uri="{FF2B5EF4-FFF2-40B4-BE49-F238E27FC236}">
                  <a16:creationId xmlns:a16="http://schemas.microsoft.com/office/drawing/2014/main" id="{15AF0BFE-DF7B-45E2-A373-80FA5BFFA94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989" y="2063614"/>
              <a:ext cx="53864" cy="228920"/>
            </a:xfrm>
            <a:custGeom>
              <a:avLst/>
              <a:gdLst>
                <a:gd name="T0" fmla="*/ 24 w 24"/>
                <a:gd name="T1" fmla="*/ 72 h 102"/>
                <a:gd name="T2" fmla="*/ 24 w 24"/>
                <a:gd name="T3" fmla="*/ 72 h 102"/>
                <a:gd name="T4" fmla="*/ 24 w 24"/>
                <a:gd name="T5" fmla="*/ 77 h 102"/>
                <a:gd name="T6" fmla="*/ 22 w 24"/>
                <a:gd name="T7" fmla="*/ 80 h 102"/>
                <a:gd name="T8" fmla="*/ 20 w 24"/>
                <a:gd name="T9" fmla="*/ 84 h 102"/>
                <a:gd name="T10" fmla="*/ 17 w 24"/>
                <a:gd name="T11" fmla="*/ 89 h 102"/>
                <a:gd name="T12" fmla="*/ 9 w 24"/>
                <a:gd name="T13" fmla="*/ 95 h 102"/>
                <a:gd name="T14" fmla="*/ 0 w 24"/>
                <a:gd name="T15" fmla="*/ 102 h 102"/>
                <a:gd name="T16" fmla="*/ 0 w 24"/>
                <a:gd name="T17" fmla="*/ 102 h 102"/>
                <a:gd name="T18" fmla="*/ 1 w 24"/>
                <a:gd name="T19" fmla="*/ 90 h 102"/>
                <a:gd name="T20" fmla="*/ 1 w 24"/>
                <a:gd name="T21" fmla="*/ 0 h 102"/>
                <a:gd name="T22" fmla="*/ 24 w 24"/>
                <a:gd name="T23" fmla="*/ 0 h 102"/>
                <a:gd name="T24" fmla="*/ 24 w 24"/>
                <a:gd name="T25" fmla="*/ 7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102">
                  <a:moveTo>
                    <a:pt x="24" y="72"/>
                  </a:moveTo>
                  <a:lnTo>
                    <a:pt x="24" y="72"/>
                  </a:lnTo>
                  <a:lnTo>
                    <a:pt x="24" y="77"/>
                  </a:lnTo>
                  <a:lnTo>
                    <a:pt x="22" y="80"/>
                  </a:lnTo>
                  <a:lnTo>
                    <a:pt x="20" y="84"/>
                  </a:lnTo>
                  <a:lnTo>
                    <a:pt x="17" y="89"/>
                  </a:lnTo>
                  <a:lnTo>
                    <a:pt x="9" y="95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1" y="90"/>
                  </a:lnTo>
                  <a:lnTo>
                    <a:pt x="1" y="0"/>
                  </a:lnTo>
                  <a:lnTo>
                    <a:pt x="24" y="0"/>
                  </a:lnTo>
                  <a:lnTo>
                    <a:pt x="24" y="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Freeform 890">
              <a:extLst>
                <a:ext uri="{FF2B5EF4-FFF2-40B4-BE49-F238E27FC236}">
                  <a16:creationId xmlns:a16="http://schemas.microsoft.com/office/drawing/2014/main" id="{FE286D2F-0432-4DC7-ACDA-97CB6F15E7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0546" y="2063614"/>
              <a:ext cx="53864" cy="228920"/>
            </a:xfrm>
            <a:custGeom>
              <a:avLst/>
              <a:gdLst>
                <a:gd name="T0" fmla="*/ 0 w 22"/>
                <a:gd name="T1" fmla="*/ 0 h 101"/>
                <a:gd name="T2" fmla="*/ 0 w 22"/>
                <a:gd name="T3" fmla="*/ 0 h 101"/>
                <a:gd name="T4" fmla="*/ 21 w 22"/>
                <a:gd name="T5" fmla="*/ 0 h 101"/>
                <a:gd name="T6" fmla="*/ 21 w 22"/>
                <a:gd name="T7" fmla="*/ 90 h 101"/>
                <a:gd name="T8" fmla="*/ 21 w 22"/>
                <a:gd name="T9" fmla="*/ 90 h 101"/>
                <a:gd name="T10" fmla="*/ 22 w 22"/>
                <a:gd name="T11" fmla="*/ 101 h 101"/>
                <a:gd name="T12" fmla="*/ 22 w 22"/>
                <a:gd name="T13" fmla="*/ 101 h 101"/>
                <a:gd name="T14" fmla="*/ 22 w 22"/>
                <a:gd name="T15" fmla="*/ 101 h 101"/>
                <a:gd name="T16" fmla="*/ 22 w 22"/>
                <a:gd name="T17" fmla="*/ 101 h 101"/>
                <a:gd name="T18" fmla="*/ 13 w 22"/>
                <a:gd name="T19" fmla="*/ 94 h 101"/>
                <a:gd name="T20" fmla="*/ 7 w 22"/>
                <a:gd name="T21" fmla="*/ 88 h 101"/>
                <a:gd name="T22" fmla="*/ 2 w 22"/>
                <a:gd name="T23" fmla="*/ 80 h 101"/>
                <a:gd name="T24" fmla="*/ 0 w 22"/>
                <a:gd name="T25" fmla="*/ 77 h 101"/>
                <a:gd name="T26" fmla="*/ 0 w 22"/>
                <a:gd name="T27" fmla="*/ 72 h 101"/>
                <a:gd name="T28" fmla="*/ 0 w 22"/>
                <a:gd name="T2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101">
                  <a:moveTo>
                    <a:pt x="0" y="0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13" y="94"/>
                  </a:lnTo>
                  <a:lnTo>
                    <a:pt x="7" y="88"/>
                  </a:lnTo>
                  <a:lnTo>
                    <a:pt x="2" y="80"/>
                  </a:lnTo>
                  <a:lnTo>
                    <a:pt x="0" y="77"/>
                  </a:lnTo>
                  <a:lnTo>
                    <a:pt x="0" y="7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7" name="Group 1">
            <a:extLst>
              <a:ext uri="{FF2B5EF4-FFF2-40B4-BE49-F238E27FC236}">
                <a16:creationId xmlns:a16="http://schemas.microsoft.com/office/drawing/2014/main" id="{0C376B06-1ED0-4C87-A3A4-A23F82423C5D}"/>
              </a:ext>
            </a:extLst>
          </p:cNvPr>
          <p:cNvGrpSpPr>
            <a:grpSpLocks/>
          </p:cNvGrpSpPr>
          <p:nvPr/>
        </p:nvGrpSpPr>
        <p:grpSpPr>
          <a:xfrm>
            <a:off x="3384980" y="1404634"/>
            <a:ext cx="2374039" cy="2587942"/>
            <a:chOff x="4487288" y="2020501"/>
            <a:chExt cx="3165385" cy="3450590"/>
          </a:xfrm>
        </p:grpSpPr>
        <p:grpSp>
          <p:nvGrpSpPr>
            <p:cNvPr id="28" name="Group 6">
              <a:extLst>
                <a:ext uri="{FF2B5EF4-FFF2-40B4-BE49-F238E27FC236}">
                  <a16:creationId xmlns:a16="http://schemas.microsoft.com/office/drawing/2014/main" id="{A9ADA395-497D-4918-8A11-2D6DB466ECBA}"/>
                </a:ext>
              </a:extLst>
            </p:cNvPr>
            <p:cNvGrpSpPr/>
            <p:nvPr/>
          </p:nvGrpSpPr>
          <p:grpSpPr>
            <a:xfrm>
              <a:off x="4487288" y="2020501"/>
              <a:ext cx="3165385" cy="3450590"/>
              <a:chOff x="895608" y="2019300"/>
              <a:chExt cx="2877624" cy="3136900"/>
            </a:xfrm>
            <a:gradFill>
              <a:gsLst>
                <a:gs pos="0">
                  <a:srgbClr val="00B0F0"/>
                </a:gs>
                <a:gs pos="69000">
                  <a:srgbClr val="4CC1BA"/>
                </a:gs>
              </a:gsLst>
              <a:lin ang="8100000" scaled="1"/>
            </a:gradFill>
          </p:grpSpPr>
          <p:sp>
            <p:nvSpPr>
              <p:cNvPr id="35" name="Freeform 370">
                <a:extLst>
                  <a:ext uri="{FF2B5EF4-FFF2-40B4-BE49-F238E27FC236}">
                    <a16:creationId xmlns:a16="http://schemas.microsoft.com/office/drawing/2014/main" id="{C0ED6BCB-37C4-4F70-A9A3-12BB555FBBC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361627" y="2019300"/>
                <a:ext cx="1411605" cy="3136900"/>
              </a:xfrm>
              <a:custGeom>
                <a:avLst/>
                <a:gdLst>
                  <a:gd name="T0" fmla="*/ 1116 w 1323"/>
                  <a:gd name="T1" fmla="*/ 851 h 2941"/>
                  <a:gd name="T2" fmla="*/ 998 w 1323"/>
                  <a:gd name="T3" fmla="*/ 522 h 2941"/>
                  <a:gd name="T4" fmla="*/ 787 w 1323"/>
                  <a:gd name="T5" fmla="*/ 403 h 2941"/>
                  <a:gd name="T6" fmla="*/ 655 w 1323"/>
                  <a:gd name="T7" fmla="*/ 132 h 2941"/>
                  <a:gd name="T8" fmla="*/ 434 w 1323"/>
                  <a:gd name="T9" fmla="*/ 165 h 2941"/>
                  <a:gd name="T10" fmla="*/ 281 w 1323"/>
                  <a:gd name="T11" fmla="*/ 8 h 2941"/>
                  <a:gd name="T12" fmla="*/ 50 w 1323"/>
                  <a:gd name="T13" fmla="*/ 79 h 2941"/>
                  <a:gd name="T14" fmla="*/ 18 w 1323"/>
                  <a:gd name="T15" fmla="*/ 1171 h 2941"/>
                  <a:gd name="T16" fmla="*/ 295 w 1323"/>
                  <a:gd name="T17" fmla="*/ 1250 h 2941"/>
                  <a:gd name="T18" fmla="*/ 394 w 1323"/>
                  <a:gd name="T19" fmla="*/ 1351 h 2941"/>
                  <a:gd name="T20" fmla="*/ 474 w 1323"/>
                  <a:gd name="T21" fmla="*/ 1579 h 2941"/>
                  <a:gd name="T22" fmla="*/ 493 w 1323"/>
                  <a:gd name="T23" fmla="*/ 1544 h 2941"/>
                  <a:gd name="T24" fmla="*/ 435 w 1323"/>
                  <a:gd name="T25" fmla="*/ 1346 h 2941"/>
                  <a:gd name="T26" fmla="*/ 299 w 1323"/>
                  <a:gd name="T27" fmla="*/ 1211 h 2941"/>
                  <a:gd name="T28" fmla="*/ 54 w 1323"/>
                  <a:gd name="T29" fmla="*/ 1151 h 2941"/>
                  <a:gd name="T30" fmla="*/ 80 w 1323"/>
                  <a:gd name="T31" fmla="*/ 104 h 2941"/>
                  <a:gd name="T32" fmla="*/ 277 w 1323"/>
                  <a:gd name="T33" fmla="*/ 49 h 2941"/>
                  <a:gd name="T34" fmla="*/ 401 w 1323"/>
                  <a:gd name="T35" fmla="*/ 252 h 2941"/>
                  <a:gd name="T36" fmla="*/ 457 w 1323"/>
                  <a:gd name="T37" fmla="*/ 198 h 2941"/>
                  <a:gd name="T38" fmla="*/ 607 w 1323"/>
                  <a:gd name="T39" fmla="*/ 158 h 2941"/>
                  <a:gd name="T40" fmla="*/ 747 w 1323"/>
                  <a:gd name="T41" fmla="*/ 330 h 2941"/>
                  <a:gd name="T42" fmla="*/ 640 w 1323"/>
                  <a:gd name="T43" fmla="*/ 565 h 2941"/>
                  <a:gd name="T44" fmla="*/ 666 w 1323"/>
                  <a:gd name="T45" fmla="*/ 597 h 2941"/>
                  <a:gd name="T46" fmla="*/ 877 w 1323"/>
                  <a:gd name="T47" fmla="*/ 487 h 2941"/>
                  <a:gd name="T48" fmla="*/ 989 w 1323"/>
                  <a:gd name="T49" fmla="*/ 620 h 2941"/>
                  <a:gd name="T50" fmla="*/ 903 w 1323"/>
                  <a:gd name="T51" fmla="*/ 1015 h 2941"/>
                  <a:gd name="T52" fmla="*/ 949 w 1323"/>
                  <a:gd name="T53" fmla="*/ 1035 h 2941"/>
                  <a:gd name="T54" fmla="*/ 1052 w 1323"/>
                  <a:gd name="T55" fmla="*/ 869 h 2941"/>
                  <a:gd name="T56" fmla="*/ 1150 w 1323"/>
                  <a:gd name="T57" fmla="*/ 974 h 2941"/>
                  <a:gd name="T58" fmla="*/ 1149 w 1323"/>
                  <a:gd name="T59" fmla="*/ 1258 h 2941"/>
                  <a:gd name="T60" fmla="*/ 1282 w 1323"/>
                  <a:gd name="T61" fmla="*/ 1419 h 2941"/>
                  <a:gd name="T62" fmla="*/ 1191 w 1323"/>
                  <a:gd name="T63" fmla="*/ 2029 h 2941"/>
                  <a:gd name="T64" fmla="*/ 1065 w 1323"/>
                  <a:gd name="T65" fmla="*/ 1921 h 2941"/>
                  <a:gd name="T66" fmla="*/ 940 w 1323"/>
                  <a:gd name="T67" fmla="*/ 1896 h 2941"/>
                  <a:gd name="T68" fmla="*/ 1066 w 1323"/>
                  <a:gd name="T69" fmla="*/ 2021 h 2941"/>
                  <a:gd name="T70" fmla="*/ 993 w 1323"/>
                  <a:gd name="T71" fmla="*/ 2488 h 2941"/>
                  <a:gd name="T72" fmla="*/ 750 w 1323"/>
                  <a:gd name="T73" fmla="*/ 2372 h 2941"/>
                  <a:gd name="T74" fmla="*/ 571 w 1323"/>
                  <a:gd name="T75" fmla="*/ 2317 h 2941"/>
                  <a:gd name="T76" fmla="*/ 743 w 1323"/>
                  <a:gd name="T77" fmla="*/ 2457 h 2941"/>
                  <a:gd name="T78" fmla="*/ 670 w 1323"/>
                  <a:gd name="T79" fmla="*/ 2711 h 2941"/>
                  <a:gd name="T80" fmla="*/ 484 w 1323"/>
                  <a:gd name="T81" fmla="*/ 2723 h 2941"/>
                  <a:gd name="T82" fmla="*/ 400 w 1323"/>
                  <a:gd name="T83" fmla="*/ 2726 h 2941"/>
                  <a:gd name="T84" fmla="*/ 277 w 1323"/>
                  <a:gd name="T85" fmla="*/ 2893 h 2941"/>
                  <a:gd name="T86" fmla="*/ 80 w 1323"/>
                  <a:gd name="T87" fmla="*/ 2837 h 2941"/>
                  <a:gd name="T88" fmla="*/ 64 w 1323"/>
                  <a:gd name="T89" fmla="*/ 1833 h 2941"/>
                  <a:gd name="T90" fmla="*/ 252 w 1323"/>
                  <a:gd name="T91" fmla="*/ 1739 h 2941"/>
                  <a:gd name="T92" fmla="*/ 368 w 1323"/>
                  <a:gd name="T93" fmla="*/ 1747 h 2941"/>
                  <a:gd name="T94" fmla="*/ 320 w 1323"/>
                  <a:gd name="T95" fmla="*/ 1642 h 2941"/>
                  <a:gd name="T96" fmla="*/ 192 w 1323"/>
                  <a:gd name="T97" fmla="*/ 1694 h 2941"/>
                  <a:gd name="T98" fmla="*/ 0 w 1323"/>
                  <a:gd name="T99" fmla="*/ 1928 h 2941"/>
                  <a:gd name="T100" fmla="*/ 132 w 1323"/>
                  <a:gd name="T101" fmla="*/ 2924 h 2941"/>
                  <a:gd name="T102" fmla="*/ 373 w 1323"/>
                  <a:gd name="T103" fmla="*/ 2881 h 2941"/>
                  <a:gd name="T104" fmla="*/ 498 w 1323"/>
                  <a:gd name="T105" fmla="*/ 2774 h 2941"/>
                  <a:gd name="T106" fmla="*/ 738 w 1323"/>
                  <a:gd name="T107" fmla="*/ 2702 h 2941"/>
                  <a:gd name="T108" fmla="*/ 997 w 1323"/>
                  <a:gd name="T109" fmla="*/ 2531 h 2941"/>
                  <a:gd name="T110" fmla="*/ 1107 w 1323"/>
                  <a:gd name="T111" fmla="*/ 2098 h 2941"/>
                  <a:gd name="T112" fmla="*/ 1318 w 1323"/>
                  <a:gd name="T113" fmla="*/ 1910 h 2941"/>
                  <a:gd name="T114" fmla="*/ 1270 w 1323"/>
                  <a:gd name="T115" fmla="*/ 1289 h 2941"/>
                  <a:gd name="T116" fmla="*/ 313 w 1323"/>
                  <a:gd name="T117" fmla="*/ 1681 h 2941"/>
                  <a:gd name="T118" fmla="*/ 328 w 1323"/>
                  <a:gd name="T119" fmla="*/ 1732 h 2941"/>
                  <a:gd name="T120" fmla="*/ 285 w 1323"/>
                  <a:gd name="T121" fmla="*/ 1708 h 2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23" h="2941">
                    <a:moveTo>
                      <a:pt x="1190" y="1234"/>
                    </a:moveTo>
                    <a:lnTo>
                      <a:pt x="1190" y="985"/>
                    </a:lnTo>
                    <a:lnTo>
                      <a:pt x="1190" y="985"/>
                    </a:lnTo>
                    <a:lnTo>
                      <a:pt x="1190" y="969"/>
                    </a:lnTo>
                    <a:lnTo>
                      <a:pt x="1187" y="953"/>
                    </a:lnTo>
                    <a:lnTo>
                      <a:pt x="1183" y="938"/>
                    </a:lnTo>
                    <a:lnTo>
                      <a:pt x="1178" y="923"/>
                    </a:lnTo>
                    <a:lnTo>
                      <a:pt x="1171" y="908"/>
                    </a:lnTo>
                    <a:lnTo>
                      <a:pt x="1162" y="895"/>
                    </a:lnTo>
                    <a:lnTo>
                      <a:pt x="1152" y="882"/>
                    </a:lnTo>
                    <a:lnTo>
                      <a:pt x="1141" y="870"/>
                    </a:lnTo>
                    <a:lnTo>
                      <a:pt x="1141" y="870"/>
                    </a:lnTo>
                    <a:lnTo>
                      <a:pt x="1129" y="860"/>
                    </a:lnTo>
                    <a:lnTo>
                      <a:pt x="1116" y="851"/>
                    </a:lnTo>
                    <a:lnTo>
                      <a:pt x="1103" y="843"/>
                    </a:lnTo>
                    <a:lnTo>
                      <a:pt x="1089" y="837"/>
                    </a:lnTo>
                    <a:lnTo>
                      <a:pt x="1074" y="833"/>
                    </a:lnTo>
                    <a:lnTo>
                      <a:pt x="1060" y="830"/>
                    </a:lnTo>
                    <a:lnTo>
                      <a:pt x="1044" y="827"/>
                    </a:lnTo>
                    <a:lnTo>
                      <a:pt x="1029" y="827"/>
                    </a:lnTo>
                    <a:lnTo>
                      <a:pt x="1029" y="620"/>
                    </a:lnTo>
                    <a:lnTo>
                      <a:pt x="1029" y="620"/>
                    </a:lnTo>
                    <a:lnTo>
                      <a:pt x="1028" y="602"/>
                    </a:lnTo>
                    <a:lnTo>
                      <a:pt x="1025" y="585"/>
                    </a:lnTo>
                    <a:lnTo>
                      <a:pt x="1020" y="568"/>
                    </a:lnTo>
                    <a:lnTo>
                      <a:pt x="1015" y="552"/>
                    </a:lnTo>
                    <a:lnTo>
                      <a:pt x="1007" y="537"/>
                    </a:lnTo>
                    <a:lnTo>
                      <a:pt x="998" y="522"/>
                    </a:lnTo>
                    <a:lnTo>
                      <a:pt x="988" y="509"/>
                    </a:lnTo>
                    <a:lnTo>
                      <a:pt x="976" y="496"/>
                    </a:lnTo>
                    <a:lnTo>
                      <a:pt x="963" y="484"/>
                    </a:lnTo>
                    <a:lnTo>
                      <a:pt x="949" y="475"/>
                    </a:lnTo>
                    <a:lnTo>
                      <a:pt x="935" y="466"/>
                    </a:lnTo>
                    <a:lnTo>
                      <a:pt x="919" y="458"/>
                    </a:lnTo>
                    <a:lnTo>
                      <a:pt x="902" y="453"/>
                    </a:lnTo>
                    <a:lnTo>
                      <a:pt x="885" y="448"/>
                    </a:lnTo>
                    <a:lnTo>
                      <a:pt x="867" y="446"/>
                    </a:lnTo>
                    <a:lnTo>
                      <a:pt x="849" y="445"/>
                    </a:lnTo>
                    <a:lnTo>
                      <a:pt x="783" y="445"/>
                    </a:lnTo>
                    <a:lnTo>
                      <a:pt x="783" y="445"/>
                    </a:lnTo>
                    <a:lnTo>
                      <a:pt x="786" y="424"/>
                    </a:lnTo>
                    <a:lnTo>
                      <a:pt x="787" y="403"/>
                    </a:lnTo>
                    <a:lnTo>
                      <a:pt x="787" y="330"/>
                    </a:lnTo>
                    <a:lnTo>
                      <a:pt x="787" y="330"/>
                    </a:lnTo>
                    <a:lnTo>
                      <a:pt x="786" y="309"/>
                    </a:lnTo>
                    <a:lnTo>
                      <a:pt x="783" y="287"/>
                    </a:lnTo>
                    <a:lnTo>
                      <a:pt x="777" y="266"/>
                    </a:lnTo>
                    <a:lnTo>
                      <a:pt x="770" y="247"/>
                    </a:lnTo>
                    <a:lnTo>
                      <a:pt x="761" y="228"/>
                    </a:lnTo>
                    <a:lnTo>
                      <a:pt x="750" y="210"/>
                    </a:lnTo>
                    <a:lnTo>
                      <a:pt x="738" y="194"/>
                    </a:lnTo>
                    <a:lnTo>
                      <a:pt x="724" y="178"/>
                    </a:lnTo>
                    <a:lnTo>
                      <a:pt x="708" y="165"/>
                    </a:lnTo>
                    <a:lnTo>
                      <a:pt x="691" y="152"/>
                    </a:lnTo>
                    <a:lnTo>
                      <a:pt x="675" y="141"/>
                    </a:lnTo>
                    <a:lnTo>
                      <a:pt x="655" y="132"/>
                    </a:lnTo>
                    <a:lnTo>
                      <a:pt x="635" y="124"/>
                    </a:lnTo>
                    <a:lnTo>
                      <a:pt x="615" y="119"/>
                    </a:lnTo>
                    <a:lnTo>
                      <a:pt x="594" y="116"/>
                    </a:lnTo>
                    <a:lnTo>
                      <a:pt x="571" y="115"/>
                    </a:lnTo>
                    <a:lnTo>
                      <a:pt x="541" y="115"/>
                    </a:lnTo>
                    <a:lnTo>
                      <a:pt x="541" y="115"/>
                    </a:lnTo>
                    <a:lnTo>
                      <a:pt x="525" y="116"/>
                    </a:lnTo>
                    <a:lnTo>
                      <a:pt x="510" y="118"/>
                    </a:lnTo>
                    <a:lnTo>
                      <a:pt x="496" y="123"/>
                    </a:lnTo>
                    <a:lnTo>
                      <a:pt x="481" y="128"/>
                    </a:lnTo>
                    <a:lnTo>
                      <a:pt x="467" y="135"/>
                    </a:lnTo>
                    <a:lnTo>
                      <a:pt x="455" y="143"/>
                    </a:lnTo>
                    <a:lnTo>
                      <a:pt x="444" y="153"/>
                    </a:lnTo>
                    <a:lnTo>
                      <a:pt x="434" y="165"/>
                    </a:lnTo>
                    <a:lnTo>
                      <a:pt x="434" y="165"/>
                    </a:lnTo>
                    <a:lnTo>
                      <a:pt x="429" y="147"/>
                    </a:lnTo>
                    <a:lnTo>
                      <a:pt x="422" y="130"/>
                    </a:lnTo>
                    <a:lnTo>
                      <a:pt x="415" y="114"/>
                    </a:lnTo>
                    <a:lnTo>
                      <a:pt x="405" y="99"/>
                    </a:lnTo>
                    <a:lnTo>
                      <a:pt x="395" y="85"/>
                    </a:lnTo>
                    <a:lnTo>
                      <a:pt x="384" y="71"/>
                    </a:lnTo>
                    <a:lnTo>
                      <a:pt x="372" y="59"/>
                    </a:lnTo>
                    <a:lnTo>
                      <a:pt x="359" y="47"/>
                    </a:lnTo>
                    <a:lnTo>
                      <a:pt x="345" y="36"/>
                    </a:lnTo>
                    <a:lnTo>
                      <a:pt x="330" y="27"/>
                    </a:lnTo>
                    <a:lnTo>
                      <a:pt x="314" y="19"/>
                    </a:lnTo>
                    <a:lnTo>
                      <a:pt x="297" y="13"/>
                    </a:lnTo>
                    <a:lnTo>
                      <a:pt x="281" y="8"/>
                    </a:lnTo>
                    <a:lnTo>
                      <a:pt x="263" y="4"/>
                    </a:lnTo>
                    <a:lnTo>
                      <a:pt x="245" y="1"/>
                    </a:lnTo>
                    <a:lnTo>
                      <a:pt x="225" y="0"/>
                    </a:lnTo>
                    <a:lnTo>
                      <a:pt x="215" y="0"/>
                    </a:lnTo>
                    <a:lnTo>
                      <a:pt x="215" y="0"/>
                    </a:lnTo>
                    <a:lnTo>
                      <a:pt x="193" y="1"/>
                    </a:lnTo>
                    <a:lnTo>
                      <a:pt x="171" y="5"/>
                    </a:lnTo>
                    <a:lnTo>
                      <a:pt x="151" y="10"/>
                    </a:lnTo>
                    <a:lnTo>
                      <a:pt x="132" y="17"/>
                    </a:lnTo>
                    <a:lnTo>
                      <a:pt x="113" y="26"/>
                    </a:lnTo>
                    <a:lnTo>
                      <a:pt x="95" y="37"/>
                    </a:lnTo>
                    <a:lnTo>
                      <a:pt x="79" y="50"/>
                    </a:lnTo>
                    <a:lnTo>
                      <a:pt x="63" y="63"/>
                    </a:lnTo>
                    <a:lnTo>
                      <a:pt x="50" y="79"/>
                    </a:lnTo>
                    <a:lnTo>
                      <a:pt x="37" y="95"/>
                    </a:lnTo>
                    <a:lnTo>
                      <a:pt x="26" y="113"/>
                    </a:lnTo>
                    <a:lnTo>
                      <a:pt x="17" y="132"/>
                    </a:lnTo>
                    <a:lnTo>
                      <a:pt x="10" y="151"/>
                    </a:lnTo>
                    <a:lnTo>
                      <a:pt x="5" y="172"/>
                    </a:lnTo>
                    <a:lnTo>
                      <a:pt x="1" y="193"/>
                    </a:lnTo>
                    <a:lnTo>
                      <a:pt x="0" y="215"/>
                    </a:lnTo>
                    <a:lnTo>
                      <a:pt x="0" y="1098"/>
                    </a:lnTo>
                    <a:lnTo>
                      <a:pt x="0" y="1098"/>
                    </a:lnTo>
                    <a:lnTo>
                      <a:pt x="1" y="1114"/>
                    </a:lnTo>
                    <a:lnTo>
                      <a:pt x="4" y="1129"/>
                    </a:lnTo>
                    <a:lnTo>
                      <a:pt x="7" y="1144"/>
                    </a:lnTo>
                    <a:lnTo>
                      <a:pt x="13" y="1157"/>
                    </a:lnTo>
                    <a:lnTo>
                      <a:pt x="18" y="1171"/>
                    </a:lnTo>
                    <a:lnTo>
                      <a:pt x="26" y="1183"/>
                    </a:lnTo>
                    <a:lnTo>
                      <a:pt x="35" y="1195"/>
                    </a:lnTo>
                    <a:lnTo>
                      <a:pt x="45" y="1205"/>
                    </a:lnTo>
                    <a:lnTo>
                      <a:pt x="55" y="1216"/>
                    </a:lnTo>
                    <a:lnTo>
                      <a:pt x="68" y="1225"/>
                    </a:lnTo>
                    <a:lnTo>
                      <a:pt x="80" y="1231"/>
                    </a:lnTo>
                    <a:lnTo>
                      <a:pt x="93" y="1238"/>
                    </a:lnTo>
                    <a:lnTo>
                      <a:pt x="107" y="1243"/>
                    </a:lnTo>
                    <a:lnTo>
                      <a:pt x="122" y="1247"/>
                    </a:lnTo>
                    <a:lnTo>
                      <a:pt x="136" y="1249"/>
                    </a:lnTo>
                    <a:lnTo>
                      <a:pt x="152" y="1250"/>
                    </a:lnTo>
                    <a:lnTo>
                      <a:pt x="284" y="1250"/>
                    </a:lnTo>
                    <a:lnTo>
                      <a:pt x="284" y="1250"/>
                    </a:lnTo>
                    <a:lnTo>
                      <a:pt x="295" y="1250"/>
                    </a:lnTo>
                    <a:lnTo>
                      <a:pt x="306" y="1253"/>
                    </a:lnTo>
                    <a:lnTo>
                      <a:pt x="317" y="1255"/>
                    </a:lnTo>
                    <a:lnTo>
                      <a:pt x="327" y="1258"/>
                    </a:lnTo>
                    <a:lnTo>
                      <a:pt x="337" y="1264"/>
                    </a:lnTo>
                    <a:lnTo>
                      <a:pt x="346" y="1270"/>
                    </a:lnTo>
                    <a:lnTo>
                      <a:pt x="355" y="1275"/>
                    </a:lnTo>
                    <a:lnTo>
                      <a:pt x="363" y="1283"/>
                    </a:lnTo>
                    <a:lnTo>
                      <a:pt x="369" y="1291"/>
                    </a:lnTo>
                    <a:lnTo>
                      <a:pt x="376" y="1299"/>
                    </a:lnTo>
                    <a:lnTo>
                      <a:pt x="382" y="1309"/>
                    </a:lnTo>
                    <a:lnTo>
                      <a:pt x="386" y="1318"/>
                    </a:lnTo>
                    <a:lnTo>
                      <a:pt x="390" y="1328"/>
                    </a:lnTo>
                    <a:lnTo>
                      <a:pt x="393" y="1339"/>
                    </a:lnTo>
                    <a:lnTo>
                      <a:pt x="394" y="1351"/>
                    </a:lnTo>
                    <a:lnTo>
                      <a:pt x="395" y="1362"/>
                    </a:lnTo>
                    <a:lnTo>
                      <a:pt x="395" y="1446"/>
                    </a:lnTo>
                    <a:lnTo>
                      <a:pt x="395" y="1446"/>
                    </a:lnTo>
                    <a:lnTo>
                      <a:pt x="396" y="1461"/>
                    </a:lnTo>
                    <a:lnTo>
                      <a:pt x="399" y="1477"/>
                    </a:lnTo>
                    <a:lnTo>
                      <a:pt x="402" y="1491"/>
                    </a:lnTo>
                    <a:lnTo>
                      <a:pt x="407" y="1505"/>
                    </a:lnTo>
                    <a:lnTo>
                      <a:pt x="413" y="1518"/>
                    </a:lnTo>
                    <a:lnTo>
                      <a:pt x="421" y="1531"/>
                    </a:lnTo>
                    <a:lnTo>
                      <a:pt x="430" y="1542"/>
                    </a:lnTo>
                    <a:lnTo>
                      <a:pt x="439" y="1553"/>
                    </a:lnTo>
                    <a:lnTo>
                      <a:pt x="451" y="1563"/>
                    </a:lnTo>
                    <a:lnTo>
                      <a:pt x="462" y="1571"/>
                    </a:lnTo>
                    <a:lnTo>
                      <a:pt x="474" y="1579"/>
                    </a:lnTo>
                    <a:lnTo>
                      <a:pt x="488" y="1586"/>
                    </a:lnTo>
                    <a:lnTo>
                      <a:pt x="501" y="1590"/>
                    </a:lnTo>
                    <a:lnTo>
                      <a:pt x="516" y="1595"/>
                    </a:lnTo>
                    <a:lnTo>
                      <a:pt x="532" y="1597"/>
                    </a:lnTo>
                    <a:lnTo>
                      <a:pt x="546" y="1597"/>
                    </a:lnTo>
                    <a:lnTo>
                      <a:pt x="803" y="1597"/>
                    </a:lnTo>
                    <a:lnTo>
                      <a:pt x="803" y="1558"/>
                    </a:lnTo>
                    <a:lnTo>
                      <a:pt x="546" y="1558"/>
                    </a:lnTo>
                    <a:lnTo>
                      <a:pt x="546" y="1558"/>
                    </a:lnTo>
                    <a:lnTo>
                      <a:pt x="535" y="1556"/>
                    </a:lnTo>
                    <a:lnTo>
                      <a:pt x="524" y="1555"/>
                    </a:lnTo>
                    <a:lnTo>
                      <a:pt x="514" y="1552"/>
                    </a:lnTo>
                    <a:lnTo>
                      <a:pt x="503" y="1549"/>
                    </a:lnTo>
                    <a:lnTo>
                      <a:pt x="493" y="1544"/>
                    </a:lnTo>
                    <a:lnTo>
                      <a:pt x="484" y="1538"/>
                    </a:lnTo>
                    <a:lnTo>
                      <a:pt x="475" y="1532"/>
                    </a:lnTo>
                    <a:lnTo>
                      <a:pt x="467" y="1525"/>
                    </a:lnTo>
                    <a:lnTo>
                      <a:pt x="461" y="1517"/>
                    </a:lnTo>
                    <a:lnTo>
                      <a:pt x="454" y="1508"/>
                    </a:lnTo>
                    <a:lnTo>
                      <a:pt x="448" y="1499"/>
                    </a:lnTo>
                    <a:lnTo>
                      <a:pt x="444" y="1489"/>
                    </a:lnTo>
                    <a:lnTo>
                      <a:pt x="440" y="1479"/>
                    </a:lnTo>
                    <a:lnTo>
                      <a:pt x="437" y="1469"/>
                    </a:lnTo>
                    <a:lnTo>
                      <a:pt x="436" y="1457"/>
                    </a:lnTo>
                    <a:lnTo>
                      <a:pt x="435" y="1446"/>
                    </a:lnTo>
                    <a:lnTo>
                      <a:pt x="435" y="1362"/>
                    </a:lnTo>
                    <a:lnTo>
                      <a:pt x="435" y="1362"/>
                    </a:lnTo>
                    <a:lnTo>
                      <a:pt x="435" y="1346"/>
                    </a:lnTo>
                    <a:lnTo>
                      <a:pt x="431" y="1331"/>
                    </a:lnTo>
                    <a:lnTo>
                      <a:pt x="428" y="1317"/>
                    </a:lnTo>
                    <a:lnTo>
                      <a:pt x="424" y="1302"/>
                    </a:lnTo>
                    <a:lnTo>
                      <a:pt x="417" y="1290"/>
                    </a:lnTo>
                    <a:lnTo>
                      <a:pt x="409" y="1277"/>
                    </a:lnTo>
                    <a:lnTo>
                      <a:pt x="400" y="1265"/>
                    </a:lnTo>
                    <a:lnTo>
                      <a:pt x="391" y="1255"/>
                    </a:lnTo>
                    <a:lnTo>
                      <a:pt x="380" y="1245"/>
                    </a:lnTo>
                    <a:lnTo>
                      <a:pt x="368" y="1236"/>
                    </a:lnTo>
                    <a:lnTo>
                      <a:pt x="356" y="1228"/>
                    </a:lnTo>
                    <a:lnTo>
                      <a:pt x="342" y="1222"/>
                    </a:lnTo>
                    <a:lnTo>
                      <a:pt x="329" y="1217"/>
                    </a:lnTo>
                    <a:lnTo>
                      <a:pt x="314" y="1213"/>
                    </a:lnTo>
                    <a:lnTo>
                      <a:pt x="299" y="1211"/>
                    </a:lnTo>
                    <a:lnTo>
                      <a:pt x="284" y="1210"/>
                    </a:lnTo>
                    <a:lnTo>
                      <a:pt x="152" y="1210"/>
                    </a:lnTo>
                    <a:lnTo>
                      <a:pt x="152" y="1210"/>
                    </a:lnTo>
                    <a:lnTo>
                      <a:pt x="141" y="1210"/>
                    </a:lnTo>
                    <a:lnTo>
                      <a:pt x="130" y="1208"/>
                    </a:lnTo>
                    <a:lnTo>
                      <a:pt x="118" y="1205"/>
                    </a:lnTo>
                    <a:lnTo>
                      <a:pt x="108" y="1201"/>
                    </a:lnTo>
                    <a:lnTo>
                      <a:pt x="99" y="1196"/>
                    </a:lnTo>
                    <a:lnTo>
                      <a:pt x="89" y="1191"/>
                    </a:lnTo>
                    <a:lnTo>
                      <a:pt x="81" y="1185"/>
                    </a:lnTo>
                    <a:lnTo>
                      <a:pt x="73" y="1177"/>
                    </a:lnTo>
                    <a:lnTo>
                      <a:pt x="66" y="1169"/>
                    </a:lnTo>
                    <a:lnTo>
                      <a:pt x="60" y="1160"/>
                    </a:lnTo>
                    <a:lnTo>
                      <a:pt x="54" y="1151"/>
                    </a:lnTo>
                    <a:lnTo>
                      <a:pt x="49" y="1142"/>
                    </a:lnTo>
                    <a:lnTo>
                      <a:pt x="45" y="1131"/>
                    </a:lnTo>
                    <a:lnTo>
                      <a:pt x="43" y="1121"/>
                    </a:lnTo>
                    <a:lnTo>
                      <a:pt x="41" y="1110"/>
                    </a:lnTo>
                    <a:lnTo>
                      <a:pt x="41" y="1098"/>
                    </a:lnTo>
                    <a:lnTo>
                      <a:pt x="41" y="215"/>
                    </a:lnTo>
                    <a:lnTo>
                      <a:pt x="41" y="215"/>
                    </a:lnTo>
                    <a:lnTo>
                      <a:pt x="41" y="197"/>
                    </a:lnTo>
                    <a:lnTo>
                      <a:pt x="44" y="180"/>
                    </a:lnTo>
                    <a:lnTo>
                      <a:pt x="49" y="163"/>
                    </a:lnTo>
                    <a:lnTo>
                      <a:pt x="54" y="148"/>
                    </a:lnTo>
                    <a:lnTo>
                      <a:pt x="61" y="132"/>
                    </a:lnTo>
                    <a:lnTo>
                      <a:pt x="70" y="117"/>
                    </a:lnTo>
                    <a:lnTo>
                      <a:pt x="80" y="104"/>
                    </a:lnTo>
                    <a:lnTo>
                      <a:pt x="91" y="91"/>
                    </a:lnTo>
                    <a:lnTo>
                      <a:pt x="104" y="80"/>
                    </a:lnTo>
                    <a:lnTo>
                      <a:pt x="117" y="70"/>
                    </a:lnTo>
                    <a:lnTo>
                      <a:pt x="132" y="61"/>
                    </a:lnTo>
                    <a:lnTo>
                      <a:pt x="147" y="54"/>
                    </a:lnTo>
                    <a:lnTo>
                      <a:pt x="163" y="49"/>
                    </a:lnTo>
                    <a:lnTo>
                      <a:pt x="180" y="44"/>
                    </a:lnTo>
                    <a:lnTo>
                      <a:pt x="197" y="41"/>
                    </a:lnTo>
                    <a:lnTo>
                      <a:pt x="215" y="41"/>
                    </a:lnTo>
                    <a:lnTo>
                      <a:pt x="225" y="41"/>
                    </a:lnTo>
                    <a:lnTo>
                      <a:pt x="225" y="41"/>
                    </a:lnTo>
                    <a:lnTo>
                      <a:pt x="243" y="41"/>
                    </a:lnTo>
                    <a:lnTo>
                      <a:pt x="261" y="44"/>
                    </a:lnTo>
                    <a:lnTo>
                      <a:pt x="277" y="49"/>
                    </a:lnTo>
                    <a:lnTo>
                      <a:pt x="294" y="54"/>
                    </a:lnTo>
                    <a:lnTo>
                      <a:pt x="309" y="61"/>
                    </a:lnTo>
                    <a:lnTo>
                      <a:pt x="323" y="70"/>
                    </a:lnTo>
                    <a:lnTo>
                      <a:pt x="337" y="80"/>
                    </a:lnTo>
                    <a:lnTo>
                      <a:pt x="349" y="91"/>
                    </a:lnTo>
                    <a:lnTo>
                      <a:pt x="360" y="104"/>
                    </a:lnTo>
                    <a:lnTo>
                      <a:pt x="371" y="117"/>
                    </a:lnTo>
                    <a:lnTo>
                      <a:pt x="380" y="132"/>
                    </a:lnTo>
                    <a:lnTo>
                      <a:pt x="386" y="148"/>
                    </a:lnTo>
                    <a:lnTo>
                      <a:pt x="393" y="163"/>
                    </a:lnTo>
                    <a:lnTo>
                      <a:pt x="396" y="180"/>
                    </a:lnTo>
                    <a:lnTo>
                      <a:pt x="400" y="197"/>
                    </a:lnTo>
                    <a:lnTo>
                      <a:pt x="401" y="215"/>
                    </a:lnTo>
                    <a:lnTo>
                      <a:pt x="401" y="252"/>
                    </a:lnTo>
                    <a:lnTo>
                      <a:pt x="401" y="252"/>
                    </a:lnTo>
                    <a:lnTo>
                      <a:pt x="400" y="253"/>
                    </a:lnTo>
                    <a:lnTo>
                      <a:pt x="400" y="324"/>
                    </a:lnTo>
                    <a:lnTo>
                      <a:pt x="401" y="324"/>
                    </a:lnTo>
                    <a:lnTo>
                      <a:pt x="401" y="324"/>
                    </a:lnTo>
                    <a:lnTo>
                      <a:pt x="440" y="324"/>
                    </a:lnTo>
                    <a:lnTo>
                      <a:pt x="440" y="253"/>
                    </a:lnTo>
                    <a:lnTo>
                      <a:pt x="440" y="253"/>
                    </a:lnTo>
                    <a:lnTo>
                      <a:pt x="440" y="243"/>
                    </a:lnTo>
                    <a:lnTo>
                      <a:pt x="443" y="233"/>
                    </a:lnTo>
                    <a:lnTo>
                      <a:pt x="445" y="224"/>
                    </a:lnTo>
                    <a:lnTo>
                      <a:pt x="448" y="215"/>
                    </a:lnTo>
                    <a:lnTo>
                      <a:pt x="453" y="206"/>
                    </a:lnTo>
                    <a:lnTo>
                      <a:pt x="457" y="198"/>
                    </a:lnTo>
                    <a:lnTo>
                      <a:pt x="464" y="190"/>
                    </a:lnTo>
                    <a:lnTo>
                      <a:pt x="470" y="184"/>
                    </a:lnTo>
                    <a:lnTo>
                      <a:pt x="478" y="177"/>
                    </a:lnTo>
                    <a:lnTo>
                      <a:pt x="485" y="171"/>
                    </a:lnTo>
                    <a:lnTo>
                      <a:pt x="493" y="167"/>
                    </a:lnTo>
                    <a:lnTo>
                      <a:pt x="502" y="162"/>
                    </a:lnTo>
                    <a:lnTo>
                      <a:pt x="511" y="159"/>
                    </a:lnTo>
                    <a:lnTo>
                      <a:pt x="521" y="157"/>
                    </a:lnTo>
                    <a:lnTo>
                      <a:pt x="530" y="156"/>
                    </a:lnTo>
                    <a:lnTo>
                      <a:pt x="541" y="154"/>
                    </a:lnTo>
                    <a:lnTo>
                      <a:pt x="571" y="154"/>
                    </a:lnTo>
                    <a:lnTo>
                      <a:pt x="571" y="154"/>
                    </a:lnTo>
                    <a:lnTo>
                      <a:pt x="589" y="156"/>
                    </a:lnTo>
                    <a:lnTo>
                      <a:pt x="607" y="158"/>
                    </a:lnTo>
                    <a:lnTo>
                      <a:pt x="624" y="162"/>
                    </a:lnTo>
                    <a:lnTo>
                      <a:pt x="640" y="169"/>
                    </a:lnTo>
                    <a:lnTo>
                      <a:pt x="655" y="176"/>
                    </a:lnTo>
                    <a:lnTo>
                      <a:pt x="670" y="185"/>
                    </a:lnTo>
                    <a:lnTo>
                      <a:pt x="684" y="195"/>
                    </a:lnTo>
                    <a:lnTo>
                      <a:pt x="696" y="206"/>
                    </a:lnTo>
                    <a:lnTo>
                      <a:pt x="707" y="219"/>
                    </a:lnTo>
                    <a:lnTo>
                      <a:pt x="717" y="232"/>
                    </a:lnTo>
                    <a:lnTo>
                      <a:pt x="726" y="247"/>
                    </a:lnTo>
                    <a:lnTo>
                      <a:pt x="733" y="262"/>
                    </a:lnTo>
                    <a:lnTo>
                      <a:pt x="739" y="278"/>
                    </a:lnTo>
                    <a:lnTo>
                      <a:pt x="743" y="295"/>
                    </a:lnTo>
                    <a:lnTo>
                      <a:pt x="747" y="312"/>
                    </a:lnTo>
                    <a:lnTo>
                      <a:pt x="747" y="330"/>
                    </a:lnTo>
                    <a:lnTo>
                      <a:pt x="747" y="403"/>
                    </a:lnTo>
                    <a:lnTo>
                      <a:pt x="747" y="403"/>
                    </a:lnTo>
                    <a:lnTo>
                      <a:pt x="747" y="421"/>
                    </a:lnTo>
                    <a:lnTo>
                      <a:pt x="743" y="438"/>
                    </a:lnTo>
                    <a:lnTo>
                      <a:pt x="739" y="455"/>
                    </a:lnTo>
                    <a:lnTo>
                      <a:pt x="733" y="472"/>
                    </a:lnTo>
                    <a:lnTo>
                      <a:pt x="726" y="486"/>
                    </a:lnTo>
                    <a:lnTo>
                      <a:pt x="717" y="501"/>
                    </a:lnTo>
                    <a:lnTo>
                      <a:pt x="707" y="514"/>
                    </a:lnTo>
                    <a:lnTo>
                      <a:pt x="696" y="527"/>
                    </a:lnTo>
                    <a:lnTo>
                      <a:pt x="684" y="538"/>
                    </a:lnTo>
                    <a:lnTo>
                      <a:pt x="670" y="548"/>
                    </a:lnTo>
                    <a:lnTo>
                      <a:pt x="655" y="557"/>
                    </a:lnTo>
                    <a:lnTo>
                      <a:pt x="640" y="565"/>
                    </a:lnTo>
                    <a:lnTo>
                      <a:pt x="624" y="571"/>
                    </a:lnTo>
                    <a:lnTo>
                      <a:pt x="607" y="575"/>
                    </a:lnTo>
                    <a:lnTo>
                      <a:pt x="589" y="577"/>
                    </a:lnTo>
                    <a:lnTo>
                      <a:pt x="571" y="579"/>
                    </a:lnTo>
                    <a:lnTo>
                      <a:pt x="434" y="579"/>
                    </a:lnTo>
                    <a:lnTo>
                      <a:pt x="434" y="618"/>
                    </a:lnTo>
                    <a:lnTo>
                      <a:pt x="571" y="618"/>
                    </a:lnTo>
                    <a:lnTo>
                      <a:pt x="571" y="618"/>
                    </a:lnTo>
                    <a:lnTo>
                      <a:pt x="588" y="618"/>
                    </a:lnTo>
                    <a:lnTo>
                      <a:pt x="605" y="616"/>
                    </a:lnTo>
                    <a:lnTo>
                      <a:pt x="621" y="612"/>
                    </a:lnTo>
                    <a:lnTo>
                      <a:pt x="636" y="609"/>
                    </a:lnTo>
                    <a:lnTo>
                      <a:pt x="651" y="603"/>
                    </a:lnTo>
                    <a:lnTo>
                      <a:pt x="666" y="597"/>
                    </a:lnTo>
                    <a:lnTo>
                      <a:pt x="679" y="590"/>
                    </a:lnTo>
                    <a:lnTo>
                      <a:pt x="693" y="581"/>
                    </a:lnTo>
                    <a:lnTo>
                      <a:pt x="706" y="572"/>
                    </a:lnTo>
                    <a:lnTo>
                      <a:pt x="717" y="562"/>
                    </a:lnTo>
                    <a:lnTo>
                      <a:pt x="729" y="550"/>
                    </a:lnTo>
                    <a:lnTo>
                      <a:pt x="739" y="538"/>
                    </a:lnTo>
                    <a:lnTo>
                      <a:pt x="749" y="526"/>
                    </a:lnTo>
                    <a:lnTo>
                      <a:pt x="757" y="512"/>
                    </a:lnTo>
                    <a:lnTo>
                      <a:pt x="765" y="499"/>
                    </a:lnTo>
                    <a:lnTo>
                      <a:pt x="771" y="484"/>
                    </a:lnTo>
                    <a:lnTo>
                      <a:pt x="849" y="484"/>
                    </a:lnTo>
                    <a:lnTo>
                      <a:pt x="849" y="484"/>
                    </a:lnTo>
                    <a:lnTo>
                      <a:pt x="864" y="485"/>
                    </a:lnTo>
                    <a:lnTo>
                      <a:pt x="877" y="487"/>
                    </a:lnTo>
                    <a:lnTo>
                      <a:pt x="891" y="491"/>
                    </a:lnTo>
                    <a:lnTo>
                      <a:pt x="903" y="495"/>
                    </a:lnTo>
                    <a:lnTo>
                      <a:pt x="915" y="501"/>
                    </a:lnTo>
                    <a:lnTo>
                      <a:pt x="927" y="508"/>
                    </a:lnTo>
                    <a:lnTo>
                      <a:pt x="938" y="516"/>
                    </a:lnTo>
                    <a:lnTo>
                      <a:pt x="947" y="525"/>
                    </a:lnTo>
                    <a:lnTo>
                      <a:pt x="957" y="535"/>
                    </a:lnTo>
                    <a:lnTo>
                      <a:pt x="965" y="545"/>
                    </a:lnTo>
                    <a:lnTo>
                      <a:pt x="972" y="556"/>
                    </a:lnTo>
                    <a:lnTo>
                      <a:pt x="977" y="568"/>
                    </a:lnTo>
                    <a:lnTo>
                      <a:pt x="983" y="581"/>
                    </a:lnTo>
                    <a:lnTo>
                      <a:pt x="986" y="593"/>
                    </a:lnTo>
                    <a:lnTo>
                      <a:pt x="989" y="607"/>
                    </a:lnTo>
                    <a:lnTo>
                      <a:pt x="989" y="620"/>
                    </a:lnTo>
                    <a:lnTo>
                      <a:pt x="989" y="890"/>
                    </a:lnTo>
                    <a:lnTo>
                      <a:pt x="989" y="890"/>
                    </a:lnTo>
                    <a:lnTo>
                      <a:pt x="989" y="904"/>
                    </a:lnTo>
                    <a:lnTo>
                      <a:pt x="986" y="917"/>
                    </a:lnTo>
                    <a:lnTo>
                      <a:pt x="983" y="930"/>
                    </a:lnTo>
                    <a:lnTo>
                      <a:pt x="977" y="942"/>
                    </a:lnTo>
                    <a:lnTo>
                      <a:pt x="972" y="954"/>
                    </a:lnTo>
                    <a:lnTo>
                      <a:pt x="965" y="966"/>
                    </a:lnTo>
                    <a:lnTo>
                      <a:pt x="957" y="976"/>
                    </a:lnTo>
                    <a:lnTo>
                      <a:pt x="947" y="986"/>
                    </a:lnTo>
                    <a:lnTo>
                      <a:pt x="938" y="995"/>
                    </a:lnTo>
                    <a:lnTo>
                      <a:pt x="927" y="1003"/>
                    </a:lnTo>
                    <a:lnTo>
                      <a:pt x="915" y="1010"/>
                    </a:lnTo>
                    <a:lnTo>
                      <a:pt x="903" y="1015"/>
                    </a:lnTo>
                    <a:lnTo>
                      <a:pt x="891" y="1020"/>
                    </a:lnTo>
                    <a:lnTo>
                      <a:pt x="877" y="1023"/>
                    </a:lnTo>
                    <a:lnTo>
                      <a:pt x="864" y="1025"/>
                    </a:lnTo>
                    <a:lnTo>
                      <a:pt x="849" y="1026"/>
                    </a:lnTo>
                    <a:lnTo>
                      <a:pt x="268" y="1026"/>
                    </a:lnTo>
                    <a:lnTo>
                      <a:pt x="268" y="1066"/>
                    </a:lnTo>
                    <a:lnTo>
                      <a:pt x="849" y="1066"/>
                    </a:lnTo>
                    <a:lnTo>
                      <a:pt x="849" y="1066"/>
                    </a:lnTo>
                    <a:lnTo>
                      <a:pt x="867" y="1065"/>
                    </a:lnTo>
                    <a:lnTo>
                      <a:pt x="885" y="1062"/>
                    </a:lnTo>
                    <a:lnTo>
                      <a:pt x="902" y="1058"/>
                    </a:lnTo>
                    <a:lnTo>
                      <a:pt x="919" y="1052"/>
                    </a:lnTo>
                    <a:lnTo>
                      <a:pt x="935" y="1044"/>
                    </a:lnTo>
                    <a:lnTo>
                      <a:pt x="949" y="1035"/>
                    </a:lnTo>
                    <a:lnTo>
                      <a:pt x="963" y="1025"/>
                    </a:lnTo>
                    <a:lnTo>
                      <a:pt x="976" y="1014"/>
                    </a:lnTo>
                    <a:lnTo>
                      <a:pt x="988" y="1002"/>
                    </a:lnTo>
                    <a:lnTo>
                      <a:pt x="998" y="988"/>
                    </a:lnTo>
                    <a:lnTo>
                      <a:pt x="1007" y="974"/>
                    </a:lnTo>
                    <a:lnTo>
                      <a:pt x="1015" y="958"/>
                    </a:lnTo>
                    <a:lnTo>
                      <a:pt x="1020" y="942"/>
                    </a:lnTo>
                    <a:lnTo>
                      <a:pt x="1025" y="925"/>
                    </a:lnTo>
                    <a:lnTo>
                      <a:pt x="1028" y="908"/>
                    </a:lnTo>
                    <a:lnTo>
                      <a:pt x="1029" y="890"/>
                    </a:lnTo>
                    <a:lnTo>
                      <a:pt x="1029" y="867"/>
                    </a:lnTo>
                    <a:lnTo>
                      <a:pt x="1029" y="867"/>
                    </a:lnTo>
                    <a:lnTo>
                      <a:pt x="1040" y="868"/>
                    </a:lnTo>
                    <a:lnTo>
                      <a:pt x="1052" y="869"/>
                    </a:lnTo>
                    <a:lnTo>
                      <a:pt x="1063" y="871"/>
                    </a:lnTo>
                    <a:lnTo>
                      <a:pt x="1074" y="875"/>
                    </a:lnTo>
                    <a:lnTo>
                      <a:pt x="1084" y="879"/>
                    </a:lnTo>
                    <a:lnTo>
                      <a:pt x="1094" y="885"/>
                    </a:lnTo>
                    <a:lnTo>
                      <a:pt x="1105" y="891"/>
                    </a:lnTo>
                    <a:lnTo>
                      <a:pt x="1114" y="899"/>
                    </a:lnTo>
                    <a:lnTo>
                      <a:pt x="1114" y="899"/>
                    </a:lnTo>
                    <a:lnTo>
                      <a:pt x="1121" y="908"/>
                    </a:lnTo>
                    <a:lnTo>
                      <a:pt x="1129" y="917"/>
                    </a:lnTo>
                    <a:lnTo>
                      <a:pt x="1136" y="927"/>
                    </a:lnTo>
                    <a:lnTo>
                      <a:pt x="1141" y="939"/>
                    </a:lnTo>
                    <a:lnTo>
                      <a:pt x="1145" y="950"/>
                    </a:lnTo>
                    <a:lnTo>
                      <a:pt x="1149" y="961"/>
                    </a:lnTo>
                    <a:lnTo>
                      <a:pt x="1150" y="974"/>
                    </a:lnTo>
                    <a:lnTo>
                      <a:pt x="1151" y="985"/>
                    </a:lnTo>
                    <a:lnTo>
                      <a:pt x="1151" y="1219"/>
                    </a:lnTo>
                    <a:lnTo>
                      <a:pt x="1151" y="1219"/>
                    </a:lnTo>
                    <a:lnTo>
                      <a:pt x="1119" y="1211"/>
                    </a:lnTo>
                    <a:lnTo>
                      <a:pt x="1085" y="1205"/>
                    </a:lnTo>
                    <a:lnTo>
                      <a:pt x="1049" y="1202"/>
                    </a:lnTo>
                    <a:lnTo>
                      <a:pt x="1011" y="1201"/>
                    </a:lnTo>
                    <a:lnTo>
                      <a:pt x="1011" y="1240"/>
                    </a:lnTo>
                    <a:lnTo>
                      <a:pt x="1011" y="1240"/>
                    </a:lnTo>
                    <a:lnTo>
                      <a:pt x="1051" y="1243"/>
                    </a:lnTo>
                    <a:lnTo>
                      <a:pt x="1088" y="1246"/>
                    </a:lnTo>
                    <a:lnTo>
                      <a:pt x="1119" y="1252"/>
                    </a:lnTo>
                    <a:lnTo>
                      <a:pt x="1135" y="1255"/>
                    </a:lnTo>
                    <a:lnTo>
                      <a:pt x="1149" y="1258"/>
                    </a:lnTo>
                    <a:lnTo>
                      <a:pt x="1162" y="1263"/>
                    </a:lnTo>
                    <a:lnTo>
                      <a:pt x="1174" y="1268"/>
                    </a:lnTo>
                    <a:lnTo>
                      <a:pt x="1186" y="1273"/>
                    </a:lnTo>
                    <a:lnTo>
                      <a:pt x="1196" y="1279"/>
                    </a:lnTo>
                    <a:lnTo>
                      <a:pt x="1206" y="1285"/>
                    </a:lnTo>
                    <a:lnTo>
                      <a:pt x="1215" y="1291"/>
                    </a:lnTo>
                    <a:lnTo>
                      <a:pt x="1232" y="1304"/>
                    </a:lnTo>
                    <a:lnTo>
                      <a:pt x="1245" y="1319"/>
                    </a:lnTo>
                    <a:lnTo>
                      <a:pt x="1257" y="1335"/>
                    </a:lnTo>
                    <a:lnTo>
                      <a:pt x="1266" y="1351"/>
                    </a:lnTo>
                    <a:lnTo>
                      <a:pt x="1272" y="1367"/>
                    </a:lnTo>
                    <a:lnTo>
                      <a:pt x="1278" y="1384"/>
                    </a:lnTo>
                    <a:lnTo>
                      <a:pt x="1281" y="1401"/>
                    </a:lnTo>
                    <a:lnTo>
                      <a:pt x="1282" y="1419"/>
                    </a:lnTo>
                    <a:lnTo>
                      <a:pt x="1284" y="1436"/>
                    </a:lnTo>
                    <a:lnTo>
                      <a:pt x="1284" y="1865"/>
                    </a:lnTo>
                    <a:lnTo>
                      <a:pt x="1284" y="1865"/>
                    </a:lnTo>
                    <a:lnTo>
                      <a:pt x="1282" y="1883"/>
                    </a:lnTo>
                    <a:lnTo>
                      <a:pt x="1280" y="1901"/>
                    </a:lnTo>
                    <a:lnTo>
                      <a:pt x="1276" y="1919"/>
                    </a:lnTo>
                    <a:lnTo>
                      <a:pt x="1270" y="1936"/>
                    </a:lnTo>
                    <a:lnTo>
                      <a:pt x="1262" y="1953"/>
                    </a:lnTo>
                    <a:lnTo>
                      <a:pt x="1253" y="1968"/>
                    </a:lnTo>
                    <a:lnTo>
                      <a:pt x="1243" y="1982"/>
                    </a:lnTo>
                    <a:lnTo>
                      <a:pt x="1232" y="1995"/>
                    </a:lnTo>
                    <a:lnTo>
                      <a:pt x="1219" y="2009"/>
                    </a:lnTo>
                    <a:lnTo>
                      <a:pt x="1206" y="2020"/>
                    </a:lnTo>
                    <a:lnTo>
                      <a:pt x="1191" y="2029"/>
                    </a:lnTo>
                    <a:lnTo>
                      <a:pt x="1176" y="2038"/>
                    </a:lnTo>
                    <a:lnTo>
                      <a:pt x="1160" y="2046"/>
                    </a:lnTo>
                    <a:lnTo>
                      <a:pt x="1143" y="2052"/>
                    </a:lnTo>
                    <a:lnTo>
                      <a:pt x="1125" y="2056"/>
                    </a:lnTo>
                    <a:lnTo>
                      <a:pt x="1107" y="2058"/>
                    </a:lnTo>
                    <a:lnTo>
                      <a:pt x="1107" y="2036"/>
                    </a:lnTo>
                    <a:lnTo>
                      <a:pt x="1107" y="2036"/>
                    </a:lnTo>
                    <a:lnTo>
                      <a:pt x="1106" y="2018"/>
                    </a:lnTo>
                    <a:lnTo>
                      <a:pt x="1102" y="2000"/>
                    </a:lnTo>
                    <a:lnTo>
                      <a:pt x="1098" y="1983"/>
                    </a:lnTo>
                    <a:lnTo>
                      <a:pt x="1092" y="1966"/>
                    </a:lnTo>
                    <a:lnTo>
                      <a:pt x="1084" y="1950"/>
                    </a:lnTo>
                    <a:lnTo>
                      <a:pt x="1075" y="1936"/>
                    </a:lnTo>
                    <a:lnTo>
                      <a:pt x="1065" y="1921"/>
                    </a:lnTo>
                    <a:lnTo>
                      <a:pt x="1054" y="1909"/>
                    </a:lnTo>
                    <a:lnTo>
                      <a:pt x="1040" y="1897"/>
                    </a:lnTo>
                    <a:lnTo>
                      <a:pt x="1027" y="1886"/>
                    </a:lnTo>
                    <a:lnTo>
                      <a:pt x="1012" y="1877"/>
                    </a:lnTo>
                    <a:lnTo>
                      <a:pt x="997" y="1870"/>
                    </a:lnTo>
                    <a:lnTo>
                      <a:pt x="980" y="1864"/>
                    </a:lnTo>
                    <a:lnTo>
                      <a:pt x="963" y="1859"/>
                    </a:lnTo>
                    <a:lnTo>
                      <a:pt x="945" y="1857"/>
                    </a:lnTo>
                    <a:lnTo>
                      <a:pt x="926" y="1856"/>
                    </a:lnTo>
                    <a:lnTo>
                      <a:pt x="580" y="1856"/>
                    </a:lnTo>
                    <a:lnTo>
                      <a:pt x="580" y="1895"/>
                    </a:lnTo>
                    <a:lnTo>
                      <a:pt x="926" y="1895"/>
                    </a:lnTo>
                    <a:lnTo>
                      <a:pt x="926" y="1895"/>
                    </a:lnTo>
                    <a:lnTo>
                      <a:pt x="940" y="1896"/>
                    </a:lnTo>
                    <a:lnTo>
                      <a:pt x="955" y="1899"/>
                    </a:lnTo>
                    <a:lnTo>
                      <a:pt x="968" y="1902"/>
                    </a:lnTo>
                    <a:lnTo>
                      <a:pt x="981" y="1906"/>
                    </a:lnTo>
                    <a:lnTo>
                      <a:pt x="993" y="1912"/>
                    </a:lnTo>
                    <a:lnTo>
                      <a:pt x="1004" y="1920"/>
                    </a:lnTo>
                    <a:lnTo>
                      <a:pt x="1016" y="1928"/>
                    </a:lnTo>
                    <a:lnTo>
                      <a:pt x="1026" y="1937"/>
                    </a:lnTo>
                    <a:lnTo>
                      <a:pt x="1035" y="1947"/>
                    </a:lnTo>
                    <a:lnTo>
                      <a:pt x="1043" y="1957"/>
                    </a:lnTo>
                    <a:lnTo>
                      <a:pt x="1049" y="1969"/>
                    </a:lnTo>
                    <a:lnTo>
                      <a:pt x="1056" y="1982"/>
                    </a:lnTo>
                    <a:lnTo>
                      <a:pt x="1061" y="1994"/>
                    </a:lnTo>
                    <a:lnTo>
                      <a:pt x="1064" y="2008"/>
                    </a:lnTo>
                    <a:lnTo>
                      <a:pt x="1066" y="2021"/>
                    </a:lnTo>
                    <a:lnTo>
                      <a:pt x="1066" y="2036"/>
                    </a:lnTo>
                    <a:lnTo>
                      <a:pt x="1066" y="2364"/>
                    </a:lnTo>
                    <a:lnTo>
                      <a:pt x="1066" y="2364"/>
                    </a:lnTo>
                    <a:lnTo>
                      <a:pt x="1066" y="2379"/>
                    </a:lnTo>
                    <a:lnTo>
                      <a:pt x="1064" y="2393"/>
                    </a:lnTo>
                    <a:lnTo>
                      <a:pt x="1061" y="2406"/>
                    </a:lnTo>
                    <a:lnTo>
                      <a:pt x="1056" y="2420"/>
                    </a:lnTo>
                    <a:lnTo>
                      <a:pt x="1049" y="2432"/>
                    </a:lnTo>
                    <a:lnTo>
                      <a:pt x="1043" y="2443"/>
                    </a:lnTo>
                    <a:lnTo>
                      <a:pt x="1035" y="2454"/>
                    </a:lnTo>
                    <a:lnTo>
                      <a:pt x="1026" y="2465"/>
                    </a:lnTo>
                    <a:lnTo>
                      <a:pt x="1016" y="2474"/>
                    </a:lnTo>
                    <a:lnTo>
                      <a:pt x="1004" y="2481"/>
                    </a:lnTo>
                    <a:lnTo>
                      <a:pt x="993" y="2488"/>
                    </a:lnTo>
                    <a:lnTo>
                      <a:pt x="981" y="2494"/>
                    </a:lnTo>
                    <a:lnTo>
                      <a:pt x="968" y="2499"/>
                    </a:lnTo>
                    <a:lnTo>
                      <a:pt x="955" y="2503"/>
                    </a:lnTo>
                    <a:lnTo>
                      <a:pt x="940" y="2505"/>
                    </a:lnTo>
                    <a:lnTo>
                      <a:pt x="926" y="2505"/>
                    </a:lnTo>
                    <a:lnTo>
                      <a:pt x="787" y="2505"/>
                    </a:lnTo>
                    <a:lnTo>
                      <a:pt x="787" y="2493"/>
                    </a:lnTo>
                    <a:lnTo>
                      <a:pt x="787" y="2493"/>
                    </a:lnTo>
                    <a:lnTo>
                      <a:pt x="786" y="2470"/>
                    </a:lnTo>
                    <a:lnTo>
                      <a:pt x="783" y="2449"/>
                    </a:lnTo>
                    <a:lnTo>
                      <a:pt x="777" y="2429"/>
                    </a:lnTo>
                    <a:lnTo>
                      <a:pt x="770" y="2408"/>
                    </a:lnTo>
                    <a:lnTo>
                      <a:pt x="761" y="2389"/>
                    </a:lnTo>
                    <a:lnTo>
                      <a:pt x="750" y="2372"/>
                    </a:lnTo>
                    <a:lnTo>
                      <a:pt x="738" y="2355"/>
                    </a:lnTo>
                    <a:lnTo>
                      <a:pt x="724" y="2340"/>
                    </a:lnTo>
                    <a:lnTo>
                      <a:pt x="708" y="2326"/>
                    </a:lnTo>
                    <a:lnTo>
                      <a:pt x="691" y="2314"/>
                    </a:lnTo>
                    <a:lnTo>
                      <a:pt x="675" y="2303"/>
                    </a:lnTo>
                    <a:lnTo>
                      <a:pt x="655" y="2294"/>
                    </a:lnTo>
                    <a:lnTo>
                      <a:pt x="635" y="2287"/>
                    </a:lnTo>
                    <a:lnTo>
                      <a:pt x="615" y="2281"/>
                    </a:lnTo>
                    <a:lnTo>
                      <a:pt x="594" y="2278"/>
                    </a:lnTo>
                    <a:lnTo>
                      <a:pt x="571" y="2277"/>
                    </a:lnTo>
                    <a:lnTo>
                      <a:pt x="330" y="2277"/>
                    </a:lnTo>
                    <a:lnTo>
                      <a:pt x="330" y="2317"/>
                    </a:lnTo>
                    <a:lnTo>
                      <a:pt x="571" y="2317"/>
                    </a:lnTo>
                    <a:lnTo>
                      <a:pt x="571" y="2317"/>
                    </a:lnTo>
                    <a:lnTo>
                      <a:pt x="589" y="2317"/>
                    </a:lnTo>
                    <a:lnTo>
                      <a:pt x="607" y="2321"/>
                    </a:lnTo>
                    <a:lnTo>
                      <a:pt x="624" y="2325"/>
                    </a:lnTo>
                    <a:lnTo>
                      <a:pt x="640" y="2331"/>
                    </a:lnTo>
                    <a:lnTo>
                      <a:pt x="655" y="2337"/>
                    </a:lnTo>
                    <a:lnTo>
                      <a:pt x="670" y="2346"/>
                    </a:lnTo>
                    <a:lnTo>
                      <a:pt x="684" y="2357"/>
                    </a:lnTo>
                    <a:lnTo>
                      <a:pt x="696" y="2368"/>
                    </a:lnTo>
                    <a:lnTo>
                      <a:pt x="707" y="2380"/>
                    </a:lnTo>
                    <a:lnTo>
                      <a:pt x="717" y="2394"/>
                    </a:lnTo>
                    <a:lnTo>
                      <a:pt x="726" y="2408"/>
                    </a:lnTo>
                    <a:lnTo>
                      <a:pt x="733" y="2424"/>
                    </a:lnTo>
                    <a:lnTo>
                      <a:pt x="739" y="2440"/>
                    </a:lnTo>
                    <a:lnTo>
                      <a:pt x="743" y="2457"/>
                    </a:lnTo>
                    <a:lnTo>
                      <a:pt x="747" y="2475"/>
                    </a:lnTo>
                    <a:lnTo>
                      <a:pt x="747" y="2493"/>
                    </a:lnTo>
                    <a:lnTo>
                      <a:pt x="747" y="2565"/>
                    </a:lnTo>
                    <a:lnTo>
                      <a:pt x="747" y="2565"/>
                    </a:lnTo>
                    <a:lnTo>
                      <a:pt x="747" y="2583"/>
                    </a:lnTo>
                    <a:lnTo>
                      <a:pt x="743" y="2601"/>
                    </a:lnTo>
                    <a:lnTo>
                      <a:pt x="739" y="2618"/>
                    </a:lnTo>
                    <a:lnTo>
                      <a:pt x="733" y="2633"/>
                    </a:lnTo>
                    <a:lnTo>
                      <a:pt x="726" y="2649"/>
                    </a:lnTo>
                    <a:lnTo>
                      <a:pt x="717" y="2663"/>
                    </a:lnTo>
                    <a:lnTo>
                      <a:pt x="707" y="2676"/>
                    </a:lnTo>
                    <a:lnTo>
                      <a:pt x="696" y="2690"/>
                    </a:lnTo>
                    <a:lnTo>
                      <a:pt x="684" y="2701"/>
                    </a:lnTo>
                    <a:lnTo>
                      <a:pt x="670" y="2711"/>
                    </a:lnTo>
                    <a:lnTo>
                      <a:pt x="655" y="2720"/>
                    </a:lnTo>
                    <a:lnTo>
                      <a:pt x="640" y="2727"/>
                    </a:lnTo>
                    <a:lnTo>
                      <a:pt x="624" y="2732"/>
                    </a:lnTo>
                    <a:lnTo>
                      <a:pt x="607" y="2737"/>
                    </a:lnTo>
                    <a:lnTo>
                      <a:pt x="589" y="2740"/>
                    </a:lnTo>
                    <a:lnTo>
                      <a:pt x="571" y="2740"/>
                    </a:lnTo>
                    <a:lnTo>
                      <a:pt x="541" y="2740"/>
                    </a:lnTo>
                    <a:lnTo>
                      <a:pt x="541" y="2740"/>
                    </a:lnTo>
                    <a:lnTo>
                      <a:pt x="530" y="2740"/>
                    </a:lnTo>
                    <a:lnTo>
                      <a:pt x="520" y="2739"/>
                    </a:lnTo>
                    <a:lnTo>
                      <a:pt x="511" y="2736"/>
                    </a:lnTo>
                    <a:lnTo>
                      <a:pt x="502" y="2732"/>
                    </a:lnTo>
                    <a:lnTo>
                      <a:pt x="493" y="2729"/>
                    </a:lnTo>
                    <a:lnTo>
                      <a:pt x="484" y="2723"/>
                    </a:lnTo>
                    <a:lnTo>
                      <a:pt x="478" y="2718"/>
                    </a:lnTo>
                    <a:lnTo>
                      <a:pt x="470" y="2712"/>
                    </a:lnTo>
                    <a:lnTo>
                      <a:pt x="463" y="2704"/>
                    </a:lnTo>
                    <a:lnTo>
                      <a:pt x="457" y="2698"/>
                    </a:lnTo>
                    <a:lnTo>
                      <a:pt x="453" y="2689"/>
                    </a:lnTo>
                    <a:lnTo>
                      <a:pt x="448" y="2681"/>
                    </a:lnTo>
                    <a:lnTo>
                      <a:pt x="445" y="2671"/>
                    </a:lnTo>
                    <a:lnTo>
                      <a:pt x="443" y="2662"/>
                    </a:lnTo>
                    <a:lnTo>
                      <a:pt x="440" y="2651"/>
                    </a:lnTo>
                    <a:lnTo>
                      <a:pt x="440" y="2641"/>
                    </a:lnTo>
                    <a:lnTo>
                      <a:pt x="440" y="2539"/>
                    </a:lnTo>
                    <a:lnTo>
                      <a:pt x="400" y="2539"/>
                    </a:lnTo>
                    <a:lnTo>
                      <a:pt x="400" y="2641"/>
                    </a:lnTo>
                    <a:lnTo>
                      <a:pt x="400" y="2726"/>
                    </a:lnTo>
                    <a:lnTo>
                      <a:pt x="400" y="2726"/>
                    </a:lnTo>
                    <a:lnTo>
                      <a:pt x="400" y="2744"/>
                    </a:lnTo>
                    <a:lnTo>
                      <a:pt x="396" y="2761"/>
                    </a:lnTo>
                    <a:lnTo>
                      <a:pt x="392" y="2777"/>
                    </a:lnTo>
                    <a:lnTo>
                      <a:pt x="386" y="2794"/>
                    </a:lnTo>
                    <a:lnTo>
                      <a:pt x="380" y="2809"/>
                    </a:lnTo>
                    <a:lnTo>
                      <a:pt x="371" y="2824"/>
                    </a:lnTo>
                    <a:lnTo>
                      <a:pt x="360" y="2837"/>
                    </a:lnTo>
                    <a:lnTo>
                      <a:pt x="349" y="2849"/>
                    </a:lnTo>
                    <a:lnTo>
                      <a:pt x="337" y="2861"/>
                    </a:lnTo>
                    <a:lnTo>
                      <a:pt x="323" y="2871"/>
                    </a:lnTo>
                    <a:lnTo>
                      <a:pt x="309" y="2880"/>
                    </a:lnTo>
                    <a:lnTo>
                      <a:pt x="294" y="2887"/>
                    </a:lnTo>
                    <a:lnTo>
                      <a:pt x="277" y="2893"/>
                    </a:lnTo>
                    <a:lnTo>
                      <a:pt x="261" y="2897"/>
                    </a:lnTo>
                    <a:lnTo>
                      <a:pt x="243" y="2900"/>
                    </a:lnTo>
                    <a:lnTo>
                      <a:pt x="225" y="2901"/>
                    </a:lnTo>
                    <a:lnTo>
                      <a:pt x="215" y="2901"/>
                    </a:lnTo>
                    <a:lnTo>
                      <a:pt x="215" y="2901"/>
                    </a:lnTo>
                    <a:lnTo>
                      <a:pt x="197" y="2900"/>
                    </a:lnTo>
                    <a:lnTo>
                      <a:pt x="179" y="2897"/>
                    </a:lnTo>
                    <a:lnTo>
                      <a:pt x="163" y="2893"/>
                    </a:lnTo>
                    <a:lnTo>
                      <a:pt x="147" y="2887"/>
                    </a:lnTo>
                    <a:lnTo>
                      <a:pt x="132" y="2880"/>
                    </a:lnTo>
                    <a:lnTo>
                      <a:pt x="117" y="2871"/>
                    </a:lnTo>
                    <a:lnTo>
                      <a:pt x="104" y="2861"/>
                    </a:lnTo>
                    <a:lnTo>
                      <a:pt x="91" y="2849"/>
                    </a:lnTo>
                    <a:lnTo>
                      <a:pt x="80" y="2837"/>
                    </a:lnTo>
                    <a:lnTo>
                      <a:pt x="70" y="2824"/>
                    </a:lnTo>
                    <a:lnTo>
                      <a:pt x="61" y="2809"/>
                    </a:lnTo>
                    <a:lnTo>
                      <a:pt x="54" y="2794"/>
                    </a:lnTo>
                    <a:lnTo>
                      <a:pt x="49" y="2777"/>
                    </a:lnTo>
                    <a:lnTo>
                      <a:pt x="44" y="2761"/>
                    </a:lnTo>
                    <a:lnTo>
                      <a:pt x="41" y="2744"/>
                    </a:lnTo>
                    <a:lnTo>
                      <a:pt x="41" y="2726"/>
                    </a:lnTo>
                    <a:lnTo>
                      <a:pt x="41" y="1928"/>
                    </a:lnTo>
                    <a:lnTo>
                      <a:pt x="41" y="1928"/>
                    </a:lnTo>
                    <a:lnTo>
                      <a:pt x="41" y="1908"/>
                    </a:lnTo>
                    <a:lnTo>
                      <a:pt x="44" y="1887"/>
                    </a:lnTo>
                    <a:lnTo>
                      <a:pt x="49" y="1868"/>
                    </a:lnTo>
                    <a:lnTo>
                      <a:pt x="55" y="1850"/>
                    </a:lnTo>
                    <a:lnTo>
                      <a:pt x="64" y="1833"/>
                    </a:lnTo>
                    <a:lnTo>
                      <a:pt x="75" y="1816"/>
                    </a:lnTo>
                    <a:lnTo>
                      <a:pt x="86" y="1801"/>
                    </a:lnTo>
                    <a:lnTo>
                      <a:pt x="98" y="1787"/>
                    </a:lnTo>
                    <a:lnTo>
                      <a:pt x="113" y="1774"/>
                    </a:lnTo>
                    <a:lnTo>
                      <a:pt x="129" y="1762"/>
                    </a:lnTo>
                    <a:lnTo>
                      <a:pt x="144" y="1752"/>
                    </a:lnTo>
                    <a:lnTo>
                      <a:pt x="162" y="1744"/>
                    </a:lnTo>
                    <a:lnTo>
                      <a:pt x="180" y="1738"/>
                    </a:lnTo>
                    <a:lnTo>
                      <a:pt x="199" y="1733"/>
                    </a:lnTo>
                    <a:lnTo>
                      <a:pt x="219" y="1730"/>
                    </a:lnTo>
                    <a:lnTo>
                      <a:pt x="239" y="1729"/>
                    </a:lnTo>
                    <a:lnTo>
                      <a:pt x="248" y="1729"/>
                    </a:lnTo>
                    <a:lnTo>
                      <a:pt x="248" y="1729"/>
                    </a:lnTo>
                    <a:lnTo>
                      <a:pt x="252" y="1739"/>
                    </a:lnTo>
                    <a:lnTo>
                      <a:pt x="258" y="1748"/>
                    </a:lnTo>
                    <a:lnTo>
                      <a:pt x="265" y="1756"/>
                    </a:lnTo>
                    <a:lnTo>
                      <a:pt x="273" y="1762"/>
                    </a:lnTo>
                    <a:lnTo>
                      <a:pt x="282" y="1768"/>
                    </a:lnTo>
                    <a:lnTo>
                      <a:pt x="291" y="1773"/>
                    </a:lnTo>
                    <a:lnTo>
                      <a:pt x="302" y="1775"/>
                    </a:lnTo>
                    <a:lnTo>
                      <a:pt x="313" y="1776"/>
                    </a:lnTo>
                    <a:lnTo>
                      <a:pt x="313" y="1776"/>
                    </a:lnTo>
                    <a:lnTo>
                      <a:pt x="320" y="1776"/>
                    </a:lnTo>
                    <a:lnTo>
                      <a:pt x="327" y="1775"/>
                    </a:lnTo>
                    <a:lnTo>
                      <a:pt x="339" y="1770"/>
                    </a:lnTo>
                    <a:lnTo>
                      <a:pt x="350" y="1765"/>
                    </a:lnTo>
                    <a:lnTo>
                      <a:pt x="360" y="1757"/>
                    </a:lnTo>
                    <a:lnTo>
                      <a:pt x="368" y="1747"/>
                    </a:lnTo>
                    <a:lnTo>
                      <a:pt x="375" y="1735"/>
                    </a:lnTo>
                    <a:lnTo>
                      <a:pt x="378" y="1722"/>
                    </a:lnTo>
                    <a:lnTo>
                      <a:pt x="380" y="1716"/>
                    </a:lnTo>
                    <a:lnTo>
                      <a:pt x="380" y="1708"/>
                    </a:lnTo>
                    <a:lnTo>
                      <a:pt x="380" y="1708"/>
                    </a:lnTo>
                    <a:lnTo>
                      <a:pt x="380" y="1702"/>
                    </a:lnTo>
                    <a:lnTo>
                      <a:pt x="378" y="1695"/>
                    </a:lnTo>
                    <a:lnTo>
                      <a:pt x="375" y="1683"/>
                    </a:lnTo>
                    <a:lnTo>
                      <a:pt x="368" y="1671"/>
                    </a:lnTo>
                    <a:lnTo>
                      <a:pt x="360" y="1661"/>
                    </a:lnTo>
                    <a:lnTo>
                      <a:pt x="350" y="1653"/>
                    </a:lnTo>
                    <a:lnTo>
                      <a:pt x="339" y="1647"/>
                    </a:lnTo>
                    <a:lnTo>
                      <a:pt x="327" y="1643"/>
                    </a:lnTo>
                    <a:lnTo>
                      <a:pt x="320" y="1642"/>
                    </a:lnTo>
                    <a:lnTo>
                      <a:pt x="313" y="1642"/>
                    </a:lnTo>
                    <a:lnTo>
                      <a:pt x="313" y="1642"/>
                    </a:lnTo>
                    <a:lnTo>
                      <a:pt x="302" y="1642"/>
                    </a:lnTo>
                    <a:lnTo>
                      <a:pt x="291" y="1645"/>
                    </a:lnTo>
                    <a:lnTo>
                      <a:pt x="282" y="1649"/>
                    </a:lnTo>
                    <a:lnTo>
                      <a:pt x="273" y="1654"/>
                    </a:lnTo>
                    <a:lnTo>
                      <a:pt x="265" y="1662"/>
                    </a:lnTo>
                    <a:lnTo>
                      <a:pt x="258" y="1670"/>
                    </a:lnTo>
                    <a:lnTo>
                      <a:pt x="252" y="1679"/>
                    </a:lnTo>
                    <a:lnTo>
                      <a:pt x="248" y="1689"/>
                    </a:lnTo>
                    <a:lnTo>
                      <a:pt x="239" y="1689"/>
                    </a:lnTo>
                    <a:lnTo>
                      <a:pt x="239" y="1689"/>
                    </a:lnTo>
                    <a:lnTo>
                      <a:pt x="215" y="1690"/>
                    </a:lnTo>
                    <a:lnTo>
                      <a:pt x="192" y="1694"/>
                    </a:lnTo>
                    <a:lnTo>
                      <a:pt x="168" y="1699"/>
                    </a:lnTo>
                    <a:lnTo>
                      <a:pt x="147" y="1707"/>
                    </a:lnTo>
                    <a:lnTo>
                      <a:pt x="125" y="1717"/>
                    </a:lnTo>
                    <a:lnTo>
                      <a:pt x="106" y="1730"/>
                    </a:lnTo>
                    <a:lnTo>
                      <a:pt x="87" y="1743"/>
                    </a:lnTo>
                    <a:lnTo>
                      <a:pt x="70" y="1759"/>
                    </a:lnTo>
                    <a:lnTo>
                      <a:pt x="55" y="1776"/>
                    </a:lnTo>
                    <a:lnTo>
                      <a:pt x="41" y="1794"/>
                    </a:lnTo>
                    <a:lnTo>
                      <a:pt x="29" y="1814"/>
                    </a:lnTo>
                    <a:lnTo>
                      <a:pt x="19" y="1834"/>
                    </a:lnTo>
                    <a:lnTo>
                      <a:pt x="11" y="1857"/>
                    </a:lnTo>
                    <a:lnTo>
                      <a:pt x="5" y="1879"/>
                    </a:lnTo>
                    <a:lnTo>
                      <a:pt x="1" y="1903"/>
                    </a:lnTo>
                    <a:lnTo>
                      <a:pt x="0" y="1928"/>
                    </a:lnTo>
                    <a:lnTo>
                      <a:pt x="0" y="2726"/>
                    </a:lnTo>
                    <a:lnTo>
                      <a:pt x="0" y="2726"/>
                    </a:lnTo>
                    <a:lnTo>
                      <a:pt x="1" y="2748"/>
                    </a:lnTo>
                    <a:lnTo>
                      <a:pt x="5" y="2770"/>
                    </a:lnTo>
                    <a:lnTo>
                      <a:pt x="10" y="2790"/>
                    </a:lnTo>
                    <a:lnTo>
                      <a:pt x="17" y="2809"/>
                    </a:lnTo>
                    <a:lnTo>
                      <a:pt x="26" y="2828"/>
                    </a:lnTo>
                    <a:lnTo>
                      <a:pt x="37" y="2846"/>
                    </a:lnTo>
                    <a:lnTo>
                      <a:pt x="50" y="2862"/>
                    </a:lnTo>
                    <a:lnTo>
                      <a:pt x="63" y="2878"/>
                    </a:lnTo>
                    <a:lnTo>
                      <a:pt x="79" y="2891"/>
                    </a:lnTo>
                    <a:lnTo>
                      <a:pt x="95" y="2903"/>
                    </a:lnTo>
                    <a:lnTo>
                      <a:pt x="113" y="2915"/>
                    </a:lnTo>
                    <a:lnTo>
                      <a:pt x="132" y="2924"/>
                    </a:lnTo>
                    <a:lnTo>
                      <a:pt x="151" y="2930"/>
                    </a:lnTo>
                    <a:lnTo>
                      <a:pt x="171" y="2936"/>
                    </a:lnTo>
                    <a:lnTo>
                      <a:pt x="193" y="2939"/>
                    </a:lnTo>
                    <a:lnTo>
                      <a:pt x="215" y="2941"/>
                    </a:lnTo>
                    <a:lnTo>
                      <a:pt x="225" y="2941"/>
                    </a:lnTo>
                    <a:lnTo>
                      <a:pt x="225" y="2941"/>
                    </a:lnTo>
                    <a:lnTo>
                      <a:pt x="247" y="2939"/>
                    </a:lnTo>
                    <a:lnTo>
                      <a:pt x="267" y="2936"/>
                    </a:lnTo>
                    <a:lnTo>
                      <a:pt x="287" y="2932"/>
                    </a:lnTo>
                    <a:lnTo>
                      <a:pt x="306" y="2925"/>
                    </a:lnTo>
                    <a:lnTo>
                      <a:pt x="324" y="2916"/>
                    </a:lnTo>
                    <a:lnTo>
                      <a:pt x="342" y="2906"/>
                    </a:lnTo>
                    <a:lnTo>
                      <a:pt x="358" y="2894"/>
                    </a:lnTo>
                    <a:lnTo>
                      <a:pt x="373" y="2881"/>
                    </a:lnTo>
                    <a:lnTo>
                      <a:pt x="387" y="2867"/>
                    </a:lnTo>
                    <a:lnTo>
                      <a:pt x="400" y="2852"/>
                    </a:lnTo>
                    <a:lnTo>
                      <a:pt x="410" y="2835"/>
                    </a:lnTo>
                    <a:lnTo>
                      <a:pt x="420" y="2817"/>
                    </a:lnTo>
                    <a:lnTo>
                      <a:pt x="427" y="2799"/>
                    </a:lnTo>
                    <a:lnTo>
                      <a:pt x="434" y="2779"/>
                    </a:lnTo>
                    <a:lnTo>
                      <a:pt x="437" y="2758"/>
                    </a:lnTo>
                    <a:lnTo>
                      <a:pt x="439" y="2738"/>
                    </a:lnTo>
                    <a:lnTo>
                      <a:pt x="439" y="2738"/>
                    </a:lnTo>
                    <a:lnTo>
                      <a:pt x="449" y="2747"/>
                    </a:lnTo>
                    <a:lnTo>
                      <a:pt x="461" y="2755"/>
                    </a:lnTo>
                    <a:lnTo>
                      <a:pt x="472" y="2763"/>
                    </a:lnTo>
                    <a:lnTo>
                      <a:pt x="485" y="2770"/>
                    </a:lnTo>
                    <a:lnTo>
                      <a:pt x="498" y="2774"/>
                    </a:lnTo>
                    <a:lnTo>
                      <a:pt x="512" y="2777"/>
                    </a:lnTo>
                    <a:lnTo>
                      <a:pt x="526" y="2780"/>
                    </a:lnTo>
                    <a:lnTo>
                      <a:pt x="541" y="2781"/>
                    </a:lnTo>
                    <a:lnTo>
                      <a:pt x="571" y="2781"/>
                    </a:lnTo>
                    <a:lnTo>
                      <a:pt x="571" y="2781"/>
                    </a:lnTo>
                    <a:lnTo>
                      <a:pt x="594" y="2780"/>
                    </a:lnTo>
                    <a:lnTo>
                      <a:pt x="615" y="2776"/>
                    </a:lnTo>
                    <a:lnTo>
                      <a:pt x="635" y="2771"/>
                    </a:lnTo>
                    <a:lnTo>
                      <a:pt x="655" y="2764"/>
                    </a:lnTo>
                    <a:lnTo>
                      <a:pt x="675" y="2755"/>
                    </a:lnTo>
                    <a:lnTo>
                      <a:pt x="691" y="2744"/>
                    </a:lnTo>
                    <a:lnTo>
                      <a:pt x="708" y="2731"/>
                    </a:lnTo>
                    <a:lnTo>
                      <a:pt x="724" y="2718"/>
                    </a:lnTo>
                    <a:lnTo>
                      <a:pt x="738" y="2702"/>
                    </a:lnTo>
                    <a:lnTo>
                      <a:pt x="750" y="2685"/>
                    </a:lnTo>
                    <a:lnTo>
                      <a:pt x="761" y="2667"/>
                    </a:lnTo>
                    <a:lnTo>
                      <a:pt x="770" y="2649"/>
                    </a:lnTo>
                    <a:lnTo>
                      <a:pt x="777" y="2629"/>
                    </a:lnTo>
                    <a:lnTo>
                      <a:pt x="783" y="2609"/>
                    </a:lnTo>
                    <a:lnTo>
                      <a:pt x="786" y="2587"/>
                    </a:lnTo>
                    <a:lnTo>
                      <a:pt x="787" y="2565"/>
                    </a:lnTo>
                    <a:lnTo>
                      <a:pt x="787" y="2546"/>
                    </a:lnTo>
                    <a:lnTo>
                      <a:pt x="926" y="2546"/>
                    </a:lnTo>
                    <a:lnTo>
                      <a:pt x="926" y="2546"/>
                    </a:lnTo>
                    <a:lnTo>
                      <a:pt x="945" y="2544"/>
                    </a:lnTo>
                    <a:lnTo>
                      <a:pt x="963" y="2541"/>
                    </a:lnTo>
                    <a:lnTo>
                      <a:pt x="980" y="2537"/>
                    </a:lnTo>
                    <a:lnTo>
                      <a:pt x="997" y="2531"/>
                    </a:lnTo>
                    <a:lnTo>
                      <a:pt x="1012" y="2523"/>
                    </a:lnTo>
                    <a:lnTo>
                      <a:pt x="1027" y="2514"/>
                    </a:lnTo>
                    <a:lnTo>
                      <a:pt x="1040" y="2504"/>
                    </a:lnTo>
                    <a:lnTo>
                      <a:pt x="1054" y="2493"/>
                    </a:lnTo>
                    <a:lnTo>
                      <a:pt x="1065" y="2479"/>
                    </a:lnTo>
                    <a:lnTo>
                      <a:pt x="1075" y="2466"/>
                    </a:lnTo>
                    <a:lnTo>
                      <a:pt x="1084" y="2451"/>
                    </a:lnTo>
                    <a:lnTo>
                      <a:pt x="1092" y="2435"/>
                    </a:lnTo>
                    <a:lnTo>
                      <a:pt x="1098" y="2418"/>
                    </a:lnTo>
                    <a:lnTo>
                      <a:pt x="1102" y="2402"/>
                    </a:lnTo>
                    <a:lnTo>
                      <a:pt x="1106" y="2384"/>
                    </a:lnTo>
                    <a:lnTo>
                      <a:pt x="1107" y="2364"/>
                    </a:lnTo>
                    <a:lnTo>
                      <a:pt x="1107" y="2098"/>
                    </a:lnTo>
                    <a:lnTo>
                      <a:pt x="1107" y="2098"/>
                    </a:lnTo>
                    <a:lnTo>
                      <a:pt x="1129" y="2095"/>
                    </a:lnTo>
                    <a:lnTo>
                      <a:pt x="1151" y="2090"/>
                    </a:lnTo>
                    <a:lnTo>
                      <a:pt x="1171" y="2083"/>
                    </a:lnTo>
                    <a:lnTo>
                      <a:pt x="1191" y="2075"/>
                    </a:lnTo>
                    <a:lnTo>
                      <a:pt x="1210" y="2065"/>
                    </a:lnTo>
                    <a:lnTo>
                      <a:pt x="1228" y="2053"/>
                    </a:lnTo>
                    <a:lnTo>
                      <a:pt x="1245" y="2039"/>
                    </a:lnTo>
                    <a:lnTo>
                      <a:pt x="1260" y="2023"/>
                    </a:lnTo>
                    <a:lnTo>
                      <a:pt x="1275" y="2008"/>
                    </a:lnTo>
                    <a:lnTo>
                      <a:pt x="1287" y="1990"/>
                    </a:lnTo>
                    <a:lnTo>
                      <a:pt x="1297" y="1972"/>
                    </a:lnTo>
                    <a:lnTo>
                      <a:pt x="1306" y="1951"/>
                    </a:lnTo>
                    <a:lnTo>
                      <a:pt x="1314" y="1931"/>
                    </a:lnTo>
                    <a:lnTo>
                      <a:pt x="1318" y="1910"/>
                    </a:lnTo>
                    <a:lnTo>
                      <a:pt x="1322" y="1887"/>
                    </a:lnTo>
                    <a:lnTo>
                      <a:pt x="1323" y="1865"/>
                    </a:lnTo>
                    <a:lnTo>
                      <a:pt x="1323" y="1436"/>
                    </a:lnTo>
                    <a:lnTo>
                      <a:pt x="1323" y="1436"/>
                    </a:lnTo>
                    <a:lnTo>
                      <a:pt x="1323" y="1418"/>
                    </a:lnTo>
                    <a:lnTo>
                      <a:pt x="1321" y="1401"/>
                    </a:lnTo>
                    <a:lnTo>
                      <a:pt x="1318" y="1384"/>
                    </a:lnTo>
                    <a:lnTo>
                      <a:pt x="1315" y="1369"/>
                    </a:lnTo>
                    <a:lnTo>
                      <a:pt x="1309" y="1354"/>
                    </a:lnTo>
                    <a:lnTo>
                      <a:pt x="1304" y="1339"/>
                    </a:lnTo>
                    <a:lnTo>
                      <a:pt x="1297" y="1326"/>
                    </a:lnTo>
                    <a:lnTo>
                      <a:pt x="1289" y="1312"/>
                    </a:lnTo>
                    <a:lnTo>
                      <a:pt x="1280" y="1300"/>
                    </a:lnTo>
                    <a:lnTo>
                      <a:pt x="1270" y="1289"/>
                    </a:lnTo>
                    <a:lnTo>
                      <a:pt x="1260" y="1277"/>
                    </a:lnTo>
                    <a:lnTo>
                      <a:pt x="1248" y="1267"/>
                    </a:lnTo>
                    <a:lnTo>
                      <a:pt x="1235" y="1257"/>
                    </a:lnTo>
                    <a:lnTo>
                      <a:pt x="1221" y="1249"/>
                    </a:lnTo>
                    <a:lnTo>
                      <a:pt x="1206" y="1240"/>
                    </a:lnTo>
                    <a:lnTo>
                      <a:pt x="1190" y="1234"/>
                    </a:lnTo>
                    <a:lnTo>
                      <a:pt x="1190" y="1234"/>
                    </a:lnTo>
                    <a:close/>
                    <a:moveTo>
                      <a:pt x="294" y="1689"/>
                    </a:moveTo>
                    <a:lnTo>
                      <a:pt x="294" y="1689"/>
                    </a:lnTo>
                    <a:lnTo>
                      <a:pt x="297" y="1686"/>
                    </a:lnTo>
                    <a:lnTo>
                      <a:pt x="302" y="1684"/>
                    </a:lnTo>
                    <a:lnTo>
                      <a:pt x="308" y="1681"/>
                    </a:lnTo>
                    <a:lnTo>
                      <a:pt x="313" y="1681"/>
                    </a:lnTo>
                    <a:lnTo>
                      <a:pt x="313" y="1681"/>
                    </a:lnTo>
                    <a:lnTo>
                      <a:pt x="318" y="1681"/>
                    </a:lnTo>
                    <a:lnTo>
                      <a:pt x="323" y="1684"/>
                    </a:lnTo>
                    <a:lnTo>
                      <a:pt x="328" y="1686"/>
                    </a:lnTo>
                    <a:lnTo>
                      <a:pt x="332" y="1689"/>
                    </a:lnTo>
                    <a:lnTo>
                      <a:pt x="336" y="1694"/>
                    </a:lnTo>
                    <a:lnTo>
                      <a:pt x="338" y="1698"/>
                    </a:lnTo>
                    <a:lnTo>
                      <a:pt x="339" y="1703"/>
                    </a:lnTo>
                    <a:lnTo>
                      <a:pt x="340" y="1708"/>
                    </a:lnTo>
                    <a:lnTo>
                      <a:pt x="340" y="1708"/>
                    </a:lnTo>
                    <a:lnTo>
                      <a:pt x="339" y="1714"/>
                    </a:lnTo>
                    <a:lnTo>
                      <a:pt x="338" y="1720"/>
                    </a:lnTo>
                    <a:lnTo>
                      <a:pt x="336" y="1724"/>
                    </a:lnTo>
                    <a:lnTo>
                      <a:pt x="332" y="1729"/>
                    </a:lnTo>
                    <a:lnTo>
                      <a:pt x="328" y="1732"/>
                    </a:lnTo>
                    <a:lnTo>
                      <a:pt x="323" y="1734"/>
                    </a:lnTo>
                    <a:lnTo>
                      <a:pt x="318" y="1735"/>
                    </a:lnTo>
                    <a:lnTo>
                      <a:pt x="313" y="1737"/>
                    </a:lnTo>
                    <a:lnTo>
                      <a:pt x="313" y="1737"/>
                    </a:lnTo>
                    <a:lnTo>
                      <a:pt x="308" y="1735"/>
                    </a:lnTo>
                    <a:lnTo>
                      <a:pt x="302" y="1734"/>
                    </a:lnTo>
                    <a:lnTo>
                      <a:pt x="297" y="1732"/>
                    </a:lnTo>
                    <a:lnTo>
                      <a:pt x="294" y="1729"/>
                    </a:lnTo>
                    <a:lnTo>
                      <a:pt x="294" y="1729"/>
                    </a:lnTo>
                    <a:lnTo>
                      <a:pt x="291" y="1725"/>
                    </a:lnTo>
                    <a:lnTo>
                      <a:pt x="287" y="1720"/>
                    </a:lnTo>
                    <a:lnTo>
                      <a:pt x="286" y="1715"/>
                    </a:lnTo>
                    <a:lnTo>
                      <a:pt x="285" y="1708"/>
                    </a:lnTo>
                    <a:lnTo>
                      <a:pt x="285" y="1708"/>
                    </a:lnTo>
                    <a:lnTo>
                      <a:pt x="286" y="1703"/>
                    </a:lnTo>
                    <a:lnTo>
                      <a:pt x="287" y="1698"/>
                    </a:lnTo>
                    <a:lnTo>
                      <a:pt x="290" y="1693"/>
                    </a:lnTo>
                    <a:lnTo>
                      <a:pt x="294" y="1689"/>
                    </a:lnTo>
                    <a:lnTo>
                      <a:pt x="294" y="168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Freeform 374">
                <a:extLst>
                  <a:ext uri="{FF2B5EF4-FFF2-40B4-BE49-F238E27FC236}">
                    <a16:creationId xmlns:a16="http://schemas.microsoft.com/office/drawing/2014/main" id="{9A3AC3AF-71D5-44A8-A7E9-B1EB0E9820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95608" y="2019300"/>
                <a:ext cx="1411605" cy="3136900"/>
              </a:xfrm>
              <a:custGeom>
                <a:avLst/>
                <a:gdLst>
                  <a:gd name="T0" fmla="*/ 112 w 1322"/>
                  <a:gd name="T1" fmla="*/ 2065 h 2941"/>
                  <a:gd name="T2" fmla="*/ 257 w 1322"/>
                  <a:gd name="T3" fmla="*/ 2479 h 2941"/>
                  <a:gd name="T4" fmla="*/ 540 w 1322"/>
                  <a:gd name="T5" fmla="*/ 2609 h 2941"/>
                  <a:gd name="T6" fmla="*/ 752 w 1322"/>
                  <a:gd name="T7" fmla="*/ 2781 h 2941"/>
                  <a:gd name="T8" fmla="*/ 896 w 1322"/>
                  <a:gd name="T9" fmla="*/ 2799 h 2941"/>
                  <a:gd name="T10" fmla="*/ 1109 w 1322"/>
                  <a:gd name="T11" fmla="*/ 2941 h 2941"/>
                  <a:gd name="T12" fmla="*/ 1313 w 1322"/>
                  <a:gd name="T13" fmla="*/ 2790 h 2941"/>
                  <a:gd name="T14" fmla="*/ 1236 w 1322"/>
                  <a:gd name="T15" fmla="*/ 1743 h 2941"/>
                  <a:gd name="T16" fmla="*/ 1042 w 1322"/>
                  <a:gd name="T17" fmla="*/ 1649 h 2941"/>
                  <a:gd name="T18" fmla="*/ 943 w 1322"/>
                  <a:gd name="T19" fmla="*/ 1708 h 2941"/>
                  <a:gd name="T20" fmla="*/ 1032 w 1322"/>
                  <a:gd name="T21" fmla="*/ 1773 h 2941"/>
                  <a:gd name="T22" fmla="*/ 1195 w 1322"/>
                  <a:gd name="T23" fmla="*/ 1762 h 2941"/>
                  <a:gd name="T24" fmla="*/ 1280 w 1322"/>
                  <a:gd name="T25" fmla="*/ 2761 h 2941"/>
                  <a:gd name="T26" fmla="*/ 1109 w 1322"/>
                  <a:gd name="T27" fmla="*/ 2901 h 2941"/>
                  <a:gd name="T28" fmla="*/ 936 w 1322"/>
                  <a:gd name="T29" fmla="*/ 2794 h 2941"/>
                  <a:gd name="T30" fmla="*/ 871 w 1322"/>
                  <a:gd name="T31" fmla="*/ 2689 h 2941"/>
                  <a:gd name="T32" fmla="*/ 734 w 1322"/>
                  <a:gd name="T33" fmla="*/ 2740 h 2941"/>
                  <a:gd name="T34" fmla="*/ 577 w 1322"/>
                  <a:gd name="T35" fmla="*/ 2583 h 2941"/>
                  <a:gd name="T36" fmla="*/ 668 w 1322"/>
                  <a:gd name="T37" fmla="*/ 2337 h 2941"/>
                  <a:gd name="T38" fmla="*/ 649 w 1322"/>
                  <a:gd name="T39" fmla="*/ 2303 h 2941"/>
                  <a:gd name="T40" fmla="*/ 397 w 1322"/>
                  <a:gd name="T41" fmla="*/ 2505 h 2941"/>
                  <a:gd name="T42" fmla="*/ 259 w 1322"/>
                  <a:gd name="T43" fmla="*/ 2393 h 2941"/>
                  <a:gd name="T44" fmla="*/ 318 w 1322"/>
                  <a:gd name="T45" fmla="*/ 1920 h 2941"/>
                  <a:gd name="T46" fmla="*/ 327 w 1322"/>
                  <a:gd name="T47" fmla="*/ 1870 h 2941"/>
                  <a:gd name="T48" fmla="*/ 217 w 1322"/>
                  <a:gd name="T49" fmla="*/ 2058 h 2941"/>
                  <a:gd name="T50" fmla="*/ 44 w 1322"/>
                  <a:gd name="T51" fmla="*/ 1901 h 2941"/>
                  <a:gd name="T52" fmla="*/ 117 w 1322"/>
                  <a:gd name="T53" fmla="*/ 1285 h 2941"/>
                  <a:gd name="T54" fmla="*/ 237 w 1322"/>
                  <a:gd name="T55" fmla="*/ 1205 h 2941"/>
                  <a:gd name="T56" fmla="*/ 218 w 1322"/>
                  <a:gd name="T57" fmla="*/ 891 h 2941"/>
                  <a:gd name="T58" fmla="*/ 316 w 1322"/>
                  <a:gd name="T59" fmla="*/ 974 h 2941"/>
                  <a:gd name="T60" fmla="*/ 474 w 1322"/>
                  <a:gd name="T61" fmla="*/ 1026 h 2941"/>
                  <a:gd name="T62" fmla="*/ 341 w 1322"/>
                  <a:gd name="T63" fmla="*/ 930 h 2941"/>
                  <a:gd name="T64" fmla="*/ 386 w 1322"/>
                  <a:gd name="T65" fmla="*/ 516 h 2941"/>
                  <a:gd name="T66" fmla="*/ 594 w 1322"/>
                  <a:gd name="T67" fmla="*/ 550 h 2941"/>
                  <a:gd name="T68" fmla="*/ 752 w 1322"/>
                  <a:gd name="T69" fmla="*/ 579 h 2941"/>
                  <a:gd name="T70" fmla="*/ 584 w 1322"/>
                  <a:gd name="T71" fmla="*/ 455 h 2941"/>
                  <a:gd name="T72" fmla="*/ 640 w 1322"/>
                  <a:gd name="T73" fmla="*/ 195 h 2941"/>
                  <a:gd name="T74" fmla="*/ 829 w 1322"/>
                  <a:gd name="T75" fmla="*/ 167 h 2941"/>
                  <a:gd name="T76" fmla="*/ 923 w 1322"/>
                  <a:gd name="T77" fmla="*/ 324 h 2941"/>
                  <a:gd name="T78" fmla="*/ 973 w 1322"/>
                  <a:gd name="T79" fmla="*/ 91 h 2941"/>
                  <a:gd name="T80" fmla="*/ 1176 w 1322"/>
                  <a:gd name="T81" fmla="*/ 54 h 2941"/>
                  <a:gd name="T82" fmla="*/ 1283 w 1322"/>
                  <a:gd name="T83" fmla="*/ 1098 h 2941"/>
                  <a:gd name="T84" fmla="*/ 1193 w 1322"/>
                  <a:gd name="T85" fmla="*/ 1208 h 2941"/>
                  <a:gd name="T86" fmla="*/ 914 w 1322"/>
                  <a:gd name="T87" fmla="*/ 1277 h 2941"/>
                  <a:gd name="T88" fmla="*/ 869 w 1322"/>
                  <a:gd name="T89" fmla="*/ 1508 h 2941"/>
                  <a:gd name="T90" fmla="*/ 776 w 1322"/>
                  <a:gd name="T91" fmla="*/ 1597 h 2941"/>
                  <a:gd name="T92" fmla="*/ 925 w 1322"/>
                  <a:gd name="T93" fmla="*/ 1477 h 2941"/>
                  <a:gd name="T94" fmla="*/ 977 w 1322"/>
                  <a:gd name="T95" fmla="*/ 1270 h 2941"/>
                  <a:gd name="T96" fmla="*/ 1256 w 1322"/>
                  <a:gd name="T97" fmla="*/ 1225 h 2941"/>
                  <a:gd name="T98" fmla="*/ 1318 w 1322"/>
                  <a:gd name="T99" fmla="*/ 172 h 2941"/>
                  <a:gd name="T100" fmla="*/ 1107 w 1322"/>
                  <a:gd name="T101" fmla="*/ 0 h 2941"/>
                  <a:gd name="T102" fmla="*/ 917 w 1322"/>
                  <a:gd name="T103" fmla="*/ 99 h 2941"/>
                  <a:gd name="T104" fmla="*/ 752 w 1322"/>
                  <a:gd name="T105" fmla="*/ 115 h 2941"/>
                  <a:gd name="T106" fmla="*/ 546 w 1322"/>
                  <a:gd name="T107" fmla="*/ 266 h 2941"/>
                  <a:gd name="T108" fmla="*/ 388 w 1322"/>
                  <a:gd name="T109" fmla="*/ 466 h 2941"/>
                  <a:gd name="T110" fmla="*/ 279 w 1322"/>
                  <a:gd name="T111" fmla="*/ 827 h 2941"/>
                  <a:gd name="T112" fmla="*/ 136 w 1322"/>
                  <a:gd name="T113" fmla="*/ 953 h 2941"/>
                  <a:gd name="T114" fmla="*/ 19 w 1322"/>
                  <a:gd name="T115" fmla="*/ 1339 h 2941"/>
                  <a:gd name="T116" fmla="*/ 1029 w 1322"/>
                  <a:gd name="T117" fmla="*/ 1729 h 2941"/>
                  <a:gd name="T118" fmla="*/ 982 w 1322"/>
                  <a:gd name="T119" fmla="*/ 1708 h 2941"/>
                  <a:gd name="T120" fmla="*/ 1030 w 1322"/>
                  <a:gd name="T121" fmla="*/ 1689 h 2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322" h="2941">
                    <a:moveTo>
                      <a:pt x="0" y="1436"/>
                    </a:moveTo>
                    <a:lnTo>
                      <a:pt x="0" y="1865"/>
                    </a:lnTo>
                    <a:lnTo>
                      <a:pt x="0" y="1865"/>
                    </a:lnTo>
                    <a:lnTo>
                      <a:pt x="1" y="1887"/>
                    </a:lnTo>
                    <a:lnTo>
                      <a:pt x="4" y="1910"/>
                    </a:lnTo>
                    <a:lnTo>
                      <a:pt x="10" y="1931"/>
                    </a:lnTo>
                    <a:lnTo>
                      <a:pt x="17" y="1951"/>
                    </a:lnTo>
                    <a:lnTo>
                      <a:pt x="26" y="1972"/>
                    </a:lnTo>
                    <a:lnTo>
                      <a:pt x="37" y="1990"/>
                    </a:lnTo>
                    <a:lnTo>
                      <a:pt x="49" y="2008"/>
                    </a:lnTo>
                    <a:lnTo>
                      <a:pt x="63" y="2023"/>
                    </a:lnTo>
                    <a:lnTo>
                      <a:pt x="78" y="2039"/>
                    </a:lnTo>
                    <a:lnTo>
                      <a:pt x="94" y="2053"/>
                    </a:lnTo>
                    <a:lnTo>
                      <a:pt x="112" y="2065"/>
                    </a:lnTo>
                    <a:lnTo>
                      <a:pt x="131" y="2075"/>
                    </a:lnTo>
                    <a:lnTo>
                      <a:pt x="152" y="2083"/>
                    </a:lnTo>
                    <a:lnTo>
                      <a:pt x="172" y="2090"/>
                    </a:lnTo>
                    <a:lnTo>
                      <a:pt x="194" y="2095"/>
                    </a:lnTo>
                    <a:lnTo>
                      <a:pt x="217" y="2098"/>
                    </a:lnTo>
                    <a:lnTo>
                      <a:pt x="217" y="2364"/>
                    </a:lnTo>
                    <a:lnTo>
                      <a:pt x="217" y="2364"/>
                    </a:lnTo>
                    <a:lnTo>
                      <a:pt x="217" y="2384"/>
                    </a:lnTo>
                    <a:lnTo>
                      <a:pt x="220" y="2402"/>
                    </a:lnTo>
                    <a:lnTo>
                      <a:pt x="225" y="2418"/>
                    </a:lnTo>
                    <a:lnTo>
                      <a:pt x="230" y="2435"/>
                    </a:lnTo>
                    <a:lnTo>
                      <a:pt x="238" y="2451"/>
                    </a:lnTo>
                    <a:lnTo>
                      <a:pt x="247" y="2466"/>
                    </a:lnTo>
                    <a:lnTo>
                      <a:pt x="257" y="2479"/>
                    </a:lnTo>
                    <a:lnTo>
                      <a:pt x="270" y="2493"/>
                    </a:lnTo>
                    <a:lnTo>
                      <a:pt x="282" y="2504"/>
                    </a:lnTo>
                    <a:lnTo>
                      <a:pt x="296" y="2514"/>
                    </a:lnTo>
                    <a:lnTo>
                      <a:pt x="311" y="2523"/>
                    </a:lnTo>
                    <a:lnTo>
                      <a:pt x="327" y="2531"/>
                    </a:lnTo>
                    <a:lnTo>
                      <a:pt x="343" y="2537"/>
                    </a:lnTo>
                    <a:lnTo>
                      <a:pt x="361" y="2541"/>
                    </a:lnTo>
                    <a:lnTo>
                      <a:pt x="379" y="2544"/>
                    </a:lnTo>
                    <a:lnTo>
                      <a:pt x="397" y="2546"/>
                    </a:lnTo>
                    <a:lnTo>
                      <a:pt x="536" y="2546"/>
                    </a:lnTo>
                    <a:lnTo>
                      <a:pt x="536" y="2565"/>
                    </a:lnTo>
                    <a:lnTo>
                      <a:pt x="536" y="2565"/>
                    </a:lnTo>
                    <a:lnTo>
                      <a:pt x="537" y="2587"/>
                    </a:lnTo>
                    <a:lnTo>
                      <a:pt x="540" y="2609"/>
                    </a:lnTo>
                    <a:lnTo>
                      <a:pt x="546" y="2629"/>
                    </a:lnTo>
                    <a:lnTo>
                      <a:pt x="554" y="2649"/>
                    </a:lnTo>
                    <a:lnTo>
                      <a:pt x="563" y="2667"/>
                    </a:lnTo>
                    <a:lnTo>
                      <a:pt x="573" y="2685"/>
                    </a:lnTo>
                    <a:lnTo>
                      <a:pt x="585" y="2702"/>
                    </a:lnTo>
                    <a:lnTo>
                      <a:pt x="600" y="2718"/>
                    </a:lnTo>
                    <a:lnTo>
                      <a:pt x="614" y="2731"/>
                    </a:lnTo>
                    <a:lnTo>
                      <a:pt x="631" y="2744"/>
                    </a:lnTo>
                    <a:lnTo>
                      <a:pt x="649" y="2755"/>
                    </a:lnTo>
                    <a:lnTo>
                      <a:pt x="667" y="2764"/>
                    </a:lnTo>
                    <a:lnTo>
                      <a:pt x="688" y="2771"/>
                    </a:lnTo>
                    <a:lnTo>
                      <a:pt x="708" y="2776"/>
                    </a:lnTo>
                    <a:lnTo>
                      <a:pt x="729" y="2780"/>
                    </a:lnTo>
                    <a:lnTo>
                      <a:pt x="752" y="2781"/>
                    </a:lnTo>
                    <a:lnTo>
                      <a:pt x="782" y="2781"/>
                    </a:lnTo>
                    <a:lnTo>
                      <a:pt x="782" y="2781"/>
                    </a:lnTo>
                    <a:lnTo>
                      <a:pt x="797" y="2780"/>
                    </a:lnTo>
                    <a:lnTo>
                      <a:pt x="811" y="2777"/>
                    </a:lnTo>
                    <a:lnTo>
                      <a:pt x="825" y="2774"/>
                    </a:lnTo>
                    <a:lnTo>
                      <a:pt x="838" y="2770"/>
                    </a:lnTo>
                    <a:lnTo>
                      <a:pt x="851" y="2763"/>
                    </a:lnTo>
                    <a:lnTo>
                      <a:pt x="862" y="2755"/>
                    </a:lnTo>
                    <a:lnTo>
                      <a:pt x="873" y="2747"/>
                    </a:lnTo>
                    <a:lnTo>
                      <a:pt x="883" y="2738"/>
                    </a:lnTo>
                    <a:lnTo>
                      <a:pt x="883" y="2738"/>
                    </a:lnTo>
                    <a:lnTo>
                      <a:pt x="886" y="2758"/>
                    </a:lnTo>
                    <a:lnTo>
                      <a:pt x="890" y="2779"/>
                    </a:lnTo>
                    <a:lnTo>
                      <a:pt x="896" y="2799"/>
                    </a:lnTo>
                    <a:lnTo>
                      <a:pt x="904" y="2817"/>
                    </a:lnTo>
                    <a:lnTo>
                      <a:pt x="913" y="2835"/>
                    </a:lnTo>
                    <a:lnTo>
                      <a:pt x="924" y="2852"/>
                    </a:lnTo>
                    <a:lnTo>
                      <a:pt x="936" y="2867"/>
                    </a:lnTo>
                    <a:lnTo>
                      <a:pt x="950" y="2881"/>
                    </a:lnTo>
                    <a:lnTo>
                      <a:pt x="964" y="2894"/>
                    </a:lnTo>
                    <a:lnTo>
                      <a:pt x="981" y="2906"/>
                    </a:lnTo>
                    <a:lnTo>
                      <a:pt x="998" y="2916"/>
                    </a:lnTo>
                    <a:lnTo>
                      <a:pt x="1016" y="2925"/>
                    </a:lnTo>
                    <a:lnTo>
                      <a:pt x="1035" y="2932"/>
                    </a:lnTo>
                    <a:lnTo>
                      <a:pt x="1056" y="2936"/>
                    </a:lnTo>
                    <a:lnTo>
                      <a:pt x="1076" y="2939"/>
                    </a:lnTo>
                    <a:lnTo>
                      <a:pt x="1097" y="2941"/>
                    </a:lnTo>
                    <a:lnTo>
                      <a:pt x="1109" y="2941"/>
                    </a:lnTo>
                    <a:lnTo>
                      <a:pt x="1109" y="2941"/>
                    </a:lnTo>
                    <a:lnTo>
                      <a:pt x="1130" y="2939"/>
                    </a:lnTo>
                    <a:lnTo>
                      <a:pt x="1151" y="2936"/>
                    </a:lnTo>
                    <a:lnTo>
                      <a:pt x="1172" y="2930"/>
                    </a:lnTo>
                    <a:lnTo>
                      <a:pt x="1192" y="2924"/>
                    </a:lnTo>
                    <a:lnTo>
                      <a:pt x="1210" y="2915"/>
                    </a:lnTo>
                    <a:lnTo>
                      <a:pt x="1228" y="2903"/>
                    </a:lnTo>
                    <a:lnTo>
                      <a:pt x="1245" y="2891"/>
                    </a:lnTo>
                    <a:lnTo>
                      <a:pt x="1259" y="2878"/>
                    </a:lnTo>
                    <a:lnTo>
                      <a:pt x="1274" y="2862"/>
                    </a:lnTo>
                    <a:lnTo>
                      <a:pt x="1286" y="2846"/>
                    </a:lnTo>
                    <a:lnTo>
                      <a:pt x="1297" y="2828"/>
                    </a:lnTo>
                    <a:lnTo>
                      <a:pt x="1306" y="2809"/>
                    </a:lnTo>
                    <a:lnTo>
                      <a:pt x="1313" y="2790"/>
                    </a:lnTo>
                    <a:lnTo>
                      <a:pt x="1318" y="2770"/>
                    </a:lnTo>
                    <a:lnTo>
                      <a:pt x="1321" y="2748"/>
                    </a:lnTo>
                    <a:lnTo>
                      <a:pt x="1322" y="2726"/>
                    </a:lnTo>
                    <a:lnTo>
                      <a:pt x="1322" y="1928"/>
                    </a:lnTo>
                    <a:lnTo>
                      <a:pt x="1322" y="1928"/>
                    </a:lnTo>
                    <a:lnTo>
                      <a:pt x="1321" y="1903"/>
                    </a:lnTo>
                    <a:lnTo>
                      <a:pt x="1318" y="1879"/>
                    </a:lnTo>
                    <a:lnTo>
                      <a:pt x="1312" y="1857"/>
                    </a:lnTo>
                    <a:lnTo>
                      <a:pt x="1303" y="1834"/>
                    </a:lnTo>
                    <a:lnTo>
                      <a:pt x="1293" y="1814"/>
                    </a:lnTo>
                    <a:lnTo>
                      <a:pt x="1282" y="1794"/>
                    </a:lnTo>
                    <a:lnTo>
                      <a:pt x="1268" y="1776"/>
                    </a:lnTo>
                    <a:lnTo>
                      <a:pt x="1253" y="1759"/>
                    </a:lnTo>
                    <a:lnTo>
                      <a:pt x="1236" y="1743"/>
                    </a:lnTo>
                    <a:lnTo>
                      <a:pt x="1218" y="1730"/>
                    </a:lnTo>
                    <a:lnTo>
                      <a:pt x="1197" y="1717"/>
                    </a:lnTo>
                    <a:lnTo>
                      <a:pt x="1177" y="1707"/>
                    </a:lnTo>
                    <a:lnTo>
                      <a:pt x="1155" y="1699"/>
                    </a:lnTo>
                    <a:lnTo>
                      <a:pt x="1132" y="1694"/>
                    </a:lnTo>
                    <a:lnTo>
                      <a:pt x="1109" y="1690"/>
                    </a:lnTo>
                    <a:lnTo>
                      <a:pt x="1084" y="1689"/>
                    </a:lnTo>
                    <a:lnTo>
                      <a:pt x="1075" y="1689"/>
                    </a:lnTo>
                    <a:lnTo>
                      <a:pt x="1075" y="1689"/>
                    </a:lnTo>
                    <a:lnTo>
                      <a:pt x="1070" y="1679"/>
                    </a:lnTo>
                    <a:lnTo>
                      <a:pt x="1066" y="1670"/>
                    </a:lnTo>
                    <a:lnTo>
                      <a:pt x="1059" y="1662"/>
                    </a:lnTo>
                    <a:lnTo>
                      <a:pt x="1051" y="1654"/>
                    </a:lnTo>
                    <a:lnTo>
                      <a:pt x="1042" y="1649"/>
                    </a:lnTo>
                    <a:lnTo>
                      <a:pt x="1032" y="1645"/>
                    </a:lnTo>
                    <a:lnTo>
                      <a:pt x="1022" y="1642"/>
                    </a:lnTo>
                    <a:lnTo>
                      <a:pt x="1011" y="1642"/>
                    </a:lnTo>
                    <a:lnTo>
                      <a:pt x="1011" y="1642"/>
                    </a:lnTo>
                    <a:lnTo>
                      <a:pt x="1004" y="1642"/>
                    </a:lnTo>
                    <a:lnTo>
                      <a:pt x="997" y="1643"/>
                    </a:lnTo>
                    <a:lnTo>
                      <a:pt x="985" y="1647"/>
                    </a:lnTo>
                    <a:lnTo>
                      <a:pt x="972" y="1653"/>
                    </a:lnTo>
                    <a:lnTo>
                      <a:pt x="963" y="1661"/>
                    </a:lnTo>
                    <a:lnTo>
                      <a:pt x="954" y="1671"/>
                    </a:lnTo>
                    <a:lnTo>
                      <a:pt x="949" y="1683"/>
                    </a:lnTo>
                    <a:lnTo>
                      <a:pt x="944" y="1695"/>
                    </a:lnTo>
                    <a:lnTo>
                      <a:pt x="943" y="1702"/>
                    </a:lnTo>
                    <a:lnTo>
                      <a:pt x="943" y="1708"/>
                    </a:lnTo>
                    <a:lnTo>
                      <a:pt x="943" y="1708"/>
                    </a:lnTo>
                    <a:lnTo>
                      <a:pt x="943" y="1716"/>
                    </a:lnTo>
                    <a:lnTo>
                      <a:pt x="944" y="1722"/>
                    </a:lnTo>
                    <a:lnTo>
                      <a:pt x="949" y="1735"/>
                    </a:lnTo>
                    <a:lnTo>
                      <a:pt x="954" y="1747"/>
                    </a:lnTo>
                    <a:lnTo>
                      <a:pt x="963" y="1757"/>
                    </a:lnTo>
                    <a:lnTo>
                      <a:pt x="972" y="1765"/>
                    </a:lnTo>
                    <a:lnTo>
                      <a:pt x="985" y="1770"/>
                    </a:lnTo>
                    <a:lnTo>
                      <a:pt x="997" y="1775"/>
                    </a:lnTo>
                    <a:lnTo>
                      <a:pt x="1004" y="1776"/>
                    </a:lnTo>
                    <a:lnTo>
                      <a:pt x="1011" y="1776"/>
                    </a:lnTo>
                    <a:lnTo>
                      <a:pt x="1011" y="1776"/>
                    </a:lnTo>
                    <a:lnTo>
                      <a:pt x="1022" y="1775"/>
                    </a:lnTo>
                    <a:lnTo>
                      <a:pt x="1032" y="1773"/>
                    </a:lnTo>
                    <a:lnTo>
                      <a:pt x="1042" y="1768"/>
                    </a:lnTo>
                    <a:lnTo>
                      <a:pt x="1051" y="1762"/>
                    </a:lnTo>
                    <a:lnTo>
                      <a:pt x="1059" y="1756"/>
                    </a:lnTo>
                    <a:lnTo>
                      <a:pt x="1066" y="1748"/>
                    </a:lnTo>
                    <a:lnTo>
                      <a:pt x="1070" y="1739"/>
                    </a:lnTo>
                    <a:lnTo>
                      <a:pt x="1075" y="1729"/>
                    </a:lnTo>
                    <a:lnTo>
                      <a:pt x="1084" y="1729"/>
                    </a:lnTo>
                    <a:lnTo>
                      <a:pt x="1084" y="1729"/>
                    </a:lnTo>
                    <a:lnTo>
                      <a:pt x="1104" y="1730"/>
                    </a:lnTo>
                    <a:lnTo>
                      <a:pt x="1124" y="1733"/>
                    </a:lnTo>
                    <a:lnTo>
                      <a:pt x="1142" y="1738"/>
                    </a:lnTo>
                    <a:lnTo>
                      <a:pt x="1161" y="1744"/>
                    </a:lnTo>
                    <a:lnTo>
                      <a:pt x="1178" y="1752"/>
                    </a:lnTo>
                    <a:lnTo>
                      <a:pt x="1195" y="1762"/>
                    </a:lnTo>
                    <a:lnTo>
                      <a:pt x="1210" y="1774"/>
                    </a:lnTo>
                    <a:lnTo>
                      <a:pt x="1224" y="1787"/>
                    </a:lnTo>
                    <a:lnTo>
                      <a:pt x="1237" y="1801"/>
                    </a:lnTo>
                    <a:lnTo>
                      <a:pt x="1249" y="1816"/>
                    </a:lnTo>
                    <a:lnTo>
                      <a:pt x="1258" y="1833"/>
                    </a:lnTo>
                    <a:lnTo>
                      <a:pt x="1267" y="1850"/>
                    </a:lnTo>
                    <a:lnTo>
                      <a:pt x="1274" y="1868"/>
                    </a:lnTo>
                    <a:lnTo>
                      <a:pt x="1279" y="1887"/>
                    </a:lnTo>
                    <a:lnTo>
                      <a:pt x="1282" y="1908"/>
                    </a:lnTo>
                    <a:lnTo>
                      <a:pt x="1283" y="1928"/>
                    </a:lnTo>
                    <a:lnTo>
                      <a:pt x="1283" y="2726"/>
                    </a:lnTo>
                    <a:lnTo>
                      <a:pt x="1283" y="2726"/>
                    </a:lnTo>
                    <a:lnTo>
                      <a:pt x="1282" y="2744"/>
                    </a:lnTo>
                    <a:lnTo>
                      <a:pt x="1280" y="2761"/>
                    </a:lnTo>
                    <a:lnTo>
                      <a:pt x="1275" y="2777"/>
                    </a:lnTo>
                    <a:lnTo>
                      <a:pt x="1270" y="2794"/>
                    </a:lnTo>
                    <a:lnTo>
                      <a:pt x="1262" y="2809"/>
                    </a:lnTo>
                    <a:lnTo>
                      <a:pt x="1253" y="2824"/>
                    </a:lnTo>
                    <a:lnTo>
                      <a:pt x="1243" y="2837"/>
                    </a:lnTo>
                    <a:lnTo>
                      <a:pt x="1231" y="2849"/>
                    </a:lnTo>
                    <a:lnTo>
                      <a:pt x="1219" y="2861"/>
                    </a:lnTo>
                    <a:lnTo>
                      <a:pt x="1205" y="2871"/>
                    </a:lnTo>
                    <a:lnTo>
                      <a:pt x="1191" y="2880"/>
                    </a:lnTo>
                    <a:lnTo>
                      <a:pt x="1176" y="2887"/>
                    </a:lnTo>
                    <a:lnTo>
                      <a:pt x="1160" y="2893"/>
                    </a:lnTo>
                    <a:lnTo>
                      <a:pt x="1143" y="2897"/>
                    </a:lnTo>
                    <a:lnTo>
                      <a:pt x="1125" y="2900"/>
                    </a:lnTo>
                    <a:lnTo>
                      <a:pt x="1109" y="2901"/>
                    </a:lnTo>
                    <a:lnTo>
                      <a:pt x="1097" y="2901"/>
                    </a:lnTo>
                    <a:lnTo>
                      <a:pt x="1097" y="2901"/>
                    </a:lnTo>
                    <a:lnTo>
                      <a:pt x="1079" y="2900"/>
                    </a:lnTo>
                    <a:lnTo>
                      <a:pt x="1062" y="2897"/>
                    </a:lnTo>
                    <a:lnTo>
                      <a:pt x="1045" y="2893"/>
                    </a:lnTo>
                    <a:lnTo>
                      <a:pt x="1030" y="2887"/>
                    </a:lnTo>
                    <a:lnTo>
                      <a:pt x="1014" y="2880"/>
                    </a:lnTo>
                    <a:lnTo>
                      <a:pt x="999" y="2871"/>
                    </a:lnTo>
                    <a:lnTo>
                      <a:pt x="986" y="2861"/>
                    </a:lnTo>
                    <a:lnTo>
                      <a:pt x="973" y="2849"/>
                    </a:lnTo>
                    <a:lnTo>
                      <a:pt x="962" y="2837"/>
                    </a:lnTo>
                    <a:lnTo>
                      <a:pt x="952" y="2824"/>
                    </a:lnTo>
                    <a:lnTo>
                      <a:pt x="944" y="2809"/>
                    </a:lnTo>
                    <a:lnTo>
                      <a:pt x="936" y="2794"/>
                    </a:lnTo>
                    <a:lnTo>
                      <a:pt x="931" y="2777"/>
                    </a:lnTo>
                    <a:lnTo>
                      <a:pt x="926" y="2761"/>
                    </a:lnTo>
                    <a:lnTo>
                      <a:pt x="924" y="2744"/>
                    </a:lnTo>
                    <a:lnTo>
                      <a:pt x="923" y="2726"/>
                    </a:lnTo>
                    <a:lnTo>
                      <a:pt x="923" y="2641"/>
                    </a:lnTo>
                    <a:lnTo>
                      <a:pt x="923" y="2539"/>
                    </a:lnTo>
                    <a:lnTo>
                      <a:pt x="882" y="2539"/>
                    </a:lnTo>
                    <a:lnTo>
                      <a:pt x="882" y="2641"/>
                    </a:lnTo>
                    <a:lnTo>
                      <a:pt x="882" y="2641"/>
                    </a:lnTo>
                    <a:lnTo>
                      <a:pt x="882" y="2651"/>
                    </a:lnTo>
                    <a:lnTo>
                      <a:pt x="881" y="2662"/>
                    </a:lnTo>
                    <a:lnTo>
                      <a:pt x="878" y="2671"/>
                    </a:lnTo>
                    <a:lnTo>
                      <a:pt x="874" y="2681"/>
                    </a:lnTo>
                    <a:lnTo>
                      <a:pt x="871" y="2689"/>
                    </a:lnTo>
                    <a:lnTo>
                      <a:pt x="865" y="2698"/>
                    </a:lnTo>
                    <a:lnTo>
                      <a:pt x="860" y="2704"/>
                    </a:lnTo>
                    <a:lnTo>
                      <a:pt x="853" y="2712"/>
                    </a:lnTo>
                    <a:lnTo>
                      <a:pt x="846" y="2718"/>
                    </a:lnTo>
                    <a:lnTo>
                      <a:pt x="838" y="2723"/>
                    </a:lnTo>
                    <a:lnTo>
                      <a:pt x="829" y="2729"/>
                    </a:lnTo>
                    <a:lnTo>
                      <a:pt x="821" y="2732"/>
                    </a:lnTo>
                    <a:lnTo>
                      <a:pt x="811" y="2736"/>
                    </a:lnTo>
                    <a:lnTo>
                      <a:pt x="802" y="2739"/>
                    </a:lnTo>
                    <a:lnTo>
                      <a:pt x="792" y="2740"/>
                    </a:lnTo>
                    <a:lnTo>
                      <a:pt x="782" y="2740"/>
                    </a:lnTo>
                    <a:lnTo>
                      <a:pt x="752" y="2740"/>
                    </a:lnTo>
                    <a:lnTo>
                      <a:pt x="752" y="2740"/>
                    </a:lnTo>
                    <a:lnTo>
                      <a:pt x="734" y="2740"/>
                    </a:lnTo>
                    <a:lnTo>
                      <a:pt x="717" y="2737"/>
                    </a:lnTo>
                    <a:lnTo>
                      <a:pt x="700" y="2732"/>
                    </a:lnTo>
                    <a:lnTo>
                      <a:pt x="683" y="2727"/>
                    </a:lnTo>
                    <a:lnTo>
                      <a:pt x="668" y="2720"/>
                    </a:lnTo>
                    <a:lnTo>
                      <a:pt x="654" y="2711"/>
                    </a:lnTo>
                    <a:lnTo>
                      <a:pt x="640" y="2701"/>
                    </a:lnTo>
                    <a:lnTo>
                      <a:pt x="628" y="2690"/>
                    </a:lnTo>
                    <a:lnTo>
                      <a:pt x="617" y="2676"/>
                    </a:lnTo>
                    <a:lnTo>
                      <a:pt x="606" y="2663"/>
                    </a:lnTo>
                    <a:lnTo>
                      <a:pt x="597" y="2649"/>
                    </a:lnTo>
                    <a:lnTo>
                      <a:pt x="590" y="2633"/>
                    </a:lnTo>
                    <a:lnTo>
                      <a:pt x="584" y="2618"/>
                    </a:lnTo>
                    <a:lnTo>
                      <a:pt x="579" y="2601"/>
                    </a:lnTo>
                    <a:lnTo>
                      <a:pt x="577" y="2583"/>
                    </a:lnTo>
                    <a:lnTo>
                      <a:pt x="576" y="2565"/>
                    </a:lnTo>
                    <a:lnTo>
                      <a:pt x="576" y="2493"/>
                    </a:lnTo>
                    <a:lnTo>
                      <a:pt x="576" y="2493"/>
                    </a:lnTo>
                    <a:lnTo>
                      <a:pt x="577" y="2475"/>
                    </a:lnTo>
                    <a:lnTo>
                      <a:pt x="579" y="2457"/>
                    </a:lnTo>
                    <a:lnTo>
                      <a:pt x="584" y="2440"/>
                    </a:lnTo>
                    <a:lnTo>
                      <a:pt x="590" y="2424"/>
                    </a:lnTo>
                    <a:lnTo>
                      <a:pt x="597" y="2408"/>
                    </a:lnTo>
                    <a:lnTo>
                      <a:pt x="606" y="2394"/>
                    </a:lnTo>
                    <a:lnTo>
                      <a:pt x="617" y="2380"/>
                    </a:lnTo>
                    <a:lnTo>
                      <a:pt x="628" y="2368"/>
                    </a:lnTo>
                    <a:lnTo>
                      <a:pt x="640" y="2357"/>
                    </a:lnTo>
                    <a:lnTo>
                      <a:pt x="654" y="2346"/>
                    </a:lnTo>
                    <a:lnTo>
                      <a:pt x="668" y="2337"/>
                    </a:lnTo>
                    <a:lnTo>
                      <a:pt x="683" y="2331"/>
                    </a:lnTo>
                    <a:lnTo>
                      <a:pt x="700" y="2325"/>
                    </a:lnTo>
                    <a:lnTo>
                      <a:pt x="717" y="2321"/>
                    </a:lnTo>
                    <a:lnTo>
                      <a:pt x="734" y="2317"/>
                    </a:lnTo>
                    <a:lnTo>
                      <a:pt x="752" y="2317"/>
                    </a:lnTo>
                    <a:lnTo>
                      <a:pt x="993" y="2317"/>
                    </a:lnTo>
                    <a:lnTo>
                      <a:pt x="993" y="2277"/>
                    </a:lnTo>
                    <a:lnTo>
                      <a:pt x="752" y="2277"/>
                    </a:lnTo>
                    <a:lnTo>
                      <a:pt x="752" y="2277"/>
                    </a:lnTo>
                    <a:lnTo>
                      <a:pt x="729" y="2278"/>
                    </a:lnTo>
                    <a:lnTo>
                      <a:pt x="708" y="2281"/>
                    </a:lnTo>
                    <a:lnTo>
                      <a:pt x="688" y="2287"/>
                    </a:lnTo>
                    <a:lnTo>
                      <a:pt x="667" y="2294"/>
                    </a:lnTo>
                    <a:lnTo>
                      <a:pt x="649" y="2303"/>
                    </a:lnTo>
                    <a:lnTo>
                      <a:pt x="631" y="2314"/>
                    </a:lnTo>
                    <a:lnTo>
                      <a:pt x="614" y="2326"/>
                    </a:lnTo>
                    <a:lnTo>
                      <a:pt x="600" y="2340"/>
                    </a:lnTo>
                    <a:lnTo>
                      <a:pt x="585" y="2355"/>
                    </a:lnTo>
                    <a:lnTo>
                      <a:pt x="573" y="2372"/>
                    </a:lnTo>
                    <a:lnTo>
                      <a:pt x="563" y="2389"/>
                    </a:lnTo>
                    <a:lnTo>
                      <a:pt x="554" y="2408"/>
                    </a:lnTo>
                    <a:lnTo>
                      <a:pt x="546" y="2429"/>
                    </a:lnTo>
                    <a:lnTo>
                      <a:pt x="540" y="2449"/>
                    </a:lnTo>
                    <a:lnTo>
                      <a:pt x="537" y="2470"/>
                    </a:lnTo>
                    <a:lnTo>
                      <a:pt x="536" y="2493"/>
                    </a:lnTo>
                    <a:lnTo>
                      <a:pt x="536" y="2505"/>
                    </a:lnTo>
                    <a:lnTo>
                      <a:pt x="397" y="2505"/>
                    </a:lnTo>
                    <a:lnTo>
                      <a:pt x="397" y="2505"/>
                    </a:lnTo>
                    <a:lnTo>
                      <a:pt x="382" y="2505"/>
                    </a:lnTo>
                    <a:lnTo>
                      <a:pt x="369" y="2503"/>
                    </a:lnTo>
                    <a:lnTo>
                      <a:pt x="355" y="2499"/>
                    </a:lnTo>
                    <a:lnTo>
                      <a:pt x="342" y="2494"/>
                    </a:lnTo>
                    <a:lnTo>
                      <a:pt x="330" y="2488"/>
                    </a:lnTo>
                    <a:lnTo>
                      <a:pt x="318" y="2481"/>
                    </a:lnTo>
                    <a:lnTo>
                      <a:pt x="307" y="2474"/>
                    </a:lnTo>
                    <a:lnTo>
                      <a:pt x="298" y="2465"/>
                    </a:lnTo>
                    <a:lnTo>
                      <a:pt x="288" y="2454"/>
                    </a:lnTo>
                    <a:lnTo>
                      <a:pt x="280" y="2443"/>
                    </a:lnTo>
                    <a:lnTo>
                      <a:pt x="273" y="2432"/>
                    </a:lnTo>
                    <a:lnTo>
                      <a:pt x="268" y="2420"/>
                    </a:lnTo>
                    <a:lnTo>
                      <a:pt x="263" y="2406"/>
                    </a:lnTo>
                    <a:lnTo>
                      <a:pt x="259" y="2393"/>
                    </a:lnTo>
                    <a:lnTo>
                      <a:pt x="257" y="2379"/>
                    </a:lnTo>
                    <a:lnTo>
                      <a:pt x="256" y="2364"/>
                    </a:lnTo>
                    <a:lnTo>
                      <a:pt x="256" y="2036"/>
                    </a:lnTo>
                    <a:lnTo>
                      <a:pt x="256" y="2036"/>
                    </a:lnTo>
                    <a:lnTo>
                      <a:pt x="257" y="2021"/>
                    </a:lnTo>
                    <a:lnTo>
                      <a:pt x="259" y="2008"/>
                    </a:lnTo>
                    <a:lnTo>
                      <a:pt x="263" y="1994"/>
                    </a:lnTo>
                    <a:lnTo>
                      <a:pt x="268" y="1982"/>
                    </a:lnTo>
                    <a:lnTo>
                      <a:pt x="273" y="1969"/>
                    </a:lnTo>
                    <a:lnTo>
                      <a:pt x="280" y="1957"/>
                    </a:lnTo>
                    <a:lnTo>
                      <a:pt x="288" y="1947"/>
                    </a:lnTo>
                    <a:lnTo>
                      <a:pt x="298" y="1937"/>
                    </a:lnTo>
                    <a:lnTo>
                      <a:pt x="307" y="1928"/>
                    </a:lnTo>
                    <a:lnTo>
                      <a:pt x="318" y="1920"/>
                    </a:lnTo>
                    <a:lnTo>
                      <a:pt x="330" y="1912"/>
                    </a:lnTo>
                    <a:lnTo>
                      <a:pt x="342" y="1906"/>
                    </a:lnTo>
                    <a:lnTo>
                      <a:pt x="355" y="1902"/>
                    </a:lnTo>
                    <a:lnTo>
                      <a:pt x="369" y="1899"/>
                    </a:lnTo>
                    <a:lnTo>
                      <a:pt x="382" y="1896"/>
                    </a:lnTo>
                    <a:lnTo>
                      <a:pt x="397" y="1895"/>
                    </a:lnTo>
                    <a:lnTo>
                      <a:pt x="743" y="1895"/>
                    </a:lnTo>
                    <a:lnTo>
                      <a:pt x="743" y="1856"/>
                    </a:lnTo>
                    <a:lnTo>
                      <a:pt x="397" y="1856"/>
                    </a:lnTo>
                    <a:lnTo>
                      <a:pt x="397" y="1856"/>
                    </a:lnTo>
                    <a:lnTo>
                      <a:pt x="379" y="1857"/>
                    </a:lnTo>
                    <a:lnTo>
                      <a:pt x="361" y="1859"/>
                    </a:lnTo>
                    <a:lnTo>
                      <a:pt x="343" y="1864"/>
                    </a:lnTo>
                    <a:lnTo>
                      <a:pt x="327" y="1870"/>
                    </a:lnTo>
                    <a:lnTo>
                      <a:pt x="311" y="1877"/>
                    </a:lnTo>
                    <a:lnTo>
                      <a:pt x="296" y="1886"/>
                    </a:lnTo>
                    <a:lnTo>
                      <a:pt x="282" y="1897"/>
                    </a:lnTo>
                    <a:lnTo>
                      <a:pt x="270" y="1909"/>
                    </a:lnTo>
                    <a:lnTo>
                      <a:pt x="257" y="1921"/>
                    </a:lnTo>
                    <a:lnTo>
                      <a:pt x="247" y="1936"/>
                    </a:lnTo>
                    <a:lnTo>
                      <a:pt x="238" y="1950"/>
                    </a:lnTo>
                    <a:lnTo>
                      <a:pt x="230" y="1966"/>
                    </a:lnTo>
                    <a:lnTo>
                      <a:pt x="225" y="1983"/>
                    </a:lnTo>
                    <a:lnTo>
                      <a:pt x="220" y="2000"/>
                    </a:lnTo>
                    <a:lnTo>
                      <a:pt x="217" y="2018"/>
                    </a:lnTo>
                    <a:lnTo>
                      <a:pt x="217" y="2036"/>
                    </a:lnTo>
                    <a:lnTo>
                      <a:pt x="217" y="2058"/>
                    </a:lnTo>
                    <a:lnTo>
                      <a:pt x="217" y="2058"/>
                    </a:lnTo>
                    <a:lnTo>
                      <a:pt x="198" y="2056"/>
                    </a:lnTo>
                    <a:lnTo>
                      <a:pt x="181" y="2052"/>
                    </a:lnTo>
                    <a:lnTo>
                      <a:pt x="163" y="2046"/>
                    </a:lnTo>
                    <a:lnTo>
                      <a:pt x="147" y="2038"/>
                    </a:lnTo>
                    <a:lnTo>
                      <a:pt x="131" y="2029"/>
                    </a:lnTo>
                    <a:lnTo>
                      <a:pt x="117" y="2020"/>
                    </a:lnTo>
                    <a:lnTo>
                      <a:pt x="103" y="2009"/>
                    </a:lnTo>
                    <a:lnTo>
                      <a:pt x="91" y="1995"/>
                    </a:lnTo>
                    <a:lnTo>
                      <a:pt x="80" y="1982"/>
                    </a:lnTo>
                    <a:lnTo>
                      <a:pt x="69" y="1968"/>
                    </a:lnTo>
                    <a:lnTo>
                      <a:pt x="60" y="1953"/>
                    </a:lnTo>
                    <a:lnTo>
                      <a:pt x="54" y="1936"/>
                    </a:lnTo>
                    <a:lnTo>
                      <a:pt x="47" y="1919"/>
                    </a:lnTo>
                    <a:lnTo>
                      <a:pt x="44" y="1901"/>
                    </a:lnTo>
                    <a:lnTo>
                      <a:pt x="40" y="1883"/>
                    </a:lnTo>
                    <a:lnTo>
                      <a:pt x="39" y="1865"/>
                    </a:lnTo>
                    <a:lnTo>
                      <a:pt x="39" y="1436"/>
                    </a:lnTo>
                    <a:lnTo>
                      <a:pt x="39" y="1436"/>
                    </a:lnTo>
                    <a:lnTo>
                      <a:pt x="40" y="1419"/>
                    </a:lnTo>
                    <a:lnTo>
                      <a:pt x="42" y="1401"/>
                    </a:lnTo>
                    <a:lnTo>
                      <a:pt x="46" y="1384"/>
                    </a:lnTo>
                    <a:lnTo>
                      <a:pt x="50" y="1367"/>
                    </a:lnTo>
                    <a:lnTo>
                      <a:pt x="57" y="1351"/>
                    </a:lnTo>
                    <a:lnTo>
                      <a:pt x="66" y="1335"/>
                    </a:lnTo>
                    <a:lnTo>
                      <a:pt x="77" y="1319"/>
                    </a:lnTo>
                    <a:lnTo>
                      <a:pt x="91" y="1304"/>
                    </a:lnTo>
                    <a:lnTo>
                      <a:pt x="108" y="1291"/>
                    </a:lnTo>
                    <a:lnTo>
                      <a:pt x="117" y="1285"/>
                    </a:lnTo>
                    <a:lnTo>
                      <a:pt x="127" y="1279"/>
                    </a:lnTo>
                    <a:lnTo>
                      <a:pt x="138" y="1273"/>
                    </a:lnTo>
                    <a:lnTo>
                      <a:pt x="149" y="1268"/>
                    </a:lnTo>
                    <a:lnTo>
                      <a:pt x="162" y="1263"/>
                    </a:lnTo>
                    <a:lnTo>
                      <a:pt x="174" y="1258"/>
                    </a:lnTo>
                    <a:lnTo>
                      <a:pt x="189" y="1255"/>
                    </a:lnTo>
                    <a:lnTo>
                      <a:pt x="203" y="1252"/>
                    </a:lnTo>
                    <a:lnTo>
                      <a:pt x="236" y="1246"/>
                    </a:lnTo>
                    <a:lnTo>
                      <a:pt x="272" y="1243"/>
                    </a:lnTo>
                    <a:lnTo>
                      <a:pt x="313" y="1240"/>
                    </a:lnTo>
                    <a:lnTo>
                      <a:pt x="313" y="1201"/>
                    </a:lnTo>
                    <a:lnTo>
                      <a:pt x="313" y="1201"/>
                    </a:lnTo>
                    <a:lnTo>
                      <a:pt x="273" y="1202"/>
                    </a:lnTo>
                    <a:lnTo>
                      <a:pt x="237" y="1205"/>
                    </a:lnTo>
                    <a:lnTo>
                      <a:pt x="203" y="1211"/>
                    </a:lnTo>
                    <a:lnTo>
                      <a:pt x="172" y="1219"/>
                    </a:lnTo>
                    <a:lnTo>
                      <a:pt x="172" y="985"/>
                    </a:lnTo>
                    <a:lnTo>
                      <a:pt x="172" y="985"/>
                    </a:lnTo>
                    <a:lnTo>
                      <a:pt x="173" y="974"/>
                    </a:lnTo>
                    <a:lnTo>
                      <a:pt x="174" y="961"/>
                    </a:lnTo>
                    <a:lnTo>
                      <a:pt x="178" y="950"/>
                    </a:lnTo>
                    <a:lnTo>
                      <a:pt x="182" y="939"/>
                    </a:lnTo>
                    <a:lnTo>
                      <a:pt x="188" y="927"/>
                    </a:lnTo>
                    <a:lnTo>
                      <a:pt x="193" y="917"/>
                    </a:lnTo>
                    <a:lnTo>
                      <a:pt x="201" y="908"/>
                    </a:lnTo>
                    <a:lnTo>
                      <a:pt x="209" y="899"/>
                    </a:lnTo>
                    <a:lnTo>
                      <a:pt x="209" y="899"/>
                    </a:lnTo>
                    <a:lnTo>
                      <a:pt x="218" y="891"/>
                    </a:lnTo>
                    <a:lnTo>
                      <a:pt x="228" y="885"/>
                    </a:lnTo>
                    <a:lnTo>
                      <a:pt x="238" y="879"/>
                    </a:lnTo>
                    <a:lnTo>
                      <a:pt x="248" y="875"/>
                    </a:lnTo>
                    <a:lnTo>
                      <a:pt x="260" y="871"/>
                    </a:lnTo>
                    <a:lnTo>
                      <a:pt x="271" y="869"/>
                    </a:lnTo>
                    <a:lnTo>
                      <a:pt x="282" y="868"/>
                    </a:lnTo>
                    <a:lnTo>
                      <a:pt x="295" y="867"/>
                    </a:lnTo>
                    <a:lnTo>
                      <a:pt x="295" y="890"/>
                    </a:lnTo>
                    <a:lnTo>
                      <a:pt x="295" y="890"/>
                    </a:lnTo>
                    <a:lnTo>
                      <a:pt x="296" y="908"/>
                    </a:lnTo>
                    <a:lnTo>
                      <a:pt x="298" y="925"/>
                    </a:lnTo>
                    <a:lnTo>
                      <a:pt x="302" y="942"/>
                    </a:lnTo>
                    <a:lnTo>
                      <a:pt x="308" y="958"/>
                    </a:lnTo>
                    <a:lnTo>
                      <a:pt x="316" y="974"/>
                    </a:lnTo>
                    <a:lnTo>
                      <a:pt x="325" y="988"/>
                    </a:lnTo>
                    <a:lnTo>
                      <a:pt x="335" y="1002"/>
                    </a:lnTo>
                    <a:lnTo>
                      <a:pt x="346" y="1014"/>
                    </a:lnTo>
                    <a:lnTo>
                      <a:pt x="360" y="1025"/>
                    </a:lnTo>
                    <a:lnTo>
                      <a:pt x="373" y="1035"/>
                    </a:lnTo>
                    <a:lnTo>
                      <a:pt x="388" y="1044"/>
                    </a:lnTo>
                    <a:lnTo>
                      <a:pt x="404" y="1052"/>
                    </a:lnTo>
                    <a:lnTo>
                      <a:pt x="421" y="1058"/>
                    </a:lnTo>
                    <a:lnTo>
                      <a:pt x="438" y="1062"/>
                    </a:lnTo>
                    <a:lnTo>
                      <a:pt x="456" y="1065"/>
                    </a:lnTo>
                    <a:lnTo>
                      <a:pt x="474" y="1066"/>
                    </a:lnTo>
                    <a:lnTo>
                      <a:pt x="1056" y="1066"/>
                    </a:lnTo>
                    <a:lnTo>
                      <a:pt x="1056" y="1026"/>
                    </a:lnTo>
                    <a:lnTo>
                      <a:pt x="474" y="1026"/>
                    </a:lnTo>
                    <a:lnTo>
                      <a:pt x="474" y="1026"/>
                    </a:lnTo>
                    <a:lnTo>
                      <a:pt x="460" y="1025"/>
                    </a:lnTo>
                    <a:lnTo>
                      <a:pt x="445" y="1023"/>
                    </a:lnTo>
                    <a:lnTo>
                      <a:pt x="433" y="1020"/>
                    </a:lnTo>
                    <a:lnTo>
                      <a:pt x="420" y="1015"/>
                    </a:lnTo>
                    <a:lnTo>
                      <a:pt x="408" y="1010"/>
                    </a:lnTo>
                    <a:lnTo>
                      <a:pt x="396" y="1003"/>
                    </a:lnTo>
                    <a:lnTo>
                      <a:pt x="386" y="995"/>
                    </a:lnTo>
                    <a:lnTo>
                      <a:pt x="376" y="986"/>
                    </a:lnTo>
                    <a:lnTo>
                      <a:pt x="367" y="976"/>
                    </a:lnTo>
                    <a:lnTo>
                      <a:pt x="359" y="966"/>
                    </a:lnTo>
                    <a:lnTo>
                      <a:pt x="351" y="954"/>
                    </a:lnTo>
                    <a:lnTo>
                      <a:pt x="345" y="942"/>
                    </a:lnTo>
                    <a:lnTo>
                      <a:pt x="341" y="930"/>
                    </a:lnTo>
                    <a:lnTo>
                      <a:pt x="337" y="917"/>
                    </a:lnTo>
                    <a:lnTo>
                      <a:pt x="335" y="904"/>
                    </a:lnTo>
                    <a:lnTo>
                      <a:pt x="334" y="890"/>
                    </a:lnTo>
                    <a:lnTo>
                      <a:pt x="334" y="620"/>
                    </a:lnTo>
                    <a:lnTo>
                      <a:pt x="334" y="620"/>
                    </a:lnTo>
                    <a:lnTo>
                      <a:pt x="335" y="607"/>
                    </a:lnTo>
                    <a:lnTo>
                      <a:pt x="337" y="593"/>
                    </a:lnTo>
                    <a:lnTo>
                      <a:pt x="341" y="581"/>
                    </a:lnTo>
                    <a:lnTo>
                      <a:pt x="345" y="568"/>
                    </a:lnTo>
                    <a:lnTo>
                      <a:pt x="351" y="556"/>
                    </a:lnTo>
                    <a:lnTo>
                      <a:pt x="359" y="545"/>
                    </a:lnTo>
                    <a:lnTo>
                      <a:pt x="367" y="535"/>
                    </a:lnTo>
                    <a:lnTo>
                      <a:pt x="376" y="525"/>
                    </a:lnTo>
                    <a:lnTo>
                      <a:pt x="386" y="516"/>
                    </a:lnTo>
                    <a:lnTo>
                      <a:pt x="396" y="508"/>
                    </a:lnTo>
                    <a:lnTo>
                      <a:pt x="408" y="501"/>
                    </a:lnTo>
                    <a:lnTo>
                      <a:pt x="420" y="495"/>
                    </a:lnTo>
                    <a:lnTo>
                      <a:pt x="433" y="491"/>
                    </a:lnTo>
                    <a:lnTo>
                      <a:pt x="445" y="487"/>
                    </a:lnTo>
                    <a:lnTo>
                      <a:pt x="460" y="485"/>
                    </a:lnTo>
                    <a:lnTo>
                      <a:pt x="474" y="484"/>
                    </a:lnTo>
                    <a:lnTo>
                      <a:pt x="552" y="484"/>
                    </a:lnTo>
                    <a:lnTo>
                      <a:pt x="552" y="484"/>
                    </a:lnTo>
                    <a:lnTo>
                      <a:pt x="558" y="499"/>
                    </a:lnTo>
                    <a:lnTo>
                      <a:pt x="566" y="512"/>
                    </a:lnTo>
                    <a:lnTo>
                      <a:pt x="575" y="526"/>
                    </a:lnTo>
                    <a:lnTo>
                      <a:pt x="584" y="538"/>
                    </a:lnTo>
                    <a:lnTo>
                      <a:pt x="594" y="550"/>
                    </a:lnTo>
                    <a:lnTo>
                      <a:pt x="605" y="562"/>
                    </a:lnTo>
                    <a:lnTo>
                      <a:pt x="618" y="572"/>
                    </a:lnTo>
                    <a:lnTo>
                      <a:pt x="630" y="581"/>
                    </a:lnTo>
                    <a:lnTo>
                      <a:pt x="644" y="590"/>
                    </a:lnTo>
                    <a:lnTo>
                      <a:pt x="657" y="597"/>
                    </a:lnTo>
                    <a:lnTo>
                      <a:pt x="672" y="603"/>
                    </a:lnTo>
                    <a:lnTo>
                      <a:pt x="686" y="609"/>
                    </a:lnTo>
                    <a:lnTo>
                      <a:pt x="702" y="612"/>
                    </a:lnTo>
                    <a:lnTo>
                      <a:pt x="718" y="616"/>
                    </a:lnTo>
                    <a:lnTo>
                      <a:pt x="735" y="618"/>
                    </a:lnTo>
                    <a:lnTo>
                      <a:pt x="752" y="618"/>
                    </a:lnTo>
                    <a:lnTo>
                      <a:pt x="889" y="618"/>
                    </a:lnTo>
                    <a:lnTo>
                      <a:pt x="889" y="579"/>
                    </a:lnTo>
                    <a:lnTo>
                      <a:pt x="752" y="579"/>
                    </a:lnTo>
                    <a:lnTo>
                      <a:pt x="752" y="579"/>
                    </a:lnTo>
                    <a:lnTo>
                      <a:pt x="734" y="577"/>
                    </a:lnTo>
                    <a:lnTo>
                      <a:pt x="717" y="575"/>
                    </a:lnTo>
                    <a:lnTo>
                      <a:pt x="700" y="571"/>
                    </a:lnTo>
                    <a:lnTo>
                      <a:pt x="683" y="565"/>
                    </a:lnTo>
                    <a:lnTo>
                      <a:pt x="668" y="557"/>
                    </a:lnTo>
                    <a:lnTo>
                      <a:pt x="654" y="548"/>
                    </a:lnTo>
                    <a:lnTo>
                      <a:pt x="640" y="538"/>
                    </a:lnTo>
                    <a:lnTo>
                      <a:pt x="628" y="527"/>
                    </a:lnTo>
                    <a:lnTo>
                      <a:pt x="617" y="514"/>
                    </a:lnTo>
                    <a:lnTo>
                      <a:pt x="606" y="501"/>
                    </a:lnTo>
                    <a:lnTo>
                      <a:pt x="597" y="486"/>
                    </a:lnTo>
                    <a:lnTo>
                      <a:pt x="590" y="472"/>
                    </a:lnTo>
                    <a:lnTo>
                      <a:pt x="584" y="455"/>
                    </a:lnTo>
                    <a:lnTo>
                      <a:pt x="579" y="438"/>
                    </a:lnTo>
                    <a:lnTo>
                      <a:pt x="577" y="421"/>
                    </a:lnTo>
                    <a:lnTo>
                      <a:pt x="576" y="403"/>
                    </a:lnTo>
                    <a:lnTo>
                      <a:pt x="576" y="330"/>
                    </a:lnTo>
                    <a:lnTo>
                      <a:pt x="576" y="330"/>
                    </a:lnTo>
                    <a:lnTo>
                      <a:pt x="577" y="312"/>
                    </a:lnTo>
                    <a:lnTo>
                      <a:pt x="579" y="295"/>
                    </a:lnTo>
                    <a:lnTo>
                      <a:pt x="584" y="278"/>
                    </a:lnTo>
                    <a:lnTo>
                      <a:pt x="590" y="262"/>
                    </a:lnTo>
                    <a:lnTo>
                      <a:pt x="597" y="247"/>
                    </a:lnTo>
                    <a:lnTo>
                      <a:pt x="606" y="232"/>
                    </a:lnTo>
                    <a:lnTo>
                      <a:pt x="617" y="219"/>
                    </a:lnTo>
                    <a:lnTo>
                      <a:pt x="628" y="206"/>
                    </a:lnTo>
                    <a:lnTo>
                      <a:pt x="640" y="195"/>
                    </a:lnTo>
                    <a:lnTo>
                      <a:pt x="654" y="185"/>
                    </a:lnTo>
                    <a:lnTo>
                      <a:pt x="668" y="176"/>
                    </a:lnTo>
                    <a:lnTo>
                      <a:pt x="683" y="169"/>
                    </a:lnTo>
                    <a:lnTo>
                      <a:pt x="700" y="162"/>
                    </a:lnTo>
                    <a:lnTo>
                      <a:pt x="717" y="158"/>
                    </a:lnTo>
                    <a:lnTo>
                      <a:pt x="734" y="156"/>
                    </a:lnTo>
                    <a:lnTo>
                      <a:pt x="752" y="154"/>
                    </a:lnTo>
                    <a:lnTo>
                      <a:pt x="782" y="154"/>
                    </a:lnTo>
                    <a:lnTo>
                      <a:pt x="782" y="154"/>
                    </a:lnTo>
                    <a:lnTo>
                      <a:pt x="792" y="156"/>
                    </a:lnTo>
                    <a:lnTo>
                      <a:pt x="802" y="157"/>
                    </a:lnTo>
                    <a:lnTo>
                      <a:pt x="811" y="159"/>
                    </a:lnTo>
                    <a:lnTo>
                      <a:pt x="820" y="162"/>
                    </a:lnTo>
                    <a:lnTo>
                      <a:pt x="829" y="167"/>
                    </a:lnTo>
                    <a:lnTo>
                      <a:pt x="838" y="171"/>
                    </a:lnTo>
                    <a:lnTo>
                      <a:pt x="846" y="177"/>
                    </a:lnTo>
                    <a:lnTo>
                      <a:pt x="853" y="184"/>
                    </a:lnTo>
                    <a:lnTo>
                      <a:pt x="860" y="190"/>
                    </a:lnTo>
                    <a:lnTo>
                      <a:pt x="865" y="198"/>
                    </a:lnTo>
                    <a:lnTo>
                      <a:pt x="870" y="206"/>
                    </a:lnTo>
                    <a:lnTo>
                      <a:pt x="874" y="215"/>
                    </a:lnTo>
                    <a:lnTo>
                      <a:pt x="878" y="224"/>
                    </a:lnTo>
                    <a:lnTo>
                      <a:pt x="880" y="233"/>
                    </a:lnTo>
                    <a:lnTo>
                      <a:pt x="882" y="243"/>
                    </a:lnTo>
                    <a:lnTo>
                      <a:pt x="882" y="253"/>
                    </a:lnTo>
                    <a:lnTo>
                      <a:pt x="882" y="324"/>
                    </a:lnTo>
                    <a:lnTo>
                      <a:pt x="923" y="324"/>
                    </a:lnTo>
                    <a:lnTo>
                      <a:pt x="923" y="324"/>
                    </a:lnTo>
                    <a:lnTo>
                      <a:pt x="923" y="324"/>
                    </a:lnTo>
                    <a:lnTo>
                      <a:pt x="923" y="253"/>
                    </a:lnTo>
                    <a:lnTo>
                      <a:pt x="923" y="253"/>
                    </a:lnTo>
                    <a:lnTo>
                      <a:pt x="923" y="252"/>
                    </a:lnTo>
                    <a:lnTo>
                      <a:pt x="923" y="215"/>
                    </a:lnTo>
                    <a:lnTo>
                      <a:pt x="923" y="215"/>
                    </a:lnTo>
                    <a:lnTo>
                      <a:pt x="924" y="197"/>
                    </a:lnTo>
                    <a:lnTo>
                      <a:pt x="926" y="180"/>
                    </a:lnTo>
                    <a:lnTo>
                      <a:pt x="931" y="163"/>
                    </a:lnTo>
                    <a:lnTo>
                      <a:pt x="936" y="148"/>
                    </a:lnTo>
                    <a:lnTo>
                      <a:pt x="944" y="132"/>
                    </a:lnTo>
                    <a:lnTo>
                      <a:pt x="952" y="117"/>
                    </a:lnTo>
                    <a:lnTo>
                      <a:pt x="962" y="104"/>
                    </a:lnTo>
                    <a:lnTo>
                      <a:pt x="973" y="91"/>
                    </a:lnTo>
                    <a:lnTo>
                      <a:pt x="986" y="80"/>
                    </a:lnTo>
                    <a:lnTo>
                      <a:pt x="999" y="70"/>
                    </a:lnTo>
                    <a:lnTo>
                      <a:pt x="1014" y="61"/>
                    </a:lnTo>
                    <a:lnTo>
                      <a:pt x="1030" y="54"/>
                    </a:lnTo>
                    <a:lnTo>
                      <a:pt x="1045" y="49"/>
                    </a:lnTo>
                    <a:lnTo>
                      <a:pt x="1062" y="44"/>
                    </a:lnTo>
                    <a:lnTo>
                      <a:pt x="1079" y="41"/>
                    </a:lnTo>
                    <a:lnTo>
                      <a:pt x="1097" y="41"/>
                    </a:lnTo>
                    <a:lnTo>
                      <a:pt x="1107" y="41"/>
                    </a:lnTo>
                    <a:lnTo>
                      <a:pt x="1107" y="41"/>
                    </a:lnTo>
                    <a:lnTo>
                      <a:pt x="1125" y="41"/>
                    </a:lnTo>
                    <a:lnTo>
                      <a:pt x="1143" y="44"/>
                    </a:lnTo>
                    <a:lnTo>
                      <a:pt x="1160" y="49"/>
                    </a:lnTo>
                    <a:lnTo>
                      <a:pt x="1176" y="54"/>
                    </a:lnTo>
                    <a:lnTo>
                      <a:pt x="1191" y="61"/>
                    </a:lnTo>
                    <a:lnTo>
                      <a:pt x="1205" y="70"/>
                    </a:lnTo>
                    <a:lnTo>
                      <a:pt x="1219" y="80"/>
                    </a:lnTo>
                    <a:lnTo>
                      <a:pt x="1231" y="91"/>
                    </a:lnTo>
                    <a:lnTo>
                      <a:pt x="1243" y="104"/>
                    </a:lnTo>
                    <a:lnTo>
                      <a:pt x="1253" y="117"/>
                    </a:lnTo>
                    <a:lnTo>
                      <a:pt x="1262" y="132"/>
                    </a:lnTo>
                    <a:lnTo>
                      <a:pt x="1270" y="148"/>
                    </a:lnTo>
                    <a:lnTo>
                      <a:pt x="1275" y="163"/>
                    </a:lnTo>
                    <a:lnTo>
                      <a:pt x="1280" y="180"/>
                    </a:lnTo>
                    <a:lnTo>
                      <a:pt x="1282" y="197"/>
                    </a:lnTo>
                    <a:lnTo>
                      <a:pt x="1283" y="215"/>
                    </a:lnTo>
                    <a:lnTo>
                      <a:pt x="1283" y="1098"/>
                    </a:lnTo>
                    <a:lnTo>
                      <a:pt x="1283" y="1098"/>
                    </a:lnTo>
                    <a:lnTo>
                      <a:pt x="1282" y="1110"/>
                    </a:lnTo>
                    <a:lnTo>
                      <a:pt x="1281" y="1121"/>
                    </a:lnTo>
                    <a:lnTo>
                      <a:pt x="1277" y="1131"/>
                    </a:lnTo>
                    <a:lnTo>
                      <a:pt x="1274" y="1142"/>
                    </a:lnTo>
                    <a:lnTo>
                      <a:pt x="1270" y="1151"/>
                    </a:lnTo>
                    <a:lnTo>
                      <a:pt x="1264" y="1160"/>
                    </a:lnTo>
                    <a:lnTo>
                      <a:pt x="1257" y="1169"/>
                    </a:lnTo>
                    <a:lnTo>
                      <a:pt x="1250" y="1177"/>
                    </a:lnTo>
                    <a:lnTo>
                      <a:pt x="1243" y="1185"/>
                    </a:lnTo>
                    <a:lnTo>
                      <a:pt x="1233" y="1191"/>
                    </a:lnTo>
                    <a:lnTo>
                      <a:pt x="1224" y="1196"/>
                    </a:lnTo>
                    <a:lnTo>
                      <a:pt x="1214" y="1201"/>
                    </a:lnTo>
                    <a:lnTo>
                      <a:pt x="1204" y="1205"/>
                    </a:lnTo>
                    <a:lnTo>
                      <a:pt x="1193" y="1208"/>
                    </a:lnTo>
                    <a:lnTo>
                      <a:pt x="1183" y="1210"/>
                    </a:lnTo>
                    <a:lnTo>
                      <a:pt x="1170" y="1210"/>
                    </a:lnTo>
                    <a:lnTo>
                      <a:pt x="1040" y="1210"/>
                    </a:lnTo>
                    <a:lnTo>
                      <a:pt x="1040" y="1210"/>
                    </a:lnTo>
                    <a:lnTo>
                      <a:pt x="1024" y="1211"/>
                    </a:lnTo>
                    <a:lnTo>
                      <a:pt x="1009" y="1213"/>
                    </a:lnTo>
                    <a:lnTo>
                      <a:pt x="995" y="1217"/>
                    </a:lnTo>
                    <a:lnTo>
                      <a:pt x="980" y="1222"/>
                    </a:lnTo>
                    <a:lnTo>
                      <a:pt x="968" y="1228"/>
                    </a:lnTo>
                    <a:lnTo>
                      <a:pt x="954" y="1236"/>
                    </a:lnTo>
                    <a:lnTo>
                      <a:pt x="943" y="1245"/>
                    </a:lnTo>
                    <a:lnTo>
                      <a:pt x="933" y="1255"/>
                    </a:lnTo>
                    <a:lnTo>
                      <a:pt x="923" y="1265"/>
                    </a:lnTo>
                    <a:lnTo>
                      <a:pt x="914" y="1277"/>
                    </a:lnTo>
                    <a:lnTo>
                      <a:pt x="906" y="1290"/>
                    </a:lnTo>
                    <a:lnTo>
                      <a:pt x="900" y="1302"/>
                    </a:lnTo>
                    <a:lnTo>
                      <a:pt x="895" y="1317"/>
                    </a:lnTo>
                    <a:lnTo>
                      <a:pt x="891" y="1331"/>
                    </a:lnTo>
                    <a:lnTo>
                      <a:pt x="889" y="1346"/>
                    </a:lnTo>
                    <a:lnTo>
                      <a:pt x="888" y="1362"/>
                    </a:lnTo>
                    <a:lnTo>
                      <a:pt x="888" y="1446"/>
                    </a:lnTo>
                    <a:lnTo>
                      <a:pt x="888" y="1446"/>
                    </a:lnTo>
                    <a:lnTo>
                      <a:pt x="888" y="1457"/>
                    </a:lnTo>
                    <a:lnTo>
                      <a:pt x="886" y="1469"/>
                    </a:lnTo>
                    <a:lnTo>
                      <a:pt x="883" y="1479"/>
                    </a:lnTo>
                    <a:lnTo>
                      <a:pt x="879" y="1489"/>
                    </a:lnTo>
                    <a:lnTo>
                      <a:pt x="874" y="1499"/>
                    </a:lnTo>
                    <a:lnTo>
                      <a:pt x="869" y="1508"/>
                    </a:lnTo>
                    <a:lnTo>
                      <a:pt x="862" y="1517"/>
                    </a:lnTo>
                    <a:lnTo>
                      <a:pt x="855" y="1525"/>
                    </a:lnTo>
                    <a:lnTo>
                      <a:pt x="847" y="1532"/>
                    </a:lnTo>
                    <a:lnTo>
                      <a:pt x="838" y="1538"/>
                    </a:lnTo>
                    <a:lnTo>
                      <a:pt x="829" y="1544"/>
                    </a:lnTo>
                    <a:lnTo>
                      <a:pt x="819" y="1549"/>
                    </a:lnTo>
                    <a:lnTo>
                      <a:pt x="809" y="1552"/>
                    </a:lnTo>
                    <a:lnTo>
                      <a:pt x="799" y="1555"/>
                    </a:lnTo>
                    <a:lnTo>
                      <a:pt x="788" y="1556"/>
                    </a:lnTo>
                    <a:lnTo>
                      <a:pt x="776" y="1558"/>
                    </a:lnTo>
                    <a:lnTo>
                      <a:pt x="520" y="1558"/>
                    </a:lnTo>
                    <a:lnTo>
                      <a:pt x="520" y="1597"/>
                    </a:lnTo>
                    <a:lnTo>
                      <a:pt x="776" y="1597"/>
                    </a:lnTo>
                    <a:lnTo>
                      <a:pt x="776" y="1597"/>
                    </a:lnTo>
                    <a:lnTo>
                      <a:pt x="792" y="1597"/>
                    </a:lnTo>
                    <a:lnTo>
                      <a:pt x="807" y="1595"/>
                    </a:lnTo>
                    <a:lnTo>
                      <a:pt x="821" y="1590"/>
                    </a:lnTo>
                    <a:lnTo>
                      <a:pt x="835" y="1586"/>
                    </a:lnTo>
                    <a:lnTo>
                      <a:pt x="848" y="1579"/>
                    </a:lnTo>
                    <a:lnTo>
                      <a:pt x="861" y="1571"/>
                    </a:lnTo>
                    <a:lnTo>
                      <a:pt x="872" y="1563"/>
                    </a:lnTo>
                    <a:lnTo>
                      <a:pt x="883" y="1553"/>
                    </a:lnTo>
                    <a:lnTo>
                      <a:pt x="894" y="1542"/>
                    </a:lnTo>
                    <a:lnTo>
                      <a:pt x="901" y="1531"/>
                    </a:lnTo>
                    <a:lnTo>
                      <a:pt x="909" y="1518"/>
                    </a:lnTo>
                    <a:lnTo>
                      <a:pt x="916" y="1505"/>
                    </a:lnTo>
                    <a:lnTo>
                      <a:pt x="921" y="1491"/>
                    </a:lnTo>
                    <a:lnTo>
                      <a:pt x="925" y="1477"/>
                    </a:lnTo>
                    <a:lnTo>
                      <a:pt x="927" y="1461"/>
                    </a:lnTo>
                    <a:lnTo>
                      <a:pt x="927" y="1446"/>
                    </a:lnTo>
                    <a:lnTo>
                      <a:pt x="927" y="1362"/>
                    </a:lnTo>
                    <a:lnTo>
                      <a:pt x="927" y="1362"/>
                    </a:lnTo>
                    <a:lnTo>
                      <a:pt x="928" y="1351"/>
                    </a:lnTo>
                    <a:lnTo>
                      <a:pt x="930" y="1339"/>
                    </a:lnTo>
                    <a:lnTo>
                      <a:pt x="933" y="1328"/>
                    </a:lnTo>
                    <a:lnTo>
                      <a:pt x="936" y="1318"/>
                    </a:lnTo>
                    <a:lnTo>
                      <a:pt x="941" y="1309"/>
                    </a:lnTo>
                    <a:lnTo>
                      <a:pt x="946" y="1299"/>
                    </a:lnTo>
                    <a:lnTo>
                      <a:pt x="953" y="1291"/>
                    </a:lnTo>
                    <a:lnTo>
                      <a:pt x="961" y="1283"/>
                    </a:lnTo>
                    <a:lnTo>
                      <a:pt x="969" y="1275"/>
                    </a:lnTo>
                    <a:lnTo>
                      <a:pt x="977" y="1270"/>
                    </a:lnTo>
                    <a:lnTo>
                      <a:pt x="986" y="1264"/>
                    </a:lnTo>
                    <a:lnTo>
                      <a:pt x="996" y="1258"/>
                    </a:lnTo>
                    <a:lnTo>
                      <a:pt x="1006" y="1255"/>
                    </a:lnTo>
                    <a:lnTo>
                      <a:pt x="1017" y="1253"/>
                    </a:lnTo>
                    <a:lnTo>
                      <a:pt x="1029" y="1250"/>
                    </a:lnTo>
                    <a:lnTo>
                      <a:pt x="1040" y="1250"/>
                    </a:lnTo>
                    <a:lnTo>
                      <a:pt x="1170" y="1250"/>
                    </a:lnTo>
                    <a:lnTo>
                      <a:pt x="1170" y="1250"/>
                    </a:lnTo>
                    <a:lnTo>
                      <a:pt x="1186" y="1249"/>
                    </a:lnTo>
                    <a:lnTo>
                      <a:pt x="1202" y="1247"/>
                    </a:lnTo>
                    <a:lnTo>
                      <a:pt x="1215" y="1243"/>
                    </a:lnTo>
                    <a:lnTo>
                      <a:pt x="1230" y="1238"/>
                    </a:lnTo>
                    <a:lnTo>
                      <a:pt x="1244" y="1231"/>
                    </a:lnTo>
                    <a:lnTo>
                      <a:pt x="1256" y="1225"/>
                    </a:lnTo>
                    <a:lnTo>
                      <a:pt x="1267" y="1216"/>
                    </a:lnTo>
                    <a:lnTo>
                      <a:pt x="1279" y="1205"/>
                    </a:lnTo>
                    <a:lnTo>
                      <a:pt x="1288" y="1195"/>
                    </a:lnTo>
                    <a:lnTo>
                      <a:pt x="1297" y="1183"/>
                    </a:lnTo>
                    <a:lnTo>
                      <a:pt x="1304" y="1171"/>
                    </a:lnTo>
                    <a:lnTo>
                      <a:pt x="1311" y="1157"/>
                    </a:lnTo>
                    <a:lnTo>
                      <a:pt x="1316" y="1144"/>
                    </a:lnTo>
                    <a:lnTo>
                      <a:pt x="1319" y="1129"/>
                    </a:lnTo>
                    <a:lnTo>
                      <a:pt x="1321" y="1114"/>
                    </a:lnTo>
                    <a:lnTo>
                      <a:pt x="1322" y="1098"/>
                    </a:lnTo>
                    <a:lnTo>
                      <a:pt x="1322" y="215"/>
                    </a:lnTo>
                    <a:lnTo>
                      <a:pt x="1322" y="215"/>
                    </a:lnTo>
                    <a:lnTo>
                      <a:pt x="1321" y="193"/>
                    </a:lnTo>
                    <a:lnTo>
                      <a:pt x="1318" y="172"/>
                    </a:lnTo>
                    <a:lnTo>
                      <a:pt x="1313" y="151"/>
                    </a:lnTo>
                    <a:lnTo>
                      <a:pt x="1306" y="132"/>
                    </a:lnTo>
                    <a:lnTo>
                      <a:pt x="1297" y="113"/>
                    </a:lnTo>
                    <a:lnTo>
                      <a:pt x="1286" y="95"/>
                    </a:lnTo>
                    <a:lnTo>
                      <a:pt x="1274" y="79"/>
                    </a:lnTo>
                    <a:lnTo>
                      <a:pt x="1259" y="63"/>
                    </a:lnTo>
                    <a:lnTo>
                      <a:pt x="1245" y="50"/>
                    </a:lnTo>
                    <a:lnTo>
                      <a:pt x="1228" y="37"/>
                    </a:lnTo>
                    <a:lnTo>
                      <a:pt x="1210" y="26"/>
                    </a:lnTo>
                    <a:lnTo>
                      <a:pt x="1192" y="17"/>
                    </a:lnTo>
                    <a:lnTo>
                      <a:pt x="1172" y="10"/>
                    </a:lnTo>
                    <a:lnTo>
                      <a:pt x="1151" y="5"/>
                    </a:lnTo>
                    <a:lnTo>
                      <a:pt x="1130" y="1"/>
                    </a:lnTo>
                    <a:lnTo>
                      <a:pt x="1107" y="0"/>
                    </a:lnTo>
                    <a:lnTo>
                      <a:pt x="1097" y="0"/>
                    </a:lnTo>
                    <a:lnTo>
                      <a:pt x="1097" y="0"/>
                    </a:lnTo>
                    <a:lnTo>
                      <a:pt x="1078" y="1"/>
                    </a:lnTo>
                    <a:lnTo>
                      <a:pt x="1060" y="4"/>
                    </a:lnTo>
                    <a:lnTo>
                      <a:pt x="1042" y="8"/>
                    </a:lnTo>
                    <a:lnTo>
                      <a:pt x="1025" y="13"/>
                    </a:lnTo>
                    <a:lnTo>
                      <a:pt x="1009" y="19"/>
                    </a:lnTo>
                    <a:lnTo>
                      <a:pt x="994" y="27"/>
                    </a:lnTo>
                    <a:lnTo>
                      <a:pt x="978" y="36"/>
                    </a:lnTo>
                    <a:lnTo>
                      <a:pt x="964" y="47"/>
                    </a:lnTo>
                    <a:lnTo>
                      <a:pt x="951" y="59"/>
                    </a:lnTo>
                    <a:lnTo>
                      <a:pt x="939" y="71"/>
                    </a:lnTo>
                    <a:lnTo>
                      <a:pt x="927" y="85"/>
                    </a:lnTo>
                    <a:lnTo>
                      <a:pt x="917" y="99"/>
                    </a:lnTo>
                    <a:lnTo>
                      <a:pt x="908" y="114"/>
                    </a:lnTo>
                    <a:lnTo>
                      <a:pt x="900" y="130"/>
                    </a:lnTo>
                    <a:lnTo>
                      <a:pt x="895" y="147"/>
                    </a:lnTo>
                    <a:lnTo>
                      <a:pt x="889" y="165"/>
                    </a:lnTo>
                    <a:lnTo>
                      <a:pt x="889" y="165"/>
                    </a:lnTo>
                    <a:lnTo>
                      <a:pt x="879" y="153"/>
                    </a:lnTo>
                    <a:lnTo>
                      <a:pt x="868" y="143"/>
                    </a:lnTo>
                    <a:lnTo>
                      <a:pt x="855" y="135"/>
                    </a:lnTo>
                    <a:lnTo>
                      <a:pt x="842" y="128"/>
                    </a:lnTo>
                    <a:lnTo>
                      <a:pt x="828" y="123"/>
                    </a:lnTo>
                    <a:lnTo>
                      <a:pt x="814" y="118"/>
                    </a:lnTo>
                    <a:lnTo>
                      <a:pt x="798" y="116"/>
                    </a:lnTo>
                    <a:lnTo>
                      <a:pt x="782" y="115"/>
                    </a:lnTo>
                    <a:lnTo>
                      <a:pt x="752" y="115"/>
                    </a:lnTo>
                    <a:lnTo>
                      <a:pt x="752" y="115"/>
                    </a:lnTo>
                    <a:lnTo>
                      <a:pt x="729" y="116"/>
                    </a:lnTo>
                    <a:lnTo>
                      <a:pt x="708" y="119"/>
                    </a:lnTo>
                    <a:lnTo>
                      <a:pt x="688" y="124"/>
                    </a:lnTo>
                    <a:lnTo>
                      <a:pt x="667" y="132"/>
                    </a:lnTo>
                    <a:lnTo>
                      <a:pt x="649" y="141"/>
                    </a:lnTo>
                    <a:lnTo>
                      <a:pt x="631" y="152"/>
                    </a:lnTo>
                    <a:lnTo>
                      <a:pt x="614" y="165"/>
                    </a:lnTo>
                    <a:lnTo>
                      <a:pt x="600" y="178"/>
                    </a:lnTo>
                    <a:lnTo>
                      <a:pt x="585" y="194"/>
                    </a:lnTo>
                    <a:lnTo>
                      <a:pt x="573" y="210"/>
                    </a:lnTo>
                    <a:lnTo>
                      <a:pt x="563" y="228"/>
                    </a:lnTo>
                    <a:lnTo>
                      <a:pt x="554" y="247"/>
                    </a:lnTo>
                    <a:lnTo>
                      <a:pt x="546" y="266"/>
                    </a:lnTo>
                    <a:lnTo>
                      <a:pt x="540" y="287"/>
                    </a:lnTo>
                    <a:lnTo>
                      <a:pt x="537" y="309"/>
                    </a:lnTo>
                    <a:lnTo>
                      <a:pt x="536" y="330"/>
                    </a:lnTo>
                    <a:lnTo>
                      <a:pt x="536" y="403"/>
                    </a:lnTo>
                    <a:lnTo>
                      <a:pt x="536" y="403"/>
                    </a:lnTo>
                    <a:lnTo>
                      <a:pt x="537" y="424"/>
                    </a:lnTo>
                    <a:lnTo>
                      <a:pt x="540" y="445"/>
                    </a:lnTo>
                    <a:lnTo>
                      <a:pt x="474" y="445"/>
                    </a:lnTo>
                    <a:lnTo>
                      <a:pt x="474" y="445"/>
                    </a:lnTo>
                    <a:lnTo>
                      <a:pt x="456" y="446"/>
                    </a:lnTo>
                    <a:lnTo>
                      <a:pt x="438" y="448"/>
                    </a:lnTo>
                    <a:lnTo>
                      <a:pt x="421" y="453"/>
                    </a:lnTo>
                    <a:lnTo>
                      <a:pt x="404" y="458"/>
                    </a:lnTo>
                    <a:lnTo>
                      <a:pt x="388" y="466"/>
                    </a:lnTo>
                    <a:lnTo>
                      <a:pt x="373" y="475"/>
                    </a:lnTo>
                    <a:lnTo>
                      <a:pt x="360" y="484"/>
                    </a:lnTo>
                    <a:lnTo>
                      <a:pt x="346" y="496"/>
                    </a:lnTo>
                    <a:lnTo>
                      <a:pt x="335" y="509"/>
                    </a:lnTo>
                    <a:lnTo>
                      <a:pt x="325" y="522"/>
                    </a:lnTo>
                    <a:lnTo>
                      <a:pt x="316" y="537"/>
                    </a:lnTo>
                    <a:lnTo>
                      <a:pt x="308" y="552"/>
                    </a:lnTo>
                    <a:lnTo>
                      <a:pt x="302" y="568"/>
                    </a:lnTo>
                    <a:lnTo>
                      <a:pt x="298" y="585"/>
                    </a:lnTo>
                    <a:lnTo>
                      <a:pt x="296" y="602"/>
                    </a:lnTo>
                    <a:lnTo>
                      <a:pt x="295" y="620"/>
                    </a:lnTo>
                    <a:lnTo>
                      <a:pt x="295" y="827"/>
                    </a:lnTo>
                    <a:lnTo>
                      <a:pt x="295" y="827"/>
                    </a:lnTo>
                    <a:lnTo>
                      <a:pt x="279" y="827"/>
                    </a:lnTo>
                    <a:lnTo>
                      <a:pt x="263" y="830"/>
                    </a:lnTo>
                    <a:lnTo>
                      <a:pt x="248" y="833"/>
                    </a:lnTo>
                    <a:lnTo>
                      <a:pt x="234" y="837"/>
                    </a:lnTo>
                    <a:lnTo>
                      <a:pt x="220" y="843"/>
                    </a:lnTo>
                    <a:lnTo>
                      <a:pt x="207" y="851"/>
                    </a:lnTo>
                    <a:lnTo>
                      <a:pt x="194" y="860"/>
                    </a:lnTo>
                    <a:lnTo>
                      <a:pt x="182" y="870"/>
                    </a:lnTo>
                    <a:lnTo>
                      <a:pt x="182" y="870"/>
                    </a:lnTo>
                    <a:lnTo>
                      <a:pt x="171" y="882"/>
                    </a:lnTo>
                    <a:lnTo>
                      <a:pt x="161" y="895"/>
                    </a:lnTo>
                    <a:lnTo>
                      <a:pt x="153" y="908"/>
                    </a:lnTo>
                    <a:lnTo>
                      <a:pt x="145" y="923"/>
                    </a:lnTo>
                    <a:lnTo>
                      <a:pt x="140" y="938"/>
                    </a:lnTo>
                    <a:lnTo>
                      <a:pt x="136" y="953"/>
                    </a:lnTo>
                    <a:lnTo>
                      <a:pt x="134" y="969"/>
                    </a:lnTo>
                    <a:lnTo>
                      <a:pt x="132" y="985"/>
                    </a:lnTo>
                    <a:lnTo>
                      <a:pt x="132" y="1234"/>
                    </a:lnTo>
                    <a:lnTo>
                      <a:pt x="132" y="1234"/>
                    </a:lnTo>
                    <a:lnTo>
                      <a:pt x="117" y="1240"/>
                    </a:lnTo>
                    <a:lnTo>
                      <a:pt x="102" y="1249"/>
                    </a:lnTo>
                    <a:lnTo>
                      <a:pt x="89" y="1257"/>
                    </a:lnTo>
                    <a:lnTo>
                      <a:pt x="75" y="1267"/>
                    </a:lnTo>
                    <a:lnTo>
                      <a:pt x="64" y="1277"/>
                    </a:lnTo>
                    <a:lnTo>
                      <a:pt x="53" y="1289"/>
                    </a:lnTo>
                    <a:lnTo>
                      <a:pt x="42" y="1300"/>
                    </a:lnTo>
                    <a:lnTo>
                      <a:pt x="33" y="1312"/>
                    </a:lnTo>
                    <a:lnTo>
                      <a:pt x="26" y="1326"/>
                    </a:lnTo>
                    <a:lnTo>
                      <a:pt x="19" y="1339"/>
                    </a:lnTo>
                    <a:lnTo>
                      <a:pt x="13" y="1354"/>
                    </a:lnTo>
                    <a:lnTo>
                      <a:pt x="9" y="1369"/>
                    </a:lnTo>
                    <a:lnTo>
                      <a:pt x="4" y="1384"/>
                    </a:lnTo>
                    <a:lnTo>
                      <a:pt x="2" y="1401"/>
                    </a:lnTo>
                    <a:lnTo>
                      <a:pt x="1" y="1418"/>
                    </a:lnTo>
                    <a:lnTo>
                      <a:pt x="0" y="1436"/>
                    </a:lnTo>
                    <a:lnTo>
                      <a:pt x="0" y="1436"/>
                    </a:lnTo>
                    <a:close/>
                    <a:moveTo>
                      <a:pt x="1038" y="1708"/>
                    </a:moveTo>
                    <a:lnTo>
                      <a:pt x="1038" y="1708"/>
                    </a:lnTo>
                    <a:lnTo>
                      <a:pt x="1038" y="1715"/>
                    </a:lnTo>
                    <a:lnTo>
                      <a:pt x="1035" y="1720"/>
                    </a:lnTo>
                    <a:lnTo>
                      <a:pt x="1033" y="1725"/>
                    </a:lnTo>
                    <a:lnTo>
                      <a:pt x="1029" y="1729"/>
                    </a:lnTo>
                    <a:lnTo>
                      <a:pt x="1029" y="1729"/>
                    </a:lnTo>
                    <a:lnTo>
                      <a:pt x="1025" y="1732"/>
                    </a:lnTo>
                    <a:lnTo>
                      <a:pt x="1021" y="1734"/>
                    </a:lnTo>
                    <a:lnTo>
                      <a:pt x="1015" y="1735"/>
                    </a:lnTo>
                    <a:lnTo>
                      <a:pt x="1011" y="1737"/>
                    </a:lnTo>
                    <a:lnTo>
                      <a:pt x="1011" y="1737"/>
                    </a:lnTo>
                    <a:lnTo>
                      <a:pt x="1005" y="1735"/>
                    </a:lnTo>
                    <a:lnTo>
                      <a:pt x="999" y="1734"/>
                    </a:lnTo>
                    <a:lnTo>
                      <a:pt x="995" y="1732"/>
                    </a:lnTo>
                    <a:lnTo>
                      <a:pt x="991" y="1729"/>
                    </a:lnTo>
                    <a:lnTo>
                      <a:pt x="988" y="1724"/>
                    </a:lnTo>
                    <a:lnTo>
                      <a:pt x="985" y="1720"/>
                    </a:lnTo>
                    <a:lnTo>
                      <a:pt x="984" y="1714"/>
                    </a:lnTo>
                    <a:lnTo>
                      <a:pt x="982" y="1708"/>
                    </a:lnTo>
                    <a:lnTo>
                      <a:pt x="982" y="1708"/>
                    </a:lnTo>
                    <a:lnTo>
                      <a:pt x="984" y="1703"/>
                    </a:lnTo>
                    <a:lnTo>
                      <a:pt x="985" y="1698"/>
                    </a:lnTo>
                    <a:lnTo>
                      <a:pt x="988" y="1694"/>
                    </a:lnTo>
                    <a:lnTo>
                      <a:pt x="991" y="1689"/>
                    </a:lnTo>
                    <a:lnTo>
                      <a:pt x="995" y="1686"/>
                    </a:lnTo>
                    <a:lnTo>
                      <a:pt x="999" y="1684"/>
                    </a:lnTo>
                    <a:lnTo>
                      <a:pt x="1005" y="1681"/>
                    </a:lnTo>
                    <a:lnTo>
                      <a:pt x="1011" y="1681"/>
                    </a:lnTo>
                    <a:lnTo>
                      <a:pt x="1011" y="1681"/>
                    </a:lnTo>
                    <a:lnTo>
                      <a:pt x="1016" y="1681"/>
                    </a:lnTo>
                    <a:lnTo>
                      <a:pt x="1021" y="1684"/>
                    </a:lnTo>
                    <a:lnTo>
                      <a:pt x="1025" y="1686"/>
                    </a:lnTo>
                    <a:lnTo>
                      <a:pt x="1030" y="1689"/>
                    </a:lnTo>
                    <a:lnTo>
                      <a:pt x="1030" y="1689"/>
                    </a:lnTo>
                    <a:lnTo>
                      <a:pt x="1033" y="1693"/>
                    </a:lnTo>
                    <a:lnTo>
                      <a:pt x="1035" y="1698"/>
                    </a:lnTo>
                    <a:lnTo>
                      <a:pt x="1038" y="1703"/>
                    </a:lnTo>
                    <a:lnTo>
                      <a:pt x="1038" y="1708"/>
                    </a:lnTo>
                    <a:lnTo>
                      <a:pt x="1038" y="170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9" name="Oval 7">
              <a:extLst>
                <a:ext uri="{FF2B5EF4-FFF2-40B4-BE49-F238E27FC236}">
                  <a16:creationId xmlns:a16="http://schemas.microsoft.com/office/drawing/2014/main" id="{B746D146-5582-4507-B8A9-65FAC5B156AE}"/>
                </a:ext>
              </a:extLst>
            </p:cNvPr>
            <p:cNvSpPr/>
            <p:nvPr/>
          </p:nvSpPr>
          <p:spPr>
            <a:xfrm>
              <a:off x="5276510" y="2437356"/>
              <a:ext cx="549758" cy="549758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30" name="Oval 131">
              <a:extLst>
                <a:ext uri="{FF2B5EF4-FFF2-40B4-BE49-F238E27FC236}">
                  <a16:creationId xmlns:a16="http://schemas.microsoft.com/office/drawing/2014/main" id="{C8B46DC7-3B32-431E-B3F0-0E34C56E32EC}"/>
                </a:ext>
              </a:extLst>
            </p:cNvPr>
            <p:cNvSpPr/>
            <p:nvPr/>
          </p:nvSpPr>
          <p:spPr>
            <a:xfrm>
              <a:off x="4822790" y="3573974"/>
              <a:ext cx="549758" cy="549758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31" name="Oval 133">
              <a:extLst>
                <a:ext uri="{FF2B5EF4-FFF2-40B4-BE49-F238E27FC236}">
                  <a16:creationId xmlns:a16="http://schemas.microsoft.com/office/drawing/2014/main" id="{F02012B8-01FE-4D7A-BEE6-11E62B85FDBF}"/>
                </a:ext>
              </a:extLst>
            </p:cNvPr>
            <p:cNvSpPr/>
            <p:nvPr/>
          </p:nvSpPr>
          <p:spPr>
            <a:xfrm>
              <a:off x="5399750" y="4439343"/>
              <a:ext cx="549758" cy="549758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32" name="Oval 134">
              <a:extLst>
                <a:ext uri="{FF2B5EF4-FFF2-40B4-BE49-F238E27FC236}">
                  <a16:creationId xmlns:a16="http://schemas.microsoft.com/office/drawing/2014/main" id="{932D46E8-26A7-4CE1-B0D0-11E5F9BB375E}"/>
                </a:ext>
              </a:extLst>
            </p:cNvPr>
            <p:cNvSpPr/>
            <p:nvPr/>
          </p:nvSpPr>
          <p:spPr>
            <a:xfrm>
              <a:off x="6194037" y="4439343"/>
              <a:ext cx="549758" cy="549758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6</a:t>
              </a:r>
            </a:p>
          </p:txBody>
        </p:sp>
        <p:sp>
          <p:nvSpPr>
            <p:cNvPr id="33" name="Oval 135">
              <a:extLst>
                <a:ext uri="{FF2B5EF4-FFF2-40B4-BE49-F238E27FC236}">
                  <a16:creationId xmlns:a16="http://schemas.microsoft.com/office/drawing/2014/main" id="{0626584B-1B2C-476C-B069-9DEBC9E336EA}"/>
                </a:ext>
              </a:extLst>
            </p:cNvPr>
            <p:cNvSpPr/>
            <p:nvPr/>
          </p:nvSpPr>
          <p:spPr>
            <a:xfrm>
              <a:off x="6749902" y="3587310"/>
              <a:ext cx="549758" cy="549758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5</a:t>
              </a:r>
            </a:p>
          </p:txBody>
        </p:sp>
        <p:sp>
          <p:nvSpPr>
            <p:cNvPr id="34" name="Oval 136">
              <a:extLst>
                <a:ext uri="{FF2B5EF4-FFF2-40B4-BE49-F238E27FC236}">
                  <a16:creationId xmlns:a16="http://schemas.microsoft.com/office/drawing/2014/main" id="{1D82532A-CD9D-4272-B0C6-024F988FC027}"/>
                </a:ext>
              </a:extLst>
            </p:cNvPr>
            <p:cNvSpPr/>
            <p:nvPr/>
          </p:nvSpPr>
          <p:spPr>
            <a:xfrm>
              <a:off x="6246396" y="2440940"/>
              <a:ext cx="549758" cy="549758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4</a:t>
              </a:r>
            </a:p>
          </p:txBody>
        </p:sp>
      </p:grpSp>
      <p:sp>
        <p:nvSpPr>
          <p:cNvPr id="17" name="Rounded Rectangle 31">
            <a:extLst>
              <a:ext uri="{FF2B5EF4-FFF2-40B4-BE49-F238E27FC236}">
                <a16:creationId xmlns:a16="http://schemas.microsoft.com/office/drawing/2014/main" id="{99D72F67-9F1D-447F-8E0B-5E2BB9767F74}"/>
              </a:ext>
            </a:extLst>
          </p:cNvPr>
          <p:cNvSpPr/>
          <p:nvPr/>
        </p:nvSpPr>
        <p:spPr>
          <a:xfrm>
            <a:off x="607412" y="1279833"/>
            <a:ext cx="540780" cy="540780"/>
          </a:xfrm>
          <a:prstGeom prst="round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184858" y="1288465"/>
            <a:ext cx="2307022" cy="628336"/>
            <a:chOff x="1184858" y="1023005"/>
            <a:chExt cx="2307022" cy="628336"/>
          </a:xfrm>
        </p:grpSpPr>
        <p:sp>
          <p:nvSpPr>
            <p:cNvPr id="18" name="TextBox 32">
              <a:extLst>
                <a:ext uri="{FF2B5EF4-FFF2-40B4-BE49-F238E27FC236}">
                  <a16:creationId xmlns:a16="http://schemas.microsoft.com/office/drawing/2014/main" id="{F7D7CB14-69DA-44C9-BA6B-8007DCD54C17}"/>
                </a:ext>
              </a:extLst>
            </p:cNvPr>
            <p:cNvSpPr txBox="1"/>
            <p:nvPr/>
          </p:nvSpPr>
          <p:spPr>
            <a:xfrm>
              <a:off x="1184858" y="1023005"/>
              <a:ext cx="1557494" cy="152542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vi-V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TextBox 33">
              <a:extLst>
                <a:ext uri="{FF2B5EF4-FFF2-40B4-BE49-F238E27FC236}">
                  <a16:creationId xmlns:a16="http://schemas.microsoft.com/office/drawing/2014/main" id="{B971AEF8-544F-4729-8C09-552CB7FCF31D}"/>
                </a:ext>
              </a:extLst>
            </p:cNvPr>
            <p:cNvSpPr txBox="1"/>
            <p:nvPr/>
          </p:nvSpPr>
          <p:spPr>
            <a:xfrm>
              <a:off x="1184858" y="1252289"/>
              <a:ext cx="2307022" cy="399052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endPara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0" name="Rounded Rectangle 34">
            <a:extLst>
              <a:ext uri="{FF2B5EF4-FFF2-40B4-BE49-F238E27FC236}">
                <a16:creationId xmlns:a16="http://schemas.microsoft.com/office/drawing/2014/main" id="{EAC54289-04EC-483B-B149-45CBF1D72833}"/>
              </a:ext>
            </a:extLst>
          </p:cNvPr>
          <p:cNvSpPr/>
          <p:nvPr/>
        </p:nvSpPr>
        <p:spPr>
          <a:xfrm>
            <a:off x="607412" y="2442441"/>
            <a:ext cx="540780" cy="540780"/>
          </a:xfrm>
          <a:prstGeom prst="round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</a:p>
        </p:txBody>
      </p:sp>
      <p:sp>
        <p:nvSpPr>
          <p:cNvPr id="23" name="Rounded Rectangle 37">
            <a:extLst>
              <a:ext uri="{FF2B5EF4-FFF2-40B4-BE49-F238E27FC236}">
                <a16:creationId xmlns:a16="http://schemas.microsoft.com/office/drawing/2014/main" id="{EB868E6C-B00E-419B-B974-3C73922C448E}"/>
              </a:ext>
            </a:extLst>
          </p:cNvPr>
          <p:cNvSpPr/>
          <p:nvPr/>
        </p:nvSpPr>
        <p:spPr>
          <a:xfrm>
            <a:off x="607412" y="3603395"/>
            <a:ext cx="540780" cy="540780"/>
          </a:xfrm>
          <a:prstGeom prst="round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</a:p>
        </p:txBody>
      </p:sp>
      <p:sp>
        <p:nvSpPr>
          <p:cNvPr id="8" name="Rounded Rectangle 40">
            <a:extLst>
              <a:ext uri="{FF2B5EF4-FFF2-40B4-BE49-F238E27FC236}">
                <a16:creationId xmlns:a16="http://schemas.microsoft.com/office/drawing/2014/main" id="{54D24C60-2EFA-46E6-A844-36D9332F9613}"/>
              </a:ext>
            </a:extLst>
          </p:cNvPr>
          <p:cNvSpPr/>
          <p:nvPr/>
        </p:nvSpPr>
        <p:spPr>
          <a:xfrm flipH="1">
            <a:off x="7995808" y="1279833"/>
            <a:ext cx="540780" cy="540780"/>
          </a:xfrm>
          <a:prstGeom prst="round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</a:t>
            </a:r>
          </a:p>
        </p:txBody>
      </p:sp>
      <p:sp>
        <p:nvSpPr>
          <p:cNvPr id="11" name="Rounded Rectangle 43">
            <a:extLst>
              <a:ext uri="{FF2B5EF4-FFF2-40B4-BE49-F238E27FC236}">
                <a16:creationId xmlns:a16="http://schemas.microsoft.com/office/drawing/2014/main" id="{64B2966C-2BDF-44FD-A790-E5D42C1C9BA6}"/>
              </a:ext>
            </a:extLst>
          </p:cNvPr>
          <p:cNvSpPr/>
          <p:nvPr/>
        </p:nvSpPr>
        <p:spPr>
          <a:xfrm flipH="1">
            <a:off x="7995808" y="2442441"/>
            <a:ext cx="540780" cy="540780"/>
          </a:xfrm>
          <a:prstGeom prst="round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endParaRPr lang="en-US" sz="28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Rounded Rectangle 46">
            <a:extLst>
              <a:ext uri="{FF2B5EF4-FFF2-40B4-BE49-F238E27FC236}">
                <a16:creationId xmlns:a16="http://schemas.microsoft.com/office/drawing/2014/main" id="{C78EA334-41B5-4AB9-A622-6E617E0E537F}"/>
              </a:ext>
            </a:extLst>
          </p:cNvPr>
          <p:cNvSpPr/>
          <p:nvPr/>
        </p:nvSpPr>
        <p:spPr>
          <a:xfrm flipH="1">
            <a:off x="7995808" y="3603395"/>
            <a:ext cx="540780" cy="540780"/>
          </a:xfrm>
          <a:prstGeom prst="round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en-US" sz="28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6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1184858" y="2442441"/>
            <a:ext cx="2307022" cy="628336"/>
            <a:chOff x="1184858" y="1023005"/>
            <a:chExt cx="2307022" cy="628336"/>
          </a:xfrm>
        </p:grpSpPr>
        <p:sp>
          <p:nvSpPr>
            <p:cNvPr id="43" name="TextBox 32">
              <a:extLst>
                <a:ext uri="{FF2B5EF4-FFF2-40B4-BE49-F238E27FC236}">
                  <a16:creationId xmlns:a16="http://schemas.microsoft.com/office/drawing/2014/main" id="{F7D7CB14-69DA-44C9-BA6B-8007DCD54C17}"/>
                </a:ext>
              </a:extLst>
            </p:cNvPr>
            <p:cNvSpPr txBox="1"/>
            <p:nvPr/>
          </p:nvSpPr>
          <p:spPr>
            <a:xfrm>
              <a:off x="1184858" y="1023005"/>
              <a:ext cx="1557494" cy="152542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vi-V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TextBox 33">
              <a:extLst>
                <a:ext uri="{FF2B5EF4-FFF2-40B4-BE49-F238E27FC236}">
                  <a16:creationId xmlns:a16="http://schemas.microsoft.com/office/drawing/2014/main" id="{B971AEF8-544F-4729-8C09-552CB7FCF31D}"/>
                </a:ext>
              </a:extLst>
            </p:cNvPr>
            <p:cNvSpPr txBox="1"/>
            <p:nvPr/>
          </p:nvSpPr>
          <p:spPr>
            <a:xfrm>
              <a:off x="1184858" y="1252289"/>
              <a:ext cx="2307022" cy="399052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endPara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184858" y="3631083"/>
            <a:ext cx="2307022" cy="628336"/>
            <a:chOff x="1184858" y="1023005"/>
            <a:chExt cx="2307022" cy="628336"/>
          </a:xfrm>
        </p:grpSpPr>
        <p:sp>
          <p:nvSpPr>
            <p:cNvPr id="46" name="TextBox 32">
              <a:extLst>
                <a:ext uri="{FF2B5EF4-FFF2-40B4-BE49-F238E27FC236}">
                  <a16:creationId xmlns:a16="http://schemas.microsoft.com/office/drawing/2014/main" id="{F7D7CB14-69DA-44C9-BA6B-8007DCD54C17}"/>
                </a:ext>
              </a:extLst>
            </p:cNvPr>
            <p:cNvSpPr txBox="1"/>
            <p:nvPr/>
          </p:nvSpPr>
          <p:spPr>
            <a:xfrm>
              <a:off x="1184858" y="1023005"/>
              <a:ext cx="1557494" cy="152542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vi-V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TextBox 33">
              <a:extLst>
                <a:ext uri="{FF2B5EF4-FFF2-40B4-BE49-F238E27FC236}">
                  <a16:creationId xmlns:a16="http://schemas.microsoft.com/office/drawing/2014/main" id="{B971AEF8-544F-4729-8C09-552CB7FCF31D}"/>
                </a:ext>
              </a:extLst>
            </p:cNvPr>
            <p:cNvSpPr txBox="1"/>
            <p:nvPr/>
          </p:nvSpPr>
          <p:spPr>
            <a:xfrm>
              <a:off x="1184858" y="1252289"/>
              <a:ext cx="2307022" cy="399052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endPara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551360" y="1288465"/>
            <a:ext cx="2307022" cy="628336"/>
            <a:chOff x="1184858" y="1023005"/>
            <a:chExt cx="2307022" cy="628336"/>
          </a:xfrm>
        </p:grpSpPr>
        <p:sp>
          <p:nvSpPr>
            <p:cNvPr id="49" name="TextBox 32">
              <a:extLst>
                <a:ext uri="{FF2B5EF4-FFF2-40B4-BE49-F238E27FC236}">
                  <a16:creationId xmlns:a16="http://schemas.microsoft.com/office/drawing/2014/main" id="{F7D7CB14-69DA-44C9-BA6B-8007DCD54C17}"/>
                </a:ext>
              </a:extLst>
            </p:cNvPr>
            <p:cNvSpPr txBox="1"/>
            <p:nvPr/>
          </p:nvSpPr>
          <p:spPr>
            <a:xfrm>
              <a:off x="1934386" y="1023005"/>
              <a:ext cx="1557494" cy="152542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vi-V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TextBox 33">
              <a:extLst>
                <a:ext uri="{FF2B5EF4-FFF2-40B4-BE49-F238E27FC236}">
                  <a16:creationId xmlns:a16="http://schemas.microsoft.com/office/drawing/2014/main" id="{B971AEF8-544F-4729-8C09-552CB7FCF31D}"/>
                </a:ext>
              </a:extLst>
            </p:cNvPr>
            <p:cNvSpPr txBox="1"/>
            <p:nvPr/>
          </p:nvSpPr>
          <p:spPr>
            <a:xfrm>
              <a:off x="1184858" y="1252289"/>
              <a:ext cx="2307022" cy="399052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 algn="r"/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r"/>
              <a:endPara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551360" y="2442441"/>
            <a:ext cx="2307022" cy="628336"/>
            <a:chOff x="1184858" y="1023005"/>
            <a:chExt cx="2307022" cy="628336"/>
          </a:xfrm>
        </p:grpSpPr>
        <p:sp>
          <p:nvSpPr>
            <p:cNvPr id="52" name="TextBox 32">
              <a:extLst>
                <a:ext uri="{FF2B5EF4-FFF2-40B4-BE49-F238E27FC236}">
                  <a16:creationId xmlns:a16="http://schemas.microsoft.com/office/drawing/2014/main" id="{F7D7CB14-69DA-44C9-BA6B-8007DCD54C17}"/>
                </a:ext>
              </a:extLst>
            </p:cNvPr>
            <p:cNvSpPr txBox="1"/>
            <p:nvPr/>
          </p:nvSpPr>
          <p:spPr>
            <a:xfrm>
              <a:off x="1934386" y="1023005"/>
              <a:ext cx="1557494" cy="152542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vi-V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TextBox 33">
              <a:extLst>
                <a:ext uri="{FF2B5EF4-FFF2-40B4-BE49-F238E27FC236}">
                  <a16:creationId xmlns:a16="http://schemas.microsoft.com/office/drawing/2014/main" id="{B971AEF8-544F-4729-8C09-552CB7FCF31D}"/>
                </a:ext>
              </a:extLst>
            </p:cNvPr>
            <p:cNvSpPr txBox="1"/>
            <p:nvPr/>
          </p:nvSpPr>
          <p:spPr>
            <a:xfrm>
              <a:off x="1184858" y="1252289"/>
              <a:ext cx="2307022" cy="399052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 algn="r"/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r"/>
              <a:endPara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551360" y="3631083"/>
            <a:ext cx="2310901" cy="628336"/>
            <a:chOff x="1184858" y="1023005"/>
            <a:chExt cx="2310901" cy="628336"/>
          </a:xfrm>
        </p:grpSpPr>
        <p:sp>
          <p:nvSpPr>
            <p:cNvPr id="55" name="TextBox 32">
              <a:extLst>
                <a:ext uri="{FF2B5EF4-FFF2-40B4-BE49-F238E27FC236}">
                  <a16:creationId xmlns:a16="http://schemas.microsoft.com/office/drawing/2014/main" id="{F7D7CB14-69DA-44C9-BA6B-8007DCD54C17}"/>
                </a:ext>
              </a:extLst>
            </p:cNvPr>
            <p:cNvSpPr txBox="1"/>
            <p:nvPr/>
          </p:nvSpPr>
          <p:spPr>
            <a:xfrm>
              <a:off x="1938265" y="1023005"/>
              <a:ext cx="1557494" cy="152542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vi-VN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TextBox 33">
              <a:extLst>
                <a:ext uri="{FF2B5EF4-FFF2-40B4-BE49-F238E27FC236}">
                  <a16:creationId xmlns:a16="http://schemas.microsoft.com/office/drawing/2014/main" id="{B971AEF8-544F-4729-8C09-552CB7FCF31D}"/>
                </a:ext>
              </a:extLst>
            </p:cNvPr>
            <p:cNvSpPr txBox="1"/>
            <p:nvPr/>
          </p:nvSpPr>
          <p:spPr>
            <a:xfrm>
              <a:off x="1184858" y="1252289"/>
              <a:ext cx="2307022" cy="399052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 algn="r"/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r"/>
              <a:endParaRPr 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1" name="矩形 40">
            <a:extLst>
              <a:ext uri="{FF2B5EF4-FFF2-40B4-BE49-F238E27FC236}">
                <a16:creationId xmlns:a16="http://schemas.microsoft.com/office/drawing/2014/main" id="{495193C9-D103-48E3-A1AD-A22F2A9ED402}"/>
              </a:ext>
            </a:extLst>
          </p:cNvPr>
          <p:cNvSpPr/>
          <p:nvPr/>
        </p:nvSpPr>
        <p:spPr>
          <a:xfrm>
            <a:off x="2996561" y="13183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0187AC"/>
                    </a:gs>
                    <a:gs pos="0">
                      <a:srgbClr val="08B9A8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335598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空心弧 7">
            <a:extLst>
              <a:ext uri="{FF2B5EF4-FFF2-40B4-BE49-F238E27FC236}">
                <a16:creationId xmlns:a16="http://schemas.microsoft.com/office/drawing/2014/main" id="{230C8B2D-F8C4-4A02-9064-6B30001C65DA}"/>
              </a:ext>
            </a:extLst>
          </p:cNvPr>
          <p:cNvSpPr/>
          <p:nvPr/>
        </p:nvSpPr>
        <p:spPr>
          <a:xfrm>
            <a:off x="2185419" y="1119228"/>
            <a:ext cx="4773162" cy="4773161"/>
          </a:xfrm>
          <a:prstGeom prst="blockArc">
            <a:avLst>
              <a:gd name="adj1" fmla="val 10800000"/>
              <a:gd name="adj2" fmla="val 159406"/>
              <a:gd name="adj3" fmla="val 11339"/>
            </a:avLst>
          </a:prstGeom>
          <a:solidFill>
            <a:schemeClr val="tx2">
              <a:lumMod val="20000"/>
              <a:lumOff val="80000"/>
            </a:schemeClr>
          </a:solidFill>
          <a:ln w="69850" cap="rnd">
            <a:noFill/>
            <a:prstDash val="sysDot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C9B1F59-D1CD-434A-AE5C-7677D0A5F76B}"/>
              </a:ext>
            </a:extLst>
          </p:cNvPr>
          <p:cNvGrpSpPr/>
          <p:nvPr/>
        </p:nvGrpSpPr>
        <p:grpSpPr>
          <a:xfrm>
            <a:off x="691134" y="2014946"/>
            <a:ext cx="1805711" cy="626833"/>
            <a:chOff x="609599" y="3139323"/>
            <a:chExt cx="2407615" cy="835777"/>
          </a:xfrm>
        </p:grpSpPr>
        <p:sp>
          <p:nvSpPr>
            <p:cNvPr id="29" name="文本框 56">
              <a:extLst>
                <a:ext uri="{FF2B5EF4-FFF2-40B4-BE49-F238E27FC236}">
                  <a16:creationId xmlns:a16="http://schemas.microsoft.com/office/drawing/2014/main" id="{7E61767D-6448-4B11-B827-577B3C2503AB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92500" lnSpcReduction="1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b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2CB9D47C-FEB7-4CFB-BD48-7CB9D4EDF70F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DF8CC7C-075A-4670-A1F3-6F66D68D4CF0}"/>
              </a:ext>
            </a:extLst>
          </p:cNvPr>
          <p:cNvGrpSpPr/>
          <p:nvPr/>
        </p:nvGrpSpPr>
        <p:grpSpPr>
          <a:xfrm>
            <a:off x="6698072" y="2009203"/>
            <a:ext cx="1842997" cy="626833"/>
            <a:chOff x="9029821" y="3139323"/>
            <a:chExt cx="2457329" cy="835777"/>
          </a:xfrm>
        </p:grpSpPr>
        <p:sp>
          <p:nvSpPr>
            <p:cNvPr id="27" name="文本框 54">
              <a:extLst>
                <a:ext uri="{FF2B5EF4-FFF2-40B4-BE49-F238E27FC236}">
                  <a16:creationId xmlns:a16="http://schemas.microsoft.com/office/drawing/2014/main" id="{37012709-E245-4A4C-B4F0-DA0BE72269AD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92500" lnSpcReduction="1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b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790ED6BA-A80C-403F-8281-2429B76DA3CB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94EE957-6D2E-40A2-9FD0-83EE4282BDE1}"/>
              </a:ext>
            </a:extLst>
          </p:cNvPr>
          <p:cNvGrpSpPr/>
          <p:nvPr/>
        </p:nvGrpSpPr>
        <p:grpSpPr>
          <a:xfrm>
            <a:off x="177712" y="3377810"/>
            <a:ext cx="1805711" cy="626833"/>
            <a:chOff x="609599" y="3139323"/>
            <a:chExt cx="2407615" cy="835777"/>
          </a:xfrm>
        </p:grpSpPr>
        <p:sp>
          <p:nvSpPr>
            <p:cNvPr id="25" name="文本框 52">
              <a:extLst>
                <a:ext uri="{FF2B5EF4-FFF2-40B4-BE49-F238E27FC236}">
                  <a16:creationId xmlns:a16="http://schemas.microsoft.com/office/drawing/2014/main" id="{842ED45E-E6C2-4C04-A7BE-9C518461040A}"/>
                </a:ext>
              </a:extLst>
            </p:cNvPr>
            <p:cNvSpPr txBox="1"/>
            <p:nvPr/>
          </p:nvSpPr>
          <p:spPr>
            <a:xfrm>
              <a:off x="609599" y="3385544"/>
              <a:ext cx="2407615" cy="589556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92500" lnSpcReduction="10000"/>
            </a:bodyPr>
            <a:lstStyle/>
            <a:p>
              <a:pPr algn="r"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b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037A6534-9369-4218-AA80-62ECEABBA767}"/>
                </a:ext>
              </a:extLst>
            </p:cNvPr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lvl="0" algn="r" defTabSz="914378"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2AE064F6-60BC-489E-A5EE-35B76E817C27}"/>
              </a:ext>
            </a:extLst>
          </p:cNvPr>
          <p:cNvGrpSpPr/>
          <p:nvPr/>
        </p:nvGrpSpPr>
        <p:grpSpPr>
          <a:xfrm>
            <a:off x="7204898" y="3372067"/>
            <a:ext cx="1842997" cy="626833"/>
            <a:chOff x="9029821" y="3139323"/>
            <a:chExt cx="2457329" cy="835777"/>
          </a:xfrm>
        </p:grpSpPr>
        <p:sp>
          <p:nvSpPr>
            <p:cNvPr id="23" name="文本框 50">
              <a:extLst>
                <a:ext uri="{FF2B5EF4-FFF2-40B4-BE49-F238E27FC236}">
                  <a16:creationId xmlns:a16="http://schemas.microsoft.com/office/drawing/2014/main" id="{FC253909-298F-405A-BFFD-BFD8499EFF8E}"/>
                </a:ext>
              </a:extLst>
            </p:cNvPr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92500" lnSpcReduction="1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latin typeface="+mn-lt"/>
                  <a:ea typeface="+mn-ea"/>
                  <a:cs typeface="+mn-ea"/>
                  <a:sym typeface="+mn-lt"/>
                </a:rPr>
                <a:t>……</a:t>
              </a:r>
              <a:b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0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94B9CB9C-CC98-4073-A981-1ED9BE9DCA38}"/>
                </a:ext>
              </a:extLst>
            </p:cNvPr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0" tIns="0" rIns="0" bIns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 sz="1600" b="1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058778" y="1104981"/>
            <a:ext cx="1027752" cy="1027752"/>
            <a:chOff x="4058778" y="1169758"/>
            <a:chExt cx="1027752" cy="1027752"/>
          </a:xfrm>
        </p:grpSpPr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9956B89D-A66E-45EB-AC49-295A981FE574}"/>
                </a:ext>
              </a:extLst>
            </p:cNvPr>
            <p:cNvSpPr/>
            <p:nvPr/>
          </p:nvSpPr>
          <p:spPr>
            <a:xfrm>
              <a:off x="4058778" y="1169758"/>
              <a:ext cx="1027752" cy="1027752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D91E060-9CB3-4BEE-BD76-1392D4A2F6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2817" y="1458966"/>
              <a:ext cx="487724" cy="441105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121635" y="3361804"/>
            <a:ext cx="670205" cy="670205"/>
            <a:chOff x="2121635" y="3426581"/>
            <a:chExt cx="670205" cy="670205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7292C228-266C-4C74-AEB7-0FBE41D53C37}"/>
                </a:ext>
              </a:extLst>
            </p:cNvPr>
            <p:cNvSpPr/>
            <p:nvPr/>
          </p:nvSpPr>
          <p:spPr>
            <a:xfrm>
              <a:off x="2121635" y="3426581"/>
              <a:ext cx="670205" cy="670205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077BF2C9-3C14-4016-BDB9-B2999EB0A5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7715" y="3614007"/>
              <a:ext cx="321099" cy="290407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658129" y="1978253"/>
            <a:ext cx="670205" cy="670205"/>
            <a:chOff x="2658129" y="2043030"/>
            <a:chExt cx="670205" cy="670205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284F223F-C45C-4536-9C76-858EC645C135}"/>
                </a:ext>
              </a:extLst>
            </p:cNvPr>
            <p:cNvSpPr/>
            <p:nvPr/>
          </p:nvSpPr>
          <p:spPr>
            <a:xfrm>
              <a:off x="2658129" y="2043030"/>
              <a:ext cx="670205" cy="670205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CC3BEE2-E0EB-49E0-80A3-214F12CED7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3697" y="2206101"/>
              <a:ext cx="342326" cy="309605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66022" y="3361804"/>
            <a:ext cx="670205" cy="670205"/>
            <a:chOff x="6366022" y="3426581"/>
            <a:chExt cx="670205" cy="670205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7E7D0D95-8A35-4416-B62B-5FBE44E566E8}"/>
                </a:ext>
              </a:extLst>
            </p:cNvPr>
            <p:cNvSpPr/>
            <p:nvPr/>
          </p:nvSpPr>
          <p:spPr>
            <a:xfrm>
              <a:off x="6366022" y="3426581"/>
              <a:ext cx="670205" cy="670205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A7DB581-F350-413D-8F09-ABB24F2E8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4250" y="3564365"/>
              <a:ext cx="430876" cy="389690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861842" y="1978253"/>
            <a:ext cx="670205" cy="670205"/>
            <a:chOff x="5861842" y="2043030"/>
            <a:chExt cx="670205" cy="670205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C213D3F9-EEE9-449E-9396-92A4839E6AD7}"/>
                </a:ext>
              </a:extLst>
            </p:cNvPr>
            <p:cNvSpPr/>
            <p:nvPr/>
          </p:nvSpPr>
          <p:spPr>
            <a:xfrm>
              <a:off x="5861842" y="2043030"/>
              <a:ext cx="670205" cy="670205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5714A40-E36F-4A45-AF9B-FFD815D151A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28843" y="2228705"/>
              <a:ext cx="330441" cy="298856"/>
            </a:xfrm>
            <a:custGeom>
              <a:avLst/>
              <a:gdLst>
                <a:gd name="connsiteX0" fmla="*/ 503202 w 607568"/>
                <a:gd name="connsiteY0" fmla="*/ 459310 h 549494"/>
                <a:gd name="connsiteX1" fmla="*/ 548364 w 607568"/>
                <a:gd name="connsiteY1" fmla="*/ 504402 h 549494"/>
                <a:gd name="connsiteX2" fmla="*/ 503202 w 607568"/>
                <a:gd name="connsiteY2" fmla="*/ 549494 h 549494"/>
                <a:gd name="connsiteX3" fmla="*/ 458040 w 607568"/>
                <a:gd name="connsiteY3" fmla="*/ 504402 h 549494"/>
                <a:gd name="connsiteX4" fmla="*/ 503202 w 607568"/>
                <a:gd name="connsiteY4" fmla="*/ 459310 h 549494"/>
                <a:gd name="connsiteX5" fmla="*/ 197795 w 607568"/>
                <a:gd name="connsiteY5" fmla="*/ 459310 h 549494"/>
                <a:gd name="connsiteX6" fmla="*/ 242957 w 607568"/>
                <a:gd name="connsiteY6" fmla="*/ 504402 h 549494"/>
                <a:gd name="connsiteX7" fmla="*/ 197795 w 607568"/>
                <a:gd name="connsiteY7" fmla="*/ 549494 h 549494"/>
                <a:gd name="connsiteX8" fmla="*/ 152633 w 607568"/>
                <a:gd name="connsiteY8" fmla="*/ 504402 h 549494"/>
                <a:gd name="connsiteX9" fmla="*/ 197795 w 607568"/>
                <a:gd name="connsiteY9" fmla="*/ 459310 h 549494"/>
                <a:gd name="connsiteX10" fmla="*/ 143318 w 607568"/>
                <a:gd name="connsiteY10" fmla="*/ 390791 h 549494"/>
                <a:gd name="connsiteX11" fmla="*/ 554573 w 607568"/>
                <a:gd name="connsiteY11" fmla="*/ 390791 h 549494"/>
                <a:gd name="connsiteX12" fmla="*/ 554573 w 607568"/>
                <a:gd name="connsiteY12" fmla="*/ 437435 h 549494"/>
                <a:gd name="connsiteX13" fmla="*/ 143318 w 607568"/>
                <a:gd name="connsiteY13" fmla="*/ 437435 h 549494"/>
                <a:gd name="connsiteX14" fmla="*/ 115304 w 607568"/>
                <a:gd name="connsiteY14" fmla="*/ 313028 h 549494"/>
                <a:gd name="connsiteX15" fmla="*/ 582659 w 607568"/>
                <a:gd name="connsiteY15" fmla="*/ 313028 h 549494"/>
                <a:gd name="connsiteX16" fmla="*/ 582659 w 607568"/>
                <a:gd name="connsiteY16" fmla="*/ 359672 h 549494"/>
                <a:gd name="connsiteX17" fmla="*/ 115304 w 607568"/>
                <a:gd name="connsiteY17" fmla="*/ 359672 h 549494"/>
                <a:gd name="connsiteX18" fmla="*/ 0 w 607568"/>
                <a:gd name="connsiteY18" fmla="*/ 169922 h 549494"/>
                <a:gd name="connsiteX19" fmla="*/ 78962 w 607568"/>
                <a:gd name="connsiteY19" fmla="*/ 169922 h 549494"/>
                <a:gd name="connsiteX20" fmla="*/ 108516 w 607568"/>
                <a:gd name="connsiteY20" fmla="*/ 235254 h 549494"/>
                <a:gd name="connsiteX21" fmla="*/ 607568 w 607568"/>
                <a:gd name="connsiteY21" fmla="*/ 235254 h 549494"/>
                <a:gd name="connsiteX22" fmla="*/ 607568 w 607568"/>
                <a:gd name="connsiteY22" fmla="*/ 281909 h 549494"/>
                <a:gd name="connsiteX23" fmla="*/ 78428 w 607568"/>
                <a:gd name="connsiteY23" fmla="*/ 281909 h 549494"/>
                <a:gd name="connsiteX24" fmla="*/ 48798 w 607568"/>
                <a:gd name="connsiteY24" fmla="*/ 216577 h 549494"/>
                <a:gd name="connsiteX25" fmla="*/ 0 w 607568"/>
                <a:gd name="connsiteY25" fmla="*/ 216577 h 549494"/>
                <a:gd name="connsiteX26" fmla="*/ 257720 w 607568"/>
                <a:gd name="connsiteY26" fmla="*/ 0 h 549494"/>
                <a:gd name="connsiteX27" fmla="*/ 254207 w 607568"/>
                <a:gd name="connsiteY27" fmla="*/ 30201 h 549494"/>
                <a:gd name="connsiteX28" fmla="*/ 407797 w 607568"/>
                <a:gd name="connsiteY28" fmla="*/ 197372 h 549494"/>
                <a:gd name="connsiteX29" fmla="*/ 241147 w 607568"/>
                <a:gd name="connsiteY29" fmla="*/ 144063 h 549494"/>
                <a:gd name="connsiteX30" fmla="*/ 237633 w 607568"/>
                <a:gd name="connsiteY30" fmla="*/ 174264 h 549494"/>
                <a:gd name="connsiteX31" fmla="*/ 115586 w 607568"/>
                <a:gd name="connsiteY31" fmla="*/ 71993 h 5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07568" h="549494">
                  <a:moveTo>
                    <a:pt x="503202" y="459310"/>
                  </a:moveTo>
                  <a:cubicBezTo>
                    <a:pt x="528144" y="459310"/>
                    <a:pt x="548364" y="479498"/>
                    <a:pt x="548364" y="504402"/>
                  </a:cubicBezTo>
                  <a:cubicBezTo>
                    <a:pt x="548364" y="529306"/>
                    <a:pt x="528144" y="549494"/>
                    <a:pt x="503202" y="549494"/>
                  </a:cubicBezTo>
                  <a:cubicBezTo>
                    <a:pt x="478260" y="549494"/>
                    <a:pt x="458040" y="529306"/>
                    <a:pt x="458040" y="504402"/>
                  </a:cubicBezTo>
                  <a:cubicBezTo>
                    <a:pt x="458040" y="479498"/>
                    <a:pt x="478260" y="459310"/>
                    <a:pt x="503202" y="459310"/>
                  </a:cubicBezTo>
                  <a:close/>
                  <a:moveTo>
                    <a:pt x="197795" y="459310"/>
                  </a:moveTo>
                  <a:cubicBezTo>
                    <a:pt x="222737" y="459310"/>
                    <a:pt x="242957" y="479498"/>
                    <a:pt x="242957" y="504402"/>
                  </a:cubicBezTo>
                  <a:cubicBezTo>
                    <a:pt x="242957" y="529306"/>
                    <a:pt x="222737" y="549494"/>
                    <a:pt x="197795" y="549494"/>
                  </a:cubicBezTo>
                  <a:cubicBezTo>
                    <a:pt x="172853" y="549494"/>
                    <a:pt x="152633" y="529306"/>
                    <a:pt x="152633" y="504402"/>
                  </a:cubicBezTo>
                  <a:cubicBezTo>
                    <a:pt x="152633" y="479498"/>
                    <a:pt x="172853" y="459310"/>
                    <a:pt x="197795" y="459310"/>
                  </a:cubicBezTo>
                  <a:close/>
                  <a:moveTo>
                    <a:pt x="143318" y="390791"/>
                  </a:moveTo>
                  <a:lnTo>
                    <a:pt x="554573" y="390791"/>
                  </a:lnTo>
                  <a:lnTo>
                    <a:pt x="554573" y="437435"/>
                  </a:lnTo>
                  <a:lnTo>
                    <a:pt x="143318" y="437435"/>
                  </a:lnTo>
                  <a:close/>
                  <a:moveTo>
                    <a:pt x="115304" y="313028"/>
                  </a:moveTo>
                  <a:lnTo>
                    <a:pt x="582659" y="313028"/>
                  </a:lnTo>
                  <a:lnTo>
                    <a:pt x="582659" y="359672"/>
                  </a:lnTo>
                  <a:lnTo>
                    <a:pt x="115304" y="359672"/>
                  </a:lnTo>
                  <a:close/>
                  <a:moveTo>
                    <a:pt x="0" y="169922"/>
                  </a:moveTo>
                  <a:lnTo>
                    <a:pt x="78962" y="169922"/>
                  </a:lnTo>
                  <a:lnTo>
                    <a:pt x="108516" y="235254"/>
                  </a:lnTo>
                  <a:lnTo>
                    <a:pt x="607568" y="235254"/>
                  </a:lnTo>
                  <a:lnTo>
                    <a:pt x="607568" y="281909"/>
                  </a:lnTo>
                  <a:lnTo>
                    <a:pt x="78428" y="281909"/>
                  </a:lnTo>
                  <a:lnTo>
                    <a:pt x="48798" y="216577"/>
                  </a:lnTo>
                  <a:lnTo>
                    <a:pt x="0" y="216577"/>
                  </a:lnTo>
                  <a:close/>
                  <a:moveTo>
                    <a:pt x="257720" y="0"/>
                  </a:moveTo>
                  <a:lnTo>
                    <a:pt x="254207" y="30201"/>
                  </a:lnTo>
                  <a:cubicBezTo>
                    <a:pt x="405964" y="47665"/>
                    <a:pt x="407797" y="197372"/>
                    <a:pt x="407797" y="197372"/>
                  </a:cubicBezTo>
                  <a:cubicBezTo>
                    <a:pt x="407797" y="197372"/>
                    <a:pt x="364340" y="158248"/>
                    <a:pt x="241147" y="144063"/>
                  </a:cubicBezTo>
                  <a:lnTo>
                    <a:pt x="237633" y="174264"/>
                  </a:lnTo>
                  <a:lnTo>
                    <a:pt x="115586" y="7199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71927C1F-B5CA-4DF7-B198-E2872298997B}"/>
              </a:ext>
            </a:extLst>
          </p:cNvPr>
          <p:cNvSpPr/>
          <p:nvPr/>
        </p:nvSpPr>
        <p:spPr>
          <a:xfrm>
            <a:off x="3214139" y="2901870"/>
            <a:ext cx="2715720" cy="896678"/>
          </a:xfrm>
          <a:prstGeom prst="rect">
            <a:avLst/>
          </a:prstGeom>
        </p:spPr>
        <p:txBody>
          <a:bodyPr wrap="square" lIns="117208" tIns="58604" rIns="117208" bIns="58604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00" b="1" dirty="0"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900" b="1" dirty="0"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900" b="1" dirty="0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0ADA97E-AEA9-4240-ABF0-64A16411CC94}"/>
              </a:ext>
            </a:extLst>
          </p:cNvPr>
          <p:cNvCxnSpPr>
            <a:stCxn id="9" idx="4"/>
            <a:endCxn id="5" idx="0"/>
          </p:cNvCxnSpPr>
          <p:nvPr/>
        </p:nvCxnSpPr>
        <p:spPr>
          <a:xfrm flipH="1">
            <a:off x="4571999" y="2132733"/>
            <a:ext cx="655" cy="769137"/>
          </a:xfrm>
          <a:prstGeom prst="line">
            <a:avLst/>
          </a:prstGeom>
          <a:ln>
            <a:solidFill>
              <a:schemeClr val="tx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>
            <a:extLst>
              <a:ext uri="{FF2B5EF4-FFF2-40B4-BE49-F238E27FC236}">
                <a16:creationId xmlns:a16="http://schemas.microsoft.com/office/drawing/2014/main" id="{D02CD56D-94CC-4945-BF53-BFD7A3F926AD}"/>
              </a:ext>
            </a:extLst>
          </p:cNvPr>
          <p:cNvSpPr/>
          <p:nvPr/>
        </p:nvSpPr>
        <p:spPr>
          <a:xfrm>
            <a:off x="2996561" y="13183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0187AC"/>
                    </a:gs>
                    <a:gs pos="0">
                      <a:srgbClr val="08B9A8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833306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A53784B9-A549-4355-BB31-18FE679481CF}"/>
              </a:ext>
            </a:extLst>
          </p:cNvPr>
          <p:cNvGrpSpPr/>
          <p:nvPr/>
        </p:nvGrpSpPr>
        <p:grpSpPr>
          <a:xfrm>
            <a:off x="3337224" y="1347614"/>
            <a:ext cx="2363489" cy="2576380"/>
            <a:chOff x="3863752" y="1326759"/>
            <a:chExt cx="4323079" cy="4712483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407BD9A0-97CC-4EA5-8624-759BBB813239}"/>
                </a:ext>
              </a:extLst>
            </p:cNvPr>
            <p:cNvGrpSpPr/>
            <p:nvPr/>
          </p:nvGrpSpPr>
          <p:grpSpPr>
            <a:xfrm>
              <a:off x="3863752" y="1326759"/>
              <a:ext cx="4323079" cy="4712483"/>
              <a:chOff x="3863752" y="1326759"/>
              <a:chExt cx="4323079" cy="4712483"/>
            </a:xfrm>
            <a:solidFill>
              <a:schemeClr val="tx1">
                <a:lumMod val="20000"/>
                <a:lumOff val="80000"/>
              </a:schemeClr>
            </a:solidFill>
          </p:grpSpPr>
          <p:sp>
            <p:nvSpPr>
              <p:cNvPr id="33" name="Shape 16817">
                <a:extLst>
                  <a:ext uri="{FF2B5EF4-FFF2-40B4-BE49-F238E27FC236}">
                    <a16:creationId xmlns:a16="http://schemas.microsoft.com/office/drawing/2014/main" id="{7D58774B-8FF3-4F2D-8F0F-71ECAF8B1202}"/>
                  </a:ext>
                </a:extLst>
              </p:cNvPr>
              <p:cNvSpPr/>
              <p:nvPr/>
            </p:nvSpPr>
            <p:spPr>
              <a:xfrm>
                <a:off x="4359641" y="2615048"/>
                <a:ext cx="602376" cy="489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872" y="19598"/>
                    </a:moveTo>
                    <a:cubicBezTo>
                      <a:pt x="16872" y="19598"/>
                      <a:pt x="17025" y="19232"/>
                      <a:pt x="17253" y="18684"/>
                    </a:cubicBezTo>
                    <a:cubicBezTo>
                      <a:pt x="17504" y="18150"/>
                      <a:pt x="17837" y="17437"/>
                      <a:pt x="18171" y="16724"/>
                    </a:cubicBezTo>
                    <a:cubicBezTo>
                      <a:pt x="18492" y="16003"/>
                      <a:pt x="18888" y="15335"/>
                      <a:pt x="19147" y="14807"/>
                    </a:cubicBezTo>
                    <a:cubicBezTo>
                      <a:pt x="19416" y="14286"/>
                      <a:pt x="19595" y="13938"/>
                      <a:pt x="19595" y="13938"/>
                    </a:cubicBezTo>
                    <a:lnTo>
                      <a:pt x="18405" y="12951"/>
                    </a:lnTo>
                    <a:cubicBezTo>
                      <a:pt x="18405" y="12951"/>
                      <a:pt x="18221" y="13309"/>
                      <a:pt x="17944" y="13846"/>
                    </a:cubicBezTo>
                    <a:cubicBezTo>
                      <a:pt x="17677" y="14389"/>
                      <a:pt x="17270" y="15077"/>
                      <a:pt x="16939" y="15820"/>
                    </a:cubicBezTo>
                    <a:cubicBezTo>
                      <a:pt x="16595" y="16554"/>
                      <a:pt x="16252" y="17287"/>
                      <a:pt x="15994" y="17838"/>
                    </a:cubicBezTo>
                    <a:cubicBezTo>
                      <a:pt x="15759" y="18402"/>
                      <a:pt x="15602" y="18779"/>
                      <a:pt x="15602" y="18779"/>
                    </a:cubicBezTo>
                    <a:cubicBezTo>
                      <a:pt x="15602" y="18779"/>
                      <a:pt x="16872" y="19598"/>
                      <a:pt x="16872" y="19598"/>
                    </a:cubicBezTo>
                    <a:close/>
                    <a:moveTo>
                      <a:pt x="14631" y="18153"/>
                    </a:moveTo>
                    <a:cubicBezTo>
                      <a:pt x="14631" y="18153"/>
                      <a:pt x="14792" y="17769"/>
                      <a:pt x="15033" y="17192"/>
                    </a:cubicBezTo>
                    <a:cubicBezTo>
                      <a:pt x="15296" y="16629"/>
                      <a:pt x="15647" y="15879"/>
                      <a:pt x="15998" y="15129"/>
                    </a:cubicBezTo>
                    <a:cubicBezTo>
                      <a:pt x="16337" y="14370"/>
                      <a:pt x="16752" y="13666"/>
                      <a:pt x="17026" y="13111"/>
                    </a:cubicBezTo>
                    <a:cubicBezTo>
                      <a:pt x="17308" y="12563"/>
                      <a:pt x="17497" y="12197"/>
                      <a:pt x="17497" y="12197"/>
                    </a:cubicBezTo>
                    <a:lnTo>
                      <a:pt x="16307" y="11211"/>
                    </a:lnTo>
                    <a:cubicBezTo>
                      <a:pt x="16307" y="11211"/>
                      <a:pt x="16113" y="11586"/>
                      <a:pt x="15822" y="12151"/>
                    </a:cubicBezTo>
                    <a:cubicBezTo>
                      <a:pt x="15541" y="12721"/>
                      <a:pt x="15115" y="13445"/>
                      <a:pt x="14766" y="14225"/>
                    </a:cubicBezTo>
                    <a:cubicBezTo>
                      <a:pt x="14405" y="14996"/>
                      <a:pt x="14044" y="15767"/>
                      <a:pt x="13774" y="16346"/>
                    </a:cubicBezTo>
                    <a:cubicBezTo>
                      <a:pt x="13526" y="16939"/>
                      <a:pt x="13360" y="17335"/>
                      <a:pt x="13360" y="17335"/>
                    </a:cubicBezTo>
                    <a:cubicBezTo>
                      <a:pt x="13360" y="17335"/>
                      <a:pt x="14631" y="18153"/>
                      <a:pt x="14631" y="18153"/>
                    </a:cubicBezTo>
                    <a:close/>
                    <a:moveTo>
                      <a:pt x="12389" y="16709"/>
                    </a:moveTo>
                    <a:cubicBezTo>
                      <a:pt x="12389" y="16709"/>
                      <a:pt x="12558" y="16305"/>
                      <a:pt x="12811" y="15699"/>
                    </a:cubicBezTo>
                    <a:cubicBezTo>
                      <a:pt x="13088" y="15108"/>
                      <a:pt x="13456" y="14321"/>
                      <a:pt x="13824" y="13533"/>
                    </a:cubicBezTo>
                    <a:cubicBezTo>
                      <a:pt x="14181" y="12737"/>
                      <a:pt x="14615" y="11998"/>
                      <a:pt x="14902" y="11415"/>
                    </a:cubicBezTo>
                    <a:cubicBezTo>
                      <a:pt x="15200" y="10840"/>
                      <a:pt x="15398" y="10456"/>
                      <a:pt x="15398" y="10456"/>
                    </a:cubicBezTo>
                    <a:lnTo>
                      <a:pt x="14209" y="9471"/>
                    </a:lnTo>
                    <a:cubicBezTo>
                      <a:pt x="14209" y="9471"/>
                      <a:pt x="14006" y="9864"/>
                      <a:pt x="13700" y="10455"/>
                    </a:cubicBezTo>
                    <a:cubicBezTo>
                      <a:pt x="13404" y="11052"/>
                      <a:pt x="12960" y="11813"/>
                      <a:pt x="12593" y="12630"/>
                    </a:cubicBezTo>
                    <a:cubicBezTo>
                      <a:pt x="12215" y="13438"/>
                      <a:pt x="11837" y="14247"/>
                      <a:pt x="11553" y="14854"/>
                    </a:cubicBezTo>
                    <a:cubicBezTo>
                      <a:pt x="11293" y="15476"/>
                      <a:pt x="11119" y="15890"/>
                      <a:pt x="11119" y="15890"/>
                    </a:cubicBezTo>
                    <a:cubicBezTo>
                      <a:pt x="11119" y="15890"/>
                      <a:pt x="12389" y="16709"/>
                      <a:pt x="12389" y="16709"/>
                    </a:cubicBezTo>
                    <a:close/>
                    <a:moveTo>
                      <a:pt x="10149" y="15265"/>
                    </a:moveTo>
                    <a:cubicBezTo>
                      <a:pt x="10149" y="15265"/>
                      <a:pt x="10326" y="14842"/>
                      <a:pt x="10591" y="14208"/>
                    </a:cubicBezTo>
                    <a:cubicBezTo>
                      <a:pt x="10881" y="13589"/>
                      <a:pt x="11266" y="12764"/>
                      <a:pt x="11652" y="11939"/>
                    </a:cubicBezTo>
                    <a:cubicBezTo>
                      <a:pt x="12027" y="11106"/>
                      <a:pt x="12479" y="10330"/>
                      <a:pt x="12781" y="9721"/>
                    </a:cubicBezTo>
                    <a:cubicBezTo>
                      <a:pt x="13093" y="9118"/>
                      <a:pt x="13301" y="8717"/>
                      <a:pt x="13301" y="8717"/>
                    </a:cubicBezTo>
                    <a:lnTo>
                      <a:pt x="12111" y="7730"/>
                    </a:lnTo>
                    <a:cubicBezTo>
                      <a:pt x="12111" y="7730"/>
                      <a:pt x="11898" y="8142"/>
                      <a:pt x="11578" y="8759"/>
                    </a:cubicBezTo>
                    <a:cubicBezTo>
                      <a:pt x="11268" y="9384"/>
                      <a:pt x="10805" y="10181"/>
                      <a:pt x="10420" y="11035"/>
                    </a:cubicBezTo>
                    <a:cubicBezTo>
                      <a:pt x="10025" y="11881"/>
                      <a:pt x="9629" y="12727"/>
                      <a:pt x="9332" y="13362"/>
                    </a:cubicBezTo>
                    <a:cubicBezTo>
                      <a:pt x="9060" y="14012"/>
                      <a:pt x="8878" y="14446"/>
                      <a:pt x="8878" y="14446"/>
                    </a:cubicBezTo>
                    <a:cubicBezTo>
                      <a:pt x="8878" y="14446"/>
                      <a:pt x="10149" y="15265"/>
                      <a:pt x="10149" y="15265"/>
                    </a:cubicBezTo>
                    <a:close/>
                    <a:moveTo>
                      <a:pt x="7906" y="13820"/>
                    </a:moveTo>
                    <a:cubicBezTo>
                      <a:pt x="7906" y="13820"/>
                      <a:pt x="8092" y="13378"/>
                      <a:pt x="8370" y="12715"/>
                    </a:cubicBezTo>
                    <a:cubicBezTo>
                      <a:pt x="8672" y="12069"/>
                      <a:pt x="9075" y="11205"/>
                      <a:pt x="9478" y="10343"/>
                    </a:cubicBezTo>
                    <a:cubicBezTo>
                      <a:pt x="9871" y="9473"/>
                      <a:pt x="10342" y="8661"/>
                      <a:pt x="10658" y="8024"/>
                    </a:cubicBezTo>
                    <a:cubicBezTo>
                      <a:pt x="10984" y="7395"/>
                      <a:pt x="11202" y="6976"/>
                      <a:pt x="11202" y="6976"/>
                    </a:cubicBezTo>
                    <a:lnTo>
                      <a:pt x="10013" y="5989"/>
                    </a:lnTo>
                    <a:cubicBezTo>
                      <a:pt x="10013" y="5989"/>
                      <a:pt x="9790" y="6420"/>
                      <a:pt x="9456" y="7064"/>
                    </a:cubicBezTo>
                    <a:cubicBezTo>
                      <a:pt x="9131" y="7715"/>
                      <a:pt x="8650" y="8549"/>
                      <a:pt x="8247" y="9440"/>
                    </a:cubicBezTo>
                    <a:cubicBezTo>
                      <a:pt x="7834" y="10323"/>
                      <a:pt x="7421" y="11207"/>
                      <a:pt x="7112" y="11870"/>
                    </a:cubicBezTo>
                    <a:cubicBezTo>
                      <a:pt x="6827" y="12549"/>
                      <a:pt x="6636" y="13002"/>
                      <a:pt x="6636" y="13002"/>
                    </a:cubicBezTo>
                    <a:cubicBezTo>
                      <a:pt x="6636" y="13002"/>
                      <a:pt x="7906" y="13820"/>
                      <a:pt x="7906" y="13820"/>
                    </a:cubicBezTo>
                    <a:close/>
                    <a:moveTo>
                      <a:pt x="5666" y="12376"/>
                    </a:moveTo>
                    <a:cubicBezTo>
                      <a:pt x="5666" y="12376"/>
                      <a:pt x="5860" y="11915"/>
                      <a:pt x="6150" y="11224"/>
                    </a:cubicBezTo>
                    <a:cubicBezTo>
                      <a:pt x="6465" y="10549"/>
                      <a:pt x="6886" y="9649"/>
                      <a:pt x="7306" y="8749"/>
                    </a:cubicBezTo>
                    <a:cubicBezTo>
                      <a:pt x="7717" y="7842"/>
                      <a:pt x="8206" y="6993"/>
                      <a:pt x="8537" y="6329"/>
                    </a:cubicBezTo>
                    <a:cubicBezTo>
                      <a:pt x="8878" y="5674"/>
                      <a:pt x="9105" y="5236"/>
                      <a:pt x="9105" y="5236"/>
                    </a:cubicBezTo>
                    <a:lnTo>
                      <a:pt x="7915" y="4249"/>
                    </a:lnTo>
                    <a:cubicBezTo>
                      <a:pt x="7915" y="4249"/>
                      <a:pt x="7682" y="4697"/>
                      <a:pt x="7334" y="5368"/>
                    </a:cubicBezTo>
                    <a:cubicBezTo>
                      <a:pt x="6994" y="6047"/>
                      <a:pt x="6495" y="6917"/>
                      <a:pt x="6074" y="7845"/>
                    </a:cubicBezTo>
                    <a:cubicBezTo>
                      <a:pt x="5644" y="8766"/>
                      <a:pt x="5214" y="9687"/>
                      <a:pt x="4891" y="10378"/>
                    </a:cubicBezTo>
                    <a:cubicBezTo>
                      <a:pt x="4594" y="11085"/>
                      <a:pt x="4395" y="11557"/>
                      <a:pt x="4395" y="11557"/>
                    </a:cubicBezTo>
                    <a:cubicBezTo>
                      <a:pt x="4395" y="11557"/>
                      <a:pt x="5666" y="12376"/>
                      <a:pt x="5666" y="12376"/>
                    </a:cubicBezTo>
                    <a:close/>
                    <a:moveTo>
                      <a:pt x="3424" y="10931"/>
                    </a:moveTo>
                    <a:cubicBezTo>
                      <a:pt x="3424" y="10931"/>
                      <a:pt x="3626" y="10451"/>
                      <a:pt x="3928" y="9731"/>
                    </a:cubicBezTo>
                    <a:cubicBezTo>
                      <a:pt x="4257" y="9028"/>
                      <a:pt x="4694" y="8091"/>
                      <a:pt x="5132" y="7153"/>
                    </a:cubicBezTo>
                    <a:cubicBezTo>
                      <a:pt x="5561" y="6209"/>
                      <a:pt x="6069" y="5324"/>
                      <a:pt x="6414" y="4633"/>
                    </a:cubicBezTo>
                    <a:cubicBezTo>
                      <a:pt x="6769" y="3950"/>
                      <a:pt x="7006" y="3495"/>
                      <a:pt x="7006" y="3495"/>
                    </a:cubicBezTo>
                    <a:lnTo>
                      <a:pt x="5817" y="2509"/>
                    </a:lnTo>
                    <a:cubicBezTo>
                      <a:pt x="5817" y="2509"/>
                      <a:pt x="5575" y="2974"/>
                      <a:pt x="5211" y="3673"/>
                    </a:cubicBezTo>
                    <a:cubicBezTo>
                      <a:pt x="4858" y="4379"/>
                      <a:pt x="4340" y="5285"/>
                      <a:pt x="3901" y="6250"/>
                    </a:cubicBezTo>
                    <a:cubicBezTo>
                      <a:pt x="3454" y="7208"/>
                      <a:pt x="3006" y="8167"/>
                      <a:pt x="2670" y="8886"/>
                    </a:cubicBezTo>
                    <a:cubicBezTo>
                      <a:pt x="2361" y="9622"/>
                      <a:pt x="2154" y="10112"/>
                      <a:pt x="2154" y="10112"/>
                    </a:cubicBezTo>
                    <a:cubicBezTo>
                      <a:pt x="2154" y="10112"/>
                      <a:pt x="3424" y="10931"/>
                      <a:pt x="3424" y="10931"/>
                    </a:cubicBezTo>
                    <a:close/>
                    <a:moveTo>
                      <a:pt x="18050" y="21600"/>
                    </a:moveTo>
                    <a:lnTo>
                      <a:pt x="0" y="10508"/>
                    </a:lnTo>
                    <a:cubicBezTo>
                      <a:pt x="0" y="10508"/>
                      <a:pt x="174" y="8934"/>
                      <a:pt x="381" y="7333"/>
                    </a:cubicBezTo>
                    <a:cubicBezTo>
                      <a:pt x="636" y="5746"/>
                      <a:pt x="890" y="4158"/>
                      <a:pt x="890" y="4158"/>
                    </a:cubicBezTo>
                    <a:cubicBezTo>
                      <a:pt x="890" y="4158"/>
                      <a:pt x="1137" y="3874"/>
                      <a:pt x="1525" y="3468"/>
                    </a:cubicBezTo>
                    <a:cubicBezTo>
                      <a:pt x="1919" y="3072"/>
                      <a:pt x="2444" y="2543"/>
                      <a:pt x="2969" y="2016"/>
                    </a:cubicBezTo>
                    <a:cubicBezTo>
                      <a:pt x="3995" y="953"/>
                      <a:pt x="5088" y="0"/>
                      <a:pt x="5088" y="0"/>
                    </a:cubicBezTo>
                    <a:lnTo>
                      <a:pt x="21600" y="14271"/>
                    </a:lnTo>
                    <a:cubicBezTo>
                      <a:pt x="21600" y="14271"/>
                      <a:pt x="21537" y="14379"/>
                      <a:pt x="21426" y="14570"/>
                    </a:cubicBezTo>
                    <a:cubicBezTo>
                      <a:pt x="21320" y="14763"/>
                      <a:pt x="21144" y="15021"/>
                      <a:pt x="20979" y="15367"/>
                    </a:cubicBezTo>
                    <a:cubicBezTo>
                      <a:pt x="20642" y="16052"/>
                      <a:pt x="20140" y="16927"/>
                      <a:pt x="19708" y="17853"/>
                    </a:cubicBezTo>
                    <a:cubicBezTo>
                      <a:pt x="19493" y="18316"/>
                      <a:pt x="19277" y="18779"/>
                      <a:pt x="19074" y="19213"/>
                    </a:cubicBezTo>
                    <a:cubicBezTo>
                      <a:pt x="18972" y="19429"/>
                      <a:pt x="18873" y="19638"/>
                      <a:pt x="18779" y="19836"/>
                    </a:cubicBezTo>
                    <a:cubicBezTo>
                      <a:pt x="18695" y="20040"/>
                      <a:pt x="18616" y="20234"/>
                      <a:pt x="18544" y="20413"/>
                    </a:cubicBezTo>
                    <a:cubicBezTo>
                      <a:pt x="18248" y="21125"/>
                      <a:pt x="18050" y="21600"/>
                      <a:pt x="18050" y="2160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Shape 16818">
                <a:extLst>
                  <a:ext uri="{FF2B5EF4-FFF2-40B4-BE49-F238E27FC236}">
                    <a16:creationId xmlns:a16="http://schemas.microsoft.com/office/drawing/2014/main" id="{49F7C7F0-6DBB-477F-99EB-A367E22F101B}"/>
                  </a:ext>
                </a:extLst>
              </p:cNvPr>
              <p:cNvSpPr/>
              <p:nvPr/>
            </p:nvSpPr>
            <p:spPr>
              <a:xfrm>
                <a:off x="4487447" y="2016914"/>
                <a:ext cx="698033" cy="7485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881" y="18174"/>
                    </a:moveTo>
                    <a:cubicBezTo>
                      <a:pt x="16881" y="18174"/>
                      <a:pt x="17174" y="17915"/>
                      <a:pt x="17467" y="17656"/>
                    </a:cubicBezTo>
                    <a:cubicBezTo>
                      <a:pt x="17610" y="17524"/>
                      <a:pt x="17763" y="17401"/>
                      <a:pt x="17880" y="17311"/>
                    </a:cubicBezTo>
                    <a:cubicBezTo>
                      <a:pt x="17996" y="17220"/>
                      <a:pt x="18073" y="17160"/>
                      <a:pt x="18073" y="17160"/>
                    </a:cubicBezTo>
                    <a:lnTo>
                      <a:pt x="16312" y="15295"/>
                    </a:lnTo>
                    <a:cubicBezTo>
                      <a:pt x="16312" y="15295"/>
                      <a:pt x="16230" y="15359"/>
                      <a:pt x="16108" y="15456"/>
                    </a:cubicBezTo>
                    <a:cubicBezTo>
                      <a:pt x="15985" y="15552"/>
                      <a:pt x="15822" y="15681"/>
                      <a:pt x="15670" y="15821"/>
                    </a:cubicBezTo>
                    <a:cubicBezTo>
                      <a:pt x="15360" y="16095"/>
                      <a:pt x="15049" y="16368"/>
                      <a:pt x="15049" y="16368"/>
                    </a:cubicBezTo>
                    <a:cubicBezTo>
                      <a:pt x="15049" y="16368"/>
                      <a:pt x="16881" y="18174"/>
                      <a:pt x="16881" y="18174"/>
                    </a:cubicBezTo>
                    <a:close/>
                    <a:moveTo>
                      <a:pt x="14241" y="15572"/>
                    </a:moveTo>
                    <a:cubicBezTo>
                      <a:pt x="14241" y="15572"/>
                      <a:pt x="14559" y="15292"/>
                      <a:pt x="14878" y="15011"/>
                    </a:cubicBezTo>
                    <a:cubicBezTo>
                      <a:pt x="15034" y="14868"/>
                      <a:pt x="15201" y="14735"/>
                      <a:pt x="15327" y="14637"/>
                    </a:cubicBezTo>
                    <a:cubicBezTo>
                      <a:pt x="15452" y="14538"/>
                      <a:pt x="15535" y="14472"/>
                      <a:pt x="15535" y="14472"/>
                    </a:cubicBezTo>
                    <a:lnTo>
                      <a:pt x="13776" y="12606"/>
                    </a:lnTo>
                    <a:cubicBezTo>
                      <a:pt x="13776" y="12606"/>
                      <a:pt x="13688" y="12676"/>
                      <a:pt x="13556" y="12780"/>
                    </a:cubicBezTo>
                    <a:cubicBezTo>
                      <a:pt x="13423" y="12885"/>
                      <a:pt x="13247" y="13023"/>
                      <a:pt x="13082" y="13175"/>
                    </a:cubicBezTo>
                    <a:cubicBezTo>
                      <a:pt x="12746" y="13471"/>
                      <a:pt x="12410" y="13766"/>
                      <a:pt x="12410" y="13766"/>
                    </a:cubicBezTo>
                    <a:cubicBezTo>
                      <a:pt x="12410" y="13766"/>
                      <a:pt x="14241" y="15572"/>
                      <a:pt x="14241" y="15572"/>
                    </a:cubicBezTo>
                    <a:close/>
                    <a:moveTo>
                      <a:pt x="11603" y="12970"/>
                    </a:moveTo>
                    <a:cubicBezTo>
                      <a:pt x="11603" y="12970"/>
                      <a:pt x="11947" y="12667"/>
                      <a:pt x="12290" y="12364"/>
                    </a:cubicBezTo>
                    <a:cubicBezTo>
                      <a:pt x="12459" y="12209"/>
                      <a:pt x="12640" y="12068"/>
                      <a:pt x="12775" y="11961"/>
                    </a:cubicBezTo>
                    <a:cubicBezTo>
                      <a:pt x="12910" y="11854"/>
                      <a:pt x="13000" y="11782"/>
                      <a:pt x="13000" y="11782"/>
                    </a:cubicBezTo>
                    <a:lnTo>
                      <a:pt x="11242" y="9915"/>
                    </a:lnTo>
                    <a:cubicBezTo>
                      <a:pt x="11242" y="9915"/>
                      <a:pt x="11147" y="9991"/>
                      <a:pt x="11006" y="10103"/>
                    </a:cubicBezTo>
                    <a:cubicBezTo>
                      <a:pt x="10864" y="10216"/>
                      <a:pt x="10674" y="10365"/>
                      <a:pt x="10496" y="10527"/>
                    </a:cubicBezTo>
                    <a:cubicBezTo>
                      <a:pt x="10135" y="10845"/>
                      <a:pt x="9774" y="11162"/>
                      <a:pt x="9774" y="11162"/>
                    </a:cubicBezTo>
                    <a:cubicBezTo>
                      <a:pt x="9774" y="11162"/>
                      <a:pt x="11603" y="12970"/>
                      <a:pt x="11603" y="12970"/>
                    </a:cubicBezTo>
                    <a:close/>
                    <a:moveTo>
                      <a:pt x="8967" y="10365"/>
                    </a:moveTo>
                    <a:cubicBezTo>
                      <a:pt x="8967" y="10365"/>
                      <a:pt x="9336" y="10040"/>
                      <a:pt x="9705" y="9716"/>
                    </a:cubicBezTo>
                    <a:cubicBezTo>
                      <a:pt x="9886" y="9550"/>
                      <a:pt x="10081" y="9399"/>
                      <a:pt x="10225" y="9284"/>
                    </a:cubicBezTo>
                    <a:cubicBezTo>
                      <a:pt x="10370" y="9168"/>
                      <a:pt x="10466" y="9091"/>
                      <a:pt x="10466" y="9091"/>
                    </a:cubicBezTo>
                    <a:lnTo>
                      <a:pt x="8709" y="7223"/>
                    </a:lnTo>
                    <a:cubicBezTo>
                      <a:pt x="8709" y="7223"/>
                      <a:pt x="8608" y="7304"/>
                      <a:pt x="8457" y="7425"/>
                    </a:cubicBezTo>
                    <a:cubicBezTo>
                      <a:pt x="8306" y="7546"/>
                      <a:pt x="8101" y="7705"/>
                      <a:pt x="7911" y="7878"/>
                    </a:cubicBezTo>
                    <a:cubicBezTo>
                      <a:pt x="7525" y="8218"/>
                      <a:pt x="7138" y="8558"/>
                      <a:pt x="7138" y="8558"/>
                    </a:cubicBezTo>
                    <a:cubicBezTo>
                      <a:pt x="7138" y="8558"/>
                      <a:pt x="8967" y="10365"/>
                      <a:pt x="8967" y="10365"/>
                    </a:cubicBezTo>
                    <a:close/>
                    <a:moveTo>
                      <a:pt x="6332" y="7760"/>
                    </a:moveTo>
                    <a:cubicBezTo>
                      <a:pt x="6332" y="7760"/>
                      <a:pt x="6726" y="7413"/>
                      <a:pt x="7120" y="7067"/>
                    </a:cubicBezTo>
                    <a:cubicBezTo>
                      <a:pt x="7314" y="6890"/>
                      <a:pt x="7523" y="6729"/>
                      <a:pt x="7677" y="6605"/>
                    </a:cubicBezTo>
                    <a:cubicBezTo>
                      <a:pt x="7831" y="6481"/>
                      <a:pt x="7934" y="6399"/>
                      <a:pt x="7934" y="6399"/>
                    </a:cubicBezTo>
                    <a:lnTo>
                      <a:pt x="6178" y="4530"/>
                    </a:lnTo>
                    <a:cubicBezTo>
                      <a:pt x="6178" y="4530"/>
                      <a:pt x="6070" y="4616"/>
                      <a:pt x="5910" y="4745"/>
                    </a:cubicBezTo>
                    <a:cubicBezTo>
                      <a:pt x="5750" y="4875"/>
                      <a:pt x="5531" y="5043"/>
                      <a:pt x="5329" y="5227"/>
                    </a:cubicBezTo>
                    <a:cubicBezTo>
                      <a:pt x="4917" y="5590"/>
                      <a:pt x="4506" y="5951"/>
                      <a:pt x="4506" y="5951"/>
                    </a:cubicBezTo>
                    <a:cubicBezTo>
                      <a:pt x="4506" y="5951"/>
                      <a:pt x="6332" y="7760"/>
                      <a:pt x="6332" y="7760"/>
                    </a:cubicBezTo>
                    <a:close/>
                    <a:moveTo>
                      <a:pt x="3699" y="5153"/>
                    </a:moveTo>
                    <a:cubicBezTo>
                      <a:pt x="3699" y="5153"/>
                      <a:pt x="4119" y="4784"/>
                      <a:pt x="4538" y="4415"/>
                    </a:cubicBezTo>
                    <a:cubicBezTo>
                      <a:pt x="4745" y="4227"/>
                      <a:pt x="4968" y="4057"/>
                      <a:pt x="5130" y="3924"/>
                    </a:cubicBezTo>
                    <a:cubicBezTo>
                      <a:pt x="5294" y="3793"/>
                      <a:pt x="5403" y="3705"/>
                      <a:pt x="5403" y="3705"/>
                    </a:cubicBezTo>
                    <a:lnTo>
                      <a:pt x="3649" y="1835"/>
                    </a:lnTo>
                    <a:cubicBezTo>
                      <a:pt x="3649" y="1835"/>
                      <a:pt x="3535" y="1927"/>
                      <a:pt x="3364" y="2064"/>
                    </a:cubicBezTo>
                    <a:cubicBezTo>
                      <a:pt x="3195" y="2202"/>
                      <a:pt x="2963" y="2379"/>
                      <a:pt x="2747" y="2575"/>
                    </a:cubicBezTo>
                    <a:cubicBezTo>
                      <a:pt x="2310" y="2959"/>
                      <a:pt x="1874" y="3343"/>
                      <a:pt x="1874" y="3343"/>
                    </a:cubicBezTo>
                    <a:cubicBezTo>
                      <a:pt x="1874" y="3343"/>
                      <a:pt x="3699" y="5153"/>
                      <a:pt x="3699" y="5153"/>
                    </a:cubicBezTo>
                    <a:close/>
                    <a:moveTo>
                      <a:pt x="19213" y="21600"/>
                    </a:moveTo>
                    <a:lnTo>
                      <a:pt x="0" y="3388"/>
                    </a:lnTo>
                    <a:cubicBezTo>
                      <a:pt x="0" y="3388"/>
                      <a:pt x="984" y="2521"/>
                      <a:pt x="1969" y="1653"/>
                    </a:cubicBezTo>
                    <a:cubicBezTo>
                      <a:pt x="2982" y="815"/>
                      <a:pt x="4017" y="0"/>
                      <a:pt x="4017" y="0"/>
                    </a:cubicBezTo>
                    <a:lnTo>
                      <a:pt x="21600" y="19568"/>
                    </a:lnTo>
                    <a:cubicBezTo>
                      <a:pt x="21600" y="19568"/>
                      <a:pt x="21448" y="19692"/>
                      <a:pt x="21219" y="19877"/>
                    </a:cubicBezTo>
                    <a:cubicBezTo>
                      <a:pt x="20994" y="20066"/>
                      <a:pt x="20674" y="20298"/>
                      <a:pt x="20384" y="20560"/>
                    </a:cubicBezTo>
                    <a:cubicBezTo>
                      <a:pt x="19799" y="21080"/>
                      <a:pt x="19213" y="21600"/>
                      <a:pt x="19213" y="2160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Shape 16819">
                <a:extLst>
                  <a:ext uri="{FF2B5EF4-FFF2-40B4-BE49-F238E27FC236}">
                    <a16:creationId xmlns:a16="http://schemas.microsoft.com/office/drawing/2014/main" id="{C7B57930-C292-454B-ACBA-AA8D48951310}"/>
                  </a:ext>
                </a:extLst>
              </p:cNvPr>
              <p:cNvSpPr/>
              <p:nvPr/>
            </p:nvSpPr>
            <p:spPr>
              <a:xfrm>
                <a:off x="3863752" y="2712181"/>
                <a:ext cx="979664" cy="6541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425" y="10816"/>
                    </a:moveTo>
                    <a:cubicBezTo>
                      <a:pt x="4425" y="10816"/>
                      <a:pt x="4383" y="11011"/>
                      <a:pt x="4319" y="11305"/>
                    </a:cubicBezTo>
                    <a:cubicBezTo>
                      <a:pt x="4252" y="11597"/>
                      <a:pt x="4174" y="11991"/>
                      <a:pt x="4105" y="12389"/>
                    </a:cubicBezTo>
                    <a:cubicBezTo>
                      <a:pt x="3961" y="13183"/>
                      <a:pt x="3816" y="13976"/>
                      <a:pt x="3816" y="13976"/>
                    </a:cubicBezTo>
                    <a:lnTo>
                      <a:pt x="5687" y="14710"/>
                    </a:lnTo>
                    <a:cubicBezTo>
                      <a:pt x="5687" y="14710"/>
                      <a:pt x="5825" y="13950"/>
                      <a:pt x="5963" y="13191"/>
                    </a:cubicBezTo>
                    <a:cubicBezTo>
                      <a:pt x="6028" y="12809"/>
                      <a:pt x="6104" y="12433"/>
                      <a:pt x="6168" y="12153"/>
                    </a:cubicBezTo>
                    <a:cubicBezTo>
                      <a:pt x="6229" y="11872"/>
                      <a:pt x="6270" y="11685"/>
                      <a:pt x="6270" y="11685"/>
                    </a:cubicBezTo>
                    <a:cubicBezTo>
                      <a:pt x="6270" y="11685"/>
                      <a:pt x="4425" y="10816"/>
                      <a:pt x="4425" y="10816"/>
                    </a:cubicBezTo>
                    <a:close/>
                    <a:moveTo>
                      <a:pt x="7263" y="12155"/>
                    </a:moveTo>
                    <a:cubicBezTo>
                      <a:pt x="7263" y="12155"/>
                      <a:pt x="7223" y="12337"/>
                      <a:pt x="7164" y="12611"/>
                    </a:cubicBezTo>
                    <a:cubicBezTo>
                      <a:pt x="7102" y="12884"/>
                      <a:pt x="7026" y="13251"/>
                      <a:pt x="6963" y="13624"/>
                    </a:cubicBezTo>
                    <a:cubicBezTo>
                      <a:pt x="6828" y="14365"/>
                      <a:pt x="6694" y="15107"/>
                      <a:pt x="6694" y="15107"/>
                    </a:cubicBezTo>
                    <a:lnTo>
                      <a:pt x="8564" y="15845"/>
                    </a:lnTo>
                    <a:cubicBezTo>
                      <a:pt x="8564" y="15845"/>
                      <a:pt x="8692" y="15137"/>
                      <a:pt x="8820" y="14430"/>
                    </a:cubicBezTo>
                    <a:cubicBezTo>
                      <a:pt x="8879" y="14074"/>
                      <a:pt x="8953" y="13725"/>
                      <a:pt x="9012" y="13464"/>
                    </a:cubicBezTo>
                    <a:cubicBezTo>
                      <a:pt x="9069" y="13202"/>
                      <a:pt x="9106" y="13028"/>
                      <a:pt x="9106" y="13028"/>
                    </a:cubicBezTo>
                    <a:cubicBezTo>
                      <a:pt x="9106" y="13028"/>
                      <a:pt x="7263" y="12155"/>
                      <a:pt x="7263" y="12155"/>
                    </a:cubicBezTo>
                    <a:close/>
                    <a:moveTo>
                      <a:pt x="10099" y="13500"/>
                    </a:moveTo>
                    <a:cubicBezTo>
                      <a:pt x="10099" y="13500"/>
                      <a:pt x="10062" y="13670"/>
                      <a:pt x="10007" y="13924"/>
                    </a:cubicBezTo>
                    <a:cubicBezTo>
                      <a:pt x="9950" y="14178"/>
                      <a:pt x="9877" y="14518"/>
                      <a:pt x="9819" y="14865"/>
                    </a:cubicBezTo>
                    <a:cubicBezTo>
                      <a:pt x="9695" y="15555"/>
                      <a:pt x="9570" y="16243"/>
                      <a:pt x="9570" y="16243"/>
                    </a:cubicBezTo>
                    <a:lnTo>
                      <a:pt x="11439" y="16987"/>
                    </a:lnTo>
                    <a:cubicBezTo>
                      <a:pt x="11439" y="16987"/>
                      <a:pt x="11557" y="16331"/>
                      <a:pt x="11675" y="15676"/>
                    </a:cubicBezTo>
                    <a:cubicBezTo>
                      <a:pt x="11729" y="15346"/>
                      <a:pt x="11801" y="15023"/>
                      <a:pt x="11854" y="14782"/>
                    </a:cubicBezTo>
                    <a:cubicBezTo>
                      <a:pt x="11907" y="14539"/>
                      <a:pt x="11942" y="14378"/>
                      <a:pt x="11942" y="14378"/>
                    </a:cubicBezTo>
                    <a:cubicBezTo>
                      <a:pt x="11942" y="14378"/>
                      <a:pt x="10099" y="13500"/>
                      <a:pt x="10099" y="13500"/>
                    </a:cubicBezTo>
                    <a:close/>
                    <a:moveTo>
                      <a:pt x="12934" y="14853"/>
                    </a:moveTo>
                    <a:cubicBezTo>
                      <a:pt x="12934" y="14853"/>
                      <a:pt x="12900" y="15009"/>
                      <a:pt x="12849" y="15244"/>
                    </a:cubicBezTo>
                    <a:cubicBezTo>
                      <a:pt x="12798" y="15480"/>
                      <a:pt x="12726" y="15792"/>
                      <a:pt x="12674" y="16113"/>
                    </a:cubicBezTo>
                    <a:cubicBezTo>
                      <a:pt x="12560" y="16751"/>
                      <a:pt x="12446" y="17388"/>
                      <a:pt x="12446" y="17388"/>
                    </a:cubicBezTo>
                    <a:lnTo>
                      <a:pt x="14313" y="18135"/>
                    </a:lnTo>
                    <a:cubicBezTo>
                      <a:pt x="14313" y="18135"/>
                      <a:pt x="14421" y="17532"/>
                      <a:pt x="14529" y="16928"/>
                    </a:cubicBezTo>
                    <a:cubicBezTo>
                      <a:pt x="14577" y="16624"/>
                      <a:pt x="14647" y="16330"/>
                      <a:pt x="14695" y="16106"/>
                    </a:cubicBezTo>
                    <a:cubicBezTo>
                      <a:pt x="14743" y="15884"/>
                      <a:pt x="14775" y="15735"/>
                      <a:pt x="14775" y="15735"/>
                    </a:cubicBezTo>
                    <a:cubicBezTo>
                      <a:pt x="14775" y="15735"/>
                      <a:pt x="12934" y="14853"/>
                      <a:pt x="12934" y="14853"/>
                    </a:cubicBezTo>
                    <a:close/>
                    <a:moveTo>
                      <a:pt x="15767" y="16211"/>
                    </a:moveTo>
                    <a:cubicBezTo>
                      <a:pt x="15767" y="16211"/>
                      <a:pt x="15736" y="16356"/>
                      <a:pt x="15689" y="16572"/>
                    </a:cubicBezTo>
                    <a:cubicBezTo>
                      <a:pt x="15644" y="16788"/>
                      <a:pt x="15574" y="17073"/>
                      <a:pt x="15528" y="17368"/>
                    </a:cubicBezTo>
                    <a:cubicBezTo>
                      <a:pt x="15424" y="17954"/>
                      <a:pt x="15319" y="18539"/>
                      <a:pt x="15319" y="18539"/>
                    </a:cubicBezTo>
                    <a:lnTo>
                      <a:pt x="17186" y="19291"/>
                    </a:lnTo>
                    <a:cubicBezTo>
                      <a:pt x="17186" y="19291"/>
                      <a:pt x="17284" y="18739"/>
                      <a:pt x="17381" y="18188"/>
                    </a:cubicBezTo>
                    <a:cubicBezTo>
                      <a:pt x="17424" y="17909"/>
                      <a:pt x="17492" y="17642"/>
                      <a:pt x="17534" y="17438"/>
                    </a:cubicBezTo>
                    <a:cubicBezTo>
                      <a:pt x="17578" y="17234"/>
                      <a:pt x="17607" y="17098"/>
                      <a:pt x="17607" y="17098"/>
                    </a:cubicBezTo>
                    <a:cubicBezTo>
                      <a:pt x="17607" y="17098"/>
                      <a:pt x="15767" y="16211"/>
                      <a:pt x="15767" y="16211"/>
                    </a:cubicBezTo>
                    <a:close/>
                    <a:moveTo>
                      <a:pt x="4815" y="9028"/>
                    </a:moveTo>
                    <a:lnTo>
                      <a:pt x="6642" y="9974"/>
                    </a:lnTo>
                    <a:cubicBezTo>
                      <a:pt x="6642" y="9974"/>
                      <a:pt x="6680" y="9785"/>
                      <a:pt x="6748" y="9507"/>
                    </a:cubicBezTo>
                    <a:cubicBezTo>
                      <a:pt x="6818" y="9231"/>
                      <a:pt x="6911" y="8863"/>
                      <a:pt x="7004" y="8495"/>
                    </a:cubicBezTo>
                    <a:cubicBezTo>
                      <a:pt x="7192" y="7758"/>
                      <a:pt x="7380" y="7022"/>
                      <a:pt x="7380" y="7022"/>
                    </a:cubicBezTo>
                    <a:lnTo>
                      <a:pt x="5585" y="5945"/>
                    </a:lnTo>
                    <a:cubicBezTo>
                      <a:pt x="5585" y="5945"/>
                      <a:pt x="5389" y="6714"/>
                      <a:pt x="5192" y="7483"/>
                    </a:cubicBezTo>
                    <a:cubicBezTo>
                      <a:pt x="5095" y="7867"/>
                      <a:pt x="4997" y="8252"/>
                      <a:pt x="4924" y="8540"/>
                    </a:cubicBezTo>
                    <a:cubicBezTo>
                      <a:pt x="4859" y="8833"/>
                      <a:pt x="4815" y="9028"/>
                      <a:pt x="4815" y="9028"/>
                    </a:cubicBezTo>
                    <a:close/>
                    <a:moveTo>
                      <a:pt x="8345" y="7603"/>
                    </a:moveTo>
                    <a:cubicBezTo>
                      <a:pt x="8345" y="7603"/>
                      <a:pt x="8163" y="8322"/>
                      <a:pt x="7980" y="9040"/>
                    </a:cubicBezTo>
                    <a:cubicBezTo>
                      <a:pt x="7889" y="9400"/>
                      <a:pt x="7798" y="9759"/>
                      <a:pt x="7729" y="10029"/>
                    </a:cubicBezTo>
                    <a:cubicBezTo>
                      <a:pt x="7663" y="10299"/>
                      <a:pt x="7626" y="10484"/>
                      <a:pt x="7626" y="10484"/>
                    </a:cubicBezTo>
                    <a:lnTo>
                      <a:pt x="9452" y="11434"/>
                    </a:lnTo>
                    <a:cubicBezTo>
                      <a:pt x="9452" y="11434"/>
                      <a:pt x="9486" y="11257"/>
                      <a:pt x="9551" y="11000"/>
                    </a:cubicBezTo>
                    <a:cubicBezTo>
                      <a:pt x="9617" y="10743"/>
                      <a:pt x="9704" y="10400"/>
                      <a:pt x="9790" y="10057"/>
                    </a:cubicBezTo>
                    <a:cubicBezTo>
                      <a:pt x="9965" y="9371"/>
                      <a:pt x="10139" y="8685"/>
                      <a:pt x="10139" y="8685"/>
                    </a:cubicBezTo>
                    <a:cubicBezTo>
                      <a:pt x="10139" y="8685"/>
                      <a:pt x="8345" y="7603"/>
                      <a:pt x="8345" y="7603"/>
                    </a:cubicBezTo>
                    <a:close/>
                    <a:moveTo>
                      <a:pt x="11104" y="9268"/>
                    </a:moveTo>
                    <a:cubicBezTo>
                      <a:pt x="11104" y="9268"/>
                      <a:pt x="10935" y="9936"/>
                      <a:pt x="10765" y="10605"/>
                    </a:cubicBezTo>
                    <a:cubicBezTo>
                      <a:pt x="10680" y="10939"/>
                      <a:pt x="10596" y="11273"/>
                      <a:pt x="10532" y="11524"/>
                    </a:cubicBezTo>
                    <a:cubicBezTo>
                      <a:pt x="10467" y="11773"/>
                      <a:pt x="10435" y="11946"/>
                      <a:pt x="10435" y="11946"/>
                    </a:cubicBezTo>
                    <a:lnTo>
                      <a:pt x="12261" y="12900"/>
                    </a:lnTo>
                    <a:cubicBezTo>
                      <a:pt x="12260" y="12900"/>
                      <a:pt x="12290" y="12735"/>
                      <a:pt x="12353" y="12499"/>
                    </a:cubicBezTo>
                    <a:cubicBezTo>
                      <a:pt x="12414" y="12261"/>
                      <a:pt x="12494" y="11943"/>
                      <a:pt x="12575" y="11626"/>
                    </a:cubicBezTo>
                    <a:cubicBezTo>
                      <a:pt x="12736" y="10990"/>
                      <a:pt x="12896" y="10355"/>
                      <a:pt x="12896" y="10355"/>
                    </a:cubicBezTo>
                    <a:cubicBezTo>
                      <a:pt x="12896" y="10355"/>
                      <a:pt x="11104" y="9268"/>
                      <a:pt x="11104" y="9268"/>
                    </a:cubicBezTo>
                    <a:close/>
                    <a:moveTo>
                      <a:pt x="13861" y="10941"/>
                    </a:moveTo>
                    <a:cubicBezTo>
                      <a:pt x="13861" y="10941"/>
                      <a:pt x="13705" y="11558"/>
                      <a:pt x="13549" y="12177"/>
                    </a:cubicBezTo>
                    <a:cubicBezTo>
                      <a:pt x="13470" y="12486"/>
                      <a:pt x="13392" y="12794"/>
                      <a:pt x="13333" y="13026"/>
                    </a:cubicBezTo>
                    <a:cubicBezTo>
                      <a:pt x="13271" y="13256"/>
                      <a:pt x="13243" y="13416"/>
                      <a:pt x="13243" y="13416"/>
                    </a:cubicBezTo>
                    <a:lnTo>
                      <a:pt x="15067" y="14374"/>
                    </a:lnTo>
                    <a:cubicBezTo>
                      <a:pt x="15067" y="14374"/>
                      <a:pt x="15095" y="14223"/>
                      <a:pt x="15153" y="14006"/>
                    </a:cubicBezTo>
                    <a:cubicBezTo>
                      <a:pt x="15209" y="13786"/>
                      <a:pt x="15283" y="13494"/>
                      <a:pt x="15358" y="13202"/>
                    </a:cubicBezTo>
                    <a:cubicBezTo>
                      <a:pt x="15504" y="12616"/>
                      <a:pt x="15652" y="12031"/>
                      <a:pt x="15652" y="12031"/>
                    </a:cubicBezTo>
                    <a:cubicBezTo>
                      <a:pt x="15652" y="12031"/>
                      <a:pt x="13861" y="10941"/>
                      <a:pt x="13861" y="10941"/>
                    </a:cubicBezTo>
                    <a:close/>
                    <a:moveTo>
                      <a:pt x="16615" y="12619"/>
                    </a:moveTo>
                    <a:cubicBezTo>
                      <a:pt x="16615" y="12619"/>
                      <a:pt x="16473" y="13187"/>
                      <a:pt x="16331" y="13755"/>
                    </a:cubicBezTo>
                    <a:cubicBezTo>
                      <a:pt x="16259" y="14039"/>
                      <a:pt x="16187" y="14322"/>
                      <a:pt x="16133" y="14534"/>
                    </a:cubicBezTo>
                    <a:cubicBezTo>
                      <a:pt x="16076" y="14745"/>
                      <a:pt x="16049" y="14891"/>
                      <a:pt x="16049" y="14891"/>
                    </a:cubicBezTo>
                    <a:lnTo>
                      <a:pt x="17872" y="15855"/>
                    </a:lnTo>
                    <a:cubicBezTo>
                      <a:pt x="17872" y="15855"/>
                      <a:pt x="17899" y="15717"/>
                      <a:pt x="17952" y="15519"/>
                    </a:cubicBezTo>
                    <a:cubicBezTo>
                      <a:pt x="18003" y="15319"/>
                      <a:pt x="18071" y="15051"/>
                      <a:pt x="18138" y="14785"/>
                    </a:cubicBezTo>
                    <a:cubicBezTo>
                      <a:pt x="18272" y="14249"/>
                      <a:pt x="18405" y="13713"/>
                      <a:pt x="18405" y="13713"/>
                    </a:cubicBezTo>
                    <a:cubicBezTo>
                      <a:pt x="18405" y="13713"/>
                      <a:pt x="16615" y="12619"/>
                      <a:pt x="16615" y="12619"/>
                    </a:cubicBezTo>
                    <a:close/>
                    <a:moveTo>
                      <a:pt x="19874" y="21600"/>
                    </a:moveTo>
                    <a:cubicBezTo>
                      <a:pt x="19874" y="21600"/>
                      <a:pt x="15568" y="20059"/>
                      <a:pt x="11263" y="18518"/>
                    </a:cubicBezTo>
                    <a:cubicBezTo>
                      <a:pt x="6953" y="17007"/>
                      <a:pt x="2643" y="15497"/>
                      <a:pt x="2643" y="15497"/>
                    </a:cubicBezTo>
                    <a:cubicBezTo>
                      <a:pt x="2643" y="15497"/>
                      <a:pt x="2392" y="14603"/>
                      <a:pt x="2087" y="13230"/>
                    </a:cubicBezTo>
                    <a:cubicBezTo>
                      <a:pt x="1930" y="12541"/>
                      <a:pt x="1750" y="11727"/>
                      <a:pt x="1562" y="10838"/>
                    </a:cubicBezTo>
                    <a:cubicBezTo>
                      <a:pt x="1379" y="9952"/>
                      <a:pt x="1215" y="9003"/>
                      <a:pt x="1043" y="8029"/>
                    </a:cubicBezTo>
                    <a:cubicBezTo>
                      <a:pt x="685" y="6077"/>
                      <a:pt x="452" y="4098"/>
                      <a:pt x="256" y="2560"/>
                    </a:cubicBezTo>
                    <a:cubicBezTo>
                      <a:pt x="157" y="1790"/>
                      <a:pt x="111" y="1161"/>
                      <a:pt x="65" y="708"/>
                    </a:cubicBezTo>
                    <a:cubicBezTo>
                      <a:pt x="23" y="258"/>
                      <a:pt x="0" y="0"/>
                      <a:pt x="0" y="0"/>
                    </a:cubicBezTo>
                    <a:cubicBezTo>
                      <a:pt x="0" y="0"/>
                      <a:pt x="5408" y="3535"/>
                      <a:pt x="10815" y="7069"/>
                    </a:cubicBezTo>
                    <a:cubicBezTo>
                      <a:pt x="16208" y="10655"/>
                      <a:pt x="21600" y="14241"/>
                      <a:pt x="21600" y="14241"/>
                    </a:cubicBezTo>
                    <a:cubicBezTo>
                      <a:pt x="21600" y="14241"/>
                      <a:pt x="21446" y="14745"/>
                      <a:pt x="21293" y="15248"/>
                    </a:cubicBezTo>
                    <a:cubicBezTo>
                      <a:pt x="21157" y="15761"/>
                      <a:pt x="21022" y="16276"/>
                      <a:pt x="21022" y="16276"/>
                    </a:cubicBezTo>
                    <a:lnTo>
                      <a:pt x="19425" y="15352"/>
                    </a:lnTo>
                    <a:cubicBezTo>
                      <a:pt x="19425" y="15352"/>
                      <a:pt x="19375" y="15553"/>
                      <a:pt x="19299" y="15855"/>
                    </a:cubicBezTo>
                    <a:cubicBezTo>
                      <a:pt x="19219" y="16154"/>
                      <a:pt x="19120" y="16557"/>
                      <a:pt x="19040" y="16970"/>
                    </a:cubicBezTo>
                    <a:cubicBezTo>
                      <a:pt x="18952" y="17379"/>
                      <a:pt x="18865" y="17788"/>
                      <a:pt x="18799" y="18094"/>
                    </a:cubicBezTo>
                    <a:cubicBezTo>
                      <a:pt x="18732" y="18400"/>
                      <a:pt x="18691" y="18605"/>
                      <a:pt x="18691" y="18605"/>
                    </a:cubicBezTo>
                    <a:lnTo>
                      <a:pt x="20293" y="19327"/>
                    </a:lnTo>
                    <a:cubicBezTo>
                      <a:pt x="20293" y="19327"/>
                      <a:pt x="20187" y="19895"/>
                      <a:pt x="20081" y="20463"/>
                    </a:cubicBezTo>
                    <a:cubicBezTo>
                      <a:pt x="20026" y="20746"/>
                      <a:pt x="19971" y="21029"/>
                      <a:pt x="19930" y="21241"/>
                    </a:cubicBezTo>
                    <a:cubicBezTo>
                      <a:pt x="19892" y="21455"/>
                      <a:pt x="19874" y="21600"/>
                      <a:pt x="19874" y="2160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Shape 16820">
                <a:extLst>
                  <a:ext uri="{FF2B5EF4-FFF2-40B4-BE49-F238E27FC236}">
                    <a16:creationId xmlns:a16="http://schemas.microsoft.com/office/drawing/2014/main" id="{D35BEE1A-B3C5-4720-8045-E1D0A77DAA53}"/>
                  </a:ext>
                </a:extLst>
              </p:cNvPr>
              <p:cNvSpPr/>
              <p:nvPr/>
            </p:nvSpPr>
            <p:spPr>
              <a:xfrm>
                <a:off x="4482335" y="2466792"/>
                <a:ext cx="592473" cy="4390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476" y="18137"/>
                    </a:moveTo>
                    <a:cubicBezTo>
                      <a:pt x="16476" y="18137"/>
                      <a:pt x="16706" y="17760"/>
                      <a:pt x="16937" y="17385"/>
                    </a:cubicBezTo>
                    <a:cubicBezTo>
                      <a:pt x="17051" y="17196"/>
                      <a:pt x="17166" y="17008"/>
                      <a:pt x="17251" y="16866"/>
                    </a:cubicBezTo>
                    <a:cubicBezTo>
                      <a:pt x="17335" y="16722"/>
                      <a:pt x="17400" y="16637"/>
                      <a:pt x="17401" y="16638"/>
                    </a:cubicBezTo>
                    <a:lnTo>
                      <a:pt x="15955" y="14975"/>
                    </a:lnTo>
                    <a:cubicBezTo>
                      <a:pt x="15955" y="14975"/>
                      <a:pt x="15888" y="15064"/>
                      <a:pt x="15800" y="15211"/>
                    </a:cubicBezTo>
                    <a:cubicBezTo>
                      <a:pt x="15711" y="15358"/>
                      <a:pt x="15592" y="15554"/>
                      <a:pt x="15473" y="15750"/>
                    </a:cubicBezTo>
                    <a:cubicBezTo>
                      <a:pt x="15235" y="16140"/>
                      <a:pt x="14996" y="16531"/>
                      <a:pt x="14996" y="16531"/>
                    </a:cubicBezTo>
                    <a:cubicBezTo>
                      <a:pt x="14996" y="16531"/>
                      <a:pt x="16476" y="18137"/>
                      <a:pt x="16476" y="18137"/>
                    </a:cubicBezTo>
                    <a:close/>
                    <a:moveTo>
                      <a:pt x="14200" y="15665"/>
                    </a:moveTo>
                    <a:cubicBezTo>
                      <a:pt x="14200" y="15665"/>
                      <a:pt x="14443" y="15266"/>
                      <a:pt x="14686" y="14868"/>
                    </a:cubicBezTo>
                    <a:cubicBezTo>
                      <a:pt x="14807" y="14669"/>
                      <a:pt x="14928" y="14469"/>
                      <a:pt x="15019" y="14320"/>
                    </a:cubicBezTo>
                    <a:cubicBezTo>
                      <a:pt x="15111" y="14172"/>
                      <a:pt x="15178" y="14079"/>
                      <a:pt x="15178" y="14080"/>
                    </a:cubicBezTo>
                    <a:lnTo>
                      <a:pt x="13735" y="12414"/>
                    </a:lnTo>
                    <a:cubicBezTo>
                      <a:pt x="13735" y="12414"/>
                      <a:pt x="13668" y="12514"/>
                      <a:pt x="13569" y="12662"/>
                    </a:cubicBezTo>
                    <a:cubicBezTo>
                      <a:pt x="13475" y="12817"/>
                      <a:pt x="13350" y="13023"/>
                      <a:pt x="13225" y="13230"/>
                    </a:cubicBezTo>
                    <a:cubicBezTo>
                      <a:pt x="12973" y="13642"/>
                      <a:pt x="12722" y="14055"/>
                      <a:pt x="12722" y="14055"/>
                    </a:cubicBezTo>
                    <a:cubicBezTo>
                      <a:pt x="12722" y="14055"/>
                      <a:pt x="14200" y="15665"/>
                      <a:pt x="14200" y="15665"/>
                    </a:cubicBezTo>
                    <a:close/>
                    <a:moveTo>
                      <a:pt x="11926" y="13188"/>
                    </a:moveTo>
                    <a:cubicBezTo>
                      <a:pt x="11926" y="13188"/>
                      <a:pt x="12182" y="12768"/>
                      <a:pt x="12438" y="12347"/>
                    </a:cubicBezTo>
                    <a:cubicBezTo>
                      <a:pt x="12565" y="12136"/>
                      <a:pt x="12693" y="11927"/>
                      <a:pt x="12788" y="11769"/>
                    </a:cubicBezTo>
                    <a:cubicBezTo>
                      <a:pt x="12889" y="11617"/>
                      <a:pt x="12957" y="11517"/>
                      <a:pt x="12957" y="11517"/>
                    </a:cubicBezTo>
                    <a:lnTo>
                      <a:pt x="11516" y="9848"/>
                    </a:lnTo>
                    <a:cubicBezTo>
                      <a:pt x="11516" y="9848"/>
                      <a:pt x="11446" y="9952"/>
                      <a:pt x="11341" y="10108"/>
                    </a:cubicBezTo>
                    <a:cubicBezTo>
                      <a:pt x="11242" y="10272"/>
                      <a:pt x="11110" y="10489"/>
                      <a:pt x="10978" y="10706"/>
                    </a:cubicBezTo>
                    <a:cubicBezTo>
                      <a:pt x="10714" y="11141"/>
                      <a:pt x="10450" y="11576"/>
                      <a:pt x="10450" y="11576"/>
                    </a:cubicBezTo>
                    <a:cubicBezTo>
                      <a:pt x="10450" y="11576"/>
                      <a:pt x="11926" y="13188"/>
                      <a:pt x="11926" y="13188"/>
                    </a:cubicBezTo>
                    <a:close/>
                    <a:moveTo>
                      <a:pt x="9654" y="10706"/>
                    </a:moveTo>
                    <a:cubicBezTo>
                      <a:pt x="9654" y="10706"/>
                      <a:pt x="9923" y="10263"/>
                      <a:pt x="10192" y="9821"/>
                    </a:cubicBezTo>
                    <a:cubicBezTo>
                      <a:pt x="10327" y="9600"/>
                      <a:pt x="10461" y="9380"/>
                      <a:pt x="10562" y="9214"/>
                    </a:cubicBezTo>
                    <a:cubicBezTo>
                      <a:pt x="10669" y="9055"/>
                      <a:pt x="10740" y="8949"/>
                      <a:pt x="10740" y="8949"/>
                    </a:cubicBezTo>
                    <a:lnTo>
                      <a:pt x="9301" y="7278"/>
                    </a:lnTo>
                    <a:cubicBezTo>
                      <a:pt x="9301" y="7278"/>
                      <a:pt x="9227" y="7388"/>
                      <a:pt x="9117" y="7551"/>
                    </a:cubicBezTo>
                    <a:cubicBezTo>
                      <a:pt x="9013" y="7722"/>
                      <a:pt x="8873" y="7950"/>
                      <a:pt x="8734" y="8178"/>
                    </a:cubicBezTo>
                    <a:cubicBezTo>
                      <a:pt x="8457" y="8634"/>
                      <a:pt x="8179" y="9090"/>
                      <a:pt x="8179" y="9090"/>
                    </a:cubicBezTo>
                    <a:cubicBezTo>
                      <a:pt x="8179" y="9090"/>
                      <a:pt x="9654" y="10706"/>
                      <a:pt x="9654" y="10706"/>
                    </a:cubicBezTo>
                    <a:close/>
                    <a:moveTo>
                      <a:pt x="7386" y="8220"/>
                    </a:moveTo>
                    <a:cubicBezTo>
                      <a:pt x="7386" y="8220"/>
                      <a:pt x="7667" y="7756"/>
                      <a:pt x="7950" y="7291"/>
                    </a:cubicBezTo>
                    <a:cubicBezTo>
                      <a:pt x="8225" y="6820"/>
                      <a:pt x="8527" y="6378"/>
                      <a:pt x="8526" y="6378"/>
                    </a:cubicBezTo>
                    <a:lnTo>
                      <a:pt x="7088" y="4704"/>
                    </a:lnTo>
                    <a:cubicBezTo>
                      <a:pt x="7088" y="4704"/>
                      <a:pt x="6776" y="5158"/>
                      <a:pt x="6493" y="5644"/>
                    </a:cubicBezTo>
                    <a:cubicBezTo>
                      <a:pt x="6203" y="6123"/>
                      <a:pt x="5913" y="6601"/>
                      <a:pt x="5913" y="6601"/>
                    </a:cubicBezTo>
                    <a:cubicBezTo>
                      <a:pt x="5913" y="6601"/>
                      <a:pt x="7386" y="8220"/>
                      <a:pt x="7386" y="8220"/>
                    </a:cubicBezTo>
                    <a:close/>
                    <a:moveTo>
                      <a:pt x="17960" y="15817"/>
                    </a:moveTo>
                    <a:lnTo>
                      <a:pt x="18930" y="14372"/>
                    </a:lnTo>
                    <a:lnTo>
                      <a:pt x="17541" y="12625"/>
                    </a:lnTo>
                    <a:lnTo>
                      <a:pt x="16535" y="14123"/>
                    </a:lnTo>
                    <a:cubicBezTo>
                      <a:pt x="16535" y="14123"/>
                      <a:pt x="17960" y="15817"/>
                      <a:pt x="17960" y="15817"/>
                    </a:cubicBezTo>
                    <a:close/>
                    <a:moveTo>
                      <a:pt x="15767" y="13209"/>
                    </a:moveTo>
                    <a:lnTo>
                      <a:pt x="16793" y="11683"/>
                    </a:lnTo>
                    <a:lnTo>
                      <a:pt x="15407" y="9931"/>
                    </a:lnTo>
                    <a:lnTo>
                      <a:pt x="14344" y="11512"/>
                    </a:lnTo>
                    <a:cubicBezTo>
                      <a:pt x="14344" y="11512"/>
                      <a:pt x="15767" y="13209"/>
                      <a:pt x="15767" y="13209"/>
                    </a:cubicBezTo>
                    <a:close/>
                    <a:moveTo>
                      <a:pt x="13579" y="10597"/>
                    </a:moveTo>
                    <a:lnTo>
                      <a:pt x="14662" y="8989"/>
                    </a:lnTo>
                    <a:lnTo>
                      <a:pt x="13276" y="7234"/>
                    </a:lnTo>
                    <a:cubicBezTo>
                      <a:pt x="13276" y="7234"/>
                      <a:pt x="13201" y="7331"/>
                      <a:pt x="13098" y="7490"/>
                    </a:cubicBezTo>
                    <a:cubicBezTo>
                      <a:pt x="12994" y="7647"/>
                      <a:pt x="12855" y="7855"/>
                      <a:pt x="12715" y="8064"/>
                    </a:cubicBezTo>
                    <a:cubicBezTo>
                      <a:pt x="12436" y="8480"/>
                      <a:pt x="12157" y="8897"/>
                      <a:pt x="12157" y="8897"/>
                    </a:cubicBezTo>
                    <a:cubicBezTo>
                      <a:pt x="12157" y="8897"/>
                      <a:pt x="13579" y="10597"/>
                      <a:pt x="13579" y="10597"/>
                    </a:cubicBezTo>
                    <a:close/>
                    <a:moveTo>
                      <a:pt x="11392" y="7981"/>
                    </a:moveTo>
                    <a:cubicBezTo>
                      <a:pt x="11392" y="7981"/>
                      <a:pt x="11676" y="7557"/>
                      <a:pt x="11960" y="7133"/>
                    </a:cubicBezTo>
                    <a:cubicBezTo>
                      <a:pt x="12102" y="6921"/>
                      <a:pt x="12243" y="6709"/>
                      <a:pt x="12349" y="6549"/>
                    </a:cubicBezTo>
                    <a:cubicBezTo>
                      <a:pt x="12454" y="6388"/>
                      <a:pt x="12531" y="6289"/>
                      <a:pt x="12531" y="6289"/>
                    </a:cubicBezTo>
                    <a:lnTo>
                      <a:pt x="11149" y="4533"/>
                    </a:lnTo>
                    <a:cubicBezTo>
                      <a:pt x="11149" y="4533"/>
                      <a:pt x="11068" y="4633"/>
                      <a:pt x="10960" y="4800"/>
                    </a:cubicBezTo>
                    <a:cubicBezTo>
                      <a:pt x="10850" y="4964"/>
                      <a:pt x="10704" y="5183"/>
                      <a:pt x="10558" y="5403"/>
                    </a:cubicBezTo>
                    <a:cubicBezTo>
                      <a:pt x="10265" y="5840"/>
                      <a:pt x="9971" y="6278"/>
                      <a:pt x="9971" y="6278"/>
                    </a:cubicBezTo>
                    <a:cubicBezTo>
                      <a:pt x="9971" y="6278"/>
                      <a:pt x="11392" y="7981"/>
                      <a:pt x="11392" y="7981"/>
                    </a:cubicBezTo>
                    <a:close/>
                    <a:moveTo>
                      <a:pt x="9208" y="5360"/>
                    </a:moveTo>
                    <a:cubicBezTo>
                      <a:pt x="9208" y="5360"/>
                      <a:pt x="9506" y="4914"/>
                      <a:pt x="9803" y="4469"/>
                    </a:cubicBezTo>
                    <a:cubicBezTo>
                      <a:pt x="9952" y="4247"/>
                      <a:pt x="10101" y="4024"/>
                      <a:pt x="10213" y="3857"/>
                    </a:cubicBezTo>
                    <a:cubicBezTo>
                      <a:pt x="10322" y="3688"/>
                      <a:pt x="10405" y="3587"/>
                      <a:pt x="10405" y="3587"/>
                    </a:cubicBezTo>
                    <a:lnTo>
                      <a:pt x="9024" y="1828"/>
                    </a:lnTo>
                    <a:cubicBezTo>
                      <a:pt x="9024" y="1827"/>
                      <a:pt x="8940" y="1933"/>
                      <a:pt x="8825" y="2105"/>
                    </a:cubicBezTo>
                    <a:cubicBezTo>
                      <a:pt x="8710" y="2278"/>
                      <a:pt x="8557" y="2507"/>
                      <a:pt x="8404" y="2737"/>
                    </a:cubicBezTo>
                    <a:cubicBezTo>
                      <a:pt x="8097" y="3196"/>
                      <a:pt x="7790" y="3654"/>
                      <a:pt x="7790" y="3654"/>
                    </a:cubicBezTo>
                    <a:cubicBezTo>
                      <a:pt x="7790" y="3654"/>
                      <a:pt x="9208" y="5360"/>
                      <a:pt x="9208" y="5360"/>
                    </a:cubicBezTo>
                    <a:close/>
                    <a:moveTo>
                      <a:pt x="18278" y="21600"/>
                    </a:moveTo>
                    <a:cubicBezTo>
                      <a:pt x="18278" y="21600"/>
                      <a:pt x="13698" y="16804"/>
                      <a:pt x="9118" y="12009"/>
                    </a:cubicBezTo>
                    <a:cubicBezTo>
                      <a:pt x="4559" y="7177"/>
                      <a:pt x="0" y="2344"/>
                      <a:pt x="0" y="2344"/>
                    </a:cubicBezTo>
                    <a:cubicBezTo>
                      <a:pt x="0" y="2344"/>
                      <a:pt x="578" y="2148"/>
                      <a:pt x="1446" y="1853"/>
                    </a:cubicBezTo>
                    <a:cubicBezTo>
                      <a:pt x="2309" y="1570"/>
                      <a:pt x="3433" y="1197"/>
                      <a:pt x="4596" y="928"/>
                    </a:cubicBezTo>
                    <a:cubicBezTo>
                      <a:pt x="5748" y="646"/>
                      <a:pt x="6865" y="381"/>
                      <a:pt x="7714" y="226"/>
                    </a:cubicBezTo>
                    <a:cubicBezTo>
                      <a:pt x="8566" y="91"/>
                      <a:pt x="9135" y="0"/>
                      <a:pt x="9135" y="0"/>
                    </a:cubicBezTo>
                    <a:cubicBezTo>
                      <a:pt x="9135" y="0"/>
                      <a:pt x="12244" y="4082"/>
                      <a:pt x="15354" y="8165"/>
                    </a:cubicBezTo>
                    <a:cubicBezTo>
                      <a:pt x="18477" y="12228"/>
                      <a:pt x="21600" y="16292"/>
                      <a:pt x="21600" y="16292"/>
                    </a:cubicBezTo>
                    <a:cubicBezTo>
                      <a:pt x="21600" y="16292"/>
                      <a:pt x="21331" y="16671"/>
                      <a:pt x="21062" y="17050"/>
                    </a:cubicBezTo>
                    <a:cubicBezTo>
                      <a:pt x="20809" y="17449"/>
                      <a:pt x="20556" y="17848"/>
                      <a:pt x="20556" y="17848"/>
                    </a:cubicBezTo>
                    <a:lnTo>
                      <a:pt x="19354" y="16388"/>
                    </a:lnTo>
                    <a:cubicBezTo>
                      <a:pt x="19354" y="16388"/>
                      <a:pt x="18980" y="16938"/>
                      <a:pt x="18607" y="17488"/>
                    </a:cubicBezTo>
                    <a:cubicBezTo>
                      <a:pt x="18415" y="17758"/>
                      <a:pt x="18233" y="18039"/>
                      <a:pt x="18106" y="18260"/>
                    </a:cubicBezTo>
                    <a:cubicBezTo>
                      <a:pt x="17975" y="18477"/>
                      <a:pt x="17887" y="18621"/>
                      <a:pt x="17887" y="18621"/>
                    </a:cubicBezTo>
                    <a:lnTo>
                      <a:pt x="19181" y="20056"/>
                    </a:lnTo>
                    <a:cubicBezTo>
                      <a:pt x="19181" y="20056"/>
                      <a:pt x="18278" y="21600"/>
                      <a:pt x="18278" y="2160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Shape 16821">
                <a:extLst>
                  <a:ext uri="{FF2B5EF4-FFF2-40B4-BE49-F238E27FC236}">
                    <a16:creationId xmlns:a16="http://schemas.microsoft.com/office/drawing/2014/main" id="{5D5271D4-83DF-4784-A4C3-4468F1E2DB95}"/>
                  </a:ext>
                </a:extLst>
              </p:cNvPr>
              <p:cNvSpPr/>
              <p:nvPr/>
            </p:nvSpPr>
            <p:spPr>
              <a:xfrm>
                <a:off x="4088691" y="3300090"/>
                <a:ext cx="665884" cy="3861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978" y="20109"/>
                    </a:moveTo>
                    <a:lnTo>
                      <a:pt x="18040" y="17886"/>
                    </a:lnTo>
                    <a:lnTo>
                      <a:pt x="16353" y="17710"/>
                    </a:lnTo>
                    <a:lnTo>
                      <a:pt x="16289" y="20016"/>
                    </a:lnTo>
                    <a:cubicBezTo>
                      <a:pt x="16289" y="20016"/>
                      <a:pt x="17978" y="20109"/>
                      <a:pt x="17978" y="20109"/>
                    </a:cubicBezTo>
                    <a:close/>
                    <a:moveTo>
                      <a:pt x="15380" y="19963"/>
                    </a:moveTo>
                    <a:cubicBezTo>
                      <a:pt x="15380" y="19963"/>
                      <a:pt x="15391" y="19271"/>
                      <a:pt x="15409" y="18233"/>
                    </a:cubicBezTo>
                    <a:cubicBezTo>
                      <a:pt x="15402" y="17192"/>
                      <a:pt x="15514" y="15821"/>
                      <a:pt x="15563" y="14442"/>
                    </a:cubicBezTo>
                    <a:cubicBezTo>
                      <a:pt x="15603" y="13060"/>
                      <a:pt x="15749" y="11703"/>
                      <a:pt x="15817" y="10674"/>
                    </a:cubicBezTo>
                    <a:cubicBezTo>
                      <a:pt x="15855" y="10162"/>
                      <a:pt x="15887" y="9735"/>
                      <a:pt x="15909" y="9435"/>
                    </a:cubicBezTo>
                    <a:cubicBezTo>
                      <a:pt x="15928" y="9136"/>
                      <a:pt x="15950" y="8967"/>
                      <a:pt x="15949" y="8967"/>
                    </a:cubicBezTo>
                    <a:lnTo>
                      <a:pt x="14284" y="8481"/>
                    </a:lnTo>
                    <a:cubicBezTo>
                      <a:pt x="14284" y="8481"/>
                      <a:pt x="14260" y="8655"/>
                      <a:pt x="14240" y="8965"/>
                    </a:cubicBezTo>
                    <a:cubicBezTo>
                      <a:pt x="14217" y="9275"/>
                      <a:pt x="14184" y="9718"/>
                      <a:pt x="14145" y="10249"/>
                    </a:cubicBezTo>
                    <a:cubicBezTo>
                      <a:pt x="14076" y="11313"/>
                      <a:pt x="13923" y="12719"/>
                      <a:pt x="13881" y="14150"/>
                    </a:cubicBezTo>
                    <a:cubicBezTo>
                      <a:pt x="13848" y="14863"/>
                      <a:pt x="13814" y="15576"/>
                      <a:pt x="13783" y="16244"/>
                    </a:cubicBezTo>
                    <a:cubicBezTo>
                      <a:pt x="13766" y="16578"/>
                      <a:pt x="13750" y="16901"/>
                      <a:pt x="13735" y="17207"/>
                    </a:cubicBezTo>
                    <a:cubicBezTo>
                      <a:pt x="13730" y="17515"/>
                      <a:pt x="13725" y="17806"/>
                      <a:pt x="13721" y="18075"/>
                    </a:cubicBezTo>
                    <a:cubicBezTo>
                      <a:pt x="13703" y="19149"/>
                      <a:pt x="13691" y="19866"/>
                      <a:pt x="13691" y="19866"/>
                    </a:cubicBezTo>
                    <a:cubicBezTo>
                      <a:pt x="13691" y="19866"/>
                      <a:pt x="15380" y="19963"/>
                      <a:pt x="15380" y="19963"/>
                    </a:cubicBezTo>
                    <a:close/>
                    <a:moveTo>
                      <a:pt x="12781" y="19812"/>
                    </a:moveTo>
                    <a:cubicBezTo>
                      <a:pt x="12782" y="19812"/>
                      <a:pt x="12804" y="16891"/>
                      <a:pt x="12975" y="13991"/>
                    </a:cubicBezTo>
                    <a:cubicBezTo>
                      <a:pt x="13018" y="12535"/>
                      <a:pt x="13174" y="11102"/>
                      <a:pt x="13243" y="10018"/>
                    </a:cubicBezTo>
                    <a:cubicBezTo>
                      <a:pt x="13284" y="9477"/>
                      <a:pt x="13318" y="9027"/>
                      <a:pt x="13341" y="8711"/>
                    </a:cubicBezTo>
                    <a:cubicBezTo>
                      <a:pt x="13361" y="8395"/>
                      <a:pt x="13386" y="8218"/>
                      <a:pt x="13386" y="8218"/>
                    </a:cubicBezTo>
                    <a:lnTo>
                      <a:pt x="11721" y="7727"/>
                    </a:lnTo>
                    <a:cubicBezTo>
                      <a:pt x="11721" y="7727"/>
                      <a:pt x="11694" y="7910"/>
                      <a:pt x="11673" y="8237"/>
                    </a:cubicBezTo>
                    <a:cubicBezTo>
                      <a:pt x="11649" y="8563"/>
                      <a:pt x="11614" y="9029"/>
                      <a:pt x="11572" y="9588"/>
                    </a:cubicBezTo>
                    <a:cubicBezTo>
                      <a:pt x="11501" y="10709"/>
                      <a:pt x="11339" y="12190"/>
                      <a:pt x="11294" y="13695"/>
                    </a:cubicBezTo>
                    <a:cubicBezTo>
                      <a:pt x="11238" y="15198"/>
                      <a:pt x="11125" y="16693"/>
                      <a:pt x="11124" y="17826"/>
                    </a:cubicBezTo>
                    <a:cubicBezTo>
                      <a:pt x="11106" y="18956"/>
                      <a:pt x="11093" y="19709"/>
                      <a:pt x="11093" y="19709"/>
                    </a:cubicBezTo>
                    <a:cubicBezTo>
                      <a:pt x="11093" y="19709"/>
                      <a:pt x="12781" y="19812"/>
                      <a:pt x="12781" y="19812"/>
                    </a:cubicBezTo>
                    <a:close/>
                    <a:moveTo>
                      <a:pt x="10182" y="19653"/>
                    </a:moveTo>
                    <a:cubicBezTo>
                      <a:pt x="10182" y="19653"/>
                      <a:pt x="10195" y="18886"/>
                      <a:pt x="10215" y="17736"/>
                    </a:cubicBezTo>
                    <a:cubicBezTo>
                      <a:pt x="10218" y="16584"/>
                      <a:pt x="10330" y="15063"/>
                      <a:pt x="10388" y="13534"/>
                    </a:cubicBezTo>
                    <a:cubicBezTo>
                      <a:pt x="10417" y="12769"/>
                      <a:pt x="10459" y="12008"/>
                      <a:pt x="10523" y="11298"/>
                    </a:cubicBezTo>
                    <a:cubicBezTo>
                      <a:pt x="10577" y="10588"/>
                      <a:pt x="10628" y="9924"/>
                      <a:pt x="10672" y="9355"/>
                    </a:cubicBezTo>
                    <a:cubicBezTo>
                      <a:pt x="10714" y="8786"/>
                      <a:pt x="10750" y="8312"/>
                      <a:pt x="10775" y="7981"/>
                    </a:cubicBezTo>
                    <a:cubicBezTo>
                      <a:pt x="10798" y="7648"/>
                      <a:pt x="10824" y="7462"/>
                      <a:pt x="10825" y="7462"/>
                    </a:cubicBezTo>
                    <a:lnTo>
                      <a:pt x="9160" y="6967"/>
                    </a:lnTo>
                    <a:cubicBezTo>
                      <a:pt x="9160" y="6967"/>
                      <a:pt x="9134" y="7160"/>
                      <a:pt x="9108" y="7502"/>
                    </a:cubicBezTo>
                    <a:cubicBezTo>
                      <a:pt x="9082" y="7844"/>
                      <a:pt x="9045" y="8334"/>
                      <a:pt x="9000" y="8921"/>
                    </a:cubicBezTo>
                    <a:cubicBezTo>
                      <a:pt x="8956" y="9508"/>
                      <a:pt x="8903" y="10192"/>
                      <a:pt x="8847" y="10927"/>
                    </a:cubicBezTo>
                    <a:cubicBezTo>
                      <a:pt x="8819" y="11294"/>
                      <a:pt x="8790" y="11673"/>
                      <a:pt x="8760" y="12058"/>
                    </a:cubicBezTo>
                    <a:cubicBezTo>
                      <a:pt x="8743" y="12446"/>
                      <a:pt x="8725" y="12840"/>
                      <a:pt x="8707" y="13233"/>
                    </a:cubicBezTo>
                    <a:cubicBezTo>
                      <a:pt x="8646" y="14810"/>
                      <a:pt x="8534" y="16381"/>
                      <a:pt x="8527" y="17569"/>
                    </a:cubicBezTo>
                    <a:cubicBezTo>
                      <a:pt x="8507" y="18755"/>
                      <a:pt x="8494" y="19546"/>
                      <a:pt x="8494" y="19546"/>
                    </a:cubicBezTo>
                    <a:cubicBezTo>
                      <a:pt x="8494" y="19546"/>
                      <a:pt x="10182" y="19653"/>
                      <a:pt x="10182" y="19653"/>
                    </a:cubicBezTo>
                    <a:close/>
                    <a:moveTo>
                      <a:pt x="7585" y="19488"/>
                    </a:moveTo>
                    <a:cubicBezTo>
                      <a:pt x="7585" y="19488"/>
                      <a:pt x="7598" y="18684"/>
                      <a:pt x="7618" y="17478"/>
                    </a:cubicBezTo>
                    <a:cubicBezTo>
                      <a:pt x="7627" y="16272"/>
                      <a:pt x="7739" y="14674"/>
                      <a:pt x="7802" y="13071"/>
                    </a:cubicBezTo>
                    <a:cubicBezTo>
                      <a:pt x="7820" y="12671"/>
                      <a:pt x="7838" y="12270"/>
                      <a:pt x="7856" y="11875"/>
                    </a:cubicBezTo>
                    <a:cubicBezTo>
                      <a:pt x="7886" y="11485"/>
                      <a:pt x="7916" y="11098"/>
                      <a:pt x="7945" y="10725"/>
                    </a:cubicBezTo>
                    <a:cubicBezTo>
                      <a:pt x="8002" y="9979"/>
                      <a:pt x="8055" y="9282"/>
                      <a:pt x="8100" y="8685"/>
                    </a:cubicBezTo>
                    <a:cubicBezTo>
                      <a:pt x="8146" y="8088"/>
                      <a:pt x="8183" y="7591"/>
                      <a:pt x="8210" y="7243"/>
                    </a:cubicBezTo>
                    <a:cubicBezTo>
                      <a:pt x="8238" y="6895"/>
                      <a:pt x="8263" y="6699"/>
                      <a:pt x="8263" y="6699"/>
                    </a:cubicBezTo>
                    <a:lnTo>
                      <a:pt x="6598" y="6200"/>
                    </a:lnTo>
                    <a:cubicBezTo>
                      <a:pt x="6598" y="6200"/>
                      <a:pt x="6577" y="6403"/>
                      <a:pt x="6542" y="6759"/>
                    </a:cubicBezTo>
                    <a:cubicBezTo>
                      <a:pt x="6514" y="7119"/>
                      <a:pt x="6475" y="7631"/>
                      <a:pt x="6429" y="8247"/>
                    </a:cubicBezTo>
                    <a:cubicBezTo>
                      <a:pt x="6382" y="8862"/>
                      <a:pt x="6327" y="9580"/>
                      <a:pt x="6268" y="10349"/>
                    </a:cubicBezTo>
                    <a:cubicBezTo>
                      <a:pt x="6239" y="10733"/>
                      <a:pt x="6209" y="11131"/>
                      <a:pt x="6178" y="11535"/>
                    </a:cubicBezTo>
                    <a:cubicBezTo>
                      <a:pt x="6159" y="11941"/>
                      <a:pt x="6139" y="12354"/>
                      <a:pt x="6120" y="12766"/>
                    </a:cubicBezTo>
                    <a:cubicBezTo>
                      <a:pt x="6054" y="14417"/>
                      <a:pt x="5943" y="16064"/>
                      <a:pt x="5931" y="17307"/>
                    </a:cubicBezTo>
                    <a:cubicBezTo>
                      <a:pt x="5910" y="18550"/>
                      <a:pt x="5896" y="19377"/>
                      <a:pt x="5896" y="19377"/>
                    </a:cubicBezTo>
                    <a:cubicBezTo>
                      <a:pt x="5896" y="19377"/>
                      <a:pt x="7585" y="19488"/>
                      <a:pt x="7585" y="19488"/>
                    </a:cubicBezTo>
                    <a:close/>
                    <a:moveTo>
                      <a:pt x="18664" y="8473"/>
                    </a:moveTo>
                    <a:lnTo>
                      <a:pt x="18918" y="6308"/>
                    </a:lnTo>
                    <a:lnTo>
                      <a:pt x="17265" y="5696"/>
                    </a:lnTo>
                    <a:lnTo>
                      <a:pt x="17002" y="7943"/>
                    </a:lnTo>
                    <a:cubicBezTo>
                      <a:pt x="17002" y="7943"/>
                      <a:pt x="18664" y="8473"/>
                      <a:pt x="18664" y="8473"/>
                    </a:cubicBezTo>
                    <a:close/>
                    <a:moveTo>
                      <a:pt x="16106" y="7657"/>
                    </a:moveTo>
                    <a:lnTo>
                      <a:pt x="16375" y="5365"/>
                    </a:lnTo>
                    <a:lnTo>
                      <a:pt x="14723" y="4749"/>
                    </a:lnTo>
                    <a:lnTo>
                      <a:pt x="14445" y="7124"/>
                    </a:lnTo>
                    <a:cubicBezTo>
                      <a:pt x="14445" y="7124"/>
                      <a:pt x="16106" y="7657"/>
                      <a:pt x="16106" y="7657"/>
                    </a:cubicBezTo>
                    <a:close/>
                    <a:moveTo>
                      <a:pt x="13551" y="6835"/>
                    </a:moveTo>
                    <a:lnTo>
                      <a:pt x="13833" y="4416"/>
                    </a:lnTo>
                    <a:lnTo>
                      <a:pt x="12180" y="3795"/>
                    </a:lnTo>
                    <a:lnTo>
                      <a:pt x="11890" y="6297"/>
                    </a:lnTo>
                    <a:cubicBezTo>
                      <a:pt x="11890" y="6297"/>
                      <a:pt x="13551" y="6835"/>
                      <a:pt x="13551" y="6835"/>
                    </a:cubicBezTo>
                    <a:close/>
                    <a:moveTo>
                      <a:pt x="10996" y="6006"/>
                    </a:moveTo>
                    <a:lnTo>
                      <a:pt x="11291" y="3460"/>
                    </a:lnTo>
                    <a:lnTo>
                      <a:pt x="9639" y="2836"/>
                    </a:lnTo>
                    <a:lnTo>
                      <a:pt x="9335" y="5464"/>
                    </a:lnTo>
                    <a:cubicBezTo>
                      <a:pt x="9335" y="5464"/>
                      <a:pt x="10996" y="6006"/>
                      <a:pt x="10996" y="6006"/>
                    </a:cubicBezTo>
                    <a:close/>
                    <a:moveTo>
                      <a:pt x="8441" y="5171"/>
                    </a:moveTo>
                    <a:lnTo>
                      <a:pt x="8751" y="2498"/>
                    </a:lnTo>
                    <a:lnTo>
                      <a:pt x="7100" y="1870"/>
                    </a:lnTo>
                    <a:lnTo>
                      <a:pt x="6781" y="4624"/>
                    </a:lnTo>
                    <a:cubicBezTo>
                      <a:pt x="6781" y="4624"/>
                      <a:pt x="8441" y="5171"/>
                      <a:pt x="8441" y="5171"/>
                    </a:cubicBezTo>
                    <a:close/>
                    <a:moveTo>
                      <a:pt x="16839" y="9300"/>
                    </a:moveTo>
                    <a:lnTo>
                      <a:pt x="16639" y="11573"/>
                    </a:lnTo>
                    <a:lnTo>
                      <a:pt x="18313" y="11970"/>
                    </a:lnTo>
                    <a:lnTo>
                      <a:pt x="18505" y="9779"/>
                    </a:lnTo>
                    <a:cubicBezTo>
                      <a:pt x="18505" y="9779"/>
                      <a:pt x="16839" y="9300"/>
                      <a:pt x="16839" y="9300"/>
                    </a:cubicBezTo>
                    <a:close/>
                    <a:moveTo>
                      <a:pt x="16532" y="13470"/>
                    </a:moveTo>
                    <a:lnTo>
                      <a:pt x="16401" y="15762"/>
                    </a:lnTo>
                    <a:lnTo>
                      <a:pt x="18085" y="16008"/>
                    </a:lnTo>
                    <a:lnTo>
                      <a:pt x="18212" y="13799"/>
                    </a:lnTo>
                    <a:cubicBezTo>
                      <a:pt x="18212" y="13799"/>
                      <a:pt x="16532" y="13470"/>
                      <a:pt x="16532" y="13470"/>
                    </a:cubicBezTo>
                    <a:close/>
                    <a:moveTo>
                      <a:pt x="20627" y="21600"/>
                    </a:moveTo>
                    <a:cubicBezTo>
                      <a:pt x="20627" y="21600"/>
                      <a:pt x="15470" y="21467"/>
                      <a:pt x="10313" y="21334"/>
                    </a:cubicBezTo>
                    <a:cubicBezTo>
                      <a:pt x="5157" y="21148"/>
                      <a:pt x="0" y="20963"/>
                      <a:pt x="0" y="20963"/>
                    </a:cubicBezTo>
                    <a:cubicBezTo>
                      <a:pt x="0" y="20963"/>
                      <a:pt x="345" y="19542"/>
                      <a:pt x="864" y="17411"/>
                    </a:cubicBezTo>
                    <a:cubicBezTo>
                      <a:pt x="1109" y="16359"/>
                      <a:pt x="1452" y="15148"/>
                      <a:pt x="1815" y="13872"/>
                    </a:cubicBezTo>
                    <a:cubicBezTo>
                      <a:pt x="2190" y="12598"/>
                      <a:pt x="2533" y="11250"/>
                      <a:pt x="2977" y="9943"/>
                    </a:cubicBezTo>
                    <a:cubicBezTo>
                      <a:pt x="3399" y="8655"/>
                      <a:pt x="3821" y="7365"/>
                      <a:pt x="4217" y="6157"/>
                    </a:cubicBezTo>
                    <a:cubicBezTo>
                      <a:pt x="4645" y="4996"/>
                      <a:pt x="5045" y="3913"/>
                      <a:pt x="5387" y="2984"/>
                    </a:cubicBezTo>
                    <a:cubicBezTo>
                      <a:pt x="5729" y="2070"/>
                      <a:pt x="6007" y="1319"/>
                      <a:pt x="6232" y="806"/>
                    </a:cubicBezTo>
                    <a:cubicBezTo>
                      <a:pt x="6447" y="293"/>
                      <a:pt x="6569" y="0"/>
                      <a:pt x="6569" y="0"/>
                    </a:cubicBezTo>
                    <a:cubicBezTo>
                      <a:pt x="6569" y="0"/>
                      <a:pt x="10325" y="1534"/>
                      <a:pt x="14081" y="3069"/>
                    </a:cubicBezTo>
                    <a:cubicBezTo>
                      <a:pt x="17840" y="4575"/>
                      <a:pt x="21600" y="6080"/>
                      <a:pt x="21600" y="6080"/>
                    </a:cubicBezTo>
                    <a:cubicBezTo>
                      <a:pt x="21600" y="6080"/>
                      <a:pt x="21580" y="6226"/>
                      <a:pt x="21550" y="6442"/>
                    </a:cubicBezTo>
                    <a:cubicBezTo>
                      <a:pt x="21521" y="6658"/>
                      <a:pt x="21476" y="6946"/>
                      <a:pt x="21452" y="7240"/>
                    </a:cubicBezTo>
                    <a:cubicBezTo>
                      <a:pt x="21393" y="7826"/>
                      <a:pt x="21334" y="8412"/>
                      <a:pt x="21334" y="8412"/>
                    </a:cubicBezTo>
                    <a:lnTo>
                      <a:pt x="19922" y="7934"/>
                    </a:lnTo>
                    <a:cubicBezTo>
                      <a:pt x="19922" y="7934"/>
                      <a:pt x="19845" y="8632"/>
                      <a:pt x="19731" y="9678"/>
                    </a:cubicBezTo>
                    <a:cubicBezTo>
                      <a:pt x="19620" y="10726"/>
                      <a:pt x="19539" y="12144"/>
                      <a:pt x="19414" y="13551"/>
                    </a:cubicBezTo>
                    <a:cubicBezTo>
                      <a:pt x="19328" y="14966"/>
                      <a:pt x="19277" y="16393"/>
                      <a:pt x="19214" y="17457"/>
                    </a:cubicBezTo>
                    <a:cubicBezTo>
                      <a:pt x="19187" y="17991"/>
                      <a:pt x="19194" y="18440"/>
                      <a:pt x="19184" y="18752"/>
                    </a:cubicBezTo>
                    <a:cubicBezTo>
                      <a:pt x="19179" y="19065"/>
                      <a:pt x="19176" y="19244"/>
                      <a:pt x="19176" y="19244"/>
                    </a:cubicBezTo>
                    <a:lnTo>
                      <a:pt x="20665" y="19353"/>
                    </a:lnTo>
                    <a:cubicBezTo>
                      <a:pt x="20665" y="19353"/>
                      <a:pt x="20627" y="21600"/>
                      <a:pt x="20627" y="2160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Shape 16822">
                <a:extLst>
                  <a:ext uri="{FF2B5EF4-FFF2-40B4-BE49-F238E27FC236}">
                    <a16:creationId xmlns:a16="http://schemas.microsoft.com/office/drawing/2014/main" id="{A8E3F25C-3D3A-4909-BFD9-AFE0EB9405C7}"/>
                  </a:ext>
                </a:extLst>
              </p:cNvPr>
              <p:cNvSpPr/>
              <p:nvPr/>
            </p:nvSpPr>
            <p:spPr>
              <a:xfrm>
                <a:off x="5049796" y="2328761"/>
                <a:ext cx="326172" cy="3399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713" y="3634"/>
                    </a:moveTo>
                    <a:cubicBezTo>
                      <a:pt x="12713" y="3634"/>
                      <a:pt x="12558" y="3710"/>
                      <a:pt x="12306" y="3873"/>
                    </a:cubicBezTo>
                    <a:cubicBezTo>
                      <a:pt x="12051" y="4031"/>
                      <a:pt x="11687" y="4256"/>
                      <a:pt x="11249" y="4527"/>
                    </a:cubicBezTo>
                    <a:cubicBezTo>
                      <a:pt x="10381" y="5078"/>
                      <a:pt x="9189" y="5762"/>
                      <a:pt x="8048" y="6519"/>
                    </a:cubicBezTo>
                    <a:cubicBezTo>
                      <a:pt x="6917" y="7292"/>
                      <a:pt x="5785" y="8063"/>
                      <a:pt x="4936" y="8643"/>
                    </a:cubicBezTo>
                    <a:cubicBezTo>
                      <a:pt x="4504" y="8922"/>
                      <a:pt x="4172" y="9191"/>
                      <a:pt x="3932" y="9370"/>
                    </a:cubicBezTo>
                    <a:cubicBezTo>
                      <a:pt x="3694" y="9551"/>
                      <a:pt x="3558" y="9654"/>
                      <a:pt x="3558" y="9654"/>
                    </a:cubicBezTo>
                    <a:lnTo>
                      <a:pt x="5168" y="11669"/>
                    </a:lnTo>
                    <a:cubicBezTo>
                      <a:pt x="5168" y="11669"/>
                      <a:pt x="5301" y="11568"/>
                      <a:pt x="5533" y="11393"/>
                    </a:cubicBezTo>
                    <a:cubicBezTo>
                      <a:pt x="5766" y="11218"/>
                      <a:pt x="6090" y="10956"/>
                      <a:pt x="6510" y="10684"/>
                    </a:cubicBezTo>
                    <a:cubicBezTo>
                      <a:pt x="7337" y="10120"/>
                      <a:pt x="8438" y="9368"/>
                      <a:pt x="9540" y="8616"/>
                    </a:cubicBezTo>
                    <a:cubicBezTo>
                      <a:pt x="10651" y="7880"/>
                      <a:pt x="11813" y="7214"/>
                      <a:pt x="12657" y="6678"/>
                    </a:cubicBezTo>
                    <a:cubicBezTo>
                      <a:pt x="13083" y="6414"/>
                      <a:pt x="13438" y="6193"/>
                      <a:pt x="13686" y="6040"/>
                    </a:cubicBezTo>
                    <a:cubicBezTo>
                      <a:pt x="13931" y="5881"/>
                      <a:pt x="14083" y="5808"/>
                      <a:pt x="14083" y="5808"/>
                    </a:cubicBezTo>
                    <a:cubicBezTo>
                      <a:pt x="14083" y="5808"/>
                      <a:pt x="12713" y="3634"/>
                      <a:pt x="12713" y="3634"/>
                    </a:cubicBezTo>
                    <a:close/>
                    <a:moveTo>
                      <a:pt x="15130" y="7470"/>
                    </a:moveTo>
                    <a:cubicBezTo>
                      <a:pt x="15130" y="7470"/>
                      <a:pt x="14982" y="7542"/>
                      <a:pt x="14742" y="7698"/>
                    </a:cubicBezTo>
                    <a:cubicBezTo>
                      <a:pt x="14499" y="7848"/>
                      <a:pt x="14152" y="8064"/>
                      <a:pt x="13735" y="8322"/>
                    </a:cubicBezTo>
                    <a:cubicBezTo>
                      <a:pt x="12908" y="8848"/>
                      <a:pt x="11770" y="9499"/>
                      <a:pt x="10682" y="10222"/>
                    </a:cubicBezTo>
                    <a:cubicBezTo>
                      <a:pt x="9603" y="10958"/>
                      <a:pt x="8524" y="11693"/>
                      <a:pt x="7715" y="12246"/>
                    </a:cubicBezTo>
                    <a:cubicBezTo>
                      <a:pt x="7302" y="12512"/>
                      <a:pt x="6985" y="12768"/>
                      <a:pt x="6757" y="12940"/>
                    </a:cubicBezTo>
                    <a:cubicBezTo>
                      <a:pt x="6530" y="13112"/>
                      <a:pt x="6400" y="13211"/>
                      <a:pt x="6400" y="13211"/>
                    </a:cubicBezTo>
                    <a:lnTo>
                      <a:pt x="8011" y="15226"/>
                    </a:lnTo>
                    <a:cubicBezTo>
                      <a:pt x="8011" y="15226"/>
                      <a:pt x="8137" y="15130"/>
                      <a:pt x="8357" y="14962"/>
                    </a:cubicBezTo>
                    <a:cubicBezTo>
                      <a:pt x="8579" y="14796"/>
                      <a:pt x="8887" y="14545"/>
                      <a:pt x="9288" y="14287"/>
                    </a:cubicBezTo>
                    <a:cubicBezTo>
                      <a:pt x="10075" y="13751"/>
                      <a:pt x="11125" y="13034"/>
                      <a:pt x="12174" y="12319"/>
                    </a:cubicBezTo>
                    <a:cubicBezTo>
                      <a:pt x="13232" y="11616"/>
                      <a:pt x="14339" y="10985"/>
                      <a:pt x="15143" y="10472"/>
                    </a:cubicBezTo>
                    <a:cubicBezTo>
                      <a:pt x="15548" y="10221"/>
                      <a:pt x="15886" y="10011"/>
                      <a:pt x="16122" y="9864"/>
                    </a:cubicBezTo>
                    <a:cubicBezTo>
                      <a:pt x="16355" y="9712"/>
                      <a:pt x="16499" y="9643"/>
                      <a:pt x="16499" y="9643"/>
                    </a:cubicBezTo>
                    <a:cubicBezTo>
                      <a:pt x="16499" y="9643"/>
                      <a:pt x="15130" y="7470"/>
                      <a:pt x="15130" y="7470"/>
                    </a:cubicBezTo>
                    <a:close/>
                    <a:moveTo>
                      <a:pt x="17547" y="11305"/>
                    </a:moveTo>
                    <a:cubicBezTo>
                      <a:pt x="17547" y="11305"/>
                      <a:pt x="17406" y="11374"/>
                      <a:pt x="17178" y="11522"/>
                    </a:cubicBezTo>
                    <a:cubicBezTo>
                      <a:pt x="16947" y="11666"/>
                      <a:pt x="16617" y="11871"/>
                      <a:pt x="16220" y="12117"/>
                    </a:cubicBezTo>
                    <a:cubicBezTo>
                      <a:pt x="15435" y="12619"/>
                      <a:pt x="14351" y="13236"/>
                      <a:pt x="13315" y="13923"/>
                    </a:cubicBezTo>
                    <a:cubicBezTo>
                      <a:pt x="12290" y="14624"/>
                      <a:pt x="11262" y="15324"/>
                      <a:pt x="10493" y="15849"/>
                    </a:cubicBezTo>
                    <a:cubicBezTo>
                      <a:pt x="10100" y="16101"/>
                      <a:pt x="9799" y="16346"/>
                      <a:pt x="9582" y="16509"/>
                    </a:cubicBezTo>
                    <a:cubicBezTo>
                      <a:pt x="9366" y="16674"/>
                      <a:pt x="9243" y="16768"/>
                      <a:pt x="9243" y="16768"/>
                    </a:cubicBezTo>
                    <a:lnTo>
                      <a:pt x="10854" y="18783"/>
                    </a:lnTo>
                    <a:cubicBezTo>
                      <a:pt x="10854" y="18783"/>
                      <a:pt x="10972" y="18692"/>
                      <a:pt x="11183" y="18532"/>
                    </a:cubicBezTo>
                    <a:cubicBezTo>
                      <a:pt x="11393" y="18374"/>
                      <a:pt x="11685" y="18134"/>
                      <a:pt x="12067" y="17891"/>
                    </a:cubicBezTo>
                    <a:cubicBezTo>
                      <a:pt x="12815" y="17381"/>
                      <a:pt x="13811" y="16700"/>
                      <a:pt x="14808" y="16021"/>
                    </a:cubicBezTo>
                    <a:cubicBezTo>
                      <a:pt x="15813" y="15353"/>
                      <a:pt x="16865" y="14755"/>
                      <a:pt x="17629" y="14267"/>
                    </a:cubicBezTo>
                    <a:cubicBezTo>
                      <a:pt x="18013" y="14028"/>
                      <a:pt x="18334" y="13828"/>
                      <a:pt x="18558" y="13689"/>
                    </a:cubicBezTo>
                    <a:cubicBezTo>
                      <a:pt x="18779" y="13544"/>
                      <a:pt x="18916" y="13479"/>
                      <a:pt x="18916" y="13479"/>
                    </a:cubicBezTo>
                    <a:cubicBezTo>
                      <a:pt x="18916" y="13479"/>
                      <a:pt x="17547" y="11305"/>
                      <a:pt x="17547" y="11305"/>
                    </a:cubicBezTo>
                    <a:close/>
                    <a:moveTo>
                      <a:pt x="5619" y="4655"/>
                    </a:moveTo>
                    <a:cubicBezTo>
                      <a:pt x="5969" y="5136"/>
                      <a:pt x="6568" y="5306"/>
                      <a:pt x="6958" y="5038"/>
                    </a:cubicBezTo>
                    <a:cubicBezTo>
                      <a:pt x="7343" y="4763"/>
                      <a:pt x="7400" y="4174"/>
                      <a:pt x="7062" y="3687"/>
                    </a:cubicBezTo>
                    <a:cubicBezTo>
                      <a:pt x="6724" y="3202"/>
                      <a:pt x="6108" y="3009"/>
                      <a:pt x="5713" y="3290"/>
                    </a:cubicBezTo>
                    <a:cubicBezTo>
                      <a:pt x="5313" y="3565"/>
                      <a:pt x="5271" y="4177"/>
                      <a:pt x="5619" y="4655"/>
                    </a:cubicBezTo>
                    <a:close/>
                    <a:moveTo>
                      <a:pt x="12751" y="0"/>
                    </a:moveTo>
                    <a:lnTo>
                      <a:pt x="21600" y="14673"/>
                    </a:lnTo>
                    <a:lnTo>
                      <a:pt x="20162" y="15457"/>
                    </a:lnTo>
                    <a:lnTo>
                      <a:pt x="19964" y="15142"/>
                    </a:lnTo>
                    <a:cubicBezTo>
                      <a:pt x="19964" y="15142"/>
                      <a:pt x="19831" y="15205"/>
                      <a:pt x="19614" y="15346"/>
                    </a:cubicBezTo>
                    <a:cubicBezTo>
                      <a:pt x="19394" y="15483"/>
                      <a:pt x="19081" y="15678"/>
                      <a:pt x="18706" y="15913"/>
                    </a:cubicBezTo>
                    <a:cubicBezTo>
                      <a:pt x="17961" y="16389"/>
                      <a:pt x="16932" y="16973"/>
                      <a:pt x="15950" y="17625"/>
                    </a:cubicBezTo>
                    <a:cubicBezTo>
                      <a:pt x="14976" y="18290"/>
                      <a:pt x="14002" y="18954"/>
                      <a:pt x="13271" y="19453"/>
                    </a:cubicBezTo>
                    <a:cubicBezTo>
                      <a:pt x="12897" y="19691"/>
                      <a:pt x="12613" y="19924"/>
                      <a:pt x="12407" y="20079"/>
                    </a:cubicBezTo>
                    <a:cubicBezTo>
                      <a:pt x="12203" y="20235"/>
                      <a:pt x="12085" y="20325"/>
                      <a:pt x="12085" y="20325"/>
                    </a:cubicBezTo>
                    <a:lnTo>
                      <a:pt x="12319" y="20617"/>
                    </a:lnTo>
                    <a:lnTo>
                      <a:pt x="11017" y="21600"/>
                    </a:lnTo>
                    <a:lnTo>
                      <a:pt x="0" y="8347"/>
                    </a:lnTo>
                    <a:cubicBezTo>
                      <a:pt x="0" y="8347"/>
                      <a:pt x="254" y="7918"/>
                      <a:pt x="635" y="7275"/>
                    </a:cubicBezTo>
                    <a:cubicBezTo>
                      <a:pt x="1027" y="6639"/>
                      <a:pt x="1516" y="5738"/>
                      <a:pt x="2078" y="4910"/>
                    </a:cubicBezTo>
                    <a:cubicBezTo>
                      <a:pt x="3211" y="3221"/>
                      <a:pt x="4343" y="1533"/>
                      <a:pt x="4343" y="1533"/>
                    </a:cubicBezTo>
                    <a:cubicBezTo>
                      <a:pt x="4343" y="1532"/>
                      <a:pt x="4853" y="1386"/>
                      <a:pt x="5660" y="1242"/>
                    </a:cubicBezTo>
                    <a:cubicBezTo>
                      <a:pt x="6451" y="1088"/>
                      <a:pt x="7506" y="883"/>
                      <a:pt x="8561" y="679"/>
                    </a:cubicBezTo>
                    <a:cubicBezTo>
                      <a:pt x="9604" y="474"/>
                      <a:pt x="10637" y="278"/>
                      <a:pt x="11438" y="183"/>
                    </a:cubicBezTo>
                    <a:cubicBezTo>
                      <a:pt x="12226" y="73"/>
                      <a:pt x="12751" y="0"/>
                      <a:pt x="12751" y="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Shape 16823">
                <a:extLst>
                  <a:ext uri="{FF2B5EF4-FFF2-40B4-BE49-F238E27FC236}">
                    <a16:creationId xmlns:a16="http://schemas.microsoft.com/office/drawing/2014/main" id="{E97E73C9-DC86-41D3-A3DE-FDFA5AE66A27}"/>
                  </a:ext>
                </a:extLst>
              </p:cNvPr>
              <p:cNvSpPr/>
              <p:nvPr/>
            </p:nvSpPr>
            <p:spPr>
              <a:xfrm>
                <a:off x="5908655" y="1776638"/>
                <a:ext cx="277001" cy="6144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449" y="19710"/>
                    </a:moveTo>
                    <a:cubicBezTo>
                      <a:pt x="4449" y="19710"/>
                      <a:pt x="5180" y="19702"/>
                      <a:pt x="6276" y="19691"/>
                    </a:cubicBezTo>
                    <a:cubicBezTo>
                      <a:pt x="7371" y="19686"/>
                      <a:pt x="8833" y="19636"/>
                      <a:pt x="10294" y="19675"/>
                    </a:cubicBezTo>
                    <a:cubicBezTo>
                      <a:pt x="11755" y="19691"/>
                      <a:pt x="13217" y="19706"/>
                      <a:pt x="14313" y="19717"/>
                    </a:cubicBezTo>
                    <a:cubicBezTo>
                      <a:pt x="15402" y="19756"/>
                      <a:pt x="16128" y="19783"/>
                      <a:pt x="16128" y="19783"/>
                    </a:cubicBezTo>
                    <a:lnTo>
                      <a:pt x="16339" y="18380"/>
                    </a:lnTo>
                    <a:cubicBezTo>
                      <a:pt x="16339" y="18380"/>
                      <a:pt x="15590" y="18353"/>
                      <a:pt x="14470" y="18313"/>
                    </a:cubicBezTo>
                    <a:cubicBezTo>
                      <a:pt x="13342" y="18301"/>
                      <a:pt x="11837" y="18285"/>
                      <a:pt x="10334" y="18269"/>
                    </a:cubicBezTo>
                    <a:cubicBezTo>
                      <a:pt x="8831" y="18229"/>
                      <a:pt x="7327" y="18280"/>
                      <a:pt x="6199" y="18286"/>
                    </a:cubicBezTo>
                    <a:cubicBezTo>
                      <a:pt x="5071" y="18297"/>
                      <a:pt x="4319" y="18305"/>
                      <a:pt x="4319" y="18305"/>
                    </a:cubicBezTo>
                    <a:cubicBezTo>
                      <a:pt x="4319" y="18305"/>
                      <a:pt x="4449" y="19710"/>
                      <a:pt x="4449" y="19710"/>
                    </a:cubicBezTo>
                    <a:close/>
                    <a:moveTo>
                      <a:pt x="4220" y="17232"/>
                    </a:moveTo>
                    <a:cubicBezTo>
                      <a:pt x="4220" y="17232"/>
                      <a:pt x="4988" y="17224"/>
                      <a:pt x="6140" y="17212"/>
                    </a:cubicBezTo>
                    <a:cubicBezTo>
                      <a:pt x="7292" y="17206"/>
                      <a:pt x="8829" y="17155"/>
                      <a:pt x="10365" y="17196"/>
                    </a:cubicBezTo>
                    <a:cubicBezTo>
                      <a:pt x="11900" y="17212"/>
                      <a:pt x="13436" y="17228"/>
                      <a:pt x="14588" y="17240"/>
                    </a:cubicBezTo>
                    <a:cubicBezTo>
                      <a:pt x="15734" y="17281"/>
                      <a:pt x="16499" y="17308"/>
                      <a:pt x="16499" y="17308"/>
                    </a:cubicBezTo>
                    <a:lnTo>
                      <a:pt x="16708" y="15906"/>
                    </a:lnTo>
                    <a:cubicBezTo>
                      <a:pt x="16708" y="15906"/>
                      <a:pt x="15923" y="15878"/>
                      <a:pt x="14745" y="15836"/>
                    </a:cubicBezTo>
                    <a:cubicBezTo>
                      <a:pt x="13561" y="15823"/>
                      <a:pt x="11983" y="15807"/>
                      <a:pt x="10404" y="15790"/>
                    </a:cubicBezTo>
                    <a:cubicBezTo>
                      <a:pt x="8825" y="15749"/>
                      <a:pt x="7247" y="15800"/>
                      <a:pt x="6064" y="15806"/>
                    </a:cubicBezTo>
                    <a:cubicBezTo>
                      <a:pt x="4880" y="15819"/>
                      <a:pt x="4090" y="15827"/>
                      <a:pt x="4090" y="15827"/>
                    </a:cubicBezTo>
                    <a:cubicBezTo>
                      <a:pt x="4090" y="15827"/>
                      <a:pt x="4220" y="17232"/>
                      <a:pt x="4220" y="17232"/>
                    </a:cubicBezTo>
                    <a:close/>
                    <a:moveTo>
                      <a:pt x="3991" y="14753"/>
                    </a:moveTo>
                    <a:cubicBezTo>
                      <a:pt x="3991" y="14753"/>
                      <a:pt x="4796" y="14744"/>
                      <a:pt x="6005" y="14732"/>
                    </a:cubicBezTo>
                    <a:cubicBezTo>
                      <a:pt x="7213" y="14725"/>
                      <a:pt x="8824" y="14674"/>
                      <a:pt x="10435" y="14715"/>
                    </a:cubicBezTo>
                    <a:cubicBezTo>
                      <a:pt x="12046" y="14732"/>
                      <a:pt x="13656" y="14749"/>
                      <a:pt x="14864" y="14762"/>
                    </a:cubicBezTo>
                    <a:cubicBezTo>
                      <a:pt x="16067" y="14805"/>
                      <a:pt x="16868" y="14833"/>
                      <a:pt x="16868" y="14833"/>
                    </a:cubicBezTo>
                    <a:lnTo>
                      <a:pt x="17080" y="13431"/>
                    </a:lnTo>
                    <a:cubicBezTo>
                      <a:pt x="17080" y="13431"/>
                      <a:pt x="16256" y="13402"/>
                      <a:pt x="15021" y="13359"/>
                    </a:cubicBezTo>
                    <a:cubicBezTo>
                      <a:pt x="13781" y="13345"/>
                      <a:pt x="12128" y="13328"/>
                      <a:pt x="10475" y="13310"/>
                    </a:cubicBezTo>
                    <a:cubicBezTo>
                      <a:pt x="8822" y="13269"/>
                      <a:pt x="7168" y="13320"/>
                      <a:pt x="5928" y="13327"/>
                    </a:cubicBezTo>
                    <a:cubicBezTo>
                      <a:pt x="4688" y="13340"/>
                      <a:pt x="3861" y="13350"/>
                      <a:pt x="3861" y="13350"/>
                    </a:cubicBezTo>
                    <a:cubicBezTo>
                      <a:pt x="3861" y="13350"/>
                      <a:pt x="3991" y="14753"/>
                      <a:pt x="3991" y="14753"/>
                    </a:cubicBezTo>
                    <a:close/>
                    <a:moveTo>
                      <a:pt x="3763" y="12276"/>
                    </a:moveTo>
                    <a:cubicBezTo>
                      <a:pt x="3763" y="12276"/>
                      <a:pt x="4605" y="12267"/>
                      <a:pt x="5869" y="12254"/>
                    </a:cubicBezTo>
                    <a:cubicBezTo>
                      <a:pt x="7132" y="12246"/>
                      <a:pt x="8819" y="12195"/>
                      <a:pt x="10505" y="12236"/>
                    </a:cubicBezTo>
                    <a:cubicBezTo>
                      <a:pt x="12191" y="12255"/>
                      <a:pt x="13876" y="12273"/>
                      <a:pt x="15140" y="12287"/>
                    </a:cubicBezTo>
                    <a:cubicBezTo>
                      <a:pt x="16399" y="12330"/>
                      <a:pt x="17238" y="12360"/>
                      <a:pt x="17238" y="12360"/>
                    </a:cubicBezTo>
                    <a:lnTo>
                      <a:pt x="17448" y="10957"/>
                    </a:lnTo>
                    <a:cubicBezTo>
                      <a:pt x="17448" y="10957"/>
                      <a:pt x="16587" y="10927"/>
                      <a:pt x="15296" y="10882"/>
                    </a:cubicBezTo>
                    <a:cubicBezTo>
                      <a:pt x="14002" y="10868"/>
                      <a:pt x="12273" y="10849"/>
                      <a:pt x="10545" y="10830"/>
                    </a:cubicBezTo>
                    <a:cubicBezTo>
                      <a:pt x="8817" y="10789"/>
                      <a:pt x="7089" y="10841"/>
                      <a:pt x="5792" y="10848"/>
                    </a:cubicBezTo>
                    <a:cubicBezTo>
                      <a:pt x="4497" y="10862"/>
                      <a:pt x="3633" y="10872"/>
                      <a:pt x="3633" y="10872"/>
                    </a:cubicBezTo>
                    <a:cubicBezTo>
                      <a:pt x="3633" y="10872"/>
                      <a:pt x="3763" y="12276"/>
                      <a:pt x="3763" y="12276"/>
                    </a:cubicBezTo>
                    <a:close/>
                    <a:moveTo>
                      <a:pt x="3534" y="9798"/>
                    </a:moveTo>
                    <a:cubicBezTo>
                      <a:pt x="3534" y="9798"/>
                      <a:pt x="4415" y="9788"/>
                      <a:pt x="5734" y="9773"/>
                    </a:cubicBezTo>
                    <a:cubicBezTo>
                      <a:pt x="7054" y="9766"/>
                      <a:pt x="8815" y="9714"/>
                      <a:pt x="10575" y="9755"/>
                    </a:cubicBezTo>
                    <a:cubicBezTo>
                      <a:pt x="12336" y="9775"/>
                      <a:pt x="14096" y="9794"/>
                      <a:pt x="15417" y="9809"/>
                    </a:cubicBezTo>
                    <a:cubicBezTo>
                      <a:pt x="16732" y="9854"/>
                      <a:pt x="17609" y="9885"/>
                      <a:pt x="17609" y="9885"/>
                    </a:cubicBezTo>
                    <a:lnTo>
                      <a:pt x="17819" y="8483"/>
                    </a:lnTo>
                    <a:cubicBezTo>
                      <a:pt x="17819" y="8483"/>
                      <a:pt x="16920" y="8452"/>
                      <a:pt x="15572" y="8405"/>
                    </a:cubicBezTo>
                    <a:cubicBezTo>
                      <a:pt x="14220" y="8391"/>
                      <a:pt x="12418" y="8371"/>
                      <a:pt x="10615" y="8350"/>
                    </a:cubicBezTo>
                    <a:cubicBezTo>
                      <a:pt x="8813" y="8309"/>
                      <a:pt x="7009" y="8361"/>
                      <a:pt x="5658" y="8369"/>
                    </a:cubicBezTo>
                    <a:cubicBezTo>
                      <a:pt x="4305" y="8384"/>
                      <a:pt x="3404" y="8394"/>
                      <a:pt x="3404" y="8394"/>
                    </a:cubicBezTo>
                    <a:cubicBezTo>
                      <a:pt x="3404" y="8394"/>
                      <a:pt x="3534" y="9798"/>
                      <a:pt x="3534" y="9798"/>
                    </a:cubicBezTo>
                    <a:close/>
                    <a:moveTo>
                      <a:pt x="3305" y="7321"/>
                    </a:moveTo>
                    <a:cubicBezTo>
                      <a:pt x="3305" y="7321"/>
                      <a:pt x="4222" y="7311"/>
                      <a:pt x="5599" y="7295"/>
                    </a:cubicBezTo>
                    <a:cubicBezTo>
                      <a:pt x="6975" y="7287"/>
                      <a:pt x="8810" y="7235"/>
                      <a:pt x="10645" y="7276"/>
                    </a:cubicBezTo>
                    <a:cubicBezTo>
                      <a:pt x="12480" y="7297"/>
                      <a:pt x="14315" y="7318"/>
                      <a:pt x="15693" y="7333"/>
                    </a:cubicBezTo>
                    <a:cubicBezTo>
                      <a:pt x="17064" y="7380"/>
                      <a:pt x="17980" y="7411"/>
                      <a:pt x="17980" y="7411"/>
                    </a:cubicBezTo>
                    <a:lnTo>
                      <a:pt x="18189" y="6008"/>
                    </a:lnTo>
                    <a:cubicBezTo>
                      <a:pt x="18189" y="6008"/>
                      <a:pt x="17252" y="5977"/>
                      <a:pt x="15848" y="5928"/>
                    </a:cubicBezTo>
                    <a:cubicBezTo>
                      <a:pt x="14441" y="5913"/>
                      <a:pt x="12563" y="5892"/>
                      <a:pt x="10686" y="5870"/>
                    </a:cubicBezTo>
                    <a:cubicBezTo>
                      <a:pt x="8808" y="5829"/>
                      <a:pt x="6930" y="5881"/>
                      <a:pt x="5522" y="5890"/>
                    </a:cubicBezTo>
                    <a:cubicBezTo>
                      <a:pt x="4114" y="5906"/>
                      <a:pt x="3175" y="5916"/>
                      <a:pt x="3175" y="5916"/>
                    </a:cubicBezTo>
                    <a:cubicBezTo>
                      <a:pt x="3175" y="5916"/>
                      <a:pt x="3305" y="7321"/>
                      <a:pt x="3305" y="7321"/>
                    </a:cubicBezTo>
                    <a:close/>
                    <a:moveTo>
                      <a:pt x="3076" y="4842"/>
                    </a:moveTo>
                    <a:cubicBezTo>
                      <a:pt x="3076" y="4842"/>
                      <a:pt x="4030" y="4831"/>
                      <a:pt x="5464" y="4815"/>
                    </a:cubicBezTo>
                    <a:cubicBezTo>
                      <a:pt x="6895" y="4806"/>
                      <a:pt x="8806" y="4753"/>
                      <a:pt x="10716" y="4796"/>
                    </a:cubicBezTo>
                    <a:cubicBezTo>
                      <a:pt x="12626" y="4817"/>
                      <a:pt x="14535" y="4839"/>
                      <a:pt x="15968" y="4856"/>
                    </a:cubicBezTo>
                    <a:cubicBezTo>
                      <a:pt x="17397" y="4904"/>
                      <a:pt x="18349" y="4936"/>
                      <a:pt x="18349" y="4936"/>
                    </a:cubicBezTo>
                    <a:lnTo>
                      <a:pt x="18560" y="3534"/>
                    </a:lnTo>
                    <a:cubicBezTo>
                      <a:pt x="18560" y="3534"/>
                      <a:pt x="17585" y="3501"/>
                      <a:pt x="16124" y="3452"/>
                    </a:cubicBezTo>
                    <a:cubicBezTo>
                      <a:pt x="14661" y="3435"/>
                      <a:pt x="12708" y="3413"/>
                      <a:pt x="10756" y="3391"/>
                    </a:cubicBezTo>
                    <a:cubicBezTo>
                      <a:pt x="8802" y="3348"/>
                      <a:pt x="6851" y="3401"/>
                      <a:pt x="5386" y="3410"/>
                    </a:cubicBezTo>
                    <a:cubicBezTo>
                      <a:pt x="3923" y="3427"/>
                      <a:pt x="2947" y="3438"/>
                      <a:pt x="2947" y="3438"/>
                    </a:cubicBezTo>
                    <a:cubicBezTo>
                      <a:pt x="2947" y="3438"/>
                      <a:pt x="3076" y="4842"/>
                      <a:pt x="3076" y="4842"/>
                    </a:cubicBezTo>
                    <a:close/>
                    <a:moveTo>
                      <a:pt x="2658" y="21508"/>
                    </a:moveTo>
                    <a:lnTo>
                      <a:pt x="0" y="1768"/>
                    </a:lnTo>
                    <a:cubicBezTo>
                      <a:pt x="0" y="1768"/>
                      <a:pt x="652" y="1645"/>
                      <a:pt x="1630" y="1458"/>
                    </a:cubicBezTo>
                    <a:cubicBezTo>
                      <a:pt x="2622" y="1292"/>
                      <a:pt x="3946" y="1070"/>
                      <a:pt x="5268" y="848"/>
                    </a:cubicBezTo>
                    <a:cubicBezTo>
                      <a:pt x="6614" y="627"/>
                      <a:pt x="7960" y="406"/>
                      <a:pt x="8970" y="239"/>
                    </a:cubicBezTo>
                    <a:cubicBezTo>
                      <a:pt x="9991" y="95"/>
                      <a:pt x="10672" y="0"/>
                      <a:pt x="10672" y="0"/>
                    </a:cubicBezTo>
                    <a:cubicBezTo>
                      <a:pt x="10672" y="0"/>
                      <a:pt x="13442" y="445"/>
                      <a:pt x="16210" y="890"/>
                    </a:cubicBezTo>
                    <a:cubicBezTo>
                      <a:pt x="18944" y="1385"/>
                      <a:pt x="21600" y="1898"/>
                      <a:pt x="21600" y="1898"/>
                    </a:cubicBezTo>
                    <a:lnTo>
                      <a:pt x="17813" y="21600"/>
                    </a:lnTo>
                    <a:cubicBezTo>
                      <a:pt x="17813" y="21600"/>
                      <a:pt x="16870" y="21568"/>
                      <a:pt x="15456" y="21519"/>
                    </a:cubicBezTo>
                    <a:cubicBezTo>
                      <a:pt x="14047" y="21440"/>
                      <a:pt x="12139" y="21468"/>
                      <a:pt x="10244" y="21430"/>
                    </a:cubicBezTo>
                    <a:cubicBezTo>
                      <a:pt x="9770" y="21424"/>
                      <a:pt x="9295" y="21418"/>
                      <a:pt x="8828" y="21412"/>
                    </a:cubicBezTo>
                    <a:cubicBezTo>
                      <a:pt x="8361" y="21418"/>
                      <a:pt x="7902" y="21425"/>
                      <a:pt x="7456" y="21432"/>
                    </a:cubicBezTo>
                    <a:cubicBezTo>
                      <a:pt x="6567" y="21442"/>
                      <a:pt x="5736" y="21451"/>
                      <a:pt x="5025" y="21459"/>
                    </a:cubicBezTo>
                    <a:cubicBezTo>
                      <a:pt x="3598" y="21458"/>
                      <a:pt x="2658" y="21508"/>
                      <a:pt x="2658" y="2150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Shape 16824">
                <a:extLst>
                  <a:ext uri="{FF2B5EF4-FFF2-40B4-BE49-F238E27FC236}">
                    <a16:creationId xmlns:a16="http://schemas.microsoft.com/office/drawing/2014/main" id="{1C628FE9-A214-4604-93D2-079B0F2E4633}"/>
                  </a:ext>
                </a:extLst>
              </p:cNvPr>
              <p:cNvSpPr/>
              <p:nvPr/>
            </p:nvSpPr>
            <p:spPr>
              <a:xfrm>
                <a:off x="6363646" y="1577260"/>
                <a:ext cx="402791" cy="8844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490" y="17790"/>
                    </a:moveTo>
                    <a:cubicBezTo>
                      <a:pt x="3490" y="17790"/>
                      <a:pt x="4157" y="17879"/>
                      <a:pt x="4826" y="17968"/>
                    </a:cubicBezTo>
                    <a:cubicBezTo>
                      <a:pt x="5484" y="18073"/>
                      <a:pt x="6141" y="18178"/>
                      <a:pt x="6141" y="18178"/>
                    </a:cubicBezTo>
                    <a:lnTo>
                      <a:pt x="7617" y="16186"/>
                    </a:lnTo>
                    <a:cubicBezTo>
                      <a:pt x="7617" y="16186"/>
                      <a:pt x="6920" y="16075"/>
                      <a:pt x="6223" y="15964"/>
                    </a:cubicBezTo>
                    <a:cubicBezTo>
                      <a:pt x="5518" y="15863"/>
                      <a:pt x="4806" y="15774"/>
                      <a:pt x="4806" y="15774"/>
                    </a:cubicBezTo>
                    <a:cubicBezTo>
                      <a:pt x="4806" y="15774"/>
                      <a:pt x="3490" y="17790"/>
                      <a:pt x="3490" y="17790"/>
                    </a:cubicBezTo>
                    <a:close/>
                    <a:moveTo>
                      <a:pt x="5387" y="14885"/>
                    </a:moveTo>
                    <a:cubicBezTo>
                      <a:pt x="5387" y="14885"/>
                      <a:pt x="6118" y="14976"/>
                      <a:pt x="6840" y="15080"/>
                    </a:cubicBezTo>
                    <a:cubicBezTo>
                      <a:pt x="7555" y="15193"/>
                      <a:pt x="8269" y="15307"/>
                      <a:pt x="8269" y="15307"/>
                    </a:cubicBezTo>
                    <a:lnTo>
                      <a:pt x="9750" y="13314"/>
                    </a:lnTo>
                    <a:cubicBezTo>
                      <a:pt x="9750" y="13314"/>
                      <a:pt x="8994" y="13195"/>
                      <a:pt x="8239" y="13076"/>
                    </a:cubicBezTo>
                    <a:cubicBezTo>
                      <a:pt x="7477" y="12965"/>
                      <a:pt x="6705" y="12869"/>
                      <a:pt x="6705" y="12869"/>
                    </a:cubicBezTo>
                    <a:cubicBezTo>
                      <a:pt x="6705" y="12869"/>
                      <a:pt x="5387" y="14885"/>
                      <a:pt x="5387" y="14885"/>
                    </a:cubicBezTo>
                    <a:close/>
                    <a:moveTo>
                      <a:pt x="7288" y="11979"/>
                    </a:moveTo>
                    <a:cubicBezTo>
                      <a:pt x="7288" y="11979"/>
                      <a:pt x="8078" y="12078"/>
                      <a:pt x="8856" y="12191"/>
                    </a:cubicBezTo>
                    <a:cubicBezTo>
                      <a:pt x="9630" y="12313"/>
                      <a:pt x="10402" y="12435"/>
                      <a:pt x="10402" y="12435"/>
                    </a:cubicBezTo>
                    <a:lnTo>
                      <a:pt x="11885" y="10443"/>
                    </a:lnTo>
                    <a:cubicBezTo>
                      <a:pt x="11885" y="10443"/>
                      <a:pt x="11073" y="10315"/>
                      <a:pt x="10259" y="10188"/>
                    </a:cubicBezTo>
                    <a:cubicBezTo>
                      <a:pt x="9441" y="10067"/>
                      <a:pt x="8610" y="9964"/>
                      <a:pt x="8610" y="9964"/>
                    </a:cubicBezTo>
                    <a:cubicBezTo>
                      <a:pt x="8610" y="9964"/>
                      <a:pt x="7288" y="11979"/>
                      <a:pt x="7288" y="11979"/>
                    </a:cubicBezTo>
                    <a:close/>
                    <a:moveTo>
                      <a:pt x="9194" y="9075"/>
                    </a:moveTo>
                    <a:cubicBezTo>
                      <a:pt x="9194" y="9075"/>
                      <a:pt x="10042" y="9181"/>
                      <a:pt x="10878" y="9304"/>
                    </a:cubicBezTo>
                    <a:cubicBezTo>
                      <a:pt x="11709" y="9434"/>
                      <a:pt x="12540" y="9565"/>
                      <a:pt x="12540" y="9565"/>
                    </a:cubicBezTo>
                    <a:lnTo>
                      <a:pt x="14025" y="7573"/>
                    </a:lnTo>
                    <a:cubicBezTo>
                      <a:pt x="14025" y="7573"/>
                      <a:pt x="13154" y="7437"/>
                      <a:pt x="12283" y="7301"/>
                    </a:cubicBezTo>
                    <a:cubicBezTo>
                      <a:pt x="11407" y="7171"/>
                      <a:pt x="10518" y="7060"/>
                      <a:pt x="10518" y="7060"/>
                    </a:cubicBezTo>
                    <a:cubicBezTo>
                      <a:pt x="10518" y="7060"/>
                      <a:pt x="9194" y="9075"/>
                      <a:pt x="9194" y="9075"/>
                    </a:cubicBezTo>
                    <a:close/>
                    <a:moveTo>
                      <a:pt x="11103" y="6171"/>
                    </a:moveTo>
                    <a:cubicBezTo>
                      <a:pt x="11103" y="6171"/>
                      <a:pt x="12010" y="6284"/>
                      <a:pt x="12903" y="6417"/>
                    </a:cubicBezTo>
                    <a:cubicBezTo>
                      <a:pt x="13792" y="6555"/>
                      <a:pt x="14680" y="6695"/>
                      <a:pt x="14680" y="6695"/>
                    </a:cubicBezTo>
                    <a:lnTo>
                      <a:pt x="16169" y="4704"/>
                    </a:lnTo>
                    <a:cubicBezTo>
                      <a:pt x="16169" y="4704"/>
                      <a:pt x="15239" y="4559"/>
                      <a:pt x="14310" y="4414"/>
                    </a:cubicBezTo>
                    <a:cubicBezTo>
                      <a:pt x="13849" y="4337"/>
                      <a:pt x="13371" y="4285"/>
                      <a:pt x="13019" y="4235"/>
                    </a:cubicBezTo>
                    <a:cubicBezTo>
                      <a:pt x="12666" y="4189"/>
                      <a:pt x="12430" y="4158"/>
                      <a:pt x="12430" y="4158"/>
                    </a:cubicBezTo>
                    <a:cubicBezTo>
                      <a:pt x="12430" y="4158"/>
                      <a:pt x="11103" y="6171"/>
                      <a:pt x="11103" y="6171"/>
                    </a:cubicBezTo>
                    <a:close/>
                    <a:moveTo>
                      <a:pt x="13016" y="3269"/>
                    </a:moveTo>
                    <a:cubicBezTo>
                      <a:pt x="13016" y="3269"/>
                      <a:pt x="13256" y="3301"/>
                      <a:pt x="13616" y="3348"/>
                    </a:cubicBezTo>
                    <a:cubicBezTo>
                      <a:pt x="13974" y="3399"/>
                      <a:pt x="14462" y="3453"/>
                      <a:pt x="14932" y="3531"/>
                    </a:cubicBezTo>
                    <a:cubicBezTo>
                      <a:pt x="15879" y="3678"/>
                      <a:pt x="16826" y="3825"/>
                      <a:pt x="16826" y="3825"/>
                    </a:cubicBezTo>
                    <a:lnTo>
                      <a:pt x="18316" y="1835"/>
                    </a:lnTo>
                    <a:cubicBezTo>
                      <a:pt x="18316" y="1835"/>
                      <a:pt x="17329" y="1681"/>
                      <a:pt x="16343" y="1528"/>
                    </a:cubicBezTo>
                    <a:cubicBezTo>
                      <a:pt x="15852" y="1447"/>
                      <a:pt x="15346" y="1389"/>
                      <a:pt x="14972" y="1337"/>
                    </a:cubicBezTo>
                    <a:cubicBezTo>
                      <a:pt x="14597" y="1287"/>
                      <a:pt x="14347" y="1254"/>
                      <a:pt x="14347" y="1254"/>
                    </a:cubicBezTo>
                    <a:cubicBezTo>
                      <a:pt x="14347" y="1254"/>
                      <a:pt x="13016" y="3269"/>
                      <a:pt x="13016" y="3269"/>
                    </a:cubicBezTo>
                    <a:close/>
                    <a:moveTo>
                      <a:pt x="0" y="20844"/>
                    </a:moveTo>
                    <a:lnTo>
                      <a:pt x="12640" y="0"/>
                    </a:lnTo>
                    <a:cubicBezTo>
                      <a:pt x="12640" y="0"/>
                      <a:pt x="13205" y="74"/>
                      <a:pt x="14053" y="185"/>
                    </a:cubicBezTo>
                    <a:cubicBezTo>
                      <a:pt x="14898" y="301"/>
                      <a:pt x="16037" y="436"/>
                      <a:pt x="17151" y="608"/>
                    </a:cubicBezTo>
                    <a:cubicBezTo>
                      <a:pt x="19376" y="956"/>
                      <a:pt x="21600" y="1304"/>
                      <a:pt x="21600" y="1304"/>
                    </a:cubicBezTo>
                    <a:lnTo>
                      <a:pt x="5316" y="21600"/>
                    </a:lnTo>
                    <a:cubicBezTo>
                      <a:pt x="5316" y="21600"/>
                      <a:pt x="3997" y="21396"/>
                      <a:pt x="2678" y="21193"/>
                    </a:cubicBezTo>
                    <a:cubicBezTo>
                      <a:pt x="1339" y="21018"/>
                      <a:pt x="0" y="20844"/>
                      <a:pt x="0" y="20844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Shape 16825">
                <a:extLst>
                  <a:ext uri="{FF2B5EF4-FFF2-40B4-BE49-F238E27FC236}">
                    <a16:creationId xmlns:a16="http://schemas.microsoft.com/office/drawing/2014/main" id="{C25A17CB-A858-4598-B0BE-DD790F0CDB8F}"/>
                  </a:ext>
                </a:extLst>
              </p:cNvPr>
              <p:cNvSpPr/>
              <p:nvPr/>
            </p:nvSpPr>
            <p:spPr>
              <a:xfrm>
                <a:off x="5438327" y="1326759"/>
                <a:ext cx="462236" cy="11083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622" y="6579"/>
                    </a:moveTo>
                    <a:cubicBezTo>
                      <a:pt x="7622" y="6579"/>
                      <a:pt x="6490" y="6693"/>
                      <a:pt x="5358" y="6807"/>
                    </a:cubicBezTo>
                    <a:cubicBezTo>
                      <a:pt x="4793" y="6865"/>
                      <a:pt x="4228" y="6922"/>
                      <a:pt x="3803" y="6965"/>
                    </a:cubicBezTo>
                    <a:cubicBezTo>
                      <a:pt x="3378" y="7007"/>
                      <a:pt x="3100" y="7042"/>
                      <a:pt x="3100" y="7042"/>
                    </a:cubicBezTo>
                    <a:lnTo>
                      <a:pt x="4179" y="8691"/>
                    </a:lnTo>
                    <a:cubicBezTo>
                      <a:pt x="4179" y="8691"/>
                      <a:pt x="4445" y="8658"/>
                      <a:pt x="4853" y="8618"/>
                    </a:cubicBezTo>
                    <a:cubicBezTo>
                      <a:pt x="5258" y="8577"/>
                      <a:pt x="5799" y="8522"/>
                      <a:pt x="6340" y="8467"/>
                    </a:cubicBezTo>
                    <a:cubicBezTo>
                      <a:pt x="7422" y="8357"/>
                      <a:pt x="8505" y="8248"/>
                      <a:pt x="8505" y="8248"/>
                    </a:cubicBezTo>
                    <a:cubicBezTo>
                      <a:pt x="8505" y="8248"/>
                      <a:pt x="7622" y="6579"/>
                      <a:pt x="7622" y="6579"/>
                    </a:cubicBezTo>
                    <a:close/>
                    <a:moveTo>
                      <a:pt x="8980" y="9147"/>
                    </a:moveTo>
                    <a:cubicBezTo>
                      <a:pt x="8980" y="9147"/>
                      <a:pt x="7923" y="9253"/>
                      <a:pt x="6866" y="9361"/>
                    </a:cubicBezTo>
                    <a:cubicBezTo>
                      <a:pt x="6339" y="9414"/>
                      <a:pt x="5810" y="9468"/>
                      <a:pt x="5415" y="9508"/>
                    </a:cubicBezTo>
                    <a:cubicBezTo>
                      <a:pt x="5018" y="9547"/>
                      <a:pt x="4756" y="9578"/>
                      <a:pt x="4756" y="9578"/>
                    </a:cubicBezTo>
                    <a:lnTo>
                      <a:pt x="5828" y="11228"/>
                    </a:lnTo>
                    <a:lnTo>
                      <a:pt x="9858" y="10815"/>
                    </a:lnTo>
                    <a:cubicBezTo>
                      <a:pt x="9858" y="10815"/>
                      <a:pt x="8980" y="9147"/>
                      <a:pt x="8980" y="9147"/>
                    </a:cubicBezTo>
                    <a:close/>
                    <a:moveTo>
                      <a:pt x="10329" y="11715"/>
                    </a:moveTo>
                    <a:lnTo>
                      <a:pt x="6403" y="12116"/>
                    </a:lnTo>
                    <a:lnTo>
                      <a:pt x="7467" y="13766"/>
                    </a:lnTo>
                    <a:lnTo>
                      <a:pt x="11200" y="13384"/>
                    </a:lnTo>
                    <a:cubicBezTo>
                      <a:pt x="11200" y="13384"/>
                      <a:pt x="10329" y="11715"/>
                      <a:pt x="10329" y="11715"/>
                    </a:cubicBezTo>
                    <a:close/>
                    <a:moveTo>
                      <a:pt x="11668" y="14283"/>
                    </a:moveTo>
                    <a:lnTo>
                      <a:pt x="8040" y="14655"/>
                    </a:lnTo>
                    <a:lnTo>
                      <a:pt x="9097" y="16305"/>
                    </a:lnTo>
                    <a:lnTo>
                      <a:pt x="12532" y="15953"/>
                    </a:lnTo>
                    <a:cubicBezTo>
                      <a:pt x="12532" y="15953"/>
                      <a:pt x="11668" y="14283"/>
                      <a:pt x="11668" y="14283"/>
                    </a:cubicBezTo>
                    <a:close/>
                    <a:moveTo>
                      <a:pt x="12997" y="16853"/>
                    </a:moveTo>
                    <a:lnTo>
                      <a:pt x="9666" y="17195"/>
                    </a:lnTo>
                    <a:lnTo>
                      <a:pt x="10718" y="18847"/>
                    </a:lnTo>
                    <a:lnTo>
                      <a:pt x="13856" y="18523"/>
                    </a:lnTo>
                    <a:cubicBezTo>
                      <a:pt x="13856" y="18523"/>
                      <a:pt x="12997" y="16853"/>
                      <a:pt x="12997" y="16853"/>
                    </a:cubicBezTo>
                    <a:close/>
                    <a:moveTo>
                      <a:pt x="10230" y="6363"/>
                    </a:moveTo>
                    <a:lnTo>
                      <a:pt x="11004" y="8042"/>
                    </a:lnTo>
                    <a:cubicBezTo>
                      <a:pt x="11004" y="8042"/>
                      <a:pt x="12099" y="7955"/>
                      <a:pt x="13194" y="7869"/>
                    </a:cubicBezTo>
                    <a:cubicBezTo>
                      <a:pt x="14297" y="7803"/>
                      <a:pt x="15400" y="7737"/>
                      <a:pt x="15400" y="7737"/>
                    </a:cubicBezTo>
                    <a:lnTo>
                      <a:pt x="14822" y="6045"/>
                    </a:lnTo>
                    <a:cubicBezTo>
                      <a:pt x="14822" y="6045"/>
                      <a:pt x="13668" y="6107"/>
                      <a:pt x="12519" y="6183"/>
                    </a:cubicBezTo>
                    <a:cubicBezTo>
                      <a:pt x="11374" y="6273"/>
                      <a:pt x="10230" y="6363"/>
                      <a:pt x="10230" y="6363"/>
                    </a:cubicBezTo>
                    <a:close/>
                    <a:moveTo>
                      <a:pt x="15710" y="8648"/>
                    </a:moveTo>
                    <a:cubicBezTo>
                      <a:pt x="15710" y="8648"/>
                      <a:pt x="14633" y="8712"/>
                      <a:pt x="13556" y="8777"/>
                    </a:cubicBezTo>
                    <a:cubicBezTo>
                      <a:pt x="12488" y="8862"/>
                      <a:pt x="11419" y="8946"/>
                      <a:pt x="11419" y="8946"/>
                    </a:cubicBezTo>
                    <a:lnTo>
                      <a:pt x="12185" y="10625"/>
                    </a:lnTo>
                    <a:cubicBezTo>
                      <a:pt x="12185" y="10625"/>
                      <a:pt x="13206" y="10544"/>
                      <a:pt x="14225" y="10462"/>
                    </a:cubicBezTo>
                    <a:cubicBezTo>
                      <a:pt x="15253" y="10402"/>
                      <a:pt x="16282" y="10341"/>
                      <a:pt x="16282" y="10341"/>
                    </a:cubicBezTo>
                    <a:cubicBezTo>
                      <a:pt x="16282" y="10341"/>
                      <a:pt x="15710" y="8648"/>
                      <a:pt x="15710" y="8648"/>
                    </a:cubicBezTo>
                    <a:close/>
                    <a:moveTo>
                      <a:pt x="16587" y="11252"/>
                    </a:moveTo>
                    <a:cubicBezTo>
                      <a:pt x="16587" y="11252"/>
                      <a:pt x="15585" y="11311"/>
                      <a:pt x="14583" y="11370"/>
                    </a:cubicBezTo>
                    <a:cubicBezTo>
                      <a:pt x="13590" y="11450"/>
                      <a:pt x="12596" y="11529"/>
                      <a:pt x="12596" y="11529"/>
                    </a:cubicBezTo>
                    <a:lnTo>
                      <a:pt x="13358" y="13209"/>
                    </a:lnTo>
                    <a:cubicBezTo>
                      <a:pt x="13358" y="13209"/>
                      <a:pt x="14302" y="13132"/>
                      <a:pt x="15246" y="13056"/>
                    </a:cubicBezTo>
                    <a:cubicBezTo>
                      <a:pt x="16199" y="13000"/>
                      <a:pt x="17152" y="12945"/>
                      <a:pt x="17152" y="12945"/>
                    </a:cubicBezTo>
                    <a:cubicBezTo>
                      <a:pt x="17152" y="12945"/>
                      <a:pt x="16587" y="11252"/>
                      <a:pt x="16587" y="11252"/>
                    </a:cubicBezTo>
                    <a:close/>
                    <a:moveTo>
                      <a:pt x="17455" y="13856"/>
                    </a:moveTo>
                    <a:cubicBezTo>
                      <a:pt x="17455" y="13856"/>
                      <a:pt x="16528" y="13910"/>
                      <a:pt x="15601" y="13964"/>
                    </a:cubicBezTo>
                    <a:cubicBezTo>
                      <a:pt x="14683" y="14039"/>
                      <a:pt x="13764" y="14113"/>
                      <a:pt x="13764" y="14113"/>
                    </a:cubicBezTo>
                    <a:lnTo>
                      <a:pt x="14519" y="15793"/>
                    </a:lnTo>
                    <a:cubicBezTo>
                      <a:pt x="14519" y="15793"/>
                      <a:pt x="15388" y="15722"/>
                      <a:pt x="16258" y="15652"/>
                    </a:cubicBezTo>
                    <a:cubicBezTo>
                      <a:pt x="17135" y="15601"/>
                      <a:pt x="18013" y="15550"/>
                      <a:pt x="18013" y="15550"/>
                    </a:cubicBezTo>
                    <a:cubicBezTo>
                      <a:pt x="18013" y="15550"/>
                      <a:pt x="17455" y="13856"/>
                      <a:pt x="17455" y="13856"/>
                    </a:cubicBezTo>
                    <a:close/>
                    <a:moveTo>
                      <a:pt x="18312" y="16461"/>
                    </a:moveTo>
                    <a:cubicBezTo>
                      <a:pt x="18312" y="16461"/>
                      <a:pt x="17460" y="16511"/>
                      <a:pt x="16609" y="16561"/>
                    </a:cubicBezTo>
                    <a:cubicBezTo>
                      <a:pt x="15766" y="16629"/>
                      <a:pt x="14922" y="16697"/>
                      <a:pt x="14922" y="16697"/>
                    </a:cubicBezTo>
                    <a:lnTo>
                      <a:pt x="15670" y="18378"/>
                    </a:lnTo>
                    <a:cubicBezTo>
                      <a:pt x="15670" y="18378"/>
                      <a:pt x="16465" y="18313"/>
                      <a:pt x="17259" y="18249"/>
                    </a:cubicBezTo>
                    <a:cubicBezTo>
                      <a:pt x="18062" y="18202"/>
                      <a:pt x="18864" y="18155"/>
                      <a:pt x="18864" y="18155"/>
                    </a:cubicBezTo>
                    <a:cubicBezTo>
                      <a:pt x="18864" y="18155"/>
                      <a:pt x="18312" y="16461"/>
                      <a:pt x="18312" y="16461"/>
                    </a:cubicBezTo>
                    <a:close/>
                    <a:moveTo>
                      <a:pt x="10737" y="21600"/>
                    </a:moveTo>
                    <a:cubicBezTo>
                      <a:pt x="10737" y="21600"/>
                      <a:pt x="8075" y="17848"/>
                      <a:pt x="5412" y="14095"/>
                    </a:cubicBezTo>
                    <a:cubicBezTo>
                      <a:pt x="2706" y="10348"/>
                      <a:pt x="0" y="6601"/>
                      <a:pt x="0" y="6601"/>
                    </a:cubicBezTo>
                    <a:cubicBezTo>
                      <a:pt x="0" y="6601"/>
                      <a:pt x="843" y="6162"/>
                      <a:pt x="2188" y="5497"/>
                    </a:cubicBezTo>
                    <a:cubicBezTo>
                      <a:pt x="2864" y="5173"/>
                      <a:pt x="3679" y="4806"/>
                      <a:pt x="4573" y="4406"/>
                    </a:cubicBezTo>
                    <a:cubicBezTo>
                      <a:pt x="5469" y="4010"/>
                      <a:pt x="6441" y="3569"/>
                      <a:pt x="7462" y="3171"/>
                    </a:cubicBezTo>
                    <a:cubicBezTo>
                      <a:pt x="8477" y="2763"/>
                      <a:pt x="9522" y="2355"/>
                      <a:pt x="10524" y="1972"/>
                    </a:cubicBezTo>
                    <a:cubicBezTo>
                      <a:pt x="11525" y="1586"/>
                      <a:pt x="12495" y="1263"/>
                      <a:pt x="13334" y="967"/>
                    </a:cubicBezTo>
                    <a:cubicBezTo>
                      <a:pt x="15017" y="386"/>
                      <a:pt x="16192" y="0"/>
                      <a:pt x="16192" y="0"/>
                    </a:cubicBezTo>
                    <a:cubicBezTo>
                      <a:pt x="16192" y="0"/>
                      <a:pt x="17584" y="5184"/>
                      <a:pt x="18975" y="10369"/>
                    </a:cubicBezTo>
                    <a:cubicBezTo>
                      <a:pt x="20287" y="15556"/>
                      <a:pt x="21600" y="20744"/>
                      <a:pt x="21600" y="20744"/>
                    </a:cubicBezTo>
                    <a:cubicBezTo>
                      <a:pt x="21600" y="20744"/>
                      <a:pt x="21404" y="20750"/>
                      <a:pt x="21110" y="20759"/>
                    </a:cubicBezTo>
                    <a:cubicBezTo>
                      <a:pt x="20818" y="20776"/>
                      <a:pt x="20429" y="20797"/>
                      <a:pt x="20040" y="20819"/>
                    </a:cubicBezTo>
                    <a:cubicBezTo>
                      <a:pt x="19262" y="20859"/>
                      <a:pt x="18482" y="20900"/>
                      <a:pt x="18482" y="20900"/>
                    </a:cubicBezTo>
                    <a:lnTo>
                      <a:pt x="17926" y="19405"/>
                    </a:lnTo>
                    <a:cubicBezTo>
                      <a:pt x="17926" y="19405"/>
                      <a:pt x="17621" y="19417"/>
                      <a:pt x="17176" y="19459"/>
                    </a:cubicBezTo>
                    <a:cubicBezTo>
                      <a:pt x="16728" y="19496"/>
                      <a:pt x="16131" y="19545"/>
                      <a:pt x="15534" y="19594"/>
                    </a:cubicBezTo>
                    <a:cubicBezTo>
                      <a:pt x="14936" y="19642"/>
                      <a:pt x="14337" y="19685"/>
                      <a:pt x="13898" y="19739"/>
                    </a:cubicBezTo>
                    <a:cubicBezTo>
                      <a:pt x="13456" y="19785"/>
                      <a:pt x="13162" y="19816"/>
                      <a:pt x="13162" y="19816"/>
                    </a:cubicBezTo>
                    <a:lnTo>
                      <a:pt x="13970" y="21256"/>
                    </a:lnTo>
                    <a:cubicBezTo>
                      <a:pt x="13970" y="21256"/>
                      <a:pt x="13156" y="21333"/>
                      <a:pt x="12342" y="21410"/>
                    </a:cubicBezTo>
                    <a:cubicBezTo>
                      <a:pt x="11540" y="21505"/>
                      <a:pt x="10737" y="21600"/>
                      <a:pt x="10737" y="2160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Shape 16826">
                <a:extLst>
                  <a:ext uri="{FF2B5EF4-FFF2-40B4-BE49-F238E27FC236}">
                    <a16:creationId xmlns:a16="http://schemas.microsoft.com/office/drawing/2014/main" id="{CBA2298F-F563-411C-87D1-4A50853DB466}"/>
                  </a:ext>
                </a:extLst>
              </p:cNvPr>
              <p:cNvSpPr/>
              <p:nvPr/>
            </p:nvSpPr>
            <p:spPr>
              <a:xfrm>
                <a:off x="6179605" y="1766413"/>
                <a:ext cx="253931" cy="6545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073" y="18204"/>
                    </a:moveTo>
                    <a:cubicBezTo>
                      <a:pt x="3073" y="18204"/>
                      <a:pt x="3906" y="18254"/>
                      <a:pt x="4738" y="18303"/>
                    </a:cubicBezTo>
                    <a:cubicBezTo>
                      <a:pt x="5560" y="18371"/>
                      <a:pt x="6384" y="18438"/>
                      <a:pt x="6384" y="18438"/>
                    </a:cubicBezTo>
                    <a:lnTo>
                      <a:pt x="7179" y="16747"/>
                    </a:lnTo>
                    <a:cubicBezTo>
                      <a:pt x="7179" y="16747"/>
                      <a:pt x="6325" y="16678"/>
                      <a:pt x="5471" y="16608"/>
                    </a:cubicBezTo>
                    <a:cubicBezTo>
                      <a:pt x="4611" y="16549"/>
                      <a:pt x="3743" y="16504"/>
                      <a:pt x="3743" y="16504"/>
                    </a:cubicBezTo>
                    <a:cubicBezTo>
                      <a:pt x="3743" y="16504"/>
                      <a:pt x="3073" y="18204"/>
                      <a:pt x="3073" y="18204"/>
                    </a:cubicBezTo>
                    <a:close/>
                    <a:moveTo>
                      <a:pt x="4107" y="15590"/>
                    </a:moveTo>
                    <a:cubicBezTo>
                      <a:pt x="4107" y="15589"/>
                      <a:pt x="4990" y="15635"/>
                      <a:pt x="5867" y="15696"/>
                    </a:cubicBezTo>
                    <a:cubicBezTo>
                      <a:pt x="6739" y="15766"/>
                      <a:pt x="7611" y="15837"/>
                      <a:pt x="7611" y="15837"/>
                    </a:cubicBezTo>
                    <a:lnTo>
                      <a:pt x="8412" y="14146"/>
                    </a:lnTo>
                    <a:cubicBezTo>
                      <a:pt x="8412" y="14146"/>
                      <a:pt x="7509" y="14074"/>
                      <a:pt x="6606" y="14001"/>
                    </a:cubicBezTo>
                    <a:cubicBezTo>
                      <a:pt x="5700" y="13935"/>
                      <a:pt x="4784" y="13890"/>
                      <a:pt x="4784" y="13890"/>
                    </a:cubicBezTo>
                    <a:cubicBezTo>
                      <a:pt x="4784" y="13890"/>
                      <a:pt x="4107" y="15590"/>
                      <a:pt x="4107" y="15590"/>
                    </a:cubicBezTo>
                    <a:close/>
                    <a:moveTo>
                      <a:pt x="5150" y="12975"/>
                    </a:moveTo>
                    <a:cubicBezTo>
                      <a:pt x="5150" y="12975"/>
                      <a:pt x="6083" y="13020"/>
                      <a:pt x="7006" y="13089"/>
                    </a:cubicBezTo>
                    <a:cubicBezTo>
                      <a:pt x="7926" y="13162"/>
                      <a:pt x="8846" y="13235"/>
                      <a:pt x="8846" y="13235"/>
                    </a:cubicBezTo>
                    <a:lnTo>
                      <a:pt x="9655" y="11545"/>
                    </a:lnTo>
                    <a:cubicBezTo>
                      <a:pt x="9655" y="11545"/>
                      <a:pt x="8703" y="11470"/>
                      <a:pt x="7751" y="11394"/>
                    </a:cubicBezTo>
                    <a:cubicBezTo>
                      <a:pt x="7278" y="11351"/>
                      <a:pt x="6794" y="11333"/>
                      <a:pt x="6435" y="11310"/>
                    </a:cubicBezTo>
                    <a:cubicBezTo>
                      <a:pt x="6074" y="11289"/>
                      <a:pt x="5833" y="11276"/>
                      <a:pt x="5833" y="11276"/>
                    </a:cubicBezTo>
                    <a:cubicBezTo>
                      <a:pt x="5833" y="11276"/>
                      <a:pt x="5150" y="12975"/>
                      <a:pt x="5150" y="12975"/>
                    </a:cubicBezTo>
                    <a:close/>
                    <a:moveTo>
                      <a:pt x="6204" y="10360"/>
                    </a:moveTo>
                    <a:cubicBezTo>
                      <a:pt x="6204" y="10360"/>
                      <a:pt x="6449" y="10375"/>
                      <a:pt x="6815" y="10395"/>
                    </a:cubicBezTo>
                    <a:cubicBezTo>
                      <a:pt x="7181" y="10417"/>
                      <a:pt x="7673" y="10439"/>
                      <a:pt x="8156" y="10482"/>
                    </a:cubicBezTo>
                    <a:cubicBezTo>
                      <a:pt x="9123" y="10558"/>
                      <a:pt x="10092" y="10635"/>
                      <a:pt x="10092" y="10635"/>
                    </a:cubicBezTo>
                    <a:lnTo>
                      <a:pt x="10908" y="8945"/>
                    </a:lnTo>
                    <a:cubicBezTo>
                      <a:pt x="10908" y="8945"/>
                      <a:pt x="9908" y="8867"/>
                      <a:pt x="8908" y="8788"/>
                    </a:cubicBezTo>
                    <a:cubicBezTo>
                      <a:pt x="8410" y="8745"/>
                      <a:pt x="7904" y="8719"/>
                      <a:pt x="7525" y="8697"/>
                    </a:cubicBezTo>
                    <a:cubicBezTo>
                      <a:pt x="7146" y="8676"/>
                      <a:pt x="6894" y="8661"/>
                      <a:pt x="6894" y="8661"/>
                    </a:cubicBezTo>
                    <a:cubicBezTo>
                      <a:pt x="6894" y="8661"/>
                      <a:pt x="6204" y="10360"/>
                      <a:pt x="6204" y="10360"/>
                    </a:cubicBezTo>
                    <a:close/>
                    <a:moveTo>
                      <a:pt x="7267" y="7747"/>
                    </a:moveTo>
                    <a:cubicBezTo>
                      <a:pt x="7267" y="7747"/>
                      <a:pt x="7523" y="7762"/>
                      <a:pt x="7908" y="7783"/>
                    </a:cubicBezTo>
                    <a:cubicBezTo>
                      <a:pt x="8293" y="7804"/>
                      <a:pt x="8807" y="7832"/>
                      <a:pt x="9313" y="7876"/>
                    </a:cubicBezTo>
                    <a:cubicBezTo>
                      <a:pt x="10331" y="7956"/>
                      <a:pt x="11347" y="8036"/>
                      <a:pt x="11347" y="8036"/>
                    </a:cubicBezTo>
                    <a:lnTo>
                      <a:pt x="12170" y="6345"/>
                    </a:lnTo>
                    <a:cubicBezTo>
                      <a:pt x="12170" y="6345"/>
                      <a:pt x="11121" y="6264"/>
                      <a:pt x="10074" y="6183"/>
                    </a:cubicBezTo>
                    <a:cubicBezTo>
                      <a:pt x="9550" y="6138"/>
                      <a:pt x="9022" y="6107"/>
                      <a:pt x="8625" y="6086"/>
                    </a:cubicBezTo>
                    <a:cubicBezTo>
                      <a:pt x="8228" y="6063"/>
                      <a:pt x="7965" y="6048"/>
                      <a:pt x="7965" y="6048"/>
                    </a:cubicBezTo>
                    <a:cubicBezTo>
                      <a:pt x="7965" y="6048"/>
                      <a:pt x="7267" y="7747"/>
                      <a:pt x="7267" y="7747"/>
                    </a:cubicBezTo>
                    <a:close/>
                    <a:moveTo>
                      <a:pt x="8267" y="18589"/>
                    </a:moveTo>
                    <a:cubicBezTo>
                      <a:pt x="8267" y="18589"/>
                      <a:pt x="9089" y="18652"/>
                      <a:pt x="9914" y="18716"/>
                    </a:cubicBezTo>
                    <a:cubicBezTo>
                      <a:pt x="10328" y="18743"/>
                      <a:pt x="10731" y="18790"/>
                      <a:pt x="11036" y="18821"/>
                    </a:cubicBezTo>
                    <a:cubicBezTo>
                      <a:pt x="11340" y="18852"/>
                      <a:pt x="11543" y="18872"/>
                      <a:pt x="11543" y="18872"/>
                    </a:cubicBezTo>
                    <a:lnTo>
                      <a:pt x="12533" y="17197"/>
                    </a:lnTo>
                    <a:cubicBezTo>
                      <a:pt x="12533" y="17197"/>
                      <a:pt x="12323" y="17176"/>
                      <a:pt x="12007" y="17143"/>
                    </a:cubicBezTo>
                    <a:cubicBezTo>
                      <a:pt x="11690" y="17114"/>
                      <a:pt x="11273" y="17062"/>
                      <a:pt x="10843" y="17035"/>
                    </a:cubicBezTo>
                    <a:cubicBezTo>
                      <a:pt x="9988" y="16969"/>
                      <a:pt x="9133" y="16902"/>
                      <a:pt x="9133" y="16902"/>
                    </a:cubicBezTo>
                    <a:cubicBezTo>
                      <a:pt x="9133" y="16902"/>
                      <a:pt x="8267" y="18589"/>
                      <a:pt x="8267" y="18589"/>
                    </a:cubicBezTo>
                    <a:close/>
                    <a:moveTo>
                      <a:pt x="9602" y="15993"/>
                    </a:moveTo>
                    <a:cubicBezTo>
                      <a:pt x="9602" y="15993"/>
                      <a:pt x="10474" y="16061"/>
                      <a:pt x="11346" y="16129"/>
                    </a:cubicBezTo>
                    <a:cubicBezTo>
                      <a:pt x="12215" y="16200"/>
                      <a:pt x="13070" y="16295"/>
                      <a:pt x="13070" y="16296"/>
                    </a:cubicBezTo>
                    <a:lnTo>
                      <a:pt x="14070" y="14621"/>
                    </a:lnTo>
                    <a:cubicBezTo>
                      <a:pt x="14070" y="14621"/>
                      <a:pt x="13182" y="14524"/>
                      <a:pt x="12283" y="14448"/>
                    </a:cubicBezTo>
                    <a:cubicBezTo>
                      <a:pt x="11380" y="14378"/>
                      <a:pt x="10477" y="14308"/>
                      <a:pt x="10477" y="14308"/>
                    </a:cubicBezTo>
                    <a:cubicBezTo>
                      <a:pt x="10477" y="14308"/>
                      <a:pt x="9602" y="15993"/>
                      <a:pt x="9602" y="15993"/>
                    </a:cubicBezTo>
                    <a:close/>
                    <a:moveTo>
                      <a:pt x="10949" y="13400"/>
                    </a:moveTo>
                    <a:cubicBezTo>
                      <a:pt x="10949" y="13400"/>
                      <a:pt x="11870" y="13472"/>
                      <a:pt x="12789" y="13543"/>
                    </a:cubicBezTo>
                    <a:cubicBezTo>
                      <a:pt x="13704" y="13622"/>
                      <a:pt x="14609" y="13719"/>
                      <a:pt x="14609" y="13719"/>
                    </a:cubicBezTo>
                    <a:lnTo>
                      <a:pt x="15613" y="12044"/>
                    </a:lnTo>
                    <a:cubicBezTo>
                      <a:pt x="15613" y="12044"/>
                      <a:pt x="14677" y="11946"/>
                      <a:pt x="13732" y="11862"/>
                    </a:cubicBezTo>
                    <a:cubicBezTo>
                      <a:pt x="12781" y="11789"/>
                      <a:pt x="11829" y="11715"/>
                      <a:pt x="11829" y="11715"/>
                    </a:cubicBezTo>
                    <a:cubicBezTo>
                      <a:pt x="11829" y="11715"/>
                      <a:pt x="10949" y="13400"/>
                      <a:pt x="10949" y="13400"/>
                    </a:cubicBezTo>
                    <a:close/>
                    <a:moveTo>
                      <a:pt x="12305" y="10808"/>
                    </a:moveTo>
                    <a:cubicBezTo>
                      <a:pt x="12305" y="10808"/>
                      <a:pt x="13273" y="10882"/>
                      <a:pt x="14240" y="10957"/>
                    </a:cubicBezTo>
                    <a:cubicBezTo>
                      <a:pt x="15197" y="11050"/>
                      <a:pt x="16155" y="11143"/>
                      <a:pt x="16155" y="11143"/>
                    </a:cubicBezTo>
                    <a:lnTo>
                      <a:pt x="17166" y="9469"/>
                    </a:lnTo>
                    <a:cubicBezTo>
                      <a:pt x="17166" y="9469"/>
                      <a:pt x="16180" y="9373"/>
                      <a:pt x="15191" y="9276"/>
                    </a:cubicBezTo>
                    <a:cubicBezTo>
                      <a:pt x="14192" y="9199"/>
                      <a:pt x="13192" y="9122"/>
                      <a:pt x="13192" y="9122"/>
                    </a:cubicBezTo>
                    <a:cubicBezTo>
                      <a:pt x="13192" y="9122"/>
                      <a:pt x="12305" y="10808"/>
                      <a:pt x="12305" y="10808"/>
                    </a:cubicBezTo>
                    <a:close/>
                    <a:moveTo>
                      <a:pt x="13672" y="8215"/>
                    </a:moveTo>
                    <a:cubicBezTo>
                      <a:pt x="13672" y="8215"/>
                      <a:pt x="14688" y="8293"/>
                      <a:pt x="15704" y="8372"/>
                    </a:cubicBezTo>
                    <a:cubicBezTo>
                      <a:pt x="16709" y="8470"/>
                      <a:pt x="17714" y="8568"/>
                      <a:pt x="17714" y="8568"/>
                    </a:cubicBezTo>
                    <a:lnTo>
                      <a:pt x="18731" y="6895"/>
                    </a:lnTo>
                    <a:cubicBezTo>
                      <a:pt x="18731" y="6895"/>
                      <a:pt x="17696" y="6794"/>
                      <a:pt x="16660" y="6692"/>
                    </a:cubicBezTo>
                    <a:cubicBezTo>
                      <a:pt x="15612" y="6612"/>
                      <a:pt x="14564" y="6531"/>
                      <a:pt x="14564" y="6531"/>
                    </a:cubicBezTo>
                    <a:cubicBezTo>
                      <a:pt x="14564" y="6531"/>
                      <a:pt x="13672" y="8215"/>
                      <a:pt x="13672" y="8215"/>
                    </a:cubicBezTo>
                    <a:close/>
                    <a:moveTo>
                      <a:pt x="0" y="20797"/>
                    </a:moveTo>
                    <a:cubicBezTo>
                      <a:pt x="0" y="20797"/>
                      <a:pt x="1812" y="15596"/>
                      <a:pt x="3625" y="10395"/>
                    </a:cubicBezTo>
                    <a:cubicBezTo>
                      <a:pt x="5515" y="5198"/>
                      <a:pt x="7407" y="0"/>
                      <a:pt x="7407" y="0"/>
                    </a:cubicBezTo>
                    <a:cubicBezTo>
                      <a:pt x="7407" y="0"/>
                      <a:pt x="8378" y="381"/>
                      <a:pt x="9836" y="952"/>
                    </a:cubicBezTo>
                    <a:cubicBezTo>
                      <a:pt x="11283" y="1506"/>
                      <a:pt x="13127" y="2331"/>
                      <a:pt x="14904" y="3118"/>
                    </a:cubicBezTo>
                    <a:cubicBezTo>
                      <a:pt x="16684" y="3908"/>
                      <a:pt x="18383" y="4698"/>
                      <a:pt x="19597" y="5331"/>
                    </a:cubicBezTo>
                    <a:cubicBezTo>
                      <a:pt x="20800" y="5947"/>
                      <a:pt x="21600" y="6358"/>
                      <a:pt x="21600" y="6358"/>
                    </a:cubicBezTo>
                    <a:cubicBezTo>
                      <a:pt x="21600" y="6358"/>
                      <a:pt x="19126" y="10167"/>
                      <a:pt x="16651" y="13975"/>
                    </a:cubicBezTo>
                    <a:cubicBezTo>
                      <a:pt x="14219" y="17788"/>
                      <a:pt x="11788" y="21600"/>
                      <a:pt x="11788" y="21600"/>
                    </a:cubicBezTo>
                    <a:cubicBezTo>
                      <a:pt x="11788" y="21600"/>
                      <a:pt x="10909" y="21520"/>
                      <a:pt x="10030" y="21441"/>
                    </a:cubicBezTo>
                    <a:cubicBezTo>
                      <a:pt x="9157" y="21351"/>
                      <a:pt x="8263" y="21296"/>
                      <a:pt x="8263" y="21296"/>
                    </a:cubicBezTo>
                    <a:lnTo>
                      <a:pt x="9042" y="19863"/>
                    </a:lnTo>
                    <a:lnTo>
                      <a:pt x="4002" y="19461"/>
                    </a:lnTo>
                    <a:lnTo>
                      <a:pt x="3370" y="20959"/>
                    </a:lnTo>
                    <a:cubicBezTo>
                      <a:pt x="3370" y="20959"/>
                      <a:pt x="0" y="20797"/>
                      <a:pt x="0" y="20797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3" name="Shape 16827">
                <a:extLst>
                  <a:ext uri="{FF2B5EF4-FFF2-40B4-BE49-F238E27FC236}">
                    <a16:creationId xmlns:a16="http://schemas.microsoft.com/office/drawing/2014/main" id="{C3094485-868E-4DF6-A280-6B4309256CA9}"/>
                  </a:ext>
                </a:extLst>
              </p:cNvPr>
              <p:cNvSpPr/>
              <p:nvPr/>
            </p:nvSpPr>
            <p:spPr>
              <a:xfrm>
                <a:off x="5065132" y="1981128"/>
                <a:ext cx="562679" cy="576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1" extrusionOk="0">
                    <a:moveTo>
                      <a:pt x="11146" y="18403"/>
                    </a:moveTo>
                    <a:cubicBezTo>
                      <a:pt x="11146" y="18403"/>
                      <a:pt x="11473" y="18215"/>
                      <a:pt x="11821" y="18066"/>
                    </a:cubicBezTo>
                    <a:cubicBezTo>
                      <a:pt x="12164" y="17907"/>
                      <a:pt x="12507" y="17748"/>
                      <a:pt x="12507" y="17748"/>
                    </a:cubicBezTo>
                    <a:lnTo>
                      <a:pt x="11613" y="16003"/>
                    </a:lnTo>
                    <a:cubicBezTo>
                      <a:pt x="11613" y="16003"/>
                      <a:pt x="11258" y="16169"/>
                      <a:pt x="10902" y="16335"/>
                    </a:cubicBezTo>
                    <a:cubicBezTo>
                      <a:pt x="10541" y="16491"/>
                      <a:pt x="10201" y="16684"/>
                      <a:pt x="10201" y="16684"/>
                    </a:cubicBezTo>
                    <a:cubicBezTo>
                      <a:pt x="10201" y="16684"/>
                      <a:pt x="11146" y="18403"/>
                      <a:pt x="11146" y="18403"/>
                    </a:cubicBezTo>
                    <a:close/>
                    <a:moveTo>
                      <a:pt x="9692" y="15758"/>
                    </a:moveTo>
                    <a:cubicBezTo>
                      <a:pt x="9692" y="15758"/>
                      <a:pt x="9795" y="15700"/>
                      <a:pt x="9974" y="15600"/>
                    </a:cubicBezTo>
                    <a:cubicBezTo>
                      <a:pt x="10159" y="15509"/>
                      <a:pt x="10423" y="15379"/>
                      <a:pt x="10740" y="15223"/>
                    </a:cubicBezTo>
                    <a:cubicBezTo>
                      <a:pt x="11055" y="15067"/>
                      <a:pt x="11425" y="14885"/>
                      <a:pt x="11820" y="14690"/>
                    </a:cubicBezTo>
                    <a:cubicBezTo>
                      <a:pt x="12018" y="14592"/>
                      <a:pt x="12221" y="14490"/>
                      <a:pt x="12428" y="14387"/>
                    </a:cubicBezTo>
                    <a:cubicBezTo>
                      <a:pt x="12641" y="14295"/>
                      <a:pt x="12857" y="14202"/>
                      <a:pt x="13073" y="14109"/>
                    </a:cubicBezTo>
                    <a:cubicBezTo>
                      <a:pt x="13944" y="13750"/>
                      <a:pt x="14786" y="13327"/>
                      <a:pt x="15456" y="13102"/>
                    </a:cubicBezTo>
                    <a:cubicBezTo>
                      <a:pt x="16117" y="12853"/>
                      <a:pt x="16557" y="12686"/>
                      <a:pt x="16557" y="12686"/>
                    </a:cubicBezTo>
                    <a:lnTo>
                      <a:pt x="15862" y="10858"/>
                    </a:lnTo>
                    <a:cubicBezTo>
                      <a:pt x="15862" y="10858"/>
                      <a:pt x="15406" y="11030"/>
                      <a:pt x="14722" y="11289"/>
                    </a:cubicBezTo>
                    <a:cubicBezTo>
                      <a:pt x="14027" y="11522"/>
                      <a:pt x="13153" y="11958"/>
                      <a:pt x="12253" y="12331"/>
                    </a:cubicBezTo>
                    <a:cubicBezTo>
                      <a:pt x="12029" y="12428"/>
                      <a:pt x="11805" y="12524"/>
                      <a:pt x="11585" y="12619"/>
                    </a:cubicBezTo>
                    <a:cubicBezTo>
                      <a:pt x="11370" y="12725"/>
                      <a:pt x="11159" y="12831"/>
                      <a:pt x="10954" y="12932"/>
                    </a:cubicBezTo>
                    <a:cubicBezTo>
                      <a:pt x="10545" y="13134"/>
                      <a:pt x="10163" y="13323"/>
                      <a:pt x="9835" y="13484"/>
                    </a:cubicBezTo>
                    <a:cubicBezTo>
                      <a:pt x="9507" y="13646"/>
                      <a:pt x="9233" y="13780"/>
                      <a:pt x="9042" y="13874"/>
                    </a:cubicBezTo>
                    <a:cubicBezTo>
                      <a:pt x="8856" y="13978"/>
                      <a:pt x="8750" y="14038"/>
                      <a:pt x="8750" y="14038"/>
                    </a:cubicBezTo>
                    <a:cubicBezTo>
                      <a:pt x="8750" y="14038"/>
                      <a:pt x="9692" y="15758"/>
                      <a:pt x="9692" y="15758"/>
                    </a:cubicBezTo>
                    <a:close/>
                    <a:moveTo>
                      <a:pt x="8243" y="13111"/>
                    </a:moveTo>
                    <a:cubicBezTo>
                      <a:pt x="8243" y="13111"/>
                      <a:pt x="8351" y="13051"/>
                      <a:pt x="8541" y="12945"/>
                    </a:cubicBezTo>
                    <a:cubicBezTo>
                      <a:pt x="8736" y="12849"/>
                      <a:pt x="9014" y="12712"/>
                      <a:pt x="9348" y="12548"/>
                    </a:cubicBezTo>
                    <a:cubicBezTo>
                      <a:pt x="9682" y="12384"/>
                      <a:pt x="10071" y="12191"/>
                      <a:pt x="10488" y="11985"/>
                    </a:cubicBezTo>
                    <a:cubicBezTo>
                      <a:pt x="10697" y="11882"/>
                      <a:pt x="10912" y="11775"/>
                      <a:pt x="11131" y="11666"/>
                    </a:cubicBezTo>
                    <a:cubicBezTo>
                      <a:pt x="11355" y="11570"/>
                      <a:pt x="11583" y="11472"/>
                      <a:pt x="11812" y="11373"/>
                    </a:cubicBezTo>
                    <a:cubicBezTo>
                      <a:pt x="12728" y="10992"/>
                      <a:pt x="13619" y="10550"/>
                      <a:pt x="14327" y="10312"/>
                    </a:cubicBezTo>
                    <a:cubicBezTo>
                      <a:pt x="15023" y="10048"/>
                      <a:pt x="15488" y="9872"/>
                      <a:pt x="15488" y="9872"/>
                    </a:cubicBezTo>
                    <a:lnTo>
                      <a:pt x="14795" y="8043"/>
                    </a:lnTo>
                    <a:cubicBezTo>
                      <a:pt x="14795" y="8043"/>
                      <a:pt x="14315" y="8224"/>
                      <a:pt x="13595" y="8497"/>
                    </a:cubicBezTo>
                    <a:cubicBezTo>
                      <a:pt x="12864" y="8746"/>
                      <a:pt x="11941" y="9198"/>
                      <a:pt x="10994" y="9594"/>
                    </a:cubicBezTo>
                    <a:cubicBezTo>
                      <a:pt x="10040" y="9978"/>
                      <a:pt x="9145" y="10483"/>
                      <a:pt x="8447" y="10808"/>
                    </a:cubicBezTo>
                    <a:cubicBezTo>
                      <a:pt x="8101" y="10978"/>
                      <a:pt x="7813" y="11119"/>
                      <a:pt x="7612" y="11218"/>
                    </a:cubicBezTo>
                    <a:cubicBezTo>
                      <a:pt x="7415" y="11327"/>
                      <a:pt x="7304" y="11389"/>
                      <a:pt x="7304" y="11389"/>
                    </a:cubicBezTo>
                    <a:cubicBezTo>
                      <a:pt x="7304" y="11389"/>
                      <a:pt x="8243" y="13111"/>
                      <a:pt x="8243" y="13111"/>
                    </a:cubicBezTo>
                    <a:close/>
                    <a:moveTo>
                      <a:pt x="6798" y="10461"/>
                    </a:moveTo>
                    <a:cubicBezTo>
                      <a:pt x="6798" y="10461"/>
                      <a:pt x="6912" y="10398"/>
                      <a:pt x="7112" y="10287"/>
                    </a:cubicBezTo>
                    <a:cubicBezTo>
                      <a:pt x="7317" y="10187"/>
                      <a:pt x="7610" y="10042"/>
                      <a:pt x="7961" y="9870"/>
                    </a:cubicBezTo>
                    <a:cubicBezTo>
                      <a:pt x="8671" y="9538"/>
                      <a:pt x="9584" y="9027"/>
                      <a:pt x="10554" y="8635"/>
                    </a:cubicBezTo>
                    <a:cubicBezTo>
                      <a:pt x="11518" y="8231"/>
                      <a:pt x="12458" y="7773"/>
                      <a:pt x="13202" y="7520"/>
                    </a:cubicBezTo>
                    <a:cubicBezTo>
                      <a:pt x="13935" y="7242"/>
                      <a:pt x="14424" y="7057"/>
                      <a:pt x="14424" y="7057"/>
                    </a:cubicBezTo>
                    <a:lnTo>
                      <a:pt x="13734" y="5227"/>
                    </a:lnTo>
                    <a:cubicBezTo>
                      <a:pt x="13734" y="5227"/>
                      <a:pt x="13230" y="5418"/>
                      <a:pt x="12473" y="5705"/>
                    </a:cubicBezTo>
                    <a:cubicBezTo>
                      <a:pt x="11706" y="5968"/>
                      <a:pt x="10733" y="6435"/>
                      <a:pt x="9739" y="6855"/>
                    </a:cubicBezTo>
                    <a:cubicBezTo>
                      <a:pt x="8738" y="7261"/>
                      <a:pt x="7794" y="7784"/>
                      <a:pt x="7062" y="8128"/>
                    </a:cubicBezTo>
                    <a:cubicBezTo>
                      <a:pt x="6699" y="8307"/>
                      <a:pt x="6397" y="8456"/>
                      <a:pt x="6185" y="8560"/>
                    </a:cubicBezTo>
                    <a:cubicBezTo>
                      <a:pt x="5978" y="8673"/>
                      <a:pt x="5861" y="8738"/>
                      <a:pt x="5861" y="8738"/>
                    </a:cubicBezTo>
                    <a:cubicBezTo>
                      <a:pt x="5861" y="8738"/>
                      <a:pt x="6798" y="10461"/>
                      <a:pt x="6798" y="10461"/>
                    </a:cubicBezTo>
                    <a:close/>
                    <a:moveTo>
                      <a:pt x="5357" y="7810"/>
                    </a:moveTo>
                    <a:cubicBezTo>
                      <a:pt x="5357" y="7810"/>
                      <a:pt x="5477" y="7744"/>
                      <a:pt x="5687" y="7629"/>
                    </a:cubicBezTo>
                    <a:cubicBezTo>
                      <a:pt x="5902" y="7524"/>
                      <a:pt x="6210" y="7372"/>
                      <a:pt x="6579" y="7191"/>
                    </a:cubicBezTo>
                    <a:cubicBezTo>
                      <a:pt x="7322" y="6839"/>
                      <a:pt x="8283" y="6309"/>
                      <a:pt x="9301" y="5896"/>
                    </a:cubicBezTo>
                    <a:cubicBezTo>
                      <a:pt x="10311" y="5468"/>
                      <a:pt x="11302" y="4995"/>
                      <a:pt x="12081" y="4727"/>
                    </a:cubicBezTo>
                    <a:cubicBezTo>
                      <a:pt x="12851" y="4435"/>
                      <a:pt x="13364" y="4241"/>
                      <a:pt x="13364" y="4241"/>
                    </a:cubicBezTo>
                    <a:lnTo>
                      <a:pt x="12677" y="2408"/>
                    </a:lnTo>
                    <a:cubicBezTo>
                      <a:pt x="12677" y="2408"/>
                      <a:pt x="12148" y="2609"/>
                      <a:pt x="11355" y="2910"/>
                    </a:cubicBezTo>
                    <a:cubicBezTo>
                      <a:pt x="10551" y="3188"/>
                      <a:pt x="9528" y="3670"/>
                      <a:pt x="8489" y="4114"/>
                    </a:cubicBezTo>
                    <a:cubicBezTo>
                      <a:pt x="7440" y="4543"/>
                      <a:pt x="6447" y="5084"/>
                      <a:pt x="5682" y="5448"/>
                    </a:cubicBezTo>
                    <a:cubicBezTo>
                      <a:pt x="5302" y="5635"/>
                      <a:pt x="4985" y="5792"/>
                      <a:pt x="4763" y="5901"/>
                    </a:cubicBezTo>
                    <a:cubicBezTo>
                      <a:pt x="4542" y="6012"/>
                      <a:pt x="4421" y="6085"/>
                      <a:pt x="4422" y="6085"/>
                    </a:cubicBezTo>
                    <a:cubicBezTo>
                      <a:pt x="4422" y="6085"/>
                      <a:pt x="5357" y="7810"/>
                      <a:pt x="5357" y="7810"/>
                    </a:cubicBezTo>
                    <a:close/>
                    <a:moveTo>
                      <a:pt x="18442" y="15206"/>
                    </a:moveTo>
                    <a:cubicBezTo>
                      <a:pt x="18442" y="15206"/>
                      <a:pt x="18529" y="15169"/>
                      <a:pt x="18666" y="15132"/>
                    </a:cubicBezTo>
                    <a:cubicBezTo>
                      <a:pt x="18802" y="15091"/>
                      <a:pt x="18984" y="15038"/>
                      <a:pt x="19165" y="14984"/>
                    </a:cubicBezTo>
                    <a:cubicBezTo>
                      <a:pt x="19526" y="14876"/>
                      <a:pt x="19888" y="14766"/>
                      <a:pt x="19888" y="14766"/>
                    </a:cubicBezTo>
                    <a:lnTo>
                      <a:pt x="19276" y="12911"/>
                    </a:lnTo>
                    <a:cubicBezTo>
                      <a:pt x="19276" y="12911"/>
                      <a:pt x="18901" y="13024"/>
                      <a:pt x="18525" y="13137"/>
                    </a:cubicBezTo>
                    <a:cubicBezTo>
                      <a:pt x="18337" y="13193"/>
                      <a:pt x="18149" y="13249"/>
                      <a:pt x="18008" y="13292"/>
                    </a:cubicBezTo>
                    <a:cubicBezTo>
                      <a:pt x="17866" y="13331"/>
                      <a:pt x="17775" y="13367"/>
                      <a:pt x="17775" y="13367"/>
                    </a:cubicBezTo>
                    <a:cubicBezTo>
                      <a:pt x="17775" y="13367"/>
                      <a:pt x="18442" y="15206"/>
                      <a:pt x="18442" y="15206"/>
                    </a:cubicBezTo>
                    <a:close/>
                    <a:moveTo>
                      <a:pt x="17416" y="12375"/>
                    </a:moveTo>
                    <a:lnTo>
                      <a:pt x="18947" y="11911"/>
                    </a:lnTo>
                    <a:lnTo>
                      <a:pt x="18338" y="10053"/>
                    </a:lnTo>
                    <a:lnTo>
                      <a:pt x="16752" y="10535"/>
                    </a:lnTo>
                    <a:cubicBezTo>
                      <a:pt x="16752" y="10535"/>
                      <a:pt x="17416" y="12375"/>
                      <a:pt x="17416" y="12375"/>
                    </a:cubicBezTo>
                    <a:close/>
                    <a:moveTo>
                      <a:pt x="16395" y="9544"/>
                    </a:moveTo>
                    <a:lnTo>
                      <a:pt x="18011" y="9053"/>
                    </a:lnTo>
                    <a:lnTo>
                      <a:pt x="17404" y="7194"/>
                    </a:lnTo>
                    <a:lnTo>
                      <a:pt x="15733" y="7703"/>
                    </a:lnTo>
                    <a:cubicBezTo>
                      <a:pt x="15733" y="7703"/>
                      <a:pt x="16395" y="9544"/>
                      <a:pt x="16395" y="9544"/>
                    </a:cubicBezTo>
                    <a:close/>
                    <a:moveTo>
                      <a:pt x="15378" y="6712"/>
                    </a:moveTo>
                    <a:lnTo>
                      <a:pt x="17078" y="6193"/>
                    </a:lnTo>
                    <a:lnTo>
                      <a:pt x="16475" y="4334"/>
                    </a:lnTo>
                    <a:lnTo>
                      <a:pt x="14720" y="4871"/>
                    </a:lnTo>
                    <a:cubicBezTo>
                      <a:pt x="14720" y="4871"/>
                      <a:pt x="15378" y="6712"/>
                      <a:pt x="15378" y="6712"/>
                    </a:cubicBezTo>
                    <a:close/>
                    <a:moveTo>
                      <a:pt x="14366" y="3880"/>
                    </a:moveTo>
                    <a:lnTo>
                      <a:pt x="16150" y="3333"/>
                    </a:lnTo>
                    <a:lnTo>
                      <a:pt x="15550" y="1473"/>
                    </a:lnTo>
                    <a:lnTo>
                      <a:pt x="13711" y="2038"/>
                    </a:lnTo>
                    <a:cubicBezTo>
                      <a:pt x="13711" y="2038"/>
                      <a:pt x="14366" y="3880"/>
                      <a:pt x="14366" y="3880"/>
                    </a:cubicBezTo>
                    <a:close/>
                    <a:moveTo>
                      <a:pt x="16885" y="13689"/>
                    </a:moveTo>
                    <a:lnTo>
                      <a:pt x="15404" y="14212"/>
                    </a:lnTo>
                    <a:lnTo>
                      <a:pt x="16158" y="16018"/>
                    </a:lnTo>
                    <a:lnTo>
                      <a:pt x="17585" y="15516"/>
                    </a:lnTo>
                    <a:cubicBezTo>
                      <a:pt x="17585" y="15516"/>
                      <a:pt x="16885" y="13689"/>
                      <a:pt x="16885" y="13689"/>
                    </a:cubicBezTo>
                    <a:close/>
                    <a:moveTo>
                      <a:pt x="14231" y="14773"/>
                    </a:moveTo>
                    <a:cubicBezTo>
                      <a:pt x="14231" y="14773"/>
                      <a:pt x="13868" y="14921"/>
                      <a:pt x="13505" y="15071"/>
                    </a:cubicBezTo>
                    <a:cubicBezTo>
                      <a:pt x="13323" y="15144"/>
                      <a:pt x="13142" y="15218"/>
                      <a:pt x="13005" y="15273"/>
                    </a:cubicBezTo>
                    <a:cubicBezTo>
                      <a:pt x="12867" y="15326"/>
                      <a:pt x="12781" y="15374"/>
                      <a:pt x="12781" y="15374"/>
                    </a:cubicBezTo>
                    <a:lnTo>
                      <a:pt x="13631" y="17139"/>
                    </a:lnTo>
                    <a:cubicBezTo>
                      <a:pt x="13631" y="17139"/>
                      <a:pt x="13715" y="17095"/>
                      <a:pt x="13846" y="17042"/>
                    </a:cubicBezTo>
                    <a:cubicBezTo>
                      <a:pt x="13977" y="16988"/>
                      <a:pt x="14153" y="16917"/>
                      <a:pt x="14328" y="16847"/>
                    </a:cubicBezTo>
                    <a:cubicBezTo>
                      <a:pt x="14678" y="16704"/>
                      <a:pt x="15028" y="16561"/>
                      <a:pt x="15028" y="16561"/>
                    </a:cubicBezTo>
                    <a:cubicBezTo>
                      <a:pt x="15028" y="16561"/>
                      <a:pt x="14231" y="14773"/>
                      <a:pt x="14231" y="14773"/>
                    </a:cubicBezTo>
                    <a:close/>
                    <a:moveTo>
                      <a:pt x="11850" y="21571"/>
                    </a:moveTo>
                    <a:cubicBezTo>
                      <a:pt x="11850" y="21571"/>
                      <a:pt x="8872" y="16375"/>
                      <a:pt x="5894" y="11178"/>
                    </a:cubicBezTo>
                    <a:cubicBezTo>
                      <a:pt x="2947" y="5964"/>
                      <a:pt x="0" y="750"/>
                      <a:pt x="0" y="750"/>
                    </a:cubicBezTo>
                    <a:cubicBezTo>
                      <a:pt x="0" y="750"/>
                      <a:pt x="262" y="712"/>
                      <a:pt x="720" y="645"/>
                    </a:cubicBezTo>
                    <a:cubicBezTo>
                      <a:pt x="1173" y="573"/>
                      <a:pt x="1824" y="482"/>
                      <a:pt x="2617" y="413"/>
                    </a:cubicBezTo>
                    <a:cubicBezTo>
                      <a:pt x="3395" y="341"/>
                      <a:pt x="4304" y="256"/>
                      <a:pt x="5277" y="164"/>
                    </a:cubicBezTo>
                    <a:cubicBezTo>
                      <a:pt x="6252" y="105"/>
                      <a:pt x="7290" y="69"/>
                      <a:pt x="8308" y="29"/>
                    </a:cubicBezTo>
                    <a:cubicBezTo>
                      <a:pt x="9319" y="-29"/>
                      <a:pt x="10357" y="17"/>
                      <a:pt x="11299" y="21"/>
                    </a:cubicBezTo>
                    <a:cubicBezTo>
                      <a:pt x="12243" y="30"/>
                      <a:pt x="13113" y="49"/>
                      <a:pt x="13868" y="112"/>
                    </a:cubicBezTo>
                    <a:cubicBezTo>
                      <a:pt x="15350" y="216"/>
                      <a:pt x="16338" y="285"/>
                      <a:pt x="16338" y="285"/>
                    </a:cubicBezTo>
                    <a:cubicBezTo>
                      <a:pt x="16338" y="285"/>
                      <a:pt x="17643" y="4556"/>
                      <a:pt x="18949" y="8825"/>
                    </a:cubicBezTo>
                    <a:cubicBezTo>
                      <a:pt x="20274" y="13090"/>
                      <a:pt x="21600" y="17353"/>
                      <a:pt x="21600" y="17353"/>
                    </a:cubicBezTo>
                    <a:lnTo>
                      <a:pt x="20057" y="17863"/>
                    </a:lnTo>
                    <a:lnTo>
                      <a:pt x="19507" y="16293"/>
                    </a:lnTo>
                    <a:cubicBezTo>
                      <a:pt x="19507" y="16293"/>
                      <a:pt x="19039" y="16425"/>
                      <a:pt x="18364" y="16697"/>
                    </a:cubicBezTo>
                    <a:cubicBezTo>
                      <a:pt x="17689" y="16967"/>
                      <a:pt x="16762" y="17261"/>
                      <a:pt x="15883" y="17675"/>
                    </a:cubicBezTo>
                    <a:cubicBezTo>
                      <a:pt x="15437" y="17866"/>
                      <a:pt x="14991" y="18057"/>
                      <a:pt x="14573" y="18236"/>
                    </a:cubicBezTo>
                    <a:cubicBezTo>
                      <a:pt x="14156" y="18417"/>
                      <a:pt x="13783" y="18622"/>
                      <a:pt x="13455" y="18778"/>
                    </a:cubicBezTo>
                    <a:cubicBezTo>
                      <a:pt x="12800" y="19096"/>
                      <a:pt x="12363" y="19308"/>
                      <a:pt x="12363" y="19308"/>
                    </a:cubicBezTo>
                    <a:lnTo>
                      <a:pt x="13179" y="20832"/>
                    </a:lnTo>
                    <a:cubicBezTo>
                      <a:pt x="13179" y="20832"/>
                      <a:pt x="13094" y="20874"/>
                      <a:pt x="12967" y="20939"/>
                    </a:cubicBezTo>
                    <a:cubicBezTo>
                      <a:pt x="12843" y="21009"/>
                      <a:pt x="12678" y="21103"/>
                      <a:pt x="12512" y="21198"/>
                    </a:cubicBezTo>
                    <a:cubicBezTo>
                      <a:pt x="12181" y="21384"/>
                      <a:pt x="11850" y="21571"/>
                      <a:pt x="11850" y="21571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Shape 16828">
                <a:extLst>
                  <a:ext uri="{FF2B5EF4-FFF2-40B4-BE49-F238E27FC236}">
                    <a16:creationId xmlns:a16="http://schemas.microsoft.com/office/drawing/2014/main" id="{B71037A4-7BD9-4596-B504-9D6E6077421F}"/>
                  </a:ext>
                </a:extLst>
              </p:cNvPr>
              <p:cNvSpPr/>
              <p:nvPr/>
            </p:nvSpPr>
            <p:spPr>
              <a:xfrm>
                <a:off x="6496565" y="2226516"/>
                <a:ext cx="307386" cy="3326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18088" y="8425"/>
                    </a:moveTo>
                    <a:cubicBezTo>
                      <a:pt x="18088" y="8425"/>
                      <a:pt x="17462" y="8066"/>
                      <a:pt x="16469" y="7620"/>
                    </a:cubicBezTo>
                    <a:cubicBezTo>
                      <a:pt x="15488" y="7154"/>
                      <a:pt x="14179" y="6534"/>
                      <a:pt x="12870" y="5913"/>
                    </a:cubicBezTo>
                    <a:cubicBezTo>
                      <a:pt x="11529" y="5353"/>
                      <a:pt x="10190" y="4795"/>
                      <a:pt x="9184" y="4374"/>
                    </a:cubicBezTo>
                    <a:cubicBezTo>
                      <a:pt x="8187" y="3937"/>
                      <a:pt x="7498" y="3700"/>
                      <a:pt x="7498" y="3700"/>
                    </a:cubicBezTo>
                    <a:lnTo>
                      <a:pt x="6419" y="6096"/>
                    </a:lnTo>
                    <a:cubicBezTo>
                      <a:pt x="6419" y="6096"/>
                      <a:pt x="7091" y="6326"/>
                      <a:pt x="8061" y="6753"/>
                    </a:cubicBezTo>
                    <a:cubicBezTo>
                      <a:pt x="9040" y="7160"/>
                      <a:pt x="10344" y="7705"/>
                      <a:pt x="11649" y="8249"/>
                    </a:cubicBezTo>
                    <a:cubicBezTo>
                      <a:pt x="12923" y="8854"/>
                      <a:pt x="14197" y="9458"/>
                      <a:pt x="15153" y="9911"/>
                    </a:cubicBezTo>
                    <a:cubicBezTo>
                      <a:pt x="16120" y="10344"/>
                      <a:pt x="16729" y="10696"/>
                      <a:pt x="16729" y="10695"/>
                    </a:cubicBezTo>
                    <a:cubicBezTo>
                      <a:pt x="16729" y="10695"/>
                      <a:pt x="18088" y="8425"/>
                      <a:pt x="18088" y="8425"/>
                    </a:cubicBezTo>
                    <a:close/>
                    <a:moveTo>
                      <a:pt x="15689" y="12432"/>
                    </a:moveTo>
                    <a:cubicBezTo>
                      <a:pt x="15689" y="12432"/>
                      <a:pt x="15093" y="12087"/>
                      <a:pt x="14145" y="11664"/>
                    </a:cubicBezTo>
                    <a:cubicBezTo>
                      <a:pt x="13210" y="11220"/>
                      <a:pt x="11962" y="10628"/>
                      <a:pt x="10714" y="10036"/>
                    </a:cubicBezTo>
                    <a:cubicBezTo>
                      <a:pt x="9437" y="9503"/>
                      <a:pt x="8160" y="8971"/>
                      <a:pt x="7201" y="8571"/>
                    </a:cubicBezTo>
                    <a:cubicBezTo>
                      <a:pt x="6252" y="8152"/>
                      <a:pt x="5595" y="7928"/>
                      <a:pt x="5595" y="7927"/>
                    </a:cubicBezTo>
                    <a:lnTo>
                      <a:pt x="4515" y="10322"/>
                    </a:lnTo>
                    <a:cubicBezTo>
                      <a:pt x="4515" y="10322"/>
                      <a:pt x="5155" y="10540"/>
                      <a:pt x="6078" y="10948"/>
                    </a:cubicBezTo>
                    <a:cubicBezTo>
                      <a:pt x="7009" y="11337"/>
                      <a:pt x="8252" y="11854"/>
                      <a:pt x="9494" y="12372"/>
                    </a:cubicBezTo>
                    <a:cubicBezTo>
                      <a:pt x="10706" y="12948"/>
                      <a:pt x="11919" y="13524"/>
                      <a:pt x="12829" y="13955"/>
                    </a:cubicBezTo>
                    <a:cubicBezTo>
                      <a:pt x="13751" y="14366"/>
                      <a:pt x="14329" y="14702"/>
                      <a:pt x="14329" y="14701"/>
                    </a:cubicBezTo>
                    <a:cubicBezTo>
                      <a:pt x="14329" y="14701"/>
                      <a:pt x="15689" y="12432"/>
                      <a:pt x="15689" y="12432"/>
                    </a:cubicBezTo>
                    <a:close/>
                    <a:moveTo>
                      <a:pt x="13290" y="16438"/>
                    </a:moveTo>
                    <a:cubicBezTo>
                      <a:pt x="13290" y="16438"/>
                      <a:pt x="12724" y="16109"/>
                      <a:pt x="11821" y="15708"/>
                    </a:cubicBezTo>
                    <a:cubicBezTo>
                      <a:pt x="10932" y="15286"/>
                      <a:pt x="9746" y="14722"/>
                      <a:pt x="8559" y="14160"/>
                    </a:cubicBezTo>
                    <a:cubicBezTo>
                      <a:pt x="7344" y="13653"/>
                      <a:pt x="6130" y="13147"/>
                      <a:pt x="5218" y="12767"/>
                    </a:cubicBezTo>
                    <a:cubicBezTo>
                      <a:pt x="4316" y="12368"/>
                      <a:pt x="3691" y="12155"/>
                      <a:pt x="3691" y="12155"/>
                    </a:cubicBezTo>
                    <a:lnTo>
                      <a:pt x="2612" y="14549"/>
                    </a:lnTo>
                    <a:cubicBezTo>
                      <a:pt x="2612" y="14550"/>
                      <a:pt x="3220" y="14755"/>
                      <a:pt x="4095" y="15144"/>
                    </a:cubicBezTo>
                    <a:cubicBezTo>
                      <a:pt x="4979" y="15513"/>
                      <a:pt x="6159" y="16004"/>
                      <a:pt x="7339" y="16495"/>
                    </a:cubicBezTo>
                    <a:cubicBezTo>
                      <a:pt x="8489" y="17042"/>
                      <a:pt x="9642" y="17589"/>
                      <a:pt x="10505" y="17999"/>
                    </a:cubicBezTo>
                    <a:cubicBezTo>
                      <a:pt x="11381" y="18388"/>
                      <a:pt x="11929" y="18708"/>
                      <a:pt x="11929" y="18708"/>
                    </a:cubicBezTo>
                    <a:cubicBezTo>
                      <a:pt x="11929" y="18708"/>
                      <a:pt x="13290" y="16438"/>
                      <a:pt x="13290" y="16438"/>
                    </a:cubicBezTo>
                    <a:close/>
                    <a:moveTo>
                      <a:pt x="13373" y="2903"/>
                    </a:moveTo>
                    <a:cubicBezTo>
                      <a:pt x="13097" y="3446"/>
                      <a:pt x="13253" y="4036"/>
                      <a:pt x="13715" y="4231"/>
                    </a:cubicBezTo>
                    <a:cubicBezTo>
                      <a:pt x="14166" y="4447"/>
                      <a:pt x="14765" y="4189"/>
                      <a:pt x="15052" y="3653"/>
                    </a:cubicBezTo>
                    <a:cubicBezTo>
                      <a:pt x="15338" y="3119"/>
                      <a:pt x="15194" y="2506"/>
                      <a:pt x="14732" y="2284"/>
                    </a:cubicBezTo>
                    <a:cubicBezTo>
                      <a:pt x="14258" y="2083"/>
                      <a:pt x="13647" y="2365"/>
                      <a:pt x="13373" y="2903"/>
                    </a:cubicBezTo>
                    <a:close/>
                    <a:moveTo>
                      <a:pt x="21600" y="6597"/>
                    </a:moveTo>
                    <a:lnTo>
                      <a:pt x="12211" y="21585"/>
                    </a:lnTo>
                    <a:lnTo>
                      <a:pt x="10693" y="20774"/>
                    </a:lnTo>
                    <a:lnTo>
                      <a:pt x="10890" y="20445"/>
                    </a:lnTo>
                    <a:cubicBezTo>
                      <a:pt x="10890" y="20445"/>
                      <a:pt x="10354" y="20131"/>
                      <a:pt x="9498" y="19752"/>
                    </a:cubicBezTo>
                    <a:cubicBezTo>
                      <a:pt x="8654" y="19351"/>
                      <a:pt x="7529" y="18816"/>
                      <a:pt x="6405" y="18282"/>
                    </a:cubicBezTo>
                    <a:cubicBezTo>
                      <a:pt x="5251" y="17802"/>
                      <a:pt x="4099" y="17323"/>
                      <a:pt x="3236" y="16963"/>
                    </a:cubicBezTo>
                    <a:cubicBezTo>
                      <a:pt x="2380" y="16583"/>
                      <a:pt x="1787" y="16382"/>
                      <a:pt x="1787" y="16382"/>
                    </a:cubicBezTo>
                    <a:lnTo>
                      <a:pt x="1631" y="16729"/>
                    </a:lnTo>
                    <a:lnTo>
                      <a:pt x="0" y="16142"/>
                    </a:lnTo>
                    <a:lnTo>
                      <a:pt x="6864" y="28"/>
                    </a:lnTo>
                    <a:cubicBezTo>
                      <a:pt x="6864" y="28"/>
                      <a:pt x="7411" y="21"/>
                      <a:pt x="8231" y="12"/>
                    </a:cubicBezTo>
                    <a:cubicBezTo>
                      <a:pt x="9055" y="-3"/>
                      <a:pt x="10162" y="-15"/>
                      <a:pt x="11249" y="45"/>
                    </a:cubicBezTo>
                    <a:cubicBezTo>
                      <a:pt x="13471" y="135"/>
                      <a:pt x="15693" y="223"/>
                      <a:pt x="15693" y="223"/>
                    </a:cubicBezTo>
                    <a:cubicBezTo>
                      <a:pt x="15693" y="223"/>
                      <a:pt x="17215" y="1800"/>
                      <a:pt x="18737" y="3377"/>
                    </a:cubicBezTo>
                    <a:cubicBezTo>
                      <a:pt x="19497" y="4139"/>
                      <a:pt x="20200" y="4969"/>
                      <a:pt x="20725" y="5582"/>
                    </a:cubicBezTo>
                    <a:cubicBezTo>
                      <a:pt x="21251" y="6190"/>
                      <a:pt x="21600" y="6597"/>
                      <a:pt x="21600" y="6597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Shape 16829">
                <a:extLst>
                  <a:ext uri="{FF2B5EF4-FFF2-40B4-BE49-F238E27FC236}">
                    <a16:creationId xmlns:a16="http://schemas.microsoft.com/office/drawing/2014/main" id="{2C542D9C-BC40-4AEF-B001-BD0C6A9A6E86}"/>
                  </a:ext>
                </a:extLst>
              </p:cNvPr>
              <p:cNvSpPr/>
              <p:nvPr/>
            </p:nvSpPr>
            <p:spPr>
              <a:xfrm>
                <a:off x="7104923" y="2655946"/>
                <a:ext cx="604210" cy="4796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86" y="13754"/>
                    </a:moveTo>
                    <a:cubicBezTo>
                      <a:pt x="1986" y="13754"/>
                      <a:pt x="2166" y="14106"/>
                      <a:pt x="2438" y="14634"/>
                    </a:cubicBezTo>
                    <a:cubicBezTo>
                      <a:pt x="2702" y="15169"/>
                      <a:pt x="3016" y="15909"/>
                      <a:pt x="3355" y="16631"/>
                    </a:cubicBezTo>
                    <a:cubicBezTo>
                      <a:pt x="3707" y="17345"/>
                      <a:pt x="3985" y="18108"/>
                      <a:pt x="4217" y="18664"/>
                    </a:cubicBezTo>
                    <a:cubicBezTo>
                      <a:pt x="4446" y="19223"/>
                      <a:pt x="4599" y="19595"/>
                      <a:pt x="4599" y="19595"/>
                    </a:cubicBezTo>
                    <a:lnTo>
                      <a:pt x="5882" y="18802"/>
                    </a:lnTo>
                    <a:cubicBezTo>
                      <a:pt x="5882" y="18802"/>
                      <a:pt x="5725" y="18419"/>
                      <a:pt x="5490" y="17843"/>
                    </a:cubicBezTo>
                    <a:cubicBezTo>
                      <a:pt x="5251" y="17270"/>
                      <a:pt x="4963" y="16486"/>
                      <a:pt x="4602" y="15750"/>
                    </a:cubicBezTo>
                    <a:cubicBezTo>
                      <a:pt x="4254" y="15005"/>
                      <a:pt x="3929" y="14244"/>
                      <a:pt x="3657" y="13694"/>
                    </a:cubicBezTo>
                    <a:cubicBezTo>
                      <a:pt x="3377" y="13149"/>
                      <a:pt x="3191" y="12786"/>
                      <a:pt x="3191" y="12786"/>
                    </a:cubicBezTo>
                    <a:cubicBezTo>
                      <a:pt x="3191" y="12786"/>
                      <a:pt x="1986" y="13754"/>
                      <a:pt x="1986" y="13754"/>
                    </a:cubicBezTo>
                    <a:close/>
                    <a:moveTo>
                      <a:pt x="4113" y="12048"/>
                    </a:moveTo>
                    <a:cubicBezTo>
                      <a:pt x="4113" y="12048"/>
                      <a:pt x="4303" y="12419"/>
                      <a:pt x="4588" y="12975"/>
                    </a:cubicBezTo>
                    <a:cubicBezTo>
                      <a:pt x="4866" y="13538"/>
                      <a:pt x="5198" y="14315"/>
                      <a:pt x="5554" y="15076"/>
                    </a:cubicBezTo>
                    <a:cubicBezTo>
                      <a:pt x="5922" y="15829"/>
                      <a:pt x="6218" y="16630"/>
                      <a:pt x="6462" y="17216"/>
                    </a:cubicBezTo>
                    <a:cubicBezTo>
                      <a:pt x="6703" y="17804"/>
                      <a:pt x="6863" y="18196"/>
                      <a:pt x="6863" y="18196"/>
                    </a:cubicBezTo>
                    <a:lnTo>
                      <a:pt x="8147" y="17403"/>
                    </a:lnTo>
                    <a:cubicBezTo>
                      <a:pt x="8147" y="17403"/>
                      <a:pt x="7981" y="17000"/>
                      <a:pt x="7734" y="16395"/>
                    </a:cubicBezTo>
                    <a:cubicBezTo>
                      <a:pt x="7484" y="15792"/>
                      <a:pt x="7178" y="14969"/>
                      <a:pt x="6801" y="14194"/>
                    </a:cubicBezTo>
                    <a:cubicBezTo>
                      <a:pt x="6436" y="13412"/>
                      <a:pt x="6093" y="12613"/>
                      <a:pt x="5808" y="12035"/>
                    </a:cubicBezTo>
                    <a:cubicBezTo>
                      <a:pt x="5514" y="11462"/>
                      <a:pt x="5319" y="11080"/>
                      <a:pt x="5319" y="11080"/>
                    </a:cubicBezTo>
                    <a:cubicBezTo>
                      <a:pt x="5319" y="11080"/>
                      <a:pt x="4113" y="12048"/>
                      <a:pt x="4113" y="12048"/>
                    </a:cubicBezTo>
                    <a:close/>
                    <a:moveTo>
                      <a:pt x="6241" y="10340"/>
                    </a:moveTo>
                    <a:cubicBezTo>
                      <a:pt x="6241" y="10340"/>
                      <a:pt x="6440" y="10730"/>
                      <a:pt x="6740" y="11315"/>
                    </a:cubicBezTo>
                    <a:cubicBezTo>
                      <a:pt x="7031" y="11906"/>
                      <a:pt x="7382" y="12721"/>
                      <a:pt x="7754" y="13520"/>
                    </a:cubicBezTo>
                    <a:cubicBezTo>
                      <a:pt x="8140" y="14312"/>
                      <a:pt x="8452" y="15151"/>
                      <a:pt x="8707" y="15767"/>
                    </a:cubicBezTo>
                    <a:cubicBezTo>
                      <a:pt x="8960" y="16384"/>
                      <a:pt x="9128" y="16797"/>
                      <a:pt x="9128" y="16797"/>
                    </a:cubicBezTo>
                    <a:lnTo>
                      <a:pt x="10411" y="16004"/>
                    </a:lnTo>
                    <a:cubicBezTo>
                      <a:pt x="10411" y="16004"/>
                      <a:pt x="10238" y="15581"/>
                      <a:pt x="9979" y="14946"/>
                    </a:cubicBezTo>
                    <a:cubicBezTo>
                      <a:pt x="9717" y="14314"/>
                      <a:pt x="9395" y="13452"/>
                      <a:pt x="9001" y="12639"/>
                    </a:cubicBezTo>
                    <a:cubicBezTo>
                      <a:pt x="8618" y="11818"/>
                      <a:pt x="8257" y="10981"/>
                      <a:pt x="7958" y="10375"/>
                    </a:cubicBezTo>
                    <a:cubicBezTo>
                      <a:pt x="7651" y="9775"/>
                      <a:pt x="7447" y="9374"/>
                      <a:pt x="7447" y="9374"/>
                    </a:cubicBezTo>
                    <a:cubicBezTo>
                      <a:pt x="7447" y="9374"/>
                      <a:pt x="6241" y="10340"/>
                      <a:pt x="6241" y="10340"/>
                    </a:cubicBezTo>
                    <a:close/>
                    <a:moveTo>
                      <a:pt x="8368" y="8636"/>
                    </a:moveTo>
                    <a:cubicBezTo>
                      <a:pt x="8368" y="8636"/>
                      <a:pt x="8577" y="9044"/>
                      <a:pt x="8889" y="9657"/>
                    </a:cubicBezTo>
                    <a:cubicBezTo>
                      <a:pt x="9194" y="10275"/>
                      <a:pt x="9563" y="11128"/>
                      <a:pt x="9953" y="11965"/>
                    </a:cubicBezTo>
                    <a:cubicBezTo>
                      <a:pt x="10355" y="12795"/>
                      <a:pt x="10683" y="13674"/>
                      <a:pt x="10951" y="14319"/>
                    </a:cubicBezTo>
                    <a:cubicBezTo>
                      <a:pt x="11216" y="14966"/>
                      <a:pt x="11391" y="15398"/>
                      <a:pt x="11391" y="15398"/>
                    </a:cubicBezTo>
                    <a:lnTo>
                      <a:pt x="12675" y="14604"/>
                    </a:lnTo>
                    <a:cubicBezTo>
                      <a:pt x="12675" y="14604"/>
                      <a:pt x="12495" y="14162"/>
                      <a:pt x="12224" y="13498"/>
                    </a:cubicBezTo>
                    <a:cubicBezTo>
                      <a:pt x="11949" y="12836"/>
                      <a:pt x="11612" y="11935"/>
                      <a:pt x="11200" y="11084"/>
                    </a:cubicBezTo>
                    <a:cubicBezTo>
                      <a:pt x="10800" y="10225"/>
                      <a:pt x="10421" y="9350"/>
                      <a:pt x="10109" y="8716"/>
                    </a:cubicBezTo>
                    <a:cubicBezTo>
                      <a:pt x="9788" y="8088"/>
                      <a:pt x="9574" y="7669"/>
                      <a:pt x="9574" y="7669"/>
                    </a:cubicBezTo>
                    <a:cubicBezTo>
                      <a:pt x="9574" y="7669"/>
                      <a:pt x="8368" y="8636"/>
                      <a:pt x="8368" y="8636"/>
                    </a:cubicBezTo>
                    <a:close/>
                    <a:moveTo>
                      <a:pt x="10496" y="6929"/>
                    </a:moveTo>
                    <a:cubicBezTo>
                      <a:pt x="10496" y="6929"/>
                      <a:pt x="10714" y="7356"/>
                      <a:pt x="11041" y="7996"/>
                    </a:cubicBezTo>
                    <a:cubicBezTo>
                      <a:pt x="11360" y="8643"/>
                      <a:pt x="11746" y="9534"/>
                      <a:pt x="12153" y="10410"/>
                    </a:cubicBezTo>
                    <a:cubicBezTo>
                      <a:pt x="12572" y="11278"/>
                      <a:pt x="12917" y="12195"/>
                      <a:pt x="13197" y="12870"/>
                    </a:cubicBezTo>
                    <a:cubicBezTo>
                      <a:pt x="13473" y="13547"/>
                      <a:pt x="13657" y="13998"/>
                      <a:pt x="13657" y="13998"/>
                    </a:cubicBezTo>
                    <a:lnTo>
                      <a:pt x="14939" y="13205"/>
                    </a:lnTo>
                    <a:cubicBezTo>
                      <a:pt x="14939" y="13205"/>
                      <a:pt x="14751" y="12743"/>
                      <a:pt x="14468" y="12050"/>
                    </a:cubicBezTo>
                    <a:cubicBezTo>
                      <a:pt x="14182" y="11358"/>
                      <a:pt x="13828" y="10418"/>
                      <a:pt x="13399" y="9529"/>
                    </a:cubicBezTo>
                    <a:cubicBezTo>
                      <a:pt x="12982" y="8632"/>
                      <a:pt x="12586" y="7719"/>
                      <a:pt x="12259" y="7056"/>
                    </a:cubicBezTo>
                    <a:cubicBezTo>
                      <a:pt x="11925" y="6400"/>
                      <a:pt x="11702" y="5963"/>
                      <a:pt x="11702" y="5963"/>
                    </a:cubicBezTo>
                    <a:cubicBezTo>
                      <a:pt x="11702" y="5963"/>
                      <a:pt x="10496" y="6929"/>
                      <a:pt x="10496" y="6929"/>
                    </a:cubicBezTo>
                    <a:close/>
                    <a:moveTo>
                      <a:pt x="12623" y="5224"/>
                    </a:moveTo>
                    <a:cubicBezTo>
                      <a:pt x="12623" y="5224"/>
                      <a:pt x="12850" y="5669"/>
                      <a:pt x="13190" y="6338"/>
                    </a:cubicBezTo>
                    <a:cubicBezTo>
                      <a:pt x="13523" y="7013"/>
                      <a:pt x="13927" y="7941"/>
                      <a:pt x="14351" y="8856"/>
                    </a:cubicBezTo>
                    <a:cubicBezTo>
                      <a:pt x="14788" y="9761"/>
                      <a:pt x="15149" y="10718"/>
                      <a:pt x="15440" y="11422"/>
                    </a:cubicBezTo>
                    <a:cubicBezTo>
                      <a:pt x="15728" y="12129"/>
                      <a:pt x="15920" y="12600"/>
                      <a:pt x="15920" y="12600"/>
                    </a:cubicBezTo>
                    <a:lnTo>
                      <a:pt x="17203" y="11806"/>
                    </a:lnTo>
                    <a:cubicBezTo>
                      <a:pt x="17203" y="11806"/>
                      <a:pt x="17008" y="11324"/>
                      <a:pt x="16713" y="10601"/>
                    </a:cubicBezTo>
                    <a:cubicBezTo>
                      <a:pt x="16415" y="9880"/>
                      <a:pt x="16044" y="8902"/>
                      <a:pt x="15598" y="7974"/>
                    </a:cubicBezTo>
                    <a:cubicBezTo>
                      <a:pt x="15164" y="7038"/>
                      <a:pt x="14750" y="6087"/>
                      <a:pt x="14410" y="5397"/>
                    </a:cubicBezTo>
                    <a:cubicBezTo>
                      <a:pt x="14062" y="4713"/>
                      <a:pt x="13829" y="4257"/>
                      <a:pt x="13829" y="4257"/>
                    </a:cubicBezTo>
                    <a:cubicBezTo>
                      <a:pt x="13829" y="4257"/>
                      <a:pt x="12623" y="5224"/>
                      <a:pt x="12623" y="5224"/>
                    </a:cubicBezTo>
                    <a:close/>
                    <a:moveTo>
                      <a:pt x="14752" y="3517"/>
                    </a:moveTo>
                    <a:cubicBezTo>
                      <a:pt x="14752" y="3517"/>
                      <a:pt x="14987" y="3981"/>
                      <a:pt x="15342" y="4678"/>
                    </a:cubicBezTo>
                    <a:cubicBezTo>
                      <a:pt x="15688" y="5380"/>
                      <a:pt x="16110" y="6347"/>
                      <a:pt x="16551" y="7300"/>
                    </a:cubicBezTo>
                    <a:cubicBezTo>
                      <a:pt x="17005" y="8244"/>
                      <a:pt x="17382" y="9240"/>
                      <a:pt x="17686" y="9974"/>
                    </a:cubicBezTo>
                    <a:cubicBezTo>
                      <a:pt x="17985" y="10709"/>
                      <a:pt x="18185" y="11200"/>
                      <a:pt x="18185" y="11200"/>
                    </a:cubicBezTo>
                    <a:lnTo>
                      <a:pt x="19468" y="10408"/>
                    </a:lnTo>
                    <a:cubicBezTo>
                      <a:pt x="19468" y="10408"/>
                      <a:pt x="19263" y="9905"/>
                      <a:pt x="18957" y="9153"/>
                    </a:cubicBezTo>
                    <a:cubicBezTo>
                      <a:pt x="18648" y="8403"/>
                      <a:pt x="18261" y="7385"/>
                      <a:pt x="17797" y="6419"/>
                    </a:cubicBezTo>
                    <a:cubicBezTo>
                      <a:pt x="17347" y="5445"/>
                      <a:pt x="16915" y="4456"/>
                      <a:pt x="16561" y="3737"/>
                    </a:cubicBezTo>
                    <a:cubicBezTo>
                      <a:pt x="16198" y="3026"/>
                      <a:pt x="15957" y="2551"/>
                      <a:pt x="15957" y="2551"/>
                    </a:cubicBezTo>
                    <a:cubicBezTo>
                      <a:pt x="15957" y="2551"/>
                      <a:pt x="14752" y="3517"/>
                      <a:pt x="14752" y="3517"/>
                    </a:cubicBezTo>
                    <a:close/>
                    <a:moveTo>
                      <a:pt x="0" y="14012"/>
                    </a:moveTo>
                    <a:lnTo>
                      <a:pt x="16755" y="0"/>
                    </a:lnTo>
                    <a:cubicBezTo>
                      <a:pt x="16755" y="0"/>
                      <a:pt x="17772" y="1017"/>
                      <a:pt x="18789" y="2034"/>
                    </a:cubicBezTo>
                    <a:cubicBezTo>
                      <a:pt x="19781" y="3089"/>
                      <a:pt x="20762" y="4204"/>
                      <a:pt x="20762" y="4204"/>
                    </a:cubicBezTo>
                    <a:cubicBezTo>
                      <a:pt x="20762" y="4204"/>
                      <a:pt x="20831" y="4620"/>
                      <a:pt x="20933" y="5244"/>
                    </a:cubicBezTo>
                    <a:cubicBezTo>
                      <a:pt x="21033" y="5868"/>
                      <a:pt x="21128" y="6720"/>
                      <a:pt x="21235" y="7553"/>
                    </a:cubicBezTo>
                    <a:cubicBezTo>
                      <a:pt x="21336" y="8384"/>
                      <a:pt x="21437" y="9214"/>
                      <a:pt x="21513" y="9836"/>
                    </a:cubicBezTo>
                    <a:cubicBezTo>
                      <a:pt x="21566" y="10465"/>
                      <a:pt x="21600" y="10883"/>
                      <a:pt x="21600" y="10883"/>
                    </a:cubicBezTo>
                    <a:lnTo>
                      <a:pt x="3376" y="21600"/>
                    </a:lnTo>
                    <a:cubicBezTo>
                      <a:pt x="3376" y="21600"/>
                      <a:pt x="3333" y="21476"/>
                      <a:pt x="3256" y="21258"/>
                    </a:cubicBezTo>
                    <a:cubicBezTo>
                      <a:pt x="3186" y="21037"/>
                      <a:pt x="3061" y="20736"/>
                      <a:pt x="2910" y="20375"/>
                    </a:cubicBezTo>
                    <a:cubicBezTo>
                      <a:pt x="2762" y="20012"/>
                      <a:pt x="2590" y="19589"/>
                      <a:pt x="2405" y="19135"/>
                    </a:cubicBezTo>
                    <a:cubicBezTo>
                      <a:pt x="2314" y="18908"/>
                      <a:pt x="2220" y="18671"/>
                      <a:pt x="2124" y="18432"/>
                    </a:cubicBezTo>
                    <a:cubicBezTo>
                      <a:pt x="2017" y="18201"/>
                      <a:pt x="1908" y="17967"/>
                      <a:pt x="1799" y="17731"/>
                    </a:cubicBezTo>
                    <a:cubicBezTo>
                      <a:pt x="1364" y="16790"/>
                      <a:pt x="953" y="15832"/>
                      <a:pt x="582" y="15160"/>
                    </a:cubicBezTo>
                    <a:cubicBezTo>
                      <a:pt x="232" y="14470"/>
                      <a:pt x="0" y="14012"/>
                      <a:pt x="0" y="1401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Shape 16830">
                <a:extLst>
                  <a:ext uri="{FF2B5EF4-FFF2-40B4-BE49-F238E27FC236}">
                    <a16:creationId xmlns:a16="http://schemas.microsoft.com/office/drawing/2014/main" id="{1A92C005-67CB-4B9A-8586-FFC0754D7F82}"/>
                  </a:ext>
                </a:extLst>
              </p:cNvPr>
              <p:cNvSpPr/>
              <p:nvPr/>
            </p:nvSpPr>
            <p:spPr>
              <a:xfrm>
                <a:off x="7278740" y="3131386"/>
                <a:ext cx="893787" cy="3231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400" y="14414"/>
                    </a:moveTo>
                    <a:lnTo>
                      <a:pt x="3674" y="17803"/>
                    </a:lnTo>
                    <a:lnTo>
                      <a:pt x="5715" y="16678"/>
                    </a:lnTo>
                    <a:lnTo>
                      <a:pt x="5425" y="13083"/>
                    </a:lnTo>
                    <a:cubicBezTo>
                      <a:pt x="5425" y="13083"/>
                      <a:pt x="3400" y="14414"/>
                      <a:pt x="3400" y="14414"/>
                    </a:cubicBezTo>
                    <a:close/>
                    <a:moveTo>
                      <a:pt x="6318" y="12496"/>
                    </a:moveTo>
                    <a:lnTo>
                      <a:pt x="6616" y="16181"/>
                    </a:lnTo>
                    <a:lnTo>
                      <a:pt x="8657" y="15060"/>
                    </a:lnTo>
                    <a:cubicBezTo>
                      <a:pt x="8657" y="15060"/>
                      <a:pt x="8643" y="14814"/>
                      <a:pt x="8610" y="14450"/>
                    </a:cubicBezTo>
                    <a:cubicBezTo>
                      <a:pt x="8580" y="14085"/>
                      <a:pt x="8541" y="13600"/>
                      <a:pt x="8501" y="13113"/>
                    </a:cubicBezTo>
                    <a:cubicBezTo>
                      <a:pt x="8422" y="12141"/>
                      <a:pt x="8343" y="11167"/>
                      <a:pt x="8343" y="11167"/>
                    </a:cubicBezTo>
                    <a:cubicBezTo>
                      <a:pt x="8343" y="11167"/>
                      <a:pt x="6318" y="12496"/>
                      <a:pt x="6318" y="12496"/>
                    </a:cubicBezTo>
                    <a:close/>
                    <a:moveTo>
                      <a:pt x="9237" y="10583"/>
                    </a:moveTo>
                    <a:cubicBezTo>
                      <a:pt x="9237" y="10583"/>
                      <a:pt x="9317" y="11579"/>
                      <a:pt x="9399" y="12574"/>
                    </a:cubicBezTo>
                    <a:cubicBezTo>
                      <a:pt x="9439" y="13071"/>
                      <a:pt x="9480" y="13568"/>
                      <a:pt x="9510" y="13941"/>
                    </a:cubicBezTo>
                    <a:cubicBezTo>
                      <a:pt x="9542" y="14313"/>
                      <a:pt x="9557" y="14564"/>
                      <a:pt x="9557" y="14564"/>
                    </a:cubicBezTo>
                    <a:lnTo>
                      <a:pt x="11598" y="13446"/>
                    </a:lnTo>
                    <a:cubicBezTo>
                      <a:pt x="11598" y="13446"/>
                      <a:pt x="11584" y="13181"/>
                      <a:pt x="11549" y="12790"/>
                    </a:cubicBezTo>
                    <a:cubicBezTo>
                      <a:pt x="11517" y="12397"/>
                      <a:pt x="11474" y="11875"/>
                      <a:pt x="11432" y="11352"/>
                    </a:cubicBezTo>
                    <a:cubicBezTo>
                      <a:pt x="11347" y="10306"/>
                      <a:pt x="11262" y="9259"/>
                      <a:pt x="11262" y="9259"/>
                    </a:cubicBezTo>
                    <a:cubicBezTo>
                      <a:pt x="11262" y="9259"/>
                      <a:pt x="9237" y="10583"/>
                      <a:pt x="9237" y="10583"/>
                    </a:cubicBezTo>
                    <a:close/>
                    <a:moveTo>
                      <a:pt x="12155" y="8674"/>
                    </a:moveTo>
                    <a:cubicBezTo>
                      <a:pt x="12155" y="8674"/>
                      <a:pt x="12243" y="9744"/>
                      <a:pt x="12329" y="10814"/>
                    </a:cubicBezTo>
                    <a:cubicBezTo>
                      <a:pt x="12373" y="11348"/>
                      <a:pt x="12416" y="11882"/>
                      <a:pt x="12449" y="12283"/>
                    </a:cubicBezTo>
                    <a:cubicBezTo>
                      <a:pt x="12484" y="12683"/>
                      <a:pt x="12499" y="12953"/>
                      <a:pt x="12499" y="12953"/>
                    </a:cubicBezTo>
                    <a:lnTo>
                      <a:pt x="14541" y="11838"/>
                    </a:lnTo>
                    <a:cubicBezTo>
                      <a:pt x="14541" y="11838"/>
                      <a:pt x="14525" y="11553"/>
                      <a:pt x="14489" y="11134"/>
                    </a:cubicBezTo>
                    <a:cubicBezTo>
                      <a:pt x="14455" y="10714"/>
                      <a:pt x="14409" y="10155"/>
                      <a:pt x="14364" y="9595"/>
                    </a:cubicBezTo>
                    <a:cubicBezTo>
                      <a:pt x="14272" y="8474"/>
                      <a:pt x="14181" y="7353"/>
                      <a:pt x="14181" y="7353"/>
                    </a:cubicBezTo>
                    <a:cubicBezTo>
                      <a:pt x="14181" y="7353"/>
                      <a:pt x="12155" y="8674"/>
                      <a:pt x="12155" y="8674"/>
                    </a:cubicBezTo>
                    <a:close/>
                    <a:moveTo>
                      <a:pt x="15075" y="6772"/>
                    </a:moveTo>
                    <a:cubicBezTo>
                      <a:pt x="15075" y="6772"/>
                      <a:pt x="15168" y="7914"/>
                      <a:pt x="15261" y="9058"/>
                    </a:cubicBezTo>
                    <a:cubicBezTo>
                      <a:pt x="15308" y="9629"/>
                      <a:pt x="15354" y="10199"/>
                      <a:pt x="15389" y="10628"/>
                    </a:cubicBezTo>
                    <a:cubicBezTo>
                      <a:pt x="15426" y="11055"/>
                      <a:pt x="15441" y="11346"/>
                      <a:pt x="15441" y="11346"/>
                    </a:cubicBezTo>
                    <a:lnTo>
                      <a:pt x="17483" y="10234"/>
                    </a:lnTo>
                    <a:cubicBezTo>
                      <a:pt x="17483" y="10234"/>
                      <a:pt x="17467" y="9931"/>
                      <a:pt x="17429" y="9484"/>
                    </a:cubicBezTo>
                    <a:cubicBezTo>
                      <a:pt x="17392" y="9037"/>
                      <a:pt x="17344" y="8440"/>
                      <a:pt x="17295" y="7842"/>
                    </a:cubicBezTo>
                    <a:cubicBezTo>
                      <a:pt x="17197" y="6649"/>
                      <a:pt x="17100" y="5456"/>
                      <a:pt x="17100" y="5456"/>
                    </a:cubicBezTo>
                    <a:cubicBezTo>
                      <a:pt x="17100" y="5456"/>
                      <a:pt x="15075" y="6772"/>
                      <a:pt x="15075" y="6772"/>
                    </a:cubicBezTo>
                    <a:close/>
                    <a:moveTo>
                      <a:pt x="17994" y="4875"/>
                    </a:moveTo>
                    <a:cubicBezTo>
                      <a:pt x="17994" y="4875"/>
                      <a:pt x="18094" y="6092"/>
                      <a:pt x="18193" y="7307"/>
                    </a:cubicBezTo>
                    <a:cubicBezTo>
                      <a:pt x="18242" y="7916"/>
                      <a:pt x="18291" y="8524"/>
                      <a:pt x="18328" y="8981"/>
                    </a:cubicBezTo>
                    <a:cubicBezTo>
                      <a:pt x="18368" y="9435"/>
                      <a:pt x="18384" y="9744"/>
                      <a:pt x="18384" y="9744"/>
                    </a:cubicBezTo>
                    <a:lnTo>
                      <a:pt x="20426" y="8635"/>
                    </a:lnTo>
                    <a:cubicBezTo>
                      <a:pt x="20426" y="8635"/>
                      <a:pt x="20409" y="8314"/>
                      <a:pt x="20369" y="7838"/>
                    </a:cubicBezTo>
                    <a:cubicBezTo>
                      <a:pt x="20330" y="7364"/>
                      <a:pt x="20279" y="6730"/>
                      <a:pt x="20228" y="6096"/>
                    </a:cubicBezTo>
                    <a:cubicBezTo>
                      <a:pt x="20124" y="4829"/>
                      <a:pt x="20021" y="3560"/>
                      <a:pt x="20021" y="3560"/>
                    </a:cubicBezTo>
                    <a:cubicBezTo>
                      <a:pt x="20021" y="3560"/>
                      <a:pt x="17994" y="4875"/>
                      <a:pt x="17994" y="4875"/>
                    </a:cubicBezTo>
                    <a:close/>
                    <a:moveTo>
                      <a:pt x="0" y="14812"/>
                    </a:moveTo>
                    <a:lnTo>
                      <a:pt x="20720" y="0"/>
                    </a:lnTo>
                    <a:cubicBezTo>
                      <a:pt x="20720" y="0"/>
                      <a:pt x="20793" y="704"/>
                      <a:pt x="20878" y="1780"/>
                    </a:cubicBezTo>
                    <a:cubicBezTo>
                      <a:pt x="20966" y="2852"/>
                      <a:pt x="21083" y="4281"/>
                      <a:pt x="21200" y="5712"/>
                    </a:cubicBezTo>
                    <a:cubicBezTo>
                      <a:pt x="21257" y="6427"/>
                      <a:pt x="21314" y="7143"/>
                      <a:pt x="21368" y="7814"/>
                    </a:cubicBezTo>
                    <a:cubicBezTo>
                      <a:pt x="21411" y="8490"/>
                      <a:pt x="21451" y="9121"/>
                      <a:pt x="21486" y="9662"/>
                    </a:cubicBezTo>
                    <a:cubicBezTo>
                      <a:pt x="21554" y="10744"/>
                      <a:pt x="21600" y="11466"/>
                      <a:pt x="21600" y="11466"/>
                    </a:cubicBezTo>
                    <a:lnTo>
                      <a:pt x="535" y="21600"/>
                    </a:lnTo>
                    <a:cubicBezTo>
                      <a:pt x="535" y="21600"/>
                      <a:pt x="509" y="21172"/>
                      <a:pt x="468" y="20530"/>
                    </a:cubicBezTo>
                    <a:cubicBezTo>
                      <a:pt x="446" y="20209"/>
                      <a:pt x="427" y="19832"/>
                      <a:pt x="397" y="19433"/>
                    </a:cubicBezTo>
                    <a:cubicBezTo>
                      <a:pt x="364" y="19037"/>
                      <a:pt x="327" y="18615"/>
                      <a:pt x="290" y="18191"/>
                    </a:cubicBezTo>
                    <a:cubicBezTo>
                      <a:pt x="220" y="17345"/>
                      <a:pt x="151" y="16499"/>
                      <a:pt x="98" y="15863"/>
                    </a:cubicBezTo>
                    <a:cubicBezTo>
                      <a:pt x="53" y="15223"/>
                      <a:pt x="0" y="14812"/>
                      <a:pt x="0" y="1481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Shape 16831">
                <a:extLst>
                  <a:ext uri="{FF2B5EF4-FFF2-40B4-BE49-F238E27FC236}">
                    <a16:creationId xmlns:a16="http://schemas.microsoft.com/office/drawing/2014/main" id="{19D77062-4160-4E15-9EDA-24BD84C1C863}"/>
                  </a:ext>
                </a:extLst>
              </p:cNvPr>
              <p:cNvSpPr/>
              <p:nvPr/>
            </p:nvSpPr>
            <p:spPr>
              <a:xfrm>
                <a:off x="6925994" y="2170281"/>
                <a:ext cx="1017350" cy="7639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454" y="3973"/>
                    </a:moveTo>
                    <a:cubicBezTo>
                      <a:pt x="13454" y="3973"/>
                      <a:pt x="13366" y="3842"/>
                      <a:pt x="13235" y="3646"/>
                    </a:cubicBezTo>
                    <a:cubicBezTo>
                      <a:pt x="13097" y="3457"/>
                      <a:pt x="12913" y="3204"/>
                      <a:pt x="12728" y="2952"/>
                    </a:cubicBezTo>
                    <a:cubicBezTo>
                      <a:pt x="12360" y="2449"/>
                      <a:pt x="11991" y="1945"/>
                      <a:pt x="11991" y="1945"/>
                    </a:cubicBezTo>
                    <a:lnTo>
                      <a:pt x="10681" y="3708"/>
                    </a:lnTo>
                    <a:cubicBezTo>
                      <a:pt x="10681" y="3708"/>
                      <a:pt x="11034" y="4190"/>
                      <a:pt x="11388" y="4672"/>
                    </a:cubicBezTo>
                    <a:cubicBezTo>
                      <a:pt x="11564" y="4913"/>
                      <a:pt x="11741" y="5154"/>
                      <a:pt x="11873" y="5335"/>
                    </a:cubicBezTo>
                    <a:cubicBezTo>
                      <a:pt x="11999" y="5524"/>
                      <a:pt x="12083" y="5650"/>
                      <a:pt x="12083" y="5650"/>
                    </a:cubicBezTo>
                    <a:cubicBezTo>
                      <a:pt x="12083" y="5650"/>
                      <a:pt x="13454" y="3973"/>
                      <a:pt x="13454" y="3973"/>
                    </a:cubicBezTo>
                    <a:close/>
                    <a:moveTo>
                      <a:pt x="11343" y="6552"/>
                    </a:moveTo>
                    <a:cubicBezTo>
                      <a:pt x="11343" y="6552"/>
                      <a:pt x="11261" y="6429"/>
                      <a:pt x="11138" y="6245"/>
                    </a:cubicBezTo>
                    <a:cubicBezTo>
                      <a:pt x="11009" y="6068"/>
                      <a:pt x="10837" y="5832"/>
                      <a:pt x="10665" y="5597"/>
                    </a:cubicBezTo>
                    <a:cubicBezTo>
                      <a:pt x="10320" y="5127"/>
                      <a:pt x="9975" y="4656"/>
                      <a:pt x="9975" y="4656"/>
                    </a:cubicBezTo>
                    <a:lnTo>
                      <a:pt x="8662" y="6416"/>
                    </a:lnTo>
                    <a:cubicBezTo>
                      <a:pt x="8662" y="6416"/>
                      <a:pt x="8992" y="6865"/>
                      <a:pt x="9322" y="7314"/>
                    </a:cubicBezTo>
                    <a:cubicBezTo>
                      <a:pt x="9486" y="7539"/>
                      <a:pt x="9650" y="7764"/>
                      <a:pt x="9774" y="7933"/>
                    </a:cubicBezTo>
                    <a:cubicBezTo>
                      <a:pt x="9891" y="8108"/>
                      <a:pt x="9969" y="8226"/>
                      <a:pt x="9969" y="8226"/>
                    </a:cubicBezTo>
                    <a:cubicBezTo>
                      <a:pt x="9969" y="8226"/>
                      <a:pt x="11343" y="6552"/>
                      <a:pt x="11343" y="6552"/>
                    </a:cubicBezTo>
                    <a:close/>
                    <a:moveTo>
                      <a:pt x="9229" y="9127"/>
                    </a:moveTo>
                    <a:cubicBezTo>
                      <a:pt x="9229" y="9127"/>
                      <a:pt x="9152" y="9012"/>
                      <a:pt x="9038" y="8841"/>
                    </a:cubicBezTo>
                    <a:cubicBezTo>
                      <a:pt x="8918" y="8676"/>
                      <a:pt x="8757" y="8457"/>
                      <a:pt x="8597" y="8237"/>
                    </a:cubicBezTo>
                    <a:cubicBezTo>
                      <a:pt x="8276" y="7800"/>
                      <a:pt x="7955" y="7363"/>
                      <a:pt x="7955" y="7363"/>
                    </a:cubicBezTo>
                    <a:lnTo>
                      <a:pt x="6641" y="9119"/>
                    </a:lnTo>
                    <a:cubicBezTo>
                      <a:pt x="6641" y="9119"/>
                      <a:pt x="6947" y="9535"/>
                      <a:pt x="7252" y="9951"/>
                    </a:cubicBezTo>
                    <a:cubicBezTo>
                      <a:pt x="7404" y="10160"/>
                      <a:pt x="7561" y="10364"/>
                      <a:pt x="7671" y="10525"/>
                    </a:cubicBezTo>
                    <a:cubicBezTo>
                      <a:pt x="7780" y="10689"/>
                      <a:pt x="7852" y="10797"/>
                      <a:pt x="7852" y="10797"/>
                    </a:cubicBezTo>
                    <a:cubicBezTo>
                      <a:pt x="7852" y="10797"/>
                      <a:pt x="9229" y="9127"/>
                      <a:pt x="9229" y="9127"/>
                    </a:cubicBezTo>
                    <a:close/>
                    <a:moveTo>
                      <a:pt x="7111" y="11696"/>
                    </a:moveTo>
                    <a:cubicBezTo>
                      <a:pt x="7111" y="11696"/>
                      <a:pt x="7040" y="11591"/>
                      <a:pt x="6935" y="11432"/>
                    </a:cubicBezTo>
                    <a:cubicBezTo>
                      <a:pt x="6828" y="11274"/>
                      <a:pt x="6675" y="11077"/>
                      <a:pt x="6527" y="10874"/>
                    </a:cubicBezTo>
                    <a:cubicBezTo>
                      <a:pt x="6230" y="10469"/>
                      <a:pt x="5933" y="10065"/>
                      <a:pt x="5933" y="10065"/>
                    </a:cubicBezTo>
                    <a:lnTo>
                      <a:pt x="4617" y="11819"/>
                    </a:lnTo>
                    <a:cubicBezTo>
                      <a:pt x="4617" y="11819"/>
                      <a:pt x="4898" y="12202"/>
                      <a:pt x="5180" y="12585"/>
                    </a:cubicBezTo>
                    <a:cubicBezTo>
                      <a:pt x="5320" y="12777"/>
                      <a:pt x="5466" y="12963"/>
                      <a:pt x="5566" y="13114"/>
                    </a:cubicBezTo>
                    <a:cubicBezTo>
                      <a:pt x="5666" y="13264"/>
                      <a:pt x="5733" y="13364"/>
                      <a:pt x="5733" y="13364"/>
                    </a:cubicBezTo>
                    <a:cubicBezTo>
                      <a:pt x="5733" y="13364"/>
                      <a:pt x="7111" y="11696"/>
                      <a:pt x="7111" y="11696"/>
                    </a:cubicBezTo>
                    <a:close/>
                    <a:moveTo>
                      <a:pt x="4990" y="14262"/>
                    </a:moveTo>
                    <a:cubicBezTo>
                      <a:pt x="4990" y="14262"/>
                      <a:pt x="4735" y="13869"/>
                      <a:pt x="4454" y="13505"/>
                    </a:cubicBezTo>
                    <a:cubicBezTo>
                      <a:pt x="4180" y="13134"/>
                      <a:pt x="3907" y="12763"/>
                      <a:pt x="3907" y="12763"/>
                    </a:cubicBezTo>
                    <a:lnTo>
                      <a:pt x="2589" y="14514"/>
                    </a:lnTo>
                    <a:cubicBezTo>
                      <a:pt x="2589" y="14514"/>
                      <a:pt x="2847" y="14864"/>
                      <a:pt x="3105" y="15213"/>
                    </a:cubicBezTo>
                    <a:cubicBezTo>
                      <a:pt x="3370" y="15554"/>
                      <a:pt x="3610" y="15927"/>
                      <a:pt x="3610" y="15927"/>
                    </a:cubicBezTo>
                    <a:cubicBezTo>
                      <a:pt x="3610" y="15927"/>
                      <a:pt x="4990" y="14262"/>
                      <a:pt x="4990" y="14262"/>
                    </a:cubicBezTo>
                    <a:close/>
                    <a:moveTo>
                      <a:pt x="14256" y="5176"/>
                    </a:moveTo>
                    <a:lnTo>
                      <a:pt x="12850" y="6802"/>
                    </a:lnTo>
                    <a:cubicBezTo>
                      <a:pt x="12850" y="6802"/>
                      <a:pt x="13194" y="7297"/>
                      <a:pt x="13504" y="7830"/>
                    </a:cubicBezTo>
                    <a:cubicBezTo>
                      <a:pt x="13821" y="8355"/>
                      <a:pt x="14139" y="8881"/>
                      <a:pt x="14139" y="8881"/>
                    </a:cubicBezTo>
                    <a:lnTo>
                      <a:pt x="15602" y="7347"/>
                    </a:lnTo>
                    <a:cubicBezTo>
                      <a:pt x="15602" y="7347"/>
                      <a:pt x="15270" y="6798"/>
                      <a:pt x="14939" y="6249"/>
                    </a:cubicBezTo>
                    <a:cubicBezTo>
                      <a:pt x="14774" y="5975"/>
                      <a:pt x="14609" y="5700"/>
                      <a:pt x="14474" y="5506"/>
                    </a:cubicBezTo>
                    <a:cubicBezTo>
                      <a:pt x="14343" y="5308"/>
                      <a:pt x="14256" y="5176"/>
                      <a:pt x="14256" y="5176"/>
                    </a:cubicBezTo>
                    <a:close/>
                    <a:moveTo>
                      <a:pt x="13351" y="9706"/>
                    </a:moveTo>
                    <a:cubicBezTo>
                      <a:pt x="13351" y="9706"/>
                      <a:pt x="13041" y="9193"/>
                      <a:pt x="12731" y="8680"/>
                    </a:cubicBezTo>
                    <a:cubicBezTo>
                      <a:pt x="12428" y="8160"/>
                      <a:pt x="12092" y="7677"/>
                      <a:pt x="12092" y="7677"/>
                    </a:cubicBezTo>
                    <a:lnTo>
                      <a:pt x="10685" y="9299"/>
                    </a:lnTo>
                    <a:cubicBezTo>
                      <a:pt x="10685" y="9299"/>
                      <a:pt x="11005" y="9761"/>
                      <a:pt x="11294" y="10258"/>
                    </a:cubicBezTo>
                    <a:cubicBezTo>
                      <a:pt x="11590" y="10747"/>
                      <a:pt x="11886" y="11236"/>
                      <a:pt x="11886" y="11236"/>
                    </a:cubicBezTo>
                    <a:cubicBezTo>
                      <a:pt x="11886" y="11236"/>
                      <a:pt x="13351" y="9706"/>
                      <a:pt x="13351" y="9706"/>
                    </a:cubicBezTo>
                    <a:close/>
                    <a:moveTo>
                      <a:pt x="11098" y="12060"/>
                    </a:moveTo>
                    <a:cubicBezTo>
                      <a:pt x="11098" y="12060"/>
                      <a:pt x="10809" y="11583"/>
                      <a:pt x="10520" y="11107"/>
                    </a:cubicBezTo>
                    <a:cubicBezTo>
                      <a:pt x="10238" y="10622"/>
                      <a:pt x="9927" y="10172"/>
                      <a:pt x="9927" y="10172"/>
                    </a:cubicBezTo>
                    <a:lnTo>
                      <a:pt x="8517" y="11792"/>
                    </a:lnTo>
                    <a:cubicBezTo>
                      <a:pt x="8517" y="11792"/>
                      <a:pt x="8814" y="12220"/>
                      <a:pt x="9081" y="12681"/>
                    </a:cubicBezTo>
                    <a:cubicBezTo>
                      <a:pt x="9356" y="13134"/>
                      <a:pt x="9631" y="13587"/>
                      <a:pt x="9631" y="13587"/>
                    </a:cubicBezTo>
                    <a:cubicBezTo>
                      <a:pt x="9631" y="13587"/>
                      <a:pt x="11098" y="12060"/>
                      <a:pt x="11098" y="12060"/>
                    </a:cubicBezTo>
                    <a:close/>
                    <a:moveTo>
                      <a:pt x="8841" y="14409"/>
                    </a:moveTo>
                    <a:cubicBezTo>
                      <a:pt x="8841" y="14409"/>
                      <a:pt x="8574" y="13969"/>
                      <a:pt x="8306" y="13528"/>
                    </a:cubicBezTo>
                    <a:cubicBezTo>
                      <a:pt x="8046" y="13079"/>
                      <a:pt x="7757" y="12663"/>
                      <a:pt x="7757" y="12663"/>
                    </a:cubicBezTo>
                    <a:lnTo>
                      <a:pt x="6346" y="14280"/>
                    </a:lnTo>
                    <a:cubicBezTo>
                      <a:pt x="6345" y="14280"/>
                      <a:pt x="6619" y="14675"/>
                      <a:pt x="6865" y="15100"/>
                    </a:cubicBezTo>
                    <a:cubicBezTo>
                      <a:pt x="7119" y="15517"/>
                      <a:pt x="7373" y="15934"/>
                      <a:pt x="7373" y="15934"/>
                    </a:cubicBezTo>
                    <a:cubicBezTo>
                      <a:pt x="7373" y="15934"/>
                      <a:pt x="8841" y="14409"/>
                      <a:pt x="8841" y="14409"/>
                    </a:cubicBezTo>
                    <a:close/>
                    <a:moveTo>
                      <a:pt x="6581" y="16753"/>
                    </a:moveTo>
                    <a:cubicBezTo>
                      <a:pt x="6581" y="16753"/>
                      <a:pt x="6335" y="16349"/>
                      <a:pt x="6089" y="15944"/>
                    </a:cubicBezTo>
                    <a:cubicBezTo>
                      <a:pt x="5850" y="15532"/>
                      <a:pt x="5585" y="15149"/>
                      <a:pt x="5585" y="15149"/>
                    </a:cubicBezTo>
                    <a:lnTo>
                      <a:pt x="4172" y="16763"/>
                    </a:lnTo>
                    <a:cubicBezTo>
                      <a:pt x="4172" y="16763"/>
                      <a:pt x="4233" y="16854"/>
                      <a:pt x="4326" y="16991"/>
                    </a:cubicBezTo>
                    <a:cubicBezTo>
                      <a:pt x="4419" y="17128"/>
                      <a:pt x="4529" y="17324"/>
                      <a:pt x="4646" y="17513"/>
                    </a:cubicBezTo>
                    <a:cubicBezTo>
                      <a:pt x="4879" y="17894"/>
                      <a:pt x="5112" y="18275"/>
                      <a:pt x="5112" y="18275"/>
                    </a:cubicBezTo>
                    <a:cubicBezTo>
                      <a:pt x="5112" y="18275"/>
                      <a:pt x="6581" y="16753"/>
                      <a:pt x="6581" y="16753"/>
                    </a:cubicBezTo>
                    <a:close/>
                    <a:moveTo>
                      <a:pt x="0" y="16512"/>
                    </a:moveTo>
                    <a:cubicBezTo>
                      <a:pt x="0" y="16512"/>
                      <a:pt x="2934" y="12393"/>
                      <a:pt x="5868" y="8274"/>
                    </a:cubicBezTo>
                    <a:cubicBezTo>
                      <a:pt x="8787" y="4137"/>
                      <a:pt x="11706" y="0"/>
                      <a:pt x="11706" y="0"/>
                    </a:cubicBezTo>
                    <a:cubicBezTo>
                      <a:pt x="11706" y="0"/>
                      <a:pt x="11859" y="31"/>
                      <a:pt x="12127" y="86"/>
                    </a:cubicBezTo>
                    <a:cubicBezTo>
                      <a:pt x="12394" y="146"/>
                      <a:pt x="12788" y="217"/>
                      <a:pt x="13240" y="346"/>
                    </a:cubicBezTo>
                    <a:cubicBezTo>
                      <a:pt x="14147" y="596"/>
                      <a:pt x="15405" y="932"/>
                      <a:pt x="16631" y="1411"/>
                    </a:cubicBezTo>
                    <a:cubicBezTo>
                      <a:pt x="17246" y="1646"/>
                      <a:pt x="17885" y="1874"/>
                      <a:pt x="18458" y="2136"/>
                    </a:cubicBezTo>
                    <a:cubicBezTo>
                      <a:pt x="19035" y="2394"/>
                      <a:pt x="19579" y="2647"/>
                      <a:pt x="20048" y="2871"/>
                    </a:cubicBezTo>
                    <a:cubicBezTo>
                      <a:pt x="20520" y="3093"/>
                      <a:pt x="20910" y="3292"/>
                      <a:pt x="21176" y="3442"/>
                    </a:cubicBezTo>
                    <a:cubicBezTo>
                      <a:pt x="21446" y="3589"/>
                      <a:pt x="21600" y="3673"/>
                      <a:pt x="21600" y="3673"/>
                    </a:cubicBezTo>
                    <a:cubicBezTo>
                      <a:pt x="21600" y="3673"/>
                      <a:pt x="17033" y="8174"/>
                      <a:pt x="12465" y="12675"/>
                    </a:cubicBezTo>
                    <a:cubicBezTo>
                      <a:pt x="7876" y="17138"/>
                      <a:pt x="3287" y="21600"/>
                      <a:pt x="3287" y="21600"/>
                    </a:cubicBezTo>
                    <a:cubicBezTo>
                      <a:pt x="3287" y="21600"/>
                      <a:pt x="3236" y="21503"/>
                      <a:pt x="3159" y="21357"/>
                    </a:cubicBezTo>
                    <a:cubicBezTo>
                      <a:pt x="3079" y="21214"/>
                      <a:pt x="2984" y="21012"/>
                      <a:pt x="2872" y="20827"/>
                    </a:cubicBezTo>
                    <a:cubicBezTo>
                      <a:pt x="2651" y="20454"/>
                      <a:pt x="2429" y="20081"/>
                      <a:pt x="2429" y="20081"/>
                    </a:cubicBezTo>
                    <a:lnTo>
                      <a:pt x="3711" y="18702"/>
                    </a:lnTo>
                    <a:cubicBezTo>
                      <a:pt x="3711" y="18702"/>
                      <a:pt x="3371" y="18117"/>
                      <a:pt x="2990" y="17579"/>
                    </a:cubicBezTo>
                    <a:cubicBezTo>
                      <a:pt x="2805" y="17304"/>
                      <a:pt x="2621" y="17028"/>
                      <a:pt x="2483" y="16821"/>
                    </a:cubicBezTo>
                    <a:cubicBezTo>
                      <a:pt x="2342" y="16618"/>
                      <a:pt x="2241" y="16490"/>
                      <a:pt x="2241" y="16490"/>
                    </a:cubicBezTo>
                    <a:lnTo>
                      <a:pt x="1068" y="17960"/>
                    </a:lnTo>
                    <a:cubicBezTo>
                      <a:pt x="1068" y="17960"/>
                      <a:pt x="805" y="17593"/>
                      <a:pt x="542" y="17226"/>
                    </a:cubicBezTo>
                    <a:cubicBezTo>
                      <a:pt x="412" y="17039"/>
                      <a:pt x="281" y="16856"/>
                      <a:pt x="173" y="16730"/>
                    </a:cubicBezTo>
                    <a:cubicBezTo>
                      <a:pt x="69" y="16599"/>
                      <a:pt x="0" y="16512"/>
                      <a:pt x="0" y="16512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Shape 16832">
                <a:extLst>
                  <a:ext uri="{FF2B5EF4-FFF2-40B4-BE49-F238E27FC236}">
                    <a16:creationId xmlns:a16="http://schemas.microsoft.com/office/drawing/2014/main" id="{12B443BA-A267-4576-B516-3B6853C52428}"/>
                  </a:ext>
                </a:extLst>
              </p:cNvPr>
              <p:cNvSpPr/>
              <p:nvPr/>
            </p:nvSpPr>
            <p:spPr>
              <a:xfrm>
                <a:off x="7217393" y="2937120"/>
                <a:ext cx="589563" cy="3713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40" y="13463"/>
                    </a:moveTo>
                    <a:lnTo>
                      <a:pt x="3638" y="15621"/>
                    </a:lnTo>
                    <a:lnTo>
                      <a:pt x="5437" y="14604"/>
                    </a:lnTo>
                    <a:lnTo>
                      <a:pt x="4918" y="12364"/>
                    </a:lnTo>
                    <a:cubicBezTo>
                      <a:pt x="4918" y="12364"/>
                      <a:pt x="3140" y="13463"/>
                      <a:pt x="3140" y="13463"/>
                    </a:cubicBezTo>
                    <a:close/>
                    <a:moveTo>
                      <a:pt x="5876" y="11775"/>
                    </a:moveTo>
                    <a:lnTo>
                      <a:pt x="6405" y="14058"/>
                    </a:lnTo>
                    <a:lnTo>
                      <a:pt x="8205" y="13045"/>
                    </a:lnTo>
                    <a:lnTo>
                      <a:pt x="7656" y="10681"/>
                    </a:lnTo>
                    <a:cubicBezTo>
                      <a:pt x="7656" y="10681"/>
                      <a:pt x="5876" y="11775"/>
                      <a:pt x="5876" y="11775"/>
                    </a:cubicBezTo>
                    <a:close/>
                    <a:moveTo>
                      <a:pt x="8615" y="10093"/>
                    </a:moveTo>
                    <a:lnTo>
                      <a:pt x="9175" y="12500"/>
                    </a:lnTo>
                    <a:lnTo>
                      <a:pt x="10976" y="11492"/>
                    </a:lnTo>
                    <a:lnTo>
                      <a:pt x="10395" y="9003"/>
                    </a:lnTo>
                    <a:cubicBezTo>
                      <a:pt x="10395" y="9003"/>
                      <a:pt x="8615" y="10093"/>
                      <a:pt x="8615" y="10093"/>
                    </a:cubicBezTo>
                    <a:close/>
                    <a:moveTo>
                      <a:pt x="11355" y="8417"/>
                    </a:moveTo>
                    <a:lnTo>
                      <a:pt x="11946" y="10949"/>
                    </a:lnTo>
                    <a:lnTo>
                      <a:pt x="13748" y="9946"/>
                    </a:lnTo>
                    <a:lnTo>
                      <a:pt x="13137" y="7331"/>
                    </a:lnTo>
                    <a:cubicBezTo>
                      <a:pt x="13137" y="7331"/>
                      <a:pt x="11355" y="8417"/>
                      <a:pt x="11355" y="8417"/>
                    </a:cubicBezTo>
                    <a:close/>
                    <a:moveTo>
                      <a:pt x="14097" y="6747"/>
                    </a:moveTo>
                    <a:lnTo>
                      <a:pt x="14718" y="9406"/>
                    </a:lnTo>
                    <a:lnTo>
                      <a:pt x="16521" y="8407"/>
                    </a:lnTo>
                    <a:lnTo>
                      <a:pt x="15880" y="5667"/>
                    </a:lnTo>
                    <a:cubicBezTo>
                      <a:pt x="15880" y="5667"/>
                      <a:pt x="14097" y="6747"/>
                      <a:pt x="14097" y="6747"/>
                    </a:cubicBezTo>
                    <a:close/>
                    <a:moveTo>
                      <a:pt x="3890" y="16869"/>
                    </a:moveTo>
                    <a:lnTo>
                      <a:pt x="4320" y="19060"/>
                    </a:lnTo>
                    <a:lnTo>
                      <a:pt x="6145" y="18174"/>
                    </a:lnTo>
                    <a:lnTo>
                      <a:pt x="5698" y="15900"/>
                    </a:lnTo>
                    <a:cubicBezTo>
                      <a:pt x="5698" y="15900"/>
                      <a:pt x="3890" y="16869"/>
                      <a:pt x="3890" y="16869"/>
                    </a:cubicBezTo>
                    <a:close/>
                    <a:moveTo>
                      <a:pt x="6672" y="15379"/>
                    </a:moveTo>
                    <a:lnTo>
                      <a:pt x="7129" y="17698"/>
                    </a:lnTo>
                    <a:lnTo>
                      <a:pt x="8955" y="16817"/>
                    </a:lnTo>
                    <a:lnTo>
                      <a:pt x="8482" y="14415"/>
                    </a:lnTo>
                    <a:cubicBezTo>
                      <a:pt x="8482" y="14415"/>
                      <a:pt x="6672" y="15379"/>
                      <a:pt x="6672" y="15379"/>
                    </a:cubicBezTo>
                    <a:close/>
                    <a:moveTo>
                      <a:pt x="9456" y="13898"/>
                    </a:moveTo>
                    <a:lnTo>
                      <a:pt x="9939" y="16343"/>
                    </a:lnTo>
                    <a:lnTo>
                      <a:pt x="11767" y="15465"/>
                    </a:lnTo>
                    <a:lnTo>
                      <a:pt x="11266" y="12936"/>
                    </a:lnTo>
                    <a:cubicBezTo>
                      <a:pt x="11266" y="12936"/>
                      <a:pt x="9456" y="13898"/>
                      <a:pt x="9456" y="13898"/>
                    </a:cubicBezTo>
                    <a:close/>
                    <a:moveTo>
                      <a:pt x="12241" y="12420"/>
                    </a:moveTo>
                    <a:lnTo>
                      <a:pt x="12752" y="14994"/>
                    </a:lnTo>
                    <a:lnTo>
                      <a:pt x="14580" y="14121"/>
                    </a:lnTo>
                    <a:lnTo>
                      <a:pt x="14053" y="11464"/>
                    </a:lnTo>
                    <a:cubicBezTo>
                      <a:pt x="14053" y="11464"/>
                      <a:pt x="12241" y="12420"/>
                      <a:pt x="12241" y="12420"/>
                    </a:cubicBezTo>
                    <a:close/>
                    <a:moveTo>
                      <a:pt x="15028" y="10950"/>
                    </a:moveTo>
                    <a:lnTo>
                      <a:pt x="15565" y="13653"/>
                    </a:lnTo>
                    <a:lnTo>
                      <a:pt x="17395" y="12784"/>
                    </a:lnTo>
                    <a:lnTo>
                      <a:pt x="16841" y="9998"/>
                    </a:lnTo>
                    <a:cubicBezTo>
                      <a:pt x="16841" y="9998"/>
                      <a:pt x="15028" y="10950"/>
                      <a:pt x="15028" y="10950"/>
                    </a:cubicBezTo>
                    <a:close/>
                    <a:moveTo>
                      <a:pt x="0" y="13918"/>
                    </a:moveTo>
                    <a:cubicBezTo>
                      <a:pt x="0" y="13918"/>
                      <a:pt x="5396" y="10412"/>
                      <a:pt x="10790" y="6906"/>
                    </a:cubicBezTo>
                    <a:cubicBezTo>
                      <a:pt x="16195" y="3453"/>
                      <a:pt x="21600" y="0"/>
                      <a:pt x="21600" y="0"/>
                    </a:cubicBezTo>
                    <a:cubicBezTo>
                      <a:pt x="21600" y="0"/>
                      <a:pt x="21434" y="917"/>
                      <a:pt x="21185" y="2293"/>
                    </a:cubicBezTo>
                    <a:cubicBezTo>
                      <a:pt x="20922" y="3662"/>
                      <a:pt x="20609" y="5430"/>
                      <a:pt x="20206" y="7191"/>
                    </a:cubicBezTo>
                    <a:cubicBezTo>
                      <a:pt x="19808" y="8953"/>
                      <a:pt x="19397" y="10663"/>
                      <a:pt x="19086" y="11920"/>
                    </a:cubicBezTo>
                    <a:cubicBezTo>
                      <a:pt x="18935" y="12547"/>
                      <a:pt x="18783" y="13075"/>
                      <a:pt x="18683" y="13440"/>
                    </a:cubicBezTo>
                    <a:cubicBezTo>
                      <a:pt x="18581" y="13805"/>
                      <a:pt x="18523" y="14013"/>
                      <a:pt x="18523" y="14013"/>
                    </a:cubicBezTo>
                    <a:cubicBezTo>
                      <a:pt x="18523" y="14013"/>
                      <a:pt x="14328" y="15895"/>
                      <a:pt x="10133" y="17777"/>
                    </a:cubicBezTo>
                    <a:cubicBezTo>
                      <a:pt x="5944" y="19689"/>
                      <a:pt x="1754" y="21600"/>
                      <a:pt x="1754" y="21600"/>
                    </a:cubicBezTo>
                    <a:cubicBezTo>
                      <a:pt x="1754" y="21600"/>
                      <a:pt x="1658" y="21002"/>
                      <a:pt x="1521" y="20423"/>
                    </a:cubicBezTo>
                    <a:cubicBezTo>
                      <a:pt x="1396" y="19839"/>
                      <a:pt x="1271" y="19256"/>
                      <a:pt x="1271" y="19256"/>
                    </a:cubicBezTo>
                    <a:lnTo>
                      <a:pt x="2815" y="18457"/>
                    </a:lnTo>
                    <a:cubicBezTo>
                      <a:pt x="2815" y="18457"/>
                      <a:pt x="2655" y="17617"/>
                      <a:pt x="2493" y="16777"/>
                    </a:cubicBezTo>
                    <a:cubicBezTo>
                      <a:pt x="2303" y="15952"/>
                      <a:pt x="2114" y="15128"/>
                      <a:pt x="2114" y="15128"/>
                    </a:cubicBezTo>
                    <a:lnTo>
                      <a:pt x="538" y="16069"/>
                    </a:lnTo>
                    <a:cubicBezTo>
                      <a:pt x="538" y="16069"/>
                      <a:pt x="406" y="15530"/>
                      <a:pt x="272" y="14991"/>
                    </a:cubicBezTo>
                    <a:cubicBezTo>
                      <a:pt x="207" y="14722"/>
                      <a:pt x="141" y="14451"/>
                      <a:pt x="92" y="14249"/>
                    </a:cubicBezTo>
                    <a:cubicBezTo>
                      <a:pt x="43" y="14047"/>
                      <a:pt x="0" y="13918"/>
                      <a:pt x="0" y="13918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9" name="Shape 16833">
                <a:extLst>
                  <a:ext uri="{FF2B5EF4-FFF2-40B4-BE49-F238E27FC236}">
                    <a16:creationId xmlns:a16="http://schemas.microsoft.com/office/drawing/2014/main" id="{97F370AF-0D2A-499F-B44B-35987DD41720}"/>
                  </a:ext>
                </a:extLst>
              </p:cNvPr>
              <p:cNvSpPr/>
              <p:nvPr/>
            </p:nvSpPr>
            <p:spPr>
              <a:xfrm>
                <a:off x="6670381" y="2016914"/>
                <a:ext cx="551461" cy="70926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520" y="14822"/>
                    </a:moveTo>
                    <a:cubicBezTo>
                      <a:pt x="2520" y="14822"/>
                      <a:pt x="2605" y="14858"/>
                      <a:pt x="2723" y="14924"/>
                    </a:cubicBezTo>
                    <a:cubicBezTo>
                      <a:pt x="2843" y="14988"/>
                      <a:pt x="3003" y="15073"/>
                      <a:pt x="3163" y="15159"/>
                    </a:cubicBezTo>
                    <a:cubicBezTo>
                      <a:pt x="3484" y="15328"/>
                      <a:pt x="3804" y="15498"/>
                      <a:pt x="3804" y="15498"/>
                    </a:cubicBezTo>
                    <a:lnTo>
                      <a:pt x="4932" y="14176"/>
                    </a:lnTo>
                    <a:cubicBezTo>
                      <a:pt x="4932" y="14176"/>
                      <a:pt x="4599" y="14000"/>
                      <a:pt x="4266" y="13824"/>
                    </a:cubicBezTo>
                    <a:cubicBezTo>
                      <a:pt x="4100" y="13736"/>
                      <a:pt x="3934" y="13648"/>
                      <a:pt x="3810" y="13581"/>
                    </a:cubicBezTo>
                    <a:cubicBezTo>
                      <a:pt x="3686" y="13513"/>
                      <a:pt x="3599" y="13475"/>
                      <a:pt x="3599" y="13475"/>
                    </a:cubicBezTo>
                    <a:cubicBezTo>
                      <a:pt x="3599" y="13475"/>
                      <a:pt x="2520" y="14822"/>
                      <a:pt x="2520" y="14822"/>
                    </a:cubicBezTo>
                    <a:close/>
                    <a:moveTo>
                      <a:pt x="4180" y="12749"/>
                    </a:moveTo>
                    <a:cubicBezTo>
                      <a:pt x="4180" y="12749"/>
                      <a:pt x="4286" y="12796"/>
                      <a:pt x="4461" y="12888"/>
                    </a:cubicBezTo>
                    <a:cubicBezTo>
                      <a:pt x="4637" y="12978"/>
                      <a:pt x="4890" y="13106"/>
                      <a:pt x="5194" y="13260"/>
                    </a:cubicBezTo>
                    <a:cubicBezTo>
                      <a:pt x="5799" y="13569"/>
                      <a:pt x="6624" y="13959"/>
                      <a:pt x="7395" y="14415"/>
                    </a:cubicBezTo>
                    <a:cubicBezTo>
                      <a:pt x="8179" y="14853"/>
                      <a:pt x="8972" y="15283"/>
                      <a:pt x="9525" y="15648"/>
                    </a:cubicBezTo>
                    <a:cubicBezTo>
                      <a:pt x="10094" y="15998"/>
                      <a:pt x="10472" y="16232"/>
                      <a:pt x="10472" y="16232"/>
                    </a:cubicBezTo>
                    <a:lnTo>
                      <a:pt x="11775" y="15011"/>
                    </a:lnTo>
                    <a:cubicBezTo>
                      <a:pt x="11775" y="15011"/>
                      <a:pt x="11383" y="14769"/>
                      <a:pt x="10795" y="14407"/>
                    </a:cubicBezTo>
                    <a:cubicBezTo>
                      <a:pt x="10222" y="14029"/>
                      <a:pt x="9404" y="13582"/>
                      <a:pt x="8590" y="13129"/>
                    </a:cubicBezTo>
                    <a:cubicBezTo>
                      <a:pt x="7791" y="12658"/>
                      <a:pt x="6940" y="12252"/>
                      <a:pt x="6311" y="11933"/>
                    </a:cubicBezTo>
                    <a:cubicBezTo>
                      <a:pt x="5996" y="11773"/>
                      <a:pt x="5735" y="11640"/>
                      <a:pt x="5551" y="11548"/>
                    </a:cubicBezTo>
                    <a:cubicBezTo>
                      <a:pt x="5369" y="11453"/>
                      <a:pt x="5262" y="11403"/>
                      <a:pt x="5262" y="11403"/>
                    </a:cubicBezTo>
                    <a:cubicBezTo>
                      <a:pt x="5262" y="11403"/>
                      <a:pt x="4180" y="12749"/>
                      <a:pt x="4180" y="12749"/>
                    </a:cubicBezTo>
                    <a:close/>
                    <a:moveTo>
                      <a:pt x="5845" y="10679"/>
                    </a:moveTo>
                    <a:cubicBezTo>
                      <a:pt x="5845" y="10679"/>
                      <a:pt x="6272" y="10895"/>
                      <a:pt x="6914" y="11218"/>
                    </a:cubicBezTo>
                    <a:cubicBezTo>
                      <a:pt x="7554" y="11542"/>
                      <a:pt x="8420" y="11959"/>
                      <a:pt x="9235" y="12437"/>
                    </a:cubicBezTo>
                    <a:cubicBezTo>
                      <a:pt x="10064" y="12897"/>
                      <a:pt x="10896" y="13354"/>
                      <a:pt x="11481" y="13738"/>
                    </a:cubicBezTo>
                    <a:cubicBezTo>
                      <a:pt x="12080" y="14107"/>
                      <a:pt x="12479" y="14353"/>
                      <a:pt x="12479" y="14353"/>
                    </a:cubicBezTo>
                    <a:lnTo>
                      <a:pt x="13786" y="13134"/>
                    </a:lnTo>
                    <a:cubicBezTo>
                      <a:pt x="13786" y="13134"/>
                      <a:pt x="13373" y="12879"/>
                      <a:pt x="12754" y="12498"/>
                    </a:cubicBezTo>
                    <a:cubicBezTo>
                      <a:pt x="12441" y="12311"/>
                      <a:pt x="12093" y="12074"/>
                      <a:pt x="11690" y="11853"/>
                    </a:cubicBezTo>
                    <a:cubicBezTo>
                      <a:pt x="11288" y="11629"/>
                      <a:pt x="10860" y="11391"/>
                      <a:pt x="10433" y="11152"/>
                    </a:cubicBezTo>
                    <a:cubicBezTo>
                      <a:pt x="9591" y="10659"/>
                      <a:pt x="8696" y="10226"/>
                      <a:pt x="8033" y="9892"/>
                    </a:cubicBezTo>
                    <a:cubicBezTo>
                      <a:pt x="7371" y="9557"/>
                      <a:pt x="6929" y="9334"/>
                      <a:pt x="6929" y="9334"/>
                    </a:cubicBezTo>
                    <a:cubicBezTo>
                      <a:pt x="6929" y="9334"/>
                      <a:pt x="5845" y="10679"/>
                      <a:pt x="5845" y="10679"/>
                    </a:cubicBezTo>
                    <a:close/>
                    <a:moveTo>
                      <a:pt x="7514" y="8610"/>
                    </a:moveTo>
                    <a:cubicBezTo>
                      <a:pt x="7514" y="8610"/>
                      <a:pt x="7964" y="8837"/>
                      <a:pt x="8639" y="9178"/>
                    </a:cubicBezTo>
                    <a:cubicBezTo>
                      <a:pt x="9313" y="9517"/>
                      <a:pt x="10221" y="9959"/>
                      <a:pt x="11078" y="10461"/>
                    </a:cubicBezTo>
                    <a:cubicBezTo>
                      <a:pt x="11513" y="10704"/>
                      <a:pt x="11949" y="10946"/>
                      <a:pt x="12358" y="11174"/>
                    </a:cubicBezTo>
                    <a:cubicBezTo>
                      <a:pt x="12767" y="11401"/>
                      <a:pt x="13121" y="11640"/>
                      <a:pt x="13440" y="11831"/>
                    </a:cubicBezTo>
                    <a:cubicBezTo>
                      <a:pt x="14070" y="12219"/>
                      <a:pt x="14490" y="12478"/>
                      <a:pt x="14490" y="12478"/>
                    </a:cubicBezTo>
                    <a:lnTo>
                      <a:pt x="15798" y="11260"/>
                    </a:lnTo>
                    <a:cubicBezTo>
                      <a:pt x="15798" y="11260"/>
                      <a:pt x="15365" y="10993"/>
                      <a:pt x="14715" y="10592"/>
                    </a:cubicBezTo>
                    <a:cubicBezTo>
                      <a:pt x="14388" y="10395"/>
                      <a:pt x="14018" y="10150"/>
                      <a:pt x="13599" y="9914"/>
                    </a:cubicBezTo>
                    <a:cubicBezTo>
                      <a:pt x="13177" y="9679"/>
                      <a:pt x="12728" y="9428"/>
                      <a:pt x="12279" y="9178"/>
                    </a:cubicBezTo>
                    <a:cubicBezTo>
                      <a:pt x="11394" y="8661"/>
                      <a:pt x="10458" y="8202"/>
                      <a:pt x="9760" y="7853"/>
                    </a:cubicBezTo>
                    <a:cubicBezTo>
                      <a:pt x="9065" y="7501"/>
                      <a:pt x="8601" y="7267"/>
                      <a:pt x="8601" y="7267"/>
                    </a:cubicBezTo>
                    <a:cubicBezTo>
                      <a:pt x="8601" y="7267"/>
                      <a:pt x="7514" y="8610"/>
                      <a:pt x="7514" y="8610"/>
                    </a:cubicBezTo>
                    <a:close/>
                    <a:moveTo>
                      <a:pt x="9186" y="6544"/>
                    </a:moveTo>
                    <a:cubicBezTo>
                      <a:pt x="9186" y="6544"/>
                      <a:pt x="9658" y="6783"/>
                      <a:pt x="10365" y="7139"/>
                    </a:cubicBezTo>
                    <a:cubicBezTo>
                      <a:pt x="11075" y="7494"/>
                      <a:pt x="12026" y="7962"/>
                      <a:pt x="12926" y="8488"/>
                    </a:cubicBezTo>
                    <a:cubicBezTo>
                      <a:pt x="13382" y="8742"/>
                      <a:pt x="13840" y="8997"/>
                      <a:pt x="14267" y="9236"/>
                    </a:cubicBezTo>
                    <a:cubicBezTo>
                      <a:pt x="14694" y="9477"/>
                      <a:pt x="15069" y="9725"/>
                      <a:pt x="15403" y="9926"/>
                    </a:cubicBezTo>
                    <a:cubicBezTo>
                      <a:pt x="16064" y="10333"/>
                      <a:pt x="16504" y="10605"/>
                      <a:pt x="16504" y="10605"/>
                    </a:cubicBezTo>
                    <a:lnTo>
                      <a:pt x="17816" y="9387"/>
                    </a:lnTo>
                    <a:cubicBezTo>
                      <a:pt x="17816" y="9387"/>
                      <a:pt x="17362" y="9108"/>
                      <a:pt x="16680" y="8688"/>
                    </a:cubicBezTo>
                    <a:cubicBezTo>
                      <a:pt x="16338" y="8481"/>
                      <a:pt x="15949" y="8227"/>
                      <a:pt x="15512" y="7977"/>
                    </a:cubicBezTo>
                    <a:cubicBezTo>
                      <a:pt x="15070" y="7731"/>
                      <a:pt x="14600" y="7468"/>
                      <a:pt x="14129" y="7205"/>
                    </a:cubicBezTo>
                    <a:cubicBezTo>
                      <a:pt x="13654" y="6947"/>
                      <a:pt x="13195" y="6670"/>
                      <a:pt x="12738" y="6443"/>
                    </a:cubicBezTo>
                    <a:cubicBezTo>
                      <a:pt x="12281" y="6213"/>
                      <a:pt x="11856" y="5999"/>
                      <a:pt x="11491" y="5816"/>
                    </a:cubicBezTo>
                    <a:cubicBezTo>
                      <a:pt x="10761" y="5448"/>
                      <a:pt x="10274" y="5203"/>
                      <a:pt x="10274" y="5203"/>
                    </a:cubicBezTo>
                    <a:cubicBezTo>
                      <a:pt x="10274" y="5203"/>
                      <a:pt x="9186" y="6544"/>
                      <a:pt x="9186" y="6544"/>
                    </a:cubicBezTo>
                    <a:close/>
                    <a:moveTo>
                      <a:pt x="9145" y="18557"/>
                    </a:moveTo>
                    <a:lnTo>
                      <a:pt x="10289" y="19372"/>
                    </a:lnTo>
                    <a:lnTo>
                      <a:pt x="11660" y="18196"/>
                    </a:lnTo>
                    <a:lnTo>
                      <a:pt x="10470" y="17353"/>
                    </a:lnTo>
                    <a:cubicBezTo>
                      <a:pt x="10470" y="17353"/>
                      <a:pt x="9145" y="18557"/>
                      <a:pt x="9145" y="18557"/>
                    </a:cubicBezTo>
                    <a:close/>
                    <a:moveTo>
                      <a:pt x="11186" y="16704"/>
                    </a:moveTo>
                    <a:lnTo>
                      <a:pt x="12399" y="17563"/>
                    </a:lnTo>
                    <a:lnTo>
                      <a:pt x="13772" y="16390"/>
                    </a:lnTo>
                    <a:lnTo>
                      <a:pt x="12515" y="15500"/>
                    </a:lnTo>
                    <a:cubicBezTo>
                      <a:pt x="12515" y="15500"/>
                      <a:pt x="11186" y="16704"/>
                      <a:pt x="11186" y="16704"/>
                    </a:cubicBezTo>
                    <a:close/>
                    <a:moveTo>
                      <a:pt x="13231" y="14853"/>
                    </a:moveTo>
                    <a:lnTo>
                      <a:pt x="14512" y="15758"/>
                    </a:lnTo>
                    <a:lnTo>
                      <a:pt x="15888" y="14585"/>
                    </a:lnTo>
                    <a:lnTo>
                      <a:pt x="14562" y="13651"/>
                    </a:lnTo>
                    <a:cubicBezTo>
                      <a:pt x="14562" y="13651"/>
                      <a:pt x="13231" y="14853"/>
                      <a:pt x="13231" y="14853"/>
                    </a:cubicBezTo>
                    <a:close/>
                    <a:moveTo>
                      <a:pt x="15280" y="13004"/>
                    </a:moveTo>
                    <a:lnTo>
                      <a:pt x="16630" y="13953"/>
                    </a:lnTo>
                    <a:lnTo>
                      <a:pt x="18007" y="12783"/>
                    </a:lnTo>
                    <a:lnTo>
                      <a:pt x="16615" y="11803"/>
                    </a:lnTo>
                    <a:cubicBezTo>
                      <a:pt x="16615" y="11803"/>
                      <a:pt x="15280" y="13004"/>
                      <a:pt x="15280" y="13004"/>
                    </a:cubicBezTo>
                    <a:close/>
                    <a:moveTo>
                      <a:pt x="17333" y="11157"/>
                    </a:moveTo>
                    <a:lnTo>
                      <a:pt x="18749" y="12153"/>
                    </a:lnTo>
                    <a:lnTo>
                      <a:pt x="20129" y="10984"/>
                    </a:lnTo>
                    <a:lnTo>
                      <a:pt x="18669" y="9958"/>
                    </a:lnTo>
                    <a:cubicBezTo>
                      <a:pt x="18669" y="9958"/>
                      <a:pt x="17333" y="11157"/>
                      <a:pt x="17333" y="11157"/>
                    </a:cubicBezTo>
                    <a:close/>
                    <a:moveTo>
                      <a:pt x="9729" y="16864"/>
                    </a:moveTo>
                    <a:lnTo>
                      <a:pt x="8488" y="16065"/>
                    </a:lnTo>
                    <a:lnTo>
                      <a:pt x="7233" y="17316"/>
                    </a:lnTo>
                    <a:lnTo>
                      <a:pt x="8428" y="18087"/>
                    </a:lnTo>
                    <a:cubicBezTo>
                      <a:pt x="8428" y="18087"/>
                      <a:pt x="9729" y="16864"/>
                      <a:pt x="9729" y="16864"/>
                    </a:cubicBezTo>
                    <a:close/>
                    <a:moveTo>
                      <a:pt x="7387" y="15477"/>
                    </a:moveTo>
                    <a:lnTo>
                      <a:pt x="6099" y="14724"/>
                    </a:lnTo>
                    <a:lnTo>
                      <a:pt x="4930" y="16024"/>
                    </a:lnTo>
                    <a:lnTo>
                      <a:pt x="6171" y="16752"/>
                    </a:lnTo>
                    <a:cubicBezTo>
                      <a:pt x="6171" y="16752"/>
                      <a:pt x="7387" y="15477"/>
                      <a:pt x="7387" y="15477"/>
                    </a:cubicBezTo>
                    <a:close/>
                    <a:moveTo>
                      <a:pt x="0" y="16596"/>
                    </a:moveTo>
                    <a:cubicBezTo>
                      <a:pt x="0" y="16596"/>
                      <a:pt x="3200" y="12440"/>
                      <a:pt x="6401" y="8284"/>
                    </a:cubicBezTo>
                    <a:cubicBezTo>
                      <a:pt x="9633" y="4142"/>
                      <a:pt x="12865" y="0"/>
                      <a:pt x="12865" y="0"/>
                    </a:cubicBezTo>
                    <a:cubicBezTo>
                      <a:pt x="12865" y="0"/>
                      <a:pt x="13034" y="164"/>
                      <a:pt x="13329" y="450"/>
                    </a:cubicBezTo>
                    <a:cubicBezTo>
                      <a:pt x="13629" y="727"/>
                      <a:pt x="14024" y="1161"/>
                      <a:pt x="14498" y="1667"/>
                    </a:cubicBezTo>
                    <a:cubicBezTo>
                      <a:pt x="14968" y="2178"/>
                      <a:pt x="15522" y="2754"/>
                      <a:pt x="16077" y="3395"/>
                    </a:cubicBezTo>
                    <a:cubicBezTo>
                      <a:pt x="16611" y="4040"/>
                      <a:pt x="17179" y="4728"/>
                      <a:pt x="17749" y="5417"/>
                    </a:cubicBezTo>
                    <a:cubicBezTo>
                      <a:pt x="18821" y="6824"/>
                      <a:pt x="19838" y="8197"/>
                      <a:pt x="20499" y="9279"/>
                    </a:cubicBezTo>
                    <a:cubicBezTo>
                      <a:pt x="20835" y="9808"/>
                      <a:pt x="21116" y="10249"/>
                      <a:pt x="21312" y="10557"/>
                    </a:cubicBezTo>
                    <a:cubicBezTo>
                      <a:pt x="21410" y="10709"/>
                      <a:pt x="21481" y="10832"/>
                      <a:pt x="21528" y="10918"/>
                    </a:cubicBezTo>
                    <a:cubicBezTo>
                      <a:pt x="21575" y="11003"/>
                      <a:pt x="21600" y="11048"/>
                      <a:pt x="21600" y="11048"/>
                    </a:cubicBezTo>
                    <a:cubicBezTo>
                      <a:pt x="21600" y="11048"/>
                      <a:pt x="18399" y="13681"/>
                      <a:pt x="15197" y="16313"/>
                    </a:cubicBezTo>
                    <a:cubicBezTo>
                      <a:pt x="12010" y="18956"/>
                      <a:pt x="8824" y="21600"/>
                      <a:pt x="8824" y="21600"/>
                    </a:cubicBezTo>
                    <a:lnTo>
                      <a:pt x="7559" y="20750"/>
                    </a:lnTo>
                    <a:lnTo>
                      <a:pt x="8703" y="19734"/>
                    </a:lnTo>
                    <a:cubicBezTo>
                      <a:pt x="8703" y="19734"/>
                      <a:pt x="8610" y="19669"/>
                      <a:pt x="8447" y="19557"/>
                    </a:cubicBezTo>
                    <a:cubicBezTo>
                      <a:pt x="8282" y="19445"/>
                      <a:pt x="8057" y="19277"/>
                      <a:pt x="7758" y="19102"/>
                    </a:cubicBezTo>
                    <a:cubicBezTo>
                      <a:pt x="7465" y="18921"/>
                      <a:pt x="7124" y="18710"/>
                      <a:pt x="6758" y="18484"/>
                    </a:cubicBezTo>
                    <a:cubicBezTo>
                      <a:pt x="6394" y="18256"/>
                      <a:pt x="6011" y="18007"/>
                      <a:pt x="5598" y="17790"/>
                    </a:cubicBezTo>
                    <a:cubicBezTo>
                      <a:pt x="4782" y="17344"/>
                      <a:pt x="3996" y="16864"/>
                      <a:pt x="3354" y="16566"/>
                    </a:cubicBezTo>
                    <a:cubicBezTo>
                      <a:pt x="2728" y="16248"/>
                      <a:pt x="2311" y="16036"/>
                      <a:pt x="2311" y="16036"/>
                    </a:cubicBezTo>
                    <a:lnTo>
                      <a:pt x="1343" y="17215"/>
                    </a:lnTo>
                    <a:cubicBezTo>
                      <a:pt x="1343" y="17215"/>
                      <a:pt x="1261" y="17173"/>
                      <a:pt x="1139" y="17111"/>
                    </a:cubicBezTo>
                    <a:cubicBezTo>
                      <a:pt x="1018" y="17046"/>
                      <a:pt x="850" y="16969"/>
                      <a:pt x="678" y="16897"/>
                    </a:cubicBezTo>
                    <a:cubicBezTo>
                      <a:pt x="339" y="16746"/>
                      <a:pt x="0" y="16596"/>
                      <a:pt x="0" y="16596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0" name="Shape 16834">
                <a:extLst>
                  <a:ext uri="{FF2B5EF4-FFF2-40B4-BE49-F238E27FC236}">
                    <a16:creationId xmlns:a16="http://schemas.microsoft.com/office/drawing/2014/main" id="{FC792294-EC05-4C7D-800C-BA9EE33AA3BF}"/>
                  </a:ext>
                </a:extLst>
              </p:cNvPr>
              <p:cNvSpPr/>
              <p:nvPr/>
            </p:nvSpPr>
            <p:spPr>
              <a:xfrm>
                <a:off x="7309413" y="3453458"/>
                <a:ext cx="323131" cy="23278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442" y="18887"/>
                    </a:moveTo>
                    <a:cubicBezTo>
                      <a:pt x="15442" y="18887"/>
                      <a:pt x="15424" y="17913"/>
                      <a:pt x="15398" y="16450"/>
                    </a:cubicBezTo>
                    <a:cubicBezTo>
                      <a:pt x="15378" y="15720"/>
                      <a:pt x="15390" y="14863"/>
                      <a:pt x="15343" y="13952"/>
                    </a:cubicBezTo>
                    <a:cubicBezTo>
                      <a:pt x="15292" y="13043"/>
                      <a:pt x="15237" y="12072"/>
                      <a:pt x="15182" y="11102"/>
                    </a:cubicBezTo>
                    <a:cubicBezTo>
                      <a:pt x="15061" y="9162"/>
                      <a:pt x="15013" y="7212"/>
                      <a:pt x="14839" y="5770"/>
                    </a:cubicBezTo>
                    <a:cubicBezTo>
                      <a:pt x="14706" y="4325"/>
                      <a:pt x="14617" y="3360"/>
                      <a:pt x="14617" y="3360"/>
                    </a:cubicBezTo>
                    <a:lnTo>
                      <a:pt x="11968" y="3836"/>
                    </a:lnTo>
                    <a:cubicBezTo>
                      <a:pt x="11968" y="3836"/>
                      <a:pt x="12054" y="4776"/>
                      <a:pt x="12184" y="6183"/>
                    </a:cubicBezTo>
                    <a:cubicBezTo>
                      <a:pt x="12354" y="7584"/>
                      <a:pt x="12399" y="9486"/>
                      <a:pt x="12517" y="11374"/>
                    </a:cubicBezTo>
                    <a:cubicBezTo>
                      <a:pt x="12571" y="12319"/>
                      <a:pt x="12624" y="13265"/>
                      <a:pt x="12675" y="14151"/>
                    </a:cubicBezTo>
                    <a:cubicBezTo>
                      <a:pt x="12720" y="15037"/>
                      <a:pt x="12709" y="15871"/>
                      <a:pt x="12729" y="16583"/>
                    </a:cubicBezTo>
                    <a:cubicBezTo>
                      <a:pt x="12754" y="18007"/>
                      <a:pt x="12769" y="18957"/>
                      <a:pt x="12769" y="18957"/>
                    </a:cubicBezTo>
                    <a:cubicBezTo>
                      <a:pt x="12769" y="18957"/>
                      <a:pt x="15442" y="18887"/>
                      <a:pt x="15442" y="18887"/>
                    </a:cubicBezTo>
                    <a:close/>
                    <a:moveTo>
                      <a:pt x="10727" y="19011"/>
                    </a:moveTo>
                    <a:cubicBezTo>
                      <a:pt x="10727" y="19011"/>
                      <a:pt x="10711" y="18080"/>
                      <a:pt x="10686" y="16685"/>
                    </a:cubicBezTo>
                    <a:cubicBezTo>
                      <a:pt x="10667" y="15987"/>
                      <a:pt x="10678" y="15171"/>
                      <a:pt x="10633" y="14302"/>
                    </a:cubicBezTo>
                    <a:cubicBezTo>
                      <a:pt x="10584" y="13433"/>
                      <a:pt x="10531" y="12508"/>
                      <a:pt x="10478" y="11582"/>
                    </a:cubicBezTo>
                    <a:cubicBezTo>
                      <a:pt x="10362" y="9733"/>
                      <a:pt x="10320" y="7871"/>
                      <a:pt x="10154" y="6498"/>
                    </a:cubicBezTo>
                    <a:cubicBezTo>
                      <a:pt x="10025" y="5119"/>
                      <a:pt x="9940" y="4200"/>
                      <a:pt x="9940" y="4200"/>
                    </a:cubicBezTo>
                    <a:lnTo>
                      <a:pt x="7291" y="4675"/>
                    </a:lnTo>
                    <a:cubicBezTo>
                      <a:pt x="7291" y="4675"/>
                      <a:pt x="7373" y="5569"/>
                      <a:pt x="7499" y="6911"/>
                    </a:cubicBezTo>
                    <a:cubicBezTo>
                      <a:pt x="7663" y="8245"/>
                      <a:pt x="7700" y="10055"/>
                      <a:pt x="7814" y="11855"/>
                    </a:cubicBezTo>
                    <a:cubicBezTo>
                      <a:pt x="7865" y="12755"/>
                      <a:pt x="7918" y="13655"/>
                      <a:pt x="7966" y="14499"/>
                    </a:cubicBezTo>
                    <a:cubicBezTo>
                      <a:pt x="8011" y="15344"/>
                      <a:pt x="7997" y="16141"/>
                      <a:pt x="8015" y="16817"/>
                    </a:cubicBezTo>
                    <a:cubicBezTo>
                      <a:pt x="8040" y="18176"/>
                      <a:pt x="8056" y="19081"/>
                      <a:pt x="8056" y="19081"/>
                    </a:cubicBezTo>
                    <a:cubicBezTo>
                      <a:pt x="8056" y="19081"/>
                      <a:pt x="10727" y="19011"/>
                      <a:pt x="10727" y="19011"/>
                    </a:cubicBezTo>
                    <a:close/>
                    <a:moveTo>
                      <a:pt x="6012" y="19134"/>
                    </a:moveTo>
                    <a:cubicBezTo>
                      <a:pt x="6012" y="19134"/>
                      <a:pt x="5996" y="18248"/>
                      <a:pt x="5972" y="16920"/>
                    </a:cubicBezTo>
                    <a:cubicBezTo>
                      <a:pt x="5955" y="16256"/>
                      <a:pt x="5970" y="15479"/>
                      <a:pt x="5925" y="14650"/>
                    </a:cubicBezTo>
                    <a:cubicBezTo>
                      <a:pt x="5877" y="13824"/>
                      <a:pt x="5826" y="12944"/>
                      <a:pt x="5776" y="12062"/>
                    </a:cubicBezTo>
                    <a:cubicBezTo>
                      <a:pt x="5664" y="10303"/>
                      <a:pt x="5628" y="8531"/>
                      <a:pt x="5467" y="7225"/>
                    </a:cubicBezTo>
                    <a:cubicBezTo>
                      <a:pt x="5345" y="5914"/>
                      <a:pt x="5263" y="5039"/>
                      <a:pt x="5263" y="5039"/>
                    </a:cubicBezTo>
                    <a:lnTo>
                      <a:pt x="2613" y="5515"/>
                    </a:lnTo>
                    <a:cubicBezTo>
                      <a:pt x="2613" y="5515"/>
                      <a:pt x="2693" y="6363"/>
                      <a:pt x="2811" y="7637"/>
                    </a:cubicBezTo>
                    <a:cubicBezTo>
                      <a:pt x="2970" y="8904"/>
                      <a:pt x="3002" y="10626"/>
                      <a:pt x="3110" y="12336"/>
                    </a:cubicBezTo>
                    <a:cubicBezTo>
                      <a:pt x="3161" y="13190"/>
                      <a:pt x="3210" y="14047"/>
                      <a:pt x="3258" y="14848"/>
                    </a:cubicBezTo>
                    <a:cubicBezTo>
                      <a:pt x="3299" y="15651"/>
                      <a:pt x="3285" y="16407"/>
                      <a:pt x="3303" y="17053"/>
                    </a:cubicBezTo>
                    <a:cubicBezTo>
                      <a:pt x="3325" y="18343"/>
                      <a:pt x="3340" y="19205"/>
                      <a:pt x="3340" y="19205"/>
                    </a:cubicBezTo>
                    <a:cubicBezTo>
                      <a:pt x="3340" y="19205"/>
                      <a:pt x="6012" y="19134"/>
                      <a:pt x="6012" y="19134"/>
                    </a:cubicBezTo>
                    <a:close/>
                    <a:moveTo>
                      <a:pt x="18126" y="9520"/>
                    </a:moveTo>
                    <a:cubicBezTo>
                      <a:pt x="17513" y="9593"/>
                      <a:pt x="17045" y="10195"/>
                      <a:pt x="17083" y="10866"/>
                    </a:cubicBezTo>
                    <a:cubicBezTo>
                      <a:pt x="17119" y="11536"/>
                      <a:pt x="17647" y="12037"/>
                      <a:pt x="18260" y="11982"/>
                    </a:cubicBezTo>
                    <a:cubicBezTo>
                      <a:pt x="18874" y="11928"/>
                      <a:pt x="19341" y="11325"/>
                      <a:pt x="19303" y="10637"/>
                    </a:cubicBezTo>
                    <a:cubicBezTo>
                      <a:pt x="19266" y="9949"/>
                      <a:pt x="18737" y="9450"/>
                      <a:pt x="18126" y="9520"/>
                    </a:cubicBezTo>
                    <a:close/>
                    <a:moveTo>
                      <a:pt x="18799" y="21600"/>
                    </a:moveTo>
                    <a:lnTo>
                      <a:pt x="963" y="21600"/>
                    </a:lnTo>
                    <a:lnTo>
                      <a:pt x="910" y="19268"/>
                    </a:lnTo>
                    <a:lnTo>
                      <a:pt x="1297" y="19259"/>
                    </a:lnTo>
                    <a:cubicBezTo>
                      <a:pt x="1297" y="19259"/>
                      <a:pt x="1283" y="18417"/>
                      <a:pt x="1262" y="17154"/>
                    </a:cubicBezTo>
                    <a:cubicBezTo>
                      <a:pt x="1243" y="16525"/>
                      <a:pt x="1257" y="15785"/>
                      <a:pt x="1216" y="15000"/>
                    </a:cubicBezTo>
                    <a:cubicBezTo>
                      <a:pt x="1171" y="14217"/>
                      <a:pt x="1121" y="13381"/>
                      <a:pt x="1072" y="12543"/>
                    </a:cubicBezTo>
                    <a:cubicBezTo>
                      <a:pt x="965" y="10873"/>
                      <a:pt x="937" y="9190"/>
                      <a:pt x="781" y="7953"/>
                    </a:cubicBezTo>
                    <a:cubicBezTo>
                      <a:pt x="664" y="6708"/>
                      <a:pt x="586" y="5878"/>
                      <a:pt x="586" y="5878"/>
                    </a:cubicBezTo>
                    <a:lnTo>
                      <a:pt x="203" y="5948"/>
                    </a:lnTo>
                    <a:lnTo>
                      <a:pt x="0" y="3648"/>
                    </a:lnTo>
                    <a:lnTo>
                      <a:pt x="17641" y="0"/>
                    </a:lnTo>
                    <a:cubicBezTo>
                      <a:pt x="17641" y="0"/>
                      <a:pt x="18663" y="2521"/>
                      <a:pt x="19685" y="5042"/>
                    </a:cubicBezTo>
                    <a:cubicBezTo>
                      <a:pt x="20224" y="6316"/>
                      <a:pt x="20667" y="7625"/>
                      <a:pt x="21018" y="8612"/>
                    </a:cubicBezTo>
                    <a:cubicBezTo>
                      <a:pt x="21366" y="9603"/>
                      <a:pt x="21600" y="10265"/>
                      <a:pt x="21600" y="10265"/>
                    </a:cubicBezTo>
                    <a:cubicBezTo>
                      <a:pt x="21600" y="10265"/>
                      <a:pt x="21443" y="10988"/>
                      <a:pt x="21207" y="12073"/>
                    </a:cubicBezTo>
                    <a:cubicBezTo>
                      <a:pt x="21090" y="12612"/>
                      <a:pt x="20952" y="13240"/>
                      <a:pt x="20807" y="13911"/>
                    </a:cubicBezTo>
                    <a:cubicBezTo>
                      <a:pt x="20634" y="14581"/>
                      <a:pt x="20449" y="15293"/>
                      <a:pt x="20266" y="16007"/>
                    </a:cubicBezTo>
                    <a:cubicBezTo>
                      <a:pt x="19532" y="18804"/>
                      <a:pt x="18799" y="21600"/>
                      <a:pt x="18799" y="21600"/>
                    </a:cubicBezTo>
                    <a:close/>
                  </a:path>
                </a:pathLst>
              </a:custGeom>
              <a:grpFill/>
              <a:ln w="635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Shape 16835">
                <a:extLst>
                  <a:ext uri="{FF2B5EF4-FFF2-40B4-BE49-F238E27FC236}">
                    <a16:creationId xmlns:a16="http://schemas.microsoft.com/office/drawing/2014/main" id="{36198D42-7086-404F-B959-EA3DCD3BE430}"/>
                  </a:ext>
                </a:extLst>
              </p:cNvPr>
              <p:cNvSpPr/>
              <p:nvPr/>
            </p:nvSpPr>
            <p:spPr>
              <a:xfrm>
                <a:off x="7084474" y="4261194"/>
                <a:ext cx="602364" cy="4891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727" y="2002"/>
                    </a:moveTo>
                    <a:cubicBezTo>
                      <a:pt x="4727" y="2002"/>
                      <a:pt x="4575" y="2368"/>
                      <a:pt x="4347" y="2917"/>
                    </a:cubicBezTo>
                    <a:cubicBezTo>
                      <a:pt x="4096" y="3451"/>
                      <a:pt x="3762" y="4163"/>
                      <a:pt x="3429" y="4876"/>
                    </a:cubicBezTo>
                    <a:cubicBezTo>
                      <a:pt x="3108" y="5598"/>
                      <a:pt x="2712" y="6265"/>
                      <a:pt x="2452" y="6793"/>
                    </a:cubicBezTo>
                    <a:cubicBezTo>
                      <a:pt x="2183" y="7314"/>
                      <a:pt x="2005" y="7662"/>
                      <a:pt x="2005" y="7662"/>
                    </a:cubicBezTo>
                    <a:lnTo>
                      <a:pt x="3195" y="8649"/>
                    </a:lnTo>
                    <a:cubicBezTo>
                      <a:pt x="3195" y="8649"/>
                      <a:pt x="3379" y="8291"/>
                      <a:pt x="3656" y="7754"/>
                    </a:cubicBezTo>
                    <a:cubicBezTo>
                      <a:pt x="3923" y="7211"/>
                      <a:pt x="4329" y="6523"/>
                      <a:pt x="4661" y="5780"/>
                    </a:cubicBezTo>
                    <a:cubicBezTo>
                      <a:pt x="5005" y="5046"/>
                      <a:pt x="5348" y="4313"/>
                      <a:pt x="5606" y="3762"/>
                    </a:cubicBezTo>
                    <a:cubicBezTo>
                      <a:pt x="5841" y="3198"/>
                      <a:pt x="5998" y="2821"/>
                      <a:pt x="5998" y="2821"/>
                    </a:cubicBezTo>
                    <a:cubicBezTo>
                      <a:pt x="5998" y="2821"/>
                      <a:pt x="4727" y="2002"/>
                      <a:pt x="4727" y="2002"/>
                    </a:cubicBezTo>
                    <a:close/>
                    <a:moveTo>
                      <a:pt x="6969" y="3447"/>
                    </a:moveTo>
                    <a:cubicBezTo>
                      <a:pt x="6969" y="3447"/>
                      <a:pt x="6808" y="3831"/>
                      <a:pt x="6567" y="4408"/>
                    </a:cubicBezTo>
                    <a:cubicBezTo>
                      <a:pt x="6303" y="4971"/>
                      <a:pt x="5954" y="5721"/>
                      <a:pt x="5602" y="6471"/>
                    </a:cubicBezTo>
                    <a:cubicBezTo>
                      <a:pt x="5263" y="7230"/>
                      <a:pt x="4848" y="7934"/>
                      <a:pt x="4575" y="8489"/>
                    </a:cubicBezTo>
                    <a:cubicBezTo>
                      <a:pt x="4292" y="9037"/>
                      <a:pt x="4103" y="9403"/>
                      <a:pt x="4103" y="9403"/>
                    </a:cubicBezTo>
                    <a:lnTo>
                      <a:pt x="5293" y="10389"/>
                    </a:lnTo>
                    <a:cubicBezTo>
                      <a:pt x="5293" y="10389"/>
                      <a:pt x="5487" y="10014"/>
                      <a:pt x="5778" y="9450"/>
                    </a:cubicBezTo>
                    <a:cubicBezTo>
                      <a:pt x="6060" y="8879"/>
                      <a:pt x="6485" y="8155"/>
                      <a:pt x="6834" y="7375"/>
                    </a:cubicBezTo>
                    <a:cubicBezTo>
                      <a:pt x="7195" y="6604"/>
                      <a:pt x="7555" y="5833"/>
                      <a:pt x="7826" y="5254"/>
                    </a:cubicBezTo>
                    <a:cubicBezTo>
                      <a:pt x="8074" y="4661"/>
                      <a:pt x="8239" y="4266"/>
                      <a:pt x="8239" y="4266"/>
                    </a:cubicBezTo>
                    <a:cubicBezTo>
                      <a:pt x="8239" y="4266"/>
                      <a:pt x="6969" y="3447"/>
                      <a:pt x="6969" y="3447"/>
                    </a:cubicBezTo>
                    <a:close/>
                    <a:moveTo>
                      <a:pt x="9211" y="4891"/>
                    </a:moveTo>
                    <a:cubicBezTo>
                      <a:pt x="9211" y="4891"/>
                      <a:pt x="9042" y="5296"/>
                      <a:pt x="8789" y="5901"/>
                    </a:cubicBezTo>
                    <a:cubicBezTo>
                      <a:pt x="8513" y="6492"/>
                      <a:pt x="8144" y="7279"/>
                      <a:pt x="7775" y="8067"/>
                    </a:cubicBezTo>
                    <a:cubicBezTo>
                      <a:pt x="7419" y="8862"/>
                      <a:pt x="6985" y="9602"/>
                      <a:pt x="6697" y="10184"/>
                    </a:cubicBezTo>
                    <a:cubicBezTo>
                      <a:pt x="6400" y="10760"/>
                      <a:pt x="6202" y="11144"/>
                      <a:pt x="6202" y="11144"/>
                    </a:cubicBezTo>
                    <a:lnTo>
                      <a:pt x="7391" y="12129"/>
                    </a:lnTo>
                    <a:cubicBezTo>
                      <a:pt x="7391" y="12129"/>
                      <a:pt x="7595" y="11736"/>
                      <a:pt x="7900" y="11145"/>
                    </a:cubicBezTo>
                    <a:cubicBezTo>
                      <a:pt x="8196" y="10547"/>
                      <a:pt x="8640" y="9787"/>
                      <a:pt x="9007" y="8970"/>
                    </a:cubicBezTo>
                    <a:cubicBezTo>
                      <a:pt x="9385" y="8162"/>
                      <a:pt x="9763" y="7352"/>
                      <a:pt x="10047" y="6746"/>
                    </a:cubicBezTo>
                    <a:cubicBezTo>
                      <a:pt x="10308" y="6124"/>
                      <a:pt x="10481" y="5710"/>
                      <a:pt x="10481" y="5710"/>
                    </a:cubicBezTo>
                    <a:cubicBezTo>
                      <a:pt x="10481" y="5710"/>
                      <a:pt x="9211" y="4891"/>
                      <a:pt x="9211" y="4891"/>
                    </a:cubicBezTo>
                    <a:close/>
                    <a:moveTo>
                      <a:pt x="11452" y="6335"/>
                    </a:moveTo>
                    <a:cubicBezTo>
                      <a:pt x="11452" y="6335"/>
                      <a:pt x="11275" y="6758"/>
                      <a:pt x="11008" y="7392"/>
                    </a:cubicBezTo>
                    <a:cubicBezTo>
                      <a:pt x="10719" y="8011"/>
                      <a:pt x="10334" y="8836"/>
                      <a:pt x="9948" y="9661"/>
                    </a:cubicBezTo>
                    <a:cubicBezTo>
                      <a:pt x="9573" y="10494"/>
                      <a:pt x="9121" y="11270"/>
                      <a:pt x="8818" y="11879"/>
                    </a:cubicBezTo>
                    <a:cubicBezTo>
                      <a:pt x="8507" y="12482"/>
                      <a:pt x="8300" y="12883"/>
                      <a:pt x="8300" y="12883"/>
                    </a:cubicBezTo>
                    <a:lnTo>
                      <a:pt x="9489" y="13870"/>
                    </a:lnTo>
                    <a:cubicBezTo>
                      <a:pt x="9489" y="13870"/>
                      <a:pt x="9702" y="13458"/>
                      <a:pt x="10022" y="12841"/>
                    </a:cubicBezTo>
                    <a:cubicBezTo>
                      <a:pt x="10332" y="12216"/>
                      <a:pt x="10795" y="11419"/>
                      <a:pt x="11180" y="10565"/>
                    </a:cubicBezTo>
                    <a:cubicBezTo>
                      <a:pt x="11575" y="9719"/>
                      <a:pt x="11971" y="8872"/>
                      <a:pt x="12268" y="8238"/>
                    </a:cubicBezTo>
                    <a:cubicBezTo>
                      <a:pt x="12541" y="7588"/>
                      <a:pt x="12723" y="7154"/>
                      <a:pt x="12723" y="7154"/>
                    </a:cubicBezTo>
                    <a:cubicBezTo>
                      <a:pt x="12723" y="7154"/>
                      <a:pt x="11452" y="6335"/>
                      <a:pt x="11452" y="6335"/>
                    </a:cubicBezTo>
                    <a:close/>
                    <a:moveTo>
                      <a:pt x="13694" y="7780"/>
                    </a:moveTo>
                    <a:cubicBezTo>
                      <a:pt x="13694" y="7780"/>
                      <a:pt x="13509" y="8222"/>
                      <a:pt x="13230" y="8884"/>
                    </a:cubicBezTo>
                    <a:cubicBezTo>
                      <a:pt x="12928" y="9532"/>
                      <a:pt x="12525" y="10394"/>
                      <a:pt x="12122" y="11257"/>
                    </a:cubicBezTo>
                    <a:cubicBezTo>
                      <a:pt x="11729" y="12127"/>
                      <a:pt x="11259" y="12939"/>
                      <a:pt x="10942" y="13576"/>
                    </a:cubicBezTo>
                    <a:cubicBezTo>
                      <a:pt x="10616" y="14205"/>
                      <a:pt x="10398" y="14624"/>
                      <a:pt x="10398" y="14624"/>
                    </a:cubicBezTo>
                    <a:lnTo>
                      <a:pt x="11587" y="15610"/>
                    </a:lnTo>
                    <a:cubicBezTo>
                      <a:pt x="11587" y="15610"/>
                      <a:pt x="11810" y="15180"/>
                      <a:pt x="12144" y="14537"/>
                    </a:cubicBezTo>
                    <a:cubicBezTo>
                      <a:pt x="12469" y="13885"/>
                      <a:pt x="12950" y="13050"/>
                      <a:pt x="13353" y="12160"/>
                    </a:cubicBezTo>
                    <a:cubicBezTo>
                      <a:pt x="13766" y="11276"/>
                      <a:pt x="14179" y="10393"/>
                      <a:pt x="14488" y="9730"/>
                    </a:cubicBezTo>
                    <a:cubicBezTo>
                      <a:pt x="14773" y="9052"/>
                      <a:pt x="14964" y="8598"/>
                      <a:pt x="14964" y="8598"/>
                    </a:cubicBezTo>
                    <a:cubicBezTo>
                      <a:pt x="14964" y="8598"/>
                      <a:pt x="13694" y="7780"/>
                      <a:pt x="13694" y="7780"/>
                    </a:cubicBezTo>
                    <a:close/>
                    <a:moveTo>
                      <a:pt x="15934" y="9224"/>
                    </a:moveTo>
                    <a:cubicBezTo>
                      <a:pt x="15934" y="9224"/>
                      <a:pt x="15741" y="9685"/>
                      <a:pt x="15451" y="10376"/>
                    </a:cubicBezTo>
                    <a:cubicBezTo>
                      <a:pt x="15135" y="11051"/>
                      <a:pt x="14714" y="11951"/>
                      <a:pt x="14294" y="12850"/>
                    </a:cubicBezTo>
                    <a:cubicBezTo>
                      <a:pt x="13883" y="13758"/>
                      <a:pt x="13394" y="14607"/>
                      <a:pt x="13063" y="15271"/>
                    </a:cubicBezTo>
                    <a:cubicBezTo>
                      <a:pt x="12723" y="15926"/>
                      <a:pt x="12495" y="16363"/>
                      <a:pt x="12495" y="16363"/>
                    </a:cubicBezTo>
                    <a:lnTo>
                      <a:pt x="13685" y="17350"/>
                    </a:lnTo>
                    <a:cubicBezTo>
                      <a:pt x="13685" y="17350"/>
                      <a:pt x="13918" y="16903"/>
                      <a:pt x="14266" y="16232"/>
                    </a:cubicBezTo>
                    <a:cubicBezTo>
                      <a:pt x="14605" y="15553"/>
                      <a:pt x="15105" y="14683"/>
                      <a:pt x="15526" y="13755"/>
                    </a:cubicBezTo>
                    <a:cubicBezTo>
                      <a:pt x="15956" y="12833"/>
                      <a:pt x="16386" y="11913"/>
                      <a:pt x="16710" y="11222"/>
                    </a:cubicBezTo>
                    <a:cubicBezTo>
                      <a:pt x="17007" y="10515"/>
                      <a:pt x="17205" y="10043"/>
                      <a:pt x="17205" y="10043"/>
                    </a:cubicBezTo>
                    <a:cubicBezTo>
                      <a:pt x="17205" y="10043"/>
                      <a:pt x="15934" y="9224"/>
                      <a:pt x="15934" y="9224"/>
                    </a:cubicBezTo>
                    <a:close/>
                    <a:moveTo>
                      <a:pt x="18177" y="10669"/>
                    </a:moveTo>
                    <a:cubicBezTo>
                      <a:pt x="18177" y="10669"/>
                      <a:pt x="17975" y="11149"/>
                      <a:pt x="17672" y="11868"/>
                    </a:cubicBezTo>
                    <a:cubicBezTo>
                      <a:pt x="17343" y="12572"/>
                      <a:pt x="16905" y="13509"/>
                      <a:pt x="16468" y="14446"/>
                    </a:cubicBezTo>
                    <a:cubicBezTo>
                      <a:pt x="16039" y="15391"/>
                      <a:pt x="15531" y="16276"/>
                      <a:pt x="15187" y="16966"/>
                    </a:cubicBezTo>
                    <a:cubicBezTo>
                      <a:pt x="14831" y="17649"/>
                      <a:pt x="14594" y="18105"/>
                      <a:pt x="14594" y="18105"/>
                    </a:cubicBezTo>
                    <a:lnTo>
                      <a:pt x="15783" y="19090"/>
                    </a:lnTo>
                    <a:cubicBezTo>
                      <a:pt x="15783" y="19090"/>
                      <a:pt x="16026" y="18625"/>
                      <a:pt x="16389" y="17927"/>
                    </a:cubicBezTo>
                    <a:cubicBezTo>
                      <a:pt x="16742" y="17221"/>
                      <a:pt x="17260" y="16315"/>
                      <a:pt x="17699" y="15349"/>
                    </a:cubicBezTo>
                    <a:cubicBezTo>
                      <a:pt x="18147" y="14391"/>
                      <a:pt x="18594" y="13433"/>
                      <a:pt x="18930" y="12714"/>
                    </a:cubicBezTo>
                    <a:cubicBezTo>
                      <a:pt x="19240" y="11978"/>
                      <a:pt x="19446" y="11487"/>
                      <a:pt x="19446" y="11487"/>
                    </a:cubicBezTo>
                    <a:cubicBezTo>
                      <a:pt x="19446" y="11487"/>
                      <a:pt x="18177" y="10669"/>
                      <a:pt x="18177" y="10669"/>
                    </a:cubicBezTo>
                    <a:close/>
                    <a:moveTo>
                      <a:pt x="3549" y="0"/>
                    </a:moveTo>
                    <a:lnTo>
                      <a:pt x="21600" y="11091"/>
                    </a:lnTo>
                    <a:cubicBezTo>
                      <a:pt x="21600" y="11091"/>
                      <a:pt x="21427" y="12666"/>
                      <a:pt x="21219" y="14267"/>
                    </a:cubicBezTo>
                    <a:cubicBezTo>
                      <a:pt x="20964" y="15854"/>
                      <a:pt x="20710" y="17442"/>
                      <a:pt x="20710" y="17442"/>
                    </a:cubicBezTo>
                    <a:cubicBezTo>
                      <a:pt x="20710" y="17442"/>
                      <a:pt x="20464" y="17726"/>
                      <a:pt x="20075" y="18132"/>
                    </a:cubicBezTo>
                    <a:cubicBezTo>
                      <a:pt x="19682" y="18528"/>
                      <a:pt x="19156" y="19057"/>
                      <a:pt x="18631" y="19584"/>
                    </a:cubicBezTo>
                    <a:cubicBezTo>
                      <a:pt x="17605" y="20646"/>
                      <a:pt x="16512" y="21600"/>
                      <a:pt x="16512" y="21600"/>
                    </a:cubicBezTo>
                    <a:lnTo>
                      <a:pt x="0" y="7330"/>
                    </a:lnTo>
                    <a:cubicBezTo>
                      <a:pt x="0" y="7330"/>
                      <a:pt x="63" y="7221"/>
                      <a:pt x="174" y="7030"/>
                    </a:cubicBezTo>
                    <a:cubicBezTo>
                      <a:pt x="279" y="6836"/>
                      <a:pt x="455" y="6579"/>
                      <a:pt x="621" y="6234"/>
                    </a:cubicBezTo>
                    <a:cubicBezTo>
                      <a:pt x="958" y="5547"/>
                      <a:pt x="1460" y="4673"/>
                      <a:pt x="1891" y="3747"/>
                    </a:cubicBezTo>
                    <a:cubicBezTo>
                      <a:pt x="2108" y="3284"/>
                      <a:pt x="2323" y="2822"/>
                      <a:pt x="2525" y="2388"/>
                    </a:cubicBezTo>
                    <a:cubicBezTo>
                      <a:pt x="2628" y="2171"/>
                      <a:pt x="2727" y="1962"/>
                      <a:pt x="2821" y="1764"/>
                    </a:cubicBezTo>
                    <a:cubicBezTo>
                      <a:pt x="2904" y="1560"/>
                      <a:pt x="2983" y="1366"/>
                      <a:pt x="3056" y="1187"/>
                    </a:cubicBezTo>
                    <a:cubicBezTo>
                      <a:pt x="3352" y="475"/>
                      <a:pt x="3549" y="0"/>
                      <a:pt x="3549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Shape 16836">
                <a:extLst>
                  <a:ext uri="{FF2B5EF4-FFF2-40B4-BE49-F238E27FC236}">
                    <a16:creationId xmlns:a16="http://schemas.microsoft.com/office/drawing/2014/main" id="{0AD47939-872B-4014-B358-204B3EBB7895}"/>
                  </a:ext>
                </a:extLst>
              </p:cNvPr>
              <p:cNvSpPr/>
              <p:nvPr/>
            </p:nvSpPr>
            <p:spPr>
              <a:xfrm>
                <a:off x="6859535" y="4603716"/>
                <a:ext cx="698039" cy="7485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720" y="3427"/>
                    </a:moveTo>
                    <a:cubicBezTo>
                      <a:pt x="4720" y="3427"/>
                      <a:pt x="4426" y="3685"/>
                      <a:pt x="4133" y="3944"/>
                    </a:cubicBezTo>
                    <a:cubicBezTo>
                      <a:pt x="3990" y="4076"/>
                      <a:pt x="3837" y="4199"/>
                      <a:pt x="3720" y="4289"/>
                    </a:cubicBezTo>
                    <a:cubicBezTo>
                      <a:pt x="3604" y="4380"/>
                      <a:pt x="3527" y="4441"/>
                      <a:pt x="3527" y="4441"/>
                    </a:cubicBezTo>
                    <a:lnTo>
                      <a:pt x="5288" y="6305"/>
                    </a:lnTo>
                    <a:cubicBezTo>
                      <a:pt x="5288" y="6305"/>
                      <a:pt x="5370" y="6241"/>
                      <a:pt x="5492" y="6144"/>
                    </a:cubicBezTo>
                    <a:cubicBezTo>
                      <a:pt x="5616" y="6048"/>
                      <a:pt x="5777" y="5919"/>
                      <a:pt x="5930" y="5779"/>
                    </a:cubicBezTo>
                    <a:cubicBezTo>
                      <a:pt x="6240" y="5505"/>
                      <a:pt x="6551" y="5232"/>
                      <a:pt x="6551" y="5232"/>
                    </a:cubicBezTo>
                    <a:cubicBezTo>
                      <a:pt x="6551" y="5232"/>
                      <a:pt x="4720" y="3427"/>
                      <a:pt x="4720" y="3427"/>
                    </a:cubicBezTo>
                    <a:close/>
                    <a:moveTo>
                      <a:pt x="7359" y="6028"/>
                    </a:moveTo>
                    <a:cubicBezTo>
                      <a:pt x="7359" y="6028"/>
                      <a:pt x="7041" y="6308"/>
                      <a:pt x="6722" y="6589"/>
                    </a:cubicBezTo>
                    <a:cubicBezTo>
                      <a:pt x="6566" y="6733"/>
                      <a:pt x="6400" y="6865"/>
                      <a:pt x="6273" y="6963"/>
                    </a:cubicBezTo>
                    <a:cubicBezTo>
                      <a:pt x="6148" y="7062"/>
                      <a:pt x="6065" y="7128"/>
                      <a:pt x="6065" y="7128"/>
                    </a:cubicBezTo>
                    <a:lnTo>
                      <a:pt x="7824" y="8994"/>
                    </a:lnTo>
                    <a:cubicBezTo>
                      <a:pt x="7824" y="8994"/>
                      <a:pt x="7913" y="8925"/>
                      <a:pt x="8044" y="8819"/>
                    </a:cubicBezTo>
                    <a:cubicBezTo>
                      <a:pt x="8176" y="8716"/>
                      <a:pt x="8353" y="8576"/>
                      <a:pt x="8518" y="8426"/>
                    </a:cubicBezTo>
                    <a:cubicBezTo>
                      <a:pt x="8854" y="8130"/>
                      <a:pt x="9190" y="7833"/>
                      <a:pt x="9190" y="7833"/>
                    </a:cubicBezTo>
                    <a:cubicBezTo>
                      <a:pt x="9190" y="7833"/>
                      <a:pt x="7359" y="6028"/>
                      <a:pt x="7359" y="6028"/>
                    </a:cubicBezTo>
                    <a:close/>
                    <a:moveTo>
                      <a:pt x="9997" y="8631"/>
                    </a:moveTo>
                    <a:cubicBezTo>
                      <a:pt x="9997" y="8631"/>
                      <a:pt x="9654" y="8933"/>
                      <a:pt x="9310" y="9235"/>
                    </a:cubicBezTo>
                    <a:cubicBezTo>
                      <a:pt x="9142" y="9390"/>
                      <a:pt x="8960" y="9532"/>
                      <a:pt x="8825" y="9639"/>
                    </a:cubicBezTo>
                    <a:cubicBezTo>
                      <a:pt x="8690" y="9747"/>
                      <a:pt x="8601" y="9818"/>
                      <a:pt x="8601" y="9818"/>
                    </a:cubicBezTo>
                    <a:lnTo>
                      <a:pt x="10358" y="11684"/>
                    </a:lnTo>
                    <a:cubicBezTo>
                      <a:pt x="10358" y="11684"/>
                      <a:pt x="10453" y="11610"/>
                      <a:pt x="10594" y="11497"/>
                    </a:cubicBezTo>
                    <a:cubicBezTo>
                      <a:pt x="10736" y="11384"/>
                      <a:pt x="10927" y="11235"/>
                      <a:pt x="11104" y="11073"/>
                    </a:cubicBezTo>
                    <a:cubicBezTo>
                      <a:pt x="11465" y="10755"/>
                      <a:pt x="11826" y="10438"/>
                      <a:pt x="11826" y="10438"/>
                    </a:cubicBezTo>
                    <a:cubicBezTo>
                      <a:pt x="11826" y="10438"/>
                      <a:pt x="9997" y="8631"/>
                      <a:pt x="9997" y="8631"/>
                    </a:cubicBezTo>
                    <a:close/>
                    <a:moveTo>
                      <a:pt x="12633" y="11234"/>
                    </a:moveTo>
                    <a:cubicBezTo>
                      <a:pt x="12633" y="11234"/>
                      <a:pt x="12264" y="11560"/>
                      <a:pt x="11896" y="11884"/>
                    </a:cubicBezTo>
                    <a:cubicBezTo>
                      <a:pt x="11714" y="12050"/>
                      <a:pt x="11520" y="12202"/>
                      <a:pt x="11375" y="12316"/>
                    </a:cubicBezTo>
                    <a:cubicBezTo>
                      <a:pt x="11231" y="12432"/>
                      <a:pt x="11135" y="12509"/>
                      <a:pt x="11135" y="12509"/>
                    </a:cubicBezTo>
                    <a:lnTo>
                      <a:pt x="12891" y="14376"/>
                    </a:lnTo>
                    <a:cubicBezTo>
                      <a:pt x="12891" y="14376"/>
                      <a:pt x="12992" y="14296"/>
                      <a:pt x="13143" y="14175"/>
                    </a:cubicBezTo>
                    <a:cubicBezTo>
                      <a:pt x="13294" y="14054"/>
                      <a:pt x="13499" y="13896"/>
                      <a:pt x="13689" y="13723"/>
                    </a:cubicBezTo>
                    <a:cubicBezTo>
                      <a:pt x="14075" y="13382"/>
                      <a:pt x="14462" y="13042"/>
                      <a:pt x="14462" y="13042"/>
                    </a:cubicBezTo>
                    <a:cubicBezTo>
                      <a:pt x="14462" y="13042"/>
                      <a:pt x="12633" y="11234"/>
                      <a:pt x="12633" y="11234"/>
                    </a:cubicBezTo>
                    <a:close/>
                    <a:moveTo>
                      <a:pt x="15268" y="13841"/>
                    </a:moveTo>
                    <a:cubicBezTo>
                      <a:pt x="15268" y="13841"/>
                      <a:pt x="14874" y="14187"/>
                      <a:pt x="14479" y="14533"/>
                    </a:cubicBezTo>
                    <a:cubicBezTo>
                      <a:pt x="14286" y="14710"/>
                      <a:pt x="14077" y="14871"/>
                      <a:pt x="13923" y="14995"/>
                    </a:cubicBezTo>
                    <a:cubicBezTo>
                      <a:pt x="13769" y="15119"/>
                      <a:pt x="13667" y="15201"/>
                      <a:pt x="13667" y="15201"/>
                    </a:cubicBezTo>
                    <a:lnTo>
                      <a:pt x="15422" y="17070"/>
                    </a:lnTo>
                    <a:cubicBezTo>
                      <a:pt x="15422" y="17070"/>
                      <a:pt x="15530" y="16984"/>
                      <a:pt x="15691" y="16856"/>
                    </a:cubicBezTo>
                    <a:cubicBezTo>
                      <a:pt x="15850" y="16726"/>
                      <a:pt x="16068" y="16557"/>
                      <a:pt x="16271" y="16373"/>
                    </a:cubicBezTo>
                    <a:cubicBezTo>
                      <a:pt x="16682" y="16010"/>
                      <a:pt x="17094" y="15649"/>
                      <a:pt x="17094" y="15649"/>
                    </a:cubicBezTo>
                    <a:cubicBezTo>
                      <a:pt x="17094" y="15649"/>
                      <a:pt x="15268" y="13841"/>
                      <a:pt x="15268" y="13841"/>
                    </a:cubicBezTo>
                    <a:close/>
                    <a:moveTo>
                      <a:pt x="17900" y="16447"/>
                    </a:moveTo>
                    <a:cubicBezTo>
                      <a:pt x="17900" y="16447"/>
                      <a:pt x="17481" y="16815"/>
                      <a:pt x="17061" y="17185"/>
                    </a:cubicBezTo>
                    <a:cubicBezTo>
                      <a:pt x="16856" y="17372"/>
                      <a:pt x="16632" y="17543"/>
                      <a:pt x="16469" y="17676"/>
                    </a:cubicBezTo>
                    <a:cubicBezTo>
                      <a:pt x="16306" y="17807"/>
                      <a:pt x="16196" y="17895"/>
                      <a:pt x="16196" y="17895"/>
                    </a:cubicBezTo>
                    <a:lnTo>
                      <a:pt x="17951" y="19765"/>
                    </a:lnTo>
                    <a:cubicBezTo>
                      <a:pt x="17951" y="19765"/>
                      <a:pt x="18065" y="19674"/>
                      <a:pt x="18235" y="19536"/>
                    </a:cubicBezTo>
                    <a:cubicBezTo>
                      <a:pt x="18405" y="19398"/>
                      <a:pt x="18637" y="19220"/>
                      <a:pt x="18852" y="19025"/>
                    </a:cubicBezTo>
                    <a:cubicBezTo>
                      <a:pt x="19290" y="18641"/>
                      <a:pt x="19727" y="18257"/>
                      <a:pt x="19727" y="18257"/>
                    </a:cubicBezTo>
                    <a:cubicBezTo>
                      <a:pt x="19727" y="18257"/>
                      <a:pt x="17900" y="16447"/>
                      <a:pt x="17900" y="16447"/>
                    </a:cubicBezTo>
                    <a:close/>
                    <a:moveTo>
                      <a:pt x="2387" y="0"/>
                    </a:moveTo>
                    <a:lnTo>
                      <a:pt x="21600" y="18212"/>
                    </a:lnTo>
                    <a:cubicBezTo>
                      <a:pt x="21600" y="18212"/>
                      <a:pt x="20615" y="19080"/>
                      <a:pt x="19631" y="19947"/>
                    </a:cubicBezTo>
                    <a:cubicBezTo>
                      <a:pt x="18618" y="20785"/>
                      <a:pt x="17583" y="21600"/>
                      <a:pt x="17583" y="21600"/>
                    </a:cubicBezTo>
                    <a:lnTo>
                      <a:pt x="0" y="2032"/>
                    </a:lnTo>
                    <a:cubicBezTo>
                      <a:pt x="0" y="2032"/>
                      <a:pt x="152" y="1908"/>
                      <a:pt x="381" y="1723"/>
                    </a:cubicBezTo>
                    <a:cubicBezTo>
                      <a:pt x="607" y="1534"/>
                      <a:pt x="926" y="1302"/>
                      <a:pt x="1217" y="1039"/>
                    </a:cubicBezTo>
                    <a:cubicBezTo>
                      <a:pt x="1801" y="520"/>
                      <a:pt x="2387" y="0"/>
                      <a:pt x="2387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3" name="Shape 16837">
                <a:extLst>
                  <a:ext uri="{FF2B5EF4-FFF2-40B4-BE49-F238E27FC236}">
                    <a16:creationId xmlns:a16="http://schemas.microsoft.com/office/drawing/2014/main" id="{49ABD5D8-AFCA-445D-BEA4-76334A6DBB22}"/>
                  </a:ext>
                </a:extLst>
              </p:cNvPr>
              <p:cNvSpPr/>
              <p:nvPr/>
            </p:nvSpPr>
            <p:spPr>
              <a:xfrm>
                <a:off x="7207169" y="4000469"/>
                <a:ext cx="979662" cy="6541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174" y="10783"/>
                    </a:moveTo>
                    <a:cubicBezTo>
                      <a:pt x="17174" y="10783"/>
                      <a:pt x="17217" y="10589"/>
                      <a:pt x="17281" y="10295"/>
                    </a:cubicBezTo>
                    <a:cubicBezTo>
                      <a:pt x="17348" y="10003"/>
                      <a:pt x="17426" y="9609"/>
                      <a:pt x="17495" y="9210"/>
                    </a:cubicBezTo>
                    <a:cubicBezTo>
                      <a:pt x="17639" y="8417"/>
                      <a:pt x="17784" y="7623"/>
                      <a:pt x="17784" y="7623"/>
                    </a:cubicBezTo>
                    <a:lnTo>
                      <a:pt x="15913" y="6890"/>
                    </a:lnTo>
                    <a:cubicBezTo>
                      <a:pt x="15913" y="6890"/>
                      <a:pt x="15775" y="7650"/>
                      <a:pt x="15637" y="8409"/>
                    </a:cubicBezTo>
                    <a:cubicBezTo>
                      <a:pt x="15572" y="8791"/>
                      <a:pt x="15495" y="9167"/>
                      <a:pt x="15431" y="9446"/>
                    </a:cubicBezTo>
                    <a:cubicBezTo>
                      <a:pt x="15371" y="9727"/>
                      <a:pt x="15330" y="9914"/>
                      <a:pt x="15330" y="9914"/>
                    </a:cubicBezTo>
                    <a:cubicBezTo>
                      <a:pt x="15330" y="9914"/>
                      <a:pt x="17174" y="10783"/>
                      <a:pt x="17174" y="10783"/>
                    </a:cubicBezTo>
                    <a:close/>
                    <a:moveTo>
                      <a:pt x="14337" y="9445"/>
                    </a:moveTo>
                    <a:cubicBezTo>
                      <a:pt x="14337" y="9445"/>
                      <a:pt x="14377" y="9262"/>
                      <a:pt x="14436" y="8988"/>
                    </a:cubicBezTo>
                    <a:cubicBezTo>
                      <a:pt x="14498" y="8716"/>
                      <a:pt x="14574" y="8349"/>
                      <a:pt x="14637" y="7976"/>
                    </a:cubicBezTo>
                    <a:cubicBezTo>
                      <a:pt x="14772" y="7235"/>
                      <a:pt x="14906" y="6493"/>
                      <a:pt x="14906" y="6493"/>
                    </a:cubicBezTo>
                    <a:lnTo>
                      <a:pt x="13036" y="5755"/>
                    </a:lnTo>
                    <a:cubicBezTo>
                      <a:pt x="13036" y="5755"/>
                      <a:pt x="12908" y="6463"/>
                      <a:pt x="12780" y="7170"/>
                    </a:cubicBezTo>
                    <a:cubicBezTo>
                      <a:pt x="12721" y="7527"/>
                      <a:pt x="12647" y="7875"/>
                      <a:pt x="12588" y="8136"/>
                    </a:cubicBezTo>
                    <a:cubicBezTo>
                      <a:pt x="12531" y="8397"/>
                      <a:pt x="12494" y="8572"/>
                      <a:pt x="12494" y="8572"/>
                    </a:cubicBezTo>
                    <a:cubicBezTo>
                      <a:pt x="12494" y="8572"/>
                      <a:pt x="14337" y="9445"/>
                      <a:pt x="14337" y="9445"/>
                    </a:cubicBezTo>
                    <a:close/>
                    <a:moveTo>
                      <a:pt x="11501" y="8100"/>
                    </a:moveTo>
                    <a:cubicBezTo>
                      <a:pt x="11501" y="8100"/>
                      <a:pt x="11537" y="7930"/>
                      <a:pt x="11593" y="7675"/>
                    </a:cubicBezTo>
                    <a:cubicBezTo>
                      <a:pt x="11650" y="7421"/>
                      <a:pt x="11723" y="7082"/>
                      <a:pt x="11781" y="6735"/>
                    </a:cubicBezTo>
                    <a:cubicBezTo>
                      <a:pt x="11905" y="6045"/>
                      <a:pt x="12030" y="5356"/>
                      <a:pt x="12030" y="5356"/>
                    </a:cubicBezTo>
                    <a:lnTo>
                      <a:pt x="10161" y="4613"/>
                    </a:lnTo>
                    <a:cubicBezTo>
                      <a:pt x="10161" y="4613"/>
                      <a:pt x="10043" y="5269"/>
                      <a:pt x="9925" y="5924"/>
                    </a:cubicBezTo>
                    <a:cubicBezTo>
                      <a:pt x="9871" y="6254"/>
                      <a:pt x="9799" y="6577"/>
                      <a:pt x="9746" y="6818"/>
                    </a:cubicBezTo>
                    <a:cubicBezTo>
                      <a:pt x="9693" y="7060"/>
                      <a:pt x="9659" y="7221"/>
                      <a:pt x="9659" y="7221"/>
                    </a:cubicBezTo>
                    <a:cubicBezTo>
                      <a:pt x="9659" y="7221"/>
                      <a:pt x="11501" y="8100"/>
                      <a:pt x="11501" y="8100"/>
                    </a:cubicBezTo>
                    <a:close/>
                    <a:moveTo>
                      <a:pt x="8666" y="6747"/>
                    </a:moveTo>
                    <a:cubicBezTo>
                      <a:pt x="8666" y="6747"/>
                      <a:pt x="8700" y="6590"/>
                      <a:pt x="8751" y="6355"/>
                    </a:cubicBezTo>
                    <a:cubicBezTo>
                      <a:pt x="8802" y="6119"/>
                      <a:pt x="8873" y="5807"/>
                      <a:pt x="8926" y="5487"/>
                    </a:cubicBezTo>
                    <a:cubicBezTo>
                      <a:pt x="9040" y="4849"/>
                      <a:pt x="9154" y="4212"/>
                      <a:pt x="9154" y="4212"/>
                    </a:cubicBezTo>
                    <a:lnTo>
                      <a:pt x="7287" y="3464"/>
                    </a:lnTo>
                    <a:cubicBezTo>
                      <a:pt x="7287" y="3464"/>
                      <a:pt x="7179" y="4068"/>
                      <a:pt x="7071" y="4671"/>
                    </a:cubicBezTo>
                    <a:cubicBezTo>
                      <a:pt x="7023" y="4976"/>
                      <a:pt x="6953" y="5270"/>
                      <a:pt x="6905" y="5493"/>
                    </a:cubicBezTo>
                    <a:cubicBezTo>
                      <a:pt x="6857" y="5717"/>
                      <a:pt x="6825" y="5865"/>
                      <a:pt x="6825" y="5865"/>
                    </a:cubicBezTo>
                    <a:cubicBezTo>
                      <a:pt x="6825" y="5865"/>
                      <a:pt x="8666" y="6747"/>
                      <a:pt x="8666" y="6747"/>
                    </a:cubicBezTo>
                    <a:close/>
                    <a:moveTo>
                      <a:pt x="5833" y="5389"/>
                    </a:moveTo>
                    <a:cubicBezTo>
                      <a:pt x="5833" y="5389"/>
                      <a:pt x="5864" y="5244"/>
                      <a:pt x="5911" y="5028"/>
                    </a:cubicBezTo>
                    <a:cubicBezTo>
                      <a:pt x="5957" y="4811"/>
                      <a:pt x="6026" y="4527"/>
                      <a:pt x="6072" y="4231"/>
                    </a:cubicBezTo>
                    <a:cubicBezTo>
                      <a:pt x="6177" y="3646"/>
                      <a:pt x="6280" y="3061"/>
                      <a:pt x="6280" y="3061"/>
                    </a:cubicBezTo>
                    <a:lnTo>
                      <a:pt x="4413" y="2309"/>
                    </a:lnTo>
                    <a:cubicBezTo>
                      <a:pt x="4413" y="2309"/>
                      <a:pt x="4316" y="2861"/>
                      <a:pt x="4219" y="3412"/>
                    </a:cubicBezTo>
                    <a:cubicBezTo>
                      <a:pt x="4175" y="3690"/>
                      <a:pt x="4108" y="3958"/>
                      <a:pt x="4066" y="4162"/>
                    </a:cubicBezTo>
                    <a:cubicBezTo>
                      <a:pt x="4022" y="4366"/>
                      <a:pt x="3992" y="4501"/>
                      <a:pt x="3992" y="4501"/>
                    </a:cubicBezTo>
                    <a:cubicBezTo>
                      <a:pt x="3992" y="4501"/>
                      <a:pt x="5833" y="5389"/>
                      <a:pt x="5833" y="5389"/>
                    </a:cubicBezTo>
                    <a:close/>
                    <a:moveTo>
                      <a:pt x="16785" y="12572"/>
                    </a:moveTo>
                    <a:lnTo>
                      <a:pt x="14958" y="11626"/>
                    </a:lnTo>
                    <a:cubicBezTo>
                      <a:pt x="14958" y="11626"/>
                      <a:pt x="14919" y="11815"/>
                      <a:pt x="14853" y="12093"/>
                    </a:cubicBezTo>
                    <a:cubicBezTo>
                      <a:pt x="14782" y="12369"/>
                      <a:pt x="14689" y="12737"/>
                      <a:pt x="14596" y="13105"/>
                    </a:cubicBezTo>
                    <a:cubicBezTo>
                      <a:pt x="14408" y="13842"/>
                      <a:pt x="14220" y="14578"/>
                      <a:pt x="14220" y="14578"/>
                    </a:cubicBezTo>
                    <a:lnTo>
                      <a:pt x="16015" y="15655"/>
                    </a:lnTo>
                    <a:cubicBezTo>
                      <a:pt x="16015" y="15655"/>
                      <a:pt x="16211" y="14886"/>
                      <a:pt x="16408" y="14117"/>
                    </a:cubicBezTo>
                    <a:cubicBezTo>
                      <a:pt x="16505" y="13733"/>
                      <a:pt x="16603" y="13348"/>
                      <a:pt x="16676" y="13059"/>
                    </a:cubicBezTo>
                    <a:cubicBezTo>
                      <a:pt x="16742" y="12767"/>
                      <a:pt x="16785" y="12572"/>
                      <a:pt x="16785" y="12572"/>
                    </a:cubicBezTo>
                    <a:close/>
                    <a:moveTo>
                      <a:pt x="13255" y="13997"/>
                    </a:moveTo>
                    <a:cubicBezTo>
                      <a:pt x="13255" y="13997"/>
                      <a:pt x="13437" y="13278"/>
                      <a:pt x="13620" y="12559"/>
                    </a:cubicBezTo>
                    <a:cubicBezTo>
                      <a:pt x="13711" y="12200"/>
                      <a:pt x="13802" y="11841"/>
                      <a:pt x="13871" y="11571"/>
                    </a:cubicBezTo>
                    <a:cubicBezTo>
                      <a:pt x="13937" y="11301"/>
                      <a:pt x="13974" y="11116"/>
                      <a:pt x="13973" y="11116"/>
                    </a:cubicBezTo>
                    <a:lnTo>
                      <a:pt x="12148" y="10166"/>
                    </a:lnTo>
                    <a:cubicBezTo>
                      <a:pt x="12148" y="10166"/>
                      <a:pt x="12114" y="10343"/>
                      <a:pt x="12049" y="10600"/>
                    </a:cubicBezTo>
                    <a:cubicBezTo>
                      <a:pt x="11984" y="10857"/>
                      <a:pt x="11897" y="11200"/>
                      <a:pt x="11810" y="11543"/>
                    </a:cubicBezTo>
                    <a:cubicBezTo>
                      <a:pt x="11635" y="12229"/>
                      <a:pt x="11461" y="12915"/>
                      <a:pt x="11461" y="12915"/>
                    </a:cubicBezTo>
                    <a:cubicBezTo>
                      <a:pt x="11461" y="12915"/>
                      <a:pt x="13255" y="13997"/>
                      <a:pt x="13255" y="13997"/>
                    </a:cubicBezTo>
                    <a:close/>
                    <a:moveTo>
                      <a:pt x="10496" y="12332"/>
                    </a:moveTo>
                    <a:cubicBezTo>
                      <a:pt x="10496" y="12332"/>
                      <a:pt x="10665" y="11663"/>
                      <a:pt x="10835" y="10995"/>
                    </a:cubicBezTo>
                    <a:cubicBezTo>
                      <a:pt x="10919" y="10660"/>
                      <a:pt x="11005" y="10327"/>
                      <a:pt x="11068" y="10076"/>
                    </a:cubicBezTo>
                    <a:cubicBezTo>
                      <a:pt x="11133" y="9826"/>
                      <a:pt x="11165" y="9654"/>
                      <a:pt x="11165" y="9654"/>
                    </a:cubicBezTo>
                    <a:lnTo>
                      <a:pt x="9339" y="8700"/>
                    </a:lnTo>
                    <a:cubicBezTo>
                      <a:pt x="9339" y="8700"/>
                      <a:pt x="9310" y="8864"/>
                      <a:pt x="9247" y="9100"/>
                    </a:cubicBezTo>
                    <a:cubicBezTo>
                      <a:pt x="9186" y="9339"/>
                      <a:pt x="9106" y="9656"/>
                      <a:pt x="9025" y="9974"/>
                    </a:cubicBezTo>
                    <a:cubicBezTo>
                      <a:pt x="8864" y="10609"/>
                      <a:pt x="8704" y="11245"/>
                      <a:pt x="8704" y="11245"/>
                    </a:cubicBezTo>
                    <a:cubicBezTo>
                      <a:pt x="8704" y="11245"/>
                      <a:pt x="10496" y="12332"/>
                      <a:pt x="10496" y="12332"/>
                    </a:cubicBezTo>
                    <a:close/>
                    <a:moveTo>
                      <a:pt x="7739" y="10659"/>
                    </a:moveTo>
                    <a:cubicBezTo>
                      <a:pt x="7739" y="10659"/>
                      <a:pt x="7895" y="10041"/>
                      <a:pt x="8051" y="9423"/>
                    </a:cubicBezTo>
                    <a:cubicBezTo>
                      <a:pt x="8130" y="9114"/>
                      <a:pt x="8208" y="8806"/>
                      <a:pt x="8267" y="8574"/>
                    </a:cubicBezTo>
                    <a:cubicBezTo>
                      <a:pt x="8328" y="8344"/>
                      <a:pt x="8358" y="8184"/>
                      <a:pt x="8357" y="8184"/>
                    </a:cubicBezTo>
                    <a:lnTo>
                      <a:pt x="6533" y="7226"/>
                    </a:lnTo>
                    <a:cubicBezTo>
                      <a:pt x="6533" y="7226"/>
                      <a:pt x="6505" y="7377"/>
                      <a:pt x="6446" y="7594"/>
                    </a:cubicBezTo>
                    <a:cubicBezTo>
                      <a:pt x="6391" y="7813"/>
                      <a:pt x="6317" y="8106"/>
                      <a:pt x="6243" y="8398"/>
                    </a:cubicBezTo>
                    <a:cubicBezTo>
                      <a:pt x="6096" y="8983"/>
                      <a:pt x="5948" y="9569"/>
                      <a:pt x="5948" y="9569"/>
                    </a:cubicBezTo>
                    <a:cubicBezTo>
                      <a:pt x="5948" y="9569"/>
                      <a:pt x="7739" y="10659"/>
                      <a:pt x="7739" y="10659"/>
                    </a:cubicBezTo>
                    <a:close/>
                    <a:moveTo>
                      <a:pt x="4985" y="8981"/>
                    </a:moveTo>
                    <a:cubicBezTo>
                      <a:pt x="4985" y="8981"/>
                      <a:pt x="5127" y="8413"/>
                      <a:pt x="5269" y="7845"/>
                    </a:cubicBezTo>
                    <a:cubicBezTo>
                      <a:pt x="5341" y="7561"/>
                      <a:pt x="5413" y="7278"/>
                      <a:pt x="5467" y="7066"/>
                    </a:cubicBezTo>
                    <a:cubicBezTo>
                      <a:pt x="5524" y="6855"/>
                      <a:pt x="5551" y="6709"/>
                      <a:pt x="5551" y="6709"/>
                    </a:cubicBezTo>
                    <a:lnTo>
                      <a:pt x="3728" y="5745"/>
                    </a:lnTo>
                    <a:cubicBezTo>
                      <a:pt x="3728" y="5745"/>
                      <a:pt x="3702" y="5882"/>
                      <a:pt x="3648" y="6081"/>
                    </a:cubicBezTo>
                    <a:cubicBezTo>
                      <a:pt x="3597" y="6281"/>
                      <a:pt x="3529" y="6549"/>
                      <a:pt x="3462" y="6815"/>
                    </a:cubicBezTo>
                    <a:cubicBezTo>
                      <a:pt x="3328" y="7351"/>
                      <a:pt x="3195" y="7886"/>
                      <a:pt x="3195" y="7886"/>
                    </a:cubicBezTo>
                    <a:cubicBezTo>
                      <a:pt x="3195" y="7886"/>
                      <a:pt x="4985" y="8981"/>
                      <a:pt x="4985" y="8981"/>
                    </a:cubicBezTo>
                    <a:close/>
                    <a:moveTo>
                      <a:pt x="1726" y="0"/>
                    </a:moveTo>
                    <a:cubicBezTo>
                      <a:pt x="1726" y="0"/>
                      <a:pt x="6031" y="1541"/>
                      <a:pt x="10336" y="3082"/>
                    </a:cubicBezTo>
                    <a:cubicBezTo>
                      <a:pt x="14647" y="4592"/>
                      <a:pt x="18957" y="6103"/>
                      <a:pt x="18957" y="6103"/>
                    </a:cubicBezTo>
                    <a:cubicBezTo>
                      <a:pt x="18957" y="6103"/>
                      <a:pt x="19208" y="6997"/>
                      <a:pt x="19513" y="8370"/>
                    </a:cubicBezTo>
                    <a:cubicBezTo>
                      <a:pt x="19669" y="9059"/>
                      <a:pt x="19850" y="9873"/>
                      <a:pt x="20039" y="10761"/>
                    </a:cubicBezTo>
                    <a:cubicBezTo>
                      <a:pt x="20221" y="11648"/>
                      <a:pt x="20385" y="12597"/>
                      <a:pt x="20557" y="13570"/>
                    </a:cubicBezTo>
                    <a:cubicBezTo>
                      <a:pt x="20915" y="15523"/>
                      <a:pt x="21148" y="17502"/>
                      <a:pt x="21344" y="19040"/>
                    </a:cubicBezTo>
                    <a:cubicBezTo>
                      <a:pt x="21444" y="19810"/>
                      <a:pt x="21489" y="20439"/>
                      <a:pt x="21536" y="20891"/>
                    </a:cubicBezTo>
                    <a:cubicBezTo>
                      <a:pt x="21577" y="21342"/>
                      <a:pt x="21600" y="21600"/>
                      <a:pt x="21600" y="21600"/>
                    </a:cubicBezTo>
                    <a:cubicBezTo>
                      <a:pt x="21600" y="21600"/>
                      <a:pt x="16192" y="18065"/>
                      <a:pt x="10784" y="14531"/>
                    </a:cubicBezTo>
                    <a:cubicBezTo>
                      <a:pt x="5392" y="10945"/>
                      <a:pt x="0" y="7358"/>
                      <a:pt x="0" y="7358"/>
                    </a:cubicBezTo>
                    <a:cubicBezTo>
                      <a:pt x="0" y="7358"/>
                      <a:pt x="153" y="6855"/>
                      <a:pt x="306" y="6352"/>
                    </a:cubicBezTo>
                    <a:cubicBezTo>
                      <a:pt x="443" y="5838"/>
                      <a:pt x="578" y="5324"/>
                      <a:pt x="578" y="5324"/>
                    </a:cubicBezTo>
                    <a:lnTo>
                      <a:pt x="2175" y="6247"/>
                    </a:lnTo>
                    <a:cubicBezTo>
                      <a:pt x="2175" y="6247"/>
                      <a:pt x="2225" y="6047"/>
                      <a:pt x="2301" y="5745"/>
                    </a:cubicBezTo>
                    <a:cubicBezTo>
                      <a:pt x="2381" y="5445"/>
                      <a:pt x="2480" y="5043"/>
                      <a:pt x="2560" y="4629"/>
                    </a:cubicBezTo>
                    <a:cubicBezTo>
                      <a:pt x="2648" y="4220"/>
                      <a:pt x="2735" y="3812"/>
                      <a:pt x="2801" y="3505"/>
                    </a:cubicBezTo>
                    <a:cubicBezTo>
                      <a:pt x="2868" y="3199"/>
                      <a:pt x="2909" y="2994"/>
                      <a:pt x="2909" y="2994"/>
                    </a:cubicBezTo>
                    <a:lnTo>
                      <a:pt x="1307" y="2273"/>
                    </a:lnTo>
                    <a:cubicBezTo>
                      <a:pt x="1307" y="2273"/>
                      <a:pt x="1413" y="1704"/>
                      <a:pt x="1519" y="1137"/>
                    </a:cubicBezTo>
                    <a:cubicBezTo>
                      <a:pt x="1574" y="854"/>
                      <a:pt x="1629" y="571"/>
                      <a:pt x="1670" y="358"/>
                    </a:cubicBezTo>
                    <a:cubicBezTo>
                      <a:pt x="1708" y="145"/>
                      <a:pt x="1726" y="0"/>
                      <a:pt x="1726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Shape 16838">
                <a:extLst>
                  <a:ext uri="{FF2B5EF4-FFF2-40B4-BE49-F238E27FC236}">
                    <a16:creationId xmlns:a16="http://schemas.microsoft.com/office/drawing/2014/main" id="{A0A99FBE-645B-487A-8264-AA37CC35CC2C}"/>
                  </a:ext>
                </a:extLst>
              </p:cNvPr>
              <p:cNvSpPr/>
              <p:nvPr/>
            </p:nvSpPr>
            <p:spPr>
              <a:xfrm>
                <a:off x="6972005" y="4465685"/>
                <a:ext cx="592463" cy="439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124" y="3463"/>
                    </a:moveTo>
                    <a:cubicBezTo>
                      <a:pt x="5124" y="3463"/>
                      <a:pt x="4893" y="3839"/>
                      <a:pt x="4664" y="4215"/>
                    </a:cubicBezTo>
                    <a:cubicBezTo>
                      <a:pt x="4549" y="4404"/>
                      <a:pt x="4434" y="4593"/>
                      <a:pt x="4348" y="4734"/>
                    </a:cubicBezTo>
                    <a:cubicBezTo>
                      <a:pt x="4265" y="4878"/>
                      <a:pt x="4199" y="4962"/>
                      <a:pt x="4199" y="4962"/>
                    </a:cubicBezTo>
                    <a:lnTo>
                      <a:pt x="5644" y="6625"/>
                    </a:lnTo>
                    <a:cubicBezTo>
                      <a:pt x="5644" y="6625"/>
                      <a:pt x="5712" y="6536"/>
                      <a:pt x="5800" y="6388"/>
                    </a:cubicBezTo>
                    <a:cubicBezTo>
                      <a:pt x="5889" y="6242"/>
                      <a:pt x="6008" y="6046"/>
                      <a:pt x="6127" y="5850"/>
                    </a:cubicBezTo>
                    <a:cubicBezTo>
                      <a:pt x="6365" y="5460"/>
                      <a:pt x="6604" y="5069"/>
                      <a:pt x="6604" y="5069"/>
                    </a:cubicBezTo>
                    <a:cubicBezTo>
                      <a:pt x="6604" y="5069"/>
                      <a:pt x="5124" y="3463"/>
                      <a:pt x="5124" y="3463"/>
                    </a:cubicBezTo>
                    <a:close/>
                    <a:moveTo>
                      <a:pt x="7400" y="5935"/>
                    </a:moveTo>
                    <a:cubicBezTo>
                      <a:pt x="7400" y="5935"/>
                      <a:pt x="7157" y="6333"/>
                      <a:pt x="6914" y="6732"/>
                    </a:cubicBezTo>
                    <a:cubicBezTo>
                      <a:pt x="6792" y="6931"/>
                      <a:pt x="6672" y="7131"/>
                      <a:pt x="6581" y="7280"/>
                    </a:cubicBezTo>
                    <a:cubicBezTo>
                      <a:pt x="6490" y="7429"/>
                      <a:pt x="6422" y="7520"/>
                      <a:pt x="6422" y="7520"/>
                    </a:cubicBezTo>
                    <a:lnTo>
                      <a:pt x="7865" y="9186"/>
                    </a:lnTo>
                    <a:cubicBezTo>
                      <a:pt x="7865" y="9186"/>
                      <a:pt x="7931" y="9087"/>
                      <a:pt x="8031" y="8938"/>
                    </a:cubicBezTo>
                    <a:cubicBezTo>
                      <a:pt x="8125" y="8783"/>
                      <a:pt x="8250" y="8577"/>
                      <a:pt x="8375" y="8370"/>
                    </a:cubicBezTo>
                    <a:cubicBezTo>
                      <a:pt x="8627" y="7957"/>
                      <a:pt x="8878" y="7545"/>
                      <a:pt x="8878" y="7545"/>
                    </a:cubicBezTo>
                    <a:cubicBezTo>
                      <a:pt x="8878" y="7545"/>
                      <a:pt x="7400" y="5935"/>
                      <a:pt x="7400" y="5935"/>
                    </a:cubicBezTo>
                    <a:close/>
                    <a:moveTo>
                      <a:pt x="9673" y="8413"/>
                    </a:moveTo>
                    <a:cubicBezTo>
                      <a:pt x="9673" y="8413"/>
                      <a:pt x="9418" y="8832"/>
                      <a:pt x="9163" y="9253"/>
                    </a:cubicBezTo>
                    <a:cubicBezTo>
                      <a:pt x="9035" y="9464"/>
                      <a:pt x="8907" y="9673"/>
                      <a:pt x="8812" y="9832"/>
                    </a:cubicBezTo>
                    <a:cubicBezTo>
                      <a:pt x="8710" y="9983"/>
                      <a:pt x="8642" y="10084"/>
                      <a:pt x="8642" y="10084"/>
                    </a:cubicBezTo>
                    <a:lnTo>
                      <a:pt x="10084" y="11752"/>
                    </a:lnTo>
                    <a:cubicBezTo>
                      <a:pt x="10084" y="11752"/>
                      <a:pt x="10154" y="11648"/>
                      <a:pt x="10259" y="11493"/>
                    </a:cubicBezTo>
                    <a:cubicBezTo>
                      <a:pt x="10358" y="11329"/>
                      <a:pt x="10490" y="11112"/>
                      <a:pt x="10622" y="10894"/>
                    </a:cubicBezTo>
                    <a:cubicBezTo>
                      <a:pt x="10886" y="10459"/>
                      <a:pt x="11150" y="10024"/>
                      <a:pt x="11150" y="10024"/>
                    </a:cubicBezTo>
                    <a:cubicBezTo>
                      <a:pt x="11150" y="10024"/>
                      <a:pt x="9673" y="8413"/>
                      <a:pt x="9673" y="8413"/>
                    </a:cubicBezTo>
                    <a:close/>
                    <a:moveTo>
                      <a:pt x="11946" y="10894"/>
                    </a:moveTo>
                    <a:cubicBezTo>
                      <a:pt x="11946" y="10894"/>
                      <a:pt x="11677" y="11337"/>
                      <a:pt x="11408" y="11779"/>
                    </a:cubicBezTo>
                    <a:cubicBezTo>
                      <a:pt x="11273" y="12000"/>
                      <a:pt x="11139" y="12221"/>
                      <a:pt x="11038" y="12386"/>
                    </a:cubicBezTo>
                    <a:cubicBezTo>
                      <a:pt x="10931" y="12546"/>
                      <a:pt x="10859" y="12651"/>
                      <a:pt x="10859" y="12651"/>
                    </a:cubicBezTo>
                    <a:lnTo>
                      <a:pt x="12299" y="14323"/>
                    </a:lnTo>
                    <a:cubicBezTo>
                      <a:pt x="12299" y="14323"/>
                      <a:pt x="12373" y="14212"/>
                      <a:pt x="12483" y="14049"/>
                    </a:cubicBezTo>
                    <a:cubicBezTo>
                      <a:pt x="12588" y="13877"/>
                      <a:pt x="12726" y="13650"/>
                      <a:pt x="12865" y="13423"/>
                    </a:cubicBezTo>
                    <a:cubicBezTo>
                      <a:pt x="13144" y="12967"/>
                      <a:pt x="13420" y="12509"/>
                      <a:pt x="13420" y="12509"/>
                    </a:cubicBezTo>
                    <a:cubicBezTo>
                      <a:pt x="13420" y="12509"/>
                      <a:pt x="11946" y="10894"/>
                      <a:pt x="11946" y="10894"/>
                    </a:cubicBezTo>
                    <a:close/>
                    <a:moveTo>
                      <a:pt x="14215" y="13379"/>
                    </a:moveTo>
                    <a:cubicBezTo>
                      <a:pt x="14215" y="13379"/>
                      <a:pt x="13932" y="13845"/>
                      <a:pt x="13651" y="14309"/>
                    </a:cubicBezTo>
                    <a:cubicBezTo>
                      <a:pt x="13376" y="14780"/>
                      <a:pt x="13074" y="15222"/>
                      <a:pt x="13074" y="15222"/>
                    </a:cubicBezTo>
                    <a:lnTo>
                      <a:pt x="14513" y="16897"/>
                    </a:lnTo>
                    <a:cubicBezTo>
                      <a:pt x="14513" y="16897"/>
                      <a:pt x="14824" y="16442"/>
                      <a:pt x="15107" y="15956"/>
                    </a:cubicBezTo>
                    <a:cubicBezTo>
                      <a:pt x="15397" y="15478"/>
                      <a:pt x="15688" y="14999"/>
                      <a:pt x="15688" y="14999"/>
                    </a:cubicBezTo>
                    <a:cubicBezTo>
                      <a:pt x="15688" y="14999"/>
                      <a:pt x="14215" y="13379"/>
                      <a:pt x="14215" y="13379"/>
                    </a:cubicBezTo>
                    <a:close/>
                    <a:moveTo>
                      <a:pt x="3640" y="5783"/>
                    </a:moveTo>
                    <a:lnTo>
                      <a:pt x="2670" y="7228"/>
                    </a:lnTo>
                    <a:lnTo>
                      <a:pt x="4060" y="8976"/>
                    </a:lnTo>
                    <a:lnTo>
                      <a:pt x="5065" y="7478"/>
                    </a:lnTo>
                    <a:cubicBezTo>
                      <a:pt x="5065" y="7478"/>
                      <a:pt x="3640" y="5783"/>
                      <a:pt x="3640" y="5783"/>
                    </a:cubicBezTo>
                    <a:close/>
                    <a:moveTo>
                      <a:pt x="5832" y="8391"/>
                    </a:moveTo>
                    <a:lnTo>
                      <a:pt x="4806" y="9918"/>
                    </a:lnTo>
                    <a:lnTo>
                      <a:pt x="6193" y="11669"/>
                    </a:lnTo>
                    <a:lnTo>
                      <a:pt x="7256" y="10089"/>
                    </a:lnTo>
                    <a:cubicBezTo>
                      <a:pt x="7256" y="10089"/>
                      <a:pt x="5832" y="8391"/>
                      <a:pt x="5832" y="8391"/>
                    </a:cubicBezTo>
                    <a:close/>
                    <a:moveTo>
                      <a:pt x="8021" y="11003"/>
                    </a:moveTo>
                    <a:lnTo>
                      <a:pt x="6938" y="12612"/>
                    </a:lnTo>
                    <a:lnTo>
                      <a:pt x="8324" y="14366"/>
                    </a:lnTo>
                    <a:cubicBezTo>
                      <a:pt x="8324" y="14366"/>
                      <a:pt x="8399" y="14269"/>
                      <a:pt x="8502" y="14109"/>
                    </a:cubicBezTo>
                    <a:cubicBezTo>
                      <a:pt x="8606" y="13953"/>
                      <a:pt x="8745" y="13745"/>
                      <a:pt x="8885" y="13536"/>
                    </a:cubicBezTo>
                    <a:cubicBezTo>
                      <a:pt x="9164" y="13120"/>
                      <a:pt x="9443" y="12703"/>
                      <a:pt x="9443" y="12703"/>
                    </a:cubicBezTo>
                    <a:cubicBezTo>
                      <a:pt x="9443" y="12703"/>
                      <a:pt x="8021" y="11003"/>
                      <a:pt x="8021" y="11003"/>
                    </a:cubicBezTo>
                    <a:close/>
                    <a:moveTo>
                      <a:pt x="10208" y="13618"/>
                    </a:moveTo>
                    <a:cubicBezTo>
                      <a:pt x="10208" y="13618"/>
                      <a:pt x="9924" y="14043"/>
                      <a:pt x="9640" y="14467"/>
                    </a:cubicBezTo>
                    <a:cubicBezTo>
                      <a:pt x="9499" y="14680"/>
                      <a:pt x="9357" y="14891"/>
                      <a:pt x="9251" y="15051"/>
                    </a:cubicBezTo>
                    <a:cubicBezTo>
                      <a:pt x="9147" y="15213"/>
                      <a:pt x="9069" y="15311"/>
                      <a:pt x="9069" y="15311"/>
                    </a:cubicBezTo>
                    <a:lnTo>
                      <a:pt x="10451" y="17068"/>
                    </a:lnTo>
                    <a:cubicBezTo>
                      <a:pt x="10451" y="17068"/>
                      <a:pt x="10532" y="16968"/>
                      <a:pt x="10640" y="16800"/>
                    </a:cubicBezTo>
                    <a:cubicBezTo>
                      <a:pt x="10750" y="16636"/>
                      <a:pt x="10896" y="16417"/>
                      <a:pt x="11043" y="16197"/>
                    </a:cubicBezTo>
                    <a:cubicBezTo>
                      <a:pt x="11336" y="15760"/>
                      <a:pt x="11629" y="15323"/>
                      <a:pt x="11629" y="15323"/>
                    </a:cubicBezTo>
                    <a:cubicBezTo>
                      <a:pt x="11629" y="15323"/>
                      <a:pt x="10208" y="13618"/>
                      <a:pt x="10208" y="13618"/>
                    </a:cubicBezTo>
                    <a:close/>
                    <a:moveTo>
                      <a:pt x="12392" y="16241"/>
                    </a:moveTo>
                    <a:cubicBezTo>
                      <a:pt x="12392" y="16241"/>
                      <a:pt x="12094" y="16686"/>
                      <a:pt x="11796" y="17131"/>
                    </a:cubicBezTo>
                    <a:cubicBezTo>
                      <a:pt x="11648" y="17353"/>
                      <a:pt x="11499" y="17576"/>
                      <a:pt x="11387" y="17743"/>
                    </a:cubicBezTo>
                    <a:cubicBezTo>
                      <a:pt x="11278" y="17913"/>
                      <a:pt x="11195" y="18013"/>
                      <a:pt x="11195" y="18013"/>
                    </a:cubicBezTo>
                    <a:lnTo>
                      <a:pt x="12576" y="19773"/>
                    </a:lnTo>
                    <a:cubicBezTo>
                      <a:pt x="12576" y="19773"/>
                      <a:pt x="12660" y="19667"/>
                      <a:pt x="12775" y="19495"/>
                    </a:cubicBezTo>
                    <a:cubicBezTo>
                      <a:pt x="12890" y="19322"/>
                      <a:pt x="13043" y="19094"/>
                      <a:pt x="13196" y="18863"/>
                    </a:cubicBezTo>
                    <a:cubicBezTo>
                      <a:pt x="13503" y="18405"/>
                      <a:pt x="13810" y="17945"/>
                      <a:pt x="13810" y="17945"/>
                    </a:cubicBezTo>
                    <a:cubicBezTo>
                      <a:pt x="13810" y="17945"/>
                      <a:pt x="12392" y="16241"/>
                      <a:pt x="12392" y="16241"/>
                    </a:cubicBezTo>
                    <a:close/>
                    <a:moveTo>
                      <a:pt x="3323" y="0"/>
                    </a:moveTo>
                    <a:cubicBezTo>
                      <a:pt x="3323" y="0"/>
                      <a:pt x="7902" y="4796"/>
                      <a:pt x="12481" y="9591"/>
                    </a:cubicBezTo>
                    <a:cubicBezTo>
                      <a:pt x="17041" y="14424"/>
                      <a:pt x="21600" y="19256"/>
                      <a:pt x="21600" y="19256"/>
                    </a:cubicBezTo>
                    <a:cubicBezTo>
                      <a:pt x="21600" y="19256"/>
                      <a:pt x="21022" y="19453"/>
                      <a:pt x="20155" y="19746"/>
                    </a:cubicBezTo>
                    <a:cubicBezTo>
                      <a:pt x="19291" y="20031"/>
                      <a:pt x="18167" y="20403"/>
                      <a:pt x="17005" y="20672"/>
                    </a:cubicBezTo>
                    <a:cubicBezTo>
                      <a:pt x="15852" y="20954"/>
                      <a:pt x="14735" y="21220"/>
                      <a:pt x="13886" y="21375"/>
                    </a:cubicBezTo>
                    <a:cubicBezTo>
                      <a:pt x="13034" y="21511"/>
                      <a:pt x="12465" y="21600"/>
                      <a:pt x="12465" y="21600"/>
                    </a:cubicBezTo>
                    <a:cubicBezTo>
                      <a:pt x="12465" y="21600"/>
                      <a:pt x="9356" y="17518"/>
                      <a:pt x="6245" y="13436"/>
                    </a:cubicBezTo>
                    <a:cubicBezTo>
                      <a:pt x="3123" y="9372"/>
                      <a:pt x="0" y="5307"/>
                      <a:pt x="0" y="5307"/>
                    </a:cubicBezTo>
                    <a:cubicBezTo>
                      <a:pt x="0" y="5307"/>
                      <a:pt x="269" y="4929"/>
                      <a:pt x="538" y="4549"/>
                    </a:cubicBezTo>
                    <a:cubicBezTo>
                      <a:pt x="791" y="4151"/>
                      <a:pt x="1044" y="3752"/>
                      <a:pt x="1044" y="3752"/>
                    </a:cubicBezTo>
                    <a:lnTo>
                      <a:pt x="2246" y="5212"/>
                    </a:lnTo>
                    <a:cubicBezTo>
                      <a:pt x="2246" y="5212"/>
                      <a:pt x="2620" y="4662"/>
                      <a:pt x="2993" y="4112"/>
                    </a:cubicBezTo>
                    <a:cubicBezTo>
                      <a:pt x="3185" y="3842"/>
                      <a:pt x="3367" y="3560"/>
                      <a:pt x="3494" y="3340"/>
                    </a:cubicBezTo>
                    <a:cubicBezTo>
                      <a:pt x="3625" y="3124"/>
                      <a:pt x="3713" y="2979"/>
                      <a:pt x="3713" y="2979"/>
                    </a:cubicBezTo>
                    <a:lnTo>
                      <a:pt x="2419" y="1544"/>
                    </a:lnTo>
                    <a:cubicBezTo>
                      <a:pt x="2419" y="1544"/>
                      <a:pt x="3323" y="0"/>
                      <a:pt x="3323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5" name="Shape 16839">
                <a:extLst>
                  <a:ext uri="{FF2B5EF4-FFF2-40B4-BE49-F238E27FC236}">
                    <a16:creationId xmlns:a16="http://schemas.microsoft.com/office/drawing/2014/main" id="{92467DAC-04CF-4082-ACA0-A78DE307F820}"/>
                  </a:ext>
                </a:extLst>
              </p:cNvPr>
              <p:cNvSpPr/>
              <p:nvPr/>
            </p:nvSpPr>
            <p:spPr>
              <a:xfrm>
                <a:off x="7294076" y="3683509"/>
                <a:ext cx="665883" cy="3861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622" y="1491"/>
                    </a:moveTo>
                    <a:lnTo>
                      <a:pt x="3559" y="3714"/>
                    </a:lnTo>
                    <a:lnTo>
                      <a:pt x="5247" y="3891"/>
                    </a:lnTo>
                    <a:lnTo>
                      <a:pt x="5311" y="1585"/>
                    </a:lnTo>
                    <a:cubicBezTo>
                      <a:pt x="5311" y="1585"/>
                      <a:pt x="3622" y="1491"/>
                      <a:pt x="3622" y="1491"/>
                    </a:cubicBezTo>
                    <a:close/>
                    <a:moveTo>
                      <a:pt x="6220" y="1637"/>
                    </a:moveTo>
                    <a:cubicBezTo>
                      <a:pt x="6220" y="1637"/>
                      <a:pt x="6209" y="2329"/>
                      <a:pt x="6191" y="3367"/>
                    </a:cubicBezTo>
                    <a:cubicBezTo>
                      <a:pt x="6198" y="4409"/>
                      <a:pt x="6086" y="5779"/>
                      <a:pt x="6037" y="7158"/>
                    </a:cubicBezTo>
                    <a:cubicBezTo>
                      <a:pt x="5997" y="8540"/>
                      <a:pt x="5851" y="9898"/>
                      <a:pt x="5784" y="10927"/>
                    </a:cubicBezTo>
                    <a:cubicBezTo>
                      <a:pt x="5746" y="11438"/>
                      <a:pt x="5713" y="11866"/>
                      <a:pt x="5691" y="12165"/>
                    </a:cubicBezTo>
                    <a:cubicBezTo>
                      <a:pt x="5672" y="12465"/>
                      <a:pt x="5650" y="12634"/>
                      <a:pt x="5650" y="12634"/>
                    </a:cubicBezTo>
                    <a:lnTo>
                      <a:pt x="7316" y="13119"/>
                    </a:lnTo>
                    <a:cubicBezTo>
                      <a:pt x="7316" y="13119"/>
                      <a:pt x="7340" y="12946"/>
                      <a:pt x="7359" y="12635"/>
                    </a:cubicBezTo>
                    <a:cubicBezTo>
                      <a:pt x="7383" y="12325"/>
                      <a:pt x="7416" y="11883"/>
                      <a:pt x="7455" y="11352"/>
                    </a:cubicBezTo>
                    <a:cubicBezTo>
                      <a:pt x="7524" y="10287"/>
                      <a:pt x="7677" y="8882"/>
                      <a:pt x="7719" y="7450"/>
                    </a:cubicBezTo>
                    <a:cubicBezTo>
                      <a:pt x="7752" y="6738"/>
                      <a:pt x="7786" y="6025"/>
                      <a:pt x="7817" y="5356"/>
                    </a:cubicBezTo>
                    <a:cubicBezTo>
                      <a:pt x="7834" y="5022"/>
                      <a:pt x="7850" y="4699"/>
                      <a:pt x="7865" y="4393"/>
                    </a:cubicBezTo>
                    <a:cubicBezTo>
                      <a:pt x="7869" y="4086"/>
                      <a:pt x="7875" y="3795"/>
                      <a:pt x="7879" y="3525"/>
                    </a:cubicBezTo>
                    <a:cubicBezTo>
                      <a:pt x="7897" y="2451"/>
                      <a:pt x="7909" y="1735"/>
                      <a:pt x="7909" y="1735"/>
                    </a:cubicBezTo>
                    <a:cubicBezTo>
                      <a:pt x="7909" y="1735"/>
                      <a:pt x="6220" y="1637"/>
                      <a:pt x="6220" y="1637"/>
                    </a:cubicBezTo>
                    <a:close/>
                    <a:moveTo>
                      <a:pt x="8819" y="1789"/>
                    </a:moveTo>
                    <a:cubicBezTo>
                      <a:pt x="8818" y="1789"/>
                      <a:pt x="8796" y="4710"/>
                      <a:pt x="8625" y="7609"/>
                    </a:cubicBezTo>
                    <a:cubicBezTo>
                      <a:pt x="8582" y="9066"/>
                      <a:pt x="8426" y="10498"/>
                      <a:pt x="8357" y="11582"/>
                    </a:cubicBezTo>
                    <a:cubicBezTo>
                      <a:pt x="8316" y="12123"/>
                      <a:pt x="8282" y="12574"/>
                      <a:pt x="8258" y="12889"/>
                    </a:cubicBezTo>
                    <a:cubicBezTo>
                      <a:pt x="8238" y="13206"/>
                      <a:pt x="8214" y="13383"/>
                      <a:pt x="8214" y="13383"/>
                    </a:cubicBezTo>
                    <a:lnTo>
                      <a:pt x="9879" y="13873"/>
                    </a:lnTo>
                    <a:cubicBezTo>
                      <a:pt x="9879" y="13873"/>
                      <a:pt x="9906" y="13690"/>
                      <a:pt x="9927" y="13363"/>
                    </a:cubicBezTo>
                    <a:cubicBezTo>
                      <a:pt x="9951" y="13037"/>
                      <a:pt x="9986" y="12571"/>
                      <a:pt x="10028" y="12012"/>
                    </a:cubicBezTo>
                    <a:cubicBezTo>
                      <a:pt x="10099" y="10892"/>
                      <a:pt x="10261" y="9411"/>
                      <a:pt x="10306" y="7905"/>
                    </a:cubicBezTo>
                    <a:cubicBezTo>
                      <a:pt x="10362" y="6402"/>
                      <a:pt x="10475" y="4908"/>
                      <a:pt x="10476" y="3775"/>
                    </a:cubicBezTo>
                    <a:cubicBezTo>
                      <a:pt x="10495" y="2645"/>
                      <a:pt x="10508" y="1891"/>
                      <a:pt x="10508" y="1891"/>
                    </a:cubicBezTo>
                    <a:cubicBezTo>
                      <a:pt x="10508" y="1891"/>
                      <a:pt x="8819" y="1789"/>
                      <a:pt x="8819" y="1789"/>
                    </a:cubicBezTo>
                    <a:close/>
                    <a:moveTo>
                      <a:pt x="11417" y="1948"/>
                    </a:moveTo>
                    <a:cubicBezTo>
                      <a:pt x="11417" y="1948"/>
                      <a:pt x="11405" y="2714"/>
                      <a:pt x="11385" y="3865"/>
                    </a:cubicBezTo>
                    <a:cubicBezTo>
                      <a:pt x="11382" y="5016"/>
                      <a:pt x="11270" y="6537"/>
                      <a:pt x="11212" y="8066"/>
                    </a:cubicBezTo>
                    <a:cubicBezTo>
                      <a:pt x="11183" y="8831"/>
                      <a:pt x="11141" y="9592"/>
                      <a:pt x="11077" y="10302"/>
                    </a:cubicBezTo>
                    <a:cubicBezTo>
                      <a:pt x="11023" y="11012"/>
                      <a:pt x="10971" y="11677"/>
                      <a:pt x="10928" y="12245"/>
                    </a:cubicBezTo>
                    <a:cubicBezTo>
                      <a:pt x="10886" y="12814"/>
                      <a:pt x="10850" y="13288"/>
                      <a:pt x="10824" y="13620"/>
                    </a:cubicBezTo>
                    <a:cubicBezTo>
                      <a:pt x="10803" y="13952"/>
                      <a:pt x="10775" y="14138"/>
                      <a:pt x="10775" y="14138"/>
                    </a:cubicBezTo>
                    <a:lnTo>
                      <a:pt x="12441" y="14633"/>
                    </a:lnTo>
                    <a:cubicBezTo>
                      <a:pt x="12441" y="14633"/>
                      <a:pt x="12467" y="14441"/>
                      <a:pt x="12492" y="14099"/>
                    </a:cubicBezTo>
                    <a:cubicBezTo>
                      <a:pt x="12518" y="13756"/>
                      <a:pt x="12555" y="13267"/>
                      <a:pt x="12599" y="12680"/>
                    </a:cubicBezTo>
                    <a:cubicBezTo>
                      <a:pt x="12645" y="12093"/>
                      <a:pt x="12697" y="11408"/>
                      <a:pt x="12753" y="10674"/>
                    </a:cubicBezTo>
                    <a:cubicBezTo>
                      <a:pt x="12781" y="10306"/>
                      <a:pt x="12810" y="9928"/>
                      <a:pt x="12840" y="9542"/>
                    </a:cubicBezTo>
                    <a:cubicBezTo>
                      <a:pt x="12857" y="9155"/>
                      <a:pt x="12875" y="8760"/>
                      <a:pt x="12893" y="8367"/>
                    </a:cubicBezTo>
                    <a:cubicBezTo>
                      <a:pt x="12955" y="6790"/>
                      <a:pt x="13066" y="5219"/>
                      <a:pt x="13073" y="4032"/>
                    </a:cubicBezTo>
                    <a:cubicBezTo>
                      <a:pt x="13093" y="2845"/>
                      <a:pt x="13106" y="2054"/>
                      <a:pt x="13106" y="2054"/>
                    </a:cubicBezTo>
                    <a:cubicBezTo>
                      <a:pt x="13106" y="2054"/>
                      <a:pt x="11417" y="1948"/>
                      <a:pt x="11417" y="1948"/>
                    </a:cubicBezTo>
                    <a:close/>
                    <a:moveTo>
                      <a:pt x="14016" y="2113"/>
                    </a:moveTo>
                    <a:cubicBezTo>
                      <a:pt x="14016" y="2113"/>
                      <a:pt x="14002" y="2916"/>
                      <a:pt x="13982" y="4122"/>
                    </a:cubicBezTo>
                    <a:cubicBezTo>
                      <a:pt x="13973" y="5329"/>
                      <a:pt x="13861" y="6927"/>
                      <a:pt x="13798" y="8530"/>
                    </a:cubicBezTo>
                    <a:cubicBezTo>
                      <a:pt x="13780" y="8930"/>
                      <a:pt x="13762" y="9331"/>
                      <a:pt x="13744" y="9725"/>
                    </a:cubicBezTo>
                    <a:cubicBezTo>
                      <a:pt x="13714" y="10116"/>
                      <a:pt x="13684" y="10502"/>
                      <a:pt x="13655" y="10875"/>
                    </a:cubicBezTo>
                    <a:cubicBezTo>
                      <a:pt x="13598" y="11621"/>
                      <a:pt x="13545" y="12318"/>
                      <a:pt x="13500" y="12915"/>
                    </a:cubicBezTo>
                    <a:cubicBezTo>
                      <a:pt x="13455" y="13512"/>
                      <a:pt x="13417" y="14009"/>
                      <a:pt x="13391" y="14357"/>
                    </a:cubicBezTo>
                    <a:cubicBezTo>
                      <a:pt x="13362" y="14706"/>
                      <a:pt x="13336" y="14901"/>
                      <a:pt x="13336" y="14901"/>
                    </a:cubicBezTo>
                    <a:lnTo>
                      <a:pt x="15002" y="15401"/>
                    </a:lnTo>
                    <a:cubicBezTo>
                      <a:pt x="15002" y="15401"/>
                      <a:pt x="15022" y="15197"/>
                      <a:pt x="15059" y="14841"/>
                    </a:cubicBezTo>
                    <a:cubicBezTo>
                      <a:pt x="15086" y="14482"/>
                      <a:pt x="15124" y="13969"/>
                      <a:pt x="15171" y="13354"/>
                    </a:cubicBezTo>
                    <a:cubicBezTo>
                      <a:pt x="15218" y="12738"/>
                      <a:pt x="15273" y="12020"/>
                      <a:pt x="15332" y="11251"/>
                    </a:cubicBezTo>
                    <a:cubicBezTo>
                      <a:pt x="15361" y="10867"/>
                      <a:pt x="15391" y="10469"/>
                      <a:pt x="15422" y="10066"/>
                    </a:cubicBezTo>
                    <a:cubicBezTo>
                      <a:pt x="15441" y="9660"/>
                      <a:pt x="15461" y="9247"/>
                      <a:pt x="15480" y="8834"/>
                    </a:cubicBezTo>
                    <a:cubicBezTo>
                      <a:pt x="15546" y="7183"/>
                      <a:pt x="15657" y="5536"/>
                      <a:pt x="15670" y="4293"/>
                    </a:cubicBezTo>
                    <a:cubicBezTo>
                      <a:pt x="15691" y="3051"/>
                      <a:pt x="15704" y="2224"/>
                      <a:pt x="15704" y="2224"/>
                    </a:cubicBezTo>
                    <a:cubicBezTo>
                      <a:pt x="15704" y="2224"/>
                      <a:pt x="14016" y="2113"/>
                      <a:pt x="14016" y="2113"/>
                    </a:cubicBezTo>
                    <a:close/>
                    <a:moveTo>
                      <a:pt x="2936" y="13128"/>
                    </a:moveTo>
                    <a:lnTo>
                      <a:pt x="2682" y="15293"/>
                    </a:lnTo>
                    <a:lnTo>
                      <a:pt x="4335" y="15904"/>
                    </a:lnTo>
                    <a:lnTo>
                      <a:pt x="4598" y="13657"/>
                    </a:lnTo>
                    <a:cubicBezTo>
                      <a:pt x="4598" y="13657"/>
                      <a:pt x="2936" y="13128"/>
                      <a:pt x="2936" y="13128"/>
                    </a:cubicBezTo>
                    <a:close/>
                    <a:moveTo>
                      <a:pt x="5494" y="13943"/>
                    </a:moveTo>
                    <a:lnTo>
                      <a:pt x="5225" y="16236"/>
                    </a:lnTo>
                    <a:lnTo>
                      <a:pt x="6877" y="16851"/>
                    </a:lnTo>
                    <a:lnTo>
                      <a:pt x="7155" y="14477"/>
                    </a:lnTo>
                    <a:cubicBezTo>
                      <a:pt x="7155" y="14477"/>
                      <a:pt x="5494" y="13943"/>
                      <a:pt x="5494" y="13943"/>
                    </a:cubicBezTo>
                    <a:close/>
                    <a:moveTo>
                      <a:pt x="8049" y="14766"/>
                    </a:moveTo>
                    <a:lnTo>
                      <a:pt x="7766" y="17184"/>
                    </a:lnTo>
                    <a:lnTo>
                      <a:pt x="9420" y="17806"/>
                    </a:lnTo>
                    <a:lnTo>
                      <a:pt x="9710" y="15303"/>
                    </a:lnTo>
                    <a:cubicBezTo>
                      <a:pt x="9710" y="15303"/>
                      <a:pt x="8049" y="14766"/>
                      <a:pt x="8049" y="14766"/>
                    </a:cubicBezTo>
                    <a:close/>
                    <a:moveTo>
                      <a:pt x="10604" y="15594"/>
                    </a:moveTo>
                    <a:lnTo>
                      <a:pt x="10309" y="18140"/>
                    </a:lnTo>
                    <a:lnTo>
                      <a:pt x="11961" y="18765"/>
                    </a:lnTo>
                    <a:lnTo>
                      <a:pt x="12265" y="16137"/>
                    </a:lnTo>
                    <a:cubicBezTo>
                      <a:pt x="12265" y="16137"/>
                      <a:pt x="10604" y="15594"/>
                      <a:pt x="10604" y="15594"/>
                    </a:cubicBezTo>
                    <a:close/>
                    <a:moveTo>
                      <a:pt x="13159" y="16429"/>
                    </a:moveTo>
                    <a:lnTo>
                      <a:pt x="12849" y="19103"/>
                    </a:lnTo>
                    <a:lnTo>
                      <a:pt x="14501" y="19730"/>
                    </a:lnTo>
                    <a:lnTo>
                      <a:pt x="14819" y="16976"/>
                    </a:lnTo>
                    <a:cubicBezTo>
                      <a:pt x="14819" y="16976"/>
                      <a:pt x="13159" y="16429"/>
                      <a:pt x="13159" y="16429"/>
                    </a:cubicBezTo>
                    <a:close/>
                    <a:moveTo>
                      <a:pt x="4761" y="12300"/>
                    </a:moveTo>
                    <a:lnTo>
                      <a:pt x="4961" y="10027"/>
                    </a:lnTo>
                    <a:lnTo>
                      <a:pt x="3287" y="9631"/>
                    </a:lnTo>
                    <a:lnTo>
                      <a:pt x="3095" y="11821"/>
                    </a:lnTo>
                    <a:cubicBezTo>
                      <a:pt x="3095" y="11821"/>
                      <a:pt x="4761" y="12300"/>
                      <a:pt x="4761" y="12300"/>
                    </a:cubicBezTo>
                    <a:close/>
                    <a:moveTo>
                      <a:pt x="5068" y="8131"/>
                    </a:moveTo>
                    <a:lnTo>
                      <a:pt x="5199" y="5839"/>
                    </a:lnTo>
                    <a:lnTo>
                      <a:pt x="3515" y="5593"/>
                    </a:lnTo>
                    <a:lnTo>
                      <a:pt x="3388" y="7802"/>
                    </a:lnTo>
                    <a:cubicBezTo>
                      <a:pt x="3388" y="7802"/>
                      <a:pt x="5068" y="8131"/>
                      <a:pt x="5068" y="8131"/>
                    </a:cubicBezTo>
                    <a:close/>
                    <a:moveTo>
                      <a:pt x="974" y="0"/>
                    </a:moveTo>
                    <a:cubicBezTo>
                      <a:pt x="974" y="0"/>
                      <a:pt x="6130" y="134"/>
                      <a:pt x="11286" y="267"/>
                    </a:cubicBezTo>
                    <a:cubicBezTo>
                      <a:pt x="16444" y="452"/>
                      <a:pt x="21600" y="637"/>
                      <a:pt x="21600" y="637"/>
                    </a:cubicBezTo>
                    <a:cubicBezTo>
                      <a:pt x="21600" y="637"/>
                      <a:pt x="21254" y="2059"/>
                      <a:pt x="20736" y="4189"/>
                    </a:cubicBezTo>
                    <a:cubicBezTo>
                      <a:pt x="20491" y="5242"/>
                      <a:pt x="20148" y="6452"/>
                      <a:pt x="19784" y="7728"/>
                    </a:cubicBezTo>
                    <a:cubicBezTo>
                      <a:pt x="19410" y="9002"/>
                      <a:pt x="19067" y="10350"/>
                      <a:pt x="18624" y="11657"/>
                    </a:cubicBezTo>
                    <a:cubicBezTo>
                      <a:pt x="18201" y="12946"/>
                      <a:pt x="17780" y="14235"/>
                      <a:pt x="17383" y="15444"/>
                    </a:cubicBezTo>
                    <a:cubicBezTo>
                      <a:pt x="16955" y="16604"/>
                      <a:pt x="16556" y="17687"/>
                      <a:pt x="16213" y="18616"/>
                    </a:cubicBezTo>
                    <a:cubicBezTo>
                      <a:pt x="15871" y="19530"/>
                      <a:pt x="15593" y="20281"/>
                      <a:pt x="15368" y="20794"/>
                    </a:cubicBezTo>
                    <a:cubicBezTo>
                      <a:pt x="15154" y="21307"/>
                      <a:pt x="15031" y="21600"/>
                      <a:pt x="15031" y="21600"/>
                    </a:cubicBezTo>
                    <a:cubicBezTo>
                      <a:pt x="15031" y="21600"/>
                      <a:pt x="11275" y="20066"/>
                      <a:pt x="7519" y="18531"/>
                    </a:cubicBezTo>
                    <a:cubicBezTo>
                      <a:pt x="3760" y="17025"/>
                      <a:pt x="0" y="15520"/>
                      <a:pt x="0" y="15520"/>
                    </a:cubicBezTo>
                    <a:cubicBezTo>
                      <a:pt x="0" y="15520"/>
                      <a:pt x="20" y="15375"/>
                      <a:pt x="50" y="15158"/>
                    </a:cubicBezTo>
                    <a:cubicBezTo>
                      <a:pt x="79" y="14942"/>
                      <a:pt x="124" y="14655"/>
                      <a:pt x="148" y="14360"/>
                    </a:cubicBezTo>
                    <a:cubicBezTo>
                      <a:pt x="207" y="13774"/>
                      <a:pt x="266" y="13189"/>
                      <a:pt x="266" y="13189"/>
                    </a:cubicBezTo>
                    <a:lnTo>
                      <a:pt x="1678" y="13666"/>
                    </a:lnTo>
                    <a:cubicBezTo>
                      <a:pt x="1678" y="13666"/>
                      <a:pt x="1754" y="12969"/>
                      <a:pt x="1869" y="11922"/>
                    </a:cubicBezTo>
                    <a:cubicBezTo>
                      <a:pt x="1980" y="10874"/>
                      <a:pt x="2061" y="9456"/>
                      <a:pt x="2186" y="8050"/>
                    </a:cubicBezTo>
                    <a:cubicBezTo>
                      <a:pt x="2272" y="6634"/>
                      <a:pt x="2323" y="5208"/>
                      <a:pt x="2387" y="4144"/>
                    </a:cubicBezTo>
                    <a:cubicBezTo>
                      <a:pt x="2413" y="3610"/>
                      <a:pt x="2406" y="3161"/>
                      <a:pt x="2416" y="2849"/>
                    </a:cubicBezTo>
                    <a:cubicBezTo>
                      <a:pt x="2421" y="2536"/>
                      <a:pt x="2424" y="2356"/>
                      <a:pt x="2424" y="2356"/>
                    </a:cubicBezTo>
                    <a:lnTo>
                      <a:pt x="935" y="2247"/>
                    </a:lnTo>
                    <a:cubicBezTo>
                      <a:pt x="935" y="2247"/>
                      <a:pt x="974" y="0"/>
                      <a:pt x="974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Shape 16840">
                <a:extLst>
                  <a:ext uri="{FF2B5EF4-FFF2-40B4-BE49-F238E27FC236}">
                    <a16:creationId xmlns:a16="http://schemas.microsoft.com/office/drawing/2014/main" id="{C0CD9B2E-C497-41DC-9B22-17256C26BB92}"/>
                  </a:ext>
                </a:extLst>
              </p:cNvPr>
              <p:cNvSpPr/>
              <p:nvPr/>
            </p:nvSpPr>
            <p:spPr>
              <a:xfrm>
                <a:off x="6670381" y="4700848"/>
                <a:ext cx="326162" cy="3399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886" y="17965"/>
                    </a:moveTo>
                    <a:cubicBezTo>
                      <a:pt x="8886" y="17965"/>
                      <a:pt x="9041" y="17891"/>
                      <a:pt x="9294" y="17728"/>
                    </a:cubicBezTo>
                    <a:cubicBezTo>
                      <a:pt x="9548" y="17569"/>
                      <a:pt x="9912" y="17345"/>
                      <a:pt x="10351" y="17074"/>
                    </a:cubicBezTo>
                    <a:cubicBezTo>
                      <a:pt x="11218" y="16522"/>
                      <a:pt x="12410" y="15838"/>
                      <a:pt x="13551" y="15080"/>
                    </a:cubicBezTo>
                    <a:cubicBezTo>
                      <a:pt x="14684" y="14308"/>
                      <a:pt x="15814" y="13536"/>
                      <a:pt x="16663" y="12958"/>
                    </a:cubicBezTo>
                    <a:cubicBezTo>
                      <a:pt x="17095" y="12678"/>
                      <a:pt x="17428" y="12411"/>
                      <a:pt x="17667" y="12231"/>
                    </a:cubicBezTo>
                    <a:cubicBezTo>
                      <a:pt x="17905" y="12050"/>
                      <a:pt x="18042" y="11946"/>
                      <a:pt x="18042" y="11946"/>
                    </a:cubicBezTo>
                    <a:lnTo>
                      <a:pt x="16432" y="9931"/>
                    </a:lnTo>
                    <a:cubicBezTo>
                      <a:pt x="16432" y="9931"/>
                      <a:pt x="16299" y="10032"/>
                      <a:pt x="16068" y="10207"/>
                    </a:cubicBezTo>
                    <a:cubicBezTo>
                      <a:pt x="15834" y="10383"/>
                      <a:pt x="15510" y="10645"/>
                      <a:pt x="15089" y="10916"/>
                    </a:cubicBezTo>
                    <a:cubicBezTo>
                      <a:pt x="14263" y="11481"/>
                      <a:pt x="13161" y="12232"/>
                      <a:pt x="12061" y="12985"/>
                    </a:cubicBezTo>
                    <a:cubicBezTo>
                      <a:pt x="10947" y="13721"/>
                      <a:pt x="9787" y="14386"/>
                      <a:pt x="8941" y="14923"/>
                    </a:cubicBezTo>
                    <a:cubicBezTo>
                      <a:pt x="8517" y="15187"/>
                      <a:pt x="8161" y="15407"/>
                      <a:pt x="7912" y="15561"/>
                    </a:cubicBezTo>
                    <a:cubicBezTo>
                      <a:pt x="7668" y="15720"/>
                      <a:pt x="7516" y="15793"/>
                      <a:pt x="7516" y="15793"/>
                    </a:cubicBezTo>
                    <a:cubicBezTo>
                      <a:pt x="7516" y="15793"/>
                      <a:pt x="8886" y="17965"/>
                      <a:pt x="8886" y="17965"/>
                    </a:cubicBezTo>
                    <a:close/>
                    <a:moveTo>
                      <a:pt x="6469" y="14131"/>
                    </a:moveTo>
                    <a:cubicBezTo>
                      <a:pt x="6469" y="14131"/>
                      <a:pt x="6618" y="14059"/>
                      <a:pt x="6858" y="13902"/>
                    </a:cubicBezTo>
                    <a:cubicBezTo>
                      <a:pt x="7100" y="13753"/>
                      <a:pt x="7447" y="13536"/>
                      <a:pt x="7863" y="13278"/>
                    </a:cubicBezTo>
                    <a:cubicBezTo>
                      <a:pt x="8692" y="12753"/>
                      <a:pt x="9828" y="12101"/>
                      <a:pt x="10918" y="11378"/>
                    </a:cubicBezTo>
                    <a:cubicBezTo>
                      <a:pt x="11996" y="10643"/>
                      <a:pt x="13076" y="9907"/>
                      <a:pt x="13885" y="9355"/>
                    </a:cubicBezTo>
                    <a:cubicBezTo>
                      <a:pt x="14298" y="9089"/>
                      <a:pt x="14615" y="8831"/>
                      <a:pt x="14843" y="8661"/>
                    </a:cubicBezTo>
                    <a:cubicBezTo>
                      <a:pt x="15070" y="8490"/>
                      <a:pt x="15199" y="8390"/>
                      <a:pt x="15199" y="8390"/>
                    </a:cubicBezTo>
                    <a:lnTo>
                      <a:pt x="13588" y="6375"/>
                    </a:lnTo>
                    <a:cubicBezTo>
                      <a:pt x="13588" y="6375"/>
                      <a:pt x="13462" y="6470"/>
                      <a:pt x="13241" y="6638"/>
                    </a:cubicBezTo>
                    <a:cubicBezTo>
                      <a:pt x="13020" y="6804"/>
                      <a:pt x="12713" y="7055"/>
                      <a:pt x="12310" y="7313"/>
                    </a:cubicBezTo>
                    <a:cubicBezTo>
                      <a:pt x="11524" y="7850"/>
                      <a:pt x="10475" y="8567"/>
                      <a:pt x="9425" y="9282"/>
                    </a:cubicBezTo>
                    <a:cubicBezTo>
                      <a:pt x="8367" y="9985"/>
                      <a:pt x="7260" y="10615"/>
                      <a:pt x="6456" y="11128"/>
                    </a:cubicBezTo>
                    <a:cubicBezTo>
                      <a:pt x="6051" y="11381"/>
                      <a:pt x="5714" y="11589"/>
                      <a:pt x="5477" y="11737"/>
                    </a:cubicBezTo>
                    <a:cubicBezTo>
                      <a:pt x="5244" y="11888"/>
                      <a:pt x="5100" y="11958"/>
                      <a:pt x="5100" y="11958"/>
                    </a:cubicBezTo>
                    <a:cubicBezTo>
                      <a:pt x="5100" y="11958"/>
                      <a:pt x="6469" y="14131"/>
                      <a:pt x="6469" y="14131"/>
                    </a:cubicBezTo>
                    <a:close/>
                    <a:moveTo>
                      <a:pt x="4051" y="10296"/>
                    </a:moveTo>
                    <a:cubicBezTo>
                      <a:pt x="4051" y="10296"/>
                      <a:pt x="4193" y="10226"/>
                      <a:pt x="4421" y="10079"/>
                    </a:cubicBezTo>
                    <a:cubicBezTo>
                      <a:pt x="4652" y="9935"/>
                      <a:pt x="4983" y="9730"/>
                      <a:pt x="5379" y="9485"/>
                    </a:cubicBezTo>
                    <a:cubicBezTo>
                      <a:pt x="6163" y="8981"/>
                      <a:pt x="7248" y="8365"/>
                      <a:pt x="8283" y="7677"/>
                    </a:cubicBezTo>
                    <a:cubicBezTo>
                      <a:pt x="9310" y="6977"/>
                      <a:pt x="10337" y="6278"/>
                      <a:pt x="11107" y="5752"/>
                    </a:cubicBezTo>
                    <a:cubicBezTo>
                      <a:pt x="11499" y="5500"/>
                      <a:pt x="11801" y="5255"/>
                      <a:pt x="12018" y="5092"/>
                    </a:cubicBezTo>
                    <a:cubicBezTo>
                      <a:pt x="12233" y="4927"/>
                      <a:pt x="12356" y="4834"/>
                      <a:pt x="12356" y="4834"/>
                    </a:cubicBezTo>
                    <a:lnTo>
                      <a:pt x="10746" y="2818"/>
                    </a:lnTo>
                    <a:cubicBezTo>
                      <a:pt x="10746" y="2818"/>
                      <a:pt x="10626" y="2910"/>
                      <a:pt x="10417" y="3069"/>
                    </a:cubicBezTo>
                    <a:cubicBezTo>
                      <a:pt x="10207" y="3228"/>
                      <a:pt x="9914" y="3468"/>
                      <a:pt x="9533" y="3710"/>
                    </a:cubicBezTo>
                    <a:cubicBezTo>
                      <a:pt x="8785" y="4220"/>
                      <a:pt x="7788" y="4900"/>
                      <a:pt x="6791" y="5580"/>
                    </a:cubicBezTo>
                    <a:cubicBezTo>
                      <a:pt x="5786" y="6247"/>
                      <a:pt x="4734" y="6846"/>
                      <a:pt x="3971" y="7334"/>
                    </a:cubicBezTo>
                    <a:cubicBezTo>
                      <a:pt x="3585" y="7573"/>
                      <a:pt x="3266" y="7771"/>
                      <a:pt x="3042" y="7912"/>
                    </a:cubicBezTo>
                    <a:cubicBezTo>
                      <a:pt x="2820" y="8057"/>
                      <a:pt x="2683" y="8121"/>
                      <a:pt x="2683" y="8121"/>
                    </a:cubicBezTo>
                    <a:cubicBezTo>
                      <a:pt x="2683" y="8121"/>
                      <a:pt x="4051" y="10296"/>
                      <a:pt x="4051" y="10296"/>
                    </a:cubicBezTo>
                    <a:close/>
                    <a:moveTo>
                      <a:pt x="15979" y="16944"/>
                    </a:moveTo>
                    <a:cubicBezTo>
                      <a:pt x="15631" y="16464"/>
                      <a:pt x="15033" y="16294"/>
                      <a:pt x="14641" y="16563"/>
                    </a:cubicBezTo>
                    <a:cubicBezTo>
                      <a:pt x="14257" y="16838"/>
                      <a:pt x="14200" y="17427"/>
                      <a:pt x="14538" y="17913"/>
                    </a:cubicBezTo>
                    <a:cubicBezTo>
                      <a:pt x="14876" y="18397"/>
                      <a:pt x="15491" y="18592"/>
                      <a:pt x="15886" y="18310"/>
                    </a:cubicBezTo>
                    <a:cubicBezTo>
                      <a:pt x="16286" y="18034"/>
                      <a:pt x="16329" y="17423"/>
                      <a:pt x="15979" y="16944"/>
                    </a:cubicBezTo>
                    <a:close/>
                    <a:moveTo>
                      <a:pt x="8848" y="21600"/>
                    </a:moveTo>
                    <a:lnTo>
                      <a:pt x="0" y="6928"/>
                    </a:lnTo>
                    <a:lnTo>
                      <a:pt x="1436" y="6145"/>
                    </a:lnTo>
                    <a:lnTo>
                      <a:pt x="1635" y="6459"/>
                    </a:lnTo>
                    <a:cubicBezTo>
                      <a:pt x="1635" y="6459"/>
                      <a:pt x="1770" y="6396"/>
                      <a:pt x="1986" y="6255"/>
                    </a:cubicBezTo>
                    <a:cubicBezTo>
                      <a:pt x="2204" y="6118"/>
                      <a:pt x="2517" y="5922"/>
                      <a:pt x="2894" y="5689"/>
                    </a:cubicBezTo>
                    <a:cubicBezTo>
                      <a:pt x="3638" y="5212"/>
                      <a:pt x="4666" y="4628"/>
                      <a:pt x="5650" y="3976"/>
                    </a:cubicBezTo>
                    <a:cubicBezTo>
                      <a:pt x="6624" y="3312"/>
                      <a:pt x="7597" y="2646"/>
                      <a:pt x="8327" y="2149"/>
                    </a:cubicBezTo>
                    <a:cubicBezTo>
                      <a:pt x="8701" y="1910"/>
                      <a:pt x="8986" y="1678"/>
                      <a:pt x="9192" y="1523"/>
                    </a:cubicBezTo>
                    <a:cubicBezTo>
                      <a:pt x="9397" y="1365"/>
                      <a:pt x="9514" y="1276"/>
                      <a:pt x="9514" y="1276"/>
                    </a:cubicBezTo>
                    <a:lnTo>
                      <a:pt x="9281" y="985"/>
                    </a:lnTo>
                    <a:lnTo>
                      <a:pt x="10582" y="0"/>
                    </a:lnTo>
                    <a:lnTo>
                      <a:pt x="21600" y="13254"/>
                    </a:lnTo>
                    <a:cubicBezTo>
                      <a:pt x="21600" y="13254"/>
                      <a:pt x="21346" y="13682"/>
                      <a:pt x="20964" y="14325"/>
                    </a:cubicBezTo>
                    <a:cubicBezTo>
                      <a:pt x="20573" y="14961"/>
                      <a:pt x="20085" y="15862"/>
                      <a:pt x="19521" y="16690"/>
                    </a:cubicBezTo>
                    <a:cubicBezTo>
                      <a:pt x="18389" y="18378"/>
                      <a:pt x="17256" y="20067"/>
                      <a:pt x="17256" y="20067"/>
                    </a:cubicBezTo>
                    <a:cubicBezTo>
                      <a:pt x="17256" y="20069"/>
                      <a:pt x="16746" y="20213"/>
                      <a:pt x="15940" y="20359"/>
                    </a:cubicBezTo>
                    <a:cubicBezTo>
                      <a:pt x="15148" y="20512"/>
                      <a:pt x="14093" y="20716"/>
                      <a:pt x="13039" y="20920"/>
                    </a:cubicBezTo>
                    <a:cubicBezTo>
                      <a:pt x="11996" y="21126"/>
                      <a:pt x="10963" y="21322"/>
                      <a:pt x="10161" y="21418"/>
                    </a:cubicBezTo>
                    <a:cubicBezTo>
                      <a:pt x="9374" y="21527"/>
                      <a:pt x="8848" y="21600"/>
                      <a:pt x="8848" y="2160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7" name="Shape 16841">
                <a:extLst>
                  <a:ext uri="{FF2B5EF4-FFF2-40B4-BE49-F238E27FC236}">
                    <a16:creationId xmlns:a16="http://schemas.microsoft.com/office/drawing/2014/main" id="{7CD429CA-8280-4F35-917B-01E88FD47D98}"/>
                  </a:ext>
                </a:extLst>
              </p:cNvPr>
              <p:cNvSpPr/>
              <p:nvPr/>
            </p:nvSpPr>
            <p:spPr>
              <a:xfrm>
                <a:off x="5862644" y="4976910"/>
                <a:ext cx="276991" cy="6144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151" y="1890"/>
                    </a:moveTo>
                    <a:cubicBezTo>
                      <a:pt x="17151" y="1890"/>
                      <a:pt x="16420" y="1897"/>
                      <a:pt x="15325" y="1909"/>
                    </a:cubicBezTo>
                    <a:cubicBezTo>
                      <a:pt x="14228" y="1913"/>
                      <a:pt x="12766" y="1963"/>
                      <a:pt x="11305" y="1924"/>
                    </a:cubicBezTo>
                    <a:cubicBezTo>
                      <a:pt x="9844" y="1909"/>
                      <a:pt x="8382" y="1894"/>
                      <a:pt x="7287" y="1883"/>
                    </a:cubicBezTo>
                    <a:cubicBezTo>
                      <a:pt x="6198" y="1843"/>
                      <a:pt x="5471" y="1817"/>
                      <a:pt x="5471" y="1817"/>
                    </a:cubicBezTo>
                    <a:lnTo>
                      <a:pt x="5261" y="3219"/>
                    </a:lnTo>
                    <a:cubicBezTo>
                      <a:pt x="5261" y="3219"/>
                      <a:pt x="6009" y="3246"/>
                      <a:pt x="7130" y="3287"/>
                    </a:cubicBezTo>
                    <a:cubicBezTo>
                      <a:pt x="8258" y="3298"/>
                      <a:pt x="9762" y="3315"/>
                      <a:pt x="11264" y="3330"/>
                    </a:cubicBezTo>
                    <a:cubicBezTo>
                      <a:pt x="12769" y="3370"/>
                      <a:pt x="14273" y="3320"/>
                      <a:pt x="15400" y="3313"/>
                    </a:cubicBezTo>
                    <a:cubicBezTo>
                      <a:pt x="16528" y="3303"/>
                      <a:pt x="17281" y="3295"/>
                      <a:pt x="17281" y="3295"/>
                    </a:cubicBezTo>
                    <a:cubicBezTo>
                      <a:pt x="17281" y="3295"/>
                      <a:pt x="17151" y="1890"/>
                      <a:pt x="17151" y="1890"/>
                    </a:cubicBezTo>
                    <a:close/>
                    <a:moveTo>
                      <a:pt x="17380" y="4368"/>
                    </a:moveTo>
                    <a:cubicBezTo>
                      <a:pt x="17380" y="4368"/>
                      <a:pt x="16612" y="4376"/>
                      <a:pt x="15459" y="4387"/>
                    </a:cubicBezTo>
                    <a:cubicBezTo>
                      <a:pt x="14308" y="4394"/>
                      <a:pt x="12771" y="4444"/>
                      <a:pt x="11236" y="4404"/>
                    </a:cubicBezTo>
                    <a:cubicBezTo>
                      <a:pt x="9699" y="4387"/>
                      <a:pt x="8163" y="4371"/>
                      <a:pt x="7011" y="4359"/>
                    </a:cubicBezTo>
                    <a:cubicBezTo>
                      <a:pt x="5865" y="4318"/>
                      <a:pt x="5101" y="4291"/>
                      <a:pt x="5101" y="4291"/>
                    </a:cubicBezTo>
                    <a:lnTo>
                      <a:pt x="4891" y="5694"/>
                    </a:lnTo>
                    <a:cubicBezTo>
                      <a:pt x="4891" y="5694"/>
                      <a:pt x="5676" y="5722"/>
                      <a:pt x="6854" y="5764"/>
                    </a:cubicBezTo>
                    <a:cubicBezTo>
                      <a:pt x="8039" y="5776"/>
                      <a:pt x="9617" y="5793"/>
                      <a:pt x="11195" y="5810"/>
                    </a:cubicBezTo>
                    <a:cubicBezTo>
                      <a:pt x="12774" y="5850"/>
                      <a:pt x="14352" y="5800"/>
                      <a:pt x="15536" y="5793"/>
                    </a:cubicBezTo>
                    <a:cubicBezTo>
                      <a:pt x="16720" y="5781"/>
                      <a:pt x="17510" y="5773"/>
                      <a:pt x="17510" y="5773"/>
                    </a:cubicBezTo>
                    <a:cubicBezTo>
                      <a:pt x="17510" y="5773"/>
                      <a:pt x="17380" y="4368"/>
                      <a:pt x="17380" y="4368"/>
                    </a:cubicBezTo>
                    <a:close/>
                    <a:moveTo>
                      <a:pt x="17608" y="6847"/>
                    </a:moveTo>
                    <a:cubicBezTo>
                      <a:pt x="17608" y="6847"/>
                      <a:pt x="16803" y="6855"/>
                      <a:pt x="15594" y="6867"/>
                    </a:cubicBezTo>
                    <a:cubicBezTo>
                      <a:pt x="14386" y="6875"/>
                      <a:pt x="12775" y="6925"/>
                      <a:pt x="11165" y="6885"/>
                    </a:cubicBezTo>
                    <a:cubicBezTo>
                      <a:pt x="9553" y="6867"/>
                      <a:pt x="7943" y="6850"/>
                      <a:pt x="6735" y="6837"/>
                    </a:cubicBezTo>
                    <a:cubicBezTo>
                      <a:pt x="5533" y="6795"/>
                      <a:pt x="4731" y="6766"/>
                      <a:pt x="4731" y="6766"/>
                    </a:cubicBezTo>
                    <a:lnTo>
                      <a:pt x="4521" y="8168"/>
                    </a:lnTo>
                    <a:cubicBezTo>
                      <a:pt x="4521" y="8168"/>
                      <a:pt x="5344" y="8197"/>
                      <a:pt x="6578" y="8240"/>
                    </a:cubicBezTo>
                    <a:cubicBezTo>
                      <a:pt x="7818" y="8254"/>
                      <a:pt x="9472" y="8271"/>
                      <a:pt x="11125" y="8290"/>
                    </a:cubicBezTo>
                    <a:cubicBezTo>
                      <a:pt x="12778" y="8330"/>
                      <a:pt x="14432" y="8280"/>
                      <a:pt x="15672" y="8273"/>
                    </a:cubicBezTo>
                    <a:cubicBezTo>
                      <a:pt x="16911" y="8259"/>
                      <a:pt x="17738" y="8251"/>
                      <a:pt x="17738" y="8251"/>
                    </a:cubicBezTo>
                    <a:cubicBezTo>
                      <a:pt x="17738" y="8251"/>
                      <a:pt x="17608" y="6847"/>
                      <a:pt x="17608" y="6847"/>
                    </a:cubicBezTo>
                    <a:close/>
                    <a:moveTo>
                      <a:pt x="17837" y="9323"/>
                    </a:moveTo>
                    <a:cubicBezTo>
                      <a:pt x="17837" y="9323"/>
                      <a:pt x="16995" y="9332"/>
                      <a:pt x="15731" y="9346"/>
                    </a:cubicBezTo>
                    <a:cubicBezTo>
                      <a:pt x="14466" y="9353"/>
                      <a:pt x="12780" y="9404"/>
                      <a:pt x="11095" y="9364"/>
                    </a:cubicBezTo>
                    <a:cubicBezTo>
                      <a:pt x="9408" y="9345"/>
                      <a:pt x="7723" y="9327"/>
                      <a:pt x="6459" y="9313"/>
                    </a:cubicBezTo>
                    <a:cubicBezTo>
                      <a:pt x="5200" y="9268"/>
                      <a:pt x="4360" y="9240"/>
                      <a:pt x="4360" y="9240"/>
                    </a:cubicBezTo>
                    <a:lnTo>
                      <a:pt x="4150" y="10643"/>
                    </a:lnTo>
                    <a:cubicBezTo>
                      <a:pt x="4150" y="10643"/>
                      <a:pt x="5011" y="10673"/>
                      <a:pt x="6303" y="10717"/>
                    </a:cubicBezTo>
                    <a:cubicBezTo>
                      <a:pt x="7599" y="10732"/>
                      <a:pt x="9326" y="10750"/>
                      <a:pt x="11054" y="10769"/>
                    </a:cubicBezTo>
                    <a:cubicBezTo>
                      <a:pt x="12783" y="10811"/>
                      <a:pt x="14511" y="10760"/>
                      <a:pt x="15807" y="10751"/>
                    </a:cubicBezTo>
                    <a:cubicBezTo>
                      <a:pt x="17103" y="10738"/>
                      <a:pt x="17967" y="10728"/>
                      <a:pt x="17967" y="10728"/>
                    </a:cubicBezTo>
                    <a:cubicBezTo>
                      <a:pt x="17967" y="10728"/>
                      <a:pt x="17837" y="9323"/>
                      <a:pt x="17837" y="9323"/>
                    </a:cubicBezTo>
                    <a:close/>
                    <a:moveTo>
                      <a:pt x="18067" y="11803"/>
                    </a:moveTo>
                    <a:cubicBezTo>
                      <a:pt x="18067" y="11803"/>
                      <a:pt x="17186" y="11812"/>
                      <a:pt x="15866" y="11826"/>
                    </a:cubicBezTo>
                    <a:cubicBezTo>
                      <a:pt x="14546" y="11834"/>
                      <a:pt x="12784" y="11885"/>
                      <a:pt x="11024" y="11844"/>
                    </a:cubicBezTo>
                    <a:cubicBezTo>
                      <a:pt x="9264" y="11825"/>
                      <a:pt x="7503" y="11806"/>
                      <a:pt x="6183" y="11791"/>
                    </a:cubicBezTo>
                    <a:cubicBezTo>
                      <a:pt x="4868" y="11746"/>
                      <a:pt x="3991" y="11714"/>
                      <a:pt x="3991" y="11714"/>
                    </a:cubicBezTo>
                    <a:lnTo>
                      <a:pt x="3781" y="13116"/>
                    </a:lnTo>
                    <a:cubicBezTo>
                      <a:pt x="3781" y="13116"/>
                      <a:pt x="4679" y="13148"/>
                      <a:pt x="6027" y="13194"/>
                    </a:cubicBezTo>
                    <a:cubicBezTo>
                      <a:pt x="7378" y="13208"/>
                      <a:pt x="9182" y="13229"/>
                      <a:pt x="10985" y="13249"/>
                    </a:cubicBezTo>
                    <a:cubicBezTo>
                      <a:pt x="12788" y="13291"/>
                      <a:pt x="14590" y="13238"/>
                      <a:pt x="15943" y="13231"/>
                    </a:cubicBezTo>
                    <a:cubicBezTo>
                      <a:pt x="17294" y="13216"/>
                      <a:pt x="18196" y="13205"/>
                      <a:pt x="18196" y="13205"/>
                    </a:cubicBezTo>
                    <a:cubicBezTo>
                      <a:pt x="18196" y="13205"/>
                      <a:pt x="18067" y="11803"/>
                      <a:pt x="18067" y="11803"/>
                    </a:cubicBezTo>
                    <a:close/>
                    <a:moveTo>
                      <a:pt x="18295" y="14279"/>
                    </a:moveTo>
                    <a:cubicBezTo>
                      <a:pt x="18295" y="14279"/>
                      <a:pt x="17377" y="14289"/>
                      <a:pt x="16000" y="14304"/>
                    </a:cubicBezTo>
                    <a:cubicBezTo>
                      <a:pt x="14624" y="14312"/>
                      <a:pt x="12789" y="14365"/>
                      <a:pt x="10954" y="14323"/>
                    </a:cubicBezTo>
                    <a:cubicBezTo>
                      <a:pt x="9119" y="14302"/>
                      <a:pt x="7283" y="14281"/>
                      <a:pt x="5906" y="14267"/>
                    </a:cubicBezTo>
                    <a:cubicBezTo>
                      <a:pt x="4535" y="14219"/>
                      <a:pt x="3621" y="14188"/>
                      <a:pt x="3621" y="14188"/>
                    </a:cubicBezTo>
                    <a:lnTo>
                      <a:pt x="3410" y="15591"/>
                    </a:lnTo>
                    <a:cubicBezTo>
                      <a:pt x="3410" y="15591"/>
                      <a:pt x="4347" y="15623"/>
                      <a:pt x="5751" y="15671"/>
                    </a:cubicBezTo>
                    <a:cubicBezTo>
                      <a:pt x="7159" y="15686"/>
                      <a:pt x="9037" y="15708"/>
                      <a:pt x="10914" y="15728"/>
                    </a:cubicBezTo>
                    <a:cubicBezTo>
                      <a:pt x="12792" y="15771"/>
                      <a:pt x="14670" y="15718"/>
                      <a:pt x="16078" y="15710"/>
                    </a:cubicBezTo>
                    <a:cubicBezTo>
                      <a:pt x="17487" y="15695"/>
                      <a:pt x="18425" y="15683"/>
                      <a:pt x="18425" y="15683"/>
                    </a:cubicBezTo>
                    <a:cubicBezTo>
                      <a:pt x="18425" y="15683"/>
                      <a:pt x="18295" y="14279"/>
                      <a:pt x="18295" y="14279"/>
                    </a:cubicBezTo>
                    <a:close/>
                    <a:moveTo>
                      <a:pt x="18524" y="16757"/>
                    </a:moveTo>
                    <a:cubicBezTo>
                      <a:pt x="18524" y="16757"/>
                      <a:pt x="17569" y="16768"/>
                      <a:pt x="16136" y="16784"/>
                    </a:cubicBezTo>
                    <a:cubicBezTo>
                      <a:pt x="14704" y="16793"/>
                      <a:pt x="12794" y="16846"/>
                      <a:pt x="10883" y="16804"/>
                    </a:cubicBezTo>
                    <a:cubicBezTo>
                      <a:pt x="8974" y="16782"/>
                      <a:pt x="7064" y="16760"/>
                      <a:pt x="5631" y="16745"/>
                    </a:cubicBezTo>
                    <a:cubicBezTo>
                      <a:pt x="4202" y="16696"/>
                      <a:pt x="3250" y="16664"/>
                      <a:pt x="3250" y="16664"/>
                    </a:cubicBezTo>
                    <a:lnTo>
                      <a:pt x="3041" y="18066"/>
                    </a:lnTo>
                    <a:cubicBezTo>
                      <a:pt x="3041" y="18066"/>
                      <a:pt x="4014" y="18098"/>
                      <a:pt x="5475" y="18148"/>
                    </a:cubicBezTo>
                    <a:cubicBezTo>
                      <a:pt x="6939" y="18164"/>
                      <a:pt x="8892" y="18186"/>
                      <a:pt x="10844" y="18208"/>
                    </a:cubicBezTo>
                    <a:cubicBezTo>
                      <a:pt x="12797" y="18251"/>
                      <a:pt x="14748" y="18198"/>
                      <a:pt x="16214" y="18189"/>
                    </a:cubicBezTo>
                    <a:cubicBezTo>
                      <a:pt x="17678" y="18172"/>
                      <a:pt x="18653" y="18161"/>
                      <a:pt x="18653" y="18161"/>
                    </a:cubicBezTo>
                    <a:cubicBezTo>
                      <a:pt x="18653" y="18161"/>
                      <a:pt x="18524" y="16757"/>
                      <a:pt x="18524" y="16757"/>
                    </a:cubicBezTo>
                    <a:close/>
                    <a:moveTo>
                      <a:pt x="18941" y="91"/>
                    </a:moveTo>
                    <a:lnTo>
                      <a:pt x="21600" y="19831"/>
                    </a:lnTo>
                    <a:cubicBezTo>
                      <a:pt x="21600" y="19831"/>
                      <a:pt x="20949" y="19955"/>
                      <a:pt x="19970" y="20141"/>
                    </a:cubicBezTo>
                    <a:cubicBezTo>
                      <a:pt x="18978" y="20307"/>
                      <a:pt x="17655" y="20529"/>
                      <a:pt x="16332" y="20752"/>
                    </a:cubicBezTo>
                    <a:cubicBezTo>
                      <a:pt x="14986" y="20973"/>
                      <a:pt x="13640" y="21194"/>
                      <a:pt x="12630" y="21360"/>
                    </a:cubicBezTo>
                    <a:cubicBezTo>
                      <a:pt x="11608" y="21504"/>
                      <a:pt x="10927" y="21600"/>
                      <a:pt x="10927" y="21600"/>
                    </a:cubicBezTo>
                    <a:cubicBezTo>
                      <a:pt x="10927" y="21600"/>
                      <a:pt x="8158" y="21154"/>
                      <a:pt x="5389" y="20709"/>
                    </a:cubicBezTo>
                    <a:cubicBezTo>
                      <a:pt x="2656" y="20214"/>
                      <a:pt x="0" y="19702"/>
                      <a:pt x="0" y="19702"/>
                    </a:cubicBezTo>
                    <a:lnTo>
                      <a:pt x="3785" y="0"/>
                    </a:lnTo>
                    <a:cubicBezTo>
                      <a:pt x="3785" y="0"/>
                      <a:pt x="4729" y="32"/>
                      <a:pt x="6144" y="81"/>
                    </a:cubicBezTo>
                    <a:cubicBezTo>
                      <a:pt x="7553" y="159"/>
                      <a:pt x="9461" y="131"/>
                      <a:pt x="11356" y="169"/>
                    </a:cubicBezTo>
                    <a:cubicBezTo>
                      <a:pt x="11831" y="176"/>
                      <a:pt x="12305" y="182"/>
                      <a:pt x="12772" y="188"/>
                    </a:cubicBezTo>
                    <a:cubicBezTo>
                      <a:pt x="13239" y="181"/>
                      <a:pt x="13699" y="175"/>
                      <a:pt x="14143" y="167"/>
                    </a:cubicBezTo>
                    <a:cubicBezTo>
                      <a:pt x="15033" y="158"/>
                      <a:pt x="15863" y="149"/>
                      <a:pt x="16576" y="141"/>
                    </a:cubicBezTo>
                    <a:cubicBezTo>
                      <a:pt x="18002" y="141"/>
                      <a:pt x="18941" y="91"/>
                      <a:pt x="18941" y="91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Shape 16842">
                <a:extLst>
                  <a:ext uri="{FF2B5EF4-FFF2-40B4-BE49-F238E27FC236}">
                    <a16:creationId xmlns:a16="http://schemas.microsoft.com/office/drawing/2014/main" id="{15F45F80-FB52-4A3A-B008-8A8DD9844260}"/>
                  </a:ext>
                </a:extLst>
              </p:cNvPr>
              <p:cNvSpPr/>
              <p:nvPr/>
            </p:nvSpPr>
            <p:spPr>
              <a:xfrm>
                <a:off x="5279847" y="4905339"/>
                <a:ext cx="402801" cy="884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111" y="3809"/>
                    </a:moveTo>
                    <a:cubicBezTo>
                      <a:pt x="18111" y="3809"/>
                      <a:pt x="17443" y="3720"/>
                      <a:pt x="16774" y="3631"/>
                    </a:cubicBezTo>
                    <a:cubicBezTo>
                      <a:pt x="16117" y="3526"/>
                      <a:pt x="15459" y="3421"/>
                      <a:pt x="15459" y="3421"/>
                    </a:cubicBezTo>
                    <a:lnTo>
                      <a:pt x="13983" y="5415"/>
                    </a:lnTo>
                    <a:cubicBezTo>
                      <a:pt x="13983" y="5415"/>
                      <a:pt x="14680" y="5525"/>
                      <a:pt x="15378" y="5636"/>
                    </a:cubicBezTo>
                    <a:cubicBezTo>
                      <a:pt x="16082" y="5736"/>
                      <a:pt x="16794" y="5826"/>
                      <a:pt x="16794" y="5826"/>
                    </a:cubicBezTo>
                    <a:cubicBezTo>
                      <a:pt x="16794" y="5826"/>
                      <a:pt x="18111" y="3809"/>
                      <a:pt x="18111" y="3809"/>
                    </a:cubicBezTo>
                    <a:close/>
                    <a:moveTo>
                      <a:pt x="16213" y="6715"/>
                    </a:moveTo>
                    <a:cubicBezTo>
                      <a:pt x="16213" y="6716"/>
                      <a:pt x="15482" y="6624"/>
                      <a:pt x="14761" y="6520"/>
                    </a:cubicBezTo>
                    <a:cubicBezTo>
                      <a:pt x="14045" y="6407"/>
                      <a:pt x="13331" y="6294"/>
                      <a:pt x="13331" y="6294"/>
                    </a:cubicBezTo>
                    <a:lnTo>
                      <a:pt x="11850" y="8285"/>
                    </a:lnTo>
                    <a:cubicBezTo>
                      <a:pt x="11850" y="8285"/>
                      <a:pt x="12606" y="8405"/>
                      <a:pt x="13362" y="8524"/>
                    </a:cubicBezTo>
                    <a:cubicBezTo>
                      <a:pt x="14123" y="8635"/>
                      <a:pt x="14895" y="8731"/>
                      <a:pt x="14895" y="8731"/>
                    </a:cubicBezTo>
                    <a:cubicBezTo>
                      <a:pt x="14895" y="8731"/>
                      <a:pt x="16213" y="6715"/>
                      <a:pt x="16213" y="6715"/>
                    </a:cubicBezTo>
                    <a:close/>
                    <a:moveTo>
                      <a:pt x="14312" y="9620"/>
                    </a:moveTo>
                    <a:cubicBezTo>
                      <a:pt x="14312" y="9620"/>
                      <a:pt x="13522" y="9522"/>
                      <a:pt x="12744" y="9408"/>
                    </a:cubicBezTo>
                    <a:cubicBezTo>
                      <a:pt x="11970" y="9287"/>
                      <a:pt x="11197" y="9164"/>
                      <a:pt x="11197" y="9164"/>
                    </a:cubicBezTo>
                    <a:lnTo>
                      <a:pt x="9715" y="11156"/>
                    </a:lnTo>
                    <a:cubicBezTo>
                      <a:pt x="9715" y="11156"/>
                      <a:pt x="10528" y="11284"/>
                      <a:pt x="11341" y="11412"/>
                    </a:cubicBezTo>
                    <a:cubicBezTo>
                      <a:pt x="12160" y="11532"/>
                      <a:pt x="12990" y="11636"/>
                      <a:pt x="12990" y="11636"/>
                    </a:cubicBezTo>
                    <a:cubicBezTo>
                      <a:pt x="12990" y="11636"/>
                      <a:pt x="14312" y="9620"/>
                      <a:pt x="14312" y="9620"/>
                    </a:cubicBezTo>
                    <a:close/>
                    <a:moveTo>
                      <a:pt x="12406" y="12525"/>
                    </a:moveTo>
                    <a:cubicBezTo>
                      <a:pt x="12406" y="12525"/>
                      <a:pt x="11558" y="12419"/>
                      <a:pt x="10722" y="12296"/>
                    </a:cubicBezTo>
                    <a:cubicBezTo>
                      <a:pt x="9891" y="12165"/>
                      <a:pt x="9060" y="12035"/>
                      <a:pt x="9060" y="12035"/>
                    </a:cubicBezTo>
                    <a:lnTo>
                      <a:pt x="7575" y="14026"/>
                    </a:lnTo>
                    <a:cubicBezTo>
                      <a:pt x="7575" y="14026"/>
                      <a:pt x="8446" y="14163"/>
                      <a:pt x="9318" y="14299"/>
                    </a:cubicBezTo>
                    <a:cubicBezTo>
                      <a:pt x="10193" y="14429"/>
                      <a:pt x="11083" y="14540"/>
                      <a:pt x="11083" y="14540"/>
                    </a:cubicBezTo>
                    <a:cubicBezTo>
                      <a:pt x="11083" y="14540"/>
                      <a:pt x="12406" y="12525"/>
                      <a:pt x="12406" y="12525"/>
                    </a:cubicBezTo>
                    <a:close/>
                    <a:moveTo>
                      <a:pt x="10497" y="15428"/>
                    </a:moveTo>
                    <a:cubicBezTo>
                      <a:pt x="10497" y="15428"/>
                      <a:pt x="9590" y="15316"/>
                      <a:pt x="8697" y="15183"/>
                    </a:cubicBezTo>
                    <a:cubicBezTo>
                      <a:pt x="7809" y="15044"/>
                      <a:pt x="6920" y="14905"/>
                      <a:pt x="6920" y="14905"/>
                    </a:cubicBezTo>
                    <a:lnTo>
                      <a:pt x="5432" y="16896"/>
                    </a:lnTo>
                    <a:cubicBezTo>
                      <a:pt x="5432" y="16896"/>
                      <a:pt x="6361" y="17041"/>
                      <a:pt x="7290" y="17185"/>
                    </a:cubicBezTo>
                    <a:cubicBezTo>
                      <a:pt x="7751" y="17262"/>
                      <a:pt x="8230" y="17315"/>
                      <a:pt x="8581" y="17364"/>
                    </a:cubicBezTo>
                    <a:cubicBezTo>
                      <a:pt x="8935" y="17411"/>
                      <a:pt x="9170" y="17442"/>
                      <a:pt x="9170" y="17442"/>
                    </a:cubicBezTo>
                    <a:cubicBezTo>
                      <a:pt x="9170" y="17442"/>
                      <a:pt x="10497" y="15428"/>
                      <a:pt x="10497" y="15428"/>
                    </a:cubicBezTo>
                    <a:close/>
                    <a:moveTo>
                      <a:pt x="8584" y="18331"/>
                    </a:moveTo>
                    <a:cubicBezTo>
                      <a:pt x="8584" y="18331"/>
                      <a:pt x="8344" y="18299"/>
                      <a:pt x="7984" y="18252"/>
                    </a:cubicBezTo>
                    <a:cubicBezTo>
                      <a:pt x="7626" y="18201"/>
                      <a:pt x="7138" y="18147"/>
                      <a:pt x="6668" y="18069"/>
                    </a:cubicBezTo>
                    <a:cubicBezTo>
                      <a:pt x="5721" y="17922"/>
                      <a:pt x="4774" y="17775"/>
                      <a:pt x="4774" y="17775"/>
                    </a:cubicBezTo>
                    <a:lnTo>
                      <a:pt x="3284" y="19765"/>
                    </a:lnTo>
                    <a:cubicBezTo>
                      <a:pt x="3284" y="19765"/>
                      <a:pt x="4271" y="19919"/>
                      <a:pt x="5257" y="20072"/>
                    </a:cubicBezTo>
                    <a:cubicBezTo>
                      <a:pt x="5748" y="20153"/>
                      <a:pt x="6254" y="20210"/>
                      <a:pt x="6628" y="20263"/>
                    </a:cubicBezTo>
                    <a:cubicBezTo>
                      <a:pt x="7004" y="20313"/>
                      <a:pt x="7254" y="20346"/>
                      <a:pt x="7254" y="20346"/>
                    </a:cubicBezTo>
                    <a:cubicBezTo>
                      <a:pt x="7254" y="20346"/>
                      <a:pt x="8584" y="18331"/>
                      <a:pt x="8584" y="18331"/>
                    </a:cubicBezTo>
                    <a:close/>
                    <a:moveTo>
                      <a:pt x="21600" y="756"/>
                    </a:moveTo>
                    <a:lnTo>
                      <a:pt x="8961" y="21600"/>
                    </a:lnTo>
                    <a:cubicBezTo>
                      <a:pt x="8961" y="21600"/>
                      <a:pt x="8396" y="21526"/>
                      <a:pt x="7547" y="21414"/>
                    </a:cubicBezTo>
                    <a:cubicBezTo>
                      <a:pt x="6703" y="21298"/>
                      <a:pt x="5563" y="21164"/>
                      <a:pt x="4450" y="20992"/>
                    </a:cubicBezTo>
                    <a:cubicBezTo>
                      <a:pt x="2225" y="20644"/>
                      <a:pt x="0" y="20296"/>
                      <a:pt x="0" y="20296"/>
                    </a:cubicBezTo>
                    <a:lnTo>
                      <a:pt x="16284" y="0"/>
                    </a:lnTo>
                    <a:cubicBezTo>
                      <a:pt x="16284" y="0"/>
                      <a:pt x="17603" y="203"/>
                      <a:pt x="18922" y="407"/>
                    </a:cubicBezTo>
                    <a:cubicBezTo>
                      <a:pt x="20260" y="582"/>
                      <a:pt x="21600" y="756"/>
                      <a:pt x="21600" y="756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9" name="Shape 16843">
                <a:extLst>
                  <a:ext uri="{FF2B5EF4-FFF2-40B4-BE49-F238E27FC236}">
                    <a16:creationId xmlns:a16="http://schemas.microsoft.com/office/drawing/2014/main" id="{D88A8419-B240-42B5-9F91-91C6D1DF183C}"/>
                  </a:ext>
                </a:extLst>
              </p:cNvPr>
              <p:cNvSpPr/>
              <p:nvPr/>
            </p:nvSpPr>
            <p:spPr>
              <a:xfrm>
                <a:off x="6148931" y="4930900"/>
                <a:ext cx="462236" cy="11083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978" y="15020"/>
                    </a:moveTo>
                    <a:cubicBezTo>
                      <a:pt x="13978" y="15020"/>
                      <a:pt x="15110" y="14906"/>
                      <a:pt x="16241" y="14793"/>
                    </a:cubicBezTo>
                    <a:cubicBezTo>
                      <a:pt x="16807" y="14735"/>
                      <a:pt x="17372" y="14678"/>
                      <a:pt x="17796" y="14635"/>
                    </a:cubicBezTo>
                    <a:cubicBezTo>
                      <a:pt x="18221" y="14593"/>
                      <a:pt x="18499" y="14558"/>
                      <a:pt x="18499" y="14558"/>
                    </a:cubicBezTo>
                    <a:lnTo>
                      <a:pt x="17421" y="12909"/>
                    </a:lnTo>
                    <a:cubicBezTo>
                      <a:pt x="17421" y="12909"/>
                      <a:pt x="17154" y="12943"/>
                      <a:pt x="16748" y="12982"/>
                    </a:cubicBezTo>
                    <a:cubicBezTo>
                      <a:pt x="16342" y="13023"/>
                      <a:pt x="15801" y="13078"/>
                      <a:pt x="15260" y="13134"/>
                    </a:cubicBezTo>
                    <a:cubicBezTo>
                      <a:pt x="14177" y="13243"/>
                      <a:pt x="13094" y="13352"/>
                      <a:pt x="13094" y="13352"/>
                    </a:cubicBezTo>
                    <a:cubicBezTo>
                      <a:pt x="13094" y="13352"/>
                      <a:pt x="13978" y="15020"/>
                      <a:pt x="13978" y="15020"/>
                    </a:cubicBezTo>
                    <a:close/>
                    <a:moveTo>
                      <a:pt x="12620" y="12453"/>
                    </a:moveTo>
                    <a:cubicBezTo>
                      <a:pt x="12620" y="12453"/>
                      <a:pt x="13677" y="12347"/>
                      <a:pt x="14733" y="12239"/>
                    </a:cubicBezTo>
                    <a:cubicBezTo>
                      <a:pt x="15261" y="12186"/>
                      <a:pt x="15789" y="12132"/>
                      <a:pt x="16185" y="12092"/>
                    </a:cubicBezTo>
                    <a:cubicBezTo>
                      <a:pt x="16582" y="12053"/>
                      <a:pt x="16843" y="12021"/>
                      <a:pt x="16843" y="12021"/>
                    </a:cubicBezTo>
                    <a:lnTo>
                      <a:pt x="15772" y="10372"/>
                    </a:lnTo>
                    <a:lnTo>
                      <a:pt x="11742" y="10785"/>
                    </a:lnTo>
                    <a:cubicBezTo>
                      <a:pt x="11742" y="10785"/>
                      <a:pt x="12620" y="12453"/>
                      <a:pt x="12620" y="12453"/>
                    </a:cubicBezTo>
                    <a:close/>
                    <a:moveTo>
                      <a:pt x="11271" y="9885"/>
                    </a:moveTo>
                    <a:lnTo>
                      <a:pt x="15197" y="9484"/>
                    </a:lnTo>
                    <a:lnTo>
                      <a:pt x="14133" y="7834"/>
                    </a:lnTo>
                    <a:lnTo>
                      <a:pt x="10400" y="8216"/>
                    </a:lnTo>
                    <a:cubicBezTo>
                      <a:pt x="10400" y="8216"/>
                      <a:pt x="11271" y="9885"/>
                      <a:pt x="11271" y="9885"/>
                    </a:cubicBezTo>
                    <a:close/>
                    <a:moveTo>
                      <a:pt x="9932" y="7317"/>
                    </a:moveTo>
                    <a:lnTo>
                      <a:pt x="13561" y="6946"/>
                    </a:lnTo>
                    <a:lnTo>
                      <a:pt x="12502" y="5295"/>
                    </a:lnTo>
                    <a:lnTo>
                      <a:pt x="9067" y="5647"/>
                    </a:lnTo>
                    <a:cubicBezTo>
                      <a:pt x="9067" y="5647"/>
                      <a:pt x="9932" y="7317"/>
                      <a:pt x="9932" y="7317"/>
                    </a:cubicBezTo>
                    <a:close/>
                    <a:moveTo>
                      <a:pt x="8603" y="4747"/>
                    </a:moveTo>
                    <a:lnTo>
                      <a:pt x="11933" y="4405"/>
                    </a:lnTo>
                    <a:lnTo>
                      <a:pt x="10881" y="2753"/>
                    </a:lnTo>
                    <a:lnTo>
                      <a:pt x="7744" y="3077"/>
                    </a:lnTo>
                    <a:cubicBezTo>
                      <a:pt x="7744" y="3077"/>
                      <a:pt x="8603" y="4747"/>
                      <a:pt x="8603" y="4747"/>
                    </a:cubicBezTo>
                    <a:close/>
                    <a:moveTo>
                      <a:pt x="11369" y="15237"/>
                    </a:moveTo>
                    <a:lnTo>
                      <a:pt x="10596" y="13558"/>
                    </a:lnTo>
                    <a:cubicBezTo>
                      <a:pt x="10596" y="13558"/>
                      <a:pt x="9501" y="13644"/>
                      <a:pt x="8406" y="13731"/>
                    </a:cubicBezTo>
                    <a:cubicBezTo>
                      <a:pt x="7302" y="13797"/>
                      <a:pt x="6199" y="13863"/>
                      <a:pt x="6199" y="13863"/>
                    </a:cubicBezTo>
                    <a:lnTo>
                      <a:pt x="6778" y="15555"/>
                    </a:lnTo>
                    <a:cubicBezTo>
                      <a:pt x="6778" y="15555"/>
                      <a:pt x="7932" y="15493"/>
                      <a:pt x="9081" y="15417"/>
                    </a:cubicBezTo>
                    <a:cubicBezTo>
                      <a:pt x="10225" y="15327"/>
                      <a:pt x="11369" y="15237"/>
                      <a:pt x="11369" y="15237"/>
                    </a:cubicBezTo>
                    <a:close/>
                    <a:moveTo>
                      <a:pt x="5890" y="12951"/>
                    </a:moveTo>
                    <a:cubicBezTo>
                      <a:pt x="5890" y="12951"/>
                      <a:pt x="6967" y="12887"/>
                      <a:pt x="8044" y="12823"/>
                    </a:cubicBezTo>
                    <a:cubicBezTo>
                      <a:pt x="9112" y="12738"/>
                      <a:pt x="10181" y="12654"/>
                      <a:pt x="10181" y="12654"/>
                    </a:cubicBezTo>
                    <a:lnTo>
                      <a:pt x="9414" y="10975"/>
                    </a:lnTo>
                    <a:cubicBezTo>
                      <a:pt x="9414" y="10975"/>
                      <a:pt x="8394" y="11057"/>
                      <a:pt x="7374" y="11138"/>
                    </a:cubicBezTo>
                    <a:cubicBezTo>
                      <a:pt x="6346" y="11198"/>
                      <a:pt x="5319" y="11259"/>
                      <a:pt x="5319" y="11259"/>
                    </a:cubicBezTo>
                    <a:cubicBezTo>
                      <a:pt x="5319" y="11259"/>
                      <a:pt x="5890" y="12951"/>
                      <a:pt x="5890" y="12951"/>
                    </a:cubicBezTo>
                    <a:close/>
                    <a:moveTo>
                      <a:pt x="5012" y="10348"/>
                    </a:moveTo>
                    <a:cubicBezTo>
                      <a:pt x="5012" y="10348"/>
                      <a:pt x="6014" y="10289"/>
                      <a:pt x="7016" y="10230"/>
                    </a:cubicBezTo>
                    <a:cubicBezTo>
                      <a:pt x="8009" y="10151"/>
                      <a:pt x="9003" y="10071"/>
                      <a:pt x="9003" y="10071"/>
                    </a:cubicBezTo>
                    <a:lnTo>
                      <a:pt x="8242" y="8392"/>
                    </a:lnTo>
                    <a:cubicBezTo>
                      <a:pt x="8242" y="8392"/>
                      <a:pt x="7298" y="8468"/>
                      <a:pt x="6353" y="8544"/>
                    </a:cubicBezTo>
                    <a:cubicBezTo>
                      <a:pt x="5400" y="8599"/>
                      <a:pt x="4448" y="8655"/>
                      <a:pt x="4448" y="8655"/>
                    </a:cubicBezTo>
                    <a:cubicBezTo>
                      <a:pt x="4448" y="8655"/>
                      <a:pt x="5012" y="10348"/>
                      <a:pt x="5012" y="10348"/>
                    </a:cubicBezTo>
                    <a:close/>
                    <a:moveTo>
                      <a:pt x="4145" y="7744"/>
                    </a:moveTo>
                    <a:cubicBezTo>
                      <a:pt x="4145" y="7744"/>
                      <a:pt x="5072" y="7690"/>
                      <a:pt x="5999" y="7636"/>
                    </a:cubicBezTo>
                    <a:cubicBezTo>
                      <a:pt x="6917" y="7561"/>
                      <a:pt x="7835" y="7487"/>
                      <a:pt x="7835" y="7487"/>
                    </a:cubicBezTo>
                    <a:lnTo>
                      <a:pt x="7081" y="5807"/>
                    </a:lnTo>
                    <a:cubicBezTo>
                      <a:pt x="7081" y="5807"/>
                      <a:pt x="6212" y="5878"/>
                      <a:pt x="5342" y="5948"/>
                    </a:cubicBezTo>
                    <a:cubicBezTo>
                      <a:pt x="4464" y="5999"/>
                      <a:pt x="3586" y="6050"/>
                      <a:pt x="3586" y="6050"/>
                    </a:cubicBezTo>
                    <a:cubicBezTo>
                      <a:pt x="3586" y="6050"/>
                      <a:pt x="4145" y="7744"/>
                      <a:pt x="4145" y="7744"/>
                    </a:cubicBezTo>
                    <a:close/>
                    <a:moveTo>
                      <a:pt x="3288" y="5138"/>
                    </a:moveTo>
                    <a:cubicBezTo>
                      <a:pt x="3288" y="5138"/>
                      <a:pt x="4140" y="5089"/>
                      <a:pt x="4991" y="5039"/>
                    </a:cubicBezTo>
                    <a:cubicBezTo>
                      <a:pt x="5834" y="4971"/>
                      <a:pt x="6677" y="4903"/>
                      <a:pt x="6677" y="4903"/>
                    </a:cubicBezTo>
                    <a:lnTo>
                      <a:pt x="5930" y="3222"/>
                    </a:lnTo>
                    <a:cubicBezTo>
                      <a:pt x="5930" y="3222"/>
                      <a:pt x="5135" y="3287"/>
                      <a:pt x="4341" y="3351"/>
                    </a:cubicBezTo>
                    <a:cubicBezTo>
                      <a:pt x="3538" y="3398"/>
                      <a:pt x="2736" y="3445"/>
                      <a:pt x="2736" y="3445"/>
                    </a:cubicBezTo>
                    <a:cubicBezTo>
                      <a:pt x="2736" y="3445"/>
                      <a:pt x="3288" y="5138"/>
                      <a:pt x="3288" y="5138"/>
                    </a:cubicBezTo>
                    <a:close/>
                    <a:moveTo>
                      <a:pt x="10863" y="0"/>
                    </a:moveTo>
                    <a:cubicBezTo>
                      <a:pt x="10863" y="0"/>
                      <a:pt x="13525" y="3752"/>
                      <a:pt x="16188" y="7505"/>
                    </a:cubicBezTo>
                    <a:cubicBezTo>
                      <a:pt x="18894" y="11252"/>
                      <a:pt x="21600" y="14999"/>
                      <a:pt x="21600" y="14999"/>
                    </a:cubicBezTo>
                    <a:cubicBezTo>
                      <a:pt x="21600" y="14999"/>
                      <a:pt x="20757" y="15438"/>
                      <a:pt x="19413" y="16102"/>
                    </a:cubicBezTo>
                    <a:cubicBezTo>
                      <a:pt x="18735" y="16427"/>
                      <a:pt x="17921" y="16793"/>
                      <a:pt x="17027" y="17194"/>
                    </a:cubicBezTo>
                    <a:cubicBezTo>
                      <a:pt x="16131" y="17590"/>
                      <a:pt x="15158" y="18031"/>
                      <a:pt x="14138" y="18429"/>
                    </a:cubicBezTo>
                    <a:cubicBezTo>
                      <a:pt x="13122" y="18837"/>
                      <a:pt x="12078" y="19245"/>
                      <a:pt x="11076" y="19627"/>
                    </a:cubicBezTo>
                    <a:cubicBezTo>
                      <a:pt x="10075" y="20013"/>
                      <a:pt x="9105" y="20337"/>
                      <a:pt x="8266" y="20633"/>
                    </a:cubicBezTo>
                    <a:cubicBezTo>
                      <a:pt x="6583" y="21214"/>
                      <a:pt x="5408" y="21600"/>
                      <a:pt x="5408" y="21600"/>
                    </a:cubicBezTo>
                    <a:cubicBezTo>
                      <a:pt x="5408" y="21600"/>
                      <a:pt x="4016" y="16415"/>
                      <a:pt x="2625" y="11232"/>
                    </a:cubicBezTo>
                    <a:cubicBezTo>
                      <a:pt x="1312" y="6044"/>
                      <a:pt x="0" y="856"/>
                      <a:pt x="0" y="856"/>
                    </a:cubicBezTo>
                    <a:cubicBezTo>
                      <a:pt x="0" y="856"/>
                      <a:pt x="196" y="850"/>
                      <a:pt x="490" y="841"/>
                    </a:cubicBezTo>
                    <a:cubicBezTo>
                      <a:pt x="781" y="825"/>
                      <a:pt x="1171" y="803"/>
                      <a:pt x="1560" y="781"/>
                    </a:cubicBezTo>
                    <a:cubicBezTo>
                      <a:pt x="2338" y="741"/>
                      <a:pt x="3117" y="701"/>
                      <a:pt x="3117" y="701"/>
                    </a:cubicBezTo>
                    <a:lnTo>
                      <a:pt x="3674" y="2196"/>
                    </a:lnTo>
                    <a:cubicBezTo>
                      <a:pt x="3674" y="2196"/>
                      <a:pt x="3978" y="2183"/>
                      <a:pt x="4424" y="2141"/>
                    </a:cubicBezTo>
                    <a:cubicBezTo>
                      <a:pt x="4871" y="2104"/>
                      <a:pt x="5469" y="2055"/>
                      <a:pt x="6066" y="2006"/>
                    </a:cubicBezTo>
                    <a:cubicBezTo>
                      <a:pt x="6664" y="1958"/>
                      <a:pt x="7263" y="1915"/>
                      <a:pt x="7702" y="1861"/>
                    </a:cubicBezTo>
                    <a:cubicBezTo>
                      <a:pt x="8143" y="1815"/>
                      <a:pt x="8439" y="1784"/>
                      <a:pt x="8439" y="1784"/>
                    </a:cubicBezTo>
                    <a:lnTo>
                      <a:pt x="7629" y="344"/>
                    </a:lnTo>
                    <a:cubicBezTo>
                      <a:pt x="7629" y="344"/>
                      <a:pt x="8443" y="267"/>
                      <a:pt x="9258" y="190"/>
                    </a:cubicBezTo>
                    <a:cubicBezTo>
                      <a:pt x="10060" y="95"/>
                      <a:pt x="10863" y="0"/>
                      <a:pt x="10863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0" name="Shape 16844">
                <a:extLst>
                  <a:ext uri="{FF2B5EF4-FFF2-40B4-BE49-F238E27FC236}">
                    <a16:creationId xmlns:a16="http://schemas.microsoft.com/office/drawing/2014/main" id="{40B6B9AF-05EF-4E6C-935D-D6D2FB92B261}"/>
                  </a:ext>
                </a:extLst>
              </p:cNvPr>
              <p:cNvSpPr/>
              <p:nvPr/>
            </p:nvSpPr>
            <p:spPr>
              <a:xfrm>
                <a:off x="5612144" y="4951349"/>
                <a:ext cx="253946" cy="6545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526" y="3396"/>
                    </a:moveTo>
                    <a:cubicBezTo>
                      <a:pt x="18526" y="3396"/>
                      <a:pt x="17694" y="3347"/>
                      <a:pt x="16862" y="3297"/>
                    </a:cubicBezTo>
                    <a:cubicBezTo>
                      <a:pt x="16039" y="3229"/>
                      <a:pt x="15215" y="3162"/>
                      <a:pt x="15215" y="3162"/>
                    </a:cubicBezTo>
                    <a:lnTo>
                      <a:pt x="14420" y="4853"/>
                    </a:lnTo>
                    <a:cubicBezTo>
                      <a:pt x="14420" y="4853"/>
                      <a:pt x="15275" y="4922"/>
                      <a:pt x="16129" y="4992"/>
                    </a:cubicBezTo>
                    <a:cubicBezTo>
                      <a:pt x="16990" y="5051"/>
                      <a:pt x="17856" y="5096"/>
                      <a:pt x="17856" y="5096"/>
                    </a:cubicBezTo>
                    <a:cubicBezTo>
                      <a:pt x="17856" y="5096"/>
                      <a:pt x="18526" y="3396"/>
                      <a:pt x="18526" y="3396"/>
                    </a:cubicBezTo>
                    <a:close/>
                    <a:moveTo>
                      <a:pt x="17492" y="6011"/>
                    </a:moveTo>
                    <a:cubicBezTo>
                      <a:pt x="17492" y="6011"/>
                      <a:pt x="16608" y="5966"/>
                      <a:pt x="15733" y="5904"/>
                    </a:cubicBezTo>
                    <a:cubicBezTo>
                      <a:pt x="14861" y="5834"/>
                      <a:pt x="13989" y="5763"/>
                      <a:pt x="13989" y="5763"/>
                    </a:cubicBezTo>
                    <a:lnTo>
                      <a:pt x="13189" y="7454"/>
                    </a:lnTo>
                    <a:cubicBezTo>
                      <a:pt x="13189" y="7454"/>
                      <a:pt x="14091" y="7526"/>
                      <a:pt x="14993" y="7599"/>
                    </a:cubicBezTo>
                    <a:cubicBezTo>
                      <a:pt x="15900" y="7665"/>
                      <a:pt x="16815" y="7711"/>
                      <a:pt x="16815" y="7711"/>
                    </a:cubicBezTo>
                    <a:cubicBezTo>
                      <a:pt x="16815" y="7711"/>
                      <a:pt x="17492" y="6011"/>
                      <a:pt x="17492" y="6011"/>
                    </a:cubicBezTo>
                    <a:close/>
                    <a:moveTo>
                      <a:pt x="16450" y="8625"/>
                    </a:moveTo>
                    <a:cubicBezTo>
                      <a:pt x="16450" y="8625"/>
                      <a:pt x="15516" y="8580"/>
                      <a:pt x="14595" y="8511"/>
                    </a:cubicBezTo>
                    <a:cubicBezTo>
                      <a:pt x="13674" y="8438"/>
                      <a:pt x="12754" y="8365"/>
                      <a:pt x="12754" y="8365"/>
                    </a:cubicBezTo>
                    <a:lnTo>
                      <a:pt x="11945" y="10055"/>
                    </a:lnTo>
                    <a:cubicBezTo>
                      <a:pt x="11945" y="10055"/>
                      <a:pt x="12897" y="10131"/>
                      <a:pt x="13849" y="10206"/>
                    </a:cubicBezTo>
                    <a:cubicBezTo>
                      <a:pt x="14322" y="10248"/>
                      <a:pt x="14807" y="10267"/>
                      <a:pt x="15166" y="10290"/>
                    </a:cubicBezTo>
                    <a:cubicBezTo>
                      <a:pt x="15526" y="10311"/>
                      <a:pt x="15766" y="10324"/>
                      <a:pt x="15766" y="10324"/>
                    </a:cubicBezTo>
                    <a:cubicBezTo>
                      <a:pt x="15766" y="10324"/>
                      <a:pt x="16450" y="8625"/>
                      <a:pt x="16450" y="8625"/>
                    </a:cubicBezTo>
                    <a:close/>
                    <a:moveTo>
                      <a:pt x="15396" y="11240"/>
                    </a:moveTo>
                    <a:cubicBezTo>
                      <a:pt x="15396" y="11240"/>
                      <a:pt x="15151" y="11227"/>
                      <a:pt x="14785" y="11205"/>
                    </a:cubicBezTo>
                    <a:cubicBezTo>
                      <a:pt x="14418" y="11182"/>
                      <a:pt x="13927" y="11161"/>
                      <a:pt x="13446" y="11118"/>
                    </a:cubicBezTo>
                    <a:cubicBezTo>
                      <a:pt x="12476" y="11042"/>
                      <a:pt x="11509" y="10965"/>
                      <a:pt x="11509" y="10965"/>
                    </a:cubicBezTo>
                    <a:lnTo>
                      <a:pt x="10693" y="12655"/>
                    </a:lnTo>
                    <a:cubicBezTo>
                      <a:pt x="10693" y="12655"/>
                      <a:pt x="11692" y="12734"/>
                      <a:pt x="12693" y="12811"/>
                    </a:cubicBezTo>
                    <a:cubicBezTo>
                      <a:pt x="13191" y="12855"/>
                      <a:pt x="13697" y="12881"/>
                      <a:pt x="14075" y="12903"/>
                    </a:cubicBezTo>
                    <a:cubicBezTo>
                      <a:pt x="14454" y="12924"/>
                      <a:pt x="14706" y="12938"/>
                      <a:pt x="14706" y="12938"/>
                    </a:cubicBezTo>
                    <a:cubicBezTo>
                      <a:pt x="14706" y="12938"/>
                      <a:pt x="15396" y="11240"/>
                      <a:pt x="15396" y="11240"/>
                    </a:cubicBezTo>
                    <a:close/>
                    <a:moveTo>
                      <a:pt x="14333" y="13853"/>
                    </a:moveTo>
                    <a:cubicBezTo>
                      <a:pt x="14333" y="13853"/>
                      <a:pt x="14077" y="13839"/>
                      <a:pt x="13691" y="13816"/>
                    </a:cubicBezTo>
                    <a:cubicBezTo>
                      <a:pt x="13307" y="13795"/>
                      <a:pt x="12794" y="13768"/>
                      <a:pt x="12286" y="13723"/>
                    </a:cubicBezTo>
                    <a:cubicBezTo>
                      <a:pt x="11270" y="13643"/>
                      <a:pt x="10253" y="13564"/>
                      <a:pt x="10253" y="13564"/>
                    </a:cubicBezTo>
                    <a:lnTo>
                      <a:pt x="9431" y="15255"/>
                    </a:lnTo>
                    <a:cubicBezTo>
                      <a:pt x="9431" y="15255"/>
                      <a:pt x="10479" y="15336"/>
                      <a:pt x="11527" y="15417"/>
                    </a:cubicBezTo>
                    <a:cubicBezTo>
                      <a:pt x="12049" y="15462"/>
                      <a:pt x="12578" y="15493"/>
                      <a:pt x="12975" y="15514"/>
                    </a:cubicBezTo>
                    <a:cubicBezTo>
                      <a:pt x="13372" y="15536"/>
                      <a:pt x="13636" y="15551"/>
                      <a:pt x="13636" y="15551"/>
                    </a:cubicBezTo>
                    <a:cubicBezTo>
                      <a:pt x="13636" y="15551"/>
                      <a:pt x="14333" y="13853"/>
                      <a:pt x="14333" y="13853"/>
                    </a:cubicBezTo>
                    <a:close/>
                    <a:moveTo>
                      <a:pt x="13334" y="3011"/>
                    </a:moveTo>
                    <a:cubicBezTo>
                      <a:pt x="13334" y="3011"/>
                      <a:pt x="12510" y="2948"/>
                      <a:pt x="11687" y="2883"/>
                    </a:cubicBezTo>
                    <a:cubicBezTo>
                      <a:pt x="11272" y="2857"/>
                      <a:pt x="10870" y="2810"/>
                      <a:pt x="10564" y="2779"/>
                    </a:cubicBezTo>
                    <a:cubicBezTo>
                      <a:pt x="10260" y="2749"/>
                      <a:pt x="10057" y="2728"/>
                      <a:pt x="10057" y="2728"/>
                    </a:cubicBezTo>
                    <a:lnTo>
                      <a:pt x="9066" y="4403"/>
                    </a:lnTo>
                    <a:cubicBezTo>
                      <a:pt x="9066" y="4403"/>
                      <a:pt x="9277" y="4425"/>
                      <a:pt x="9593" y="4457"/>
                    </a:cubicBezTo>
                    <a:cubicBezTo>
                      <a:pt x="9910" y="4487"/>
                      <a:pt x="10327" y="4538"/>
                      <a:pt x="10757" y="4566"/>
                    </a:cubicBezTo>
                    <a:cubicBezTo>
                      <a:pt x="11612" y="4632"/>
                      <a:pt x="12466" y="4698"/>
                      <a:pt x="12466" y="4698"/>
                    </a:cubicBezTo>
                    <a:cubicBezTo>
                      <a:pt x="12466" y="4698"/>
                      <a:pt x="13334" y="3011"/>
                      <a:pt x="13334" y="3011"/>
                    </a:cubicBezTo>
                    <a:close/>
                    <a:moveTo>
                      <a:pt x="11998" y="5607"/>
                    </a:moveTo>
                    <a:cubicBezTo>
                      <a:pt x="11998" y="5607"/>
                      <a:pt x="11127" y="5539"/>
                      <a:pt x="10255" y="5471"/>
                    </a:cubicBezTo>
                    <a:cubicBezTo>
                      <a:pt x="9385" y="5400"/>
                      <a:pt x="8530" y="5305"/>
                      <a:pt x="8530" y="5305"/>
                    </a:cubicBezTo>
                    <a:lnTo>
                      <a:pt x="7531" y="6979"/>
                    </a:lnTo>
                    <a:cubicBezTo>
                      <a:pt x="7531" y="6979"/>
                      <a:pt x="8419" y="7076"/>
                      <a:pt x="9318" y="7152"/>
                    </a:cubicBezTo>
                    <a:cubicBezTo>
                      <a:pt x="10220" y="7222"/>
                      <a:pt x="11124" y="7292"/>
                      <a:pt x="11124" y="7292"/>
                    </a:cubicBezTo>
                    <a:cubicBezTo>
                      <a:pt x="11124" y="7292"/>
                      <a:pt x="11998" y="5607"/>
                      <a:pt x="11998" y="5607"/>
                    </a:cubicBezTo>
                    <a:close/>
                    <a:moveTo>
                      <a:pt x="10650" y="8200"/>
                    </a:moveTo>
                    <a:cubicBezTo>
                      <a:pt x="10650" y="8200"/>
                      <a:pt x="9732" y="8128"/>
                      <a:pt x="8811" y="8057"/>
                    </a:cubicBezTo>
                    <a:cubicBezTo>
                      <a:pt x="7897" y="7978"/>
                      <a:pt x="6993" y="7881"/>
                      <a:pt x="6993" y="7880"/>
                    </a:cubicBezTo>
                    <a:lnTo>
                      <a:pt x="5987" y="9556"/>
                    </a:lnTo>
                    <a:cubicBezTo>
                      <a:pt x="5987" y="9556"/>
                      <a:pt x="6924" y="9654"/>
                      <a:pt x="7868" y="9739"/>
                    </a:cubicBezTo>
                    <a:cubicBezTo>
                      <a:pt x="8820" y="9811"/>
                      <a:pt x="9769" y="9885"/>
                      <a:pt x="9769" y="9885"/>
                    </a:cubicBezTo>
                    <a:cubicBezTo>
                      <a:pt x="9769" y="9885"/>
                      <a:pt x="10650" y="8200"/>
                      <a:pt x="10650" y="8200"/>
                    </a:cubicBezTo>
                    <a:close/>
                    <a:moveTo>
                      <a:pt x="9295" y="10792"/>
                    </a:moveTo>
                    <a:cubicBezTo>
                      <a:pt x="9295" y="10792"/>
                      <a:pt x="8327" y="10717"/>
                      <a:pt x="7360" y="10642"/>
                    </a:cubicBezTo>
                    <a:cubicBezTo>
                      <a:pt x="6403" y="10550"/>
                      <a:pt x="5445" y="10457"/>
                      <a:pt x="5445" y="10457"/>
                    </a:cubicBezTo>
                    <a:lnTo>
                      <a:pt x="4433" y="12131"/>
                    </a:lnTo>
                    <a:cubicBezTo>
                      <a:pt x="4433" y="12131"/>
                      <a:pt x="5421" y="12227"/>
                      <a:pt x="6410" y="12324"/>
                    </a:cubicBezTo>
                    <a:cubicBezTo>
                      <a:pt x="7409" y="12400"/>
                      <a:pt x="8408" y="12478"/>
                      <a:pt x="8408" y="12478"/>
                    </a:cubicBezTo>
                    <a:cubicBezTo>
                      <a:pt x="8408" y="12478"/>
                      <a:pt x="9295" y="10792"/>
                      <a:pt x="9295" y="10792"/>
                    </a:cubicBezTo>
                    <a:close/>
                    <a:moveTo>
                      <a:pt x="7928" y="13386"/>
                    </a:moveTo>
                    <a:cubicBezTo>
                      <a:pt x="7928" y="13386"/>
                      <a:pt x="6913" y="13306"/>
                      <a:pt x="5897" y="13228"/>
                    </a:cubicBezTo>
                    <a:cubicBezTo>
                      <a:pt x="4891" y="13130"/>
                      <a:pt x="3887" y="13032"/>
                      <a:pt x="3887" y="13032"/>
                    </a:cubicBezTo>
                    <a:lnTo>
                      <a:pt x="2869" y="14704"/>
                    </a:lnTo>
                    <a:cubicBezTo>
                      <a:pt x="2869" y="14704"/>
                      <a:pt x="3905" y="14806"/>
                      <a:pt x="4941" y="14907"/>
                    </a:cubicBezTo>
                    <a:cubicBezTo>
                      <a:pt x="5987" y="14988"/>
                      <a:pt x="7035" y="15069"/>
                      <a:pt x="7035" y="15069"/>
                    </a:cubicBezTo>
                    <a:cubicBezTo>
                      <a:pt x="7035" y="15069"/>
                      <a:pt x="7928" y="13386"/>
                      <a:pt x="7928" y="13386"/>
                    </a:cubicBezTo>
                    <a:close/>
                    <a:moveTo>
                      <a:pt x="21600" y="803"/>
                    </a:moveTo>
                    <a:cubicBezTo>
                      <a:pt x="21600" y="803"/>
                      <a:pt x="19788" y="6004"/>
                      <a:pt x="17977" y="11205"/>
                    </a:cubicBezTo>
                    <a:cubicBezTo>
                      <a:pt x="16085" y="16403"/>
                      <a:pt x="14194" y="21600"/>
                      <a:pt x="14194" y="21600"/>
                    </a:cubicBezTo>
                    <a:cubicBezTo>
                      <a:pt x="14194" y="21600"/>
                      <a:pt x="13222" y="21218"/>
                      <a:pt x="11764" y="20647"/>
                    </a:cubicBezTo>
                    <a:cubicBezTo>
                      <a:pt x="10318" y="20094"/>
                      <a:pt x="8474" y="19269"/>
                      <a:pt x="6697" y="18482"/>
                    </a:cubicBezTo>
                    <a:cubicBezTo>
                      <a:pt x="4916" y="17693"/>
                      <a:pt x="3218" y="16901"/>
                      <a:pt x="2004" y="16269"/>
                    </a:cubicBezTo>
                    <a:cubicBezTo>
                      <a:pt x="802" y="15653"/>
                      <a:pt x="0" y="15242"/>
                      <a:pt x="0" y="15242"/>
                    </a:cubicBezTo>
                    <a:cubicBezTo>
                      <a:pt x="0" y="15242"/>
                      <a:pt x="2475" y="11433"/>
                      <a:pt x="4949" y="7625"/>
                    </a:cubicBezTo>
                    <a:cubicBezTo>
                      <a:pt x="7381" y="3813"/>
                      <a:pt x="9811" y="0"/>
                      <a:pt x="9811" y="0"/>
                    </a:cubicBezTo>
                    <a:cubicBezTo>
                      <a:pt x="9811" y="0"/>
                      <a:pt x="10691" y="80"/>
                      <a:pt x="11570" y="159"/>
                    </a:cubicBezTo>
                    <a:cubicBezTo>
                      <a:pt x="12443" y="250"/>
                      <a:pt x="13337" y="304"/>
                      <a:pt x="13336" y="304"/>
                    </a:cubicBezTo>
                    <a:lnTo>
                      <a:pt x="12558" y="1737"/>
                    </a:lnTo>
                    <a:lnTo>
                      <a:pt x="17596" y="2139"/>
                    </a:lnTo>
                    <a:lnTo>
                      <a:pt x="18231" y="642"/>
                    </a:lnTo>
                    <a:cubicBezTo>
                      <a:pt x="18231" y="642"/>
                      <a:pt x="21600" y="803"/>
                      <a:pt x="21600" y="803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1" name="Shape 16845">
                <a:extLst>
                  <a:ext uri="{FF2B5EF4-FFF2-40B4-BE49-F238E27FC236}">
                    <a16:creationId xmlns:a16="http://schemas.microsoft.com/office/drawing/2014/main" id="{CA17494B-C5C2-428F-AD4C-91EA79F74573}"/>
                  </a:ext>
                </a:extLst>
              </p:cNvPr>
              <p:cNvSpPr/>
              <p:nvPr/>
            </p:nvSpPr>
            <p:spPr>
              <a:xfrm>
                <a:off x="6419881" y="4808206"/>
                <a:ext cx="562654" cy="576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1" extrusionOk="0">
                    <a:moveTo>
                      <a:pt x="10455" y="3168"/>
                    </a:moveTo>
                    <a:cubicBezTo>
                      <a:pt x="10455" y="3168"/>
                      <a:pt x="10127" y="3355"/>
                      <a:pt x="9779" y="3505"/>
                    </a:cubicBezTo>
                    <a:cubicBezTo>
                      <a:pt x="9436" y="3664"/>
                      <a:pt x="9093" y="3823"/>
                      <a:pt x="9093" y="3823"/>
                    </a:cubicBezTo>
                    <a:lnTo>
                      <a:pt x="9987" y="5567"/>
                    </a:lnTo>
                    <a:cubicBezTo>
                      <a:pt x="9987" y="5567"/>
                      <a:pt x="10342" y="5402"/>
                      <a:pt x="10698" y="5236"/>
                    </a:cubicBezTo>
                    <a:cubicBezTo>
                      <a:pt x="11059" y="5080"/>
                      <a:pt x="11400" y="4886"/>
                      <a:pt x="11400" y="4886"/>
                    </a:cubicBezTo>
                    <a:cubicBezTo>
                      <a:pt x="11400" y="4886"/>
                      <a:pt x="10455" y="3168"/>
                      <a:pt x="10455" y="3168"/>
                    </a:cubicBezTo>
                    <a:close/>
                    <a:moveTo>
                      <a:pt x="11908" y="5813"/>
                    </a:moveTo>
                    <a:cubicBezTo>
                      <a:pt x="11908" y="5813"/>
                      <a:pt x="11806" y="5870"/>
                      <a:pt x="11626" y="5970"/>
                    </a:cubicBezTo>
                    <a:cubicBezTo>
                      <a:pt x="11442" y="6061"/>
                      <a:pt x="11177" y="6192"/>
                      <a:pt x="10861" y="6348"/>
                    </a:cubicBezTo>
                    <a:cubicBezTo>
                      <a:pt x="10545" y="6503"/>
                      <a:pt x="10175" y="6685"/>
                      <a:pt x="9780" y="6881"/>
                    </a:cubicBezTo>
                    <a:cubicBezTo>
                      <a:pt x="9582" y="6979"/>
                      <a:pt x="9379" y="7080"/>
                      <a:pt x="9172" y="7184"/>
                    </a:cubicBezTo>
                    <a:cubicBezTo>
                      <a:pt x="8959" y="7275"/>
                      <a:pt x="8742" y="7369"/>
                      <a:pt x="8527" y="7462"/>
                    </a:cubicBezTo>
                    <a:cubicBezTo>
                      <a:pt x="7656" y="7821"/>
                      <a:pt x="6814" y="8244"/>
                      <a:pt x="6143" y="8469"/>
                    </a:cubicBezTo>
                    <a:cubicBezTo>
                      <a:pt x="5483" y="8718"/>
                      <a:pt x="5043" y="8884"/>
                      <a:pt x="5043" y="8884"/>
                    </a:cubicBezTo>
                    <a:lnTo>
                      <a:pt x="5738" y="10713"/>
                    </a:lnTo>
                    <a:cubicBezTo>
                      <a:pt x="5738" y="10713"/>
                      <a:pt x="6194" y="10540"/>
                      <a:pt x="6878" y="10282"/>
                    </a:cubicBezTo>
                    <a:cubicBezTo>
                      <a:pt x="7573" y="10049"/>
                      <a:pt x="8447" y="9613"/>
                      <a:pt x="9347" y="9239"/>
                    </a:cubicBezTo>
                    <a:cubicBezTo>
                      <a:pt x="9571" y="9143"/>
                      <a:pt x="9795" y="9047"/>
                      <a:pt x="10015" y="8952"/>
                    </a:cubicBezTo>
                    <a:cubicBezTo>
                      <a:pt x="10230" y="8845"/>
                      <a:pt x="10442" y="8741"/>
                      <a:pt x="10646" y="8639"/>
                    </a:cubicBezTo>
                    <a:cubicBezTo>
                      <a:pt x="11056" y="8436"/>
                      <a:pt x="11438" y="8248"/>
                      <a:pt x="11766" y="8086"/>
                    </a:cubicBezTo>
                    <a:cubicBezTo>
                      <a:pt x="12093" y="7925"/>
                      <a:pt x="12367" y="7791"/>
                      <a:pt x="12558" y="7696"/>
                    </a:cubicBezTo>
                    <a:cubicBezTo>
                      <a:pt x="12744" y="7593"/>
                      <a:pt x="12850" y="7533"/>
                      <a:pt x="12850" y="7533"/>
                    </a:cubicBezTo>
                    <a:cubicBezTo>
                      <a:pt x="12850" y="7533"/>
                      <a:pt x="11908" y="5813"/>
                      <a:pt x="11908" y="5813"/>
                    </a:cubicBezTo>
                    <a:close/>
                    <a:moveTo>
                      <a:pt x="13358" y="8459"/>
                    </a:moveTo>
                    <a:cubicBezTo>
                      <a:pt x="13358" y="8459"/>
                      <a:pt x="13249" y="8520"/>
                      <a:pt x="13059" y="8626"/>
                    </a:cubicBezTo>
                    <a:cubicBezTo>
                      <a:pt x="12865" y="8722"/>
                      <a:pt x="12587" y="8858"/>
                      <a:pt x="12252" y="9022"/>
                    </a:cubicBezTo>
                    <a:cubicBezTo>
                      <a:pt x="11918" y="9188"/>
                      <a:pt x="11529" y="9379"/>
                      <a:pt x="11112" y="9585"/>
                    </a:cubicBezTo>
                    <a:cubicBezTo>
                      <a:pt x="10904" y="9689"/>
                      <a:pt x="10688" y="9796"/>
                      <a:pt x="10469" y="9905"/>
                    </a:cubicBezTo>
                    <a:cubicBezTo>
                      <a:pt x="10245" y="10002"/>
                      <a:pt x="10017" y="10099"/>
                      <a:pt x="9789" y="10198"/>
                    </a:cubicBezTo>
                    <a:cubicBezTo>
                      <a:pt x="8872" y="10579"/>
                      <a:pt x="7981" y="11020"/>
                      <a:pt x="7273" y="11260"/>
                    </a:cubicBezTo>
                    <a:cubicBezTo>
                      <a:pt x="6577" y="11523"/>
                      <a:pt x="6112" y="11699"/>
                      <a:pt x="6112" y="11699"/>
                    </a:cubicBezTo>
                    <a:lnTo>
                      <a:pt x="6805" y="13529"/>
                    </a:lnTo>
                    <a:cubicBezTo>
                      <a:pt x="6805" y="13529"/>
                      <a:pt x="7285" y="13347"/>
                      <a:pt x="8005" y="13074"/>
                    </a:cubicBezTo>
                    <a:cubicBezTo>
                      <a:pt x="8737" y="12825"/>
                      <a:pt x="9660" y="12373"/>
                      <a:pt x="10606" y="11977"/>
                    </a:cubicBezTo>
                    <a:cubicBezTo>
                      <a:pt x="11561" y="11593"/>
                      <a:pt x="12456" y="11088"/>
                      <a:pt x="13153" y="10762"/>
                    </a:cubicBezTo>
                    <a:cubicBezTo>
                      <a:pt x="13499" y="10593"/>
                      <a:pt x="13787" y="10452"/>
                      <a:pt x="13989" y="10353"/>
                    </a:cubicBezTo>
                    <a:cubicBezTo>
                      <a:pt x="14185" y="10244"/>
                      <a:pt x="14297" y="10181"/>
                      <a:pt x="14297" y="10181"/>
                    </a:cubicBezTo>
                    <a:cubicBezTo>
                      <a:pt x="14297" y="10181"/>
                      <a:pt x="13358" y="8459"/>
                      <a:pt x="13358" y="8459"/>
                    </a:cubicBezTo>
                    <a:close/>
                    <a:moveTo>
                      <a:pt x="14803" y="11110"/>
                    </a:moveTo>
                    <a:cubicBezTo>
                      <a:pt x="14803" y="11110"/>
                      <a:pt x="14689" y="11173"/>
                      <a:pt x="14489" y="11284"/>
                    </a:cubicBezTo>
                    <a:cubicBezTo>
                      <a:pt x="14283" y="11384"/>
                      <a:pt x="13991" y="11528"/>
                      <a:pt x="13639" y="11701"/>
                    </a:cubicBezTo>
                    <a:cubicBezTo>
                      <a:pt x="12929" y="12033"/>
                      <a:pt x="12017" y="12544"/>
                      <a:pt x="11046" y="12936"/>
                    </a:cubicBezTo>
                    <a:cubicBezTo>
                      <a:pt x="10083" y="13340"/>
                      <a:pt x="9142" y="13797"/>
                      <a:pt x="8398" y="14051"/>
                    </a:cubicBezTo>
                    <a:cubicBezTo>
                      <a:pt x="7665" y="14328"/>
                      <a:pt x="7176" y="14513"/>
                      <a:pt x="7176" y="14513"/>
                    </a:cubicBezTo>
                    <a:lnTo>
                      <a:pt x="7866" y="16344"/>
                    </a:lnTo>
                    <a:cubicBezTo>
                      <a:pt x="7866" y="16344"/>
                      <a:pt x="8370" y="16153"/>
                      <a:pt x="9127" y="15866"/>
                    </a:cubicBezTo>
                    <a:cubicBezTo>
                      <a:pt x="9894" y="15603"/>
                      <a:pt x="10868" y="15135"/>
                      <a:pt x="11861" y="14716"/>
                    </a:cubicBezTo>
                    <a:cubicBezTo>
                      <a:pt x="12863" y="14310"/>
                      <a:pt x="13806" y="13786"/>
                      <a:pt x="14539" y="13443"/>
                    </a:cubicBezTo>
                    <a:cubicBezTo>
                      <a:pt x="14901" y="13264"/>
                      <a:pt x="15203" y="13115"/>
                      <a:pt x="15415" y="13011"/>
                    </a:cubicBezTo>
                    <a:cubicBezTo>
                      <a:pt x="15622" y="12897"/>
                      <a:pt x="15739" y="12833"/>
                      <a:pt x="15739" y="12833"/>
                    </a:cubicBezTo>
                    <a:cubicBezTo>
                      <a:pt x="15739" y="12833"/>
                      <a:pt x="14803" y="11110"/>
                      <a:pt x="14803" y="11110"/>
                    </a:cubicBezTo>
                    <a:close/>
                    <a:moveTo>
                      <a:pt x="16244" y="13761"/>
                    </a:moveTo>
                    <a:cubicBezTo>
                      <a:pt x="16244" y="13761"/>
                      <a:pt x="16124" y="13827"/>
                      <a:pt x="15913" y="13941"/>
                    </a:cubicBezTo>
                    <a:cubicBezTo>
                      <a:pt x="15698" y="14047"/>
                      <a:pt x="15390" y="14198"/>
                      <a:pt x="15022" y="14380"/>
                    </a:cubicBezTo>
                    <a:cubicBezTo>
                      <a:pt x="14279" y="14731"/>
                      <a:pt x="13317" y="15261"/>
                      <a:pt x="12299" y="15674"/>
                    </a:cubicBezTo>
                    <a:cubicBezTo>
                      <a:pt x="11289" y="16103"/>
                      <a:pt x="10299" y="16575"/>
                      <a:pt x="9519" y="16844"/>
                    </a:cubicBezTo>
                    <a:cubicBezTo>
                      <a:pt x="8749" y="17136"/>
                      <a:pt x="8236" y="17329"/>
                      <a:pt x="8236" y="17329"/>
                    </a:cubicBezTo>
                    <a:lnTo>
                      <a:pt x="8923" y="19162"/>
                    </a:lnTo>
                    <a:cubicBezTo>
                      <a:pt x="8923" y="19162"/>
                      <a:pt x="9452" y="18962"/>
                      <a:pt x="10246" y="18661"/>
                    </a:cubicBezTo>
                    <a:cubicBezTo>
                      <a:pt x="11049" y="18383"/>
                      <a:pt x="12072" y="17900"/>
                      <a:pt x="13112" y="17456"/>
                    </a:cubicBezTo>
                    <a:cubicBezTo>
                      <a:pt x="14160" y="17029"/>
                      <a:pt x="15153" y="16487"/>
                      <a:pt x="15918" y="16122"/>
                    </a:cubicBezTo>
                    <a:cubicBezTo>
                      <a:pt x="16299" y="15935"/>
                      <a:pt x="16615" y="15779"/>
                      <a:pt x="16837" y="15670"/>
                    </a:cubicBezTo>
                    <a:cubicBezTo>
                      <a:pt x="17058" y="15560"/>
                      <a:pt x="17179" y="15486"/>
                      <a:pt x="17179" y="15486"/>
                    </a:cubicBezTo>
                    <a:cubicBezTo>
                      <a:pt x="17179" y="15486"/>
                      <a:pt x="16244" y="13761"/>
                      <a:pt x="16244" y="13761"/>
                    </a:cubicBezTo>
                    <a:close/>
                    <a:moveTo>
                      <a:pt x="3158" y="6366"/>
                    </a:moveTo>
                    <a:cubicBezTo>
                      <a:pt x="3158" y="6366"/>
                      <a:pt x="3071" y="6402"/>
                      <a:pt x="2934" y="6440"/>
                    </a:cubicBezTo>
                    <a:cubicBezTo>
                      <a:pt x="2798" y="6479"/>
                      <a:pt x="2617" y="6533"/>
                      <a:pt x="2435" y="6587"/>
                    </a:cubicBezTo>
                    <a:cubicBezTo>
                      <a:pt x="2074" y="6695"/>
                      <a:pt x="1712" y="6804"/>
                      <a:pt x="1712" y="6804"/>
                    </a:cubicBezTo>
                    <a:lnTo>
                      <a:pt x="2324" y="8660"/>
                    </a:lnTo>
                    <a:cubicBezTo>
                      <a:pt x="2324" y="8660"/>
                      <a:pt x="2700" y="8547"/>
                      <a:pt x="3075" y="8433"/>
                    </a:cubicBezTo>
                    <a:cubicBezTo>
                      <a:pt x="3263" y="8378"/>
                      <a:pt x="3451" y="8322"/>
                      <a:pt x="3592" y="8279"/>
                    </a:cubicBezTo>
                    <a:cubicBezTo>
                      <a:pt x="3734" y="8241"/>
                      <a:pt x="3825" y="8204"/>
                      <a:pt x="3825" y="8204"/>
                    </a:cubicBezTo>
                    <a:cubicBezTo>
                      <a:pt x="3825" y="8204"/>
                      <a:pt x="3158" y="6366"/>
                      <a:pt x="3158" y="6366"/>
                    </a:cubicBezTo>
                    <a:close/>
                    <a:moveTo>
                      <a:pt x="4184" y="9195"/>
                    </a:moveTo>
                    <a:lnTo>
                      <a:pt x="2653" y="9660"/>
                    </a:lnTo>
                    <a:lnTo>
                      <a:pt x="3262" y="11517"/>
                    </a:lnTo>
                    <a:lnTo>
                      <a:pt x="4849" y="11036"/>
                    </a:lnTo>
                    <a:cubicBezTo>
                      <a:pt x="4849" y="11036"/>
                      <a:pt x="4184" y="9195"/>
                      <a:pt x="4184" y="9195"/>
                    </a:cubicBezTo>
                    <a:close/>
                    <a:moveTo>
                      <a:pt x="5205" y="12027"/>
                    </a:moveTo>
                    <a:lnTo>
                      <a:pt x="3589" y="12517"/>
                    </a:lnTo>
                    <a:lnTo>
                      <a:pt x="4196" y="14377"/>
                    </a:lnTo>
                    <a:lnTo>
                      <a:pt x="5867" y="13868"/>
                    </a:lnTo>
                    <a:cubicBezTo>
                      <a:pt x="5867" y="13868"/>
                      <a:pt x="5205" y="12027"/>
                      <a:pt x="5205" y="12027"/>
                    </a:cubicBezTo>
                    <a:close/>
                    <a:moveTo>
                      <a:pt x="6221" y="14859"/>
                    </a:moveTo>
                    <a:lnTo>
                      <a:pt x="4522" y="15378"/>
                    </a:lnTo>
                    <a:lnTo>
                      <a:pt x="5125" y="17236"/>
                    </a:lnTo>
                    <a:lnTo>
                      <a:pt x="6880" y="16700"/>
                    </a:lnTo>
                    <a:cubicBezTo>
                      <a:pt x="6880" y="16700"/>
                      <a:pt x="6221" y="14859"/>
                      <a:pt x="6221" y="14859"/>
                    </a:cubicBezTo>
                    <a:close/>
                    <a:moveTo>
                      <a:pt x="7234" y="17691"/>
                    </a:moveTo>
                    <a:lnTo>
                      <a:pt x="5449" y="18238"/>
                    </a:lnTo>
                    <a:lnTo>
                      <a:pt x="6050" y="20098"/>
                    </a:lnTo>
                    <a:lnTo>
                      <a:pt x="7889" y="19532"/>
                    </a:lnTo>
                    <a:cubicBezTo>
                      <a:pt x="7889" y="19532"/>
                      <a:pt x="7234" y="17691"/>
                      <a:pt x="7234" y="17691"/>
                    </a:cubicBezTo>
                    <a:close/>
                    <a:moveTo>
                      <a:pt x="4715" y="7882"/>
                    </a:moveTo>
                    <a:lnTo>
                      <a:pt x="6196" y="7358"/>
                    </a:lnTo>
                    <a:lnTo>
                      <a:pt x="5442" y="5553"/>
                    </a:lnTo>
                    <a:lnTo>
                      <a:pt x="4015" y="6055"/>
                    </a:lnTo>
                    <a:cubicBezTo>
                      <a:pt x="4015" y="6055"/>
                      <a:pt x="4715" y="7882"/>
                      <a:pt x="4715" y="7882"/>
                    </a:cubicBezTo>
                    <a:close/>
                    <a:moveTo>
                      <a:pt x="7369" y="6798"/>
                    </a:moveTo>
                    <a:cubicBezTo>
                      <a:pt x="7369" y="6798"/>
                      <a:pt x="7732" y="6649"/>
                      <a:pt x="8095" y="6500"/>
                    </a:cubicBezTo>
                    <a:cubicBezTo>
                      <a:pt x="8277" y="6426"/>
                      <a:pt x="8459" y="6352"/>
                      <a:pt x="8595" y="6297"/>
                    </a:cubicBezTo>
                    <a:cubicBezTo>
                      <a:pt x="8733" y="6245"/>
                      <a:pt x="8819" y="6197"/>
                      <a:pt x="8819" y="6197"/>
                    </a:cubicBezTo>
                    <a:lnTo>
                      <a:pt x="7969" y="4431"/>
                    </a:lnTo>
                    <a:cubicBezTo>
                      <a:pt x="7969" y="4431"/>
                      <a:pt x="7886" y="4477"/>
                      <a:pt x="7754" y="4529"/>
                    </a:cubicBezTo>
                    <a:cubicBezTo>
                      <a:pt x="7623" y="4583"/>
                      <a:pt x="7447" y="4653"/>
                      <a:pt x="7271" y="4724"/>
                    </a:cubicBezTo>
                    <a:cubicBezTo>
                      <a:pt x="6922" y="4867"/>
                      <a:pt x="6572" y="5009"/>
                      <a:pt x="6572" y="5009"/>
                    </a:cubicBezTo>
                    <a:cubicBezTo>
                      <a:pt x="6572" y="5009"/>
                      <a:pt x="7369" y="6798"/>
                      <a:pt x="7369" y="6798"/>
                    </a:cubicBezTo>
                    <a:close/>
                    <a:moveTo>
                      <a:pt x="9751" y="0"/>
                    </a:moveTo>
                    <a:cubicBezTo>
                      <a:pt x="9751" y="0"/>
                      <a:pt x="12729" y="5196"/>
                      <a:pt x="15707" y="10392"/>
                    </a:cubicBezTo>
                    <a:cubicBezTo>
                      <a:pt x="18653" y="15607"/>
                      <a:pt x="21600" y="20820"/>
                      <a:pt x="21600" y="20820"/>
                    </a:cubicBezTo>
                    <a:cubicBezTo>
                      <a:pt x="21600" y="20820"/>
                      <a:pt x="21339" y="20859"/>
                      <a:pt x="20881" y="20926"/>
                    </a:cubicBezTo>
                    <a:cubicBezTo>
                      <a:pt x="20427" y="20997"/>
                      <a:pt x="19776" y="21089"/>
                      <a:pt x="18983" y="21157"/>
                    </a:cubicBezTo>
                    <a:cubicBezTo>
                      <a:pt x="18205" y="21230"/>
                      <a:pt x="17297" y="21315"/>
                      <a:pt x="16324" y="21406"/>
                    </a:cubicBezTo>
                    <a:cubicBezTo>
                      <a:pt x="15348" y="21465"/>
                      <a:pt x="14310" y="21502"/>
                      <a:pt x="13293" y="21542"/>
                    </a:cubicBezTo>
                    <a:cubicBezTo>
                      <a:pt x="12281" y="21600"/>
                      <a:pt x="11243" y="21554"/>
                      <a:pt x="10302" y="21550"/>
                    </a:cubicBezTo>
                    <a:cubicBezTo>
                      <a:pt x="9357" y="21541"/>
                      <a:pt x="8487" y="21522"/>
                      <a:pt x="7732" y="21459"/>
                    </a:cubicBezTo>
                    <a:cubicBezTo>
                      <a:pt x="6250" y="21354"/>
                      <a:pt x="5262" y="21285"/>
                      <a:pt x="5262" y="21285"/>
                    </a:cubicBezTo>
                    <a:cubicBezTo>
                      <a:pt x="5262" y="21285"/>
                      <a:pt x="3957" y="17015"/>
                      <a:pt x="2651" y="12745"/>
                    </a:cubicBezTo>
                    <a:cubicBezTo>
                      <a:pt x="1325" y="8482"/>
                      <a:pt x="0" y="4218"/>
                      <a:pt x="0" y="4218"/>
                    </a:cubicBezTo>
                    <a:lnTo>
                      <a:pt x="1543" y="3708"/>
                    </a:lnTo>
                    <a:lnTo>
                      <a:pt x="2093" y="5278"/>
                    </a:lnTo>
                    <a:cubicBezTo>
                      <a:pt x="2093" y="5278"/>
                      <a:pt x="2560" y="5146"/>
                      <a:pt x="3235" y="4874"/>
                    </a:cubicBezTo>
                    <a:cubicBezTo>
                      <a:pt x="3910" y="4604"/>
                      <a:pt x="4839" y="4310"/>
                      <a:pt x="5717" y="3896"/>
                    </a:cubicBezTo>
                    <a:cubicBezTo>
                      <a:pt x="6163" y="3705"/>
                      <a:pt x="6609" y="3514"/>
                      <a:pt x="7028" y="3336"/>
                    </a:cubicBezTo>
                    <a:cubicBezTo>
                      <a:pt x="7444" y="3154"/>
                      <a:pt x="7817" y="2949"/>
                      <a:pt x="8146" y="2794"/>
                    </a:cubicBezTo>
                    <a:cubicBezTo>
                      <a:pt x="8800" y="2475"/>
                      <a:pt x="9237" y="2262"/>
                      <a:pt x="9237" y="2262"/>
                    </a:cubicBezTo>
                    <a:lnTo>
                      <a:pt x="8421" y="740"/>
                    </a:lnTo>
                    <a:cubicBezTo>
                      <a:pt x="8421" y="740"/>
                      <a:pt x="8506" y="696"/>
                      <a:pt x="8633" y="633"/>
                    </a:cubicBezTo>
                    <a:cubicBezTo>
                      <a:pt x="8757" y="562"/>
                      <a:pt x="8923" y="467"/>
                      <a:pt x="9087" y="374"/>
                    </a:cubicBezTo>
                    <a:cubicBezTo>
                      <a:pt x="9419" y="186"/>
                      <a:pt x="9751" y="0"/>
                      <a:pt x="9751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2" name="Shape 16846">
                <a:extLst>
                  <a:ext uri="{FF2B5EF4-FFF2-40B4-BE49-F238E27FC236}">
                    <a16:creationId xmlns:a16="http://schemas.microsoft.com/office/drawing/2014/main" id="{8A9BA9EB-C0A7-4FC3-B3E7-DAFC7D0D66F9}"/>
                  </a:ext>
                </a:extLst>
              </p:cNvPr>
              <p:cNvSpPr/>
              <p:nvPr/>
            </p:nvSpPr>
            <p:spPr>
              <a:xfrm>
                <a:off x="5238949" y="4808206"/>
                <a:ext cx="307375" cy="3325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85" extrusionOk="0">
                    <a:moveTo>
                      <a:pt x="3511" y="13159"/>
                    </a:moveTo>
                    <a:cubicBezTo>
                      <a:pt x="3511" y="13159"/>
                      <a:pt x="4137" y="13520"/>
                      <a:pt x="5131" y="13965"/>
                    </a:cubicBezTo>
                    <a:cubicBezTo>
                      <a:pt x="6112" y="14431"/>
                      <a:pt x="7421" y="15052"/>
                      <a:pt x="8729" y="15673"/>
                    </a:cubicBezTo>
                    <a:cubicBezTo>
                      <a:pt x="10070" y="16232"/>
                      <a:pt x="11410" y="16789"/>
                      <a:pt x="12415" y="17210"/>
                    </a:cubicBezTo>
                    <a:cubicBezTo>
                      <a:pt x="13413" y="17647"/>
                      <a:pt x="14102" y="17884"/>
                      <a:pt x="14102" y="17884"/>
                    </a:cubicBezTo>
                    <a:lnTo>
                      <a:pt x="15180" y="15489"/>
                    </a:lnTo>
                    <a:cubicBezTo>
                      <a:pt x="15180" y="15489"/>
                      <a:pt x="14509" y="15260"/>
                      <a:pt x="13539" y="14832"/>
                    </a:cubicBezTo>
                    <a:cubicBezTo>
                      <a:pt x="12560" y="14425"/>
                      <a:pt x="11256" y="13881"/>
                      <a:pt x="9951" y="13337"/>
                    </a:cubicBezTo>
                    <a:cubicBezTo>
                      <a:pt x="8676" y="12731"/>
                      <a:pt x="7403" y="12128"/>
                      <a:pt x="6447" y="11675"/>
                    </a:cubicBezTo>
                    <a:cubicBezTo>
                      <a:pt x="5480" y="11241"/>
                      <a:pt x="4871" y="10890"/>
                      <a:pt x="4871" y="10890"/>
                    </a:cubicBezTo>
                    <a:cubicBezTo>
                      <a:pt x="4871" y="10890"/>
                      <a:pt x="3511" y="13159"/>
                      <a:pt x="3511" y="13159"/>
                    </a:cubicBezTo>
                    <a:close/>
                    <a:moveTo>
                      <a:pt x="5910" y="9153"/>
                    </a:moveTo>
                    <a:cubicBezTo>
                      <a:pt x="5912" y="9153"/>
                      <a:pt x="6507" y="9497"/>
                      <a:pt x="7454" y="9921"/>
                    </a:cubicBezTo>
                    <a:cubicBezTo>
                      <a:pt x="8390" y="10365"/>
                      <a:pt x="9638" y="10957"/>
                      <a:pt x="10885" y="11549"/>
                    </a:cubicBezTo>
                    <a:cubicBezTo>
                      <a:pt x="12163" y="12082"/>
                      <a:pt x="13440" y="12615"/>
                      <a:pt x="14398" y="13014"/>
                    </a:cubicBezTo>
                    <a:cubicBezTo>
                      <a:pt x="15348" y="13432"/>
                      <a:pt x="16005" y="13657"/>
                      <a:pt x="16005" y="13657"/>
                    </a:cubicBezTo>
                    <a:lnTo>
                      <a:pt x="17084" y="11263"/>
                    </a:lnTo>
                    <a:cubicBezTo>
                      <a:pt x="17084" y="11263"/>
                      <a:pt x="16445" y="11044"/>
                      <a:pt x="15522" y="10638"/>
                    </a:cubicBezTo>
                    <a:cubicBezTo>
                      <a:pt x="14591" y="10248"/>
                      <a:pt x="13349" y="9730"/>
                      <a:pt x="12106" y="9213"/>
                    </a:cubicBezTo>
                    <a:cubicBezTo>
                      <a:pt x="10894" y="8638"/>
                      <a:pt x="9681" y="8061"/>
                      <a:pt x="8771" y="7629"/>
                    </a:cubicBezTo>
                    <a:cubicBezTo>
                      <a:pt x="7849" y="7221"/>
                      <a:pt x="7271" y="6884"/>
                      <a:pt x="7271" y="6884"/>
                    </a:cubicBezTo>
                    <a:cubicBezTo>
                      <a:pt x="7271" y="6884"/>
                      <a:pt x="5910" y="9153"/>
                      <a:pt x="5910" y="9153"/>
                    </a:cubicBezTo>
                    <a:close/>
                    <a:moveTo>
                      <a:pt x="8311" y="5146"/>
                    </a:moveTo>
                    <a:cubicBezTo>
                      <a:pt x="8311" y="5146"/>
                      <a:pt x="8876" y="5477"/>
                      <a:pt x="9778" y="5877"/>
                    </a:cubicBezTo>
                    <a:cubicBezTo>
                      <a:pt x="10668" y="6300"/>
                      <a:pt x="11854" y="6863"/>
                      <a:pt x="13041" y="7425"/>
                    </a:cubicBezTo>
                    <a:cubicBezTo>
                      <a:pt x="14256" y="7932"/>
                      <a:pt x="15471" y="8439"/>
                      <a:pt x="16382" y="8818"/>
                    </a:cubicBezTo>
                    <a:cubicBezTo>
                      <a:pt x="17284" y="9218"/>
                      <a:pt x="17910" y="9431"/>
                      <a:pt x="17910" y="9431"/>
                    </a:cubicBezTo>
                    <a:lnTo>
                      <a:pt x="18989" y="7035"/>
                    </a:lnTo>
                    <a:cubicBezTo>
                      <a:pt x="18989" y="7035"/>
                      <a:pt x="18381" y="6829"/>
                      <a:pt x="17505" y="6441"/>
                    </a:cubicBezTo>
                    <a:cubicBezTo>
                      <a:pt x="16620" y="6073"/>
                      <a:pt x="15441" y="5582"/>
                      <a:pt x="14262" y="5091"/>
                    </a:cubicBezTo>
                    <a:cubicBezTo>
                      <a:pt x="13110" y="4542"/>
                      <a:pt x="11958" y="3997"/>
                      <a:pt x="11095" y="3585"/>
                    </a:cubicBezTo>
                    <a:cubicBezTo>
                      <a:pt x="10218" y="3198"/>
                      <a:pt x="9670" y="2877"/>
                      <a:pt x="9670" y="2877"/>
                    </a:cubicBezTo>
                    <a:cubicBezTo>
                      <a:pt x="9670" y="2877"/>
                      <a:pt x="8311" y="5146"/>
                      <a:pt x="8311" y="5146"/>
                    </a:cubicBezTo>
                    <a:close/>
                    <a:moveTo>
                      <a:pt x="8227" y="18682"/>
                    </a:moveTo>
                    <a:cubicBezTo>
                      <a:pt x="8503" y="18140"/>
                      <a:pt x="8347" y="17550"/>
                      <a:pt x="7885" y="17354"/>
                    </a:cubicBezTo>
                    <a:cubicBezTo>
                      <a:pt x="7434" y="17137"/>
                      <a:pt x="6835" y="17395"/>
                      <a:pt x="6548" y="17932"/>
                    </a:cubicBezTo>
                    <a:cubicBezTo>
                      <a:pt x="6262" y="18467"/>
                      <a:pt x="6405" y="19080"/>
                      <a:pt x="6869" y="19302"/>
                    </a:cubicBezTo>
                    <a:cubicBezTo>
                      <a:pt x="7342" y="19502"/>
                      <a:pt x="7953" y="19219"/>
                      <a:pt x="8227" y="18682"/>
                    </a:cubicBezTo>
                    <a:close/>
                    <a:moveTo>
                      <a:pt x="0" y="14988"/>
                    </a:moveTo>
                    <a:lnTo>
                      <a:pt x="9390" y="0"/>
                    </a:lnTo>
                    <a:lnTo>
                      <a:pt x="10908" y="810"/>
                    </a:lnTo>
                    <a:lnTo>
                      <a:pt x="10710" y="1141"/>
                    </a:lnTo>
                    <a:cubicBezTo>
                      <a:pt x="10710" y="1141"/>
                      <a:pt x="11246" y="1454"/>
                      <a:pt x="12103" y="1832"/>
                    </a:cubicBezTo>
                    <a:cubicBezTo>
                      <a:pt x="12946" y="2233"/>
                      <a:pt x="14071" y="2768"/>
                      <a:pt x="15197" y="3303"/>
                    </a:cubicBezTo>
                    <a:cubicBezTo>
                      <a:pt x="16348" y="3782"/>
                      <a:pt x="17501" y="4262"/>
                      <a:pt x="18366" y="4623"/>
                    </a:cubicBezTo>
                    <a:cubicBezTo>
                      <a:pt x="19220" y="5002"/>
                      <a:pt x="19814" y="5204"/>
                      <a:pt x="19814" y="5204"/>
                    </a:cubicBezTo>
                    <a:lnTo>
                      <a:pt x="19970" y="4856"/>
                    </a:lnTo>
                    <a:lnTo>
                      <a:pt x="21600" y="5441"/>
                    </a:lnTo>
                    <a:lnTo>
                      <a:pt x="14736" y="21558"/>
                    </a:lnTo>
                    <a:cubicBezTo>
                      <a:pt x="14736" y="21558"/>
                      <a:pt x="14189" y="21563"/>
                      <a:pt x="13369" y="21573"/>
                    </a:cubicBezTo>
                    <a:cubicBezTo>
                      <a:pt x="12544" y="21588"/>
                      <a:pt x="11439" y="21600"/>
                      <a:pt x="10351" y="21540"/>
                    </a:cubicBezTo>
                    <a:cubicBezTo>
                      <a:pt x="8129" y="21450"/>
                      <a:pt x="5907" y="21363"/>
                      <a:pt x="5907" y="21363"/>
                    </a:cubicBezTo>
                    <a:cubicBezTo>
                      <a:pt x="5907" y="21363"/>
                      <a:pt x="4385" y="19785"/>
                      <a:pt x="2863" y="18207"/>
                    </a:cubicBezTo>
                    <a:cubicBezTo>
                      <a:pt x="2104" y="17447"/>
                      <a:pt x="1400" y="16616"/>
                      <a:pt x="873" y="16003"/>
                    </a:cubicBezTo>
                    <a:cubicBezTo>
                      <a:pt x="349" y="15395"/>
                      <a:pt x="0" y="14988"/>
                      <a:pt x="0" y="14988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3" name="Shape 16847">
                <a:extLst>
                  <a:ext uri="{FF2B5EF4-FFF2-40B4-BE49-F238E27FC236}">
                    <a16:creationId xmlns:a16="http://schemas.microsoft.com/office/drawing/2014/main" id="{AB75EC96-7D97-46D2-8580-D896EDAF519A}"/>
                  </a:ext>
                </a:extLst>
              </p:cNvPr>
              <p:cNvSpPr/>
              <p:nvPr/>
            </p:nvSpPr>
            <p:spPr>
              <a:xfrm>
                <a:off x="4334080" y="4230521"/>
                <a:ext cx="604231" cy="4796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615" y="7846"/>
                    </a:moveTo>
                    <a:cubicBezTo>
                      <a:pt x="19615" y="7846"/>
                      <a:pt x="19433" y="7494"/>
                      <a:pt x="19162" y="6966"/>
                    </a:cubicBezTo>
                    <a:cubicBezTo>
                      <a:pt x="18898" y="6431"/>
                      <a:pt x="18583" y="5691"/>
                      <a:pt x="18245" y="4968"/>
                    </a:cubicBezTo>
                    <a:cubicBezTo>
                      <a:pt x="17893" y="4255"/>
                      <a:pt x="17614" y="3492"/>
                      <a:pt x="17382" y="2935"/>
                    </a:cubicBezTo>
                    <a:cubicBezTo>
                      <a:pt x="17153" y="2377"/>
                      <a:pt x="17001" y="2004"/>
                      <a:pt x="17001" y="2004"/>
                    </a:cubicBezTo>
                    <a:lnTo>
                      <a:pt x="15717" y="2798"/>
                    </a:lnTo>
                    <a:cubicBezTo>
                      <a:pt x="15717" y="2798"/>
                      <a:pt x="15874" y="3182"/>
                      <a:pt x="16110" y="3757"/>
                    </a:cubicBezTo>
                    <a:cubicBezTo>
                      <a:pt x="16348" y="4330"/>
                      <a:pt x="16637" y="5115"/>
                      <a:pt x="16997" y="5851"/>
                    </a:cubicBezTo>
                    <a:cubicBezTo>
                      <a:pt x="17346" y="6594"/>
                      <a:pt x="17671" y="7356"/>
                      <a:pt x="17943" y="7906"/>
                    </a:cubicBezTo>
                    <a:cubicBezTo>
                      <a:pt x="18222" y="8451"/>
                      <a:pt x="18408" y="8814"/>
                      <a:pt x="18408" y="8814"/>
                    </a:cubicBezTo>
                    <a:cubicBezTo>
                      <a:pt x="18408" y="8814"/>
                      <a:pt x="19615" y="7846"/>
                      <a:pt x="19615" y="7846"/>
                    </a:cubicBezTo>
                    <a:close/>
                    <a:moveTo>
                      <a:pt x="17487" y="9552"/>
                    </a:moveTo>
                    <a:cubicBezTo>
                      <a:pt x="17487" y="9552"/>
                      <a:pt x="17297" y="9181"/>
                      <a:pt x="17012" y="8625"/>
                    </a:cubicBezTo>
                    <a:cubicBezTo>
                      <a:pt x="16734" y="8063"/>
                      <a:pt x="16401" y="7285"/>
                      <a:pt x="16045" y="6525"/>
                    </a:cubicBezTo>
                    <a:cubicBezTo>
                      <a:pt x="15677" y="5771"/>
                      <a:pt x="15381" y="4970"/>
                      <a:pt x="15138" y="4383"/>
                    </a:cubicBezTo>
                    <a:cubicBezTo>
                      <a:pt x="14897" y="3796"/>
                      <a:pt x="14737" y="3403"/>
                      <a:pt x="14737" y="3403"/>
                    </a:cubicBezTo>
                    <a:lnTo>
                      <a:pt x="13453" y="4197"/>
                    </a:lnTo>
                    <a:cubicBezTo>
                      <a:pt x="13453" y="4197"/>
                      <a:pt x="13618" y="4600"/>
                      <a:pt x="13865" y="5205"/>
                    </a:cubicBezTo>
                    <a:cubicBezTo>
                      <a:pt x="14116" y="5808"/>
                      <a:pt x="14421" y="6631"/>
                      <a:pt x="14798" y="7406"/>
                    </a:cubicBezTo>
                    <a:cubicBezTo>
                      <a:pt x="15164" y="8188"/>
                      <a:pt x="15507" y="8987"/>
                      <a:pt x="15792" y="9566"/>
                    </a:cubicBezTo>
                    <a:cubicBezTo>
                      <a:pt x="16085" y="10138"/>
                      <a:pt x="16281" y="10519"/>
                      <a:pt x="16281" y="10519"/>
                    </a:cubicBezTo>
                    <a:cubicBezTo>
                      <a:pt x="16281" y="10519"/>
                      <a:pt x="17487" y="9552"/>
                      <a:pt x="17487" y="9552"/>
                    </a:cubicBezTo>
                    <a:close/>
                    <a:moveTo>
                      <a:pt x="15359" y="11259"/>
                    </a:moveTo>
                    <a:cubicBezTo>
                      <a:pt x="15359" y="11259"/>
                      <a:pt x="15159" y="10869"/>
                      <a:pt x="14860" y="10285"/>
                    </a:cubicBezTo>
                    <a:cubicBezTo>
                      <a:pt x="14569" y="9694"/>
                      <a:pt x="14218" y="8879"/>
                      <a:pt x="13845" y="8079"/>
                    </a:cubicBezTo>
                    <a:cubicBezTo>
                      <a:pt x="13460" y="7288"/>
                      <a:pt x="13148" y="6449"/>
                      <a:pt x="12892" y="5833"/>
                    </a:cubicBezTo>
                    <a:cubicBezTo>
                      <a:pt x="12640" y="5215"/>
                      <a:pt x="12472" y="4803"/>
                      <a:pt x="12472" y="4803"/>
                    </a:cubicBezTo>
                    <a:lnTo>
                      <a:pt x="11189" y="5596"/>
                    </a:lnTo>
                    <a:cubicBezTo>
                      <a:pt x="11189" y="5596"/>
                      <a:pt x="11362" y="6019"/>
                      <a:pt x="11621" y="6654"/>
                    </a:cubicBezTo>
                    <a:cubicBezTo>
                      <a:pt x="11883" y="7286"/>
                      <a:pt x="12205" y="8148"/>
                      <a:pt x="12599" y="8961"/>
                    </a:cubicBezTo>
                    <a:cubicBezTo>
                      <a:pt x="12982" y="9781"/>
                      <a:pt x="13342" y="10618"/>
                      <a:pt x="13642" y="11224"/>
                    </a:cubicBezTo>
                    <a:cubicBezTo>
                      <a:pt x="13948" y="11825"/>
                      <a:pt x="14153" y="12226"/>
                      <a:pt x="14153" y="12226"/>
                    </a:cubicBezTo>
                    <a:cubicBezTo>
                      <a:pt x="14153" y="12226"/>
                      <a:pt x="15359" y="11259"/>
                      <a:pt x="15359" y="11259"/>
                    </a:cubicBezTo>
                    <a:close/>
                    <a:moveTo>
                      <a:pt x="13232" y="12964"/>
                    </a:moveTo>
                    <a:cubicBezTo>
                      <a:pt x="13232" y="12964"/>
                      <a:pt x="13023" y="12556"/>
                      <a:pt x="12710" y="11943"/>
                    </a:cubicBezTo>
                    <a:cubicBezTo>
                      <a:pt x="12405" y="11325"/>
                      <a:pt x="12036" y="10472"/>
                      <a:pt x="11647" y="9634"/>
                    </a:cubicBezTo>
                    <a:cubicBezTo>
                      <a:pt x="11245" y="8805"/>
                      <a:pt x="10916" y="7926"/>
                      <a:pt x="10649" y="7281"/>
                    </a:cubicBezTo>
                    <a:cubicBezTo>
                      <a:pt x="10385" y="6634"/>
                      <a:pt x="10208" y="6202"/>
                      <a:pt x="10208" y="6202"/>
                    </a:cubicBezTo>
                    <a:lnTo>
                      <a:pt x="8925" y="6996"/>
                    </a:lnTo>
                    <a:cubicBezTo>
                      <a:pt x="8925" y="6996"/>
                      <a:pt x="9105" y="7438"/>
                      <a:pt x="9376" y="8102"/>
                    </a:cubicBezTo>
                    <a:cubicBezTo>
                      <a:pt x="9650" y="8763"/>
                      <a:pt x="9988" y="9665"/>
                      <a:pt x="10400" y="10516"/>
                    </a:cubicBezTo>
                    <a:cubicBezTo>
                      <a:pt x="10800" y="11375"/>
                      <a:pt x="11178" y="12250"/>
                      <a:pt x="11491" y="12884"/>
                    </a:cubicBezTo>
                    <a:cubicBezTo>
                      <a:pt x="11812" y="13513"/>
                      <a:pt x="12026" y="13931"/>
                      <a:pt x="12026" y="13931"/>
                    </a:cubicBezTo>
                    <a:cubicBezTo>
                      <a:pt x="12026" y="13931"/>
                      <a:pt x="13232" y="12964"/>
                      <a:pt x="13232" y="12964"/>
                    </a:cubicBezTo>
                    <a:close/>
                    <a:moveTo>
                      <a:pt x="11103" y="14671"/>
                    </a:moveTo>
                    <a:cubicBezTo>
                      <a:pt x="11103" y="14671"/>
                      <a:pt x="10885" y="14244"/>
                      <a:pt x="10559" y="13603"/>
                    </a:cubicBezTo>
                    <a:cubicBezTo>
                      <a:pt x="10240" y="12957"/>
                      <a:pt x="9854" y="12065"/>
                      <a:pt x="9447" y="11189"/>
                    </a:cubicBezTo>
                    <a:cubicBezTo>
                      <a:pt x="9028" y="10322"/>
                      <a:pt x="8683" y="9404"/>
                      <a:pt x="8403" y="8730"/>
                    </a:cubicBezTo>
                    <a:cubicBezTo>
                      <a:pt x="8128" y="8053"/>
                      <a:pt x="7943" y="7602"/>
                      <a:pt x="7943" y="7602"/>
                    </a:cubicBezTo>
                    <a:lnTo>
                      <a:pt x="6661" y="8395"/>
                    </a:lnTo>
                    <a:cubicBezTo>
                      <a:pt x="6661" y="8395"/>
                      <a:pt x="6849" y="8856"/>
                      <a:pt x="7132" y="9550"/>
                    </a:cubicBezTo>
                    <a:cubicBezTo>
                      <a:pt x="7418" y="10241"/>
                      <a:pt x="7772" y="11182"/>
                      <a:pt x="8201" y="12071"/>
                    </a:cubicBezTo>
                    <a:cubicBezTo>
                      <a:pt x="8617" y="12968"/>
                      <a:pt x="9014" y="13881"/>
                      <a:pt x="9340" y="14543"/>
                    </a:cubicBezTo>
                    <a:cubicBezTo>
                      <a:pt x="9675" y="15200"/>
                      <a:pt x="9898" y="15637"/>
                      <a:pt x="9898" y="15637"/>
                    </a:cubicBezTo>
                    <a:cubicBezTo>
                      <a:pt x="9898" y="15637"/>
                      <a:pt x="11103" y="14671"/>
                      <a:pt x="11103" y="14671"/>
                    </a:cubicBezTo>
                    <a:close/>
                    <a:moveTo>
                      <a:pt x="8977" y="16376"/>
                    </a:moveTo>
                    <a:cubicBezTo>
                      <a:pt x="8977" y="16376"/>
                      <a:pt x="8750" y="15931"/>
                      <a:pt x="8409" y="15262"/>
                    </a:cubicBezTo>
                    <a:cubicBezTo>
                      <a:pt x="8077" y="14587"/>
                      <a:pt x="7672" y="13658"/>
                      <a:pt x="7249" y="12744"/>
                    </a:cubicBezTo>
                    <a:cubicBezTo>
                      <a:pt x="6812" y="11839"/>
                      <a:pt x="6451" y="10882"/>
                      <a:pt x="6160" y="10178"/>
                    </a:cubicBezTo>
                    <a:cubicBezTo>
                      <a:pt x="5872" y="9471"/>
                      <a:pt x="5680" y="9000"/>
                      <a:pt x="5680" y="9000"/>
                    </a:cubicBezTo>
                    <a:lnTo>
                      <a:pt x="4397" y="9793"/>
                    </a:lnTo>
                    <a:cubicBezTo>
                      <a:pt x="4397" y="9793"/>
                      <a:pt x="4593" y="10276"/>
                      <a:pt x="4887" y="10998"/>
                    </a:cubicBezTo>
                    <a:cubicBezTo>
                      <a:pt x="5185" y="11719"/>
                      <a:pt x="5556" y="12698"/>
                      <a:pt x="6002" y="13625"/>
                    </a:cubicBezTo>
                    <a:cubicBezTo>
                      <a:pt x="6435" y="14562"/>
                      <a:pt x="6850" y="15512"/>
                      <a:pt x="7190" y="16203"/>
                    </a:cubicBezTo>
                    <a:cubicBezTo>
                      <a:pt x="7538" y="16887"/>
                      <a:pt x="7771" y="17343"/>
                      <a:pt x="7771" y="17343"/>
                    </a:cubicBezTo>
                    <a:cubicBezTo>
                      <a:pt x="7771" y="17343"/>
                      <a:pt x="8977" y="16376"/>
                      <a:pt x="8977" y="16376"/>
                    </a:cubicBezTo>
                    <a:close/>
                    <a:moveTo>
                      <a:pt x="6849" y="18082"/>
                    </a:moveTo>
                    <a:cubicBezTo>
                      <a:pt x="6849" y="18082"/>
                      <a:pt x="6612" y="17618"/>
                      <a:pt x="6257" y="16922"/>
                    </a:cubicBezTo>
                    <a:cubicBezTo>
                      <a:pt x="5912" y="16220"/>
                      <a:pt x="5489" y="15253"/>
                      <a:pt x="5049" y="14300"/>
                    </a:cubicBezTo>
                    <a:cubicBezTo>
                      <a:pt x="4595" y="13356"/>
                      <a:pt x="4217" y="12360"/>
                      <a:pt x="3914" y="11627"/>
                    </a:cubicBezTo>
                    <a:cubicBezTo>
                      <a:pt x="3615" y="10891"/>
                      <a:pt x="3415" y="10399"/>
                      <a:pt x="3415" y="10399"/>
                    </a:cubicBezTo>
                    <a:lnTo>
                      <a:pt x="2132" y="11192"/>
                    </a:lnTo>
                    <a:cubicBezTo>
                      <a:pt x="2132" y="11192"/>
                      <a:pt x="2336" y="11695"/>
                      <a:pt x="2643" y="12447"/>
                    </a:cubicBezTo>
                    <a:cubicBezTo>
                      <a:pt x="2953" y="13197"/>
                      <a:pt x="3340" y="14215"/>
                      <a:pt x="3803" y="15181"/>
                    </a:cubicBezTo>
                    <a:cubicBezTo>
                      <a:pt x="4253" y="16155"/>
                      <a:pt x="4685" y="17143"/>
                      <a:pt x="5039" y="17863"/>
                    </a:cubicBezTo>
                    <a:cubicBezTo>
                      <a:pt x="5401" y="18574"/>
                      <a:pt x="5643" y="19049"/>
                      <a:pt x="5643" y="19049"/>
                    </a:cubicBezTo>
                    <a:cubicBezTo>
                      <a:pt x="5643" y="19049"/>
                      <a:pt x="6849" y="18082"/>
                      <a:pt x="6849" y="18082"/>
                    </a:cubicBezTo>
                    <a:close/>
                    <a:moveTo>
                      <a:pt x="21600" y="7588"/>
                    </a:moveTo>
                    <a:lnTo>
                      <a:pt x="4844" y="21600"/>
                    </a:lnTo>
                    <a:cubicBezTo>
                      <a:pt x="4844" y="21600"/>
                      <a:pt x="3828" y="20583"/>
                      <a:pt x="2811" y="19566"/>
                    </a:cubicBezTo>
                    <a:cubicBezTo>
                      <a:pt x="1819" y="18511"/>
                      <a:pt x="838" y="17396"/>
                      <a:pt x="838" y="17396"/>
                    </a:cubicBezTo>
                    <a:cubicBezTo>
                      <a:pt x="838" y="17396"/>
                      <a:pt x="770" y="16980"/>
                      <a:pt x="667" y="16355"/>
                    </a:cubicBezTo>
                    <a:cubicBezTo>
                      <a:pt x="566" y="15731"/>
                      <a:pt x="472" y="14880"/>
                      <a:pt x="364" y="14047"/>
                    </a:cubicBezTo>
                    <a:cubicBezTo>
                      <a:pt x="264" y="13216"/>
                      <a:pt x="163" y="12386"/>
                      <a:pt x="88" y="11764"/>
                    </a:cubicBezTo>
                    <a:cubicBezTo>
                      <a:pt x="35" y="11135"/>
                      <a:pt x="0" y="10717"/>
                      <a:pt x="0" y="10717"/>
                    </a:cubicBezTo>
                    <a:lnTo>
                      <a:pt x="18223" y="0"/>
                    </a:lnTo>
                    <a:cubicBezTo>
                      <a:pt x="18223" y="0"/>
                      <a:pt x="18267" y="124"/>
                      <a:pt x="18344" y="341"/>
                    </a:cubicBezTo>
                    <a:cubicBezTo>
                      <a:pt x="18414" y="563"/>
                      <a:pt x="18539" y="864"/>
                      <a:pt x="18690" y="1225"/>
                    </a:cubicBezTo>
                    <a:cubicBezTo>
                      <a:pt x="18837" y="1588"/>
                      <a:pt x="19010" y="2011"/>
                      <a:pt x="19194" y="2465"/>
                    </a:cubicBezTo>
                    <a:cubicBezTo>
                      <a:pt x="19286" y="2693"/>
                      <a:pt x="19380" y="2929"/>
                      <a:pt x="19475" y="3168"/>
                    </a:cubicBezTo>
                    <a:cubicBezTo>
                      <a:pt x="19582" y="3399"/>
                      <a:pt x="19691" y="3633"/>
                      <a:pt x="19800" y="3869"/>
                    </a:cubicBezTo>
                    <a:cubicBezTo>
                      <a:pt x="20235" y="4810"/>
                      <a:pt x="20646" y="5768"/>
                      <a:pt x="21018" y="6440"/>
                    </a:cubicBezTo>
                    <a:cubicBezTo>
                      <a:pt x="21367" y="7129"/>
                      <a:pt x="21600" y="7588"/>
                      <a:pt x="21600" y="7588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4" name="Shape 16848">
                <a:extLst>
                  <a:ext uri="{FF2B5EF4-FFF2-40B4-BE49-F238E27FC236}">
                    <a16:creationId xmlns:a16="http://schemas.microsoft.com/office/drawing/2014/main" id="{058A18C5-3D60-44CC-8AE9-BF5D7CA3253A}"/>
                  </a:ext>
                </a:extLst>
              </p:cNvPr>
              <p:cNvSpPr/>
              <p:nvPr/>
            </p:nvSpPr>
            <p:spPr>
              <a:xfrm>
                <a:off x="3873977" y="3913561"/>
                <a:ext cx="893784" cy="32310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200" y="7186"/>
                    </a:moveTo>
                    <a:lnTo>
                      <a:pt x="17925" y="3796"/>
                    </a:lnTo>
                    <a:lnTo>
                      <a:pt x="15885" y="4923"/>
                    </a:lnTo>
                    <a:lnTo>
                      <a:pt x="16175" y="8518"/>
                    </a:lnTo>
                    <a:cubicBezTo>
                      <a:pt x="16175" y="8518"/>
                      <a:pt x="18200" y="7186"/>
                      <a:pt x="18200" y="7186"/>
                    </a:cubicBezTo>
                    <a:close/>
                    <a:moveTo>
                      <a:pt x="15282" y="9104"/>
                    </a:moveTo>
                    <a:lnTo>
                      <a:pt x="14984" y="5419"/>
                    </a:lnTo>
                    <a:lnTo>
                      <a:pt x="12943" y="6540"/>
                    </a:lnTo>
                    <a:cubicBezTo>
                      <a:pt x="12943" y="6540"/>
                      <a:pt x="12958" y="6786"/>
                      <a:pt x="12990" y="7150"/>
                    </a:cubicBezTo>
                    <a:cubicBezTo>
                      <a:pt x="13020" y="7515"/>
                      <a:pt x="13059" y="8001"/>
                      <a:pt x="13099" y="8487"/>
                    </a:cubicBezTo>
                    <a:cubicBezTo>
                      <a:pt x="13178" y="9460"/>
                      <a:pt x="13257" y="10432"/>
                      <a:pt x="13257" y="10432"/>
                    </a:cubicBezTo>
                    <a:cubicBezTo>
                      <a:pt x="13257" y="10432"/>
                      <a:pt x="15282" y="9104"/>
                      <a:pt x="15282" y="9104"/>
                    </a:cubicBezTo>
                    <a:close/>
                    <a:moveTo>
                      <a:pt x="12363" y="11017"/>
                    </a:moveTo>
                    <a:cubicBezTo>
                      <a:pt x="12363" y="11017"/>
                      <a:pt x="12283" y="10022"/>
                      <a:pt x="12202" y="9027"/>
                    </a:cubicBezTo>
                    <a:cubicBezTo>
                      <a:pt x="12161" y="8529"/>
                      <a:pt x="12120" y="8032"/>
                      <a:pt x="12090" y="7659"/>
                    </a:cubicBezTo>
                    <a:cubicBezTo>
                      <a:pt x="12057" y="7288"/>
                      <a:pt x="12043" y="7036"/>
                      <a:pt x="12043" y="7036"/>
                    </a:cubicBezTo>
                    <a:lnTo>
                      <a:pt x="10002" y="8154"/>
                    </a:lnTo>
                    <a:cubicBezTo>
                      <a:pt x="10002" y="8154"/>
                      <a:pt x="10016" y="8419"/>
                      <a:pt x="10051" y="8810"/>
                    </a:cubicBezTo>
                    <a:cubicBezTo>
                      <a:pt x="10083" y="9203"/>
                      <a:pt x="10125" y="9725"/>
                      <a:pt x="10168" y="10249"/>
                    </a:cubicBezTo>
                    <a:cubicBezTo>
                      <a:pt x="10253" y="11295"/>
                      <a:pt x="10338" y="12341"/>
                      <a:pt x="10338" y="12341"/>
                    </a:cubicBezTo>
                    <a:cubicBezTo>
                      <a:pt x="10338" y="12341"/>
                      <a:pt x="12363" y="11017"/>
                      <a:pt x="12363" y="11017"/>
                    </a:cubicBezTo>
                    <a:close/>
                    <a:moveTo>
                      <a:pt x="9444" y="12925"/>
                    </a:moveTo>
                    <a:cubicBezTo>
                      <a:pt x="9444" y="12925"/>
                      <a:pt x="9358" y="11856"/>
                      <a:pt x="9270" y="10787"/>
                    </a:cubicBezTo>
                    <a:cubicBezTo>
                      <a:pt x="9227" y="10253"/>
                      <a:pt x="9183" y="9719"/>
                      <a:pt x="9151" y="9317"/>
                    </a:cubicBezTo>
                    <a:cubicBezTo>
                      <a:pt x="9116" y="8918"/>
                      <a:pt x="9101" y="8647"/>
                      <a:pt x="9101" y="8647"/>
                    </a:cubicBezTo>
                    <a:lnTo>
                      <a:pt x="7059" y="9763"/>
                    </a:lnTo>
                    <a:cubicBezTo>
                      <a:pt x="7059" y="9763"/>
                      <a:pt x="7075" y="10047"/>
                      <a:pt x="7111" y="10466"/>
                    </a:cubicBezTo>
                    <a:cubicBezTo>
                      <a:pt x="7145" y="10886"/>
                      <a:pt x="7191" y="11446"/>
                      <a:pt x="7236" y="12006"/>
                    </a:cubicBezTo>
                    <a:cubicBezTo>
                      <a:pt x="7328" y="13127"/>
                      <a:pt x="7419" y="14246"/>
                      <a:pt x="7419" y="14246"/>
                    </a:cubicBezTo>
                    <a:cubicBezTo>
                      <a:pt x="7419" y="14246"/>
                      <a:pt x="9444" y="12925"/>
                      <a:pt x="9444" y="12925"/>
                    </a:cubicBezTo>
                    <a:close/>
                    <a:moveTo>
                      <a:pt x="6525" y="14828"/>
                    </a:moveTo>
                    <a:cubicBezTo>
                      <a:pt x="6525" y="14828"/>
                      <a:pt x="6432" y="13686"/>
                      <a:pt x="6339" y="12543"/>
                    </a:cubicBezTo>
                    <a:cubicBezTo>
                      <a:pt x="6292" y="11971"/>
                      <a:pt x="6246" y="11401"/>
                      <a:pt x="6211" y="10972"/>
                    </a:cubicBezTo>
                    <a:cubicBezTo>
                      <a:pt x="6174" y="10546"/>
                      <a:pt x="6159" y="10254"/>
                      <a:pt x="6159" y="10254"/>
                    </a:cubicBezTo>
                    <a:lnTo>
                      <a:pt x="4117" y="11367"/>
                    </a:lnTo>
                    <a:cubicBezTo>
                      <a:pt x="4117" y="11367"/>
                      <a:pt x="4133" y="11669"/>
                      <a:pt x="4171" y="12116"/>
                    </a:cubicBezTo>
                    <a:cubicBezTo>
                      <a:pt x="4208" y="12564"/>
                      <a:pt x="4256" y="13161"/>
                      <a:pt x="4305" y="13758"/>
                    </a:cubicBezTo>
                    <a:cubicBezTo>
                      <a:pt x="4402" y="14951"/>
                      <a:pt x="4500" y="16144"/>
                      <a:pt x="4500" y="16144"/>
                    </a:cubicBezTo>
                    <a:cubicBezTo>
                      <a:pt x="4500" y="16144"/>
                      <a:pt x="6525" y="14828"/>
                      <a:pt x="6525" y="14828"/>
                    </a:cubicBezTo>
                    <a:close/>
                    <a:moveTo>
                      <a:pt x="3606" y="16726"/>
                    </a:moveTo>
                    <a:cubicBezTo>
                      <a:pt x="3606" y="16726"/>
                      <a:pt x="3507" y="15509"/>
                      <a:pt x="3407" y="14293"/>
                    </a:cubicBezTo>
                    <a:cubicBezTo>
                      <a:pt x="3358" y="13684"/>
                      <a:pt x="3308" y="13077"/>
                      <a:pt x="3271" y="12619"/>
                    </a:cubicBezTo>
                    <a:cubicBezTo>
                      <a:pt x="3232" y="12165"/>
                      <a:pt x="3216" y="11856"/>
                      <a:pt x="3216" y="11856"/>
                    </a:cubicBezTo>
                    <a:lnTo>
                      <a:pt x="1174" y="12965"/>
                    </a:lnTo>
                    <a:cubicBezTo>
                      <a:pt x="1174" y="12965"/>
                      <a:pt x="1191" y="13287"/>
                      <a:pt x="1231" y="13762"/>
                    </a:cubicBezTo>
                    <a:cubicBezTo>
                      <a:pt x="1270" y="14237"/>
                      <a:pt x="1321" y="14871"/>
                      <a:pt x="1372" y="15505"/>
                    </a:cubicBezTo>
                    <a:cubicBezTo>
                      <a:pt x="1476" y="16772"/>
                      <a:pt x="1579" y="18040"/>
                      <a:pt x="1579" y="18040"/>
                    </a:cubicBezTo>
                    <a:cubicBezTo>
                      <a:pt x="1579" y="18040"/>
                      <a:pt x="3606" y="16726"/>
                      <a:pt x="3606" y="16726"/>
                    </a:cubicBezTo>
                    <a:close/>
                    <a:moveTo>
                      <a:pt x="21600" y="6788"/>
                    </a:moveTo>
                    <a:lnTo>
                      <a:pt x="880" y="21600"/>
                    </a:lnTo>
                    <a:cubicBezTo>
                      <a:pt x="880" y="21600"/>
                      <a:pt x="806" y="20896"/>
                      <a:pt x="722" y="19821"/>
                    </a:cubicBezTo>
                    <a:cubicBezTo>
                      <a:pt x="634" y="18748"/>
                      <a:pt x="517" y="17319"/>
                      <a:pt x="400" y="15889"/>
                    </a:cubicBezTo>
                    <a:cubicBezTo>
                      <a:pt x="343" y="15174"/>
                      <a:pt x="286" y="14457"/>
                      <a:pt x="232" y="13786"/>
                    </a:cubicBezTo>
                    <a:cubicBezTo>
                      <a:pt x="189" y="13110"/>
                      <a:pt x="149" y="12479"/>
                      <a:pt x="114" y="11938"/>
                    </a:cubicBezTo>
                    <a:cubicBezTo>
                      <a:pt x="46" y="10856"/>
                      <a:pt x="0" y="10133"/>
                      <a:pt x="0" y="10133"/>
                    </a:cubicBezTo>
                    <a:lnTo>
                      <a:pt x="21064" y="0"/>
                    </a:lnTo>
                    <a:cubicBezTo>
                      <a:pt x="21064" y="0"/>
                      <a:pt x="21092" y="428"/>
                      <a:pt x="21132" y="1070"/>
                    </a:cubicBezTo>
                    <a:cubicBezTo>
                      <a:pt x="21154" y="1391"/>
                      <a:pt x="21173" y="1769"/>
                      <a:pt x="21203" y="2167"/>
                    </a:cubicBezTo>
                    <a:cubicBezTo>
                      <a:pt x="21237" y="2564"/>
                      <a:pt x="21273" y="2986"/>
                      <a:pt x="21310" y="3409"/>
                    </a:cubicBezTo>
                    <a:cubicBezTo>
                      <a:pt x="21380" y="4256"/>
                      <a:pt x="21449" y="5101"/>
                      <a:pt x="21502" y="5737"/>
                    </a:cubicBezTo>
                    <a:cubicBezTo>
                      <a:pt x="21548" y="6377"/>
                      <a:pt x="21600" y="6788"/>
                      <a:pt x="21600" y="6788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5" name="Shape 16849">
                <a:extLst>
                  <a:ext uri="{FF2B5EF4-FFF2-40B4-BE49-F238E27FC236}">
                    <a16:creationId xmlns:a16="http://schemas.microsoft.com/office/drawing/2014/main" id="{728E563E-228A-46E6-95C8-30B72B4785FB}"/>
                  </a:ext>
                </a:extLst>
              </p:cNvPr>
              <p:cNvSpPr/>
              <p:nvPr/>
            </p:nvSpPr>
            <p:spPr>
              <a:xfrm>
                <a:off x="4104028" y="4435011"/>
                <a:ext cx="1017362" cy="7639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145" y="17626"/>
                    </a:moveTo>
                    <a:cubicBezTo>
                      <a:pt x="8145" y="17626"/>
                      <a:pt x="8233" y="17757"/>
                      <a:pt x="8365" y="17954"/>
                    </a:cubicBezTo>
                    <a:cubicBezTo>
                      <a:pt x="8504" y="18143"/>
                      <a:pt x="8687" y="18395"/>
                      <a:pt x="8871" y="18648"/>
                    </a:cubicBezTo>
                    <a:cubicBezTo>
                      <a:pt x="9240" y="19151"/>
                      <a:pt x="9609" y="19654"/>
                      <a:pt x="9609" y="19654"/>
                    </a:cubicBezTo>
                    <a:lnTo>
                      <a:pt x="10919" y="17891"/>
                    </a:lnTo>
                    <a:cubicBezTo>
                      <a:pt x="10919" y="17891"/>
                      <a:pt x="10566" y="17409"/>
                      <a:pt x="10213" y="16927"/>
                    </a:cubicBezTo>
                    <a:cubicBezTo>
                      <a:pt x="10036" y="16687"/>
                      <a:pt x="9860" y="16446"/>
                      <a:pt x="9727" y="16264"/>
                    </a:cubicBezTo>
                    <a:cubicBezTo>
                      <a:pt x="9601" y="16075"/>
                      <a:pt x="9517" y="15950"/>
                      <a:pt x="9517" y="15950"/>
                    </a:cubicBezTo>
                    <a:cubicBezTo>
                      <a:pt x="9517" y="15950"/>
                      <a:pt x="8145" y="17626"/>
                      <a:pt x="8145" y="17626"/>
                    </a:cubicBezTo>
                    <a:close/>
                    <a:moveTo>
                      <a:pt x="10257" y="15048"/>
                    </a:moveTo>
                    <a:cubicBezTo>
                      <a:pt x="10257" y="15048"/>
                      <a:pt x="10339" y="15171"/>
                      <a:pt x="10462" y="15355"/>
                    </a:cubicBezTo>
                    <a:cubicBezTo>
                      <a:pt x="10591" y="15531"/>
                      <a:pt x="10763" y="15767"/>
                      <a:pt x="10935" y="16003"/>
                    </a:cubicBezTo>
                    <a:cubicBezTo>
                      <a:pt x="11280" y="16473"/>
                      <a:pt x="11625" y="16943"/>
                      <a:pt x="11625" y="16943"/>
                    </a:cubicBezTo>
                    <a:lnTo>
                      <a:pt x="12938" y="15183"/>
                    </a:lnTo>
                    <a:cubicBezTo>
                      <a:pt x="12938" y="15183"/>
                      <a:pt x="12608" y="14735"/>
                      <a:pt x="12279" y="14286"/>
                    </a:cubicBezTo>
                    <a:cubicBezTo>
                      <a:pt x="12114" y="14061"/>
                      <a:pt x="11950" y="13836"/>
                      <a:pt x="11826" y="13667"/>
                    </a:cubicBezTo>
                    <a:cubicBezTo>
                      <a:pt x="11709" y="13491"/>
                      <a:pt x="11631" y="13374"/>
                      <a:pt x="11631" y="13374"/>
                    </a:cubicBezTo>
                    <a:cubicBezTo>
                      <a:pt x="11631" y="13374"/>
                      <a:pt x="10257" y="15048"/>
                      <a:pt x="10257" y="15048"/>
                    </a:cubicBezTo>
                    <a:close/>
                    <a:moveTo>
                      <a:pt x="12372" y="12473"/>
                    </a:moveTo>
                    <a:cubicBezTo>
                      <a:pt x="12372" y="12473"/>
                      <a:pt x="12448" y="12588"/>
                      <a:pt x="12562" y="12759"/>
                    </a:cubicBezTo>
                    <a:cubicBezTo>
                      <a:pt x="12682" y="12923"/>
                      <a:pt x="12842" y="13143"/>
                      <a:pt x="13003" y="13362"/>
                    </a:cubicBezTo>
                    <a:cubicBezTo>
                      <a:pt x="13324" y="13799"/>
                      <a:pt x="13645" y="14237"/>
                      <a:pt x="13645" y="14237"/>
                    </a:cubicBezTo>
                    <a:lnTo>
                      <a:pt x="14959" y="12481"/>
                    </a:lnTo>
                    <a:cubicBezTo>
                      <a:pt x="14959" y="12481"/>
                      <a:pt x="14653" y="12064"/>
                      <a:pt x="14348" y="11648"/>
                    </a:cubicBezTo>
                    <a:cubicBezTo>
                      <a:pt x="14195" y="11440"/>
                      <a:pt x="14039" y="11235"/>
                      <a:pt x="13929" y="11075"/>
                    </a:cubicBezTo>
                    <a:cubicBezTo>
                      <a:pt x="13820" y="10911"/>
                      <a:pt x="13747" y="10803"/>
                      <a:pt x="13747" y="10803"/>
                    </a:cubicBezTo>
                    <a:cubicBezTo>
                      <a:pt x="13747" y="10803"/>
                      <a:pt x="12372" y="12473"/>
                      <a:pt x="12372" y="12473"/>
                    </a:cubicBezTo>
                    <a:close/>
                    <a:moveTo>
                      <a:pt x="14489" y="9903"/>
                    </a:moveTo>
                    <a:cubicBezTo>
                      <a:pt x="14489" y="9903"/>
                      <a:pt x="14560" y="10009"/>
                      <a:pt x="14665" y="10168"/>
                    </a:cubicBezTo>
                    <a:cubicBezTo>
                      <a:pt x="14772" y="10325"/>
                      <a:pt x="14925" y="10522"/>
                      <a:pt x="15073" y="10726"/>
                    </a:cubicBezTo>
                    <a:cubicBezTo>
                      <a:pt x="15370" y="11131"/>
                      <a:pt x="15667" y="11534"/>
                      <a:pt x="15667" y="11534"/>
                    </a:cubicBezTo>
                    <a:lnTo>
                      <a:pt x="16983" y="9781"/>
                    </a:lnTo>
                    <a:cubicBezTo>
                      <a:pt x="16983" y="9781"/>
                      <a:pt x="16702" y="9398"/>
                      <a:pt x="16420" y="9015"/>
                    </a:cubicBezTo>
                    <a:cubicBezTo>
                      <a:pt x="16280" y="8823"/>
                      <a:pt x="16134" y="8638"/>
                      <a:pt x="16034" y="8486"/>
                    </a:cubicBezTo>
                    <a:cubicBezTo>
                      <a:pt x="15934" y="8336"/>
                      <a:pt x="15867" y="8236"/>
                      <a:pt x="15867" y="8236"/>
                    </a:cubicBezTo>
                    <a:cubicBezTo>
                      <a:pt x="15867" y="8236"/>
                      <a:pt x="14489" y="9903"/>
                      <a:pt x="14489" y="9903"/>
                    </a:cubicBezTo>
                    <a:close/>
                    <a:moveTo>
                      <a:pt x="16610" y="7338"/>
                    </a:moveTo>
                    <a:cubicBezTo>
                      <a:pt x="16610" y="7338"/>
                      <a:pt x="16865" y="7731"/>
                      <a:pt x="17146" y="8094"/>
                    </a:cubicBezTo>
                    <a:cubicBezTo>
                      <a:pt x="17420" y="8466"/>
                      <a:pt x="17693" y="8837"/>
                      <a:pt x="17693" y="8837"/>
                    </a:cubicBezTo>
                    <a:lnTo>
                      <a:pt x="19011" y="7086"/>
                    </a:lnTo>
                    <a:cubicBezTo>
                      <a:pt x="19011" y="7086"/>
                      <a:pt x="18753" y="6736"/>
                      <a:pt x="18495" y="6386"/>
                    </a:cubicBezTo>
                    <a:cubicBezTo>
                      <a:pt x="18230" y="6046"/>
                      <a:pt x="17990" y="5673"/>
                      <a:pt x="17989" y="5673"/>
                    </a:cubicBezTo>
                    <a:cubicBezTo>
                      <a:pt x="17989" y="5673"/>
                      <a:pt x="16610" y="7338"/>
                      <a:pt x="16610" y="7338"/>
                    </a:cubicBezTo>
                    <a:close/>
                    <a:moveTo>
                      <a:pt x="7344" y="16423"/>
                    </a:moveTo>
                    <a:lnTo>
                      <a:pt x="8750" y="14798"/>
                    </a:lnTo>
                    <a:cubicBezTo>
                      <a:pt x="8750" y="14798"/>
                      <a:pt x="8406" y="14302"/>
                      <a:pt x="8096" y="13769"/>
                    </a:cubicBezTo>
                    <a:cubicBezTo>
                      <a:pt x="7778" y="13245"/>
                      <a:pt x="7461" y="12719"/>
                      <a:pt x="7461" y="12719"/>
                    </a:cubicBezTo>
                    <a:lnTo>
                      <a:pt x="5998" y="14253"/>
                    </a:lnTo>
                    <a:cubicBezTo>
                      <a:pt x="5998" y="14253"/>
                      <a:pt x="6329" y="14802"/>
                      <a:pt x="6661" y="15350"/>
                    </a:cubicBezTo>
                    <a:cubicBezTo>
                      <a:pt x="6826" y="15625"/>
                      <a:pt x="6991" y="15900"/>
                      <a:pt x="7126" y="16094"/>
                    </a:cubicBezTo>
                    <a:cubicBezTo>
                      <a:pt x="7257" y="16292"/>
                      <a:pt x="7344" y="16423"/>
                      <a:pt x="7344" y="16423"/>
                    </a:cubicBezTo>
                    <a:close/>
                    <a:moveTo>
                      <a:pt x="8249" y="11894"/>
                    </a:moveTo>
                    <a:cubicBezTo>
                      <a:pt x="8249" y="11894"/>
                      <a:pt x="8559" y="12406"/>
                      <a:pt x="8869" y="12919"/>
                    </a:cubicBezTo>
                    <a:cubicBezTo>
                      <a:pt x="9172" y="13439"/>
                      <a:pt x="9508" y="13923"/>
                      <a:pt x="9508" y="13923"/>
                    </a:cubicBezTo>
                    <a:lnTo>
                      <a:pt x="10915" y="12301"/>
                    </a:lnTo>
                    <a:cubicBezTo>
                      <a:pt x="10915" y="12301"/>
                      <a:pt x="10595" y="11839"/>
                      <a:pt x="10306" y="11342"/>
                    </a:cubicBezTo>
                    <a:cubicBezTo>
                      <a:pt x="10010" y="10853"/>
                      <a:pt x="9714" y="10363"/>
                      <a:pt x="9714" y="10363"/>
                    </a:cubicBezTo>
                    <a:cubicBezTo>
                      <a:pt x="9714" y="10363"/>
                      <a:pt x="8249" y="11894"/>
                      <a:pt x="8249" y="11894"/>
                    </a:cubicBezTo>
                    <a:close/>
                    <a:moveTo>
                      <a:pt x="10503" y="9540"/>
                    </a:moveTo>
                    <a:cubicBezTo>
                      <a:pt x="10503" y="9540"/>
                      <a:pt x="10791" y="10016"/>
                      <a:pt x="11080" y="10493"/>
                    </a:cubicBezTo>
                    <a:cubicBezTo>
                      <a:pt x="11361" y="10978"/>
                      <a:pt x="11673" y="11428"/>
                      <a:pt x="11673" y="11428"/>
                    </a:cubicBezTo>
                    <a:lnTo>
                      <a:pt x="13083" y="9808"/>
                    </a:lnTo>
                    <a:cubicBezTo>
                      <a:pt x="13083" y="9808"/>
                      <a:pt x="12787" y="9380"/>
                      <a:pt x="12519" y="8919"/>
                    </a:cubicBezTo>
                    <a:cubicBezTo>
                      <a:pt x="12244" y="8466"/>
                      <a:pt x="11969" y="8013"/>
                      <a:pt x="11969" y="8013"/>
                    </a:cubicBezTo>
                    <a:cubicBezTo>
                      <a:pt x="11969" y="8013"/>
                      <a:pt x="10503" y="9540"/>
                      <a:pt x="10503" y="9540"/>
                    </a:cubicBezTo>
                    <a:close/>
                    <a:moveTo>
                      <a:pt x="12759" y="7191"/>
                    </a:moveTo>
                    <a:cubicBezTo>
                      <a:pt x="12759" y="7191"/>
                      <a:pt x="13027" y="7632"/>
                      <a:pt x="13294" y="8071"/>
                    </a:cubicBezTo>
                    <a:cubicBezTo>
                      <a:pt x="13554" y="8520"/>
                      <a:pt x="13843" y="8937"/>
                      <a:pt x="13843" y="8937"/>
                    </a:cubicBezTo>
                    <a:lnTo>
                      <a:pt x="15254" y="7321"/>
                    </a:lnTo>
                    <a:cubicBezTo>
                      <a:pt x="15254" y="7321"/>
                      <a:pt x="14981" y="6925"/>
                      <a:pt x="14735" y="6500"/>
                    </a:cubicBezTo>
                    <a:cubicBezTo>
                      <a:pt x="14481" y="6083"/>
                      <a:pt x="14227" y="5666"/>
                      <a:pt x="14227" y="5666"/>
                    </a:cubicBezTo>
                    <a:cubicBezTo>
                      <a:pt x="14227" y="5666"/>
                      <a:pt x="12759" y="7191"/>
                      <a:pt x="12759" y="7191"/>
                    </a:cubicBezTo>
                    <a:close/>
                    <a:moveTo>
                      <a:pt x="15018" y="4847"/>
                    </a:moveTo>
                    <a:cubicBezTo>
                      <a:pt x="15018" y="4847"/>
                      <a:pt x="15265" y="5251"/>
                      <a:pt x="15511" y="5655"/>
                    </a:cubicBezTo>
                    <a:cubicBezTo>
                      <a:pt x="15750" y="6068"/>
                      <a:pt x="16015" y="6451"/>
                      <a:pt x="16015" y="6451"/>
                    </a:cubicBezTo>
                    <a:lnTo>
                      <a:pt x="17428" y="4837"/>
                    </a:lnTo>
                    <a:cubicBezTo>
                      <a:pt x="17428" y="4837"/>
                      <a:pt x="17366" y="4746"/>
                      <a:pt x="17274" y="4609"/>
                    </a:cubicBezTo>
                    <a:cubicBezTo>
                      <a:pt x="17181" y="4472"/>
                      <a:pt x="17071" y="4276"/>
                      <a:pt x="16953" y="4087"/>
                    </a:cubicBezTo>
                    <a:cubicBezTo>
                      <a:pt x="16721" y="3706"/>
                      <a:pt x="16488" y="3325"/>
                      <a:pt x="16488" y="3325"/>
                    </a:cubicBezTo>
                    <a:cubicBezTo>
                      <a:pt x="16488" y="3325"/>
                      <a:pt x="15018" y="4847"/>
                      <a:pt x="15018" y="4847"/>
                    </a:cubicBezTo>
                    <a:close/>
                    <a:moveTo>
                      <a:pt x="21600" y="5088"/>
                    </a:moveTo>
                    <a:cubicBezTo>
                      <a:pt x="21600" y="5088"/>
                      <a:pt x="18666" y="9207"/>
                      <a:pt x="15732" y="13325"/>
                    </a:cubicBezTo>
                    <a:cubicBezTo>
                      <a:pt x="12813" y="17463"/>
                      <a:pt x="9894" y="21600"/>
                      <a:pt x="9894" y="21600"/>
                    </a:cubicBezTo>
                    <a:cubicBezTo>
                      <a:pt x="9894" y="21600"/>
                      <a:pt x="9741" y="21568"/>
                      <a:pt x="9473" y="21512"/>
                    </a:cubicBezTo>
                    <a:cubicBezTo>
                      <a:pt x="9206" y="21454"/>
                      <a:pt x="8812" y="21382"/>
                      <a:pt x="8360" y="21254"/>
                    </a:cubicBezTo>
                    <a:cubicBezTo>
                      <a:pt x="7453" y="21003"/>
                      <a:pt x="6195" y="20667"/>
                      <a:pt x="4969" y="20189"/>
                    </a:cubicBezTo>
                    <a:cubicBezTo>
                      <a:pt x="4355" y="19954"/>
                      <a:pt x="3715" y="19725"/>
                      <a:pt x="3142" y="19463"/>
                    </a:cubicBezTo>
                    <a:cubicBezTo>
                      <a:pt x="2565" y="19205"/>
                      <a:pt x="2021" y="18952"/>
                      <a:pt x="1552" y="18728"/>
                    </a:cubicBezTo>
                    <a:cubicBezTo>
                      <a:pt x="1080" y="18506"/>
                      <a:pt x="690" y="18307"/>
                      <a:pt x="424" y="18158"/>
                    </a:cubicBezTo>
                    <a:cubicBezTo>
                      <a:pt x="154" y="18011"/>
                      <a:pt x="0" y="17926"/>
                      <a:pt x="0" y="17926"/>
                    </a:cubicBezTo>
                    <a:cubicBezTo>
                      <a:pt x="0" y="17926"/>
                      <a:pt x="4568" y="13426"/>
                      <a:pt x="9135" y="8925"/>
                    </a:cubicBezTo>
                    <a:cubicBezTo>
                      <a:pt x="13724" y="4462"/>
                      <a:pt x="18313" y="0"/>
                      <a:pt x="18313" y="0"/>
                    </a:cubicBezTo>
                    <a:cubicBezTo>
                      <a:pt x="18313" y="0"/>
                      <a:pt x="18364" y="97"/>
                      <a:pt x="18441" y="243"/>
                    </a:cubicBezTo>
                    <a:cubicBezTo>
                      <a:pt x="18521" y="386"/>
                      <a:pt x="18616" y="588"/>
                      <a:pt x="18728" y="773"/>
                    </a:cubicBezTo>
                    <a:cubicBezTo>
                      <a:pt x="18949" y="1146"/>
                      <a:pt x="19171" y="1519"/>
                      <a:pt x="19171" y="1519"/>
                    </a:cubicBezTo>
                    <a:lnTo>
                      <a:pt x="17889" y="2898"/>
                    </a:lnTo>
                    <a:cubicBezTo>
                      <a:pt x="17889" y="2898"/>
                      <a:pt x="18229" y="3483"/>
                      <a:pt x="18610" y="4021"/>
                    </a:cubicBezTo>
                    <a:cubicBezTo>
                      <a:pt x="18794" y="4297"/>
                      <a:pt x="18979" y="4572"/>
                      <a:pt x="19117" y="4779"/>
                    </a:cubicBezTo>
                    <a:cubicBezTo>
                      <a:pt x="19258" y="4982"/>
                      <a:pt x="19359" y="5109"/>
                      <a:pt x="19359" y="5109"/>
                    </a:cubicBezTo>
                    <a:lnTo>
                      <a:pt x="20532" y="3640"/>
                    </a:lnTo>
                    <a:cubicBezTo>
                      <a:pt x="20532" y="3640"/>
                      <a:pt x="20795" y="4007"/>
                      <a:pt x="21058" y="4374"/>
                    </a:cubicBezTo>
                    <a:cubicBezTo>
                      <a:pt x="21188" y="4561"/>
                      <a:pt x="21320" y="4744"/>
                      <a:pt x="21427" y="4870"/>
                    </a:cubicBezTo>
                    <a:cubicBezTo>
                      <a:pt x="21531" y="5001"/>
                      <a:pt x="21600" y="5088"/>
                      <a:pt x="21600" y="5088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6" name="Shape 16850">
                <a:extLst>
                  <a:ext uri="{FF2B5EF4-FFF2-40B4-BE49-F238E27FC236}">
                    <a16:creationId xmlns:a16="http://schemas.microsoft.com/office/drawing/2014/main" id="{04C0776C-C06B-4F08-B828-2FE29BCB90A6}"/>
                  </a:ext>
                </a:extLst>
              </p:cNvPr>
              <p:cNvSpPr/>
              <p:nvPr/>
            </p:nvSpPr>
            <p:spPr>
              <a:xfrm>
                <a:off x="4236947" y="4061816"/>
                <a:ext cx="589540" cy="3713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461" y="8137"/>
                    </a:moveTo>
                    <a:lnTo>
                      <a:pt x="17963" y="5979"/>
                    </a:lnTo>
                    <a:lnTo>
                      <a:pt x="16164" y="6997"/>
                    </a:lnTo>
                    <a:lnTo>
                      <a:pt x="16682" y="9235"/>
                    </a:lnTo>
                    <a:cubicBezTo>
                      <a:pt x="16682" y="9235"/>
                      <a:pt x="18461" y="8137"/>
                      <a:pt x="18461" y="8137"/>
                    </a:cubicBezTo>
                    <a:close/>
                    <a:moveTo>
                      <a:pt x="15724" y="9825"/>
                    </a:moveTo>
                    <a:lnTo>
                      <a:pt x="15195" y="7542"/>
                    </a:lnTo>
                    <a:lnTo>
                      <a:pt x="13395" y="8555"/>
                    </a:lnTo>
                    <a:lnTo>
                      <a:pt x="13944" y="10919"/>
                    </a:lnTo>
                    <a:cubicBezTo>
                      <a:pt x="13944" y="10919"/>
                      <a:pt x="15724" y="9825"/>
                      <a:pt x="15724" y="9825"/>
                    </a:cubicBezTo>
                    <a:close/>
                    <a:moveTo>
                      <a:pt x="12986" y="11507"/>
                    </a:moveTo>
                    <a:lnTo>
                      <a:pt x="12425" y="9100"/>
                    </a:lnTo>
                    <a:lnTo>
                      <a:pt x="10624" y="10108"/>
                    </a:lnTo>
                    <a:lnTo>
                      <a:pt x="11205" y="12597"/>
                    </a:lnTo>
                    <a:cubicBezTo>
                      <a:pt x="11205" y="12597"/>
                      <a:pt x="12986" y="11507"/>
                      <a:pt x="12986" y="11507"/>
                    </a:cubicBezTo>
                    <a:close/>
                    <a:moveTo>
                      <a:pt x="10245" y="13183"/>
                    </a:moveTo>
                    <a:lnTo>
                      <a:pt x="9655" y="10650"/>
                    </a:lnTo>
                    <a:lnTo>
                      <a:pt x="7853" y="11653"/>
                    </a:lnTo>
                    <a:lnTo>
                      <a:pt x="8463" y="14269"/>
                    </a:lnTo>
                    <a:cubicBezTo>
                      <a:pt x="8463" y="14269"/>
                      <a:pt x="10245" y="13183"/>
                      <a:pt x="10245" y="13183"/>
                    </a:cubicBezTo>
                    <a:close/>
                    <a:moveTo>
                      <a:pt x="7503" y="14852"/>
                    </a:moveTo>
                    <a:lnTo>
                      <a:pt x="6882" y="12193"/>
                    </a:lnTo>
                    <a:lnTo>
                      <a:pt x="5078" y="13193"/>
                    </a:lnTo>
                    <a:lnTo>
                      <a:pt x="5720" y="15933"/>
                    </a:lnTo>
                    <a:cubicBezTo>
                      <a:pt x="5720" y="15933"/>
                      <a:pt x="7503" y="14852"/>
                      <a:pt x="7503" y="14852"/>
                    </a:cubicBezTo>
                    <a:close/>
                    <a:moveTo>
                      <a:pt x="17710" y="4731"/>
                    </a:moveTo>
                    <a:lnTo>
                      <a:pt x="17281" y="2539"/>
                    </a:lnTo>
                    <a:lnTo>
                      <a:pt x="15455" y="3426"/>
                    </a:lnTo>
                    <a:lnTo>
                      <a:pt x="15902" y="5700"/>
                    </a:lnTo>
                    <a:cubicBezTo>
                      <a:pt x="15902" y="5700"/>
                      <a:pt x="17710" y="4731"/>
                      <a:pt x="17710" y="4731"/>
                    </a:cubicBezTo>
                    <a:close/>
                    <a:moveTo>
                      <a:pt x="14927" y="6221"/>
                    </a:moveTo>
                    <a:lnTo>
                      <a:pt x="14472" y="3902"/>
                    </a:lnTo>
                    <a:lnTo>
                      <a:pt x="12645" y="4783"/>
                    </a:lnTo>
                    <a:lnTo>
                      <a:pt x="13118" y="7185"/>
                    </a:lnTo>
                    <a:cubicBezTo>
                      <a:pt x="13118" y="7185"/>
                      <a:pt x="14927" y="6221"/>
                      <a:pt x="14927" y="6221"/>
                    </a:cubicBezTo>
                    <a:close/>
                    <a:moveTo>
                      <a:pt x="12144" y="7703"/>
                    </a:moveTo>
                    <a:lnTo>
                      <a:pt x="11661" y="5257"/>
                    </a:lnTo>
                    <a:lnTo>
                      <a:pt x="9833" y="6135"/>
                    </a:lnTo>
                    <a:lnTo>
                      <a:pt x="10334" y="8664"/>
                    </a:lnTo>
                    <a:cubicBezTo>
                      <a:pt x="10334" y="8664"/>
                      <a:pt x="12144" y="7703"/>
                      <a:pt x="12144" y="7703"/>
                    </a:cubicBezTo>
                    <a:close/>
                    <a:moveTo>
                      <a:pt x="9359" y="9180"/>
                    </a:moveTo>
                    <a:lnTo>
                      <a:pt x="8848" y="6606"/>
                    </a:lnTo>
                    <a:lnTo>
                      <a:pt x="7020" y="7479"/>
                    </a:lnTo>
                    <a:lnTo>
                      <a:pt x="7547" y="10136"/>
                    </a:lnTo>
                    <a:cubicBezTo>
                      <a:pt x="7547" y="10136"/>
                      <a:pt x="9359" y="9180"/>
                      <a:pt x="9359" y="9180"/>
                    </a:cubicBezTo>
                    <a:close/>
                    <a:moveTo>
                      <a:pt x="6572" y="10649"/>
                    </a:moveTo>
                    <a:lnTo>
                      <a:pt x="6035" y="7947"/>
                    </a:lnTo>
                    <a:lnTo>
                      <a:pt x="4206" y="8816"/>
                    </a:lnTo>
                    <a:lnTo>
                      <a:pt x="4760" y="11601"/>
                    </a:lnTo>
                    <a:cubicBezTo>
                      <a:pt x="4760" y="11601"/>
                      <a:pt x="6572" y="10649"/>
                      <a:pt x="6572" y="10649"/>
                    </a:cubicBezTo>
                    <a:close/>
                    <a:moveTo>
                      <a:pt x="21600" y="7682"/>
                    </a:moveTo>
                    <a:cubicBezTo>
                      <a:pt x="21600" y="7682"/>
                      <a:pt x="16205" y="11188"/>
                      <a:pt x="10809" y="14694"/>
                    </a:cubicBezTo>
                    <a:cubicBezTo>
                      <a:pt x="5405" y="18147"/>
                      <a:pt x="0" y="21600"/>
                      <a:pt x="0" y="21600"/>
                    </a:cubicBezTo>
                    <a:cubicBezTo>
                      <a:pt x="0" y="21600"/>
                      <a:pt x="166" y="20683"/>
                      <a:pt x="415" y="19307"/>
                    </a:cubicBezTo>
                    <a:cubicBezTo>
                      <a:pt x="678" y="17938"/>
                      <a:pt x="990" y="16170"/>
                      <a:pt x="1393" y="14409"/>
                    </a:cubicBezTo>
                    <a:cubicBezTo>
                      <a:pt x="1792" y="12647"/>
                      <a:pt x="2202" y="10936"/>
                      <a:pt x="2515" y="9680"/>
                    </a:cubicBezTo>
                    <a:cubicBezTo>
                      <a:pt x="2665" y="9053"/>
                      <a:pt x="2817" y="8524"/>
                      <a:pt x="2917" y="8159"/>
                    </a:cubicBezTo>
                    <a:cubicBezTo>
                      <a:pt x="3019" y="7795"/>
                      <a:pt x="3077" y="7587"/>
                      <a:pt x="3077" y="7587"/>
                    </a:cubicBezTo>
                    <a:cubicBezTo>
                      <a:pt x="3077" y="7587"/>
                      <a:pt x="7272" y="5704"/>
                      <a:pt x="11467" y="3823"/>
                    </a:cubicBezTo>
                    <a:cubicBezTo>
                      <a:pt x="15656" y="1912"/>
                      <a:pt x="19846" y="0"/>
                      <a:pt x="19846" y="0"/>
                    </a:cubicBezTo>
                    <a:cubicBezTo>
                      <a:pt x="19846" y="0"/>
                      <a:pt x="19942" y="598"/>
                      <a:pt x="20079" y="1177"/>
                    </a:cubicBezTo>
                    <a:cubicBezTo>
                      <a:pt x="20205" y="1761"/>
                      <a:pt x="20330" y="2344"/>
                      <a:pt x="20330" y="2344"/>
                    </a:cubicBezTo>
                    <a:lnTo>
                      <a:pt x="18785" y="3143"/>
                    </a:lnTo>
                    <a:cubicBezTo>
                      <a:pt x="18785" y="3143"/>
                      <a:pt x="18946" y="3983"/>
                      <a:pt x="19107" y="4823"/>
                    </a:cubicBezTo>
                    <a:cubicBezTo>
                      <a:pt x="19297" y="5648"/>
                      <a:pt x="19487" y="6473"/>
                      <a:pt x="19487" y="6473"/>
                    </a:cubicBezTo>
                    <a:lnTo>
                      <a:pt x="21062" y="5531"/>
                    </a:lnTo>
                    <a:cubicBezTo>
                      <a:pt x="21062" y="5531"/>
                      <a:pt x="21195" y="6070"/>
                      <a:pt x="21328" y="6608"/>
                    </a:cubicBezTo>
                    <a:cubicBezTo>
                      <a:pt x="21394" y="6879"/>
                      <a:pt x="21460" y="7149"/>
                      <a:pt x="21509" y="7351"/>
                    </a:cubicBezTo>
                    <a:cubicBezTo>
                      <a:pt x="21557" y="7554"/>
                      <a:pt x="21600" y="7682"/>
                      <a:pt x="21600" y="7682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7" name="Shape 16851">
                <a:extLst>
                  <a:ext uri="{FF2B5EF4-FFF2-40B4-BE49-F238E27FC236}">
                    <a16:creationId xmlns:a16="http://schemas.microsoft.com/office/drawing/2014/main" id="{7CCF0CAC-B412-47A2-B95C-C3357716ADE3}"/>
                  </a:ext>
                </a:extLst>
              </p:cNvPr>
              <p:cNvSpPr/>
              <p:nvPr/>
            </p:nvSpPr>
            <p:spPr>
              <a:xfrm>
                <a:off x="4824856" y="4644613"/>
                <a:ext cx="551491" cy="7092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080" y="6778"/>
                    </a:moveTo>
                    <a:cubicBezTo>
                      <a:pt x="19080" y="6778"/>
                      <a:pt x="18995" y="6743"/>
                      <a:pt x="18876" y="6676"/>
                    </a:cubicBezTo>
                    <a:cubicBezTo>
                      <a:pt x="18757" y="6612"/>
                      <a:pt x="18597" y="6527"/>
                      <a:pt x="18436" y="6441"/>
                    </a:cubicBezTo>
                    <a:cubicBezTo>
                      <a:pt x="18116" y="6271"/>
                      <a:pt x="17795" y="6102"/>
                      <a:pt x="17795" y="6102"/>
                    </a:cubicBezTo>
                    <a:lnTo>
                      <a:pt x="16667" y="7424"/>
                    </a:lnTo>
                    <a:cubicBezTo>
                      <a:pt x="16667" y="7424"/>
                      <a:pt x="17000" y="7600"/>
                      <a:pt x="17333" y="7775"/>
                    </a:cubicBezTo>
                    <a:cubicBezTo>
                      <a:pt x="17500" y="7864"/>
                      <a:pt x="17665" y="7952"/>
                      <a:pt x="17790" y="8018"/>
                    </a:cubicBezTo>
                    <a:cubicBezTo>
                      <a:pt x="17914" y="8087"/>
                      <a:pt x="18001" y="8125"/>
                      <a:pt x="18001" y="8125"/>
                    </a:cubicBezTo>
                    <a:cubicBezTo>
                      <a:pt x="18001" y="8125"/>
                      <a:pt x="19080" y="6778"/>
                      <a:pt x="19080" y="6778"/>
                    </a:cubicBezTo>
                    <a:close/>
                    <a:moveTo>
                      <a:pt x="17420" y="8850"/>
                    </a:moveTo>
                    <a:cubicBezTo>
                      <a:pt x="17420" y="8850"/>
                      <a:pt x="17314" y="8804"/>
                      <a:pt x="17139" y="8712"/>
                    </a:cubicBezTo>
                    <a:cubicBezTo>
                      <a:pt x="16962" y="8622"/>
                      <a:pt x="16710" y="8494"/>
                      <a:pt x="16406" y="8340"/>
                    </a:cubicBezTo>
                    <a:cubicBezTo>
                      <a:pt x="15801" y="8030"/>
                      <a:pt x="14975" y="7640"/>
                      <a:pt x="14205" y="7185"/>
                    </a:cubicBezTo>
                    <a:cubicBezTo>
                      <a:pt x="13420" y="6746"/>
                      <a:pt x="12628" y="6317"/>
                      <a:pt x="12075" y="5951"/>
                    </a:cubicBezTo>
                    <a:cubicBezTo>
                      <a:pt x="11507" y="5602"/>
                      <a:pt x="11128" y="5368"/>
                      <a:pt x="11128" y="5368"/>
                    </a:cubicBezTo>
                    <a:lnTo>
                      <a:pt x="9824" y="6589"/>
                    </a:lnTo>
                    <a:cubicBezTo>
                      <a:pt x="9824" y="6589"/>
                      <a:pt x="10216" y="6831"/>
                      <a:pt x="10804" y="7193"/>
                    </a:cubicBezTo>
                    <a:cubicBezTo>
                      <a:pt x="11378" y="7570"/>
                      <a:pt x="12196" y="8018"/>
                      <a:pt x="13009" y="8471"/>
                    </a:cubicBezTo>
                    <a:cubicBezTo>
                      <a:pt x="13808" y="8941"/>
                      <a:pt x="14661" y="9348"/>
                      <a:pt x="15289" y="9667"/>
                    </a:cubicBezTo>
                    <a:cubicBezTo>
                      <a:pt x="15603" y="9827"/>
                      <a:pt x="15865" y="9959"/>
                      <a:pt x="16048" y="10052"/>
                    </a:cubicBezTo>
                    <a:cubicBezTo>
                      <a:pt x="16231" y="10146"/>
                      <a:pt x="16338" y="10196"/>
                      <a:pt x="16338" y="10196"/>
                    </a:cubicBezTo>
                    <a:cubicBezTo>
                      <a:pt x="16338" y="10196"/>
                      <a:pt x="17420" y="8850"/>
                      <a:pt x="17420" y="8850"/>
                    </a:cubicBezTo>
                    <a:close/>
                    <a:moveTo>
                      <a:pt x="15755" y="10920"/>
                    </a:moveTo>
                    <a:cubicBezTo>
                      <a:pt x="15755" y="10920"/>
                      <a:pt x="15328" y="10704"/>
                      <a:pt x="14686" y="10382"/>
                    </a:cubicBezTo>
                    <a:cubicBezTo>
                      <a:pt x="14046" y="10057"/>
                      <a:pt x="13179" y="9641"/>
                      <a:pt x="12365" y="9163"/>
                    </a:cubicBezTo>
                    <a:cubicBezTo>
                      <a:pt x="11536" y="8703"/>
                      <a:pt x="10704" y="8245"/>
                      <a:pt x="10119" y="7862"/>
                    </a:cubicBezTo>
                    <a:cubicBezTo>
                      <a:pt x="9520" y="7493"/>
                      <a:pt x="9121" y="7246"/>
                      <a:pt x="9121" y="7246"/>
                    </a:cubicBezTo>
                    <a:lnTo>
                      <a:pt x="7815" y="8466"/>
                    </a:lnTo>
                    <a:cubicBezTo>
                      <a:pt x="7815" y="8466"/>
                      <a:pt x="8228" y="8720"/>
                      <a:pt x="8847" y="9102"/>
                    </a:cubicBezTo>
                    <a:cubicBezTo>
                      <a:pt x="9159" y="9288"/>
                      <a:pt x="9507" y="9526"/>
                      <a:pt x="9911" y="9747"/>
                    </a:cubicBezTo>
                    <a:cubicBezTo>
                      <a:pt x="10311" y="9970"/>
                      <a:pt x="10740" y="10209"/>
                      <a:pt x="11168" y="10447"/>
                    </a:cubicBezTo>
                    <a:cubicBezTo>
                      <a:pt x="12009" y="10941"/>
                      <a:pt x="12903" y="11374"/>
                      <a:pt x="13566" y="11708"/>
                    </a:cubicBezTo>
                    <a:cubicBezTo>
                      <a:pt x="14229" y="12043"/>
                      <a:pt x="14670" y="12266"/>
                      <a:pt x="14670" y="12266"/>
                    </a:cubicBezTo>
                    <a:cubicBezTo>
                      <a:pt x="14670" y="12266"/>
                      <a:pt x="15755" y="10920"/>
                      <a:pt x="15755" y="10920"/>
                    </a:cubicBezTo>
                    <a:close/>
                    <a:moveTo>
                      <a:pt x="14085" y="12990"/>
                    </a:moveTo>
                    <a:cubicBezTo>
                      <a:pt x="14085" y="12990"/>
                      <a:pt x="13635" y="12763"/>
                      <a:pt x="12962" y="12422"/>
                    </a:cubicBezTo>
                    <a:cubicBezTo>
                      <a:pt x="12287" y="12083"/>
                      <a:pt x="11379" y="11640"/>
                      <a:pt x="10522" y="11139"/>
                    </a:cubicBezTo>
                    <a:cubicBezTo>
                      <a:pt x="10086" y="10896"/>
                      <a:pt x="9651" y="10653"/>
                      <a:pt x="9242" y="10426"/>
                    </a:cubicBezTo>
                    <a:cubicBezTo>
                      <a:pt x="8833" y="10199"/>
                      <a:pt x="8478" y="9959"/>
                      <a:pt x="8160" y="9769"/>
                    </a:cubicBezTo>
                    <a:cubicBezTo>
                      <a:pt x="7530" y="9380"/>
                      <a:pt x="7111" y="9121"/>
                      <a:pt x="7111" y="9121"/>
                    </a:cubicBezTo>
                    <a:lnTo>
                      <a:pt x="5802" y="10340"/>
                    </a:lnTo>
                    <a:cubicBezTo>
                      <a:pt x="5802" y="10340"/>
                      <a:pt x="6235" y="10607"/>
                      <a:pt x="6885" y="11007"/>
                    </a:cubicBezTo>
                    <a:cubicBezTo>
                      <a:pt x="7213" y="11204"/>
                      <a:pt x="7581" y="11450"/>
                      <a:pt x="8001" y="11686"/>
                    </a:cubicBezTo>
                    <a:cubicBezTo>
                      <a:pt x="8423" y="11921"/>
                      <a:pt x="8872" y="12172"/>
                      <a:pt x="9322" y="12422"/>
                    </a:cubicBezTo>
                    <a:cubicBezTo>
                      <a:pt x="10207" y="12939"/>
                      <a:pt x="11142" y="13398"/>
                      <a:pt x="11839" y="13748"/>
                    </a:cubicBezTo>
                    <a:cubicBezTo>
                      <a:pt x="12535" y="14099"/>
                      <a:pt x="12999" y="14333"/>
                      <a:pt x="12999" y="14333"/>
                    </a:cubicBezTo>
                    <a:cubicBezTo>
                      <a:pt x="12999" y="14333"/>
                      <a:pt x="14085" y="12990"/>
                      <a:pt x="14085" y="12990"/>
                    </a:cubicBezTo>
                    <a:close/>
                    <a:moveTo>
                      <a:pt x="12414" y="15055"/>
                    </a:moveTo>
                    <a:cubicBezTo>
                      <a:pt x="12414" y="15055"/>
                      <a:pt x="11942" y="14818"/>
                      <a:pt x="11234" y="14460"/>
                    </a:cubicBezTo>
                    <a:cubicBezTo>
                      <a:pt x="10525" y="14106"/>
                      <a:pt x="9575" y="13637"/>
                      <a:pt x="8674" y="13112"/>
                    </a:cubicBezTo>
                    <a:cubicBezTo>
                      <a:pt x="8218" y="12857"/>
                      <a:pt x="7761" y="12603"/>
                      <a:pt x="7332" y="12365"/>
                    </a:cubicBezTo>
                    <a:cubicBezTo>
                      <a:pt x="6906" y="12122"/>
                      <a:pt x="6531" y="11874"/>
                      <a:pt x="6198" y="11673"/>
                    </a:cubicBezTo>
                    <a:cubicBezTo>
                      <a:pt x="5537" y="11266"/>
                      <a:pt x="5096" y="10995"/>
                      <a:pt x="5096" y="10995"/>
                    </a:cubicBezTo>
                    <a:lnTo>
                      <a:pt x="3785" y="12212"/>
                    </a:lnTo>
                    <a:cubicBezTo>
                      <a:pt x="3785" y="12212"/>
                      <a:pt x="4238" y="12492"/>
                      <a:pt x="4920" y="12911"/>
                    </a:cubicBezTo>
                    <a:cubicBezTo>
                      <a:pt x="5263" y="13119"/>
                      <a:pt x="5651" y="13373"/>
                      <a:pt x="6088" y="13623"/>
                    </a:cubicBezTo>
                    <a:cubicBezTo>
                      <a:pt x="6530" y="13869"/>
                      <a:pt x="7001" y="14132"/>
                      <a:pt x="7471" y="14395"/>
                    </a:cubicBezTo>
                    <a:cubicBezTo>
                      <a:pt x="7946" y="14652"/>
                      <a:pt x="8405" y="14930"/>
                      <a:pt x="8862" y="15157"/>
                    </a:cubicBezTo>
                    <a:cubicBezTo>
                      <a:pt x="9319" y="15387"/>
                      <a:pt x="9744" y="15601"/>
                      <a:pt x="10109" y="15784"/>
                    </a:cubicBezTo>
                    <a:cubicBezTo>
                      <a:pt x="10839" y="16151"/>
                      <a:pt x="11325" y="16397"/>
                      <a:pt x="11325" y="16397"/>
                    </a:cubicBezTo>
                    <a:cubicBezTo>
                      <a:pt x="11325" y="16397"/>
                      <a:pt x="12414" y="15055"/>
                      <a:pt x="12414" y="15055"/>
                    </a:cubicBezTo>
                    <a:close/>
                    <a:moveTo>
                      <a:pt x="12456" y="3042"/>
                    </a:moveTo>
                    <a:lnTo>
                      <a:pt x="11310" y="2228"/>
                    </a:lnTo>
                    <a:lnTo>
                      <a:pt x="9940" y="3403"/>
                    </a:lnTo>
                    <a:lnTo>
                      <a:pt x="11129" y="4247"/>
                    </a:lnTo>
                    <a:cubicBezTo>
                      <a:pt x="11129" y="4247"/>
                      <a:pt x="12456" y="3042"/>
                      <a:pt x="12456" y="3042"/>
                    </a:cubicBezTo>
                    <a:close/>
                    <a:moveTo>
                      <a:pt x="10414" y="4896"/>
                    </a:moveTo>
                    <a:lnTo>
                      <a:pt x="9201" y="4036"/>
                    </a:lnTo>
                    <a:lnTo>
                      <a:pt x="7828" y="5210"/>
                    </a:lnTo>
                    <a:lnTo>
                      <a:pt x="9085" y="6100"/>
                    </a:lnTo>
                    <a:cubicBezTo>
                      <a:pt x="9085" y="6100"/>
                      <a:pt x="10414" y="4896"/>
                      <a:pt x="10414" y="4896"/>
                    </a:cubicBezTo>
                    <a:close/>
                    <a:moveTo>
                      <a:pt x="8369" y="6747"/>
                    </a:moveTo>
                    <a:lnTo>
                      <a:pt x="7088" y="5842"/>
                    </a:lnTo>
                    <a:lnTo>
                      <a:pt x="5712" y="7015"/>
                    </a:lnTo>
                    <a:lnTo>
                      <a:pt x="7038" y="7949"/>
                    </a:lnTo>
                    <a:cubicBezTo>
                      <a:pt x="7038" y="7949"/>
                      <a:pt x="8369" y="6747"/>
                      <a:pt x="8369" y="6747"/>
                    </a:cubicBezTo>
                    <a:close/>
                    <a:moveTo>
                      <a:pt x="6320" y="8596"/>
                    </a:moveTo>
                    <a:lnTo>
                      <a:pt x="4971" y="7646"/>
                    </a:lnTo>
                    <a:lnTo>
                      <a:pt x="3593" y="8816"/>
                    </a:lnTo>
                    <a:lnTo>
                      <a:pt x="4986" y="9796"/>
                    </a:lnTo>
                    <a:cubicBezTo>
                      <a:pt x="4986" y="9796"/>
                      <a:pt x="6320" y="8596"/>
                      <a:pt x="6320" y="8596"/>
                    </a:cubicBezTo>
                    <a:close/>
                    <a:moveTo>
                      <a:pt x="4268" y="10443"/>
                    </a:moveTo>
                    <a:lnTo>
                      <a:pt x="2851" y="9447"/>
                    </a:lnTo>
                    <a:lnTo>
                      <a:pt x="1471" y="10617"/>
                    </a:lnTo>
                    <a:lnTo>
                      <a:pt x="2932" y="11642"/>
                    </a:lnTo>
                    <a:cubicBezTo>
                      <a:pt x="2932" y="11642"/>
                      <a:pt x="4268" y="10443"/>
                      <a:pt x="4268" y="10443"/>
                    </a:cubicBezTo>
                    <a:close/>
                    <a:moveTo>
                      <a:pt x="11871" y="4735"/>
                    </a:moveTo>
                    <a:lnTo>
                      <a:pt x="13112" y="5534"/>
                    </a:lnTo>
                    <a:lnTo>
                      <a:pt x="14366" y="4283"/>
                    </a:lnTo>
                    <a:lnTo>
                      <a:pt x="13171" y="3512"/>
                    </a:lnTo>
                    <a:cubicBezTo>
                      <a:pt x="13171" y="3512"/>
                      <a:pt x="11871" y="4735"/>
                      <a:pt x="11871" y="4735"/>
                    </a:cubicBezTo>
                    <a:close/>
                    <a:moveTo>
                      <a:pt x="14214" y="6122"/>
                    </a:moveTo>
                    <a:lnTo>
                      <a:pt x="15501" y="6875"/>
                    </a:lnTo>
                    <a:lnTo>
                      <a:pt x="16669" y="5576"/>
                    </a:lnTo>
                    <a:lnTo>
                      <a:pt x="15430" y="4848"/>
                    </a:lnTo>
                    <a:cubicBezTo>
                      <a:pt x="15430" y="4848"/>
                      <a:pt x="14214" y="6122"/>
                      <a:pt x="14214" y="6122"/>
                    </a:cubicBezTo>
                    <a:close/>
                    <a:moveTo>
                      <a:pt x="21600" y="5004"/>
                    </a:moveTo>
                    <a:cubicBezTo>
                      <a:pt x="21600" y="5004"/>
                      <a:pt x="18400" y="9160"/>
                      <a:pt x="15199" y="13316"/>
                    </a:cubicBezTo>
                    <a:cubicBezTo>
                      <a:pt x="11967" y="17458"/>
                      <a:pt x="8735" y="21600"/>
                      <a:pt x="8735" y="21600"/>
                    </a:cubicBezTo>
                    <a:cubicBezTo>
                      <a:pt x="8735" y="21600"/>
                      <a:pt x="8566" y="21436"/>
                      <a:pt x="8271" y="21150"/>
                    </a:cubicBezTo>
                    <a:cubicBezTo>
                      <a:pt x="7971" y="20873"/>
                      <a:pt x="7576" y="20438"/>
                      <a:pt x="7102" y="19933"/>
                    </a:cubicBezTo>
                    <a:cubicBezTo>
                      <a:pt x="6632" y="19422"/>
                      <a:pt x="6078" y="18846"/>
                      <a:pt x="5523" y="18206"/>
                    </a:cubicBezTo>
                    <a:cubicBezTo>
                      <a:pt x="4990" y="17559"/>
                      <a:pt x="4421" y="16871"/>
                      <a:pt x="3852" y="16182"/>
                    </a:cubicBezTo>
                    <a:cubicBezTo>
                      <a:pt x="2779" y="14776"/>
                      <a:pt x="1763" y="13402"/>
                      <a:pt x="1101" y="12321"/>
                    </a:cubicBezTo>
                    <a:cubicBezTo>
                      <a:pt x="765" y="11792"/>
                      <a:pt x="485" y="11351"/>
                      <a:pt x="289" y="11042"/>
                    </a:cubicBezTo>
                    <a:cubicBezTo>
                      <a:pt x="190" y="10891"/>
                      <a:pt x="120" y="10767"/>
                      <a:pt x="73" y="10682"/>
                    </a:cubicBezTo>
                    <a:cubicBezTo>
                      <a:pt x="25" y="10597"/>
                      <a:pt x="0" y="10552"/>
                      <a:pt x="0" y="10552"/>
                    </a:cubicBezTo>
                    <a:cubicBezTo>
                      <a:pt x="0" y="10552"/>
                      <a:pt x="3202" y="7919"/>
                      <a:pt x="6403" y="5286"/>
                    </a:cubicBezTo>
                    <a:cubicBezTo>
                      <a:pt x="9590" y="2643"/>
                      <a:pt x="12776" y="0"/>
                      <a:pt x="12776" y="0"/>
                    </a:cubicBezTo>
                    <a:lnTo>
                      <a:pt x="14040" y="849"/>
                    </a:lnTo>
                    <a:lnTo>
                      <a:pt x="12897" y="1866"/>
                    </a:lnTo>
                    <a:cubicBezTo>
                      <a:pt x="12897" y="1866"/>
                      <a:pt x="12990" y="1930"/>
                      <a:pt x="13153" y="2042"/>
                    </a:cubicBezTo>
                    <a:cubicBezTo>
                      <a:pt x="13318" y="2155"/>
                      <a:pt x="13543" y="2323"/>
                      <a:pt x="13842" y="2497"/>
                    </a:cubicBezTo>
                    <a:cubicBezTo>
                      <a:pt x="14135" y="2678"/>
                      <a:pt x="14476" y="2889"/>
                      <a:pt x="14842" y="3115"/>
                    </a:cubicBezTo>
                    <a:cubicBezTo>
                      <a:pt x="15206" y="3344"/>
                      <a:pt x="15589" y="3592"/>
                      <a:pt x="16002" y="3810"/>
                    </a:cubicBezTo>
                    <a:cubicBezTo>
                      <a:pt x="16817" y="4256"/>
                      <a:pt x="17603" y="4736"/>
                      <a:pt x="18245" y="5033"/>
                    </a:cubicBezTo>
                    <a:cubicBezTo>
                      <a:pt x="18871" y="5351"/>
                      <a:pt x="19289" y="5564"/>
                      <a:pt x="19289" y="5564"/>
                    </a:cubicBezTo>
                    <a:lnTo>
                      <a:pt x="20256" y="4385"/>
                    </a:lnTo>
                    <a:cubicBezTo>
                      <a:pt x="20256" y="4385"/>
                      <a:pt x="20338" y="4426"/>
                      <a:pt x="20461" y="4488"/>
                    </a:cubicBezTo>
                    <a:cubicBezTo>
                      <a:pt x="20581" y="4553"/>
                      <a:pt x="20749" y="4630"/>
                      <a:pt x="20921" y="4703"/>
                    </a:cubicBezTo>
                    <a:cubicBezTo>
                      <a:pt x="21261" y="4853"/>
                      <a:pt x="21600" y="5004"/>
                      <a:pt x="21600" y="5004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8" name="Shape 16852">
                <a:extLst>
                  <a:ext uri="{FF2B5EF4-FFF2-40B4-BE49-F238E27FC236}">
                    <a16:creationId xmlns:a16="http://schemas.microsoft.com/office/drawing/2014/main" id="{F5F9B679-A9CE-4FAC-BE33-E866B0F4BBFF}"/>
                  </a:ext>
                </a:extLst>
              </p:cNvPr>
              <p:cNvSpPr/>
              <p:nvPr/>
            </p:nvSpPr>
            <p:spPr>
              <a:xfrm>
                <a:off x="4415876" y="3683509"/>
                <a:ext cx="323121" cy="2327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157" y="2714"/>
                    </a:moveTo>
                    <a:cubicBezTo>
                      <a:pt x="6157" y="2714"/>
                      <a:pt x="6175" y="3689"/>
                      <a:pt x="6201" y="5151"/>
                    </a:cubicBezTo>
                    <a:cubicBezTo>
                      <a:pt x="6221" y="5881"/>
                      <a:pt x="6210" y="6737"/>
                      <a:pt x="6256" y="7648"/>
                    </a:cubicBezTo>
                    <a:cubicBezTo>
                      <a:pt x="6308" y="8558"/>
                      <a:pt x="6363" y="9529"/>
                      <a:pt x="6418" y="10499"/>
                    </a:cubicBezTo>
                    <a:cubicBezTo>
                      <a:pt x="6538" y="12439"/>
                      <a:pt x="6587" y="14388"/>
                      <a:pt x="6759" y="15830"/>
                    </a:cubicBezTo>
                    <a:cubicBezTo>
                      <a:pt x="6894" y="17275"/>
                      <a:pt x="6983" y="18240"/>
                      <a:pt x="6983" y="18240"/>
                    </a:cubicBezTo>
                    <a:lnTo>
                      <a:pt x="9632" y="17764"/>
                    </a:lnTo>
                    <a:cubicBezTo>
                      <a:pt x="9632" y="17764"/>
                      <a:pt x="9545" y="16825"/>
                      <a:pt x="9414" y="15418"/>
                    </a:cubicBezTo>
                    <a:cubicBezTo>
                      <a:pt x="9246" y="14017"/>
                      <a:pt x="9201" y="12114"/>
                      <a:pt x="9082" y="10227"/>
                    </a:cubicBezTo>
                    <a:cubicBezTo>
                      <a:pt x="9029" y="9281"/>
                      <a:pt x="8975" y="8336"/>
                      <a:pt x="8924" y="7450"/>
                    </a:cubicBezTo>
                    <a:cubicBezTo>
                      <a:pt x="8879" y="6564"/>
                      <a:pt x="8891" y="5729"/>
                      <a:pt x="8871" y="5018"/>
                    </a:cubicBezTo>
                    <a:cubicBezTo>
                      <a:pt x="8846" y="3592"/>
                      <a:pt x="8828" y="2644"/>
                      <a:pt x="8828" y="2644"/>
                    </a:cubicBezTo>
                    <a:cubicBezTo>
                      <a:pt x="8828" y="2644"/>
                      <a:pt x="6157" y="2714"/>
                      <a:pt x="6157" y="2714"/>
                    </a:cubicBezTo>
                    <a:close/>
                    <a:moveTo>
                      <a:pt x="10873" y="2590"/>
                    </a:moveTo>
                    <a:cubicBezTo>
                      <a:pt x="10873" y="2590"/>
                      <a:pt x="10889" y="3521"/>
                      <a:pt x="10914" y="4915"/>
                    </a:cubicBezTo>
                    <a:cubicBezTo>
                      <a:pt x="10933" y="5614"/>
                      <a:pt x="10920" y="6430"/>
                      <a:pt x="10966" y="7299"/>
                    </a:cubicBezTo>
                    <a:cubicBezTo>
                      <a:pt x="11015" y="8167"/>
                      <a:pt x="11068" y="9092"/>
                      <a:pt x="11121" y="10018"/>
                    </a:cubicBezTo>
                    <a:cubicBezTo>
                      <a:pt x="11237" y="11868"/>
                      <a:pt x="11279" y="13730"/>
                      <a:pt x="11446" y="15102"/>
                    </a:cubicBezTo>
                    <a:cubicBezTo>
                      <a:pt x="11574" y="16481"/>
                      <a:pt x="11660" y="17400"/>
                      <a:pt x="11660" y="17400"/>
                    </a:cubicBezTo>
                    <a:lnTo>
                      <a:pt x="14309" y="16924"/>
                    </a:lnTo>
                    <a:cubicBezTo>
                      <a:pt x="14309" y="16924"/>
                      <a:pt x="14226" y="16031"/>
                      <a:pt x="14101" y="14690"/>
                    </a:cubicBezTo>
                    <a:cubicBezTo>
                      <a:pt x="13938" y="13355"/>
                      <a:pt x="13898" y="11545"/>
                      <a:pt x="13785" y="9745"/>
                    </a:cubicBezTo>
                    <a:cubicBezTo>
                      <a:pt x="13734" y="8846"/>
                      <a:pt x="13682" y="7946"/>
                      <a:pt x="13633" y="7102"/>
                    </a:cubicBezTo>
                    <a:cubicBezTo>
                      <a:pt x="13589" y="6256"/>
                      <a:pt x="13602" y="5461"/>
                      <a:pt x="13584" y="4784"/>
                    </a:cubicBezTo>
                    <a:cubicBezTo>
                      <a:pt x="13560" y="3426"/>
                      <a:pt x="13544" y="2520"/>
                      <a:pt x="13544" y="2520"/>
                    </a:cubicBezTo>
                    <a:cubicBezTo>
                      <a:pt x="13544" y="2520"/>
                      <a:pt x="10873" y="2590"/>
                      <a:pt x="10873" y="2590"/>
                    </a:cubicBezTo>
                    <a:close/>
                    <a:moveTo>
                      <a:pt x="15587" y="2467"/>
                    </a:moveTo>
                    <a:cubicBezTo>
                      <a:pt x="15587" y="2467"/>
                      <a:pt x="15603" y="3353"/>
                      <a:pt x="15627" y="4681"/>
                    </a:cubicBezTo>
                    <a:cubicBezTo>
                      <a:pt x="15645" y="5344"/>
                      <a:pt x="15631" y="6123"/>
                      <a:pt x="15675" y="6950"/>
                    </a:cubicBezTo>
                    <a:cubicBezTo>
                      <a:pt x="15722" y="7776"/>
                      <a:pt x="15774" y="8657"/>
                      <a:pt x="15824" y="9538"/>
                    </a:cubicBezTo>
                    <a:cubicBezTo>
                      <a:pt x="15935" y="11297"/>
                      <a:pt x="15972" y="13070"/>
                      <a:pt x="16133" y="14375"/>
                    </a:cubicBezTo>
                    <a:cubicBezTo>
                      <a:pt x="16255" y="15686"/>
                      <a:pt x="16336" y="16562"/>
                      <a:pt x="16336" y="16562"/>
                    </a:cubicBezTo>
                    <a:lnTo>
                      <a:pt x="18986" y="16085"/>
                    </a:lnTo>
                    <a:cubicBezTo>
                      <a:pt x="18986" y="16085"/>
                      <a:pt x="18907" y="15238"/>
                      <a:pt x="18788" y="13963"/>
                    </a:cubicBezTo>
                    <a:cubicBezTo>
                      <a:pt x="18630" y="12696"/>
                      <a:pt x="18597" y="10974"/>
                      <a:pt x="18489" y="9265"/>
                    </a:cubicBezTo>
                    <a:cubicBezTo>
                      <a:pt x="18439" y="8409"/>
                      <a:pt x="18389" y="7554"/>
                      <a:pt x="18343" y="6753"/>
                    </a:cubicBezTo>
                    <a:cubicBezTo>
                      <a:pt x="18300" y="5950"/>
                      <a:pt x="18314" y="5194"/>
                      <a:pt x="18297" y="4548"/>
                    </a:cubicBezTo>
                    <a:cubicBezTo>
                      <a:pt x="18274" y="3257"/>
                      <a:pt x="18258" y="2395"/>
                      <a:pt x="18258" y="2395"/>
                    </a:cubicBezTo>
                    <a:cubicBezTo>
                      <a:pt x="18258" y="2395"/>
                      <a:pt x="15587" y="2467"/>
                      <a:pt x="15587" y="2467"/>
                    </a:cubicBezTo>
                    <a:close/>
                    <a:moveTo>
                      <a:pt x="3474" y="12081"/>
                    </a:moveTo>
                    <a:cubicBezTo>
                      <a:pt x="4087" y="12008"/>
                      <a:pt x="4554" y="11405"/>
                      <a:pt x="4517" y="10736"/>
                    </a:cubicBezTo>
                    <a:cubicBezTo>
                      <a:pt x="4480" y="10065"/>
                      <a:pt x="3953" y="9564"/>
                      <a:pt x="3338" y="9619"/>
                    </a:cubicBezTo>
                    <a:cubicBezTo>
                      <a:pt x="2725" y="9672"/>
                      <a:pt x="2258" y="10275"/>
                      <a:pt x="2296" y="10963"/>
                    </a:cubicBezTo>
                    <a:cubicBezTo>
                      <a:pt x="2334" y="11651"/>
                      <a:pt x="2862" y="12151"/>
                      <a:pt x="3474" y="12081"/>
                    </a:cubicBezTo>
                    <a:close/>
                    <a:moveTo>
                      <a:pt x="2801" y="0"/>
                    </a:moveTo>
                    <a:lnTo>
                      <a:pt x="20637" y="0"/>
                    </a:lnTo>
                    <a:lnTo>
                      <a:pt x="20690" y="2333"/>
                    </a:lnTo>
                    <a:lnTo>
                      <a:pt x="20302" y="2342"/>
                    </a:lnTo>
                    <a:cubicBezTo>
                      <a:pt x="20302" y="2342"/>
                      <a:pt x="20317" y="3184"/>
                      <a:pt x="20340" y="4447"/>
                    </a:cubicBezTo>
                    <a:cubicBezTo>
                      <a:pt x="20357" y="5076"/>
                      <a:pt x="20341" y="5816"/>
                      <a:pt x="20384" y="6601"/>
                    </a:cubicBezTo>
                    <a:cubicBezTo>
                      <a:pt x="20430" y="7385"/>
                      <a:pt x="20478" y="8220"/>
                      <a:pt x="20527" y="9057"/>
                    </a:cubicBezTo>
                    <a:cubicBezTo>
                      <a:pt x="20634" y="10727"/>
                      <a:pt x="20664" y="12411"/>
                      <a:pt x="20820" y="13648"/>
                    </a:cubicBezTo>
                    <a:cubicBezTo>
                      <a:pt x="20936" y="14892"/>
                      <a:pt x="21013" y="15722"/>
                      <a:pt x="21013" y="15722"/>
                    </a:cubicBezTo>
                    <a:lnTo>
                      <a:pt x="21398" y="15651"/>
                    </a:lnTo>
                    <a:lnTo>
                      <a:pt x="21600" y="17953"/>
                    </a:lnTo>
                    <a:lnTo>
                      <a:pt x="3958" y="21600"/>
                    </a:lnTo>
                    <a:cubicBezTo>
                      <a:pt x="3958" y="21600"/>
                      <a:pt x="2936" y="19080"/>
                      <a:pt x="1914" y="16559"/>
                    </a:cubicBezTo>
                    <a:cubicBezTo>
                      <a:pt x="1375" y="15284"/>
                      <a:pt x="932" y="13976"/>
                      <a:pt x="582" y="12989"/>
                    </a:cubicBezTo>
                    <a:cubicBezTo>
                      <a:pt x="233" y="11997"/>
                      <a:pt x="0" y="11336"/>
                      <a:pt x="0" y="11336"/>
                    </a:cubicBezTo>
                    <a:cubicBezTo>
                      <a:pt x="0" y="11336"/>
                      <a:pt x="157" y="10613"/>
                      <a:pt x="392" y="9527"/>
                    </a:cubicBezTo>
                    <a:cubicBezTo>
                      <a:pt x="509" y="8989"/>
                      <a:pt x="646" y="8361"/>
                      <a:pt x="792" y="7689"/>
                    </a:cubicBezTo>
                    <a:cubicBezTo>
                      <a:pt x="966" y="7020"/>
                      <a:pt x="1150" y="6308"/>
                      <a:pt x="1334" y="5594"/>
                    </a:cubicBezTo>
                    <a:cubicBezTo>
                      <a:pt x="2067" y="2797"/>
                      <a:pt x="2801" y="0"/>
                      <a:pt x="2801" y="0"/>
                    </a:cubicBezTo>
                    <a:close/>
                  </a:path>
                </a:pathLst>
              </a:custGeom>
              <a:grpFill/>
              <a:ln w="12700" cap="flat">
                <a:noFill/>
                <a:prstDash val="solid"/>
                <a:round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9" name="Shape 16853">
                <a:extLst>
                  <a:ext uri="{FF2B5EF4-FFF2-40B4-BE49-F238E27FC236}">
                    <a16:creationId xmlns:a16="http://schemas.microsoft.com/office/drawing/2014/main" id="{9179DB5B-6CC4-4CFB-8487-76F92296CFD3}"/>
                  </a:ext>
                </a:extLst>
              </p:cNvPr>
              <p:cNvSpPr/>
              <p:nvPr/>
            </p:nvSpPr>
            <p:spPr>
              <a:xfrm>
                <a:off x="6619259" y="2839987"/>
                <a:ext cx="127408" cy="1484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226" y="11337"/>
                    </a:moveTo>
                    <a:lnTo>
                      <a:pt x="8665" y="14322"/>
                    </a:lnTo>
                    <a:lnTo>
                      <a:pt x="3475" y="15245"/>
                    </a:lnTo>
                    <a:lnTo>
                      <a:pt x="2773" y="21600"/>
                    </a:lnTo>
                    <a:lnTo>
                      <a:pt x="9021" y="21600"/>
                    </a:lnTo>
                    <a:lnTo>
                      <a:pt x="17321" y="20915"/>
                    </a:lnTo>
                    <a:lnTo>
                      <a:pt x="21600" y="16539"/>
                    </a:lnTo>
                    <a:lnTo>
                      <a:pt x="17046" y="15017"/>
                    </a:lnTo>
                    <a:lnTo>
                      <a:pt x="14555" y="12561"/>
                    </a:lnTo>
                    <a:lnTo>
                      <a:pt x="10800" y="7355"/>
                    </a:lnTo>
                    <a:lnTo>
                      <a:pt x="9021" y="0"/>
                    </a:lnTo>
                    <a:lnTo>
                      <a:pt x="1970" y="1223"/>
                    </a:lnTo>
                    <a:lnTo>
                      <a:pt x="0" y="3822"/>
                    </a:lnTo>
                    <a:lnTo>
                      <a:pt x="0" y="6741"/>
                    </a:lnTo>
                    <a:lnTo>
                      <a:pt x="3390" y="8729"/>
                    </a:lnTo>
                    <a:cubicBezTo>
                      <a:pt x="3390" y="8729"/>
                      <a:pt x="8226" y="11337"/>
                      <a:pt x="8226" y="11337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0" name="Shape 16854">
                <a:extLst>
                  <a:ext uri="{FF2B5EF4-FFF2-40B4-BE49-F238E27FC236}">
                    <a16:creationId xmlns:a16="http://schemas.microsoft.com/office/drawing/2014/main" id="{373B1F44-ACCD-4763-8AC6-9C0653BD8E6B}"/>
                  </a:ext>
                </a:extLst>
              </p:cNvPr>
              <p:cNvSpPr/>
              <p:nvPr/>
            </p:nvSpPr>
            <p:spPr>
              <a:xfrm>
                <a:off x="6552799" y="2896222"/>
                <a:ext cx="83769" cy="747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028" y="10953"/>
                    </a:moveTo>
                    <a:lnTo>
                      <a:pt x="21600" y="3050"/>
                    </a:lnTo>
                    <a:lnTo>
                      <a:pt x="15327" y="0"/>
                    </a:lnTo>
                    <a:lnTo>
                      <a:pt x="6533" y="2284"/>
                    </a:lnTo>
                    <a:lnTo>
                      <a:pt x="0" y="14000"/>
                    </a:lnTo>
                    <a:lnTo>
                      <a:pt x="0" y="21600"/>
                    </a:lnTo>
                    <a:lnTo>
                      <a:pt x="7600" y="21600"/>
                    </a:lnTo>
                    <a:cubicBezTo>
                      <a:pt x="7600" y="21600"/>
                      <a:pt x="21028" y="10953"/>
                      <a:pt x="21028" y="10953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Group 16857">
              <a:extLst>
                <a:ext uri="{FF2B5EF4-FFF2-40B4-BE49-F238E27FC236}">
                  <a16:creationId xmlns:a16="http://schemas.microsoft.com/office/drawing/2014/main" id="{44C96F7E-C798-4070-B62C-967423190044}"/>
                </a:ext>
              </a:extLst>
            </p:cNvPr>
            <p:cNvGrpSpPr/>
            <p:nvPr/>
          </p:nvGrpSpPr>
          <p:grpSpPr>
            <a:xfrm>
              <a:off x="4577584" y="2116634"/>
              <a:ext cx="3078856" cy="3078862"/>
              <a:chOff x="0" y="0"/>
              <a:chExt cx="6157708" cy="6157720"/>
            </a:xfrm>
          </p:grpSpPr>
          <p:sp>
            <p:nvSpPr>
              <p:cNvPr id="31" name="Shape 16855">
                <a:extLst>
                  <a:ext uri="{FF2B5EF4-FFF2-40B4-BE49-F238E27FC236}">
                    <a16:creationId xmlns:a16="http://schemas.microsoft.com/office/drawing/2014/main" id="{00F6752E-ED3C-4428-A556-218FDBDC11A9}"/>
                  </a:ext>
                </a:extLst>
              </p:cNvPr>
              <p:cNvSpPr/>
              <p:nvPr/>
            </p:nvSpPr>
            <p:spPr>
              <a:xfrm>
                <a:off x="0" y="0"/>
                <a:ext cx="6157708" cy="6157720"/>
              </a:xfrm>
              <a:prstGeom prst="ellipse">
                <a:avLst/>
              </a:prstGeom>
              <a:blipFill dpi="0"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Shape 16856">
                <a:extLst>
                  <a:ext uri="{FF2B5EF4-FFF2-40B4-BE49-F238E27FC236}">
                    <a16:creationId xmlns:a16="http://schemas.microsoft.com/office/drawing/2014/main" id="{5F5B29E8-473E-4B69-844B-7456EEB396D3}"/>
                  </a:ext>
                </a:extLst>
              </p:cNvPr>
              <p:cNvSpPr/>
              <p:nvPr/>
            </p:nvSpPr>
            <p:spPr>
              <a:xfrm>
                <a:off x="107431" y="513788"/>
                <a:ext cx="5919074" cy="53062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878" y="0"/>
                    </a:moveTo>
                    <a:lnTo>
                      <a:pt x="5241" y="531"/>
                    </a:lnTo>
                    <a:lnTo>
                      <a:pt x="5825" y="531"/>
                    </a:lnTo>
                    <a:lnTo>
                      <a:pt x="5878" y="722"/>
                    </a:lnTo>
                    <a:lnTo>
                      <a:pt x="5727" y="881"/>
                    </a:lnTo>
                    <a:lnTo>
                      <a:pt x="6373" y="902"/>
                    </a:lnTo>
                    <a:lnTo>
                      <a:pt x="6471" y="1161"/>
                    </a:lnTo>
                    <a:lnTo>
                      <a:pt x="5743" y="1132"/>
                    </a:lnTo>
                    <a:lnTo>
                      <a:pt x="5708" y="932"/>
                    </a:lnTo>
                    <a:lnTo>
                      <a:pt x="5251" y="821"/>
                    </a:lnTo>
                    <a:lnTo>
                      <a:pt x="5008" y="671"/>
                    </a:lnTo>
                    <a:lnTo>
                      <a:pt x="4480" y="676"/>
                    </a:lnTo>
                    <a:cubicBezTo>
                      <a:pt x="2900" y="1948"/>
                      <a:pt x="1644" y="3688"/>
                      <a:pt x="868" y="5710"/>
                    </a:cubicBezTo>
                    <a:lnTo>
                      <a:pt x="868" y="6391"/>
                    </a:lnTo>
                    <a:lnTo>
                      <a:pt x="1318" y="6632"/>
                    </a:lnTo>
                    <a:lnTo>
                      <a:pt x="1318" y="7585"/>
                    </a:lnTo>
                    <a:lnTo>
                      <a:pt x="1748" y="8404"/>
                    </a:lnTo>
                    <a:lnTo>
                      <a:pt x="2097" y="8465"/>
                    </a:lnTo>
                    <a:lnTo>
                      <a:pt x="2143" y="8183"/>
                    </a:lnTo>
                    <a:lnTo>
                      <a:pt x="1730" y="7472"/>
                    </a:lnTo>
                    <a:lnTo>
                      <a:pt x="1649" y="6781"/>
                    </a:lnTo>
                    <a:lnTo>
                      <a:pt x="1892" y="6781"/>
                    </a:lnTo>
                    <a:lnTo>
                      <a:pt x="1994" y="7493"/>
                    </a:lnTo>
                    <a:lnTo>
                      <a:pt x="2592" y="8465"/>
                    </a:lnTo>
                    <a:lnTo>
                      <a:pt x="2437" y="8779"/>
                    </a:lnTo>
                    <a:lnTo>
                      <a:pt x="2817" y="9426"/>
                    </a:lnTo>
                    <a:lnTo>
                      <a:pt x="3759" y="9686"/>
                    </a:lnTo>
                    <a:lnTo>
                      <a:pt x="3759" y="9516"/>
                    </a:lnTo>
                    <a:lnTo>
                      <a:pt x="4137" y="9577"/>
                    </a:lnTo>
                    <a:lnTo>
                      <a:pt x="4101" y="9877"/>
                    </a:lnTo>
                    <a:lnTo>
                      <a:pt x="4397" y="9937"/>
                    </a:lnTo>
                    <a:lnTo>
                      <a:pt x="4855" y="10076"/>
                    </a:lnTo>
                    <a:lnTo>
                      <a:pt x="5501" y="10899"/>
                    </a:lnTo>
                    <a:lnTo>
                      <a:pt x="6328" y="10969"/>
                    </a:lnTo>
                    <a:lnTo>
                      <a:pt x="6408" y="11721"/>
                    </a:lnTo>
                    <a:lnTo>
                      <a:pt x="5843" y="12161"/>
                    </a:lnTo>
                    <a:lnTo>
                      <a:pt x="5816" y="12831"/>
                    </a:lnTo>
                    <a:lnTo>
                      <a:pt x="5736" y="13242"/>
                    </a:lnTo>
                    <a:lnTo>
                      <a:pt x="6552" y="14384"/>
                    </a:lnTo>
                    <a:lnTo>
                      <a:pt x="6615" y="14775"/>
                    </a:lnTo>
                    <a:cubicBezTo>
                      <a:pt x="6615" y="14775"/>
                      <a:pt x="6911" y="14865"/>
                      <a:pt x="6947" y="14865"/>
                    </a:cubicBezTo>
                    <a:cubicBezTo>
                      <a:pt x="6983" y="14865"/>
                      <a:pt x="7612" y="15396"/>
                      <a:pt x="7612" y="15396"/>
                    </a:cubicBezTo>
                    <a:lnTo>
                      <a:pt x="7612" y="17460"/>
                    </a:lnTo>
                    <a:lnTo>
                      <a:pt x="7837" y="17530"/>
                    </a:lnTo>
                    <a:lnTo>
                      <a:pt x="7684" y="18482"/>
                    </a:lnTo>
                    <a:lnTo>
                      <a:pt x="8062" y="19042"/>
                    </a:lnTo>
                    <a:lnTo>
                      <a:pt x="7991" y="19987"/>
                    </a:lnTo>
                    <a:lnTo>
                      <a:pt x="8489" y="20964"/>
                    </a:lnTo>
                    <a:lnTo>
                      <a:pt x="9130" y="21586"/>
                    </a:lnTo>
                    <a:lnTo>
                      <a:pt x="9773" y="21600"/>
                    </a:lnTo>
                    <a:lnTo>
                      <a:pt x="9836" y="21369"/>
                    </a:lnTo>
                    <a:lnTo>
                      <a:pt x="9363" y="20926"/>
                    </a:lnTo>
                    <a:lnTo>
                      <a:pt x="9390" y="20706"/>
                    </a:lnTo>
                    <a:lnTo>
                      <a:pt x="9475" y="20434"/>
                    </a:lnTo>
                    <a:lnTo>
                      <a:pt x="9494" y="20160"/>
                    </a:lnTo>
                    <a:lnTo>
                      <a:pt x="9173" y="20150"/>
                    </a:lnTo>
                    <a:lnTo>
                      <a:pt x="9012" y="19923"/>
                    </a:lnTo>
                    <a:lnTo>
                      <a:pt x="9278" y="19638"/>
                    </a:lnTo>
                    <a:lnTo>
                      <a:pt x="9313" y="19422"/>
                    </a:lnTo>
                    <a:lnTo>
                      <a:pt x="9017" y="19328"/>
                    </a:lnTo>
                    <a:lnTo>
                      <a:pt x="9034" y="19128"/>
                    </a:lnTo>
                    <a:lnTo>
                      <a:pt x="9457" y="19056"/>
                    </a:lnTo>
                    <a:lnTo>
                      <a:pt x="10100" y="18713"/>
                    </a:lnTo>
                    <a:lnTo>
                      <a:pt x="10315" y="18271"/>
                    </a:lnTo>
                    <a:lnTo>
                      <a:pt x="10837" y="17527"/>
                    </a:lnTo>
                    <a:lnTo>
                      <a:pt x="10989" y="17309"/>
                    </a:lnTo>
                    <a:lnTo>
                      <a:pt x="10837" y="16560"/>
                    </a:lnTo>
                    <a:lnTo>
                      <a:pt x="10835" y="16558"/>
                    </a:lnTo>
                    <a:lnTo>
                      <a:pt x="10837" y="16556"/>
                    </a:lnTo>
                    <a:lnTo>
                      <a:pt x="11042" y="16158"/>
                    </a:lnTo>
                    <a:lnTo>
                      <a:pt x="11662" y="16177"/>
                    </a:lnTo>
                    <a:lnTo>
                      <a:pt x="12080" y="15810"/>
                    </a:lnTo>
                    <a:lnTo>
                      <a:pt x="12213" y="14359"/>
                    </a:lnTo>
                    <a:lnTo>
                      <a:pt x="12677" y="13704"/>
                    </a:lnTo>
                    <a:lnTo>
                      <a:pt x="12757" y="13282"/>
                    </a:lnTo>
                    <a:lnTo>
                      <a:pt x="12336" y="13131"/>
                    </a:lnTo>
                    <a:lnTo>
                      <a:pt x="12057" y="12622"/>
                    </a:lnTo>
                    <a:lnTo>
                      <a:pt x="11105" y="12612"/>
                    </a:lnTo>
                    <a:lnTo>
                      <a:pt x="10837" y="12498"/>
                    </a:lnTo>
                    <a:lnTo>
                      <a:pt x="10351" y="12291"/>
                    </a:lnTo>
                    <a:lnTo>
                      <a:pt x="10315" y="11690"/>
                    </a:lnTo>
                    <a:lnTo>
                      <a:pt x="10063" y="11200"/>
                    </a:lnTo>
                    <a:lnTo>
                      <a:pt x="9382" y="11189"/>
                    </a:lnTo>
                    <a:lnTo>
                      <a:pt x="8987" y="10497"/>
                    </a:lnTo>
                    <a:lnTo>
                      <a:pt x="8636" y="10307"/>
                    </a:lnTo>
                    <a:lnTo>
                      <a:pt x="8618" y="10518"/>
                    </a:lnTo>
                    <a:lnTo>
                      <a:pt x="7981" y="10559"/>
                    </a:lnTo>
                    <a:lnTo>
                      <a:pt x="7747" y="10197"/>
                    </a:lnTo>
                    <a:lnTo>
                      <a:pt x="7082" y="10047"/>
                    </a:lnTo>
                    <a:lnTo>
                      <a:pt x="6535" y="10754"/>
                    </a:lnTo>
                    <a:lnTo>
                      <a:pt x="5673" y="10590"/>
                    </a:lnTo>
                    <a:lnTo>
                      <a:pt x="5609" y="9506"/>
                    </a:lnTo>
                    <a:lnTo>
                      <a:pt x="4981" y="9387"/>
                    </a:lnTo>
                    <a:lnTo>
                      <a:pt x="5232" y="8855"/>
                    </a:lnTo>
                    <a:lnTo>
                      <a:pt x="5160" y="8549"/>
                    </a:lnTo>
                    <a:lnTo>
                      <a:pt x="4334" y="9166"/>
                    </a:lnTo>
                    <a:lnTo>
                      <a:pt x="3814" y="9095"/>
                    </a:lnTo>
                    <a:lnTo>
                      <a:pt x="3628" y="8642"/>
                    </a:lnTo>
                    <a:lnTo>
                      <a:pt x="3742" y="8175"/>
                    </a:lnTo>
                    <a:lnTo>
                      <a:pt x="4028" y="7585"/>
                    </a:lnTo>
                    <a:lnTo>
                      <a:pt x="4688" y="7212"/>
                    </a:lnTo>
                    <a:lnTo>
                      <a:pt x="5963" y="7212"/>
                    </a:lnTo>
                    <a:lnTo>
                      <a:pt x="5959" y="7645"/>
                    </a:lnTo>
                    <a:lnTo>
                      <a:pt x="6418" y="7883"/>
                    </a:lnTo>
                    <a:lnTo>
                      <a:pt x="6382" y="7141"/>
                    </a:lnTo>
                    <a:lnTo>
                      <a:pt x="6711" y="6771"/>
                    </a:lnTo>
                    <a:lnTo>
                      <a:pt x="7378" y="6283"/>
                    </a:lnTo>
                    <a:lnTo>
                      <a:pt x="7423" y="5939"/>
                    </a:lnTo>
                    <a:lnTo>
                      <a:pt x="8088" y="5169"/>
                    </a:lnTo>
                    <a:lnTo>
                      <a:pt x="8795" y="4733"/>
                    </a:lnTo>
                    <a:lnTo>
                      <a:pt x="8732" y="4675"/>
                    </a:lnTo>
                    <a:lnTo>
                      <a:pt x="9211" y="4172"/>
                    </a:lnTo>
                    <a:lnTo>
                      <a:pt x="9385" y="4225"/>
                    </a:lnTo>
                    <a:lnTo>
                      <a:pt x="9466" y="4337"/>
                    </a:lnTo>
                    <a:lnTo>
                      <a:pt x="9648" y="4112"/>
                    </a:lnTo>
                    <a:lnTo>
                      <a:pt x="9692" y="4091"/>
                    </a:lnTo>
                    <a:lnTo>
                      <a:pt x="9494" y="4058"/>
                    </a:lnTo>
                    <a:lnTo>
                      <a:pt x="9292" y="3984"/>
                    </a:lnTo>
                    <a:lnTo>
                      <a:pt x="9292" y="3766"/>
                    </a:lnTo>
                    <a:lnTo>
                      <a:pt x="9399" y="3669"/>
                    </a:lnTo>
                    <a:lnTo>
                      <a:pt x="9634" y="3669"/>
                    </a:lnTo>
                    <a:lnTo>
                      <a:pt x="9742" y="3721"/>
                    </a:lnTo>
                    <a:lnTo>
                      <a:pt x="9837" y="3932"/>
                    </a:lnTo>
                    <a:lnTo>
                      <a:pt x="9951" y="3912"/>
                    </a:lnTo>
                    <a:lnTo>
                      <a:pt x="9951" y="3894"/>
                    </a:lnTo>
                    <a:lnTo>
                      <a:pt x="9985" y="3906"/>
                    </a:lnTo>
                    <a:lnTo>
                      <a:pt x="10315" y="3849"/>
                    </a:lnTo>
                    <a:lnTo>
                      <a:pt x="10362" y="3669"/>
                    </a:lnTo>
                    <a:lnTo>
                      <a:pt x="10550" y="3721"/>
                    </a:lnTo>
                    <a:lnTo>
                      <a:pt x="10550" y="3916"/>
                    </a:lnTo>
                    <a:lnTo>
                      <a:pt x="10376" y="4051"/>
                    </a:lnTo>
                    <a:lnTo>
                      <a:pt x="10401" y="4267"/>
                    </a:lnTo>
                    <a:lnTo>
                      <a:pt x="10837" y="4416"/>
                    </a:lnTo>
                    <a:lnTo>
                      <a:pt x="11002" y="4472"/>
                    </a:lnTo>
                    <a:cubicBezTo>
                      <a:pt x="11002" y="4472"/>
                      <a:pt x="11003" y="4476"/>
                      <a:pt x="11003" y="4481"/>
                    </a:cubicBezTo>
                    <a:lnTo>
                      <a:pt x="11141" y="4468"/>
                    </a:lnTo>
                    <a:lnTo>
                      <a:pt x="11150" y="4178"/>
                    </a:lnTo>
                    <a:lnTo>
                      <a:pt x="10837" y="4018"/>
                    </a:lnTo>
                    <a:lnTo>
                      <a:pt x="10674" y="3936"/>
                    </a:lnTo>
                    <a:lnTo>
                      <a:pt x="10647" y="3797"/>
                    </a:lnTo>
                    <a:lnTo>
                      <a:pt x="10837" y="3725"/>
                    </a:lnTo>
                    <a:lnTo>
                      <a:pt x="11042" y="3646"/>
                    </a:lnTo>
                    <a:lnTo>
                      <a:pt x="11060" y="3225"/>
                    </a:lnTo>
                    <a:lnTo>
                      <a:pt x="10837" y="3073"/>
                    </a:lnTo>
                    <a:lnTo>
                      <a:pt x="10647" y="2945"/>
                    </a:lnTo>
                    <a:lnTo>
                      <a:pt x="10621" y="2234"/>
                    </a:lnTo>
                    <a:lnTo>
                      <a:pt x="10055" y="2544"/>
                    </a:lnTo>
                    <a:lnTo>
                      <a:pt x="9848" y="2544"/>
                    </a:lnTo>
                    <a:lnTo>
                      <a:pt x="9901" y="2003"/>
                    </a:lnTo>
                    <a:lnTo>
                      <a:pt x="9132" y="1800"/>
                    </a:lnTo>
                    <a:lnTo>
                      <a:pt x="8814" y="2068"/>
                    </a:lnTo>
                    <a:lnTo>
                      <a:pt x="8814" y="2887"/>
                    </a:lnTo>
                    <a:lnTo>
                      <a:pt x="8241" y="3090"/>
                    </a:lnTo>
                    <a:lnTo>
                      <a:pt x="8011" y="3623"/>
                    </a:lnTo>
                    <a:lnTo>
                      <a:pt x="7762" y="3669"/>
                    </a:lnTo>
                    <a:lnTo>
                      <a:pt x="7762" y="2986"/>
                    </a:lnTo>
                    <a:lnTo>
                      <a:pt x="7224" y="2903"/>
                    </a:lnTo>
                    <a:lnTo>
                      <a:pt x="6955" y="2707"/>
                    </a:lnTo>
                    <a:lnTo>
                      <a:pt x="6846" y="2264"/>
                    </a:lnTo>
                    <a:lnTo>
                      <a:pt x="7809" y="1634"/>
                    </a:lnTo>
                    <a:lnTo>
                      <a:pt x="8281" y="1475"/>
                    </a:lnTo>
                    <a:lnTo>
                      <a:pt x="8328" y="1829"/>
                    </a:lnTo>
                    <a:lnTo>
                      <a:pt x="8592" y="1813"/>
                    </a:lnTo>
                    <a:lnTo>
                      <a:pt x="8612" y="1634"/>
                    </a:lnTo>
                    <a:lnTo>
                      <a:pt x="8886" y="1591"/>
                    </a:lnTo>
                    <a:lnTo>
                      <a:pt x="8891" y="1529"/>
                    </a:lnTo>
                    <a:lnTo>
                      <a:pt x="8773" y="1475"/>
                    </a:lnTo>
                    <a:lnTo>
                      <a:pt x="8746" y="1287"/>
                    </a:lnTo>
                    <a:lnTo>
                      <a:pt x="9084" y="1256"/>
                    </a:lnTo>
                    <a:lnTo>
                      <a:pt x="9287" y="1019"/>
                    </a:lnTo>
                    <a:lnTo>
                      <a:pt x="9298" y="1002"/>
                    </a:lnTo>
                    <a:lnTo>
                      <a:pt x="9301" y="1002"/>
                    </a:lnTo>
                    <a:lnTo>
                      <a:pt x="9363" y="932"/>
                    </a:lnTo>
                    <a:lnTo>
                      <a:pt x="10073" y="831"/>
                    </a:lnTo>
                    <a:lnTo>
                      <a:pt x="10386" y="1129"/>
                    </a:lnTo>
                    <a:lnTo>
                      <a:pt x="9565" y="1617"/>
                    </a:lnTo>
                    <a:lnTo>
                      <a:pt x="10611" y="1893"/>
                    </a:lnTo>
                    <a:lnTo>
                      <a:pt x="10746" y="1502"/>
                    </a:lnTo>
                    <a:lnTo>
                      <a:pt x="10837" y="1502"/>
                    </a:lnTo>
                    <a:lnTo>
                      <a:pt x="11204" y="1502"/>
                    </a:lnTo>
                    <a:lnTo>
                      <a:pt x="11367" y="1161"/>
                    </a:lnTo>
                    <a:lnTo>
                      <a:pt x="11042" y="1071"/>
                    </a:lnTo>
                    <a:lnTo>
                      <a:pt x="11042" y="641"/>
                    </a:lnTo>
                    <a:lnTo>
                      <a:pt x="10837" y="539"/>
                    </a:lnTo>
                    <a:lnTo>
                      <a:pt x="10028" y="139"/>
                    </a:lnTo>
                    <a:lnTo>
                      <a:pt x="9327" y="229"/>
                    </a:lnTo>
                    <a:lnTo>
                      <a:pt x="8932" y="460"/>
                    </a:lnTo>
                    <a:lnTo>
                      <a:pt x="8959" y="1022"/>
                    </a:lnTo>
                    <a:lnTo>
                      <a:pt x="8546" y="952"/>
                    </a:lnTo>
                    <a:lnTo>
                      <a:pt x="8482" y="641"/>
                    </a:lnTo>
                    <a:lnTo>
                      <a:pt x="8878" y="241"/>
                    </a:lnTo>
                    <a:lnTo>
                      <a:pt x="8160" y="200"/>
                    </a:lnTo>
                    <a:lnTo>
                      <a:pt x="7953" y="270"/>
                    </a:lnTo>
                    <a:lnTo>
                      <a:pt x="7863" y="541"/>
                    </a:lnTo>
                    <a:lnTo>
                      <a:pt x="8133" y="591"/>
                    </a:lnTo>
                    <a:lnTo>
                      <a:pt x="8079" y="891"/>
                    </a:lnTo>
                    <a:lnTo>
                      <a:pt x="7621" y="922"/>
                    </a:lnTo>
                    <a:lnTo>
                      <a:pt x="7549" y="1122"/>
                    </a:lnTo>
                    <a:lnTo>
                      <a:pt x="6885" y="1142"/>
                    </a:lnTo>
                    <a:cubicBezTo>
                      <a:pt x="6885" y="1142"/>
                      <a:pt x="6867" y="722"/>
                      <a:pt x="6840" y="722"/>
                    </a:cubicBezTo>
                    <a:cubicBezTo>
                      <a:pt x="6813" y="722"/>
                      <a:pt x="7361" y="711"/>
                      <a:pt x="7361" y="711"/>
                    </a:cubicBezTo>
                    <a:lnTo>
                      <a:pt x="7756" y="280"/>
                    </a:lnTo>
                    <a:lnTo>
                      <a:pt x="7540" y="160"/>
                    </a:lnTo>
                    <a:lnTo>
                      <a:pt x="7254" y="470"/>
                    </a:lnTo>
                    <a:lnTo>
                      <a:pt x="6777" y="441"/>
                    </a:lnTo>
                    <a:lnTo>
                      <a:pt x="6489" y="0"/>
                    </a:lnTo>
                    <a:lnTo>
                      <a:pt x="5878" y="0"/>
                    </a:lnTo>
                    <a:close/>
                    <a:moveTo>
                      <a:pt x="868" y="5710"/>
                    </a:moveTo>
                    <a:lnTo>
                      <a:pt x="868" y="5704"/>
                    </a:lnTo>
                    <a:cubicBezTo>
                      <a:pt x="850" y="5751"/>
                      <a:pt x="834" y="5800"/>
                      <a:pt x="816" y="5848"/>
                    </a:cubicBezTo>
                    <a:cubicBezTo>
                      <a:pt x="834" y="5802"/>
                      <a:pt x="851" y="5755"/>
                      <a:pt x="868" y="5710"/>
                    </a:cubicBezTo>
                    <a:close/>
                    <a:moveTo>
                      <a:pt x="17957" y="1411"/>
                    </a:moveTo>
                    <a:lnTo>
                      <a:pt x="17841" y="1640"/>
                    </a:lnTo>
                    <a:cubicBezTo>
                      <a:pt x="17841" y="1640"/>
                      <a:pt x="17342" y="1858"/>
                      <a:pt x="17342" y="1858"/>
                    </a:cubicBezTo>
                    <a:lnTo>
                      <a:pt x="17133" y="2113"/>
                    </a:lnTo>
                    <a:lnTo>
                      <a:pt x="17181" y="2409"/>
                    </a:lnTo>
                    <a:lnTo>
                      <a:pt x="17438" y="2449"/>
                    </a:lnTo>
                    <a:lnTo>
                      <a:pt x="17593" y="2882"/>
                    </a:lnTo>
                    <a:lnTo>
                      <a:pt x="18036" y="2682"/>
                    </a:lnTo>
                    <a:lnTo>
                      <a:pt x="18109" y="3260"/>
                    </a:lnTo>
                    <a:lnTo>
                      <a:pt x="17976" y="3260"/>
                    </a:lnTo>
                    <a:lnTo>
                      <a:pt x="17611" y="3200"/>
                    </a:lnTo>
                    <a:lnTo>
                      <a:pt x="17207" y="3276"/>
                    </a:lnTo>
                    <a:lnTo>
                      <a:pt x="16817" y="3891"/>
                    </a:lnTo>
                    <a:lnTo>
                      <a:pt x="16258" y="3989"/>
                    </a:lnTo>
                    <a:lnTo>
                      <a:pt x="16177" y="4523"/>
                    </a:lnTo>
                    <a:lnTo>
                      <a:pt x="16413" y="4585"/>
                    </a:lnTo>
                    <a:lnTo>
                      <a:pt x="16345" y="4928"/>
                    </a:lnTo>
                    <a:lnTo>
                      <a:pt x="15790" y="4803"/>
                    </a:lnTo>
                    <a:lnTo>
                      <a:pt x="15281" y="4928"/>
                    </a:lnTo>
                    <a:lnTo>
                      <a:pt x="15173" y="5244"/>
                    </a:lnTo>
                    <a:lnTo>
                      <a:pt x="15261" y="5907"/>
                    </a:lnTo>
                    <a:lnTo>
                      <a:pt x="15560" y="6063"/>
                    </a:lnTo>
                    <a:lnTo>
                      <a:pt x="16061" y="6059"/>
                    </a:lnTo>
                    <a:lnTo>
                      <a:pt x="16399" y="6025"/>
                    </a:lnTo>
                    <a:lnTo>
                      <a:pt x="16503" y="5725"/>
                    </a:lnTo>
                    <a:lnTo>
                      <a:pt x="17032" y="4958"/>
                    </a:lnTo>
                    <a:lnTo>
                      <a:pt x="17380" y="5037"/>
                    </a:lnTo>
                    <a:lnTo>
                      <a:pt x="17722" y="4692"/>
                    </a:lnTo>
                    <a:lnTo>
                      <a:pt x="17786" y="4962"/>
                    </a:lnTo>
                    <a:lnTo>
                      <a:pt x="18631" y="5597"/>
                    </a:lnTo>
                    <a:lnTo>
                      <a:pt x="18528" y="5752"/>
                    </a:lnTo>
                    <a:lnTo>
                      <a:pt x="18147" y="5729"/>
                    </a:lnTo>
                    <a:lnTo>
                      <a:pt x="18294" y="5960"/>
                    </a:lnTo>
                    <a:lnTo>
                      <a:pt x="18528" y="6018"/>
                    </a:lnTo>
                    <a:lnTo>
                      <a:pt x="18801" y="5890"/>
                    </a:lnTo>
                    <a:lnTo>
                      <a:pt x="18797" y="5521"/>
                    </a:lnTo>
                    <a:lnTo>
                      <a:pt x="18918" y="5453"/>
                    </a:lnTo>
                    <a:lnTo>
                      <a:pt x="18821" y="5338"/>
                    </a:lnTo>
                    <a:lnTo>
                      <a:pt x="18258" y="4988"/>
                    </a:lnTo>
                    <a:lnTo>
                      <a:pt x="18109" y="4523"/>
                    </a:lnTo>
                    <a:lnTo>
                      <a:pt x="18578" y="4523"/>
                    </a:lnTo>
                    <a:lnTo>
                      <a:pt x="18726" y="4688"/>
                    </a:lnTo>
                    <a:lnTo>
                      <a:pt x="19130" y="5075"/>
                    </a:lnTo>
                    <a:lnTo>
                      <a:pt x="19147" y="5544"/>
                    </a:lnTo>
                    <a:lnTo>
                      <a:pt x="19564" y="6039"/>
                    </a:lnTo>
                    <a:lnTo>
                      <a:pt x="19720" y="5359"/>
                    </a:lnTo>
                    <a:lnTo>
                      <a:pt x="20009" y="5183"/>
                    </a:lnTo>
                    <a:lnTo>
                      <a:pt x="20063" y="5739"/>
                    </a:lnTo>
                    <a:lnTo>
                      <a:pt x="20346" y="6086"/>
                    </a:lnTo>
                    <a:lnTo>
                      <a:pt x="20884" y="6076"/>
                    </a:lnTo>
                    <a:cubicBezTo>
                      <a:pt x="20253" y="4268"/>
                      <a:pt x="19240" y="2672"/>
                      <a:pt x="17957" y="1411"/>
                    </a:cubicBezTo>
                    <a:close/>
                    <a:moveTo>
                      <a:pt x="10045" y="4377"/>
                    </a:moveTo>
                    <a:cubicBezTo>
                      <a:pt x="10045" y="4377"/>
                      <a:pt x="9923" y="4379"/>
                      <a:pt x="9923" y="4379"/>
                    </a:cubicBezTo>
                    <a:lnTo>
                      <a:pt x="9859" y="4564"/>
                    </a:lnTo>
                    <a:lnTo>
                      <a:pt x="9549" y="4564"/>
                    </a:lnTo>
                    <a:lnTo>
                      <a:pt x="9549" y="4743"/>
                    </a:lnTo>
                    <a:lnTo>
                      <a:pt x="9623" y="4743"/>
                    </a:lnTo>
                    <a:cubicBezTo>
                      <a:pt x="9623" y="4743"/>
                      <a:pt x="9626" y="4780"/>
                      <a:pt x="9633" y="4830"/>
                    </a:cubicBezTo>
                    <a:lnTo>
                      <a:pt x="9823" y="4812"/>
                    </a:lnTo>
                    <a:lnTo>
                      <a:pt x="9941" y="4730"/>
                    </a:lnTo>
                    <a:lnTo>
                      <a:pt x="9972" y="4564"/>
                    </a:lnTo>
                    <a:lnTo>
                      <a:pt x="10126" y="4548"/>
                    </a:lnTo>
                    <a:lnTo>
                      <a:pt x="10187" y="4409"/>
                    </a:lnTo>
                    <a:lnTo>
                      <a:pt x="10045" y="4377"/>
                    </a:lnTo>
                    <a:close/>
                    <a:moveTo>
                      <a:pt x="9226" y="4572"/>
                    </a:moveTo>
                    <a:cubicBezTo>
                      <a:pt x="9226" y="4572"/>
                      <a:pt x="9125" y="4712"/>
                      <a:pt x="9125" y="4712"/>
                    </a:cubicBezTo>
                    <a:lnTo>
                      <a:pt x="9113" y="4886"/>
                    </a:lnTo>
                    <a:lnTo>
                      <a:pt x="9337" y="4865"/>
                    </a:lnTo>
                    <a:lnTo>
                      <a:pt x="9360" y="4689"/>
                    </a:lnTo>
                    <a:lnTo>
                      <a:pt x="9226" y="4572"/>
                    </a:lnTo>
                    <a:close/>
                    <a:moveTo>
                      <a:pt x="17863" y="5981"/>
                    </a:moveTo>
                    <a:lnTo>
                      <a:pt x="16651" y="6087"/>
                    </a:lnTo>
                    <a:lnTo>
                      <a:pt x="16274" y="6314"/>
                    </a:lnTo>
                    <a:lnTo>
                      <a:pt x="15794" y="6314"/>
                    </a:lnTo>
                    <a:lnTo>
                      <a:pt x="15558" y="6287"/>
                    </a:lnTo>
                    <a:lnTo>
                      <a:pt x="14973" y="6649"/>
                    </a:lnTo>
                    <a:lnTo>
                      <a:pt x="14973" y="7330"/>
                    </a:lnTo>
                    <a:lnTo>
                      <a:pt x="13778" y="8291"/>
                    </a:lnTo>
                    <a:lnTo>
                      <a:pt x="13877" y="8703"/>
                    </a:lnTo>
                    <a:lnTo>
                      <a:pt x="14119" y="8703"/>
                    </a:lnTo>
                    <a:lnTo>
                      <a:pt x="14056" y="9092"/>
                    </a:lnTo>
                    <a:lnTo>
                      <a:pt x="13886" y="9163"/>
                    </a:lnTo>
                    <a:lnTo>
                      <a:pt x="13877" y="10185"/>
                    </a:lnTo>
                    <a:lnTo>
                      <a:pt x="14909" y="11497"/>
                    </a:lnTo>
                    <a:lnTo>
                      <a:pt x="15358" y="11497"/>
                    </a:lnTo>
                    <a:lnTo>
                      <a:pt x="15386" y="11417"/>
                    </a:lnTo>
                    <a:lnTo>
                      <a:pt x="16194" y="11417"/>
                    </a:lnTo>
                    <a:lnTo>
                      <a:pt x="16427" y="11176"/>
                    </a:lnTo>
                    <a:lnTo>
                      <a:pt x="16885" y="11176"/>
                    </a:lnTo>
                    <a:lnTo>
                      <a:pt x="17136" y="11456"/>
                    </a:lnTo>
                    <a:lnTo>
                      <a:pt x="17819" y="11536"/>
                    </a:lnTo>
                    <a:lnTo>
                      <a:pt x="17730" y="12548"/>
                    </a:lnTo>
                    <a:lnTo>
                      <a:pt x="18488" y="14041"/>
                    </a:lnTo>
                    <a:lnTo>
                      <a:pt x="18088" y="14892"/>
                    </a:lnTo>
                    <a:lnTo>
                      <a:pt x="18116" y="15293"/>
                    </a:lnTo>
                    <a:lnTo>
                      <a:pt x="18430" y="15644"/>
                    </a:lnTo>
                    <a:lnTo>
                      <a:pt x="18430" y="16607"/>
                    </a:lnTo>
                    <a:lnTo>
                      <a:pt x="18843" y="17226"/>
                    </a:lnTo>
                    <a:lnTo>
                      <a:pt x="18843" y="18029"/>
                    </a:lnTo>
                    <a:lnTo>
                      <a:pt x="19182" y="18029"/>
                    </a:lnTo>
                    <a:cubicBezTo>
                      <a:pt x="20693" y="15958"/>
                      <a:pt x="21600" y="13318"/>
                      <a:pt x="21600" y="10441"/>
                    </a:cubicBezTo>
                    <a:cubicBezTo>
                      <a:pt x="21600" y="9264"/>
                      <a:pt x="21447" y="8128"/>
                      <a:pt x="21165" y="7053"/>
                    </a:cubicBezTo>
                    <a:lnTo>
                      <a:pt x="21124" y="7095"/>
                    </a:lnTo>
                    <a:cubicBezTo>
                      <a:pt x="21124" y="7095"/>
                      <a:pt x="20262" y="7095"/>
                      <a:pt x="20262" y="7095"/>
                    </a:cubicBezTo>
                    <a:lnTo>
                      <a:pt x="19736" y="6658"/>
                    </a:lnTo>
                    <a:lnTo>
                      <a:pt x="19185" y="6718"/>
                    </a:lnTo>
                    <a:lnTo>
                      <a:pt x="19185" y="7095"/>
                    </a:lnTo>
                    <a:lnTo>
                      <a:pt x="19009" y="7095"/>
                    </a:lnTo>
                    <a:lnTo>
                      <a:pt x="18820" y="6944"/>
                    </a:lnTo>
                    <a:lnTo>
                      <a:pt x="17863" y="6674"/>
                    </a:lnTo>
                    <a:lnTo>
                      <a:pt x="17863" y="5981"/>
                    </a:lnTo>
                    <a:close/>
                    <a:moveTo>
                      <a:pt x="57" y="9260"/>
                    </a:moveTo>
                    <a:cubicBezTo>
                      <a:pt x="23" y="9647"/>
                      <a:pt x="0" y="10037"/>
                      <a:pt x="0" y="10434"/>
                    </a:cubicBezTo>
                    <a:cubicBezTo>
                      <a:pt x="0" y="15421"/>
                      <a:pt x="2723" y="19699"/>
                      <a:pt x="6601" y="21524"/>
                    </a:cubicBezTo>
                    <a:cubicBezTo>
                      <a:pt x="2729" y="19689"/>
                      <a:pt x="5" y="15404"/>
                      <a:pt x="5" y="10423"/>
                    </a:cubicBezTo>
                    <a:cubicBezTo>
                      <a:pt x="5" y="10031"/>
                      <a:pt x="24" y="9643"/>
                      <a:pt x="57" y="926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9" name="Shape 16871">
            <a:extLst>
              <a:ext uri="{FF2B5EF4-FFF2-40B4-BE49-F238E27FC236}">
                <a16:creationId xmlns:a16="http://schemas.microsoft.com/office/drawing/2014/main" id="{5A9D3477-7F85-42A0-99D1-54E7C39FC342}"/>
              </a:ext>
            </a:extLst>
          </p:cNvPr>
          <p:cNvSpPr/>
          <p:nvPr/>
        </p:nvSpPr>
        <p:spPr>
          <a:xfrm>
            <a:off x="6537815" y="1200080"/>
            <a:ext cx="1252864" cy="3282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algn="l">
              <a:lnSpc>
                <a:spcPct val="120000"/>
              </a:lnSpc>
              <a:defRPr sz="3000"/>
            </a:lvl1pPr>
          </a:lstStyle>
          <a:p>
            <a:r>
              <a:rPr lang="zh-CN" altLang="en-US" sz="1500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id-ID" sz="15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Shape 16872">
            <a:extLst>
              <a:ext uri="{FF2B5EF4-FFF2-40B4-BE49-F238E27FC236}">
                <a16:creationId xmlns:a16="http://schemas.microsoft.com/office/drawing/2014/main" id="{53CB4279-F052-4575-84FE-16E8C8DD7806}"/>
              </a:ext>
            </a:extLst>
          </p:cNvPr>
          <p:cNvSpPr/>
          <p:nvPr/>
        </p:nvSpPr>
        <p:spPr>
          <a:xfrm>
            <a:off x="6521770" y="1541259"/>
            <a:ext cx="1938661" cy="4667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25400" tIns="25400" rIns="25400" bIns="25400">
            <a:spAutoFit/>
          </a:bodyPr>
          <a:lstStyle>
            <a:lvl1pPr algn="l">
              <a:lnSpc>
                <a:spcPct val="150000"/>
              </a:lnSpc>
              <a:spcBef>
                <a:spcPts val="2500"/>
              </a:spcBef>
              <a:defRPr sz="2200" cap="none"/>
            </a:lvl1pPr>
          </a:lstStyle>
          <a:p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Shape 16873">
            <a:extLst>
              <a:ext uri="{FF2B5EF4-FFF2-40B4-BE49-F238E27FC236}">
                <a16:creationId xmlns:a16="http://schemas.microsoft.com/office/drawing/2014/main" id="{FC5964E9-3E49-4A81-8228-1E71699FF733}"/>
              </a:ext>
            </a:extLst>
          </p:cNvPr>
          <p:cNvSpPr/>
          <p:nvPr/>
        </p:nvSpPr>
        <p:spPr>
          <a:xfrm>
            <a:off x="6537815" y="3305109"/>
            <a:ext cx="1252864" cy="3282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algn="l">
              <a:lnSpc>
                <a:spcPct val="120000"/>
              </a:lnSpc>
              <a:defRPr sz="3000"/>
            </a:lvl1pPr>
          </a:lstStyle>
          <a:p>
            <a:r>
              <a:rPr lang="zh-CN" altLang="en-US" sz="1500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id-ID" sz="15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Shape 16874">
            <a:extLst>
              <a:ext uri="{FF2B5EF4-FFF2-40B4-BE49-F238E27FC236}">
                <a16:creationId xmlns:a16="http://schemas.microsoft.com/office/drawing/2014/main" id="{8FEE28B7-938C-4B57-8D48-3628E7DAED45}"/>
              </a:ext>
            </a:extLst>
          </p:cNvPr>
          <p:cNvSpPr/>
          <p:nvPr/>
        </p:nvSpPr>
        <p:spPr>
          <a:xfrm>
            <a:off x="6521770" y="3646287"/>
            <a:ext cx="2010669" cy="4667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25400" tIns="25400" rIns="25400" bIns="25400">
            <a:spAutoFit/>
          </a:bodyPr>
          <a:lstStyle>
            <a:lvl1pPr algn="l">
              <a:lnSpc>
                <a:spcPct val="150000"/>
              </a:lnSpc>
              <a:spcBef>
                <a:spcPts val="2500"/>
              </a:spcBef>
              <a:defRPr sz="2200" cap="none"/>
            </a:lvl1pPr>
          </a:lstStyle>
          <a:p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Shape 16875">
            <a:extLst>
              <a:ext uri="{FF2B5EF4-FFF2-40B4-BE49-F238E27FC236}">
                <a16:creationId xmlns:a16="http://schemas.microsoft.com/office/drawing/2014/main" id="{C2EF2F18-68DE-465A-B8B9-1D9D8AB4E0A2}"/>
              </a:ext>
            </a:extLst>
          </p:cNvPr>
          <p:cNvSpPr/>
          <p:nvPr/>
        </p:nvSpPr>
        <p:spPr>
          <a:xfrm>
            <a:off x="1351002" y="1187502"/>
            <a:ext cx="1252864" cy="2821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algn="r">
              <a:defRPr sz="3000"/>
            </a:lvl1pPr>
          </a:lstStyle>
          <a:p>
            <a:r>
              <a:rPr lang="zh-CN" altLang="en-US" sz="1500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id-ID" sz="15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Shape 16876">
            <a:extLst>
              <a:ext uri="{FF2B5EF4-FFF2-40B4-BE49-F238E27FC236}">
                <a16:creationId xmlns:a16="http://schemas.microsoft.com/office/drawing/2014/main" id="{E9B7E051-D9A5-4A7A-ACF2-9AACEC63B91D}"/>
              </a:ext>
            </a:extLst>
          </p:cNvPr>
          <p:cNvSpPr/>
          <p:nvPr/>
        </p:nvSpPr>
        <p:spPr>
          <a:xfrm>
            <a:off x="623358" y="1541259"/>
            <a:ext cx="1979032" cy="4667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25400" tIns="25400" rIns="25400" bIns="25400">
            <a:spAutoFit/>
          </a:bodyPr>
          <a:lstStyle>
            <a:lvl1pPr algn="r">
              <a:lnSpc>
                <a:spcPct val="150000"/>
              </a:lnSpc>
              <a:spcBef>
                <a:spcPts val="2500"/>
              </a:spcBef>
              <a:defRPr sz="2200" cap="none"/>
            </a:lvl1pPr>
          </a:lstStyle>
          <a:p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Shape 16877">
            <a:extLst>
              <a:ext uri="{FF2B5EF4-FFF2-40B4-BE49-F238E27FC236}">
                <a16:creationId xmlns:a16="http://schemas.microsoft.com/office/drawing/2014/main" id="{4C4E9948-D019-445D-840E-C5B2428D79F1}"/>
              </a:ext>
            </a:extLst>
          </p:cNvPr>
          <p:cNvSpPr/>
          <p:nvPr/>
        </p:nvSpPr>
        <p:spPr>
          <a:xfrm>
            <a:off x="1346239" y="3292530"/>
            <a:ext cx="1252864" cy="2821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lIns="25400" tIns="25400" rIns="25400" bIns="25400" anchor="ctr">
            <a:spAutoFit/>
          </a:bodyPr>
          <a:lstStyle>
            <a:lvl1pPr algn="r">
              <a:defRPr sz="3000"/>
            </a:lvl1pPr>
          </a:lstStyle>
          <a:p>
            <a:r>
              <a:rPr lang="zh-CN" altLang="en-US" sz="1500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  <a:endParaRPr lang="id-ID" sz="15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Shape 16878">
            <a:extLst>
              <a:ext uri="{FF2B5EF4-FFF2-40B4-BE49-F238E27FC236}">
                <a16:creationId xmlns:a16="http://schemas.microsoft.com/office/drawing/2014/main" id="{E7E6C5B2-FA39-4D0F-B1E3-867E4E7BCCDC}"/>
              </a:ext>
            </a:extLst>
          </p:cNvPr>
          <p:cNvSpPr/>
          <p:nvPr/>
        </p:nvSpPr>
        <p:spPr>
          <a:xfrm>
            <a:off x="623358" y="3646287"/>
            <a:ext cx="1979032" cy="4667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25400" tIns="25400" rIns="25400" bIns="25400">
            <a:spAutoFit/>
          </a:bodyPr>
          <a:lstStyle>
            <a:lvl1pPr algn="r">
              <a:lnSpc>
                <a:spcPct val="150000"/>
              </a:lnSpc>
              <a:spcBef>
                <a:spcPts val="2500"/>
              </a:spcBef>
              <a:defRPr sz="2200" cap="none"/>
            </a:lvl1pPr>
          </a:lstStyle>
          <a:p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sz="9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1204142" y="1442223"/>
            <a:ext cx="1922240" cy="528611"/>
            <a:chOff x="1204142" y="1568669"/>
            <a:chExt cx="1922240" cy="528611"/>
          </a:xfrm>
        </p:grpSpPr>
        <p:grpSp>
          <p:nvGrpSpPr>
            <p:cNvPr id="7" name="Group 16867">
              <a:extLst>
                <a:ext uri="{FF2B5EF4-FFF2-40B4-BE49-F238E27FC236}">
                  <a16:creationId xmlns:a16="http://schemas.microsoft.com/office/drawing/2014/main" id="{0A598418-2F02-44E7-88EF-8178CD2790DC}"/>
                </a:ext>
              </a:extLst>
            </p:cNvPr>
            <p:cNvGrpSpPr/>
            <p:nvPr/>
          </p:nvGrpSpPr>
          <p:grpSpPr>
            <a:xfrm flipH="1">
              <a:off x="1278819" y="1621029"/>
              <a:ext cx="1847563" cy="476251"/>
              <a:chOff x="0" y="0"/>
              <a:chExt cx="4926834" cy="1270000"/>
            </a:xfrm>
          </p:grpSpPr>
          <p:sp>
            <p:nvSpPr>
              <p:cNvPr id="23" name="Shape 16865">
                <a:extLst>
                  <a:ext uri="{FF2B5EF4-FFF2-40B4-BE49-F238E27FC236}">
                    <a16:creationId xmlns:a16="http://schemas.microsoft.com/office/drawing/2014/main" id="{37C67EBB-AF1B-4FED-BAD4-4CE916A21237}"/>
                  </a:ext>
                </a:extLst>
              </p:cNvPr>
              <p:cNvSpPr/>
              <p:nvPr/>
            </p:nvSpPr>
            <p:spPr>
              <a:xfrm flipV="1">
                <a:off x="0" y="0"/>
                <a:ext cx="1270000" cy="1270000"/>
              </a:xfrm>
              <a:prstGeom prst="line">
                <a:avLst/>
              </a:prstGeom>
              <a:noFill/>
              <a:ln w="3175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4" name="Shape 16866">
                <a:extLst>
                  <a:ext uri="{FF2B5EF4-FFF2-40B4-BE49-F238E27FC236}">
                    <a16:creationId xmlns:a16="http://schemas.microsoft.com/office/drawing/2014/main" id="{6B154C67-343C-40B6-98DD-4BB17F61C112}"/>
                  </a:ext>
                </a:extLst>
              </p:cNvPr>
              <p:cNvSpPr/>
              <p:nvPr/>
            </p:nvSpPr>
            <p:spPr>
              <a:xfrm>
                <a:off x="1253173" y="0"/>
                <a:ext cx="3673661" cy="0"/>
              </a:xfrm>
              <a:prstGeom prst="line">
                <a:avLst/>
              </a:prstGeom>
              <a:noFill/>
              <a:ln w="3175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7" name="Shape 16879">
              <a:extLst>
                <a:ext uri="{FF2B5EF4-FFF2-40B4-BE49-F238E27FC236}">
                  <a16:creationId xmlns:a16="http://schemas.microsoft.com/office/drawing/2014/main" id="{7BFD3747-D248-46AD-A1A4-D6941F4C1559}"/>
                </a:ext>
              </a:extLst>
            </p:cNvPr>
            <p:cNvSpPr/>
            <p:nvPr/>
          </p:nvSpPr>
          <p:spPr>
            <a:xfrm>
              <a:off x="1204142" y="1568669"/>
              <a:ext cx="94421" cy="94421"/>
            </a:xfrm>
            <a:prstGeom prst="ellipse">
              <a:avLst/>
            </a:prstGeom>
            <a:solidFill>
              <a:schemeClr val="accent4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endParaRPr sz="20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204142" y="3124355"/>
            <a:ext cx="1922240" cy="518788"/>
            <a:chOff x="1204142" y="3250801"/>
            <a:chExt cx="1922240" cy="518788"/>
          </a:xfrm>
        </p:grpSpPr>
        <p:grpSp>
          <p:nvGrpSpPr>
            <p:cNvPr id="8" name="Group 16870">
              <a:extLst>
                <a:ext uri="{FF2B5EF4-FFF2-40B4-BE49-F238E27FC236}">
                  <a16:creationId xmlns:a16="http://schemas.microsoft.com/office/drawing/2014/main" id="{923C0480-59BD-47F2-86C4-4A22EF2527C4}"/>
                </a:ext>
              </a:extLst>
            </p:cNvPr>
            <p:cNvGrpSpPr/>
            <p:nvPr/>
          </p:nvGrpSpPr>
          <p:grpSpPr>
            <a:xfrm rot="10800000">
              <a:off x="1278819" y="3250801"/>
              <a:ext cx="1847563" cy="476251"/>
              <a:chOff x="0" y="0"/>
              <a:chExt cx="4926834" cy="1270000"/>
            </a:xfrm>
          </p:grpSpPr>
          <p:sp>
            <p:nvSpPr>
              <p:cNvPr id="21" name="Shape 16868">
                <a:extLst>
                  <a:ext uri="{FF2B5EF4-FFF2-40B4-BE49-F238E27FC236}">
                    <a16:creationId xmlns:a16="http://schemas.microsoft.com/office/drawing/2014/main" id="{20931FD0-52B1-4D46-AA4E-DA87EEFDCC41}"/>
                  </a:ext>
                </a:extLst>
              </p:cNvPr>
              <p:cNvSpPr/>
              <p:nvPr/>
            </p:nvSpPr>
            <p:spPr>
              <a:xfrm flipV="1">
                <a:off x="0" y="0"/>
                <a:ext cx="1270000" cy="1270000"/>
              </a:xfrm>
              <a:prstGeom prst="line">
                <a:avLst/>
              </a:prstGeom>
              <a:noFill/>
              <a:ln w="3175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Shape 16869">
                <a:extLst>
                  <a:ext uri="{FF2B5EF4-FFF2-40B4-BE49-F238E27FC236}">
                    <a16:creationId xmlns:a16="http://schemas.microsoft.com/office/drawing/2014/main" id="{AAFE4DB8-F8F1-4F27-A1FE-17F0D0B44BA9}"/>
                  </a:ext>
                </a:extLst>
              </p:cNvPr>
              <p:cNvSpPr/>
              <p:nvPr/>
            </p:nvSpPr>
            <p:spPr>
              <a:xfrm>
                <a:off x="1253173" y="0"/>
                <a:ext cx="3673661" cy="0"/>
              </a:xfrm>
              <a:prstGeom prst="line">
                <a:avLst/>
              </a:prstGeom>
              <a:noFill/>
              <a:ln w="3175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8" name="Shape 16880">
              <a:extLst>
                <a:ext uri="{FF2B5EF4-FFF2-40B4-BE49-F238E27FC236}">
                  <a16:creationId xmlns:a16="http://schemas.microsoft.com/office/drawing/2014/main" id="{F5B77B90-4107-45AC-B34D-2ABDE7A205F7}"/>
                </a:ext>
              </a:extLst>
            </p:cNvPr>
            <p:cNvSpPr/>
            <p:nvPr/>
          </p:nvSpPr>
          <p:spPr>
            <a:xfrm>
              <a:off x="1204142" y="3675168"/>
              <a:ext cx="94421" cy="94421"/>
            </a:xfrm>
            <a:prstGeom prst="ellipse">
              <a:avLst/>
            </a:prstGeom>
            <a:solidFill>
              <a:schemeClr val="accent3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endParaRPr sz="20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040896" y="3124355"/>
            <a:ext cx="1874981" cy="518788"/>
            <a:chOff x="6040896" y="3250801"/>
            <a:chExt cx="1874981" cy="518788"/>
          </a:xfrm>
        </p:grpSpPr>
        <p:grpSp>
          <p:nvGrpSpPr>
            <p:cNvPr id="6" name="Group 16864">
              <a:extLst>
                <a:ext uri="{FF2B5EF4-FFF2-40B4-BE49-F238E27FC236}">
                  <a16:creationId xmlns:a16="http://schemas.microsoft.com/office/drawing/2014/main" id="{339FA00B-685B-46C6-924C-422FB511B9E6}"/>
                </a:ext>
              </a:extLst>
            </p:cNvPr>
            <p:cNvGrpSpPr/>
            <p:nvPr/>
          </p:nvGrpSpPr>
          <p:grpSpPr>
            <a:xfrm rot="10800000" flipH="1">
              <a:off x="6040896" y="3250801"/>
              <a:ext cx="1847563" cy="476251"/>
              <a:chOff x="0" y="0"/>
              <a:chExt cx="4926834" cy="1270000"/>
            </a:xfrm>
          </p:grpSpPr>
          <p:sp>
            <p:nvSpPr>
              <p:cNvPr id="25" name="Shape 16862">
                <a:extLst>
                  <a:ext uri="{FF2B5EF4-FFF2-40B4-BE49-F238E27FC236}">
                    <a16:creationId xmlns:a16="http://schemas.microsoft.com/office/drawing/2014/main" id="{5655E2DA-BC66-45C3-810F-24D624AD3CAF}"/>
                  </a:ext>
                </a:extLst>
              </p:cNvPr>
              <p:cNvSpPr/>
              <p:nvPr/>
            </p:nvSpPr>
            <p:spPr>
              <a:xfrm flipV="1">
                <a:off x="0" y="0"/>
                <a:ext cx="1270000" cy="1270000"/>
              </a:xfrm>
              <a:prstGeom prst="line">
                <a:avLst/>
              </a:prstGeom>
              <a:noFill/>
              <a:ln w="3175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Shape 16863">
                <a:extLst>
                  <a:ext uri="{FF2B5EF4-FFF2-40B4-BE49-F238E27FC236}">
                    <a16:creationId xmlns:a16="http://schemas.microsoft.com/office/drawing/2014/main" id="{5B1FCF7D-9E20-4BCE-9A5E-37906E44183F}"/>
                  </a:ext>
                </a:extLst>
              </p:cNvPr>
              <p:cNvSpPr/>
              <p:nvPr/>
            </p:nvSpPr>
            <p:spPr>
              <a:xfrm>
                <a:off x="1253173" y="0"/>
                <a:ext cx="3673661" cy="0"/>
              </a:xfrm>
              <a:prstGeom prst="line">
                <a:avLst/>
              </a:prstGeom>
              <a:noFill/>
              <a:ln w="3175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9" name="Shape 16881">
              <a:extLst>
                <a:ext uri="{FF2B5EF4-FFF2-40B4-BE49-F238E27FC236}">
                  <a16:creationId xmlns:a16="http://schemas.microsoft.com/office/drawing/2014/main" id="{C2E46F7C-0FF7-4EF4-9CFA-DCBC73191036}"/>
                </a:ext>
              </a:extLst>
            </p:cNvPr>
            <p:cNvSpPr/>
            <p:nvPr/>
          </p:nvSpPr>
          <p:spPr>
            <a:xfrm>
              <a:off x="7821456" y="3675168"/>
              <a:ext cx="94421" cy="94421"/>
            </a:xfrm>
            <a:prstGeom prst="ellipse">
              <a:avLst/>
            </a:prstGeom>
            <a:solidFill>
              <a:schemeClr val="accent2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endParaRPr sz="20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040896" y="1442223"/>
            <a:ext cx="1874981" cy="528611"/>
            <a:chOff x="6040896" y="1568669"/>
            <a:chExt cx="1874981" cy="528611"/>
          </a:xfrm>
        </p:grpSpPr>
        <p:grpSp>
          <p:nvGrpSpPr>
            <p:cNvPr id="5" name="Group 16861">
              <a:extLst>
                <a:ext uri="{FF2B5EF4-FFF2-40B4-BE49-F238E27FC236}">
                  <a16:creationId xmlns:a16="http://schemas.microsoft.com/office/drawing/2014/main" id="{B779C68B-54D7-4718-B675-566BFE27D102}"/>
                </a:ext>
              </a:extLst>
            </p:cNvPr>
            <p:cNvGrpSpPr/>
            <p:nvPr/>
          </p:nvGrpSpPr>
          <p:grpSpPr>
            <a:xfrm>
              <a:off x="6040896" y="1621029"/>
              <a:ext cx="1847563" cy="476251"/>
              <a:chOff x="0" y="0"/>
              <a:chExt cx="4926834" cy="1270000"/>
            </a:xfrm>
          </p:grpSpPr>
          <p:sp>
            <p:nvSpPr>
              <p:cNvPr id="27" name="Shape 16859">
                <a:extLst>
                  <a:ext uri="{FF2B5EF4-FFF2-40B4-BE49-F238E27FC236}">
                    <a16:creationId xmlns:a16="http://schemas.microsoft.com/office/drawing/2014/main" id="{88634240-9BB3-47DB-958E-5C926CA0DA35}"/>
                  </a:ext>
                </a:extLst>
              </p:cNvPr>
              <p:cNvSpPr/>
              <p:nvPr/>
            </p:nvSpPr>
            <p:spPr>
              <a:xfrm flipV="1">
                <a:off x="0" y="0"/>
                <a:ext cx="1270000" cy="1270000"/>
              </a:xfrm>
              <a:prstGeom prst="line">
                <a:avLst/>
              </a:prstGeom>
              <a:noFill/>
              <a:ln w="3175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Shape 16860">
                <a:extLst>
                  <a:ext uri="{FF2B5EF4-FFF2-40B4-BE49-F238E27FC236}">
                    <a16:creationId xmlns:a16="http://schemas.microsoft.com/office/drawing/2014/main" id="{4838282C-1672-47B5-95D1-DC32261428FB}"/>
                  </a:ext>
                </a:extLst>
              </p:cNvPr>
              <p:cNvSpPr/>
              <p:nvPr/>
            </p:nvSpPr>
            <p:spPr>
              <a:xfrm>
                <a:off x="1253173" y="0"/>
                <a:ext cx="3673661" cy="0"/>
              </a:xfrm>
              <a:prstGeom prst="line">
                <a:avLst/>
              </a:prstGeom>
              <a:noFill/>
              <a:ln w="3175" cap="flat">
                <a:solidFill>
                  <a:srgbClr val="A6AAA9"/>
                </a:solidFill>
                <a:prstDash val="solid"/>
                <a:miter lim="400000"/>
              </a:ln>
              <a:effectLst/>
            </p:spPr>
            <p:txBody>
              <a:bodyPr wrap="square" lIns="25400" tIns="25400" rIns="25400" bIns="25400" numCol="1" anchor="ctr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0" name="Shape 16882">
              <a:extLst>
                <a:ext uri="{FF2B5EF4-FFF2-40B4-BE49-F238E27FC236}">
                  <a16:creationId xmlns:a16="http://schemas.microsoft.com/office/drawing/2014/main" id="{E95FEDC7-C859-494A-A318-464A3DF254CD}"/>
                </a:ext>
              </a:extLst>
            </p:cNvPr>
            <p:cNvSpPr/>
            <p:nvPr/>
          </p:nvSpPr>
          <p:spPr>
            <a:xfrm>
              <a:off x="7821456" y="1568669"/>
              <a:ext cx="94421" cy="94421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19050" tIns="19050" rIns="19050" bIns="19050" anchor="ctr"/>
            <a:lstStyle/>
            <a:p>
              <a:endParaRPr sz="20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6" name="矩形 75">
            <a:extLst>
              <a:ext uri="{FF2B5EF4-FFF2-40B4-BE49-F238E27FC236}">
                <a16:creationId xmlns:a16="http://schemas.microsoft.com/office/drawing/2014/main" id="{A7CC67FD-3604-4980-92A7-15991BE6C324}"/>
              </a:ext>
            </a:extLst>
          </p:cNvPr>
          <p:cNvSpPr/>
          <p:nvPr/>
        </p:nvSpPr>
        <p:spPr>
          <a:xfrm>
            <a:off x="2996561" y="13183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0187AC"/>
                    </a:gs>
                    <a:gs pos="0">
                      <a:srgbClr val="08B9A8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319010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16391">
            <a:extLst>
              <a:ext uri="{FF2B5EF4-FFF2-40B4-BE49-F238E27FC236}">
                <a16:creationId xmlns:a16="http://schemas.microsoft.com/office/drawing/2014/main" id="{F39B4F9F-2299-42EB-A8C6-A95D3BDE9622}"/>
              </a:ext>
            </a:extLst>
          </p:cNvPr>
          <p:cNvSpPr/>
          <p:nvPr/>
        </p:nvSpPr>
        <p:spPr>
          <a:xfrm>
            <a:off x="6300192" y="2139702"/>
            <a:ext cx="1316569" cy="8185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9" y="7360"/>
                </a:moveTo>
                <a:cubicBezTo>
                  <a:pt x="18340" y="3662"/>
                  <a:pt x="16412" y="814"/>
                  <a:pt x="14071" y="814"/>
                </a:cubicBezTo>
                <a:cubicBezTo>
                  <a:pt x="12923" y="814"/>
                  <a:pt x="11913" y="1479"/>
                  <a:pt x="11110" y="2552"/>
                </a:cubicBezTo>
                <a:cubicBezTo>
                  <a:pt x="10352" y="999"/>
                  <a:pt x="9182" y="0"/>
                  <a:pt x="7873" y="0"/>
                </a:cubicBezTo>
                <a:cubicBezTo>
                  <a:pt x="5899" y="0"/>
                  <a:pt x="4247" y="2219"/>
                  <a:pt x="3856" y="5215"/>
                </a:cubicBezTo>
                <a:cubicBezTo>
                  <a:pt x="1699" y="5437"/>
                  <a:pt x="0" y="8285"/>
                  <a:pt x="0" y="11799"/>
                </a:cubicBezTo>
                <a:cubicBezTo>
                  <a:pt x="0" y="15460"/>
                  <a:pt x="1859" y="18456"/>
                  <a:pt x="4132" y="18456"/>
                </a:cubicBezTo>
                <a:cubicBezTo>
                  <a:pt x="4614" y="18456"/>
                  <a:pt x="5073" y="18308"/>
                  <a:pt x="5509" y="18049"/>
                </a:cubicBezTo>
                <a:cubicBezTo>
                  <a:pt x="6267" y="19714"/>
                  <a:pt x="7460" y="20786"/>
                  <a:pt x="8837" y="20786"/>
                </a:cubicBezTo>
                <a:cubicBezTo>
                  <a:pt x="9687" y="20786"/>
                  <a:pt x="10467" y="20379"/>
                  <a:pt x="11110" y="19677"/>
                </a:cubicBezTo>
                <a:cubicBezTo>
                  <a:pt x="11867" y="20860"/>
                  <a:pt x="12877" y="21600"/>
                  <a:pt x="13979" y="21600"/>
                </a:cubicBezTo>
                <a:cubicBezTo>
                  <a:pt x="15632" y="21600"/>
                  <a:pt x="17055" y="20010"/>
                  <a:pt x="17698" y="17753"/>
                </a:cubicBezTo>
                <a:cubicBezTo>
                  <a:pt x="17904" y="17827"/>
                  <a:pt x="18111" y="17864"/>
                  <a:pt x="18340" y="17864"/>
                </a:cubicBezTo>
                <a:cubicBezTo>
                  <a:pt x="20131" y="17864"/>
                  <a:pt x="21600" y="15497"/>
                  <a:pt x="21600" y="12575"/>
                </a:cubicBezTo>
                <a:cubicBezTo>
                  <a:pt x="21600" y="9838"/>
                  <a:pt x="20292" y="7619"/>
                  <a:pt x="18639" y="7360"/>
                </a:cubicBezTo>
                <a:close/>
                <a:moveTo>
                  <a:pt x="18639" y="7360"/>
                </a:moveTo>
                <a:cubicBezTo>
                  <a:pt x="18639" y="7360"/>
                  <a:pt x="18639" y="7360"/>
                  <a:pt x="18639" y="7360"/>
                </a:cubicBezTo>
              </a:path>
            </a:pathLst>
          </a:custGeom>
          <a:gradFill>
            <a:gsLst>
              <a:gs pos="0">
                <a:srgbClr val="D7D9E1"/>
              </a:gs>
              <a:gs pos="100000">
                <a:schemeClr val="bg1"/>
              </a:gs>
            </a:gsLst>
            <a:lin ang="5400000" scaled="1"/>
          </a:gra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200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302658" y="1270536"/>
            <a:ext cx="1781397" cy="2899352"/>
            <a:chOff x="5604188" y="1167594"/>
            <a:chExt cx="1781397" cy="2899352"/>
          </a:xfrm>
        </p:grpSpPr>
        <p:sp>
          <p:nvSpPr>
            <p:cNvPr id="21" name="Shape 16390">
              <a:extLst>
                <a:ext uri="{FF2B5EF4-FFF2-40B4-BE49-F238E27FC236}">
                  <a16:creationId xmlns:a16="http://schemas.microsoft.com/office/drawing/2014/main" id="{911F61FC-BDE4-4B33-A98C-682CDE6AE927}"/>
                </a:ext>
              </a:extLst>
            </p:cNvPr>
            <p:cNvSpPr/>
            <p:nvPr/>
          </p:nvSpPr>
          <p:spPr>
            <a:xfrm>
              <a:off x="6290595" y="2036400"/>
              <a:ext cx="953845" cy="1575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wrap="square" lIns="25400" tIns="25400" rIns="25400" bIns="25400" numCol="1" anchor="ctr">
              <a:noAutofit/>
            </a:bodyPr>
            <a:lstStyle>
              <a:lvl1pPr>
                <a:defRPr sz="2700" cap="none" spc="0">
                  <a:solidFill>
                    <a:srgbClr val="FFFFFF"/>
                  </a:solidFill>
                </a:defRPr>
              </a:lvl1pPr>
            </a:lstStyle>
            <a:p>
              <a:r>
                <a:rPr sz="1350">
                  <a:latin typeface="+mn-lt"/>
                  <a:ea typeface="+mn-ea"/>
                  <a:cs typeface="+mn-ea"/>
                  <a:sym typeface="+mn-lt"/>
                </a:rPr>
                <a:t>Write here</a:t>
              </a:r>
            </a:p>
          </p:txBody>
        </p:sp>
        <p:grpSp>
          <p:nvGrpSpPr>
            <p:cNvPr id="23" name="Group 16399">
              <a:extLst>
                <a:ext uri="{FF2B5EF4-FFF2-40B4-BE49-F238E27FC236}">
                  <a16:creationId xmlns:a16="http://schemas.microsoft.com/office/drawing/2014/main" id="{1C669319-71A6-41DD-B6D5-D643E0FF8B23}"/>
                </a:ext>
              </a:extLst>
            </p:cNvPr>
            <p:cNvGrpSpPr/>
            <p:nvPr/>
          </p:nvGrpSpPr>
          <p:grpSpPr>
            <a:xfrm>
              <a:off x="6171722" y="3557955"/>
              <a:ext cx="661297" cy="508991"/>
              <a:chOff x="0" y="0"/>
              <a:chExt cx="1763458" cy="1357305"/>
            </a:xfrm>
          </p:grpSpPr>
          <p:sp>
            <p:nvSpPr>
              <p:cNvPr id="34" name="Shape 16392">
                <a:extLst>
                  <a:ext uri="{FF2B5EF4-FFF2-40B4-BE49-F238E27FC236}">
                    <a16:creationId xmlns:a16="http://schemas.microsoft.com/office/drawing/2014/main" id="{9C900B4D-3713-44ED-9A30-0D42F9430003}"/>
                  </a:ext>
                </a:extLst>
              </p:cNvPr>
              <p:cNvSpPr/>
              <p:nvPr/>
            </p:nvSpPr>
            <p:spPr>
              <a:xfrm>
                <a:off x="293909" y="168820"/>
                <a:ext cx="1174621" cy="118664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91" y="0"/>
                    </a:moveTo>
                    <a:lnTo>
                      <a:pt x="0" y="5416"/>
                    </a:lnTo>
                    <a:lnTo>
                      <a:pt x="0" y="16232"/>
                    </a:lnTo>
                    <a:lnTo>
                      <a:pt x="10791" y="21600"/>
                    </a:lnTo>
                    <a:lnTo>
                      <a:pt x="21600" y="16232"/>
                    </a:lnTo>
                    <a:lnTo>
                      <a:pt x="21600" y="5416"/>
                    </a:lnTo>
                    <a:lnTo>
                      <a:pt x="10791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Shape 16393">
                <a:extLst>
                  <a:ext uri="{FF2B5EF4-FFF2-40B4-BE49-F238E27FC236}">
                    <a16:creationId xmlns:a16="http://schemas.microsoft.com/office/drawing/2014/main" id="{F1A66918-69CA-4F97-A07A-B2F6F73D38AC}"/>
                  </a:ext>
                </a:extLst>
              </p:cNvPr>
              <p:cNvSpPr/>
              <p:nvPr/>
            </p:nvSpPr>
            <p:spPr>
              <a:xfrm>
                <a:off x="293910" y="168818"/>
                <a:ext cx="588837" cy="6783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97"/>
                    </a:moveTo>
                    <a:lnTo>
                      <a:pt x="21525" y="0"/>
                    </a:lnTo>
                    <a:lnTo>
                      <a:pt x="112" y="10849"/>
                    </a:lnTo>
                    <a:lnTo>
                      <a:pt x="0" y="10849"/>
                    </a:lnTo>
                    <a:lnTo>
                      <a:pt x="0" y="10849"/>
                    </a:lnTo>
                    <a:lnTo>
                      <a:pt x="0" y="10849"/>
                    </a:lnTo>
                    <a:lnTo>
                      <a:pt x="112" y="10849"/>
                    </a:lnTo>
                    <a:lnTo>
                      <a:pt x="21525" y="21600"/>
                    </a:lnTo>
                    <a:lnTo>
                      <a:pt x="21600" y="21600"/>
                    </a:lnTo>
                    <a:lnTo>
                      <a:pt x="21600" y="97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Shape 16394">
                <a:extLst>
                  <a:ext uri="{FF2B5EF4-FFF2-40B4-BE49-F238E27FC236}">
                    <a16:creationId xmlns:a16="http://schemas.microsoft.com/office/drawing/2014/main" id="{4FB386C0-AA64-4818-8037-D1D0972BA139}"/>
                  </a:ext>
                </a:extLst>
              </p:cNvPr>
              <p:cNvSpPr/>
              <p:nvPr/>
            </p:nvSpPr>
            <p:spPr>
              <a:xfrm>
                <a:off x="0" y="0"/>
                <a:ext cx="880712" cy="5095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443"/>
                    </a:moveTo>
                    <a:lnTo>
                      <a:pt x="7208" y="21600"/>
                    </a:lnTo>
                    <a:lnTo>
                      <a:pt x="21600" y="7157"/>
                    </a:lnTo>
                    <a:lnTo>
                      <a:pt x="14442" y="0"/>
                    </a:lnTo>
                    <a:lnTo>
                      <a:pt x="0" y="1444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Shape 16395">
                <a:extLst>
                  <a:ext uri="{FF2B5EF4-FFF2-40B4-BE49-F238E27FC236}">
                    <a16:creationId xmlns:a16="http://schemas.microsoft.com/office/drawing/2014/main" id="{7219ECF8-0A3E-4D45-B26D-4A4B19EC3319}"/>
                  </a:ext>
                </a:extLst>
              </p:cNvPr>
              <p:cNvSpPr/>
              <p:nvPr/>
            </p:nvSpPr>
            <p:spPr>
              <a:xfrm>
                <a:off x="882745" y="0"/>
                <a:ext cx="880713" cy="5095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4443"/>
                    </a:moveTo>
                    <a:lnTo>
                      <a:pt x="14367" y="21600"/>
                    </a:lnTo>
                    <a:lnTo>
                      <a:pt x="0" y="7286"/>
                    </a:lnTo>
                    <a:lnTo>
                      <a:pt x="7158" y="0"/>
                    </a:lnTo>
                    <a:lnTo>
                      <a:pt x="21600" y="14443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Shape 16396">
                <a:extLst>
                  <a:ext uri="{FF2B5EF4-FFF2-40B4-BE49-F238E27FC236}">
                    <a16:creationId xmlns:a16="http://schemas.microsoft.com/office/drawing/2014/main" id="{516D0873-DF08-45AB-A6F1-6283F43A91A1}"/>
                  </a:ext>
                </a:extLst>
              </p:cNvPr>
              <p:cNvSpPr/>
              <p:nvPr/>
            </p:nvSpPr>
            <p:spPr>
              <a:xfrm>
                <a:off x="293910" y="509510"/>
                <a:ext cx="588837" cy="8477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2" y="0"/>
                    </a:moveTo>
                    <a:lnTo>
                      <a:pt x="0" y="0"/>
                    </a:lnTo>
                    <a:lnTo>
                      <a:pt x="0" y="14436"/>
                    </a:lnTo>
                    <a:lnTo>
                      <a:pt x="21525" y="21600"/>
                    </a:lnTo>
                    <a:lnTo>
                      <a:pt x="21600" y="21600"/>
                    </a:lnTo>
                    <a:lnTo>
                      <a:pt x="21441" y="8579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Shape 16397">
                <a:extLst>
                  <a:ext uri="{FF2B5EF4-FFF2-40B4-BE49-F238E27FC236}">
                    <a16:creationId xmlns:a16="http://schemas.microsoft.com/office/drawing/2014/main" id="{459C36F7-B43B-494C-94D3-FAE10898DDD2}"/>
                  </a:ext>
                </a:extLst>
              </p:cNvPr>
              <p:cNvSpPr/>
              <p:nvPr/>
            </p:nvSpPr>
            <p:spPr>
              <a:xfrm>
                <a:off x="0" y="509510"/>
                <a:ext cx="882747" cy="5095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7157"/>
                    </a:moveTo>
                    <a:lnTo>
                      <a:pt x="7192" y="0"/>
                    </a:lnTo>
                    <a:lnTo>
                      <a:pt x="21600" y="14314"/>
                    </a:lnTo>
                    <a:lnTo>
                      <a:pt x="14408" y="21600"/>
                    </a:lnTo>
                    <a:lnTo>
                      <a:pt x="0" y="715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Shape 16398">
                <a:extLst>
                  <a:ext uri="{FF2B5EF4-FFF2-40B4-BE49-F238E27FC236}">
                    <a16:creationId xmlns:a16="http://schemas.microsoft.com/office/drawing/2014/main" id="{26B6BEEB-3037-4F4C-94D7-C71F975490B3}"/>
                  </a:ext>
                </a:extLst>
              </p:cNvPr>
              <p:cNvSpPr/>
              <p:nvPr/>
            </p:nvSpPr>
            <p:spPr>
              <a:xfrm>
                <a:off x="882745" y="509510"/>
                <a:ext cx="880713" cy="5095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7157"/>
                    </a:moveTo>
                    <a:lnTo>
                      <a:pt x="14367" y="0"/>
                    </a:lnTo>
                    <a:lnTo>
                      <a:pt x="0" y="14314"/>
                    </a:lnTo>
                    <a:lnTo>
                      <a:pt x="7158" y="21600"/>
                    </a:lnTo>
                    <a:lnTo>
                      <a:pt x="21600" y="7157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4" name="Shape 16400">
              <a:extLst>
                <a:ext uri="{FF2B5EF4-FFF2-40B4-BE49-F238E27FC236}">
                  <a16:creationId xmlns:a16="http://schemas.microsoft.com/office/drawing/2014/main" id="{862E2660-D1F2-4E8F-B618-8BAF0FC7E784}"/>
                </a:ext>
              </a:extLst>
            </p:cNvPr>
            <p:cNvSpPr/>
            <p:nvPr/>
          </p:nvSpPr>
          <p:spPr>
            <a:xfrm>
              <a:off x="6501595" y="3070667"/>
              <a:ext cx="0" cy="694909"/>
            </a:xfrm>
            <a:prstGeom prst="line">
              <a:avLst/>
            </a:prstGeom>
            <a:noFill/>
            <a:ln w="9525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>
                <a:defRPr sz="3200" cap="none">
                  <a:solidFill>
                    <a:srgbClr val="000000"/>
                  </a:solidFill>
                </a:defRPr>
              </a:pPr>
              <a:endParaRPr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Shape 16401">
              <a:extLst>
                <a:ext uri="{FF2B5EF4-FFF2-40B4-BE49-F238E27FC236}">
                  <a16:creationId xmlns:a16="http://schemas.microsoft.com/office/drawing/2014/main" id="{DC6085F9-A7E3-43D2-9263-1ACEF2CCE5FF}"/>
                </a:ext>
              </a:extLst>
            </p:cNvPr>
            <p:cNvSpPr/>
            <p:nvPr/>
          </p:nvSpPr>
          <p:spPr>
            <a:xfrm flipH="1">
              <a:off x="6512539" y="3196354"/>
              <a:ext cx="283620" cy="566404"/>
            </a:xfrm>
            <a:prstGeom prst="line">
              <a:avLst/>
            </a:prstGeom>
            <a:noFill/>
            <a:ln w="9525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>
                <a:defRPr sz="3200" cap="none">
                  <a:solidFill>
                    <a:srgbClr val="000000"/>
                  </a:solidFill>
                </a:defRPr>
              </a:pPr>
              <a:endParaRPr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Shape 16402">
              <a:extLst>
                <a:ext uri="{FF2B5EF4-FFF2-40B4-BE49-F238E27FC236}">
                  <a16:creationId xmlns:a16="http://schemas.microsoft.com/office/drawing/2014/main" id="{F7D3175A-8A05-4E63-8337-5D721AF14873}"/>
                </a:ext>
              </a:extLst>
            </p:cNvPr>
            <p:cNvSpPr/>
            <p:nvPr/>
          </p:nvSpPr>
          <p:spPr>
            <a:xfrm>
              <a:off x="6219483" y="3196354"/>
              <a:ext cx="275708" cy="570138"/>
            </a:xfrm>
            <a:prstGeom prst="line">
              <a:avLst/>
            </a:prstGeom>
            <a:noFill/>
            <a:ln w="9525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>
                <a:defRPr sz="3200" cap="none">
                  <a:solidFill>
                    <a:srgbClr val="000000"/>
                  </a:solidFill>
                </a:defRPr>
              </a:pPr>
              <a:endParaRPr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Shape 16403">
              <a:extLst>
                <a:ext uri="{FF2B5EF4-FFF2-40B4-BE49-F238E27FC236}">
                  <a16:creationId xmlns:a16="http://schemas.microsoft.com/office/drawing/2014/main" id="{8AD2931E-BDDC-4231-BEF5-CB08ED42F0B9}"/>
                </a:ext>
              </a:extLst>
            </p:cNvPr>
            <p:cNvSpPr/>
            <p:nvPr/>
          </p:nvSpPr>
          <p:spPr>
            <a:xfrm>
              <a:off x="6486910" y="3748910"/>
              <a:ext cx="30922" cy="30922"/>
            </a:xfrm>
            <a:prstGeom prst="ellipse">
              <a:avLst/>
            </a:prstGeom>
            <a:solidFill>
              <a:srgbClr val="282828"/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>
                <a:defRPr sz="3200" cap="none">
                  <a:solidFill>
                    <a:srgbClr val="FFFFFF"/>
                  </a:solidFill>
                </a:defRPr>
              </a:pPr>
              <a:endParaRPr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8" name="Group 16408">
              <a:extLst>
                <a:ext uri="{FF2B5EF4-FFF2-40B4-BE49-F238E27FC236}">
                  <a16:creationId xmlns:a16="http://schemas.microsoft.com/office/drawing/2014/main" id="{B66721D6-934D-4DD5-AF02-FF5A76F429E2}"/>
                </a:ext>
              </a:extLst>
            </p:cNvPr>
            <p:cNvGrpSpPr/>
            <p:nvPr/>
          </p:nvGrpSpPr>
          <p:grpSpPr>
            <a:xfrm>
              <a:off x="5604188" y="1167594"/>
              <a:ext cx="1781397" cy="2192685"/>
              <a:chOff x="-56142" y="0"/>
              <a:chExt cx="4750391" cy="5847146"/>
            </a:xfrm>
          </p:grpSpPr>
          <p:sp>
            <p:nvSpPr>
              <p:cNvPr id="30" name="Shape 16404">
                <a:extLst>
                  <a:ext uri="{FF2B5EF4-FFF2-40B4-BE49-F238E27FC236}">
                    <a16:creationId xmlns:a16="http://schemas.microsoft.com/office/drawing/2014/main" id="{55D75EAF-19F9-4EF4-AAEF-EE220A7D8CAA}"/>
                  </a:ext>
                </a:extLst>
              </p:cNvPr>
              <p:cNvSpPr/>
              <p:nvPr/>
            </p:nvSpPr>
            <p:spPr>
              <a:xfrm>
                <a:off x="2332248" y="0"/>
                <a:ext cx="1826461" cy="5847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0" y="21600"/>
                    </a:lnTo>
                    <a:lnTo>
                      <a:pt x="635" y="21554"/>
                    </a:lnTo>
                    <a:lnTo>
                      <a:pt x="1173" y="21493"/>
                    </a:lnTo>
                    <a:lnTo>
                      <a:pt x="1710" y="21386"/>
                    </a:lnTo>
                    <a:lnTo>
                      <a:pt x="2199" y="21264"/>
                    </a:lnTo>
                    <a:lnTo>
                      <a:pt x="2199" y="21264"/>
                    </a:lnTo>
                    <a:lnTo>
                      <a:pt x="2639" y="21112"/>
                    </a:lnTo>
                    <a:lnTo>
                      <a:pt x="2981" y="20944"/>
                    </a:lnTo>
                    <a:lnTo>
                      <a:pt x="2981" y="20944"/>
                    </a:lnTo>
                    <a:lnTo>
                      <a:pt x="3176" y="20760"/>
                    </a:lnTo>
                    <a:lnTo>
                      <a:pt x="3323" y="20562"/>
                    </a:lnTo>
                    <a:lnTo>
                      <a:pt x="9285" y="13433"/>
                    </a:lnTo>
                    <a:lnTo>
                      <a:pt x="9285" y="13433"/>
                    </a:lnTo>
                    <a:lnTo>
                      <a:pt x="9676" y="12914"/>
                    </a:lnTo>
                    <a:lnTo>
                      <a:pt x="9676" y="12914"/>
                    </a:lnTo>
                    <a:lnTo>
                      <a:pt x="10018" y="12426"/>
                    </a:lnTo>
                    <a:lnTo>
                      <a:pt x="10311" y="11937"/>
                    </a:lnTo>
                    <a:lnTo>
                      <a:pt x="10605" y="11418"/>
                    </a:lnTo>
                    <a:lnTo>
                      <a:pt x="10800" y="10899"/>
                    </a:lnTo>
                    <a:lnTo>
                      <a:pt x="10947" y="10365"/>
                    </a:lnTo>
                    <a:lnTo>
                      <a:pt x="11044" y="9800"/>
                    </a:lnTo>
                    <a:lnTo>
                      <a:pt x="11142" y="9235"/>
                    </a:lnTo>
                    <a:lnTo>
                      <a:pt x="11142" y="8655"/>
                    </a:lnTo>
                    <a:lnTo>
                      <a:pt x="11142" y="8655"/>
                    </a:lnTo>
                    <a:lnTo>
                      <a:pt x="11093" y="7785"/>
                    </a:lnTo>
                    <a:lnTo>
                      <a:pt x="10947" y="6930"/>
                    </a:lnTo>
                    <a:lnTo>
                      <a:pt x="10653" y="6106"/>
                    </a:lnTo>
                    <a:lnTo>
                      <a:pt x="10507" y="5709"/>
                    </a:lnTo>
                    <a:lnTo>
                      <a:pt x="10311" y="5327"/>
                    </a:lnTo>
                    <a:lnTo>
                      <a:pt x="10067" y="4946"/>
                    </a:lnTo>
                    <a:lnTo>
                      <a:pt x="9823" y="4580"/>
                    </a:lnTo>
                    <a:lnTo>
                      <a:pt x="9529" y="4213"/>
                    </a:lnTo>
                    <a:lnTo>
                      <a:pt x="9236" y="3862"/>
                    </a:lnTo>
                    <a:lnTo>
                      <a:pt x="8894" y="3511"/>
                    </a:lnTo>
                    <a:lnTo>
                      <a:pt x="8552" y="3175"/>
                    </a:lnTo>
                    <a:lnTo>
                      <a:pt x="8161" y="2839"/>
                    </a:lnTo>
                    <a:lnTo>
                      <a:pt x="7721" y="2519"/>
                    </a:lnTo>
                    <a:lnTo>
                      <a:pt x="7721" y="2519"/>
                    </a:lnTo>
                    <a:lnTo>
                      <a:pt x="7330" y="2229"/>
                    </a:lnTo>
                    <a:lnTo>
                      <a:pt x="6939" y="1954"/>
                    </a:lnTo>
                    <a:lnTo>
                      <a:pt x="6500" y="1710"/>
                    </a:lnTo>
                    <a:lnTo>
                      <a:pt x="6060" y="1465"/>
                    </a:lnTo>
                    <a:lnTo>
                      <a:pt x="5620" y="1252"/>
                    </a:lnTo>
                    <a:lnTo>
                      <a:pt x="5131" y="1053"/>
                    </a:lnTo>
                    <a:lnTo>
                      <a:pt x="4691" y="870"/>
                    </a:lnTo>
                    <a:lnTo>
                      <a:pt x="4203" y="702"/>
                    </a:lnTo>
                    <a:lnTo>
                      <a:pt x="3714" y="550"/>
                    </a:lnTo>
                    <a:lnTo>
                      <a:pt x="3225" y="427"/>
                    </a:lnTo>
                    <a:lnTo>
                      <a:pt x="2737" y="321"/>
                    </a:lnTo>
                    <a:lnTo>
                      <a:pt x="2199" y="229"/>
                    </a:lnTo>
                    <a:lnTo>
                      <a:pt x="1662" y="153"/>
                    </a:lnTo>
                    <a:lnTo>
                      <a:pt x="1124" y="92"/>
                    </a:lnTo>
                    <a:lnTo>
                      <a:pt x="586" y="46"/>
                    </a:lnTo>
                    <a:lnTo>
                      <a:pt x="0" y="3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47" y="0"/>
                    </a:lnTo>
                    <a:lnTo>
                      <a:pt x="147" y="0"/>
                    </a:lnTo>
                    <a:lnTo>
                      <a:pt x="684" y="15"/>
                    </a:lnTo>
                    <a:lnTo>
                      <a:pt x="1222" y="31"/>
                    </a:lnTo>
                    <a:lnTo>
                      <a:pt x="1222" y="31"/>
                    </a:lnTo>
                    <a:lnTo>
                      <a:pt x="2199" y="61"/>
                    </a:lnTo>
                    <a:lnTo>
                      <a:pt x="3176" y="107"/>
                    </a:lnTo>
                    <a:lnTo>
                      <a:pt x="4154" y="168"/>
                    </a:lnTo>
                    <a:lnTo>
                      <a:pt x="5131" y="260"/>
                    </a:lnTo>
                    <a:lnTo>
                      <a:pt x="6060" y="351"/>
                    </a:lnTo>
                    <a:lnTo>
                      <a:pt x="6939" y="473"/>
                    </a:lnTo>
                    <a:lnTo>
                      <a:pt x="7868" y="595"/>
                    </a:lnTo>
                    <a:lnTo>
                      <a:pt x="8748" y="748"/>
                    </a:lnTo>
                    <a:lnTo>
                      <a:pt x="9578" y="916"/>
                    </a:lnTo>
                    <a:lnTo>
                      <a:pt x="10458" y="1099"/>
                    </a:lnTo>
                    <a:lnTo>
                      <a:pt x="11240" y="1282"/>
                    </a:lnTo>
                    <a:lnTo>
                      <a:pt x="12071" y="1496"/>
                    </a:lnTo>
                    <a:lnTo>
                      <a:pt x="12852" y="1725"/>
                    </a:lnTo>
                    <a:lnTo>
                      <a:pt x="13634" y="1969"/>
                    </a:lnTo>
                    <a:lnTo>
                      <a:pt x="14367" y="2244"/>
                    </a:lnTo>
                    <a:lnTo>
                      <a:pt x="15100" y="2519"/>
                    </a:lnTo>
                    <a:lnTo>
                      <a:pt x="15100" y="2519"/>
                    </a:lnTo>
                    <a:lnTo>
                      <a:pt x="15931" y="2839"/>
                    </a:lnTo>
                    <a:lnTo>
                      <a:pt x="16664" y="3160"/>
                    </a:lnTo>
                    <a:lnTo>
                      <a:pt x="17348" y="3496"/>
                    </a:lnTo>
                    <a:lnTo>
                      <a:pt x="17984" y="3847"/>
                    </a:lnTo>
                    <a:lnTo>
                      <a:pt x="18570" y="4198"/>
                    </a:lnTo>
                    <a:lnTo>
                      <a:pt x="19108" y="4564"/>
                    </a:lnTo>
                    <a:lnTo>
                      <a:pt x="19548" y="4931"/>
                    </a:lnTo>
                    <a:lnTo>
                      <a:pt x="19987" y="5312"/>
                    </a:lnTo>
                    <a:lnTo>
                      <a:pt x="20378" y="5694"/>
                    </a:lnTo>
                    <a:lnTo>
                      <a:pt x="20720" y="6091"/>
                    </a:lnTo>
                    <a:lnTo>
                      <a:pt x="20965" y="6488"/>
                    </a:lnTo>
                    <a:lnTo>
                      <a:pt x="21209" y="6900"/>
                    </a:lnTo>
                    <a:lnTo>
                      <a:pt x="21405" y="7327"/>
                    </a:lnTo>
                    <a:lnTo>
                      <a:pt x="21502" y="7755"/>
                    </a:lnTo>
                    <a:lnTo>
                      <a:pt x="21600" y="8182"/>
                    </a:lnTo>
                    <a:lnTo>
                      <a:pt x="21600" y="8640"/>
                    </a:lnTo>
                    <a:lnTo>
                      <a:pt x="21600" y="8640"/>
                    </a:lnTo>
                    <a:lnTo>
                      <a:pt x="21600" y="9220"/>
                    </a:lnTo>
                    <a:lnTo>
                      <a:pt x="21453" y="9785"/>
                    </a:lnTo>
                    <a:lnTo>
                      <a:pt x="21209" y="10334"/>
                    </a:lnTo>
                    <a:lnTo>
                      <a:pt x="20916" y="10869"/>
                    </a:lnTo>
                    <a:lnTo>
                      <a:pt x="20525" y="11403"/>
                    </a:lnTo>
                    <a:lnTo>
                      <a:pt x="20036" y="11907"/>
                    </a:lnTo>
                    <a:lnTo>
                      <a:pt x="19450" y="12410"/>
                    </a:lnTo>
                    <a:lnTo>
                      <a:pt x="18814" y="12899"/>
                    </a:lnTo>
                    <a:lnTo>
                      <a:pt x="18814" y="12899"/>
                    </a:lnTo>
                    <a:lnTo>
                      <a:pt x="18033" y="13403"/>
                    </a:lnTo>
                    <a:lnTo>
                      <a:pt x="6695" y="20562"/>
                    </a:lnTo>
                    <a:lnTo>
                      <a:pt x="6695" y="20562"/>
                    </a:lnTo>
                    <a:lnTo>
                      <a:pt x="6646" y="20669"/>
                    </a:lnTo>
                    <a:lnTo>
                      <a:pt x="6500" y="20760"/>
                    </a:lnTo>
                    <a:lnTo>
                      <a:pt x="6304" y="20852"/>
                    </a:lnTo>
                    <a:lnTo>
                      <a:pt x="6109" y="20944"/>
                    </a:lnTo>
                    <a:lnTo>
                      <a:pt x="6109" y="20944"/>
                    </a:lnTo>
                    <a:lnTo>
                      <a:pt x="5815" y="21020"/>
                    </a:lnTo>
                    <a:lnTo>
                      <a:pt x="5473" y="21096"/>
                    </a:lnTo>
                    <a:lnTo>
                      <a:pt x="5082" y="21173"/>
                    </a:lnTo>
                    <a:lnTo>
                      <a:pt x="4643" y="21249"/>
                    </a:lnTo>
                    <a:lnTo>
                      <a:pt x="4643" y="21249"/>
                    </a:lnTo>
                    <a:lnTo>
                      <a:pt x="4203" y="21325"/>
                    </a:lnTo>
                    <a:lnTo>
                      <a:pt x="3714" y="21386"/>
                    </a:lnTo>
                    <a:lnTo>
                      <a:pt x="3225" y="21447"/>
                    </a:lnTo>
                    <a:lnTo>
                      <a:pt x="2688" y="21493"/>
                    </a:lnTo>
                    <a:lnTo>
                      <a:pt x="1564" y="21554"/>
                    </a:lnTo>
                    <a:lnTo>
                      <a:pt x="342" y="21600"/>
                    </a:lnTo>
                    <a:lnTo>
                      <a:pt x="342" y="21600"/>
                    </a:lnTo>
                    <a:lnTo>
                      <a:pt x="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blipFill dpi="0"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Shape 16405">
                <a:extLst>
                  <a:ext uri="{FF2B5EF4-FFF2-40B4-BE49-F238E27FC236}">
                    <a16:creationId xmlns:a16="http://schemas.microsoft.com/office/drawing/2014/main" id="{2BAE3D0D-2189-4002-A27A-C18147374A30}"/>
                  </a:ext>
                </a:extLst>
              </p:cNvPr>
              <p:cNvSpPr/>
              <p:nvPr/>
            </p:nvSpPr>
            <p:spPr>
              <a:xfrm>
                <a:off x="2384315" y="8265"/>
                <a:ext cx="2309934" cy="58388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70" y="21600"/>
                    </a:moveTo>
                    <a:lnTo>
                      <a:pt x="270" y="21600"/>
                    </a:lnTo>
                    <a:lnTo>
                      <a:pt x="1236" y="21554"/>
                    </a:lnTo>
                    <a:lnTo>
                      <a:pt x="2125" y="21493"/>
                    </a:lnTo>
                    <a:lnTo>
                      <a:pt x="2550" y="21447"/>
                    </a:lnTo>
                    <a:lnTo>
                      <a:pt x="2937" y="21386"/>
                    </a:lnTo>
                    <a:lnTo>
                      <a:pt x="3323" y="21325"/>
                    </a:lnTo>
                    <a:lnTo>
                      <a:pt x="3671" y="21248"/>
                    </a:lnTo>
                    <a:lnTo>
                      <a:pt x="3671" y="21248"/>
                    </a:lnTo>
                    <a:lnTo>
                      <a:pt x="4019" y="21172"/>
                    </a:lnTo>
                    <a:lnTo>
                      <a:pt x="4328" y="21096"/>
                    </a:lnTo>
                    <a:lnTo>
                      <a:pt x="4598" y="21019"/>
                    </a:lnTo>
                    <a:lnTo>
                      <a:pt x="4830" y="20943"/>
                    </a:lnTo>
                    <a:lnTo>
                      <a:pt x="4830" y="20943"/>
                    </a:lnTo>
                    <a:lnTo>
                      <a:pt x="4985" y="20851"/>
                    </a:lnTo>
                    <a:lnTo>
                      <a:pt x="5139" y="20759"/>
                    </a:lnTo>
                    <a:lnTo>
                      <a:pt x="5255" y="20668"/>
                    </a:lnTo>
                    <a:lnTo>
                      <a:pt x="5294" y="20561"/>
                    </a:lnTo>
                    <a:lnTo>
                      <a:pt x="14258" y="13391"/>
                    </a:lnTo>
                    <a:lnTo>
                      <a:pt x="14258" y="13391"/>
                    </a:lnTo>
                    <a:lnTo>
                      <a:pt x="14877" y="12887"/>
                    </a:lnTo>
                    <a:lnTo>
                      <a:pt x="14877" y="12887"/>
                    </a:lnTo>
                    <a:lnTo>
                      <a:pt x="15379" y="12397"/>
                    </a:lnTo>
                    <a:lnTo>
                      <a:pt x="15843" y="11893"/>
                    </a:lnTo>
                    <a:lnTo>
                      <a:pt x="16229" y="11389"/>
                    </a:lnTo>
                    <a:lnTo>
                      <a:pt x="16538" y="10854"/>
                    </a:lnTo>
                    <a:lnTo>
                      <a:pt x="16770" y="10318"/>
                    </a:lnTo>
                    <a:lnTo>
                      <a:pt x="16963" y="9768"/>
                    </a:lnTo>
                    <a:lnTo>
                      <a:pt x="17079" y="9203"/>
                    </a:lnTo>
                    <a:lnTo>
                      <a:pt x="17079" y="8622"/>
                    </a:lnTo>
                    <a:lnTo>
                      <a:pt x="17079" y="8622"/>
                    </a:lnTo>
                    <a:lnTo>
                      <a:pt x="17079" y="8163"/>
                    </a:lnTo>
                    <a:lnTo>
                      <a:pt x="17002" y="7735"/>
                    </a:lnTo>
                    <a:lnTo>
                      <a:pt x="16925" y="7307"/>
                    </a:lnTo>
                    <a:lnTo>
                      <a:pt x="16770" y="6879"/>
                    </a:lnTo>
                    <a:lnTo>
                      <a:pt x="16577" y="6466"/>
                    </a:lnTo>
                    <a:lnTo>
                      <a:pt x="16384" y="6069"/>
                    </a:lnTo>
                    <a:lnTo>
                      <a:pt x="16113" y="5671"/>
                    </a:lnTo>
                    <a:lnTo>
                      <a:pt x="15804" y="5289"/>
                    </a:lnTo>
                    <a:lnTo>
                      <a:pt x="15456" y="4907"/>
                    </a:lnTo>
                    <a:lnTo>
                      <a:pt x="15108" y="4540"/>
                    </a:lnTo>
                    <a:lnTo>
                      <a:pt x="14683" y="4173"/>
                    </a:lnTo>
                    <a:lnTo>
                      <a:pt x="14220" y="3822"/>
                    </a:lnTo>
                    <a:lnTo>
                      <a:pt x="13717" y="3470"/>
                    </a:lnTo>
                    <a:lnTo>
                      <a:pt x="13176" y="3134"/>
                    </a:lnTo>
                    <a:lnTo>
                      <a:pt x="12597" y="2813"/>
                    </a:lnTo>
                    <a:lnTo>
                      <a:pt x="11940" y="2492"/>
                    </a:lnTo>
                    <a:lnTo>
                      <a:pt x="11940" y="2492"/>
                    </a:lnTo>
                    <a:lnTo>
                      <a:pt x="11360" y="2217"/>
                    </a:lnTo>
                    <a:lnTo>
                      <a:pt x="10781" y="1941"/>
                    </a:lnTo>
                    <a:lnTo>
                      <a:pt x="10162" y="1697"/>
                    </a:lnTo>
                    <a:lnTo>
                      <a:pt x="9544" y="1468"/>
                    </a:lnTo>
                    <a:lnTo>
                      <a:pt x="8887" y="1254"/>
                    </a:lnTo>
                    <a:lnTo>
                      <a:pt x="8269" y="1070"/>
                    </a:lnTo>
                    <a:lnTo>
                      <a:pt x="7574" y="887"/>
                    </a:lnTo>
                    <a:lnTo>
                      <a:pt x="6917" y="718"/>
                    </a:lnTo>
                    <a:lnTo>
                      <a:pt x="6221" y="566"/>
                    </a:lnTo>
                    <a:lnTo>
                      <a:pt x="5487" y="443"/>
                    </a:lnTo>
                    <a:lnTo>
                      <a:pt x="4791" y="321"/>
                    </a:lnTo>
                    <a:lnTo>
                      <a:pt x="4057" y="229"/>
                    </a:lnTo>
                    <a:lnTo>
                      <a:pt x="3284" y="138"/>
                    </a:lnTo>
                    <a:lnTo>
                      <a:pt x="2512" y="76"/>
                    </a:lnTo>
                    <a:lnTo>
                      <a:pt x="1739" y="31"/>
                    </a:lnTo>
                    <a:lnTo>
                      <a:pt x="966" y="0"/>
                    </a:lnTo>
                    <a:lnTo>
                      <a:pt x="966" y="0"/>
                    </a:lnTo>
                    <a:lnTo>
                      <a:pt x="1971" y="31"/>
                    </a:lnTo>
                    <a:lnTo>
                      <a:pt x="2975" y="76"/>
                    </a:lnTo>
                    <a:lnTo>
                      <a:pt x="3980" y="138"/>
                    </a:lnTo>
                    <a:lnTo>
                      <a:pt x="4946" y="214"/>
                    </a:lnTo>
                    <a:lnTo>
                      <a:pt x="5873" y="306"/>
                    </a:lnTo>
                    <a:lnTo>
                      <a:pt x="6801" y="428"/>
                    </a:lnTo>
                    <a:lnTo>
                      <a:pt x="7728" y="550"/>
                    </a:lnTo>
                    <a:lnTo>
                      <a:pt x="8617" y="703"/>
                    </a:lnTo>
                    <a:lnTo>
                      <a:pt x="9506" y="871"/>
                    </a:lnTo>
                    <a:lnTo>
                      <a:pt x="10356" y="1055"/>
                    </a:lnTo>
                    <a:lnTo>
                      <a:pt x="11206" y="1254"/>
                    </a:lnTo>
                    <a:lnTo>
                      <a:pt x="12017" y="1468"/>
                    </a:lnTo>
                    <a:lnTo>
                      <a:pt x="12829" y="1697"/>
                    </a:lnTo>
                    <a:lnTo>
                      <a:pt x="13640" y="1957"/>
                    </a:lnTo>
                    <a:lnTo>
                      <a:pt x="14374" y="2217"/>
                    </a:lnTo>
                    <a:lnTo>
                      <a:pt x="15147" y="2507"/>
                    </a:lnTo>
                    <a:lnTo>
                      <a:pt x="15147" y="2507"/>
                    </a:lnTo>
                    <a:lnTo>
                      <a:pt x="15920" y="2828"/>
                    </a:lnTo>
                    <a:lnTo>
                      <a:pt x="16654" y="3164"/>
                    </a:lnTo>
                    <a:lnTo>
                      <a:pt x="17350" y="3501"/>
                    </a:lnTo>
                    <a:lnTo>
                      <a:pt x="17968" y="3852"/>
                    </a:lnTo>
                    <a:lnTo>
                      <a:pt x="18547" y="4204"/>
                    </a:lnTo>
                    <a:lnTo>
                      <a:pt x="19050" y="4571"/>
                    </a:lnTo>
                    <a:lnTo>
                      <a:pt x="19552" y="4938"/>
                    </a:lnTo>
                    <a:lnTo>
                      <a:pt x="19977" y="5320"/>
                    </a:lnTo>
                    <a:lnTo>
                      <a:pt x="20364" y="5702"/>
                    </a:lnTo>
                    <a:lnTo>
                      <a:pt x="20673" y="6099"/>
                    </a:lnTo>
                    <a:lnTo>
                      <a:pt x="20943" y="6512"/>
                    </a:lnTo>
                    <a:lnTo>
                      <a:pt x="21175" y="6925"/>
                    </a:lnTo>
                    <a:lnTo>
                      <a:pt x="21368" y="7338"/>
                    </a:lnTo>
                    <a:lnTo>
                      <a:pt x="21484" y="7766"/>
                    </a:lnTo>
                    <a:lnTo>
                      <a:pt x="21561" y="8209"/>
                    </a:lnTo>
                    <a:lnTo>
                      <a:pt x="21600" y="8652"/>
                    </a:lnTo>
                    <a:lnTo>
                      <a:pt x="21600" y="8652"/>
                    </a:lnTo>
                    <a:lnTo>
                      <a:pt x="21523" y="9233"/>
                    </a:lnTo>
                    <a:lnTo>
                      <a:pt x="21407" y="9799"/>
                    </a:lnTo>
                    <a:lnTo>
                      <a:pt x="21214" y="10364"/>
                    </a:lnTo>
                    <a:lnTo>
                      <a:pt x="20904" y="10899"/>
                    </a:lnTo>
                    <a:lnTo>
                      <a:pt x="20518" y="11419"/>
                    </a:lnTo>
                    <a:lnTo>
                      <a:pt x="20286" y="11679"/>
                    </a:lnTo>
                    <a:lnTo>
                      <a:pt x="20054" y="11939"/>
                    </a:lnTo>
                    <a:lnTo>
                      <a:pt x="19784" y="12183"/>
                    </a:lnTo>
                    <a:lnTo>
                      <a:pt x="19475" y="12428"/>
                    </a:lnTo>
                    <a:lnTo>
                      <a:pt x="19166" y="12673"/>
                    </a:lnTo>
                    <a:lnTo>
                      <a:pt x="18818" y="12917"/>
                    </a:lnTo>
                    <a:lnTo>
                      <a:pt x="18818" y="12917"/>
                    </a:lnTo>
                    <a:lnTo>
                      <a:pt x="18431" y="13177"/>
                    </a:lnTo>
                    <a:lnTo>
                      <a:pt x="18006" y="13422"/>
                    </a:lnTo>
                    <a:lnTo>
                      <a:pt x="6762" y="20561"/>
                    </a:lnTo>
                    <a:lnTo>
                      <a:pt x="6762" y="20561"/>
                    </a:lnTo>
                    <a:lnTo>
                      <a:pt x="6685" y="20668"/>
                    </a:lnTo>
                    <a:lnTo>
                      <a:pt x="6530" y="20759"/>
                    </a:lnTo>
                    <a:lnTo>
                      <a:pt x="6376" y="20851"/>
                    </a:lnTo>
                    <a:lnTo>
                      <a:pt x="6144" y="20943"/>
                    </a:lnTo>
                    <a:lnTo>
                      <a:pt x="6144" y="20943"/>
                    </a:lnTo>
                    <a:lnTo>
                      <a:pt x="5873" y="21034"/>
                    </a:lnTo>
                    <a:lnTo>
                      <a:pt x="5526" y="21111"/>
                    </a:lnTo>
                    <a:lnTo>
                      <a:pt x="5139" y="21187"/>
                    </a:lnTo>
                    <a:lnTo>
                      <a:pt x="4714" y="21264"/>
                    </a:lnTo>
                    <a:lnTo>
                      <a:pt x="4714" y="21264"/>
                    </a:lnTo>
                    <a:lnTo>
                      <a:pt x="4212" y="21340"/>
                    </a:lnTo>
                    <a:lnTo>
                      <a:pt x="3748" y="21401"/>
                    </a:lnTo>
                    <a:lnTo>
                      <a:pt x="3207" y="21447"/>
                    </a:lnTo>
                    <a:lnTo>
                      <a:pt x="2666" y="21493"/>
                    </a:lnTo>
                    <a:lnTo>
                      <a:pt x="2125" y="21539"/>
                    </a:lnTo>
                    <a:lnTo>
                      <a:pt x="1507" y="21569"/>
                    </a:lnTo>
                    <a:lnTo>
                      <a:pt x="927" y="21585"/>
                    </a:lnTo>
                    <a:lnTo>
                      <a:pt x="270" y="21600"/>
                    </a:lnTo>
                    <a:lnTo>
                      <a:pt x="270" y="21600"/>
                    </a:lnTo>
                    <a:close/>
                    <a:moveTo>
                      <a:pt x="0" y="2160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64" y="15"/>
                    </a:lnTo>
                    <a:lnTo>
                      <a:pt x="889" y="61"/>
                    </a:lnTo>
                    <a:lnTo>
                      <a:pt x="1314" y="122"/>
                    </a:lnTo>
                    <a:lnTo>
                      <a:pt x="1739" y="199"/>
                    </a:lnTo>
                    <a:lnTo>
                      <a:pt x="2164" y="290"/>
                    </a:lnTo>
                    <a:lnTo>
                      <a:pt x="2550" y="397"/>
                    </a:lnTo>
                    <a:lnTo>
                      <a:pt x="2937" y="520"/>
                    </a:lnTo>
                    <a:lnTo>
                      <a:pt x="3323" y="673"/>
                    </a:lnTo>
                    <a:lnTo>
                      <a:pt x="3709" y="841"/>
                    </a:lnTo>
                    <a:lnTo>
                      <a:pt x="4057" y="1024"/>
                    </a:lnTo>
                    <a:lnTo>
                      <a:pt x="4444" y="1223"/>
                    </a:lnTo>
                    <a:lnTo>
                      <a:pt x="4791" y="1437"/>
                    </a:lnTo>
                    <a:lnTo>
                      <a:pt x="5139" y="1682"/>
                    </a:lnTo>
                    <a:lnTo>
                      <a:pt x="5487" y="1926"/>
                    </a:lnTo>
                    <a:lnTo>
                      <a:pt x="5796" y="2201"/>
                    </a:lnTo>
                    <a:lnTo>
                      <a:pt x="6105" y="2492"/>
                    </a:lnTo>
                    <a:lnTo>
                      <a:pt x="6105" y="2492"/>
                    </a:lnTo>
                    <a:lnTo>
                      <a:pt x="6453" y="2813"/>
                    </a:lnTo>
                    <a:lnTo>
                      <a:pt x="6762" y="3149"/>
                    </a:lnTo>
                    <a:lnTo>
                      <a:pt x="7033" y="3485"/>
                    </a:lnTo>
                    <a:lnTo>
                      <a:pt x="7303" y="3837"/>
                    </a:lnTo>
                    <a:lnTo>
                      <a:pt x="7535" y="4189"/>
                    </a:lnTo>
                    <a:lnTo>
                      <a:pt x="7767" y="4555"/>
                    </a:lnTo>
                    <a:lnTo>
                      <a:pt x="7960" y="4922"/>
                    </a:lnTo>
                    <a:lnTo>
                      <a:pt x="8153" y="5304"/>
                    </a:lnTo>
                    <a:lnTo>
                      <a:pt x="8308" y="5687"/>
                    </a:lnTo>
                    <a:lnTo>
                      <a:pt x="8424" y="6084"/>
                    </a:lnTo>
                    <a:lnTo>
                      <a:pt x="8655" y="6910"/>
                    </a:lnTo>
                    <a:lnTo>
                      <a:pt x="8771" y="7766"/>
                    </a:lnTo>
                    <a:lnTo>
                      <a:pt x="8810" y="8637"/>
                    </a:lnTo>
                    <a:lnTo>
                      <a:pt x="8810" y="8637"/>
                    </a:lnTo>
                    <a:lnTo>
                      <a:pt x="8810" y="9218"/>
                    </a:lnTo>
                    <a:lnTo>
                      <a:pt x="8733" y="9783"/>
                    </a:lnTo>
                    <a:lnTo>
                      <a:pt x="8655" y="10349"/>
                    </a:lnTo>
                    <a:lnTo>
                      <a:pt x="8540" y="10884"/>
                    </a:lnTo>
                    <a:lnTo>
                      <a:pt x="8385" y="11404"/>
                    </a:lnTo>
                    <a:lnTo>
                      <a:pt x="8153" y="11924"/>
                    </a:lnTo>
                    <a:lnTo>
                      <a:pt x="7921" y="12413"/>
                    </a:lnTo>
                    <a:lnTo>
                      <a:pt x="7651" y="12902"/>
                    </a:lnTo>
                    <a:lnTo>
                      <a:pt x="7651" y="12902"/>
                    </a:lnTo>
                    <a:lnTo>
                      <a:pt x="7342" y="13422"/>
                    </a:lnTo>
                    <a:lnTo>
                      <a:pt x="2628" y="20561"/>
                    </a:lnTo>
                    <a:lnTo>
                      <a:pt x="2628" y="20561"/>
                    </a:lnTo>
                    <a:lnTo>
                      <a:pt x="2512" y="20759"/>
                    </a:lnTo>
                    <a:lnTo>
                      <a:pt x="2357" y="20943"/>
                    </a:lnTo>
                    <a:lnTo>
                      <a:pt x="2357" y="20943"/>
                    </a:lnTo>
                    <a:lnTo>
                      <a:pt x="2087" y="21111"/>
                    </a:lnTo>
                    <a:lnTo>
                      <a:pt x="1739" y="21264"/>
                    </a:lnTo>
                    <a:lnTo>
                      <a:pt x="1739" y="21264"/>
                    </a:lnTo>
                    <a:lnTo>
                      <a:pt x="1352" y="21386"/>
                    </a:lnTo>
                    <a:lnTo>
                      <a:pt x="927" y="21493"/>
                    </a:lnTo>
                    <a:lnTo>
                      <a:pt x="502" y="21554"/>
                    </a:lnTo>
                    <a:lnTo>
                      <a:pt x="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blipFill dpi="0"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Shape 16406">
                <a:extLst>
                  <a:ext uri="{FF2B5EF4-FFF2-40B4-BE49-F238E27FC236}">
                    <a16:creationId xmlns:a16="http://schemas.microsoft.com/office/drawing/2014/main" id="{E68B85C1-8C90-425C-B5A3-0B99C4501D4F}"/>
                  </a:ext>
                </a:extLst>
              </p:cNvPr>
              <p:cNvSpPr/>
              <p:nvPr/>
            </p:nvSpPr>
            <p:spPr>
              <a:xfrm>
                <a:off x="479342" y="0"/>
                <a:ext cx="1904974" cy="58471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913" y="21585"/>
                    </a:moveTo>
                    <a:lnTo>
                      <a:pt x="19913" y="21585"/>
                    </a:lnTo>
                    <a:lnTo>
                      <a:pt x="18976" y="21539"/>
                    </a:lnTo>
                    <a:lnTo>
                      <a:pt x="18039" y="21478"/>
                    </a:lnTo>
                    <a:lnTo>
                      <a:pt x="17196" y="21386"/>
                    </a:lnTo>
                    <a:lnTo>
                      <a:pt x="16446" y="21279"/>
                    </a:lnTo>
                    <a:lnTo>
                      <a:pt x="16446" y="21279"/>
                    </a:lnTo>
                    <a:lnTo>
                      <a:pt x="15884" y="21173"/>
                    </a:lnTo>
                    <a:lnTo>
                      <a:pt x="15415" y="21066"/>
                    </a:lnTo>
                    <a:lnTo>
                      <a:pt x="15040" y="20944"/>
                    </a:lnTo>
                    <a:lnTo>
                      <a:pt x="14759" y="20821"/>
                    </a:lnTo>
                    <a:lnTo>
                      <a:pt x="3514" y="13494"/>
                    </a:lnTo>
                    <a:lnTo>
                      <a:pt x="3514" y="13494"/>
                    </a:lnTo>
                    <a:lnTo>
                      <a:pt x="3092" y="13250"/>
                    </a:lnTo>
                    <a:lnTo>
                      <a:pt x="2718" y="13006"/>
                    </a:lnTo>
                    <a:lnTo>
                      <a:pt x="2718" y="13006"/>
                    </a:lnTo>
                    <a:lnTo>
                      <a:pt x="2671" y="12960"/>
                    </a:lnTo>
                    <a:lnTo>
                      <a:pt x="2671" y="12960"/>
                    </a:lnTo>
                    <a:lnTo>
                      <a:pt x="2296" y="12670"/>
                    </a:lnTo>
                    <a:lnTo>
                      <a:pt x="1921" y="12380"/>
                    </a:lnTo>
                    <a:lnTo>
                      <a:pt x="1593" y="12075"/>
                    </a:lnTo>
                    <a:lnTo>
                      <a:pt x="1312" y="11769"/>
                    </a:lnTo>
                    <a:lnTo>
                      <a:pt x="1078" y="11464"/>
                    </a:lnTo>
                    <a:lnTo>
                      <a:pt x="843" y="11159"/>
                    </a:lnTo>
                    <a:lnTo>
                      <a:pt x="656" y="10838"/>
                    </a:lnTo>
                    <a:lnTo>
                      <a:pt x="469" y="10518"/>
                    </a:lnTo>
                    <a:lnTo>
                      <a:pt x="469" y="10518"/>
                    </a:lnTo>
                    <a:lnTo>
                      <a:pt x="281" y="10075"/>
                    </a:lnTo>
                    <a:lnTo>
                      <a:pt x="94" y="9632"/>
                    </a:lnTo>
                    <a:lnTo>
                      <a:pt x="47" y="9174"/>
                    </a:lnTo>
                    <a:lnTo>
                      <a:pt x="0" y="8701"/>
                    </a:lnTo>
                    <a:lnTo>
                      <a:pt x="0" y="8701"/>
                    </a:lnTo>
                    <a:lnTo>
                      <a:pt x="0" y="8258"/>
                    </a:lnTo>
                    <a:lnTo>
                      <a:pt x="94" y="7816"/>
                    </a:lnTo>
                    <a:lnTo>
                      <a:pt x="234" y="7388"/>
                    </a:lnTo>
                    <a:lnTo>
                      <a:pt x="375" y="6976"/>
                    </a:lnTo>
                    <a:lnTo>
                      <a:pt x="609" y="6564"/>
                    </a:lnTo>
                    <a:lnTo>
                      <a:pt x="843" y="6152"/>
                    </a:lnTo>
                    <a:lnTo>
                      <a:pt x="1171" y="5770"/>
                    </a:lnTo>
                    <a:lnTo>
                      <a:pt x="1546" y="5373"/>
                    </a:lnTo>
                    <a:lnTo>
                      <a:pt x="1968" y="4992"/>
                    </a:lnTo>
                    <a:lnTo>
                      <a:pt x="2390" y="4625"/>
                    </a:lnTo>
                    <a:lnTo>
                      <a:pt x="2905" y="4259"/>
                    </a:lnTo>
                    <a:lnTo>
                      <a:pt x="3467" y="3908"/>
                    </a:lnTo>
                    <a:lnTo>
                      <a:pt x="4076" y="3557"/>
                    </a:lnTo>
                    <a:lnTo>
                      <a:pt x="4732" y="3221"/>
                    </a:lnTo>
                    <a:lnTo>
                      <a:pt x="5435" y="2900"/>
                    </a:lnTo>
                    <a:lnTo>
                      <a:pt x="6185" y="2565"/>
                    </a:lnTo>
                    <a:lnTo>
                      <a:pt x="6185" y="2565"/>
                    </a:lnTo>
                    <a:lnTo>
                      <a:pt x="6888" y="2274"/>
                    </a:lnTo>
                    <a:lnTo>
                      <a:pt x="7684" y="2015"/>
                    </a:lnTo>
                    <a:lnTo>
                      <a:pt x="8434" y="1755"/>
                    </a:lnTo>
                    <a:lnTo>
                      <a:pt x="9230" y="1511"/>
                    </a:lnTo>
                    <a:lnTo>
                      <a:pt x="10027" y="1298"/>
                    </a:lnTo>
                    <a:lnTo>
                      <a:pt x="10870" y="1084"/>
                    </a:lnTo>
                    <a:lnTo>
                      <a:pt x="11714" y="901"/>
                    </a:lnTo>
                    <a:lnTo>
                      <a:pt x="12557" y="733"/>
                    </a:lnTo>
                    <a:lnTo>
                      <a:pt x="13447" y="580"/>
                    </a:lnTo>
                    <a:lnTo>
                      <a:pt x="14338" y="458"/>
                    </a:lnTo>
                    <a:lnTo>
                      <a:pt x="15228" y="336"/>
                    </a:lnTo>
                    <a:lnTo>
                      <a:pt x="16165" y="244"/>
                    </a:lnTo>
                    <a:lnTo>
                      <a:pt x="17102" y="153"/>
                    </a:lnTo>
                    <a:lnTo>
                      <a:pt x="18086" y="92"/>
                    </a:lnTo>
                    <a:lnTo>
                      <a:pt x="19070" y="46"/>
                    </a:lnTo>
                    <a:lnTo>
                      <a:pt x="20054" y="15"/>
                    </a:lnTo>
                    <a:lnTo>
                      <a:pt x="20054" y="15"/>
                    </a:lnTo>
                    <a:lnTo>
                      <a:pt x="21178" y="0"/>
                    </a:lnTo>
                    <a:lnTo>
                      <a:pt x="21178" y="0"/>
                    </a:lnTo>
                    <a:lnTo>
                      <a:pt x="21600" y="0"/>
                    </a:lnTo>
                    <a:lnTo>
                      <a:pt x="21600" y="31"/>
                    </a:lnTo>
                    <a:lnTo>
                      <a:pt x="21600" y="31"/>
                    </a:lnTo>
                    <a:lnTo>
                      <a:pt x="21131" y="15"/>
                    </a:lnTo>
                    <a:lnTo>
                      <a:pt x="21131" y="15"/>
                    </a:lnTo>
                    <a:lnTo>
                      <a:pt x="20569" y="31"/>
                    </a:lnTo>
                    <a:lnTo>
                      <a:pt x="20007" y="61"/>
                    </a:lnTo>
                    <a:lnTo>
                      <a:pt x="19445" y="107"/>
                    </a:lnTo>
                    <a:lnTo>
                      <a:pt x="18929" y="183"/>
                    </a:lnTo>
                    <a:lnTo>
                      <a:pt x="18367" y="275"/>
                    </a:lnTo>
                    <a:lnTo>
                      <a:pt x="17852" y="382"/>
                    </a:lnTo>
                    <a:lnTo>
                      <a:pt x="17336" y="504"/>
                    </a:lnTo>
                    <a:lnTo>
                      <a:pt x="16868" y="656"/>
                    </a:lnTo>
                    <a:lnTo>
                      <a:pt x="16352" y="824"/>
                    </a:lnTo>
                    <a:lnTo>
                      <a:pt x="15884" y="1007"/>
                    </a:lnTo>
                    <a:lnTo>
                      <a:pt x="15415" y="1221"/>
                    </a:lnTo>
                    <a:lnTo>
                      <a:pt x="14947" y="1450"/>
                    </a:lnTo>
                    <a:lnTo>
                      <a:pt x="14525" y="1694"/>
                    </a:lnTo>
                    <a:lnTo>
                      <a:pt x="14056" y="1954"/>
                    </a:lnTo>
                    <a:lnTo>
                      <a:pt x="13635" y="2244"/>
                    </a:lnTo>
                    <a:lnTo>
                      <a:pt x="13213" y="2549"/>
                    </a:lnTo>
                    <a:lnTo>
                      <a:pt x="13213" y="2549"/>
                    </a:lnTo>
                    <a:lnTo>
                      <a:pt x="12838" y="2870"/>
                    </a:lnTo>
                    <a:lnTo>
                      <a:pt x="12463" y="3206"/>
                    </a:lnTo>
                    <a:lnTo>
                      <a:pt x="12135" y="3541"/>
                    </a:lnTo>
                    <a:lnTo>
                      <a:pt x="11807" y="3893"/>
                    </a:lnTo>
                    <a:lnTo>
                      <a:pt x="11526" y="4244"/>
                    </a:lnTo>
                    <a:lnTo>
                      <a:pt x="11245" y="4610"/>
                    </a:lnTo>
                    <a:lnTo>
                      <a:pt x="11011" y="4992"/>
                    </a:lnTo>
                    <a:lnTo>
                      <a:pt x="10777" y="5358"/>
                    </a:lnTo>
                    <a:lnTo>
                      <a:pt x="10589" y="5755"/>
                    </a:lnTo>
                    <a:lnTo>
                      <a:pt x="10449" y="6152"/>
                    </a:lnTo>
                    <a:lnTo>
                      <a:pt x="10167" y="6961"/>
                    </a:lnTo>
                    <a:lnTo>
                      <a:pt x="10027" y="7816"/>
                    </a:lnTo>
                    <a:lnTo>
                      <a:pt x="9980" y="8686"/>
                    </a:lnTo>
                    <a:lnTo>
                      <a:pt x="9980" y="8686"/>
                    </a:lnTo>
                    <a:lnTo>
                      <a:pt x="9980" y="9281"/>
                    </a:lnTo>
                    <a:lnTo>
                      <a:pt x="10074" y="9846"/>
                    </a:lnTo>
                    <a:lnTo>
                      <a:pt x="10167" y="10395"/>
                    </a:lnTo>
                    <a:lnTo>
                      <a:pt x="10355" y="10945"/>
                    </a:lnTo>
                    <a:lnTo>
                      <a:pt x="10542" y="11464"/>
                    </a:lnTo>
                    <a:lnTo>
                      <a:pt x="10777" y="11968"/>
                    </a:lnTo>
                    <a:lnTo>
                      <a:pt x="11058" y="12472"/>
                    </a:lnTo>
                    <a:lnTo>
                      <a:pt x="11386" y="12945"/>
                    </a:lnTo>
                    <a:lnTo>
                      <a:pt x="11386" y="12945"/>
                    </a:lnTo>
                    <a:lnTo>
                      <a:pt x="11386" y="12991"/>
                    </a:lnTo>
                    <a:lnTo>
                      <a:pt x="11386" y="12991"/>
                    </a:lnTo>
                    <a:lnTo>
                      <a:pt x="11854" y="13494"/>
                    </a:lnTo>
                    <a:lnTo>
                      <a:pt x="17758" y="20821"/>
                    </a:lnTo>
                    <a:lnTo>
                      <a:pt x="17758" y="20821"/>
                    </a:lnTo>
                    <a:lnTo>
                      <a:pt x="17898" y="20944"/>
                    </a:lnTo>
                    <a:lnTo>
                      <a:pt x="18133" y="21066"/>
                    </a:lnTo>
                    <a:lnTo>
                      <a:pt x="18367" y="21173"/>
                    </a:lnTo>
                    <a:lnTo>
                      <a:pt x="18695" y="21279"/>
                    </a:lnTo>
                    <a:lnTo>
                      <a:pt x="18695" y="21279"/>
                    </a:lnTo>
                    <a:lnTo>
                      <a:pt x="19117" y="21402"/>
                    </a:lnTo>
                    <a:lnTo>
                      <a:pt x="19585" y="21493"/>
                    </a:lnTo>
                    <a:lnTo>
                      <a:pt x="20101" y="21554"/>
                    </a:lnTo>
                    <a:lnTo>
                      <a:pt x="20663" y="21600"/>
                    </a:lnTo>
                    <a:lnTo>
                      <a:pt x="20663" y="21600"/>
                    </a:lnTo>
                    <a:lnTo>
                      <a:pt x="20522" y="21600"/>
                    </a:lnTo>
                    <a:lnTo>
                      <a:pt x="20522" y="21600"/>
                    </a:lnTo>
                    <a:lnTo>
                      <a:pt x="20194" y="21585"/>
                    </a:lnTo>
                    <a:lnTo>
                      <a:pt x="19913" y="21585"/>
                    </a:lnTo>
                    <a:lnTo>
                      <a:pt x="19913" y="21585"/>
                    </a:lnTo>
                    <a:close/>
                  </a:path>
                </a:pathLst>
              </a:custGeom>
              <a:blipFill dpi="0" rotWithShape="1"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Shape 16407">
                <a:extLst>
                  <a:ext uri="{FF2B5EF4-FFF2-40B4-BE49-F238E27FC236}">
                    <a16:creationId xmlns:a16="http://schemas.microsoft.com/office/drawing/2014/main" id="{26FF9C09-9EC8-4320-820A-249045312A38}"/>
                  </a:ext>
                </a:extLst>
              </p:cNvPr>
              <p:cNvSpPr/>
              <p:nvPr/>
            </p:nvSpPr>
            <p:spPr>
              <a:xfrm>
                <a:off x="-56142" y="4130"/>
                <a:ext cx="2384316" cy="58430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5"/>
                    </a:moveTo>
                    <a:lnTo>
                      <a:pt x="21600" y="21600"/>
                    </a:lnTo>
                    <a:lnTo>
                      <a:pt x="21600" y="21600"/>
                    </a:lnTo>
                    <a:lnTo>
                      <a:pt x="21338" y="21600"/>
                    </a:lnTo>
                    <a:lnTo>
                      <a:pt x="21338" y="21600"/>
                    </a:lnTo>
                    <a:lnTo>
                      <a:pt x="20851" y="21600"/>
                    </a:lnTo>
                    <a:lnTo>
                      <a:pt x="20851" y="21600"/>
                    </a:lnTo>
                    <a:lnTo>
                      <a:pt x="20402" y="21554"/>
                    </a:lnTo>
                    <a:lnTo>
                      <a:pt x="19990" y="21493"/>
                    </a:lnTo>
                    <a:lnTo>
                      <a:pt x="19616" y="21401"/>
                    </a:lnTo>
                    <a:lnTo>
                      <a:pt x="19279" y="21279"/>
                    </a:lnTo>
                    <a:lnTo>
                      <a:pt x="19279" y="21279"/>
                    </a:lnTo>
                    <a:lnTo>
                      <a:pt x="19017" y="21172"/>
                    </a:lnTo>
                    <a:lnTo>
                      <a:pt x="18830" y="21065"/>
                    </a:lnTo>
                    <a:lnTo>
                      <a:pt x="18643" y="20943"/>
                    </a:lnTo>
                    <a:lnTo>
                      <a:pt x="18530" y="20821"/>
                    </a:lnTo>
                    <a:lnTo>
                      <a:pt x="13814" y="13489"/>
                    </a:lnTo>
                    <a:lnTo>
                      <a:pt x="13814" y="13489"/>
                    </a:lnTo>
                    <a:lnTo>
                      <a:pt x="13439" y="12984"/>
                    </a:lnTo>
                    <a:lnTo>
                      <a:pt x="13439" y="12984"/>
                    </a:lnTo>
                    <a:lnTo>
                      <a:pt x="13439" y="12939"/>
                    </a:lnTo>
                    <a:lnTo>
                      <a:pt x="13439" y="12939"/>
                    </a:lnTo>
                    <a:lnTo>
                      <a:pt x="13177" y="12465"/>
                    </a:lnTo>
                    <a:lnTo>
                      <a:pt x="12953" y="11961"/>
                    </a:lnTo>
                    <a:lnTo>
                      <a:pt x="12765" y="11457"/>
                    </a:lnTo>
                    <a:lnTo>
                      <a:pt x="12616" y="10937"/>
                    </a:lnTo>
                    <a:lnTo>
                      <a:pt x="12466" y="10388"/>
                    </a:lnTo>
                    <a:lnTo>
                      <a:pt x="12391" y="9838"/>
                    </a:lnTo>
                    <a:lnTo>
                      <a:pt x="12316" y="9272"/>
                    </a:lnTo>
                    <a:lnTo>
                      <a:pt x="12316" y="8677"/>
                    </a:lnTo>
                    <a:lnTo>
                      <a:pt x="12316" y="8677"/>
                    </a:lnTo>
                    <a:lnTo>
                      <a:pt x="12354" y="7806"/>
                    </a:lnTo>
                    <a:lnTo>
                      <a:pt x="12466" y="6950"/>
                    </a:lnTo>
                    <a:lnTo>
                      <a:pt x="12690" y="6141"/>
                    </a:lnTo>
                    <a:lnTo>
                      <a:pt x="12803" y="5744"/>
                    </a:lnTo>
                    <a:lnTo>
                      <a:pt x="12953" y="5347"/>
                    </a:lnTo>
                    <a:lnTo>
                      <a:pt x="13140" y="4980"/>
                    </a:lnTo>
                    <a:lnTo>
                      <a:pt x="13327" y="4598"/>
                    </a:lnTo>
                    <a:lnTo>
                      <a:pt x="13551" y="4231"/>
                    </a:lnTo>
                    <a:lnTo>
                      <a:pt x="13776" y="3880"/>
                    </a:lnTo>
                    <a:lnTo>
                      <a:pt x="14038" y="3529"/>
                    </a:lnTo>
                    <a:lnTo>
                      <a:pt x="14300" y="3193"/>
                    </a:lnTo>
                    <a:lnTo>
                      <a:pt x="14600" y="2857"/>
                    </a:lnTo>
                    <a:lnTo>
                      <a:pt x="14899" y="2536"/>
                    </a:lnTo>
                    <a:lnTo>
                      <a:pt x="14899" y="2536"/>
                    </a:lnTo>
                    <a:lnTo>
                      <a:pt x="15236" y="2230"/>
                    </a:lnTo>
                    <a:lnTo>
                      <a:pt x="15573" y="1940"/>
                    </a:lnTo>
                    <a:lnTo>
                      <a:pt x="15947" y="1680"/>
                    </a:lnTo>
                    <a:lnTo>
                      <a:pt x="16284" y="1436"/>
                    </a:lnTo>
                    <a:lnTo>
                      <a:pt x="16659" y="1207"/>
                    </a:lnTo>
                    <a:lnTo>
                      <a:pt x="17033" y="993"/>
                    </a:lnTo>
                    <a:lnTo>
                      <a:pt x="17407" y="810"/>
                    </a:lnTo>
                    <a:lnTo>
                      <a:pt x="17819" y="642"/>
                    </a:lnTo>
                    <a:lnTo>
                      <a:pt x="18193" y="489"/>
                    </a:lnTo>
                    <a:lnTo>
                      <a:pt x="18605" y="367"/>
                    </a:lnTo>
                    <a:lnTo>
                      <a:pt x="19017" y="260"/>
                    </a:lnTo>
                    <a:lnTo>
                      <a:pt x="19466" y="168"/>
                    </a:lnTo>
                    <a:lnTo>
                      <a:pt x="19878" y="92"/>
                    </a:lnTo>
                    <a:lnTo>
                      <a:pt x="20327" y="46"/>
                    </a:lnTo>
                    <a:lnTo>
                      <a:pt x="20776" y="15"/>
                    </a:lnTo>
                    <a:lnTo>
                      <a:pt x="21226" y="0"/>
                    </a:lnTo>
                    <a:lnTo>
                      <a:pt x="21226" y="0"/>
                    </a:lnTo>
                    <a:lnTo>
                      <a:pt x="21600" y="15"/>
                    </a:lnTo>
                    <a:lnTo>
                      <a:pt x="21600" y="15"/>
                    </a:lnTo>
                    <a:close/>
                    <a:moveTo>
                      <a:pt x="20365" y="0"/>
                    </a:moveTo>
                    <a:lnTo>
                      <a:pt x="20365" y="0"/>
                    </a:lnTo>
                    <a:lnTo>
                      <a:pt x="19579" y="31"/>
                    </a:lnTo>
                    <a:lnTo>
                      <a:pt x="18792" y="76"/>
                    </a:lnTo>
                    <a:lnTo>
                      <a:pt x="18006" y="137"/>
                    </a:lnTo>
                    <a:lnTo>
                      <a:pt x="17258" y="229"/>
                    </a:lnTo>
                    <a:lnTo>
                      <a:pt x="16509" y="321"/>
                    </a:lnTo>
                    <a:lnTo>
                      <a:pt x="15798" y="443"/>
                    </a:lnTo>
                    <a:lnTo>
                      <a:pt x="15086" y="565"/>
                    </a:lnTo>
                    <a:lnTo>
                      <a:pt x="14375" y="718"/>
                    </a:lnTo>
                    <a:lnTo>
                      <a:pt x="13701" y="886"/>
                    </a:lnTo>
                    <a:lnTo>
                      <a:pt x="13027" y="1069"/>
                    </a:lnTo>
                    <a:lnTo>
                      <a:pt x="12354" y="1283"/>
                    </a:lnTo>
                    <a:lnTo>
                      <a:pt x="11717" y="1497"/>
                    </a:lnTo>
                    <a:lnTo>
                      <a:pt x="11081" y="1741"/>
                    </a:lnTo>
                    <a:lnTo>
                      <a:pt x="10482" y="2001"/>
                    </a:lnTo>
                    <a:lnTo>
                      <a:pt x="9845" y="2261"/>
                    </a:lnTo>
                    <a:lnTo>
                      <a:pt x="9284" y="2551"/>
                    </a:lnTo>
                    <a:lnTo>
                      <a:pt x="9284" y="2551"/>
                    </a:lnTo>
                    <a:lnTo>
                      <a:pt x="8685" y="2887"/>
                    </a:lnTo>
                    <a:lnTo>
                      <a:pt x="8123" y="3208"/>
                    </a:lnTo>
                    <a:lnTo>
                      <a:pt x="7599" y="3544"/>
                    </a:lnTo>
                    <a:lnTo>
                      <a:pt x="7113" y="3895"/>
                    </a:lnTo>
                    <a:lnTo>
                      <a:pt x="6663" y="4247"/>
                    </a:lnTo>
                    <a:lnTo>
                      <a:pt x="6252" y="4613"/>
                    </a:lnTo>
                    <a:lnTo>
                      <a:pt x="5915" y="4980"/>
                    </a:lnTo>
                    <a:lnTo>
                      <a:pt x="5578" y="5362"/>
                    </a:lnTo>
                    <a:lnTo>
                      <a:pt x="5278" y="5759"/>
                    </a:lnTo>
                    <a:lnTo>
                      <a:pt x="5016" y="6141"/>
                    </a:lnTo>
                    <a:lnTo>
                      <a:pt x="4829" y="6553"/>
                    </a:lnTo>
                    <a:lnTo>
                      <a:pt x="4642" y="6966"/>
                    </a:lnTo>
                    <a:lnTo>
                      <a:pt x="4530" y="7378"/>
                    </a:lnTo>
                    <a:lnTo>
                      <a:pt x="4417" y="7806"/>
                    </a:lnTo>
                    <a:lnTo>
                      <a:pt x="4342" y="8249"/>
                    </a:lnTo>
                    <a:lnTo>
                      <a:pt x="4342" y="8692"/>
                    </a:lnTo>
                    <a:lnTo>
                      <a:pt x="4342" y="8692"/>
                    </a:lnTo>
                    <a:lnTo>
                      <a:pt x="4380" y="9165"/>
                    </a:lnTo>
                    <a:lnTo>
                      <a:pt x="4417" y="9624"/>
                    </a:lnTo>
                    <a:lnTo>
                      <a:pt x="4567" y="10067"/>
                    </a:lnTo>
                    <a:lnTo>
                      <a:pt x="4717" y="10510"/>
                    </a:lnTo>
                    <a:lnTo>
                      <a:pt x="4717" y="10510"/>
                    </a:lnTo>
                    <a:lnTo>
                      <a:pt x="4867" y="10831"/>
                    </a:lnTo>
                    <a:lnTo>
                      <a:pt x="5016" y="11151"/>
                    </a:lnTo>
                    <a:lnTo>
                      <a:pt x="5203" y="11457"/>
                    </a:lnTo>
                    <a:lnTo>
                      <a:pt x="5391" y="11762"/>
                    </a:lnTo>
                    <a:lnTo>
                      <a:pt x="5615" y="12068"/>
                    </a:lnTo>
                    <a:lnTo>
                      <a:pt x="5877" y="12373"/>
                    </a:lnTo>
                    <a:lnTo>
                      <a:pt x="6177" y="12664"/>
                    </a:lnTo>
                    <a:lnTo>
                      <a:pt x="6476" y="12954"/>
                    </a:lnTo>
                    <a:lnTo>
                      <a:pt x="6476" y="12954"/>
                    </a:lnTo>
                    <a:lnTo>
                      <a:pt x="6514" y="13000"/>
                    </a:lnTo>
                    <a:lnTo>
                      <a:pt x="6514" y="13000"/>
                    </a:lnTo>
                    <a:lnTo>
                      <a:pt x="6813" y="13244"/>
                    </a:lnTo>
                    <a:lnTo>
                      <a:pt x="7150" y="13489"/>
                    </a:lnTo>
                    <a:lnTo>
                      <a:pt x="16134" y="20821"/>
                    </a:lnTo>
                    <a:lnTo>
                      <a:pt x="16134" y="20821"/>
                    </a:lnTo>
                    <a:lnTo>
                      <a:pt x="16359" y="20943"/>
                    </a:lnTo>
                    <a:lnTo>
                      <a:pt x="16659" y="21065"/>
                    </a:lnTo>
                    <a:lnTo>
                      <a:pt x="17033" y="21172"/>
                    </a:lnTo>
                    <a:lnTo>
                      <a:pt x="17482" y="21279"/>
                    </a:lnTo>
                    <a:lnTo>
                      <a:pt x="17482" y="21279"/>
                    </a:lnTo>
                    <a:lnTo>
                      <a:pt x="18081" y="21386"/>
                    </a:lnTo>
                    <a:lnTo>
                      <a:pt x="18755" y="21478"/>
                    </a:lnTo>
                    <a:lnTo>
                      <a:pt x="19504" y="21539"/>
                    </a:lnTo>
                    <a:lnTo>
                      <a:pt x="20252" y="21585"/>
                    </a:lnTo>
                    <a:lnTo>
                      <a:pt x="20252" y="21585"/>
                    </a:lnTo>
                    <a:lnTo>
                      <a:pt x="19204" y="21539"/>
                    </a:lnTo>
                    <a:lnTo>
                      <a:pt x="18231" y="21478"/>
                    </a:lnTo>
                    <a:lnTo>
                      <a:pt x="17332" y="21386"/>
                    </a:lnTo>
                    <a:lnTo>
                      <a:pt x="16509" y="21264"/>
                    </a:lnTo>
                    <a:lnTo>
                      <a:pt x="16509" y="21264"/>
                    </a:lnTo>
                    <a:lnTo>
                      <a:pt x="15947" y="21157"/>
                    </a:lnTo>
                    <a:lnTo>
                      <a:pt x="15498" y="21050"/>
                    </a:lnTo>
                    <a:lnTo>
                      <a:pt x="15086" y="20943"/>
                    </a:lnTo>
                    <a:lnTo>
                      <a:pt x="14824" y="20821"/>
                    </a:lnTo>
                    <a:lnTo>
                      <a:pt x="3519" y="13458"/>
                    </a:lnTo>
                    <a:lnTo>
                      <a:pt x="3519" y="13458"/>
                    </a:lnTo>
                    <a:lnTo>
                      <a:pt x="2733" y="12969"/>
                    </a:lnTo>
                    <a:lnTo>
                      <a:pt x="2733" y="12969"/>
                    </a:lnTo>
                    <a:lnTo>
                      <a:pt x="2695" y="12923"/>
                    </a:lnTo>
                    <a:lnTo>
                      <a:pt x="2695" y="12923"/>
                    </a:lnTo>
                    <a:lnTo>
                      <a:pt x="2358" y="12679"/>
                    </a:lnTo>
                    <a:lnTo>
                      <a:pt x="2059" y="12450"/>
                    </a:lnTo>
                    <a:lnTo>
                      <a:pt x="1797" y="12190"/>
                    </a:lnTo>
                    <a:lnTo>
                      <a:pt x="1535" y="11946"/>
                    </a:lnTo>
                    <a:lnTo>
                      <a:pt x="1273" y="11686"/>
                    </a:lnTo>
                    <a:lnTo>
                      <a:pt x="1048" y="11426"/>
                    </a:lnTo>
                    <a:lnTo>
                      <a:pt x="861" y="11167"/>
                    </a:lnTo>
                    <a:lnTo>
                      <a:pt x="674" y="10907"/>
                    </a:lnTo>
                    <a:lnTo>
                      <a:pt x="524" y="10632"/>
                    </a:lnTo>
                    <a:lnTo>
                      <a:pt x="374" y="10372"/>
                    </a:lnTo>
                    <a:lnTo>
                      <a:pt x="150" y="9807"/>
                    </a:lnTo>
                    <a:lnTo>
                      <a:pt x="37" y="9242"/>
                    </a:lnTo>
                    <a:lnTo>
                      <a:pt x="0" y="8661"/>
                    </a:lnTo>
                    <a:lnTo>
                      <a:pt x="0" y="8661"/>
                    </a:lnTo>
                    <a:lnTo>
                      <a:pt x="0" y="8234"/>
                    </a:lnTo>
                    <a:lnTo>
                      <a:pt x="75" y="7806"/>
                    </a:lnTo>
                    <a:lnTo>
                      <a:pt x="187" y="7393"/>
                    </a:lnTo>
                    <a:lnTo>
                      <a:pt x="374" y="6996"/>
                    </a:lnTo>
                    <a:lnTo>
                      <a:pt x="374" y="6996"/>
                    </a:lnTo>
                    <a:lnTo>
                      <a:pt x="524" y="6676"/>
                    </a:lnTo>
                    <a:lnTo>
                      <a:pt x="711" y="6370"/>
                    </a:lnTo>
                    <a:lnTo>
                      <a:pt x="936" y="6064"/>
                    </a:lnTo>
                    <a:lnTo>
                      <a:pt x="1160" y="5759"/>
                    </a:lnTo>
                    <a:lnTo>
                      <a:pt x="1423" y="5469"/>
                    </a:lnTo>
                    <a:lnTo>
                      <a:pt x="1722" y="5179"/>
                    </a:lnTo>
                    <a:lnTo>
                      <a:pt x="2059" y="4888"/>
                    </a:lnTo>
                    <a:lnTo>
                      <a:pt x="2396" y="4613"/>
                    </a:lnTo>
                    <a:lnTo>
                      <a:pt x="2770" y="4323"/>
                    </a:lnTo>
                    <a:lnTo>
                      <a:pt x="3182" y="4063"/>
                    </a:lnTo>
                    <a:lnTo>
                      <a:pt x="3631" y="3788"/>
                    </a:lnTo>
                    <a:lnTo>
                      <a:pt x="4080" y="3529"/>
                    </a:lnTo>
                    <a:lnTo>
                      <a:pt x="4567" y="3269"/>
                    </a:lnTo>
                    <a:lnTo>
                      <a:pt x="5091" y="3009"/>
                    </a:lnTo>
                    <a:lnTo>
                      <a:pt x="5653" y="2765"/>
                    </a:lnTo>
                    <a:lnTo>
                      <a:pt x="6214" y="2521"/>
                    </a:lnTo>
                    <a:lnTo>
                      <a:pt x="6214" y="2521"/>
                    </a:lnTo>
                    <a:lnTo>
                      <a:pt x="6963" y="2230"/>
                    </a:lnTo>
                    <a:lnTo>
                      <a:pt x="7712" y="1955"/>
                    </a:lnTo>
                    <a:lnTo>
                      <a:pt x="8535" y="1696"/>
                    </a:lnTo>
                    <a:lnTo>
                      <a:pt x="9321" y="1466"/>
                    </a:lnTo>
                    <a:lnTo>
                      <a:pt x="10145" y="1237"/>
                    </a:lnTo>
                    <a:lnTo>
                      <a:pt x="10968" y="1039"/>
                    </a:lnTo>
                    <a:lnTo>
                      <a:pt x="11829" y="855"/>
                    </a:lnTo>
                    <a:lnTo>
                      <a:pt x="12728" y="687"/>
                    </a:lnTo>
                    <a:lnTo>
                      <a:pt x="13626" y="535"/>
                    </a:lnTo>
                    <a:lnTo>
                      <a:pt x="14525" y="412"/>
                    </a:lnTo>
                    <a:lnTo>
                      <a:pt x="15461" y="290"/>
                    </a:lnTo>
                    <a:lnTo>
                      <a:pt x="16397" y="199"/>
                    </a:lnTo>
                    <a:lnTo>
                      <a:pt x="17370" y="122"/>
                    </a:lnTo>
                    <a:lnTo>
                      <a:pt x="18343" y="61"/>
                    </a:lnTo>
                    <a:lnTo>
                      <a:pt x="19354" y="31"/>
                    </a:lnTo>
                    <a:lnTo>
                      <a:pt x="20365" y="0"/>
                    </a:lnTo>
                    <a:lnTo>
                      <a:pt x="20365" y="0"/>
                    </a:lnTo>
                    <a:close/>
                  </a:path>
                </a:pathLst>
              </a:custGeom>
              <a:blipFill dpi="0"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endParaRPr sz="20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9" name="Shape 16409">
            <a:extLst>
              <a:ext uri="{FF2B5EF4-FFF2-40B4-BE49-F238E27FC236}">
                <a16:creationId xmlns:a16="http://schemas.microsoft.com/office/drawing/2014/main" id="{8A8E54BD-F202-4115-8D37-15F49DE5D784}"/>
              </a:ext>
            </a:extLst>
          </p:cNvPr>
          <p:cNvSpPr/>
          <p:nvPr/>
        </p:nvSpPr>
        <p:spPr>
          <a:xfrm>
            <a:off x="4803764" y="1989246"/>
            <a:ext cx="894119" cy="5558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9" y="7360"/>
                </a:moveTo>
                <a:cubicBezTo>
                  <a:pt x="18340" y="3662"/>
                  <a:pt x="16412" y="814"/>
                  <a:pt x="14071" y="814"/>
                </a:cubicBezTo>
                <a:cubicBezTo>
                  <a:pt x="12923" y="814"/>
                  <a:pt x="11913" y="1479"/>
                  <a:pt x="11110" y="2552"/>
                </a:cubicBezTo>
                <a:cubicBezTo>
                  <a:pt x="10352" y="999"/>
                  <a:pt x="9182" y="0"/>
                  <a:pt x="7873" y="0"/>
                </a:cubicBezTo>
                <a:cubicBezTo>
                  <a:pt x="5899" y="0"/>
                  <a:pt x="4247" y="2219"/>
                  <a:pt x="3856" y="5215"/>
                </a:cubicBezTo>
                <a:cubicBezTo>
                  <a:pt x="1699" y="5437"/>
                  <a:pt x="0" y="8285"/>
                  <a:pt x="0" y="11799"/>
                </a:cubicBezTo>
                <a:cubicBezTo>
                  <a:pt x="0" y="15460"/>
                  <a:pt x="1859" y="18456"/>
                  <a:pt x="4132" y="18456"/>
                </a:cubicBezTo>
                <a:cubicBezTo>
                  <a:pt x="4614" y="18456"/>
                  <a:pt x="5073" y="18308"/>
                  <a:pt x="5509" y="18049"/>
                </a:cubicBezTo>
                <a:cubicBezTo>
                  <a:pt x="6267" y="19714"/>
                  <a:pt x="7460" y="20786"/>
                  <a:pt x="8837" y="20786"/>
                </a:cubicBezTo>
                <a:cubicBezTo>
                  <a:pt x="9687" y="20786"/>
                  <a:pt x="10467" y="20379"/>
                  <a:pt x="11110" y="19677"/>
                </a:cubicBezTo>
                <a:cubicBezTo>
                  <a:pt x="11867" y="20860"/>
                  <a:pt x="12877" y="21600"/>
                  <a:pt x="13979" y="21600"/>
                </a:cubicBezTo>
                <a:cubicBezTo>
                  <a:pt x="15632" y="21600"/>
                  <a:pt x="17055" y="20010"/>
                  <a:pt x="17698" y="17753"/>
                </a:cubicBezTo>
                <a:cubicBezTo>
                  <a:pt x="17904" y="17827"/>
                  <a:pt x="18111" y="17864"/>
                  <a:pt x="18340" y="17864"/>
                </a:cubicBezTo>
                <a:cubicBezTo>
                  <a:pt x="20131" y="17864"/>
                  <a:pt x="21600" y="15497"/>
                  <a:pt x="21600" y="12575"/>
                </a:cubicBezTo>
                <a:cubicBezTo>
                  <a:pt x="21600" y="9838"/>
                  <a:pt x="20292" y="7619"/>
                  <a:pt x="18639" y="7360"/>
                </a:cubicBezTo>
                <a:close/>
                <a:moveTo>
                  <a:pt x="18639" y="7360"/>
                </a:moveTo>
                <a:cubicBezTo>
                  <a:pt x="18639" y="7360"/>
                  <a:pt x="18639" y="7360"/>
                  <a:pt x="18639" y="7360"/>
                </a:cubicBezTo>
              </a:path>
            </a:pathLst>
          </a:custGeom>
          <a:gradFill>
            <a:gsLst>
              <a:gs pos="0">
                <a:srgbClr val="D7D9E1"/>
              </a:gs>
              <a:gs pos="100000">
                <a:schemeClr val="bg1"/>
              </a:gs>
            </a:gsLst>
            <a:lin ang="5400000" scaled="1"/>
          </a:gra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200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304334" y="1289190"/>
            <a:ext cx="749164" cy="1503081"/>
            <a:chOff x="1493658" y="1545414"/>
            <a:chExt cx="749164" cy="1503081"/>
          </a:xfrm>
        </p:grpSpPr>
        <p:sp>
          <p:nvSpPr>
            <p:cNvPr id="9" name="Shape 16372">
              <a:extLst>
                <a:ext uri="{FF2B5EF4-FFF2-40B4-BE49-F238E27FC236}">
                  <a16:creationId xmlns:a16="http://schemas.microsoft.com/office/drawing/2014/main" id="{F6D506AE-8367-4CB9-B8F2-C459C2FF2D8D}"/>
                </a:ext>
              </a:extLst>
            </p:cNvPr>
            <p:cNvSpPr/>
            <p:nvPr/>
          </p:nvSpPr>
          <p:spPr>
            <a:xfrm flipH="1">
              <a:off x="1868239" y="1984083"/>
              <a:ext cx="1" cy="749340"/>
            </a:xfrm>
            <a:prstGeom prst="line">
              <a:avLst/>
            </a:prstGeom>
            <a:ln w="3175">
              <a:solidFill>
                <a:srgbClr val="DCDEE0"/>
              </a:solidFill>
              <a:miter lim="400000"/>
              <a:headEnd type="oval"/>
            </a:ln>
          </p:spPr>
          <p:txBody>
            <a:bodyPr lIns="25400" tIns="25400" rIns="25400" bIns="25400" anchor="ctr"/>
            <a:lstStyle/>
            <a:p>
              <a:pPr>
                <a:defRPr sz="3200" cap="none">
                  <a:solidFill>
                    <a:srgbClr val="000000"/>
                  </a:solidFill>
                </a:defRPr>
              </a:pPr>
              <a:endParaRPr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Shape 16373">
              <a:extLst>
                <a:ext uri="{FF2B5EF4-FFF2-40B4-BE49-F238E27FC236}">
                  <a16:creationId xmlns:a16="http://schemas.microsoft.com/office/drawing/2014/main" id="{07975324-50DC-412D-A9F0-84B959FB5F54}"/>
                </a:ext>
              </a:extLst>
            </p:cNvPr>
            <p:cNvSpPr/>
            <p:nvPr/>
          </p:nvSpPr>
          <p:spPr>
            <a:xfrm>
              <a:off x="1630114" y="1545414"/>
              <a:ext cx="476251" cy="476251"/>
            </a:xfrm>
            <a:prstGeom prst="ellipse">
              <a:avLst/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miter lim="400000"/>
            </a:ln>
          </p:spPr>
          <p:txBody>
            <a:bodyPr wrap="none" lIns="25400" tIns="25400" rIns="25400" bIns="25400" anchor="ctr"/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  <a:endParaRPr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Shape 16374">
              <a:extLst>
                <a:ext uri="{FF2B5EF4-FFF2-40B4-BE49-F238E27FC236}">
                  <a16:creationId xmlns:a16="http://schemas.microsoft.com/office/drawing/2014/main" id="{F2A47DC5-3F66-41D8-9A82-7823734934B6}"/>
                </a:ext>
              </a:extLst>
            </p:cNvPr>
            <p:cNvSpPr/>
            <p:nvPr/>
          </p:nvSpPr>
          <p:spPr>
            <a:xfrm>
              <a:off x="1493658" y="2743283"/>
              <a:ext cx="749164" cy="30521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lIns="25400" tIns="25400" rIns="25400" bIns="25400" anchor="ctr">
              <a:spAutoFit/>
            </a:bodyPr>
            <a:lstStyle>
              <a:lvl1pPr>
                <a:lnSpc>
                  <a:spcPct val="150000"/>
                </a:lnSpc>
                <a:spcBef>
                  <a:spcPts val="4500"/>
                </a:spcBef>
                <a:defRPr sz="2200" cap="none"/>
              </a:lvl1pPr>
            </a:lstStyle>
            <a:p>
              <a:pPr algn="ctr"/>
              <a:r>
                <a:rPr lang="en-US" sz="1100" dirty="0">
                  <a:latin typeface="+mn-lt"/>
                  <a:ea typeface="+mn-ea"/>
                  <a:cs typeface="+mn-ea"/>
                  <a:sym typeface="+mn-lt"/>
                </a:rPr>
                <a:t>2019</a:t>
              </a:r>
              <a:endParaRPr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881040" y="1632818"/>
            <a:ext cx="749164" cy="1143776"/>
            <a:chOff x="2070364" y="1889042"/>
            <a:chExt cx="749164" cy="1143776"/>
          </a:xfrm>
        </p:grpSpPr>
        <p:sp>
          <p:nvSpPr>
            <p:cNvPr id="12" name="Shape 16376">
              <a:extLst>
                <a:ext uri="{FF2B5EF4-FFF2-40B4-BE49-F238E27FC236}">
                  <a16:creationId xmlns:a16="http://schemas.microsoft.com/office/drawing/2014/main" id="{B9B3F5BB-E199-4E4F-B357-76CC92A051D5}"/>
                </a:ext>
              </a:extLst>
            </p:cNvPr>
            <p:cNvSpPr/>
            <p:nvPr/>
          </p:nvSpPr>
          <p:spPr>
            <a:xfrm>
              <a:off x="2444945" y="2289633"/>
              <a:ext cx="1" cy="443791"/>
            </a:xfrm>
            <a:prstGeom prst="line">
              <a:avLst/>
            </a:prstGeom>
            <a:ln w="3175">
              <a:solidFill>
                <a:srgbClr val="DCDEE0"/>
              </a:solidFill>
              <a:miter lim="400000"/>
              <a:headEnd type="oval"/>
            </a:ln>
          </p:spPr>
          <p:txBody>
            <a:bodyPr lIns="25400" tIns="25400" rIns="25400" bIns="25400" anchor="ctr"/>
            <a:lstStyle/>
            <a:p>
              <a:pPr>
                <a:defRPr sz="3200" cap="none">
                  <a:solidFill>
                    <a:srgbClr val="000000"/>
                  </a:solidFill>
                </a:defRPr>
              </a:pPr>
              <a:endParaRPr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Shape 16377">
              <a:extLst>
                <a:ext uri="{FF2B5EF4-FFF2-40B4-BE49-F238E27FC236}">
                  <a16:creationId xmlns:a16="http://schemas.microsoft.com/office/drawing/2014/main" id="{577FE15F-645F-4229-99BD-818502F25DF9}"/>
                </a:ext>
              </a:extLst>
            </p:cNvPr>
            <p:cNvSpPr/>
            <p:nvPr/>
          </p:nvSpPr>
          <p:spPr>
            <a:xfrm>
              <a:off x="2206821" y="1889042"/>
              <a:ext cx="476251" cy="476251"/>
            </a:xfrm>
            <a:prstGeom prst="ellipse">
              <a:avLst/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miter lim="400000"/>
            </a:ln>
          </p:spPr>
          <p:txBody>
            <a:bodyPr wrap="none" lIns="25400" tIns="25400" rIns="25400" bIns="25400" anchor="ctr"/>
            <a:lstStyle/>
            <a:p>
              <a:r>
                <a:rPr lang="zh-CN" altLang="en-US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  <a:endParaRPr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Shape 16378">
              <a:extLst>
                <a:ext uri="{FF2B5EF4-FFF2-40B4-BE49-F238E27FC236}">
                  <a16:creationId xmlns:a16="http://schemas.microsoft.com/office/drawing/2014/main" id="{CD350334-783A-498C-82F1-49D7C82B1252}"/>
                </a:ext>
              </a:extLst>
            </p:cNvPr>
            <p:cNvSpPr/>
            <p:nvPr/>
          </p:nvSpPr>
          <p:spPr>
            <a:xfrm>
              <a:off x="2070364" y="2758960"/>
              <a:ext cx="749164" cy="2738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lIns="25400" tIns="25400" rIns="25400" bIns="25400" anchor="ctr">
              <a:spAutoFit/>
            </a:bodyPr>
            <a:lstStyle>
              <a:lvl1pPr>
                <a:lnSpc>
                  <a:spcPct val="150000"/>
                </a:lnSpc>
                <a:spcBef>
                  <a:spcPts val="4500"/>
                </a:spcBef>
                <a:defRPr sz="2200" cap="none"/>
              </a:lvl1pPr>
            </a:lstStyle>
            <a:p>
              <a:pPr algn="ctr"/>
              <a:r>
                <a:rPr lang="en-US" sz="1100" dirty="0">
                  <a:latin typeface="+mn-lt"/>
                  <a:ea typeface="+mn-ea"/>
                  <a:cs typeface="+mn-ea"/>
                  <a:sym typeface="+mn-lt"/>
                </a:rPr>
                <a:t>2020</a:t>
              </a:r>
              <a:endParaRPr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450435" y="1273057"/>
            <a:ext cx="749164" cy="1503537"/>
            <a:chOff x="2639759" y="1529281"/>
            <a:chExt cx="749164" cy="1503537"/>
          </a:xfrm>
        </p:grpSpPr>
        <p:sp>
          <p:nvSpPr>
            <p:cNvPr id="15" name="Shape 16380">
              <a:extLst>
                <a:ext uri="{FF2B5EF4-FFF2-40B4-BE49-F238E27FC236}">
                  <a16:creationId xmlns:a16="http://schemas.microsoft.com/office/drawing/2014/main" id="{DF82B882-F0B4-4245-8DBF-E0E2263C73FF}"/>
                </a:ext>
              </a:extLst>
            </p:cNvPr>
            <p:cNvSpPr/>
            <p:nvPr/>
          </p:nvSpPr>
          <p:spPr>
            <a:xfrm>
              <a:off x="3014341" y="1984083"/>
              <a:ext cx="1" cy="749340"/>
            </a:xfrm>
            <a:prstGeom prst="line">
              <a:avLst/>
            </a:prstGeom>
            <a:ln w="3175">
              <a:solidFill>
                <a:srgbClr val="DCDEE0"/>
              </a:solidFill>
              <a:miter lim="400000"/>
              <a:headEnd type="oval"/>
            </a:ln>
          </p:spPr>
          <p:txBody>
            <a:bodyPr lIns="25400" tIns="25400" rIns="25400" bIns="25400" anchor="ctr"/>
            <a:lstStyle/>
            <a:p>
              <a:pPr>
                <a:defRPr sz="3200" cap="none">
                  <a:solidFill>
                    <a:srgbClr val="000000"/>
                  </a:solidFill>
                </a:defRPr>
              </a:pPr>
              <a:endParaRPr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Shape 16381">
              <a:extLst>
                <a:ext uri="{FF2B5EF4-FFF2-40B4-BE49-F238E27FC236}">
                  <a16:creationId xmlns:a16="http://schemas.microsoft.com/office/drawing/2014/main" id="{C9BC70F4-B023-4ECA-9E73-28F503968EFF}"/>
                </a:ext>
              </a:extLst>
            </p:cNvPr>
            <p:cNvSpPr/>
            <p:nvPr/>
          </p:nvSpPr>
          <p:spPr>
            <a:xfrm>
              <a:off x="2776216" y="1529281"/>
              <a:ext cx="476251" cy="476251"/>
            </a:xfrm>
            <a:prstGeom prst="ellipse">
              <a:avLst/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miter lim="400000"/>
            </a:ln>
          </p:spPr>
          <p:txBody>
            <a:bodyPr wrap="none" lIns="25400" tIns="25400" rIns="25400" bIns="25400" anchor="ctr"/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  <a:endParaRPr sz="12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Shape 16382">
              <a:extLst>
                <a:ext uri="{FF2B5EF4-FFF2-40B4-BE49-F238E27FC236}">
                  <a16:creationId xmlns:a16="http://schemas.microsoft.com/office/drawing/2014/main" id="{0C4058E8-015A-47D8-A23C-F2388F77C67C}"/>
                </a:ext>
              </a:extLst>
            </p:cNvPr>
            <p:cNvSpPr/>
            <p:nvPr/>
          </p:nvSpPr>
          <p:spPr>
            <a:xfrm>
              <a:off x="2639759" y="2758960"/>
              <a:ext cx="749164" cy="2738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lIns="25400" tIns="25400" rIns="25400" bIns="25400" anchor="ctr">
              <a:spAutoFit/>
            </a:bodyPr>
            <a:lstStyle>
              <a:lvl1pPr>
                <a:lnSpc>
                  <a:spcPct val="150000"/>
                </a:lnSpc>
                <a:spcBef>
                  <a:spcPts val="4500"/>
                </a:spcBef>
                <a:defRPr sz="2200" cap="none"/>
              </a:lvl1pPr>
            </a:lstStyle>
            <a:p>
              <a:pPr algn="ctr"/>
              <a:r>
                <a:rPr lang="en-US" sz="1100" dirty="0">
                  <a:latin typeface="+mn-lt"/>
                  <a:ea typeface="+mn-ea"/>
                  <a:cs typeface="+mn-ea"/>
                  <a:sym typeface="+mn-lt"/>
                </a:rPr>
                <a:t>2021</a:t>
              </a:r>
              <a:endParaRPr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039886" y="1289189"/>
            <a:ext cx="749164" cy="1487405"/>
            <a:chOff x="3229210" y="1545413"/>
            <a:chExt cx="749164" cy="1487405"/>
          </a:xfrm>
        </p:grpSpPr>
        <p:sp>
          <p:nvSpPr>
            <p:cNvPr id="18" name="Shape 16384">
              <a:extLst>
                <a:ext uri="{FF2B5EF4-FFF2-40B4-BE49-F238E27FC236}">
                  <a16:creationId xmlns:a16="http://schemas.microsoft.com/office/drawing/2014/main" id="{EC0EC1AF-E1DF-4E92-B2E7-21EF5CCE15F4}"/>
                </a:ext>
              </a:extLst>
            </p:cNvPr>
            <p:cNvSpPr/>
            <p:nvPr/>
          </p:nvSpPr>
          <p:spPr>
            <a:xfrm>
              <a:off x="3603792" y="1984083"/>
              <a:ext cx="1" cy="749340"/>
            </a:xfrm>
            <a:prstGeom prst="line">
              <a:avLst/>
            </a:prstGeom>
            <a:ln w="3175">
              <a:solidFill>
                <a:srgbClr val="DCDEE0"/>
              </a:solidFill>
              <a:miter lim="400000"/>
              <a:headEnd type="oval"/>
            </a:ln>
          </p:spPr>
          <p:txBody>
            <a:bodyPr lIns="25400" tIns="25400" rIns="25400" bIns="25400" anchor="ctr"/>
            <a:lstStyle/>
            <a:p>
              <a:pPr>
                <a:defRPr sz="3200" cap="none">
                  <a:solidFill>
                    <a:srgbClr val="000000"/>
                  </a:solidFill>
                </a:defRPr>
              </a:pPr>
              <a:endParaRPr sz="16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Shape 16385">
              <a:extLst>
                <a:ext uri="{FF2B5EF4-FFF2-40B4-BE49-F238E27FC236}">
                  <a16:creationId xmlns:a16="http://schemas.microsoft.com/office/drawing/2014/main" id="{BA4E984F-BDD7-43E9-99ED-2622B8945987}"/>
                </a:ext>
              </a:extLst>
            </p:cNvPr>
            <p:cNvSpPr/>
            <p:nvPr/>
          </p:nvSpPr>
          <p:spPr>
            <a:xfrm>
              <a:off x="3365667" y="1545413"/>
              <a:ext cx="476251" cy="476251"/>
            </a:xfrm>
            <a:prstGeom prst="ellipse">
              <a:avLst/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>
              <a:miter lim="400000"/>
            </a:ln>
          </p:spPr>
          <p:txBody>
            <a:bodyPr wrap="none" lIns="25400" tIns="25400" rIns="25400" bIns="25400" anchor="ctr"/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  <a:endParaRPr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Shape 16386">
              <a:extLst>
                <a:ext uri="{FF2B5EF4-FFF2-40B4-BE49-F238E27FC236}">
                  <a16:creationId xmlns:a16="http://schemas.microsoft.com/office/drawing/2014/main" id="{8E248731-5DC4-4312-94F8-D9B8D47C4DBC}"/>
                </a:ext>
              </a:extLst>
            </p:cNvPr>
            <p:cNvSpPr/>
            <p:nvPr/>
          </p:nvSpPr>
          <p:spPr>
            <a:xfrm>
              <a:off x="3229210" y="2758960"/>
              <a:ext cx="749164" cy="27385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  </a:ext>
            </a:extLst>
          </p:spPr>
          <p:txBody>
            <a:bodyPr lIns="25400" tIns="25400" rIns="25400" bIns="25400" anchor="ctr">
              <a:spAutoFit/>
            </a:bodyPr>
            <a:lstStyle>
              <a:lvl1pPr>
                <a:lnSpc>
                  <a:spcPct val="150000"/>
                </a:lnSpc>
                <a:spcBef>
                  <a:spcPts val="4500"/>
                </a:spcBef>
                <a:defRPr sz="2200" cap="none"/>
              </a:lvl1pPr>
            </a:lstStyle>
            <a:p>
              <a:pPr algn="ctr"/>
              <a:r>
                <a:rPr lang="en-US" sz="1100" dirty="0">
                  <a:latin typeface="+mn-lt"/>
                  <a:ea typeface="+mn-ea"/>
                  <a:cs typeface="+mn-ea"/>
                  <a:sym typeface="+mn-lt"/>
                </a:rPr>
                <a:t>2022</a:t>
              </a:r>
              <a:endParaRPr sz="11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CB6AB6D5-CA3E-4A5F-A272-C3EDFFC4A46A}"/>
              </a:ext>
            </a:extLst>
          </p:cNvPr>
          <p:cNvSpPr txBox="1">
            <a:spLocks/>
          </p:cNvSpPr>
          <p:nvPr/>
        </p:nvSpPr>
        <p:spPr>
          <a:xfrm>
            <a:off x="1470141" y="3211672"/>
            <a:ext cx="3200567" cy="741622"/>
          </a:xfrm>
          <a:prstGeom prst="rect">
            <a:avLst/>
          </a:prstGeom>
        </p:spPr>
        <p:txBody>
          <a:bodyPr/>
          <a:lstStyle>
            <a:lvl1pPr marL="228568" indent="-228568" algn="l" defTabSz="91426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</a:defRPr>
            </a:lvl1pPr>
            <a:lvl2pPr marL="685702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</a:defRPr>
            </a:lvl2pPr>
            <a:lvl3pPr marL="1142830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</a:defRPr>
            </a:lvl3pPr>
            <a:lvl4pPr marL="1599960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</a:defRPr>
            </a:lvl4pPr>
            <a:lvl5pPr marL="2057091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</a:defRPr>
            </a:lvl5pPr>
            <a:lvl6pPr marL="2514224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</a:defRPr>
            </a:lvl6pPr>
            <a:lvl7pPr marL="2971356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</a:defRPr>
            </a:lvl7pPr>
            <a:lvl8pPr marL="3428488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</a:defRPr>
            </a:lvl8pPr>
            <a:lvl9pPr marL="3885622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</a:defRPr>
            </a:lvl9pPr>
          </a:lstStyle>
          <a:p>
            <a:pPr marL="0" lvl="0" indent="0" defTabSz="914377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000" dirty="0">
                <a:solidFill>
                  <a:srgbClr val="333639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333639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rgbClr val="333639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rgbClr val="333639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rgbClr val="333639"/>
                </a:solidFill>
                <a:latin typeface="+mn-lt"/>
                <a:ea typeface="+mn-ea"/>
                <a:cs typeface="+mn-ea"/>
                <a:sym typeface="+mn-lt"/>
              </a:rPr>
              <a:t>分钟之内。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33FEDDB5-4D0F-4E38-B9E5-C72DF3FA9466}"/>
              </a:ext>
            </a:extLst>
          </p:cNvPr>
          <p:cNvSpPr txBox="1">
            <a:spLocks/>
          </p:cNvSpPr>
          <p:nvPr/>
        </p:nvSpPr>
        <p:spPr>
          <a:xfrm>
            <a:off x="1470141" y="2921975"/>
            <a:ext cx="1738177" cy="266521"/>
          </a:xfrm>
          <a:prstGeom prst="rect">
            <a:avLst/>
          </a:prstGeom>
        </p:spPr>
        <p:txBody>
          <a:bodyPr/>
          <a:lstStyle>
            <a:lvl1pPr marL="228568" indent="-228568" algn="l" defTabSz="91426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</a:defRPr>
            </a:lvl1pPr>
            <a:lvl2pPr marL="685702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</a:defRPr>
            </a:lvl2pPr>
            <a:lvl3pPr marL="1142830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</a:defRPr>
            </a:lvl3pPr>
            <a:lvl4pPr marL="1599960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</a:defRPr>
            </a:lvl4pPr>
            <a:lvl5pPr marL="2057091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</a:defRPr>
            </a:lvl5pPr>
            <a:lvl6pPr marL="2514224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</a:defRPr>
            </a:lvl6pPr>
            <a:lvl7pPr marL="2971356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</a:defRPr>
            </a:lvl7pPr>
            <a:lvl8pPr marL="3428488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</a:defRPr>
            </a:lvl8pPr>
            <a:lvl9pPr marL="3885622" indent="-228568" algn="l" defTabSz="91426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</a:defRPr>
            </a:lvl9pPr>
          </a:lstStyle>
          <a:p>
            <a:pPr marL="0" lvl="0" indent="0" defTabSz="914377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sz="1400" b="1" dirty="0">
                <a:solidFill>
                  <a:srgbClr val="333639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364C5165-A80E-47CF-A055-C55830BF1BC8}"/>
              </a:ext>
            </a:extLst>
          </p:cNvPr>
          <p:cNvSpPr/>
          <p:nvPr/>
        </p:nvSpPr>
        <p:spPr>
          <a:xfrm>
            <a:off x="2996561" y="13183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0187AC"/>
                    </a:gs>
                    <a:gs pos="0">
                      <a:srgbClr val="08B9A8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093717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>
            <a:extLst>
              <a:ext uri="{FF2B5EF4-FFF2-40B4-BE49-F238E27FC236}">
                <a16:creationId xmlns:a16="http://schemas.microsoft.com/office/drawing/2014/main" id="{A95F14DF-C5EC-4722-8B13-EF98FBFC2B34}"/>
              </a:ext>
            </a:extLst>
          </p:cNvPr>
          <p:cNvGrpSpPr/>
          <p:nvPr/>
        </p:nvGrpSpPr>
        <p:grpSpPr>
          <a:xfrm>
            <a:off x="3735095" y="1491630"/>
            <a:ext cx="811171" cy="1186673"/>
            <a:chOff x="4936038" y="1742890"/>
            <a:chExt cx="1155700" cy="1690688"/>
          </a:xfrm>
        </p:grpSpPr>
        <p:sp>
          <p:nvSpPr>
            <p:cNvPr id="38" name="Freeform: Shape 2">
              <a:extLst>
                <a:ext uri="{FF2B5EF4-FFF2-40B4-BE49-F238E27FC236}">
                  <a16:creationId xmlns:a16="http://schemas.microsoft.com/office/drawing/2014/main" id="{751C7D5D-EFD3-4482-8631-A38D68DCE1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6038" y="1742890"/>
              <a:ext cx="1155700" cy="1690688"/>
            </a:xfrm>
            <a:custGeom>
              <a:avLst/>
              <a:gdLst>
                <a:gd name="T0" fmla="*/ 64 w 307"/>
                <a:gd name="T1" fmla="*/ 28 h 449"/>
                <a:gd name="T2" fmla="*/ 201 w 307"/>
                <a:gd name="T3" fmla="*/ 65 h 449"/>
                <a:gd name="T4" fmla="*/ 307 w 307"/>
                <a:gd name="T5" fmla="*/ 249 h 449"/>
                <a:gd name="T6" fmla="*/ 307 w 307"/>
                <a:gd name="T7" fmla="*/ 449 h 449"/>
                <a:gd name="T8" fmla="*/ 134 w 307"/>
                <a:gd name="T9" fmla="*/ 349 h 449"/>
                <a:gd name="T10" fmla="*/ 28 w 307"/>
                <a:gd name="T11" fmla="*/ 165 h 449"/>
                <a:gd name="T12" fmla="*/ 64 w 307"/>
                <a:gd name="T13" fmla="*/ 28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449">
                  <a:moveTo>
                    <a:pt x="64" y="28"/>
                  </a:moveTo>
                  <a:cubicBezTo>
                    <a:pt x="112" y="0"/>
                    <a:pt x="173" y="17"/>
                    <a:pt x="201" y="65"/>
                  </a:cubicBezTo>
                  <a:cubicBezTo>
                    <a:pt x="307" y="249"/>
                    <a:pt x="307" y="249"/>
                    <a:pt x="307" y="249"/>
                  </a:cubicBezTo>
                  <a:cubicBezTo>
                    <a:pt x="307" y="449"/>
                    <a:pt x="307" y="449"/>
                    <a:pt x="307" y="449"/>
                  </a:cubicBezTo>
                  <a:cubicBezTo>
                    <a:pt x="134" y="349"/>
                    <a:pt x="134" y="349"/>
                    <a:pt x="134" y="349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0" y="117"/>
                    <a:pt x="16" y="56"/>
                    <a:pt x="64" y="28"/>
                  </a:cubicBez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Oval 3">
              <a:extLst>
                <a:ext uri="{FF2B5EF4-FFF2-40B4-BE49-F238E27FC236}">
                  <a16:creationId xmlns:a16="http://schemas.microsoft.com/office/drawing/2014/main" id="{B237E7DC-B725-4FB9-8CE4-A14EFC0369AC}"/>
                </a:ext>
              </a:extLst>
            </p:cNvPr>
            <p:cNvSpPr/>
            <p:nvPr/>
          </p:nvSpPr>
          <p:spPr>
            <a:xfrm>
              <a:off x="5113100" y="1919528"/>
              <a:ext cx="519924" cy="5199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600">
                  <a:solidFill>
                    <a:schemeClr val="tx1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C97EFDD-E1D0-40C4-99F9-C6EA5FE5B6FF}"/>
              </a:ext>
            </a:extLst>
          </p:cNvPr>
          <p:cNvGrpSpPr/>
          <p:nvPr/>
        </p:nvGrpSpPr>
        <p:grpSpPr>
          <a:xfrm>
            <a:off x="4546266" y="1491630"/>
            <a:ext cx="813400" cy="1186673"/>
            <a:chOff x="6091738" y="1742890"/>
            <a:chExt cx="1158875" cy="1690688"/>
          </a:xfrm>
        </p:grpSpPr>
        <p:sp>
          <p:nvSpPr>
            <p:cNvPr id="36" name="Freeform: Shape 5">
              <a:extLst>
                <a:ext uri="{FF2B5EF4-FFF2-40B4-BE49-F238E27FC236}">
                  <a16:creationId xmlns:a16="http://schemas.microsoft.com/office/drawing/2014/main" id="{32778E94-59A6-4F2E-8611-84A5B0C30024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1738" y="1742890"/>
              <a:ext cx="1158875" cy="1690688"/>
            </a:xfrm>
            <a:custGeom>
              <a:avLst/>
              <a:gdLst>
                <a:gd name="T0" fmla="*/ 243 w 308"/>
                <a:gd name="T1" fmla="*/ 28 h 449"/>
                <a:gd name="T2" fmla="*/ 280 w 308"/>
                <a:gd name="T3" fmla="*/ 165 h 449"/>
                <a:gd name="T4" fmla="*/ 174 w 308"/>
                <a:gd name="T5" fmla="*/ 349 h 449"/>
                <a:gd name="T6" fmla="*/ 0 w 308"/>
                <a:gd name="T7" fmla="*/ 449 h 449"/>
                <a:gd name="T8" fmla="*/ 0 w 308"/>
                <a:gd name="T9" fmla="*/ 249 h 449"/>
                <a:gd name="T10" fmla="*/ 107 w 308"/>
                <a:gd name="T11" fmla="*/ 65 h 449"/>
                <a:gd name="T12" fmla="*/ 243 w 308"/>
                <a:gd name="T13" fmla="*/ 28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449">
                  <a:moveTo>
                    <a:pt x="243" y="28"/>
                  </a:moveTo>
                  <a:cubicBezTo>
                    <a:pt x="291" y="56"/>
                    <a:pt x="308" y="117"/>
                    <a:pt x="280" y="165"/>
                  </a:cubicBezTo>
                  <a:cubicBezTo>
                    <a:pt x="174" y="349"/>
                    <a:pt x="174" y="349"/>
                    <a:pt x="174" y="349"/>
                  </a:cubicBezTo>
                  <a:cubicBezTo>
                    <a:pt x="0" y="449"/>
                    <a:pt x="0" y="449"/>
                    <a:pt x="0" y="449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07" y="65"/>
                    <a:pt x="107" y="65"/>
                    <a:pt x="107" y="65"/>
                  </a:cubicBezTo>
                  <a:cubicBezTo>
                    <a:pt x="134" y="17"/>
                    <a:pt x="196" y="0"/>
                    <a:pt x="243" y="28"/>
                  </a:cubicBez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Oval 6">
              <a:extLst>
                <a:ext uri="{FF2B5EF4-FFF2-40B4-BE49-F238E27FC236}">
                  <a16:creationId xmlns:a16="http://schemas.microsoft.com/office/drawing/2014/main" id="{8B6EA799-E1D7-4084-9FE3-8B83794622C3}"/>
                </a:ext>
              </a:extLst>
            </p:cNvPr>
            <p:cNvSpPr/>
            <p:nvPr/>
          </p:nvSpPr>
          <p:spPr>
            <a:xfrm>
              <a:off x="6559330" y="1919528"/>
              <a:ext cx="519924" cy="5199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600">
                  <a:solidFill>
                    <a:schemeClr val="tx1"/>
                  </a:solidFill>
                  <a:cs typeface="+mn-ea"/>
                  <a:sym typeface="+mn-lt"/>
                </a:rPr>
                <a:t>06</a:t>
              </a:r>
            </a:p>
          </p:txBody>
        </p:sp>
      </p:grpSp>
      <p:grpSp>
        <p:nvGrpSpPr>
          <p:cNvPr id="6" name="Group 7">
            <a:extLst>
              <a:ext uri="{FF2B5EF4-FFF2-40B4-BE49-F238E27FC236}">
                <a16:creationId xmlns:a16="http://schemas.microsoft.com/office/drawing/2014/main" id="{9AFA3F01-0C8C-49AA-B53E-24496CA34A0C}"/>
              </a:ext>
            </a:extLst>
          </p:cNvPr>
          <p:cNvGrpSpPr/>
          <p:nvPr/>
        </p:nvGrpSpPr>
        <p:grpSpPr>
          <a:xfrm>
            <a:off x="3735095" y="2678303"/>
            <a:ext cx="811171" cy="1186673"/>
            <a:chOff x="4936038" y="3433578"/>
            <a:chExt cx="1155700" cy="1690688"/>
          </a:xfrm>
        </p:grpSpPr>
        <p:sp>
          <p:nvSpPr>
            <p:cNvPr id="34" name="Freeform: Shape 8">
              <a:extLst>
                <a:ext uri="{FF2B5EF4-FFF2-40B4-BE49-F238E27FC236}">
                  <a16:creationId xmlns:a16="http://schemas.microsoft.com/office/drawing/2014/main" id="{F961E7E3-CAE7-4459-A780-898B5F28CD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6038" y="3433578"/>
              <a:ext cx="1155700" cy="1690688"/>
            </a:xfrm>
            <a:custGeom>
              <a:avLst/>
              <a:gdLst>
                <a:gd name="T0" fmla="*/ 64 w 307"/>
                <a:gd name="T1" fmla="*/ 421 h 449"/>
                <a:gd name="T2" fmla="*/ 201 w 307"/>
                <a:gd name="T3" fmla="*/ 384 h 449"/>
                <a:gd name="T4" fmla="*/ 307 w 307"/>
                <a:gd name="T5" fmla="*/ 200 h 449"/>
                <a:gd name="T6" fmla="*/ 307 w 307"/>
                <a:gd name="T7" fmla="*/ 0 h 449"/>
                <a:gd name="T8" fmla="*/ 134 w 307"/>
                <a:gd name="T9" fmla="*/ 100 h 449"/>
                <a:gd name="T10" fmla="*/ 28 w 307"/>
                <a:gd name="T11" fmla="*/ 284 h 449"/>
                <a:gd name="T12" fmla="*/ 64 w 307"/>
                <a:gd name="T13" fmla="*/ 421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7" h="449">
                  <a:moveTo>
                    <a:pt x="64" y="421"/>
                  </a:moveTo>
                  <a:cubicBezTo>
                    <a:pt x="112" y="449"/>
                    <a:pt x="173" y="432"/>
                    <a:pt x="201" y="384"/>
                  </a:cubicBezTo>
                  <a:cubicBezTo>
                    <a:pt x="307" y="200"/>
                    <a:pt x="307" y="200"/>
                    <a:pt x="307" y="200"/>
                  </a:cubicBezTo>
                  <a:cubicBezTo>
                    <a:pt x="307" y="0"/>
                    <a:pt x="307" y="0"/>
                    <a:pt x="307" y="0"/>
                  </a:cubicBezTo>
                  <a:cubicBezTo>
                    <a:pt x="134" y="100"/>
                    <a:pt x="134" y="100"/>
                    <a:pt x="134" y="100"/>
                  </a:cubicBezTo>
                  <a:cubicBezTo>
                    <a:pt x="28" y="284"/>
                    <a:pt x="28" y="284"/>
                    <a:pt x="28" y="284"/>
                  </a:cubicBezTo>
                  <a:cubicBezTo>
                    <a:pt x="0" y="332"/>
                    <a:pt x="16" y="393"/>
                    <a:pt x="64" y="421"/>
                  </a:cubicBez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Oval 9">
              <a:extLst>
                <a:ext uri="{FF2B5EF4-FFF2-40B4-BE49-F238E27FC236}">
                  <a16:creationId xmlns:a16="http://schemas.microsoft.com/office/drawing/2014/main" id="{CBF4227C-DE5D-47AF-A134-74126F0F6FE6}"/>
                </a:ext>
              </a:extLst>
            </p:cNvPr>
            <p:cNvSpPr/>
            <p:nvPr/>
          </p:nvSpPr>
          <p:spPr>
            <a:xfrm>
              <a:off x="5113100" y="4427705"/>
              <a:ext cx="519924" cy="5199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600">
                  <a:solidFill>
                    <a:schemeClr val="tx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7" name="Group 10">
            <a:extLst>
              <a:ext uri="{FF2B5EF4-FFF2-40B4-BE49-F238E27FC236}">
                <a16:creationId xmlns:a16="http://schemas.microsoft.com/office/drawing/2014/main" id="{0F5935E7-0248-422E-8144-36713B6BBB4B}"/>
              </a:ext>
            </a:extLst>
          </p:cNvPr>
          <p:cNvGrpSpPr/>
          <p:nvPr/>
        </p:nvGrpSpPr>
        <p:grpSpPr>
          <a:xfrm>
            <a:off x="4546266" y="2678303"/>
            <a:ext cx="813400" cy="1186673"/>
            <a:chOff x="6091738" y="3433578"/>
            <a:chExt cx="1158875" cy="1690688"/>
          </a:xfrm>
        </p:grpSpPr>
        <p:sp>
          <p:nvSpPr>
            <p:cNvPr id="32" name="Freeform: Shape 11">
              <a:extLst>
                <a:ext uri="{FF2B5EF4-FFF2-40B4-BE49-F238E27FC236}">
                  <a16:creationId xmlns:a16="http://schemas.microsoft.com/office/drawing/2014/main" id="{C8CE620D-0E3A-4B28-BEC9-0B004604B0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1738" y="3433578"/>
              <a:ext cx="1158875" cy="1690688"/>
            </a:xfrm>
            <a:custGeom>
              <a:avLst/>
              <a:gdLst>
                <a:gd name="T0" fmla="*/ 243 w 308"/>
                <a:gd name="T1" fmla="*/ 421 h 449"/>
                <a:gd name="T2" fmla="*/ 280 w 308"/>
                <a:gd name="T3" fmla="*/ 284 h 449"/>
                <a:gd name="T4" fmla="*/ 174 w 308"/>
                <a:gd name="T5" fmla="*/ 100 h 449"/>
                <a:gd name="T6" fmla="*/ 0 w 308"/>
                <a:gd name="T7" fmla="*/ 0 h 449"/>
                <a:gd name="T8" fmla="*/ 0 w 308"/>
                <a:gd name="T9" fmla="*/ 200 h 449"/>
                <a:gd name="T10" fmla="*/ 107 w 308"/>
                <a:gd name="T11" fmla="*/ 384 h 449"/>
                <a:gd name="T12" fmla="*/ 243 w 308"/>
                <a:gd name="T13" fmla="*/ 421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449">
                  <a:moveTo>
                    <a:pt x="243" y="421"/>
                  </a:moveTo>
                  <a:cubicBezTo>
                    <a:pt x="291" y="393"/>
                    <a:pt x="308" y="332"/>
                    <a:pt x="280" y="284"/>
                  </a:cubicBezTo>
                  <a:cubicBezTo>
                    <a:pt x="174" y="100"/>
                    <a:pt x="174" y="100"/>
                    <a:pt x="174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107" y="384"/>
                    <a:pt x="107" y="384"/>
                    <a:pt x="107" y="384"/>
                  </a:cubicBezTo>
                  <a:cubicBezTo>
                    <a:pt x="134" y="432"/>
                    <a:pt x="196" y="449"/>
                    <a:pt x="243" y="421"/>
                  </a:cubicBez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Oval 12">
              <a:extLst>
                <a:ext uri="{FF2B5EF4-FFF2-40B4-BE49-F238E27FC236}">
                  <a16:creationId xmlns:a16="http://schemas.microsoft.com/office/drawing/2014/main" id="{47BF2437-FC7F-4CB7-A537-E975BF30549E}"/>
                </a:ext>
              </a:extLst>
            </p:cNvPr>
            <p:cNvSpPr/>
            <p:nvPr/>
          </p:nvSpPr>
          <p:spPr>
            <a:xfrm>
              <a:off x="6559330" y="4427705"/>
              <a:ext cx="519924" cy="5199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lvl="0" algn="ctr"/>
              <a:r>
                <a:rPr lang="en-US" sz="1600">
                  <a:solidFill>
                    <a:schemeClr val="tx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8" name="Group 13">
            <a:extLst>
              <a:ext uri="{FF2B5EF4-FFF2-40B4-BE49-F238E27FC236}">
                <a16:creationId xmlns:a16="http://schemas.microsoft.com/office/drawing/2014/main" id="{8F96ECA3-EF21-4549-9D60-1A378D25581D}"/>
              </a:ext>
            </a:extLst>
          </p:cNvPr>
          <p:cNvGrpSpPr/>
          <p:nvPr/>
        </p:nvGrpSpPr>
        <p:grpSpPr>
          <a:xfrm>
            <a:off x="4546266" y="2414227"/>
            <a:ext cx="1285840" cy="528153"/>
            <a:chOff x="6091738" y="3057340"/>
            <a:chExt cx="1831975" cy="752475"/>
          </a:xfrm>
        </p:grpSpPr>
        <p:sp>
          <p:nvSpPr>
            <p:cNvPr id="30" name="Freeform: Shape 14">
              <a:extLst>
                <a:ext uri="{FF2B5EF4-FFF2-40B4-BE49-F238E27FC236}">
                  <a16:creationId xmlns:a16="http://schemas.microsoft.com/office/drawing/2014/main" id="{04B1F7A2-E4F2-4754-8871-0D542323F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1738" y="3057340"/>
              <a:ext cx="1831975" cy="752475"/>
            </a:xfrm>
            <a:custGeom>
              <a:avLst/>
              <a:gdLst>
                <a:gd name="T0" fmla="*/ 487 w 487"/>
                <a:gd name="T1" fmla="*/ 100 h 200"/>
                <a:gd name="T2" fmla="*/ 387 w 487"/>
                <a:gd name="T3" fmla="*/ 200 h 200"/>
                <a:gd name="T4" fmla="*/ 174 w 487"/>
                <a:gd name="T5" fmla="*/ 200 h 200"/>
                <a:gd name="T6" fmla="*/ 0 w 487"/>
                <a:gd name="T7" fmla="*/ 100 h 200"/>
                <a:gd name="T8" fmla="*/ 174 w 487"/>
                <a:gd name="T9" fmla="*/ 0 h 200"/>
                <a:gd name="T10" fmla="*/ 387 w 487"/>
                <a:gd name="T11" fmla="*/ 0 h 200"/>
                <a:gd name="T12" fmla="*/ 487 w 487"/>
                <a:gd name="T13" fmla="*/ 1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7" h="200">
                  <a:moveTo>
                    <a:pt x="487" y="100"/>
                  </a:moveTo>
                  <a:cubicBezTo>
                    <a:pt x="487" y="155"/>
                    <a:pt x="442" y="200"/>
                    <a:pt x="387" y="200"/>
                  </a:cubicBezTo>
                  <a:cubicBezTo>
                    <a:pt x="174" y="200"/>
                    <a:pt x="174" y="200"/>
                    <a:pt x="174" y="20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387" y="0"/>
                    <a:pt x="387" y="0"/>
                    <a:pt x="387" y="0"/>
                  </a:cubicBezTo>
                  <a:cubicBezTo>
                    <a:pt x="442" y="0"/>
                    <a:pt x="486" y="45"/>
                    <a:pt x="487" y="100"/>
                  </a:cubicBezTo>
                  <a:close/>
                </a:path>
              </a:pathLst>
            </a:cu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Oval 15">
              <a:extLst>
                <a:ext uri="{FF2B5EF4-FFF2-40B4-BE49-F238E27FC236}">
                  <a16:creationId xmlns:a16="http://schemas.microsoft.com/office/drawing/2014/main" id="{6E85330D-1772-452C-BDFA-C006B273571A}"/>
                </a:ext>
              </a:extLst>
            </p:cNvPr>
            <p:cNvSpPr/>
            <p:nvPr/>
          </p:nvSpPr>
          <p:spPr>
            <a:xfrm>
              <a:off x="7275294" y="3176861"/>
              <a:ext cx="519924" cy="5199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cs typeface="+mn-ea"/>
                  <a:sym typeface="+mn-lt"/>
                </a:rPr>
                <a:t>05</a:t>
              </a:r>
            </a:p>
          </p:txBody>
        </p:sp>
      </p:grpSp>
      <p:grpSp>
        <p:nvGrpSpPr>
          <p:cNvPr id="9" name="Group 16">
            <a:extLst>
              <a:ext uri="{FF2B5EF4-FFF2-40B4-BE49-F238E27FC236}">
                <a16:creationId xmlns:a16="http://schemas.microsoft.com/office/drawing/2014/main" id="{2596D480-B444-460A-B7C8-9CD404CFBEF7}"/>
              </a:ext>
            </a:extLst>
          </p:cNvPr>
          <p:cNvGrpSpPr/>
          <p:nvPr/>
        </p:nvGrpSpPr>
        <p:grpSpPr>
          <a:xfrm>
            <a:off x="3262654" y="2414227"/>
            <a:ext cx="1283612" cy="528153"/>
            <a:chOff x="4262938" y="3057340"/>
            <a:chExt cx="1828800" cy="752475"/>
          </a:xfrm>
        </p:grpSpPr>
        <p:sp>
          <p:nvSpPr>
            <p:cNvPr id="28" name="Freeform: Shape 17">
              <a:extLst>
                <a:ext uri="{FF2B5EF4-FFF2-40B4-BE49-F238E27FC236}">
                  <a16:creationId xmlns:a16="http://schemas.microsoft.com/office/drawing/2014/main" id="{AA996CD4-C41C-4E8F-8EBA-F62137FBD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2938" y="3057340"/>
              <a:ext cx="1828800" cy="752475"/>
            </a:xfrm>
            <a:custGeom>
              <a:avLst/>
              <a:gdLst>
                <a:gd name="T0" fmla="*/ 0 w 486"/>
                <a:gd name="T1" fmla="*/ 100 h 200"/>
                <a:gd name="T2" fmla="*/ 100 w 486"/>
                <a:gd name="T3" fmla="*/ 200 h 200"/>
                <a:gd name="T4" fmla="*/ 313 w 486"/>
                <a:gd name="T5" fmla="*/ 200 h 200"/>
                <a:gd name="T6" fmla="*/ 486 w 486"/>
                <a:gd name="T7" fmla="*/ 100 h 200"/>
                <a:gd name="T8" fmla="*/ 313 w 486"/>
                <a:gd name="T9" fmla="*/ 0 h 200"/>
                <a:gd name="T10" fmla="*/ 100 w 486"/>
                <a:gd name="T11" fmla="*/ 0 h 200"/>
                <a:gd name="T12" fmla="*/ 0 w 486"/>
                <a:gd name="T13" fmla="*/ 1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6" h="200">
                  <a:moveTo>
                    <a:pt x="0" y="100"/>
                  </a:moveTo>
                  <a:cubicBezTo>
                    <a:pt x="0" y="155"/>
                    <a:pt x="45" y="200"/>
                    <a:pt x="100" y="200"/>
                  </a:cubicBezTo>
                  <a:cubicBezTo>
                    <a:pt x="313" y="200"/>
                    <a:pt x="313" y="200"/>
                    <a:pt x="313" y="200"/>
                  </a:cubicBezTo>
                  <a:cubicBezTo>
                    <a:pt x="486" y="100"/>
                    <a:pt x="486" y="100"/>
                    <a:pt x="486" y="100"/>
                  </a:cubicBezTo>
                  <a:cubicBezTo>
                    <a:pt x="313" y="0"/>
                    <a:pt x="313" y="0"/>
                    <a:pt x="313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Oval 18">
              <a:extLst>
                <a:ext uri="{FF2B5EF4-FFF2-40B4-BE49-F238E27FC236}">
                  <a16:creationId xmlns:a16="http://schemas.microsoft.com/office/drawing/2014/main" id="{80754140-0BC0-46FD-8913-EC305939BB53}"/>
                </a:ext>
              </a:extLst>
            </p:cNvPr>
            <p:cNvSpPr/>
            <p:nvPr/>
          </p:nvSpPr>
          <p:spPr>
            <a:xfrm>
              <a:off x="4400125" y="3176861"/>
              <a:ext cx="519924" cy="5199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AU" sz="1600">
                  <a:solidFill>
                    <a:schemeClr val="tx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170837" y="1493154"/>
            <a:ext cx="2433610" cy="755466"/>
            <a:chOff x="6423665" y="1399668"/>
            <a:chExt cx="2433610" cy="755466"/>
          </a:xfrm>
        </p:grpSpPr>
        <p:sp>
          <p:nvSpPr>
            <p:cNvPr id="10" name="TextBox 20">
              <a:extLst>
                <a:ext uri="{FF2B5EF4-FFF2-40B4-BE49-F238E27FC236}">
                  <a16:creationId xmlns:a16="http://schemas.microsoft.com/office/drawing/2014/main" id="{F789AB0B-98F1-4CBF-99AA-95AD4620B8A3}"/>
                </a:ext>
              </a:extLst>
            </p:cNvPr>
            <p:cNvSpPr txBox="1"/>
            <p:nvPr/>
          </p:nvSpPr>
          <p:spPr>
            <a:xfrm>
              <a:off x="6995254" y="1399668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0" b="1" dirty="0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TextBox 21">
              <a:extLst>
                <a:ext uri="{FF2B5EF4-FFF2-40B4-BE49-F238E27FC236}">
                  <a16:creationId xmlns:a16="http://schemas.microsoft.com/office/drawing/2014/main" id="{EA6AC781-F67F-4ECD-BE6F-C7634AE85F25}"/>
                </a:ext>
              </a:extLst>
            </p:cNvPr>
            <p:cNvSpPr txBox="1">
              <a:spLocks/>
            </p:cNvSpPr>
            <p:nvPr/>
          </p:nvSpPr>
          <p:spPr>
            <a:xfrm>
              <a:off x="6995254" y="1599250"/>
              <a:ext cx="1862021" cy="555884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Rectangle: Rounded Corners 28">
              <a:extLst>
                <a:ext uri="{FF2B5EF4-FFF2-40B4-BE49-F238E27FC236}">
                  <a16:creationId xmlns:a16="http://schemas.microsoft.com/office/drawing/2014/main" id="{901BED08-BFAD-44A0-B1B9-DD89E7070C72}"/>
                </a:ext>
              </a:extLst>
            </p:cNvPr>
            <p:cNvSpPr/>
            <p:nvPr/>
          </p:nvSpPr>
          <p:spPr>
            <a:xfrm>
              <a:off x="6423665" y="1422299"/>
              <a:ext cx="439225" cy="424428"/>
            </a:xfrm>
            <a:prstGeom prst="roundRect">
              <a:avLst>
                <a:gd name="adj" fmla="val 16554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  <a:cs typeface="+mn-ea"/>
                  <a:sym typeface="+mn-lt"/>
                </a:rPr>
                <a:t>06</a:t>
              </a:r>
              <a:endParaRPr 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170837" y="2440287"/>
            <a:ext cx="2433610" cy="755466"/>
            <a:chOff x="6423665" y="2346801"/>
            <a:chExt cx="2433610" cy="755466"/>
          </a:xfrm>
        </p:grpSpPr>
        <p:sp>
          <p:nvSpPr>
            <p:cNvPr id="12" name="TextBox 23">
              <a:extLst>
                <a:ext uri="{FF2B5EF4-FFF2-40B4-BE49-F238E27FC236}">
                  <a16:creationId xmlns:a16="http://schemas.microsoft.com/office/drawing/2014/main" id="{E9574558-AF98-487E-8896-B44377F08293}"/>
                </a:ext>
              </a:extLst>
            </p:cNvPr>
            <p:cNvSpPr txBox="1"/>
            <p:nvPr/>
          </p:nvSpPr>
          <p:spPr>
            <a:xfrm>
              <a:off x="6995254" y="2346801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0" b="1" dirty="0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3" name="TextBox 24">
              <a:extLst>
                <a:ext uri="{FF2B5EF4-FFF2-40B4-BE49-F238E27FC236}">
                  <a16:creationId xmlns:a16="http://schemas.microsoft.com/office/drawing/2014/main" id="{AC2FE503-B126-4325-8809-936993438E55}"/>
                </a:ext>
              </a:extLst>
            </p:cNvPr>
            <p:cNvSpPr txBox="1">
              <a:spLocks/>
            </p:cNvSpPr>
            <p:nvPr/>
          </p:nvSpPr>
          <p:spPr>
            <a:xfrm>
              <a:off x="6995255" y="2546383"/>
              <a:ext cx="1862020" cy="555884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Rectangle: Rounded Corners 29">
              <a:extLst>
                <a:ext uri="{FF2B5EF4-FFF2-40B4-BE49-F238E27FC236}">
                  <a16:creationId xmlns:a16="http://schemas.microsoft.com/office/drawing/2014/main" id="{C8A0EDBC-4DB2-405E-9F03-058D862B01B7}"/>
                </a:ext>
              </a:extLst>
            </p:cNvPr>
            <p:cNvSpPr/>
            <p:nvPr/>
          </p:nvSpPr>
          <p:spPr>
            <a:xfrm>
              <a:off x="6423665" y="2369430"/>
              <a:ext cx="439225" cy="424428"/>
            </a:xfrm>
            <a:prstGeom prst="roundRect">
              <a:avLst>
                <a:gd name="adj" fmla="val 16554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600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170837" y="3387420"/>
            <a:ext cx="2433610" cy="755466"/>
            <a:chOff x="6423665" y="3293934"/>
            <a:chExt cx="2433610" cy="755466"/>
          </a:xfrm>
        </p:grpSpPr>
        <p:sp>
          <p:nvSpPr>
            <p:cNvPr id="14" name="TextBox 26">
              <a:extLst>
                <a:ext uri="{FF2B5EF4-FFF2-40B4-BE49-F238E27FC236}">
                  <a16:creationId xmlns:a16="http://schemas.microsoft.com/office/drawing/2014/main" id="{7470E582-F67E-46B8-9664-39EE2C76B87B}"/>
                </a:ext>
              </a:extLst>
            </p:cNvPr>
            <p:cNvSpPr txBox="1"/>
            <p:nvPr/>
          </p:nvSpPr>
          <p:spPr>
            <a:xfrm>
              <a:off x="6995254" y="3293934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400" b="1" dirty="0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5" name="TextBox 27">
              <a:extLst>
                <a:ext uri="{FF2B5EF4-FFF2-40B4-BE49-F238E27FC236}">
                  <a16:creationId xmlns:a16="http://schemas.microsoft.com/office/drawing/2014/main" id="{D79B2DCA-2517-4C44-BD50-C3945DD3A602}"/>
                </a:ext>
              </a:extLst>
            </p:cNvPr>
            <p:cNvSpPr txBox="1">
              <a:spLocks/>
            </p:cNvSpPr>
            <p:nvPr/>
          </p:nvSpPr>
          <p:spPr>
            <a:xfrm>
              <a:off x="6995255" y="3493516"/>
              <a:ext cx="1862020" cy="555884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Rectangle: Rounded Corners 30">
              <a:extLst>
                <a:ext uri="{FF2B5EF4-FFF2-40B4-BE49-F238E27FC236}">
                  <a16:creationId xmlns:a16="http://schemas.microsoft.com/office/drawing/2014/main" id="{B7047528-FBA9-4F66-9222-C8B2D7D20A1A}"/>
                </a:ext>
              </a:extLst>
            </p:cNvPr>
            <p:cNvSpPr/>
            <p:nvPr/>
          </p:nvSpPr>
          <p:spPr>
            <a:xfrm>
              <a:off x="6423665" y="3316562"/>
              <a:ext cx="439225" cy="424428"/>
            </a:xfrm>
            <a:prstGeom prst="roundRect">
              <a:avLst>
                <a:gd name="adj" fmla="val 1655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lvl="0" algn="ctr"/>
              <a:r>
                <a:rPr lang="en-US" sz="160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39552" y="1496328"/>
            <a:ext cx="2346952" cy="755466"/>
            <a:chOff x="317331" y="1402842"/>
            <a:chExt cx="2346952" cy="755466"/>
          </a:xfrm>
        </p:grpSpPr>
        <p:sp>
          <p:nvSpPr>
            <p:cNvPr id="19" name="TextBox 32">
              <a:extLst>
                <a:ext uri="{FF2B5EF4-FFF2-40B4-BE49-F238E27FC236}">
                  <a16:creationId xmlns:a16="http://schemas.microsoft.com/office/drawing/2014/main" id="{54598A52-F9F3-4E95-89AB-E7692EB9B1EF}"/>
                </a:ext>
              </a:extLst>
            </p:cNvPr>
            <p:cNvSpPr txBox="1"/>
            <p:nvPr/>
          </p:nvSpPr>
          <p:spPr>
            <a:xfrm flipH="1">
              <a:off x="1284780" y="1402842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r"/>
              <a:r>
                <a:rPr lang="zh-CN" altLang="en-US" sz="1400" b="1" dirty="0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TextBox 33">
              <a:extLst>
                <a:ext uri="{FF2B5EF4-FFF2-40B4-BE49-F238E27FC236}">
                  <a16:creationId xmlns:a16="http://schemas.microsoft.com/office/drawing/2014/main" id="{4129D8EC-F971-4E66-AE0A-C1ECD9500077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317331" y="1602424"/>
              <a:ext cx="1775362" cy="555884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Rectangle: Rounded Corners 40">
              <a:extLst>
                <a:ext uri="{FF2B5EF4-FFF2-40B4-BE49-F238E27FC236}">
                  <a16:creationId xmlns:a16="http://schemas.microsoft.com/office/drawing/2014/main" id="{C8EB631D-A4E8-40EA-B6A3-BBCECAABED7D}"/>
                </a:ext>
              </a:extLst>
            </p:cNvPr>
            <p:cNvSpPr/>
            <p:nvPr/>
          </p:nvSpPr>
          <p:spPr>
            <a:xfrm flipH="1">
              <a:off x="2239855" y="1425473"/>
              <a:ext cx="424428" cy="424428"/>
            </a:xfrm>
            <a:prstGeom prst="roundRect">
              <a:avLst>
                <a:gd name="adj" fmla="val 1655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39552" y="2443461"/>
            <a:ext cx="2346952" cy="755466"/>
            <a:chOff x="317331" y="2349975"/>
            <a:chExt cx="2346952" cy="755466"/>
          </a:xfrm>
        </p:grpSpPr>
        <p:sp>
          <p:nvSpPr>
            <p:cNvPr id="21" name="TextBox 35">
              <a:extLst>
                <a:ext uri="{FF2B5EF4-FFF2-40B4-BE49-F238E27FC236}">
                  <a16:creationId xmlns:a16="http://schemas.microsoft.com/office/drawing/2014/main" id="{74BF4A42-F7F6-4FB7-B866-5C3CD789AB57}"/>
                </a:ext>
              </a:extLst>
            </p:cNvPr>
            <p:cNvSpPr txBox="1"/>
            <p:nvPr/>
          </p:nvSpPr>
          <p:spPr>
            <a:xfrm flipH="1">
              <a:off x="1284780" y="2349975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r"/>
              <a:r>
                <a:rPr lang="zh-CN" altLang="en-US" sz="1400" b="1" dirty="0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" name="TextBox 36">
              <a:extLst>
                <a:ext uri="{FF2B5EF4-FFF2-40B4-BE49-F238E27FC236}">
                  <a16:creationId xmlns:a16="http://schemas.microsoft.com/office/drawing/2014/main" id="{A9448E8D-D8A0-4E32-A2FB-EBC91C9DE582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317331" y="2549557"/>
              <a:ext cx="1775362" cy="555884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Rectangle: Rounded Corners 41">
              <a:extLst>
                <a:ext uri="{FF2B5EF4-FFF2-40B4-BE49-F238E27FC236}">
                  <a16:creationId xmlns:a16="http://schemas.microsoft.com/office/drawing/2014/main" id="{DBA6ECFA-ADE2-4326-83DA-1D2EAC17BDEF}"/>
                </a:ext>
              </a:extLst>
            </p:cNvPr>
            <p:cNvSpPr/>
            <p:nvPr/>
          </p:nvSpPr>
          <p:spPr>
            <a:xfrm flipH="1">
              <a:off x="2239855" y="2372604"/>
              <a:ext cx="424428" cy="424428"/>
            </a:xfrm>
            <a:prstGeom prst="roundRect">
              <a:avLst>
                <a:gd name="adj" fmla="val 16554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AU" sz="160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39552" y="3390594"/>
            <a:ext cx="2346952" cy="755466"/>
            <a:chOff x="317331" y="3297108"/>
            <a:chExt cx="2346952" cy="755466"/>
          </a:xfrm>
        </p:grpSpPr>
        <p:sp>
          <p:nvSpPr>
            <p:cNvPr id="23" name="TextBox 38">
              <a:extLst>
                <a:ext uri="{FF2B5EF4-FFF2-40B4-BE49-F238E27FC236}">
                  <a16:creationId xmlns:a16="http://schemas.microsoft.com/office/drawing/2014/main" id="{0C23C30E-B1C9-4593-A95C-66E7672BDD0D}"/>
                </a:ext>
              </a:extLst>
            </p:cNvPr>
            <p:cNvSpPr txBox="1"/>
            <p:nvPr/>
          </p:nvSpPr>
          <p:spPr>
            <a:xfrm flipH="1">
              <a:off x="1284780" y="3297108"/>
              <a:ext cx="807913" cy="161583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r"/>
              <a:r>
                <a:rPr lang="zh-CN" altLang="en-US" sz="1400" b="1" dirty="0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4" name="TextBox 39">
              <a:extLst>
                <a:ext uri="{FF2B5EF4-FFF2-40B4-BE49-F238E27FC236}">
                  <a16:creationId xmlns:a16="http://schemas.microsoft.com/office/drawing/2014/main" id="{0E519515-9878-461C-A8E8-9024776E5378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317331" y="3496690"/>
              <a:ext cx="1775362" cy="555884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marL="0" indent="0" algn="r">
                <a:lnSpc>
                  <a:spcPct val="120000"/>
                </a:lnSpc>
                <a:buNone/>
              </a:pPr>
              <a:r>
                <a:rPr lang="zh-CN" altLang="en-US" sz="900" dirty="0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rgbClr val="656D78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rgbClr val="656D78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Rectangle: Rounded Corners 42">
              <a:extLst>
                <a:ext uri="{FF2B5EF4-FFF2-40B4-BE49-F238E27FC236}">
                  <a16:creationId xmlns:a16="http://schemas.microsoft.com/office/drawing/2014/main" id="{B26A9FF9-A4C3-409A-A5E9-68757AF39250}"/>
                </a:ext>
              </a:extLst>
            </p:cNvPr>
            <p:cNvSpPr/>
            <p:nvPr/>
          </p:nvSpPr>
          <p:spPr>
            <a:xfrm flipH="1">
              <a:off x="2239855" y="3319736"/>
              <a:ext cx="424428" cy="424428"/>
            </a:xfrm>
            <a:prstGeom prst="roundRect">
              <a:avLst>
                <a:gd name="adj" fmla="val 16554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en-US" sz="160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sp>
        <p:nvSpPr>
          <p:cNvPr id="46" name="矩形 45">
            <a:extLst>
              <a:ext uri="{FF2B5EF4-FFF2-40B4-BE49-F238E27FC236}">
                <a16:creationId xmlns:a16="http://schemas.microsoft.com/office/drawing/2014/main" id="{7889C21E-98ED-4815-B51F-3BCF1C6FA0D9}"/>
              </a:ext>
            </a:extLst>
          </p:cNvPr>
          <p:cNvSpPr/>
          <p:nvPr/>
        </p:nvSpPr>
        <p:spPr>
          <a:xfrm>
            <a:off x="2996561" y="13183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0187AC"/>
                    </a:gs>
                    <a:gs pos="0">
                      <a:srgbClr val="08B9A8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99946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>
            <a:extLst>
              <a:ext uri="{FF2B5EF4-FFF2-40B4-BE49-F238E27FC236}">
                <a16:creationId xmlns:a16="http://schemas.microsoft.com/office/drawing/2014/main" id="{997C9F81-4B8C-44B8-BA65-011A030716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20"/>
          <a:stretch/>
        </p:blipFill>
        <p:spPr>
          <a:xfrm rot="16200000">
            <a:off x="2000250" y="-2000250"/>
            <a:ext cx="5143500" cy="9144000"/>
          </a:xfrm>
          <a:prstGeom prst="rect">
            <a:avLst/>
          </a:prstGeom>
        </p:spPr>
      </p:pic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1D94111B-49CA-4F61-A50F-BCF302460C0A}"/>
              </a:ext>
            </a:extLst>
          </p:cNvPr>
          <p:cNvSpPr/>
          <p:nvPr/>
        </p:nvSpPr>
        <p:spPr>
          <a:xfrm rot="20567243" flipV="1">
            <a:off x="2186153" y="2642714"/>
            <a:ext cx="11794884" cy="3876593"/>
          </a:xfrm>
          <a:custGeom>
            <a:avLst/>
            <a:gdLst>
              <a:gd name="connsiteX0" fmla="*/ 1064281 w 2148797"/>
              <a:gd name="connsiteY0" fmla="*/ 553103 h 566036"/>
              <a:gd name="connsiteX1" fmla="*/ 1069615 w 2148797"/>
              <a:gd name="connsiteY1" fmla="*/ 554818 h 566036"/>
              <a:gd name="connsiteX2" fmla="*/ 1069424 w 2148797"/>
              <a:gd name="connsiteY2" fmla="*/ 554818 h 566036"/>
              <a:gd name="connsiteX3" fmla="*/ 1062852 w 2148797"/>
              <a:gd name="connsiteY3" fmla="*/ 558723 h 566036"/>
              <a:gd name="connsiteX4" fmla="*/ 1060947 w 2148797"/>
              <a:gd name="connsiteY4" fmla="*/ 561104 h 566036"/>
              <a:gd name="connsiteX5" fmla="*/ 1058947 w 2148797"/>
              <a:gd name="connsiteY5" fmla="*/ 561676 h 566036"/>
              <a:gd name="connsiteX6" fmla="*/ 1064281 w 2148797"/>
              <a:gd name="connsiteY6" fmla="*/ 553103 h 566036"/>
              <a:gd name="connsiteX7" fmla="*/ 1035706 w 2148797"/>
              <a:gd name="connsiteY7" fmla="*/ 553103 h 566036"/>
              <a:gd name="connsiteX8" fmla="*/ 1037991 w 2148797"/>
              <a:gd name="connsiteY8" fmla="*/ 554627 h 566036"/>
              <a:gd name="connsiteX9" fmla="*/ 1038277 w 2148797"/>
              <a:gd name="connsiteY9" fmla="*/ 555199 h 566036"/>
              <a:gd name="connsiteX10" fmla="*/ 1039230 w 2148797"/>
              <a:gd name="connsiteY10" fmla="*/ 557008 h 566036"/>
              <a:gd name="connsiteX11" fmla="*/ 1036086 w 2148797"/>
              <a:gd name="connsiteY11" fmla="*/ 556532 h 566036"/>
              <a:gd name="connsiteX12" fmla="*/ 1032467 w 2148797"/>
              <a:gd name="connsiteY12" fmla="*/ 559961 h 566036"/>
              <a:gd name="connsiteX13" fmla="*/ 1031800 w 2148797"/>
              <a:gd name="connsiteY13" fmla="*/ 560628 h 566036"/>
              <a:gd name="connsiteX14" fmla="*/ 1029991 w 2148797"/>
              <a:gd name="connsiteY14" fmla="*/ 560152 h 566036"/>
              <a:gd name="connsiteX15" fmla="*/ 1027609 w 2148797"/>
              <a:gd name="connsiteY15" fmla="*/ 556246 h 566036"/>
              <a:gd name="connsiteX16" fmla="*/ 1031705 w 2148797"/>
              <a:gd name="connsiteY16" fmla="*/ 554722 h 566036"/>
              <a:gd name="connsiteX17" fmla="*/ 1034182 w 2148797"/>
              <a:gd name="connsiteY17" fmla="*/ 554627 h 566036"/>
              <a:gd name="connsiteX18" fmla="*/ 1035134 w 2148797"/>
              <a:gd name="connsiteY18" fmla="*/ 553675 h 566036"/>
              <a:gd name="connsiteX19" fmla="*/ 969602 w 2148797"/>
              <a:gd name="connsiteY19" fmla="*/ 553103 h 566036"/>
              <a:gd name="connsiteX20" fmla="*/ 975507 w 2148797"/>
              <a:gd name="connsiteY20" fmla="*/ 558437 h 566036"/>
              <a:gd name="connsiteX21" fmla="*/ 978841 w 2148797"/>
              <a:gd name="connsiteY21" fmla="*/ 559199 h 566036"/>
              <a:gd name="connsiteX22" fmla="*/ 978174 w 2148797"/>
              <a:gd name="connsiteY22" fmla="*/ 556437 h 566036"/>
              <a:gd name="connsiteX23" fmla="*/ 979317 w 2148797"/>
              <a:gd name="connsiteY23" fmla="*/ 555199 h 566036"/>
              <a:gd name="connsiteX24" fmla="*/ 981699 w 2148797"/>
              <a:gd name="connsiteY24" fmla="*/ 555294 h 566036"/>
              <a:gd name="connsiteX25" fmla="*/ 984461 w 2148797"/>
              <a:gd name="connsiteY25" fmla="*/ 565295 h 566036"/>
              <a:gd name="connsiteX26" fmla="*/ 984556 w 2148797"/>
              <a:gd name="connsiteY26" fmla="*/ 565867 h 566036"/>
              <a:gd name="connsiteX27" fmla="*/ 975317 w 2148797"/>
              <a:gd name="connsiteY27" fmla="*/ 560247 h 566036"/>
              <a:gd name="connsiteX28" fmla="*/ 968459 w 2148797"/>
              <a:gd name="connsiteY28" fmla="*/ 561295 h 566036"/>
              <a:gd name="connsiteX29" fmla="*/ 960553 w 2148797"/>
              <a:gd name="connsiteY29" fmla="*/ 563581 h 566036"/>
              <a:gd name="connsiteX30" fmla="*/ 957791 w 2148797"/>
              <a:gd name="connsiteY30" fmla="*/ 565390 h 566036"/>
              <a:gd name="connsiteX31" fmla="*/ 951219 w 2148797"/>
              <a:gd name="connsiteY31" fmla="*/ 562819 h 566036"/>
              <a:gd name="connsiteX32" fmla="*/ 951981 w 2148797"/>
              <a:gd name="connsiteY32" fmla="*/ 561009 h 566036"/>
              <a:gd name="connsiteX33" fmla="*/ 956743 w 2148797"/>
              <a:gd name="connsiteY33" fmla="*/ 559961 h 566036"/>
              <a:gd name="connsiteX34" fmla="*/ 959410 w 2148797"/>
              <a:gd name="connsiteY34" fmla="*/ 560533 h 566036"/>
              <a:gd name="connsiteX35" fmla="*/ 963125 w 2148797"/>
              <a:gd name="connsiteY35" fmla="*/ 557770 h 566036"/>
              <a:gd name="connsiteX36" fmla="*/ 969602 w 2148797"/>
              <a:gd name="connsiteY36" fmla="*/ 553103 h 566036"/>
              <a:gd name="connsiteX37" fmla="*/ 1008571 w 2148797"/>
              <a:gd name="connsiteY37" fmla="*/ 551924 h 566036"/>
              <a:gd name="connsiteX38" fmla="*/ 1011035 w 2148797"/>
              <a:gd name="connsiteY38" fmla="*/ 552913 h 566036"/>
              <a:gd name="connsiteX39" fmla="*/ 1005416 w 2148797"/>
              <a:gd name="connsiteY39" fmla="*/ 554913 h 566036"/>
              <a:gd name="connsiteX40" fmla="*/ 1004273 w 2148797"/>
              <a:gd name="connsiteY40" fmla="*/ 555199 h 566036"/>
              <a:gd name="connsiteX41" fmla="*/ 1000558 w 2148797"/>
              <a:gd name="connsiteY41" fmla="*/ 558628 h 566036"/>
              <a:gd name="connsiteX42" fmla="*/ 996176 w 2148797"/>
              <a:gd name="connsiteY42" fmla="*/ 564628 h 566036"/>
              <a:gd name="connsiteX43" fmla="*/ 995891 w 2148797"/>
              <a:gd name="connsiteY43" fmla="*/ 559771 h 566036"/>
              <a:gd name="connsiteX44" fmla="*/ 1004082 w 2148797"/>
              <a:gd name="connsiteY44" fmla="*/ 552151 h 566036"/>
              <a:gd name="connsiteX45" fmla="*/ 1005035 w 2148797"/>
              <a:gd name="connsiteY45" fmla="*/ 553008 h 566036"/>
              <a:gd name="connsiteX46" fmla="*/ 1008571 w 2148797"/>
              <a:gd name="connsiteY46" fmla="*/ 551924 h 566036"/>
              <a:gd name="connsiteX47" fmla="*/ 1158197 w 2148797"/>
              <a:gd name="connsiteY47" fmla="*/ 550532 h 566036"/>
              <a:gd name="connsiteX48" fmla="*/ 1170579 w 2148797"/>
              <a:gd name="connsiteY48" fmla="*/ 551579 h 566036"/>
              <a:gd name="connsiteX49" fmla="*/ 1176866 w 2148797"/>
              <a:gd name="connsiteY49" fmla="*/ 553484 h 566036"/>
              <a:gd name="connsiteX50" fmla="*/ 1171437 w 2148797"/>
              <a:gd name="connsiteY50" fmla="*/ 557294 h 566036"/>
              <a:gd name="connsiteX51" fmla="*/ 1166389 w 2148797"/>
              <a:gd name="connsiteY51" fmla="*/ 556818 h 566036"/>
              <a:gd name="connsiteX52" fmla="*/ 1163436 w 2148797"/>
              <a:gd name="connsiteY52" fmla="*/ 554056 h 566036"/>
              <a:gd name="connsiteX53" fmla="*/ 1158387 w 2148797"/>
              <a:gd name="connsiteY53" fmla="*/ 550722 h 566036"/>
              <a:gd name="connsiteX54" fmla="*/ 1270496 w 2148797"/>
              <a:gd name="connsiteY54" fmla="*/ 549388 h 566036"/>
              <a:gd name="connsiteX55" fmla="*/ 1279640 w 2148797"/>
              <a:gd name="connsiteY55" fmla="*/ 551960 h 566036"/>
              <a:gd name="connsiteX56" fmla="*/ 1278212 w 2148797"/>
              <a:gd name="connsiteY56" fmla="*/ 552817 h 566036"/>
              <a:gd name="connsiteX57" fmla="*/ 1272211 w 2148797"/>
              <a:gd name="connsiteY57" fmla="*/ 555960 h 566036"/>
              <a:gd name="connsiteX58" fmla="*/ 1271163 w 2148797"/>
              <a:gd name="connsiteY58" fmla="*/ 557103 h 566036"/>
              <a:gd name="connsiteX59" fmla="*/ 1267448 w 2148797"/>
              <a:gd name="connsiteY59" fmla="*/ 556722 h 566036"/>
              <a:gd name="connsiteX60" fmla="*/ 1267258 w 2148797"/>
              <a:gd name="connsiteY60" fmla="*/ 554436 h 566036"/>
              <a:gd name="connsiteX61" fmla="*/ 1270306 w 2148797"/>
              <a:gd name="connsiteY61" fmla="*/ 551484 h 566036"/>
              <a:gd name="connsiteX62" fmla="*/ 1270496 w 2148797"/>
              <a:gd name="connsiteY62" fmla="*/ 549388 h 566036"/>
              <a:gd name="connsiteX63" fmla="*/ 1253447 w 2148797"/>
              <a:gd name="connsiteY63" fmla="*/ 549007 h 566036"/>
              <a:gd name="connsiteX64" fmla="*/ 1258114 w 2148797"/>
              <a:gd name="connsiteY64" fmla="*/ 550722 h 566036"/>
              <a:gd name="connsiteX65" fmla="*/ 1262972 w 2148797"/>
              <a:gd name="connsiteY65" fmla="*/ 554817 h 566036"/>
              <a:gd name="connsiteX66" fmla="*/ 1262686 w 2148797"/>
              <a:gd name="connsiteY66" fmla="*/ 554817 h 566036"/>
              <a:gd name="connsiteX67" fmla="*/ 1259162 w 2148797"/>
              <a:gd name="connsiteY67" fmla="*/ 554341 h 566036"/>
              <a:gd name="connsiteX68" fmla="*/ 1247542 w 2148797"/>
              <a:gd name="connsiteY68" fmla="*/ 554913 h 566036"/>
              <a:gd name="connsiteX69" fmla="*/ 1246303 w 2148797"/>
              <a:gd name="connsiteY69" fmla="*/ 555865 h 566036"/>
              <a:gd name="connsiteX70" fmla="*/ 1242017 w 2148797"/>
              <a:gd name="connsiteY70" fmla="*/ 559294 h 566036"/>
              <a:gd name="connsiteX71" fmla="*/ 1244684 w 2148797"/>
              <a:gd name="connsiteY71" fmla="*/ 552817 h 566036"/>
              <a:gd name="connsiteX72" fmla="*/ 1247542 w 2148797"/>
              <a:gd name="connsiteY72" fmla="*/ 552912 h 566036"/>
              <a:gd name="connsiteX73" fmla="*/ 1250304 w 2148797"/>
              <a:gd name="connsiteY73" fmla="*/ 553008 h 566036"/>
              <a:gd name="connsiteX74" fmla="*/ 1253447 w 2148797"/>
              <a:gd name="connsiteY74" fmla="*/ 549007 h 566036"/>
              <a:gd name="connsiteX75" fmla="*/ 1707980 w 2148797"/>
              <a:gd name="connsiteY75" fmla="*/ 547769 h 566036"/>
              <a:gd name="connsiteX76" fmla="*/ 1710266 w 2148797"/>
              <a:gd name="connsiteY76" fmla="*/ 554722 h 566036"/>
              <a:gd name="connsiteX77" fmla="*/ 1705027 w 2148797"/>
              <a:gd name="connsiteY77" fmla="*/ 556341 h 566036"/>
              <a:gd name="connsiteX78" fmla="*/ 1701598 w 2148797"/>
              <a:gd name="connsiteY78" fmla="*/ 553008 h 566036"/>
              <a:gd name="connsiteX79" fmla="*/ 1702646 w 2148797"/>
              <a:gd name="connsiteY79" fmla="*/ 553008 h 566036"/>
              <a:gd name="connsiteX80" fmla="*/ 1705408 w 2148797"/>
              <a:gd name="connsiteY80" fmla="*/ 553008 h 566036"/>
              <a:gd name="connsiteX81" fmla="*/ 1707980 w 2148797"/>
              <a:gd name="connsiteY81" fmla="*/ 547769 h 566036"/>
              <a:gd name="connsiteX82" fmla="*/ 1549770 w 2148797"/>
              <a:gd name="connsiteY82" fmla="*/ 547388 h 566036"/>
              <a:gd name="connsiteX83" fmla="*/ 1552436 w 2148797"/>
              <a:gd name="connsiteY83" fmla="*/ 548150 h 566036"/>
              <a:gd name="connsiteX84" fmla="*/ 1551389 w 2148797"/>
              <a:gd name="connsiteY84" fmla="*/ 554150 h 566036"/>
              <a:gd name="connsiteX85" fmla="*/ 1547769 w 2148797"/>
              <a:gd name="connsiteY85" fmla="*/ 554722 h 566036"/>
              <a:gd name="connsiteX86" fmla="*/ 1545483 w 2148797"/>
              <a:gd name="connsiteY86" fmla="*/ 555103 h 566036"/>
              <a:gd name="connsiteX87" fmla="*/ 1547769 w 2148797"/>
              <a:gd name="connsiteY87" fmla="*/ 553198 h 566036"/>
              <a:gd name="connsiteX88" fmla="*/ 1547578 w 2148797"/>
              <a:gd name="connsiteY88" fmla="*/ 548054 h 566036"/>
              <a:gd name="connsiteX89" fmla="*/ 1549770 w 2148797"/>
              <a:gd name="connsiteY89" fmla="*/ 547388 h 566036"/>
              <a:gd name="connsiteX90" fmla="*/ 1425373 w 2148797"/>
              <a:gd name="connsiteY90" fmla="*/ 545483 h 566036"/>
              <a:gd name="connsiteX91" fmla="*/ 1433278 w 2148797"/>
              <a:gd name="connsiteY91" fmla="*/ 550722 h 566036"/>
              <a:gd name="connsiteX92" fmla="*/ 1431469 w 2148797"/>
              <a:gd name="connsiteY92" fmla="*/ 557294 h 566036"/>
              <a:gd name="connsiteX93" fmla="*/ 1426230 w 2148797"/>
              <a:gd name="connsiteY93" fmla="*/ 556342 h 566036"/>
              <a:gd name="connsiteX94" fmla="*/ 1426802 w 2148797"/>
              <a:gd name="connsiteY94" fmla="*/ 555865 h 566036"/>
              <a:gd name="connsiteX95" fmla="*/ 1428135 w 2148797"/>
              <a:gd name="connsiteY95" fmla="*/ 554818 h 566036"/>
              <a:gd name="connsiteX96" fmla="*/ 1431183 w 2148797"/>
              <a:gd name="connsiteY96" fmla="*/ 550531 h 566036"/>
              <a:gd name="connsiteX97" fmla="*/ 1425373 w 2148797"/>
              <a:gd name="connsiteY97" fmla="*/ 545483 h 566036"/>
              <a:gd name="connsiteX98" fmla="*/ 1504431 w 2148797"/>
              <a:gd name="connsiteY98" fmla="*/ 544721 h 566036"/>
              <a:gd name="connsiteX99" fmla="*/ 1513479 w 2148797"/>
              <a:gd name="connsiteY99" fmla="*/ 548912 h 566036"/>
              <a:gd name="connsiteX100" fmla="*/ 1508812 w 2148797"/>
              <a:gd name="connsiteY100" fmla="*/ 549674 h 566036"/>
              <a:gd name="connsiteX101" fmla="*/ 1504907 w 2148797"/>
              <a:gd name="connsiteY101" fmla="*/ 550340 h 566036"/>
              <a:gd name="connsiteX102" fmla="*/ 1504431 w 2148797"/>
              <a:gd name="connsiteY102" fmla="*/ 544721 h 566036"/>
              <a:gd name="connsiteX103" fmla="*/ 1870381 w 2148797"/>
              <a:gd name="connsiteY103" fmla="*/ 543292 h 566036"/>
              <a:gd name="connsiteX104" fmla="*/ 1878287 w 2148797"/>
              <a:gd name="connsiteY104" fmla="*/ 544245 h 566036"/>
              <a:gd name="connsiteX105" fmla="*/ 1878763 w 2148797"/>
              <a:gd name="connsiteY105" fmla="*/ 552817 h 566036"/>
              <a:gd name="connsiteX106" fmla="*/ 1876286 w 2148797"/>
              <a:gd name="connsiteY106" fmla="*/ 548055 h 566036"/>
              <a:gd name="connsiteX107" fmla="*/ 1872477 w 2148797"/>
              <a:gd name="connsiteY107" fmla="*/ 545007 h 566036"/>
              <a:gd name="connsiteX108" fmla="*/ 1611777 w 2148797"/>
              <a:gd name="connsiteY108" fmla="*/ 542721 h 566036"/>
              <a:gd name="connsiteX109" fmla="*/ 1620064 w 2148797"/>
              <a:gd name="connsiteY109" fmla="*/ 545292 h 566036"/>
              <a:gd name="connsiteX110" fmla="*/ 1621683 w 2148797"/>
              <a:gd name="connsiteY110" fmla="*/ 550912 h 566036"/>
              <a:gd name="connsiteX111" fmla="*/ 1619778 w 2148797"/>
              <a:gd name="connsiteY111" fmla="*/ 551579 h 566036"/>
              <a:gd name="connsiteX112" fmla="*/ 1619016 w 2148797"/>
              <a:gd name="connsiteY112" fmla="*/ 551865 h 566036"/>
              <a:gd name="connsiteX113" fmla="*/ 1613682 w 2148797"/>
              <a:gd name="connsiteY113" fmla="*/ 545769 h 566036"/>
              <a:gd name="connsiteX114" fmla="*/ 1611777 w 2148797"/>
              <a:gd name="connsiteY114" fmla="*/ 542721 h 566036"/>
              <a:gd name="connsiteX115" fmla="*/ 1601966 w 2148797"/>
              <a:gd name="connsiteY115" fmla="*/ 542435 h 566036"/>
              <a:gd name="connsiteX116" fmla="*/ 1603395 w 2148797"/>
              <a:gd name="connsiteY116" fmla="*/ 542530 h 566036"/>
              <a:gd name="connsiteX117" fmla="*/ 1605395 w 2148797"/>
              <a:gd name="connsiteY117" fmla="*/ 542625 h 566036"/>
              <a:gd name="connsiteX118" fmla="*/ 1605299 w 2148797"/>
              <a:gd name="connsiteY118" fmla="*/ 544340 h 566036"/>
              <a:gd name="connsiteX119" fmla="*/ 1604728 w 2148797"/>
              <a:gd name="connsiteY119" fmla="*/ 545292 h 566036"/>
              <a:gd name="connsiteX120" fmla="*/ 1603014 w 2148797"/>
              <a:gd name="connsiteY120" fmla="*/ 548245 h 566036"/>
              <a:gd name="connsiteX121" fmla="*/ 1599013 w 2148797"/>
              <a:gd name="connsiteY121" fmla="*/ 553293 h 566036"/>
              <a:gd name="connsiteX122" fmla="*/ 1591869 w 2148797"/>
              <a:gd name="connsiteY122" fmla="*/ 547579 h 566036"/>
              <a:gd name="connsiteX123" fmla="*/ 1598918 w 2148797"/>
              <a:gd name="connsiteY123" fmla="*/ 547102 h 566036"/>
              <a:gd name="connsiteX124" fmla="*/ 1601966 w 2148797"/>
              <a:gd name="connsiteY124" fmla="*/ 542435 h 566036"/>
              <a:gd name="connsiteX125" fmla="*/ 815487 w 2148797"/>
              <a:gd name="connsiteY125" fmla="*/ 541387 h 566036"/>
              <a:gd name="connsiteX126" fmla="*/ 823679 w 2148797"/>
              <a:gd name="connsiteY126" fmla="*/ 544625 h 566036"/>
              <a:gd name="connsiteX127" fmla="*/ 825964 w 2148797"/>
              <a:gd name="connsiteY127" fmla="*/ 544435 h 566036"/>
              <a:gd name="connsiteX128" fmla="*/ 806438 w 2148797"/>
              <a:gd name="connsiteY128" fmla="*/ 546531 h 566036"/>
              <a:gd name="connsiteX129" fmla="*/ 809772 w 2148797"/>
              <a:gd name="connsiteY129" fmla="*/ 545387 h 566036"/>
              <a:gd name="connsiteX130" fmla="*/ 811772 w 2148797"/>
              <a:gd name="connsiteY130" fmla="*/ 543959 h 566036"/>
              <a:gd name="connsiteX131" fmla="*/ 1725792 w 2148797"/>
              <a:gd name="connsiteY131" fmla="*/ 541292 h 566036"/>
              <a:gd name="connsiteX132" fmla="*/ 1728268 w 2148797"/>
              <a:gd name="connsiteY132" fmla="*/ 544531 h 566036"/>
              <a:gd name="connsiteX133" fmla="*/ 1731221 w 2148797"/>
              <a:gd name="connsiteY133" fmla="*/ 544721 h 566036"/>
              <a:gd name="connsiteX134" fmla="*/ 1732936 w 2148797"/>
              <a:gd name="connsiteY134" fmla="*/ 544816 h 566036"/>
              <a:gd name="connsiteX135" fmla="*/ 1737793 w 2148797"/>
              <a:gd name="connsiteY135" fmla="*/ 545578 h 566036"/>
              <a:gd name="connsiteX136" fmla="*/ 1741032 w 2148797"/>
              <a:gd name="connsiteY136" fmla="*/ 546245 h 566036"/>
              <a:gd name="connsiteX137" fmla="*/ 1742175 w 2148797"/>
              <a:gd name="connsiteY137" fmla="*/ 546436 h 566036"/>
              <a:gd name="connsiteX138" fmla="*/ 1744651 w 2148797"/>
              <a:gd name="connsiteY138" fmla="*/ 546817 h 566036"/>
              <a:gd name="connsiteX139" fmla="*/ 1743127 w 2148797"/>
              <a:gd name="connsiteY139" fmla="*/ 548340 h 566036"/>
              <a:gd name="connsiteX140" fmla="*/ 1741508 w 2148797"/>
              <a:gd name="connsiteY140" fmla="*/ 548721 h 566036"/>
              <a:gd name="connsiteX141" fmla="*/ 1733222 w 2148797"/>
              <a:gd name="connsiteY141" fmla="*/ 548817 h 566036"/>
              <a:gd name="connsiteX142" fmla="*/ 1730459 w 2148797"/>
              <a:gd name="connsiteY142" fmla="*/ 550150 h 566036"/>
              <a:gd name="connsiteX143" fmla="*/ 1729125 w 2148797"/>
              <a:gd name="connsiteY143" fmla="*/ 551198 h 566036"/>
              <a:gd name="connsiteX144" fmla="*/ 1721220 w 2148797"/>
              <a:gd name="connsiteY144" fmla="*/ 543864 h 566036"/>
              <a:gd name="connsiteX145" fmla="*/ 1725125 w 2148797"/>
              <a:gd name="connsiteY145" fmla="*/ 541673 h 566036"/>
              <a:gd name="connsiteX146" fmla="*/ 1522338 w 2148797"/>
              <a:gd name="connsiteY146" fmla="*/ 541006 h 566036"/>
              <a:gd name="connsiteX147" fmla="*/ 1523862 w 2148797"/>
              <a:gd name="connsiteY147" fmla="*/ 541006 h 566036"/>
              <a:gd name="connsiteX148" fmla="*/ 1525576 w 2148797"/>
              <a:gd name="connsiteY148" fmla="*/ 541006 h 566036"/>
              <a:gd name="connsiteX149" fmla="*/ 1530244 w 2148797"/>
              <a:gd name="connsiteY149" fmla="*/ 544816 h 566036"/>
              <a:gd name="connsiteX150" fmla="*/ 1528243 w 2148797"/>
              <a:gd name="connsiteY150" fmla="*/ 550245 h 566036"/>
              <a:gd name="connsiteX151" fmla="*/ 1526433 w 2148797"/>
              <a:gd name="connsiteY151" fmla="*/ 550626 h 566036"/>
              <a:gd name="connsiteX152" fmla="*/ 1524148 w 2148797"/>
              <a:gd name="connsiteY152" fmla="*/ 551102 h 566036"/>
              <a:gd name="connsiteX153" fmla="*/ 1519099 w 2148797"/>
              <a:gd name="connsiteY153" fmla="*/ 549960 h 566036"/>
              <a:gd name="connsiteX154" fmla="*/ 1521195 w 2148797"/>
              <a:gd name="connsiteY154" fmla="*/ 548912 h 566036"/>
              <a:gd name="connsiteX155" fmla="*/ 1522338 w 2148797"/>
              <a:gd name="connsiteY155" fmla="*/ 548721 h 566036"/>
              <a:gd name="connsiteX156" fmla="*/ 1524243 w 2148797"/>
              <a:gd name="connsiteY156" fmla="*/ 548435 h 566036"/>
              <a:gd name="connsiteX157" fmla="*/ 1524148 w 2148797"/>
              <a:gd name="connsiteY157" fmla="*/ 544721 h 566036"/>
              <a:gd name="connsiteX158" fmla="*/ 1522338 w 2148797"/>
              <a:gd name="connsiteY158" fmla="*/ 544435 h 566036"/>
              <a:gd name="connsiteX159" fmla="*/ 1521576 w 2148797"/>
              <a:gd name="connsiteY159" fmla="*/ 544340 h 566036"/>
              <a:gd name="connsiteX160" fmla="*/ 1522338 w 2148797"/>
              <a:gd name="connsiteY160" fmla="*/ 541006 h 566036"/>
              <a:gd name="connsiteX161" fmla="*/ 1564438 w 2148797"/>
              <a:gd name="connsiteY161" fmla="*/ 540625 h 566036"/>
              <a:gd name="connsiteX162" fmla="*/ 1572058 w 2148797"/>
              <a:gd name="connsiteY162" fmla="*/ 544244 h 566036"/>
              <a:gd name="connsiteX163" fmla="*/ 1581202 w 2148797"/>
              <a:gd name="connsiteY163" fmla="*/ 548340 h 566036"/>
              <a:gd name="connsiteX164" fmla="*/ 1581488 w 2148797"/>
              <a:gd name="connsiteY164" fmla="*/ 549864 h 566036"/>
              <a:gd name="connsiteX165" fmla="*/ 1581678 w 2148797"/>
              <a:gd name="connsiteY165" fmla="*/ 550721 h 566036"/>
              <a:gd name="connsiteX166" fmla="*/ 1583964 w 2148797"/>
              <a:gd name="connsiteY166" fmla="*/ 552531 h 566036"/>
              <a:gd name="connsiteX167" fmla="*/ 1576154 w 2148797"/>
              <a:gd name="connsiteY167" fmla="*/ 550912 h 566036"/>
              <a:gd name="connsiteX168" fmla="*/ 1571582 w 2148797"/>
              <a:gd name="connsiteY168" fmla="*/ 549007 h 566036"/>
              <a:gd name="connsiteX169" fmla="*/ 1556342 w 2148797"/>
              <a:gd name="connsiteY169" fmla="*/ 544816 h 566036"/>
              <a:gd name="connsiteX170" fmla="*/ 1560152 w 2148797"/>
              <a:gd name="connsiteY170" fmla="*/ 541482 h 566036"/>
              <a:gd name="connsiteX171" fmla="*/ 1563962 w 2148797"/>
              <a:gd name="connsiteY171" fmla="*/ 540720 h 566036"/>
              <a:gd name="connsiteX172" fmla="*/ 1823803 w 2148797"/>
              <a:gd name="connsiteY172" fmla="*/ 540149 h 566036"/>
              <a:gd name="connsiteX173" fmla="*/ 1834186 w 2148797"/>
              <a:gd name="connsiteY173" fmla="*/ 543102 h 566036"/>
              <a:gd name="connsiteX174" fmla="*/ 1829899 w 2148797"/>
              <a:gd name="connsiteY174" fmla="*/ 550912 h 566036"/>
              <a:gd name="connsiteX175" fmla="*/ 1828756 w 2148797"/>
              <a:gd name="connsiteY175" fmla="*/ 549960 h 566036"/>
              <a:gd name="connsiteX176" fmla="*/ 1826090 w 2148797"/>
              <a:gd name="connsiteY176" fmla="*/ 545769 h 566036"/>
              <a:gd name="connsiteX177" fmla="*/ 1818184 w 2148797"/>
              <a:gd name="connsiteY177" fmla="*/ 543388 h 566036"/>
              <a:gd name="connsiteX178" fmla="*/ 1816755 w 2148797"/>
              <a:gd name="connsiteY178" fmla="*/ 543769 h 566036"/>
              <a:gd name="connsiteX179" fmla="*/ 1815516 w 2148797"/>
              <a:gd name="connsiteY179" fmla="*/ 540625 h 566036"/>
              <a:gd name="connsiteX180" fmla="*/ 1817517 w 2148797"/>
              <a:gd name="connsiteY180" fmla="*/ 540530 h 566036"/>
              <a:gd name="connsiteX181" fmla="*/ 1801801 w 2148797"/>
              <a:gd name="connsiteY181" fmla="*/ 536434 h 566036"/>
              <a:gd name="connsiteX182" fmla="*/ 1802468 w 2148797"/>
              <a:gd name="connsiteY182" fmla="*/ 537196 h 566036"/>
              <a:gd name="connsiteX183" fmla="*/ 1803897 w 2148797"/>
              <a:gd name="connsiteY183" fmla="*/ 538911 h 566036"/>
              <a:gd name="connsiteX184" fmla="*/ 1805325 w 2148797"/>
              <a:gd name="connsiteY184" fmla="*/ 542435 h 566036"/>
              <a:gd name="connsiteX185" fmla="*/ 1795515 w 2148797"/>
              <a:gd name="connsiteY185" fmla="*/ 547483 h 566036"/>
              <a:gd name="connsiteX186" fmla="*/ 1785990 w 2148797"/>
              <a:gd name="connsiteY186" fmla="*/ 542340 h 566036"/>
              <a:gd name="connsiteX187" fmla="*/ 1792371 w 2148797"/>
              <a:gd name="connsiteY187" fmla="*/ 543483 h 566036"/>
              <a:gd name="connsiteX188" fmla="*/ 1795896 w 2148797"/>
              <a:gd name="connsiteY188" fmla="*/ 542244 h 566036"/>
              <a:gd name="connsiteX189" fmla="*/ 1801801 w 2148797"/>
              <a:gd name="connsiteY189" fmla="*/ 536434 h 566036"/>
              <a:gd name="connsiteX190" fmla="*/ 1041230 w 2148797"/>
              <a:gd name="connsiteY190" fmla="*/ 536148 h 566036"/>
              <a:gd name="connsiteX191" fmla="*/ 1043992 w 2148797"/>
              <a:gd name="connsiteY191" fmla="*/ 536720 h 566036"/>
              <a:gd name="connsiteX192" fmla="*/ 1045326 w 2148797"/>
              <a:gd name="connsiteY192" fmla="*/ 537005 h 566036"/>
              <a:gd name="connsiteX193" fmla="*/ 1046564 w 2148797"/>
              <a:gd name="connsiteY193" fmla="*/ 541006 h 566036"/>
              <a:gd name="connsiteX194" fmla="*/ 1044183 w 2148797"/>
              <a:gd name="connsiteY194" fmla="*/ 544911 h 566036"/>
              <a:gd name="connsiteX195" fmla="*/ 1043897 w 2148797"/>
              <a:gd name="connsiteY195" fmla="*/ 544625 h 566036"/>
              <a:gd name="connsiteX196" fmla="*/ 1041897 w 2148797"/>
              <a:gd name="connsiteY196" fmla="*/ 541292 h 566036"/>
              <a:gd name="connsiteX197" fmla="*/ 1041230 w 2148797"/>
              <a:gd name="connsiteY197" fmla="*/ 540720 h 566036"/>
              <a:gd name="connsiteX198" fmla="*/ 1038563 w 2148797"/>
              <a:gd name="connsiteY198" fmla="*/ 541292 h 566036"/>
              <a:gd name="connsiteX199" fmla="*/ 1038563 w 2148797"/>
              <a:gd name="connsiteY199" fmla="*/ 543863 h 566036"/>
              <a:gd name="connsiteX200" fmla="*/ 1034467 w 2148797"/>
              <a:gd name="connsiteY200" fmla="*/ 539768 h 566036"/>
              <a:gd name="connsiteX201" fmla="*/ 1041230 w 2148797"/>
              <a:gd name="connsiteY201" fmla="*/ 536148 h 566036"/>
              <a:gd name="connsiteX202" fmla="*/ 78538 w 2148797"/>
              <a:gd name="connsiteY202" fmla="*/ 534244 h 566036"/>
              <a:gd name="connsiteX203" fmla="*/ 80634 w 2148797"/>
              <a:gd name="connsiteY203" fmla="*/ 535006 h 566036"/>
              <a:gd name="connsiteX204" fmla="*/ 83205 w 2148797"/>
              <a:gd name="connsiteY204" fmla="*/ 535959 h 566036"/>
              <a:gd name="connsiteX205" fmla="*/ 88730 w 2148797"/>
              <a:gd name="connsiteY205" fmla="*/ 536149 h 566036"/>
              <a:gd name="connsiteX206" fmla="*/ 88444 w 2148797"/>
              <a:gd name="connsiteY206" fmla="*/ 536530 h 566036"/>
              <a:gd name="connsiteX207" fmla="*/ 84634 w 2148797"/>
              <a:gd name="connsiteY207" fmla="*/ 540435 h 566036"/>
              <a:gd name="connsiteX208" fmla="*/ 84063 w 2148797"/>
              <a:gd name="connsiteY208" fmla="*/ 541292 h 566036"/>
              <a:gd name="connsiteX209" fmla="*/ 83110 w 2148797"/>
              <a:gd name="connsiteY209" fmla="*/ 544340 h 566036"/>
              <a:gd name="connsiteX210" fmla="*/ 76157 w 2148797"/>
              <a:gd name="connsiteY210" fmla="*/ 540816 h 566036"/>
              <a:gd name="connsiteX211" fmla="*/ 78538 w 2148797"/>
              <a:gd name="connsiteY211" fmla="*/ 534244 h 566036"/>
              <a:gd name="connsiteX212" fmla="*/ 1450995 w 2148797"/>
              <a:gd name="connsiteY212" fmla="*/ 526052 h 566036"/>
              <a:gd name="connsiteX213" fmla="*/ 1451758 w 2148797"/>
              <a:gd name="connsiteY213" fmla="*/ 528433 h 566036"/>
              <a:gd name="connsiteX214" fmla="*/ 1447090 w 2148797"/>
              <a:gd name="connsiteY214" fmla="*/ 533577 h 566036"/>
              <a:gd name="connsiteX215" fmla="*/ 1436613 w 2148797"/>
              <a:gd name="connsiteY215" fmla="*/ 528719 h 566036"/>
              <a:gd name="connsiteX216" fmla="*/ 1437660 w 2148797"/>
              <a:gd name="connsiteY216" fmla="*/ 528338 h 566036"/>
              <a:gd name="connsiteX217" fmla="*/ 1444518 w 2148797"/>
              <a:gd name="connsiteY217" fmla="*/ 530910 h 566036"/>
              <a:gd name="connsiteX218" fmla="*/ 1447662 w 2148797"/>
              <a:gd name="connsiteY218" fmla="*/ 531862 h 566036"/>
              <a:gd name="connsiteX219" fmla="*/ 1449471 w 2148797"/>
              <a:gd name="connsiteY219" fmla="*/ 529767 h 566036"/>
              <a:gd name="connsiteX220" fmla="*/ 1449757 w 2148797"/>
              <a:gd name="connsiteY220" fmla="*/ 528529 h 566036"/>
              <a:gd name="connsiteX221" fmla="*/ 1450995 w 2148797"/>
              <a:gd name="connsiteY221" fmla="*/ 526052 h 566036"/>
              <a:gd name="connsiteX222" fmla="*/ 1344697 w 2148797"/>
              <a:gd name="connsiteY222" fmla="*/ 525766 h 566036"/>
              <a:gd name="connsiteX223" fmla="*/ 1350793 w 2148797"/>
              <a:gd name="connsiteY223" fmla="*/ 530815 h 566036"/>
              <a:gd name="connsiteX224" fmla="*/ 1353079 w 2148797"/>
              <a:gd name="connsiteY224" fmla="*/ 532243 h 566036"/>
              <a:gd name="connsiteX225" fmla="*/ 1353269 w 2148797"/>
              <a:gd name="connsiteY225" fmla="*/ 540149 h 566036"/>
              <a:gd name="connsiteX226" fmla="*/ 1352603 w 2148797"/>
              <a:gd name="connsiteY226" fmla="*/ 540340 h 566036"/>
              <a:gd name="connsiteX227" fmla="*/ 1351936 w 2148797"/>
              <a:gd name="connsiteY227" fmla="*/ 540530 h 566036"/>
              <a:gd name="connsiteX228" fmla="*/ 1347078 w 2148797"/>
              <a:gd name="connsiteY228" fmla="*/ 536149 h 566036"/>
              <a:gd name="connsiteX229" fmla="*/ 1341839 w 2148797"/>
              <a:gd name="connsiteY229" fmla="*/ 526243 h 566036"/>
              <a:gd name="connsiteX230" fmla="*/ 1342411 w 2148797"/>
              <a:gd name="connsiteY230" fmla="*/ 525957 h 566036"/>
              <a:gd name="connsiteX231" fmla="*/ 1344697 w 2148797"/>
              <a:gd name="connsiteY231" fmla="*/ 525766 h 566036"/>
              <a:gd name="connsiteX232" fmla="*/ 945694 w 2148797"/>
              <a:gd name="connsiteY232" fmla="*/ 525385 h 566036"/>
              <a:gd name="connsiteX233" fmla="*/ 954743 w 2148797"/>
              <a:gd name="connsiteY233" fmla="*/ 527576 h 566036"/>
              <a:gd name="connsiteX234" fmla="*/ 957124 w 2148797"/>
              <a:gd name="connsiteY234" fmla="*/ 529195 h 566036"/>
              <a:gd name="connsiteX235" fmla="*/ 955695 w 2148797"/>
              <a:gd name="connsiteY235" fmla="*/ 539292 h 566036"/>
              <a:gd name="connsiteX236" fmla="*/ 949408 w 2148797"/>
              <a:gd name="connsiteY236" fmla="*/ 531957 h 566036"/>
              <a:gd name="connsiteX237" fmla="*/ 945694 w 2148797"/>
              <a:gd name="connsiteY237" fmla="*/ 525385 h 566036"/>
              <a:gd name="connsiteX238" fmla="*/ 721285 w 2148797"/>
              <a:gd name="connsiteY238" fmla="*/ 525290 h 566036"/>
              <a:gd name="connsiteX239" fmla="*/ 727667 w 2148797"/>
              <a:gd name="connsiteY239" fmla="*/ 528148 h 566036"/>
              <a:gd name="connsiteX240" fmla="*/ 728905 w 2148797"/>
              <a:gd name="connsiteY240" fmla="*/ 530815 h 566036"/>
              <a:gd name="connsiteX241" fmla="*/ 722714 w 2148797"/>
              <a:gd name="connsiteY241" fmla="*/ 531481 h 566036"/>
              <a:gd name="connsiteX242" fmla="*/ 722809 w 2148797"/>
              <a:gd name="connsiteY242" fmla="*/ 531672 h 566036"/>
              <a:gd name="connsiteX243" fmla="*/ 723666 w 2148797"/>
              <a:gd name="connsiteY243" fmla="*/ 533482 h 566036"/>
              <a:gd name="connsiteX244" fmla="*/ 722333 w 2148797"/>
              <a:gd name="connsiteY244" fmla="*/ 537673 h 566036"/>
              <a:gd name="connsiteX245" fmla="*/ 719761 w 2148797"/>
              <a:gd name="connsiteY245" fmla="*/ 537006 h 566036"/>
              <a:gd name="connsiteX246" fmla="*/ 717856 w 2148797"/>
              <a:gd name="connsiteY246" fmla="*/ 528719 h 566036"/>
              <a:gd name="connsiteX247" fmla="*/ 719285 w 2148797"/>
              <a:gd name="connsiteY247" fmla="*/ 527290 h 566036"/>
              <a:gd name="connsiteX248" fmla="*/ 1817613 w 2148797"/>
              <a:gd name="connsiteY248" fmla="*/ 523766 h 566036"/>
              <a:gd name="connsiteX249" fmla="*/ 1824281 w 2148797"/>
              <a:gd name="connsiteY249" fmla="*/ 529672 h 566036"/>
              <a:gd name="connsiteX250" fmla="*/ 1818185 w 2148797"/>
              <a:gd name="connsiteY250" fmla="*/ 531386 h 566036"/>
              <a:gd name="connsiteX251" fmla="*/ 1818089 w 2148797"/>
              <a:gd name="connsiteY251" fmla="*/ 530148 h 566036"/>
              <a:gd name="connsiteX252" fmla="*/ 1817804 w 2148797"/>
              <a:gd name="connsiteY252" fmla="*/ 524814 h 566036"/>
              <a:gd name="connsiteX253" fmla="*/ 1813422 w 2148797"/>
              <a:gd name="connsiteY253" fmla="*/ 524528 h 566036"/>
              <a:gd name="connsiteX254" fmla="*/ 1817613 w 2148797"/>
              <a:gd name="connsiteY254" fmla="*/ 523766 h 566036"/>
              <a:gd name="connsiteX255" fmla="*/ 1245446 w 2148797"/>
              <a:gd name="connsiteY255" fmla="*/ 523195 h 566036"/>
              <a:gd name="connsiteX256" fmla="*/ 1241255 w 2148797"/>
              <a:gd name="connsiteY256" fmla="*/ 526433 h 566036"/>
              <a:gd name="connsiteX257" fmla="*/ 1240779 w 2148797"/>
              <a:gd name="connsiteY257" fmla="*/ 527290 h 566036"/>
              <a:gd name="connsiteX258" fmla="*/ 1244970 w 2148797"/>
              <a:gd name="connsiteY258" fmla="*/ 533482 h 566036"/>
              <a:gd name="connsiteX259" fmla="*/ 1230110 w 2148797"/>
              <a:gd name="connsiteY259" fmla="*/ 539006 h 566036"/>
              <a:gd name="connsiteX260" fmla="*/ 1227634 w 2148797"/>
              <a:gd name="connsiteY260" fmla="*/ 538339 h 566036"/>
              <a:gd name="connsiteX261" fmla="*/ 1227824 w 2148797"/>
              <a:gd name="connsiteY261" fmla="*/ 538149 h 566036"/>
              <a:gd name="connsiteX262" fmla="*/ 1229634 w 2148797"/>
              <a:gd name="connsiteY262" fmla="*/ 536339 h 566036"/>
              <a:gd name="connsiteX263" fmla="*/ 1240969 w 2148797"/>
              <a:gd name="connsiteY263" fmla="*/ 532053 h 566036"/>
              <a:gd name="connsiteX264" fmla="*/ 1236873 w 2148797"/>
              <a:gd name="connsiteY264" fmla="*/ 527576 h 566036"/>
              <a:gd name="connsiteX265" fmla="*/ 1235921 w 2148797"/>
              <a:gd name="connsiteY265" fmla="*/ 526624 h 566036"/>
              <a:gd name="connsiteX266" fmla="*/ 1245446 w 2148797"/>
              <a:gd name="connsiteY266" fmla="*/ 523195 h 566036"/>
              <a:gd name="connsiteX267" fmla="*/ 1220668 w 2148797"/>
              <a:gd name="connsiteY267" fmla="*/ 522989 h 566036"/>
              <a:gd name="connsiteX268" fmla="*/ 1219538 w 2148797"/>
              <a:gd name="connsiteY268" fmla="*/ 525671 h 566036"/>
              <a:gd name="connsiteX269" fmla="*/ 1218014 w 2148797"/>
              <a:gd name="connsiteY269" fmla="*/ 526052 h 566036"/>
              <a:gd name="connsiteX270" fmla="*/ 1217156 w 2148797"/>
              <a:gd name="connsiteY270" fmla="*/ 526338 h 566036"/>
              <a:gd name="connsiteX271" fmla="*/ 1215347 w 2148797"/>
              <a:gd name="connsiteY271" fmla="*/ 523956 h 566036"/>
              <a:gd name="connsiteX272" fmla="*/ 1215728 w 2148797"/>
              <a:gd name="connsiteY272" fmla="*/ 523861 h 566036"/>
              <a:gd name="connsiteX273" fmla="*/ 847110 w 2148797"/>
              <a:gd name="connsiteY273" fmla="*/ 522814 h 566036"/>
              <a:gd name="connsiteX274" fmla="*/ 852825 w 2148797"/>
              <a:gd name="connsiteY274" fmla="*/ 527671 h 566036"/>
              <a:gd name="connsiteX275" fmla="*/ 854349 w 2148797"/>
              <a:gd name="connsiteY275" fmla="*/ 526528 h 566036"/>
              <a:gd name="connsiteX276" fmla="*/ 859207 w 2148797"/>
              <a:gd name="connsiteY276" fmla="*/ 527195 h 566036"/>
              <a:gd name="connsiteX277" fmla="*/ 860636 w 2148797"/>
              <a:gd name="connsiteY277" fmla="*/ 529195 h 566036"/>
              <a:gd name="connsiteX278" fmla="*/ 863874 w 2148797"/>
              <a:gd name="connsiteY278" fmla="*/ 533767 h 566036"/>
              <a:gd name="connsiteX279" fmla="*/ 861969 w 2148797"/>
              <a:gd name="connsiteY279" fmla="*/ 534815 h 566036"/>
              <a:gd name="connsiteX280" fmla="*/ 861016 w 2148797"/>
              <a:gd name="connsiteY280" fmla="*/ 534625 h 566036"/>
              <a:gd name="connsiteX281" fmla="*/ 857588 w 2148797"/>
              <a:gd name="connsiteY281" fmla="*/ 534339 h 566036"/>
              <a:gd name="connsiteX282" fmla="*/ 856349 w 2148797"/>
              <a:gd name="connsiteY282" fmla="*/ 534434 h 566036"/>
              <a:gd name="connsiteX283" fmla="*/ 855683 w 2148797"/>
              <a:gd name="connsiteY283" fmla="*/ 531767 h 566036"/>
              <a:gd name="connsiteX284" fmla="*/ 852444 w 2148797"/>
              <a:gd name="connsiteY284" fmla="*/ 530719 h 566036"/>
              <a:gd name="connsiteX285" fmla="*/ 844062 w 2148797"/>
              <a:gd name="connsiteY285" fmla="*/ 529576 h 566036"/>
              <a:gd name="connsiteX286" fmla="*/ 847110 w 2148797"/>
              <a:gd name="connsiteY286" fmla="*/ 522814 h 566036"/>
              <a:gd name="connsiteX287" fmla="*/ 1221486 w 2148797"/>
              <a:gd name="connsiteY287" fmla="*/ 521051 h 566036"/>
              <a:gd name="connsiteX288" fmla="*/ 1222205 w 2148797"/>
              <a:gd name="connsiteY288" fmla="*/ 522718 h 566036"/>
              <a:gd name="connsiteX289" fmla="*/ 1220668 w 2148797"/>
              <a:gd name="connsiteY289" fmla="*/ 522989 h 566036"/>
              <a:gd name="connsiteX290" fmla="*/ 1011607 w 2148797"/>
              <a:gd name="connsiteY290" fmla="*/ 519575 h 566036"/>
              <a:gd name="connsiteX291" fmla="*/ 1016083 w 2148797"/>
              <a:gd name="connsiteY291" fmla="*/ 520242 h 566036"/>
              <a:gd name="connsiteX292" fmla="*/ 1007035 w 2148797"/>
              <a:gd name="connsiteY292" fmla="*/ 529671 h 566036"/>
              <a:gd name="connsiteX293" fmla="*/ 1004368 w 2148797"/>
              <a:gd name="connsiteY293" fmla="*/ 528814 h 566036"/>
              <a:gd name="connsiteX294" fmla="*/ 1011607 w 2148797"/>
              <a:gd name="connsiteY294" fmla="*/ 519575 h 566036"/>
              <a:gd name="connsiteX295" fmla="*/ 1668641 w 2148797"/>
              <a:gd name="connsiteY295" fmla="*/ 519479 h 566036"/>
              <a:gd name="connsiteX296" fmla="*/ 1671309 w 2148797"/>
              <a:gd name="connsiteY296" fmla="*/ 522051 h 566036"/>
              <a:gd name="connsiteX297" fmla="*/ 1668165 w 2148797"/>
              <a:gd name="connsiteY297" fmla="*/ 527766 h 566036"/>
              <a:gd name="connsiteX298" fmla="*/ 1664926 w 2148797"/>
              <a:gd name="connsiteY298" fmla="*/ 527290 h 566036"/>
              <a:gd name="connsiteX299" fmla="*/ 1656164 w 2148797"/>
              <a:gd name="connsiteY299" fmla="*/ 532624 h 566036"/>
              <a:gd name="connsiteX300" fmla="*/ 1652068 w 2148797"/>
              <a:gd name="connsiteY300" fmla="*/ 530909 h 566036"/>
              <a:gd name="connsiteX301" fmla="*/ 1650163 w 2148797"/>
              <a:gd name="connsiteY301" fmla="*/ 527766 h 566036"/>
              <a:gd name="connsiteX302" fmla="*/ 1660450 w 2148797"/>
              <a:gd name="connsiteY302" fmla="*/ 528909 h 566036"/>
              <a:gd name="connsiteX303" fmla="*/ 1663403 w 2148797"/>
              <a:gd name="connsiteY303" fmla="*/ 526909 h 566036"/>
              <a:gd name="connsiteX304" fmla="*/ 1666069 w 2148797"/>
              <a:gd name="connsiteY304" fmla="*/ 521480 h 566036"/>
              <a:gd name="connsiteX305" fmla="*/ 1668641 w 2148797"/>
              <a:gd name="connsiteY305" fmla="*/ 519479 h 566036"/>
              <a:gd name="connsiteX306" fmla="*/ 154643 w 2148797"/>
              <a:gd name="connsiteY306" fmla="*/ 519289 h 566036"/>
              <a:gd name="connsiteX307" fmla="*/ 151785 w 2148797"/>
              <a:gd name="connsiteY307" fmla="*/ 519384 h 566036"/>
              <a:gd name="connsiteX308" fmla="*/ 148070 w 2148797"/>
              <a:gd name="connsiteY308" fmla="*/ 519575 h 566036"/>
              <a:gd name="connsiteX309" fmla="*/ 147880 w 2148797"/>
              <a:gd name="connsiteY309" fmla="*/ 527576 h 566036"/>
              <a:gd name="connsiteX310" fmla="*/ 149880 w 2148797"/>
              <a:gd name="connsiteY310" fmla="*/ 528623 h 566036"/>
              <a:gd name="connsiteX311" fmla="*/ 156929 w 2148797"/>
              <a:gd name="connsiteY311" fmla="*/ 520432 h 566036"/>
              <a:gd name="connsiteX312" fmla="*/ 154643 w 2148797"/>
              <a:gd name="connsiteY312" fmla="*/ 519289 h 566036"/>
              <a:gd name="connsiteX313" fmla="*/ 1633875 w 2148797"/>
              <a:gd name="connsiteY313" fmla="*/ 518147 h 566036"/>
              <a:gd name="connsiteX314" fmla="*/ 1635684 w 2148797"/>
              <a:gd name="connsiteY314" fmla="*/ 521766 h 566036"/>
              <a:gd name="connsiteX315" fmla="*/ 1633970 w 2148797"/>
              <a:gd name="connsiteY315" fmla="*/ 523385 h 566036"/>
              <a:gd name="connsiteX316" fmla="*/ 1630350 w 2148797"/>
              <a:gd name="connsiteY316" fmla="*/ 526910 h 566036"/>
              <a:gd name="connsiteX317" fmla="*/ 1629779 w 2148797"/>
              <a:gd name="connsiteY317" fmla="*/ 529862 h 566036"/>
              <a:gd name="connsiteX318" fmla="*/ 1626160 w 2148797"/>
              <a:gd name="connsiteY318" fmla="*/ 528434 h 566036"/>
              <a:gd name="connsiteX319" fmla="*/ 1624827 w 2148797"/>
              <a:gd name="connsiteY319" fmla="*/ 534244 h 566036"/>
              <a:gd name="connsiteX320" fmla="*/ 1621397 w 2148797"/>
              <a:gd name="connsiteY320" fmla="*/ 534053 h 566036"/>
              <a:gd name="connsiteX321" fmla="*/ 1618445 w 2148797"/>
              <a:gd name="connsiteY321" fmla="*/ 533862 h 566036"/>
              <a:gd name="connsiteX322" fmla="*/ 1613682 w 2148797"/>
              <a:gd name="connsiteY322" fmla="*/ 530814 h 566036"/>
              <a:gd name="connsiteX323" fmla="*/ 1607205 w 2148797"/>
              <a:gd name="connsiteY323" fmla="*/ 530052 h 566036"/>
              <a:gd name="connsiteX324" fmla="*/ 1611301 w 2148797"/>
              <a:gd name="connsiteY324" fmla="*/ 523004 h 566036"/>
              <a:gd name="connsiteX325" fmla="*/ 1612920 w 2148797"/>
              <a:gd name="connsiteY325" fmla="*/ 523575 h 566036"/>
              <a:gd name="connsiteX326" fmla="*/ 1616445 w 2148797"/>
              <a:gd name="connsiteY326" fmla="*/ 524909 h 566036"/>
              <a:gd name="connsiteX327" fmla="*/ 1624376 w 2148797"/>
              <a:gd name="connsiteY327" fmla="*/ 526892 h 566036"/>
              <a:gd name="connsiteX328" fmla="*/ 1623493 w 2148797"/>
              <a:gd name="connsiteY328" fmla="*/ 524243 h 566036"/>
              <a:gd name="connsiteX329" fmla="*/ 1624255 w 2148797"/>
              <a:gd name="connsiteY329" fmla="*/ 523671 h 566036"/>
              <a:gd name="connsiteX330" fmla="*/ 1625207 w 2148797"/>
              <a:gd name="connsiteY330" fmla="*/ 522909 h 566036"/>
              <a:gd name="connsiteX331" fmla="*/ 1630446 w 2148797"/>
              <a:gd name="connsiteY331" fmla="*/ 519480 h 566036"/>
              <a:gd name="connsiteX332" fmla="*/ 1632160 w 2148797"/>
              <a:gd name="connsiteY332" fmla="*/ 518813 h 566036"/>
              <a:gd name="connsiteX333" fmla="*/ 1167246 w 2148797"/>
              <a:gd name="connsiteY333" fmla="*/ 517194 h 566036"/>
              <a:gd name="connsiteX334" fmla="*/ 1169246 w 2148797"/>
              <a:gd name="connsiteY334" fmla="*/ 517289 h 566036"/>
              <a:gd name="connsiteX335" fmla="*/ 1171627 w 2148797"/>
              <a:gd name="connsiteY335" fmla="*/ 519765 h 566036"/>
              <a:gd name="connsiteX336" fmla="*/ 1163340 w 2148797"/>
              <a:gd name="connsiteY336" fmla="*/ 523956 h 566036"/>
              <a:gd name="connsiteX337" fmla="*/ 1163435 w 2148797"/>
              <a:gd name="connsiteY337" fmla="*/ 522051 h 566036"/>
              <a:gd name="connsiteX338" fmla="*/ 1167246 w 2148797"/>
              <a:gd name="connsiteY338" fmla="*/ 517194 h 566036"/>
              <a:gd name="connsiteX339" fmla="*/ 1148767 w 2148797"/>
              <a:gd name="connsiteY339" fmla="*/ 515194 h 566036"/>
              <a:gd name="connsiteX340" fmla="*/ 1148957 w 2148797"/>
              <a:gd name="connsiteY340" fmla="*/ 519099 h 566036"/>
              <a:gd name="connsiteX341" fmla="*/ 1147910 w 2148797"/>
              <a:gd name="connsiteY341" fmla="*/ 519290 h 566036"/>
              <a:gd name="connsiteX342" fmla="*/ 1145814 w 2148797"/>
              <a:gd name="connsiteY342" fmla="*/ 519671 h 566036"/>
              <a:gd name="connsiteX343" fmla="*/ 1140289 w 2148797"/>
              <a:gd name="connsiteY343" fmla="*/ 522338 h 566036"/>
              <a:gd name="connsiteX344" fmla="*/ 1137051 w 2148797"/>
              <a:gd name="connsiteY344" fmla="*/ 524909 h 566036"/>
              <a:gd name="connsiteX345" fmla="*/ 1143718 w 2148797"/>
              <a:gd name="connsiteY345" fmla="*/ 515861 h 566036"/>
              <a:gd name="connsiteX346" fmla="*/ 1148005 w 2148797"/>
              <a:gd name="connsiteY346" fmla="*/ 515289 h 566036"/>
              <a:gd name="connsiteX347" fmla="*/ 1886859 w 2148797"/>
              <a:gd name="connsiteY347" fmla="*/ 515003 h 566036"/>
              <a:gd name="connsiteX348" fmla="*/ 1890002 w 2148797"/>
              <a:gd name="connsiteY348" fmla="*/ 518146 h 566036"/>
              <a:gd name="connsiteX349" fmla="*/ 1883906 w 2148797"/>
              <a:gd name="connsiteY349" fmla="*/ 521480 h 566036"/>
              <a:gd name="connsiteX350" fmla="*/ 1888478 w 2148797"/>
              <a:gd name="connsiteY350" fmla="*/ 524338 h 566036"/>
              <a:gd name="connsiteX351" fmla="*/ 1874572 w 2148797"/>
              <a:gd name="connsiteY351" fmla="*/ 521956 h 566036"/>
              <a:gd name="connsiteX352" fmla="*/ 1870095 w 2148797"/>
              <a:gd name="connsiteY352" fmla="*/ 523957 h 566036"/>
              <a:gd name="connsiteX353" fmla="*/ 1869047 w 2148797"/>
              <a:gd name="connsiteY353" fmla="*/ 530243 h 566036"/>
              <a:gd name="connsiteX354" fmla="*/ 1867999 w 2148797"/>
              <a:gd name="connsiteY354" fmla="*/ 529767 h 566036"/>
              <a:gd name="connsiteX355" fmla="*/ 1865428 w 2148797"/>
              <a:gd name="connsiteY355" fmla="*/ 528719 h 566036"/>
              <a:gd name="connsiteX356" fmla="*/ 1861903 w 2148797"/>
              <a:gd name="connsiteY356" fmla="*/ 525385 h 566036"/>
              <a:gd name="connsiteX357" fmla="*/ 1864475 w 2148797"/>
              <a:gd name="connsiteY357" fmla="*/ 523576 h 566036"/>
              <a:gd name="connsiteX358" fmla="*/ 1876191 w 2148797"/>
              <a:gd name="connsiteY358" fmla="*/ 519480 h 566036"/>
              <a:gd name="connsiteX359" fmla="*/ 1884192 w 2148797"/>
              <a:gd name="connsiteY359" fmla="*/ 517384 h 566036"/>
              <a:gd name="connsiteX360" fmla="*/ 934073 w 2148797"/>
              <a:gd name="connsiteY360" fmla="*/ 514526 h 566036"/>
              <a:gd name="connsiteX361" fmla="*/ 933026 w 2148797"/>
              <a:gd name="connsiteY361" fmla="*/ 520337 h 566036"/>
              <a:gd name="connsiteX362" fmla="*/ 930358 w 2148797"/>
              <a:gd name="connsiteY362" fmla="*/ 520908 h 566036"/>
              <a:gd name="connsiteX363" fmla="*/ 927120 w 2148797"/>
              <a:gd name="connsiteY363" fmla="*/ 521575 h 566036"/>
              <a:gd name="connsiteX364" fmla="*/ 919405 w 2148797"/>
              <a:gd name="connsiteY364" fmla="*/ 515955 h 566036"/>
              <a:gd name="connsiteX365" fmla="*/ 927215 w 2148797"/>
              <a:gd name="connsiteY365" fmla="*/ 516717 h 566036"/>
              <a:gd name="connsiteX366" fmla="*/ 928644 w 2148797"/>
              <a:gd name="connsiteY366" fmla="*/ 516431 h 566036"/>
              <a:gd name="connsiteX367" fmla="*/ 933026 w 2148797"/>
              <a:gd name="connsiteY367" fmla="*/ 515003 h 566036"/>
              <a:gd name="connsiteX368" fmla="*/ 1291832 w 2148797"/>
              <a:gd name="connsiteY368" fmla="*/ 513765 h 566036"/>
              <a:gd name="connsiteX369" fmla="*/ 1297255 w 2148797"/>
              <a:gd name="connsiteY369" fmla="*/ 517094 h 566036"/>
              <a:gd name="connsiteX370" fmla="*/ 1296881 w 2148797"/>
              <a:gd name="connsiteY370" fmla="*/ 517575 h 566036"/>
              <a:gd name="connsiteX371" fmla="*/ 1296214 w 2148797"/>
              <a:gd name="connsiteY371" fmla="*/ 517098 h 566036"/>
              <a:gd name="connsiteX372" fmla="*/ 1346982 w 2148797"/>
              <a:gd name="connsiteY372" fmla="*/ 513098 h 566036"/>
              <a:gd name="connsiteX373" fmla="*/ 1348792 w 2148797"/>
              <a:gd name="connsiteY373" fmla="*/ 513098 h 566036"/>
              <a:gd name="connsiteX374" fmla="*/ 1351459 w 2148797"/>
              <a:gd name="connsiteY374" fmla="*/ 514431 h 566036"/>
              <a:gd name="connsiteX375" fmla="*/ 1350411 w 2148797"/>
              <a:gd name="connsiteY375" fmla="*/ 517003 h 566036"/>
              <a:gd name="connsiteX376" fmla="*/ 1348887 w 2148797"/>
              <a:gd name="connsiteY376" fmla="*/ 517956 h 566036"/>
              <a:gd name="connsiteX377" fmla="*/ 1340124 w 2148797"/>
              <a:gd name="connsiteY377" fmla="*/ 521004 h 566036"/>
              <a:gd name="connsiteX378" fmla="*/ 1336980 w 2148797"/>
              <a:gd name="connsiteY378" fmla="*/ 521099 h 566036"/>
              <a:gd name="connsiteX379" fmla="*/ 1332123 w 2148797"/>
              <a:gd name="connsiteY379" fmla="*/ 515289 h 566036"/>
              <a:gd name="connsiteX380" fmla="*/ 1337076 w 2148797"/>
              <a:gd name="connsiteY380" fmla="*/ 514717 h 566036"/>
              <a:gd name="connsiteX381" fmla="*/ 1338124 w 2148797"/>
              <a:gd name="connsiteY381" fmla="*/ 515670 h 566036"/>
              <a:gd name="connsiteX382" fmla="*/ 1340410 w 2148797"/>
              <a:gd name="connsiteY382" fmla="*/ 517765 h 566036"/>
              <a:gd name="connsiteX383" fmla="*/ 1346982 w 2148797"/>
              <a:gd name="connsiteY383" fmla="*/ 513098 h 566036"/>
              <a:gd name="connsiteX384" fmla="*/ 1546177 w 2148797"/>
              <a:gd name="connsiteY384" fmla="*/ 512735 h 566036"/>
              <a:gd name="connsiteX385" fmla="*/ 1548339 w 2148797"/>
              <a:gd name="connsiteY385" fmla="*/ 513001 h 566036"/>
              <a:gd name="connsiteX386" fmla="*/ 1548491 w 2148797"/>
              <a:gd name="connsiteY386" fmla="*/ 514757 h 566036"/>
              <a:gd name="connsiteX387" fmla="*/ 37009 w 2148797"/>
              <a:gd name="connsiteY387" fmla="*/ 511764 h 566036"/>
              <a:gd name="connsiteX388" fmla="*/ 30532 w 2148797"/>
              <a:gd name="connsiteY388" fmla="*/ 519098 h 566036"/>
              <a:gd name="connsiteX389" fmla="*/ 30437 w 2148797"/>
              <a:gd name="connsiteY389" fmla="*/ 530433 h 566036"/>
              <a:gd name="connsiteX390" fmla="*/ 34628 w 2148797"/>
              <a:gd name="connsiteY390" fmla="*/ 529100 h 566036"/>
              <a:gd name="connsiteX391" fmla="*/ 34342 w 2148797"/>
              <a:gd name="connsiteY391" fmla="*/ 528814 h 566036"/>
              <a:gd name="connsiteX392" fmla="*/ 36437 w 2148797"/>
              <a:gd name="connsiteY392" fmla="*/ 518813 h 566036"/>
              <a:gd name="connsiteX393" fmla="*/ 39199 w 2148797"/>
              <a:gd name="connsiteY393" fmla="*/ 516908 h 566036"/>
              <a:gd name="connsiteX394" fmla="*/ 37009 w 2148797"/>
              <a:gd name="connsiteY394" fmla="*/ 511764 h 566036"/>
              <a:gd name="connsiteX395" fmla="*/ 279325 w 2148797"/>
              <a:gd name="connsiteY395" fmla="*/ 509192 h 566036"/>
              <a:gd name="connsiteX396" fmla="*/ 283992 w 2148797"/>
              <a:gd name="connsiteY396" fmla="*/ 509478 h 566036"/>
              <a:gd name="connsiteX397" fmla="*/ 294279 w 2148797"/>
              <a:gd name="connsiteY397" fmla="*/ 515479 h 566036"/>
              <a:gd name="connsiteX398" fmla="*/ 292088 w 2148797"/>
              <a:gd name="connsiteY398" fmla="*/ 518051 h 566036"/>
              <a:gd name="connsiteX399" fmla="*/ 287421 w 2148797"/>
              <a:gd name="connsiteY399" fmla="*/ 512907 h 566036"/>
              <a:gd name="connsiteX400" fmla="*/ 279325 w 2148797"/>
              <a:gd name="connsiteY400" fmla="*/ 509192 h 566036"/>
              <a:gd name="connsiteX401" fmla="*/ 1516432 w 2148797"/>
              <a:gd name="connsiteY401" fmla="*/ 507383 h 566036"/>
              <a:gd name="connsiteX402" fmla="*/ 1513765 w 2148797"/>
              <a:gd name="connsiteY402" fmla="*/ 507859 h 566036"/>
              <a:gd name="connsiteX403" fmla="*/ 1513575 w 2148797"/>
              <a:gd name="connsiteY403" fmla="*/ 515098 h 566036"/>
              <a:gd name="connsiteX404" fmla="*/ 1521099 w 2148797"/>
              <a:gd name="connsiteY404" fmla="*/ 517003 h 566036"/>
              <a:gd name="connsiteX405" fmla="*/ 1522433 w 2148797"/>
              <a:gd name="connsiteY405" fmla="*/ 511002 h 566036"/>
              <a:gd name="connsiteX406" fmla="*/ 1521671 w 2148797"/>
              <a:gd name="connsiteY406" fmla="*/ 511098 h 566036"/>
              <a:gd name="connsiteX407" fmla="*/ 1520051 w 2148797"/>
              <a:gd name="connsiteY407" fmla="*/ 511288 h 566036"/>
              <a:gd name="connsiteX408" fmla="*/ 1516432 w 2148797"/>
              <a:gd name="connsiteY408" fmla="*/ 507383 h 566036"/>
              <a:gd name="connsiteX409" fmla="*/ 53106 w 2148797"/>
              <a:gd name="connsiteY409" fmla="*/ 507383 h 566036"/>
              <a:gd name="connsiteX410" fmla="*/ 49105 w 2148797"/>
              <a:gd name="connsiteY410" fmla="*/ 514622 h 566036"/>
              <a:gd name="connsiteX411" fmla="*/ 53963 w 2148797"/>
              <a:gd name="connsiteY411" fmla="*/ 516908 h 566036"/>
              <a:gd name="connsiteX412" fmla="*/ 53106 w 2148797"/>
              <a:gd name="connsiteY412" fmla="*/ 507383 h 566036"/>
              <a:gd name="connsiteX413" fmla="*/ 1146005 w 2148797"/>
              <a:gd name="connsiteY413" fmla="*/ 506716 h 566036"/>
              <a:gd name="connsiteX414" fmla="*/ 1148101 w 2148797"/>
              <a:gd name="connsiteY414" fmla="*/ 507954 h 566036"/>
              <a:gd name="connsiteX415" fmla="*/ 1152387 w 2148797"/>
              <a:gd name="connsiteY415" fmla="*/ 508335 h 566036"/>
              <a:gd name="connsiteX416" fmla="*/ 1158102 w 2148797"/>
              <a:gd name="connsiteY416" fmla="*/ 508526 h 566036"/>
              <a:gd name="connsiteX417" fmla="*/ 1159150 w 2148797"/>
              <a:gd name="connsiteY417" fmla="*/ 510812 h 566036"/>
              <a:gd name="connsiteX418" fmla="*/ 1146767 w 2148797"/>
              <a:gd name="connsiteY418" fmla="*/ 513574 h 566036"/>
              <a:gd name="connsiteX419" fmla="*/ 1143624 w 2148797"/>
              <a:gd name="connsiteY419" fmla="*/ 511574 h 566036"/>
              <a:gd name="connsiteX420" fmla="*/ 1146005 w 2148797"/>
              <a:gd name="connsiteY420" fmla="*/ 506716 h 566036"/>
              <a:gd name="connsiteX421" fmla="*/ 1714933 w 2148797"/>
              <a:gd name="connsiteY421" fmla="*/ 505764 h 566036"/>
              <a:gd name="connsiteX422" fmla="*/ 1716743 w 2148797"/>
              <a:gd name="connsiteY422" fmla="*/ 506145 h 566036"/>
              <a:gd name="connsiteX423" fmla="*/ 1718362 w 2148797"/>
              <a:gd name="connsiteY423" fmla="*/ 513479 h 566036"/>
              <a:gd name="connsiteX424" fmla="*/ 1717791 w 2148797"/>
              <a:gd name="connsiteY424" fmla="*/ 516337 h 566036"/>
              <a:gd name="connsiteX425" fmla="*/ 1717791 w 2148797"/>
              <a:gd name="connsiteY425" fmla="*/ 519290 h 566036"/>
              <a:gd name="connsiteX426" fmla="*/ 1715219 w 2148797"/>
              <a:gd name="connsiteY426" fmla="*/ 516813 h 566036"/>
              <a:gd name="connsiteX427" fmla="*/ 1715028 w 2148797"/>
              <a:gd name="connsiteY427" fmla="*/ 510622 h 566036"/>
              <a:gd name="connsiteX428" fmla="*/ 1712552 w 2148797"/>
              <a:gd name="connsiteY428" fmla="*/ 509003 h 566036"/>
              <a:gd name="connsiteX429" fmla="*/ 1711409 w 2148797"/>
              <a:gd name="connsiteY429" fmla="*/ 506812 h 566036"/>
              <a:gd name="connsiteX430" fmla="*/ 1714933 w 2148797"/>
              <a:gd name="connsiteY430" fmla="*/ 505764 h 566036"/>
              <a:gd name="connsiteX431" fmla="*/ 85301 w 2148797"/>
              <a:gd name="connsiteY431" fmla="*/ 504621 h 566036"/>
              <a:gd name="connsiteX432" fmla="*/ 86729 w 2148797"/>
              <a:gd name="connsiteY432" fmla="*/ 510907 h 566036"/>
              <a:gd name="connsiteX433" fmla="*/ 87015 w 2148797"/>
              <a:gd name="connsiteY433" fmla="*/ 515479 h 566036"/>
              <a:gd name="connsiteX434" fmla="*/ 84634 w 2148797"/>
              <a:gd name="connsiteY434" fmla="*/ 521194 h 566036"/>
              <a:gd name="connsiteX435" fmla="*/ 91206 w 2148797"/>
              <a:gd name="connsiteY435" fmla="*/ 516812 h 566036"/>
              <a:gd name="connsiteX436" fmla="*/ 91015 w 2148797"/>
              <a:gd name="connsiteY436" fmla="*/ 506716 h 566036"/>
              <a:gd name="connsiteX437" fmla="*/ 85301 w 2148797"/>
              <a:gd name="connsiteY437" fmla="*/ 504621 h 566036"/>
              <a:gd name="connsiteX438" fmla="*/ 1503097 w 2148797"/>
              <a:gd name="connsiteY438" fmla="*/ 503192 h 566036"/>
              <a:gd name="connsiteX439" fmla="*/ 1493286 w 2148797"/>
              <a:gd name="connsiteY439" fmla="*/ 503477 h 566036"/>
              <a:gd name="connsiteX440" fmla="*/ 1501573 w 2148797"/>
              <a:gd name="connsiteY440" fmla="*/ 506430 h 566036"/>
              <a:gd name="connsiteX441" fmla="*/ 1501763 w 2148797"/>
              <a:gd name="connsiteY441" fmla="*/ 508812 h 566036"/>
              <a:gd name="connsiteX442" fmla="*/ 1493286 w 2148797"/>
              <a:gd name="connsiteY442" fmla="*/ 514431 h 566036"/>
              <a:gd name="connsiteX443" fmla="*/ 1493381 w 2148797"/>
              <a:gd name="connsiteY443" fmla="*/ 515765 h 566036"/>
              <a:gd name="connsiteX444" fmla="*/ 1493477 w 2148797"/>
              <a:gd name="connsiteY444" fmla="*/ 517003 h 566036"/>
              <a:gd name="connsiteX445" fmla="*/ 1497763 w 2148797"/>
              <a:gd name="connsiteY445" fmla="*/ 519670 h 566036"/>
              <a:gd name="connsiteX446" fmla="*/ 1507097 w 2148797"/>
              <a:gd name="connsiteY446" fmla="*/ 513193 h 566036"/>
              <a:gd name="connsiteX447" fmla="*/ 1503097 w 2148797"/>
              <a:gd name="connsiteY447" fmla="*/ 503192 h 566036"/>
              <a:gd name="connsiteX448" fmla="*/ 472155 w 2148797"/>
              <a:gd name="connsiteY448" fmla="*/ 503151 h 566036"/>
              <a:gd name="connsiteX449" fmla="*/ 472396 w 2148797"/>
              <a:gd name="connsiteY449" fmla="*/ 503192 h 566036"/>
              <a:gd name="connsiteX450" fmla="*/ 473254 w 2148797"/>
              <a:gd name="connsiteY450" fmla="*/ 509097 h 566036"/>
              <a:gd name="connsiteX451" fmla="*/ 103017 w 2148797"/>
              <a:gd name="connsiteY451" fmla="*/ 500906 h 566036"/>
              <a:gd name="connsiteX452" fmla="*/ 99683 w 2148797"/>
              <a:gd name="connsiteY452" fmla="*/ 501096 h 566036"/>
              <a:gd name="connsiteX453" fmla="*/ 99016 w 2148797"/>
              <a:gd name="connsiteY453" fmla="*/ 503763 h 566036"/>
              <a:gd name="connsiteX454" fmla="*/ 97683 w 2148797"/>
              <a:gd name="connsiteY454" fmla="*/ 507097 h 566036"/>
              <a:gd name="connsiteX455" fmla="*/ 96254 w 2148797"/>
              <a:gd name="connsiteY455" fmla="*/ 511574 h 566036"/>
              <a:gd name="connsiteX456" fmla="*/ 97493 w 2148797"/>
              <a:gd name="connsiteY456" fmla="*/ 513098 h 566036"/>
              <a:gd name="connsiteX457" fmla="*/ 98636 w 2148797"/>
              <a:gd name="connsiteY457" fmla="*/ 513098 h 566036"/>
              <a:gd name="connsiteX458" fmla="*/ 105398 w 2148797"/>
              <a:gd name="connsiteY458" fmla="*/ 506906 h 566036"/>
              <a:gd name="connsiteX459" fmla="*/ 105494 w 2148797"/>
              <a:gd name="connsiteY459" fmla="*/ 502620 h 566036"/>
              <a:gd name="connsiteX460" fmla="*/ 1781227 w 2148797"/>
              <a:gd name="connsiteY460" fmla="*/ 499667 h 566036"/>
              <a:gd name="connsiteX461" fmla="*/ 1774941 w 2148797"/>
              <a:gd name="connsiteY461" fmla="*/ 505764 h 566036"/>
              <a:gd name="connsiteX462" fmla="*/ 1775607 w 2148797"/>
              <a:gd name="connsiteY462" fmla="*/ 506716 h 566036"/>
              <a:gd name="connsiteX463" fmla="*/ 1779036 w 2148797"/>
              <a:gd name="connsiteY463" fmla="*/ 508145 h 566036"/>
              <a:gd name="connsiteX464" fmla="*/ 1782560 w 2148797"/>
              <a:gd name="connsiteY464" fmla="*/ 507573 h 566036"/>
              <a:gd name="connsiteX465" fmla="*/ 1787799 w 2148797"/>
              <a:gd name="connsiteY465" fmla="*/ 503763 h 566036"/>
              <a:gd name="connsiteX466" fmla="*/ 1786465 w 2148797"/>
              <a:gd name="connsiteY466" fmla="*/ 503001 h 566036"/>
              <a:gd name="connsiteX467" fmla="*/ 1784656 w 2148797"/>
              <a:gd name="connsiteY467" fmla="*/ 501573 h 566036"/>
              <a:gd name="connsiteX468" fmla="*/ 346857 w 2148797"/>
              <a:gd name="connsiteY468" fmla="*/ 498906 h 566036"/>
              <a:gd name="connsiteX469" fmla="*/ 346571 w 2148797"/>
              <a:gd name="connsiteY469" fmla="*/ 499382 h 566036"/>
              <a:gd name="connsiteX470" fmla="*/ 346476 w 2148797"/>
              <a:gd name="connsiteY470" fmla="*/ 501382 h 566036"/>
              <a:gd name="connsiteX471" fmla="*/ 355048 w 2148797"/>
              <a:gd name="connsiteY471" fmla="*/ 504716 h 566036"/>
              <a:gd name="connsiteX472" fmla="*/ 361716 w 2148797"/>
              <a:gd name="connsiteY472" fmla="*/ 506716 h 566036"/>
              <a:gd name="connsiteX473" fmla="*/ 362573 w 2148797"/>
              <a:gd name="connsiteY473" fmla="*/ 506811 h 566036"/>
              <a:gd name="connsiteX474" fmla="*/ 364097 w 2148797"/>
              <a:gd name="connsiteY474" fmla="*/ 503382 h 566036"/>
              <a:gd name="connsiteX475" fmla="*/ 364002 w 2148797"/>
              <a:gd name="connsiteY475" fmla="*/ 503382 h 566036"/>
              <a:gd name="connsiteX476" fmla="*/ 358096 w 2148797"/>
              <a:gd name="connsiteY476" fmla="*/ 503287 h 566036"/>
              <a:gd name="connsiteX477" fmla="*/ 346857 w 2148797"/>
              <a:gd name="connsiteY477" fmla="*/ 498906 h 566036"/>
              <a:gd name="connsiteX478" fmla="*/ 65870 w 2148797"/>
              <a:gd name="connsiteY478" fmla="*/ 496334 h 566036"/>
              <a:gd name="connsiteX479" fmla="*/ 65488 w 2148797"/>
              <a:gd name="connsiteY479" fmla="*/ 498525 h 566036"/>
              <a:gd name="connsiteX480" fmla="*/ 65393 w 2148797"/>
              <a:gd name="connsiteY480" fmla="*/ 499096 h 566036"/>
              <a:gd name="connsiteX481" fmla="*/ 75013 w 2148797"/>
              <a:gd name="connsiteY481" fmla="*/ 499858 h 566036"/>
              <a:gd name="connsiteX482" fmla="*/ 77490 w 2148797"/>
              <a:gd name="connsiteY482" fmla="*/ 499667 h 566036"/>
              <a:gd name="connsiteX483" fmla="*/ 65870 w 2148797"/>
              <a:gd name="connsiteY483" fmla="*/ 496334 h 566036"/>
              <a:gd name="connsiteX484" fmla="*/ 9386 w 2148797"/>
              <a:gd name="connsiteY484" fmla="*/ 494619 h 566036"/>
              <a:gd name="connsiteX485" fmla="*/ 9196 w 2148797"/>
              <a:gd name="connsiteY485" fmla="*/ 497953 h 566036"/>
              <a:gd name="connsiteX486" fmla="*/ 8529 w 2148797"/>
              <a:gd name="connsiteY486" fmla="*/ 504525 h 566036"/>
              <a:gd name="connsiteX487" fmla="*/ 13768 w 2148797"/>
              <a:gd name="connsiteY487" fmla="*/ 508526 h 566036"/>
              <a:gd name="connsiteX488" fmla="*/ 18721 w 2148797"/>
              <a:gd name="connsiteY488" fmla="*/ 504144 h 566036"/>
              <a:gd name="connsiteX489" fmla="*/ 16149 w 2148797"/>
              <a:gd name="connsiteY489" fmla="*/ 502525 h 566036"/>
              <a:gd name="connsiteX490" fmla="*/ 12434 w 2148797"/>
              <a:gd name="connsiteY490" fmla="*/ 498525 h 566036"/>
              <a:gd name="connsiteX491" fmla="*/ 9386 w 2148797"/>
              <a:gd name="connsiteY491" fmla="*/ 494619 h 566036"/>
              <a:gd name="connsiteX492" fmla="*/ 160929 w 2148797"/>
              <a:gd name="connsiteY492" fmla="*/ 493667 h 566036"/>
              <a:gd name="connsiteX493" fmla="*/ 157119 w 2148797"/>
              <a:gd name="connsiteY493" fmla="*/ 495286 h 566036"/>
              <a:gd name="connsiteX494" fmla="*/ 150547 w 2148797"/>
              <a:gd name="connsiteY494" fmla="*/ 495572 h 566036"/>
              <a:gd name="connsiteX495" fmla="*/ 152166 w 2148797"/>
              <a:gd name="connsiteY495" fmla="*/ 499763 h 566036"/>
              <a:gd name="connsiteX496" fmla="*/ 162263 w 2148797"/>
              <a:gd name="connsiteY496" fmla="*/ 497477 h 566036"/>
              <a:gd name="connsiteX497" fmla="*/ 160929 w 2148797"/>
              <a:gd name="connsiteY497" fmla="*/ 493667 h 566036"/>
              <a:gd name="connsiteX498" fmla="*/ 171216 w 2148797"/>
              <a:gd name="connsiteY498" fmla="*/ 492238 h 566036"/>
              <a:gd name="connsiteX499" fmla="*/ 166168 w 2148797"/>
              <a:gd name="connsiteY499" fmla="*/ 496143 h 566036"/>
              <a:gd name="connsiteX500" fmla="*/ 166739 w 2148797"/>
              <a:gd name="connsiteY500" fmla="*/ 505002 h 566036"/>
              <a:gd name="connsiteX501" fmla="*/ 166835 w 2148797"/>
              <a:gd name="connsiteY501" fmla="*/ 506716 h 566036"/>
              <a:gd name="connsiteX502" fmla="*/ 166739 w 2148797"/>
              <a:gd name="connsiteY502" fmla="*/ 507287 h 566036"/>
              <a:gd name="connsiteX503" fmla="*/ 167120 w 2148797"/>
              <a:gd name="connsiteY503" fmla="*/ 510812 h 566036"/>
              <a:gd name="connsiteX504" fmla="*/ 169406 w 2148797"/>
              <a:gd name="connsiteY504" fmla="*/ 511002 h 566036"/>
              <a:gd name="connsiteX505" fmla="*/ 171026 w 2148797"/>
              <a:gd name="connsiteY505" fmla="*/ 508621 h 566036"/>
              <a:gd name="connsiteX506" fmla="*/ 171311 w 2148797"/>
              <a:gd name="connsiteY506" fmla="*/ 503573 h 566036"/>
              <a:gd name="connsiteX507" fmla="*/ 172835 w 2148797"/>
              <a:gd name="connsiteY507" fmla="*/ 492238 h 566036"/>
              <a:gd name="connsiteX508" fmla="*/ 172359 w 2148797"/>
              <a:gd name="connsiteY508" fmla="*/ 492238 h 566036"/>
              <a:gd name="connsiteX509" fmla="*/ 138450 w 2148797"/>
              <a:gd name="connsiteY509" fmla="*/ 491952 h 566036"/>
              <a:gd name="connsiteX510" fmla="*/ 137783 w 2148797"/>
              <a:gd name="connsiteY510" fmla="*/ 497858 h 566036"/>
              <a:gd name="connsiteX511" fmla="*/ 145308 w 2148797"/>
              <a:gd name="connsiteY511" fmla="*/ 499287 h 566036"/>
              <a:gd name="connsiteX512" fmla="*/ 145879 w 2148797"/>
              <a:gd name="connsiteY512" fmla="*/ 496715 h 566036"/>
              <a:gd name="connsiteX513" fmla="*/ 143689 w 2148797"/>
              <a:gd name="connsiteY513" fmla="*/ 492238 h 566036"/>
              <a:gd name="connsiteX514" fmla="*/ 138450 w 2148797"/>
              <a:gd name="connsiteY514" fmla="*/ 491952 h 566036"/>
              <a:gd name="connsiteX515" fmla="*/ 259513 w 2148797"/>
              <a:gd name="connsiteY515" fmla="*/ 480903 h 566036"/>
              <a:gd name="connsiteX516" fmla="*/ 256084 w 2148797"/>
              <a:gd name="connsiteY516" fmla="*/ 482999 h 566036"/>
              <a:gd name="connsiteX517" fmla="*/ 257513 w 2148797"/>
              <a:gd name="connsiteY517" fmla="*/ 484142 h 566036"/>
              <a:gd name="connsiteX518" fmla="*/ 259513 w 2148797"/>
              <a:gd name="connsiteY518" fmla="*/ 485666 h 566036"/>
              <a:gd name="connsiteX519" fmla="*/ 266276 w 2148797"/>
              <a:gd name="connsiteY519" fmla="*/ 482808 h 566036"/>
              <a:gd name="connsiteX520" fmla="*/ 262275 w 2148797"/>
              <a:gd name="connsiteY520" fmla="*/ 481665 h 566036"/>
              <a:gd name="connsiteX521" fmla="*/ 308947 w 2148797"/>
              <a:gd name="connsiteY521" fmla="*/ 479856 h 566036"/>
              <a:gd name="connsiteX522" fmla="*/ 304566 w 2148797"/>
              <a:gd name="connsiteY522" fmla="*/ 481856 h 566036"/>
              <a:gd name="connsiteX523" fmla="*/ 302471 w 2148797"/>
              <a:gd name="connsiteY523" fmla="*/ 484142 h 566036"/>
              <a:gd name="connsiteX524" fmla="*/ 305423 w 2148797"/>
              <a:gd name="connsiteY524" fmla="*/ 489476 h 566036"/>
              <a:gd name="connsiteX525" fmla="*/ 308947 w 2148797"/>
              <a:gd name="connsiteY525" fmla="*/ 479856 h 566036"/>
              <a:gd name="connsiteX526" fmla="*/ 366383 w 2148797"/>
              <a:gd name="connsiteY526" fmla="*/ 479665 h 566036"/>
              <a:gd name="connsiteX527" fmla="*/ 359716 w 2148797"/>
              <a:gd name="connsiteY527" fmla="*/ 483094 h 566036"/>
              <a:gd name="connsiteX528" fmla="*/ 357144 w 2148797"/>
              <a:gd name="connsiteY528" fmla="*/ 491667 h 566036"/>
              <a:gd name="connsiteX529" fmla="*/ 357906 w 2148797"/>
              <a:gd name="connsiteY529" fmla="*/ 492048 h 566036"/>
              <a:gd name="connsiteX530" fmla="*/ 361240 w 2148797"/>
              <a:gd name="connsiteY530" fmla="*/ 491476 h 566036"/>
              <a:gd name="connsiteX531" fmla="*/ 363716 w 2148797"/>
              <a:gd name="connsiteY531" fmla="*/ 488619 h 566036"/>
              <a:gd name="connsiteX532" fmla="*/ 365812 w 2148797"/>
              <a:gd name="connsiteY532" fmla="*/ 486237 h 566036"/>
              <a:gd name="connsiteX533" fmla="*/ 371336 w 2148797"/>
              <a:gd name="connsiteY533" fmla="*/ 485475 h 566036"/>
              <a:gd name="connsiteX534" fmla="*/ 369241 w 2148797"/>
              <a:gd name="connsiteY534" fmla="*/ 480617 h 566036"/>
              <a:gd name="connsiteX535" fmla="*/ 393434 w 2148797"/>
              <a:gd name="connsiteY535" fmla="*/ 479284 h 566036"/>
              <a:gd name="connsiteX536" fmla="*/ 393434 w 2148797"/>
              <a:gd name="connsiteY536" fmla="*/ 490047 h 566036"/>
              <a:gd name="connsiteX537" fmla="*/ 397435 w 2148797"/>
              <a:gd name="connsiteY537" fmla="*/ 489190 h 566036"/>
              <a:gd name="connsiteX538" fmla="*/ 393434 w 2148797"/>
              <a:gd name="connsiteY538" fmla="*/ 479284 h 566036"/>
              <a:gd name="connsiteX539" fmla="*/ 277991 w 2148797"/>
              <a:gd name="connsiteY539" fmla="*/ 478046 h 566036"/>
              <a:gd name="connsiteX540" fmla="*/ 269609 w 2148797"/>
              <a:gd name="connsiteY540" fmla="*/ 483475 h 566036"/>
              <a:gd name="connsiteX541" fmla="*/ 278087 w 2148797"/>
              <a:gd name="connsiteY541" fmla="*/ 488714 h 566036"/>
              <a:gd name="connsiteX542" fmla="*/ 280563 w 2148797"/>
              <a:gd name="connsiteY542" fmla="*/ 492143 h 566036"/>
              <a:gd name="connsiteX543" fmla="*/ 283421 w 2148797"/>
              <a:gd name="connsiteY543" fmla="*/ 496143 h 566036"/>
              <a:gd name="connsiteX544" fmla="*/ 292469 w 2148797"/>
              <a:gd name="connsiteY544" fmla="*/ 489762 h 566036"/>
              <a:gd name="connsiteX545" fmla="*/ 297137 w 2148797"/>
              <a:gd name="connsiteY545" fmla="*/ 481189 h 566036"/>
              <a:gd name="connsiteX546" fmla="*/ 291326 w 2148797"/>
              <a:gd name="connsiteY546" fmla="*/ 481094 h 566036"/>
              <a:gd name="connsiteX547" fmla="*/ 286945 w 2148797"/>
              <a:gd name="connsiteY547" fmla="*/ 484237 h 566036"/>
              <a:gd name="connsiteX548" fmla="*/ 277991 w 2148797"/>
              <a:gd name="connsiteY548" fmla="*/ 478046 h 566036"/>
              <a:gd name="connsiteX549" fmla="*/ 136354 w 2148797"/>
              <a:gd name="connsiteY549" fmla="*/ 477855 h 566036"/>
              <a:gd name="connsiteX550" fmla="*/ 144165 w 2148797"/>
              <a:gd name="connsiteY550" fmla="*/ 482808 h 566036"/>
              <a:gd name="connsiteX551" fmla="*/ 142641 w 2148797"/>
              <a:gd name="connsiteY551" fmla="*/ 486904 h 566036"/>
              <a:gd name="connsiteX552" fmla="*/ 144641 w 2148797"/>
              <a:gd name="connsiteY552" fmla="*/ 487856 h 566036"/>
              <a:gd name="connsiteX553" fmla="*/ 145879 w 2148797"/>
              <a:gd name="connsiteY553" fmla="*/ 487856 h 566036"/>
              <a:gd name="connsiteX554" fmla="*/ 147118 w 2148797"/>
              <a:gd name="connsiteY554" fmla="*/ 487761 h 566036"/>
              <a:gd name="connsiteX555" fmla="*/ 149785 w 2148797"/>
              <a:gd name="connsiteY555" fmla="*/ 482523 h 566036"/>
              <a:gd name="connsiteX556" fmla="*/ 148165 w 2148797"/>
              <a:gd name="connsiteY556" fmla="*/ 481094 h 566036"/>
              <a:gd name="connsiteX557" fmla="*/ 141403 w 2148797"/>
              <a:gd name="connsiteY557" fmla="*/ 479379 h 566036"/>
              <a:gd name="connsiteX558" fmla="*/ 138926 w 2148797"/>
              <a:gd name="connsiteY558" fmla="*/ 478903 h 566036"/>
              <a:gd name="connsiteX559" fmla="*/ 136354 w 2148797"/>
              <a:gd name="connsiteY559" fmla="*/ 477855 h 566036"/>
              <a:gd name="connsiteX560" fmla="*/ 419985 w 2148797"/>
              <a:gd name="connsiteY560" fmla="*/ 476522 h 566036"/>
              <a:gd name="connsiteX561" fmla="*/ 416389 w 2148797"/>
              <a:gd name="connsiteY561" fmla="*/ 479665 h 566036"/>
              <a:gd name="connsiteX562" fmla="*/ 416008 w 2148797"/>
              <a:gd name="connsiteY562" fmla="*/ 480046 h 566036"/>
              <a:gd name="connsiteX563" fmla="*/ 419914 w 2148797"/>
              <a:gd name="connsiteY563" fmla="*/ 479094 h 566036"/>
              <a:gd name="connsiteX564" fmla="*/ 424867 w 2148797"/>
              <a:gd name="connsiteY564" fmla="*/ 477950 h 566036"/>
              <a:gd name="connsiteX565" fmla="*/ 419985 w 2148797"/>
              <a:gd name="connsiteY565" fmla="*/ 476522 h 566036"/>
              <a:gd name="connsiteX566" fmla="*/ 185027 w 2148797"/>
              <a:gd name="connsiteY566" fmla="*/ 475569 h 566036"/>
              <a:gd name="connsiteX567" fmla="*/ 183979 w 2148797"/>
              <a:gd name="connsiteY567" fmla="*/ 478046 h 566036"/>
              <a:gd name="connsiteX568" fmla="*/ 185504 w 2148797"/>
              <a:gd name="connsiteY568" fmla="*/ 484332 h 566036"/>
              <a:gd name="connsiteX569" fmla="*/ 187218 w 2148797"/>
              <a:gd name="connsiteY569" fmla="*/ 486047 h 566036"/>
              <a:gd name="connsiteX570" fmla="*/ 193409 w 2148797"/>
              <a:gd name="connsiteY570" fmla="*/ 492333 h 566036"/>
              <a:gd name="connsiteX571" fmla="*/ 196267 w 2148797"/>
              <a:gd name="connsiteY571" fmla="*/ 492048 h 566036"/>
              <a:gd name="connsiteX572" fmla="*/ 197410 w 2148797"/>
              <a:gd name="connsiteY572" fmla="*/ 491952 h 566036"/>
              <a:gd name="connsiteX573" fmla="*/ 197029 w 2148797"/>
              <a:gd name="connsiteY573" fmla="*/ 488428 h 566036"/>
              <a:gd name="connsiteX574" fmla="*/ 195790 w 2148797"/>
              <a:gd name="connsiteY574" fmla="*/ 488047 h 566036"/>
              <a:gd name="connsiteX575" fmla="*/ 194743 w 2148797"/>
              <a:gd name="connsiteY575" fmla="*/ 487666 h 566036"/>
              <a:gd name="connsiteX576" fmla="*/ 191123 w 2148797"/>
              <a:gd name="connsiteY576" fmla="*/ 482523 h 566036"/>
              <a:gd name="connsiteX577" fmla="*/ 192171 w 2148797"/>
              <a:gd name="connsiteY577" fmla="*/ 480522 h 566036"/>
              <a:gd name="connsiteX578" fmla="*/ 191980 w 2148797"/>
              <a:gd name="connsiteY578" fmla="*/ 476808 h 566036"/>
              <a:gd name="connsiteX579" fmla="*/ 185027 w 2148797"/>
              <a:gd name="connsiteY579" fmla="*/ 475569 h 566036"/>
              <a:gd name="connsiteX580" fmla="*/ 353905 w 2148797"/>
              <a:gd name="connsiteY580" fmla="*/ 474521 h 566036"/>
              <a:gd name="connsiteX581" fmla="*/ 348857 w 2148797"/>
              <a:gd name="connsiteY581" fmla="*/ 476427 h 566036"/>
              <a:gd name="connsiteX582" fmla="*/ 350572 w 2148797"/>
              <a:gd name="connsiteY582" fmla="*/ 477760 h 566036"/>
              <a:gd name="connsiteX583" fmla="*/ 350572 w 2148797"/>
              <a:gd name="connsiteY583" fmla="*/ 479189 h 566036"/>
              <a:gd name="connsiteX584" fmla="*/ 346095 w 2148797"/>
              <a:gd name="connsiteY584" fmla="*/ 482427 h 566036"/>
              <a:gd name="connsiteX585" fmla="*/ 353524 w 2148797"/>
              <a:gd name="connsiteY585" fmla="*/ 482618 h 566036"/>
              <a:gd name="connsiteX586" fmla="*/ 353905 w 2148797"/>
              <a:gd name="connsiteY586" fmla="*/ 474521 h 566036"/>
              <a:gd name="connsiteX587" fmla="*/ 334189 w 2148797"/>
              <a:gd name="connsiteY587" fmla="*/ 473188 h 566036"/>
              <a:gd name="connsiteX588" fmla="*/ 327712 w 2148797"/>
              <a:gd name="connsiteY588" fmla="*/ 480046 h 566036"/>
              <a:gd name="connsiteX589" fmla="*/ 321711 w 2148797"/>
              <a:gd name="connsiteY589" fmla="*/ 483475 h 566036"/>
              <a:gd name="connsiteX590" fmla="*/ 313424 w 2148797"/>
              <a:gd name="connsiteY590" fmla="*/ 483285 h 566036"/>
              <a:gd name="connsiteX591" fmla="*/ 317520 w 2148797"/>
              <a:gd name="connsiteY591" fmla="*/ 488047 h 566036"/>
              <a:gd name="connsiteX592" fmla="*/ 329807 w 2148797"/>
              <a:gd name="connsiteY592" fmla="*/ 482046 h 566036"/>
              <a:gd name="connsiteX593" fmla="*/ 327997 w 2148797"/>
              <a:gd name="connsiteY593" fmla="*/ 484904 h 566036"/>
              <a:gd name="connsiteX594" fmla="*/ 327521 w 2148797"/>
              <a:gd name="connsiteY594" fmla="*/ 485571 h 566036"/>
              <a:gd name="connsiteX595" fmla="*/ 327712 w 2148797"/>
              <a:gd name="connsiteY595" fmla="*/ 487190 h 566036"/>
              <a:gd name="connsiteX596" fmla="*/ 333998 w 2148797"/>
              <a:gd name="connsiteY596" fmla="*/ 489095 h 566036"/>
              <a:gd name="connsiteX597" fmla="*/ 341428 w 2148797"/>
              <a:gd name="connsiteY597" fmla="*/ 487380 h 566036"/>
              <a:gd name="connsiteX598" fmla="*/ 345047 w 2148797"/>
              <a:gd name="connsiteY598" fmla="*/ 490238 h 566036"/>
              <a:gd name="connsiteX599" fmla="*/ 345238 w 2148797"/>
              <a:gd name="connsiteY599" fmla="*/ 485285 h 566036"/>
              <a:gd name="connsiteX600" fmla="*/ 344762 w 2148797"/>
              <a:gd name="connsiteY600" fmla="*/ 483189 h 566036"/>
              <a:gd name="connsiteX601" fmla="*/ 343999 w 2148797"/>
              <a:gd name="connsiteY601" fmla="*/ 477189 h 566036"/>
              <a:gd name="connsiteX602" fmla="*/ 344095 w 2148797"/>
              <a:gd name="connsiteY602" fmla="*/ 475188 h 566036"/>
              <a:gd name="connsiteX603" fmla="*/ 338380 w 2148797"/>
              <a:gd name="connsiteY603" fmla="*/ 475283 h 566036"/>
              <a:gd name="connsiteX604" fmla="*/ 337427 w 2148797"/>
              <a:gd name="connsiteY604" fmla="*/ 474807 h 566036"/>
              <a:gd name="connsiteX605" fmla="*/ 447346 w 2148797"/>
              <a:gd name="connsiteY605" fmla="*/ 472998 h 566036"/>
              <a:gd name="connsiteX606" fmla="*/ 442869 w 2148797"/>
              <a:gd name="connsiteY606" fmla="*/ 477950 h 566036"/>
              <a:gd name="connsiteX607" fmla="*/ 453442 w 2148797"/>
              <a:gd name="connsiteY607" fmla="*/ 478331 h 566036"/>
              <a:gd name="connsiteX608" fmla="*/ 451537 w 2148797"/>
              <a:gd name="connsiteY608" fmla="*/ 475188 h 566036"/>
              <a:gd name="connsiteX609" fmla="*/ 450489 w 2148797"/>
              <a:gd name="connsiteY609" fmla="*/ 474617 h 566036"/>
              <a:gd name="connsiteX610" fmla="*/ 386195 w 2148797"/>
              <a:gd name="connsiteY610" fmla="*/ 471950 h 566036"/>
              <a:gd name="connsiteX611" fmla="*/ 383052 w 2148797"/>
              <a:gd name="connsiteY611" fmla="*/ 472902 h 566036"/>
              <a:gd name="connsiteX612" fmla="*/ 380385 w 2148797"/>
              <a:gd name="connsiteY612" fmla="*/ 473760 h 566036"/>
              <a:gd name="connsiteX613" fmla="*/ 372479 w 2148797"/>
              <a:gd name="connsiteY613" fmla="*/ 473950 h 566036"/>
              <a:gd name="connsiteX614" fmla="*/ 380004 w 2148797"/>
              <a:gd name="connsiteY614" fmla="*/ 478331 h 566036"/>
              <a:gd name="connsiteX615" fmla="*/ 386195 w 2148797"/>
              <a:gd name="connsiteY615" fmla="*/ 471950 h 566036"/>
              <a:gd name="connsiteX616" fmla="*/ 404102 w 2148797"/>
              <a:gd name="connsiteY616" fmla="*/ 471569 h 566036"/>
              <a:gd name="connsiteX617" fmla="*/ 402769 w 2148797"/>
              <a:gd name="connsiteY617" fmla="*/ 473093 h 566036"/>
              <a:gd name="connsiteX618" fmla="*/ 402197 w 2148797"/>
              <a:gd name="connsiteY618" fmla="*/ 478998 h 566036"/>
              <a:gd name="connsiteX619" fmla="*/ 405055 w 2148797"/>
              <a:gd name="connsiteY619" fmla="*/ 483761 h 566036"/>
              <a:gd name="connsiteX620" fmla="*/ 407531 w 2148797"/>
              <a:gd name="connsiteY620" fmla="*/ 483380 h 566036"/>
              <a:gd name="connsiteX621" fmla="*/ 407817 w 2148797"/>
              <a:gd name="connsiteY621" fmla="*/ 482999 h 566036"/>
              <a:gd name="connsiteX622" fmla="*/ 410008 w 2148797"/>
              <a:gd name="connsiteY622" fmla="*/ 477950 h 566036"/>
              <a:gd name="connsiteX623" fmla="*/ 407341 w 2148797"/>
              <a:gd name="connsiteY623" fmla="*/ 471569 h 566036"/>
              <a:gd name="connsiteX624" fmla="*/ 404102 w 2148797"/>
              <a:gd name="connsiteY624" fmla="*/ 471569 h 566036"/>
              <a:gd name="connsiteX625" fmla="*/ 236653 w 2148797"/>
              <a:gd name="connsiteY625" fmla="*/ 469187 h 566036"/>
              <a:gd name="connsiteX626" fmla="*/ 236272 w 2148797"/>
              <a:gd name="connsiteY626" fmla="*/ 469759 h 566036"/>
              <a:gd name="connsiteX627" fmla="*/ 231414 w 2148797"/>
              <a:gd name="connsiteY627" fmla="*/ 476427 h 566036"/>
              <a:gd name="connsiteX628" fmla="*/ 232933 w 2148797"/>
              <a:gd name="connsiteY628" fmla="*/ 481745 h 566036"/>
              <a:gd name="connsiteX629" fmla="*/ 225032 w 2148797"/>
              <a:gd name="connsiteY629" fmla="*/ 490523 h 566036"/>
              <a:gd name="connsiteX630" fmla="*/ 233783 w 2148797"/>
              <a:gd name="connsiteY630" fmla="*/ 486606 h 566036"/>
              <a:gd name="connsiteX631" fmla="*/ 234249 w 2148797"/>
              <a:gd name="connsiteY631" fmla="*/ 486352 h 566036"/>
              <a:gd name="connsiteX632" fmla="*/ 235033 w 2148797"/>
              <a:gd name="connsiteY632" fmla="*/ 489095 h 566036"/>
              <a:gd name="connsiteX633" fmla="*/ 231414 w 2148797"/>
              <a:gd name="connsiteY633" fmla="*/ 490333 h 566036"/>
              <a:gd name="connsiteX634" fmla="*/ 224746 w 2148797"/>
              <a:gd name="connsiteY634" fmla="*/ 492619 h 566036"/>
              <a:gd name="connsiteX635" fmla="*/ 218651 w 2148797"/>
              <a:gd name="connsiteY635" fmla="*/ 486904 h 566036"/>
              <a:gd name="connsiteX636" fmla="*/ 215412 w 2148797"/>
              <a:gd name="connsiteY636" fmla="*/ 488333 h 566036"/>
              <a:gd name="connsiteX637" fmla="*/ 215603 w 2148797"/>
              <a:gd name="connsiteY637" fmla="*/ 489476 h 566036"/>
              <a:gd name="connsiteX638" fmla="*/ 215698 w 2148797"/>
              <a:gd name="connsiteY638" fmla="*/ 490142 h 566036"/>
              <a:gd name="connsiteX639" fmla="*/ 213316 w 2148797"/>
              <a:gd name="connsiteY639" fmla="*/ 491285 h 566036"/>
              <a:gd name="connsiteX640" fmla="*/ 202839 w 2148797"/>
              <a:gd name="connsiteY640" fmla="*/ 494905 h 566036"/>
              <a:gd name="connsiteX641" fmla="*/ 207125 w 2148797"/>
              <a:gd name="connsiteY641" fmla="*/ 496334 h 566036"/>
              <a:gd name="connsiteX642" fmla="*/ 213126 w 2148797"/>
              <a:gd name="connsiteY642" fmla="*/ 498334 h 566036"/>
              <a:gd name="connsiteX643" fmla="*/ 227223 w 2148797"/>
              <a:gd name="connsiteY643" fmla="*/ 497858 h 566036"/>
              <a:gd name="connsiteX644" fmla="*/ 231414 w 2148797"/>
              <a:gd name="connsiteY644" fmla="*/ 496524 h 566036"/>
              <a:gd name="connsiteX645" fmla="*/ 232652 w 2148797"/>
              <a:gd name="connsiteY645" fmla="*/ 496429 h 566036"/>
              <a:gd name="connsiteX646" fmla="*/ 237986 w 2148797"/>
              <a:gd name="connsiteY646" fmla="*/ 497572 h 566036"/>
              <a:gd name="connsiteX647" fmla="*/ 247702 w 2148797"/>
              <a:gd name="connsiteY647" fmla="*/ 490142 h 566036"/>
              <a:gd name="connsiteX648" fmla="*/ 256370 w 2148797"/>
              <a:gd name="connsiteY648" fmla="*/ 487666 h 566036"/>
              <a:gd name="connsiteX649" fmla="*/ 255893 w 2148797"/>
              <a:gd name="connsiteY649" fmla="*/ 486999 h 566036"/>
              <a:gd name="connsiteX650" fmla="*/ 252750 w 2148797"/>
              <a:gd name="connsiteY650" fmla="*/ 486047 h 566036"/>
              <a:gd name="connsiteX651" fmla="*/ 251512 w 2148797"/>
              <a:gd name="connsiteY651" fmla="*/ 486237 h 566036"/>
              <a:gd name="connsiteX652" fmla="*/ 248464 w 2148797"/>
              <a:gd name="connsiteY652" fmla="*/ 484427 h 566036"/>
              <a:gd name="connsiteX653" fmla="*/ 247416 w 2148797"/>
              <a:gd name="connsiteY653" fmla="*/ 477474 h 566036"/>
              <a:gd name="connsiteX654" fmla="*/ 244749 w 2148797"/>
              <a:gd name="connsiteY654" fmla="*/ 480617 h 566036"/>
              <a:gd name="connsiteX655" fmla="*/ 234249 w 2148797"/>
              <a:gd name="connsiteY655" fmla="*/ 486352 h 566036"/>
              <a:gd name="connsiteX656" fmla="*/ 232933 w 2148797"/>
              <a:gd name="connsiteY656" fmla="*/ 481745 h 566036"/>
              <a:gd name="connsiteX657" fmla="*/ 234462 w 2148797"/>
              <a:gd name="connsiteY657" fmla="*/ 480046 h 566036"/>
              <a:gd name="connsiteX658" fmla="*/ 238939 w 2148797"/>
              <a:gd name="connsiteY658" fmla="*/ 477855 h 566036"/>
              <a:gd name="connsiteX659" fmla="*/ 239034 w 2148797"/>
              <a:gd name="connsiteY659" fmla="*/ 474807 h 566036"/>
              <a:gd name="connsiteX660" fmla="*/ 239224 w 2148797"/>
              <a:gd name="connsiteY660" fmla="*/ 471378 h 566036"/>
              <a:gd name="connsiteX661" fmla="*/ 239320 w 2148797"/>
              <a:gd name="connsiteY661" fmla="*/ 470616 h 566036"/>
              <a:gd name="connsiteX662" fmla="*/ 236653 w 2148797"/>
              <a:gd name="connsiteY662" fmla="*/ 469187 h 566036"/>
              <a:gd name="connsiteX663" fmla="*/ 205982 w 2148797"/>
              <a:gd name="connsiteY663" fmla="*/ 467092 h 566036"/>
              <a:gd name="connsiteX664" fmla="*/ 202077 w 2148797"/>
              <a:gd name="connsiteY664" fmla="*/ 468711 h 566036"/>
              <a:gd name="connsiteX665" fmla="*/ 203315 w 2148797"/>
              <a:gd name="connsiteY665" fmla="*/ 471092 h 566036"/>
              <a:gd name="connsiteX666" fmla="*/ 207792 w 2148797"/>
              <a:gd name="connsiteY666" fmla="*/ 474807 h 566036"/>
              <a:gd name="connsiteX667" fmla="*/ 212364 w 2148797"/>
              <a:gd name="connsiteY667" fmla="*/ 478427 h 566036"/>
              <a:gd name="connsiteX668" fmla="*/ 212364 w 2148797"/>
              <a:gd name="connsiteY668" fmla="*/ 478712 h 566036"/>
              <a:gd name="connsiteX669" fmla="*/ 216746 w 2148797"/>
              <a:gd name="connsiteY669" fmla="*/ 478236 h 566036"/>
              <a:gd name="connsiteX670" fmla="*/ 212459 w 2148797"/>
              <a:gd name="connsiteY670" fmla="*/ 469664 h 566036"/>
              <a:gd name="connsiteX671" fmla="*/ 209411 w 2148797"/>
              <a:gd name="connsiteY671" fmla="*/ 467854 h 566036"/>
              <a:gd name="connsiteX672" fmla="*/ 205982 w 2148797"/>
              <a:gd name="connsiteY672" fmla="*/ 467092 h 566036"/>
              <a:gd name="connsiteX673" fmla="*/ 464967 w 2148797"/>
              <a:gd name="connsiteY673" fmla="*/ 466806 h 566036"/>
              <a:gd name="connsiteX674" fmla="*/ 464872 w 2148797"/>
              <a:gd name="connsiteY674" fmla="*/ 467473 h 566036"/>
              <a:gd name="connsiteX675" fmla="*/ 463729 w 2148797"/>
              <a:gd name="connsiteY675" fmla="*/ 472807 h 566036"/>
              <a:gd name="connsiteX676" fmla="*/ 474682 w 2148797"/>
              <a:gd name="connsiteY676" fmla="*/ 477569 h 566036"/>
              <a:gd name="connsiteX677" fmla="*/ 475254 w 2148797"/>
              <a:gd name="connsiteY677" fmla="*/ 477379 h 566036"/>
              <a:gd name="connsiteX678" fmla="*/ 481921 w 2148797"/>
              <a:gd name="connsiteY678" fmla="*/ 475474 h 566036"/>
              <a:gd name="connsiteX679" fmla="*/ 487827 w 2148797"/>
              <a:gd name="connsiteY679" fmla="*/ 476236 h 566036"/>
              <a:gd name="connsiteX680" fmla="*/ 490399 w 2148797"/>
              <a:gd name="connsiteY680" fmla="*/ 473950 h 566036"/>
              <a:gd name="connsiteX681" fmla="*/ 496685 w 2148797"/>
              <a:gd name="connsiteY681" fmla="*/ 474426 h 566036"/>
              <a:gd name="connsiteX682" fmla="*/ 493637 w 2148797"/>
              <a:gd name="connsiteY682" fmla="*/ 470997 h 566036"/>
              <a:gd name="connsiteX683" fmla="*/ 481064 w 2148797"/>
              <a:gd name="connsiteY683" fmla="*/ 473188 h 566036"/>
              <a:gd name="connsiteX684" fmla="*/ 476969 w 2148797"/>
              <a:gd name="connsiteY684" fmla="*/ 470521 h 566036"/>
              <a:gd name="connsiteX685" fmla="*/ 469444 w 2148797"/>
              <a:gd name="connsiteY685" fmla="*/ 467378 h 566036"/>
              <a:gd name="connsiteX686" fmla="*/ 464967 w 2148797"/>
              <a:gd name="connsiteY686" fmla="*/ 466806 h 566036"/>
              <a:gd name="connsiteX687" fmla="*/ 304399 w 2148797"/>
              <a:gd name="connsiteY687" fmla="*/ 465354 h 566036"/>
              <a:gd name="connsiteX688" fmla="*/ 294279 w 2148797"/>
              <a:gd name="connsiteY688" fmla="*/ 470331 h 566036"/>
              <a:gd name="connsiteX689" fmla="*/ 315520 w 2148797"/>
              <a:gd name="connsiteY689" fmla="*/ 468235 h 566036"/>
              <a:gd name="connsiteX690" fmla="*/ 304399 w 2148797"/>
              <a:gd name="connsiteY690" fmla="*/ 465354 h 566036"/>
              <a:gd name="connsiteX691" fmla="*/ 255798 w 2148797"/>
              <a:gd name="connsiteY691" fmla="*/ 463473 h 566036"/>
              <a:gd name="connsiteX692" fmla="*/ 240844 w 2148797"/>
              <a:gd name="connsiteY692" fmla="*/ 465758 h 566036"/>
              <a:gd name="connsiteX693" fmla="*/ 255798 w 2148797"/>
              <a:gd name="connsiteY693" fmla="*/ 463473 h 566036"/>
              <a:gd name="connsiteX694" fmla="*/ 617081 w 2148797"/>
              <a:gd name="connsiteY694" fmla="*/ 461187 h 566036"/>
              <a:gd name="connsiteX695" fmla="*/ 615081 w 2148797"/>
              <a:gd name="connsiteY695" fmla="*/ 462520 h 566036"/>
              <a:gd name="connsiteX696" fmla="*/ 600031 w 2148797"/>
              <a:gd name="connsiteY696" fmla="*/ 468711 h 566036"/>
              <a:gd name="connsiteX697" fmla="*/ 594983 w 2148797"/>
              <a:gd name="connsiteY697" fmla="*/ 471092 h 566036"/>
              <a:gd name="connsiteX698" fmla="*/ 598317 w 2148797"/>
              <a:gd name="connsiteY698" fmla="*/ 470902 h 566036"/>
              <a:gd name="connsiteX699" fmla="*/ 605556 w 2148797"/>
              <a:gd name="connsiteY699" fmla="*/ 470426 h 566036"/>
              <a:gd name="connsiteX700" fmla="*/ 606318 w 2148797"/>
              <a:gd name="connsiteY700" fmla="*/ 469950 h 566036"/>
              <a:gd name="connsiteX701" fmla="*/ 610604 w 2148797"/>
              <a:gd name="connsiteY701" fmla="*/ 469378 h 566036"/>
              <a:gd name="connsiteX702" fmla="*/ 617081 w 2148797"/>
              <a:gd name="connsiteY702" fmla="*/ 468521 h 566036"/>
              <a:gd name="connsiteX703" fmla="*/ 617081 w 2148797"/>
              <a:gd name="connsiteY703" fmla="*/ 461187 h 566036"/>
              <a:gd name="connsiteX704" fmla="*/ 351429 w 2148797"/>
              <a:gd name="connsiteY704" fmla="*/ 460710 h 566036"/>
              <a:gd name="connsiteX705" fmla="*/ 340952 w 2148797"/>
              <a:gd name="connsiteY705" fmla="*/ 462901 h 566036"/>
              <a:gd name="connsiteX706" fmla="*/ 338380 w 2148797"/>
              <a:gd name="connsiteY706" fmla="*/ 463663 h 566036"/>
              <a:gd name="connsiteX707" fmla="*/ 338094 w 2148797"/>
              <a:gd name="connsiteY707" fmla="*/ 465092 h 566036"/>
              <a:gd name="connsiteX708" fmla="*/ 353144 w 2148797"/>
              <a:gd name="connsiteY708" fmla="*/ 468902 h 566036"/>
              <a:gd name="connsiteX709" fmla="*/ 348667 w 2148797"/>
              <a:gd name="connsiteY709" fmla="*/ 466330 h 566036"/>
              <a:gd name="connsiteX710" fmla="*/ 353429 w 2148797"/>
              <a:gd name="connsiteY710" fmla="*/ 462139 h 566036"/>
              <a:gd name="connsiteX711" fmla="*/ 352667 w 2148797"/>
              <a:gd name="connsiteY711" fmla="*/ 460710 h 566036"/>
              <a:gd name="connsiteX712" fmla="*/ 351429 w 2148797"/>
              <a:gd name="connsiteY712" fmla="*/ 460710 h 566036"/>
              <a:gd name="connsiteX713" fmla="*/ 660515 w 2148797"/>
              <a:gd name="connsiteY713" fmla="*/ 459091 h 566036"/>
              <a:gd name="connsiteX714" fmla="*/ 656134 w 2148797"/>
              <a:gd name="connsiteY714" fmla="*/ 463282 h 566036"/>
              <a:gd name="connsiteX715" fmla="*/ 661563 w 2148797"/>
              <a:gd name="connsiteY715" fmla="*/ 462901 h 566036"/>
              <a:gd name="connsiteX716" fmla="*/ 660515 w 2148797"/>
              <a:gd name="connsiteY716" fmla="*/ 459091 h 566036"/>
              <a:gd name="connsiteX717" fmla="*/ 394482 w 2148797"/>
              <a:gd name="connsiteY717" fmla="*/ 447566 h 566036"/>
              <a:gd name="connsiteX718" fmla="*/ 393244 w 2148797"/>
              <a:gd name="connsiteY718" fmla="*/ 451662 h 566036"/>
              <a:gd name="connsiteX719" fmla="*/ 396863 w 2148797"/>
              <a:gd name="connsiteY719" fmla="*/ 458043 h 566036"/>
              <a:gd name="connsiteX720" fmla="*/ 397816 w 2148797"/>
              <a:gd name="connsiteY720" fmla="*/ 457281 h 566036"/>
              <a:gd name="connsiteX721" fmla="*/ 399054 w 2148797"/>
              <a:gd name="connsiteY721" fmla="*/ 454614 h 566036"/>
              <a:gd name="connsiteX722" fmla="*/ 402959 w 2148797"/>
              <a:gd name="connsiteY722" fmla="*/ 454805 h 566036"/>
              <a:gd name="connsiteX723" fmla="*/ 399245 w 2148797"/>
              <a:gd name="connsiteY723" fmla="*/ 451947 h 566036"/>
              <a:gd name="connsiteX724" fmla="*/ 397339 w 2148797"/>
              <a:gd name="connsiteY724" fmla="*/ 451185 h 566036"/>
              <a:gd name="connsiteX725" fmla="*/ 394482 w 2148797"/>
              <a:gd name="connsiteY725" fmla="*/ 447566 h 566036"/>
              <a:gd name="connsiteX726" fmla="*/ 1728935 w 2148797"/>
              <a:gd name="connsiteY726" fmla="*/ 447090 h 566036"/>
              <a:gd name="connsiteX727" fmla="*/ 1723981 w 2148797"/>
              <a:gd name="connsiteY727" fmla="*/ 454138 h 566036"/>
              <a:gd name="connsiteX728" fmla="*/ 1724553 w 2148797"/>
              <a:gd name="connsiteY728" fmla="*/ 454710 h 566036"/>
              <a:gd name="connsiteX729" fmla="*/ 1727220 w 2148797"/>
              <a:gd name="connsiteY729" fmla="*/ 455852 h 566036"/>
              <a:gd name="connsiteX730" fmla="*/ 1729125 w 2148797"/>
              <a:gd name="connsiteY730" fmla="*/ 455376 h 566036"/>
              <a:gd name="connsiteX731" fmla="*/ 1733316 w 2148797"/>
              <a:gd name="connsiteY731" fmla="*/ 448423 h 566036"/>
              <a:gd name="connsiteX732" fmla="*/ 1728935 w 2148797"/>
              <a:gd name="connsiteY732" fmla="*/ 447090 h 566036"/>
              <a:gd name="connsiteX733" fmla="*/ 476683 w 2148797"/>
              <a:gd name="connsiteY733" fmla="*/ 442041 h 566036"/>
              <a:gd name="connsiteX734" fmla="*/ 475349 w 2148797"/>
              <a:gd name="connsiteY734" fmla="*/ 443946 h 566036"/>
              <a:gd name="connsiteX735" fmla="*/ 469634 w 2148797"/>
              <a:gd name="connsiteY735" fmla="*/ 448328 h 566036"/>
              <a:gd name="connsiteX736" fmla="*/ 469158 w 2148797"/>
              <a:gd name="connsiteY736" fmla="*/ 451090 h 566036"/>
              <a:gd name="connsiteX737" fmla="*/ 470015 w 2148797"/>
              <a:gd name="connsiteY737" fmla="*/ 451185 h 566036"/>
              <a:gd name="connsiteX738" fmla="*/ 474778 w 2148797"/>
              <a:gd name="connsiteY738" fmla="*/ 450423 h 566036"/>
              <a:gd name="connsiteX739" fmla="*/ 477064 w 2148797"/>
              <a:gd name="connsiteY739" fmla="*/ 450709 h 566036"/>
              <a:gd name="connsiteX740" fmla="*/ 482874 w 2148797"/>
              <a:gd name="connsiteY740" fmla="*/ 449661 h 566036"/>
              <a:gd name="connsiteX741" fmla="*/ 482303 w 2148797"/>
              <a:gd name="connsiteY741" fmla="*/ 449090 h 566036"/>
              <a:gd name="connsiteX742" fmla="*/ 477826 w 2148797"/>
              <a:gd name="connsiteY742" fmla="*/ 446518 h 566036"/>
              <a:gd name="connsiteX743" fmla="*/ 476969 w 2148797"/>
              <a:gd name="connsiteY743" fmla="*/ 445375 h 566036"/>
              <a:gd name="connsiteX744" fmla="*/ 476683 w 2148797"/>
              <a:gd name="connsiteY744" fmla="*/ 442041 h 566036"/>
              <a:gd name="connsiteX745" fmla="*/ 388862 w 2148797"/>
              <a:gd name="connsiteY745" fmla="*/ 439850 h 566036"/>
              <a:gd name="connsiteX746" fmla="*/ 386195 w 2148797"/>
              <a:gd name="connsiteY746" fmla="*/ 442898 h 566036"/>
              <a:gd name="connsiteX747" fmla="*/ 373908 w 2148797"/>
              <a:gd name="connsiteY747" fmla="*/ 442708 h 566036"/>
              <a:gd name="connsiteX748" fmla="*/ 374098 w 2148797"/>
              <a:gd name="connsiteY748" fmla="*/ 448614 h 566036"/>
              <a:gd name="connsiteX749" fmla="*/ 376194 w 2148797"/>
              <a:gd name="connsiteY749" fmla="*/ 448042 h 566036"/>
              <a:gd name="connsiteX750" fmla="*/ 378194 w 2148797"/>
              <a:gd name="connsiteY750" fmla="*/ 447566 h 566036"/>
              <a:gd name="connsiteX751" fmla="*/ 382862 w 2148797"/>
              <a:gd name="connsiteY751" fmla="*/ 450519 h 566036"/>
              <a:gd name="connsiteX752" fmla="*/ 384671 w 2148797"/>
              <a:gd name="connsiteY752" fmla="*/ 447947 h 566036"/>
              <a:gd name="connsiteX753" fmla="*/ 392672 w 2148797"/>
              <a:gd name="connsiteY753" fmla="*/ 440708 h 566036"/>
              <a:gd name="connsiteX754" fmla="*/ 392196 w 2148797"/>
              <a:gd name="connsiteY754" fmla="*/ 440517 h 566036"/>
              <a:gd name="connsiteX755" fmla="*/ 388862 w 2148797"/>
              <a:gd name="connsiteY755" fmla="*/ 439850 h 566036"/>
              <a:gd name="connsiteX756" fmla="*/ 2127937 w 2148797"/>
              <a:gd name="connsiteY756" fmla="*/ 425087 h 566036"/>
              <a:gd name="connsiteX757" fmla="*/ 2124889 w 2148797"/>
              <a:gd name="connsiteY757" fmla="*/ 428230 h 566036"/>
              <a:gd name="connsiteX758" fmla="*/ 2125746 w 2148797"/>
              <a:gd name="connsiteY758" fmla="*/ 431564 h 566036"/>
              <a:gd name="connsiteX759" fmla="*/ 2122508 w 2148797"/>
              <a:gd name="connsiteY759" fmla="*/ 434135 h 566036"/>
              <a:gd name="connsiteX760" fmla="*/ 2129556 w 2148797"/>
              <a:gd name="connsiteY760" fmla="*/ 429754 h 566036"/>
              <a:gd name="connsiteX761" fmla="*/ 2127651 w 2148797"/>
              <a:gd name="connsiteY761" fmla="*/ 428135 h 566036"/>
              <a:gd name="connsiteX762" fmla="*/ 2127937 w 2148797"/>
              <a:gd name="connsiteY762" fmla="*/ 425087 h 566036"/>
              <a:gd name="connsiteX763" fmla="*/ 165025 w 2148797"/>
              <a:gd name="connsiteY763" fmla="*/ 410514 h 566036"/>
              <a:gd name="connsiteX764" fmla="*/ 160357 w 2148797"/>
              <a:gd name="connsiteY764" fmla="*/ 413466 h 566036"/>
              <a:gd name="connsiteX765" fmla="*/ 158071 w 2148797"/>
              <a:gd name="connsiteY765" fmla="*/ 414895 h 566036"/>
              <a:gd name="connsiteX766" fmla="*/ 150547 w 2148797"/>
              <a:gd name="connsiteY766" fmla="*/ 418324 h 566036"/>
              <a:gd name="connsiteX767" fmla="*/ 150737 w 2148797"/>
              <a:gd name="connsiteY767" fmla="*/ 419943 h 566036"/>
              <a:gd name="connsiteX768" fmla="*/ 150737 w 2148797"/>
              <a:gd name="connsiteY768" fmla="*/ 420229 h 566036"/>
              <a:gd name="connsiteX769" fmla="*/ 155119 w 2148797"/>
              <a:gd name="connsiteY769" fmla="*/ 417181 h 566036"/>
              <a:gd name="connsiteX770" fmla="*/ 156071 w 2148797"/>
              <a:gd name="connsiteY770" fmla="*/ 417371 h 566036"/>
              <a:gd name="connsiteX771" fmla="*/ 160738 w 2148797"/>
              <a:gd name="connsiteY771" fmla="*/ 418419 h 566036"/>
              <a:gd name="connsiteX772" fmla="*/ 165025 w 2148797"/>
              <a:gd name="connsiteY772" fmla="*/ 410514 h 566036"/>
              <a:gd name="connsiteX773" fmla="*/ 1349839 w 2148797"/>
              <a:gd name="connsiteY773" fmla="*/ 409561 h 566036"/>
              <a:gd name="connsiteX774" fmla="*/ 1342315 w 2148797"/>
              <a:gd name="connsiteY774" fmla="*/ 410037 h 566036"/>
              <a:gd name="connsiteX775" fmla="*/ 1341362 w 2148797"/>
              <a:gd name="connsiteY775" fmla="*/ 410418 h 566036"/>
              <a:gd name="connsiteX776" fmla="*/ 1340219 w 2148797"/>
              <a:gd name="connsiteY776" fmla="*/ 410894 h 566036"/>
              <a:gd name="connsiteX777" fmla="*/ 1340314 w 2148797"/>
              <a:gd name="connsiteY777" fmla="*/ 414323 h 566036"/>
              <a:gd name="connsiteX778" fmla="*/ 1341267 w 2148797"/>
              <a:gd name="connsiteY778" fmla="*/ 414419 h 566036"/>
              <a:gd name="connsiteX779" fmla="*/ 1344410 w 2148797"/>
              <a:gd name="connsiteY779" fmla="*/ 414800 h 566036"/>
              <a:gd name="connsiteX780" fmla="*/ 1352030 w 2148797"/>
              <a:gd name="connsiteY780" fmla="*/ 412419 h 566036"/>
              <a:gd name="connsiteX781" fmla="*/ 1351078 w 2148797"/>
              <a:gd name="connsiteY781" fmla="*/ 411180 h 566036"/>
              <a:gd name="connsiteX782" fmla="*/ 1368413 w 2148797"/>
              <a:gd name="connsiteY782" fmla="*/ 406227 h 566036"/>
              <a:gd name="connsiteX783" fmla="*/ 1367842 w 2148797"/>
              <a:gd name="connsiteY783" fmla="*/ 406513 h 566036"/>
              <a:gd name="connsiteX784" fmla="*/ 1371080 w 2148797"/>
              <a:gd name="connsiteY784" fmla="*/ 414895 h 566036"/>
              <a:gd name="connsiteX785" fmla="*/ 1373176 w 2148797"/>
              <a:gd name="connsiteY785" fmla="*/ 418324 h 566036"/>
              <a:gd name="connsiteX786" fmla="*/ 1375462 w 2148797"/>
              <a:gd name="connsiteY786" fmla="*/ 418705 h 566036"/>
              <a:gd name="connsiteX787" fmla="*/ 1376129 w 2148797"/>
              <a:gd name="connsiteY787" fmla="*/ 418610 h 566036"/>
              <a:gd name="connsiteX788" fmla="*/ 1372890 w 2148797"/>
              <a:gd name="connsiteY788" fmla="*/ 407085 h 566036"/>
              <a:gd name="connsiteX789" fmla="*/ 1370890 w 2148797"/>
              <a:gd name="connsiteY789" fmla="*/ 406227 h 566036"/>
              <a:gd name="connsiteX790" fmla="*/ 1368413 w 2148797"/>
              <a:gd name="connsiteY790" fmla="*/ 406227 h 566036"/>
              <a:gd name="connsiteX791" fmla="*/ 1513479 w 2148797"/>
              <a:gd name="connsiteY791" fmla="*/ 405179 h 566036"/>
              <a:gd name="connsiteX792" fmla="*/ 1507478 w 2148797"/>
              <a:gd name="connsiteY792" fmla="*/ 410609 h 566036"/>
              <a:gd name="connsiteX793" fmla="*/ 1503382 w 2148797"/>
              <a:gd name="connsiteY793" fmla="*/ 410418 h 566036"/>
              <a:gd name="connsiteX794" fmla="*/ 1501287 w 2148797"/>
              <a:gd name="connsiteY794" fmla="*/ 413181 h 566036"/>
              <a:gd name="connsiteX795" fmla="*/ 1504526 w 2148797"/>
              <a:gd name="connsiteY795" fmla="*/ 412800 h 566036"/>
              <a:gd name="connsiteX796" fmla="*/ 1509955 w 2148797"/>
              <a:gd name="connsiteY796" fmla="*/ 412800 h 566036"/>
              <a:gd name="connsiteX797" fmla="*/ 1513479 w 2148797"/>
              <a:gd name="connsiteY797" fmla="*/ 405179 h 566036"/>
              <a:gd name="connsiteX798" fmla="*/ 1685405 w 2148797"/>
              <a:gd name="connsiteY798" fmla="*/ 404037 h 566036"/>
              <a:gd name="connsiteX799" fmla="*/ 1673975 w 2148797"/>
              <a:gd name="connsiteY799" fmla="*/ 405751 h 566036"/>
              <a:gd name="connsiteX800" fmla="*/ 1673213 w 2148797"/>
              <a:gd name="connsiteY800" fmla="*/ 408037 h 566036"/>
              <a:gd name="connsiteX801" fmla="*/ 1674356 w 2148797"/>
              <a:gd name="connsiteY801" fmla="*/ 409847 h 566036"/>
              <a:gd name="connsiteX802" fmla="*/ 1673594 w 2148797"/>
              <a:gd name="connsiteY802" fmla="*/ 410323 h 566036"/>
              <a:gd name="connsiteX803" fmla="*/ 1672928 w 2148797"/>
              <a:gd name="connsiteY803" fmla="*/ 410799 h 566036"/>
              <a:gd name="connsiteX804" fmla="*/ 1676166 w 2148797"/>
              <a:gd name="connsiteY804" fmla="*/ 418133 h 566036"/>
              <a:gd name="connsiteX805" fmla="*/ 1680738 w 2148797"/>
              <a:gd name="connsiteY805" fmla="*/ 418610 h 566036"/>
              <a:gd name="connsiteX806" fmla="*/ 1689216 w 2148797"/>
              <a:gd name="connsiteY806" fmla="*/ 419467 h 566036"/>
              <a:gd name="connsiteX807" fmla="*/ 1685025 w 2148797"/>
              <a:gd name="connsiteY807" fmla="*/ 424706 h 566036"/>
              <a:gd name="connsiteX808" fmla="*/ 1692454 w 2148797"/>
              <a:gd name="connsiteY808" fmla="*/ 421372 h 566036"/>
              <a:gd name="connsiteX809" fmla="*/ 1694930 w 2148797"/>
              <a:gd name="connsiteY809" fmla="*/ 413942 h 566036"/>
              <a:gd name="connsiteX810" fmla="*/ 1690359 w 2148797"/>
              <a:gd name="connsiteY810" fmla="*/ 410133 h 566036"/>
              <a:gd name="connsiteX811" fmla="*/ 1685405 w 2148797"/>
              <a:gd name="connsiteY811" fmla="*/ 404037 h 566036"/>
              <a:gd name="connsiteX812" fmla="*/ 1890574 w 2148797"/>
              <a:gd name="connsiteY812" fmla="*/ 403941 h 566036"/>
              <a:gd name="connsiteX813" fmla="*/ 1884478 w 2148797"/>
              <a:gd name="connsiteY813" fmla="*/ 411180 h 566036"/>
              <a:gd name="connsiteX814" fmla="*/ 1880953 w 2148797"/>
              <a:gd name="connsiteY814" fmla="*/ 412228 h 566036"/>
              <a:gd name="connsiteX815" fmla="*/ 1888669 w 2148797"/>
              <a:gd name="connsiteY815" fmla="*/ 414609 h 566036"/>
              <a:gd name="connsiteX816" fmla="*/ 1895146 w 2148797"/>
              <a:gd name="connsiteY816" fmla="*/ 407942 h 566036"/>
              <a:gd name="connsiteX817" fmla="*/ 1894955 w 2148797"/>
              <a:gd name="connsiteY817" fmla="*/ 407656 h 566036"/>
              <a:gd name="connsiteX818" fmla="*/ 1891145 w 2148797"/>
              <a:gd name="connsiteY818" fmla="*/ 404227 h 566036"/>
              <a:gd name="connsiteX819" fmla="*/ 1828852 w 2148797"/>
              <a:gd name="connsiteY819" fmla="*/ 401941 h 566036"/>
              <a:gd name="connsiteX820" fmla="*/ 1828185 w 2148797"/>
              <a:gd name="connsiteY820" fmla="*/ 402131 h 566036"/>
              <a:gd name="connsiteX821" fmla="*/ 1825137 w 2148797"/>
              <a:gd name="connsiteY821" fmla="*/ 408799 h 566036"/>
              <a:gd name="connsiteX822" fmla="*/ 1825708 w 2148797"/>
              <a:gd name="connsiteY822" fmla="*/ 409847 h 566036"/>
              <a:gd name="connsiteX823" fmla="*/ 1830281 w 2148797"/>
              <a:gd name="connsiteY823" fmla="*/ 412419 h 566036"/>
              <a:gd name="connsiteX824" fmla="*/ 1831995 w 2148797"/>
              <a:gd name="connsiteY824" fmla="*/ 412419 h 566036"/>
              <a:gd name="connsiteX825" fmla="*/ 1834186 w 2148797"/>
              <a:gd name="connsiteY825" fmla="*/ 412514 h 566036"/>
              <a:gd name="connsiteX826" fmla="*/ 1833710 w 2148797"/>
              <a:gd name="connsiteY826" fmla="*/ 408418 h 566036"/>
              <a:gd name="connsiteX827" fmla="*/ 1832471 w 2148797"/>
              <a:gd name="connsiteY827" fmla="*/ 408418 h 566036"/>
              <a:gd name="connsiteX828" fmla="*/ 1827804 w 2148797"/>
              <a:gd name="connsiteY828" fmla="*/ 408323 h 566036"/>
              <a:gd name="connsiteX829" fmla="*/ 1830090 w 2148797"/>
              <a:gd name="connsiteY829" fmla="*/ 403560 h 566036"/>
              <a:gd name="connsiteX830" fmla="*/ 1828852 w 2148797"/>
              <a:gd name="connsiteY830" fmla="*/ 401941 h 566036"/>
              <a:gd name="connsiteX831" fmla="*/ 1617683 w 2148797"/>
              <a:gd name="connsiteY831" fmla="*/ 399941 h 566036"/>
              <a:gd name="connsiteX832" fmla="*/ 1614539 w 2148797"/>
              <a:gd name="connsiteY832" fmla="*/ 402036 h 566036"/>
              <a:gd name="connsiteX833" fmla="*/ 1613206 w 2148797"/>
              <a:gd name="connsiteY833" fmla="*/ 403275 h 566036"/>
              <a:gd name="connsiteX834" fmla="*/ 1608919 w 2148797"/>
              <a:gd name="connsiteY834" fmla="*/ 404703 h 566036"/>
              <a:gd name="connsiteX835" fmla="*/ 1604348 w 2148797"/>
              <a:gd name="connsiteY835" fmla="*/ 403751 h 566036"/>
              <a:gd name="connsiteX836" fmla="*/ 1608634 w 2148797"/>
              <a:gd name="connsiteY836" fmla="*/ 408132 h 566036"/>
              <a:gd name="connsiteX837" fmla="*/ 1618254 w 2148797"/>
              <a:gd name="connsiteY837" fmla="*/ 410133 h 566036"/>
              <a:gd name="connsiteX838" fmla="*/ 1623684 w 2148797"/>
              <a:gd name="connsiteY838" fmla="*/ 412323 h 566036"/>
              <a:gd name="connsiteX839" fmla="*/ 1624350 w 2148797"/>
              <a:gd name="connsiteY839" fmla="*/ 403846 h 566036"/>
              <a:gd name="connsiteX840" fmla="*/ 1620826 w 2148797"/>
              <a:gd name="connsiteY840" fmla="*/ 400227 h 566036"/>
              <a:gd name="connsiteX841" fmla="*/ 1701598 w 2148797"/>
              <a:gd name="connsiteY841" fmla="*/ 397560 h 566036"/>
              <a:gd name="connsiteX842" fmla="*/ 1700550 w 2148797"/>
              <a:gd name="connsiteY842" fmla="*/ 399274 h 566036"/>
              <a:gd name="connsiteX843" fmla="*/ 1699312 w 2148797"/>
              <a:gd name="connsiteY843" fmla="*/ 402131 h 566036"/>
              <a:gd name="connsiteX844" fmla="*/ 1695406 w 2148797"/>
              <a:gd name="connsiteY844" fmla="*/ 407751 h 566036"/>
              <a:gd name="connsiteX845" fmla="*/ 1706646 w 2148797"/>
              <a:gd name="connsiteY845" fmla="*/ 410323 h 566036"/>
              <a:gd name="connsiteX846" fmla="*/ 1709218 w 2148797"/>
              <a:gd name="connsiteY846" fmla="*/ 406704 h 566036"/>
              <a:gd name="connsiteX847" fmla="*/ 1703789 w 2148797"/>
              <a:gd name="connsiteY847" fmla="*/ 398893 h 566036"/>
              <a:gd name="connsiteX848" fmla="*/ 1701883 w 2148797"/>
              <a:gd name="connsiteY848" fmla="*/ 397750 h 566036"/>
              <a:gd name="connsiteX849" fmla="*/ 1730458 w 2148797"/>
              <a:gd name="connsiteY849" fmla="*/ 396035 h 566036"/>
              <a:gd name="connsiteX850" fmla="*/ 1727792 w 2148797"/>
              <a:gd name="connsiteY850" fmla="*/ 402703 h 566036"/>
              <a:gd name="connsiteX851" fmla="*/ 1725315 w 2148797"/>
              <a:gd name="connsiteY851" fmla="*/ 406037 h 566036"/>
              <a:gd name="connsiteX852" fmla="*/ 1726077 w 2148797"/>
              <a:gd name="connsiteY852" fmla="*/ 407751 h 566036"/>
              <a:gd name="connsiteX853" fmla="*/ 1728363 w 2148797"/>
              <a:gd name="connsiteY853" fmla="*/ 408132 h 566036"/>
              <a:gd name="connsiteX854" fmla="*/ 1732078 w 2148797"/>
              <a:gd name="connsiteY854" fmla="*/ 405656 h 566036"/>
              <a:gd name="connsiteX855" fmla="*/ 1731030 w 2148797"/>
              <a:gd name="connsiteY855" fmla="*/ 400131 h 566036"/>
              <a:gd name="connsiteX856" fmla="*/ 1730458 w 2148797"/>
              <a:gd name="connsiteY856" fmla="*/ 396035 h 566036"/>
              <a:gd name="connsiteX857" fmla="*/ 1751604 w 2148797"/>
              <a:gd name="connsiteY857" fmla="*/ 389749 h 566036"/>
              <a:gd name="connsiteX858" fmla="*/ 1750556 w 2148797"/>
              <a:gd name="connsiteY858" fmla="*/ 395654 h 566036"/>
              <a:gd name="connsiteX859" fmla="*/ 1747318 w 2148797"/>
              <a:gd name="connsiteY859" fmla="*/ 398226 h 566036"/>
              <a:gd name="connsiteX860" fmla="*/ 1743318 w 2148797"/>
              <a:gd name="connsiteY860" fmla="*/ 403465 h 566036"/>
              <a:gd name="connsiteX861" fmla="*/ 1740746 w 2148797"/>
              <a:gd name="connsiteY861" fmla="*/ 404132 h 566036"/>
              <a:gd name="connsiteX862" fmla="*/ 1735697 w 2148797"/>
              <a:gd name="connsiteY862" fmla="*/ 405370 h 566036"/>
              <a:gd name="connsiteX863" fmla="*/ 1740841 w 2148797"/>
              <a:gd name="connsiteY863" fmla="*/ 409371 h 566036"/>
              <a:gd name="connsiteX864" fmla="*/ 1753985 w 2148797"/>
              <a:gd name="connsiteY864" fmla="*/ 412800 h 566036"/>
              <a:gd name="connsiteX865" fmla="*/ 1758938 w 2148797"/>
              <a:gd name="connsiteY865" fmla="*/ 412419 h 566036"/>
              <a:gd name="connsiteX866" fmla="*/ 1761986 w 2148797"/>
              <a:gd name="connsiteY866" fmla="*/ 410228 h 566036"/>
              <a:gd name="connsiteX867" fmla="*/ 1767987 w 2148797"/>
              <a:gd name="connsiteY867" fmla="*/ 407466 h 566036"/>
              <a:gd name="connsiteX868" fmla="*/ 1757700 w 2148797"/>
              <a:gd name="connsiteY868" fmla="*/ 402417 h 566036"/>
              <a:gd name="connsiteX869" fmla="*/ 1754842 w 2148797"/>
              <a:gd name="connsiteY869" fmla="*/ 398893 h 566036"/>
              <a:gd name="connsiteX870" fmla="*/ 1756843 w 2148797"/>
              <a:gd name="connsiteY870" fmla="*/ 390797 h 566036"/>
              <a:gd name="connsiteX871" fmla="*/ 1751604 w 2148797"/>
              <a:gd name="connsiteY871" fmla="*/ 389749 h 566036"/>
              <a:gd name="connsiteX872" fmla="*/ 1784751 w 2148797"/>
              <a:gd name="connsiteY872" fmla="*/ 383081 h 566036"/>
              <a:gd name="connsiteX873" fmla="*/ 1783513 w 2148797"/>
              <a:gd name="connsiteY873" fmla="*/ 383272 h 566036"/>
              <a:gd name="connsiteX874" fmla="*/ 1782465 w 2148797"/>
              <a:gd name="connsiteY874" fmla="*/ 383367 h 566036"/>
              <a:gd name="connsiteX875" fmla="*/ 1775702 w 2148797"/>
              <a:gd name="connsiteY875" fmla="*/ 384701 h 566036"/>
              <a:gd name="connsiteX876" fmla="*/ 1774655 w 2148797"/>
              <a:gd name="connsiteY876" fmla="*/ 386320 h 566036"/>
              <a:gd name="connsiteX877" fmla="*/ 1774083 w 2148797"/>
              <a:gd name="connsiteY877" fmla="*/ 387082 h 566036"/>
              <a:gd name="connsiteX878" fmla="*/ 1779608 w 2148797"/>
              <a:gd name="connsiteY878" fmla="*/ 394702 h 566036"/>
              <a:gd name="connsiteX879" fmla="*/ 1777036 w 2148797"/>
              <a:gd name="connsiteY879" fmla="*/ 397083 h 566036"/>
              <a:gd name="connsiteX880" fmla="*/ 1776655 w 2148797"/>
              <a:gd name="connsiteY880" fmla="*/ 397464 h 566036"/>
              <a:gd name="connsiteX881" fmla="*/ 1781512 w 2148797"/>
              <a:gd name="connsiteY881" fmla="*/ 398131 h 566036"/>
              <a:gd name="connsiteX882" fmla="*/ 1783608 w 2148797"/>
              <a:gd name="connsiteY882" fmla="*/ 399941 h 566036"/>
              <a:gd name="connsiteX883" fmla="*/ 1788656 w 2148797"/>
              <a:gd name="connsiteY883" fmla="*/ 401655 h 566036"/>
              <a:gd name="connsiteX884" fmla="*/ 1791037 w 2148797"/>
              <a:gd name="connsiteY884" fmla="*/ 400608 h 566036"/>
              <a:gd name="connsiteX885" fmla="*/ 1787418 w 2148797"/>
              <a:gd name="connsiteY885" fmla="*/ 394607 h 566036"/>
              <a:gd name="connsiteX886" fmla="*/ 1788942 w 2148797"/>
              <a:gd name="connsiteY886" fmla="*/ 393178 h 566036"/>
              <a:gd name="connsiteX887" fmla="*/ 1789609 w 2148797"/>
              <a:gd name="connsiteY887" fmla="*/ 392511 h 566036"/>
              <a:gd name="connsiteX888" fmla="*/ 1786275 w 2148797"/>
              <a:gd name="connsiteY888" fmla="*/ 386987 h 566036"/>
              <a:gd name="connsiteX889" fmla="*/ 1784751 w 2148797"/>
              <a:gd name="connsiteY889" fmla="*/ 383081 h 566036"/>
              <a:gd name="connsiteX890" fmla="*/ 1968773 w 2148797"/>
              <a:gd name="connsiteY890" fmla="*/ 375761 h 566036"/>
              <a:gd name="connsiteX891" fmla="*/ 1969748 w 2148797"/>
              <a:gd name="connsiteY891" fmla="*/ 379813 h 566036"/>
              <a:gd name="connsiteX892" fmla="*/ 1968965 w 2148797"/>
              <a:gd name="connsiteY892" fmla="*/ 380700 h 566036"/>
              <a:gd name="connsiteX893" fmla="*/ 1967536 w 2148797"/>
              <a:gd name="connsiteY893" fmla="*/ 379462 h 566036"/>
              <a:gd name="connsiteX894" fmla="*/ 1966869 w 2148797"/>
              <a:gd name="connsiteY894" fmla="*/ 378891 h 566036"/>
              <a:gd name="connsiteX895" fmla="*/ 1965301 w 2148797"/>
              <a:gd name="connsiteY895" fmla="*/ 378430 h 566036"/>
              <a:gd name="connsiteX896" fmla="*/ 1996206 w 2148797"/>
              <a:gd name="connsiteY896" fmla="*/ 358317 h 566036"/>
              <a:gd name="connsiteX897" fmla="*/ 2002207 w 2148797"/>
              <a:gd name="connsiteY897" fmla="*/ 360603 h 566036"/>
              <a:gd name="connsiteX898" fmla="*/ 2001731 w 2148797"/>
              <a:gd name="connsiteY898" fmla="*/ 364889 h 566036"/>
              <a:gd name="connsiteX899" fmla="*/ 1994110 w 2148797"/>
              <a:gd name="connsiteY899" fmla="*/ 366890 h 566036"/>
              <a:gd name="connsiteX900" fmla="*/ 1994587 w 2148797"/>
              <a:gd name="connsiteY900" fmla="*/ 360603 h 566036"/>
              <a:gd name="connsiteX901" fmla="*/ 1996206 w 2148797"/>
              <a:gd name="connsiteY901" fmla="*/ 358317 h 566036"/>
              <a:gd name="connsiteX902" fmla="*/ 220555 w 2148797"/>
              <a:gd name="connsiteY902" fmla="*/ 357554 h 566036"/>
              <a:gd name="connsiteX903" fmla="*/ 220079 w 2148797"/>
              <a:gd name="connsiteY903" fmla="*/ 358602 h 566036"/>
              <a:gd name="connsiteX904" fmla="*/ 219508 w 2148797"/>
              <a:gd name="connsiteY904" fmla="*/ 359745 h 566036"/>
              <a:gd name="connsiteX905" fmla="*/ 212745 w 2148797"/>
              <a:gd name="connsiteY905" fmla="*/ 362508 h 566036"/>
              <a:gd name="connsiteX906" fmla="*/ 213602 w 2148797"/>
              <a:gd name="connsiteY906" fmla="*/ 364794 h 566036"/>
              <a:gd name="connsiteX907" fmla="*/ 222556 w 2148797"/>
              <a:gd name="connsiteY907" fmla="*/ 362508 h 566036"/>
              <a:gd name="connsiteX908" fmla="*/ 227128 w 2148797"/>
              <a:gd name="connsiteY908" fmla="*/ 364889 h 566036"/>
              <a:gd name="connsiteX909" fmla="*/ 236177 w 2148797"/>
              <a:gd name="connsiteY909" fmla="*/ 362889 h 566036"/>
              <a:gd name="connsiteX910" fmla="*/ 236367 w 2148797"/>
              <a:gd name="connsiteY910" fmla="*/ 362127 h 566036"/>
              <a:gd name="connsiteX911" fmla="*/ 234748 w 2148797"/>
              <a:gd name="connsiteY911" fmla="*/ 358507 h 566036"/>
              <a:gd name="connsiteX912" fmla="*/ 232176 w 2148797"/>
              <a:gd name="connsiteY912" fmla="*/ 358602 h 566036"/>
              <a:gd name="connsiteX913" fmla="*/ 230080 w 2148797"/>
              <a:gd name="connsiteY913" fmla="*/ 358698 h 566036"/>
              <a:gd name="connsiteX914" fmla="*/ 225604 w 2148797"/>
              <a:gd name="connsiteY914" fmla="*/ 359555 h 566036"/>
              <a:gd name="connsiteX915" fmla="*/ 225128 w 2148797"/>
              <a:gd name="connsiteY915" fmla="*/ 358698 h 566036"/>
              <a:gd name="connsiteX916" fmla="*/ 224556 w 2148797"/>
              <a:gd name="connsiteY916" fmla="*/ 357650 h 566036"/>
              <a:gd name="connsiteX917" fmla="*/ 220555 w 2148797"/>
              <a:gd name="connsiteY917" fmla="*/ 357554 h 566036"/>
              <a:gd name="connsiteX918" fmla="*/ 1879525 w 2148797"/>
              <a:gd name="connsiteY918" fmla="*/ 353935 h 566036"/>
              <a:gd name="connsiteX919" fmla="*/ 1879906 w 2148797"/>
              <a:gd name="connsiteY919" fmla="*/ 358983 h 566036"/>
              <a:gd name="connsiteX920" fmla="*/ 1885144 w 2148797"/>
              <a:gd name="connsiteY920" fmla="*/ 357935 h 566036"/>
              <a:gd name="connsiteX921" fmla="*/ 1885144 w 2148797"/>
              <a:gd name="connsiteY921" fmla="*/ 356983 h 566036"/>
              <a:gd name="connsiteX922" fmla="*/ 1885144 w 2148797"/>
              <a:gd name="connsiteY922" fmla="*/ 356031 h 566036"/>
              <a:gd name="connsiteX923" fmla="*/ 1879525 w 2148797"/>
              <a:gd name="connsiteY923" fmla="*/ 353935 h 566036"/>
              <a:gd name="connsiteX924" fmla="*/ 1944009 w 2148797"/>
              <a:gd name="connsiteY924" fmla="*/ 353459 h 566036"/>
              <a:gd name="connsiteX925" fmla="*/ 1938009 w 2148797"/>
              <a:gd name="connsiteY925" fmla="*/ 354125 h 566036"/>
              <a:gd name="connsiteX926" fmla="*/ 1937823 w 2148797"/>
              <a:gd name="connsiteY926" fmla="*/ 354454 h 566036"/>
              <a:gd name="connsiteX927" fmla="*/ 1930388 w 2148797"/>
              <a:gd name="connsiteY927" fmla="*/ 355650 h 566036"/>
              <a:gd name="connsiteX928" fmla="*/ 1931150 w 2148797"/>
              <a:gd name="connsiteY928" fmla="*/ 362222 h 566036"/>
              <a:gd name="connsiteX929" fmla="*/ 1932769 w 2148797"/>
              <a:gd name="connsiteY929" fmla="*/ 361746 h 566036"/>
              <a:gd name="connsiteX930" fmla="*/ 1936389 w 2148797"/>
              <a:gd name="connsiteY930" fmla="*/ 356983 h 566036"/>
              <a:gd name="connsiteX931" fmla="*/ 1937823 w 2148797"/>
              <a:gd name="connsiteY931" fmla="*/ 354454 h 566036"/>
              <a:gd name="connsiteX932" fmla="*/ 1745032 w 2148797"/>
              <a:gd name="connsiteY932" fmla="*/ 349649 h 566036"/>
              <a:gd name="connsiteX933" fmla="*/ 1741889 w 2148797"/>
              <a:gd name="connsiteY933" fmla="*/ 350506 h 566036"/>
              <a:gd name="connsiteX934" fmla="*/ 1741126 w 2148797"/>
              <a:gd name="connsiteY934" fmla="*/ 360602 h 566036"/>
              <a:gd name="connsiteX935" fmla="*/ 1738555 w 2148797"/>
              <a:gd name="connsiteY935" fmla="*/ 364984 h 566036"/>
              <a:gd name="connsiteX936" fmla="*/ 1750842 w 2148797"/>
              <a:gd name="connsiteY936" fmla="*/ 355840 h 566036"/>
              <a:gd name="connsiteX937" fmla="*/ 1756081 w 2148797"/>
              <a:gd name="connsiteY937" fmla="*/ 354792 h 566036"/>
              <a:gd name="connsiteX938" fmla="*/ 1756081 w 2148797"/>
              <a:gd name="connsiteY938" fmla="*/ 352887 h 566036"/>
              <a:gd name="connsiteX939" fmla="*/ 1755509 w 2148797"/>
              <a:gd name="connsiteY939" fmla="*/ 352506 h 566036"/>
              <a:gd name="connsiteX940" fmla="*/ 1748556 w 2148797"/>
              <a:gd name="connsiteY940" fmla="*/ 353744 h 566036"/>
              <a:gd name="connsiteX941" fmla="*/ 1748175 w 2148797"/>
              <a:gd name="connsiteY941" fmla="*/ 350506 h 566036"/>
              <a:gd name="connsiteX942" fmla="*/ 1745032 w 2148797"/>
              <a:gd name="connsiteY942" fmla="*/ 349649 h 566036"/>
              <a:gd name="connsiteX943" fmla="*/ 867684 w 2148797"/>
              <a:gd name="connsiteY943" fmla="*/ 346696 h 566036"/>
              <a:gd name="connsiteX944" fmla="*/ 856540 w 2148797"/>
              <a:gd name="connsiteY944" fmla="*/ 346887 h 566036"/>
              <a:gd name="connsiteX945" fmla="*/ 858445 w 2148797"/>
              <a:gd name="connsiteY945" fmla="*/ 348029 h 566036"/>
              <a:gd name="connsiteX946" fmla="*/ 864636 w 2148797"/>
              <a:gd name="connsiteY946" fmla="*/ 353840 h 566036"/>
              <a:gd name="connsiteX947" fmla="*/ 864922 w 2148797"/>
              <a:gd name="connsiteY947" fmla="*/ 353649 h 566036"/>
              <a:gd name="connsiteX948" fmla="*/ 867017 w 2148797"/>
              <a:gd name="connsiteY948" fmla="*/ 350601 h 566036"/>
              <a:gd name="connsiteX949" fmla="*/ 889591 w 2148797"/>
              <a:gd name="connsiteY949" fmla="*/ 330123 h 566036"/>
              <a:gd name="connsiteX950" fmla="*/ 887305 w 2148797"/>
              <a:gd name="connsiteY950" fmla="*/ 330694 h 566036"/>
              <a:gd name="connsiteX951" fmla="*/ 883114 w 2148797"/>
              <a:gd name="connsiteY951" fmla="*/ 331742 h 566036"/>
              <a:gd name="connsiteX952" fmla="*/ 877209 w 2148797"/>
              <a:gd name="connsiteY952" fmla="*/ 338123 h 566036"/>
              <a:gd name="connsiteX953" fmla="*/ 879400 w 2148797"/>
              <a:gd name="connsiteY953" fmla="*/ 338885 h 566036"/>
              <a:gd name="connsiteX954" fmla="*/ 882733 w 2148797"/>
              <a:gd name="connsiteY954" fmla="*/ 336028 h 566036"/>
              <a:gd name="connsiteX955" fmla="*/ 885686 w 2148797"/>
              <a:gd name="connsiteY955" fmla="*/ 334028 h 566036"/>
              <a:gd name="connsiteX956" fmla="*/ 894354 w 2148797"/>
              <a:gd name="connsiteY956" fmla="*/ 335266 h 566036"/>
              <a:gd name="connsiteX957" fmla="*/ 896354 w 2148797"/>
              <a:gd name="connsiteY957" fmla="*/ 333075 h 566036"/>
              <a:gd name="connsiteX958" fmla="*/ 889591 w 2148797"/>
              <a:gd name="connsiteY958" fmla="*/ 330123 h 566036"/>
              <a:gd name="connsiteX959" fmla="*/ 1049135 w 2148797"/>
              <a:gd name="connsiteY959" fmla="*/ 323741 h 566036"/>
              <a:gd name="connsiteX960" fmla="*/ 1047611 w 2148797"/>
              <a:gd name="connsiteY960" fmla="*/ 324503 h 566036"/>
              <a:gd name="connsiteX961" fmla="*/ 1045516 w 2148797"/>
              <a:gd name="connsiteY961" fmla="*/ 325550 h 566036"/>
              <a:gd name="connsiteX962" fmla="*/ 1044373 w 2148797"/>
              <a:gd name="connsiteY962" fmla="*/ 331932 h 566036"/>
              <a:gd name="connsiteX963" fmla="*/ 1045516 w 2148797"/>
              <a:gd name="connsiteY963" fmla="*/ 332123 h 566036"/>
              <a:gd name="connsiteX964" fmla="*/ 1050659 w 2148797"/>
              <a:gd name="connsiteY964" fmla="*/ 331075 h 566036"/>
              <a:gd name="connsiteX965" fmla="*/ 1051898 w 2148797"/>
              <a:gd name="connsiteY965" fmla="*/ 330599 h 566036"/>
              <a:gd name="connsiteX966" fmla="*/ 1055707 w 2148797"/>
              <a:gd name="connsiteY966" fmla="*/ 329646 h 566036"/>
              <a:gd name="connsiteX967" fmla="*/ 1065328 w 2148797"/>
              <a:gd name="connsiteY967" fmla="*/ 333361 h 566036"/>
              <a:gd name="connsiteX968" fmla="*/ 1068185 w 2148797"/>
              <a:gd name="connsiteY968" fmla="*/ 331551 h 566036"/>
              <a:gd name="connsiteX969" fmla="*/ 1071329 w 2148797"/>
              <a:gd name="connsiteY969" fmla="*/ 329551 h 566036"/>
              <a:gd name="connsiteX970" fmla="*/ 1064185 w 2148797"/>
              <a:gd name="connsiteY970" fmla="*/ 326503 h 566036"/>
              <a:gd name="connsiteX971" fmla="*/ 1049135 w 2148797"/>
              <a:gd name="connsiteY971" fmla="*/ 323741 h 566036"/>
              <a:gd name="connsiteX972" fmla="*/ 1172674 w 2148797"/>
              <a:gd name="connsiteY972" fmla="*/ 323646 h 566036"/>
              <a:gd name="connsiteX973" fmla="*/ 1162388 w 2148797"/>
              <a:gd name="connsiteY973" fmla="*/ 325074 h 566036"/>
              <a:gd name="connsiteX974" fmla="*/ 1158768 w 2148797"/>
              <a:gd name="connsiteY974" fmla="*/ 327075 h 566036"/>
              <a:gd name="connsiteX975" fmla="*/ 1160006 w 2148797"/>
              <a:gd name="connsiteY975" fmla="*/ 328789 h 566036"/>
              <a:gd name="connsiteX976" fmla="*/ 1161054 w 2148797"/>
              <a:gd name="connsiteY976" fmla="*/ 330218 h 566036"/>
              <a:gd name="connsiteX977" fmla="*/ 1165816 w 2148797"/>
              <a:gd name="connsiteY977" fmla="*/ 330123 h 566036"/>
              <a:gd name="connsiteX978" fmla="*/ 1166007 w 2148797"/>
              <a:gd name="connsiteY978" fmla="*/ 328598 h 566036"/>
              <a:gd name="connsiteX979" fmla="*/ 1170770 w 2148797"/>
              <a:gd name="connsiteY979" fmla="*/ 326503 h 566036"/>
              <a:gd name="connsiteX980" fmla="*/ 1172008 w 2148797"/>
              <a:gd name="connsiteY980" fmla="*/ 326122 h 566036"/>
              <a:gd name="connsiteX981" fmla="*/ 1172674 w 2148797"/>
              <a:gd name="connsiteY981" fmla="*/ 323646 h 566036"/>
              <a:gd name="connsiteX982" fmla="*/ 998367 w 2148797"/>
              <a:gd name="connsiteY982" fmla="*/ 323265 h 566036"/>
              <a:gd name="connsiteX983" fmla="*/ 995375 w 2148797"/>
              <a:gd name="connsiteY983" fmla="*/ 330005 h 566036"/>
              <a:gd name="connsiteX984" fmla="*/ 994938 w 2148797"/>
              <a:gd name="connsiteY984" fmla="*/ 329360 h 566036"/>
              <a:gd name="connsiteX985" fmla="*/ 993749 w 2148797"/>
              <a:gd name="connsiteY985" fmla="*/ 329396 h 566036"/>
              <a:gd name="connsiteX986" fmla="*/ 993033 w 2148797"/>
              <a:gd name="connsiteY986" fmla="*/ 328789 h 566036"/>
              <a:gd name="connsiteX987" fmla="*/ 985413 w 2148797"/>
              <a:gd name="connsiteY987" fmla="*/ 326598 h 566036"/>
              <a:gd name="connsiteX988" fmla="*/ 971030 w 2148797"/>
              <a:gd name="connsiteY988" fmla="*/ 328503 h 566036"/>
              <a:gd name="connsiteX989" fmla="*/ 970363 w 2148797"/>
              <a:gd name="connsiteY989" fmla="*/ 328979 h 566036"/>
              <a:gd name="connsiteX990" fmla="*/ 957695 w 2148797"/>
              <a:gd name="connsiteY990" fmla="*/ 329075 h 566036"/>
              <a:gd name="connsiteX991" fmla="*/ 952933 w 2148797"/>
              <a:gd name="connsiteY991" fmla="*/ 329265 h 566036"/>
              <a:gd name="connsiteX992" fmla="*/ 951123 w 2148797"/>
              <a:gd name="connsiteY992" fmla="*/ 329360 h 566036"/>
              <a:gd name="connsiteX993" fmla="*/ 947218 w 2148797"/>
              <a:gd name="connsiteY993" fmla="*/ 327837 h 566036"/>
              <a:gd name="connsiteX994" fmla="*/ 941598 w 2148797"/>
              <a:gd name="connsiteY994" fmla="*/ 330027 h 566036"/>
              <a:gd name="connsiteX995" fmla="*/ 931121 w 2148797"/>
              <a:gd name="connsiteY995" fmla="*/ 331456 h 566036"/>
              <a:gd name="connsiteX996" fmla="*/ 931502 w 2148797"/>
              <a:gd name="connsiteY996" fmla="*/ 331742 h 566036"/>
              <a:gd name="connsiteX997" fmla="*/ 939407 w 2148797"/>
              <a:gd name="connsiteY997" fmla="*/ 336219 h 566036"/>
              <a:gd name="connsiteX998" fmla="*/ 942074 w 2148797"/>
              <a:gd name="connsiteY998" fmla="*/ 335742 h 566036"/>
              <a:gd name="connsiteX999" fmla="*/ 944455 w 2148797"/>
              <a:gd name="connsiteY999" fmla="*/ 334980 h 566036"/>
              <a:gd name="connsiteX1000" fmla="*/ 949504 w 2148797"/>
              <a:gd name="connsiteY1000" fmla="*/ 334790 h 566036"/>
              <a:gd name="connsiteX1001" fmla="*/ 952076 w 2148797"/>
              <a:gd name="connsiteY1001" fmla="*/ 337171 h 566036"/>
              <a:gd name="connsiteX1002" fmla="*/ 952456 w 2148797"/>
              <a:gd name="connsiteY1002" fmla="*/ 337076 h 566036"/>
              <a:gd name="connsiteX1003" fmla="*/ 958457 w 2148797"/>
              <a:gd name="connsiteY1003" fmla="*/ 335266 h 566036"/>
              <a:gd name="connsiteX1004" fmla="*/ 972078 w 2148797"/>
              <a:gd name="connsiteY1004" fmla="*/ 333266 h 566036"/>
              <a:gd name="connsiteX1005" fmla="*/ 972745 w 2148797"/>
              <a:gd name="connsiteY1005" fmla="*/ 332599 h 566036"/>
              <a:gd name="connsiteX1006" fmla="*/ 974745 w 2148797"/>
              <a:gd name="connsiteY1006" fmla="*/ 331456 h 566036"/>
              <a:gd name="connsiteX1007" fmla="*/ 980270 w 2148797"/>
              <a:gd name="connsiteY1007" fmla="*/ 332694 h 566036"/>
              <a:gd name="connsiteX1008" fmla="*/ 985413 w 2148797"/>
              <a:gd name="connsiteY1008" fmla="*/ 329646 h 566036"/>
              <a:gd name="connsiteX1009" fmla="*/ 993749 w 2148797"/>
              <a:gd name="connsiteY1009" fmla="*/ 329396 h 566036"/>
              <a:gd name="connsiteX1010" fmla="*/ 994271 w 2148797"/>
              <a:gd name="connsiteY1010" fmla="*/ 329837 h 566036"/>
              <a:gd name="connsiteX1011" fmla="*/ 995069 w 2148797"/>
              <a:gd name="connsiteY1011" fmla="*/ 330695 h 566036"/>
              <a:gd name="connsiteX1012" fmla="*/ 995375 w 2148797"/>
              <a:gd name="connsiteY1012" fmla="*/ 330005 h 566036"/>
              <a:gd name="connsiteX1013" fmla="*/ 996748 w 2148797"/>
              <a:gd name="connsiteY1013" fmla="*/ 332027 h 566036"/>
              <a:gd name="connsiteX1014" fmla="*/ 1004749 w 2148797"/>
              <a:gd name="connsiteY1014" fmla="*/ 332599 h 566036"/>
              <a:gd name="connsiteX1015" fmla="*/ 1008273 w 2148797"/>
              <a:gd name="connsiteY1015" fmla="*/ 329646 h 566036"/>
              <a:gd name="connsiteX1016" fmla="*/ 1016179 w 2148797"/>
              <a:gd name="connsiteY1016" fmla="*/ 332408 h 566036"/>
              <a:gd name="connsiteX1017" fmla="*/ 1024656 w 2148797"/>
              <a:gd name="connsiteY1017" fmla="*/ 330313 h 566036"/>
              <a:gd name="connsiteX1018" fmla="*/ 1033800 w 2148797"/>
              <a:gd name="connsiteY1018" fmla="*/ 335933 h 566036"/>
              <a:gd name="connsiteX1019" fmla="*/ 1034753 w 2148797"/>
              <a:gd name="connsiteY1019" fmla="*/ 330694 h 566036"/>
              <a:gd name="connsiteX1020" fmla="*/ 1027799 w 2148797"/>
              <a:gd name="connsiteY1020" fmla="*/ 324122 h 566036"/>
              <a:gd name="connsiteX1021" fmla="*/ 1021322 w 2148797"/>
              <a:gd name="connsiteY1021" fmla="*/ 325836 h 566036"/>
              <a:gd name="connsiteX1022" fmla="*/ 1017036 w 2148797"/>
              <a:gd name="connsiteY1022" fmla="*/ 325931 h 566036"/>
              <a:gd name="connsiteX1023" fmla="*/ 1005035 w 2148797"/>
              <a:gd name="connsiteY1023" fmla="*/ 324979 h 566036"/>
              <a:gd name="connsiteX1024" fmla="*/ 999320 w 2148797"/>
              <a:gd name="connsiteY1024" fmla="*/ 324408 h 566036"/>
              <a:gd name="connsiteX1025" fmla="*/ 1112000 w 2148797"/>
              <a:gd name="connsiteY1025" fmla="*/ 322407 h 566036"/>
              <a:gd name="connsiteX1026" fmla="*/ 1109810 w 2148797"/>
              <a:gd name="connsiteY1026" fmla="*/ 322979 h 566036"/>
              <a:gd name="connsiteX1027" fmla="*/ 1103428 w 2148797"/>
              <a:gd name="connsiteY1027" fmla="*/ 323169 h 566036"/>
              <a:gd name="connsiteX1028" fmla="*/ 1091712 w 2148797"/>
              <a:gd name="connsiteY1028" fmla="*/ 323455 h 566036"/>
              <a:gd name="connsiteX1029" fmla="*/ 1084759 w 2148797"/>
              <a:gd name="connsiteY1029" fmla="*/ 323931 h 566036"/>
              <a:gd name="connsiteX1030" fmla="*/ 1075043 w 2148797"/>
              <a:gd name="connsiteY1030" fmla="*/ 324503 h 566036"/>
              <a:gd name="connsiteX1031" fmla="*/ 1074377 w 2148797"/>
              <a:gd name="connsiteY1031" fmla="*/ 324503 h 566036"/>
              <a:gd name="connsiteX1032" fmla="*/ 1073614 w 2148797"/>
              <a:gd name="connsiteY1032" fmla="*/ 327075 h 566036"/>
              <a:gd name="connsiteX1033" fmla="*/ 1078948 w 2148797"/>
              <a:gd name="connsiteY1033" fmla="*/ 329360 h 566036"/>
              <a:gd name="connsiteX1034" fmla="*/ 1081044 w 2148797"/>
              <a:gd name="connsiteY1034" fmla="*/ 329646 h 566036"/>
              <a:gd name="connsiteX1035" fmla="*/ 1087521 w 2148797"/>
              <a:gd name="connsiteY1035" fmla="*/ 332599 h 566036"/>
              <a:gd name="connsiteX1036" fmla="*/ 1097141 w 2148797"/>
              <a:gd name="connsiteY1036" fmla="*/ 331456 h 566036"/>
              <a:gd name="connsiteX1037" fmla="*/ 1099237 w 2148797"/>
              <a:gd name="connsiteY1037" fmla="*/ 330313 h 566036"/>
              <a:gd name="connsiteX1038" fmla="*/ 1110762 w 2148797"/>
              <a:gd name="connsiteY1038" fmla="*/ 331837 h 566036"/>
              <a:gd name="connsiteX1039" fmla="*/ 1119525 w 2148797"/>
              <a:gd name="connsiteY1039" fmla="*/ 330789 h 566036"/>
              <a:gd name="connsiteX1040" fmla="*/ 1127050 w 2148797"/>
              <a:gd name="connsiteY1040" fmla="*/ 330218 h 566036"/>
              <a:gd name="connsiteX1041" fmla="*/ 1131812 w 2148797"/>
              <a:gd name="connsiteY1041" fmla="*/ 330694 h 566036"/>
              <a:gd name="connsiteX1042" fmla="*/ 1135432 w 2148797"/>
              <a:gd name="connsiteY1042" fmla="*/ 331075 h 566036"/>
              <a:gd name="connsiteX1043" fmla="*/ 1146862 w 2148797"/>
              <a:gd name="connsiteY1043" fmla="*/ 332504 h 566036"/>
              <a:gd name="connsiteX1044" fmla="*/ 1147814 w 2148797"/>
              <a:gd name="connsiteY1044" fmla="*/ 331551 h 566036"/>
              <a:gd name="connsiteX1045" fmla="*/ 1150005 w 2148797"/>
              <a:gd name="connsiteY1045" fmla="*/ 329265 h 566036"/>
              <a:gd name="connsiteX1046" fmla="*/ 1149719 w 2148797"/>
              <a:gd name="connsiteY1046" fmla="*/ 322883 h 566036"/>
              <a:gd name="connsiteX1047" fmla="*/ 1137146 w 2148797"/>
              <a:gd name="connsiteY1047" fmla="*/ 322883 h 566036"/>
              <a:gd name="connsiteX1048" fmla="*/ 1134289 w 2148797"/>
              <a:gd name="connsiteY1048" fmla="*/ 323931 h 566036"/>
              <a:gd name="connsiteX1049" fmla="*/ 1133908 w 2148797"/>
              <a:gd name="connsiteY1049" fmla="*/ 324122 h 566036"/>
              <a:gd name="connsiteX1050" fmla="*/ 1126288 w 2148797"/>
              <a:gd name="connsiteY1050" fmla="*/ 325741 h 566036"/>
              <a:gd name="connsiteX1051" fmla="*/ 1122478 w 2148797"/>
              <a:gd name="connsiteY1051" fmla="*/ 324503 h 566036"/>
              <a:gd name="connsiteX1052" fmla="*/ 1112000 w 2148797"/>
              <a:gd name="connsiteY1052" fmla="*/ 322407 h 566036"/>
              <a:gd name="connsiteX1053" fmla="*/ 1963440 w 2148797"/>
              <a:gd name="connsiteY1053" fmla="*/ 321836 h 566036"/>
              <a:gd name="connsiteX1054" fmla="*/ 1960678 w 2148797"/>
              <a:gd name="connsiteY1054" fmla="*/ 322407 h 566036"/>
              <a:gd name="connsiteX1055" fmla="*/ 1954772 w 2148797"/>
              <a:gd name="connsiteY1055" fmla="*/ 325646 h 566036"/>
              <a:gd name="connsiteX1056" fmla="*/ 1954867 w 2148797"/>
              <a:gd name="connsiteY1056" fmla="*/ 327551 h 566036"/>
              <a:gd name="connsiteX1057" fmla="*/ 1958011 w 2148797"/>
              <a:gd name="connsiteY1057" fmla="*/ 328503 h 566036"/>
              <a:gd name="connsiteX1058" fmla="*/ 1962773 w 2148797"/>
              <a:gd name="connsiteY1058" fmla="*/ 325265 h 566036"/>
              <a:gd name="connsiteX1059" fmla="*/ 1963154 w 2148797"/>
              <a:gd name="connsiteY1059" fmla="*/ 324979 h 566036"/>
              <a:gd name="connsiteX1060" fmla="*/ 1965155 w 2148797"/>
              <a:gd name="connsiteY1060" fmla="*/ 326694 h 566036"/>
              <a:gd name="connsiteX1061" fmla="*/ 1970561 w 2148797"/>
              <a:gd name="connsiteY1061" fmla="*/ 327792 h 566036"/>
              <a:gd name="connsiteX1062" fmla="*/ 1970600 w 2148797"/>
              <a:gd name="connsiteY1062" fmla="*/ 327835 h 566036"/>
              <a:gd name="connsiteX1063" fmla="*/ 1970489 w 2148797"/>
              <a:gd name="connsiteY1063" fmla="*/ 327837 h 566036"/>
              <a:gd name="connsiteX1064" fmla="*/ 1970298 w 2148797"/>
              <a:gd name="connsiteY1064" fmla="*/ 328694 h 566036"/>
              <a:gd name="connsiteX1065" fmla="*/ 1970012 w 2148797"/>
              <a:gd name="connsiteY1065" fmla="*/ 330599 h 566036"/>
              <a:gd name="connsiteX1066" fmla="*/ 1973822 w 2148797"/>
              <a:gd name="connsiteY1066" fmla="*/ 338504 h 566036"/>
              <a:gd name="connsiteX1067" fmla="*/ 1975537 w 2148797"/>
              <a:gd name="connsiteY1067" fmla="*/ 340314 h 566036"/>
              <a:gd name="connsiteX1068" fmla="*/ 1978775 w 2148797"/>
              <a:gd name="connsiteY1068" fmla="*/ 341171 h 566036"/>
              <a:gd name="connsiteX1069" fmla="*/ 1978490 w 2148797"/>
              <a:gd name="connsiteY1069" fmla="*/ 338504 h 566036"/>
              <a:gd name="connsiteX1070" fmla="*/ 1978204 w 2148797"/>
              <a:gd name="connsiteY1070" fmla="*/ 336695 h 566036"/>
              <a:gd name="connsiteX1071" fmla="*/ 1976489 w 2148797"/>
              <a:gd name="connsiteY1071" fmla="*/ 334314 h 566036"/>
              <a:gd name="connsiteX1072" fmla="*/ 1970600 w 2148797"/>
              <a:gd name="connsiteY1072" fmla="*/ 327835 h 566036"/>
              <a:gd name="connsiteX1073" fmla="*/ 1970764 w 2148797"/>
              <a:gd name="connsiteY1073" fmla="*/ 327833 h 566036"/>
              <a:gd name="connsiteX1074" fmla="*/ 1978407 w 2148797"/>
              <a:gd name="connsiteY1074" fmla="*/ 329384 h 566036"/>
              <a:gd name="connsiteX1075" fmla="*/ 1988872 w 2148797"/>
              <a:gd name="connsiteY1075" fmla="*/ 329646 h 566036"/>
              <a:gd name="connsiteX1076" fmla="*/ 1986110 w 2148797"/>
              <a:gd name="connsiteY1076" fmla="*/ 328789 h 566036"/>
              <a:gd name="connsiteX1077" fmla="*/ 1982395 w 2148797"/>
              <a:gd name="connsiteY1077" fmla="*/ 327646 h 566036"/>
              <a:gd name="connsiteX1078" fmla="*/ 1970764 w 2148797"/>
              <a:gd name="connsiteY1078" fmla="*/ 327833 h 566036"/>
              <a:gd name="connsiteX1079" fmla="*/ 1970561 w 2148797"/>
              <a:gd name="connsiteY1079" fmla="*/ 327792 h 566036"/>
              <a:gd name="connsiteX1080" fmla="*/ 1969822 w 2148797"/>
              <a:gd name="connsiteY1080" fmla="*/ 326979 h 566036"/>
              <a:gd name="connsiteX1081" fmla="*/ 1963440 w 2148797"/>
              <a:gd name="connsiteY1081" fmla="*/ 321836 h 566036"/>
              <a:gd name="connsiteX1082" fmla="*/ 1214870 w 2148797"/>
              <a:gd name="connsiteY1082" fmla="*/ 314883 h 566036"/>
              <a:gd name="connsiteX1083" fmla="*/ 1208584 w 2148797"/>
              <a:gd name="connsiteY1083" fmla="*/ 317645 h 566036"/>
              <a:gd name="connsiteX1084" fmla="*/ 1200011 w 2148797"/>
              <a:gd name="connsiteY1084" fmla="*/ 318692 h 566036"/>
              <a:gd name="connsiteX1085" fmla="*/ 1197535 w 2148797"/>
              <a:gd name="connsiteY1085" fmla="*/ 316502 h 566036"/>
              <a:gd name="connsiteX1086" fmla="*/ 1187248 w 2148797"/>
              <a:gd name="connsiteY1086" fmla="*/ 322217 h 566036"/>
              <a:gd name="connsiteX1087" fmla="*/ 1184390 w 2148797"/>
              <a:gd name="connsiteY1087" fmla="*/ 321455 h 566036"/>
              <a:gd name="connsiteX1088" fmla="*/ 1180866 w 2148797"/>
              <a:gd name="connsiteY1088" fmla="*/ 320502 h 566036"/>
              <a:gd name="connsiteX1089" fmla="*/ 1178675 w 2148797"/>
              <a:gd name="connsiteY1089" fmla="*/ 321931 h 566036"/>
              <a:gd name="connsiteX1090" fmla="*/ 1178485 w 2148797"/>
              <a:gd name="connsiteY1090" fmla="*/ 323169 h 566036"/>
              <a:gd name="connsiteX1091" fmla="*/ 1177437 w 2148797"/>
              <a:gd name="connsiteY1091" fmla="*/ 329360 h 566036"/>
              <a:gd name="connsiteX1092" fmla="*/ 1188391 w 2148797"/>
              <a:gd name="connsiteY1092" fmla="*/ 329456 h 566036"/>
              <a:gd name="connsiteX1093" fmla="*/ 1193439 w 2148797"/>
              <a:gd name="connsiteY1093" fmla="*/ 327075 h 566036"/>
              <a:gd name="connsiteX1094" fmla="*/ 1194773 w 2148797"/>
              <a:gd name="connsiteY1094" fmla="*/ 327741 h 566036"/>
              <a:gd name="connsiteX1095" fmla="*/ 1207250 w 2148797"/>
              <a:gd name="connsiteY1095" fmla="*/ 327360 h 566036"/>
              <a:gd name="connsiteX1096" fmla="*/ 1211918 w 2148797"/>
              <a:gd name="connsiteY1096" fmla="*/ 324979 h 566036"/>
              <a:gd name="connsiteX1097" fmla="*/ 1207727 w 2148797"/>
              <a:gd name="connsiteY1097" fmla="*/ 320502 h 566036"/>
              <a:gd name="connsiteX1098" fmla="*/ 1216394 w 2148797"/>
              <a:gd name="connsiteY1098" fmla="*/ 322598 h 566036"/>
              <a:gd name="connsiteX1099" fmla="*/ 1220299 w 2148797"/>
              <a:gd name="connsiteY1099" fmla="*/ 324122 h 566036"/>
              <a:gd name="connsiteX1100" fmla="*/ 1222300 w 2148797"/>
              <a:gd name="connsiteY1100" fmla="*/ 325074 h 566036"/>
              <a:gd name="connsiteX1101" fmla="*/ 1225633 w 2148797"/>
              <a:gd name="connsiteY1101" fmla="*/ 328408 h 566036"/>
              <a:gd name="connsiteX1102" fmla="*/ 1228396 w 2148797"/>
              <a:gd name="connsiteY1102" fmla="*/ 328313 h 566036"/>
              <a:gd name="connsiteX1103" fmla="*/ 1232111 w 2148797"/>
              <a:gd name="connsiteY1103" fmla="*/ 325169 h 566036"/>
              <a:gd name="connsiteX1104" fmla="*/ 1232968 w 2148797"/>
              <a:gd name="connsiteY1104" fmla="*/ 325265 h 566036"/>
              <a:gd name="connsiteX1105" fmla="*/ 1236111 w 2148797"/>
              <a:gd name="connsiteY1105" fmla="*/ 325646 h 566036"/>
              <a:gd name="connsiteX1106" fmla="*/ 1242969 w 2148797"/>
              <a:gd name="connsiteY1106" fmla="*/ 320788 h 566036"/>
              <a:gd name="connsiteX1107" fmla="*/ 1236397 w 2148797"/>
              <a:gd name="connsiteY1107" fmla="*/ 320598 h 566036"/>
              <a:gd name="connsiteX1108" fmla="*/ 1232968 w 2148797"/>
              <a:gd name="connsiteY1108" fmla="*/ 317550 h 566036"/>
              <a:gd name="connsiteX1109" fmla="*/ 1230491 w 2148797"/>
              <a:gd name="connsiteY1109" fmla="*/ 315359 h 566036"/>
              <a:gd name="connsiteX1110" fmla="*/ 1223538 w 2148797"/>
              <a:gd name="connsiteY1110" fmla="*/ 319359 h 566036"/>
              <a:gd name="connsiteX1111" fmla="*/ 1216680 w 2148797"/>
              <a:gd name="connsiteY1111" fmla="*/ 316787 h 566036"/>
              <a:gd name="connsiteX1112" fmla="*/ 1214870 w 2148797"/>
              <a:gd name="connsiteY1112" fmla="*/ 314883 h 566036"/>
              <a:gd name="connsiteX1113" fmla="*/ 1267163 w 2148797"/>
              <a:gd name="connsiteY1113" fmla="*/ 313930 h 566036"/>
              <a:gd name="connsiteX1114" fmla="*/ 1262114 w 2148797"/>
              <a:gd name="connsiteY1114" fmla="*/ 314025 h 566036"/>
              <a:gd name="connsiteX1115" fmla="*/ 1260305 w 2148797"/>
              <a:gd name="connsiteY1115" fmla="*/ 314692 h 566036"/>
              <a:gd name="connsiteX1116" fmla="*/ 1253828 w 2148797"/>
              <a:gd name="connsiteY1116" fmla="*/ 316121 h 566036"/>
              <a:gd name="connsiteX1117" fmla="*/ 1250875 w 2148797"/>
              <a:gd name="connsiteY1117" fmla="*/ 317740 h 566036"/>
              <a:gd name="connsiteX1118" fmla="*/ 1256114 w 2148797"/>
              <a:gd name="connsiteY1118" fmla="*/ 328694 h 566036"/>
              <a:gd name="connsiteX1119" fmla="*/ 1256590 w 2148797"/>
              <a:gd name="connsiteY1119" fmla="*/ 328408 h 566036"/>
              <a:gd name="connsiteX1120" fmla="*/ 1261162 w 2148797"/>
              <a:gd name="connsiteY1120" fmla="*/ 326027 h 566036"/>
              <a:gd name="connsiteX1121" fmla="*/ 1270306 w 2148797"/>
              <a:gd name="connsiteY1121" fmla="*/ 322598 h 566036"/>
              <a:gd name="connsiteX1122" fmla="*/ 1271163 w 2148797"/>
              <a:gd name="connsiteY1122" fmla="*/ 317169 h 566036"/>
              <a:gd name="connsiteX1123" fmla="*/ 1271449 w 2148797"/>
              <a:gd name="connsiteY1123" fmla="*/ 316121 h 566036"/>
              <a:gd name="connsiteX1124" fmla="*/ 1267163 w 2148797"/>
              <a:gd name="connsiteY1124" fmla="*/ 313930 h 566036"/>
              <a:gd name="connsiteX1125" fmla="*/ 1433388 w 2148797"/>
              <a:gd name="connsiteY1125" fmla="*/ 312817 h 566036"/>
              <a:gd name="connsiteX1126" fmla="*/ 1435893 w 2148797"/>
              <a:gd name="connsiteY1126" fmla="*/ 314391 h 566036"/>
              <a:gd name="connsiteX1127" fmla="*/ 1432613 w 2148797"/>
              <a:gd name="connsiteY1127" fmla="*/ 313806 h 566036"/>
              <a:gd name="connsiteX1128" fmla="*/ 1424135 w 2148797"/>
              <a:gd name="connsiteY1128" fmla="*/ 308881 h 566036"/>
              <a:gd name="connsiteX1129" fmla="*/ 1429850 w 2148797"/>
              <a:gd name="connsiteY1129" fmla="*/ 310310 h 566036"/>
              <a:gd name="connsiteX1130" fmla="*/ 1429755 w 2148797"/>
              <a:gd name="connsiteY1130" fmla="*/ 313168 h 566036"/>
              <a:gd name="connsiteX1131" fmla="*/ 1427278 w 2148797"/>
              <a:gd name="connsiteY1131" fmla="*/ 313549 h 566036"/>
              <a:gd name="connsiteX1132" fmla="*/ 1426802 w 2148797"/>
              <a:gd name="connsiteY1132" fmla="*/ 313168 h 566036"/>
              <a:gd name="connsiteX1133" fmla="*/ 1422325 w 2148797"/>
              <a:gd name="connsiteY1133" fmla="*/ 309644 h 566036"/>
              <a:gd name="connsiteX1134" fmla="*/ 1416801 w 2148797"/>
              <a:gd name="connsiteY1134" fmla="*/ 314597 h 566036"/>
              <a:gd name="connsiteX1135" fmla="*/ 1416039 w 2148797"/>
              <a:gd name="connsiteY1135" fmla="*/ 310215 h 566036"/>
              <a:gd name="connsiteX1136" fmla="*/ 1424135 w 2148797"/>
              <a:gd name="connsiteY1136" fmla="*/ 308881 h 566036"/>
              <a:gd name="connsiteX1137" fmla="*/ 1368889 w 2148797"/>
              <a:gd name="connsiteY1137" fmla="*/ 307453 h 566036"/>
              <a:gd name="connsiteX1138" fmla="*/ 1369461 w 2148797"/>
              <a:gd name="connsiteY1138" fmla="*/ 312216 h 566036"/>
              <a:gd name="connsiteX1139" fmla="*/ 1360222 w 2148797"/>
              <a:gd name="connsiteY1139" fmla="*/ 312120 h 566036"/>
              <a:gd name="connsiteX1140" fmla="*/ 1357079 w 2148797"/>
              <a:gd name="connsiteY1140" fmla="*/ 311549 h 566036"/>
              <a:gd name="connsiteX1141" fmla="*/ 1354316 w 2148797"/>
              <a:gd name="connsiteY1141" fmla="*/ 310977 h 566036"/>
              <a:gd name="connsiteX1142" fmla="*/ 1351173 w 2148797"/>
              <a:gd name="connsiteY1142" fmla="*/ 313740 h 566036"/>
              <a:gd name="connsiteX1143" fmla="*/ 1346030 w 2148797"/>
              <a:gd name="connsiteY1143" fmla="*/ 313549 h 566036"/>
              <a:gd name="connsiteX1144" fmla="*/ 1344887 w 2148797"/>
              <a:gd name="connsiteY1144" fmla="*/ 313549 h 566036"/>
              <a:gd name="connsiteX1145" fmla="*/ 1339838 w 2148797"/>
              <a:gd name="connsiteY1145" fmla="*/ 311739 h 566036"/>
              <a:gd name="connsiteX1146" fmla="*/ 1333647 w 2148797"/>
              <a:gd name="connsiteY1146" fmla="*/ 314502 h 566036"/>
              <a:gd name="connsiteX1147" fmla="*/ 1328694 w 2148797"/>
              <a:gd name="connsiteY1147" fmla="*/ 313644 h 566036"/>
              <a:gd name="connsiteX1148" fmla="*/ 1320788 w 2148797"/>
              <a:gd name="connsiteY1148" fmla="*/ 316406 h 566036"/>
              <a:gd name="connsiteX1149" fmla="*/ 1318502 w 2148797"/>
              <a:gd name="connsiteY1149" fmla="*/ 314502 h 566036"/>
              <a:gd name="connsiteX1150" fmla="*/ 1315549 w 2148797"/>
              <a:gd name="connsiteY1150" fmla="*/ 313644 h 566036"/>
              <a:gd name="connsiteX1151" fmla="*/ 1315740 w 2148797"/>
              <a:gd name="connsiteY1151" fmla="*/ 316311 h 566036"/>
              <a:gd name="connsiteX1152" fmla="*/ 1309358 w 2148797"/>
              <a:gd name="connsiteY1152" fmla="*/ 312406 h 566036"/>
              <a:gd name="connsiteX1153" fmla="*/ 1299452 w 2148797"/>
              <a:gd name="connsiteY1153" fmla="*/ 311930 h 566036"/>
              <a:gd name="connsiteX1154" fmla="*/ 1297833 w 2148797"/>
              <a:gd name="connsiteY1154" fmla="*/ 312120 h 566036"/>
              <a:gd name="connsiteX1155" fmla="*/ 1293547 w 2148797"/>
              <a:gd name="connsiteY1155" fmla="*/ 318216 h 566036"/>
              <a:gd name="connsiteX1156" fmla="*/ 1292404 w 2148797"/>
              <a:gd name="connsiteY1156" fmla="*/ 317931 h 566036"/>
              <a:gd name="connsiteX1157" fmla="*/ 1283164 w 2148797"/>
              <a:gd name="connsiteY1157" fmla="*/ 315740 h 566036"/>
              <a:gd name="connsiteX1158" fmla="*/ 1282593 w 2148797"/>
              <a:gd name="connsiteY1158" fmla="*/ 315835 h 566036"/>
              <a:gd name="connsiteX1159" fmla="*/ 1279069 w 2148797"/>
              <a:gd name="connsiteY1159" fmla="*/ 313358 h 566036"/>
              <a:gd name="connsiteX1160" fmla="*/ 1290404 w 2148797"/>
              <a:gd name="connsiteY1160" fmla="*/ 321455 h 566036"/>
              <a:gd name="connsiteX1161" fmla="*/ 1297452 w 2148797"/>
              <a:gd name="connsiteY1161" fmla="*/ 322026 h 566036"/>
              <a:gd name="connsiteX1162" fmla="*/ 1299929 w 2148797"/>
              <a:gd name="connsiteY1162" fmla="*/ 322217 h 566036"/>
              <a:gd name="connsiteX1163" fmla="*/ 1311073 w 2148797"/>
              <a:gd name="connsiteY1163" fmla="*/ 322217 h 566036"/>
              <a:gd name="connsiteX1164" fmla="*/ 1313835 w 2148797"/>
              <a:gd name="connsiteY1164" fmla="*/ 322312 h 566036"/>
              <a:gd name="connsiteX1165" fmla="*/ 1320979 w 2148797"/>
              <a:gd name="connsiteY1165" fmla="*/ 321169 h 566036"/>
              <a:gd name="connsiteX1166" fmla="*/ 1338981 w 2148797"/>
              <a:gd name="connsiteY1166" fmla="*/ 320217 h 566036"/>
              <a:gd name="connsiteX1167" fmla="*/ 1344982 w 2148797"/>
              <a:gd name="connsiteY1167" fmla="*/ 320312 h 566036"/>
              <a:gd name="connsiteX1168" fmla="*/ 1355269 w 2148797"/>
              <a:gd name="connsiteY1168" fmla="*/ 323169 h 566036"/>
              <a:gd name="connsiteX1169" fmla="*/ 1360793 w 2148797"/>
              <a:gd name="connsiteY1169" fmla="*/ 318502 h 566036"/>
              <a:gd name="connsiteX1170" fmla="*/ 1361270 w 2148797"/>
              <a:gd name="connsiteY1170" fmla="*/ 318121 h 566036"/>
              <a:gd name="connsiteX1171" fmla="*/ 1369175 w 2148797"/>
              <a:gd name="connsiteY1171" fmla="*/ 320788 h 566036"/>
              <a:gd name="connsiteX1172" fmla="*/ 1379367 w 2148797"/>
              <a:gd name="connsiteY1172" fmla="*/ 318312 h 566036"/>
              <a:gd name="connsiteX1173" fmla="*/ 1383272 w 2148797"/>
              <a:gd name="connsiteY1173" fmla="*/ 318216 h 566036"/>
              <a:gd name="connsiteX1174" fmla="*/ 1384320 w 2148797"/>
              <a:gd name="connsiteY1174" fmla="*/ 318026 h 566036"/>
              <a:gd name="connsiteX1175" fmla="*/ 1386415 w 2148797"/>
              <a:gd name="connsiteY1175" fmla="*/ 315740 h 566036"/>
              <a:gd name="connsiteX1176" fmla="*/ 1381272 w 2148797"/>
              <a:gd name="connsiteY1176" fmla="*/ 313168 h 566036"/>
              <a:gd name="connsiteX1177" fmla="*/ 1375843 w 2148797"/>
              <a:gd name="connsiteY1177" fmla="*/ 307548 h 566036"/>
              <a:gd name="connsiteX1178" fmla="*/ 1373462 w 2148797"/>
              <a:gd name="connsiteY1178" fmla="*/ 307548 h 566036"/>
              <a:gd name="connsiteX1179" fmla="*/ 1718172 w 2148797"/>
              <a:gd name="connsiteY1179" fmla="*/ 306882 h 566036"/>
              <a:gd name="connsiteX1180" fmla="*/ 1727126 w 2148797"/>
              <a:gd name="connsiteY1180" fmla="*/ 308596 h 566036"/>
              <a:gd name="connsiteX1181" fmla="*/ 1726649 w 2148797"/>
              <a:gd name="connsiteY1181" fmla="*/ 309644 h 566036"/>
              <a:gd name="connsiteX1182" fmla="*/ 1717124 w 2148797"/>
              <a:gd name="connsiteY1182" fmla="*/ 311454 h 566036"/>
              <a:gd name="connsiteX1183" fmla="*/ 1709790 w 2148797"/>
              <a:gd name="connsiteY1183" fmla="*/ 310025 h 566036"/>
              <a:gd name="connsiteX1184" fmla="*/ 1709981 w 2148797"/>
              <a:gd name="connsiteY1184" fmla="*/ 309453 h 566036"/>
              <a:gd name="connsiteX1185" fmla="*/ 1710361 w 2148797"/>
              <a:gd name="connsiteY1185" fmla="*/ 308025 h 566036"/>
              <a:gd name="connsiteX1186" fmla="*/ 1718172 w 2148797"/>
              <a:gd name="connsiteY1186" fmla="*/ 306882 h 566036"/>
              <a:gd name="connsiteX1187" fmla="*/ 1657021 w 2148797"/>
              <a:gd name="connsiteY1187" fmla="*/ 305739 h 566036"/>
              <a:gd name="connsiteX1188" fmla="*/ 1667498 w 2148797"/>
              <a:gd name="connsiteY1188" fmla="*/ 309454 h 566036"/>
              <a:gd name="connsiteX1189" fmla="*/ 1668165 w 2148797"/>
              <a:gd name="connsiteY1189" fmla="*/ 311359 h 566036"/>
              <a:gd name="connsiteX1190" fmla="*/ 1668737 w 2148797"/>
              <a:gd name="connsiteY1190" fmla="*/ 312597 h 566036"/>
              <a:gd name="connsiteX1191" fmla="*/ 1662260 w 2148797"/>
              <a:gd name="connsiteY1191" fmla="*/ 310882 h 566036"/>
              <a:gd name="connsiteX1192" fmla="*/ 1660736 w 2148797"/>
              <a:gd name="connsiteY1192" fmla="*/ 308692 h 566036"/>
              <a:gd name="connsiteX1193" fmla="*/ 1655497 w 2148797"/>
              <a:gd name="connsiteY1193" fmla="*/ 308692 h 566036"/>
              <a:gd name="connsiteX1194" fmla="*/ 1655116 w 2148797"/>
              <a:gd name="connsiteY1194" fmla="*/ 308977 h 566036"/>
              <a:gd name="connsiteX1195" fmla="*/ 1653782 w 2148797"/>
              <a:gd name="connsiteY1195" fmla="*/ 305834 h 566036"/>
              <a:gd name="connsiteX1196" fmla="*/ 1654163 w 2148797"/>
              <a:gd name="connsiteY1196" fmla="*/ 305834 h 566036"/>
              <a:gd name="connsiteX1197" fmla="*/ 1480368 w 2148797"/>
              <a:gd name="connsiteY1197" fmla="*/ 305096 h 566036"/>
              <a:gd name="connsiteX1198" fmla="*/ 1475379 w 2148797"/>
              <a:gd name="connsiteY1198" fmla="*/ 306310 h 566036"/>
              <a:gd name="connsiteX1199" fmla="*/ 1473950 w 2148797"/>
              <a:gd name="connsiteY1199" fmla="*/ 306500 h 566036"/>
              <a:gd name="connsiteX1200" fmla="*/ 1470712 w 2148797"/>
              <a:gd name="connsiteY1200" fmla="*/ 309834 h 566036"/>
              <a:gd name="connsiteX1201" fmla="*/ 1479570 w 2148797"/>
              <a:gd name="connsiteY1201" fmla="*/ 314978 h 566036"/>
              <a:gd name="connsiteX1202" fmla="*/ 1481094 w 2148797"/>
              <a:gd name="connsiteY1202" fmla="*/ 316121 h 566036"/>
              <a:gd name="connsiteX1203" fmla="*/ 1486809 w 2148797"/>
              <a:gd name="connsiteY1203" fmla="*/ 320312 h 566036"/>
              <a:gd name="connsiteX1204" fmla="*/ 1494524 w 2148797"/>
              <a:gd name="connsiteY1204" fmla="*/ 310310 h 566036"/>
              <a:gd name="connsiteX1205" fmla="*/ 1483285 w 2148797"/>
              <a:gd name="connsiteY1205" fmla="*/ 308977 h 566036"/>
              <a:gd name="connsiteX1206" fmla="*/ 1483285 w 2148797"/>
              <a:gd name="connsiteY1206" fmla="*/ 308596 h 566036"/>
              <a:gd name="connsiteX1207" fmla="*/ 1480368 w 2148797"/>
              <a:gd name="connsiteY1207" fmla="*/ 305096 h 566036"/>
              <a:gd name="connsiteX1208" fmla="*/ 1687787 w 2148797"/>
              <a:gd name="connsiteY1208" fmla="*/ 305072 h 566036"/>
              <a:gd name="connsiteX1209" fmla="*/ 1696645 w 2148797"/>
              <a:gd name="connsiteY1209" fmla="*/ 305072 h 566036"/>
              <a:gd name="connsiteX1210" fmla="*/ 1689597 w 2148797"/>
              <a:gd name="connsiteY1210" fmla="*/ 310787 h 566036"/>
              <a:gd name="connsiteX1211" fmla="*/ 1688168 w 2148797"/>
              <a:gd name="connsiteY1211" fmla="*/ 309644 h 566036"/>
              <a:gd name="connsiteX1212" fmla="*/ 1683405 w 2148797"/>
              <a:gd name="connsiteY1212" fmla="*/ 305548 h 566036"/>
              <a:gd name="connsiteX1213" fmla="*/ 1677024 w 2148797"/>
              <a:gd name="connsiteY1213" fmla="*/ 309930 h 566036"/>
              <a:gd name="connsiteX1214" fmla="*/ 1679786 w 2148797"/>
              <a:gd name="connsiteY1214" fmla="*/ 305834 h 566036"/>
              <a:gd name="connsiteX1215" fmla="*/ 1683881 w 2148797"/>
              <a:gd name="connsiteY1215" fmla="*/ 305453 h 566036"/>
              <a:gd name="connsiteX1216" fmla="*/ 1627779 w 2148797"/>
              <a:gd name="connsiteY1216" fmla="*/ 304596 h 566036"/>
              <a:gd name="connsiteX1217" fmla="*/ 1625493 w 2148797"/>
              <a:gd name="connsiteY1217" fmla="*/ 312216 h 566036"/>
              <a:gd name="connsiteX1218" fmla="*/ 1623398 w 2148797"/>
              <a:gd name="connsiteY1218" fmla="*/ 311930 h 566036"/>
              <a:gd name="connsiteX1219" fmla="*/ 1621492 w 2148797"/>
              <a:gd name="connsiteY1219" fmla="*/ 311644 h 566036"/>
              <a:gd name="connsiteX1220" fmla="*/ 1618064 w 2148797"/>
              <a:gd name="connsiteY1220" fmla="*/ 308311 h 566036"/>
              <a:gd name="connsiteX1221" fmla="*/ 1627779 w 2148797"/>
              <a:gd name="connsiteY1221" fmla="*/ 304596 h 566036"/>
              <a:gd name="connsiteX1222" fmla="*/ 1593394 w 2148797"/>
              <a:gd name="connsiteY1222" fmla="*/ 304405 h 566036"/>
              <a:gd name="connsiteX1223" fmla="*/ 1594156 w 2148797"/>
              <a:gd name="connsiteY1223" fmla="*/ 304786 h 566036"/>
              <a:gd name="connsiteX1224" fmla="*/ 1597966 w 2148797"/>
              <a:gd name="connsiteY1224" fmla="*/ 306786 h 566036"/>
              <a:gd name="connsiteX1225" fmla="*/ 1594632 w 2148797"/>
              <a:gd name="connsiteY1225" fmla="*/ 311168 h 566036"/>
              <a:gd name="connsiteX1226" fmla="*/ 1588822 w 2148797"/>
              <a:gd name="connsiteY1226" fmla="*/ 308596 h 566036"/>
              <a:gd name="connsiteX1227" fmla="*/ 1585393 w 2148797"/>
              <a:gd name="connsiteY1227" fmla="*/ 308977 h 566036"/>
              <a:gd name="connsiteX1228" fmla="*/ 1586155 w 2148797"/>
              <a:gd name="connsiteY1228" fmla="*/ 304786 h 566036"/>
              <a:gd name="connsiteX1229" fmla="*/ 1593394 w 2148797"/>
              <a:gd name="connsiteY1229" fmla="*/ 304405 h 566036"/>
              <a:gd name="connsiteX1230" fmla="*/ 1422801 w 2148797"/>
              <a:gd name="connsiteY1230" fmla="*/ 303452 h 566036"/>
              <a:gd name="connsiteX1231" fmla="*/ 1416229 w 2148797"/>
              <a:gd name="connsiteY1231" fmla="*/ 304215 h 566036"/>
              <a:gd name="connsiteX1232" fmla="*/ 1408704 w 2148797"/>
              <a:gd name="connsiteY1232" fmla="*/ 306405 h 566036"/>
              <a:gd name="connsiteX1233" fmla="*/ 1401370 w 2148797"/>
              <a:gd name="connsiteY1233" fmla="*/ 310025 h 566036"/>
              <a:gd name="connsiteX1234" fmla="*/ 1400417 w 2148797"/>
              <a:gd name="connsiteY1234" fmla="*/ 311739 h 566036"/>
              <a:gd name="connsiteX1235" fmla="*/ 1395179 w 2148797"/>
              <a:gd name="connsiteY1235" fmla="*/ 312787 h 566036"/>
              <a:gd name="connsiteX1236" fmla="*/ 1393845 w 2148797"/>
              <a:gd name="connsiteY1236" fmla="*/ 311835 h 566036"/>
              <a:gd name="connsiteX1237" fmla="*/ 1387939 w 2148797"/>
              <a:gd name="connsiteY1237" fmla="*/ 312025 h 566036"/>
              <a:gd name="connsiteX1238" fmla="*/ 1388130 w 2148797"/>
              <a:gd name="connsiteY1238" fmla="*/ 312596 h 566036"/>
              <a:gd name="connsiteX1239" fmla="*/ 1388606 w 2148797"/>
              <a:gd name="connsiteY1239" fmla="*/ 314406 h 566036"/>
              <a:gd name="connsiteX1240" fmla="*/ 1397083 w 2148797"/>
              <a:gd name="connsiteY1240" fmla="*/ 320598 h 566036"/>
              <a:gd name="connsiteX1241" fmla="*/ 1399655 w 2148797"/>
              <a:gd name="connsiteY1241" fmla="*/ 320026 h 566036"/>
              <a:gd name="connsiteX1242" fmla="*/ 1404227 w 2148797"/>
              <a:gd name="connsiteY1242" fmla="*/ 319073 h 566036"/>
              <a:gd name="connsiteX1243" fmla="*/ 1414514 w 2148797"/>
              <a:gd name="connsiteY1243" fmla="*/ 318692 h 566036"/>
              <a:gd name="connsiteX1244" fmla="*/ 1416610 w 2148797"/>
              <a:gd name="connsiteY1244" fmla="*/ 319550 h 566036"/>
              <a:gd name="connsiteX1245" fmla="*/ 1424135 w 2148797"/>
              <a:gd name="connsiteY1245" fmla="*/ 318216 h 566036"/>
              <a:gd name="connsiteX1246" fmla="*/ 1426706 w 2148797"/>
              <a:gd name="connsiteY1246" fmla="*/ 318216 h 566036"/>
              <a:gd name="connsiteX1247" fmla="*/ 1429945 w 2148797"/>
              <a:gd name="connsiteY1247" fmla="*/ 317645 h 566036"/>
              <a:gd name="connsiteX1248" fmla="*/ 1429564 w 2148797"/>
              <a:gd name="connsiteY1248" fmla="*/ 313263 h 566036"/>
              <a:gd name="connsiteX1249" fmla="*/ 1432613 w 2148797"/>
              <a:gd name="connsiteY1249" fmla="*/ 313806 h 566036"/>
              <a:gd name="connsiteX1250" fmla="*/ 1432516 w 2148797"/>
              <a:gd name="connsiteY1250" fmla="*/ 313930 h 566036"/>
              <a:gd name="connsiteX1251" fmla="*/ 1437470 w 2148797"/>
              <a:gd name="connsiteY1251" fmla="*/ 322217 h 566036"/>
              <a:gd name="connsiteX1252" fmla="*/ 1438994 w 2148797"/>
              <a:gd name="connsiteY1252" fmla="*/ 318121 h 566036"/>
              <a:gd name="connsiteX1253" fmla="*/ 1439184 w 2148797"/>
              <a:gd name="connsiteY1253" fmla="*/ 317550 h 566036"/>
              <a:gd name="connsiteX1254" fmla="*/ 1438041 w 2148797"/>
              <a:gd name="connsiteY1254" fmla="*/ 315740 h 566036"/>
              <a:gd name="connsiteX1255" fmla="*/ 1435893 w 2148797"/>
              <a:gd name="connsiteY1255" fmla="*/ 314391 h 566036"/>
              <a:gd name="connsiteX1256" fmla="*/ 1443399 w 2148797"/>
              <a:gd name="connsiteY1256" fmla="*/ 315728 h 566036"/>
              <a:gd name="connsiteX1257" fmla="*/ 1459948 w 2148797"/>
              <a:gd name="connsiteY1257" fmla="*/ 318692 h 566036"/>
              <a:gd name="connsiteX1258" fmla="*/ 1463092 w 2148797"/>
              <a:gd name="connsiteY1258" fmla="*/ 317931 h 566036"/>
              <a:gd name="connsiteX1259" fmla="*/ 1464902 w 2148797"/>
              <a:gd name="connsiteY1259" fmla="*/ 317550 h 566036"/>
              <a:gd name="connsiteX1260" fmla="*/ 1465282 w 2148797"/>
              <a:gd name="connsiteY1260" fmla="*/ 310977 h 566036"/>
              <a:gd name="connsiteX1261" fmla="*/ 1456710 w 2148797"/>
              <a:gd name="connsiteY1261" fmla="*/ 308787 h 566036"/>
              <a:gd name="connsiteX1262" fmla="*/ 1440327 w 2148797"/>
              <a:gd name="connsiteY1262" fmla="*/ 312882 h 566036"/>
              <a:gd name="connsiteX1263" fmla="*/ 1438803 w 2148797"/>
              <a:gd name="connsiteY1263" fmla="*/ 307548 h 566036"/>
              <a:gd name="connsiteX1264" fmla="*/ 1435469 w 2148797"/>
              <a:gd name="connsiteY1264" fmla="*/ 305739 h 566036"/>
              <a:gd name="connsiteX1265" fmla="*/ 1435755 w 2148797"/>
              <a:gd name="connsiteY1265" fmla="*/ 308406 h 566036"/>
              <a:gd name="connsiteX1266" fmla="*/ 1435946 w 2148797"/>
              <a:gd name="connsiteY1266" fmla="*/ 309548 h 566036"/>
              <a:gd name="connsiteX1267" fmla="*/ 1433388 w 2148797"/>
              <a:gd name="connsiteY1267" fmla="*/ 312817 h 566036"/>
              <a:gd name="connsiteX1268" fmla="*/ 1430612 w 2148797"/>
              <a:gd name="connsiteY1268" fmla="*/ 311073 h 566036"/>
              <a:gd name="connsiteX1269" fmla="*/ 1428516 w 2148797"/>
              <a:gd name="connsiteY1269" fmla="*/ 306977 h 566036"/>
              <a:gd name="connsiteX1270" fmla="*/ 1427849 w 2148797"/>
              <a:gd name="connsiteY1270" fmla="*/ 305834 h 566036"/>
              <a:gd name="connsiteX1271" fmla="*/ 1425182 w 2148797"/>
              <a:gd name="connsiteY1271" fmla="*/ 303643 h 566036"/>
              <a:gd name="connsiteX1272" fmla="*/ 1422801 w 2148797"/>
              <a:gd name="connsiteY1272" fmla="*/ 303452 h 566036"/>
              <a:gd name="connsiteX1273" fmla="*/ 37104 w 2148797"/>
              <a:gd name="connsiteY1273" fmla="*/ 250112 h 566036"/>
              <a:gd name="connsiteX1274" fmla="*/ 31579 w 2148797"/>
              <a:gd name="connsiteY1274" fmla="*/ 250398 h 566036"/>
              <a:gd name="connsiteX1275" fmla="*/ 28341 w 2148797"/>
              <a:gd name="connsiteY1275" fmla="*/ 256971 h 566036"/>
              <a:gd name="connsiteX1276" fmla="*/ 30151 w 2148797"/>
              <a:gd name="connsiteY1276" fmla="*/ 256875 h 566036"/>
              <a:gd name="connsiteX1277" fmla="*/ 33389 w 2148797"/>
              <a:gd name="connsiteY1277" fmla="*/ 256589 h 566036"/>
              <a:gd name="connsiteX1278" fmla="*/ 37104 w 2148797"/>
              <a:gd name="connsiteY1278" fmla="*/ 250112 h 566036"/>
              <a:gd name="connsiteX1279" fmla="*/ 1785703 w 2148797"/>
              <a:gd name="connsiteY1279" fmla="*/ 154767 h 566036"/>
              <a:gd name="connsiteX1280" fmla="*/ 1779703 w 2148797"/>
              <a:gd name="connsiteY1280" fmla="*/ 157720 h 566036"/>
              <a:gd name="connsiteX1281" fmla="*/ 1780275 w 2148797"/>
              <a:gd name="connsiteY1281" fmla="*/ 160292 h 566036"/>
              <a:gd name="connsiteX1282" fmla="*/ 1781703 w 2148797"/>
              <a:gd name="connsiteY1282" fmla="*/ 160387 h 566036"/>
              <a:gd name="connsiteX1283" fmla="*/ 1785037 w 2148797"/>
              <a:gd name="connsiteY1283" fmla="*/ 161339 h 566036"/>
              <a:gd name="connsiteX1284" fmla="*/ 1791609 w 2148797"/>
              <a:gd name="connsiteY1284" fmla="*/ 160006 h 566036"/>
              <a:gd name="connsiteX1285" fmla="*/ 1788085 w 2148797"/>
              <a:gd name="connsiteY1285" fmla="*/ 154958 h 566036"/>
              <a:gd name="connsiteX1286" fmla="*/ 1802182 w 2148797"/>
              <a:gd name="connsiteY1286" fmla="*/ 149814 h 566036"/>
              <a:gd name="connsiteX1287" fmla="*/ 1798276 w 2148797"/>
              <a:gd name="connsiteY1287" fmla="*/ 150862 h 566036"/>
              <a:gd name="connsiteX1288" fmla="*/ 1792847 w 2148797"/>
              <a:gd name="connsiteY1288" fmla="*/ 152291 h 566036"/>
              <a:gd name="connsiteX1289" fmla="*/ 1796753 w 2148797"/>
              <a:gd name="connsiteY1289" fmla="*/ 158006 h 566036"/>
              <a:gd name="connsiteX1290" fmla="*/ 1801706 w 2148797"/>
              <a:gd name="connsiteY1290" fmla="*/ 162959 h 566036"/>
              <a:gd name="connsiteX1291" fmla="*/ 1804182 w 2148797"/>
              <a:gd name="connsiteY1291" fmla="*/ 162483 h 566036"/>
              <a:gd name="connsiteX1292" fmla="*/ 1807230 w 2148797"/>
              <a:gd name="connsiteY1292" fmla="*/ 161911 h 566036"/>
              <a:gd name="connsiteX1293" fmla="*/ 1812374 w 2148797"/>
              <a:gd name="connsiteY1293" fmla="*/ 155244 h 566036"/>
              <a:gd name="connsiteX1294" fmla="*/ 1802182 w 2148797"/>
              <a:gd name="connsiteY1294" fmla="*/ 149814 h 566036"/>
              <a:gd name="connsiteX1295" fmla="*/ 432487 w 2148797"/>
              <a:gd name="connsiteY1295" fmla="*/ 133336 h 566036"/>
              <a:gd name="connsiteX1296" fmla="*/ 440773 w 2148797"/>
              <a:gd name="connsiteY1296" fmla="*/ 141242 h 566036"/>
              <a:gd name="connsiteX1297" fmla="*/ 441250 w 2148797"/>
              <a:gd name="connsiteY1297" fmla="*/ 135527 h 566036"/>
              <a:gd name="connsiteX1298" fmla="*/ 432487 w 2148797"/>
              <a:gd name="connsiteY1298" fmla="*/ 133336 h 566036"/>
              <a:gd name="connsiteX1299" fmla="*/ 1990301 w 2148797"/>
              <a:gd name="connsiteY1299" fmla="*/ 272 h 566036"/>
              <a:gd name="connsiteX1300" fmla="*/ 1994873 w 2148797"/>
              <a:gd name="connsiteY1300" fmla="*/ 3510 h 566036"/>
              <a:gd name="connsiteX1301" fmla="*/ 1995920 w 2148797"/>
              <a:gd name="connsiteY1301" fmla="*/ 4177 h 566036"/>
              <a:gd name="connsiteX1302" fmla="*/ 2000016 w 2148797"/>
              <a:gd name="connsiteY1302" fmla="*/ 5510 h 566036"/>
              <a:gd name="connsiteX1303" fmla="*/ 2013827 w 2148797"/>
              <a:gd name="connsiteY1303" fmla="*/ 8844 h 566036"/>
              <a:gd name="connsiteX1304" fmla="*/ 2019161 w 2148797"/>
              <a:gd name="connsiteY1304" fmla="*/ 11892 h 566036"/>
              <a:gd name="connsiteX1305" fmla="*/ 2022971 w 2148797"/>
              <a:gd name="connsiteY1305" fmla="*/ 8558 h 566036"/>
              <a:gd name="connsiteX1306" fmla="*/ 2030401 w 2148797"/>
              <a:gd name="connsiteY1306" fmla="*/ 25704 h 566036"/>
              <a:gd name="connsiteX1307" fmla="*/ 2037830 w 2148797"/>
              <a:gd name="connsiteY1307" fmla="*/ 26561 h 566036"/>
              <a:gd name="connsiteX1308" fmla="*/ 2040688 w 2148797"/>
              <a:gd name="connsiteY1308" fmla="*/ 26942 h 566036"/>
              <a:gd name="connsiteX1309" fmla="*/ 2041164 w 2148797"/>
              <a:gd name="connsiteY1309" fmla="*/ 31609 h 566036"/>
              <a:gd name="connsiteX1310" fmla="*/ 2047165 w 2148797"/>
              <a:gd name="connsiteY1310" fmla="*/ 30466 h 566036"/>
              <a:gd name="connsiteX1311" fmla="*/ 2051642 w 2148797"/>
              <a:gd name="connsiteY1311" fmla="*/ 29609 h 566036"/>
              <a:gd name="connsiteX1312" fmla="*/ 2055356 w 2148797"/>
              <a:gd name="connsiteY1312" fmla="*/ 35610 h 566036"/>
              <a:gd name="connsiteX1313" fmla="*/ 2056309 w 2148797"/>
              <a:gd name="connsiteY1313" fmla="*/ 36752 h 566036"/>
              <a:gd name="connsiteX1314" fmla="*/ 2058976 w 2148797"/>
              <a:gd name="connsiteY1314" fmla="*/ 40086 h 566036"/>
              <a:gd name="connsiteX1315" fmla="*/ 2062310 w 2148797"/>
              <a:gd name="connsiteY1315" fmla="*/ 47516 h 566036"/>
              <a:gd name="connsiteX1316" fmla="*/ 2051166 w 2148797"/>
              <a:gd name="connsiteY1316" fmla="*/ 45611 h 566036"/>
              <a:gd name="connsiteX1317" fmla="*/ 2046975 w 2148797"/>
              <a:gd name="connsiteY1317" fmla="*/ 50659 h 566036"/>
              <a:gd name="connsiteX1318" fmla="*/ 2051737 w 2148797"/>
              <a:gd name="connsiteY1318" fmla="*/ 49992 h 566036"/>
              <a:gd name="connsiteX1319" fmla="*/ 2052594 w 2148797"/>
              <a:gd name="connsiteY1319" fmla="*/ 56850 h 566036"/>
              <a:gd name="connsiteX1320" fmla="*/ 2048689 w 2148797"/>
              <a:gd name="connsiteY1320" fmla="*/ 67994 h 566036"/>
              <a:gd name="connsiteX1321" fmla="*/ 2050499 w 2148797"/>
              <a:gd name="connsiteY1321" fmla="*/ 70757 h 566036"/>
              <a:gd name="connsiteX1322" fmla="*/ 2044879 w 2148797"/>
              <a:gd name="connsiteY1322" fmla="*/ 76758 h 566036"/>
              <a:gd name="connsiteX1323" fmla="*/ 2043450 w 2148797"/>
              <a:gd name="connsiteY1323" fmla="*/ 82568 h 566036"/>
              <a:gd name="connsiteX1324" fmla="*/ 2040212 w 2148797"/>
              <a:gd name="connsiteY1324" fmla="*/ 85139 h 566036"/>
              <a:gd name="connsiteX1325" fmla="*/ 2045355 w 2148797"/>
              <a:gd name="connsiteY1325" fmla="*/ 94760 h 566036"/>
              <a:gd name="connsiteX1326" fmla="*/ 2044879 w 2148797"/>
              <a:gd name="connsiteY1326" fmla="*/ 95998 h 566036"/>
              <a:gd name="connsiteX1327" fmla="*/ 2038402 w 2148797"/>
              <a:gd name="connsiteY1327" fmla="*/ 104189 h 566036"/>
              <a:gd name="connsiteX1328" fmla="*/ 2037259 w 2148797"/>
              <a:gd name="connsiteY1328" fmla="*/ 106761 h 566036"/>
              <a:gd name="connsiteX1329" fmla="*/ 2039259 w 2148797"/>
              <a:gd name="connsiteY1329" fmla="*/ 109333 h 566036"/>
              <a:gd name="connsiteX1330" fmla="*/ 2038687 w 2148797"/>
              <a:gd name="connsiteY1330" fmla="*/ 113810 h 566036"/>
              <a:gd name="connsiteX1331" fmla="*/ 2039545 w 2148797"/>
              <a:gd name="connsiteY1331" fmla="*/ 117906 h 566036"/>
              <a:gd name="connsiteX1332" fmla="*/ 2040497 w 2148797"/>
              <a:gd name="connsiteY1332" fmla="*/ 122287 h 566036"/>
              <a:gd name="connsiteX1333" fmla="*/ 2038211 w 2148797"/>
              <a:gd name="connsiteY1333" fmla="*/ 131241 h 566036"/>
              <a:gd name="connsiteX1334" fmla="*/ 2037640 w 2148797"/>
              <a:gd name="connsiteY1334" fmla="*/ 130574 h 566036"/>
              <a:gd name="connsiteX1335" fmla="*/ 2035925 w 2148797"/>
              <a:gd name="connsiteY1335" fmla="*/ 128764 h 566036"/>
              <a:gd name="connsiteX1336" fmla="*/ 2030972 w 2148797"/>
              <a:gd name="connsiteY1336" fmla="*/ 123144 h 566036"/>
              <a:gd name="connsiteX1337" fmla="*/ 2027639 w 2148797"/>
              <a:gd name="connsiteY1337" fmla="*/ 126478 h 566036"/>
              <a:gd name="connsiteX1338" fmla="*/ 2030020 w 2148797"/>
              <a:gd name="connsiteY1338" fmla="*/ 127335 h 566036"/>
              <a:gd name="connsiteX1339" fmla="*/ 2029639 w 2148797"/>
              <a:gd name="connsiteY1339" fmla="*/ 133241 h 566036"/>
              <a:gd name="connsiteX1340" fmla="*/ 2021162 w 2148797"/>
              <a:gd name="connsiteY1340" fmla="*/ 134098 h 566036"/>
              <a:gd name="connsiteX1341" fmla="*/ 2019447 w 2148797"/>
              <a:gd name="connsiteY1341" fmla="*/ 134289 h 566036"/>
              <a:gd name="connsiteX1342" fmla="*/ 1994110 w 2148797"/>
              <a:gd name="connsiteY1342" fmla="*/ 137717 h 566036"/>
              <a:gd name="connsiteX1343" fmla="*/ 1986586 w 2148797"/>
              <a:gd name="connsiteY1343" fmla="*/ 138956 h 566036"/>
              <a:gd name="connsiteX1344" fmla="*/ 1984491 w 2148797"/>
              <a:gd name="connsiteY1344" fmla="*/ 138098 h 566036"/>
              <a:gd name="connsiteX1345" fmla="*/ 1981252 w 2148797"/>
              <a:gd name="connsiteY1345" fmla="*/ 138098 h 566036"/>
              <a:gd name="connsiteX1346" fmla="*/ 1979823 w 2148797"/>
              <a:gd name="connsiteY1346" fmla="*/ 138860 h 566036"/>
              <a:gd name="connsiteX1347" fmla="*/ 1969726 w 2148797"/>
              <a:gd name="connsiteY1347" fmla="*/ 141718 h 566036"/>
              <a:gd name="connsiteX1348" fmla="*/ 1965535 w 2148797"/>
              <a:gd name="connsiteY1348" fmla="*/ 142194 h 566036"/>
              <a:gd name="connsiteX1349" fmla="*/ 1953344 w 2148797"/>
              <a:gd name="connsiteY1349" fmla="*/ 144385 h 566036"/>
              <a:gd name="connsiteX1350" fmla="*/ 1945342 w 2148797"/>
              <a:gd name="connsiteY1350" fmla="*/ 142289 h 566036"/>
              <a:gd name="connsiteX1351" fmla="*/ 1945057 w 2148797"/>
              <a:gd name="connsiteY1351" fmla="*/ 142385 h 566036"/>
              <a:gd name="connsiteX1352" fmla="*/ 1939723 w 2148797"/>
              <a:gd name="connsiteY1352" fmla="*/ 144004 h 566036"/>
              <a:gd name="connsiteX1353" fmla="*/ 1919815 w 2148797"/>
              <a:gd name="connsiteY1353" fmla="*/ 146576 h 566036"/>
              <a:gd name="connsiteX1354" fmla="*/ 1915529 w 2148797"/>
              <a:gd name="connsiteY1354" fmla="*/ 145814 h 566036"/>
              <a:gd name="connsiteX1355" fmla="*/ 1911624 w 2148797"/>
              <a:gd name="connsiteY1355" fmla="*/ 145147 h 566036"/>
              <a:gd name="connsiteX1356" fmla="*/ 1901147 w 2148797"/>
              <a:gd name="connsiteY1356" fmla="*/ 147147 h 566036"/>
              <a:gd name="connsiteX1357" fmla="*/ 1888478 w 2148797"/>
              <a:gd name="connsiteY1357" fmla="*/ 145433 h 566036"/>
              <a:gd name="connsiteX1358" fmla="*/ 1884573 w 2148797"/>
              <a:gd name="connsiteY1358" fmla="*/ 147909 h 566036"/>
              <a:gd name="connsiteX1359" fmla="*/ 1875429 w 2148797"/>
              <a:gd name="connsiteY1359" fmla="*/ 146481 h 566036"/>
              <a:gd name="connsiteX1360" fmla="*/ 1871238 w 2148797"/>
              <a:gd name="connsiteY1360" fmla="*/ 145814 h 566036"/>
              <a:gd name="connsiteX1361" fmla="*/ 1861713 w 2148797"/>
              <a:gd name="connsiteY1361" fmla="*/ 151338 h 566036"/>
              <a:gd name="connsiteX1362" fmla="*/ 1856951 w 2148797"/>
              <a:gd name="connsiteY1362" fmla="*/ 152196 h 566036"/>
              <a:gd name="connsiteX1363" fmla="*/ 1855426 w 2148797"/>
              <a:gd name="connsiteY1363" fmla="*/ 146671 h 566036"/>
              <a:gd name="connsiteX1364" fmla="*/ 1853426 w 2148797"/>
              <a:gd name="connsiteY1364" fmla="*/ 149910 h 566036"/>
              <a:gd name="connsiteX1365" fmla="*/ 1853236 w 2148797"/>
              <a:gd name="connsiteY1365" fmla="*/ 156291 h 566036"/>
              <a:gd name="connsiteX1366" fmla="*/ 1854093 w 2148797"/>
              <a:gd name="connsiteY1366" fmla="*/ 159435 h 566036"/>
              <a:gd name="connsiteX1367" fmla="*/ 1846568 w 2148797"/>
              <a:gd name="connsiteY1367" fmla="*/ 154672 h 566036"/>
              <a:gd name="connsiteX1368" fmla="*/ 1845235 w 2148797"/>
              <a:gd name="connsiteY1368" fmla="*/ 154577 h 566036"/>
              <a:gd name="connsiteX1369" fmla="*/ 1832376 w 2148797"/>
              <a:gd name="connsiteY1369" fmla="*/ 154386 h 566036"/>
              <a:gd name="connsiteX1370" fmla="*/ 1828566 w 2148797"/>
              <a:gd name="connsiteY1370" fmla="*/ 152862 h 566036"/>
              <a:gd name="connsiteX1371" fmla="*/ 1824565 w 2148797"/>
              <a:gd name="connsiteY1371" fmla="*/ 150481 h 566036"/>
              <a:gd name="connsiteX1372" fmla="*/ 1823613 w 2148797"/>
              <a:gd name="connsiteY1372" fmla="*/ 150957 h 566036"/>
              <a:gd name="connsiteX1373" fmla="*/ 1821517 w 2148797"/>
              <a:gd name="connsiteY1373" fmla="*/ 154767 h 566036"/>
              <a:gd name="connsiteX1374" fmla="*/ 1813612 w 2148797"/>
              <a:gd name="connsiteY1374" fmla="*/ 160863 h 566036"/>
              <a:gd name="connsiteX1375" fmla="*/ 1817231 w 2148797"/>
              <a:gd name="connsiteY1375" fmla="*/ 163435 h 566036"/>
              <a:gd name="connsiteX1376" fmla="*/ 1820660 w 2148797"/>
              <a:gd name="connsiteY1376" fmla="*/ 165816 h 566036"/>
              <a:gd name="connsiteX1377" fmla="*/ 1826090 w 2148797"/>
              <a:gd name="connsiteY1377" fmla="*/ 164006 h 566036"/>
              <a:gd name="connsiteX1378" fmla="*/ 1830566 w 2148797"/>
              <a:gd name="connsiteY1378" fmla="*/ 166197 h 566036"/>
              <a:gd name="connsiteX1379" fmla="*/ 1830852 w 2148797"/>
              <a:gd name="connsiteY1379" fmla="*/ 165816 h 566036"/>
              <a:gd name="connsiteX1380" fmla="*/ 1834662 w 2148797"/>
              <a:gd name="connsiteY1380" fmla="*/ 160863 h 566036"/>
              <a:gd name="connsiteX1381" fmla="*/ 1837043 w 2148797"/>
              <a:gd name="connsiteY1381" fmla="*/ 160673 h 566036"/>
              <a:gd name="connsiteX1382" fmla="*/ 1841520 w 2148797"/>
              <a:gd name="connsiteY1382" fmla="*/ 160958 h 566036"/>
              <a:gd name="connsiteX1383" fmla="*/ 1841520 w 2148797"/>
              <a:gd name="connsiteY1383" fmla="*/ 164578 h 566036"/>
              <a:gd name="connsiteX1384" fmla="*/ 1843997 w 2148797"/>
              <a:gd name="connsiteY1384" fmla="*/ 168007 h 566036"/>
              <a:gd name="connsiteX1385" fmla="*/ 1846283 w 2148797"/>
              <a:gd name="connsiteY1385" fmla="*/ 166292 h 566036"/>
              <a:gd name="connsiteX1386" fmla="*/ 1852093 w 2148797"/>
              <a:gd name="connsiteY1386" fmla="*/ 162292 h 566036"/>
              <a:gd name="connsiteX1387" fmla="*/ 1863428 w 2148797"/>
              <a:gd name="connsiteY1387" fmla="*/ 166197 h 566036"/>
              <a:gd name="connsiteX1388" fmla="*/ 1866094 w 2148797"/>
              <a:gd name="connsiteY1388" fmla="*/ 164959 h 566036"/>
              <a:gd name="connsiteX1389" fmla="*/ 1871238 w 2148797"/>
              <a:gd name="connsiteY1389" fmla="*/ 162387 h 566036"/>
              <a:gd name="connsiteX1390" fmla="*/ 1870285 w 2148797"/>
              <a:gd name="connsiteY1390" fmla="*/ 158101 h 566036"/>
              <a:gd name="connsiteX1391" fmla="*/ 1871905 w 2148797"/>
              <a:gd name="connsiteY1391" fmla="*/ 156672 h 566036"/>
              <a:gd name="connsiteX1392" fmla="*/ 1874000 w 2148797"/>
              <a:gd name="connsiteY1392" fmla="*/ 157244 h 566036"/>
              <a:gd name="connsiteX1393" fmla="*/ 1874572 w 2148797"/>
              <a:gd name="connsiteY1393" fmla="*/ 159816 h 566036"/>
              <a:gd name="connsiteX1394" fmla="*/ 1878572 w 2148797"/>
              <a:gd name="connsiteY1394" fmla="*/ 164769 h 566036"/>
              <a:gd name="connsiteX1395" fmla="*/ 1879334 w 2148797"/>
              <a:gd name="connsiteY1395" fmla="*/ 164102 h 566036"/>
              <a:gd name="connsiteX1396" fmla="*/ 1882382 w 2148797"/>
              <a:gd name="connsiteY1396" fmla="*/ 161625 h 566036"/>
              <a:gd name="connsiteX1397" fmla="*/ 1895146 w 2148797"/>
              <a:gd name="connsiteY1397" fmla="*/ 163625 h 566036"/>
              <a:gd name="connsiteX1398" fmla="*/ 1897241 w 2148797"/>
              <a:gd name="connsiteY1398" fmla="*/ 165531 h 566036"/>
              <a:gd name="connsiteX1399" fmla="*/ 1900480 w 2148797"/>
              <a:gd name="connsiteY1399" fmla="*/ 164006 h 566036"/>
              <a:gd name="connsiteX1400" fmla="*/ 1907242 w 2148797"/>
              <a:gd name="connsiteY1400" fmla="*/ 161149 h 566036"/>
              <a:gd name="connsiteX1401" fmla="*/ 1911529 w 2148797"/>
              <a:gd name="connsiteY1401" fmla="*/ 162864 h 566036"/>
              <a:gd name="connsiteX1402" fmla="*/ 1912576 w 2148797"/>
              <a:gd name="connsiteY1402" fmla="*/ 163435 h 566036"/>
              <a:gd name="connsiteX1403" fmla="*/ 1918101 w 2148797"/>
              <a:gd name="connsiteY1403" fmla="*/ 162102 h 566036"/>
              <a:gd name="connsiteX1404" fmla="*/ 1919911 w 2148797"/>
              <a:gd name="connsiteY1404" fmla="*/ 160673 h 566036"/>
              <a:gd name="connsiteX1405" fmla="*/ 1922673 w 2148797"/>
              <a:gd name="connsiteY1405" fmla="*/ 158387 h 566036"/>
              <a:gd name="connsiteX1406" fmla="*/ 1930293 w 2148797"/>
              <a:gd name="connsiteY1406" fmla="*/ 163721 h 566036"/>
              <a:gd name="connsiteX1407" fmla="*/ 1931150 w 2148797"/>
              <a:gd name="connsiteY1407" fmla="*/ 161721 h 566036"/>
              <a:gd name="connsiteX1408" fmla="*/ 1932960 w 2148797"/>
              <a:gd name="connsiteY1408" fmla="*/ 157339 h 566036"/>
              <a:gd name="connsiteX1409" fmla="*/ 1946200 w 2148797"/>
              <a:gd name="connsiteY1409" fmla="*/ 158196 h 566036"/>
              <a:gd name="connsiteX1410" fmla="*/ 1949057 w 2148797"/>
              <a:gd name="connsiteY1410" fmla="*/ 157910 h 566036"/>
              <a:gd name="connsiteX1411" fmla="*/ 1950010 w 2148797"/>
              <a:gd name="connsiteY1411" fmla="*/ 157815 h 566036"/>
              <a:gd name="connsiteX1412" fmla="*/ 1962202 w 2148797"/>
              <a:gd name="connsiteY1412" fmla="*/ 160958 h 566036"/>
              <a:gd name="connsiteX1413" fmla="*/ 1967917 w 2148797"/>
              <a:gd name="connsiteY1413" fmla="*/ 157529 h 566036"/>
              <a:gd name="connsiteX1414" fmla="*/ 1971822 w 2148797"/>
              <a:gd name="connsiteY1414" fmla="*/ 155244 h 566036"/>
              <a:gd name="connsiteX1415" fmla="*/ 1978394 w 2148797"/>
              <a:gd name="connsiteY1415" fmla="*/ 158577 h 566036"/>
              <a:gd name="connsiteX1416" fmla="*/ 1990110 w 2148797"/>
              <a:gd name="connsiteY1416" fmla="*/ 158958 h 566036"/>
              <a:gd name="connsiteX1417" fmla="*/ 2005064 w 2148797"/>
              <a:gd name="connsiteY1417" fmla="*/ 152386 h 566036"/>
              <a:gd name="connsiteX1418" fmla="*/ 2006207 w 2148797"/>
              <a:gd name="connsiteY1418" fmla="*/ 157244 h 566036"/>
              <a:gd name="connsiteX1419" fmla="*/ 2006683 w 2148797"/>
              <a:gd name="connsiteY1419" fmla="*/ 159530 h 566036"/>
              <a:gd name="connsiteX1420" fmla="*/ 2012208 w 2148797"/>
              <a:gd name="connsiteY1420" fmla="*/ 156958 h 566036"/>
              <a:gd name="connsiteX1421" fmla="*/ 2016685 w 2148797"/>
              <a:gd name="connsiteY1421" fmla="*/ 156958 h 566036"/>
              <a:gd name="connsiteX1422" fmla="*/ 2020019 w 2148797"/>
              <a:gd name="connsiteY1422" fmla="*/ 164197 h 566036"/>
              <a:gd name="connsiteX1423" fmla="*/ 2024114 w 2148797"/>
              <a:gd name="connsiteY1423" fmla="*/ 173912 h 566036"/>
              <a:gd name="connsiteX1424" fmla="*/ 2026496 w 2148797"/>
              <a:gd name="connsiteY1424" fmla="*/ 174389 h 566036"/>
              <a:gd name="connsiteX1425" fmla="*/ 2029162 w 2148797"/>
              <a:gd name="connsiteY1425" fmla="*/ 174579 h 566036"/>
              <a:gd name="connsiteX1426" fmla="*/ 2036306 w 2148797"/>
              <a:gd name="connsiteY1426" fmla="*/ 174008 h 566036"/>
              <a:gd name="connsiteX1427" fmla="*/ 2038783 w 2148797"/>
              <a:gd name="connsiteY1427" fmla="*/ 175722 h 566036"/>
              <a:gd name="connsiteX1428" fmla="*/ 2041069 w 2148797"/>
              <a:gd name="connsiteY1428" fmla="*/ 183247 h 566036"/>
              <a:gd name="connsiteX1429" fmla="*/ 2040592 w 2148797"/>
              <a:gd name="connsiteY1429" fmla="*/ 185819 h 566036"/>
              <a:gd name="connsiteX1430" fmla="*/ 2040307 w 2148797"/>
              <a:gd name="connsiteY1430" fmla="*/ 187057 h 566036"/>
              <a:gd name="connsiteX1431" fmla="*/ 2048594 w 2148797"/>
              <a:gd name="connsiteY1431" fmla="*/ 191248 h 566036"/>
              <a:gd name="connsiteX1432" fmla="*/ 2051070 w 2148797"/>
              <a:gd name="connsiteY1432" fmla="*/ 190105 h 566036"/>
              <a:gd name="connsiteX1433" fmla="*/ 2052213 w 2148797"/>
              <a:gd name="connsiteY1433" fmla="*/ 189629 h 566036"/>
              <a:gd name="connsiteX1434" fmla="*/ 2055451 w 2148797"/>
              <a:gd name="connsiteY1434" fmla="*/ 187343 h 566036"/>
              <a:gd name="connsiteX1435" fmla="*/ 2059452 w 2148797"/>
              <a:gd name="connsiteY1435" fmla="*/ 192200 h 566036"/>
              <a:gd name="connsiteX1436" fmla="*/ 2058309 w 2148797"/>
              <a:gd name="connsiteY1436" fmla="*/ 192772 h 566036"/>
              <a:gd name="connsiteX1437" fmla="*/ 2055451 w 2148797"/>
              <a:gd name="connsiteY1437" fmla="*/ 194010 h 566036"/>
              <a:gd name="connsiteX1438" fmla="*/ 2046975 w 2148797"/>
              <a:gd name="connsiteY1438" fmla="*/ 194963 h 566036"/>
              <a:gd name="connsiteX1439" fmla="*/ 2042212 w 2148797"/>
              <a:gd name="connsiteY1439" fmla="*/ 195725 h 566036"/>
              <a:gd name="connsiteX1440" fmla="*/ 2040307 w 2148797"/>
              <a:gd name="connsiteY1440" fmla="*/ 202583 h 566036"/>
              <a:gd name="connsiteX1441" fmla="*/ 2042498 w 2148797"/>
              <a:gd name="connsiteY1441" fmla="*/ 201154 h 566036"/>
              <a:gd name="connsiteX1442" fmla="*/ 2045355 w 2148797"/>
              <a:gd name="connsiteY1442" fmla="*/ 197820 h 566036"/>
              <a:gd name="connsiteX1443" fmla="*/ 2046975 w 2148797"/>
              <a:gd name="connsiteY1443" fmla="*/ 202678 h 566036"/>
              <a:gd name="connsiteX1444" fmla="*/ 2044117 w 2148797"/>
              <a:gd name="connsiteY1444" fmla="*/ 208869 h 566036"/>
              <a:gd name="connsiteX1445" fmla="*/ 2036878 w 2148797"/>
              <a:gd name="connsiteY1445" fmla="*/ 213060 h 566036"/>
              <a:gd name="connsiteX1446" fmla="*/ 2034211 w 2148797"/>
              <a:gd name="connsiteY1446" fmla="*/ 213441 h 566036"/>
              <a:gd name="connsiteX1447" fmla="*/ 2032401 w 2148797"/>
              <a:gd name="connsiteY1447" fmla="*/ 215537 h 566036"/>
              <a:gd name="connsiteX1448" fmla="*/ 2034401 w 2148797"/>
              <a:gd name="connsiteY1448" fmla="*/ 217442 h 566036"/>
              <a:gd name="connsiteX1449" fmla="*/ 2035925 w 2148797"/>
              <a:gd name="connsiteY1449" fmla="*/ 217727 h 566036"/>
              <a:gd name="connsiteX1450" fmla="*/ 2037164 w 2148797"/>
              <a:gd name="connsiteY1450" fmla="*/ 222300 h 566036"/>
              <a:gd name="connsiteX1451" fmla="*/ 2037926 w 2148797"/>
              <a:gd name="connsiteY1451" fmla="*/ 222966 h 566036"/>
              <a:gd name="connsiteX1452" fmla="*/ 2042498 w 2148797"/>
              <a:gd name="connsiteY1452" fmla="*/ 226681 h 566036"/>
              <a:gd name="connsiteX1453" fmla="*/ 2034497 w 2148797"/>
              <a:gd name="connsiteY1453" fmla="*/ 230300 h 566036"/>
              <a:gd name="connsiteX1454" fmla="*/ 2034782 w 2148797"/>
              <a:gd name="connsiteY1454" fmla="*/ 233539 h 566036"/>
              <a:gd name="connsiteX1455" fmla="*/ 2041641 w 2148797"/>
              <a:gd name="connsiteY1455" fmla="*/ 243445 h 566036"/>
              <a:gd name="connsiteX1456" fmla="*/ 2039354 w 2148797"/>
              <a:gd name="connsiteY1456" fmla="*/ 256780 h 566036"/>
              <a:gd name="connsiteX1457" fmla="*/ 2038116 w 2148797"/>
              <a:gd name="connsiteY1457" fmla="*/ 256780 h 566036"/>
              <a:gd name="connsiteX1458" fmla="*/ 2037830 w 2148797"/>
              <a:gd name="connsiteY1458" fmla="*/ 256589 h 566036"/>
              <a:gd name="connsiteX1459" fmla="*/ 2037259 w 2148797"/>
              <a:gd name="connsiteY1459" fmla="*/ 256208 h 566036"/>
              <a:gd name="connsiteX1460" fmla="*/ 2030972 w 2148797"/>
              <a:gd name="connsiteY1460" fmla="*/ 259733 h 566036"/>
              <a:gd name="connsiteX1461" fmla="*/ 2030877 w 2148797"/>
              <a:gd name="connsiteY1461" fmla="*/ 262019 h 566036"/>
              <a:gd name="connsiteX1462" fmla="*/ 2030687 w 2148797"/>
              <a:gd name="connsiteY1462" fmla="*/ 264876 h 566036"/>
              <a:gd name="connsiteX1463" fmla="*/ 2036497 w 2148797"/>
              <a:gd name="connsiteY1463" fmla="*/ 273449 h 566036"/>
              <a:gd name="connsiteX1464" fmla="*/ 2033639 w 2148797"/>
              <a:gd name="connsiteY1464" fmla="*/ 280212 h 566036"/>
              <a:gd name="connsiteX1465" fmla="*/ 2030496 w 2148797"/>
              <a:gd name="connsiteY1465" fmla="*/ 280592 h 566036"/>
              <a:gd name="connsiteX1466" fmla="*/ 2019923 w 2148797"/>
              <a:gd name="connsiteY1466" fmla="*/ 282593 h 566036"/>
              <a:gd name="connsiteX1467" fmla="*/ 2009636 w 2148797"/>
              <a:gd name="connsiteY1467" fmla="*/ 282688 h 566036"/>
              <a:gd name="connsiteX1468" fmla="*/ 1999730 w 2148797"/>
              <a:gd name="connsiteY1468" fmla="*/ 283926 h 566036"/>
              <a:gd name="connsiteX1469" fmla="*/ 1996206 w 2148797"/>
              <a:gd name="connsiteY1469" fmla="*/ 280973 h 566036"/>
              <a:gd name="connsiteX1470" fmla="*/ 1985252 w 2148797"/>
              <a:gd name="connsiteY1470" fmla="*/ 286022 h 566036"/>
              <a:gd name="connsiteX1471" fmla="*/ 1981443 w 2148797"/>
              <a:gd name="connsiteY1471" fmla="*/ 284879 h 566036"/>
              <a:gd name="connsiteX1472" fmla="*/ 1978394 w 2148797"/>
              <a:gd name="connsiteY1472" fmla="*/ 284021 h 566036"/>
              <a:gd name="connsiteX1473" fmla="*/ 1971918 w 2148797"/>
              <a:gd name="connsiteY1473" fmla="*/ 282212 h 566036"/>
              <a:gd name="connsiteX1474" fmla="*/ 1969155 w 2148797"/>
              <a:gd name="connsiteY1474" fmla="*/ 276783 h 566036"/>
              <a:gd name="connsiteX1475" fmla="*/ 1960201 w 2148797"/>
              <a:gd name="connsiteY1475" fmla="*/ 279164 h 566036"/>
              <a:gd name="connsiteX1476" fmla="*/ 1954677 w 2148797"/>
              <a:gd name="connsiteY1476" fmla="*/ 283355 h 566036"/>
              <a:gd name="connsiteX1477" fmla="*/ 1943152 w 2148797"/>
              <a:gd name="connsiteY1477" fmla="*/ 286974 h 566036"/>
              <a:gd name="connsiteX1478" fmla="*/ 1941914 w 2148797"/>
              <a:gd name="connsiteY1478" fmla="*/ 286784 h 566036"/>
              <a:gd name="connsiteX1479" fmla="*/ 1927245 w 2148797"/>
              <a:gd name="connsiteY1479" fmla="*/ 286593 h 566036"/>
              <a:gd name="connsiteX1480" fmla="*/ 1911910 w 2148797"/>
              <a:gd name="connsiteY1480" fmla="*/ 286879 h 566036"/>
              <a:gd name="connsiteX1481" fmla="*/ 1909624 w 2148797"/>
              <a:gd name="connsiteY1481" fmla="*/ 286974 h 566036"/>
              <a:gd name="connsiteX1482" fmla="*/ 1900861 w 2148797"/>
              <a:gd name="connsiteY1482" fmla="*/ 288498 h 566036"/>
              <a:gd name="connsiteX1483" fmla="*/ 1898766 w 2148797"/>
              <a:gd name="connsiteY1483" fmla="*/ 288117 h 566036"/>
              <a:gd name="connsiteX1484" fmla="*/ 1892003 w 2148797"/>
              <a:gd name="connsiteY1484" fmla="*/ 286974 h 566036"/>
              <a:gd name="connsiteX1485" fmla="*/ 1886097 w 2148797"/>
              <a:gd name="connsiteY1485" fmla="*/ 286879 h 566036"/>
              <a:gd name="connsiteX1486" fmla="*/ 1879430 w 2148797"/>
              <a:gd name="connsiteY1486" fmla="*/ 288689 h 566036"/>
              <a:gd name="connsiteX1487" fmla="*/ 1872762 w 2148797"/>
              <a:gd name="connsiteY1487" fmla="*/ 286879 h 566036"/>
              <a:gd name="connsiteX1488" fmla="*/ 1868762 w 2148797"/>
              <a:gd name="connsiteY1488" fmla="*/ 286974 h 566036"/>
              <a:gd name="connsiteX1489" fmla="*/ 1854569 w 2148797"/>
              <a:gd name="connsiteY1489" fmla="*/ 289546 h 566036"/>
              <a:gd name="connsiteX1490" fmla="*/ 1851141 w 2148797"/>
              <a:gd name="connsiteY1490" fmla="*/ 287641 h 566036"/>
              <a:gd name="connsiteX1491" fmla="*/ 1842568 w 2148797"/>
              <a:gd name="connsiteY1491" fmla="*/ 288594 h 566036"/>
              <a:gd name="connsiteX1492" fmla="*/ 1823327 w 2148797"/>
              <a:gd name="connsiteY1492" fmla="*/ 290117 h 566036"/>
              <a:gd name="connsiteX1493" fmla="*/ 1822184 w 2148797"/>
              <a:gd name="connsiteY1493" fmla="*/ 290403 h 566036"/>
              <a:gd name="connsiteX1494" fmla="*/ 1813517 w 2148797"/>
              <a:gd name="connsiteY1494" fmla="*/ 290975 h 566036"/>
              <a:gd name="connsiteX1495" fmla="*/ 1810469 w 2148797"/>
              <a:gd name="connsiteY1495" fmla="*/ 290784 h 566036"/>
              <a:gd name="connsiteX1496" fmla="*/ 1805992 w 2148797"/>
              <a:gd name="connsiteY1496" fmla="*/ 290498 h 566036"/>
              <a:gd name="connsiteX1497" fmla="*/ 1794562 w 2148797"/>
              <a:gd name="connsiteY1497" fmla="*/ 290784 h 566036"/>
              <a:gd name="connsiteX1498" fmla="*/ 1793324 w 2148797"/>
              <a:gd name="connsiteY1498" fmla="*/ 290975 h 566036"/>
              <a:gd name="connsiteX1499" fmla="*/ 1782846 w 2148797"/>
              <a:gd name="connsiteY1499" fmla="*/ 293070 h 566036"/>
              <a:gd name="connsiteX1500" fmla="*/ 1774274 w 2148797"/>
              <a:gd name="connsiteY1500" fmla="*/ 292308 h 566036"/>
              <a:gd name="connsiteX1501" fmla="*/ 1768558 w 2148797"/>
              <a:gd name="connsiteY1501" fmla="*/ 292404 h 566036"/>
              <a:gd name="connsiteX1502" fmla="*/ 1761319 w 2148797"/>
              <a:gd name="connsiteY1502" fmla="*/ 292975 h 566036"/>
              <a:gd name="connsiteX1503" fmla="*/ 1752271 w 2148797"/>
              <a:gd name="connsiteY1503" fmla="*/ 292975 h 566036"/>
              <a:gd name="connsiteX1504" fmla="*/ 1744556 w 2148797"/>
              <a:gd name="connsiteY1504" fmla="*/ 292975 h 566036"/>
              <a:gd name="connsiteX1505" fmla="*/ 1736935 w 2148797"/>
              <a:gd name="connsiteY1505" fmla="*/ 293166 h 566036"/>
              <a:gd name="connsiteX1506" fmla="*/ 1733316 w 2148797"/>
              <a:gd name="connsiteY1506" fmla="*/ 294785 h 566036"/>
              <a:gd name="connsiteX1507" fmla="*/ 1719505 w 2148797"/>
              <a:gd name="connsiteY1507" fmla="*/ 292404 h 566036"/>
              <a:gd name="connsiteX1508" fmla="*/ 1715885 w 2148797"/>
              <a:gd name="connsiteY1508" fmla="*/ 293070 h 566036"/>
              <a:gd name="connsiteX1509" fmla="*/ 1699884 w 2148797"/>
              <a:gd name="connsiteY1509" fmla="*/ 293166 h 566036"/>
              <a:gd name="connsiteX1510" fmla="*/ 1695787 w 2148797"/>
              <a:gd name="connsiteY1510" fmla="*/ 292594 h 566036"/>
              <a:gd name="connsiteX1511" fmla="*/ 1679405 w 2148797"/>
              <a:gd name="connsiteY1511" fmla="*/ 292499 h 566036"/>
              <a:gd name="connsiteX1512" fmla="*/ 1674642 w 2148797"/>
              <a:gd name="connsiteY1512" fmla="*/ 294785 h 566036"/>
              <a:gd name="connsiteX1513" fmla="*/ 1661974 w 2148797"/>
              <a:gd name="connsiteY1513" fmla="*/ 295166 h 566036"/>
              <a:gd name="connsiteX1514" fmla="*/ 1653687 w 2148797"/>
              <a:gd name="connsiteY1514" fmla="*/ 295833 h 566036"/>
              <a:gd name="connsiteX1515" fmla="*/ 1634065 w 2148797"/>
              <a:gd name="connsiteY1515" fmla="*/ 295452 h 566036"/>
              <a:gd name="connsiteX1516" fmla="*/ 1623302 w 2148797"/>
              <a:gd name="connsiteY1516" fmla="*/ 293546 h 566036"/>
              <a:gd name="connsiteX1517" fmla="*/ 1621302 w 2148797"/>
              <a:gd name="connsiteY1517" fmla="*/ 295356 h 566036"/>
              <a:gd name="connsiteX1518" fmla="*/ 1613110 w 2148797"/>
              <a:gd name="connsiteY1518" fmla="*/ 297166 h 566036"/>
              <a:gd name="connsiteX1519" fmla="*/ 1602824 w 2148797"/>
              <a:gd name="connsiteY1519" fmla="*/ 297166 h 566036"/>
              <a:gd name="connsiteX1520" fmla="*/ 1593775 w 2148797"/>
              <a:gd name="connsiteY1520" fmla="*/ 297166 h 566036"/>
              <a:gd name="connsiteX1521" fmla="*/ 1590918 w 2148797"/>
              <a:gd name="connsiteY1521" fmla="*/ 297261 h 566036"/>
              <a:gd name="connsiteX1522" fmla="*/ 1582821 w 2148797"/>
              <a:gd name="connsiteY1522" fmla="*/ 296975 h 566036"/>
              <a:gd name="connsiteX1523" fmla="*/ 1574916 w 2148797"/>
              <a:gd name="connsiteY1523" fmla="*/ 297928 h 566036"/>
              <a:gd name="connsiteX1524" fmla="*/ 1566819 w 2148797"/>
              <a:gd name="connsiteY1524" fmla="*/ 298881 h 566036"/>
              <a:gd name="connsiteX1525" fmla="*/ 1547864 w 2148797"/>
              <a:gd name="connsiteY1525" fmla="*/ 300404 h 566036"/>
              <a:gd name="connsiteX1526" fmla="*/ 1542150 w 2148797"/>
              <a:gd name="connsiteY1526" fmla="*/ 298690 h 566036"/>
              <a:gd name="connsiteX1527" fmla="*/ 1538053 w 2148797"/>
              <a:gd name="connsiteY1527" fmla="*/ 297452 h 566036"/>
              <a:gd name="connsiteX1528" fmla="*/ 1530910 w 2148797"/>
              <a:gd name="connsiteY1528" fmla="*/ 301452 h 566036"/>
              <a:gd name="connsiteX1529" fmla="*/ 1518337 w 2148797"/>
              <a:gd name="connsiteY1529" fmla="*/ 301548 h 566036"/>
              <a:gd name="connsiteX1530" fmla="*/ 1515098 w 2148797"/>
              <a:gd name="connsiteY1530" fmla="*/ 301262 h 566036"/>
              <a:gd name="connsiteX1531" fmla="*/ 1513479 w 2148797"/>
              <a:gd name="connsiteY1531" fmla="*/ 301071 h 566036"/>
              <a:gd name="connsiteX1532" fmla="*/ 1514908 w 2148797"/>
              <a:gd name="connsiteY1532" fmla="*/ 303548 h 566036"/>
              <a:gd name="connsiteX1533" fmla="*/ 1517194 w 2148797"/>
              <a:gd name="connsiteY1533" fmla="*/ 304596 h 566036"/>
              <a:gd name="connsiteX1534" fmla="*/ 1519670 w 2148797"/>
              <a:gd name="connsiteY1534" fmla="*/ 305643 h 566036"/>
              <a:gd name="connsiteX1535" fmla="*/ 1520528 w 2148797"/>
              <a:gd name="connsiteY1535" fmla="*/ 307453 h 566036"/>
              <a:gd name="connsiteX1536" fmla="*/ 1512050 w 2148797"/>
              <a:gd name="connsiteY1536" fmla="*/ 311644 h 566036"/>
              <a:gd name="connsiteX1537" fmla="*/ 1512812 w 2148797"/>
              <a:gd name="connsiteY1537" fmla="*/ 313358 h 566036"/>
              <a:gd name="connsiteX1538" fmla="*/ 1516241 w 2148797"/>
              <a:gd name="connsiteY1538" fmla="*/ 315264 h 566036"/>
              <a:gd name="connsiteX1539" fmla="*/ 1522051 w 2148797"/>
              <a:gd name="connsiteY1539" fmla="*/ 311263 h 566036"/>
              <a:gd name="connsiteX1540" fmla="*/ 1540054 w 2148797"/>
              <a:gd name="connsiteY1540" fmla="*/ 316787 h 566036"/>
              <a:gd name="connsiteX1541" fmla="*/ 1545674 w 2148797"/>
              <a:gd name="connsiteY1541" fmla="*/ 317169 h 566036"/>
              <a:gd name="connsiteX1542" fmla="*/ 1546817 w 2148797"/>
              <a:gd name="connsiteY1542" fmla="*/ 317264 h 566036"/>
              <a:gd name="connsiteX1543" fmla="*/ 1549960 w 2148797"/>
              <a:gd name="connsiteY1543" fmla="*/ 316978 h 566036"/>
              <a:gd name="connsiteX1544" fmla="*/ 1551769 w 2148797"/>
              <a:gd name="connsiteY1544" fmla="*/ 314311 h 566036"/>
              <a:gd name="connsiteX1545" fmla="*/ 1555389 w 2148797"/>
              <a:gd name="connsiteY1545" fmla="*/ 315549 h 566036"/>
              <a:gd name="connsiteX1546" fmla="*/ 1561390 w 2148797"/>
              <a:gd name="connsiteY1546" fmla="*/ 311263 h 566036"/>
              <a:gd name="connsiteX1547" fmla="*/ 1560818 w 2148797"/>
              <a:gd name="connsiteY1547" fmla="*/ 309453 h 566036"/>
              <a:gd name="connsiteX1548" fmla="*/ 1557199 w 2148797"/>
              <a:gd name="connsiteY1548" fmla="*/ 309453 h 566036"/>
              <a:gd name="connsiteX1549" fmla="*/ 1549769 w 2148797"/>
              <a:gd name="connsiteY1549" fmla="*/ 311073 h 566036"/>
              <a:gd name="connsiteX1550" fmla="*/ 1548722 w 2148797"/>
              <a:gd name="connsiteY1550" fmla="*/ 313644 h 566036"/>
              <a:gd name="connsiteX1551" fmla="*/ 1543864 w 2148797"/>
              <a:gd name="connsiteY1551" fmla="*/ 311358 h 566036"/>
              <a:gd name="connsiteX1552" fmla="*/ 1545388 w 2148797"/>
              <a:gd name="connsiteY1552" fmla="*/ 310310 h 566036"/>
              <a:gd name="connsiteX1553" fmla="*/ 1544340 w 2148797"/>
              <a:gd name="connsiteY1553" fmla="*/ 307739 h 566036"/>
              <a:gd name="connsiteX1554" fmla="*/ 1543197 w 2148797"/>
              <a:gd name="connsiteY1554" fmla="*/ 306977 h 566036"/>
              <a:gd name="connsiteX1555" fmla="*/ 1542054 w 2148797"/>
              <a:gd name="connsiteY1555" fmla="*/ 306881 h 566036"/>
              <a:gd name="connsiteX1556" fmla="*/ 1546626 w 2148797"/>
              <a:gd name="connsiteY1556" fmla="*/ 305739 h 566036"/>
              <a:gd name="connsiteX1557" fmla="*/ 1553103 w 2148797"/>
              <a:gd name="connsiteY1557" fmla="*/ 305358 h 566036"/>
              <a:gd name="connsiteX1558" fmla="*/ 1561961 w 2148797"/>
              <a:gd name="connsiteY1558" fmla="*/ 303833 h 566036"/>
              <a:gd name="connsiteX1559" fmla="*/ 1568724 w 2148797"/>
              <a:gd name="connsiteY1559" fmla="*/ 303833 h 566036"/>
              <a:gd name="connsiteX1560" fmla="*/ 1565676 w 2148797"/>
              <a:gd name="connsiteY1560" fmla="*/ 306500 h 566036"/>
              <a:gd name="connsiteX1561" fmla="*/ 1564628 w 2148797"/>
              <a:gd name="connsiteY1561" fmla="*/ 307739 h 566036"/>
              <a:gd name="connsiteX1562" fmla="*/ 1563676 w 2148797"/>
              <a:gd name="connsiteY1562" fmla="*/ 312406 h 566036"/>
              <a:gd name="connsiteX1563" fmla="*/ 1570343 w 2148797"/>
              <a:gd name="connsiteY1563" fmla="*/ 315168 h 566036"/>
              <a:gd name="connsiteX1564" fmla="*/ 1574630 w 2148797"/>
              <a:gd name="connsiteY1564" fmla="*/ 313454 h 566036"/>
              <a:gd name="connsiteX1565" fmla="*/ 1580535 w 2148797"/>
              <a:gd name="connsiteY1565" fmla="*/ 317550 h 566036"/>
              <a:gd name="connsiteX1566" fmla="*/ 1590346 w 2148797"/>
              <a:gd name="connsiteY1566" fmla="*/ 316978 h 566036"/>
              <a:gd name="connsiteX1567" fmla="*/ 1593394 w 2148797"/>
              <a:gd name="connsiteY1567" fmla="*/ 319931 h 566036"/>
              <a:gd name="connsiteX1568" fmla="*/ 1598251 w 2148797"/>
              <a:gd name="connsiteY1568" fmla="*/ 319835 h 566036"/>
              <a:gd name="connsiteX1569" fmla="*/ 1604062 w 2148797"/>
              <a:gd name="connsiteY1569" fmla="*/ 316121 h 566036"/>
              <a:gd name="connsiteX1570" fmla="*/ 1605967 w 2148797"/>
              <a:gd name="connsiteY1570" fmla="*/ 315740 h 566036"/>
              <a:gd name="connsiteX1571" fmla="*/ 1614539 w 2148797"/>
              <a:gd name="connsiteY1571" fmla="*/ 319359 h 566036"/>
              <a:gd name="connsiteX1572" fmla="*/ 1629398 w 2148797"/>
              <a:gd name="connsiteY1572" fmla="*/ 319931 h 566036"/>
              <a:gd name="connsiteX1573" fmla="*/ 1633399 w 2148797"/>
              <a:gd name="connsiteY1573" fmla="*/ 318026 h 566036"/>
              <a:gd name="connsiteX1574" fmla="*/ 1634351 w 2148797"/>
              <a:gd name="connsiteY1574" fmla="*/ 317550 h 566036"/>
              <a:gd name="connsiteX1575" fmla="*/ 1637876 w 2148797"/>
              <a:gd name="connsiteY1575" fmla="*/ 315835 h 566036"/>
              <a:gd name="connsiteX1576" fmla="*/ 1642448 w 2148797"/>
              <a:gd name="connsiteY1576" fmla="*/ 315740 h 566036"/>
              <a:gd name="connsiteX1577" fmla="*/ 1642734 w 2148797"/>
              <a:gd name="connsiteY1577" fmla="*/ 315644 h 566036"/>
              <a:gd name="connsiteX1578" fmla="*/ 1654258 w 2148797"/>
              <a:gd name="connsiteY1578" fmla="*/ 316692 h 566036"/>
              <a:gd name="connsiteX1579" fmla="*/ 1656164 w 2148797"/>
              <a:gd name="connsiteY1579" fmla="*/ 315264 h 566036"/>
              <a:gd name="connsiteX1580" fmla="*/ 1667022 w 2148797"/>
              <a:gd name="connsiteY1580" fmla="*/ 317835 h 566036"/>
              <a:gd name="connsiteX1581" fmla="*/ 1667118 w 2148797"/>
              <a:gd name="connsiteY1581" fmla="*/ 317740 h 566036"/>
              <a:gd name="connsiteX1582" fmla="*/ 1669308 w 2148797"/>
              <a:gd name="connsiteY1582" fmla="*/ 315930 h 566036"/>
              <a:gd name="connsiteX1583" fmla="*/ 1678642 w 2148797"/>
              <a:gd name="connsiteY1583" fmla="*/ 315264 h 566036"/>
              <a:gd name="connsiteX1584" fmla="*/ 1692263 w 2148797"/>
              <a:gd name="connsiteY1584" fmla="*/ 315644 h 566036"/>
              <a:gd name="connsiteX1585" fmla="*/ 1694550 w 2148797"/>
              <a:gd name="connsiteY1585" fmla="*/ 312216 h 566036"/>
              <a:gd name="connsiteX1586" fmla="*/ 1694644 w 2148797"/>
              <a:gd name="connsiteY1586" fmla="*/ 312406 h 566036"/>
              <a:gd name="connsiteX1587" fmla="*/ 1695502 w 2148797"/>
              <a:gd name="connsiteY1587" fmla="*/ 314883 h 566036"/>
              <a:gd name="connsiteX1588" fmla="*/ 1699598 w 2148797"/>
              <a:gd name="connsiteY1588" fmla="*/ 319645 h 566036"/>
              <a:gd name="connsiteX1589" fmla="*/ 1704265 w 2148797"/>
              <a:gd name="connsiteY1589" fmla="*/ 316502 h 566036"/>
              <a:gd name="connsiteX1590" fmla="*/ 1710361 w 2148797"/>
              <a:gd name="connsiteY1590" fmla="*/ 318026 h 566036"/>
              <a:gd name="connsiteX1591" fmla="*/ 1718171 w 2148797"/>
              <a:gd name="connsiteY1591" fmla="*/ 314787 h 566036"/>
              <a:gd name="connsiteX1592" fmla="*/ 1719981 w 2148797"/>
              <a:gd name="connsiteY1592" fmla="*/ 316883 h 566036"/>
              <a:gd name="connsiteX1593" fmla="*/ 1720838 w 2148797"/>
              <a:gd name="connsiteY1593" fmla="*/ 316787 h 566036"/>
              <a:gd name="connsiteX1594" fmla="*/ 1721505 w 2148797"/>
              <a:gd name="connsiteY1594" fmla="*/ 316692 h 566036"/>
              <a:gd name="connsiteX1595" fmla="*/ 1728268 w 2148797"/>
              <a:gd name="connsiteY1595" fmla="*/ 317169 h 566036"/>
              <a:gd name="connsiteX1596" fmla="*/ 1742651 w 2148797"/>
              <a:gd name="connsiteY1596" fmla="*/ 318121 h 566036"/>
              <a:gd name="connsiteX1597" fmla="*/ 1749413 w 2148797"/>
              <a:gd name="connsiteY1597" fmla="*/ 320598 h 566036"/>
              <a:gd name="connsiteX1598" fmla="*/ 1757890 w 2148797"/>
              <a:gd name="connsiteY1598" fmla="*/ 319359 h 566036"/>
              <a:gd name="connsiteX1599" fmla="*/ 1762748 w 2148797"/>
              <a:gd name="connsiteY1599" fmla="*/ 317931 h 566036"/>
              <a:gd name="connsiteX1600" fmla="*/ 1764177 w 2148797"/>
              <a:gd name="connsiteY1600" fmla="*/ 317550 h 566036"/>
              <a:gd name="connsiteX1601" fmla="*/ 1770844 w 2148797"/>
              <a:gd name="connsiteY1601" fmla="*/ 313644 h 566036"/>
              <a:gd name="connsiteX1602" fmla="*/ 1773512 w 2148797"/>
              <a:gd name="connsiteY1602" fmla="*/ 315835 h 566036"/>
              <a:gd name="connsiteX1603" fmla="*/ 1774369 w 2148797"/>
              <a:gd name="connsiteY1603" fmla="*/ 316597 h 566036"/>
              <a:gd name="connsiteX1604" fmla="*/ 1776845 w 2148797"/>
              <a:gd name="connsiteY1604" fmla="*/ 316311 h 566036"/>
              <a:gd name="connsiteX1605" fmla="*/ 1768749 w 2148797"/>
              <a:gd name="connsiteY1605" fmla="*/ 308882 h 566036"/>
              <a:gd name="connsiteX1606" fmla="*/ 1762368 w 2148797"/>
              <a:gd name="connsiteY1606" fmla="*/ 307548 h 566036"/>
              <a:gd name="connsiteX1607" fmla="*/ 1761225 w 2148797"/>
              <a:gd name="connsiteY1607" fmla="*/ 307262 h 566036"/>
              <a:gd name="connsiteX1608" fmla="*/ 1761796 w 2148797"/>
              <a:gd name="connsiteY1608" fmla="*/ 303833 h 566036"/>
              <a:gd name="connsiteX1609" fmla="*/ 1763129 w 2148797"/>
              <a:gd name="connsiteY1609" fmla="*/ 303548 h 566036"/>
              <a:gd name="connsiteX1610" fmla="*/ 1766939 w 2148797"/>
              <a:gd name="connsiteY1610" fmla="*/ 303452 h 566036"/>
              <a:gd name="connsiteX1611" fmla="*/ 1770940 w 2148797"/>
              <a:gd name="connsiteY1611" fmla="*/ 303452 h 566036"/>
              <a:gd name="connsiteX1612" fmla="*/ 1781131 w 2148797"/>
              <a:gd name="connsiteY1612" fmla="*/ 303643 h 566036"/>
              <a:gd name="connsiteX1613" fmla="*/ 1783608 w 2148797"/>
              <a:gd name="connsiteY1613" fmla="*/ 301833 h 566036"/>
              <a:gd name="connsiteX1614" fmla="*/ 1784846 w 2148797"/>
              <a:gd name="connsiteY1614" fmla="*/ 300976 h 566036"/>
              <a:gd name="connsiteX1615" fmla="*/ 1789133 w 2148797"/>
              <a:gd name="connsiteY1615" fmla="*/ 303452 h 566036"/>
              <a:gd name="connsiteX1616" fmla="*/ 1785513 w 2148797"/>
              <a:gd name="connsiteY1616" fmla="*/ 306596 h 566036"/>
              <a:gd name="connsiteX1617" fmla="*/ 1784846 w 2148797"/>
              <a:gd name="connsiteY1617" fmla="*/ 306405 h 566036"/>
              <a:gd name="connsiteX1618" fmla="*/ 1781418 w 2148797"/>
              <a:gd name="connsiteY1618" fmla="*/ 305834 h 566036"/>
              <a:gd name="connsiteX1619" fmla="*/ 1780179 w 2148797"/>
              <a:gd name="connsiteY1619" fmla="*/ 308406 h 566036"/>
              <a:gd name="connsiteX1620" fmla="*/ 1784275 w 2148797"/>
              <a:gd name="connsiteY1620" fmla="*/ 314311 h 566036"/>
              <a:gd name="connsiteX1621" fmla="*/ 1790561 w 2148797"/>
              <a:gd name="connsiteY1621" fmla="*/ 315168 h 566036"/>
              <a:gd name="connsiteX1622" fmla="*/ 1791895 w 2148797"/>
              <a:gd name="connsiteY1622" fmla="*/ 314311 h 566036"/>
              <a:gd name="connsiteX1623" fmla="*/ 1800277 w 2148797"/>
              <a:gd name="connsiteY1623" fmla="*/ 311835 h 566036"/>
              <a:gd name="connsiteX1624" fmla="*/ 1802277 w 2148797"/>
              <a:gd name="connsiteY1624" fmla="*/ 309929 h 566036"/>
              <a:gd name="connsiteX1625" fmla="*/ 1802658 w 2148797"/>
              <a:gd name="connsiteY1625" fmla="*/ 309644 h 566036"/>
              <a:gd name="connsiteX1626" fmla="*/ 1804753 w 2148797"/>
              <a:gd name="connsiteY1626" fmla="*/ 310882 h 566036"/>
              <a:gd name="connsiteX1627" fmla="*/ 1804849 w 2148797"/>
              <a:gd name="connsiteY1627" fmla="*/ 314216 h 566036"/>
              <a:gd name="connsiteX1628" fmla="*/ 1807992 w 2148797"/>
              <a:gd name="connsiteY1628" fmla="*/ 315168 h 566036"/>
              <a:gd name="connsiteX1629" fmla="*/ 1808564 w 2148797"/>
              <a:gd name="connsiteY1629" fmla="*/ 313835 h 566036"/>
              <a:gd name="connsiteX1630" fmla="*/ 1810849 w 2148797"/>
              <a:gd name="connsiteY1630" fmla="*/ 312120 h 566036"/>
              <a:gd name="connsiteX1631" fmla="*/ 1813517 w 2148797"/>
              <a:gd name="connsiteY1631" fmla="*/ 313549 h 566036"/>
              <a:gd name="connsiteX1632" fmla="*/ 1814660 w 2148797"/>
              <a:gd name="connsiteY1632" fmla="*/ 315835 h 566036"/>
              <a:gd name="connsiteX1633" fmla="*/ 1818375 w 2148797"/>
              <a:gd name="connsiteY1633" fmla="*/ 315549 h 566036"/>
              <a:gd name="connsiteX1634" fmla="*/ 1823042 w 2148797"/>
              <a:gd name="connsiteY1634" fmla="*/ 316025 h 566036"/>
              <a:gd name="connsiteX1635" fmla="*/ 1838472 w 2148797"/>
              <a:gd name="connsiteY1635" fmla="*/ 316121 h 566036"/>
              <a:gd name="connsiteX1636" fmla="*/ 1843425 w 2148797"/>
              <a:gd name="connsiteY1636" fmla="*/ 316025 h 566036"/>
              <a:gd name="connsiteX1637" fmla="*/ 1854188 w 2148797"/>
              <a:gd name="connsiteY1637" fmla="*/ 313073 h 566036"/>
              <a:gd name="connsiteX1638" fmla="*/ 1855046 w 2148797"/>
              <a:gd name="connsiteY1638" fmla="*/ 313168 h 566036"/>
              <a:gd name="connsiteX1639" fmla="*/ 1859617 w 2148797"/>
              <a:gd name="connsiteY1639" fmla="*/ 313930 h 566036"/>
              <a:gd name="connsiteX1640" fmla="*/ 1874191 w 2148797"/>
              <a:gd name="connsiteY1640" fmla="*/ 314406 h 566036"/>
              <a:gd name="connsiteX1641" fmla="*/ 1876668 w 2148797"/>
              <a:gd name="connsiteY1641" fmla="*/ 314692 h 566036"/>
              <a:gd name="connsiteX1642" fmla="*/ 1879810 w 2148797"/>
              <a:gd name="connsiteY1642" fmla="*/ 311644 h 566036"/>
              <a:gd name="connsiteX1643" fmla="*/ 1872286 w 2148797"/>
              <a:gd name="connsiteY1643" fmla="*/ 307358 h 566036"/>
              <a:gd name="connsiteX1644" fmla="*/ 1876286 w 2148797"/>
              <a:gd name="connsiteY1644" fmla="*/ 302310 h 566036"/>
              <a:gd name="connsiteX1645" fmla="*/ 1885621 w 2148797"/>
              <a:gd name="connsiteY1645" fmla="*/ 304786 h 566036"/>
              <a:gd name="connsiteX1646" fmla="*/ 1889335 w 2148797"/>
              <a:gd name="connsiteY1646" fmla="*/ 303929 h 566036"/>
              <a:gd name="connsiteX1647" fmla="*/ 1900575 w 2148797"/>
              <a:gd name="connsiteY1647" fmla="*/ 304119 h 566036"/>
              <a:gd name="connsiteX1648" fmla="*/ 1901242 w 2148797"/>
              <a:gd name="connsiteY1648" fmla="*/ 305834 h 566036"/>
              <a:gd name="connsiteX1649" fmla="*/ 1901147 w 2148797"/>
              <a:gd name="connsiteY1649" fmla="*/ 306405 h 566036"/>
              <a:gd name="connsiteX1650" fmla="*/ 1896098 w 2148797"/>
              <a:gd name="connsiteY1650" fmla="*/ 309644 h 566036"/>
              <a:gd name="connsiteX1651" fmla="*/ 1885906 w 2148797"/>
              <a:gd name="connsiteY1651" fmla="*/ 310406 h 566036"/>
              <a:gd name="connsiteX1652" fmla="*/ 1889907 w 2148797"/>
              <a:gd name="connsiteY1652" fmla="*/ 315073 h 566036"/>
              <a:gd name="connsiteX1653" fmla="*/ 1893241 w 2148797"/>
              <a:gd name="connsiteY1653" fmla="*/ 315168 h 566036"/>
              <a:gd name="connsiteX1654" fmla="*/ 1901337 w 2148797"/>
              <a:gd name="connsiteY1654" fmla="*/ 315359 h 566036"/>
              <a:gd name="connsiteX1655" fmla="*/ 1919339 w 2148797"/>
              <a:gd name="connsiteY1655" fmla="*/ 316216 h 566036"/>
              <a:gd name="connsiteX1656" fmla="*/ 1925149 w 2148797"/>
              <a:gd name="connsiteY1656" fmla="*/ 317835 h 566036"/>
              <a:gd name="connsiteX1657" fmla="*/ 1925912 w 2148797"/>
              <a:gd name="connsiteY1657" fmla="*/ 318692 h 566036"/>
              <a:gd name="connsiteX1658" fmla="*/ 1930103 w 2148797"/>
              <a:gd name="connsiteY1658" fmla="*/ 318407 h 566036"/>
              <a:gd name="connsiteX1659" fmla="*/ 1935246 w 2148797"/>
              <a:gd name="connsiteY1659" fmla="*/ 315835 h 566036"/>
              <a:gd name="connsiteX1660" fmla="*/ 1940294 w 2148797"/>
              <a:gd name="connsiteY1660" fmla="*/ 318978 h 566036"/>
              <a:gd name="connsiteX1661" fmla="*/ 1943056 w 2148797"/>
              <a:gd name="connsiteY1661" fmla="*/ 314883 h 566036"/>
              <a:gd name="connsiteX1662" fmla="*/ 1946771 w 2148797"/>
              <a:gd name="connsiteY1662" fmla="*/ 313644 h 566036"/>
              <a:gd name="connsiteX1663" fmla="*/ 1957153 w 2148797"/>
              <a:gd name="connsiteY1663" fmla="*/ 320121 h 566036"/>
              <a:gd name="connsiteX1664" fmla="*/ 1962106 w 2148797"/>
              <a:gd name="connsiteY1664" fmla="*/ 320598 h 566036"/>
              <a:gd name="connsiteX1665" fmla="*/ 1967060 w 2148797"/>
              <a:gd name="connsiteY1665" fmla="*/ 321074 h 566036"/>
              <a:gd name="connsiteX1666" fmla="*/ 1979251 w 2148797"/>
              <a:gd name="connsiteY1666" fmla="*/ 320598 h 566036"/>
              <a:gd name="connsiteX1667" fmla="*/ 1980394 w 2148797"/>
              <a:gd name="connsiteY1667" fmla="*/ 320883 h 566036"/>
              <a:gd name="connsiteX1668" fmla="*/ 1982776 w 2148797"/>
              <a:gd name="connsiteY1668" fmla="*/ 321550 h 566036"/>
              <a:gd name="connsiteX1669" fmla="*/ 1988967 w 2148797"/>
              <a:gd name="connsiteY1669" fmla="*/ 320788 h 566036"/>
              <a:gd name="connsiteX1670" fmla="*/ 1997540 w 2148797"/>
              <a:gd name="connsiteY1670" fmla="*/ 324884 h 566036"/>
              <a:gd name="connsiteX1671" fmla="*/ 1996682 w 2148797"/>
              <a:gd name="connsiteY1671" fmla="*/ 328789 h 566036"/>
              <a:gd name="connsiteX1672" fmla="*/ 1996015 w 2148797"/>
              <a:gd name="connsiteY1672" fmla="*/ 332027 h 566036"/>
              <a:gd name="connsiteX1673" fmla="*/ 2005540 w 2148797"/>
              <a:gd name="connsiteY1673" fmla="*/ 333456 h 566036"/>
              <a:gd name="connsiteX1674" fmla="*/ 2008208 w 2148797"/>
              <a:gd name="connsiteY1674" fmla="*/ 331075 h 566036"/>
              <a:gd name="connsiteX1675" fmla="*/ 2008589 w 2148797"/>
              <a:gd name="connsiteY1675" fmla="*/ 330694 h 566036"/>
              <a:gd name="connsiteX1676" fmla="*/ 2012017 w 2148797"/>
              <a:gd name="connsiteY1676" fmla="*/ 334218 h 566036"/>
              <a:gd name="connsiteX1677" fmla="*/ 1998016 w 2148797"/>
              <a:gd name="connsiteY1677" fmla="*/ 343362 h 566036"/>
              <a:gd name="connsiteX1678" fmla="*/ 1989729 w 2148797"/>
              <a:gd name="connsiteY1678" fmla="*/ 343458 h 566036"/>
              <a:gd name="connsiteX1679" fmla="*/ 1980776 w 2148797"/>
              <a:gd name="connsiteY1679" fmla="*/ 350887 h 566036"/>
              <a:gd name="connsiteX1680" fmla="*/ 1980204 w 2148797"/>
              <a:gd name="connsiteY1680" fmla="*/ 352221 h 566036"/>
              <a:gd name="connsiteX1681" fmla="*/ 1976203 w 2148797"/>
              <a:gd name="connsiteY1681" fmla="*/ 350982 h 566036"/>
              <a:gd name="connsiteX1682" fmla="*/ 1975918 w 2148797"/>
              <a:gd name="connsiteY1682" fmla="*/ 350887 h 566036"/>
              <a:gd name="connsiteX1683" fmla="*/ 1971155 w 2148797"/>
              <a:gd name="connsiteY1683" fmla="*/ 350030 h 566036"/>
              <a:gd name="connsiteX1684" fmla="*/ 1971822 w 2148797"/>
              <a:gd name="connsiteY1684" fmla="*/ 344029 h 566036"/>
              <a:gd name="connsiteX1685" fmla="*/ 1970298 w 2148797"/>
              <a:gd name="connsiteY1685" fmla="*/ 344600 h 566036"/>
              <a:gd name="connsiteX1686" fmla="*/ 1969250 w 2148797"/>
              <a:gd name="connsiteY1686" fmla="*/ 344981 h 566036"/>
              <a:gd name="connsiteX1687" fmla="*/ 1965726 w 2148797"/>
              <a:gd name="connsiteY1687" fmla="*/ 345934 h 566036"/>
              <a:gd name="connsiteX1688" fmla="*/ 1961440 w 2148797"/>
              <a:gd name="connsiteY1688" fmla="*/ 349173 h 566036"/>
              <a:gd name="connsiteX1689" fmla="*/ 1960583 w 2148797"/>
              <a:gd name="connsiteY1689" fmla="*/ 348506 h 566036"/>
              <a:gd name="connsiteX1690" fmla="*/ 1958678 w 2148797"/>
              <a:gd name="connsiteY1690" fmla="*/ 347077 h 566036"/>
              <a:gd name="connsiteX1691" fmla="*/ 1956106 w 2148797"/>
              <a:gd name="connsiteY1691" fmla="*/ 351363 h 566036"/>
              <a:gd name="connsiteX1692" fmla="*/ 1958773 w 2148797"/>
              <a:gd name="connsiteY1692" fmla="*/ 351744 h 566036"/>
              <a:gd name="connsiteX1693" fmla="*/ 1963916 w 2148797"/>
              <a:gd name="connsiteY1693" fmla="*/ 352411 h 566036"/>
              <a:gd name="connsiteX1694" fmla="*/ 1959630 w 2148797"/>
              <a:gd name="connsiteY1694" fmla="*/ 360888 h 566036"/>
              <a:gd name="connsiteX1695" fmla="*/ 1961916 w 2148797"/>
              <a:gd name="connsiteY1695" fmla="*/ 361936 h 566036"/>
              <a:gd name="connsiteX1696" fmla="*/ 1966202 w 2148797"/>
              <a:gd name="connsiteY1696" fmla="*/ 360507 h 566036"/>
              <a:gd name="connsiteX1697" fmla="*/ 1969822 w 2148797"/>
              <a:gd name="connsiteY1697" fmla="*/ 357554 h 566036"/>
              <a:gd name="connsiteX1698" fmla="*/ 1970203 w 2148797"/>
              <a:gd name="connsiteY1698" fmla="*/ 357269 h 566036"/>
              <a:gd name="connsiteX1699" fmla="*/ 1968774 w 2148797"/>
              <a:gd name="connsiteY1699" fmla="*/ 354697 h 566036"/>
              <a:gd name="connsiteX1700" fmla="*/ 1965821 w 2148797"/>
              <a:gd name="connsiteY1700" fmla="*/ 352411 h 566036"/>
              <a:gd name="connsiteX1701" fmla="*/ 1969536 w 2148797"/>
              <a:gd name="connsiteY1701" fmla="*/ 352411 h 566036"/>
              <a:gd name="connsiteX1702" fmla="*/ 1976109 w 2148797"/>
              <a:gd name="connsiteY1702" fmla="*/ 355554 h 566036"/>
              <a:gd name="connsiteX1703" fmla="*/ 1979823 w 2148797"/>
              <a:gd name="connsiteY1703" fmla="*/ 358602 h 566036"/>
              <a:gd name="connsiteX1704" fmla="*/ 1986586 w 2148797"/>
              <a:gd name="connsiteY1704" fmla="*/ 361460 h 566036"/>
              <a:gd name="connsiteX1705" fmla="*/ 1982490 w 2148797"/>
              <a:gd name="connsiteY1705" fmla="*/ 367079 h 566036"/>
              <a:gd name="connsiteX1706" fmla="*/ 1981156 w 2148797"/>
              <a:gd name="connsiteY1706" fmla="*/ 370699 h 566036"/>
              <a:gd name="connsiteX1707" fmla="*/ 1983062 w 2148797"/>
              <a:gd name="connsiteY1707" fmla="*/ 372890 h 566036"/>
              <a:gd name="connsiteX1708" fmla="*/ 1985252 w 2148797"/>
              <a:gd name="connsiteY1708" fmla="*/ 375366 h 566036"/>
              <a:gd name="connsiteX1709" fmla="*/ 1989062 w 2148797"/>
              <a:gd name="connsiteY1709" fmla="*/ 382319 h 566036"/>
              <a:gd name="connsiteX1710" fmla="*/ 1987538 w 2148797"/>
              <a:gd name="connsiteY1710" fmla="*/ 383272 h 566036"/>
              <a:gd name="connsiteX1711" fmla="*/ 1983919 w 2148797"/>
              <a:gd name="connsiteY1711" fmla="*/ 384225 h 566036"/>
              <a:gd name="connsiteX1712" fmla="*/ 1971727 w 2148797"/>
              <a:gd name="connsiteY1712" fmla="*/ 383081 h 566036"/>
              <a:gd name="connsiteX1713" fmla="*/ 1970489 w 2148797"/>
              <a:gd name="connsiteY1713" fmla="*/ 382891 h 566036"/>
              <a:gd name="connsiteX1714" fmla="*/ 1969748 w 2148797"/>
              <a:gd name="connsiteY1714" fmla="*/ 379813 h 566036"/>
              <a:gd name="connsiteX1715" fmla="*/ 1973251 w 2148797"/>
              <a:gd name="connsiteY1715" fmla="*/ 375842 h 566036"/>
              <a:gd name="connsiteX1716" fmla="*/ 1973251 w 2148797"/>
              <a:gd name="connsiteY1716" fmla="*/ 374033 h 566036"/>
              <a:gd name="connsiteX1717" fmla="*/ 1973251 w 2148797"/>
              <a:gd name="connsiteY1717" fmla="*/ 372318 h 566036"/>
              <a:gd name="connsiteX1718" fmla="*/ 1968773 w 2148797"/>
              <a:gd name="connsiteY1718" fmla="*/ 375761 h 566036"/>
              <a:gd name="connsiteX1719" fmla="*/ 1967440 w 2148797"/>
              <a:gd name="connsiteY1719" fmla="*/ 370223 h 566036"/>
              <a:gd name="connsiteX1720" fmla="*/ 1966584 w 2148797"/>
              <a:gd name="connsiteY1720" fmla="*/ 370985 h 566036"/>
              <a:gd name="connsiteX1721" fmla="*/ 1962297 w 2148797"/>
              <a:gd name="connsiteY1721" fmla="*/ 374795 h 566036"/>
              <a:gd name="connsiteX1722" fmla="*/ 1955249 w 2148797"/>
              <a:gd name="connsiteY1722" fmla="*/ 373461 h 566036"/>
              <a:gd name="connsiteX1723" fmla="*/ 1951534 w 2148797"/>
              <a:gd name="connsiteY1723" fmla="*/ 370699 h 566036"/>
              <a:gd name="connsiteX1724" fmla="*/ 1948295 w 2148797"/>
              <a:gd name="connsiteY1724" fmla="*/ 371461 h 566036"/>
              <a:gd name="connsiteX1725" fmla="*/ 1948390 w 2148797"/>
              <a:gd name="connsiteY1725" fmla="*/ 374128 h 566036"/>
              <a:gd name="connsiteX1726" fmla="*/ 1953915 w 2148797"/>
              <a:gd name="connsiteY1726" fmla="*/ 375081 h 566036"/>
              <a:gd name="connsiteX1727" fmla="*/ 1965301 w 2148797"/>
              <a:gd name="connsiteY1727" fmla="*/ 378430 h 566036"/>
              <a:gd name="connsiteX1728" fmla="*/ 1958011 w 2148797"/>
              <a:gd name="connsiteY1728" fmla="*/ 384034 h 566036"/>
              <a:gd name="connsiteX1729" fmla="*/ 1952677 w 2148797"/>
              <a:gd name="connsiteY1729" fmla="*/ 385272 h 566036"/>
              <a:gd name="connsiteX1730" fmla="*/ 1952201 w 2148797"/>
              <a:gd name="connsiteY1730" fmla="*/ 385367 h 566036"/>
              <a:gd name="connsiteX1731" fmla="*/ 1950105 w 2148797"/>
              <a:gd name="connsiteY1731" fmla="*/ 377843 h 566036"/>
              <a:gd name="connsiteX1732" fmla="*/ 1944390 w 2148797"/>
              <a:gd name="connsiteY1732" fmla="*/ 376890 h 566036"/>
              <a:gd name="connsiteX1733" fmla="*/ 1944009 w 2148797"/>
              <a:gd name="connsiteY1733" fmla="*/ 376795 h 566036"/>
              <a:gd name="connsiteX1734" fmla="*/ 1944676 w 2148797"/>
              <a:gd name="connsiteY1734" fmla="*/ 372794 h 566036"/>
              <a:gd name="connsiteX1735" fmla="*/ 1945247 w 2148797"/>
              <a:gd name="connsiteY1735" fmla="*/ 371080 h 566036"/>
              <a:gd name="connsiteX1736" fmla="*/ 1943914 w 2148797"/>
              <a:gd name="connsiteY1736" fmla="*/ 368604 h 566036"/>
              <a:gd name="connsiteX1737" fmla="*/ 1940580 w 2148797"/>
              <a:gd name="connsiteY1737" fmla="*/ 369270 h 566036"/>
              <a:gd name="connsiteX1738" fmla="*/ 1940294 w 2148797"/>
              <a:gd name="connsiteY1738" fmla="*/ 369366 h 566036"/>
              <a:gd name="connsiteX1739" fmla="*/ 1938294 w 2148797"/>
              <a:gd name="connsiteY1739" fmla="*/ 378319 h 566036"/>
              <a:gd name="connsiteX1740" fmla="*/ 1932008 w 2148797"/>
              <a:gd name="connsiteY1740" fmla="*/ 371747 h 566036"/>
              <a:gd name="connsiteX1741" fmla="*/ 1925245 w 2148797"/>
              <a:gd name="connsiteY1741" fmla="*/ 373461 h 566036"/>
              <a:gd name="connsiteX1742" fmla="*/ 1923530 w 2148797"/>
              <a:gd name="connsiteY1742" fmla="*/ 373842 h 566036"/>
              <a:gd name="connsiteX1743" fmla="*/ 1920006 w 2148797"/>
              <a:gd name="connsiteY1743" fmla="*/ 373366 h 566036"/>
              <a:gd name="connsiteX1744" fmla="*/ 1918006 w 2148797"/>
              <a:gd name="connsiteY1744" fmla="*/ 375842 h 566036"/>
              <a:gd name="connsiteX1745" fmla="*/ 1918768 w 2148797"/>
              <a:gd name="connsiteY1745" fmla="*/ 376795 h 566036"/>
              <a:gd name="connsiteX1746" fmla="*/ 1919053 w 2148797"/>
              <a:gd name="connsiteY1746" fmla="*/ 377176 h 566036"/>
              <a:gd name="connsiteX1747" fmla="*/ 1924578 w 2148797"/>
              <a:gd name="connsiteY1747" fmla="*/ 380605 h 566036"/>
              <a:gd name="connsiteX1748" fmla="*/ 1925912 w 2148797"/>
              <a:gd name="connsiteY1748" fmla="*/ 390511 h 566036"/>
              <a:gd name="connsiteX1749" fmla="*/ 1914958 w 2148797"/>
              <a:gd name="connsiteY1749" fmla="*/ 380510 h 566036"/>
              <a:gd name="connsiteX1750" fmla="*/ 1911053 w 2148797"/>
              <a:gd name="connsiteY1750" fmla="*/ 379748 h 566036"/>
              <a:gd name="connsiteX1751" fmla="*/ 1904004 w 2148797"/>
              <a:gd name="connsiteY1751" fmla="*/ 378319 h 566036"/>
              <a:gd name="connsiteX1752" fmla="*/ 1906576 w 2148797"/>
              <a:gd name="connsiteY1752" fmla="*/ 374223 h 566036"/>
              <a:gd name="connsiteX1753" fmla="*/ 1905528 w 2148797"/>
              <a:gd name="connsiteY1753" fmla="*/ 374509 h 566036"/>
              <a:gd name="connsiteX1754" fmla="*/ 1901718 w 2148797"/>
              <a:gd name="connsiteY1754" fmla="*/ 376985 h 566036"/>
              <a:gd name="connsiteX1755" fmla="*/ 1904290 w 2148797"/>
              <a:gd name="connsiteY1755" fmla="*/ 383177 h 566036"/>
              <a:gd name="connsiteX1756" fmla="*/ 1908385 w 2148797"/>
              <a:gd name="connsiteY1756" fmla="*/ 385082 h 566036"/>
              <a:gd name="connsiteX1757" fmla="*/ 1913434 w 2148797"/>
              <a:gd name="connsiteY1757" fmla="*/ 388892 h 566036"/>
              <a:gd name="connsiteX1758" fmla="*/ 1912196 w 2148797"/>
              <a:gd name="connsiteY1758" fmla="*/ 389463 h 566036"/>
              <a:gd name="connsiteX1759" fmla="*/ 1908100 w 2148797"/>
              <a:gd name="connsiteY1759" fmla="*/ 391464 h 566036"/>
              <a:gd name="connsiteX1760" fmla="*/ 1897146 w 2148797"/>
              <a:gd name="connsiteY1760" fmla="*/ 389558 h 566036"/>
              <a:gd name="connsiteX1761" fmla="*/ 1888764 w 2148797"/>
              <a:gd name="connsiteY1761" fmla="*/ 389654 h 566036"/>
              <a:gd name="connsiteX1762" fmla="*/ 1886764 w 2148797"/>
              <a:gd name="connsiteY1762" fmla="*/ 386034 h 566036"/>
              <a:gd name="connsiteX1763" fmla="*/ 1884668 w 2148797"/>
              <a:gd name="connsiteY1763" fmla="*/ 391368 h 566036"/>
              <a:gd name="connsiteX1764" fmla="*/ 1884001 w 2148797"/>
              <a:gd name="connsiteY1764" fmla="*/ 391559 h 566036"/>
              <a:gd name="connsiteX1765" fmla="*/ 1879144 w 2148797"/>
              <a:gd name="connsiteY1765" fmla="*/ 392511 h 566036"/>
              <a:gd name="connsiteX1766" fmla="*/ 1863808 w 2148797"/>
              <a:gd name="connsiteY1766" fmla="*/ 390511 h 566036"/>
              <a:gd name="connsiteX1767" fmla="*/ 1843139 w 2148797"/>
              <a:gd name="connsiteY1767" fmla="*/ 393845 h 566036"/>
              <a:gd name="connsiteX1768" fmla="*/ 1838758 w 2148797"/>
              <a:gd name="connsiteY1768" fmla="*/ 390321 h 566036"/>
              <a:gd name="connsiteX1769" fmla="*/ 1831805 w 2148797"/>
              <a:gd name="connsiteY1769" fmla="*/ 390797 h 566036"/>
              <a:gd name="connsiteX1770" fmla="*/ 1824185 w 2148797"/>
              <a:gd name="connsiteY1770" fmla="*/ 394226 h 566036"/>
              <a:gd name="connsiteX1771" fmla="*/ 1817422 w 2148797"/>
              <a:gd name="connsiteY1771" fmla="*/ 392797 h 566036"/>
              <a:gd name="connsiteX1772" fmla="*/ 1808278 w 2148797"/>
              <a:gd name="connsiteY1772" fmla="*/ 391940 h 566036"/>
              <a:gd name="connsiteX1773" fmla="*/ 1799610 w 2148797"/>
              <a:gd name="connsiteY1773" fmla="*/ 394226 h 566036"/>
              <a:gd name="connsiteX1774" fmla="*/ 1798943 w 2148797"/>
              <a:gd name="connsiteY1774" fmla="*/ 392987 h 566036"/>
              <a:gd name="connsiteX1775" fmla="*/ 1798276 w 2148797"/>
              <a:gd name="connsiteY1775" fmla="*/ 391844 h 566036"/>
              <a:gd name="connsiteX1776" fmla="*/ 1796467 w 2148797"/>
              <a:gd name="connsiteY1776" fmla="*/ 391559 h 566036"/>
              <a:gd name="connsiteX1777" fmla="*/ 1801039 w 2148797"/>
              <a:gd name="connsiteY1777" fmla="*/ 398226 h 566036"/>
              <a:gd name="connsiteX1778" fmla="*/ 1814755 w 2148797"/>
              <a:gd name="connsiteY1778" fmla="*/ 401274 h 566036"/>
              <a:gd name="connsiteX1779" fmla="*/ 1813802 w 2148797"/>
              <a:gd name="connsiteY1779" fmla="*/ 404132 h 566036"/>
              <a:gd name="connsiteX1780" fmla="*/ 1802753 w 2148797"/>
              <a:gd name="connsiteY1780" fmla="*/ 402417 h 566036"/>
              <a:gd name="connsiteX1781" fmla="*/ 1795419 w 2148797"/>
              <a:gd name="connsiteY1781" fmla="*/ 403179 h 566036"/>
              <a:gd name="connsiteX1782" fmla="*/ 1792371 w 2148797"/>
              <a:gd name="connsiteY1782" fmla="*/ 401465 h 566036"/>
              <a:gd name="connsiteX1783" fmla="*/ 1788751 w 2148797"/>
              <a:gd name="connsiteY1783" fmla="*/ 408132 h 566036"/>
              <a:gd name="connsiteX1784" fmla="*/ 1792657 w 2148797"/>
              <a:gd name="connsiteY1784" fmla="*/ 409942 h 566036"/>
              <a:gd name="connsiteX1785" fmla="*/ 1792657 w 2148797"/>
              <a:gd name="connsiteY1785" fmla="*/ 409561 h 566036"/>
              <a:gd name="connsiteX1786" fmla="*/ 1793324 w 2148797"/>
              <a:gd name="connsiteY1786" fmla="*/ 403370 h 566036"/>
              <a:gd name="connsiteX1787" fmla="*/ 1806087 w 2148797"/>
              <a:gd name="connsiteY1787" fmla="*/ 407846 h 566036"/>
              <a:gd name="connsiteX1788" fmla="*/ 1814850 w 2148797"/>
              <a:gd name="connsiteY1788" fmla="*/ 409180 h 566036"/>
              <a:gd name="connsiteX1789" fmla="*/ 1820374 w 2148797"/>
              <a:gd name="connsiteY1789" fmla="*/ 404227 h 566036"/>
              <a:gd name="connsiteX1790" fmla="*/ 1820089 w 2148797"/>
              <a:gd name="connsiteY1790" fmla="*/ 404227 h 566036"/>
              <a:gd name="connsiteX1791" fmla="*/ 1818851 w 2148797"/>
              <a:gd name="connsiteY1791" fmla="*/ 404132 h 566036"/>
              <a:gd name="connsiteX1792" fmla="*/ 1823803 w 2148797"/>
              <a:gd name="connsiteY1792" fmla="*/ 398607 h 566036"/>
              <a:gd name="connsiteX1793" fmla="*/ 1829043 w 2148797"/>
              <a:gd name="connsiteY1793" fmla="*/ 397941 h 566036"/>
              <a:gd name="connsiteX1794" fmla="*/ 1837519 w 2148797"/>
              <a:gd name="connsiteY1794" fmla="*/ 396702 h 566036"/>
              <a:gd name="connsiteX1795" fmla="*/ 1843615 w 2148797"/>
              <a:gd name="connsiteY1795" fmla="*/ 397845 h 566036"/>
              <a:gd name="connsiteX1796" fmla="*/ 1849616 w 2148797"/>
              <a:gd name="connsiteY1796" fmla="*/ 396988 h 566036"/>
              <a:gd name="connsiteX1797" fmla="*/ 1853903 w 2148797"/>
              <a:gd name="connsiteY1797" fmla="*/ 396226 h 566036"/>
              <a:gd name="connsiteX1798" fmla="*/ 1857427 w 2148797"/>
              <a:gd name="connsiteY1798" fmla="*/ 398036 h 566036"/>
              <a:gd name="connsiteX1799" fmla="*/ 1872476 w 2148797"/>
              <a:gd name="connsiteY1799" fmla="*/ 401179 h 566036"/>
              <a:gd name="connsiteX1800" fmla="*/ 1872953 w 2148797"/>
              <a:gd name="connsiteY1800" fmla="*/ 405084 h 566036"/>
              <a:gd name="connsiteX1801" fmla="*/ 1872953 w 2148797"/>
              <a:gd name="connsiteY1801" fmla="*/ 405370 h 566036"/>
              <a:gd name="connsiteX1802" fmla="*/ 1876096 w 2148797"/>
              <a:gd name="connsiteY1802" fmla="*/ 404037 h 566036"/>
              <a:gd name="connsiteX1803" fmla="*/ 1872381 w 2148797"/>
              <a:gd name="connsiteY1803" fmla="*/ 398512 h 566036"/>
              <a:gd name="connsiteX1804" fmla="*/ 1879620 w 2148797"/>
              <a:gd name="connsiteY1804" fmla="*/ 399465 h 566036"/>
              <a:gd name="connsiteX1805" fmla="*/ 1883906 w 2148797"/>
              <a:gd name="connsiteY1805" fmla="*/ 395845 h 566036"/>
              <a:gd name="connsiteX1806" fmla="*/ 1884383 w 2148797"/>
              <a:gd name="connsiteY1806" fmla="*/ 395464 h 566036"/>
              <a:gd name="connsiteX1807" fmla="*/ 1889907 w 2148797"/>
              <a:gd name="connsiteY1807" fmla="*/ 398512 h 566036"/>
              <a:gd name="connsiteX1808" fmla="*/ 1896289 w 2148797"/>
              <a:gd name="connsiteY1808" fmla="*/ 398131 h 566036"/>
              <a:gd name="connsiteX1809" fmla="*/ 1900670 w 2148797"/>
              <a:gd name="connsiteY1809" fmla="*/ 400036 h 566036"/>
              <a:gd name="connsiteX1810" fmla="*/ 1909719 w 2148797"/>
              <a:gd name="connsiteY1810" fmla="*/ 400989 h 566036"/>
              <a:gd name="connsiteX1811" fmla="*/ 1912291 w 2148797"/>
              <a:gd name="connsiteY1811" fmla="*/ 400131 h 566036"/>
              <a:gd name="connsiteX1812" fmla="*/ 1913719 w 2148797"/>
              <a:gd name="connsiteY1812" fmla="*/ 399655 h 566036"/>
              <a:gd name="connsiteX1813" fmla="*/ 1918482 w 2148797"/>
              <a:gd name="connsiteY1813" fmla="*/ 397941 h 566036"/>
              <a:gd name="connsiteX1814" fmla="*/ 1925149 w 2148797"/>
              <a:gd name="connsiteY1814" fmla="*/ 400798 h 566036"/>
              <a:gd name="connsiteX1815" fmla="*/ 1934865 w 2148797"/>
              <a:gd name="connsiteY1815" fmla="*/ 399179 h 566036"/>
              <a:gd name="connsiteX1816" fmla="*/ 1944485 w 2148797"/>
              <a:gd name="connsiteY1816" fmla="*/ 399465 h 566036"/>
              <a:gd name="connsiteX1817" fmla="*/ 1946485 w 2148797"/>
              <a:gd name="connsiteY1817" fmla="*/ 400417 h 566036"/>
              <a:gd name="connsiteX1818" fmla="*/ 1949724 w 2148797"/>
              <a:gd name="connsiteY1818" fmla="*/ 401846 h 566036"/>
              <a:gd name="connsiteX1819" fmla="*/ 1951915 w 2148797"/>
              <a:gd name="connsiteY1819" fmla="*/ 398321 h 566036"/>
              <a:gd name="connsiteX1820" fmla="*/ 1959821 w 2148797"/>
              <a:gd name="connsiteY1820" fmla="*/ 399465 h 566036"/>
              <a:gd name="connsiteX1821" fmla="*/ 1963154 w 2148797"/>
              <a:gd name="connsiteY1821" fmla="*/ 397845 h 566036"/>
              <a:gd name="connsiteX1822" fmla="*/ 1974203 w 2148797"/>
              <a:gd name="connsiteY1822" fmla="*/ 398607 h 566036"/>
              <a:gd name="connsiteX1823" fmla="*/ 1985443 w 2148797"/>
              <a:gd name="connsiteY1823" fmla="*/ 400227 h 566036"/>
              <a:gd name="connsiteX1824" fmla="*/ 1986681 w 2148797"/>
              <a:gd name="connsiteY1824" fmla="*/ 400512 h 566036"/>
              <a:gd name="connsiteX1825" fmla="*/ 1998397 w 2148797"/>
              <a:gd name="connsiteY1825" fmla="*/ 399750 h 566036"/>
              <a:gd name="connsiteX1826" fmla="*/ 2017161 w 2148797"/>
              <a:gd name="connsiteY1826" fmla="*/ 399750 h 566036"/>
              <a:gd name="connsiteX1827" fmla="*/ 2010779 w 2148797"/>
              <a:gd name="connsiteY1827" fmla="*/ 403941 h 566036"/>
              <a:gd name="connsiteX1828" fmla="*/ 2002112 w 2148797"/>
              <a:gd name="connsiteY1828" fmla="*/ 415467 h 566036"/>
              <a:gd name="connsiteX1829" fmla="*/ 2002969 w 2148797"/>
              <a:gd name="connsiteY1829" fmla="*/ 414800 h 566036"/>
              <a:gd name="connsiteX1830" fmla="*/ 2006588 w 2148797"/>
              <a:gd name="connsiteY1830" fmla="*/ 411847 h 566036"/>
              <a:gd name="connsiteX1831" fmla="*/ 2008208 w 2148797"/>
              <a:gd name="connsiteY1831" fmla="*/ 410418 h 566036"/>
              <a:gd name="connsiteX1832" fmla="*/ 2012494 w 2148797"/>
              <a:gd name="connsiteY1832" fmla="*/ 409752 h 566036"/>
              <a:gd name="connsiteX1833" fmla="*/ 2018018 w 2148797"/>
              <a:gd name="connsiteY1833" fmla="*/ 410323 h 566036"/>
              <a:gd name="connsiteX1834" fmla="*/ 2022685 w 2148797"/>
              <a:gd name="connsiteY1834" fmla="*/ 410704 h 566036"/>
              <a:gd name="connsiteX1835" fmla="*/ 2022400 w 2148797"/>
              <a:gd name="connsiteY1835" fmla="*/ 410037 h 566036"/>
              <a:gd name="connsiteX1836" fmla="*/ 2029448 w 2148797"/>
              <a:gd name="connsiteY1836" fmla="*/ 397750 h 566036"/>
              <a:gd name="connsiteX1837" fmla="*/ 2036211 w 2148797"/>
              <a:gd name="connsiteY1837" fmla="*/ 393845 h 566036"/>
              <a:gd name="connsiteX1838" fmla="*/ 2038878 w 2148797"/>
              <a:gd name="connsiteY1838" fmla="*/ 393178 h 566036"/>
              <a:gd name="connsiteX1839" fmla="*/ 2045450 w 2148797"/>
              <a:gd name="connsiteY1839" fmla="*/ 395845 h 566036"/>
              <a:gd name="connsiteX1840" fmla="*/ 2047451 w 2148797"/>
              <a:gd name="connsiteY1840" fmla="*/ 399465 h 566036"/>
              <a:gd name="connsiteX1841" fmla="*/ 2051070 w 2148797"/>
              <a:gd name="connsiteY1841" fmla="*/ 399941 h 566036"/>
              <a:gd name="connsiteX1842" fmla="*/ 2050689 w 2148797"/>
              <a:gd name="connsiteY1842" fmla="*/ 400512 h 566036"/>
              <a:gd name="connsiteX1843" fmla="*/ 2049260 w 2148797"/>
              <a:gd name="connsiteY1843" fmla="*/ 402798 h 566036"/>
              <a:gd name="connsiteX1844" fmla="*/ 2046117 w 2148797"/>
              <a:gd name="connsiteY1844" fmla="*/ 409847 h 566036"/>
              <a:gd name="connsiteX1845" fmla="*/ 2046498 w 2148797"/>
              <a:gd name="connsiteY1845" fmla="*/ 409847 h 566036"/>
              <a:gd name="connsiteX1846" fmla="*/ 2047927 w 2148797"/>
              <a:gd name="connsiteY1846" fmla="*/ 409942 h 566036"/>
              <a:gd name="connsiteX1847" fmla="*/ 2052118 w 2148797"/>
              <a:gd name="connsiteY1847" fmla="*/ 406894 h 566036"/>
              <a:gd name="connsiteX1848" fmla="*/ 2055642 w 2148797"/>
              <a:gd name="connsiteY1848" fmla="*/ 403465 h 566036"/>
              <a:gd name="connsiteX1849" fmla="*/ 2060500 w 2148797"/>
              <a:gd name="connsiteY1849" fmla="*/ 407846 h 566036"/>
              <a:gd name="connsiteX1850" fmla="*/ 2070882 w 2148797"/>
              <a:gd name="connsiteY1850" fmla="*/ 402322 h 566036"/>
              <a:gd name="connsiteX1851" fmla="*/ 2064881 w 2148797"/>
              <a:gd name="connsiteY1851" fmla="*/ 401655 h 566036"/>
              <a:gd name="connsiteX1852" fmla="*/ 2058976 w 2148797"/>
              <a:gd name="connsiteY1852" fmla="*/ 401084 h 566036"/>
              <a:gd name="connsiteX1853" fmla="*/ 2061262 w 2148797"/>
              <a:gd name="connsiteY1853" fmla="*/ 394702 h 566036"/>
              <a:gd name="connsiteX1854" fmla="*/ 2070882 w 2148797"/>
              <a:gd name="connsiteY1854" fmla="*/ 397369 h 566036"/>
              <a:gd name="connsiteX1855" fmla="*/ 2073740 w 2148797"/>
              <a:gd name="connsiteY1855" fmla="*/ 396702 h 566036"/>
              <a:gd name="connsiteX1856" fmla="*/ 2075168 w 2148797"/>
              <a:gd name="connsiteY1856" fmla="*/ 396321 h 566036"/>
              <a:gd name="connsiteX1857" fmla="*/ 2079264 w 2148797"/>
              <a:gd name="connsiteY1857" fmla="*/ 395940 h 566036"/>
              <a:gd name="connsiteX1858" fmla="*/ 2077169 w 2148797"/>
              <a:gd name="connsiteY1858" fmla="*/ 400322 h 566036"/>
              <a:gd name="connsiteX1859" fmla="*/ 2075168 w 2148797"/>
              <a:gd name="connsiteY1859" fmla="*/ 399846 h 566036"/>
              <a:gd name="connsiteX1860" fmla="*/ 2071835 w 2148797"/>
              <a:gd name="connsiteY1860" fmla="*/ 400608 h 566036"/>
              <a:gd name="connsiteX1861" fmla="*/ 2072025 w 2148797"/>
              <a:gd name="connsiteY1861" fmla="*/ 403275 h 566036"/>
              <a:gd name="connsiteX1862" fmla="*/ 2075740 w 2148797"/>
              <a:gd name="connsiteY1862" fmla="*/ 405846 h 566036"/>
              <a:gd name="connsiteX1863" fmla="*/ 2082026 w 2148797"/>
              <a:gd name="connsiteY1863" fmla="*/ 405084 h 566036"/>
              <a:gd name="connsiteX1864" fmla="*/ 2085075 w 2148797"/>
              <a:gd name="connsiteY1864" fmla="*/ 410323 h 566036"/>
              <a:gd name="connsiteX1865" fmla="*/ 2085265 w 2148797"/>
              <a:gd name="connsiteY1865" fmla="*/ 410418 h 566036"/>
              <a:gd name="connsiteX1866" fmla="*/ 2089742 w 2148797"/>
              <a:gd name="connsiteY1866" fmla="*/ 413276 h 566036"/>
              <a:gd name="connsiteX1867" fmla="*/ 2096790 w 2148797"/>
              <a:gd name="connsiteY1867" fmla="*/ 406418 h 566036"/>
              <a:gd name="connsiteX1868" fmla="*/ 2111840 w 2148797"/>
              <a:gd name="connsiteY1868" fmla="*/ 408704 h 566036"/>
              <a:gd name="connsiteX1869" fmla="*/ 2114887 w 2148797"/>
              <a:gd name="connsiteY1869" fmla="*/ 406037 h 566036"/>
              <a:gd name="connsiteX1870" fmla="*/ 2115078 w 2148797"/>
              <a:gd name="connsiteY1870" fmla="*/ 405846 h 566036"/>
              <a:gd name="connsiteX1871" fmla="*/ 2116983 w 2148797"/>
              <a:gd name="connsiteY1871" fmla="*/ 407846 h 566036"/>
              <a:gd name="connsiteX1872" fmla="*/ 2117935 w 2148797"/>
              <a:gd name="connsiteY1872" fmla="*/ 409942 h 566036"/>
              <a:gd name="connsiteX1873" fmla="*/ 2125461 w 2148797"/>
              <a:gd name="connsiteY1873" fmla="*/ 410418 h 566036"/>
              <a:gd name="connsiteX1874" fmla="*/ 2127080 w 2148797"/>
              <a:gd name="connsiteY1874" fmla="*/ 413752 h 566036"/>
              <a:gd name="connsiteX1875" fmla="*/ 2128509 w 2148797"/>
              <a:gd name="connsiteY1875" fmla="*/ 411371 h 566036"/>
              <a:gd name="connsiteX1876" fmla="*/ 2135081 w 2148797"/>
              <a:gd name="connsiteY1876" fmla="*/ 411942 h 566036"/>
              <a:gd name="connsiteX1877" fmla="*/ 2139748 w 2148797"/>
              <a:gd name="connsiteY1877" fmla="*/ 425849 h 566036"/>
              <a:gd name="connsiteX1878" fmla="*/ 2146416 w 2148797"/>
              <a:gd name="connsiteY1878" fmla="*/ 435755 h 566036"/>
              <a:gd name="connsiteX1879" fmla="*/ 2148606 w 2148797"/>
              <a:gd name="connsiteY1879" fmla="*/ 436421 h 566036"/>
              <a:gd name="connsiteX1880" fmla="*/ 2148797 w 2148797"/>
              <a:gd name="connsiteY1880" fmla="*/ 436517 h 566036"/>
              <a:gd name="connsiteX1881" fmla="*/ 2147082 w 2148797"/>
              <a:gd name="connsiteY1881" fmla="*/ 438803 h 566036"/>
              <a:gd name="connsiteX1882" fmla="*/ 2143939 w 2148797"/>
              <a:gd name="connsiteY1882" fmla="*/ 440422 h 566036"/>
              <a:gd name="connsiteX1883" fmla="*/ 2137748 w 2148797"/>
              <a:gd name="connsiteY1883" fmla="*/ 445470 h 566036"/>
              <a:gd name="connsiteX1884" fmla="*/ 2131366 w 2148797"/>
              <a:gd name="connsiteY1884" fmla="*/ 451566 h 566036"/>
              <a:gd name="connsiteX1885" fmla="*/ 2141176 w 2148797"/>
              <a:gd name="connsiteY1885" fmla="*/ 452138 h 566036"/>
              <a:gd name="connsiteX1886" fmla="*/ 2143272 w 2148797"/>
              <a:gd name="connsiteY1886" fmla="*/ 456710 h 566036"/>
              <a:gd name="connsiteX1887" fmla="*/ 2139748 w 2148797"/>
              <a:gd name="connsiteY1887" fmla="*/ 457567 h 566036"/>
              <a:gd name="connsiteX1888" fmla="*/ 2138605 w 2148797"/>
              <a:gd name="connsiteY1888" fmla="*/ 456900 h 566036"/>
              <a:gd name="connsiteX1889" fmla="*/ 2138128 w 2148797"/>
              <a:gd name="connsiteY1889" fmla="*/ 456615 h 566036"/>
              <a:gd name="connsiteX1890" fmla="*/ 2135557 w 2148797"/>
              <a:gd name="connsiteY1890" fmla="*/ 455567 h 566036"/>
              <a:gd name="connsiteX1891" fmla="*/ 2134319 w 2148797"/>
              <a:gd name="connsiteY1891" fmla="*/ 459948 h 566036"/>
              <a:gd name="connsiteX1892" fmla="*/ 2133937 w 2148797"/>
              <a:gd name="connsiteY1892" fmla="*/ 465663 h 566036"/>
              <a:gd name="connsiteX1893" fmla="*/ 2130890 w 2148797"/>
              <a:gd name="connsiteY1893" fmla="*/ 465758 h 566036"/>
              <a:gd name="connsiteX1894" fmla="*/ 2122889 w 2148797"/>
              <a:gd name="connsiteY1894" fmla="*/ 466997 h 566036"/>
              <a:gd name="connsiteX1895" fmla="*/ 2115840 w 2148797"/>
              <a:gd name="connsiteY1895" fmla="*/ 465854 h 566036"/>
              <a:gd name="connsiteX1896" fmla="*/ 2111554 w 2148797"/>
              <a:gd name="connsiteY1896" fmla="*/ 466997 h 566036"/>
              <a:gd name="connsiteX1897" fmla="*/ 2110887 w 2148797"/>
              <a:gd name="connsiteY1897" fmla="*/ 467187 h 566036"/>
              <a:gd name="connsiteX1898" fmla="*/ 2114602 w 2148797"/>
              <a:gd name="connsiteY1898" fmla="*/ 472712 h 566036"/>
              <a:gd name="connsiteX1899" fmla="*/ 2112983 w 2148797"/>
              <a:gd name="connsiteY1899" fmla="*/ 475283 h 566036"/>
              <a:gd name="connsiteX1900" fmla="*/ 2112601 w 2148797"/>
              <a:gd name="connsiteY1900" fmla="*/ 475950 h 566036"/>
              <a:gd name="connsiteX1901" fmla="*/ 2109553 w 2148797"/>
              <a:gd name="connsiteY1901" fmla="*/ 479951 h 566036"/>
              <a:gd name="connsiteX1902" fmla="*/ 2106887 w 2148797"/>
              <a:gd name="connsiteY1902" fmla="*/ 479475 h 566036"/>
              <a:gd name="connsiteX1903" fmla="*/ 2102220 w 2148797"/>
              <a:gd name="connsiteY1903" fmla="*/ 478712 h 566036"/>
              <a:gd name="connsiteX1904" fmla="*/ 2097647 w 2148797"/>
              <a:gd name="connsiteY1904" fmla="*/ 480617 h 566036"/>
              <a:gd name="connsiteX1905" fmla="*/ 2097647 w 2148797"/>
              <a:gd name="connsiteY1905" fmla="*/ 478903 h 566036"/>
              <a:gd name="connsiteX1906" fmla="*/ 2097552 w 2148797"/>
              <a:gd name="connsiteY1906" fmla="*/ 472807 h 566036"/>
              <a:gd name="connsiteX1907" fmla="*/ 2091551 w 2148797"/>
              <a:gd name="connsiteY1907" fmla="*/ 477760 h 566036"/>
              <a:gd name="connsiteX1908" fmla="*/ 2093361 w 2148797"/>
              <a:gd name="connsiteY1908" fmla="*/ 482523 h 566036"/>
              <a:gd name="connsiteX1909" fmla="*/ 2091075 w 2148797"/>
              <a:gd name="connsiteY1909" fmla="*/ 487666 h 566036"/>
              <a:gd name="connsiteX1910" fmla="*/ 2083931 w 2148797"/>
              <a:gd name="connsiteY1910" fmla="*/ 488047 h 566036"/>
              <a:gd name="connsiteX1911" fmla="*/ 2066977 w 2148797"/>
              <a:gd name="connsiteY1911" fmla="*/ 488142 h 566036"/>
              <a:gd name="connsiteX1912" fmla="*/ 2065262 w 2148797"/>
              <a:gd name="connsiteY1912" fmla="*/ 490142 h 566036"/>
              <a:gd name="connsiteX1913" fmla="*/ 2063262 w 2148797"/>
              <a:gd name="connsiteY1913" fmla="*/ 492429 h 566036"/>
              <a:gd name="connsiteX1914" fmla="*/ 2054308 w 2148797"/>
              <a:gd name="connsiteY1914" fmla="*/ 492429 h 566036"/>
              <a:gd name="connsiteX1915" fmla="*/ 2041450 w 2148797"/>
              <a:gd name="connsiteY1915" fmla="*/ 492333 h 566036"/>
              <a:gd name="connsiteX1916" fmla="*/ 2023734 w 2148797"/>
              <a:gd name="connsiteY1916" fmla="*/ 493762 h 566036"/>
              <a:gd name="connsiteX1917" fmla="*/ 2021257 w 2148797"/>
              <a:gd name="connsiteY1917" fmla="*/ 496429 h 566036"/>
              <a:gd name="connsiteX1918" fmla="*/ 2018876 w 2148797"/>
              <a:gd name="connsiteY1918" fmla="*/ 496239 h 566036"/>
              <a:gd name="connsiteX1919" fmla="*/ 2014780 w 2148797"/>
              <a:gd name="connsiteY1919" fmla="*/ 492429 h 566036"/>
              <a:gd name="connsiteX1920" fmla="*/ 2011637 w 2148797"/>
              <a:gd name="connsiteY1920" fmla="*/ 496048 h 566036"/>
              <a:gd name="connsiteX1921" fmla="*/ 2004778 w 2148797"/>
              <a:gd name="connsiteY1921" fmla="*/ 497667 h 566036"/>
              <a:gd name="connsiteX1922" fmla="*/ 1998778 w 2148797"/>
              <a:gd name="connsiteY1922" fmla="*/ 500429 h 566036"/>
              <a:gd name="connsiteX1923" fmla="*/ 1992872 w 2148797"/>
              <a:gd name="connsiteY1923" fmla="*/ 500525 h 566036"/>
              <a:gd name="connsiteX1924" fmla="*/ 1988681 w 2148797"/>
              <a:gd name="connsiteY1924" fmla="*/ 501668 h 566036"/>
              <a:gd name="connsiteX1925" fmla="*/ 1978204 w 2148797"/>
              <a:gd name="connsiteY1925" fmla="*/ 495858 h 566036"/>
              <a:gd name="connsiteX1926" fmla="*/ 1972203 w 2148797"/>
              <a:gd name="connsiteY1926" fmla="*/ 501763 h 566036"/>
              <a:gd name="connsiteX1927" fmla="*/ 1963345 w 2148797"/>
              <a:gd name="connsiteY1927" fmla="*/ 503477 h 566036"/>
              <a:gd name="connsiteX1928" fmla="*/ 1951058 w 2148797"/>
              <a:gd name="connsiteY1928" fmla="*/ 499572 h 566036"/>
              <a:gd name="connsiteX1929" fmla="*/ 1931531 w 2148797"/>
              <a:gd name="connsiteY1929" fmla="*/ 503096 h 566036"/>
              <a:gd name="connsiteX1930" fmla="*/ 1925531 w 2148797"/>
              <a:gd name="connsiteY1930" fmla="*/ 501858 h 566036"/>
              <a:gd name="connsiteX1931" fmla="*/ 1922959 w 2148797"/>
              <a:gd name="connsiteY1931" fmla="*/ 501287 h 566036"/>
              <a:gd name="connsiteX1932" fmla="*/ 1916291 w 2148797"/>
              <a:gd name="connsiteY1932" fmla="*/ 502430 h 566036"/>
              <a:gd name="connsiteX1933" fmla="*/ 1910100 w 2148797"/>
              <a:gd name="connsiteY1933" fmla="*/ 501096 h 566036"/>
              <a:gd name="connsiteX1934" fmla="*/ 1895431 w 2148797"/>
              <a:gd name="connsiteY1934" fmla="*/ 499572 h 566036"/>
              <a:gd name="connsiteX1935" fmla="*/ 1870952 w 2148797"/>
              <a:gd name="connsiteY1935" fmla="*/ 503001 h 566036"/>
              <a:gd name="connsiteX1936" fmla="*/ 1869047 w 2148797"/>
              <a:gd name="connsiteY1936" fmla="*/ 506240 h 566036"/>
              <a:gd name="connsiteX1937" fmla="*/ 1865618 w 2148797"/>
              <a:gd name="connsiteY1937" fmla="*/ 500906 h 566036"/>
              <a:gd name="connsiteX1938" fmla="*/ 1851998 w 2148797"/>
              <a:gd name="connsiteY1938" fmla="*/ 502620 h 566036"/>
              <a:gd name="connsiteX1939" fmla="*/ 1846950 w 2148797"/>
              <a:gd name="connsiteY1939" fmla="*/ 499763 h 566036"/>
              <a:gd name="connsiteX1940" fmla="*/ 1844758 w 2148797"/>
              <a:gd name="connsiteY1940" fmla="*/ 498429 h 566036"/>
              <a:gd name="connsiteX1941" fmla="*/ 1831328 w 2148797"/>
              <a:gd name="connsiteY1941" fmla="*/ 499858 h 566036"/>
              <a:gd name="connsiteX1942" fmla="*/ 1829043 w 2148797"/>
              <a:gd name="connsiteY1942" fmla="*/ 500715 h 566036"/>
              <a:gd name="connsiteX1943" fmla="*/ 1827137 w 2148797"/>
              <a:gd name="connsiteY1943" fmla="*/ 501382 h 566036"/>
              <a:gd name="connsiteX1944" fmla="*/ 1816469 w 2148797"/>
              <a:gd name="connsiteY1944" fmla="*/ 500906 h 566036"/>
              <a:gd name="connsiteX1945" fmla="*/ 1813135 w 2148797"/>
              <a:gd name="connsiteY1945" fmla="*/ 500620 h 566036"/>
              <a:gd name="connsiteX1946" fmla="*/ 1811231 w 2148797"/>
              <a:gd name="connsiteY1946" fmla="*/ 500429 h 566036"/>
              <a:gd name="connsiteX1947" fmla="*/ 1805992 w 2148797"/>
              <a:gd name="connsiteY1947" fmla="*/ 501382 h 566036"/>
              <a:gd name="connsiteX1948" fmla="*/ 1802182 w 2148797"/>
              <a:gd name="connsiteY1948" fmla="*/ 506335 h 566036"/>
              <a:gd name="connsiteX1949" fmla="*/ 1798467 w 2148797"/>
              <a:gd name="connsiteY1949" fmla="*/ 499953 h 566036"/>
              <a:gd name="connsiteX1950" fmla="*/ 1795419 w 2148797"/>
              <a:gd name="connsiteY1950" fmla="*/ 500906 h 566036"/>
              <a:gd name="connsiteX1951" fmla="*/ 1790847 w 2148797"/>
              <a:gd name="connsiteY1951" fmla="*/ 502335 h 566036"/>
              <a:gd name="connsiteX1952" fmla="*/ 1797515 w 2148797"/>
              <a:gd name="connsiteY1952" fmla="*/ 509097 h 566036"/>
              <a:gd name="connsiteX1953" fmla="*/ 1791609 w 2148797"/>
              <a:gd name="connsiteY1953" fmla="*/ 513288 h 566036"/>
              <a:gd name="connsiteX1954" fmla="*/ 1780179 w 2148797"/>
              <a:gd name="connsiteY1954" fmla="*/ 511669 h 566036"/>
              <a:gd name="connsiteX1955" fmla="*/ 1772559 w 2148797"/>
              <a:gd name="connsiteY1955" fmla="*/ 515860 h 566036"/>
              <a:gd name="connsiteX1956" fmla="*/ 1777798 w 2148797"/>
              <a:gd name="connsiteY1956" fmla="*/ 517860 h 566036"/>
              <a:gd name="connsiteX1957" fmla="*/ 1776560 w 2148797"/>
              <a:gd name="connsiteY1957" fmla="*/ 519670 h 566036"/>
              <a:gd name="connsiteX1958" fmla="*/ 1774369 w 2148797"/>
              <a:gd name="connsiteY1958" fmla="*/ 529671 h 566036"/>
              <a:gd name="connsiteX1959" fmla="*/ 1765701 w 2148797"/>
              <a:gd name="connsiteY1959" fmla="*/ 532529 h 566036"/>
              <a:gd name="connsiteX1960" fmla="*/ 1763987 w 2148797"/>
              <a:gd name="connsiteY1960" fmla="*/ 528242 h 566036"/>
              <a:gd name="connsiteX1961" fmla="*/ 1758938 w 2148797"/>
              <a:gd name="connsiteY1961" fmla="*/ 528528 h 566036"/>
              <a:gd name="connsiteX1962" fmla="*/ 1758176 w 2148797"/>
              <a:gd name="connsiteY1962" fmla="*/ 532148 h 566036"/>
              <a:gd name="connsiteX1963" fmla="*/ 1755128 w 2148797"/>
              <a:gd name="connsiteY1963" fmla="*/ 533005 h 566036"/>
              <a:gd name="connsiteX1964" fmla="*/ 1753795 w 2148797"/>
              <a:gd name="connsiteY1964" fmla="*/ 531957 h 566036"/>
              <a:gd name="connsiteX1965" fmla="*/ 1752937 w 2148797"/>
              <a:gd name="connsiteY1965" fmla="*/ 531291 h 566036"/>
              <a:gd name="connsiteX1966" fmla="*/ 1756081 w 2148797"/>
              <a:gd name="connsiteY1966" fmla="*/ 526814 h 566036"/>
              <a:gd name="connsiteX1967" fmla="*/ 1760462 w 2148797"/>
              <a:gd name="connsiteY1967" fmla="*/ 521480 h 566036"/>
              <a:gd name="connsiteX1968" fmla="*/ 1758176 w 2148797"/>
              <a:gd name="connsiteY1968" fmla="*/ 515669 h 566036"/>
              <a:gd name="connsiteX1969" fmla="*/ 1760272 w 2148797"/>
              <a:gd name="connsiteY1969" fmla="*/ 509383 h 566036"/>
              <a:gd name="connsiteX1970" fmla="*/ 1765796 w 2148797"/>
              <a:gd name="connsiteY1970" fmla="*/ 508431 h 566036"/>
              <a:gd name="connsiteX1971" fmla="*/ 1770178 w 2148797"/>
              <a:gd name="connsiteY1971" fmla="*/ 510335 h 566036"/>
              <a:gd name="connsiteX1972" fmla="*/ 1770464 w 2148797"/>
              <a:gd name="connsiteY1972" fmla="*/ 509859 h 566036"/>
              <a:gd name="connsiteX1973" fmla="*/ 1772464 w 2148797"/>
              <a:gd name="connsiteY1973" fmla="*/ 506906 h 566036"/>
              <a:gd name="connsiteX1974" fmla="*/ 1764558 w 2148797"/>
              <a:gd name="connsiteY1974" fmla="*/ 500048 h 566036"/>
              <a:gd name="connsiteX1975" fmla="*/ 1762081 w 2148797"/>
              <a:gd name="connsiteY1975" fmla="*/ 502144 h 566036"/>
              <a:gd name="connsiteX1976" fmla="*/ 1758557 w 2148797"/>
              <a:gd name="connsiteY1976" fmla="*/ 502716 h 566036"/>
              <a:gd name="connsiteX1977" fmla="*/ 1755319 w 2148797"/>
              <a:gd name="connsiteY1977" fmla="*/ 503573 h 566036"/>
              <a:gd name="connsiteX1978" fmla="*/ 1747889 w 2148797"/>
              <a:gd name="connsiteY1978" fmla="*/ 501192 h 566036"/>
              <a:gd name="connsiteX1979" fmla="*/ 1742269 w 2148797"/>
              <a:gd name="connsiteY1979" fmla="*/ 503192 h 566036"/>
              <a:gd name="connsiteX1980" fmla="*/ 1729125 w 2148797"/>
              <a:gd name="connsiteY1980" fmla="*/ 503382 h 566036"/>
              <a:gd name="connsiteX1981" fmla="*/ 1714743 w 2148797"/>
              <a:gd name="connsiteY1981" fmla="*/ 503573 h 566036"/>
              <a:gd name="connsiteX1982" fmla="*/ 1712456 w 2148797"/>
              <a:gd name="connsiteY1982" fmla="*/ 502716 h 566036"/>
              <a:gd name="connsiteX1983" fmla="*/ 1707027 w 2148797"/>
              <a:gd name="connsiteY1983" fmla="*/ 500620 h 566036"/>
              <a:gd name="connsiteX1984" fmla="*/ 1706646 w 2148797"/>
              <a:gd name="connsiteY1984" fmla="*/ 500525 h 566036"/>
              <a:gd name="connsiteX1985" fmla="*/ 1700836 w 2148797"/>
              <a:gd name="connsiteY1985" fmla="*/ 503192 h 566036"/>
              <a:gd name="connsiteX1986" fmla="*/ 1700740 w 2148797"/>
              <a:gd name="connsiteY1986" fmla="*/ 513955 h 566036"/>
              <a:gd name="connsiteX1987" fmla="*/ 1699217 w 2148797"/>
              <a:gd name="connsiteY1987" fmla="*/ 522527 h 566036"/>
              <a:gd name="connsiteX1988" fmla="*/ 1692454 w 2148797"/>
              <a:gd name="connsiteY1988" fmla="*/ 521861 h 566036"/>
              <a:gd name="connsiteX1989" fmla="*/ 1690073 w 2148797"/>
              <a:gd name="connsiteY1989" fmla="*/ 521385 h 566036"/>
              <a:gd name="connsiteX1990" fmla="*/ 1687501 w 2148797"/>
              <a:gd name="connsiteY1990" fmla="*/ 520908 h 566036"/>
              <a:gd name="connsiteX1991" fmla="*/ 1682357 w 2148797"/>
              <a:gd name="connsiteY1991" fmla="*/ 514812 h 566036"/>
              <a:gd name="connsiteX1992" fmla="*/ 1683024 w 2148797"/>
              <a:gd name="connsiteY1992" fmla="*/ 507192 h 566036"/>
              <a:gd name="connsiteX1993" fmla="*/ 1691120 w 2148797"/>
              <a:gd name="connsiteY1993" fmla="*/ 507859 h 566036"/>
              <a:gd name="connsiteX1994" fmla="*/ 1690453 w 2148797"/>
              <a:gd name="connsiteY1994" fmla="*/ 509192 h 566036"/>
              <a:gd name="connsiteX1995" fmla="*/ 1688549 w 2148797"/>
              <a:gd name="connsiteY1995" fmla="*/ 513765 h 566036"/>
              <a:gd name="connsiteX1996" fmla="*/ 1688263 w 2148797"/>
              <a:gd name="connsiteY1996" fmla="*/ 514908 h 566036"/>
              <a:gd name="connsiteX1997" fmla="*/ 1691501 w 2148797"/>
              <a:gd name="connsiteY1997" fmla="*/ 517194 h 566036"/>
              <a:gd name="connsiteX1998" fmla="*/ 1692454 w 2148797"/>
              <a:gd name="connsiteY1998" fmla="*/ 516717 h 566036"/>
              <a:gd name="connsiteX1999" fmla="*/ 1698741 w 2148797"/>
              <a:gd name="connsiteY1999" fmla="*/ 513383 h 566036"/>
              <a:gd name="connsiteX2000" fmla="*/ 1689216 w 2148797"/>
              <a:gd name="connsiteY2000" fmla="*/ 503001 h 566036"/>
              <a:gd name="connsiteX2001" fmla="*/ 1685405 w 2148797"/>
              <a:gd name="connsiteY2001" fmla="*/ 503954 h 566036"/>
              <a:gd name="connsiteX2002" fmla="*/ 1682357 w 2148797"/>
              <a:gd name="connsiteY2002" fmla="*/ 504621 h 566036"/>
              <a:gd name="connsiteX2003" fmla="*/ 1674071 w 2148797"/>
              <a:gd name="connsiteY2003" fmla="*/ 504430 h 566036"/>
              <a:gd name="connsiteX2004" fmla="*/ 1672928 w 2148797"/>
              <a:gd name="connsiteY2004" fmla="*/ 504240 h 566036"/>
              <a:gd name="connsiteX2005" fmla="*/ 1670451 w 2148797"/>
              <a:gd name="connsiteY2005" fmla="*/ 506430 h 566036"/>
              <a:gd name="connsiteX2006" fmla="*/ 1671309 w 2148797"/>
              <a:gd name="connsiteY2006" fmla="*/ 508526 h 566036"/>
              <a:gd name="connsiteX2007" fmla="*/ 1667308 w 2148797"/>
              <a:gd name="connsiteY2007" fmla="*/ 512907 h 566036"/>
              <a:gd name="connsiteX2008" fmla="*/ 1664926 w 2148797"/>
              <a:gd name="connsiteY2008" fmla="*/ 518527 h 566036"/>
              <a:gd name="connsiteX2009" fmla="*/ 1664831 w 2148797"/>
              <a:gd name="connsiteY2009" fmla="*/ 517956 h 566036"/>
              <a:gd name="connsiteX2010" fmla="*/ 1664546 w 2148797"/>
              <a:gd name="connsiteY2010" fmla="*/ 515289 h 566036"/>
              <a:gd name="connsiteX2011" fmla="*/ 1662450 w 2148797"/>
              <a:gd name="connsiteY2011" fmla="*/ 509478 h 566036"/>
              <a:gd name="connsiteX2012" fmla="*/ 1658640 w 2148797"/>
              <a:gd name="connsiteY2012" fmla="*/ 512431 h 566036"/>
              <a:gd name="connsiteX2013" fmla="*/ 1655211 w 2148797"/>
              <a:gd name="connsiteY2013" fmla="*/ 519765 h 566036"/>
              <a:gd name="connsiteX2014" fmla="*/ 1644733 w 2148797"/>
              <a:gd name="connsiteY2014" fmla="*/ 517479 h 566036"/>
              <a:gd name="connsiteX2015" fmla="*/ 1641495 w 2148797"/>
              <a:gd name="connsiteY2015" fmla="*/ 512812 h 566036"/>
              <a:gd name="connsiteX2016" fmla="*/ 1637400 w 2148797"/>
              <a:gd name="connsiteY2016" fmla="*/ 506525 h 566036"/>
              <a:gd name="connsiteX2017" fmla="*/ 1628636 w 2148797"/>
              <a:gd name="connsiteY2017" fmla="*/ 505954 h 566036"/>
              <a:gd name="connsiteX2018" fmla="*/ 1628636 w 2148797"/>
              <a:gd name="connsiteY2018" fmla="*/ 506240 h 566036"/>
              <a:gd name="connsiteX2019" fmla="*/ 1627398 w 2148797"/>
              <a:gd name="connsiteY2019" fmla="*/ 511098 h 566036"/>
              <a:gd name="connsiteX2020" fmla="*/ 1625588 w 2148797"/>
              <a:gd name="connsiteY2020" fmla="*/ 518908 h 566036"/>
              <a:gd name="connsiteX2021" fmla="*/ 1624255 w 2148797"/>
              <a:gd name="connsiteY2021" fmla="*/ 517956 h 566036"/>
              <a:gd name="connsiteX2022" fmla="*/ 1620064 w 2148797"/>
              <a:gd name="connsiteY2022" fmla="*/ 516336 h 566036"/>
              <a:gd name="connsiteX2023" fmla="*/ 1618730 w 2148797"/>
              <a:gd name="connsiteY2023" fmla="*/ 515193 h 566036"/>
              <a:gd name="connsiteX2024" fmla="*/ 1617683 w 2148797"/>
              <a:gd name="connsiteY2024" fmla="*/ 508431 h 566036"/>
              <a:gd name="connsiteX2025" fmla="*/ 1616921 w 2148797"/>
              <a:gd name="connsiteY2025" fmla="*/ 506906 h 566036"/>
              <a:gd name="connsiteX2026" fmla="*/ 1612349 w 2148797"/>
              <a:gd name="connsiteY2026" fmla="*/ 502716 h 566036"/>
              <a:gd name="connsiteX2027" fmla="*/ 1609491 w 2148797"/>
              <a:gd name="connsiteY2027" fmla="*/ 501858 h 566036"/>
              <a:gd name="connsiteX2028" fmla="*/ 1607586 w 2148797"/>
              <a:gd name="connsiteY2028" fmla="*/ 506335 h 566036"/>
              <a:gd name="connsiteX2029" fmla="*/ 1606729 w 2148797"/>
              <a:gd name="connsiteY2029" fmla="*/ 508907 h 566036"/>
              <a:gd name="connsiteX2030" fmla="*/ 1610348 w 2148797"/>
              <a:gd name="connsiteY2030" fmla="*/ 512621 h 566036"/>
              <a:gd name="connsiteX2031" fmla="*/ 1604348 w 2148797"/>
              <a:gd name="connsiteY2031" fmla="*/ 516622 h 566036"/>
              <a:gd name="connsiteX2032" fmla="*/ 1601776 w 2148797"/>
              <a:gd name="connsiteY2032" fmla="*/ 520813 h 566036"/>
              <a:gd name="connsiteX2033" fmla="*/ 1598061 w 2148797"/>
              <a:gd name="connsiteY2033" fmla="*/ 510717 h 566036"/>
              <a:gd name="connsiteX2034" fmla="*/ 1600728 w 2148797"/>
              <a:gd name="connsiteY2034" fmla="*/ 504906 h 566036"/>
              <a:gd name="connsiteX2035" fmla="*/ 1597585 w 2148797"/>
              <a:gd name="connsiteY2035" fmla="*/ 503763 h 566036"/>
              <a:gd name="connsiteX2036" fmla="*/ 1596442 w 2148797"/>
              <a:gd name="connsiteY2036" fmla="*/ 504430 h 566036"/>
              <a:gd name="connsiteX2037" fmla="*/ 1596347 w 2148797"/>
              <a:gd name="connsiteY2037" fmla="*/ 505383 h 566036"/>
              <a:gd name="connsiteX2038" fmla="*/ 1593584 w 2148797"/>
              <a:gd name="connsiteY2038" fmla="*/ 507097 h 566036"/>
              <a:gd name="connsiteX2039" fmla="*/ 1592156 w 2148797"/>
              <a:gd name="connsiteY2039" fmla="*/ 514431 h 566036"/>
              <a:gd name="connsiteX2040" fmla="*/ 1596347 w 2148797"/>
              <a:gd name="connsiteY2040" fmla="*/ 518337 h 566036"/>
              <a:gd name="connsiteX2041" fmla="*/ 1596347 w 2148797"/>
              <a:gd name="connsiteY2041" fmla="*/ 518622 h 566036"/>
              <a:gd name="connsiteX2042" fmla="*/ 1596061 w 2148797"/>
              <a:gd name="connsiteY2042" fmla="*/ 520623 h 566036"/>
              <a:gd name="connsiteX2043" fmla="*/ 1594346 w 2148797"/>
              <a:gd name="connsiteY2043" fmla="*/ 520813 h 566036"/>
              <a:gd name="connsiteX2044" fmla="*/ 1590727 w 2148797"/>
              <a:gd name="connsiteY2044" fmla="*/ 517860 h 566036"/>
              <a:gd name="connsiteX2045" fmla="*/ 1579678 w 2148797"/>
              <a:gd name="connsiteY2045" fmla="*/ 511860 h 566036"/>
              <a:gd name="connsiteX2046" fmla="*/ 1578249 w 2148797"/>
              <a:gd name="connsiteY2046" fmla="*/ 508145 h 566036"/>
              <a:gd name="connsiteX2047" fmla="*/ 1574916 w 2148797"/>
              <a:gd name="connsiteY2047" fmla="*/ 505192 h 566036"/>
              <a:gd name="connsiteX2048" fmla="*/ 1574058 w 2148797"/>
              <a:gd name="connsiteY2048" fmla="*/ 504716 h 566036"/>
              <a:gd name="connsiteX2049" fmla="*/ 1572058 w 2148797"/>
              <a:gd name="connsiteY2049" fmla="*/ 505859 h 566036"/>
              <a:gd name="connsiteX2050" fmla="*/ 1573391 w 2148797"/>
              <a:gd name="connsiteY2050" fmla="*/ 511574 h 566036"/>
              <a:gd name="connsiteX2051" fmla="*/ 1570915 w 2148797"/>
              <a:gd name="connsiteY2051" fmla="*/ 520813 h 566036"/>
              <a:gd name="connsiteX2052" fmla="*/ 1560151 w 2148797"/>
              <a:gd name="connsiteY2052" fmla="*/ 519956 h 566036"/>
              <a:gd name="connsiteX2053" fmla="*/ 1563390 w 2148797"/>
              <a:gd name="connsiteY2053" fmla="*/ 516241 h 566036"/>
              <a:gd name="connsiteX2054" fmla="*/ 1559961 w 2148797"/>
              <a:gd name="connsiteY2054" fmla="*/ 514431 h 566036"/>
              <a:gd name="connsiteX2055" fmla="*/ 1548339 w 2148797"/>
              <a:gd name="connsiteY2055" fmla="*/ 513001 h 566036"/>
              <a:gd name="connsiteX2056" fmla="*/ 1547960 w 2148797"/>
              <a:gd name="connsiteY2056" fmla="*/ 508621 h 566036"/>
              <a:gd name="connsiteX2057" fmla="*/ 1549483 w 2148797"/>
              <a:gd name="connsiteY2057" fmla="*/ 503096 h 566036"/>
              <a:gd name="connsiteX2058" fmla="*/ 1547388 w 2148797"/>
              <a:gd name="connsiteY2058" fmla="*/ 502430 h 566036"/>
              <a:gd name="connsiteX2059" fmla="*/ 1538720 w 2148797"/>
              <a:gd name="connsiteY2059" fmla="*/ 503096 h 566036"/>
              <a:gd name="connsiteX2060" fmla="*/ 1530338 w 2148797"/>
              <a:gd name="connsiteY2060" fmla="*/ 504906 h 566036"/>
              <a:gd name="connsiteX2061" fmla="*/ 1529481 w 2148797"/>
              <a:gd name="connsiteY2061" fmla="*/ 507573 h 566036"/>
              <a:gd name="connsiteX2062" fmla="*/ 1531386 w 2148797"/>
              <a:gd name="connsiteY2062" fmla="*/ 508621 h 566036"/>
              <a:gd name="connsiteX2063" fmla="*/ 1533768 w 2148797"/>
              <a:gd name="connsiteY2063" fmla="*/ 508240 h 566036"/>
              <a:gd name="connsiteX2064" fmla="*/ 1539292 w 2148797"/>
              <a:gd name="connsiteY2064" fmla="*/ 506716 h 566036"/>
              <a:gd name="connsiteX2065" fmla="*/ 1546177 w 2148797"/>
              <a:gd name="connsiteY2065" fmla="*/ 512735 h 566036"/>
              <a:gd name="connsiteX2066" fmla="*/ 1535196 w 2148797"/>
              <a:gd name="connsiteY2066" fmla="*/ 511383 h 566036"/>
              <a:gd name="connsiteX2067" fmla="*/ 1533386 w 2148797"/>
              <a:gd name="connsiteY2067" fmla="*/ 511002 h 566036"/>
              <a:gd name="connsiteX2068" fmla="*/ 1533196 w 2148797"/>
              <a:gd name="connsiteY2068" fmla="*/ 510907 h 566036"/>
              <a:gd name="connsiteX2069" fmla="*/ 1535291 w 2148797"/>
              <a:gd name="connsiteY2069" fmla="*/ 514717 h 566036"/>
              <a:gd name="connsiteX2070" fmla="*/ 1537101 w 2148797"/>
              <a:gd name="connsiteY2070" fmla="*/ 515098 h 566036"/>
              <a:gd name="connsiteX2071" fmla="*/ 1539292 w 2148797"/>
              <a:gd name="connsiteY2071" fmla="*/ 515765 h 566036"/>
              <a:gd name="connsiteX2072" fmla="*/ 1548817 w 2148797"/>
              <a:gd name="connsiteY2072" fmla="*/ 518527 h 566036"/>
              <a:gd name="connsiteX2073" fmla="*/ 1548491 w 2148797"/>
              <a:gd name="connsiteY2073" fmla="*/ 514757 h 566036"/>
              <a:gd name="connsiteX2074" fmla="*/ 1552912 w 2148797"/>
              <a:gd name="connsiteY2074" fmla="*/ 518622 h 566036"/>
              <a:gd name="connsiteX2075" fmla="*/ 1552531 w 2148797"/>
              <a:gd name="connsiteY2075" fmla="*/ 519098 h 566036"/>
              <a:gd name="connsiteX2076" fmla="*/ 1547674 w 2148797"/>
              <a:gd name="connsiteY2076" fmla="*/ 523575 h 566036"/>
              <a:gd name="connsiteX2077" fmla="*/ 1546817 w 2148797"/>
              <a:gd name="connsiteY2077" fmla="*/ 525290 h 566036"/>
              <a:gd name="connsiteX2078" fmla="*/ 1545197 w 2148797"/>
              <a:gd name="connsiteY2078" fmla="*/ 526338 h 566036"/>
              <a:gd name="connsiteX2079" fmla="*/ 1540054 w 2148797"/>
              <a:gd name="connsiteY2079" fmla="*/ 518146 h 566036"/>
              <a:gd name="connsiteX2080" fmla="*/ 1529862 w 2148797"/>
              <a:gd name="connsiteY2080" fmla="*/ 518051 h 566036"/>
              <a:gd name="connsiteX2081" fmla="*/ 1521861 w 2148797"/>
              <a:gd name="connsiteY2081" fmla="*/ 522051 h 566036"/>
              <a:gd name="connsiteX2082" fmla="*/ 1519480 w 2148797"/>
              <a:gd name="connsiteY2082" fmla="*/ 526909 h 566036"/>
              <a:gd name="connsiteX2083" fmla="*/ 1519194 w 2148797"/>
              <a:gd name="connsiteY2083" fmla="*/ 526528 h 566036"/>
              <a:gd name="connsiteX2084" fmla="*/ 1518242 w 2148797"/>
              <a:gd name="connsiteY2084" fmla="*/ 525099 h 566036"/>
              <a:gd name="connsiteX2085" fmla="*/ 1509860 w 2148797"/>
              <a:gd name="connsiteY2085" fmla="*/ 516812 h 566036"/>
              <a:gd name="connsiteX2086" fmla="*/ 1507669 w 2148797"/>
              <a:gd name="connsiteY2086" fmla="*/ 519289 h 566036"/>
              <a:gd name="connsiteX2087" fmla="*/ 1505002 w 2148797"/>
              <a:gd name="connsiteY2087" fmla="*/ 522337 h 566036"/>
              <a:gd name="connsiteX2088" fmla="*/ 1496906 w 2148797"/>
              <a:gd name="connsiteY2088" fmla="*/ 524433 h 566036"/>
              <a:gd name="connsiteX2089" fmla="*/ 1493667 w 2148797"/>
              <a:gd name="connsiteY2089" fmla="*/ 522432 h 566036"/>
              <a:gd name="connsiteX2090" fmla="*/ 1490048 w 2148797"/>
              <a:gd name="connsiteY2090" fmla="*/ 524052 h 566036"/>
              <a:gd name="connsiteX2091" fmla="*/ 1486333 w 2148797"/>
              <a:gd name="connsiteY2091" fmla="*/ 529957 h 566036"/>
              <a:gd name="connsiteX2092" fmla="*/ 1485571 w 2148797"/>
              <a:gd name="connsiteY2092" fmla="*/ 534624 h 566036"/>
              <a:gd name="connsiteX2093" fmla="*/ 1484904 w 2148797"/>
              <a:gd name="connsiteY2093" fmla="*/ 535386 h 566036"/>
              <a:gd name="connsiteX2094" fmla="*/ 1484237 w 2148797"/>
              <a:gd name="connsiteY2094" fmla="*/ 535291 h 566036"/>
              <a:gd name="connsiteX2095" fmla="*/ 1477189 w 2148797"/>
              <a:gd name="connsiteY2095" fmla="*/ 533005 h 566036"/>
              <a:gd name="connsiteX2096" fmla="*/ 1478998 w 2148797"/>
              <a:gd name="connsiteY2096" fmla="*/ 529862 h 566036"/>
              <a:gd name="connsiteX2097" fmla="*/ 1482904 w 2148797"/>
              <a:gd name="connsiteY2097" fmla="*/ 525671 h 566036"/>
              <a:gd name="connsiteX2098" fmla="*/ 1485476 w 2148797"/>
              <a:gd name="connsiteY2098" fmla="*/ 521861 h 566036"/>
              <a:gd name="connsiteX2099" fmla="*/ 1485380 w 2148797"/>
              <a:gd name="connsiteY2099" fmla="*/ 520908 h 566036"/>
              <a:gd name="connsiteX2100" fmla="*/ 1481475 w 2148797"/>
              <a:gd name="connsiteY2100" fmla="*/ 520146 h 566036"/>
              <a:gd name="connsiteX2101" fmla="*/ 1480427 w 2148797"/>
              <a:gd name="connsiteY2101" fmla="*/ 520908 h 566036"/>
              <a:gd name="connsiteX2102" fmla="*/ 1478808 w 2148797"/>
              <a:gd name="connsiteY2102" fmla="*/ 523194 h 566036"/>
              <a:gd name="connsiteX2103" fmla="*/ 1477856 w 2148797"/>
              <a:gd name="connsiteY2103" fmla="*/ 523480 h 566036"/>
              <a:gd name="connsiteX2104" fmla="*/ 1476331 w 2148797"/>
              <a:gd name="connsiteY2104" fmla="*/ 520718 h 566036"/>
              <a:gd name="connsiteX2105" fmla="*/ 1480713 w 2148797"/>
              <a:gd name="connsiteY2105" fmla="*/ 514812 h 566036"/>
              <a:gd name="connsiteX2106" fmla="*/ 1483189 w 2148797"/>
              <a:gd name="connsiteY2106" fmla="*/ 516050 h 566036"/>
              <a:gd name="connsiteX2107" fmla="*/ 1486714 w 2148797"/>
              <a:gd name="connsiteY2107" fmla="*/ 515003 h 566036"/>
              <a:gd name="connsiteX2108" fmla="*/ 1486809 w 2148797"/>
              <a:gd name="connsiteY2108" fmla="*/ 512907 h 566036"/>
              <a:gd name="connsiteX2109" fmla="*/ 1485380 w 2148797"/>
              <a:gd name="connsiteY2109" fmla="*/ 509764 h 566036"/>
              <a:gd name="connsiteX2110" fmla="*/ 1480618 w 2148797"/>
              <a:gd name="connsiteY2110" fmla="*/ 506525 h 566036"/>
              <a:gd name="connsiteX2111" fmla="*/ 1481475 w 2148797"/>
              <a:gd name="connsiteY2111" fmla="*/ 503001 h 566036"/>
              <a:gd name="connsiteX2112" fmla="*/ 1472236 w 2148797"/>
              <a:gd name="connsiteY2112" fmla="*/ 506049 h 566036"/>
              <a:gd name="connsiteX2113" fmla="*/ 1474998 w 2148797"/>
              <a:gd name="connsiteY2113" fmla="*/ 512431 h 566036"/>
              <a:gd name="connsiteX2114" fmla="*/ 1472903 w 2148797"/>
              <a:gd name="connsiteY2114" fmla="*/ 511288 h 566036"/>
              <a:gd name="connsiteX2115" fmla="*/ 1468331 w 2148797"/>
              <a:gd name="connsiteY2115" fmla="*/ 509573 h 566036"/>
              <a:gd name="connsiteX2116" fmla="*/ 1465378 w 2148797"/>
              <a:gd name="connsiteY2116" fmla="*/ 515860 h 566036"/>
              <a:gd name="connsiteX2117" fmla="*/ 1470902 w 2148797"/>
              <a:gd name="connsiteY2117" fmla="*/ 516527 h 566036"/>
              <a:gd name="connsiteX2118" fmla="*/ 1471569 w 2148797"/>
              <a:gd name="connsiteY2118" fmla="*/ 517384 h 566036"/>
              <a:gd name="connsiteX2119" fmla="*/ 1472522 w 2148797"/>
              <a:gd name="connsiteY2119" fmla="*/ 520051 h 566036"/>
              <a:gd name="connsiteX2120" fmla="*/ 1469664 w 2148797"/>
              <a:gd name="connsiteY2120" fmla="*/ 521289 h 566036"/>
              <a:gd name="connsiteX2121" fmla="*/ 1464044 w 2148797"/>
              <a:gd name="connsiteY2121" fmla="*/ 519670 h 566036"/>
              <a:gd name="connsiteX2122" fmla="*/ 1459948 w 2148797"/>
              <a:gd name="connsiteY2122" fmla="*/ 520432 h 566036"/>
              <a:gd name="connsiteX2123" fmla="*/ 1459948 w 2148797"/>
              <a:gd name="connsiteY2123" fmla="*/ 522623 h 566036"/>
              <a:gd name="connsiteX2124" fmla="*/ 1454138 w 2148797"/>
              <a:gd name="connsiteY2124" fmla="*/ 522051 h 566036"/>
              <a:gd name="connsiteX2125" fmla="*/ 1449757 w 2148797"/>
              <a:gd name="connsiteY2125" fmla="*/ 515479 h 566036"/>
              <a:gd name="connsiteX2126" fmla="*/ 1442613 w 2148797"/>
              <a:gd name="connsiteY2126" fmla="*/ 507383 h 566036"/>
              <a:gd name="connsiteX2127" fmla="*/ 1437470 w 2148797"/>
              <a:gd name="connsiteY2127" fmla="*/ 507287 h 566036"/>
              <a:gd name="connsiteX2128" fmla="*/ 1432040 w 2148797"/>
              <a:gd name="connsiteY2128" fmla="*/ 502049 h 566036"/>
              <a:gd name="connsiteX2129" fmla="*/ 1428230 w 2148797"/>
              <a:gd name="connsiteY2129" fmla="*/ 503763 h 566036"/>
              <a:gd name="connsiteX2130" fmla="*/ 1424992 w 2148797"/>
              <a:gd name="connsiteY2130" fmla="*/ 505192 h 566036"/>
              <a:gd name="connsiteX2131" fmla="*/ 1413752 w 2148797"/>
              <a:gd name="connsiteY2131" fmla="*/ 505764 h 566036"/>
              <a:gd name="connsiteX2132" fmla="*/ 1410895 w 2148797"/>
              <a:gd name="connsiteY2132" fmla="*/ 509288 h 566036"/>
              <a:gd name="connsiteX2133" fmla="*/ 1409656 w 2148797"/>
              <a:gd name="connsiteY2133" fmla="*/ 513098 h 566036"/>
              <a:gd name="connsiteX2134" fmla="*/ 1397179 w 2148797"/>
              <a:gd name="connsiteY2134" fmla="*/ 515860 h 566036"/>
              <a:gd name="connsiteX2135" fmla="*/ 1397750 w 2148797"/>
              <a:gd name="connsiteY2135" fmla="*/ 519194 h 566036"/>
              <a:gd name="connsiteX2136" fmla="*/ 1396131 w 2148797"/>
              <a:gd name="connsiteY2136" fmla="*/ 523385 h 566036"/>
              <a:gd name="connsiteX2137" fmla="*/ 1392988 w 2148797"/>
              <a:gd name="connsiteY2137" fmla="*/ 526433 h 566036"/>
              <a:gd name="connsiteX2138" fmla="*/ 1395560 w 2148797"/>
              <a:gd name="connsiteY2138" fmla="*/ 528052 h 566036"/>
              <a:gd name="connsiteX2139" fmla="*/ 1402513 w 2148797"/>
              <a:gd name="connsiteY2139" fmla="*/ 532053 h 566036"/>
              <a:gd name="connsiteX2140" fmla="*/ 1402703 w 2148797"/>
              <a:gd name="connsiteY2140" fmla="*/ 534529 h 566036"/>
              <a:gd name="connsiteX2141" fmla="*/ 1400227 w 2148797"/>
              <a:gd name="connsiteY2141" fmla="*/ 534243 h 566036"/>
              <a:gd name="connsiteX2142" fmla="*/ 1397274 w 2148797"/>
              <a:gd name="connsiteY2142" fmla="*/ 533862 h 566036"/>
              <a:gd name="connsiteX2143" fmla="*/ 1390702 w 2148797"/>
              <a:gd name="connsiteY2143" fmla="*/ 533481 h 566036"/>
              <a:gd name="connsiteX2144" fmla="*/ 1389368 w 2148797"/>
              <a:gd name="connsiteY2144" fmla="*/ 524623 h 566036"/>
              <a:gd name="connsiteX2145" fmla="*/ 1379939 w 2148797"/>
              <a:gd name="connsiteY2145" fmla="*/ 509669 h 566036"/>
              <a:gd name="connsiteX2146" fmla="*/ 1378033 w 2148797"/>
              <a:gd name="connsiteY2146" fmla="*/ 505668 h 566036"/>
              <a:gd name="connsiteX2147" fmla="*/ 1376890 w 2148797"/>
              <a:gd name="connsiteY2147" fmla="*/ 503668 h 566036"/>
              <a:gd name="connsiteX2148" fmla="*/ 1370082 w 2148797"/>
              <a:gd name="connsiteY2148" fmla="*/ 505384 h 566036"/>
              <a:gd name="connsiteX2149" fmla="*/ 1373747 w 2148797"/>
              <a:gd name="connsiteY2149" fmla="*/ 509764 h 566036"/>
              <a:gd name="connsiteX2150" fmla="*/ 1372509 w 2148797"/>
              <a:gd name="connsiteY2150" fmla="*/ 520718 h 566036"/>
              <a:gd name="connsiteX2151" fmla="*/ 1372128 w 2148797"/>
              <a:gd name="connsiteY2151" fmla="*/ 521670 h 566036"/>
              <a:gd name="connsiteX2152" fmla="*/ 1370032 w 2148797"/>
              <a:gd name="connsiteY2152" fmla="*/ 523480 h 566036"/>
              <a:gd name="connsiteX2153" fmla="*/ 1367175 w 2148797"/>
              <a:gd name="connsiteY2153" fmla="*/ 522337 h 566036"/>
              <a:gd name="connsiteX2154" fmla="*/ 1368413 w 2148797"/>
              <a:gd name="connsiteY2154" fmla="*/ 518337 h 566036"/>
              <a:gd name="connsiteX2155" fmla="*/ 1368604 w 2148797"/>
              <a:gd name="connsiteY2155" fmla="*/ 511764 h 566036"/>
              <a:gd name="connsiteX2156" fmla="*/ 1368890 w 2148797"/>
              <a:gd name="connsiteY2156" fmla="*/ 510240 h 566036"/>
              <a:gd name="connsiteX2157" fmla="*/ 1369774 w 2148797"/>
              <a:gd name="connsiteY2157" fmla="*/ 505462 h 566036"/>
              <a:gd name="connsiteX2158" fmla="*/ 1365175 w 2148797"/>
              <a:gd name="connsiteY2158" fmla="*/ 506621 h 566036"/>
              <a:gd name="connsiteX2159" fmla="*/ 1344982 w 2148797"/>
              <a:gd name="connsiteY2159" fmla="*/ 502716 h 566036"/>
              <a:gd name="connsiteX2160" fmla="*/ 1335552 w 2148797"/>
              <a:gd name="connsiteY2160" fmla="*/ 509192 h 566036"/>
              <a:gd name="connsiteX2161" fmla="*/ 1334504 w 2148797"/>
              <a:gd name="connsiteY2161" fmla="*/ 508907 h 566036"/>
              <a:gd name="connsiteX2162" fmla="*/ 1332599 w 2148797"/>
              <a:gd name="connsiteY2162" fmla="*/ 508431 h 566036"/>
              <a:gd name="connsiteX2163" fmla="*/ 1330313 w 2148797"/>
              <a:gd name="connsiteY2163" fmla="*/ 505764 h 566036"/>
              <a:gd name="connsiteX2164" fmla="*/ 1329932 w 2148797"/>
              <a:gd name="connsiteY2164" fmla="*/ 505192 h 566036"/>
              <a:gd name="connsiteX2165" fmla="*/ 1328313 w 2148797"/>
              <a:gd name="connsiteY2165" fmla="*/ 502811 h 566036"/>
              <a:gd name="connsiteX2166" fmla="*/ 1318883 w 2148797"/>
              <a:gd name="connsiteY2166" fmla="*/ 502525 h 566036"/>
              <a:gd name="connsiteX2167" fmla="*/ 1307453 w 2148797"/>
              <a:gd name="connsiteY2167" fmla="*/ 506716 h 566036"/>
              <a:gd name="connsiteX2168" fmla="*/ 1309263 w 2148797"/>
              <a:gd name="connsiteY2168" fmla="*/ 515098 h 566036"/>
              <a:gd name="connsiteX2169" fmla="*/ 1317931 w 2148797"/>
              <a:gd name="connsiteY2169" fmla="*/ 512812 h 566036"/>
              <a:gd name="connsiteX2170" fmla="*/ 1317931 w 2148797"/>
              <a:gd name="connsiteY2170" fmla="*/ 513669 h 566036"/>
              <a:gd name="connsiteX2171" fmla="*/ 1317836 w 2148797"/>
              <a:gd name="connsiteY2171" fmla="*/ 519860 h 566036"/>
              <a:gd name="connsiteX2172" fmla="*/ 1301453 w 2148797"/>
              <a:gd name="connsiteY2172" fmla="*/ 519670 h 566036"/>
              <a:gd name="connsiteX2173" fmla="*/ 1297255 w 2148797"/>
              <a:gd name="connsiteY2173" fmla="*/ 517094 h 566036"/>
              <a:gd name="connsiteX2174" fmla="*/ 1300881 w 2148797"/>
              <a:gd name="connsiteY2174" fmla="*/ 512431 h 566036"/>
              <a:gd name="connsiteX2175" fmla="*/ 1299738 w 2148797"/>
              <a:gd name="connsiteY2175" fmla="*/ 507097 h 566036"/>
              <a:gd name="connsiteX2176" fmla="*/ 1304120 w 2148797"/>
              <a:gd name="connsiteY2176" fmla="*/ 504906 h 566036"/>
              <a:gd name="connsiteX2177" fmla="*/ 1304024 w 2148797"/>
              <a:gd name="connsiteY2177" fmla="*/ 504906 h 566036"/>
              <a:gd name="connsiteX2178" fmla="*/ 1300119 w 2148797"/>
              <a:gd name="connsiteY2178" fmla="*/ 505287 h 566036"/>
              <a:gd name="connsiteX2179" fmla="*/ 1290594 w 2148797"/>
              <a:gd name="connsiteY2179" fmla="*/ 502716 h 566036"/>
              <a:gd name="connsiteX2180" fmla="*/ 1288022 w 2148797"/>
              <a:gd name="connsiteY2180" fmla="*/ 505097 h 566036"/>
              <a:gd name="connsiteX2181" fmla="*/ 1283164 w 2148797"/>
              <a:gd name="connsiteY2181" fmla="*/ 508716 h 566036"/>
              <a:gd name="connsiteX2182" fmla="*/ 1265067 w 2148797"/>
              <a:gd name="connsiteY2182" fmla="*/ 509669 h 566036"/>
              <a:gd name="connsiteX2183" fmla="*/ 1264305 w 2148797"/>
              <a:gd name="connsiteY2183" fmla="*/ 514146 h 566036"/>
              <a:gd name="connsiteX2184" fmla="*/ 1268972 w 2148797"/>
              <a:gd name="connsiteY2184" fmla="*/ 517194 h 566036"/>
              <a:gd name="connsiteX2185" fmla="*/ 1269448 w 2148797"/>
              <a:gd name="connsiteY2185" fmla="*/ 517384 h 566036"/>
              <a:gd name="connsiteX2186" fmla="*/ 1270877 w 2148797"/>
              <a:gd name="connsiteY2186" fmla="*/ 515669 h 566036"/>
              <a:gd name="connsiteX2187" fmla="*/ 1270591 w 2148797"/>
              <a:gd name="connsiteY2187" fmla="*/ 515193 h 566036"/>
              <a:gd name="connsiteX2188" fmla="*/ 1269353 w 2148797"/>
              <a:gd name="connsiteY2188" fmla="*/ 513574 h 566036"/>
              <a:gd name="connsiteX2189" fmla="*/ 1270782 w 2148797"/>
              <a:gd name="connsiteY2189" fmla="*/ 511098 h 566036"/>
              <a:gd name="connsiteX2190" fmla="*/ 1274021 w 2148797"/>
              <a:gd name="connsiteY2190" fmla="*/ 511764 h 566036"/>
              <a:gd name="connsiteX2191" fmla="*/ 1273354 w 2148797"/>
              <a:gd name="connsiteY2191" fmla="*/ 515384 h 566036"/>
              <a:gd name="connsiteX2192" fmla="*/ 1277831 w 2148797"/>
              <a:gd name="connsiteY2192" fmla="*/ 517575 h 566036"/>
              <a:gd name="connsiteX2193" fmla="*/ 1275735 w 2148797"/>
              <a:gd name="connsiteY2193" fmla="*/ 521670 h 566036"/>
              <a:gd name="connsiteX2194" fmla="*/ 1275259 w 2148797"/>
              <a:gd name="connsiteY2194" fmla="*/ 525099 h 566036"/>
              <a:gd name="connsiteX2195" fmla="*/ 1274878 w 2148797"/>
              <a:gd name="connsiteY2195" fmla="*/ 524814 h 566036"/>
              <a:gd name="connsiteX2196" fmla="*/ 1271163 w 2148797"/>
              <a:gd name="connsiteY2196" fmla="*/ 521956 h 566036"/>
              <a:gd name="connsiteX2197" fmla="*/ 1259066 w 2148797"/>
              <a:gd name="connsiteY2197" fmla="*/ 509383 h 566036"/>
              <a:gd name="connsiteX2198" fmla="*/ 1251065 w 2148797"/>
              <a:gd name="connsiteY2198" fmla="*/ 504430 h 566036"/>
              <a:gd name="connsiteX2199" fmla="*/ 1249351 w 2148797"/>
              <a:gd name="connsiteY2199" fmla="*/ 504430 h 566036"/>
              <a:gd name="connsiteX2200" fmla="*/ 1243350 w 2148797"/>
              <a:gd name="connsiteY2200" fmla="*/ 504811 h 566036"/>
              <a:gd name="connsiteX2201" fmla="*/ 1237445 w 2148797"/>
              <a:gd name="connsiteY2201" fmla="*/ 507669 h 566036"/>
              <a:gd name="connsiteX2202" fmla="*/ 1228586 w 2148797"/>
              <a:gd name="connsiteY2202" fmla="*/ 503573 h 566036"/>
              <a:gd name="connsiteX2203" fmla="*/ 1224110 w 2148797"/>
              <a:gd name="connsiteY2203" fmla="*/ 508240 h 566036"/>
              <a:gd name="connsiteX2204" fmla="*/ 1226205 w 2148797"/>
              <a:gd name="connsiteY2204" fmla="*/ 509573 h 566036"/>
              <a:gd name="connsiteX2205" fmla="*/ 1223729 w 2148797"/>
              <a:gd name="connsiteY2205" fmla="*/ 511955 h 566036"/>
              <a:gd name="connsiteX2206" fmla="*/ 1222871 w 2148797"/>
              <a:gd name="connsiteY2206" fmla="*/ 517765 h 566036"/>
              <a:gd name="connsiteX2207" fmla="*/ 1221486 w 2148797"/>
              <a:gd name="connsiteY2207" fmla="*/ 521051 h 566036"/>
              <a:gd name="connsiteX2208" fmla="*/ 1218014 w 2148797"/>
              <a:gd name="connsiteY2208" fmla="*/ 513002 h 566036"/>
              <a:gd name="connsiteX2209" fmla="*/ 1219156 w 2148797"/>
              <a:gd name="connsiteY2209" fmla="*/ 503287 h 566036"/>
              <a:gd name="connsiteX2210" fmla="*/ 1217632 w 2148797"/>
              <a:gd name="connsiteY2210" fmla="*/ 499572 h 566036"/>
              <a:gd name="connsiteX2211" fmla="*/ 1216299 w 2148797"/>
              <a:gd name="connsiteY2211" fmla="*/ 500048 h 566036"/>
              <a:gd name="connsiteX2212" fmla="*/ 1206203 w 2148797"/>
              <a:gd name="connsiteY2212" fmla="*/ 501954 h 566036"/>
              <a:gd name="connsiteX2213" fmla="*/ 1200869 w 2148797"/>
              <a:gd name="connsiteY2213" fmla="*/ 498620 h 566036"/>
              <a:gd name="connsiteX2214" fmla="*/ 1189153 w 2148797"/>
              <a:gd name="connsiteY2214" fmla="*/ 502239 h 566036"/>
              <a:gd name="connsiteX2215" fmla="*/ 1190581 w 2148797"/>
              <a:gd name="connsiteY2215" fmla="*/ 508335 h 566036"/>
              <a:gd name="connsiteX2216" fmla="*/ 1188581 w 2148797"/>
              <a:gd name="connsiteY2216" fmla="*/ 508621 h 566036"/>
              <a:gd name="connsiteX2217" fmla="*/ 1187153 w 2148797"/>
              <a:gd name="connsiteY2217" fmla="*/ 509764 h 566036"/>
              <a:gd name="connsiteX2218" fmla="*/ 1186867 w 2148797"/>
              <a:gd name="connsiteY2218" fmla="*/ 512717 h 566036"/>
              <a:gd name="connsiteX2219" fmla="*/ 1183438 w 2148797"/>
              <a:gd name="connsiteY2219" fmla="*/ 513098 h 566036"/>
              <a:gd name="connsiteX2220" fmla="*/ 1185438 w 2148797"/>
              <a:gd name="connsiteY2220" fmla="*/ 506621 h 566036"/>
              <a:gd name="connsiteX2221" fmla="*/ 1182009 w 2148797"/>
              <a:gd name="connsiteY2221" fmla="*/ 501763 h 566036"/>
              <a:gd name="connsiteX2222" fmla="*/ 1173056 w 2148797"/>
              <a:gd name="connsiteY2222" fmla="*/ 496334 h 566036"/>
              <a:gd name="connsiteX2223" fmla="*/ 1169627 w 2148797"/>
              <a:gd name="connsiteY2223" fmla="*/ 499001 h 566036"/>
              <a:gd name="connsiteX2224" fmla="*/ 1154006 w 2148797"/>
              <a:gd name="connsiteY2224" fmla="*/ 495381 h 566036"/>
              <a:gd name="connsiteX2225" fmla="*/ 1150291 w 2148797"/>
              <a:gd name="connsiteY2225" fmla="*/ 497572 h 566036"/>
              <a:gd name="connsiteX2226" fmla="*/ 1144290 w 2148797"/>
              <a:gd name="connsiteY2226" fmla="*/ 496429 h 566036"/>
              <a:gd name="connsiteX2227" fmla="*/ 1136384 w 2148797"/>
              <a:gd name="connsiteY2227" fmla="*/ 497572 h 566036"/>
              <a:gd name="connsiteX2228" fmla="*/ 1133813 w 2148797"/>
              <a:gd name="connsiteY2228" fmla="*/ 495191 h 566036"/>
              <a:gd name="connsiteX2229" fmla="*/ 1121716 w 2148797"/>
              <a:gd name="connsiteY2229" fmla="*/ 496239 h 566036"/>
              <a:gd name="connsiteX2230" fmla="*/ 1117239 w 2148797"/>
              <a:gd name="connsiteY2230" fmla="*/ 496048 h 566036"/>
              <a:gd name="connsiteX2231" fmla="*/ 1112477 w 2148797"/>
              <a:gd name="connsiteY2231" fmla="*/ 495858 h 566036"/>
              <a:gd name="connsiteX2232" fmla="*/ 1111238 w 2148797"/>
              <a:gd name="connsiteY2232" fmla="*/ 501858 h 566036"/>
              <a:gd name="connsiteX2233" fmla="*/ 1116001 w 2148797"/>
              <a:gd name="connsiteY2233" fmla="*/ 518622 h 566036"/>
              <a:gd name="connsiteX2234" fmla="*/ 1124383 w 2148797"/>
              <a:gd name="connsiteY2234" fmla="*/ 512907 h 566036"/>
              <a:gd name="connsiteX2235" fmla="*/ 1125335 w 2148797"/>
              <a:gd name="connsiteY2235" fmla="*/ 512907 h 566036"/>
              <a:gd name="connsiteX2236" fmla="*/ 1127431 w 2148797"/>
              <a:gd name="connsiteY2236" fmla="*/ 516812 h 566036"/>
              <a:gd name="connsiteX2237" fmla="*/ 1127240 w 2148797"/>
              <a:gd name="connsiteY2237" fmla="*/ 518051 h 566036"/>
              <a:gd name="connsiteX2238" fmla="*/ 1127336 w 2148797"/>
              <a:gd name="connsiteY2238" fmla="*/ 520908 h 566036"/>
              <a:gd name="connsiteX2239" fmla="*/ 1130193 w 2148797"/>
              <a:gd name="connsiteY2239" fmla="*/ 523194 h 566036"/>
              <a:gd name="connsiteX2240" fmla="*/ 1122002 w 2148797"/>
              <a:gd name="connsiteY2240" fmla="*/ 522432 h 566036"/>
              <a:gd name="connsiteX2241" fmla="*/ 1120763 w 2148797"/>
              <a:gd name="connsiteY2241" fmla="*/ 521194 h 566036"/>
              <a:gd name="connsiteX2242" fmla="*/ 1117525 w 2148797"/>
              <a:gd name="connsiteY2242" fmla="*/ 522051 h 566036"/>
              <a:gd name="connsiteX2243" fmla="*/ 1117811 w 2148797"/>
              <a:gd name="connsiteY2243" fmla="*/ 525194 h 566036"/>
              <a:gd name="connsiteX2244" fmla="*/ 1114953 w 2148797"/>
              <a:gd name="connsiteY2244" fmla="*/ 525957 h 566036"/>
              <a:gd name="connsiteX2245" fmla="*/ 1112096 w 2148797"/>
              <a:gd name="connsiteY2245" fmla="*/ 521766 h 566036"/>
              <a:gd name="connsiteX2246" fmla="*/ 1108571 w 2148797"/>
              <a:gd name="connsiteY2246" fmla="*/ 525671 h 566036"/>
              <a:gd name="connsiteX2247" fmla="*/ 1101808 w 2148797"/>
              <a:gd name="connsiteY2247" fmla="*/ 522908 h 566036"/>
              <a:gd name="connsiteX2248" fmla="*/ 1093998 w 2148797"/>
              <a:gd name="connsiteY2248" fmla="*/ 522051 h 566036"/>
              <a:gd name="connsiteX2249" fmla="*/ 1098570 w 2148797"/>
              <a:gd name="connsiteY2249" fmla="*/ 517003 h 566036"/>
              <a:gd name="connsiteX2250" fmla="*/ 1101904 w 2148797"/>
              <a:gd name="connsiteY2250" fmla="*/ 516717 h 566036"/>
              <a:gd name="connsiteX2251" fmla="*/ 1107143 w 2148797"/>
              <a:gd name="connsiteY2251" fmla="*/ 512812 h 566036"/>
              <a:gd name="connsiteX2252" fmla="*/ 1101999 w 2148797"/>
              <a:gd name="connsiteY2252" fmla="*/ 506335 h 566036"/>
              <a:gd name="connsiteX2253" fmla="*/ 1104285 w 2148797"/>
              <a:gd name="connsiteY2253" fmla="*/ 498239 h 566036"/>
              <a:gd name="connsiteX2254" fmla="*/ 1098951 w 2148797"/>
              <a:gd name="connsiteY2254" fmla="*/ 492238 h 566036"/>
              <a:gd name="connsiteX2255" fmla="*/ 1098951 w 2148797"/>
              <a:gd name="connsiteY2255" fmla="*/ 495000 h 566036"/>
              <a:gd name="connsiteX2256" fmla="*/ 1098951 w 2148797"/>
              <a:gd name="connsiteY2256" fmla="*/ 496048 h 566036"/>
              <a:gd name="connsiteX2257" fmla="*/ 1094951 w 2148797"/>
              <a:gd name="connsiteY2257" fmla="*/ 496524 h 566036"/>
              <a:gd name="connsiteX2258" fmla="*/ 1093903 w 2148797"/>
              <a:gd name="connsiteY2258" fmla="*/ 495858 h 566036"/>
              <a:gd name="connsiteX2259" fmla="*/ 1092760 w 2148797"/>
              <a:gd name="connsiteY2259" fmla="*/ 495191 h 566036"/>
              <a:gd name="connsiteX2260" fmla="*/ 1087140 w 2148797"/>
              <a:gd name="connsiteY2260" fmla="*/ 494524 h 566036"/>
              <a:gd name="connsiteX2261" fmla="*/ 1077139 w 2148797"/>
              <a:gd name="connsiteY2261" fmla="*/ 499287 h 566036"/>
              <a:gd name="connsiteX2262" fmla="*/ 1075615 w 2148797"/>
              <a:gd name="connsiteY2262" fmla="*/ 495477 h 566036"/>
              <a:gd name="connsiteX2263" fmla="*/ 1068376 w 2148797"/>
              <a:gd name="connsiteY2263" fmla="*/ 496143 h 566036"/>
              <a:gd name="connsiteX2264" fmla="*/ 1062089 w 2148797"/>
              <a:gd name="connsiteY2264" fmla="*/ 496429 h 566036"/>
              <a:gd name="connsiteX2265" fmla="*/ 1060375 w 2148797"/>
              <a:gd name="connsiteY2265" fmla="*/ 495000 h 566036"/>
              <a:gd name="connsiteX2266" fmla="*/ 1052945 w 2148797"/>
              <a:gd name="connsiteY2266" fmla="*/ 495191 h 566036"/>
              <a:gd name="connsiteX2267" fmla="*/ 1041230 w 2148797"/>
              <a:gd name="connsiteY2267" fmla="*/ 493191 h 566036"/>
              <a:gd name="connsiteX2268" fmla="*/ 1034562 w 2148797"/>
              <a:gd name="connsiteY2268" fmla="*/ 494905 h 566036"/>
              <a:gd name="connsiteX2269" fmla="*/ 1027418 w 2148797"/>
              <a:gd name="connsiteY2269" fmla="*/ 496810 h 566036"/>
              <a:gd name="connsiteX2270" fmla="*/ 1026371 w 2148797"/>
              <a:gd name="connsiteY2270" fmla="*/ 504144 h 566036"/>
              <a:gd name="connsiteX2271" fmla="*/ 1023418 w 2148797"/>
              <a:gd name="connsiteY2271" fmla="*/ 500810 h 566036"/>
              <a:gd name="connsiteX2272" fmla="*/ 1024370 w 2148797"/>
              <a:gd name="connsiteY2272" fmla="*/ 497762 h 566036"/>
              <a:gd name="connsiteX2273" fmla="*/ 1008082 w 2148797"/>
              <a:gd name="connsiteY2273" fmla="*/ 498334 h 566036"/>
              <a:gd name="connsiteX2274" fmla="*/ 1006749 w 2148797"/>
              <a:gd name="connsiteY2274" fmla="*/ 497381 h 566036"/>
              <a:gd name="connsiteX2275" fmla="*/ 1000653 w 2148797"/>
              <a:gd name="connsiteY2275" fmla="*/ 493095 h 566036"/>
              <a:gd name="connsiteX2276" fmla="*/ 994557 w 2148797"/>
              <a:gd name="connsiteY2276" fmla="*/ 492905 h 566036"/>
              <a:gd name="connsiteX2277" fmla="*/ 987794 w 2148797"/>
              <a:gd name="connsiteY2277" fmla="*/ 497286 h 566036"/>
              <a:gd name="connsiteX2278" fmla="*/ 985318 w 2148797"/>
              <a:gd name="connsiteY2278" fmla="*/ 498906 h 566036"/>
              <a:gd name="connsiteX2279" fmla="*/ 974745 w 2148797"/>
              <a:gd name="connsiteY2279" fmla="*/ 496524 h 566036"/>
              <a:gd name="connsiteX2280" fmla="*/ 969411 w 2148797"/>
              <a:gd name="connsiteY2280" fmla="*/ 500429 h 566036"/>
              <a:gd name="connsiteX2281" fmla="*/ 966839 w 2148797"/>
              <a:gd name="connsiteY2281" fmla="*/ 498715 h 566036"/>
              <a:gd name="connsiteX2282" fmla="*/ 962267 w 2148797"/>
              <a:gd name="connsiteY2282" fmla="*/ 497381 h 566036"/>
              <a:gd name="connsiteX2283" fmla="*/ 960457 w 2148797"/>
              <a:gd name="connsiteY2283" fmla="*/ 498810 h 566036"/>
              <a:gd name="connsiteX2284" fmla="*/ 960934 w 2148797"/>
              <a:gd name="connsiteY2284" fmla="*/ 502335 h 566036"/>
              <a:gd name="connsiteX2285" fmla="*/ 957600 w 2148797"/>
              <a:gd name="connsiteY2285" fmla="*/ 503192 h 566036"/>
              <a:gd name="connsiteX2286" fmla="*/ 957314 w 2148797"/>
              <a:gd name="connsiteY2286" fmla="*/ 502620 h 566036"/>
              <a:gd name="connsiteX2287" fmla="*/ 954076 w 2148797"/>
              <a:gd name="connsiteY2287" fmla="*/ 496429 h 566036"/>
              <a:gd name="connsiteX2288" fmla="*/ 949789 w 2148797"/>
              <a:gd name="connsiteY2288" fmla="*/ 496524 h 566036"/>
              <a:gd name="connsiteX2289" fmla="*/ 947980 w 2148797"/>
              <a:gd name="connsiteY2289" fmla="*/ 501954 h 566036"/>
              <a:gd name="connsiteX2290" fmla="*/ 946837 w 2148797"/>
              <a:gd name="connsiteY2290" fmla="*/ 501287 h 566036"/>
              <a:gd name="connsiteX2291" fmla="*/ 931597 w 2148797"/>
              <a:gd name="connsiteY2291" fmla="*/ 499382 h 566036"/>
              <a:gd name="connsiteX2292" fmla="*/ 926739 w 2148797"/>
              <a:gd name="connsiteY2292" fmla="*/ 500620 h 566036"/>
              <a:gd name="connsiteX2293" fmla="*/ 916071 w 2148797"/>
              <a:gd name="connsiteY2293" fmla="*/ 500810 h 566036"/>
              <a:gd name="connsiteX2294" fmla="*/ 916071 w 2148797"/>
              <a:gd name="connsiteY2294" fmla="*/ 500144 h 566036"/>
              <a:gd name="connsiteX2295" fmla="*/ 916071 w 2148797"/>
              <a:gd name="connsiteY2295" fmla="*/ 494143 h 566036"/>
              <a:gd name="connsiteX2296" fmla="*/ 913499 w 2148797"/>
              <a:gd name="connsiteY2296" fmla="*/ 501001 h 566036"/>
              <a:gd name="connsiteX2297" fmla="*/ 913118 w 2148797"/>
              <a:gd name="connsiteY2297" fmla="*/ 501954 h 566036"/>
              <a:gd name="connsiteX2298" fmla="*/ 910547 w 2148797"/>
              <a:gd name="connsiteY2298" fmla="*/ 503477 h 566036"/>
              <a:gd name="connsiteX2299" fmla="*/ 906832 w 2148797"/>
              <a:gd name="connsiteY2299" fmla="*/ 500239 h 566036"/>
              <a:gd name="connsiteX2300" fmla="*/ 902927 w 2148797"/>
              <a:gd name="connsiteY2300" fmla="*/ 495572 h 566036"/>
              <a:gd name="connsiteX2301" fmla="*/ 900926 w 2148797"/>
              <a:gd name="connsiteY2301" fmla="*/ 496334 h 566036"/>
              <a:gd name="connsiteX2302" fmla="*/ 895402 w 2148797"/>
              <a:gd name="connsiteY2302" fmla="*/ 498429 h 566036"/>
              <a:gd name="connsiteX2303" fmla="*/ 881972 w 2148797"/>
              <a:gd name="connsiteY2303" fmla="*/ 496905 h 566036"/>
              <a:gd name="connsiteX2304" fmla="*/ 883686 w 2148797"/>
              <a:gd name="connsiteY2304" fmla="*/ 498429 h 566036"/>
              <a:gd name="connsiteX2305" fmla="*/ 884162 w 2148797"/>
              <a:gd name="connsiteY2305" fmla="*/ 499858 h 566036"/>
              <a:gd name="connsiteX2306" fmla="*/ 881876 w 2148797"/>
              <a:gd name="connsiteY2306" fmla="*/ 500429 h 566036"/>
              <a:gd name="connsiteX2307" fmla="*/ 877780 w 2148797"/>
              <a:gd name="connsiteY2307" fmla="*/ 500906 h 566036"/>
              <a:gd name="connsiteX2308" fmla="*/ 863112 w 2148797"/>
              <a:gd name="connsiteY2308" fmla="*/ 499667 h 566036"/>
              <a:gd name="connsiteX2309" fmla="*/ 859588 w 2148797"/>
              <a:gd name="connsiteY2309" fmla="*/ 500429 h 566036"/>
              <a:gd name="connsiteX2310" fmla="*/ 858445 w 2148797"/>
              <a:gd name="connsiteY2310" fmla="*/ 500715 h 566036"/>
              <a:gd name="connsiteX2311" fmla="*/ 859016 w 2148797"/>
              <a:gd name="connsiteY2311" fmla="*/ 503858 h 566036"/>
              <a:gd name="connsiteX2312" fmla="*/ 860159 w 2148797"/>
              <a:gd name="connsiteY2312" fmla="*/ 504525 h 566036"/>
              <a:gd name="connsiteX2313" fmla="*/ 860636 w 2148797"/>
              <a:gd name="connsiteY2313" fmla="*/ 504811 h 566036"/>
              <a:gd name="connsiteX2314" fmla="*/ 854921 w 2148797"/>
              <a:gd name="connsiteY2314" fmla="*/ 509097 h 566036"/>
              <a:gd name="connsiteX2315" fmla="*/ 853682 w 2148797"/>
              <a:gd name="connsiteY2315" fmla="*/ 503954 h 566036"/>
              <a:gd name="connsiteX2316" fmla="*/ 848063 w 2148797"/>
              <a:gd name="connsiteY2316" fmla="*/ 500906 h 566036"/>
              <a:gd name="connsiteX2317" fmla="*/ 846253 w 2148797"/>
              <a:gd name="connsiteY2317" fmla="*/ 502335 h 566036"/>
              <a:gd name="connsiteX2318" fmla="*/ 845205 w 2148797"/>
              <a:gd name="connsiteY2318" fmla="*/ 503096 h 566036"/>
              <a:gd name="connsiteX2319" fmla="*/ 841681 w 2148797"/>
              <a:gd name="connsiteY2319" fmla="*/ 502430 h 566036"/>
              <a:gd name="connsiteX2320" fmla="*/ 841205 w 2148797"/>
              <a:gd name="connsiteY2320" fmla="*/ 501287 h 566036"/>
              <a:gd name="connsiteX2321" fmla="*/ 839014 w 2148797"/>
              <a:gd name="connsiteY2321" fmla="*/ 496143 h 566036"/>
              <a:gd name="connsiteX2322" fmla="*/ 833965 w 2148797"/>
              <a:gd name="connsiteY2322" fmla="*/ 494810 h 566036"/>
              <a:gd name="connsiteX2323" fmla="*/ 828346 w 2148797"/>
              <a:gd name="connsiteY2323" fmla="*/ 497858 h 566036"/>
              <a:gd name="connsiteX2324" fmla="*/ 826822 w 2148797"/>
              <a:gd name="connsiteY2324" fmla="*/ 499096 h 566036"/>
              <a:gd name="connsiteX2325" fmla="*/ 823583 w 2148797"/>
              <a:gd name="connsiteY2325" fmla="*/ 501382 h 566036"/>
              <a:gd name="connsiteX2326" fmla="*/ 816154 w 2148797"/>
              <a:gd name="connsiteY2326" fmla="*/ 501573 h 566036"/>
              <a:gd name="connsiteX2327" fmla="*/ 799961 w 2148797"/>
              <a:gd name="connsiteY2327" fmla="*/ 500429 h 566036"/>
              <a:gd name="connsiteX2328" fmla="*/ 794818 w 2148797"/>
              <a:gd name="connsiteY2328" fmla="*/ 498334 h 566036"/>
              <a:gd name="connsiteX2329" fmla="*/ 798247 w 2148797"/>
              <a:gd name="connsiteY2329" fmla="*/ 494143 h 566036"/>
              <a:gd name="connsiteX2330" fmla="*/ 799485 w 2148797"/>
              <a:gd name="connsiteY2330" fmla="*/ 493952 h 566036"/>
              <a:gd name="connsiteX2331" fmla="*/ 800533 w 2148797"/>
              <a:gd name="connsiteY2331" fmla="*/ 493762 h 566036"/>
              <a:gd name="connsiteX2332" fmla="*/ 799676 w 2148797"/>
              <a:gd name="connsiteY2332" fmla="*/ 492238 h 566036"/>
              <a:gd name="connsiteX2333" fmla="*/ 792246 w 2148797"/>
              <a:gd name="connsiteY2333" fmla="*/ 488523 h 566036"/>
              <a:gd name="connsiteX2334" fmla="*/ 789007 w 2148797"/>
              <a:gd name="connsiteY2334" fmla="*/ 493857 h 566036"/>
              <a:gd name="connsiteX2335" fmla="*/ 787293 w 2148797"/>
              <a:gd name="connsiteY2335" fmla="*/ 500429 h 566036"/>
              <a:gd name="connsiteX2336" fmla="*/ 777292 w 2148797"/>
              <a:gd name="connsiteY2336" fmla="*/ 501192 h 566036"/>
              <a:gd name="connsiteX2337" fmla="*/ 775387 w 2148797"/>
              <a:gd name="connsiteY2337" fmla="*/ 499858 h 566036"/>
              <a:gd name="connsiteX2338" fmla="*/ 768053 w 2148797"/>
              <a:gd name="connsiteY2338" fmla="*/ 499953 h 566036"/>
              <a:gd name="connsiteX2339" fmla="*/ 767672 w 2148797"/>
              <a:gd name="connsiteY2339" fmla="*/ 500334 h 566036"/>
              <a:gd name="connsiteX2340" fmla="*/ 758051 w 2148797"/>
              <a:gd name="connsiteY2340" fmla="*/ 500620 h 566036"/>
              <a:gd name="connsiteX2341" fmla="*/ 754718 w 2148797"/>
              <a:gd name="connsiteY2341" fmla="*/ 502335 h 566036"/>
              <a:gd name="connsiteX2342" fmla="*/ 754432 w 2148797"/>
              <a:gd name="connsiteY2342" fmla="*/ 502525 h 566036"/>
              <a:gd name="connsiteX2343" fmla="*/ 751193 w 2148797"/>
              <a:gd name="connsiteY2343" fmla="*/ 501477 h 566036"/>
              <a:gd name="connsiteX2344" fmla="*/ 750431 w 2148797"/>
              <a:gd name="connsiteY2344" fmla="*/ 500715 h 566036"/>
              <a:gd name="connsiteX2345" fmla="*/ 748431 w 2148797"/>
              <a:gd name="connsiteY2345" fmla="*/ 498715 h 566036"/>
              <a:gd name="connsiteX2346" fmla="*/ 740811 w 2148797"/>
              <a:gd name="connsiteY2346" fmla="*/ 498525 h 566036"/>
              <a:gd name="connsiteX2347" fmla="*/ 736144 w 2148797"/>
              <a:gd name="connsiteY2347" fmla="*/ 497762 h 566036"/>
              <a:gd name="connsiteX2348" fmla="*/ 735668 w 2148797"/>
              <a:gd name="connsiteY2348" fmla="*/ 498620 h 566036"/>
              <a:gd name="connsiteX2349" fmla="*/ 735382 w 2148797"/>
              <a:gd name="connsiteY2349" fmla="*/ 499191 h 566036"/>
              <a:gd name="connsiteX2350" fmla="*/ 731286 w 2148797"/>
              <a:gd name="connsiteY2350" fmla="*/ 498715 h 566036"/>
              <a:gd name="connsiteX2351" fmla="*/ 730810 w 2148797"/>
              <a:gd name="connsiteY2351" fmla="*/ 499096 h 566036"/>
              <a:gd name="connsiteX2352" fmla="*/ 728047 w 2148797"/>
              <a:gd name="connsiteY2352" fmla="*/ 503287 h 566036"/>
              <a:gd name="connsiteX2353" fmla="*/ 727762 w 2148797"/>
              <a:gd name="connsiteY2353" fmla="*/ 505192 h 566036"/>
              <a:gd name="connsiteX2354" fmla="*/ 723095 w 2148797"/>
              <a:gd name="connsiteY2354" fmla="*/ 503668 h 566036"/>
              <a:gd name="connsiteX2355" fmla="*/ 722713 w 2148797"/>
              <a:gd name="connsiteY2355" fmla="*/ 502144 h 566036"/>
              <a:gd name="connsiteX2356" fmla="*/ 722618 w 2148797"/>
              <a:gd name="connsiteY2356" fmla="*/ 501763 h 566036"/>
              <a:gd name="connsiteX2357" fmla="*/ 716237 w 2148797"/>
              <a:gd name="connsiteY2357" fmla="*/ 500429 h 566036"/>
              <a:gd name="connsiteX2358" fmla="*/ 713093 w 2148797"/>
              <a:gd name="connsiteY2358" fmla="*/ 500715 h 566036"/>
              <a:gd name="connsiteX2359" fmla="*/ 710522 w 2148797"/>
              <a:gd name="connsiteY2359" fmla="*/ 501001 h 566036"/>
              <a:gd name="connsiteX2360" fmla="*/ 707855 w 2148797"/>
              <a:gd name="connsiteY2360" fmla="*/ 500239 h 566036"/>
              <a:gd name="connsiteX2361" fmla="*/ 709093 w 2148797"/>
              <a:gd name="connsiteY2361" fmla="*/ 493762 h 566036"/>
              <a:gd name="connsiteX2362" fmla="*/ 699949 w 2148797"/>
              <a:gd name="connsiteY2362" fmla="*/ 492905 h 566036"/>
              <a:gd name="connsiteX2363" fmla="*/ 697758 w 2148797"/>
              <a:gd name="connsiteY2363" fmla="*/ 500048 h 566036"/>
              <a:gd name="connsiteX2364" fmla="*/ 696901 w 2148797"/>
              <a:gd name="connsiteY2364" fmla="*/ 500048 h 566036"/>
              <a:gd name="connsiteX2365" fmla="*/ 696044 w 2148797"/>
              <a:gd name="connsiteY2365" fmla="*/ 500048 h 566036"/>
              <a:gd name="connsiteX2366" fmla="*/ 694901 w 2148797"/>
              <a:gd name="connsiteY2366" fmla="*/ 495953 h 566036"/>
              <a:gd name="connsiteX2367" fmla="*/ 687947 w 2148797"/>
              <a:gd name="connsiteY2367" fmla="*/ 494429 h 566036"/>
              <a:gd name="connsiteX2368" fmla="*/ 687662 w 2148797"/>
              <a:gd name="connsiteY2368" fmla="*/ 498429 h 566036"/>
              <a:gd name="connsiteX2369" fmla="*/ 685661 w 2148797"/>
              <a:gd name="connsiteY2369" fmla="*/ 500239 h 566036"/>
              <a:gd name="connsiteX2370" fmla="*/ 684899 w 2148797"/>
              <a:gd name="connsiteY2370" fmla="*/ 499763 h 566036"/>
              <a:gd name="connsiteX2371" fmla="*/ 683185 w 2148797"/>
              <a:gd name="connsiteY2371" fmla="*/ 498715 h 566036"/>
              <a:gd name="connsiteX2372" fmla="*/ 677184 w 2148797"/>
              <a:gd name="connsiteY2372" fmla="*/ 498715 h 566036"/>
              <a:gd name="connsiteX2373" fmla="*/ 661182 w 2148797"/>
              <a:gd name="connsiteY2373" fmla="*/ 500048 h 566036"/>
              <a:gd name="connsiteX2374" fmla="*/ 660801 w 2148797"/>
              <a:gd name="connsiteY2374" fmla="*/ 501001 h 566036"/>
              <a:gd name="connsiteX2375" fmla="*/ 660325 w 2148797"/>
              <a:gd name="connsiteY2375" fmla="*/ 502144 h 566036"/>
              <a:gd name="connsiteX2376" fmla="*/ 657467 w 2148797"/>
              <a:gd name="connsiteY2376" fmla="*/ 503858 h 566036"/>
              <a:gd name="connsiteX2377" fmla="*/ 653848 w 2148797"/>
              <a:gd name="connsiteY2377" fmla="*/ 500048 h 566036"/>
              <a:gd name="connsiteX2378" fmla="*/ 652895 w 2148797"/>
              <a:gd name="connsiteY2378" fmla="*/ 499096 h 566036"/>
              <a:gd name="connsiteX2379" fmla="*/ 649657 w 2148797"/>
              <a:gd name="connsiteY2379" fmla="*/ 498239 h 566036"/>
              <a:gd name="connsiteX2380" fmla="*/ 648038 w 2148797"/>
              <a:gd name="connsiteY2380" fmla="*/ 500525 h 566036"/>
              <a:gd name="connsiteX2381" fmla="*/ 648323 w 2148797"/>
              <a:gd name="connsiteY2381" fmla="*/ 502335 h 566036"/>
              <a:gd name="connsiteX2382" fmla="*/ 647847 w 2148797"/>
              <a:gd name="connsiteY2382" fmla="*/ 506144 h 566036"/>
              <a:gd name="connsiteX2383" fmla="*/ 640418 w 2148797"/>
              <a:gd name="connsiteY2383" fmla="*/ 502144 h 566036"/>
              <a:gd name="connsiteX2384" fmla="*/ 638227 w 2148797"/>
              <a:gd name="connsiteY2384" fmla="*/ 500334 h 566036"/>
              <a:gd name="connsiteX2385" fmla="*/ 636798 w 2148797"/>
              <a:gd name="connsiteY2385" fmla="*/ 499096 h 566036"/>
              <a:gd name="connsiteX2386" fmla="*/ 630607 w 2148797"/>
              <a:gd name="connsiteY2386" fmla="*/ 496905 h 566036"/>
              <a:gd name="connsiteX2387" fmla="*/ 629845 w 2148797"/>
              <a:gd name="connsiteY2387" fmla="*/ 497096 h 566036"/>
              <a:gd name="connsiteX2388" fmla="*/ 621082 w 2148797"/>
              <a:gd name="connsiteY2388" fmla="*/ 499858 h 566036"/>
              <a:gd name="connsiteX2389" fmla="*/ 617748 w 2148797"/>
              <a:gd name="connsiteY2389" fmla="*/ 499858 h 566036"/>
              <a:gd name="connsiteX2390" fmla="*/ 608795 w 2148797"/>
              <a:gd name="connsiteY2390" fmla="*/ 496524 h 566036"/>
              <a:gd name="connsiteX2391" fmla="*/ 604127 w 2148797"/>
              <a:gd name="connsiteY2391" fmla="*/ 499096 h 566036"/>
              <a:gd name="connsiteX2392" fmla="*/ 600031 w 2148797"/>
              <a:gd name="connsiteY2392" fmla="*/ 495191 h 566036"/>
              <a:gd name="connsiteX2393" fmla="*/ 600508 w 2148797"/>
              <a:gd name="connsiteY2393" fmla="*/ 491857 h 566036"/>
              <a:gd name="connsiteX2394" fmla="*/ 587554 w 2148797"/>
              <a:gd name="connsiteY2394" fmla="*/ 497286 h 566036"/>
              <a:gd name="connsiteX2395" fmla="*/ 582982 w 2148797"/>
              <a:gd name="connsiteY2395" fmla="*/ 495953 h 566036"/>
              <a:gd name="connsiteX2396" fmla="*/ 582696 w 2148797"/>
              <a:gd name="connsiteY2396" fmla="*/ 495858 h 566036"/>
              <a:gd name="connsiteX2397" fmla="*/ 580791 w 2148797"/>
              <a:gd name="connsiteY2397" fmla="*/ 498906 h 566036"/>
              <a:gd name="connsiteX2398" fmla="*/ 577743 w 2148797"/>
              <a:gd name="connsiteY2398" fmla="*/ 504335 h 566036"/>
              <a:gd name="connsiteX2399" fmla="*/ 576029 w 2148797"/>
              <a:gd name="connsiteY2399" fmla="*/ 501477 h 566036"/>
              <a:gd name="connsiteX2400" fmla="*/ 573266 w 2148797"/>
              <a:gd name="connsiteY2400" fmla="*/ 495953 h 566036"/>
              <a:gd name="connsiteX2401" fmla="*/ 569266 w 2148797"/>
              <a:gd name="connsiteY2401" fmla="*/ 498906 h 566036"/>
              <a:gd name="connsiteX2402" fmla="*/ 557455 w 2148797"/>
              <a:gd name="connsiteY2402" fmla="*/ 498715 h 566036"/>
              <a:gd name="connsiteX2403" fmla="*/ 544977 w 2148797"/>
              <a:gd name="connsiteY2403" fmla="*/ 497286 h 566036"/>
              <a:gd name="connsiteX2404" fmla="*/ 542786 w 2148797"/>
              <a:gd name="connsiteY2404" fmla="*/ 492714 h 566036"/>
              <a:gd name="connsiteX2405" fmla="*/ 542405 w 2148797"/>
              <a:gd name="connsiteY2405" fmla="*/ 493095 h 566036"/>
              <a:gd name="connsiteX2406" fmla="*/ 541548 w 2148797"/>
              <a:gd name="connsiteY2406" fmla="*/ 494048 h 566036"/>
              <a:gd name="connsiteX2407" fmla="*/ 538595 w 2148797"/>
              <a:gd name="connsiteY2407" fmla="*/ 494810 h 566036"/>
              <a:gd name="connsiteX2408" fmla="*/ 533452 w 2148797"/>
              <a:gd name="connsiteY2408" fmla="*/ 495000 h 566036"/>
              <a:gd name="connsiteX2409" fmla="*/ 528975 w 2148797"/>
              <a:gd name="connsiteY2409" fmla="*/ 502430 h 566036"/>
              <a:gd name="connsiteX2410" fmla="*/ 527737 w 2148797"/>
              <a:gd name="connsiteY2410" fmla="*/ 502335 h 566036"/>
              <a:gd name="connsiteX2411" fmla="*/ 526594 w 2148797"/>
              <a:gd name="connsiteY2411" fmla="*/ 502239 h 566036"/>
              <a:gd name="connsiteX2412" fmla="*/ 525927 w 2148797"/>
              <a:gd name="connsiteY2412" fmla="*/ 499953 h 566036"/>
              <a:gd name="connsiteX2413" fmla="*/ 526784 w 2148797"/>
              <a:gd name="connsiteY2413" fmla="*/ 499191 h 566036"/>
              <a:gd name="connsiteX2414" fmla="*/ 527641 w 2148797"/>
              <a:gd name="connsiteY2414" fmla="*/ 498429 h 566036"/>
              <a:gd name="connsiteX2415" fmla="*/ 526975 w 2148797"/>
              <a:gd name="connsiteY2415" fmla="*/ 496048 h 566036"/>
              <a:gd name="connsiteX2416" fmla="*/ 525832 w 2148797"/>
              <a:gd name="connsiteY2416" fmla="*/ 496048 h 566036"/>
              <a:gd name="connsiteX2417" fmla="*/ 521736 w 2148797"/>
              <a:gd name="connsiteY2417" fmla="*/ 496048 h 566036"/>
              <a:gd name="connsiteX2418" fmla="*/ 522784 w 2148797"/>
              <a:gd name="connsiteY2418" fmla="*/ 491095 h 566036"/>
              <a:gd name="connsiteX2419" fmla="*/ 519736 w 2148797"/>
              <a:gd name="connsiteY2419" fmla="*/ 489952 h 566036"/>
              <a:gd name="connsiteX2420" fmla="*/ 519450 w 2148797"/>
              <a:gd name="connsiteY2420" fmla="*/ 490523 h 566036"/>
              <a:gd name="connsiteX2421" fmla="*/ 518402 w 2148797"/>
              <a:gd name="connsiteY2421" fmla="*/ 492810 h 566036"/>
              <a:gd name="connsiteX2422" fmla="*/ 520403 w 2148797"/>
              <a:gd name="connsiteY2422" fmla="*/ 500715 h 566036"/>
              <a:gd name="connsiteX2423" fmla="*/ 517926 w 2148797"/>
              <a:gd name="connsiteY2423" fmla="*/ 501668 h 566036"/>
              <a:gd name="connsiteX2424" fmla="*/ 516593 w 2148797"/>
              <a:gd name="connsiteY2424" fmla="*/ 502144 h 566036"/>
              <a:gd name="connsiteX2425" fmla="*/ 510496 w 2148797"/>
              <a:gd name="connsiteY2425" fmla="*/ 496810 h 566036"/>
              <a:gd name="connsiteX2426" fmla="*/ 504496 w 2148797"/>
              <a:gd name="connsiteY2426" fmla="*/ 493762 h 566036"/>
              <a:gd name="connsiteX2427" fmla="*/ 503162 w 2148797"/>
              <a:gd name="connsiteY2427" fmla="*/ 493667 h 566036"/>
              <a:gd name="connsiteX2428" fmla="*/ 496685 w 2148797"/>
              <a:gd name="connsiteY2428" fmla="*/ 492238 h 566036"/>
              <a:gd name="connsiteX2429" fmla="*/ 493637 w 2148797"/>
              <a:gd name="connsiteY2429" fmla="*/ 495762 h 566036"/>
              <a:gd name="connsiteX2430" fmla="*/ 492494 w 2148797"/>
              <a:gd name="connsiteY2430" fmla="*/ 496429 h 566036"/>
              <a:gd name="connsiteX2431" fmla="*/ 489351 w 2148797"/>
              <a:gd name="connsiteY2431" fmla="*/ 493952 h 566036"/>
              <a:gd name="connsiteX2432" fmla="*/ 488494 w 2148797"/>
              <a:gd name="connsiteY2432" fmla="*/ 493381 h 566036"/>
              <a:gd name="connsiteX2433" fmla="*/ 475254 w 2148797"/>
              <a:gd name="connsiteY2433" fmla="*/ 494524 h 566036"/>
              <a:gd name="connsiteX2434" fmla="*/ 474206 w 2148797"/>
              <a:gd name="connsiteY2434" fmla="*/ 494143 h 566036"/>
              <a:gd name="connsiteX2435" fmla="*/ 471730 w 2148797"/>
              <a:gd name="connsiteY2435" fmla="*/ 493191 h 566036"/>
              <a:gd name="connsiteX2436" fmla="*/ 468015 w 2148797"/>
              <a:gd name="connsiteY2436" fmla="*/ 494048 h 566036"/>
              <a:gd name="connsiteX2437" fmla="*/ 467539 w 2148797"/>
              <a:gd name="connsiteY2437" fmla="*/ 496239 h 566036"/>
              <a:gd name="connsiteX2438" fmla="*/ 467444 w 2148797"/>
              <a:gd name="connsiteY2438" fmla="*/ 496524 h 566036"/>
              <a:gd name="connsiteX2439" fmla="*/ 471635 w 2148797"/>
              <a:gd name="connsiteY2439" fmla="*/ 500334 h 566036"/>
              <a:gd name="connsiteX2440" fmla="*/ 472155 w 2148797"/>
              <a:gd name="connsiteY2440" fmla="*/ 503151 h 566036"/>
              <a:gd name="connsiteX2441" fmla="*/ 466777 w 2148797"/>
              <a:gd name="connsiteY2441" fmla="*/ 502239 h 566036"/>
              <a:gd name="connsiteX2442" fmla="*/ 464586 w 2148797"/>
              <a:gd name="connsiteY2442" fmla="*/ 502620 h 566036"/>
              <a:gd name="connsiteX2443" fmla="*/ 459919 w 2148797"/>
              <a:gd name="connsiteY2443" fmla="*/ 508240 h 566036"/>
              <a:gd name="connsiteX2444" fmla="*/ 457919 w 2148797"/>
              <a:gd name="connsiteY2444" fmla="*/ 509573 h 566036"/>
              <a:gd name="connsiteX2445" fmla="*/ 456776 w 2148797"/>
              <a:gd name="connsiteY2445" fmla="*/ 495000 h 566036"/>
              <a:gd name="connsiteX2446" fmla="*/ 445060 w 2148797"/>
              <a:gd name="connsiteY2446" fmla="*/ 499096 h 566036"/>
              <a:gd name="connsiteX2447" fmla="*/ 445536 w 2148797"/>
              <a:gd name="connsiteY2447" fmla="*/ 499953 h 566036"/>
              <a:gd name="connsiteX2448" fmla="*/ 445822 w 2148797"/>
              <a:gd name="connsiteY2448" fmla="*/ 500429 h 566036"/>
              <a:gd name="connsiteX2449" fmla="*/ 444869 w 2148797"/>
              <a:gd name="connsiteY2449" fmla="*/ 502049 h 566036"/>
              <a:gd name="connsiteX2450" fmla="*/ 444107 w 2148797"/>
              <a:gd name="connsiteY2450" fmla="*/ 502049 h 566036"/>
              <a:gd name="connsiteX2451" fmla="*/ 443345 w 2148797"/>
              <a:gd name="connsiteY2451" fmla="*/ 502049 h 566036"/>
              <a:gd name="connsiteX2452" fmla="*/ 437916 w 2148797"/>
              <a:gd name="connsiteY2452" fmla="*/ 497667 h 566036"/>
              <a:gd name="connsiteX2453" fmla="*/ 434963 w 2148797"/>
              <a:gd name="connsiteY2453" fmla="*/ 498239 h 566036"/>
              <a:gd name="connsiteX2454" fmla="*/ 432963 w 2148797"/>
              <a:gd name="connsiteY2454" fmla="*/ 498620 h 566036"/>
              <a:gd name="connsiteX2455" fmla="*/ 432201 w 2148797"/>
              <a:gd name="connsiteY2455" fmla="*/ 504716 h 566036"/>
              <a:gd name="connsiteX2456" fmla="*/ 430201 w 2148797"/>
              <a:gd name="connsiteY2456" fmla="*/ 504430 h 566036"/>
              <a:gd name="connsiteX2457" fmla="*/ 428296 w 2148797"/>
              <a:gd name="connsiteY2457" fmla="*/ 507097 h 566036"/>
              <a:gd name="connsiteX2458" fmla="*/ 427343 w 2148797"/>
              <a:gd name="connsiteY2458" fmla="*/ 508335 h 566036"/>
              <a:gd name="connsiteX2459" fmla="*/ 426200 w 2148797"/>
              <a:gd name="connsiteY2459" fmla="*/ 508240 h 566036"/>
              <a:gd name="connsiteX2460" fmla="*/ 424010 w 2148797"/>
              <a:gd name="connsiteY2460" fmla="*/ 505192 h 566036"/>
              <a:gd name="connsiteX2461" fmla="*/ 426105 w 2148797"/>
              <a:gd name="connsiteY2461" fmla="*/ 500144 h 566036"/>
              <a:gd name="connsiteX2462" fmla="*/ 429534 w 2148797"/>
              <a:gd name="connsiteY2462" fmla="*/ 496334 h 566036"/>
              <a:gd name="connsiteX2463" fmla="*/ 428772 w 2148797"/>
              <a:gd name="connsiteY2463" fmla="*/ 494715 h 566036"/>
              <a:gd name="connsiteX2464" fmla="*/ 428296 w 2148797"/>
              <a:gd name="connsiteY2464" fmla="*/ 493571 h 566036"/>
              <a:gd name="connsiteX2465" fmla="*/ 424486 w 2148797"/>
              <a:gd name="connsiteY2465" fmla="*/ 493000 h 566036"/>
              <a:gd name="connsiteX2466" fmla="*/ 423724 w 2148797"/>
              <a:gd name="connsiteY2466" fmla="*/ 493952 h 566036"/>
              <a:gd name="connsiteX2467" fmla="*/ 421628 w 2148797"/>
              <a:gd name="connsiteY2467" fmla="*/ 496429 h 566036"/>
              <a:gd name="connsiteX2468" fmla="*/ 416771 w 2148797"/>
              <a:gd name="connsiteY2468" fmla="*/ 502144 h 566036"/>
              <a:gd name="connsiteX2469" fmla="*/ 412580 w 2148797"/>
              <a:gd name="connsiteY2469" fmla="*/ 507287 h 566036"/>
              <a:gd name="connsiteX2470" fmla="*/ 404769 w 2148797"/>
              <a:gd name="connsiteY2470" fmla="*/ 505192 h 566036"/>
              <a:gd name="connsiteX2471" fmla="*/ 412294 w 2148797"/>
              <a:gd name="connsiteY2471" fmla="*/ 498715 h 566036"/>
              <a:gd name="connsiteX2472" fmla="*/ 409341 w 2148797"/>
              <a:gd name="connsiteY2472" fmla="*/ 496048 h 566036"/>
              <a:gd name="connsiteX2473" fmla="*/ 408579 w 2148797"/>
              <a:gd name="connsiteY2473" fmla="*/ 496715 h 566036"/>
              <a:gd name="connsiteX2474" fmla="*/ 406007 w 2148797"/>
              <a:gd name="connsiteY2474" fmla="*/ 498810 h 566036"/>
              <a:gd name="connsiteX2475" fmla="*/ 400769 w 2148797"/>
              <a:gd name="connsiteY2475" fmla="*/ 501287 h 566036"/>
              <a:gd name="connsiteX2476" fmla="*/ 399435 w 2148797"/>
              <a:gd name="connsiteY2476" fmla="*/ 495858 h 566036"/>
              <a:gd name="connsiteX2477" fmla="*/ 398197 w 2148797"/>
              <a:gd name="connsiteY2477" fmla="*/ 497953 h 566036"/>
              <a:gd name="connsiteX2478" fmla="*/ 394863 w 2148797"/>
              <a:gd name="connsiteY2478" fmla="*/ 500525 h 566036"/>
              <a:gd name="connsiteX2479" fmla="*/ 393815 w 2148797"/>
              <a:gd name="connsiteY2479" fmla="*/ 499953 h 566036"/>
              <a:gd name="connsiteX2480" fmla="*/ 388672 w 2148797"/>
              <a:gd name="connsiteY2480" fmla="*/ 496239 h 566036"/>
              <a:gd name="connsiteX2481" fmla="*/ 385433 w 2148797"/>
              <a:gd name="connsiteY2481" fmla="*/ 497858 h 566036"/>
              <a:gd name="connsiteX2482" fmla="*/ 388862 w 2148797"/>
              <a:gd name="connsiteY2482" fmla="*/ 504049 h 566036"/>
              <a:gd name="connsiteX2483" fmla="*/ 388005 w 2148797"/>
              <a:gd name="connsiteY2483" fmla="*/ 504144 h 566036"/>
              <a:gd name="connsiteX2484" fmla="*/ 385338 w 2148797"/>
              <a:gd name="connsiteY2484" fmla="*/ 507573 h 566036"/>
              <a:gd name="connsiteX2485" fmla="*/ 390577 w 2148797"/>
              <a:gd name="connsiteY2485" fmla="*/ 507192 h 566036"/>
              <a:gd name="connsiteX2486" fmla="*/ 392768 w 2148797"/>
              <a:gd name="connsiteY2486" fmla="*/ 506430 h 566036"/>
              <a:gd name="connsiteX2487" fmla="*/ 394863 w 2148797"/>
              <a:gd name="connsiteY2487" fmla="*/ 507097 h 566036"/>
              <a:gd name="connsiteX2488" fmla="*/ 394768 w 2148797"/>
              <a:gd name="connsiteY2488" fmla="*/ 509859 h 566036"/>
              <a:gd name="connsiteX2489" fmla="*/ 389529 w 2148797"/>
              <a:gd name="connsiteY2489" fmla="*/ 512145 h 566036"/>
              <a:gd name="connsiteX2490" fmla="*/ 374098 w 2148797"/>
              <a:gd name="connsiteY2490" fmla="*/ 510335 h 566036"/>
              <a:gd name="connsiteX2491" fmla="*/ 373051 w 2148797"/>
              <a:gd name="connsiteY2491" fmla="*/ 510335 h 566036"/>
              <a:gd name="connsiteX2492" fmla="*/ 368955 w 2148797"/>
              <a:gd name="connsiteY2492" fmla="*/ 508335 h 566036"/>
              <a:gd name="connsiteX2493" fmla="*/ 365812 w 2148797"/>
              <a:gd name="connsiteY2493" fmla="*/ 505478 h 566036"/>
              <a:gd name="connsiteX2494" fmla="*/ 359811 w 2148797"/>
              <a:gd name="connsiteY2494" fmla="*/ 510335 h 566036"/>
              <a:gd name="connsiteX2495" fmla="*/ 358096 w 2148797"/>
              <a:gd name="connsiteY2495" fmla="*/ 511764 h 566036"/>
              <a:gd name="connsiteX2496" fmla="*/ 349048 w 2148797"/>
              <a:gd name="connsiteY2496" fmla="*/ 512621 h 566036"/>
              <a:gd name="connsiteX2497" fmla="*/ 344857 w 2148797"/>
              <a:gd name="connsiteY2497" fmla="*/ 512431 h 566036"/>
              <a:gd name="connsiteX2498" fmla="*/ 332936 w 2148797"/>
              <a:gd name="connsiteY2498" fmla="*/ 507806 h 566036"/>
              <a:gd name="connsiteX2499" fmla="*/ 332908 w 2148797"/>
              <a:gd name="connsiteY2499" fmla="*/ 507420 h 566036"/>
              <a:gd name="connsiteX2500" fmla="*/ 333427 w 2148797"/>
              <a:gd name="connsiteY2500" fmla="*/ 507478 h 566036"/>
              <a:gd name="connsiteX2501" fmla="*/ 336665 w 2148797"/>
              <a:gd name="connsiteY2501" fmla="*/ 506430 h 566036"/>
              <a:gd name="connsiteX2502" fmla="*/ 341428 w 2148797"/>
              <a:gd name="connsiteY2502" fmla="*/ 505287 h 566036"/>
              <a:gd name="connsiteX2503" fmla="*/ 336189 w 2148797"/>
              <a:gd name="connsiteY2503" fmla="*/ 503192 h 566036"/>
              <a:gd name="connsiteX2504" fmla="*/ 335713 w 2148797"/>
              <a:gd name="connsiteY2504" fmla="*/ 503096 h 566036"/>
              <a:gd name="connsiteX2505" fmla="*/ 332570 w 2148797"/>
              <a:gd name="connsiteY2505" fmla="*/ 502716 h 566036"/>
              <a:gd name="connsiteX2506" fmla="*/ 332908 w 2148797"/>
              <a:gd name="connsiteY2506" fmla="*/ 507420 h 566036"/>
              <a:gd name="connsiteX2507" fmla="*/ 331554 w 2148797"/>
              <a:gd name="connsiteY2507" fmla="*/ 507270 h 566036"/>
              <a:gd name="connsiteX2508" fmla="*/ 327426 w 2148797"/>
              <a:gd name="connsiteY2508" fmla="*/ 505668 h 566036"/>
              <a:gd name="connsiteX2509" fmla="*/ 328283 w 2148797"/>
              <a:gd name="connsiteY2509" fmla="*/ 506906 h 566036"/>
              <a:gd name="connsiteX2510" fmla="*/ 331554 w 2148797"/>
              <a:gd name="connsiteY2510" fmla="*/ 507270 h 566036"/>
              <a:gd name="connsiteX2511" fmla="*/ 332936 w 2148797"/>
              <a:gd name="connsiteY2511" fmla="*/ 507806 h 566036"/>
              <a:gd name="connsiteX2512" fmla="*/ 333427 w 2148797"/>
              <a:gd name="connsiteY2512" fmla="*/ 514622 h 566036"/>
              <a:gd name="connsiteX2513" fmla="*/ 329331 w 2148797"/>
              <a:gd name="connsiteY2513" fmla="*/ 512145 h 566036"/>
              <a:gd name="connsiteX2514" fmla="*/ 321235 w 2148797"/>
              <a:gd name="connsiteY2514" fmla="*/ 513383 h 566036"/>
              <a:gd name="connsiteX2515" fmla="*/ 319901 w 2148797"/>
              <a:gd name="connsiteY2515" fmla="*/ 514812 h 566036"/>
              <a:gd name="connsiteX2516" fmla="*/ 326188 w 2148797"/>
              <a:gd name="connsiteY2516" fmla="*/ 517765 h 566036"/>
              <a:gd name="connsiteX2517" fmla="*/ 320663 w 2148797"/>
              <a:gd name="connsiteY2517" fmla="*/ 520527 h 566036"/>
              <a:gd name="connsiteX2518" fmla="*/ 314281 w 2148797"/>
              <a:gd name="connsiteY2518" fmla="*/ 513193 h 566036"/>
              <a:gd name="connsiteX2519" fmla="*/ 308662 w 2148797"/>
              <a:gd name="connsiteY2519" fmla="*/ 515384 h 566036"/>
              <a:gd name="connsiteX2520" fmla="*/ 303613 w 2148797"/>
              <a:gd name="connsiteY2520" fmla="*/ 508716 h 566036"/>
              <a:gd name="connsiteX2521" fmla="*/ 293517 w 2148797"/>
              <a:gd name="connsiteY2521" fmla="*/ 507002 h 566036"/>
              <a:gd name="connsiteX2522" fmla="*/ 291898 w 2148797"/>
              <a:gd name="connsiteY2522" fmla="*/ 500715 h 566036"/>
              <a:gd name="connsiteX2523" fmla="*/ 278087 w 2148797"/>
              <a:gd name="connsiteY2523" fmla="*/ 507097 h 566036"/>
              <a:gd name="connsiteX2524" fmla="*/ 274277 w 2148797"/>
              <a:gd name="connsiteY2524" fmla="*/ 507383 h 566036"/>
              <a:gd name="connsiteX2525" fmla="*/ 274277 w 2148797"/>
              <a:gd name="connsiteY2525" fmla="*/ 506811 h 566036"/>
              <a:gd name="connsiteX2526" fmla="*/ 270371 w 2148797"/>
              <a:gd name="connsiteY2526" fmla="*/ 504525 h 566036"/>
              <a:gd name="connsiteX2527" fmla="*/ 269705 w 2148797"/>
              <a:gd name="connsiteY2527" fmla="*/ 507859 h 566036"/>
              <a:gd name="connsiteX2528" fmla="*/ 270466 w 2148797"/>
              <a:gd name="connsiteY2528" fmla="*/ 509573 h 566036"/>
              <a:gd name="connsiteX2529" fmla="*/ 278087 w 2148797"/>
              <a:gd name="connsiteY2529" fmla="*/ 512336 h 566036"/>
              <a:gd name="connsiteX2530" fmla="*/ 285802 w 2148797"/>
              <a:gd name="connsiteY2530" fmla="*/ 515955 h 566036"/>
              <a:gd name="connsiteX2531" fmla="*/ 266656 w 2148797"/>
              <a:gd name="connsiteY2531" fmla="*/ 516146 h 566036"/>
              <a:gd name="connsiteX2532" fmla="*/ 259989 w 2148797"/>
              <a:gd name="connsiteY2532" fmla="*/ 510717 h 566036"/>
              <a:gd name="connsiteX2533" fmla="*/ 259608 w 2148797"/>
              <a:gd name="connsiteY2533" fmla="*/ 510335 h 566036"/>
              <a:gd name="connsiteX2534" fmla="*/ 257131 w 2148797"/>
              <a:gd name="connsiteY2534" fmla="*/ 513860 h 566036"/>
              <a:gd name="connsiteX2535" fmla="*/ 257989 w 2148797"/>
              <a:gd name="connsiteY2535" fmla="*/ 514717 h 566036"/>
              <a:gd name="connsiteX2536" fmla="*/ 258560 w 2148797"/>
              <a:gd name="connsiteY2536" fmla="*/ 515289 h 566036"/>
              <a:gd name="connsiteX2537" fmla="*/ 256084 w 2148797"/>
              <a:gd name="connsiteY2537" fmla="*/ 519956 h 566036"/>
              <a:gd name="connsiteX2538" fmla="*/ 246273 w 2148797"/>
              <a:gd name="connsiteY2538" fmla="*/ 526623 h 566036"/>
              <a:gd name="connsiteX2539" fmla="*/ 243606 w 2148797"/>
              <a:gd name="connsiteY2539" fmla="*/ 519289 h 566036"/>
              <a:gd name="connsiteX2540" fmla="*/ 238558 w 2148797"/>
              <a:gd name="connsiteY2540" fmla="*/ 521099 h 566036"/>
              <a:gd name="connsiteX2541" fmla="*/ 235224 w 2148797"/>
              <a:gd name="connsiteY2541" fmla="*/ 523099 h 566036"/>
              <a:gd name="connsiteX2542" fmla="*/ 230938 w 2148797"/>
              <a:gd name="connsiteY2542" fmla="*/ 515955 h 566036"/>
              <a:gd name="connsiteX2543" fmla="*/ 223413 w 2148797"/>
              <a:gd name="connsiteY2543" fmla="*/ 513574 h 566036"/>
              <a:gd name="connsiteX2544" fmla="*/ 226747 w 2148797"/>
              <a:gd name="connsiteY2544" fmla="*/ 517098 h 566036"/>
              <a:gd name="connsiteX2545" fmla="*/ 227985 w 2148797"/>
              <a:gd name="connsiteY2545" fmla="*/ 521861 h 566036"/>
              <a:gd name="connsiteX2546" fmla="*/ 226461 w 2148797"/>
              <a:gd name="connsiteY2546" fmla="*/ 523194 h 566036"/>
              <a:gd name="connsiteX2547" fmla="*/ 225318 w 2148797"/>
              <a:gd name="connsiteY2547" fmla="*/ 523099 h 566036"/>
              <a:gd name="connsiteX2548" fmla="*/ 223413 w 2148797"/>
              <a:gd name="connsiteY2548" fmla="*/ 519384 h 566036"/>
              <a:gd name="connsiteX2549" fmla="*/ 217222 w 2148797"/>
              <a:gd name="connsiteY2549" fmla="*/ 516527 h 566036"/>
              <a:gd name="connsiteX2550" fmla="*/ 213031 w 2148797"/>
              <a:gd name="connsiteY2550" fmla="*/ 517479 h 566036"/>
              <a:gd name="connsiteX2551" fmla="*/ 208554 w 2148797"/>
              <a:gd name="connsiteY2551" fmla="*/ 510050 h 566036"/>
              <a:gd name="connsiteX2552" fmla="*/ 207506 w 2148797"/>
              <a:gd name="connsiteY2552" fmla="*/ 510717 h 566036"/>
              <a:gd name="connsiteX2553" fmla="*/ 205411 w 2148797"/>
              <a:gd name="connsiteY2553" fmla="*/ 512050 h 566036"/>
              <a:gd name="connsiteX2554" fmla="*/ 205887 w 2148797"/>
              <a:gd name="connsiteY2554" fmla="*/ 512336 h 566036"/>
              <a:gd name="connsiteX2555" fmla="*/ 207982 w 2148797"/>
              <a:gd name="connsiteY2555" fmla="*/ 512717 h 566036"/>
              <a:gd name="connsiteX2556" fmla="*/ 208363 w 2148797"/>
              <a:gd name="connsiteY2556" fmla="*/ 512812 h 566036"/>
              <a:gd name="connsiteX2557" fmla="*/ 209602 w 2148797"/>
              <a:gd name="connsiteY2557" fmla="*/ 515384 h 566036"/>
              <a:gd name="connsiteX2558" fmla="*/ 202458 w 2148797"/>
              <a:gd name="connsiteY2558" fmla="*/ 523480 h 566036"/>
              <a:gd name="connsiteX2559" fmla="*/ 199029 w 2148797"/>
              <a:gd name="connsiteY2559" fmla="*/ 523004 h 566036"/>
              <a:gd name="connsiteX2560" fmla="*/ 189028 w 2148797"/>
              <a:gd name="connsiteY2560" fmla="*/ 517670 h 566036"/>
              <a:gd name="connsiteX2561" fmla="*/ 184725 w 2148797"/>
              <a:gd name="connsiteY2561" fmla="*/ 515123 h 566036"/>
              <a:gd name="connsiteX2562" fmla="*/ 184741 w 2148797"/>
              <a:gd name="connsiteY2562" fmla="*/ 515098 h 566036"/>
              <a:gd name="connsiteX2563" fmla="*/ 184361 w 2148797"/>
              <a:gd name="connsiteY2563" fmla="*/ 514908 h 566036"/>
              <a:gd name="connsiteX2564" fmla="*/ 184725 w 2148797"/>
              <a:gd name="connsiteY2564" fmla="*/ 515123 h 566036"/>
              <a:gd name="connsiteX2565" fmla="*/ 180098 w 2148797"/>
              <a:gd name="connsiteY2565" fmla="*/ 522314 h 566036"/>
              <a:gd name="connsiteX2566" fmla="*/ 175597 w 2148797"/>
              <a:gd name="connsiteY2566" fmla="*/ 526528 h 566036"/>
              <a:gd name="connsiteX2567" fmla="*/ 167406 w 2148797"/>
              <a:gd name="connsiteY2567" fmla="*/ 528909 h 566036"/>
              <a:gd name="connsiteX2568" fmla="*/ 162358 w 2148797"/>
              <a:gd name="connsiteY2568" fmla="*/ 528052 h 566036"/>
              <a:gd name="connsiteX2569" fmla="*/ 153976 w 2148797"/>
              <a:gd name="connsiteY2569" fmla="*/ 529100 h 566036"/>
              <a:gd name="connsiteX2570" fmla="*/ 153690 w 2148797"/>
              <a:gd name="connsiteY2570" fmla="*/ 531100 h 566036"/>
              <a:gd name="connsiteX2571" fmla="*/ 149594 w 2148797"/>
              <a:gd name="connsiteY2571" fmla="*/ 533767 h 566036"/>
              <a:gd name="connsiteX2572" fmla="*/ 145784 w 2148797"/>
              <a:gd name="connsiteY2572" fmla="*/ 530910 h 566036"/>
              <a:gd name="connsiteX2573" fmla="*/ 143022 w 2148797"/>
              <a:gd name="connsiteY2573" fmla="*/ 527481 h 566036"/>
              <a:gd name="connsiteX2574" fmla="*/ 140641 w 2148797"/>
              <a:gd name="connsiteY2574" fmla="*/ 530148 h 566036"/>
              <a:gd name="connsiteX2575" fmla="*/ 136831 w 2148797"/>
              <a:gd name="connsiteY2575" fmla="*/ 531576 h 566036"/>
              <a:gd name="connsiteX2576" fmla="*/ 127687 w 2148797"/>
              <a:gd name="connsiteY2576" fmla="*/ 532338 h 566036"/>
              <a:gd name="connsiteX2577" fmla="*/ 126258 w 2148797"/>
              <a:gd name="connsiteY2577" fmla="*/ 523766 h 566036"/>
              <a:gd name="connsiteX2578" fmla="*/ 115209 w 2148797"/>
              <a:gd name="connsiteY2578" fmla="*/ 519289 h 566036"/>
              <a:gd name="connsiteX2579" fmla="*/ 115590 w 2148797"/>
              <a:gd name="connsiteY2579" fmla="*/ 520432 h 566036"/>
              <a:gd name="connsiteX2580" fmla="*/ 115876 w 2148797"/>
              <a:gd name="connsiteY2580" fmla="*/ 523004 h 566036"/>
              <a:gd name="connsiteX2581" fmla="*/ 112447 w 2148797"/>
              <a:gd name="connsiteY2581" fmla="*/ 526147 h 566036"/>
              <a:gd name="connsiteX2582" fmla="*/ 112637 w 2148797"/>
              <a:gd name="connsiteY2582" fmla="*/ 528623 h 566036"/>
              <a:gd name="connsiteX2583" fmla="*/ 102064 w 2148797"/>
              <a:gd name="connsiteY2583" fmla="*/ 527862 h 566036"/>
              <a:gd name="connsiteX2584" fmla="*/ 102064 w 2148797"/>
              <a:gd name="connsiteY2584" fmla="*/ 531862 h 566036"/>
              <a:gd name="connsiteX2585" fmla="*/ 102064 w 2148797"/>
              <a:gd name="connsiteY2585" fmla="*/ 533100 h 566036"/>
              <a:gd name="connsiteX2586" fmla="*/ 100540 w 2148797"/>
              <a:gd name="connsiteY2586" fmla="*/ 535386 h 566036"/>
              <a:gd name="connsiteX2587" fmla="*/ 96064 w 2148797"/>
              <a:gd name="connsiteY2587" fmla="*/ 537577 h 566036"/>
              <a:gd name="connsiteX2588" fmla="*/ 89587 w 2148797"/>
              <a:gd name="connsiteY2588" fmla="*/ 531481 h 566036"/>
              <a:gd name="connsiteX2589" fmla="*/ 84157 w 2148797"/>
              <a:gd name="connsiteY2589" fmla="*/ 531195 h 566036"/>
              <a:gd name="connsiteX2590" fmla="*/ 78252 w 2148797"/>
              <a:gd name="connsiteY2590" fmla="*/ 526909 h 566036"/>
              <a:gd name="connsiteX2591" fmla="*/ 77109 w 2148797"/>
              <a:gd name="connsiteY2591" fmla="*/ 527671 h 566036"/>
              <a:gd name="connsiteX2592" fmla="*/ 73013 w 2148797"/>
              <a:gd name="connsiteY2592" fmla="*/ 530338 h 566036"/>
              <a:gd name="connsiteX2593" fmla="*/ 68251 w 2148797"/>
              <a:gd name="connsiteY2593" fmla="*/ 529481 h 566036"/>
              <a:gd name="connsiteX2594" fmla="*/ 67203 w 2148797"/>
              <a:gd name="connsiteY2594" fmla="*/ 531481 h 566036"/>
              <a:gd name="connsiteX2595" fmla="*/ 66822 w 2148797"/>
              <a:gd name="connsiteY2595" fmla="*/ 532338 h 566036"/>
              <a:gd name="connsiteX2596" fmla="*/ 62155 w 2148797"/>
              <a:gd name="connsiteY2596" fmla="*/ 532243 h 566036"/>
              <a:gd name="connsiteX2597" fmla="*/ 62917 w 2148797"/>
              <a:gd name="connsiteY2597" fmla="*/ 525957 h 566036"/>
              <a:gd name="connsiteX2598" fmla="*/ 63964 w 2148797"/>
              <a:gd name="connsiteY2598" fmla="*/ 521099 h 566036"/>
              <a:gd name="connsiteX2599" fmla="*/ 68060 w 2148797"/>
              <a:gd name="connsiteY2599" fmla="*/ 519765 h 566036"/>
              <a:gd name="connsiteX2600" fmla="*/ 63679 w 2148797"/>
              <a:gd name="connsiteY2600" fmla="*/ 518908 h 566036"/>
              <a:gd name="connsiteX2601" fmla="*/ 57106 w 2148797"/>
              <a:gd name="connsiteY2601" fmla="*/ 523385 h 566036"/>
              <a:gd name="connsiteX2602" fmla="*/ 56440 w 2148797"/>
              <a:gd name="connsiteY2602" fmla="*/ 533196 h 566036"/>
              <a:gd name="connsiteX2603" fmla="*/ 50820 w 2148797"/>
              <a:gd name="connsiteY2603" fmla="*/ 533386 h 566036"/>
              <a:gd name="connsiteX2604" fmla="*/ 48820 w 2148797"/>
              <a:gd name="connsiteY2604" fmla="*/ 530243 h 566036"/>
              <a:gd name="connsiteX2605" fmla="*/ 44819 w 2148797"/>
              <a:gd name="connsiteY2605" fmla="*/ 531576 h 566036"/>
              <a:gd name="connsiteX2606" fmla="*/ 40057 w 2148797"/>
              <a:gd name="connsiteY2606" fmla="*/ 528719 h 566036"/>
              <a:gd name="connsiteX2607" fmla="*/ 43390 w 2148797"/>
              <a:gd name="connsiteY2607" fmla="*/ 537767 h 566036"/>
              <a:gd name="connsiteX2608" fmla="*/ 42724 w 2148797"/>
              <a:gd name="connsiteY2608" fmla="*/ 540625 h 566036"/>
              <a:gd name="connsiteX2609" fmla="*/ 41771 w 2148797"/>
              <a:gd name="connsiteY2609" fmla="*/ 544721 h 566036"/>
              <a:gd name="connsiteX2610" fmla="*/ 41295 w 2148797"/>
              <a:gd name="connsiteY2610" fmla="*/ 546340 h 566036"/>
              <a:gd name="connsiteX2611" fmla="*/ 29389 w 2148797"/>
              <a:gd name="connsiteY2611" fmla="*/ 541292 h 566036"/>
              <a:gd name="connsiteX2612" fmla="*/ 35389 w 2148797"/>
              <a:gd name="connsiteY2612" fmla="*/ 539387 h 566036"/>
              <a:gd name="connsiteX2613" fmla="*/ 32532 w 2148797"/>
              <a:gd name="connsiteY2613" fmla="*/ 538053 h 566036"/>
              <a:gd name="connsiteX2614" fmla="*/ 20245 w 2148797"/>
              <a:gd name="connsiteY2614" fmla="*/ 543006 h 566036"/>
              <a:gd name="connsiteX2615" fmla="*/ 21673 w 2148797"/>
              <a:gd name="connsiteY2615" fmla="*/ 533862 h 566036"/>
              <a:gd name="connsiteX2616" fmla="*/ 18911 w 2148797"/>
              <a:gd name="connsiteY2616" fmla="*/ 537482 h 566036"/>
              <a:gd name="connsiteX2617" fmla="*/ 14339 w 2148797"/>
              <a:gd name="connsiteY2617" fmla="*/ 544435 h 566036"/>
              <a:gd name="connsiteX2618" fmla="*/ 13196 w 2148797"/>
              <a:gd name="connsiteY2618" fmla="*/ 543959 h 566036"/>
              <a:gd name="connsiteX2619" fmla="*/ 10529 w 2148797"/>
              <a:gd name="connsiteY2619" fmla="*/ 541768 h 566036"/>
              <a:gd name="connsiteX2620" fmla="*/ 9958 w 2148797"/>
              <a:gd name="connsiteY2620" fmla="*/ 541006 h 566036"/>
              <a:gd name="connsiteX2621" fmla="*/ 11387 w 2148797"/>
              <a:gd name="connsiteY2621" fmla="*/ 534529 h 566036"/>
              <a:gd name="connsiteX2622" fmla="*/ 18626 w 2148797"/>
              <a:gd name="connsiteY2622" fmla="*/ 527766 h 566036"/>
              <a:gd name="connsiteX2623" fmla="*/ 16816 w 2148797"/>
              <a:gd name="connsiteY2623" fmla="*/ 524528 h 566036"/>
              <a:gd name="connsiteX2624" fmla="*/ 14054 w 2148797"/>
              <a:gd name="connsiteY2624" fmla="*/ 519098 h 566036"/>
              <a:gd name="connsiteX2625" fmla="*/ 4147 w 2148797"/>
              <a:gd name="connsiteY2625" fmla="*/ 514431 h 566036"/>
              <a:gd name="connsiteX2626" fmla="*/ 4147 w 2148797"/>
              <a:gd name="connsiteY2626" fmla="*/ 502430 h 566036"/>
              <a:gd name="connsiteX2627" fmla="*/ 2909 w 2148797"/>
              <a:gd name="connsiteY2627" fmla="*/ 494333 h 566036"/>
              <a:gd name="connsiteX2628" fmla="*/ 3766 w 2148797"/>
              <a:gd name="connsiteY2628" fmla="*/ 493762 h 566036"/>
              <a:gd name="connsiteX2629" fmla="*/ 5957 w 2148797"/>
              <a:gd name="connsiteY2629" fmla="*/ 493381 h 566036"/>
              <a:gd name="connsiteX2630" fmla="*/ 5862 w 2148797"/>
              <a:gd name="connsiteY2630" fmla="*/ 489857 h 566036"/>
              <a:gd name="connsiteX2631" fmla="*/ 1195 w 2148797"/>
              <a:gd name="connsiteY2631" fmla="*/ 485856 h 566036"/>
              <a:gd name="connsiteX2632" fmla="*/ 6910 w 2148797"/>
              <a:gd name="connsiteY2632" fmla="*/ 484142 h 566036"/>
              <a:gd name="connsiteX2633" fmla="*/ 9958 w 2148797"/>
              <a:gd name="connsiteY2633" fmla="*/ 488904 h 566036"/>
              <a:gd name="connsiteX2634" fmla="*/ 19387 w 2148797"/>
              <a:gd name="connsiteY2634" fmla="*/ 489190 h 566036"/>
              <a:gd name="connsiteX2635" fmla="*/ 32532 w 2148797"/>
              <a:gd name="connsiteY2635" fmla="*/ 483666 h 566036"/>
              <a:gd name="connsiteX2636" fmla="*/ 43581 w 2148797"/>
              <a:gd name="connsiteY2636" fmla="*/ 478808 h 566036"/>
              <a:gd name="connsiteX2637" fmla="*/ 46438 w 2148797"/>
              <a:gd name="connsiteY2637" fmla="*/ 479475 h 566036"/>
              <a:gd name="connsiteX2638" fmla="*/ 49487 w 2148797"/>
              <a:gd name="connsiteY2638" fmla="*/ 480141 h 566036"/>
              <a:gd name="connsiteX2639" fmla="*/ 58154 w 2148797"/>
              <a:gd name="connsiteY2639" fmla="*/ 478522 h 566036"/>
              <a:gd name="connsiteX2640" fmla="*/ 65488 w 2148797"/>
              <a:gd name="connsiteY2640" fmla="*/ 479760 h 566036"/>
              <a:gd name="connsiteX2641" fmla="*/ 64631 w 2148797"/>
              <a:gd name="connsiteY2641" fmla="*/ 486809 h 566036"/>
              <a:gd name="connsiteX2642" fmla="*/ 72537 w 2148797"/>
              <a:gd name="connsiteY2642" fmla="*/ 481951 h 566036"/>
              <a:gd name="connsiteX2643" fmla="*/ 71965 w 2148797"/>
              <a:gd name="connsiteY2643" fmla="*/ 480522 h 566036"/>
              <a:gd name="connsiteX2644" fmla="*/ 71585 w 2148797"/>
              <a:gd name="connsiteY2644" fmla="*/ 479665 h 566036"/>
              <a:gd name="connsiteX2645" fmla="*/ 75395 w 2148797"/>
              <a:gd name="connsiteY2645" fmla="*/ 470712 h 566036"/>
              <a:gd name="connsiteX2646" fmla="*/ 81110 w 2148797"/>
              <a:gd name="connsiteY2646" fmla="*/ 474807 h 566036"/>
              <a:gd name="connsiteX2647" fmla="*/ 86824 w 2148797"/>
              <a:gd name="connsiteY2647" fmla="*/ 473855 h 566036"/>
              <a:gd name="connsiteX2648" fmla="*/ 88253 w 2148797"/>
              <a:gd name="connsiteY2648" fmla="*/ 473664 h 566036"/>
              <a:gd name="connsiteX2649" fmla="*/ 98159 w 2148797"/>
              <a:gd name="connsiteY2649" fmla="*/ 476141 h 566036"/>
              <a:gd name="connsiteX2650" fmla="*/ 102160 w 2148797"/>
              <a:gd name="connsiteY2650" fmla="*/ 474902 h 566036"/>
              <a:gd name="connsiteX2651" fmla="*/ 106065 w 2148797"/>
              <a:gd name="connsiteY2651" fmla="*/ 473664 h 566036"/>
              <a:gd name="connsiteX2652" fmla="*/ 112161 w 2148797"/>
              <a:gd name="connsiteY2652" fmla="*/ 471473 h 566036"/>
              <a:gd name="connsiteX2653" fmla="*/ 112637 w 2148797"/>
              <a:gd name="connsiteY2653" fmla="*/ 472617 h 566036"/>
              <a:gd name="connsiteX2654" fmla="*/ 115590 w 2148797"/>
              <a:gd name="connsiteY2654" fmla="*/ 474807 h 566036"/>
              <a:gd name="connsiteX2655" fmla="*/ 116733 w 2148797"/>
              <a:gd name="connsiteY2655" fmla="*/ 471092 h 566036"/>
              <a:gd name="connsiteX2656" fmla="*/ 116257 w 2148797"/>
              <a:gd name="connsiteY2656" fmla="*/ 470616 h 566036"/>
              <a:gd name="connsiteX2657" fmla="*/ 119114 w 2148797"/>
              <a:gd name="connsiteY2657" fmla="*/ 467949 h 566036"/>
              <a:gd name="connsiteX2658" fmla="*/ 128925 w 2148797"/>
              <a:gd name="connsiteY2658" fmla="*/ 470045 h 566036"/>
              <a:gd name="connsiteX2659" fmla="*/ 135307 w 2148797"/>
              <a:gd name="connsiteY2659" fmla="*/ 466330 h 566036"/>
              <a:gd name="connsiteX2660" fmla="*/ 138355 w 2148797"/>
              <a:gd name="connsiteY2660" fmla="*/ 466806 h 566036"/>
              <a:gd name="connsiteX2661" fmla="*/ 141688 w 2148797"/>
              <a:gd name="connsiteY2661" fmla="*/ 467283 h 566036"/>
              <a:gd name="connsiteX2662" fmla="*/ 151785 w 2148797"/>
              <a:gd name="connsiteY2662" fmla="*/ 465949 h 566036"/>
              <a:gd name="connsiteX2663" fmla="*/ 153690 w 2148797"/>
              <a:gd name="connsiteY2663" fmla="*/ 465568 h 566036"/>
              <a:gd name="connsiteX2664" fmla="*/ 155690 w 2148797"/>
              <a:gd name="connsiteY2664" fmla="*/ 464616 h 566036"/>
              <a:gd name="connsiteX2665" fmla="*/ 164644 w 2148797"/>
              <a:gd name="connsiteY2665" fmla="*/ 470331 h 566036"/>
              <a:gd name="connsiteX2666" fmla="*/ 179312 w 2148797"/>
              <a:gd name="connsiteY2666" fmla="*/ 463092 h 566036"/>
              <a:gd name="connsiteX2667" fmla="*/ 187599 w 2148797"/>
              <a:gd name="connsiteY2667" fmla="*/ 461758 h 566036"/>
              <a:gd name="connsiteX2668" fmla="*/ 203411 w 2148797"/>
              <a:gd name="connsiteY2668" fmla="*/ 457853 h 566036"/>
              <a:gd name="connsiteX2669" fmla="*/ 211507 w 2148797"/>
              <a:gd name="connsiteY2669" fmla="*/ 461948 h 566036"/>
              <a:gd name="connsiteX2670" fmla="*/ 222079 w 2148797"/>
              <a:gd name="connsiteY2670" fmla="*/ 460710 h 566036"/>
              <a:gd name="connsiteX2671" fmla="*/ 223508 w 2148797"/>
              <a:gd name="connsiteY2671" fmla="*/ 459853 h 566036"/>
              <a:gd name="connsiteX2672" fmla="*/ 230557 w 2148797"/>
              <a:gd name="connsiteY2672" fmla="*/ 458996 h 566036"/>
              <a:gd name="connsiteX2673" fmla="*/ 233605 w 2148797"/>
              <a:gd name="connsiteY2673" fmla="*/ 458043 h 566036"/>
              <a:gd name="connsiteX2674" fmla="*/ 233414 w 2148797"/>
              <a:gd name="connsiteY2674" fmla="*/ 463568 h 566036"/>
              <a:gd name="connsiteX2675" fmla="*/ 225699 w 2148797"/>
              <a:gd name="connsiteY2675" fmla="*/ 469283 h 566036"/>
              <a:gd name="connsiteX2676" fmla="*/ 221508 w 2148797"/>
              <a:gd name="connsiteY2676" fmla="*/ 476331 h 566036"/>
              <a:gd name="connsiteX2677" fmla="*/ 225508 w 2148797"/>
              <a:gd name="connsiteY2677" fmla="*/ 478141 h 566036"/>
              <a:gd name="connsiteX2678" fmla="*/ 226747 w 2148797"/>
              <a:gd name="connsiteY2678" fmla="*/ 477379 h 566036"/>
              <a:gd name="connsiteX2679" fmla="*/ 229509 w 2148797"/>
              <a:gd name="connsiteY2679" fmla="*/ 469187 h 566036"/>
              <a:gd name="connsiteX2680" fmla="*/ 236272 w 2148797"/>
              <a:gd name="connsiteY2680" fmla="*/ 463377 h 566036"/>
              <a:gd name="connsiteX2681" fmla="*/ 236272 w 2148797"/>
              <a:gd name="connsiteY2681" fmla="*/ 462996 h 566036"/>
              <a:gd name="connsiteX2682" fmla="*/ 239987 w 2148797"/>
              <a:gd name="connsiteY2682" fmla="*/ 458234 h 566036"/>
              <a:gd name="connsiteX2683" fmla="*/ 242272 w 2148797"/>
              <a:gd name="connsiteY2683" fmla="*/ 456519 h 566036"/>
              <a:gd name="connsiteX2684" fmla="*/ 243130 w 2148797"/>
              <a:gd name="connsiteY2684" fmla="*/ 455852 h 566036"/>
              <a:gd name="connsiteX2685" fmla="*/ 246178 w 2148797"/>
              <a:gd name="connsiteY2685" fmla="*/ 457281 h 566036"/>
              <a:gd name="connsiteX2686" fmla="*/ 250273 w 2148797"/>
              <a:gd name="connsiteY2686" fmla="*/ 459186 h 566036"/>
              <a:gd name="connsiteX2687" fmla="*/ 263608 w 2148797"/>
              <a:gd name="connsiteY2687" fmla="*/ 456424 h 566036"/>
              <a:gd name="connsiteX2688" fmla="*/ 264752 w 2148797"/>
              <a:gd name="connsiteY2688" fmla="*/ 454424 h 566036"/>
              <a:gd name="connsiteX2689" fmla="*/ 275515 w 2148797"/>
              <a:gd name="connsiteY2689" fmla="*/ 456900 h 566036"/>
              <a:gd name="connsiteX2690" fmla="*/ 273705 w 2148797"/>
              <a:gd name="connsiteY2690" fmla="*/ 465854 h 566036"/>
              <a:gd name="connsiteX2691" fmla="*/ 274753 w 2148797"/>
              <a:gd name="connsiteY2691" fmla="*/ 466235 h 566036"/>
              <a:gd name="connsiteX2692" fmla="*/ 282373 w 2148797"/>
              <a:gd name="connsiteY2692" fmla="*/ 458710 h 566036"/>
              <a:gd name="connsiteX2693" fmla="*/ 281420 w 2148797"/>
              <a:gd name="connsiteY2693" fmla="*/ 454424 h 566036"/>
              <a:gd name="connsiteX2694" fmla="*/ 292850 w 2148797"/>
              <a:gd name="connsiteY2694" fmla="*/ 453948 h 566036"/>
              <a:gd name="connsiteX2695" fmla="*/ 304947 w 2148797"/>
              <a:gd name="connsiteY2695" fmla="*/ 448994 h 566036"/>
              <a:gd name="connsiteX2696" fmla="*/ 315996 w 2148797"/>
              <a:gd name="connsiteY2696" fmla="*/ 449661 h 566036"/>
              <a:gd name="connsiteX2697" fmla="*/ 318568 w 2148797"/>
              <a:gd name="connsiteY2697" fmla="*/ 452995 h 566036"/>
              <a:gd name="connsiteX2698" fmla="*/ 332951 w 2148797"/>
              <a:gd name="connsiteY2698" fmla="*/ 454043 h 566036"/>
              <a:gd name="connsiteX2699" fmla="*/ 338380 w 2148797"/>
              <a:gd name="connsiteY2699" fmla="*/ 455852 h 566036"/>
              <a:gd name="connsiteX2700" fmla="*/ 339237 w 2148797"/>
              <a:gd name="connsiteY2700" fmla="*/ 456138 h 566036"/>
              <a:gd name="connsiteX2701" fmla="*/ 340856 w 2148797"/>
              <a:gd name="connsiteY2701" fmla="*/ 452709 h 566036"/>
              <a:gd name="connsiteX2702" fmla="*/ 339999 w 2148797"/>
              <a:gd name="connsiteY2702" fmla="*/ 451852 h 566036"/>
              <a:gd name="connsiteX2703" fmla="*/ 338951 w 2148797"/>
              <a:gd name="connsiteY2703" fmla="*/ 450804 h 566036"/>
              <a:gd name="connsiteX2704" fmla="*/ 340380 w 2148797"/>
              <a:gd name="connsiteY2704" fmla="*/ 448137 h 566036"/>
              <a:gd name="connsiteX2705" fmla="*/ 349238 w 2148797"/>
              <a:gd name="connsiteY2705" fmla="*/ 450328 h 566036"/>
              <a:gd name="connsiteX2706" fmla="*/ 352286 w 2148797"/>
              <a:gd name="connsiteY2706" fmla="*/ 446804 h 566036"/>
              <a:gd name="connsiteX2707" fmla="*/ 358858 w 2148797"/>
              <a:gd name="connsiteY2707" fmla="*/ 444232 h 566036"/>
              <a:gd name="connsiteX2708" fmla="*/ 352572 w 2148797"/>
              <a:gd name="connsiteY2708" fmla="*/ 436041 h 566036"/>
              <a:gd name="connsiteX2709" fmla="*/ 349333 w 2148797"/>
              <a:gd name="connsiteY2709" fmla="*/ 443279 h 566036"/>
              <a:gd name="connsiteX2710" fmla="*/ 346762 w 2148797"/>
              <a:gd name="connsiteY2710" fmla="*/ 436707 h 566036"/>
              <a:gd name="connsiteX2711" fmla="*/ 341618 w 2148797"/>
              <a:gd name="connsiteY2711" fmla="*/ 432040 h 566036"/>
              <a:gd name="connsiteX2712" fmla="*/ 341428 w 2148797"/>
              <a:gd name="connsiteY2712" fmla="*/ 439374 h 566036"/>
              <a:gd name="connsiteX2713" fmla="*/ 342380 w 2148797"/>
              <a:gd name="connsiteY2713" fmla="*/ 440708 h 566036"/>
              <a:gd name="connsiteX2714" fmla="*/ 343238 w 2148797"/>
              <a:gd name="connsiteY2714" fmla="*/ 441946 h 566036"/>
              <a:gd name="connsiteX2715" fmla="*/ 339618 w 2148797"/>
              <a:gd name="connsiteY2715" fmla="*/ 443946 h 566036"/>
              <a:gd name="connsiteX2716" fmla="*/ 329617 w 2148797"/>
              <a:gd name="connsiteY2716" fmla="*/ 446137 h 566036"/>
              <a:gd name="connsiteX2717" fmla="*/ 329903 w 2148797"/>
              <a:gd name="connsiteY2717" fmla="*/ 447280 h 566036"/>
              <a:gd name="connsiteX2718" fmla="*/ 330093 w 2148797"/>
              <a:gd name="connsiteY2718" fmla="*/ 448042 h 566036"/>
              <a:gd name="connsiteX2719" fmla="*/ 328474 w 2148797"/>
              <a:gd name="connsiteY2719" fmla="*/ 449947 h 566036"/>
              <a:gd name="connsiteX2720" fmla="*/ 327902 w 2148797"/>
              <a:gd name="connsiteY2720" fmla="*/ 449661 h 566036"/>
              <a:gd name="connsiteX2721" fmla="*/ 311710 w 2148797"/>
              <a:gd name="connsiteY2721" fmla="*/ 445470 h 566036"/>
              <a:gd name="connsiteX2722" fmla="*/ 309233 w 2148797"/>
              <a:gd name="connsiteY2722" fmla="*/ 445185 h 566036"/>
              <a:gd name="connsiteX2723" fmla="*/ 300946 w 2148797"/>
              <a:gd name="connsiteY2723" fmla="*/ 443279 h 566036"/>
              <a:gd name="connsiteX2724" fmla="*/ 292183 w 2148797"/>
              <a:gd name="connsiteY2724" fmla="*/ 444327 h 566036"/>
              <a:gd name="connsiteX2725" fmla="*/ 284849 w 2148797"/>
              <a:gd name="connsiteY2725" fmla="*/ 445375 h 566036"/>
              <a:gd name="connsiteX2726" fmla="*/ 282087 w 2148797"/>
              <a:gd name="connsiteY2726" fmla="*/ 445470 h 566036"/>
              <a:gd name="connsiteX2727" fmla="*/ 271324 w 2148797"/>
              <a:gd name="connsiteY2727" fmla="*/ 444804 h 566036"/>
              <a:gd name="connsiteX2728" fmla="*/ 270752 w 2148797"/>
              <a:gd name="connsiteY2728" fmla="*/ 445946 h 566036"/>
              <a:gd name="connsiteX2729" fmla="*/ 263989 w 2148797"/>
              <a:gd name="connsiteY2729" fmla="*/ 446804 h 566036"/>
              <a:gd name="connsiteX2730" fmla="*/ 259418 w 2148797"/>
              <a:gd name="connsiteY2730" fmla="*/ 447566 h 566036"/>
              <a:gd name="connsiteX2731" fmla="*/ 253417 w 2148797"/>
              <a:gd name="connsiteY2731" fmla="*/ 447280 h 566036"/>
              <a:gd name="connsiteX2732" fmla="*/ 247035 w 2148797"/>
              <a:gd name="connsiteY2732" fmla="*/ 449471 h 566036"/>
              <a:gd name="connsiteX2733" fmla="*/ 243415 w 2148797"/>
              <a:gd name="connsiteY2733" fmla="*/ 441565 h 566036"/>
              <a:gd name="connsiteX2734" fmla="*/ 248940 w 2148797"/>
              <a:gd name="connsiteY2734" fmla="*/ 438803 h 566036"/>
              <a:gd name="connsiteX2735" fmla="*/ 245416 w 2148797"/>
              <a:gd name="connsiteY2735" fmla="*/ 436231 h 566036"/>
              <a:gd name="connsiteX2736" fmla="*/ 243511 w 2148797"/>
              <a:gd name="connsiteY2736" fmla="*/ 436898 h 566036"/>
              <a:gd name="connsiteX2737" fmla="*/ 241320 w 2148797"/>
              <a:gd name="connsiteY2737" fmla="*/ 437565 h 566036"/>
              <a:gd name="connsiteX2738" fmla="*/ 236748 w 2148797"/>
              <a:gd name="connsiteY2738" fmla="*/ 439755 h 566036"/>
              <a:gd name="connsiteX2739" fmla="*/ 234176 w 2148797"/>
              <a:gd name="connsiteY2739" fmla="*/ 444708 h 566036"/>
              <a:gd name="connsiteX2740" fmla="*/ 232843 w 2148797"/>
              <a:gd name="connsiteY2740" fmla="*/ 445566 h 566036"/>
              <a:gd name="connsiteX2741" fmla="*/ 229890 w 2148797"/>
              <a:gd name="connsiteY2741" fmla="*/ 447471 h 566036"/>
              <a:gd name="connsiteX2742" fmla="*/ 223508 w 2148797"/>
              <a:gd name="connsiteY2742" fmla="*/ 445661 h 566036"/>
              <a:gd name="connsiteX2743" fmla="*/ 217984 w 2148797"/>
              <a:gd name="connsiteY2743" fmla="*/ 452614 h 566036"/>
              <a:gd name="connsiteX2744" fmla="*/ 216841 w 2148797"/>
              <a:gd name="connsiteY2744" fmla="*/ 451376 h 566036"/>
              <a:gd name="connsiteX2745" fmla="*/ 213602 w 2148797"/>
              <a:gd name="connsiteY2745" fmla="*/ 447947 h 566036"/>
              <a:gd name="connsiteX2746" fmla="*/ 206363 w 2148797"/>
              <a:gd name="connsiteY2746" fmla="*/ 447375 h 566036"/>
              <a:gd name="connsiteX2747" fmla="*/ 202934 w 2148797"/>
              <a:gd name="connsiteY2747" fmla="*/ 442803 h 566036"/>
              <a:gd name="connsiteX2748" fmla="*/ 201887 w 2148797"/>
              <a:gd name="connsiteY2748" fmla="*/ 443470 h 566036"/>
              <a:gd name="connsiteX2749" fmla="*/ 199505 w 2148797"/>
              <a:gd name="connsiteY2749" fmla="*/ 444994 h 566036"/>
              <a:gd name="connsiteX2750" fmla="*/ 195219 w 2148797"/>
              <a:gd name="connsiteY2750" fmla="*/ 447185 h 566036"/>
              <a:gd name="connsiteX2751" fmla="*/ 190456 w 2148797"/>
              <a:gd name="connsiteY2751" fmla="*/ 441660 h 566036"/>
              <a:gd name="connsiteX2752" fmla="*/ 184361 w 2148797"/>
              <a:gd name="connsiteY2752" fmla="*/ 443279 h 566036"/>
              <a:gd name="connsiteX2753" fmla="*/ 185885 w 2148797"/>
              <a:gd name="connsiteY2753" fmla="*/ 448042 h 566036"/>
              <a:gd name="connsiteX2754" fmla="*/ 185027 w 2148797"/>
              <a:gd name="connsiteY2754" fmla="*/ 447471 h 566036"/>
              <a:gd name="connsiteX2755" fmla="*/ 179503 w 2148797"/>
              <a:gd name="connsiteY2755" fmla="*/ 443565 h 566036"/>
              <a:gd name="connsiteX2756" fmla="*/ 168644 w 2148797"/>
              <a:gd name="connsiteY2756" fmla="*/ 448423 h 566036"/>
              <a:gd name="connsiteX2757" fmla="*/ 162834 w 2148797"/>
              <a:gd name="connsiteY2757" fmla="*/ 443660 h 566036"/>
              <a:gd name="connsiteX2758" fmla="*/ 167882 w 2148797"/>
              <a:gd name="connsiteY2758" fmla="*/ 440898 h 566036"/>
              <a:gd name="connsiteX2759" fmla="*/ 161881 w 2148797"/>
              <a:gd name="connsiteY2759" fmla="*/ 436517 h 566036"/>
              <a:gd name="connsiteX2760" fmla="*/ 157595 w 2148797"/>
              <a:gd name="connsiteY2760" fmla="*/ 440994 h 566036"/>
              <a:gd name="connsiteX2761" fmla="*/ 148928 w 2148797"/>
              <a:gd name="connsiteY2761" fmla="*/ 443375 h 566036"/>
              <a:gd name="connsiteX2762" fmla="*/ 147118 w 2148797"/>
              <a:gd name="connsiteY2762" fmla="*/ 448042 h 566036"/>
              <a:gd name="connsiteX2763" fmla="*/ 142070 w 2148797"/>
              <a:gd name="connsiteY2763" fmla="*/ 445851 h 566036"/>
              <a:gd name="connsiteX2764" fmla="*/ 135593 w 2148797"/>
              <a:gd name="connsiteY2764" fmla="*/ 441851 h 566036"/>
              <a:gd name="connsiteX2765" fmla="*/ 132449 w 2148797"/>
              <a:gd name="connsiteY2765" fmla="*/ 446804 h 566036"/>
              <a:gd name="connsiteX2766" fmla="*/ 124353 w 2148797"/>
              <a:gd name="connsiteY2766" fmla="*/ 446518 h 566036"/>
              <a:gd name="connsiteX2767" fmla="*/ 117019 w 2148797"/>
              <a:gd name="connsiteY2767" fmla="*/ 444613 h 566036"/>
              <a:gd name="connsiteX2768" fmla="*/ 117686 w 2148797"/>
              <a:gd name="connsiteY2768" fmla="*/ 433850 h 566036"/>
              <a:gd name="connsiteX2769" fmla="*/ 115876 w 2148797"/>
              <a:gd name="connsiteY2769" fmla="*/ 432516 h 566036"/>
              <a:gd name="connsiteX2770" fmla="*/ 112066 w 2148797"/>
              <a:gd name="connsiteY2770" fmla="*/ 429754 h 566036"/>
              <a:gd name="connsiteX2771" fmla="*/ 107494 w 2148797"/>
              <a:gd name="connsiteY2771" fmla="*/ 434040 h 566036"/>
              <a:gd name="connsiteX2772" fmla="*/ 106732 w 2148797"/>
              <a:gd name="connsiteY2772" fmla="*/ 430040 h 566036"/>
              <a:gd name="connsiteX2773" fmla="*/ 107875 w 2148797"/>
              <a:gd name="connsiteY2773" fmla="*/ 429183 h 566036"/>
              <a:gd name="connsiteX2774" fmla="*/ 106637 w 2148797"/>
              <a:gd name="connsiteY2774" fmla="*/ 424420 h 566036"/>
              <a:gd name="connsiteX2775" fmla="*/ 104827 w 2148797"/>
              <a:gd name="connsiteY2775" fmla="*/ 422325 h 566036"/>
              <a:gd name="connsiteX2776" fmla="*/ 106827 w 2148797"/>
              <a:gd name="connsiteY2776" fmla="*/ 420419 h 566036"/>
              <a:gd name="connsiteX2777" fmla="*/ 109018 w 2148797"/>
              <a:gd name="connsiteY2777" fmla="*/ 419753 h 566036"/>
              <a:gd name="connsiteX2778" fmla="*/ 114542 w 2148797"/>
              <a:gd name="connsiteY2778" fmla="*/ 420134 h 566036"/>
              <a:gd name="connsiteX2779" fmla="*/ 119495 w 2148797"/>
              <a:gd name="connsiteY2779" fmla="*/ 425182 h 566036"/>
              <a:gd name="connsiteX2780" fmla="*/ 119590 w 2148797"/>
              <a:gd name="connsiteY2780" fmla="*/ 423753 h 566036"/>
              <a:gd name="connsiteX2781" fmla="*/ 126163 w 2148797"/>
              <a:gd name="connsiteY2781" fmla="*/ 418800 h 566036"/>
              <a:gd name="connsiteX2782" fmla="*/ 129211 w 2148797"/>
              <a:gd name="connsiteY2782" fmla="*/ 416324 h 566036"/>
              <a:gd name="connsiteX2783" fmla="*/ 133402 w 2148797"/>
              <a:gd name="connsiteY2783" fmla="*/ 412800 h 566036"/>
              <a:gd name="connsiteX2784" fmla="*/ 144641 w 2148797"/>
              <a:gd name="connsiteY2784" fmla="*/ 403656 h 566036"/>
              <a:gd name="connsiteX2785" fmla="*/ 144546 w 2148797"/>
              <a:gd name="connsiteY2785" fmla="*/ 403751 h 566036"/>
              <a:gd name="connsiteX2786" fmla="*/ 141212 w 2148797"/>
              <a:gd name="connsiteY2786" fmla="*/ 405656 h 566036"/>
              <a:gd name="connsiteX2787" fmla="*/ 126448 w 2148797"/>
              <a:gd name="connsiteY2787" fmla="*/ 409180 h 566036"/>
              <a:gd name="connsiteX2788" fmla="*/ 123401 w 2148797"/>
              <a:gd name="connsiteY2788" fmla="*/ 407085 h 566036"/>
              <a:gd name="connsiteX2789" fmla="*/ 119971 w 2148797"/>
              <a:gd name="connsiteY2789" fmla="*/ 404703 h 566036"/>
              <a:gd name="connsiteX2790" fmla="*/ 118829 w 2148797"/>
              <a:gd name="connsiteY2790" fmla="*/ 408894 h 566036"/>
              <a:gd name="connsiteX2791" fmla="*/ 109780 w 2148797"/>
              <a:gd name="connsiteY2791" fmla="*/ 405275 h 566036"/>
              <a:gd name="connsiteX2792" fmla="*/ 113590 w 2148797"/>
              <a:gd name="connsiteY2792" fmla="*/ 401941 h 566036"/>
              <a:gd name="connsiteX2793" fmla="*/ 112256 w 2148797"/>
              <a:gd name="connsiteY2793" fmla="*/ 398226 h 566036"/>
              <a:gd name="connsiteX2794" fmla="*/ 112447 w 2148797"/>
              <a:gd name="connsiteY2794" fmla="*/ 394321 h 566036"/>
              <a:gd name="connsiteX2795" fmla="*/ 113018 w 2148797"/>
              <a:gd name="connsiteY2795" fmla="*/ 389654 h 566036"/>
              <a:gd name="connsiteX2796" fmla="*/ 112352 w 2148797"/>
              <a:gd name="connsiteY2796" fmla="*/ 388130 h 566036"/>
              <a:gd name="connsiteX2797" fmla="*/ 114542 w 2148797"/>
              <a:gd name="connsiteY2797" fmla="*/ 382034 h 566036"/>
              <a:gd name="connsiteX2798" fmla="*/ 116257 w 2148797"/>
              <a:gd name="connsiteY2798" fmla="*/ 377462 h 566036"/>
              <a:gd name="connsiteX2799" fmla="*/ 116352 w 2148797"/>
              <a:gd name="connsiteY2799" fmla="*/ 374985 h 566036"/>
              <a:gd name="connsiteX2800" fmla="*/ 115876 w 2148797"/>
              <a:gd name="connsiteY2800" fmla="*/ 370985 h 566036"/>
              <a:gd name="connsiteX2801" fmla="*/ 117114 w 2148797"/>
              <a:gd name="connsiteY2801" fmla="*/ 369556 h 566036"/>
              <a:gd name="connsiteX2802" fmla="*/ 118447 w 2148797"/>
              <a:gd name="connsiteY2802" fmla="*/ 367937 h 566036"/>
              <a:gd name="connsiteX2803" fmla="*/ 123115 w 2148797"/>
              <a:gd name="connsiteY2803" fmla="*/ 364889 h 566036"/>
              <a:gd name="connsiteX2804" fmla="*/ 126734 w 2148797"/>
              <a:gd name="connsiteY2804" fmla="*/ 367937 h 566036"/>
              <a:gd name="connsiteX2805" fmla="*/ 126163 w 2148797"/>
              <a:gd name="connsiteY2805" fmla="*/ 367937 h 566036"/>
              <a:gd name="connsiteX2806" fmla="*/ 122067 w 2148797"/>
              <a:gd name="connsiteY2806" fmla="*/ 372699 h 566036"/>
              <a:gd name="connsiteX2807" fmla="*/ 120924 w 2148797"/>
              <a:gd name="connsiteY2807" fmla="*/ 374890 h 566036"/>
              <a:gd name="connsiteX2808" fmla="*/ 120924 w 2148797"/>
              <a:gd name="connsiteY2808" fmla="*/ 376033 h 566036"/>
              <a:gd name="connsiteX2809" fmla="*/ 124924 w 2148797"/>
              <a:gd name="connsiteY2809" fmla="*/ 377748 h 566036"/>
              <a:gd name="connsiteX2810" fmla="*/ 125877 w 2148797"/>
              <a:gd name="connsiteY2810" fmla="*/ 376890 h 566036"/>
              <a:gd name="connsiteX2811" fmla="*/ 127211 w 2148797"/>
              <a:gd name="connsiteY2811" fmla="*/ 375747 h 566036"/>
              <a:gd name="connsiteX2812" fmla="*/ 134926 w 2148797"/>
              <a:gd name="connsiteY2812" fmla="*/ 375462 h 566036"/>
              <a:gd name="connsiteX2813" fmla="*/ 152738 w 2148797"/>
              <a:gd name="connsiteY2813" fmla="*/ 374319 h 566036"/>
              <a:gd name="connsiteX2814" fmla="*/ 159691 w 2148797"/>
              <a:gd name="connsiteY2814" fmla="*/ 369937 h 566036"/>
              <a:gd name="connsiteX2815" fmla="*/ 152738 w 2148797"/>
              <a:gd name="connsiteY2815" fmla="*/ 364222 h 566036"/>
              <a:gd name="connsiteX2816" fmla="*/ 153309 w 2148797"/>
              <a:gd name="connsiteY2816" fmla="*/ 363746 h 566036"/>
              <a:gd name="connsiteX2817" fmla="*/ 156547 w 2148797"/>
              <a:gd name="connsiteY2817" fmla="*/ 361555 h 566036"/>
              <a:gd name="connsiteX2818" fmla="*/ 159881 w 2148797"/>
              <a:gd name="connsiteY2818" fmla="*/ 359650 h 566036"/>
              <a:gd name="connsiteX2819" fmla="*/ 164453 w 2148797"/>
              <a:gd name="connsiteY2819" fmla="*/ 363269 h 566036"/>
              <a:gd name="connsiteX2820" fmla="*/ 169502 w 2148797"/>
              <a:gd name="connsiteY2820" fmla="*/ 357459 h 566036"/>
              <a:gd name="connsiteX2821" fmla="*/ 173312 w 2148797"/>
              <a:gd name="connsiteY2821" fmla="*/ 362412 h 566036"/>
              <a:gd name="connsiteX2822" fmla="*/ 170263 w 2148797"/>
              <a:gd name="connsiteY2822" fmla="*/ 364031 h 566036"/>
              <a:gd name="connsiteX2823" fmla="*/ 165120 w 2148797"/>
              <a:gd name="connsiteY2823" fmla="*/ 365175 h 566036"/>
              <a:gd name="connsiteX2824" fmla="*/ 159310 w 2148797"/>
              <a:gd name="connsiteY2824" fmla="*/ 365175 h 566036"/>
              <a:gd name="connsiteX2825" fmla="*/ 162167 w 2148797"/>
              <a:gd name="connsiteY2825" fmla="*/ 369175 h 566036"/>
              <a:gd name="connsiteX2826" fmla="*/ 163882 w 2148797"/>
              <a:gd name="connsiteY2826" fmla="*/ 370318 h 566036"/>
              <a:gd name="connsiteX2827" fmla="*/ 172264 w 2148797"/>
              <a:gd name="connsiteY2827" fmla="*/ 369175 h 566036"/>
              <a:gd name="connsiteX2828" fmla="*/ 173502 w 2148797"/>
              <a:gd name="connsiteY2828" fmla="*/ 367460 h 566036"/>
              <a:gd name="connsiteX2829" fmla="*/ 174645 w 2148797"/>
              <a:gd name="connsiteY2829" fmla="*/ 365841 h 566036"/>
              <a:gd name="connsiteX2830" fmla="*/ 178550 w 2148797"/>
              <a:gd name="connsiteY2830" fmla="*/ 361555 h 566036"/>
              <a:gd name="connsiteX2831" fmla="*/ 184932 w 2148797"/>
              <a:gd name="connsiteY2831" fmla="*/ 360698 h 566036"/>
              <a:gd name="connsiteX2832" fmla="*/ 182360 w 2148797"/>
              <a:gd name="connsiteY2832" fmla="*/ 359650 h 566036"/>
              <a:gd name="connsiteX2833" fmla="*/ 179598 w 2148797"/>
              <a:gd name="connsiteY2833" fmla="*/ 357269 h 566036"/>
              <a:gd name="connsiteX2834" fmla="*/ 181027 w 2148797"/>
              <a:gd name="connsiteY2834" fmla="*/ 350220 h 566036"/>
              <a:gd name="connsiteX2835" fmla="*/ 169502 w 2148797"/>
              <a:gd name="connsiteY2835" fmla="*/ 347934 h 566036"/>
              <a:gd name="connsiteX2836" fmla="*/ 167311 w 2148797"/>
              <a:gd name="connsiteY2836" fmla="*/ 353935 h 566036"/>
              <a:gd name="connsiteX2837" fmla="*/ 161691 w 2148797"/>
              <a:gd name="connsiteY2837" fmla="*/ 349363 h 566036"/>
              <a:gd name="connsiteX2838" fmla="*/ 165977 w 2148797"/>
              <a:gd name="connsiteY2838" fmla="*/ 341171 h 566036"/>
              <a:gd name="connsiteX2839" fmla="*/ 159691 w 2148797"/>
              <a:gd name="connsiteY2839" fmla="*/ 344696 h 566036"/>
              <a:gd name="connsiteX2840" fmla="*/ 158643 w 2148797"/>
              <a:gd name="connsiteY2840" fmla="*/ 345267 h 566036"/>
              <a:gd name="connsiteX2841" fmla="*/ 155595 w 2148797"/>
              <a:gd name="connsiteY2841" fmla="*/ 342315 h 566036"/>
              <a:gd name="connsiteX2842" fmla="*/ 156166 w 2148797"/>
              <a:gd name="connsiteY2842" fmla="*/ 341933 h 566036"/>
              <a:gd name="connsiteX2843" fmla="*/ 165882 w 2148797"/>
              <a:gd name="connsiteY2843" fmla="*/ 336123 h 566036"/>
              <a:gd name="connsiteX2844" fmla="*/ 166739 w 2148797"/>
              <a:gd name="connsiteY2844" fmla="*/ 333552 h 566036"/>
              <a:gd name="connsiteX2845" fmla="*/ 163882 w 2148797"/>
              <a:gd name="connsiteY2845" fmla="*/ 332313 h 566036"/>
              <a:gd name="connsiteX2846" fmla="*/ 160548 w 2148797"/>
              <a:gd name="connsiteY2846" fmla="*/ 333171 h 566036"/>
              <a:gd name="connsiteX2847" fmla="*/ 154071 w 2148797"/>
              <a:gd name="connsiteY2847" fmla="*/ 337838 h 566036"/>
              <a:gd name="connsiteX2848" fmla="*/ 151595 w 2148797"/>
              <a:gd name="connsiteY2848" fmla="*/ 343077 h 566036"/>
              <a:gd name="connsiteX2849" fmla="*/ 150261 w 2148797"/>
              <a:gd name="connsiteY2849" fmla="*/ 339267 h 566036"/>
              <a:gd name="connsiteX2850" fmla="*/ 141879 w 2148797"/>
              <a:gd name="connsiteY2850" fmla="*/ 332504 h 566036"/>
              <a:gd name="connsiteX2851" fmla="*/ 137212 w 2148797"/>
              <a:gd name="connsiteY2851" fmla="*/ 334028 h 566036"/>
              <a:gd name="connsiteX2852" fmla="*/ 136640 w 2148797"/>
              <a:gd name="connsiteY2852" fmla="*/ 334218 h 566036"/>
              <a:gd name="connsiteX2853" fmla="*/ 146641 w 2148797"/>
              <a:gd name="connsiteY2853" fmla="*/ 323455 h 566036"/>
              <a:gd name="connsiteX2854" fmla="*/ 155309 w 2148797"/>
              <a:gd name="connsiteY2854" fmla="*/ 323550 h 566036"/>
              <a:gd name="connsiteX2855" fmla="*/ 156643 w 2148797"/>
              <a:gd name="connsiteY2855" fmla="*/ 321074 h 566036"/>
              <a:gd name="connsiteX2856" fmla="*/ 155881 w 2148797"/>
              <a:gd name="connsiteY2856" fmla="*/ 315073 h 566036"/>
              <a:gd name="connsiteX2857" fmla="*/ 168835 w 2148797"/>
              <a:gd name="connsiteY2857" fmla="*/ 316406 h 566036"/>
              <a:gd name="connsiteX2858" fmla="*/ 169597 w 2148797"/>
              <a:gd name="connsiteY2858" fmla="*/ 318883 h 566036"/>
              <a:gd name="connsiteX2859" fmla="*/ 170454 w 2148797"/>
              <a:gd name="connsiteY2859" fmla="*/ 321645 h 566036"/>
              <a:gd name="connsiteX2860" fmla="*/ 176645 w 2148797"/>
              <a:gd name="connsiteY2860" fmla="*/ 320788 h 566036"/>
              <a:gd name="connsiteX2861" fmla="*/ 173312 w 2148797"/>
              <a:gd name="connsiteY2861" fmla="*/ 315168 h 566036"/>
              <a:gd name="connsiteX2862" fmla="*/ 164168 w 2148797"/>
              <a:gd name="connsiteY2862" fmla="*/ 312501 h 566036"/>
              <a:gd name="connsiteX2863" fmla="*/ 159310 w 2148797"/>
              <a:gd name="connsiteY2863" fmla="*/ 304786 h 566036"/>
              <a:gd name="connsiteX2864" fmla="*/ 154166 w 2148797"/>
              <a:gd name="connsiteY2864" fmla="*/ 301452 h 566036"/>
              <a:gd name="connsiteX2865" fmla="*/ 153595 w 2148797"/>
              <a:gd name="connsiteY2865" fmla="*/ 304310 h 566036"/>
              <a:gd name="connsiteX2866" fmla="*/ 162072 w 2148797"/>
              <a:gd name="connsiteY2866" fmla="*/ 311358 h 566036"/>
              <a:gd name="connsiteX2867" fmla="*/ 154738 w 2148797"/>
              <a:gd name="connsiteY2867" fmla="*/ 310977 h 566036"/>
              <a:gd name="connsiteX2868" fmla="*/ 152356 w 2148797"/>
              <a:gd name="connsiteY2868" fmla="*/ 311358 h 566036"/>
              <a:gd name="connsiteX2869" fmla="*/ 141212 w 2148797"/>
              <a:gd name="connsiteY2869" fmla="*/ 312977 h 566036"/>
              <a:gd name="connsiteX2870" fmla="*/ 140069 w 2148797"/>
              <a:gd name="connsiteY2870" fmla="*/ 312501 h 566036"/>
              <a:gd name="connsiteX2871" fmla="*/ 141403 w 2148797"/>
              <a:gd name="connsiteY2871" fmla="*/ 308977 h 566036"/>
              <a:gd name="connsiteX2872" fmla="*/ 142641 w 2148797"/>
              <a:gd name="connsiteY2872" fmla="*/ 309167 h 566036"/>
              <a:gd name="connsiteX2873" fmla="*/ 144355 w 2148797"/>
              <a:gd name="connsiteY2873" fmla="*/ 309453 h 566036"/>
              <a:gd name="connsiteX2874" fmla="*/ 148451 w 2148797"/>
              <a:gd name="connsiteY2874" fmla="*/ 309644 h 566036"/>
              <a:gd name="connsiteX2875" fmla="*/ 145498 w 2148797"/>
              <a:gd name="connsiteY2875" fmla="*/ 304977 h 566036"/>
              <a:gd name="connsiteX2876" fmla="*/ 139307 w 2148797"/>
              <a:gd name="connsiteY2876" fmla="*/ 303929 h 566036"/>
              <a:gd name="connsiteX2877" fmla="*/ 143498 w 2148797"/>
              <a:gd name="connsiteY2877" fmla="*/ 300500 h 566036"/>
              <a:gd name="connsiteX2878" fmla="*/ 153404 w 2148797"/>
              <a:gd name="connsiteY2878" fmla="*/ 295928 h 566036"/>
              <a:gd name="connsiteX2879" fmla="*/ 156071 w 2148797"/>
              <a:gd name="connsiteY2879" fmla="*/ 290784 h 566036"/>
              <a:gd name="connsiteX2880" fmla="*/ 157214 w 2148797"/>
              <a:gd name="connsiteY2880" fmla="*/ 294594 h 566036"/>
              <a:gd name="connsiteX2881" fmla="*/ 156643 w 2148797"/>
              <a:gd name="connsiteY2881" fmla="*/ 295452 h 566036"/>
              <a:gd name="connsiteX2882" fmla="*/ 156738 w 2148797"/>
              <a:gd name="connsiteY2882" fmla="*/ 297452 h 566036"/>
              <a:gd name="connsiteX2883" fmla="*/ 159977 w 2148797"/>
              <a:gd name="connsiteY2883" fmla="*/ 298404 h 566036"/>
              <a:gd name="connsiteX2884" fmla="*/ 162453 w 2148797"/>
              <a:gd name="connsiteY2884" fmla="*/ 297261 h 566036"/>
              <a:gd name="connsiteX2885" fmla="*/ 168263 w 2148797"/>
              <a:gd name="connsiteY2885" fmla="*/ 299642 h 566036"/>
              <a:gd name="connsiteX2886" fmla="*/ 171692 w 2148797"/>
              <a:gd name="connsiteY2886" fmla="*/ 300500 h 566036"/>
              <a:gd name="connsiteX2887" fmla="*/ 174550 w 2148797"/>
              <a:gd name="connsiteY2887" fmla="*/ 301262 h 566036"/>
              <a:gd name="connsiteX2888" fmla="*/ 176550 w 2148797"/>
              <a:gd name="connsiteY2888" fmla="*/ 297547 h 566036"/>
              <a:gd name="connsiteX2889" fmla="*/ 177407 w 2148797"/>
              <a:gd name="connsiteY2889" fmla="*/ 297642 h 566036"/>
              <a:gd name="connsiteX2890" fmla="*/ 178836 w 2148797"/>
              <a:gd name="connsiteY2890" fmla="*/ 297737 h 566036"/>
              <a:gd name="connsiteX2891" fmla="*/ 181122 w 2148797"/>
              <a:gd name="connsiteY2891" fmla="*/ 294975 h 566036"/>
              <a:gd name="connsiteX2892" fmla="*/ 180170 w 2148797"/>
              <a:gd name="connsiteY2892" fmla="*/ 293737 h 566036"/>
              <a:gd name="connsiteX2893" fmla="*/ 177121 w 2148797"/>
              <a:gd name="connsiteY2893" fmla="*/ 289641 h 566036"/>
              <a:gd name="connsiteX2894" fmla="*/ 171978 w 2148797"/>
              <a:gd name="connsiteY2894" fmla="*/ 292594 h 566036"/>
              <a:gd name="connsiteX2895" fmla="*/ 177788 w 2148797"/>
              <a:gd name="connsiteY2895" fmla="*/ 287069 h 566036"/>
              <a:gd name="connsiteX2896" fmla="*/ 189980 w 2148797"/>
              <a:gd name="connsiteY2896" fmla="*/ 288403 h 566036"/>
              <a:gd name="connsiteX2897" fmla="*/ 191790 w 2148797"/>
              <a:gd name="connsiteY2897" fmla="*/ 288117 h 566036"/>
              <a:gd name="connsiteX2898" fmla="*/ 192743 w 2148797"/>
              <a:gd name="connsiteY2898" fmla="*/ 298881 h 566036"/>
              <a:gd name="connsiteX2899" fmla="*/ 193695 w 2148797"/>
              <a:gd name="connsiteY2899" fmla="*/ 298119 h 566036"/>
              <a:gd name="connsiteX2900" fmla="*/ 197029 w 2148797"/>
              <a:gd name="connsiteY2900" fmla="*/ 295642 h 566036"/>
              <a:gd name="connsiteX2901" fmla="*/ 203125 w 2148797"/>
              <a:gd name="connsiteY2901" fmla="*/ 296690 h 566036"/>
              <a:gd name="connsiteX2902" fmla="*/ 199124 w 2148797"/>
              <a:gd name="connsiteY2902" fmla="*/ 286498 h 566036"/>
              <a:gd name="connsiteX2903" fmla="*/ 204935 w 2148797"/>
              <a:gd name="connsiteY2903" fmla="*/ 285165 h 566036"/>
              <a:gd name="connsiteX2904" fmla="*/ 205792 w 2148797"/>
              <a:gd name="connsiteY2904" fmla="*/ 284974 h 566036"/>
              <a:gd name="connsiteX2905" fmla="*/ 207602 w 2148797"/>
              <a:gd name="connsiteY2905" fmla="*/ 282974 h 566036"/>
              <a:gd name="connsiteX2906" fmla="*/ 211888 w 2148797"/>
              <a:gd name="connsiteY2906" fmla="*/ 287546 h 566036"/>
              <a:gd name="connsiteX2907" fmla="*/ 217888 w 2148797"/>
              <a:gd name="connsiteY2907" fmla="*/ 286593 h 566036"/>
              <a:gd name="connsiteX2908" fmla="*/ 218365 w 2148797"/>
              <a:gd name="connsiteY2908" fmla="*/ 283641 h 566036"/>
              <a:gd name="connsiteX2909" fmla="*/ 219127 w 2148797"/>
              <a:gd name="connsiteY2909" fmla="*/ 283831 h 566036"/>
              <a:gd name="connsiteX2910" fmla="*/ 220937 w 2148797"/>
              <a:gd name="connsiteY2910" fmla="*/ 284402 h 566036"/>
              <a:gd name="connsiteX2911" fmla="*/ 225604 w 2148797"/>
              <a:gd name="connsiteY2911" fmla="*/ 285260 h 566036"/>
              <a:gd name="connsiteX2912" fmla="*/ 226556 w 2148797"/>
              <a:gd name="connsiteY2912" fmla="*/ 281545 h 566036"/>
              <a:gd name="connsiteX2913" fmla="*/ 234557 w 2148797"/>
              <a:gd name="connsiteY2913" fmla="*/ 280116 h 566036"/>
              <a:gd name="connsiteX2914" fmla="*/ 242558 w 2148797"/>
              <a:gd name="connsiteY2914" fmla="*/ 276402 h 566036"/>
              <a:gd name="connsiteX2915" fmla="*/ 239224 w 2148797"/>
              <a:gd name="connsiteY2915" fmla="*/ 274211 h 566036"/>
              <a:gd name="connsiteX2916" fmla="*/ 233795 w 2148797"/>
              <a:gd name="connsiteY2916" fmla="*/ 274401 h 566036"/>
              <a:gd name="connsiteX2917" fmla="*/ 232843 w 2148797"/>
              <a:gd name="connsiteY2917" fmla="*/ 274973 h 566036"/>
              <a:gd name="connsiteX2918" fmla="*/ 230080 w 2148797"/>
              <a:gd name="connsiteY2918" fmla="*/ 272306 h 566036"/>
              <a:gd name="connsiteX2919" fmla="*/ 230271 w 2148797"/>
              <a:gd name="connsiteY2919" fmla="*/ 271067 h 566036"/>
              <a:gd name="connsiteX2920" fmla="*/ 230366 w 2148797"/>
              <a:gd name="connsiteY2920" fmla="*/ 270401 h 566036"/>
              <a:gd name="connsiteX2921" fmla="*/ 228461 w 2148797"/>
              <a:gd name="connsiteY2921" fmla="*/ 269258 h 566036"/>
              <a:gd name="connsiteX2922" fmla="*/ 223222 w 2148797"/>
              <a:gd name="connsiteY2922" fmla="*/ 272687 h 566036"/>
              <a:gd name="connsiteX2923" fmla="*/ 213983 w 2148797"/>
              <a:gd name="connsiteY2923" fmla="*/ 276021 h 566036"/>
              <a:gd name="connsiteX2924" fmla="*/ 210269 w 2148797"/>
              <a:gd name="connsiteY2924" fmla="*/ 273449 h 566036"/>
              <a:gd name="connsiteX2925" fmla="*/ 209792 w 2148797"/>
              <a:gd name="connsiteY2925" fmla="*/ 273068 h 566036"/>
              <a:gd name="connsiteX2926" fmla="*/ 195410 w 2148797"/>
              <a:gd name="connsiteY2926" fmla="*/ 272115 h 566036"/>
              <a:gd name="connsiteX2927" fmla="*/ 192743 w 2148797"/>
              <a:gd name="connsiteY2927" fmla="*/ 271829 h 566036"/>
              <a:gd name="connsiteX2928" fmla="*/ 182170 w 2148797"/>
              <a:gd name="connsiteY2928" fmla="*/ 272306 h 566036"/>
              <a:gd name="connsiteX2929" fmla="*/ 177503 w 2148797"/>
              <a:gd name="connsiteY2929" fmla="*/ 273163 h 566036"/>
              <a:gd name="connsiteX2930" fmla="*/ 172073 w 2148797"/>
              <a:gd name="connsiteY2930" fmla="*/ 275735 h 566036"/>
              <a:gd name="connsiteX2931" fmla="*/ 155500 w 2148797"/>
              <a:gd name="connsiteY2931" fmla="*/ 274211 h 566036"/>
              <a:gd name="connsiteX2932" fmla="*/ 151213 w 2148797"/>
              <a:gd name="connsiteY2932" fmla="*/ 274020 h 566036"/>
              <a:gd name="connsiteX2933" fmla="*/ 145403 w 2148797"/>
              <a:gd name="connsiteY2933" fmla="*/ 272973 h 566036"/>
              <a:gd name="connsiteX2934" fmla="*/ 142546 w 2148797"/>
              <a:gd name="connsiteY2934" fmla="*/ 271544 h 566036"/>
              <a:gd name="connsiteX2935" fmla="*/ 134069 w 2148797"/>
              <a:gd name="connsiteY2935" fmla="*/ 274020 h 566036"/>
              <a:gd name="connsiteX2936" fmla="*/ 132068 w 2148797"/>
              <a:gd name="connsiteY2936" fmla="*/ 272973 h 566036"/>
              <a:gd name="connsiteX2937" fmla="*/ 131116 w 2148797"/>
              <a:gd name="connsiteY2937" fmla="*/ 272496 h 566036"/>
              <a:gd name="connsiteX2938" fmla="*/ 109970 w 2148797"/>
              <a:gd name="connsiteY2938" fmla="*/ 272687 h 566036"/>
              <a:gd name="connsiteX2939" fmla="*/ 101303 w 2148797"/>
              <a:gd name="connsiteY2939" fmla="*/ 272020 h 566036"/>
              <a:gd name="connsiteX2940" fmla="*/ 72728 w 2148797"/>
              <a:gd name="connsiteY2940" fmla="*/ 270020 h 566036"/>
              <a:gd name="connsiteX2941" fmla="*/ 61869 w 2148797"/>
              <a:gd name="connsiteY2941" fmla="*/ 271544 h 566036"/>
              <a:gd name="connsiteX2942" fmla="*/ 61393 w 2148797"/>
              <a:gd name="connsiteY2942" fmla="*/ 272020 h 566036"/>
              <a:gd name="connsiteX2943" fmla="*/ 51582 w 2148797"/>
              <a:gd name="connsiteY2943" fmla="*/ 267353 h 566036"/>
              <a:gd name="connsiteX2944" fmla="*/ 47962 w 2148797"/>
              <a:gd name="connsiteY2944" fmla="*/ 268400 h 566036"/>
              <a:gd name="connsiteX2945" fmla="*/ 44343 w 2148797"/>
              <a:gd name="connsiteY2945" fmla="*/ 269448 h 566036"/>
              <a:gd name="connsiteX2946" fmla="*/ 34913 w 2148797"/>
              <a:gd name="connsiteY2946" fmla="*/ 265067 h 566036"/>
              <a:gd name="connsiteX2947" fmla="*/ 32341 w 2148797"/>
              <a:gd name="connsiteY2947" fmla="*/ 264400 h 566036"/>
              <a:gd name="connsiteX2948" fmla="*/ 24721 w 2148797"/>
              <a:gd name="connsiteY2948" fmla="*/ 262876 h 566036"/>
              <a:gd name="connsiteX2949" fmla="*/ 22340 w 2148797"/>
              <a:gd name="connsiteY2949" fmla="*/ 260781 h 566036"/>
              <a:gd name="connsiteX2950" fmla="*/ 17482 w 2148797"/>
              <a:gd name="connsiteY2950" fmla="*/ 261352 h 566036"/>
              <a:gd name="connsiteX2951" fmla="*/ 9577 w 2148797"/>
              <a:gd name="connsiteY2951" fmla="*/ 259352 h 566036"/>
              <a:gd name="connsiteX2952" fmla="*/ 8338 w 2148797"/>
              <a:gd name="connsiteY2952" fmla="*/ 258971 h 566036"/>
              <a:gd name="connsiteX2953" fmla="*/ 7577 w 2148797"/>
              <a:gd name="connsiteY2953" fmla="*/ 256399 h 566036"/>
              <a:gd name="connsiteX2954" fmla="*/ 7386 w 2148797"/>
              <a:gd name="connsiteY2954" fmla="*/ 252779 h 566036"/>
              <a:gd name="connsiteX2955" fmla="*/ 5862 w 2148797"/>
              <a:gd name="connsiteY2955" fmla="*/ 251732 h 566036"/>
              <a:gd name="connsiteX2956" fmla="*/ 5862 w 2148797"/>
              <a:gd name="connsiteY2956" fmla="*/ 246017 h 566036"/>
              <a:gd name="connsiteX2957" fmla="*/ 10053 w 2148797"/>
              <a:gd name="connsiteY2957" fmla="*/ 243921 h 566036"/>
              <a:gd name="connsiteX2958" fmla="*/ 9386 w 2148797"/>
              <a:gd name="connsiteY2958" fmla="*/ 230491 h 566036"/>
              <a:gd name="connsiteX2959" fmla="*/ 3957 w 2148797"/>
              <a:gd name="connsiteY2959" fmla="*/ 215441 h 566036"/>
              <a:gd name="connsiteX2960" fmla="*/ 909 w 2148797"/>
              <a:gd name="connsiteY2960" fmla="*/ 212775 h 566036"/>
              <a:gd name="connsiteX2961" fmla="*/ 814 w 2148797"/>
              <a:gd name="connsiteY2961" fmla="*/ 211917 h 566036"/>
              <a:gd name="connsiteX2962" fmla="*/ 623 w 2148797"/>
              <a:gd name="connsiteY2962" fmla="*/ 210584 h 566036"/>
              <a:gd name="connsiteX2963" fmla="*/ 1385 w 2148797"/>
              <a:gd name="connsiteY2963" fmla="*/ 205154 h 566036"/>
              <a:gd name="connsiteX2964" fmla="*/ 11387 w 2148797"/>
              <a:gd name="connsiteY2964" fmla="*/ 198487 h 566036"/>
              <a:gd name="connsiteX2965" fmla="*/ 23007 w 2148797"/>
              <a:gd name="connsiteY2965" fmla="*/ 193248 h 566036"/>
              <a:gd name="connsiteX2966" fmla="*/ 21959 w 2148797"/>
              <a:gd name="connsiteY2966" fmla="*/ 192296 h 566036"/>
              <a:gd name="connsiteX2967" fmla="*/ 17102 w 2148797"/>
              <a:gd name="connsiteY2967" fmla="*/ 188867 h 566036"/>
              <a:gd name="connsiteX2968" fmla="*/ 11958 w 2148797"/>
              <a:gd name="connsiteY2968" fmla="*/ 192486 h 566036"/>
              <a:gd name="connsiteX2969" fmla="*/ 14149 w 2148797"/>
              <a:gd name="connsiteY2969" fmla="*/ 183628 h 566036"/>
              <a:gd name="connsiteX2970" fmla="*/ 25960 w 2148797"/>
              <a:gd name="connsiteY2970" fmla="*/ 180389 h 566036"/>
              <a:gd name="connsiteX2971" fmla="*/ 34628 w 2148797"/>
              <a:gd name="connsiteY2971" fmla="*/ 186485 h 566036"/>
              <a:gd name="connsiteX2972" fmla="*/ 37771 w 2148797"/>
              <a:gd name="connsiteY2972" fmla="*/ 185819 h 566036"/>
              <a:gd name="connsiteX2973" fmla="*/ 40343 w 2148797"/>
              <a:gd name="connsiteY2973" fmla="*/ 185247 h 566036"/>
              <a:gd name="connsiteX2974" fmla="*/ 43962 w 2148797"/>
              <a:gd name="connsiteY2974" fmla="*/ 187343 h 566036"/>
              <a:gd name="connsiteX2975" fmla="*/ 46915 w 2148797"/>
              <a:gd name="connsiteY2975" fmla="*/ 184581 h 566036"/>
              <a:gd name="connsiteX2976" fmla="*/ 46153 w 2148797"/>
              <a:gd name="connsiteY2976" fmla="*/ 184104 h 566036"/>
              <a:gd name="connsiteX2977" fmla="*/ 43295 w 2148797"/>
              <a:gd name="connsiteY2977" fmla="*/ 182390 h 566036"/>
              <a:gd name="connsiteX2978" fmla="*/ 37676 w 2148797"/>
              <a:gd name="connsiteY2978" fmla="*/ 177437 h 566036"/>
              <a:gd name="connsiteX2979" fmla="*/ 45200 w 2148797"/>
              <a:gd name="connsiteY2979" fmla="*/ 173341 h 566036"/>
              <a:gd name="connsiteX2980" fmla="*/ 47486 w 2148797"/>
              <a:gd name="connsiteY2980" fmla="*/ 173341 h 566036"/>
              <a:gd name="connsiteX2981" fmla="*/ 52249 w 2148797"/>
              <a:gd name="connsiteY2981" fmla="*/ 173341 h 566036"/>
              <a:gd name="connsiteX2982" fmla="*/ 58726 w 2148797"/>
              <a:gd name="connsiteY2982" fmla="*/ 169150 h 566036"/>
              <a:gd name="connsiteX2983" fmla="*/ 62917 w 2148797"/>
              <a:gd name="connsiteY2983" fmla="*/ 168102 h 566036"/>
              <a:gd name="connsiteX2984" fmla="*/ 65393 w 2148797"/>
              <a:gd name="connsiteY2984" fmla="*/ 168388 h 566036"/>
              <a:gd name="connsiteX2985" fmla="*/ 66346 w 2148797"/>
              <a:gd name="connsiteY2985" fmla="*/ 169150 h 566036"/>
              <a:gd name="connsiteX2986" fmla="*/ 68632 w 2148797"/>
              <a:gd name="connsiteY2986" fmla="*/ 170293 h 566036"/>
              <a:gd name="connsiteX2987" fmla="*/ 75013 w 2148797"/>
              <a:gd name="connsiteY2987" fmla="*/ 164864 h 566036"/>
              <a:gd name="connsiteX2988" fmla="*/ 80157 w 2148797"/>
              <a:gd name="connsiteY2988" fmla="*/ 166673 h 566036"/>
              <a:gd name="connsiteX2989" fmla="*/ 97969 w 2148797"/>
              <a:gd name="connsiteY2989" fmla="*/ 166864 h 566036"/>
              <a:gd name="connsiteX2990" fmla="*/ 103207 w 2148797"/>
              <a:gd name="connsiteY2990" fmla="*/ 166007 h 566036"/>
              <a:gd name="connsiteX2991" fmla="*/ 111875 w 2148797"/>
              <a:gd name="connsiteY2991" fmla="*/ 161816 h 566036"/>
              <a:gd name="connsiteX2992" fmla="*/ 113209 w 2148797"/>
              <a:gd name="connsiteY2992" fmla="*/ 162768 h 566036"/>
              <a:gd name="connsiteX2993" fmla="*/ 117400 w 2148797"/>
              <a:gd name="connsiteY2993" fmla="*/ 161435 h 566036"/>
              <a:gd name="connsiteX2994" fmla="*/ 120353 w 2148797"/>
              <a:gd name="connsiteY2994" fmla="*/ 160006 h 566036"/>
              <a:gd name="connsiteX2995" fmla="*/ 126829 w 2148797"/>
              <a:gd name="connsiteY2995" fmla="*/ 158101 h 566036"/>
              <a:gd name="connsiteX2996" fmla="*/ 129878 w 2148797"/>
              <a:gd name="connsiteY2996" fmla="*/ 158577 h 566036"/>
              <a:gd name="connsiteX2997" fmla="*/ 135021 w 2148797"/>
              <a:gd name="connsiteY2997" fmla="*/ 155720 h 566036"/>
              <a:gd name="connsiteX2998" fmla="*/ 149213 w 2148797"/>
              <a:gd name="connsiteY2998" fmla="*/ 157434 h 566036"/>
              <a:gd name="connsiteX2999" fmla="*/ 167311 w 2148797"/>
              <a:gd name="connsiteY2999" fmla="*/ 152196 h 566036"/>
              <a:gd name="connsiteX3000" fmla="*/ 169787 w 2148797"/>
              <a:gd name="connsiteY3000" fmla="*/ 152862 h 566036"/>
              <a:gd name="connsiteX3001" fmla="*/ 176169 w 2148797"/>
              <a:gd name="connsiteY3001" fmla="*/ 152386 h 566036"/>
              <a:gd name="connsiteX3002" fmla="*/ 177026 w 2148797"/>
              <a:gd name="connsiteY3002" fmla="*/ 154100 h 566036"/>
              <a:gd name="connsiteX3003" fmla="*/ 196362 w 2148797"/>
              <a:gd name="connsiteY3003" fmla="*/ 152196 h 566036"/>
              <a:gd name="connsiteX3004" fmla="*/ 202268 w 2148797"/>
              <a:gd name="connsiteY3004" fmla="*/ 148766 h 566036"/>
              <a:gd name="connsiteX3005" fmla="*/ 223508 w 2148797"/>
              <a:gd name="connsiteY3005" fmla="*/ 148957 h 566036"/>
              <a:gd name="connsiteX3006" fmla="*/ 235510 w 2148797"/>
              <a:gd name="connsiteY3006" fmla="*/ 151148 h 566036"/>
              <a:gd name="connsiteX3007" fmla="*/ 236272 w 2148797"/>
              <a:gd name="connsiteY3007" fmla="*/ 150576 h 566036"/>
              <a:gd name="connsiteX3008" fmla="*/ 260751 w 2148797"/>
              <a:gd name="connsiteY3008" fmla="*/ 146862 h 566036"/>
              <a:gd name="connsiteX3009" fmla="*/ 262561 w 2148797"/>
              <a:gd name="connsiteY3009" fmla="*/ 148100 h 566036"/>
              <a:gd name="connsiteX3010" fmla="*/ 265323 w 2148797"/>
              <a:gd name="connsiteY3010" fmla="*/ 146766 h 566036"/>
              <a:gd name="connsiteX3011" fmla="*/ 273419 w 2148797"/>
              <a:gd name="connsiteY3011" fmla="*/ 144671 h 566036"/>
              <a:gd name="connsiteX3012" fmla="*/ 278848 w 2148797"/>
              <a:gd name="connsiteY3012" fmla="*/ 141051 h 566036"/>
              <a:gd name="connsiteX3013" fmla="*/ 287897 w 2148797"/>
              <a:gd name="connsiteY3013" fmla="*/ 142194 h 566036"/>
              <a:gd name="connsiteX3014" fmla="*/ 299994 w 2148797"/>
              <a:gd name="connsiteY3014" fmla="*/ 140480 h 566036"/>
              <a:gd name="connsiteX3015" fmla="*/ 310186 w 2148797"/>
              <a:gd name="connsiteY3015" fmla="*/ 137146 h 566036"/>
              <a:gd name="connsiteX3016" fmla="*/ 312567 w 2148797"/>
              <a:gd name="connsiteY3016" fmla="*/ 136575 h 566036"/>
              <a:gd name="connsiteX3017" fmla="*/ 315234 w 2148797"/>
              <a:gd name="connsiteY3017" fmla="*/ 136765 h 566036"/>
              <a:gd name="connsiteX3018" fmla="*/ 319615 w 2148797"/>
              <a:gd name="connsiteY3018" fmla="*/ 136098 h 566036"/>
              <a:gd name="connsiteX3019" fmla="*/ 332284 w 2148797"/>
              <a:gd name="connsiteY3019" fmla="*/ 133336 h 566036"/>
              <a:gd name="connsiteX3020" fmla="*/ 343999 w 2148797"/>
              <a:gd name="connsiteY3020" fmla="*/ 136289 h 566036"/>
              <a:gd name="connsiteX3021" fmla="*/ 349810 w 2148797"/>
              <a:gd name="connsiteY3021" fmla="*/ 135146 h 566036"/>
              <a:gd name="connsiteX3022" fmla="*/ 355715 w 2148797"/>
              <a:gd name="connsiteY3022" fmla="*/ 130193 h 566036"/>
              <a:gd name="connsiteX3023" fmla="*/ 358287 w 2148797"/>
              <a:gd name="connsiteY3023" fmla="*/ 132098 h 566036"/>
              <a:gd name="connsiteX3024" fmla="*/ 366479 w 2148797"/>
              <a:gd name="connsiteY3024" fmla="*/ 133336 h 566036"/>
              <a:gd name="connsiteX3025" fmla="*/ 371336 w 2148797"/>
              <a:gd name="connsiteY3025" fmla="*/ 130479 h 566036"/>
              <a:gd name="connsiteX3026" fmla="*/ 375622 w 2148797"/>
              <a:gd name="connsiteY3026" fmla="*/ 131907 h 566036"/>
              <a:gd name="connsiteX3027" fmla="*/ 381719 w 2148797"/>
              <a:gd name="connsiteY3027" fmla="*/ 132002 h 566036"/>
              <a:gd name="connsiteX3028" fmla="*/ 384481 w 2148797"/>
              <a:gd name="connsiteY3028" fmla="*/ 130860 h 566036"/>
              <a:gd name="connsiteX3029" fmla="*/ 389529 w 2148797"/>
              <a:gd name="connsiteY3029" fmla="*/ 133908 h 566036"/>
              <a:gd name="connsiteX3030" fmla="*/ 391624 w 2148797"/>
              <a:gd name="connsiteY3030" fmla="*/ 133527 h 566036"/>
              <a:gd name="connsiteX3031" fmla="*/ 396578 w 2148797"/>
              <a:gd name="connsiteY3031" fmla="*/ 133241 h 566036"/>
              <a:gd name="connsiteX3032" fmla="*/ 398482 w 2148797"/>
              <a:gd name="connsiteY3032" fmla="*/ 132098 h 566036"/>
              <a:gd name="connsiteX3033" fmla="*/ 405340 w 2148797"/>
              <a:gd name="connsiteY3033" fmla="*/ 129145 h 566036"/>
              <a:gd name="connsiteX3034" fmla="*/ 407817 w 2148797"/>
              <a:gd name="connsiteY3034" fmla="*/ 129335 h 566036"/>
              <a:gd name="connsiteX3035" fmla="*/ 415532 w 2148797"/>
              <a:gd name="connsiteY3035" fmla="*/ 129431 h 566036"/>
              <a:gd name="connsiteX3036" fmla="*/ 421628 w 2148797"/>
              <a:gd name="connsiteY3036" fmla="*/ 126002 h 566036"/>
              <a:gd name="connsiteX3037" fmla="*/ 421723 w 2148797"/>
              <a:gd name="connsiteY3037" fmla="*/ 124954 h 566036"/>
              <a:gd name="connsiteX3038" fmla="*/ 430391 w 2148797"/>
              <a:gd name="connsiteY3038" fmla="*/ 126764 h 566036"/>
              <a:gd name="connsiteX3039" fmla="*/ 431915 w 2148797"/>
              <a:gd name="connsiteY3039" fmla="*/ 127145 h 566036"/>
              <a:gd name="connsiteX3040" fmla="*/ 436106 w 2148797"/>
              <a:gd name="connsiteY3040" fmla="*/ 128192 h 566036"/>
              <a:gd name="connsiteX3041" fmla="*/ 440488 w 2148797"/>
              <a:gd name="connsiteY3041" fmla="*/ 125621 h 566036"/>
              <a:gd name="connsiteX3042" fmla="*/ 442012 w 2148797"/>
              <a:gd name="connsiteY3042" fmla="*/ 126192 h 566036"/>
              <a:gd name="connsiteX3043" fmla="*/ 448774 w 2148797"/>
              <a:gd name="connsiteY3043" fmla="*/ 126287 h 566036"/>
              <a:gd name="connsiteX3044" fmla="*/ 452680 w 2148797"/>
              <a:gd name="connsiteY3044" fmla="*/ 121525 h 566036"/>
              <a:gd name="connsiteX3045" fmla="*/ 457061 w 2148797"/>
              <a:gd name="connsiteY3045" fmla="*/ 121811 h 566036"/>
              <a:gd name="connsiteX3046" fmla="*/ 459347 w 2148797"/>
              <a:gd name="connsiteY3046" fmla="*/ 121239 h 566036"/>
              <a:gd name="connsiteX3047" fmla="*/ 464014 w 2148797"/>
              <a:gd name="connsiteY3047" fmla="*/ 119239 h 566036"/>
              <a:gd name="connsiteX3048" fmla="*/ 464300 w 2148797"/>
              <a:gd name="connsiteY3048" fmla="*/ 119429 h 566036"/>
              <a:gd name="connsiteX3049" fmla="*/ 465824 w 2148797"/>
              <a:gd name="connsiteY3049" fmla="*/ 120573 h 566036"/>
              <a:gd name="connsiteX3050" fmla="*/ 473921 w 2148797"/>
              <a:gd name="connsiteY3050" fmla="*/ 124287 h 566036"/>
              <a:gd name="connsiteX3051" fmla="*/ 475635 w 2148797"/>
              <a:gd name="connsiteY3051" fmla="*/ 122954 h 566036"/>
              <a:gd name="connsiteX3052" fmla="*/ 481826 w 2148797"/>
              <a:gd name="connsiteY3052" fmla="*/ 118096 h 566036"/>
              <a:gd name="connsiteX3053" fmla="*/ 503067 w 2148797"/>
              <a:gd name="connsiteY3053" fmla="*/ 122382 h 566036"/>
              <a:gd name="connsiteX3054" fmla="*/ 503924 w 2148797"/>
              <a:gd name="connsiteY3054" fmla="*/ 117334 h 566036"/>
              <a:gd name="connsiteX3055" fmla="*/ 504877 w 2148797"/>
              <a:gd name="connsiteY3055" fmla="*/ 116762 h 566036"/>
              <a:gd name="connsiteX3056" fmla="*/ 520593 w 2148797"/>
              <a:gd name="connsiteY3056" fmla="*/ 115048 h 566036"/>
              <a:gd name="connsiteX3057" fmla="*/ 525927 w 2148797"/>
              <a:gd name="connsiteY3057" fmla="*/ 116762 h 566036"/>
              <a:gd name="connsiteX3058" fmla="*/ 530118 w 2148797"/>
              <a:gd name="connsiteY3058" fmla="*/ 118572 h 566036"/>
              <a:gd name="connsiteX3059" fmla="*/ 541357 w 2148797"/>
              <a:gd name="connsiteY3059" fmla="*/ 114286 h 566036"/>
              <a:gd name="connsiteX3060" fmla="*/ 541929 w 2148797"/>
              <a:gd name="connsiteY3060" fmla="*/ 114762 h 566036"/>
              <a:gd name="connsiteX3061" fmla="*/ 551549 w 2148797"/>
              <a:gd name="connsiteY3061" fmla="*/ 114572 h 566036"/>
              <a:gd name="connsiteX3062" fmla="*/ 561836 w 2148797"/>
              <a:gd name="connsiteY3062" fmla="*/ 114572 h 566036"/>
              <a:gd name="connsiteX3063" fmla="*/ 569552 w 2148797"/>
              <a:gd name="connsiteY3063" fmla="*/ 112095 h 566036"/>
              <a:gd name="connsiteX3064" fmla="*/ 572695 w 2148797"/>
              <a:gd name="connsiteY3064" fmla="*/ 108571 h 566036"/>
              <a:gd name="connsiteX3065" fmla="*/ 576029 w 2148797"/>
              <a:gd name="connsiteY3065" fmla="*/ 111714 h 566036"/>
              <a:gd name="connsiteX3066" fmla="*/ 579267 w 2148797"/>
              <a:gd name="connsiteY3066" fmla="*/ 112476 h 566036"/>
              <a:gd name="connsiteX3067" fmla="*/ 584030 w 2148797"/>
              <a:gd name="connsiteY3067" fmla="*/ 108095 h 566036"/>
              <a:gd name="connsiteX3068" fmla="*/ 606413 w 2148797"/>
              <a:gd name="connsiteY3068" fmla="*/ 108476 h 566036"/>
              <a:gd name="connsiteX3069" fmla="*/ 611271 w 2148797"/>
              <a:gd name="connsiteY3069" fmla="*/ 108285 h 566036"/>
              <a:gd name="connsiteX3070" fmla="*/ 617938 w 2148797"/>
              <a:gd name="connsiteY3070" fmla="*/ 108095 h 566036"/>
              <a:gd name="connsiteX3071" fmla="*/ 630988 w 2148797"/>
              <a:gd name="connsiteY3071" fmla="*/ 103142 h 566036"/>
              <a:gd name="connsiteX3072" fmla="*/ 637179 w 2148797"/>
              <a:gd name="connsiteY3072" fmla="*/ 105237 h 566036"/>
              <a:gd name="connsiteX3073" fmla="*/ 642418 w 2148797"/>
              <a:gd name="connsiteY3073" fmla="*/ 104570 h 566036"/>
              <a:gd name="connsiteX3074" fmla="*/ 647656 w 2148797"/>
              <a:gd name="connsiteY3074" fmla="*/ 112000 h 566036"/>
              <a:gd name="connsiteX3075" fmla="*/ 655086 w 2148797"/>
              <a:gd name="connsiteY3075" fmla="*/ 106190 h 566036"/>
              <a:gd name="connsiteX3076" fmla="*/ 655657 w 2148797"/>
              <a:gd name="connsiteY3076" fmla="*/ 106380 h 566036"/>
              <a:gd name="connsiteX3077" fmla="*/ 662801 w 2148797"/>
              <a:gd name="connsiteY3077" fmla="*/ 108381 h 566036"/>
              <a:gd name="connsiteX3078" fmla="*/ 681089 w 2148797"/>
              <a:gd name="connsiteY3078" fmla="*/ 100951 h 566036"/>
              <a:gd name="connsiteX3079" fmla="*/ 685185 w 2148797"/>
              <a:gd name="connsiteY3079" fmla="*/ 100189 h 566036"/>
              <a:gd name="connsiteX3080" fmla="*/ 694329 w 2148797"/>
              <a:gd name="connsiteY3080" fmla="*/ 99237 h 566036"/>
              <a:gd name="connsiteX3081" fmla="*/ 700044 w 2148797"/>
              <a:gd name="connsiteY3081" fmla="*/ 98093 h 566036"/>
              <a:gd name="connsiteX3082" fmla="*/ 712903 w 2148797"/>
              <a:gd name="connsiteY3082" fmla="*/ 97903 h 566036"/>
              <a:gd name="connsiteX3083" fmla="*/ 715189 w 2148797"/>
              <a:gd name="connsiteY3083" fmla="*/ 97617 h 566036"/>
              <a:gd name="connsiteX3084" fmla="*/ 721475 w 2148797"/>
              <a:gd name="connsiteY3084" fmla="*/ 100189 h 566036"/>
              <a:gd name="connsiteX3085" fmla="*/ 723095 w 2148797"/>
              <a:gd name="connsiteY3085" fmla="*/ 98665 h 566036"/>
              <a:gd name="connsiteX3086" fmla="*/ 739097 w 2148797"/>
              <a:gd name="connsiteY3086" fmla="*/ 93712 h 566036"/>
              <a:gd name="connsiteX3087" fmla="*/ 746145 w 2148797"/>
              <a:gd name="connsiteY3087" fmla="*/ 94950 h 566036"/>
              <a:gd name="connsiteX3088" fmla="*/ 746716 w 2148797"/>
              <a:gd name="connsiteY3088" fmla="*/ 95045 h 566036"/>
              <a:gd name="connsiteX3089" fmla="*/ 748431 w 2148797"/>
              <a:gd name="connsiteY3089" fmla="*/ 92760 h 566036"/>
              <a:gd name="connsiteX3090" fmla="*/ 755956 w 2148797"/>
              <a:gd name="connsiteY3090" fmla="*/ 93045 h 566036"/>
              <a:gd name="connsiteX3091" fmla="*/ 764052 w 2148797"/>
              <a:gd name="connsiteY3091" fmla="*/ 92569 h 566036"/>
              <a:gd name="connsiteX3092" fmla="*/ 777578 w 2148797"/>
              <a:gd name="connsiteY3092" fmla="*/ 93426 h 566036"/>
              <a:gd name="connsiteX3093" fmla="*/ 776911 w 2148797"/>
              <a:gd name="connsiteY3093" fmla="*/ 97712 h 566036"/>
              <a:gd name="connsiteX3094" fmla="*/ 776815 w 2148797"/>
              <a:gd name="connsiteY3094" fmla="*/ 98475 h 566036"/>
              <a:gd name="connsiteX3095" fmla="*/ 780626 w 2148797"/>
              <a:gd name="connsiteY3095" fmla="*/ 95427 h 566036"/>
              <a:gd name="connsiteX3096" fmla="*/ 800628 w 2148797"/>
              <a:gd name="connsiteY3096" fmla="*/ 91807 h 566036"/>
              <a:gd name="connsiteX3097" fmla="*/ 806914 w 2148797"/>
              <a:gd name="connsiteY3097" fmla="*/ 87521 h 566036"/>
              <a:gd name="connsiteX3098" fmla="*/ 807867 w 2148797"/>
              <a:gd name="connsiteY3098" fmla="*/ 86854 h 566036"/>
              <a:gd name="connsiteX3099" fmla="*/ 815773 w 2148797"/>
              <a:gd name="connsiteY3099" fmla="*/ 89616 h 566036"/>
              <a:gd name="connsiteX3100" fmla="*/ 815582 w 2148797"/>
              <a:gd name="connsiteY3100" fmla="*/ 86378 h 566036"/>
              <a:gd name="connsiteX3101" fmla="*/ 815582 w 2148797"/>
              <a:gd name="connsiteY3101" fmla="*/ 86187 h 566036"/>
              <a:gd name="connsiteX3102" fmla="*/ 824822 w 2148797"/>
              <a:gd name="connsiteY3102" fmla="*/ 85330 h 566036"/>
              <a:gd name="connsiteX3103" fmla="*/ 841109 w 2148797"/>
              <a:gd name="connsiteY3103" fmla="*/ 88473 h 566036"/>
              <a:gd name="connsiteX3104" fmla="*/ 841776 w 2148797"/>
              <a:gd name="connsiteY3104" fmla="*/ 87997 h 566036"/>
              <a:gd name="connsiteX3105" fmla="*/ 844253 w 2148797"/>
              <a:gd name="connsiteY3105" fmla="*/ 86187 h 566036"/>
              <a:gd name="connsiteX3106" fmla="*/ 850539 w 2148797"/>
              <a:gd name="connsiteY3106" fmla="*/ 87044 h 566036"/>
              <a:gd name="connsiteX3107" fmla="*/ 850825 w 2148797"/>
              <a:gd name="connsiteY3107" fmla="*/ 86949 h 566036"/>
              <a:gd name="connsiteX3108" fmla="*/ 857302 w 2148797"/>
              <a:gd name="connsiteY3108" fmla="*/ 84282 h 566036"/>
              <a:gd name="connsiteX3109" fmla="*/ 864064 w 2148797"/>
              <a:gd name="connsiteY3109" fmla="*/ 84092 h 566036"/>
              <a:gd name="connsiteX3110" fmla="*/ 870827 w 2148797"/>
              <a:gd name="connsiteY3110" fmla="*/ 84854 h 566036"/>
              <a:gd name="connsiteX3111" fmla="*/ 874066 w 2148797"/>
              <a:gd name="connsiteY3111" fmla="*/ 84568 h 566036"/>
              <a:gd name="connsiteX3112" fmla="*/ 876638 w 2148797"/>
              <a:gd name="connsiteY3112" fmla="*/ 82568 h 566036"/>
              <a:gd name="connsiteX3113" fmla="*/ 886448 w 2148797"/>
              <a:gd name="connsiteY3113" fmla="*/ 82568 h 566036"/>
              <a:gd name="connsiteX3114" fmla="*/ 897973 w 2148797"/>
              <a:gd name="connsiteY3114" fmla="*/ 80853 h 566036"/>
              <a:gd name="connsiteX3115" fmla="*/ 911023 w 2148797"/>
              <a:gd name="connsiteY3115" fmla="*/ 81710 h 566036"/>
              <a:gd name="connsiteX3116" fmla="*/ 913309 w 2148797"/>
              <a:gd name="connsiteY3116" fmla="*/ 82091 h 566036"/>
              <a:gd name="connsiteX3117" fmla="*/ 915499 w 2148797"/>
              <a:gd name="connsiteY3117" fmla="*/ 82377 h 566036"/>
              <a:gd name="connsiteX3118" fmla="*/ 922738 w 2148797"/>
              <a:gd name="connsiteY3118" fmla="*/ 78377 h 566036"/>
              <a:gd name="connsiteX3119" fmla="*/ 924739 w 2148797"/>
              <a:gd name="connsiteY3119" fmla="*/ 79234 h 566036"/>
              <a:gd name="connsiteX3120" fmla="*/ 926930 w 2148797"/>
              <a:gd name="connsiteY3120" fmla="*/ 80091 h 566036"/>
              <a:gd name="connsiteX3121" fmla="*/ 931121 w 2148797"/>
              <a:gd name="connsiteY3121" fmla="*/ 82854 h 566036"/>
              <a:gd name="connsiteX3122" fmla="*/ 931597 w 2148797"/>
              <a:gd name="connsiteY3122" fmla="*/ 84758 h 566036"/>
              <a:gd name="connsiteX3123" fmla="*/ 932835 w 2148797"/>
              <a:gd name="connsiteY3123" fmla="*/ 89616 h 566036"/>
              <a:gd name="connsiteX3124" fmla="*/ 945313 w 2148797"/>
              <a:gd name="connsiteY3124" fmla="*/ 84187 h 566036"/>
              <a:gd name="connsiteX3125" fmla="*/ 947027 w 2148797"/>
              <a:gd name="connsiteY3125" fmla="*/ 82854 h 566036"/>
              <a:gd name="connsiteX3126" fmla="*/ 957219 w 2148797"/>
              <a:gd name="connsiteY3126" fmla="*/ 75995 h 566036"/>
              <a:gd name="connsiteX3127" fmla="*/ 960934 w 2148797"/>
              <a:gd name="connsiteY3127" fmla="*/ 73900 h 566036"/>
              <a:gd name="connsiteX3128" fmla="*/ 978174 w 2148797"/>
              <a:gd name="connsiteY3128" fmla="*/ 77424 h 566036"/>
              <a:gd name="connsiteX3129" fmla="*/ 983032 w 2148797"/>
              <a:gd name="connsiteY3129" fmla="*/ 76758 h 566036"/>
              <a:gd name="connsiteX3130" fmla="*/ 983984 w 2148797"/>
              <a:gd name="connsiteY3130" fmla="*/ 76662 h 566036"/>
              <a:gd name="connsiteX3131" fmla="*/ 991223 w 2148797"/>
              <a:gd name="connsiteY3131" fmla="*/ 72185 h 566036"/>
              <a:gd name="connsiteX3132" fmla="*/ 991985 w 2148797"/>
              <a:gd name="connsiteY3132" fmla="*/ 72852 h 566036"/>
              <a:gd name="connsiteX3133" fmla="*/ 997319 w 2148797"/>
              <a:gd name="connsiteY3133" fmla="*/ 77519 h 566036"/>
              <a:gd name="connsiteX3134" fmla="*/ 1008940 w 2148797"/>
              <a:gd name="connsiteY3134" fmla="*/ 72757 h 566036"/>
              <a:gd name="connsiteX3135" fmla="*/ 1025704 w 2148797"/>
              <a:gd name="connsiteY3135" fmla="*/ 77424 h 566036"/>
              <a:gd name="connsiteX3136" fmla="*/ 1025989 w 2148797"/>
              <a:gd name="connsiteY3136" fmla="*/ 74948 h 566036"/>
              <a:gd name="connsiteX3137" fmla="*/ 1026466 w 2148797"/>
              <a:gd name="connsiteY3137" fmla="*/ 71233 h 566036"/>
              <a:gd name="connsiteX3138" fmla="*/ 1034372 w 2148797"/>
              <a:gd name="connsiteY3138" fmla="*/ 70090 h 566036"/>
              <a:gd name="connsiteX3139" fmla="*/ 1040753 w 2148797"/>
              <a:gd name="connsiteY3139" fmla="*/ 71709 h 566036"/>
              <a:gd name="connsiteX3140" fmla="*/ 1048088 w 2148797"/>
              <a:gd name="connsiteY3140" fmla="*/ 71328 h 566036"/>
              <a:gd name="connsiteX3141" fmla="*/ 1053040 w 2148797"/>
              <a:gd name="connsiteY3141" fmla="*/ 67042 h 566036"/>
              <a:gd name="connsiteX3142" fmla="*/ 1054088 w 2148797"/>
              <a:gd name="connsiteY3142" fmla="*/ 66280 h 566036"/>
              <a:gd name="connsiteX3143" fmla="*/ 1061518 w 2148797"/>
              <a:gd name="connsiteY3143" fmla="*/ 66947 h 566036"/>
              <a:gd name="connsiteX3144" fmla="*/ 1069995 w 2148797"/>
              <a:gd name="connsiteY3144" fmla="*/ 66375 h 566036"/>
              <a:gd name="connsiteX3145" fmla="*/ 1077996 w 2148797"/>
              <a:gd name="connsiteY3145" fmla="*/ 68280 h 566036"/>
              <a:gd name="connsiteX3146" fmla="*/ 1080282 w 2148797"/>
              <a:gd name="connsiteY3146" fmla="*/ 67899 h 566036"/>
              <a:gd name="connsiteX3147" fmla="*/ 1082663 w 2148797"/>
              <a:gd name="connsiteY3147" fmla="*/ 66566 h 566036"/>
              <a:gd name="connsiteX3148" fmla="*/ 1091236 w 2148797"/>
              <a:gd name="connsiteY3148" fmla="*/ 64375 h 566036"/>
              <a:gd name="connsiteX3149" fmla="*/ 1093046 w 2148797"/>
              <a:gd name="connsiteY3149" fmla="*/ 64375 h 566036"/>
              <a:gd name="connsiteX3150" fmla="*/ 1097713 w 2148797"/>
              <a:gd name="connsiteY3150" fmla="*/ 64470 h 566036"/>
              <a:gd name="connsiteX3151" fmla="*/ 1109143 w 2148797"/>
              <a:gd name="connsiteY3151" fmla="*/ 67709 h 566036"/>
              <a:gd name="connsiteX3152" fmla="*/ 1114286 w 2148797"/>
              <a:gd name="connsiteY3152" fmla="*/ 66470 h 566036"/>
              <a:gd name="connsiteX3153" fmla="*/ 1126764 w 2148797"/>
              <a:gd name="connsiteY3153" fmla="*/ 64566 h 566036"/>
              <a:gd name="connsiteX3154" fmla="*/ 1149719 w 2148797"/>
              <a:gd name="connsiteY3154" fmla="*/ 57041 h 566036"/>
              <a:gd name="connsiteX3155" fmla="*/ 1164769 w 2148797"/>
              <a:gd name="connsiteY3155" fmla="*/ 58184 h 566036"/>
              <a:gd name="connsiteX3156" fmla="*/ 1166198 w 2148797"/>
              <a:gd name="connsiteY3156" fmla="*/ 57898 h 566036"/>
              <a:gd name="connsiteX3157" fmla="*/ 1168388 w 2148797"/>
              <a:gd name="connsiteY3157" fmla="*/ 57517 h 566036"/>
              <a:gd name="connsiteX3158" fmla="*/ 1176294 w 2148797"/>
              <a:gd name="connsiteY3158" fmla="*/ 56660 h 566036"/>
              <a:gd name="connsiteX3159" fmla="*/ 1176485 w 2148797"/>
              <a:gd name="connsiteY3159" fmla="*/ 55898 h 566036"/>
              <a:gd name="connsiteX3160" fmla="*/ 1180771 w 2148797"/>
              <a:gd name="connsiteY3160" fmla="*/ 54088 h 566036"/>
              <a:gd name="connsiteX3161" fmla="*/ 1186772 w 2148797"/>
              <a:gd name="connsiteY3161" fmla="*/ 58565 h 566036"/>
              <a:gd name="connsiteX3162" fmla="*/ 1192582 w 2148797"/>
              <a:gd name="connsiteY3162" fmla="*/ 56088 h 566036"/>
              <a:gd name="connsiteX3163" fmla="*/ 1196963 w 2148797"/>
              <a:gd name="connsiteY3163" fmla="*/ 54945 h 566036"/>
              <a:gd name="connsiteX3164" fmla="*/ 1202773 w 2148797"/>
              <a:gd name="connsiteY3164" fmla="*/ 53802 h 566036"/>
              <a:gd name="connsiteX3165" fmla="*/ 1214013 w 2148797"/>
              <a:gd name="connsiteY3165" fmla="*/ 51802 h 566036"/>
              <a:gd name="connsiteX3166" fmla="*/ 1218204 w 2148797"/>
              <a:gd name="connsiteY3166" fmla="*/ 52945 h 566036"/>
              <a:gd name="connsiteX3167" fmla="*/ 1220014 w 2148797"/>
              <a:gd name="connsiteY3167" fmla="*/ 52945 h 566036"/>
              <a:gd name="connsiteX3168" fmla="*/ 1229158 w 2148797"/>
              <a:gd name="connsiteY3168" fmla="*/ 51231 h 566036"/>
              <a:gd name="connsiteX3169" fmla="*/ 1238683 w 2148797"/>
              <a:gd name="connsiteY3169" fmla="*/ 50373 h 566036"/>
              <a:gd name="connsiteX3170" fmla="*/ 1248208 w 2148797"/>
              <a:gd name="connsiteY3170" fmla="*/ 50183 h 566036"/>
              <a:gd name="connsiteX3171" fmla="*/ 1249160 w 2148797"/>
              <a:gd name="connsiteY3171" fmla="*/ 50183 h 566036"/>
              <a:gd name="connsiteX3172" fmla="*/ 1260114 w 2148797"/>
              <a:gd name="connsiteY3172" fmla="*/ 48849 h 566036"/>
              <a:gd name="connsiteX3173" fmla="*/ 1264591 w 2148797"/>
              <a:gd name="connsiteY3173" fmla="*/ 47611 h 566036"/>
              <a:gd name="connsiteX3174" fmla="*/ 1266972 w 2148797"/>
              <a:gd name="connsiteY3174" fmla="*/ 50278 h 566036"/>
              <a:gd name="connsiteX3175" fmla="*/ 1267448 w 2148797"/>
              <a:gd name="connsiteY3175" fmla="*/ 50659 h 566036"/>
              <a:gd name="connsiteX3176" fmla="*/ 1272115 w 2148797"/>
              <a:gd name="connsiteY3176" fmla="*/ 48849 h 566036"/>
              <a:gd name="connsiteX3177" fmla="*/ 1296214 w 2148797"/>
              <a:gd name="connsiteY3177" fmla="*/ 42753 h 566036"/>
              <a:gd name="connsiteX3178" fmla="*/ 1306406 w 2148797"/>
              <a:gd name="connsiteY3178" fmla="*/ 46944 h 566036"/>
              <a:gd name="connsiteX3179" fmla="*/ 1313264 w 2148797"/>
              <a:gd name="connsiteY3179" fmla="*/ 46277 h 566036"/>
              <a:gd name="connsiteX3180" fmla="*/ 1317645 w 2148797"/>
              <a:gd name="connsiteY3180" fmla="*/ 45896 h 566036"/>
              <a:gd name="connsiteX3181" fmla="*/ 1325551 w 2148797"/>
              <a:gd name="connsiteY3181" fmla="*/ 47420 h 566036"/>
              <a:gd name="connsiteX3182" fmla="*/ 1332028 w 2148797"/>
              <a:gd name="connsiteY3182" fmla="*/ 42563 h 566036"/>
              <a:gd name="connsiteX3183" fmla="*/ 1339457 w 2148797"/>
              <a:gd name="connsiteY3183" fmla="*/ 42182 h 566036"/>
              <a:gd name="connsiteX3184" fmla="*/ 1349173 w 2148797"/>
              <a:gd name="connsiteY3184" fmla="*/ 40943 h 566036"/>
              <a:gd name="connsiteX3185" fmla="*/ 1363460 w 2148797"/>
              <a:gd name="connsiteY3185" fmla="*/ 43706 h 566036"/>
              <a:gd name="connsiteX3186" fmla="*/ 1366889 w 2148797"/>
              <a:gd name="connsiteY3186" fmla="*/ 43134 h 566036"/>
              <a:gd name="connsiteX3187" fmla="*/ 1368604 w 2148797"/>
              <a:gd name="connsiteY3187" fmla="*/ 42848 h 566036"/>
              <a:gd name="connsiteX3188" fmla="*/ 1372033 w 2148797"/>
              <a:gd name="connsiteY3188" fmla="*/ 40658 h 566036"/>
              <a:gd name="connsiteX3189" fmla="*/ 1379272 w 2148797"/>
              <a:gd name="connsiteY3189" fmla="*/ 37610 h 566036"/>
              <a:gd name="connsiteX3190" fmla="*/ 1382891 w 2148797"/>
              <a:gd name="connsiteY3190" fmla="*/ 39324 h 566036"/>
              <a:gd name="connsiteX3191" fmla="*/ 1397369 w 2148797"/>
              <a:gd name="connsiteY3191" fmla="*/ 41229 h 566036"/>
              <a:gd name="connsiteX3192" fmla="*/ 1403656 w 2148797"/>
              <a:gd name="connsiteY3192" fmla="*/ 41325 h 566036"/>
              <a:gd name="connsiteX3193" fmla="*/ 1418039 w 2148797"/>
              <a:gd name="connsiteY3193" fmla="*/ 38277 h 566036"/>
              <a:gd name="connsiteX3194" fmla="*/ 1430135 w 2148797"/>
              <a:gd name="connsiteY3194" fmla="*/ 40848 h 566036"/>
              <a:gd name="connsiteX3195" fmla="*/ 1431564 w 2148797"/>
              <a:gd name="connsiteY3195" fmla="*/ 40181 h 566036"/>
              <a:gd name="connsiteX3196" fmla="*/ 1440422 w 2148797"/>
              <a:gd name="connsiteY3196" fmla="*/ 39134 h 566036"/>
              <a:gd name="connsiteX3197" fmla="*/ 1447947 w 2148797"/>
              <a:gd name="connsiteY3197" fmla="*/ 37514 h 566036"/>
              <a:gd name="connsiteX3198" fmla="*/ 1452233 w 2148797"/>
              <a:gd name="connsiteY3198" fmla="*/ 38181 h 566036"/>
              <a:gd name="connsiteX3199" fmla="*/ 1453662 w 2148797"/>
              <a:gd name="connsiteY3199" fmla="*/ 38372 h 566036"/>
              <a:gd name="connsiteX3200" fmla="*/ 1465378 w 2148797"/>
              <a:gd name="connsiteY3200" fmla="*/ 34943 h 566036"/>
              <a:gd name="connsiteX3201" fmla="*/ 1470616 w 2148797"/>
              <a:gd name="connsiteY3201" fmla="*/ 36371 h 566036"/>
              <a:gd name="connsiteX3202" fmla="*/ 1470998 w 2148797"/>
              <a:gd name="connsiteY3202" fmla="*/ 36467 h 566036"/>
              <a:gd name="connsiteX3203" fmla="*/ 1475951 w 2148797"/>
              <a:gd name="connsiteY3203" fmla="*/ 36752 h 566036"/>
              <a:gd name="connsiteX3204" fmla="*/ 1477189 w 2148797"/>
              <a:gd name="connsiteY3204" fmla="*/ 36943 h 566036"/>
              <a:gd name="connsiteX3205" fmla="*/ 1482237 w 2148797"/>
              <a:gd name="connsiteY3205" fmla="*/ 34657 h 566036"/>
              <a:gd name="connsiteX3206" fmla="*/ 1485952 w 2148797"/>
              <a:gd name="connsiteY3206" fmla="*/ 34181 h 566036"/>
              <a:gd name="connsiteX3207" fmla="*/ 1497382 w 2148797"/>
              <a:gd name="connsiteY3207" fmla="*/ 37133 h 566036"/>
              <a:gd name="connsiteX3208" fmla="*/ 1497572 w 2148797"/>
              <a:gd name="connsiteY3208" fmla="*/ 37324 h 566036"/>
              <a:gd name="connsiteX3209" fmla="*/ 1504811 w 2148797"/>
              <a:gd name="connsiteY3209" fmla="*/ 33228 h 566036"/>
              <a:gd name="connsiteX3210" fmla="*/ 1507859 w 2148797"/>
              <a:gd name="connsiteY3210" fmla="*/ 32942 h 566036"/>
              <a:gd name="connsiteX3211" fmla="*/ 1513098 w 2148797"/>
              <a:gd name="connsiteY3211" fmla="*/ 32466 h 566036"/>
              <a:gd name="connsiteX3212" fmla="*/ 1526528 w 2148797"/>
              <a:gd name="connsiteY3212" fmla="*/ 32181 h 566036"/>
              <a:gd name="connsiteX3213" fmla="*/ 1526719 w 2148797"/>
              <a:gd name="connsiteY3213" fmla="*/ 33038 h 566036"/>
              <a:gd name="connsiteX3214" fmla="*/ 1531196 w 2148797"/>
              <a:gd name="connsiteY3214" fmla="*/ 34657 h 566036"/>
              <a:gd name="connsiteX3215" fmla="*/ 1540244 w 2148797"/>
              <a:gd name="connsiteY3215" fmla="*/ 32085 h 566036"/>
              <a:gd name="connsiteX3216" fmla="*/ 1543197 w 2148797"/>
              <a:gd name="connsiteY3216" fmla="*/ 32847 h 566036"/>
              <a:gd name="connsiteX3217" fmla="*/ 1558342 w 2148797"/>
              <a:gd name="connsiteY3217" fmla="*/ 26561 h 566036"/>
              <a:gd name="connsiteX3218" fmla="*/ 1562437 w 2148797"/>
              <a:gd name="connsiteY3218" fmla="*/ 30847 h 566036"/>
              <a:gd name="connsiteX3219" fmla="*/ 1562628 w 2148797"/>
              <a:gd name="connsiteY3219" fmla="*/ 31037 h 566036"/>
              <a:gd name="connsiteX3220" fmla="*/ 1569391 w 2148797"/>
              <a:gd name="connsiteY3220" fmla="*/ 26561 h 566036"/>
              <a:gd name="connsiteX3221" fmla="*/ 1571772 w 2148797"/>
              <a:gd name="connsiteY3221" fmla="*/ 28847 h 566036"/>
              <a:gd name="connsiteX3222" fmla="*/ 1578440 w 2148797"/>
              <a:gd name="connsiteY3222" fmla="*/ 30942 h 566036"/>
              <a:gd name="connsiteX3223" fmla="*/ 1581202 w 2148797"/>
              <a:gd name="connsiteY3223" fmla="*/ 30561 h 566036"/>
              <a:gd name="connsiteX3224" fmla="*/ 1588726 w 2148797"/>
              <a:gd name="connsiteY3224" fmla="*/ 28656 h 566036"/>
              <a:gd name="connsiteX3225" fmla="*/ 1594346 w 2148797"/>
              <a:gd name="connsiteY3225" fmla="*/ 26180 h 566036"/>
              <a:gd name="connsiteX3226" fmla="*/ 1598442 w 2148797"/>
              <a:gd name="connsiteY3226" fmla="*/ 27608 h 566036"/>
              <a:gd name="connsiteX3227" fmla="*/ 1602252 w 2148797"/>
              <a:gd name="connsiteY3227" fmla="*/ 27132 h 566036"/>
              <a:gd name="connsiteX3228" fmla="*/ 1608919 w 2148797"/>
              <a:gd name="connsiteY3228" fmla="*/ 29323 h 566036"/>
              <a:gd name="connsiteX3229" fmla="*/ 1616540 w 2148797"/>
              <a:gd name="connsiteY3229" fmla="*/ 27227 h 566036"/>
              <a:gd name="connsiteX3230" fmla="*/ 1621016 w 2148797"/>
              <a:gd name="connsiteY3230" fmla="*/ 25037 h 566036"/>
              <a:gd name="connsiteX3231" fmla="*/ 1625112 w 2148797"/>
              <a:gd name="connsiteY3231" fmla="*/ 23037 h 566036"/>
              <a:gd name="connsiteX3232" fmla="*/ 1629398 w 2148797"/>
              <a:gd name="connsiteY3232" fmla="*/ 22751 h 566036"/>
              <a:gd name="connsiteX3233" fmla="*/ 1629684 w 2148797"/>
              <a:gd name="connsiteY3233" fmla="*/ 23894 h 566036"/>
              <a:gd name="connsiteX3234" fmla="*/ 1629970 w 2148797"/>
              <a:gd name="connsiteY3234" fmla="*/ 24846 h 566036"/>
              <a:gd name="connsiteX3235" fmla="*/ 1631684 w 2148797"/>
              <a:gd name="connsiteY3235" fmla="*/ 25608 h 566036"/>
              <a:gd name="connsiteX3236" fmla="*/ 1639971 w 2148797"/>
              <a:gd name="connsiteY3236" fmla="*/ 20179 h 566036"/>
              <a:gd name="connsiteX3237" fmla="*/ 1642638 w 2148797"/>
              <a:gd name="connsiteY3237" fmla="*/ 23513 h 566036"/>
              <a:gd name="connsiteX3238" fmla="*/ 1645876 w 2148797"/>
              <a:gd name="connsiteY3238" fmla="*/ 24560 h 566036"/>
              <a:gd name="connsiteX3239" fmla="*/ 1650258 w 2148797"/>
              <a:gd name="connsiteY3239" fmla="*/ 23322 h 566036"/>
              <a:gd name="connsiteX3240" fmla="*/ 1650925 w 2148797"/>
              <a:gd name="connsiteY3240" fmla="*/ 22846 h 566036"/>
              <a:gd name="connsiteX3241" fmla="*/ 1652544 w 2148797"/>
              <a:gd name="connsiteY3241" fmla="*/ 22179 h 566036"/>
              <a:gd name="connsiteX3242" fmla="*/ 1654640 w 2148797"/>
              <a:gd name="connsiteY3242" fmla="*/ 26180 h 566036"/>
              <a:gd name="connsiteX3243" fmla="*/ 1654925 w 2148797"/>
              <a:gd name="connsiteY3243" fmla="*/ 25989 h 566036"/>
              <a:gd name="connsiteX3244" fmla="*/ 1657878 w 2148797"/>
              <a:gd name="connsiteY3244" fmla="*/ 23894 h 566036"/>
              <a:gd name="connsiteX3245" fmla="*/ 1674642 w 2148797"/>
              <a:gd name="connsiteY3245" fmla="*/ 26942 h 566036"/>
              <a:gd name="connsiteX3246" fmla="*/ 1676643 w 2148797"/>
              <a:gd name="connsiteY3246" fmla="*/ 21131 h 566036"/>
              <a:gd name="connsiteX3247" fmla="*/ 1678357 w 2148797"/>
              <a:gd name="connsiteY3247" fmla="*/ 21227 h 566036"/>
              <a:gd name="connsiteX3248" fmla="*/ 1683881 w 2148797"/>
              <a:gd name="connsiteY3248" fmla="*/ 25132 h 566036"/>
              <a:gd name="connsiteX3249" fmla="*/ 1697692 w 2148797"/>
              <a:gd name="connsiteY3249" fmla="*/ 19893 h 566036"/>
              <a:gd name="connsiteX3250" fmla="*/ 1708456 w 2148797"/>
              <a:gd name="connsiteY3250" fmla="*/ 19131 h 566036"/>
              <a:gd name="connsiteX3251" fmla="*/ 1722172 w 2148797"/>
              <a:gd name="connsiteY3251" fmla="*/ 19131 h 566036"/>
              <a:gd name="connsiteX3252" fmla="*/ 1724268 w 2148797"/>
              <a:gd name="connsiteY3252" fmla="*/ 17798 h 566036"/>
              <a:gd name="connsiteX3253" fmla="*/ 1732078 w 2148797"/>
              <a:gd name="connsiteY3253" fmla="*/ 16941 h 566036"/>
              <a:gd name="connsiteX3254" fmla="*/ 1739507 w 2148797"/>
              <a:gd name="connsiteY3254" fmla="*/ 16369 h 566036"/>
              <a:gd name="connsiteX3255" fmla="*/ 1740174 w 2148797"/>
              <a:gd name="connsiteY3255" fmla="*/ 15988 h 566036"/>
              <a:gd name="connsiteX3256" fmla="*/ 1742460 w 2148797"/>
              <a:gd name="connsiteY3256" fmla="*/ 17798 h 566036"/>
              <a:gd name="connsiteX3257" fmla="*/ 1744746 w 2148797"/>
              <a:gd name="connsiteY3257" fmla="*/ 20941 h 566036"/>
              <a:gd name="connsiteX3258" fmla="*/ 1746270 w 2148797"/>
              <a:gd name="connsiteY3258" fmla="*/ 20369 h 566036"/>
              <a:gd name="connsiteX3259" fmla="*/ 1752461 w 2148797"/>
              <a:gd name="connsiteY3259" fmla="*/ 15512 h 566036"/>
              <a:gd name="connsiteX3260" fmla="*/ 1756176 w 2148797"/>
              <a:gd name="connsiteY3260" fmla="*/ 13226 h 566036"/>
              <a:gd name="connsiteX3261" fmla="*/ 1762272 w 2148797"/>
              <a:gd name="connsiteY3261" fmla="*/ 14273 h 566036"/>
              <a:gd name="connsiteX3262" fmla="*/ 1762653 w 2148797"/>
              <a:gd name="connsiteY3262" fmla="*/ 14369 h 566036"/>
              <a:gd name="connsiteX3263" fmla="*/ 1766273 w 2148797"/>
              <a:gd name="connsiteY3263" fmla="*/ 16179 h 566036"/>
              <a:gd name="connsiteX3264" fmla="*/ 1767035 w 2148797"/>
              <a:gd name="connsiteY3264" fmla="*/ 17131 h 566036"/>
              <a:gd name="connsiteX3265" fmla="*/ 1776369 w 2148797"/>
              <a:gd name="connsiteY3265" fmla="*/ 17417 h 566036"/>
              <a:gd name="connsiteX3266" fmla="*/ 1778274 w 2148797"/>
              <a:gd name="connsiteY3266" fmla="*/ 15893 h 566036"/>
              <a:gd name="connsiteX3267" fmla="*/ 1781608 w 2148797"/>
              <a:gd name="connsiteY3267" fmla="*/ 13131 h 566036"/>
              <a:gd name="connsiteX3268" fmla="*/ 1792371 w 2148797"/>
              <a:gd name="connsiteY3268" fmla="*/ 13797 h 566036"/>
              <a:gd name="connsiteX3269" fmla="*/ 1795324 w 2148797"/>
              <a:gd name="connsiteY3269" fmla="*/ 12940 h 566036"/>
              <a:gd name="connsiteX3270" fmla="*/ 1797229 w 2148797"/>
              <a:gd name="connsiteY3270" fmla="*/ 14178 h 566036"/>
              <a:gd name="connsiteX3271" fmla="*/ 1799419 w 2148797"/>
              <a:gd name="connsiteY3271" fmla="*/ 15416 h 566036"/>
              <a:gd name="connsiteX3272" fmla="*/ 1800086 w 2148797"/>
              <a:gd name="connsiteY3272" fmla="*/ 11321 h 566036"/>
              <a:gd name="connsiteX3273" fmla="*/ 1811326 w 2148797"/>
              <a:gd name="connsiteY3273" fmla="*/ 12750 h 566036"/>
              <a:gd name="connsiteX3274" fmla="*/ 1826185 w 2148797"/>
              <a:gd name="connsiteY3274" fmla="*/ 6939 h 566036"/>
              <a:gd name="connsiteX3275" fmla="*/ 1829043 w 2148797"/>
              <a:gd name="connsiteY3275" fmla="*/ 9702 h 566036"/>
              <a:gd name="connsiteX3276" fmla="*/ 1829519 w 2148797"/>
              <a:gd name="connsiteY3276" fmla="*/ 10178 h 566036"/>
              <a:gd name="connsiteX3277" fmla="*/ 1834757 w 2148797"/>
              <a:gd name="connsiteY3277" fmla="*/ 10749 h 566036"/>
              <a:gd name="connsiteX3278" fmla="*/ 1840949 w 2148797"/>
              <a:gd name="connsiteY3278" fmla="*/ 9892 h 566036"/>
              <a:gd name="connsiteX3279" fmla="*/ 1845997 w 2148797"/>
              <a:gd name="connsiteY3279" fmla="*/ 10178 h 566036"/>
              <a:gd name="connsiteX3280" fmla="*/ 1847140 w 2148797"/>
              <a:gd name="connsiteY3280" fmla="*/ 6368 h 566036"/>
              <a:gd name="connsiteX3281" fmla="*/ 1848283 w 2148797"/>
              <a:gd name="connsiteY3281" fmla="*/ 7892 h 566036"/>
              <a:gd name="connsiteX3282" fmla="*/ 1850283 w 2148797"/>
              <a:gd name="connsiteY3282" fmla="*/ 11987 h 566036"/>
              <a:gd name="connsiteX3283" fmla="*/ 1850569 w 2148797"/>
              <a:gd name="connsiteY3283" fmla="*/ 11797 h 566036"/>
              <a:gd name="connsiteX3284" fmla="*/ 1858665 w 2148797"/>
              <a:gd name="connsiteY3284" fmla="*/ 7416 h 566036"/>
              <a:gd name="connsiteX3285" fmla="*/ 1861809 w 2148797"/>
              <a:gd name="connsiteY3285" fmla="*/ 6082 h 566036"/>
              <a:gd name="connsiteX3286" fmla="*/ 1872762 w 2148797"/>
              <a:gd name="connsiteY3286" fmla="*/ 6272 h 566036"/>
              <a:gd name="connsiteX3287" fmla="*/ 1873238 w 2148797"/>
              <a:gd name="connsiteY3287" fmla="*/ 5987 h 566036"/>
              <a:gd name="connsiteX3288" fmla="*/ 1879430 w 2148797"/>
              <a:gd name="connsiteY3288" fmla="*/ 8463 h 566036"/>
              <a:gd name="connsiteX3289" fmla="*/ 1881811 w 2148797"/>
              <a:gd name="connsiteY3289" fmla="*/ 4939 h 566036"/>
              <a:gd name="connsiteX3290" fmla="*/ 1897146 w 2148797"/>
              <a:gd name="connsiteY3290" fmla="*/ 3320 h 566036"/>
              <a:gd name="connsiteX3291" fmla="*/ 1904004 w 2148797"/>
              <a:gd name="connsiteY3291" fmla="*/ 5796 h 566036"/>
              <a:gd name="connsiteX3292" fmla="*/ 1907814 w 2148797"/>
              <a:gd name="connsiteY3292" fmla="*/ 4558 h 566036"/>
              <a:gd name="connsiteX3293" fmla="*/ 1907528 w 2148797"/>
              <a:gd name="connsiteY3293" fmla="*/ 367 h 566036"/>
              <a:gd name="connsiteX3294" fmla="*/ 1915434 w 2148797"/>
              <a:gd name="connsiteY3294" fmla="*/ 1319 h 566036"/>
              <a:gd name="connsiteX3295" fmla="*/ 1925531 w 2148797"/>
              <a:gd name="connsiteY3295" fmla="*/ 3606 h 566036"/>
              <a:gd name="connsiteX3296" fmla="*/ 1951248 w 2148797"/>
              <a:gd name="connsiteY3296" fmla="*/ 4082 h 566036"/>
              <a:gd name="connsiteX3297" fmla="*/ 1953724 w 2148797"/>
              <a:gd name="connsiteY3297" fmla="*/ 3034 h 566036"/>
              <a:gd name="connsiteX3298" fmla="*/ 1960201 w 2148797"/>
              <a:gd name="connsiteY3298" fmla="*/ 3034 h 566036"/>
              <a:gd name="connsiteX3299" fmla="*/ 1972584 w 2148797"/>
              <a:gd name="connsiteY3299" fmla="*/ 2843 h 566036"/>
              <a:gd name="connsiteX3300" fmla="*/ 1974966 w 2148797"/>
              <a:gd name="connsiteY3300" fmla="*/ 3225 h 566036"/>
              <a:gd name="connsiteX3301" fmla="*/ 1975442 w 2148797"/>
              <a:gd name="connsiteY3301" fmla="*/ 3606 h 566036"/>
              <a:gd name="connsiteX3302" fmla="*/ 1977442 w 2148797"/>
              <a:gd name="connsiteY3302" fmla="*/ 3510 h 566036"/>
              <a:gd name="connsiteX3303" fmla="*/ 1986872 w 2148797"/>
              <a:gd name="connsiteY3303" fmla="*/ 5891 h 566036"/>
              <a:gd name="connsiteX3304" fmla="*/ 1988967 w 2148797"/>
              <a:gd name="connsiteY3304" fmla="*/ 7701 h 566036"/>
              <a:gd name="connsiteX3305" fmla="*/ 1989443 w 2148797"/>
              <a:gd name="connsiteY3305" fmla="*/ 8082 h 566036"/>
              <a:gd name="connsiteX3306" fmla="*/ 1992587 w 2148797"/>
              <a:gd name="connsiteY3306" fmla="*/ 4272 h 566036"/>
              <a:gd name="connsiteX3307" fmla="*/ 1992110 w 2148797"/>
              <a:gd name="connsiteY3307" fmla="*/ 4177 h 566036"/>
              <a:gd name="connsiteX3308" fmla="*/ 1989539 w 2148797"/>
              <a:gd name="connsiteY3308" fmla="*/ 3510 h 566036"/>
              <a:gd name="connsiteX3309" fmla="*/ 1990301 w 2148797"/>
              <a:gd name="connsiteY3309" fmla="*/ 272 h 566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</a:cxnLst>
            <a:rect l="l" t="t" r="r" b="b"/>
            <a:pathLst>
              <a:path w="2148797" h="566036">
                <a:moveTo>
                  <a:pt x="1064281" y="553103"/>
                </a:moveTo>
                <a:cubicBezTo>
                  <a:pt x="1065805" y="553103"/>
                  <a:pt x="1069996" y="553865"/>
                  <a:pt x="1069615" y="554818"/>
                </a:cubicBezTo>
                <a:lnTo>
                  <a:pt x="1069424" y="554818"/>
                </a:lnTo>
                <a:cubicBezTo>
                  <a:pt x="1065995" y="554722"/>
                  <a:pt x="1064471" y="556723"/>
                  <a:pt x="1062852" y="558723"/>
                </a:cubicBezTo>
                <a:lnTo>
                  <a:pt x="1060947" y="561104"/>
                </a:lnTo>
                <a:cubicBezTo>
                  <a:pt x="1058566" y="563676"/>
                  <a:pt x="1057613" y="563961"/>
                  <a:pt x="1058947" y="561676"/>
                </a:cubicBezTo>
                <a:cubicBezTo>
                  <a:pt x="1060280" y="559390"/>
                  <a:pt x="1062757" y="553103"/>
                  <a:pt x="1064281" y="553103"/>
                </a:cubicBezTo>
                <a:close/>
                <a:moveTo>
                  <a:pt x="1035706" y="553103"/>
                </a:moveTo>
                <a:cubicBezTo>
                  <a:pt x="1037229" y="553008"/>
                  <a:pt x="1038277" y="553675"/>
                  <a:pt x="1037991" y="554627"/>
                </a:cubicBezTo>
                <a:lnTo>
                  <a:pt x="1038277" y="555199"/>
                </a:lnTo>
                <a:lnTo>
                  <a:pt x="1039230" y="557008"/>
                </a:lnTo>
                <a:cubicBezTo>
                  <a:pt x="1040658" y="559009"/>
                  <a:pt x="1039230" y="558818"/>
                  <a:pt x="1036086" y="556532"/>
                </a:cubicBezTo>
                <a:lnTo>
                  <a:pt x="1032467" y="559961"/>
                </a:lnTo>
                <a:lnTo>
                  <a:pt x="1031800" y="560628"/>
                </a:lnTo>
                <a:cubicBezTo>
                  <a:pt x="1031895" y="561199"/>
                  <a:pt x="1031038" y="561009"/>
                  <a:pt x="1029991" y="560152"/>
                </a:cubicBezTo>
                <a:cubicBezTo>
                  <a:pt x="1028943" y="559294"/>
                  <a:pt x="1026847" y="556723"/>
                  <a:pt x="1027609" y="556246"/>
                </a:cubicBezTo>
                <a:cubicBezTo>
                  <a:pt x="1028371" y="555770"/>
                  <a:pt x="1031419" y="554151"/>
                  <a:pt x="1031705" y="554722"/>
                </a:cubicBezTo>
                <a:cubicBezTo>
                  <a:pt x="1032086" y="555294"/>
                  <a:pt x="1033705" y="556246"/>
                  <a:pt x="1034182" y="554627"/>
                </a:cubicBezTo>
                <a:lnTo>
                  <a:pt x="1035134" y="553675"/>
                </a:lnTo>
                <a:close/>
                <a:moveTo>
                  <a:pt x="969602" y="553103"/>
                </a:moveTo>
                <a:cubicBezTo>
                  <a:pt x="974555" y="552246"/>
                  <a:pt x="971983" y="557770"/>
                  <a:pt x="975507" y="558437"/>
                </a:cubicBezTo>
                <a:cubicBezTo>
                  <a:pt x="976650" y="558628"/>
                  <a:pt x="978174" y="559485"/>
                  <a:pt x="978841" y="559199"/>
                </a:cubicBezTo>
                <a:cubicBezTo>
                  <a:pt x="981603" y="557961"/>
                  <a:pt x="978556" y="557389"/>
                  <a:pt x="978174" y="556437"/>
                </a:cubicBezTo>
                <a:cubicBezTo>
                  <a:pt x="978079" y="556151"/>
                  <a:pt x="978841" y="555294"/>
                  <a:pt x="979317" y="555199"/>
                </a:cubicBezTo>
                <a:cubicBezTo>
                  <a:pt x="980079" y="555008"/>
                  <a:pt x="981603" y="555103"/>
                  <a:pt x="981699" y="555294"/>
                </a:cubicBezTo>
                <a:cubicBezTo>
                  <a:pt x="982746" y="558628"/>
                  <a:pt x="983890" y="561866"/>
                  <a:pt x="984461" y="565295"/>
                </a:cubicBezTo>
                <a:lnTo>
                  <a:pt x="984556" y="565867"/>
                </a:lnTo>
                <a:cubicBezTo>
                  <a:pt x="983032" y="566724"/>
                  <a:pt x="978841" y="564247"/>
                  <a:pt x="975317" y="560247"/>
                </a:cubicBezTo>
                <a:lnTo>
                  <a:pt x="968459" y="561295"/>
                </a:lnTo>
                <a:cubicBezTo>
                  <a:pt x="965601" y="561771"/>
                  <a:pt x="963125" y="561866"/>
                  <a:pt x="960553" y="563581"/>
                </a:cubicBezTo>
                <a:lnTo>
                  <a:pt x="957791" y="565390"/>
                </a:lnTo>
                <a:cubicBezTo>
                  <a:pt x="952457" y="566819"/>
                  <a:pt x="949504" y="565676"/>
                  <a:pt x="951219" y="562819"/>
                </a:cubicBezTo>
                <a:lnTo>
                  <a:pt x="951981" y="561009"/>
                </a:lnTo>
                <a:cubicBezTo>
                  <a:pt x="953028" y="558723"/>
                  <a:pt x="954648" y="558913"/>
                  <a:pt x="956743" y="559961"/>
                </a:cubicBezTo>
                <a:cubicBezTo>
                  <a:pt x="957505" y="560342"/>
                  <a:pt x="958839" y="560818"/>
                  <a:pt x="959410" y="560533"/>
                </a:cubicBezTo>
                <a:cubicBezTo>
                  <a:pt x="960839" y="559771"/>
                  <a:pt x="961887" y="557770"/>
                  <a:pt x="963125" y="557770"/>
                </a:cubicBezTo>
                <a:cubicBezTo>
                  <a:pt x="967411" y="557770"/>
                  <a:pt x="966840" y="553579"/>
                  <a:pt x="969602" y="553103"/>
                </a:cubicBezTo>
                <a:close/>
                <a:moveTo>
                  <a:pt x="1008571" y="551924"/>
                </a:moveTo>
                <a:cubicBezTo>
                  <a:pt x="1009606" y="550984"/>
                  <a:pt x="1010463" y="550389"/>
                  <a:pt x="1011035" y="552913"/>
                </a:cubicBezTo>
                <a:cubicBezTo>
                  <a:pt x="1011798" y="556246"/>
                  <a:pt x="1007511" y="554532"/>
                  <a:pt x="1005416" y="554913"/>
                </a:cubicBezTo>
                <a:lnTo>
                  <a:pt x="1004273" y="555199"/>
                </a:lnTo>
                <a:cubicBezTo>
                  <a:pt x="1003034" y="555199"/>
                  <a:pt x="1001320" y="556723"/>
                  <a:pt x="1000558" y="558628"/>
                </a:cubicBezTo>
                <a:cubicBezTo>
                  <a:pt x="999796" y="560533"/>
                  <a:pt x="996939" y="565200"/>
                  <a:pt x="996176" y="564628"/>
                </a:cubicBezTo>
                <a:cubicBezTo>
                  <a:pt x="995415" y="564057"/>
                  <a:pt x="994843" y="561485"/>
                  <a:pt x="995891" y="559771"/>
                </a:cubicBezTo>
                <a:cubicBezTo>
                  <a:pt x="996939" y="558056"/>
                  <a:pt x="1001987" y="552532"/>
                  <a:pt x="1004082" y="552151"/>
                </a:cubicBezTo>
                <a:lnTo>
                  <a:pt x="1005035" y="553008"/>
                </a:lnTo>
                <a:cubicBezTo>
                  <a:pt x="1006321" y="554151"/>
                  <a:pt x="1007535" y="552865"/>
                  <a:pt x="1008571" y="551924"/>
                </a:cubicBezTo>
                <a:close/>
                <a:moveTo>
                  <a:pt x="1158197" y="550532"/>
                </a:moveTo>
                <a:cubicBezTo>
                  <a:pt x="1158673" y="549770"/>
                  <a:pt x="1167246" y="552532"/>
                  <a:pt x="1170579" y="551579"/>
                </a:cubicBezTo>
                <a:cubicBezTo>
                  <a:pt x="1173913" y="550627"/>
                  <a:pt x="1176676" y="551484"/>
                  <a:pt x="1176866" y="553484"/>
                </a:cubicBezTo>
                <a:cubicBezTo>
                  <a:pt x="1177057" y="555485"/>
                  <a:pt x="1171627" y="558342"/>
                  <a:pt x="1171437" y="557294"/>
                </a:cubicBezTo>
                <a:cubicBezTo>
                  <a:pt x="1171246" y="556247"/>
                  <a:pt x="1168770" y="554913"/>
                  <a:pt x="1166389" y="556818"/>
                </a:cubicBezTo>
                <a:lnTo>
                  <a:pt x="1163436" y="554056"/>
                </a:lnTo>
                <a:cubicBezTo>
                  <a:pt x="1162007" y="552722"/>
                  <a:pt x="1160007" y="551960"/>
                  <a:pt x="1158387" y="550722"/>
                </a:cubicBezTo>
                <a:close/>
                <a:moveTo>
                  <a:pt x="1270496" y="549388"/>
                </a:moveTo>
                <a:cubicBezTo>
                  <a:pt x="1273639" y="549388"/>
                  <a:pt x="1281164" y="550531"/>
                  <a:pt x="1279640" y="551960"/>
                </a:cubicBezTo>
                <a:lnTo>
                  <a:pt x="1278212" y="552817"/>
                </a:lnTo>
                <a:cubicBezTo>
                  <a:pt x="1276306" y="553960"/>
                  <a:pt x="1273544" y="554532"/>
                  <a:pt x="1272211" y="555960"/>
                </a:cubicBezTo>
                <a:lnTo>
                  <a:pt x="1271163" y="557103"/>
                </a:lnTo>
                <a:cubicBezTo>
                  <a:pt x="1271354" y="558437"/>
                  <a:pt x="1268591" y="557484"/>
                  <a:pt x="1267448" y="556722"/>
                </a:cubicBezTo>
                <a:cubicBezTo>
                  <a:pt x="1266305" y="555865"/>
                  <a:pt x="1266210" y="554913"/>
                  <a:pt x="1267258" y="554436"/>
                </a:cubicBezTo>
                <a:cubicBezTo>
                  <a:pt x="1268305" y="553960"/>
                  <a:pt x="1271544" y="551960"/>
                  <a:pt x="1270306" y="551484"/>
                </a:cubicBezTo>
                <a:cubicBezTo>
                  <a:pt x="1269163" y="551007"/>
                  <a:pt x="1267448" y="549388"/>
                  <a:pt x="1270496" y="549388"/>
                </a:cubicBezTo>
                <a:close/>
                <a:moveTo>
                  <a:pt x="1253447" y="549007"/>
                </a:moveTo>
                <a:cubicBezTo>
                  <a:pt x="1254685" y="548436"/>
                  <a:pt x="1256876" y="550150"/>
                  <a:pt x="1258114" y="550722"/>
                </a:cubicBezTo>
                <a:cubicBezTo>
                  <a:pt x="1259353" y="551293"/>
                  <a:pt x="1263734" y="552531"/>
                  <a:pt x="1262972" y="554817"/>
                </a:cubicBezTo>
                <a:lnTo>
                  <a:pt x="1262686" y="554817"/>
                </a:lnTo>
                <a:lnTo>
                  <a:pt x="1259162" y="554341"/>
                </a:lnTo>
                <a:cubicBezTo>
                  <a:pt x="1255162" y="554722"/>
                  <a:pt x="1249923" y="555008"/>
                  <a:pt x="1247542" y="554913"/>
                </a:cubicBezTo>
                <a:lnTo>
                  <a:pt x="1246303" y="555865"/>
                </a:lnTo>
                <a:lnTo>
                  <a:pt x="1242017" y="559294"/>
                </a:lnTo>
                <a:cubicBezTo>
                  <a:pt x="1238779" y="555770"/>
                  <a:pt x="1240017" y="552912"/>
                  <a:pt x="1244684" y="552817"/>
                </a:cubicBezTo>
                <a:lnTo>
                  <a:pt x="1247542" y="552912"/>
                </a:lnTo>
                <a:lnTo>
                  <a:pt x="1250304" y="553008"/>
                </a:lnTo>
                <a:cubicBezTo>
                  <a:pt x="1250780" y="551293"/>
                  <a:pt x="1252209" y="549483"/>
                  <a:pt x="1253447" y="549007"/>
                </a:cubicBezTo>
                <a:close/>
                <a:moveTo>
                  <a:pt x="1707980" y="547769"/>
                </a:moveTo>
                <a:cubicBezTo>
                  <a:pt x="1708360" y="546626"/>
                  <a:pt x="1711504" y="553198"/>
                  <a:pt x="1710266" y="554722"/>
                </a:cubicBezTo>
                <a:cubicBezTo>
                  <a:pt x="1709027" y="556246"/>
                  <a:pt x="1706646" y="557008"/>
                  <a:pt x="1705027" y="556341"/>
                </a:cubicBezTo>
                <a:cubicBezTo>
                  <a:pt x="1703408" y="555675"/>
                  <a:pt x="1700169" y="553484"/>
                  <a:pt x="1701598" y="553008"/>
                </a:cubicBezTo>
                <a:lnTo>
                  <a:pt x="1702646" y="553008"/>
                </a:lnTo>
                <a:lnTo>
                  <a:pt x="1705408" y="553008"/>
                </a:lnTo>
                <a:cubicBezTo>
                  <a:pt x="1706551" y="551293"/>
                  <a:pt x="1707694" y="548912"/>
                  <a:pt x="1707980" y="547769"/>
                </a:cubicBezTo>
                <a:close/>
                <a:moveTo>
                  <a:pt x="1549770" y="547388"/>
                </a:moveTo>
                <a:lnTo>
                  <a:pt x="1552436" y="548150"/>
                </a:lnTo>
                <a:cubicBezTo>
                  <a:pt x="1555866" y="549102"/>
                  <a:pt x="1555389" y="551864"/>
                  <a:pt x="1551389" y="554150"/>
                </a:cubicBezTo>
                <a:lnTo>
                  <a:pt x="1547769" y="554722"/>
                </a:lnTo>
                <a:lnTo>
                  <a:pt x="1545483" y="555103"/>
                </a:lnTo>
                <a:cubicBezTo>
                  <a:pt x="1542435" y="553293"/>
                  <a:pt x="1543483" y="552436"/>
                  <a:pt x="1547769" y="553198"/>
                </a:cubicBezTo>
                <a:lnTo>
                  <a:pt x="1547578" y="548054"/>
                </a:lnTo>
                <a:cubicBezTo>
                  <a:pt x="1547578" y="547864"/>
                  <a:pt x="1549103" y="547292"/>
                  <a:pt x="1549770" y="547388"/>
                </a:cubicBezTo>
                <a:close/>
                <a:moveTo>
                  <a:pt x="1425373" y="545483"/>
                </a:moveTo>
                <a:cubicBezTo>
                  <a:pt x="1424706" y="545007"/>
                  <a:pt x="1432897" y="547579"/>
                  <a:pt x="1433278" y="550722"/>
                </a:cubicBezTo>
                <a:cubicBezTo>
                  <a:pt x="1433660" y="553865"/>
                  <a:pt x="1432802" y="556818"/>
                  <a:pt x="1431469" y="557294"/>
                </a:cubicBezTo>
                <a:cubicBezTo>
                  <a:pt x="1430135" y="557770"/>
                  <a:pt x="1426420" y="557770"/>
                  <a:pt x="1426230" y="556342"/>
                </a:cubicBezTo>
                <a:lnTo>
                  <a:pt x="1426802" y="555865"/>
                </a:lnTo>
                <a:lnTo>
                  <a:pt x="1428135" y="554818"/>
                </a:lnTo>
                <a:cubicBezTo>
                  <a:pt x="1430040" y="554056"/>
                  <a:pt x="1431373" y="552151"/>
                  <a:pt x="1431183" y="550531"/>
                </a:cubicBezTo>
                <a:cubicBezTo>
                  <a:pt x="1430897" y="548912"/>
                  <a:pt x="1425849" y="546055"/>
                  <a:pt x="1425373" y="545483"/>
                </a:cubicBezTo>
                <a:close/>
                <a:moveTo>
                  <a:pt x="1504431" y="544721"/>
                </a:moveTo>
                <a:cubicBezTo>
                  <a:pt x="1507003" y="544244"/>
                  <a:pt x="1513384" y="545768"/>
                  <a:pt x="1513479" y="548912"/>
                </a:cubicBezTo>
                <a:lnTo>
                  <a:pt x="1508812" y="549674"/>
                </a:lnTo>
                <a:lnTo>
                  <a:pt x="1504907" y="550340"/>
                </a:lnTo>
                <a:cubicBezTo>
                  <a:pt x="1502049" y="547769"/>
                  <a:pt x="1501859" y="545197"/>
                  <a:pt x="1504431" y="544721"/>
                </a:cubicBezTo>
                <a:close/>
                <a:moveTo>
                  <a:pt x="1870381" y="543292"/>
                </a:moveTo>
                <a:cubicBezTo>
                  <a:pt x="1877239" y="542054"/>
                  <a:pt x="1880764" y="542530"/>
                  <a:pt x="1878287" y="544245"/>
                </a:cubicBezTo>
                <a:cubicBezTo>
                  <a:pt x="1875810" y="545959"/>
                  <a:pt x="1879430" y="552341"/>
                  <a:pt x="1878763" y="552817"/>
                </a:cubicBezTo>
                <a:cubicBezTo>
                  <a:pt x="1878096" y="553389"/>
                  <a:pt x="1876191" y="551960"/>
                  <a:pt x="1876286" y="548055"/>
                </a:cubicBezTo>
                <a:lnTo>
                  <a:pt x="1872477" y="545007"/>
                </a:lnTo>
                <a:close/>
                <a:moveTo>
                  <a:pt x="1611777" y="542721"/>
                </a:moveTo>
                <a:cubicBezTo>
                  <a:pt x="1613110" y="541768"/>
                  <a:pt x="1618730" y="544435"/>
                  <a:pt x="1620064" y="545292"/>
                </a:cubicBezTo>
                <a:cubicBezTo>
                  <a:pt x="1621397" y="546054"/>
                  <a:pt x="1624160" y="549769"/>
                  <a:pt x="1621683" y="550912"/>
                </a:cubicBezTo>
                <a:lnTo>
                  <a:pt x="1619778" y="551579"/>
                </a:lnTo>
                <a:lnTo>
                  <a:pt x="1619016" y="551865"/>
                </a:lnTo>
                <a:cubicBezTo>
                  <a:pt x="1617968" y="551960"/>
                  <a:pt x="1616063" y="546435"/>
                  <a:pt x="1613682" y="545769"/>
                </a:cubicBezTo>
                <a:cubicBezTo>
                  <a:pt x="1611300" y="545102"/>
                  <a:pt x="1610444" y="543768"/>
                  <a:pt x="1611777" y="542721"/>
                </a:cubicBezTo>
                <a:close/>
                <a:moveTo>
                  <a:pt x="1601966" y="542435"/>
                </a:moveTo>
                <a:lnTo>
                  <a:pt x="1603395" y="542530"/>
                </a:lnTo>
                <a:lnTo>
                  <a:pt x="1605395" y="542625"/>
                </a:lnTo>
                <a:cubicBezTo>
                  <a:pt x="1607586" y="543102"/>
                  <a:pt x="1607491" y="543864"/>
                  <a:pt x="1605299" y="544340"/>
                </a:cubicBezTo>
                <a:lnTo>
                  <a:pt x="1604728" y="545292"/>
                </a:lnTo>
                <a:lnTo>
                  <a:pt x="1603014" y="548245"/>
                </a:lnTo>
                <a:cubicBezTo>
                  <a:pt x="1601585" y="552150"/>
                  <a:pt x="1599775" y="554436"/>
                  <a:pt x="1599013" y="553293"/>
                </a:cubicBezTo>
                <a:cubicBezTo>
                  <a:pt x="1598251" y="552246"/>
                  <a:pt x="1591489" y="548817"/>
                  <a:pt x="1591869" y="547579"/>
                </a:cubicBezTo>
                <a:cubicBezTo>
                  <a:pt x="1592250" y="546340"/>
                  <a:pt x="1597775" y="547483"/>
                  <a:pt x="1598918" y="547102"/>
                </a:cubicBezTo>
                <a:cubicBezTo>
                  <a:pt x="1600061" y="546721"/>
                  <a:pt x="1600156" y="542816"/>
                  <a:pt x="1601966" y="542435"/>
                </a:cubicBezTo>
                <a:close/>
                <a:moveTo>
                  <a:pt x="815487" y="541387"/>
                </a:moveTo>
                <a:cubicBezTo>
                  <a:pt x="818154" y="543197"/>
                  <a:pt x="821869" y="544625"/>
                  <a:pt x="823679" y="544625"/>
                </a:cubicBezTo>
                <a:cubicBezTo>
                  <a:pt x="825488" y="544530"/>
                  <a:pt x="829394" y="544530"/>
                  <a:pt x="825964" y="544435"/>
                </a:cubicBezTo>
                <a:cubicBezTo>
                  <a:pt x="822631" y="544435"/>
                  <a:pt x="809391" y="547197"/>
                  <a:pt x="806438" y="546531"/>
                </a:cubicBezTo>
                <a:cubicBezTo>
                  <a:pt x="803390" y="545864"/>
                  <a:pt x="804914" y="545387"/>
                  <a:pt x="809772" y="545387"/>
                </a:cubicBezTo>
                <a:lnTo>
                  <a:pt x="811772" y="543959"/>
                </a:lnTo>
                <a:close/>
                <a:moveTo>
                  <a:pt x="1725792" y="541292"/>
                </a:moveTo>
                <a:cubicBezTo>
                  <a:pt x="1726935" y="541387"/>
                  <a:pt x="1727982" y="542911"/>
                  <a:pt x="1728268" y="544531"/>
                </a:cubicBezTo>
                <a:lnTo>
                  <a:pt x="1731221" y="544721"/>
                </a:lnTo>
                <a:lnTo>
                  <a:pt x="1732936" y="544816"/>
                </a:lnTo>
                <a:cubicBezTo>
                  <a:pt x="1735126" y="546245"/>
                  <a:pt x="1737317" y="546626"/>
                  <a:pt x="1737793" y="545578"/>
                </a:cubicBezTo>
                <a:cubicBezTo>
                  <a:pt x="1738270" y="544531"/>
                  <a:pt x="1740079" y="544054"/>
                  <a:pt x="1741032" y="546245"/>
                </a:cubicBezTo>
                <a:lnTo>
                  <a:pt x="1742175" y="546436"/>
                </a:lnTo>
                <a:lnTo>
                  <a:pt x="1744651" y="546817"/>
                </a:lnTo>
                <a:cubicBezTo>
                  <a:pt x="1745223" y="548245"/>
                  <a:pt x="1744556" y="548912"/>
                  <a:pt x="1743127" y="548340"/>
                </a:cubicBezTo>
                <a:lnTo>
                  <a:pt x="1741508" y="548721"/>
                </a:lnTo>
                <a:cubicBezTo>
                  <a:pt x="1738841" y="549293"/>
                  <a:pt x="1736079" y="551579"/>
                  <a:pt x="1733222" y="548817"/>
                </a:cubicBezTo>
                <a:cubicBezTo>
                  <a:pt x="1733126" y="548721"/>
                  <a:pt x="1731316" y="549579"/>
                  <a:pt x="1730459" y="550150"/>
                </a:cubicBezTo>
                <a:lnTo>
                  <a:pt x="1729125" y="551198"/>
                </a:lnTo>
                <a:cubicBezTo>
                  <a:pt x="1725792" y="550531"/>
                  <a:pt x="1722268" y="547293"/>
                  <a:pt x="1721220" y="543864"/>
                </a:cubicBezTo>
                <a:lnTo>
                  <a:pt x="1725125" y="541673"/>
                </a:lnTo>
                <a:close/>
                <a:moveTo>
                  <a:pt x="1522338" y="541006"/>
                </a:moveTo>
                <a:lnTo>
                  <a:pt x="1523862" y="541006"/>
                </a:lnTo>
                <a:lnTo>
                  <a:pt x="1525576" y="541006"/>
                </a:lnTo>
                <a:cubicBezTo>
                  <a:pt x="1527481" y="542149"/>
                  <a:pt x="1529577" y="543864"/>
                  <a:pt x="1530244" y="544816"/>
                </a:cubicBezTo>
                <a:cubicBezTo>
                  <a:pt x="1530910" y="545769"/>
                  <a:pt x="1529862" y="549007"/>
                  <a:pt x="1528243" y="550245"/>
                </a:cubicBezTo>
                <a:lnTo>
                  <a:pt x="1526433" y="550626"/>
                </a:lnTo>
                <a:lnTo>
                  <a:pt x="1524148" y="551102"/>
                </a:lnTo>
                <a:cubicBezTo>
                  <a:pt x="1521385" y="551007"/>
                  <a:pt x="1519099" y="550245"/>
                  <a:pt x="1519099" y="549960"/>
                </a:cubicBezTo>
                <a:cubicBezTo>
                  <a:pt x="1519099" y="549769"/>
                  <a:pt x="1520052" y="549293"/>
                  <a:pt x="1521195" y="548912"/>
                </a:cubicBezTo>
                <a:lnTo>
                  <a:pt x="1522338" y="548721"/>
                </a:lnTo>
                <a:lnTo>
                  <a:pt x="1524243" y="548435"/>
                </a:lnTo>
                <a:cubicBezTo>
                  <a:pt x="1525671" y="547388"/>
                  <a:pt x="1525671" y="545769"/>
                  <a:pt x="1524148" y="544721"/>
                </a:cubicBezTo>
                <a:lnTo>
                  <a:pt x="1522338" y="544435"/>
                </a:lnTo>
                <a:lnTo>
                  <a:pt x="1521576" y="544340"/>
                </a:lnTo>
                <a:cubicBezTo>
                  <a:pt x="1519861" y="544054"/>
                  <a:pt x="1520242" y="542530"/>
                  <a:pt x="1522338" y="541006"/>
                </a:cubicBezTo>
                <a:close/>
                <a:moveTo>
                  <a:pt x="1564438" y="540625"/>
                </a:moveTo>
                <a:cubicBezTo>
                  <a:pt x="1565867" y="542625"/>
                  <a:pt x="1569296" y="544244"/>
                  <a:pt x="1572058" y="544244"/>
                </a:cubicBezTo>
                <a:cubicBezTo>
                  <a:pt x="1574821" y="544244"/>
                  <a:pt x="1582250" y="546054"/>
                  <a:pt x="1581202" y="548340"/>
                </a:cubicBezTo>
                <a:lnTo>
                  <a:pt x="1581488" y="549864"/>
                </a:lnTo>
                <a:lnTo>
                  <a:pt x="1581678" y="550721"/>
                </a:lnTo>
                <a:cubicBezTo>
                  <a:pt x="1585107" y="551674"/>
                  <a:pt x="1586060" y="552531"/>
                  <a:pt x="1583964" y="552531"/>
                </a:cubicBezTo>
                <a:cubicBezTo>
                  <a:pt x="1581869" y="552531"/>
                  <a:pt x="1576344" y="551769"/>
                  <a:pt x="1576154" y="550912"/>
                </a:cubicBezTo>
                <a:cubicBezTo>
                  <a:pt x="1575964" y="550055"/>
                  <a:pt x="1573678" y="548150"/>
                  <a:pt x="1571582" y="549007"/>
                </a:cubicBezTo>
                <a:cubicBezTo>
                  <a:pt x="1569391" y="549960"/>
                  <a:pt x="1558342" y="545578"/>
                  <a:pt x="1556342" y="544816"/>
                </a:cubicBezTo>
                <a:cubicBezTo>
                  <a:pt x="1554342" y="544149"/>
                  <a:pt x="1556056" y="542625"/>
                  <a:pt x="1560152" y="541482"/>
                </a:cubicBezTo>
                <a:lnTo>
                  <a:pt x="1563962" y="540720"/>
                </a:lnTo>
                <a:close/>
                <a:moveTo>
                  <a:pt x="1823803" y="540149"/>
                </a:moveTo>
                <a:cubicBezTo>
                  <a:pt x="1831233" y="540244"/>
                  <a:pt x="1835900" y="541578"/>
                  <a:pt x="1834186" y="543102"/>
                </a:cubicBezTo>
                <a:cubicBezTo>
                  <a:pt x="1832471" y="544626"/>
                  <a:pt x="1831804" y="551674"/>
                  <a:pt x="1829899" y="550912"/>
                </a:cubicBezTo>
                <a:lnTo>
                  <a:pt x="1828756" y="549960"/>
                </a:lnTo>
                <a:cubicBezTo>
                  <a:pt x="1827423" y="548912"/>
                  <a:pt x="1826280" y="547198"/>
                  <a:pt x="1826090" y="545769"/>
                </a:cubicBezTo>
                <a:cubicBezTo>
                  <a:pt x="1825327" y="540530"/>
                  <a:pt x="1821517" y="542435"/>
                  <a:pt x="1818184" y="543388"/>
                </a:cubicBezTo>
                <a:lnTo>
                  <a:pt x="1816755" y="543769"/>
                </a:lnTo>
                <a:cubicBezTo>
                  <a:pt x="1814659" y="544626"/>
                  <a:pt x="1814088" y="543197"/>
                  <a:pt x="1815516" y="540625"/>
                </a:cubicBezTo>
                <a:lnTo>
                  <a:pt x="1817517" y="540530"/>
                </a:lnTo>
                <a:close/>
                <a:moveTo>
                  <a:pt x="1801801" y="536434"/>
                </a:moveTo>
                <a:lnTo>
                  <a:pt x="1802468" y="537196"/>
                </a:lnTo>
                <a:lnTo>
                  <a:pt x="1803897" y="538911"/>
                </a:lnTo>
                <a:cubicBezTo>
                  <a:pt x="1806278" y="540244"/>
                  <a:pt x="1806850" y="541863"/>
                  <a:pt x="1805325" y="542435"/>
                </a:cubicBezTo>
                <a:cubicBezTo>
                  <a:pt x="1803706" y="543102"/>
                  <a:pt x="1798944" y="546816"/>
                  <a:pt x="1795515" y="547483"/>
                </a:cubicBezTo>
                <a:cubicBezTo>
                  <a:pt x="1792086" y="548150"/>
                  <a:pt x="1785323" y="542911"/>
                  <a:pt x="1785990" y="542340"/>
                </a:cubicBezTo>
                <a:cubicBezTo>
                  <a:pt x="1786561" y="541863"/>
                  <a:pt x="1791133" y="542530"/>
                  <a:pt x="1792371" y="543483"/>
                </a:cubicBezTo>
                <a:cubicBezTo>
                  <a:pt x="1793610" y="544435"/>
                  <a:pt x="1795134" y="543864"/>
                  <a:pt x="1795896" y="542244"/>
                </a:cubicBezTo>
                <a:cubicBezTo>
                  <a:pt x="1796658" y="540625"/>
                  <a:pt x="1800087" y="536244"/>
                  <a:pt x="1801801" y="536434"/>
                </a:cubicBezTo>
                <a:close/>
                <a:moveTo>
                  <a:pt x="1041230" y="536148"/>
                </a:moveTo>
                <a:lnTo>
                  <a:pt x="1043992" y="536720"/>
                </a:lnTo>
                <a:lnTo>
                  <a:pt x="1045326" y="537005"/>
                </a:lnTo>
                <a:cubicBezTo>
                  <a:pt x="1046469" y="538434"/>
                  <a:pt x="1047040" y="540148"/>
                  <a:pt x="1046564" y="541006"/>
                </a:cubicBezTo>
                <a:cubicBezTo>
                  <a:pt x="1046088" y="541768"/>
                  <a:pt x="1045802" y="544435"/>
                  <a:pt x="1044183" y="544911"/>
                </a:cubicBezTo>
                <a:lnTo>
                  <a:pt x="1043897" y="544625"/>
                </a:lnTo>
                <a:cubicBezTo>
                  <a:pt x="1042945" y="543673"/>
                  <a:pt x="1042850" y="542149"/>
                  <a:pt x="1041897" y="541292"/>
                </a:cubicBezTo>
                <a:lnTo>
                  <a:pt x="1041230" y="540720"/>
                </a:lnTo>
                <a:cubicBezTo>
                  <a:pt x="1039706" y="540625"/>
                  <a:pt x="1038563" y="540911"/>
                  <a:pt x="1038563" y="541292"/>
                </a:cubicBezTo>
                <a:cubicBezTo>
                  <a:pt x="1038563" y="541673"/>
                  <a:pt x="1038563" y="543292"/>
                  <a:pt x="1038563" y="543863"/>
                </a:cubicBezTo>
                <a:cubicBezTo>
                  <a:pt x="1038468" y="544340"/>
                  <a:pt x="1033991" y="541768"/>
                  <a:pt x="1034467" y="539768"/>
                </a:cubicBezTo>
                <a:cubicBezTo>
                  <a:pt x="1034944" y="537767"/>
                  <a:pt x="1037992" y="536148"/>
                  <a:pt x="1041230" y="536148"/>
                </a:cubicBezTo>
                <a:close/>
                <a:moveTo>
                  <a:pt x="78538" y="534244"/>
                </a:moveTo>
                <a:lnTo>
                  <a:pt x="80634" y="535006"/>
                </a:lnTo>
                <a:lnTo>
                  <a:pt x="83205" y="535959"/>
                </a:lnTo>
                <a:cubicBezTo>
                  <a:pt x="84729" y="534815"/>
                  <a:pt x="87206" y="534911"/>
                  <a:pt x="88730" y="536149"/>
                </a:cubicBezTo>
                <a:lnTo>
                  <a:pt x="88444" y="536530"/>
                </a:lnTo>
                <a:cubicBezTo>
                  <a:pt x="87492" y="537959"/>
                  <a:pt x="85587" y="539007"/>
                  <a:pt x="84634" y="540435"/>
                </a:cubicBezTo>
                <a:lnTo>
                  <a:pt x="84063" y="541292"/>
                </a:lnTo>
                <a:cubicBezTo>
                  <a:pt x="84920" y="543293"/>
                  <a:pt x="84539" y="544721"/>
                  <a:pt x="83110" y="544340"/>
                </a:cubicBezTo>
                <a:cubicBezTo>
                  <a:pt x="81681" y="544055"/>
                  <a:pt x="77395" y="542245"/>
                  <a:pt x="76157" y="540816"/>
                </a:cubicBezTo>
                <a:cubicBezTo>
                  <a:pt x="74918" y="539483"/>
                  <a:pt x="75776" y="534244"/>
                  <a:pt x="78538" y="534244"/>
                </a:cubicBezTo>
                <a:close/>
                <a:moveTo>
                  <a:pt x="1450995" y="526052"/>
                </a:moveTo>
                <a:cubicBezTo>
                  <a:pt x="1451376" y="526052"/>
                  <a:pt x="1451758" y="527195"/>
                  <a:pt x="1451758" y="528433"/>
                </a:cubicBezTo>
                <a:cubicBezTo>
                  <a:pt x="1451758" y="529671"/>
                  <a:pt x="1449662" y="533577"/>
                  <a:pt x="1447090" y="533577"/>
                </a:cubicBezTo>
                <a:cubicBezTo>
                  <a:pt x="1444518" y="533577"/>
                  <a:pt x="1436518" y="531386"/>
                  <a:pt x="1436613" y="528719"/>
                </a:cubicBezTo>
                <a:lnTo>
                  <a:pt x="1437660" y="528338"/>
                </a:lnTo>
                <a:cubicBezTo>
                  <a:pt x="1440137" y="527481"/>
                  <a:pt x="1444518" y="525957"/>
                  <a:pt x="1444518" y="530910"/>
                </a:cubicBezTo>
                <a:cubicBezTo>
                  <a:pt x="1444518" y="531291"/>
                  <a:pt x="1446614" y="531958"/>
                  <a:pt x="1447662" y="531862"/>
                </a:cubicBezTo>
                <a:cubicBezTo>
                  <a:pt x="1448424" y="531767"/>
                  <a:pt x="1449281" y="530624"/>
                  <a:pt x="1449471" y="529767"/>
                </a:cubicBezTo>
                <a:lnTo>
                  <a:pt x="1449757" y="528529"/>
                </a:lnTo>
                <a:cubicBezTo>
                  <a:pt x="1449662" y="527100"/>
                  <a:pt x="1450615" y="526052"/>
                  <a:pt x="1450995" y="526052"/>
                </a:cubicBezTo>
                <a:close/>
                <a:moveTo>
                  <a:pt x="1344697" y="525766"/>
                </a:moveTo>
                <a:cubicBezTo>
                  <a:pt x="1346316" y="527862"/>
                  <a:pt x="1348316" y="529291"/>
                  <a:pt x="1350793" y="530815"/>
                </a:cubicBezTo>
                <a:lnTo>
                  <a:pt x="1353079" y="532243"/>
                </a:lnTo>
                <a:cubicBezTo>
                  <a:pt x="1353555" y="535958"/>
                  <a:pt x="1353650" y="539578"/>
                  <a:pt x="1353269" y="540149"/>
                </a:cubicBezTo>
                <a:lnTo>
                  <a:pt x="1352603" y="540340"/>
                </a:lnTo>
                <a:lnTo>
                  <a:pt x="1351936" y="540530"/>
                </a:lnTo>
                <a:cubicBezTo>
                  <a:pt x="1350983" y="540340"/>
                  <a:pt x="1348793" y="538435"/>
                  <a:pt x="1347078" y="536149"/>
                </a:cubicBezTo>
                <a:cubicBezTo>
                  <a:pt x="1345363" y="533863"/>
                  <a:pt x="1341553" y="527005"/>
                  <a:pt x="1341839" y="526243"/>
                </a:cubicBezTo>
                <a:lnTo>
                  <a:pt x="1342411" y="525957"/>
                </a:lnTo>
                <a:cubicBezTo>
                  <a:pt x="1342982" y="525671"/>
                  <a:pt x="1344506" y="525481"/>
                  <a:pt x="1344697" y="525766"/>
                </a:cubicBezTo>
                <a:close/>
                <a:moveTo>
                  <a:pt x="945694" y="525385"/>
                </a:moveTo>
                <a:cubicBezTo>
                  <a:pt x="947218" y="525671"/>
                  <a:pt x="953885" y="529100"/>
                  <a:pt x="954743" y="527576"/>
                </a:cubicBezTo>
                <a:cubicBezTo>
                  <a:pt x="955600" y="525957"/>
                  <a:pt x="956648" y="526719"/>
                  <a:pt x="957124" y="529195"/>
                </a:cubicBezTo>
                <a:cubicBezTo>
                  <a:pt x="957600" y="531672"/>
                  <a:pt x="957314" y="538625"/>
                  <a:pt x="955695" y="539292"/>
                </a:cubicBezTo>
                <a:cubicBezTo>
                  <a:pt x="954076" y="539958"/>
                  <a:pt x="950742" y="533481"/>
                  <a:pt x="949408" y="531957"/>
                </a:cubicBezTo>
                <a:cubicBezTo>
                  <a:pt x="948075" y="530433"/>
                  <a:pt x="944074" y="525099"/>
                  <a:pt x="945694" y="525385"/>
                </a:cubicBezTo>
                <a:close/>
                <a:moveTo>
                  <a:pt x="721285" y="525290"/>
                </a:moveTo>
                <a:cubicBezTo>
                  <a:pt x="722619" y="526528"/>
                  <a:pt x="726429" y="528243"/>
                  <a:pt x="727667" y="528148"/>
                </a:cubicBezTo>
                <a:cubicBezTo>
                  <a:pt x="728905" y="528052"/>
                  <a:pt x="729477" y="529290"/>
                  <a:pt x="728905" y="530815"/>
                </a:cubicBezTo>
                <a:cubicBezTo>
                  <a:pt x="728429" y="532338"/>
                  <a:pt x="723762" y="531005"/>
                  <a:pt x="722714" y="531481"/>
                </a:cubicBezTo>
                <a:lnTo>
                  <a:pt x="722809" y="531672"/>
                </a:lnTo>
                <a:lnTo>
                  <a:pt x="723666" y="533482"/>
                </a:lnTo>
                <a:cubicBezTo>
                  <a:pt x="725000" y="535767"/>
                  <a:pt x="724428" y="537673"/>
                  <a:pt x="722333" y="537673"/>
                </a:cubicBezTo>
                <a:cubicBezTo>
                  <a:pt x="720237" y="537673"/>
                  <a:pt x="717189" y="537387"/>
                  <a:pt x="719761" y="537006"/>
                </a:cubicBezTo>
                <a:cubicBezTo>
                  <a:pt x="722428" y="536625"/>
                  <a:pt x="718142" y="530338"/>
                  <a:pt x="717856" y="528719"/>
                </a:cubicBezTo>
                <a:lnTo>
                  <a:pt x="719285" y="527290"/>
                </a:lnTo>
                <a:close/>
                <a:moveTo>
                  <a:pt x="1817613" y="523766"/>
                </a:moveTo>
                <a:cubicBezTo>
                  <a:pt x="1819899" y="524719"/>
                  <a:pt x="1825519" y="528433"/>
                  <a:pt x="1824281" y="529672"/>
                </a:cubicBezTo>
                <a:cubicBezTo>
                  <a:pt x="1822947" y="530910"/>
                  <a:pt x="1818375" y="533482"/>
                  <a:pt x="1818185" y="531386"/>
                </a:cubicBezTo>
                <a:lnTo>
                  <a:pt x="1818089" y="530148"/>
                </a:lnTo>
                <a:lnTo>
                  <a:pt x="1817804" y="524814"/>
                </a:lnTo>
                <a:cubicBezTo>
                  <a:pt x="1815327" y="527195"/>
                  <a:pt x="1813422" y="525862"/>
                  <a:pt x="1813422" y="524528"/>
                </a:cubicBezTo>
                <a:cubicBezTo>
                  <a:pt x="1813422" y="523195"/>
                  <a:pt x="1815327" y="522814"/>
                  <a:pt x="1817613" y="523766"/>
                </a:cubicBezTo>
                <a:close/>
                <a:moveTo>
                  <a:pt x="1245446" y="523195"/>
                </a:moveTo>
                <a:lnTo>
                  <a:pt x="1241255" y="526433"/>
                </a:lnTo>
                <a:cubicBezTo>
                  <a:pt x="1240969" y="526624"/>
                  <a:pt x="1240588" y="527100"/>
                  <a:pt x="1240779" y="527290"/>
                </a:cubicBezTo>
                <a:lnTo>
                  <a:pt x="1244970" y="533482"/>
                </a:lnTo>
                <a:cubicBezTo>
                  <a:pt x="1238969" y="535101"/>
                  <a:pt x="1231349" y="537673"/>
                  <a:pt x="1230110" y="539006"/>
                </a:cubicBezTo>
                <a:cubicBezTo>
                  <a:pt x="1228872" y="540340"/>
                  <a:pt x="1227729" y="540054"/>
                  <a:pt x="1227634" y="538339"/>
                </a:cubicBezTo>
                <a:lnTo>
                  <a:pt x="1227824" y="538149"/>
                </a:lnTo>
                <a:lnTo>
                  <a:pt x="1229634" y="536339"/>
                </a:lnTo>
                <a:cubicBezTo>
                  <a:pt x="1231730" y="534434"/>
                  <a:pt x="1236873" y="532434"/>
                  <a:pt x="1240969" y="532053"/>
                </a:cubicBezTo>
                <a:lnTo>
                  <a:pt x="1236873" y="527576"/>
                </a:lnTo>
                <a:lnTo>
                  <a:pt x="1235921" y="526624"/>
                </a:lnTo>
                <a:cubicBezTo>
                  <a:pt x="1237540" y="523671"/>
                  <a:pt x="1241826" y="522147"/>
                  <a:pt x="1245446" y="523195"/>
                </a:cubicBezTo>
                <a:close/>
                <a:moveTo>
                  <a:pt x="1220668" y="522989"/>
                </a:moveTo>
                <a:lnTo>
                  <a:pt x="1219538" y="525671"/>
                </a:lnTo>
                <a:lnTo>
                  <a:pt x="1218014" y="526052"/>
                </a:lnTo>
                <a:lnTo>
                  <a:pt x="1217156" y="526338"/>
                </a:lnTo>
                <a:cubicBezTo>
                  <a:pt x="1216108" y="526528"/>
                  <a:pt x="1215347" y="525385"/>
                  <a:pt x="1215347" y="523956"/>
                </a:cubicBezTo>
                <a:lnTo>
                  <a:pt x="1215728" y="523861"/>
                </a:lnTo>
                <a:close/>
                <a:moveTo>
                  <a:pt x="847110" y="522814"/>
                </a:moveTo>
                <a:cubicBezTo>
                  <a:pt x="848729" y="522052"/>
                  <a:pt x="852063" y="526719"/>
                  <a:pt x="852825" y="527671"/>
                </a:cubicBezTo>
                <a:lnTo>
                  <a:pt x="854349" y="526528"/>
                </a:lnTo>
                <a:cubicBezTo>
                  <a:pt x="856159" y="525100"/>
                  <a:pt x="857778" y="525195"/>
                  <a:pt x="859207" y="527195"/>
                </a:cubicBezTo>
                <a:lnTo>
                  <a:pt x="860636" y="529195"/>
                </a:lnTo>
                <a:cubicBezTo>
                  <a:pt x="862445" y="531196"/>
                  <a:pt x="863970" y="533291"/>
                  <a:pt x="863874" y="533767"/>
                </a:cubicBezTo>
                <a:cubicBezTo>
                  <a:pt x="863874" y="534244"/>
                  <a:pt x="862922" y="535291"/>
                  <a:pt x="861969" y="534815"/>
                </a:cubicBezTo>
                <a:lnTo>
                  <a:pt x="861016" y="534625"/>
                </a:lnTo>
                <a:cubicBezTo>
                  <a:pt x="859874" y="534434"/>
                  <a:pt x="858731" y="534244"/>
                  <a:pt x="857588" y="534339"/>
                </a:cubicBezTo>
                <a:lnTo>
                  <a:pt x="856349" y="534434"/>
                </a:lnTo>
                <a:cubicBezTo>
                  <a:pt x="855206" y="534815"/>
                  <a:pt x="855206" y="532815"/>
                  <a:pt x="855683" y="531767"/>
                </a:cubicBezTo>
                <a:cubicBezTo>
                  <a:pt x="856159" y="530719"/>
                  <a:pt x="854730" y="530243"/>
                  <a:pt x="852444" y="530719"/>
                </a:cubicBezTo>
                <a:cubicBezTo>
                  <a:pt x="850158" y="531196"/>
                  <a:pt x="844062" y="531100"/>
                  <a:pt x="844062" y="529576"/>
                </a:cubicBezTo>
                <a:cubicBezTo>
                  <a:pt x="844062" y="528052"/>
                  <a:pt x="845396" y="523576"/>
                  <a:pt x="847110" y="522814"/>
                </a:cubicBezTo>
                <a:close/>
                <a:moveTo>
                  <a:pt x="1221486" y="521051"/>
                </a:moveTo>
                <a:lnTo>
                  <a:pt x="1222205" y="522718"/>
                </a:lnTo>
                <a:lnTo>
                  <a:pt x="1220668" y="522989"/>
                </a:lnTo>
                <a:close/>
                <a:moveTo>
                  <a:pt x="1011607" y="519575"/>
                </a:moveTo>
                <a:cubicBezTo>
                  <a:pt x="1012750" y="519575"/>
                  <a:pt x="1015798" y="519861"/>
                  <a:pt x="1016083" y="520242"/>
                </a:cubicBezTo>
                <a:cubicBezTo>
                  <a:pt x="1016369" y="520718"/>
                  <a:pt x="1010845" y="528243"/>
                  <a:pt x="1007035" y="529671"/>
                </a:cubicBezTo>
                <a:cubicBezTo>
                  <a:pt x="1003130" y="531100"/>
                  <a:pt x="1001987" y="530719"/>
                  <a:pt x="1004368" y="528814"/>
                </a:cubicBezTo>
                <a:cubicBezTo>
                  <a:pt x="1006844" y="526909"/>
                  <a:pt x="1010464" y="519575"/>
                  <a:pt x="1011607" y="519575"/>
                </a:cubicBezTo>
                <a:close/>
                <a:moveTo>
                  <a:pt x="1668641" y="519479"/>
                </a:moveTo>
                <a:cubicBezTo>
                  <a:pt x="1669784" y="519860"/>
                  <a:pt x="1670356" y="521194"/>
                  <a:pt x="1671309" y="522051"/>
                </a:cubicBezTo>
                <a:lnTo>
                  <a:pt x="1668165" y="527766"/>
                </a:lnTo>
                <a:lnTo>
                  <a:pt x="1664926" y="527290"/>
                </a:lnTo>
                <a:cubicBezTo>
                  <a:pt x="1661974" y="528814"/>
                  <a:pt x="1657116" y="531862"/>
                  <a:pt x="1656164" y="532624"/>
                </a:cubicBezTo>
                <a:cubicBezTo>
                  <a:pt x="1655211" y="533386"/>
                  <a:pt x="1653401" y="532529"/>
                  <a:pt x="1652068" y="530909"/>
                </a:cubicBezTo>
                <a:cubicBezTo>
                  <a:pt x="1650734" y="529290"/>
                  <a:pt x="1648639" y="526147"/>
                  <a:pt x="1650163" y="527766"/>
                </a:cubicBezTo>
                <a:cubicBezTo>
                  <a:pt x="1651687" y="529385"/>
                  <a:pt x="1658640" y="527290"/>
                  <a:pt x="1660450" y="528909"/>
                </a:cubicBezTo>
                <a:lnTo>
                  <a:pt x="1663403" y="526909"/>
                </a:lnTo>
                <a:cubicBezTo>
                  <a:pt x="1665593" y="525385"/>
                  <a:pt x="1666546" y="523670"/>
                  <a:pt x="1666069" y="521480"/>
                </a:cubicBezTo>
                <a:cubicBezTo>
                  <a:pt x="1665689" y="519670"/>
                  <a:pt x="1666546" y="518717"/>
                  <a:pt x="1668641" y="519479"/>
                </a:cubicBezTo>
                <a:close/>
                <a:moveTo>
                  <a:pt x="154643" y="519289"/>
                </a:moveTo>
                <a:lnTo>
                  <a:pt x="151785" y="519384"/>
                </a:lnTo>
                <a:lnTo>
                  <a:pt x="148070" y="519575"/>
                </a:lnTo>
                <a:cubicBezTo>
                  <a:pt x="147689" y="523385"/>
                  <a:pt x="147689" y="527004"/>
                  <a:pt x="147880" y="527576"/>
                </a:cubicBezTo>
                <a:cubicBezTo>
                  <a:pt x="148165" y="528242"/>
                  <a:pt x="149594" y="530052"/>
                  <a:pt x="149880" y="528623"/>
                </a:cubicBezTo>
                <a:cubicBezTo>
                  <a:pt x="150261" y="527290"/>
                  <a:pt x="154833" y="521004"/>
                  <a:pt x="156929" y="520432"/>
                </a:cubicBezTo>
                <a:cubicBezTo>
                  <a:pt x="159024" y="519860"/>
                  <a:pt x="157976" y="519384"/>
                  <a:pt x="154643" y="519289"/>
                </a:cubicBezTo>
                <a:close/>
                <a:moveTo>
                  <a:pt x="1633875" y="518147"/>
                </a:moveTo>
                <a:cubicBezTo>
                  <a:pt x="1635970" y="517766"/>
                  <a:pt x="1636828" y="519385"/>
                  <a:pt x="1635684" y="521766"/>
                </a:cubicBezTo>
                <a:lnTo>
                  <a:pt x="1633970" y="523385"/>
                </a:lnTo>
                <a:lnTo>
                  <a:pt x="1630350" y="526910"/>
                </a:lnTo>
                <a:cubicBezTo>
                  <a:pt x="1633494" y="528529"/>
                  <a:pt x="1631208" y="529862"/>
                  <a:pt x="1629779" y="529862"/>
                </a:cubicBezTo>
                <a:lnTo>
                  <a:pt x="1626160" y="528434"/>
                </a:lnTo>
                <a:lnTo>
                  <a:pt x="1624827" y="534244"/>
                </a:lnTo>
                <a:lnTo>
                  <a:pt x="1621397" y="534053"/>
                </a:lnTo>
                <a:lnTo>
                  <a:pt x="1618445" y="533862"/>
                </a:lnTo>
                <a:cubicBezTo>
                  <a:pt x="1617206" y="531672"/>
                  <a:pt x="1615016" y="530338"/>
                  <a:pt x="1613682" y="530814"/>
                </a:cubicBezTo>
                <a:cubicBezTo>
                  <a:pt x="1612349" y="531291"/>
                  <a:pt x="1607396" y="531767"/>
                  <a:pt x="1607205" y="530052"/>
                </a:cubicBezTo>
                <a:cubicBezTo>
                  <a:pt x="1607015" y="528338"/>
                  <a:pt x="1608634" y="523290"/>
                  <a:pt x="1611301" y="523004"/>
                </a:cubicBezTo>
                <a:lnTo>
                  <a:pt x="1612920" y="523575"/>
                </a:lnTo>
                <a:lnTo>
                  <a:pt x="1616445" y="524909"/>
                </a:lnTo>
                <a:lnTo>
                  <a:pt x="1624376" y="526892"/>
                </a:lnTo>
                <a:lnTo>
                  <a:pt x="1623493" y="524243"/>
                </a:lnTo>
                <a:lnTo>
                  <a:pt x="1624255" y="523671"/>
                </a:lnTo>
                <a:lnTo>
                  <a:pt x="1625207" y="522909"/>
                </a:lnTo>
                <a:cubicBezTo>
                  <a:pt x="1626445" y="522147"/>
                  <a:pt x="1628827" y="520623"/>
                  <a:pt x="1630446" y="519480"/>
                </a:cubicBezTo>
                <a:lnTo>
                  <a:pt x="1632160" y="518813"/>
                </a:lnTo>
                <a:close/>
                <a:moveTo>
                  <a:pt x="1167246" y="517194"/>
                </a:moveTo>
                <a:lnTo>
                  <a:pt x="1169246" y="517289"/>
                </a:lnTo>
                <a:cubicBezTo>
                  <a:pt x="1172389" y="516241"/>
                  <a:pt x="1173532" y="517384"/>
                  <a:pt x="1171627" y="519765"/>
                </a:cubicBezTo>
                <a:cubicBezTo>
                  <a:pt x="1169722" y="522147"/>
                  <a:pt x="1163721" y="526909"/>
                  <a:pt x="1163340" y="523956"/>
                </a:cubicBezTo>
                <a:lnTo>
                  <a:pt x="1163435" y="522051"/>
                </a:lnTo>
                <a:cubicBezTo>
                  <a:pt x="1163531" y="519956"/>
                  <a:pt x="1161912" y="516813"/>
                  <a:pt x="1167246" y="517194"/>
                </a:cubicBezTo>
                <a:close/>
                <a:moveTo>
                  <a:pt x="1148767" y="515194"/>
                </a:moveTo>
                <a:cubicBezTo>
                  <a:pt x="1149719" y="516051"/>
                  <a:pt x="1149814" y="517861"/>
                  <a:pt x="1148957" y="519099"/>
                </a:cubicBezTo>
                <a:lnTo>
                  <a:pt x="1147910" y="519290"/>
                </a:lnTo>
                <a:lnTo>
                  <a:pt x="1145814" y="519671"/>
                </a:lnTo>
                <a:cubicBezTo>
                  <a:pt x="1142956" y="519480"/>
                  <a:pt x="1140480" y="520719"/>
                  <a:pt x="1140289" y="522338"/>
                </a:cubicBezTo>
                <a:cubicBezTo>
                  <a:pt x="1140099" y="523957"/>
                  <a:pt x="1138480" y="526624"/>
                  <a:pt x="1137051" y="524909"/>
                </a:cubicBezTo>
                <a:cubicBezTo>
                  <a:pt x="1135622" y="523195"/>
                  <a:pt x="1139337" y="516623"/>
                  <a:pt x="1143718" y="515861"/>
                </a:cubicBezTo>
                <a:lnTo>
                  <a:pt x="1148005" y="515289"/>
                </a:lnTo>
                <a:close/>
                <a:moveTo>
                  <a:pt x="1886859" y="515003"/>
                </a:moveTo>
                <a:cubicBezTo>
                  <a:pt x="1891336" y="515575"/>
                  <a:pt x="1892765" y="517003"/>
                  <a:pt x="1890002" y="518146"/>
                </a:cubicBezTo>
                <a:cubicBezTo>
                  <a:pt x="1887240" y="519289"/>
                  <a:pt x="1881620" y="521956"/>
                  <a:pt x="1883906" y="521480"/>
                </a:cubicBezTo>
                <a:cubicBezTo>
                  <a:pt x="1886192" y="521004"/>
                  <a:pt x="1890764" y="522909"/>
                  <a:pt x="1888478" y="524338"/>
                </a:cubicBezTo>
                <a:cubicBezTo>
                  <a:pt x="1886192" y="525766"/>
                  <a:pt x="1875810" y="522052"/>
                  <a:pt x="1874572" y="521956"/>
                </a:cubicBezTo>
                <a:cubicBezTo>
                  <a:pt x="1873333" y="521766"/>
                  <a:pt x="1869333" y="522528"/>
                  <a:pt x="1870095" y="523957"/>
                </a:cubicBezTo>
                <a:cubicBezTo>
                  <a:pt x="1870857" y="525385"/>
                  <a:pt x="1871238" y="529672"/>
                  <a:pt x="1869047" y="530243"/>
                </a:cubicBezTo>
                <a:lnTo>
                  <a:pt x="1867999" y="529767"/>
                </a:lnTo>
                <a:lnTo>
                  <a:pt x="1865428" y="528719"/>
                </a:lnTo>
                <a:cubicBezTo>
                  <a:pt x="1863047" y="529481"/>
                  <a:pt x="1861427" y="527957"/>
                  <a:pt x="1861903" y="525385"/>
                </a:cubicBezTo>
                <a:lnTo>
                  <a:pt x="1864475" y="523576"/>
                </a:lnTo>
                <a:cubicBezTo>
                  <a:pt x="1870095" y="519575"/>
                  <a:pt x="1870000" y="519480"/>
                  <a:pt x="1876191" y="519480"/>
                </a:cubicBezTo>
                <a:cubicBezTo>
                  <a:pt x="1879143" y="519480"/>
                  <a:pt x="1881715" y="519480"/>
                  <a:pt x="1884192" y="517384"/>
                </a:cubicBezTo>
                <a:close/>
                <a:moveTo>
                  <a:pt x="934073" y="514526"/>
                </a:moveTo>
                <a:cubicBezTo>
                  <a:pt x="935026" y="513860"/>
                  <a:pt x="934549" y="516527"/>
                  <a:pt x="933026" y="520337"/>
                </a:cubicBezTo>
                <a:lnTo>
                  <a:pt x="930358" y="520908"/>
                </a:lnTo>
                <a:lnTo>
                  <a:pt x="927120" y="521575"/>
                </a:lnTo>
                <a:cubicBezTo>
                  <a:pt x="922643" y="519860"/>
                  <a:pt x="919214" y="517384"/>
                  <a:pt x="919405" y="515955"/>
                </a:cubicBezTo>
                <a:cubicBezTo>
                  <a:pt x="919595" y="514526"/>
                  <a:pt x="925691" y="516622"/>
                  <a:pt x="927215" y="516717"/>
                </a:cubicBezTo>
                <a:lnTo>
                  <a:pt x="928644" y="516431"/>
                </a:lnTo>
                <a:cubicBezTo>
                  <a:pt x="930168" y="516146"/>
                  <a:pt x="931597" y="515574"/>
                  <a:pt x="933026" y="515003"/>
                </a:cubicBezTo>
                <a:close/>
                <a:moveTo>
                  <a:pt x="1291832" y="513765"/>
                </a:moveTo>
                <a:lnTo>
                  <a:pt x="1297255" y="517094"/>
                </a:lnTo>
                <a:lnTo>
                  <a:pt x="1296881" y="517575"/>
                </a:lnTo>
                <a:lnTo>
                  <a:pt x="1296214" y="517098"/>
                </a:lnTo>
                <a:close/>
                <a:moveTo>
                  <a:pt x="1346982" y="513098"/>
                </a:moveTo>
                <a:lnTo>
                  <a:pt x="1348792" y="513098"/>
                </a:lnTo>
                <a:cubicBezTo>
                  <a:pt x="1349744" y="513098"/>
                  <a:pt x="1351268" y="513860"/>
                  <a:pt x="1351459" y="514431"/>
                </a:cubicBezTo>
                <a:cubicBezTo>
                  <a:pt x="1351649" y="515194"/>
                  <a:pt x="1351173" y="516527"/>
                  <a:pt x="1350411" y="517003"/>
                </a:cubicBezTo>
                <a:lnTo>
                  <a:pt x="1348887" y="517956"/>
                </a:lnTo>
                <a:cubicBezTo>
                  <a:pt x="1346791" y="518718"/>
                  <a:pt x="1340219" y="519575"/>
                  <a:pt x="1340124" y="521004"/>
                </a:cubicBezTo>
                <a:cubicBezTo>
                  <a:pt x="1340028" y="522433"/>
                  <a:pt x="1338695" y="522433"/>
                  <a:pt x="1336980" y="521099"/>
                </a:cubicBezTo>
                <a:cubicBezTo>
                  <a:pt x="1335361" y="519765"/>
                  <a:pt x="1331456" y="515765"/>
                  <a:pt x="1332123" y="515289"/>
                </a:cubicBezTo>
                <a:cubicBezTo>
                  <a:pt x="1332789" y="514813"/>
                  <a:pt x="1336504" y="513479"/>
                  <a:pt x="1337076" y="514717"/>
                </a:cubicBezTo>
                <a:lnTo>
                  <a:pt x="1338124" y="515670"/>
                </a:lnTo>
                <a:lnTo>
                  <a:pt x="1340410" y="517765"/>
                </a:lnTo>
                <a:cubicBezTo>
                  <a:pt x="1342314" y="516146"/>
                  <a:pt x="1345267" y="514050"/>
                  <a:pt x="1346982" y="513098"/>
                </a:cubicBezTo>
                <a:close/>
                <a:moveTo>
                  <a:pt x="1546177" y="512735"/>
                </a:moveTo>
                <a:lnTo>
                  <a:pt x="1548339" y="513001"/>
                </a:lnTo>
                <a:lnTo>
                  <a:pt x="1548491" y="514757"/>
                </a:lnTo>
                <a:close/>
                <a:moveTo>
                  <a:pt x="37009" y="511764"/>
                </a:moveTo>
                <a:cubicBezTo>
                  <a:pt x="36056" y="512621"/>
                  <a:pt x="32341" y="516622"/>
                  <a:pt x="30532" y="519098"/>
                </a:cubicBezTo>
                <a:cubicBezTo>
                  <a:pt x="28627" y="521670"/>
                  <a:pt x="29865" y="530052"/>
                  <a:pt x="30437" y="530433"/>
                </a:cubicBezTo>
                <a:cubicBezTo>
                  <a:pt x="31008" y="530814"/>
                  <a:pt x="33485" y="530624"/>
                  <a:pt x="34628" y="529100"/>
                </a:cubicBezTo>
                <a:lnTo>
                  <a:pt x="34342" y="528814"/>
                </a:lnTo>
                <a:cubicBezTo>
                  <a:pt x="29008" y="524528"/>
                  <a:pt x="32437" y="521575"/>
                  <a:pt x="36437" y="518813"/>
                </a:cubicBezTo>
                <a:lnTo>
                  <a:pt x="39199" y="516908"/>
                </a:lnTo>
                <a:cubicBezTo>
                  <a:pt x="38914" y="513288"/>
                  <a:pt x="37866" y="511002"/>
                  <a:pt x="37009" y="511764"/>
                </a:cubicBezTo>
                <a:close/>
                <a:moveTo>
                  <a:pt x="279325" y="509192"/>
                </a:moveTo>
                <a:cubicBezTo>
                  <a:pt x="279230" y="507954"/>
                  <a:pt x="281421" y="508049"/>
                  <a:pt x="283992" y="509478"/>
                </a:cubicBezTo>
                <a:cubicBezTo>
                  <a:pt x="286659" y="510907"/>
                  <a:pt x="294184" y="514717"/>
                  <a:pt x="294279" y="515479"/>
                </a:cubicBezTo>
                <a:cubicBezTo>
                  <a:pt x="294374" y="516336"/>
                  <a:pt x="293613" y="518908"/>
                  <a:pt x="292088" y="518051"/>
                </a:cubicBezTo>
                <a:cubicBezTo>
                  <a:pt x="290564" y="517193"/>
                  <a:pt x="287135" y="514145"/>
                  <a:pt x="287421" y="512907"/>
                </a:cubicBezTo>
                <a:cubicBezTo>
                  <a:pt x="287897" y="511669"/>
                  <a:pt x="279420" y="510431"/>
                  <a:pt x="279325" y="509192"/>
                </a:cubicBezTo>
                <a:close/>
                <a:moveTo>
                  <a:pt x="1516432" y="507383"/>
                </a:moveTo>
                <a:cubicBezTo>
                  <a:pt x="1516337" y="505954"/>
                  <a:pt x="1515098" y="506240"/>
                  <a:pt x="1513765" y="507859"/>
                </a:cubicBezTo>
                <a:cubicBezTo>
                  <a:pt x="1512336" y="509478"/>
                  <a:pt x="1512526" y="514527"/>
                  <a:pt x="1513575" y="515098"/>
                </a:cubicBezTo>
                <a:cubicBezTo>
                  <a:pt x="1514622" y="515669"/>
                  <a:pt x="1519099" y="517098"/>
                  <a:pt x="1521099" y="517003"/>
                </a:cubicBezTo>
                <a:cubicBezTo>
                  <a:pt x="1523100" y="516908"/>
                  <a:pt x="1523385" y="511860"/>
                  <a:pt x="1522433" y="511002"/>
                </a:cubicBezTo>
                <a:lnTo>
                  <a:pt x="1521671" y="511098"/>
                </a:lnTo>
                <a:lnTo>
                  <a:pt x="1520051" y="511288"/>
                </a:lnTo>
                <a:cubicBezTo>
                  <a:pt x="1518242" y="512050"/>
                  <a:pt x="1516527" y="508812"/>
                  <a:pt x="1516432" y="507383"/>
                </a:cubicBezTo>
                <a:close/>
                <a:moveTo>
                  <a:pt x="53106" y="507383"/>
                </a:moveTo>
                <a:cubicBezTo>
                  <a:pt x="52535" y="505287"/>
                  <a:pt x="48058" y="511955"/>
                  <a:pt x="49105" y="514622"/>
                </a:cubicBezTo>
                <a:cubicBezTo>
                  <a:pt x="50153" y="517289"/>
                  <a:pt x="52344" y="518337"/>
                  <a:pt x="53963" y="516908"/>
                </a:cubicBezTo>
                <a:cubicBezTo>
                  <a:pt x="55582" y="515479"/>
                  <a:pt x="53678" y="509573"/>
                  <a:pt x="53106" y="507383"/>
                </a:cubicBezTo>
                <a:close/>
                <a:moveTo>
                  <a:pt x="1146005" y="506716"/>
                </a:moveTo>
                <a:lnTo>
                  <a:pt x="1148101" y="507954"/>
                </a:lnTo>
                <a:cubicBezTo>
                  <a:pt x="1149148" y="508526"/>
                  <a:pt x="1151434" y="508812"/>
                  <a:pt x="1152387" y="508335"/>
                </a:cubicBezTo>
                <a:cubicBezTo>
                  <a:pt x="1154578" y="507097"/>
                  <a:pt x="1156768" y="505383"/>
                  <a:pt x="1158102" y="508526"/>
                </a:cubicBezTo>
                <a:lnTo>
                  <a:pt x="1159150" y="510812"/>
                </a:lnTo>
                <a:cubicBezTo>
                  <a:pt x="1156578" y="511002"/>
                  <a:pt x="1149244" y="513860"/>
                  <a:pt x="1146767" y="513574"/>
                </a:cubicBezTo>
                <a:cubicBezTo>
                  <a:pt x="1144291" y="513288"/>
                  <a:pt x="1142957" y="512336"/>
                  <a:pt x="1143624" y="511574"/>
                </a:cubicBezTo>
                <a:cubicBezTo>
                  <a:pt x="1144386" y="510716"/>
                  <a:pt x="1145529" y="507954"/>
                  <a:pt x="1146005" y="506716"/>
                </a:cubicBezTo>
                <a:close/>
                <a:moveTo>
                  <a:pt x="1714933" y="505764"/>
                </a:moveTo>
                <a:lnTo>
                  <a:pt x="1716743" y="506145"/>
                </a:lnTo>
                <a:cubicBezTo>
                  <a:pt x="1718553" y="507098"/>
                  <a:pt x="1719315" y="510336"/>
                  <a:pt x="1718362" y="513479"/>
                </a:cubicBezTo>
                <a:lnTo>
                  <a:pt x="1717791" y="516337"/>
                </a:lnTo>
                <a:cubicBezTo>
                  <a:pt x="1717600" y="517289"/>
                  <a:pt x="1722648" y="518432"/>
                  <a:pt x="1717791" y="519290"/>
                </a:cubicBezTo>
                <a:cubicBezTo>
                  <a:pt x="1717124" y="519385"/>
                  <a:pt x="1715410" y="517766"/>
                  <a:pt x="1715219" y="516813"/>
                </a:cubicBezTo>
                <a:cubicBezTo>
                  <a:pt x="1714838" y="514813"/>
                  <a:pt x="1715314" y="512622"/>
                  <a:pt x="1715028" y="510622"/>
                </a:cubicBezTo>
                <a:cubicBezTo>
                  <a:pt x="1714933" y="509955"/>
                  <a:pt x="1713505" y="509098"/>
                  <a:pt x="1712552" y="509003"/>
                </a:cubicBezTo>
                <a:cubicBezTo>
                  <a:pt x="1710361" y="508717"/>
                  <a:pt x="1709314" y="508241"/>
                  <a:pt x="1711409" y="506812"/>
                </a:cubicBezTo>
                <a:cubicBezTo>
                  <a:pt x="1712266" y="506145"/>
                  <a:pt x="1713885" y="505574"/>
                  <a:pt x="1714933" y="505764"/>
                </a:cubicBezTo>
                <a:close/>
                <a:moveTo>
                  <a:pt x="85301" y="504621"/>
                </a:moveTo>
                <a:cubicBezTo>
                  <a:pt x="83967" y="505478"/>
                  <a:pt x="85110" y="509954"/>
                  <a:pt x="86729" y="510907"/>
                </a:cubicBezTo>
                <a:cubicBezTo>
                  <a:pt x="88444" y="511764"/>
                  <a:pt x="88539" y="513860"/>
                  <a:pt x="87015" y="515479"/>
                </a:cubicBezTo>
                <a:cubicBezTo>
                  <a:pt x="85491" y="517098"/>
                  <a:pt x="83014" y="521194"/>
                  <a:pt x="84634" y="521194"/>
                </a:cubicBezTo>
                <a:cubicBezTo>
                  <a:pt x="86253" y="521194"/>
                  <a:pt x="90730" y="519194"/>
                  <a:pt x="91206" y="516812"/>
                </a:cubicBezTo>
                <a:cubicBezTo>
                  <a:pt x="91682" y="514431"/>
                  <a:pt x="92063" y="507859"/>
                  <a:pt x="91015" y="506716"/>
                </a:cubicBezTo>
                <a:cubicBezTo>
                  <a:pt x="90063" y="505573"/>
                  <a:pt x="86539" y="503668"/>
                  <a:pt x="85301" y="504621"/>
                </a:cubicBezTo>
                <a:close/>
                <a:moveTo>
                  <a:pt x="1503097" y="503192"/>
                </a:moveTo>
                <a:cubicBezTo>
                  <a:pt x="1500335" y="503192"/>
                  <a:pt x="1493286" y="503287"/>
                  <a:pt x="1493286" y="503477"/>
                </a:cubicBezTo>
                <a:cubicBezTo>
                  <a:pt x="1493286" y="503668"/>
                  <a:pt x="1499191" y="505764"/>
                  <a:pt x="1501573" y="506430"/>
                </a:cubicBezTo>
                <a:cubicBezTo>
                  <a:pt x="1503954" y="507097"/>
                  <a:pt x="1504049" y="508145"/>
                  <a:pt x="1501763" y="508812"/>
                </a:cubicBezTo>
                <a:cubicBezTo>
                  <a:pt x="1499477" y="509478"/>
                  <a:pt x="1493286" y="512907"/>
                  <a:pt x="1493286" y="514431"/>
                </a:cubicBezTo>
                <a:lnTo>
                  <a:pt x="1493381" y="515765"/>
                </a:lnTo>
                <a:lnTo>
                  <a:pt x="1493477" y="517003"/>
                </a:lnTo>
                <a:cubicBezTo>
                  <a:pt x="1493857" y="519003"/>
                  <a:pt x="1495763" y="520242"/>
                  <a:pt x="1497763" y="519670"/>
                </a:cubicBezTo>
                <a:cubicBezTo>
                  <a:pt x="1499763" y="519098"/>
                  <a:pt x="1504430" y="515289"/>
                  <a:pt x="1507097" y="513193"/>
                </a:cubicBezTo>
                <a:cubicBezTo>
                  <a:pt x="1509764" y="511002"/>
                  <a:pt x="1505859" y="503192"/>
                  <a:pt x="1503097" y="503192"/>
                </a:cubicBezTo>
                <a:close/>
                <a:moveTo>
                  <a:pt x="472155" y="503151"/>
                </a:moveTo>
                <a:lnTo>
                  <a:pt x="472396" y="503192"/>
                </a:lnTo>
                <a:lnTo>
                  <a:pt x="473254" y="509097"/>
                </a:lnTo>
                <a:close/>
                <a:moveTo>
                  <a:pt x="103017" y="500906"/>
                </a:moveTo>
                <a:cubicBezTo>
                  <a:pt x="102350" y="500429"/>
                  <a:pt x="100350" y="500525"/>
                  <a:pt x="99683" y="501096"/>
                </a:cubicBezTo>
                <a:cubicBezTo>
                  <a:pt x="99016" y="501573"/>
                  <a:pt x="98540" y="503382"/>
                  <a:pt x="99016" y="503763"/>
                </a:cubicBezTo>
                <a:cubicBezTo>
                  <a:pt x="101398" y="505764"/>
                  <a:pt x="102350" y="506906"/>
                  <a:pt x="97683" y="507097"/>
                </a:cubicBezTo>
                <a:cubicBezTo>
                  <a:pt x="97112" y="507097"/>
                  <a:pt x="96540" y="509954"/>
                  <a:pt x="96254" y="511574"/>
                </a:cubicBezTo>
                <a:cubicBezTo>
                  <a:pt x="96159" y="512050"/>
                  <a:pt x="97016" y="513098"/>
                  <a:pt x="97493" y="513098"/>
                </a:cubicBezTo>
                <a:lnTo>
                  <a:pt x="98636" y="513098"/>
                </a:lnTo>
                <a:cubicBezTo>
                  <a:pt x="99969" y="512717"/>
                  <a:pt x="102636" y="507002"/>
                  <a:pt x="105398" y="506906"/>
                </a:cubicBezTo>
                <a:cubicBezTo>
                  <a:pt x="108065" y="506906"/>
                  <a:pt x="108161" y="504906"/>
                  <a:pt x="105494" y="502620"/>
                </a:cubicBezTo>
                <a:close/>
                <a:moveTo>
                  <a:pt x="1781227" y="499667"/>
                </a:moveTo>
                <a:cubicBezTo>
                  <a:pt x="1777893" y="501573"/>
                  <a:pt x="1775035" y="504335"/>
                  <a:pt x="1774941" y="505764"/>
                </a:cubicBezTo>
                <a:lnTo>
                  <a:pt x="1775607" y="506716"/>
                </a:lnTo>
                <a:cubicBezTo>
                  <a:pt x="1776274" y="507478"/>
                  <a:pt x="1777988" y="508335"/>
                  <a:pt x="1779036" y="508145"/>
                </a:cubicBezTo>
                <a:lnTo>
                  <a:pt x="1782560" y="507573"/>
                </a:lnTo>
                <a:cubicBezTo>
                  <a:pt x="1787418" y="506430"/>
                  <a:pt x="1789800" y="504716"/>
                  <a:pt x="1787799" y="503763"/>
                </a:cubicBezTo>
                <a:lnTo>
                  <a:pt x="1786465" y="503001"/>
                </a:lnTo>
                <a:cubicBezTo>
                  <a:pt x="1785799" y="502620"/>
                  <a:pt x="1785323" y="501954"/>
                  <a:pt x="1784656" y="501573"/>
                </a:cubicBezTo>
                <a:close/>
                <a:moveTo>
                  <a:pt x="346857" y="498906"/>
                </a:moveTo>
                <a:lnTo>
                  <a:pt x="346571" y="499382"/>
                </a:lnTo>
                <a:cubicBezTo>
                  <a:pt x="346190" y="499953"/>
                  <a:pt x="346095" y="501192"/>
                  <a:pt x="346476" y="501382"/>
                </a:cubicBezTo>
                <a:cubicBezTo>
                  <a:pt x="349238" y="502620"/>
                  <a:pt x="352096" y="503668"/>
                  <a:pt x="355048" y="504716"/>
                </a:cubicBezTo>
                <a:cubicBezTo>
                  <a:pt x="357239" y="505478"/>
                  <a:pt x="359430" y="506430"/>
                  <a:pt x="361716" y="506716"/>
                </a:cubicBezTo>
                <a:lnTo>
                  <a:pt x="362573" y="506811"/>
                </a:lnTo>
                <a:cubicBezTo>
                  <a:pt x="363716" y="505859"/>
                  <a:pt x="364478" y="504335"/>
                  <a:pt x="364097" y="503382"/>
                </a:cubicBezTo>
                <a:lnTo>
                  <a:pt x="364002" y="503382"/>
                </a:lnTo>
                <a:lnTo>
                  <a:pt x="358096" y="503287"/>
                </a:lnTo>
                <a:cubicBezTo>
                  <a:pt x="352763" y="500620"/>
                  <a:pt x="347714" y="498715"/>
                  <a:pt x="346857" y="498906"/>
                </a:cubicBezTo>
                <a:close/>
                <a:moveTo>
                  <a:pt x="65870" y="496334"/>
                </a:moveTo>
                <a:lnTo>
                  <a:pt x="65488" y="498525"/>
                </a:lnTo>
                <a:lnTo>
                  <a:pt x="65393" y="499096"/>
                </a:lnTo>
                <a:cubicBezTo>
                  <a:pt x="67203" y="499763"/>
                  <a:pt x="73966" y="498334"/>
                  <a:pt x="75013" y="499858"/>
                </a:cubicBezTo>
                <a:cubicBezTo>
                  <a:pt x="76061" y="501382"/>
                  <a:pt x="77204" y="501287"/>
                  <a:pt x="77490" y="499667"/>
                </a:cubicBezTo>
                <a:cubicBezTo>
                  <a:pt x="77776" y="498048"/>
                  <a:pt x="67013" y="493952"/>
                  <a:pt x="65870" y="496334"/>
                </a:cubicBezTo>
                <a:close/>
                <a:moveTo>
                  <a:pt x="9386" y="494619"/>
                </a:moveTo>
                <a:cubicBezTo>
                  <a:pt x="9101" y="494715"/>
                  <a:pt x="8624" y="496334"/>
                  <a:pt x="9196" y="497953"/>
                </a:cubicBezTo>
                <a:cubicBezTo>
                  <a:pt x="9672" y="499572"/>
                  <a:pt x="9958" y="504335"/>
                  <a:pt x="8529" y="504525"/>
                </a:cubicBezTo>
                <a:cubicBezTo>
                  <a:pt x="7196" y="504811"/>
                  <a:pt x="10720" y="509954"/>
                  <a:pt x="13768" y="508526"/>
                </a:cubicBezTo>
                <a:cubicBezTo>
                  <a:pt x="16816" y="507097"/>
                  <a:pt x="19006" y="505097"/>
                  <a:pt x="18721" y="504144"/>
                </a:cubicBezTo>
                <a:cubicBezTo>
                  <a:pt x="18340" y="503192"/>
                  <a:pt x="16911" y="501573"/>
                  <a:pt x="16149" y="502525"/>
                </a:cubicBezTo>
                <a:cubicBezTo>
                  <a:pt x="15482" y="503477"/>
                  <a:pt x="13101" y="499667"/>
                  <a:pt x="12434" y="498525"/>
                </a:cubicBezTo>
                <a:cubicBezTo>
                  <a:pt x="11768" y="497381"/>
                  <a:pt x="9672" y="494524"/>
                  <a:pt x="9386" y="494619"/>
                </a:cubicBezTo>
                <a:close/>
                <a:moveTo>
                  <a:pt x="160929" y="493667"/>
                </a:moveTo>
                <a:cubicBezTo>
                  <a:pt x="160262" y="494524"/>
                  <a:pt x="157976" y="495953"/>
                  <a:pt x="157119" y="495286"/>
                </a:cubicBezTo>
                <a:cubicBezTo>
                  <a:pt x="156262" y="494524"/>
                  <a:pt x="151785" y="494429"/>
                  <a:pt x="150547" y="495572"/>
                </a:cubicBezTo>
                <a:cubicBezTo>
                  <a:pt x="149404" y="496715"/>
                  <a:pt x="150071" y="498525"/>
                  <a:pt x="152166" y="499763"/>
                </a:cubicBezTo>
                <a:cubicBezTo>
                  <a:pt x="154262" y="500906"/>
                  <a:pt x="161215" y="498715"/>
                  <a:pt x="162263" y="497477"/>
                </a:cubicBezTo>
                <a:cubicBezTo>
                  <a:pt x="163310" y="496239"/>
                  <a:pt x="161596" y="492810"/>
                  <a:pt x="160929" y="493667"/>
                </a:cubicBezTo>
                <a:close/>
                <a:moveTo>
                  <a:pt x="171216" y="492238"/>
                </a:moveTo>
                <a:cubicBezTo>
                  <a:pt x="169882" y="492619"/>
                  <a:pt x="167692" y="494333"/>
                  <a:pt x="166168" y="496143"/>
                </a:cubicBezTo>
                <a:cubicBezTo>
                  <a:pt x="164644" y="497858"/>
                  <a:pt x="165787" y="504621"/>
                  <a:pt x="166739" y="505002"/>
                </a:cubicBezTo>
                <a:cubicBezTo>
                  <a:pt x="167692" y="505383"/>
                  <a:pt x="167787" y="506144"/>
                  <a:pt x="166835" y="506716"/>
                </a:cubicBezTo>
                <a:lnTo>
                  <a:pt x="166739" y="507287"/>
                </a:lnTo>
                <a:cubicBezTo>
                  <a:pt x="166549" y="508431"/>
                  <a:pt x="166739" y="509669"/>
                  <a:pt x="167120" y="510812"/>
                </a:cubicBezTo>
                <a:cubicBezTo>
                  <a:pt x="167215" y="511002"/>
                  <a:pt x="169025" y="511288"/>
                  <a:pt x="169406" y="511002"/>
                </a:cubicBezTo>
                <a:cubicBezTo>
                  <a:pt x="170168" y="510431"/>
                  <a:pt x="171026" y="509478"/>
                  <a:pt x="171026" y="508621"/>
                </a:cubicBezTo>
                <a:lnTo>
                  <a:pt x="171311" y="503573"/>
                </a:lnTo>
                <a:cubicBezTo>
                  <a:pt x="172549" y="498144"/>
                  <a:pt x="173216" y="493095"/>
                  <a:pt x="172835" y="492238"/>
                </a:cubicBezTo>
                <a:lnTo>
                  <a:pt x="172359" y="492238"/>
                </a:lnTo>
                <a:close/>
                <a:moveTo>
                  <a:pt x="138450" y="491952"/>
                </a:moveTo>
                <a:cubicBezTo>
                  <a:pt x="137974" y="492905"/>
                  <a:pt x="137688" y="496524"/>
                  <a:pt x="137783" y="497858"/>
                </a:cubicBezTo>
                <a:cubicBezTo>
                  <a:pt x="137974" y="499191"/>
                  <a:pt x="143879" y="500429"/>
                  <a:pt x="145308" y="499287"/>
                </a:cubicBezTo>
                <a:cubicBezTo>
                  <a:pt x="146832" y="498239"/>
                  <a:pt x="147022" y="497096"/>
                  <a:pt x="145879" y="496715"/>
                </a:cubicBezTo>
                <a:cubicBezTo>
                  <a:pt x="144737" y="496334"/>
                  <a:pt x="143213" y="493667"/>
                  <a:pt x="143689" y="492238"/>
                </a:cubicBezTo>
                <a:cubicBezTo>
                  <a:pt x="144165" y="490714"/>
                  <a:pt x="138926" y="491000"/>
                  <a:pt x="138450" y="491952"/>
                </a:cubicBezTo>
                <a:close/>
                <a:moveTo>
                  <a:pt x="259513" y="480903"/>
                </a:moveTo>
                <a:cubicBezTo>
                  <a:pt x="256370" y="480617"/>
                  <a:pt x="254846" y="481570"/>
                  <a:pt x="256084" y="482999"/>
                </a:cubicBezTo>
                <a:lnTo>
                  <a:pt x="257513" y="484142"/>
                </a:lnTo>
                <a:lnTo>
                  <a:pt x="259513" y="485666"/>
                </a:lnTo>
                <a:cubicBezTo>
                  <a:pt x="260941" y="488428"/>
                  <a:pt x="263989" y="487094"/>
                  <a:pt x="266276" y="482808"/>
                </a:cubicBezTo>
                <a:lnTo>
                  <a:pt x="262275" y="481665"/>
                </a:lnTo>
                <a:close/>
                <a:moveTo>
                  <a:pt x="308947" y="479856"/>
                </a:moveTo>
                <a:cubicBezTo>
                  <a:pt x="309138" y="478141"/>
                  <a:pt x="307233" y="478998"/>
                  <a:pt x="304566" y="481856"/>
                </a:cubicBezTo>
                <a:lnTo>
                  <a:pt x="302471" y="484142"/>
                </a:lnTo>
                <a:cubicBezTo>
                  <a:pt x="301328" y="487094"/>
                  <a:pt x="302661" y="489476"/>
                  <a:pt x="305423" y="489476"/>
                </a:cubicBezTo>
                <a:cubicBezTo>
                  <a:pt x="308281" y="489381"/>
                  <a:pt x="308757" y="481665"/>
                  <a:pt x="308947" y="479856"/>
                </a:cubicBezTo>
                <a:close/>
                <a:moveTo>
                  <a:pt x="366383" y="479665"/>
                </a:moveTo>
                <a:cubicBezTo>
                  <a:pt x="362383" y="479475"/>
                  <a:pt x="359430" y="480998"/>
                  <a:pt x="359716" y="483094"/>
                </a:cubicBezTo>
                <a:cubicBezTo>
                  <a:pt x="360002" y="485190"/>
                  <a:pt x="356954" y="490428"/>
                  <a:pt x="357144" y="491667"/>
                </a:cubicBezTo>
                <a:lnTo>
                  <a:pt x="357906" y="492048"/>
                </a:lnTo>
                <a:cubicBezTo>
                  <a:pt x="358668" y="492429"/>
                  <a:pt x="360382" y="492048"/>
                  <a:pt x="361240" y="491476"/>
                </a:cubicBezTo>
                <a:cubicBezTo>
                  <a:pt x="362383" y="490809"/>
                  <a:pt x="363335" y="489666"/>
                  <a:pt x="363716" y="488619"/>
                </a:cubicBezTo>
                <a:cubicBezTo>
                  <a:pt x="364669" y="485856"/>
                  <a:pt x="365050" y="485475"/>
                  <a:pt x="365812" y="486237"/>
                </a:cubicBezTo>
                <a:cubicBezTo>
                  <a:pt x="368479" y="489095"/>
                  <a:pt x="369907" y="486904"/>
                  <a:pt x="371336" y="485475"/>
                </a:cubicBezTo>
                <a:cubicBezTo>
                  <a:pt x="373813" y="483094"/>
                  <a:pt x="371241" y="481284"/>
                  <a:pt x="369241" y="480617"/>
                </a:cubicBezTo>
                <a:close/>
                <a:moveTo>
                  <a:pt x="393434" y="479284"/>
                </a:moveTo>
                <a:cubicBezTo>
                  <a:pt x="394387" y="480808"/>
                  <a:pt x="394291" y="488047"/>
                  <a:pt x="393434" y="490047"/>
                </a:cubicBezTo>
                <a:cubicBezTo>
                  <a:pt x="392577" y="492048"/>
                  <a:pt x="394387" y="491667"/>
                  <a:pt x="397435" y="489190"/>
                </a:cubicBezTo>
                <a:cubicBezTo>
                  <a:pt x="400483" y="486714"/>
                  <a:pt x="392482" y="477855"/>
                  <a:pt x="393434" y="479284"/>
                </a:cubicBezTo>
                <a:close/>
                <a:moveTo>
                  <a:pt x="277991" y="478046"/>
                </a:moveTo>
                <a:cubicBezTo>
                  <a:pt x="275610" y="478617"/>
                  <a:pt x="269609" y="481475"/>
                  <a:pt x="269609" y="483475"/>
                </a:cubicBezTo>
                <a:cubicBezTo>
                  <a:pt x="269609" y="485380"/>
                  <a:pt x="273419" y="489285"/>
                  <a:pt x="278087" y="488714"/>
                </a:cubicBezTo>
                <a:lnTo>
                  <a:pt x="280563" y="492143"/>
                </a:lnTo>
                <a:lnTo>
                  <a:pt x="283421" y="496143"/>
                </a:lnTo>
                <a:cubicBezTo>
                  <a:pt x="286278" y="493952"/>
                  <a:pt x="290374" y="491095"/>
                  <a:pt x="292469" y="489762"/>
                </a:cubicBezTo>
                <a:cubicBezTo>
                  <a:pt x="294470" y="488333"/>
                  <a:pt x="297898" y="482332"/>
                  <a:pt x="297137" y="481189"/>
                </a:cubicBezTo>
                <a:cubicBezTo>
                  <a:pt x="296470" y="480141"/>
                  <a:pt x="293803" y="480046"/>
                  <a:pt x="291326" y="481094"/>
                </a:cubicBezTo>
                <a:cubicBezTo>
                  <a:pt x="288850" y="482142"/>
                  <a:pt x="286183" y="486142"/>
                  <a:pt x="286945" y="484237"/>
                </a:cubicBezTo>
                <a:cubicBezTo>
                  <a:pt x="287707" y="482237"/>
                  <a:pt x="280372" y="477474"/>
                  <a:pt x="277991" y="478046"/>
                </a:cubicBezTo>
                <a:close/>
                <a:moveTo>
                  <a:pt x="136354" y="477855"/>
                </a:moveTo>
                <a:cubicBezTo>
                  <a:pt x="136545" y="479189"/>
                  <a:pt x="140546" y="482713"/>
                  <a:pt x="144165" y="482808"/>
                </a:cubicBezTo>
                <a:lnTo>
                  <a:pt x="142641" y="486904"/>
                </a:lnTo>
                <a:cubicBezTo>
                  <a:pt x="142641" y="487094"/>
                  <a:pt x="143879" y="487666"/>
                  <a:pt x="144641" y="487856"/>
                </a:cubicBezTo>
                <a:cubicBezTo>
                  <a:pt x="145022" y="487952"/>
                  <a:pt x="145498" y="487856"/>
                  <a:pt x="145879" y="487856"/>
                </a:cubicBezTo>
                <a:lnTo>
                  <a:pt x="147118" y="487761"/>
                </a:lnTo>
                <a:cubicBezTo>
                  <a:pt x="149118" y="487666"/>
                  <a:pt x="150356" y="485285"/>
                  <a:pt x="149785" y="482523"/>
                </a:cubicBezTo>
                <a:lnTo>
                  <a:pt x="148165" y="481094"/>
                </a:lnTo>
                <a:cubicBezTo>
                  <a:pt x="146832" y="479856"/>
                  <a:pt x="143689" y="479951"/>
                  <a:pt x="141403" y="479379"/>
                </a:cubicBezTo>
                <a:lnTo>
                  <a:pt x="138926" y="478903"/>
                </a:lnTo>
                <a:cubicBezTo>
                  <a:pt x="137307" y="476998"/>
                  <a:pt x="136164" y="476617"/>
                  <a:pt x="136354" y="477855"/>
                </a:cubicBezTo>
                <a:close/>
                <a:moveTo>
                  <a:pt x="419985" y="476522"/>
                </a:moveTo>
                <a:cubicBezTo>
                  <a:pt x="418342" y="477117"/>
                  <a:pt x="416913" y="478475"/>
                  <a:pt x="416389" y="479665"/>
                </a:cubicBezTo>
                <a:cubicBezTo>
                  <a:pt x="415342" y="482046"/>
                  <a:pt x="415151" y="482142"/>
                  <a:pt x="416008" y="480046"/>
                </a:cubicBezTo>
                <a:lnTo>
                  <a:pt x="419914" y="479094"/>
                </a:lnTo>
                <a:lnTo>
                  <a:pt x="424867" y="477950"/>
                </a:lnTo>
                <a:cubicBezTo>
                  <a:pt x="423486" y="476093"/>
                  <a:pt x="421628" y="475927"/>
                  <a:pt x="419985" y="476522"/>
                </a:cubicBezTo>
                <a:close/>
                <a:moveTo>
                  <a:pt x="185027" y="475569"/>
                </a:moveTo>
                <a:cubicBezTo>
                  <a:pt x="184741" y="475569"/>
                  <a:pt x="183884" y="478046"/>
                  <a:pt x="183979" y="478046"/>
                </a:cubicBezTo>
                <a:cubicBezTo>
                  <a:pt x="188075" y="479475"/>
                  <a:pt x="183313" y="482142"/>
                  <a:pt x="185504" y="484332"/>
                </a:cubicBezTo>
                <a:lnTo>
                  <a:pt x="187218" y="486047"/>
                </a:lnTo>
                <a:cubicBezTo>
                  <a:pt x="187218" y="489381"/>
                  <a:pt x="189980" y="492143"/>
                  <a:pt x="193409" y="492333"/>
                </a:cubicBezTo>
                <a:lnTo>
                  <a:pt x="196267" y="492048"/>
                </a:lnTo>
                <a:lnTo>
                  <a:pt x="197410" y="491952"/>
                </a:lnTo>
                <a:cubicBezTo>
                  <a:pt x="198457" y="490809"/>
                  <a:pt x="198362" y="489190"/>
                  <a:pt x="197029" y="488428"/>
                </a:cubicBezTo>
                <a:lnTo>
                  <a:pt x="195790" y="488047"/>
                </a:lnTo>
                <a:lnTo>
                  <a:pt x="194743" y="487666"/>
                </a:lnTo>
                <a:cubicBezTo>
                  <a:pt x="193219" y="487666"/>
                  <a:pt x="191504" y="485285"/>
                  <a:pt x="191123" y="482523"/>
                </a:cubicBezTo>
                <a:lnTo>
                  <a:pt x="192171" y="480522"/>
                </a:lnTo>
                <a:cubicBezTo>
                  <a:pt x="193028" y="478903"/>
                  <a:pt x="194647" y="477855"/>
                  <a:pt x="191980" y="476808"/>
                </a:cubicBezTo>
                <a:cubicBezTo>
                  <a:pt x="189885" y="476046"/>
                  <a:pt x="187408" y="475760"/>
                  <a:pt x="185027" y="475569"/>
                </a:cubicBezTo>
                <a:close/>
                <a:moveTo>
                  <a:pt x="353905" y="474521"/>
                </a:moveTo>
                <a:cubicBezTo>
                  <a:pt x="352572" y="473379"/>
                  <a:pt x="349429" y="474902"/>
                  <a:pt x="348857" y="476427"/>
                </a:cubicBezTo>
                <a:lnTo>
                  <a:pt x="350572" y="477760"/>
                </a:lnTo>
                <a:cubicBezTo>
                  <a:pt x="350857" y="477950"/>
                  <a:pt x="350857" y="478903"/>
                  <a:pt x="350572" y="479189"/>
                </a:cubicBezTo>
                <a:lnTo>
                  <a:pt x="346095" y="482427"/>
                </a:lnTo>
                <a:cubicBezTo>
                  <a:pt x="349619" y="484237"/>
                  <a:pt x="352953" y="484332"/>
                  <a:pt x="353524" y="482618"/>
                </a:cubicBezTo>
                <a:cubicBezTo>
                  <a:pt x="354096" y="480903"/>
                  <a:pt x="355239" y="475665"/>
                  <a:pt x="353905" y="474521"/>
                </a:cubicBezTo>
                <a:close/>
                <a:moveTo>
                  <a:pt x="334189" y="473188"/>
                </a:moveTo>
                <a:cubicBezTo>
                  <a:pt x="330760" y="473950"/>
                  <a:pt x="328760" y="477284"/>
                  <a:pt x="327712" y="480046"/>
                </a:cubicBezTo>
                <a:cubicBezTo>
                  <a:pt x="326664" y="482904"/>
                  <a:pt x="323902" y="484427"/>
                  <a:pt x="321711" y="483475"/>
                </a:cubicBezTo>
                <a:cubicBezTo>
                  <a:pt x="319520" y="482523"/>
                  <a:pt x="313424" y="481475"/>
                  <a:pt x="313424" y="483285"/>
                </a:cubicBezTo>
                <a:cubicBezTo>
                  <a:pt x="313424" y="485094"/>
                  <a:pt x="315234" y="488904"/>
                  <a:pt x="317520" y="488047"/>
                </a:cubicBezTo>
                <a:cubicBezTo>
                  <a:pt x="319806" y="487285"/>
                  <a:pt x="331807" y="478617"/>
                  <a:pt x="329807" y="482046"/>
                </a:cubicBezTo>
                <a:lnTo>
                  <a:pt x="327997" y="484904"/>
                </a:lnTo>
                <a:lnTo>
                  <a:pt x="327521" y="485571"/>
                </a:lnTo>
                <a:cubicBezTo>
                  <a:pt x="326569" y="486142"/>
                  <a:pt x="326664" y="486904"/>
                  <a:pt x="327712" y="487190"/>
                </a:cubicBezTo>
                <a:cubicBezTo>
                  <a:pt x="328760" y="487475"/>
                  <a:pt x="331807" y="488047"/>
                  <a:pt x="333998" y="489095"/>
                </a:cubicBezTo>
                <a:cubicBezTo>
                  <a:pt x="336189" y="490142"/>
                  <a:pt x="340666" y="486428"/>
                  <a:pt x="341428" y="487380"/>
                </a:cubicBezTo>
                <a:cubicBezTo>
                  <a:pt x="342190" y="488333"/>
                  <a:pt x="344571" y="490523"/>
                  <a:pt x="345047" y="490238"/>
                </a:cubicBezTo>
                <a:cubicBezTo>
                  <a:pt x="345523" y="489952"/>
                  <a:pt x="346095" y="487475"/>
                  <a:pt x="345238" y="485285"/>
                </a:cubicBezTo>
                <a:lnTo>
                  <a:pt x="344762" y="483189"/>
                </a:lnTo>
                <a:cubicBezTo>
                  <a:pt x="344285" y="481189"/>
                  <a:pt x="343904" y="479189"/>
                  <a:pt x="343999" y="477189"/>
                </a:cubicBezTo>
                <a:lnTo>
                  <a:pt x="344095" y="475188"/>
                </a:lnTo>
                <a:cubicBezTo>
                  <a:pt x="345047" y="472140"/>
                  <a:pt x="342476" y="472235"/>
                  <a:pt x="338380" y="475283"/>
                </a:cubicBezTo>
                <a:lnTo>
                  <a:pt x="337427" y="474807"/>
                </a:lnTo>
                <a:close/>
                <a:moveTo>
                  <a:pt x="447346" y="472998"/>
                </a:moveTo>
                <a:cubicBezTo>
                  <a:pt x="443821" y="473855"/>
                  <a:pt x="441821" y="476141"/>
                  <a:pt x="442869" y="477950"/>
                </a:cubicBezTo>
                <a:cubicBezTo>
                  <a:pt x="443821" y="479760"/>
                  <a:pt x="451727" y="479665"/>
                  <a:pt x="453442" y="478331"/>
                </a:cubicBezTo>
                <a:cubicBezTo>
                  <a:pt x="455156" y="476998"/>
                  <a:pt x="454299" y="475569"/>
                  <a:pt x="451537" y="475188"/>
                </a:cubicBezTo>
                <a:lnTo>
                  <a:pt x="450489" y="474617"/>
                </a:lnTo>
                <a:close/>
                <a:moveTo>
                  <a:pt x="386195" y="471950"/>
                </a:moveTo>
                <a:lnTo>
                  <a:pt x="383052" y="472902"/>
                </a:lnTo>
                <a:lnTo>
                  <a:pt x="380385" y="473760"/>
                </a:lnTo>
                <a:cubicBezTo>
                  <a:pt x="376099" y="472426"/>
                  <a:pt x="372479" y="472521"/>
                  <a:pt x="372479" y="473950"/>
                </a:cubicBezTo>
                <a:cubicBezTo>
                  <a:pt x="372479" y="475379"/>
                  <a:pt x="375908" y="478903"/>
                  <a:pt x="380004" y="478331"/>
                </a:cubicBezTo>
                <a:cubicBezTo>
                  <a:pt x="384100" y="477760"/>
                  <a:pt x="390101" y="471664"/>
                  <a:pt x="386195" y="471950"/>
                </a:cubicBezTo>
                <a:close/>
                <a:moveTo>
                  <a:pt x="404102" y="471569"/>
                </a:moveTo>
                <a:lnTo>
                  <a:pt x="402769" y="473093"/>
                </a:lnTo>
                <a:cubicBezTo>
                  <a:pt x="401816" y="474998"/>
                  <a:pt x="401530" y="477665"/>
                  <a:pt x="402197" y="478998"/>
                </a:cubicBezTo>
                <a:cubicBezTo>
                  <a:pt x="402578" y="480332"/>
                  <a:pt x="404674" y="483856"/>
                  <a:pt x="405055" y="483761"/>
                </a:cubicBezTo>
                <a:cubicBezTo>
                  <a:pt x="405340" y="483761"/>
                  <a:pt x="406483" y="483570"/>
                  <a:pt x="407531" y="483380"/>
                </a:cubicBezTo>
                <a:lnTo>
                  <a:pt x="407817" y="482999"/>
                </a:lnTo>
                <a:cubicBezTo>
                  <a:pt x="408770" y="481379"/>
                  <a:pt x="410103" y="479570"/>
                  <a:pt x="410008" y="477950"/>
                </a:cubicBezTo>
                <a:cubicBezTo>
                  <a:pt x="409817" y="475760"/>
                  <a:pt x="408484" y="473664"/>
                  <a:pt x="407341" y="471569"/>
                </a:cubicBezTo>
                <a:cubicBezTo>
                  <a:pt x="407150" y="471188"/>
                  <a:pt x="404483" y="471092"/>
                  <a:pt x="404102" y="471569"/>
                </a:cubicBezTo>
                <a:close/>
                <a:moveTo>
                  <a:pt x="236653" y="469187"/>
                </a:moveTo>
                <a:lnTo>
                  <a:pt x="236272" y="469759"/>
                </a:lnTo>
                <a:lnTo>
                  <a:pt x="231414" y="476427"/>
                </a:lnTo>
                <a:lnTo>
                  <a:pt x="232933" y="481745"/>
                </a:lnTo>
                <a:lnTo>
                  <a:pt x="225032" y="490523"/>
                </a:lnTo>
                <a:cubicBezTo>
                  <a:pt x="223889" y="491000"/>
                  <a:pt x="228651" y="488976"/>
                  <a:pt x="233783" y="486606"/>
                </a:cubicBezTo>
                <a:lnTo>
                  <a:pt x="234249" y="486352"/>
                </a:lnTo>
                <a:lnTo>
                  <a:pt x="235033" y="489095"/>
                </a:lnTo>
                <a:lnTo>
                  <a:pt x="231414" y="490333"/>
                </a:lnTo>
                <a:lnTo>
                  <a:pt x="224746" y="492619"/>
                </a:lnTo>
                <a:cubicBezTo>
                  <a:pt x="222175" y="489762"/>
                  <a:pt x="219413" y="487190"/>
                  <a:pt x="218651" y="486904"/>
                </a:cubicBezTo>
                <a:cubicBezTo>
                  <a:pt x="217984" y="486618"/>
                  <a:pt x="215793" y="486999"/>
                  <a:pt x="215412" y="488333"/>
                </a:cubicBezTo>
                <a:lnTo>
                  <a:pt x="215603" y="489476"/>
                </a:lnTo>
                <a:lnTo>
                  <a:pt x="215698" y="490142"/>
                </a:lnTo>
                <a:cubicBezTo>
                  <a:pt x="217603" y="491952"/>
                  <a:pt x="216555" y="492429"/>
                  <a:pt x="213316" y="491285"/>
                </a:cubicBezTo>
                <a:cubicBezTo>
                  <a:pt x="210078" y="490142"/>
                  <a:pt x="201505" y="490333"/>
                  <a:pt x="202839" y="494905"/>
                </a:cubicBezTo>
                <a:lnTo>
                  <a:pt x="207125" y="496334"/>
                </a:lnTo>
                <a:lnTo>
                  <a:pt x="213126" y="498334"/>
                </a:lnTo>
                <a:cubicBezTo>
                  <a:pt x="219127" y="496048"/>
                  <a:pt x="225413" y="495858"/>
                  <a:pt x="227223" y="497858"/>
                </a:cubicBezTo>
                <a:lnTo>
                  <a:pt x="231414" y="496524"/>
                </a:lnTo>
                <a:cubicBezTo>
                  <a:pt x="231795" y="496429"/>
                  <a:pt x="232271" y="496334"/>
                  <a:pt x="232652" y="496429"/>
                </a:cubicBezTo>
                <a:lnTo>
                  <a:pt x="237986" y="497572"/>
                </a:lnTo>
                <a:cubicBezTo>
                  <a:pt x="241606" y="494715"/>
                  <a:pt x="245987" y="491381"/>
                  <a:pt x="247702" y="490142"/>
                </a:cubicBezTo>
                <a:cubicBezTo>
                  <a:pt x="249416" y="488904"/>
                  <a:pt x="255798" y="488809"/>
                  <a:pt x="256370" y="487666"/>
                </a:cubicBezTo>
                <a:lnTo>
                  <a:pt x="255893" y="486999"/>
                </a:lnTo>
                <a:cubicBezTo>
                  <a:pt x="255417" y="486333"/>
                  <a:pt x="253703" y="485856"/>
                  <a:pt x="252750" y="486047"/>
                </a:cubicBezTo>
                <a:lnTo>
                  <a:pt x="251512" y="486237"/>
                </a:lnTo>
                <a:cubicBezTo>
                  <a:pt x="249988" y="487190"/>
                  <a:pt x="248654" y="486428"/>
                  <a:pt x="248464" y="484427"/>
                </a:cubicBezTo>
                <a:cubicBezTo>
                  <a:pt x="248369" y="482427"/>
                  <a:pt x="247797" y="477474"/>
                  <a:pt x="247416" y="477474"/>
                </a:cubicBezTo>
                <a:cubicBezTo>
                  <a:pt x="247035" y="477474"/>
                  <a:pt x="245416" y="478808"/>
                  <a:pt x="244749" y="480617"/>
                </a:cubicBezTo>
                <a:lnTo>
                  <a:pt x="234249" y="486352"/>
                </a:lnTo>
                <a:lnTo>
                  <a:pt x="232933" y="481745"/>
                </a:lnTo>
                <a:lnTo>
                  <a:pt x="234462" y="480046"/>
                </a:lnTo>
                <a:lnTo>
                  <a:pt x="238939" y="477855"/>
                </a:lnTo>
                <a:cubicBezTo>
                  <a:pt x="240939" y="476903"/>
                  <a:pt x="240368" y="476141"/>
                  <a:pt x="239034" y="474807"/>
                </a:cubicBezTo>
                <a:cubicBezTo>
                  <a:pt x="238367" y="474141"/>
                  <a:pt x="239034" y="472521"/>
                  <a:pt x="239224" y="471378"/>
                </a:cubicBezTo>
                <a:lnTo>
                  <a:pt x="239320" y="470616"/>
                </a:lnTo>
                <a:cubicBezTo>
                  <a:pt x="239510" y="469854"/>
                  <a:pt x="238272" y="469187"/>
                  <a:pt x="236653" y="469187"/>
                </a:cubicBezTo>
                <a:close/>
                <a:moveTo>
                  <a:pt x="205982" y="467092"/>
                </a:moveTo>
                <a:cubicBezTo>
                  <a:pt x="204554" y="467283"/>
                  <a:pt x="203125" y="467854"/>
                  <a:pt x="202077" y="468711"/>
                </a:cubicBezTo>
                <a:cubicBezTo>
                  <a:pt x="201791" y="468902"/>
                  <a:pt x="203125" y="471188"/>
                  <a:pt x="203315" y="471092"/>
                </a:cubicBezTo>
                <a:cubicBezTo>
                  <a:pt x="207411" y="470331"/>
                  <a:pt x="206458" y="473474"/>
                  <a:pt x="207792" y="474807"/>
                </a:cubicBezTo>
                <a:cubicBezTo>
                  <a:pt x="209126" y="476046"/>
                  <a:pt x="213221" y="474998"/>
                  <a:pt x="212364" y="478427"/>
                </a:cubicBezTo>
                <a:lnTo>
                  <a:pt x="212364" y="478712"/>
                </a:lnTo>
                <a:cubicBezTo>
                  <a:pt x="214555" y="479665"/>
                  <a:pt x="216555" y="479475"/>
                  <a:pt x="216746" y="478236"/>
                </a:cubicBezTo>
                <a:cubicBezTo>
                  <a:pt x="216936" y="477093"/>
                  <a:pt x="215221" y="472235"/>
                  <a:pt x="212459" y="469664"/>
                </a:cubicBezTo>
                <a:lnTo>
                  <a:pt x="209411" y="467854"/>
                </a:lnTo>
                <a:cubicBezTo>
                  <a:pt x="208459" y="467283"/>
                  <a:pt x="207030" y="466902"/>
                  <a:pt x="205982" y="467092"/>
                </a:cubicBezTo>
                <a:close/>
                <a:moveTo>
                  <a:pt x="464967" y="466806"/>
                </a:moveTo>
                <a:lnTo>
                  <a:pt x="464872" y="467473"/>
                </a:lnTo>
                <a:lnTo>
                  <a:pt x="463729" y="472807"/>
                </a:lnTo>
                <a:cubicBezTo>
                  <a:pt x="468872" y="474998"/>
                  <a:pt x="473825" y="477189"/>
                  <a:pt x="474682" y="477569"/>
                </a:cubicBezTo>
                <a:lnTo>
                  <a:pt x="475254" y="477379"/>
                </a:lnTo>
                <a:cubicBezTo>
                  <a:pt x="477540" y="476808"/>
                  <a:pt x="479636" y="475665"/>
                  <a:pt x="481921" y="475474"/>
                </a:cubicBezTo>
                <a:cubicBezTo>
                  <a:pt x="483827" y="475283"/>
                  <a:pt x="487065" y="476903"/>
                  <a:pt x="487827" y="476236"/>
                </a:cubicBezTo>
                <a:lnTo>
                  <a:pt x="490399" y="473950"/>
                </a:lnTo>
                <a:cubicBezTo>
                  <a:pt x="493256" y="474712"/>
                  <a:pt x="496114" y="474902"/>
                  <a:pt x="496685" y="474426"/>
                </a:cubicBezTo>
                <a:cubicBezTo>
                  <a:pt x="497257" y="473855"/>
                  <a:pt x="496399" y="471854"/>
                  <a:pt x="493637" y="470997"/>
                </a:cubicBezTo>
                <a:cubicBezTo>
                  <a:pt x="490780" y="470235"/>
                  <a:pt x="482588" y="473093"/>
                  <a:pt x="481064" y="473188"/>
                </a:cubicBezTo>
                <a:cubicBezTo>
                  <a:pt x="479540" y="473188"/>
                  <a:pt x="475730" y="472045"/>
                  <a:pt x="476969" y="470521"/>
                </a:cubicBezTo>
                <a:cubicBezTo>
                  <a:pt x="478302" y="468997"/>
                  <a:pt x="471635" y="468902"/>
                  <a:pt x="469444" y="467378"/>
                </a:cubicBezTo>
                <a:cubicBezTo>
                  <a:pt x="467348" y="465758"/>
                  <a:pt x="465348" y="465568"/>
                  <a:pt x="464967" y="466806"/>
                </a:cubicBezTo>
                <a:close/>
                <a:moveTo>
                  <a:pt x="304399" y="465354"/>
                </a:moveTo>
                <a:cubicBezTo>
                  <a:pt x="301065" y="466640"/>
                  <a:pt x="297898" y="469236"/>
                  <a:pt x="294279" y="470331"/>
                </a:cubicBezTo>
                <a:cubicBezTo>
                  <a:pt x="302375" y="472902"/>
                  <a:pt x="308566" y="469378"/>
                  <a:pt x="315520" y="468235"/>
                </a:cubicBezTo>
                <a:cubicBezTo>
                  <a:pt x="311233" y="464092"/>
                  <a:pt x="307733" y="464068"/>
                  <a:pt x="304399" y="465354"/>
                </a:cubicBezTo>
                <a:close/>
                <a:moveTo>
                  <a:pt x="255798" y="463473"/>
                </a:moveTo>
                <a:cubicBezTo>
                  <a:pt x="250083" y="461282"/>
                  <a:pt x="245606" y="463949"/>
                  <a:pt x="240844" y="465758"/>
                </a:cubicBezTo>
                <a:cubicBezTo>
                  <a:pt x="247797" y="470521"/>
                  <a:pt x="247797" y="470521"/>
                  <a:pt x="255798" y="463473"/>
                </a:cubicBezTo>
                <a:close/>
                <a:moveTo>
                  <a:pt x="617081" y="461187"/>
                </a:moveTo>
                <a:cubicBezTo>
                  <a:pt x="616796" y="460329"/>
                  <a:pt x="615653" y="460234"/>
                  <a:pt x="615081" y="462520"/>
                </a:cubicBezTo>
                <a:cubicBezTo>
                  <a:pt x="614605" y="464711"/>
                  <a:pt x="601651" y="470712"/>
                  <a:pt x="600031" y="468711"/>
                </a:cubicBezTo>
                <a:cubicBezTo>
                  <a:pt x="598507" y="466711"/>
                  <a:pt x="596222" y="467759"/>
                  <a:pt x="594983" y="471092"/>
                </a:cubicBezTo>
                <a:lnTo>
                  <a:pt x="598317" y="470902"/>
                </a:lnTo>
                <a:lnTo>
                  <a:pt x="605556" y="470426"/>
                </a:lnTo>
                <a:cubicBezTo>
                  <a:pt x="605556" y="474807"/>
                  <a:pt x="605937" y="474617"/>
                  <a:pt x="606318" y="469950"/>
                </a:cubicBezTo>
                <a:lnTo>
                  <a:pt x="610604" y="469378"/>
                </a:lnTo>
                <a:lnTo>
                  <a:pt x="617081" y="468521"/>
                </a:lnTo>
                <a:cubicBezTo>
                  <a:pt x="617367" y="465377"/>
                  <a:pt x="617367" y="462044"/>
                  <a:pt x="617081" y="461187"/>
                </a:cubicBezTo>
                <a:close/>
                <a:moveTo>
                  <a:pt x="351429" y="460710"/>
                </a:moveTo>
                <a:cubicBezTo>
                  <a:pt x="347905" y="461377"/>
                  <a:pt x="344380" y="461948"/>
                  <a:pt x="340952" y="462901"/>
                </a:cubicBezTo>
                <a:lnTo>
                  <a:pt x="338380" y="463663"/>
                </a:lnTo>
                <a:cubicBezTo>
                  <a:pt x="335713" y="464901"/>
                  <a:pt x="335618" y="465568"/>
                  <a:pt x="338094" y="465092"/>
                </a:cubicBezTo>
                <a:cubicBezTo>
                  <a:pt x="340666" y="464520"/>
                  <a:pt x="351810" y="467568"/>
                  <a:pt x="353144" y="468902"/>
                </a:cubicBezTo>
                <a:cubicBezTo>
                  <a:pt x="354477" y="470235"/>
                  <a:pt x="352477" y="469092"/>
                  <a:pt x="348667" y="466330"/>
                </a:cubicBezTo>
                <a:lnTo>
                  <a:pt x="353429" y="462139"/>
                </a:lnTo>
                <a:cubicBezTo>
                  <a:pt x="353620" y="461948"/>
                  <a:pt x="353048" y="461187"/>
                  <a:pt x="352667" y="460710"/>
                </a:cubicBezTo>
                <a:cubicBezTo>
                  <a:pt x="352477" y="460520"/>
                  <a:pt x="351810" y="460615"/>
                  <a:pt x="351429" y="460710"/>
                </a:cubicBezTo>
                <a:close/>
                <a:moveTo>
                  <a:pt x="660515" y="459091"/>
                </a:moveTo>
                <a:cubicBezTo>
                  <a:pt x="658705" y="458615"/>
                  <a:pt x="655181" y="461758"/>
                  <a:pt x="656134" y="463282"/>
                </a:cubicBezTo>
                <a:cubicBezTo>
                  <a:pt x="656991" y="464616"/>
                  <a:pt x="660325" y="464520"/>
                  <a:pt x="661563" y="462901"/>
                </a:cubicBezTo>
                <a:cubicBezTo>
                  <a:pt x="662801" y="461282"/>
                  <a:pt x="662325" y="459567"/>
                  <a:pt x="660515" y="459091"/>
                </a:cubicBezTo>
                <a:close/>
                <a:moveTo>
                  <a:pt x="394482" y="447566"/>
                </a:moveTo>
                <a:cubicBezTo>
                  <a:pt x="394101" y="447756"/>
                  <a:pt x="393244" y="449852"/>
                  <a:pt x="393244" y="451662"/>
                </a:cubicBezTo>
                <a:cubicBezTo>
                  <a:pt x="393244" y="453471"/>
                  <a:pt x="394863" y="458615"/>
                  <a:pt x="396863" y="458043"/>
                </a:cubicBezTo>
                <a:lnTo>
                  <a:pt x="397816" y="457281"/>
                </a:lnTo>
                <a:cubicBezTo>
                  <a:pt x="398578" y="456710"/>
                  <a:pt x="398292" y="455186"/>
                  <a:pt x="399054" y="454614"/>
                </a:cubicBezTo>
                <a:cubicBezTo>
                  <a:pt x="400197" y="453852"/>
                  <a:pt x="401530" y="458424"/>
                  <a:pt x="402959" y="454805"/>
                </a:cubicBezTo>
                <a:cubicBezTo>
                  <a:pt x="403912" y="452423"/>
                  <a:pt x="401054" y="452709"/>
                  <a:pt x="399245" y="451947"/>
                </a:cubicBezTo>
                <a:lnTo>
                  <a:pt x="397339" y="451185"/>
                </a:lnTo>
                <a:cubicBezTo>
                  <a:pt x="396101" y="448994"/>
                  <a:pt x="394768" y="447375"/>
                  <a:pt x="394482" y="447566"/>
                </a:cubicBezTo>
                <a:close/>
                <a:moveTo>
                  <a:pt x="1728935" y="447090"/>
                </a:moveTo>
                <a:cubicBezTo>
                  <a:pt x="1726553" y="448042"/>
                  <a:pt x="1723886" y="453281"/>
                  <a:pt x="1723981" y="454138"/>
                </a:cubicBezTo>
                <a:lnTo>
                  <a:pt x="1724553" y="454710"/>
                </a:lnTo>
                <a:cubicBezTo>
                  <a:pt x="1725220" y="455281"/>
                  <a:pt x="1726458" y="456043"/>
                  <a:pt x="1727220" y="455852"/>
                </a:cubicBezTo>
                <a:lnTo>
                  <a:pt x="1729125" y="455376"/>
                </a:lnTo>
                <a:cubicBezTo>
                  <a:pt x="1730840" y="454519"/>
                  <a:pt x="1733316" y="450233"/>
                  <a:pt x="1733316" y="448423"/>
                </a:cubicBezTo>
                <a:cubicBezTo>
                  <a:pt x="1733316" y="446708"/>
                  <a:pt x="1731316" y="446137"/>
                  <a:pt x="1728935" y="447090"/>
                </a:cubicBezTo>
                <a:close/>
                <a:moveTo>
                  <a:pt x="476683" y="442041"/>
                </a:moveTo>
                <a:cubicBezTo>
                  <a:pt x="476397" y="442041"/>
                  <a:pt x="475635" y="442898"/>
                  <a:pt x="475349" y="443946"/>
                </a:cubicBezTo>
                <a:cubicBezTo>
                  <a:pt x="475254" y="444804"/>
                  <a:pt x="471063" y="448137"/>
                  <a:pt x="469634" y="448328"/>
                </a:cubicBezTo>
                <a:cubicBezTo>
                  <a:pt x="468205" y="448518"/>
                  <a:pt x="468015" y="449756"/>
                  <a:pt x="469158" y="451090"/>
                </a:cubicBezTo>
                <a:lnTo>
                  <a:pt x="470015" y="451185"/>
                </a:lnTo>
                <a:cubicBezTo>
                  <a:pt x="471539" y="451281"/>
                  <a:pt x="473254" y="450137"/>
                  <a:pt x="474778" y="450423"/>
                </a:cubicBezTo>
                <a:lnTo>
                  <a:pt x="477064" y="450709"/>
                </a:lnTo>
                <a:cubicBezTo>
                  <a:pt x="479445" y="451662"/>
                  <a:pt x="482112" y="451185"/>
                  <a:pt x="482874" y="449661"/>
                </a:cubicBezTo>
                <a:lnTo>
                  <a:pt x="482303" y="449090"/>
                </a:lnTo>
                <a:cubicBezTo>
                  <a:pt x="481255" y="447947"/>
                  <a:pt x="478683" y="447661"/>
                  <a:pt x="477826" y="446518"/>
                </a:cubicBezTo>
                <a:lnTo>
                  <a:pt x="476969" y="445375"/>
                </a:lnTo>
                <a:cubicBezTo>
                  <a:pt x="477064" y="443565"/>
                  <a:pt x="476873" y="442041"/>
                  <a:pt x="476683" y="442041"/>
                </a:cubicBezTo>
                <a:close/>
                <a:moveTo>
                  <a:pt x="388862" y="439850"/>
                </a:moveTo>
                <a:lnTo>
                  <a:pt x="386195" y="442898"/>
                </a:lnTo>
                <a:cubicBezTo>
                  <a:pt x="382195" y="442232"/>
                  <a:pt x="376765" y="442232"/>
                  <a:pt x="373908" y="442708"/>
                </a:cubicBezTo>
                <a:cubicBezTo>
                  <a:pt x="371146" y="443279"/>
                  <a:pt x="371622" y="449185"/>
                  <a:pt x="374098" y="448614"/>
                </a:cubicBezTo>
                <a:lnTo>
                  <a:pt x="376194" y="448042"/>
                </a:lnTo>
                <a:lnTo>
                  <a:pt x="378194" y="447566"/>
                </a:lnTo>
                <a:cubicBezTo>
                  <a:pt x="380766" y="446899"/>
                  <a:pt x="382862" y="449471"/>
                  <a:pt x="382862" y="450519"/>
                </a:cubicBezTo>
                <a:cubicBezTo>
                  <a:pt x="382862" y="451471"/>
                  <a:pt x="383623" y="450328"/>
                  <a:pt x="384671" y="447947"/>
                </a:cubicBezTo>
                <a:cubicBezTo>
                  <a:pt x="385624" y="445566"/>
                  <a:pt x="392768" y="441565"/>
                  <a:pt x="392672" y="440708"/>
                </a:cubicBezTo>
                <a:lnTo>
                  <a:pt x="392196" y="440517"/>
                </a:lnTo>
                <a:cubicBezTo>
                  <a:pt x="391148" y="440041"/>
                  <a:pt x="389148" y="439565"/>
                  <a:pt x="388862" y="439850"/>
                </a:cubicBezTo>
                <a:close/>
                <a:moveTo>
                  <a:pt x="2127937" y="425087"/>
                </a:moveTo>
                <a:cubicBezTo>
                  <a:pt x="2125079" y="424325"/>
                  <a:pt x="2124318" y="426325"/>
                  <a:pt x="2124889" y="428230"/>
                </a:cubicBezTo>
                <a:lnTo>
                  <a:pt x="2125746" y="431564"/>
                </a:lnTo>
                <a:cubicBezTo>
                  <a:pt x="2122126" y="431850"/>
                  <a:pt x="2120698" y="432992"/>
                  <a:pt x="2122508" y="434135"/>
                </a:cubicBezTo>
                <a:cubicBezTo>
                  <a:pt x="2124318" y="435279"/>
                  <a:pt x="2132033" y="431087"/>
                  <a:pt x="2129556" y="429754"/>
                </a:cubicBezTo>
                <a:lnTo>
                  <a:pt x="2127651" y="428135"/>
                </a:lnTo>
                <a:cubicBezTo>
                  <a:pt x="2126794" y="427468"/>
                  <a:pt x="2132604" y="426230"/>
                  <a:pt x="2127937" y="425087"/>
                </a:cubicBezTo>
                <a:close/>
                <a:moveTo>
                  <a:pt x="165025" y="410514"/>
                </a:moveTo>
                <a:lnTo>
                  <a:pt x="160357" y="413466"/>
                </a:lnTo>
                <a:lnTo>
                  <a:pt x="158071" y="414895"/>
                </a:lnTo>
                <a:cubicBezTo>
                  <a:pt x="153785" y="414990"/>
                  <a:pt x="150452" y="416514"/>
                  <a:pt x="150547" y="418324"/>
                </a:cubicBezTo>
                <a:lnTo>
                  <a:pt x="150737" y="419943"/>
                </a:lnTo>
                <a:lnTo>
                  <a:pt x="150737" y="420229"/>
                </a:lnTo>
                <a:cubicBezTo>
                  <a:pt x="151404" y="420610"/>
                  <a:pt x="153309" y="419277"/>
                  <a:pt x="155119" y="417181"/>
                </a:cubicBezTo>
                <a:lnTo>
                  <a:pt x="156071" y="417371"/>
                </a:lnTo>
                <a:lnTo>
                  <a:pt x="160738" y="418419"/>
                </a:lnTo>
                <a:cubicBezTo>
                  <a:pt x="165311" y="416991"/>
                  <a:pt x="167215" y="413466"/>
                  <a:pt x="165025" y="410514"/>
                </a:cubicBezTo>
                <a:close/>
                <a:moveTo>
                  <a:pt x="1349839" y="409561"/>
                </a:moveTo>
                <a:cubicBezTo>
                  <a:pt x="1347077" y="409942"/>
                  <a:pt x="1343744" y="410133"/>
                  <a:pt x="1342315" y="410037"/>
                </a:cubicBezTo>
                <a:lnTo>
                  <a:pt x="1341362" y="410418"/>
                </a:lnTo>
                <a:lnTo>
                  <a:pt x="1340219" y="410894"/>
                </a:lnTo>
                <a:cubicBezTo>
                  <a:pt x="1339362" y="412037"/>
                  <a:pt x="1339457" y="413562"/>
                  <a:pt x="1340314" y="414323"/>
                </a:cubicBezTo>
                <a:lnTo>
                  <a:pt x="1341267" y="414419"/>
                </a:lnTo>
                <a:lnTo>
                  <a:pt x="1344410" y="414800"/>
                </a:lnTo>
                <a:cubicBezTo>
                  <a:pt x="1348411" y="415467"/>
                  <a:pt x="1351840" y="414323"/>
                  <a:pt x="1352030" y="412419"/>
                </a:cubicBezTo>
                <a:lnTo>
                  <a:pt x="1351078" y="411180"/>
                </a:lnTo>
                <a:close/>
                <a:moveTo>
                  <a:pt x="1368413" y="406227"/>
                </a:moveTo>
                <a:lnTo>
                  <a:pt x="1367842" y="406513"/>
                </a:lnTo>
                <a:cubicBezTo>
                  <a:pt x="1367461" y="407275"/>
                  <a:pt x="1368985" y="410990"/>
                  <a:pt x="1371080" y="414895"/>
                </a:cubicBezTo>
                <a:lnTo>
                  <a:pt x="1373176" y="418324"/>
                </a:lnTo>
                <a:cubicBezTo>
                  <a:pt x="1373366" y="418705"/>
                  <a:pt x="1374700" y="418800"/>
                  <a:pt x="1375462" y="418705"/>
                </a:cubicBezTo>
                <a:lnTo>
                  <a:pt x="1376129" y="418610"/>
                </a:lnTo>
                <a:cubicBezTo>
                  <a:pt x="1376795" y="418038"/>
                  <a:pt x="1375366" y="412895"/>
                  <a:pt x="1372890" y="407085"/>
                </a:cubicBezTo>
                <a:lnTo>
                  <a:pt x="1370890" y="406227"/>
                </a:lnTo>
                <a:cubicBezTo>
                  <a:pt x="1370223" y="405942"/>
                  <a:pt x="1369080" y="405942"/>
                  <a:pt x="1368413" y="406227"/>
                </a:cubicBezTo>
                <a:close/>
                <a:moveTo>
                  <a:pt x="1513479" y="405179"/>
                </a:moveTo>
                <a:cubicBezTo>
                  <a:pt x="1511955" y="404227"/>
                  <a:pt x="1507383" y="408132"/>
                  <a:pt x="1507478" y="410609"/>
                </a:cubicBezTo>
                <a:lnTo>
                  <a:pt x="1503382" y="410418"/>
                </a:lnTo>
                <a:cubicBezTo>
                  <a:pt x="1502716" y="410418"/>
                  <a:pt x="1501001" y="412514"/>
                  <a:pt x="1501287" y="413181"/>
                </a:cubicBezTo>
                <a:cubicBezTo>
                  <a:pt x="1502525" y="415562"/>
                  <a:pt x="1503478" y="412895"/>
                  <a:pt x="1504526" y="412800"/>
                </a:cubicBezTo>
                <a:lnTo>
                  <a:pt x="1509955" y="412800"/>
                </a:lnTo>
                <a:cubicBezTo>
                  <a:pt x="1513479" y="409561"/>
                  <a:pt x="1515003" y="406227"/>
                  <a:pt x="1513479" y="405179"/>
                </a:cubicBezTo>
                <a:close/>
                <a:moveTo>
                  <a:pt x="1685405" y="404037"/>
                </a:moveTo>
                <a:cubicBezTo>
                  <a:pt x="1683500" y="403465"/>
                  <a:pt x="1675118" y="404703"/>
                  <a:pt x="1673975" y="405751"/>
                </a:cubicBezTo>
                <a:cubicBezTo>
                  <a:pt x="1672832" y="406799"/>
                  <a:pt x="1672547" y="407846"/>
                  <a:pt x="1673213" y="408037"/>
                </a:cubicBezTo>
                <a:cubicBezTo>
                  <a:pt x="1673880" y="408227"/>
                  <a:pt x="1675214" y="409371"/>
                  <a:pt x="1674356" y="409847"/>
                </a:cubicBezTo>
                <a:lnTo>
                  <a:pt x="1673594" y="410323"/>
                </a:lnTo>
                <a:lnTo>
                  <a:pt x="1672928" y="410799"/>
                </a:lnTo>
                <a:cubicBezTo>
                  <a:pt x="1672261" y="411371"/>
                  <a:pt x="1673785" y="414704"/>
                  <a:pt x="1676166" y="418133"/>
                </a:cubicBezTo>
                <a:lnTo>
                  <a:pt x="1680738" y="418610"/>
                </a:lnTo>
                <a:lnTo>
                  <a:pt x="1689216" y="419467"/>
                </a:lnTo>
                <a:cubicBezTo>
                  <a:pt x="1685881" y="422610"/>
                  <a:pt x="1683976" y="424992"/>
                  <a:pt x="1685025" y="424706"/>
                </a:cubicBezTo>
                <a:cubicBezTo>
                  <a:pt x="1686072" y="424420"/>
                  <a:pt x="1690644" y="422610"/>
                  <a:pt x="1692454" y="421372"/>
                </a:cubicBezTo>
                <a:cubicBezTo>
                  <a:pt x="1694264" y="420134"/>
                  <a:pt x="1695787" y="414514"/>
                  <a:pt x="1694930" y="413942"/>
                </a:cubicBezTo>
                <a:cubicBezTo>
                  <a:pt x="1694073" y="413371"/>
                  <a:pt x="1691025" y="411466"/>
                  <a:pt x="1690359" y="410133"/>
                </a:cubicBezTo>
                <a:cubicBezTo>
                  <a:pt x="1689692" y="408799"/>
                  <a:pt x="1687501" y="404608"/>
                  <a:pt x="1685405" y="404037"/>
                </a:cubicBezTo>
                <a:close/>
                <a:moveTo>
                  <a:pt x="1890574" y="403941"/>
                </a:moveTo>
                <a:cubicBezTo>
                  <a:pt x="1889050" y="404513"/>
                  <a:pt x="1887526" y="411085"/>
                  <a:pt x="1884478" y="411180"/>
                </a:cubicBezTo>
                <a:cubicBezTo>
                  <a:pt x="1881430" y="411180"/>
                  <a:pt x="1879906" y="411656"/>
                  <a:pt x="1880953" y="412228"/>
                </a:cubicBezTo>
                <a:cubicBezTo>
                  <a:pt x="1882001" y="412800"/>
                  <a:pt x="1886383" y="414323"/>
                  <a:pt x="1888669" y="414609"/>
                </a:cubicBezTo>
                <a:cubicBezTo>
                  <a:pt x="1890955" y="414990"/>
                  <a:pt x="1893908" y="408990"/>
                  <a:pt x="1895146" y="407942"/>
                </a:cubicBezTo>
                <a:lnTo>
                  <a:pt x="1894955" y="407656"/>
                </a:lnTo>
                <a:cubicBezTo>
                  <a:pt x="1894003" y="406323"/>
                  <a:pt x="1892669" y="405084"/>
                  <a:pt x="1891145" y="404227"/>
                </a:cubicBezTo>
                <a:close/>
                <a:moveTo>
                  <a:pt x="1828852" y="401941"/>
                </a:moveTo>
                <a:lnTo>
                  <a:pt x="1828185" y="402131"/>
                </a:lnTo>
                <a:cubicBezTo>
                  <a:pt x="1824185" y="403179"/>
                  <a:pt x="1823232" y="405465"/>
                  <a:pt x="1825137" y="408799"/>
                </a:cubicBezTo>
                <a:lnTo>
                  <a:pt x="1825708" y="409847"/>
                </a:lnTo>
                <a:cubicBezTo>
                  <a:pt x="1826280" y="411275"/>
                  <a:pt x="1828280" y="412419"/>
                  <a:pt x="1830281" y="412419"/>
                </a:cubicBezTo>
                <a:lnTo>
                  <a:pt x="1831995" y="412419"/>
                </a:lnTo>
                <a:lnTo>
                  <a:pt x="1834186" y="412514"/>
                </a:lnTo>
                <a:cubicBezTo>
                  <a:pt x="1835233" y="411180"/>
                  <a:pt x="1835043" y="409275"/>
                  <a:pt x="1833710" y="408418"/>
                </a:cubicBezTo>
                <a:lnTo>
                  <a:pt x="1832471" y="408418"/>
                </a:lnTo>
                <a:lnTo>
                  <a:pt x="1827804" y="408323"/>
                </a:lnTo>
                <a:cubicBezTo>
                  <a:pt x="1828947" y="405942"/>
                  <a:pt x="1829995" y="403846"/>
                  <a:pt x="1830090" y="403560"/>
                </a:cubicBezTo>
                <a:cubicBezTo>
                  <a:pt x="1830185" y="403275"/>
                  <a:pt x="1829804" y="402322"/>
                  <a:pt x="1828852" y="401941"/>
                </a:cubicBezTo>
                <a:close/>
                <a:moveTo>
                  <a:pt x="1617683" y="399941"/>
                </a:moveTo>
                <a:cubicBezTo>
                  <a:pt x="1616730" y="399846"/>
                  <a:pt x="1615397" y="401179"/>
                  <a:pt x="1614539" y="402036"/>
                </a:cubicBezTo>
                <a:lnTo>
                  <a:pt x="1613206" y="403275"/>
                </a:lnTo>
                <a:cubicBezTo>
                  <a:pt x="1611967" y="404798"/>
                  <a:pt x="1610062" y="405465"/>
                  <a:pt x="1608919" y="404703"/>
                </a:cubicBezTo>
                <a:cubicBezTo>
                  <a:pt x="1607776" y="403941"/>
                  <a:pt x="1604348" y="402608"/>
                  <a:pt x="1604348" y="403751"/>
                </a:cubicBezTo>
                <a:cubicBezTo>
                  <a:pt x="1604348" y="404894"/>
                  <a:pt x="1606253" y="408132"/>
                  <a:pt x="1608634" y="408132"/>
                </a:cubicBezTo>
                <a:cubicBezTo>
                  <a:pt x="1611015" y="408132"/>
                  <a:pt x="1617587" y="409085"/>
                  <a:pt x="1618254" y="410133"/>
                </a:cubicBezTo>
                <a:cubicBezTo>
                  <a:pt x="1618921" y="411275"/>
                  <a:pt x="1621969" y="413276"/>
                  <a:pt x="1623684" y="412323"/>
                </a:cubicBezTo>
                <a:cubicBezTo>
                  <a:pt x="1625398" y="411466"/>
                  <a:pt x="1626922" y="403751"/>
                  <a:pt x="1624350" y="403846"/>
                </a:cubicBezTo>
                <a:cubicBezTo>
                  <a:pt x="1621778" y="403941"/>
                  <a:pt x="1620159" y="402322"/>
                  <a:pt x="1620826" y="400227"/>
                </a:cubicBezTo>
                <a:close/>
                <a:moveTo>
                  <a:pt x="1701598" y="397560"/>
                </a:moveTo>
                <a:cubicBezTo>
                  <a:pt x="1700645" y="398036"/>
                  <a:pt x="1700169" y="398798"/>
                  <a:pt x="1700550" y="399274"/>
                </a:cubicBezTo>
                <a:cubicBezTo>
                  <a:pt x="1700931" y="399655"/>
                  <a:pt x="1700740" y="401369"/>
                  <a:pt x="1699312" y="402131"/>
                </a:cubicBezTo>
                <a:cubicBezTo>
                  <a:pt x="1697883" y="402894"/>
                  <a:pt x="1693692" y="406704"/>
                  <a:pt x="1695406" y="407751"/>
                </a:cubicBezTo>
                <a:cubicBezTo>
                  <a:pt x="1697216" y="408894"/>
                  <a:pt x="1704836" y="410799"/>
                  <a:pt x="1706646" y="410323"/>
                </a:cubicBezTo>
                <a:cubicBezTo>
                  <a:pt x="1708456" y="409942"/>
                  <a:pt x="1709599" y="408323"/>
                  <a:pt x="1709218" y="406704"/>
                </a:cubicBezTo>
                <a:cubicBezTo>
                  <a:pt x="1708837" y="405084"/>
                  <a:pt x="1705598" y="400417"/>
                  <a:pt x="1703789" y="398893"/>
                </a:cubicBezTo>
                <a:lnTo>
                  <a:pt x="1701883" y="397750"/>
                </a:lnTo>
                <a:close/>
                <a:moveTo>
                  <a:pt x="1730458" y="396035"/>
                </a:moveTo>
                <a:cubicBezTo>
                  <a:pt x="1727506" y="396035"/>
                  <a:pt x="1726363" y="399083"/>
                  <a:pt x="1727792" y="402703"/>
                </a:cubicBezTo>
                <a:lnTo>
                  <a:pt x="1725315" y="406037"/>
                </a:lnTo>
                <a:cubicBezTo>
                  <a:pt x="1725029" y="406418"/>
                  <a:pt x="1725601" y="407370"/>
                  <a:pt x="1726077" y="407751"/>
                </a:cubicBezTo>
                <a:cubicBezTo>
                  <a:pt x="1726649" y="408132"/>
                  <a:pt x="1727792" y="408418"/>
                  <a:pt x="1728363" y="408132"/>
                </a:cubicBezTo>
                <a:cubicBezTo>
                  <a:pt x="1729792" y="407466"/>
                  <a:pt x="1732173" y="406323"/>
                  <a:pt x="1732078" y="405656"/>
                </a:cubicBezTo>
                <a:lnTo>
                  <a:pt x="1731030" y="400131"/>
                </a:lnTo>
                <a:cubicBezTo>
                  <a:pt x="1736555" y="397941"/>
                  <a:pt x="1733411" y="396035"/>
                  <a:pt x="1730458" y="396035"/>
                </a:cubicBezTo>
                <a:close/>
                <a:moveTo>
                  <a:pt x="1751604" y="389749"/>
                </a:moveTo>
                <a:cubicBezTo>
                  <a:pt x="1751985" y="391368"/>
                  <a:pt x="1751794" y="395464"/>
                  <a:pt x="1750556" y="395654"/>
                </a:cubicBezTo>
                <a:cubicBezTo>
                  <a:pt x="1749318" y="395845"/>
                  <a:pt x="1746937" y="397083"/>
                  <a:pt x="1747318" y="398226"/>
                </a:cubicBezTo>
                <a:cubicBezTo>
                  <a:pt x="1747699" y="399369"/>
                  <a:pt x="1746175" y="402703"/>
                  <a:pt x="1743318" y="403465"/>
                </a:cubicBezTo>
                <a:lnTo>
                  <a:pt x="1740746" y="404132"/>
                </a:lnTo>
                <a:lnTo>
                  <a:pt x="1735697" y="405370"/>
                </a:lnTo>
                <a:cubicBezTo>
                  <a:pt x="1736459" y="408132"/>
                  <a:pt x="1738745" y="409942"/>
                  <a:pt x="1740841" y="409371"/>
                </a:cubicBezTo>
                <a:cubicBezTo>
                  <a:pt x="1742841" y="408799"/>
                  <a:pt x="1752843" y="412419"/>
                  <a:pt x="1753985" y="412800"/>
                </a:cubicBezTo>
                <a:cubicBezTo>
                  <a:pt x="1755128" y="413181"/>
                  <a:pt x="1758938" y="413562"/>
                  <a:pt x="1758938" y="412419"/>
                </a:cubicBezTo>
                <a:cubicBezTo>
                  <a:pt x="1758938" y="411275"/>
                  <a:pt x="1760272" y="409180"/>
                  <a:pt x="1761986" y="410228"/>
                </a:cubicBezTo>
                <a:cubicBezTo>
                  <a:pt x="1763606" y="411275"/>
                  <a:pt x="1768463" y="408704"/>
                  <a:pt x="1767987" y="407466"/>
                </a:cubicBezTo>
                <a:cubicBezTo>
                  <a:pt x="1767320" y="406037"/>
                  <a:pt x="1759891" y="402703"/>
                  <a:pt x="1757700" y="402417"/>
                </a:cubicBezTo>
                <a:cubicBezTo>
                  <a:pt x="1755509" y="402131"/>
                  <a:pt x="1754271" y="400608"/>
                  <a:pt x="1754842" y="398893"/>
                </a:cubicBezTo>
                <a:cubicBezTo>
                  <a:pt x="1755509" y="397179"/>
                  <a:pt x="1756652" y="391749"/>
                  <a:pt x="1756843" y="390797"/>
                </a:cubicBezTo>
                <a:cubicBezTo>
                  <a:pt x="1757034" y="389844"/>
                  <a:pt x="1751223" y="388130"/>
                  <a:pt x="1751604" y="389749"/>
                </a:cubicBezTo>
                <a:close/>
                <a:moveTo>
                  <a:pt x="1784751" y="383081"/>
                </a:moveTo>
                <a:lnTo>
                  <a:pt x="1783513" y="383272"/>
                </a:lnTo>
                <a:lnTo>
                  <a:pt x="1782465" y="383367"/>
                </a:lnTo>
                <a:cubicBezTo>
                  <a:pt x="1781512" y="384415"/>
                  <a:pt x="1778465" y="384987"/>
                  <a:pt x="1775702" y="384701"/>
                </a:cubicBezTo>
                <a:lnTo>
                  <a:pt x="1774655" y="386320"/>
                </a:lnTo>
                <a:lnTo>
                  <a:pt x="1774083" y="387082"/>
                </a:lnTo>
                <a:cubicBezTo>
                  <a:pt x="1775607" y="388892"/>
                  <a:pt x="1778083" y="392321"/>
                  <a:pt x="1779608" y="394702"/>
                </a:cubicBezTo>
                <a:lnTo>
                  <a:pt x="1777036" y="397083"/>
                </a:lnTo>
                <a:lnTo>
                  <a:pt x="1776655" y="397464"/>
                </a:lnTo>
                <a:cubicBezTo>
                  <a:pt x="1777417" y="398702"/>
                  <a:pt x="1779608" y="398988"/>
                  <a:pt x="1781512" y="398131"/>
                </a:cubicBezTo>
                <a:lnTo>
                  <a:pt x="1783608" y="399941"/>
                </a:lnTo>
                <a:cubicBezTo>
                  <a:pt x="1784751" y="400989"/>
                  <a:pt x="1787608" y="402131"/>
                  <a:pt x="1788656" y="401655"/>
                </a:cubicBezTo>
                <a:lnTo>
                  <a:pt x="1791037" y="400608"/>
                </a:lnTo>
                <a:cubicBezTo>
                  <a:pt x="1789514" y="398893"/>
                  <a:pt x="1787894" y="396226"/>
                  <a:pt x="1787418" y="394607"/>
                </a:cubicBezTo>
                <a:lnTo>
                  <a:pt x="1788942" y="393178"/>
                </a:lnTo>
                <a:lnTo>
                  <a:pt x="1789609" y="392511"/>
                </a:lnTo>
                <a:cubicBezTo>
                  <a:pt x="1789609" y="391368"/>
                  <a:pt x="1785418" y="388511"/>
                  <a:pt x="1786275" y="386987"/>
                </a:cubicBezTo>
                <a:cubicBezTo>
                  <a:pt x="1787132" y="385463"/>
                  <a:pt x="1786465" y="383653"/>
                  <a:pt x="1784751" y="383081"/>
                </a:cubicBezTo>
                <a:close/>
                <a:moveTo>
                  <a:pt x="1968773" y="375761"/>
                </a:moveTo>
                <a:lnTo>
                  <a:pt x="1969748" y="379813"/>
                </a:lnTo>
                <a:lnTo>
                  <a:pt x="1968965" y="380700"/>
                </a:lnTo>
                <a:lnTo>
                  <a:pt x="1967536" y="379462"/>
                </a:lnTo>
                <a:lnTo>
                  <a:pt x="1966869" y="378891"/>
                </a:lnTo>
                <a:lnTo>
                  <a:pt x="1965301" y="378430"/>
                </a:lnTo>
                <a:close/>
                <a:moveTo>
                  <a:pt x="1996206" y="358317"/>
                </a:moveTo>
                <a:cubicBezTo>
                  <a:pt x="1998492" y="358317"/>
                  <a:pt x="2003064" y="359365"/>
                  <a:pt x="2002207" y="360603"/>
                </a:cubicBezTo>
                <a:cubicBezTo>
                  <a:pt x="2001349" y="361841"/>
                  <a:pt x="2004017" y="364889"/>
                  <a:pt x="2001731" y="364889"/>
                </a:cubicBezTo>
                <a:cubicBezTo>
                  <a:pt x="1999444" y="364794"/>
                  <a:pt x="1994587" y="367652"/>
                  <a:pt x="1994110" y="366890"/>
                </a:cubicBezTo>
                <a:cubicBezTo>
                  <a:pt x="1993729" y="366127"/>
                  <a:pt x="1995920" y="361841"/>
                  <a:pt x="1994587" y="360603"/>
                </a:cubicBezTo>
                <a:cubicBezTo>
                  <a:pt x="1993158" y="359365"/>
                  <a:pt x="1993920" y="358317"/>
                  <a:pt x="1996206" y="358317"/>
                </a:cubicBezTo>
                <a:close/>
                <a:moveTo>
                  <a:pt x="220555" y="357554"/>
                </a:moveTo>
                <a:lnTo>
                  <a:pt x="220079" y="358602"/>
                </a:lnTo>
                <a:lnTo>
                  <a:pt x="219508" y="359745"/>
                </a:lnTo>
                <a:cubicBezTo>
                  <a:pt x="219413" y="361269"/>
                  <a:pt x="214364" y="362508"/>
                  <a:pt x="212745" y="362508"/>
                </a:cubicBezTo>
                <a:cubicBezTo>
                  <a:pt x="211126" y="362508"/>
                  <a:pt x="211507" y="363555"/>
                  <a:pt x="213602" y="364794"/>
                </a:cubicBezTo>
                <a:cubicBezTo>
                  <a:pt x="215698" y="366032"/>
                  <a:pt x="221984" y="365841"/>
                  <a:pt x="222556" y="362508"/>
                </a:cubicBezTo>
                <a:lnTo>
                  <a:pt x="227128" y="364889"/>
                </a:lnTo>
                <a:cubicBezTo>
                  <a:pt x="231223" y="366984"/>
                  <a:pt x="234653" y="368604"/>
                  <a:pt x="236177" y="362889"/>
                </a:cubicBezTo>
                <a:lnTo>
                  <a:pt x="236367" y="362127"/>
                </a:lnTo>
                <a:cubicBezTo>
                  <a:pt x="239034" y="361555"/>
                  <a:pt x="238272" y="359936"/>
                  <a:pt x="234748" y="358507"/>
                </a:cubicBezTo>
                <a:lnTo>
                  <a:pt x="232176" y="358602"/>
                </a:lnTo>
                <a:lnTo>
                  <a:pt x="230080" y="358698"/>
                </a:lnTo>
                <a:cubicBezTo>
                  <a:pt x="227604" y="360602"/>
                  <a:pt x="225604" y="360983"/>
                  <a:pt x="225604" y="359555"/>
                </a:cubicBezTo>
                <a:lnTo>
                  <a:pt x="225128" y="358698"/>
                </a:lnTo>
                <a:lnTo>
                  <a:pt x="224556" y="357650"/>
                </a:lnTo>
                <a:cubicBezTo>
                  <a:pt x="223508" y="356697"/>
                  <a:pt x="221698" y="356602"/>
                  <a:pt x="220555" y="357554"/>
                </a:cubicBezTo>
                <a:close/>
                <a:moveTo>
                  <a:pt x="1879525" y="353935"/>
                </a:moveTo>
                <a:cubicBezTo>
                  <a:pt x="1876668" y="353840"/>
                  <a:pt x="1877334" y="358507"/>
                  <a:pt x="1879906" y="358983"/>
                </a:cubicBezTo>
                <a:cubicBezTo>
                  <a:pt x="1882478" y="359460"/>
                  <a:pt x="1884859" y="358983"/>
                  <a:pt x="1885144" y="357935"/>
                </a:cubicBezTo>
                <a:lnTo>
                  <a:pt x="1885144" y="356983"/>
                </a:lnTo>
                <a:lnTo>
                  <a:pt x="1885144" y="356031"/>
                </a:lnTo>
                <a:cubicBezTo>
                  <a:pt x="1884954" y="354983"/>
                  <a:pt x="1882382" y="354125"/>
                  <a:pt x="1879525" y="353935"/>
                </a:cubicBezTo>
                <a:close/>
                <a:moveTo>
                  <a:pt x="1944009" y="353459"/>
                </a:moveTo>
                <a:cubicBezTo>
                  <a:pt x="1943343" y="354983"/>
                  <a:pt x="1940675" y="355269"/>
                  <a:pt x="1938009" y="354125"/>
                </a:cubicBezTo>
                <a:lnTo>
                  <a:pt x="1937823" y="354454"/>
                </a:lnTo>
                <a:lnTo>
                  <a:pt x="1930388" y="355650"/>
                </a:lnTo>
                <a:cubicBezTo>
                  <a:pt x="1927150" y="357459"/>
                  <a:pt x="1927435" y="360507"/>
                  <a:pt x="1931150" y="362222"/>
                </a:cubicBezTo>
                <a:lnTo>
                  <a:pt x="1932769" y="361746"/>
                </a:lnTo>
                <a:cubicBezTo>
                  <a:pt x="1934484" y="361269"/>
                  <a:pt x="1935437" y="358698"/>
                  <a:pt x="1936389" y="356983"/>
                </a:cubicBezTo>
                <a:lnTo>
                  <a:pt x="1937823" y="354454"/>
                </a:lnTo>
                <a:close/>
                <a:moveTo>
                  <a:pt x="1745032" y="349649"/>
                </a:moveTo>
                <a:lnTo>
                  <a:pt x="1741889" y="350506"/>
                </a:lnTo>
                <a:cubicBezTo>
                  <a:pt x="1743794" y="351458"/>
                  <a:pt x="1744365" y="359269"/>
                  <a:pt x="1741126" y="360602"/>
                </a:cubicBezTo>
                <a:cubicBezTo>
                  <a:pt x="1737793" y="361841"/>
                  <a:pt x="1736650" y="363841"/>
                  <a:pt x="1738555" y="364984"/>
                </a:cubicBezTo>
                <a:cubicBezTo>
                  <a:pt x="1740460" y="366127"/>
                  <a:pt x="1748556" y="359745"/>
                  <a:pt x="1750842" y="355840"/>
                </a:cubicBezTo>
                <a:lnTo>
                  <a:pt x="1756081" y="354792"/>
                </a:lnTo>
                <a:cubicBezTo>
                  <a:pt x="1756271" y="354697"/>
                  <a:pt x="1756462" y="353173"/>
                  <a:pt x="1756081" y="352887"/>
                </a:cubicBezTo>
                <a:lnTo>
                  <a:pt x="1755509" y="352506"/>
                </a:lnTo>
                <a:cubicBezTo>
                  <a:pt x="1754462" y="352602"/>
                  <a:pt x="1751318" y="353173"/>
                  <a:pt x="1748556" y="353744"/>
                </a:cubicBezTo>
                <a:lnTo>
                  <a:pt x="1748175" y="350506"/>
                </a:lnTo>
                <a:cubicBezTo>
                  <a:pt x="1748080" y="350125"/>
                  <a:pt x="1745889" y="349363"/>
                  <a:pt x="1745032" y="349649"/>
                </a:cubicBezTo>
                <a:close/>
                <a:moveTo>
                  <a:pt x="867684" y="346696"/>
                </a:moveTo>
                <a:cubicBezTo>
                  <a:pt x="863874" y="344886"/>
                  <a:pt x="857683" y="345934"/>
                  <a:pt x="856540" y="346887"/>
                </a:cubicBezTo>
                <a:cubicBezTo>
                  <a:pt x="855302" y="347839"/>
                  <a:pt x="856159" y="348315"/>
                  <a:pt x="858445" y="348029"/>
                </a:cubicBezTo>
                <a:cubicBezTo>
                  <a:pt x="860731" y="347744"/>
                  <a:pt x="863207" y="353173"/>
                  <a:pt x="864636" y="353840"/>
                </a:cubicBezTo>
                <a:lnTo>
                  <a:pt x="864922" y="353649"/>
                </a:lnTo>
                <a:cubicBezTo>
                  <a:pt x="865874" y="352792"/>
                  <a:pt x="866731" y="351649"/>
                  <a:pt x="867017" y="350601"/>
                </a:cubicBezTo>
                <a:close/>
                <a:moveTo>
                  <a:pt x="889591" y="330123"/>
                </a:moveTo>
                <a:lnTo>
                  <a:pt x="887305" y="330694"/>
                </a:lnTo>
                <a:lnTo>
                  <a:pt x="883114" y="331742"/>
                </a:lnTo>
                <a:cubicBezTo>
                  <a:pt x="877876" y="333075"/>
                  <a:pt x="875304" y="335933"/>
                  <a:pt x="877209" y="338123"/>
                </a:cubicBezTo>
                <a:lnTo>
                  <a:pt x="879400" y="338885"/>
                </a:lnTo>
                <a:cubicBezTo>
                  <a:pt x="882067" y="339838"/>
                  <a:pt x="881686" y="336790"/>
                  <a:pt x="882733" y="336028"/>
                </a:cubicBezTo>
                <a:lnTo>
                  <a:pt x="885686" y="334028"/>
                </a:lnTo>
                <a:cubicBezTo>
                  <a:pt x="889687" y="335075"/>
                  <a:pt x="893497" y="335647"/>
                  <a:pt x="894354" y="335266"/>
                </a:cubicBezTo>
                <a:cubicBezTo>
                  <a:pt x="895116" y="334885"/>
                  <a:pt x="896926" y="333742"/>
                  <a:pt x="896354" y="333075"/>
                </a:cubicBezTo>
                <a:cubicBezTo>
                  <a:pt x="895688" y="332408"/>
                  <a:pt x="892068" y="330408"/>
                  <a:pt x="889591" y="330123"/>
                </a:cubicBezTo>
                <a:close/>
                <a:moveTo>
                  <a:pt x="1049135" y="323741"/>
                </a:moveTo>
                <a:lnTo>
                  <a:pt x="1047611" y="324503"/>
                </a:lnTo>
                <a:lnTo>
                  <a:pt x="1045516" y="325550"/>
                </a:lnTo>
                <a:cubicBezTo>
                  <a:pt x="1043992" y="327646"/>
                  <a:pt x="1043515" y="330504"/>
                  <a:pt x="1044373" y="331932"/>
                </a:cubicBezTo>
                <a:lnTo>
                  <a:pt x="1045516" y="332123"/>
                </a:lnTo>
                <a:cubicBezTo>
                  <a:pt x="1047135" y="332313"/>
                  <a:pt x="1049135" y="331742"/>
                  <a:pt x="1050659" y="331075"/>
                </a:cubicBezTo>
                <a:lnTo>
                  <a:pt x="1051898" y="330599"/>
                </a:lnTo>
                <a:cubicBezTo>
                  <a:pt x="1052660" y="329742"/>
                  <a:pt x="1054374" y="329360"/>
                  <a:pt x="1055707" y="329646"/>
                </a:cubicBezTo>
                <a:cubicBezTo>
                  <a:pt x="1057041" y="329932"/>
                  <a:pt x="1062089" y="332218"/>
                  <a:pt x="1065328" y="333361"/>
                </a:cubicBezTo>
                <a:lnTo>
                  <a:pt x="1068185" y="331551"/>
                </a:lnTo>
                <a:lnTo>
                  <a:pt x="1071329" y="329551"/>
                </a:lnTo>
                <a:cubicBezTo>
                  <a:pt x="1070186" y="326598"/>
                  <a:pt x="1066947" y="325169"/>
                  <a:pt x="1064185" y="326503"/>
                </a:cubicBezTo>
                <a:cubicBezTo>
                  <a:pt x="1061423" y="327837"/>
                  <a:pt x="1051612" y="324217"/>
                  <a:pt x="1049135" y="323741"/>
                </a:cubicBezTo>
                <a:close/>
                <a:moveTo>
                  <a:pt x="1172674" y="323646"/>
                </a:moveTo>
                <a:cubicBezTo>
                  <a:pt x="1171817" y="323169"/>
                  <a:pt x="1164673" y="326408"/>
                  <a:pt x="1162388" y="325074"/>
                </a:cubicBezTo>
                <a:cubicBezTo>
                  <a:pt x="1160102" y="323741"/>
                  <a:pt x="1158482" y="324598"/>
                  <a:pt x="1158768" y="327075"/>
                </a:cubicBezTo>
                <a:lnTo>
                  <a:pt x="1160006" y="328789"/>
                </a:lnTo>
                <a:lnTo>
                  <a:pt x="1161054" y="330218"/>
                </a:lnTo>
                <a:cubicBezTo>
                  <a:pt x="1162673" y="331646"/>
                  <a:pt x="1164864" y="331646"/>
                  <a:pt x="1165816" y="330123"/>
                </a:cubicBezTo>
                <a:lnTo>
                  <a:pt x="1166007" y="328598"/>
                </a:lnTo>
                <a:cubicBezTo>
                  <a:pt x="1166293" y="325741"/>
                  <a:pt x="1169055" y="327075"/>
                  <a:pt x="1170770" y="326503"/>
                </a:cubicBezTo>
                <a:lnTo>
                  <a:pt x="1172008" y="326122"/>
                </a:lnTo>
                <a:cubicBezTo>
                  <a:pt x="1173056" y="325074"/>
                  <a:pt x="1173341" y="323931"/>
                  <a:pt x="1172674" y="323646"/>
                </a:cubicBezTo>
                <a:close/>
                <a:moveTo>
                  <a:pt x="998367" y="323265"/>
                </a:moveTo>
                <a:lnTo>
                  <a:pt x="995375" y="330005"/>
                </a:lnTo>
                <a:lnTo>
                  <a:pt x="994938" y="329360"/>
                </a:lnTo>
                <a:lnTo>
                  <a:pt x="993749" y="329396"/>
                </a:lnTo>
                <a:lnTo>
                  <a:pt x="993033" y="328789"/>
                </a:lnTo>
                <a:cubicBezTo>
                  <a:pt x="991319" y="327360"/>
                  <a:pt x="987985" y="326503"/>
                  <a:pt x="985413" y="326598"/>
                </a:cubicBezTo>
                <a:cubicBezTo>
                  <a:pt x="980555" y="326789"/>
                  <a:pt x="975221" y="324884"/>
                  <a:pt x="971030" y="328503"/>
                </a:cubicBezTo>
                <a:lnTo>
                  <a:pt x="970363" y="328979"/>
                </a:lnTo>
                <a:cubicBezTo>
                  <a:pt x="968649" y="328694"/>
                  <a:pt x="962934" y="328789"/>
                  <a:pt x="957695" y="329075"/>
                </a:cubicBezTo>
                <a:lnTo>
                  <a:pt x="952933" y="329265"/>
                </a:lnTo>
                <a:lnTo>
                  <a:pt x="951123" y="329360"/>
                </a:lnTo>
                <a:cubicBezTo>
                  <a:pt x="949599" y="328979"/>
                  <a:pt x="947789" y="328313"/>
                  <a:pt x="947218" y="327837"/>
                </a:cubicBezTo>
                <a:cubicBezTo>
                  <a:pt x="946646" y="327360"/>
                  <a:pt x="943503" y="327837"/>
                  <a:pt x="941598" y="330027"/>
                </a:cubicBezTo>
                <a:cubicBezTo>
                  <a:pt x="939693" y="332123"/>
                  <a:pt x="931787" y="330027"/>
                  <a:pt x="931121" y="331456"/>
                </a:cubicBezTo>
                <a:lnTo>
                  <a:pt x="931502" y="331742"/>
                </a:lnTo>
                <a:cubicBezTo>
                  <a:pt x="933978" y="333361"/>
                  <a:pt x="936645" y="334885"/>
                  <a:pt x="939407" y="336219"/>
                </a:cubicBezTo>
                <a:cubicBezTo>
                  <a:pt x="939979" y="336504"/>
                  <a:pt x="941217" y="336028"/>
                  <a:pt x="942074" y="335742"/>
                </a:cubicBezTo>
                <a:lnTo>
                  <a:pt x="944455" y="334980"/>
                </a:lnTo>
                <a:cubicBezTo>
                  <a:pt x="946932" y="334123"/>
                  <a:pt x="949123" y="334028"/>
                  <a:pt x="949504" y="334790"/>
                </a:cubicBezTo>
                <a:cubicBezTo>
                  <a:pt x="949789" y="335552"/>
                  <a:pt x="951218" y="337171"/>
                  <a:pt x="952076" y="337171"/>
                </a:cubicBezTo>
                <a:lnTo>
                  <a:pt x="952456" y="337076"/>
                </a:lnTo>
                <a:lnTo>
                  <a:pt x="958457" y="335266"/>
                </a:lnTo>
                <a:cubicBezTo>
                  <a:pt x="965411" y="334980"/>
                  <a:pt x="971506" y="334123"/>
                  <a:pt x="972078" y="333266"/>
                </a:cubicBezTo>
                <a:lnTo>
                  <a:pt x="972745" y="332599"/>
                </a:lnTo>
                <a:cubicBezTo>
                  <a:pt x="973221" y="332123"/>
                  <a:pt x="974173" y="331361"/>
                  <a:pt x="974745" y="331456"/>
                </a:cubicBezTo>
                <a:cubicBezTo>
                  <a:pt x="976650" y="331742"/>
                  <a:pt x="979317" y="333266"/>
                  <a:pt x="980270" y="332694"/>
                </a:cubicBezTo>
                <a:lnTo>
                  <a:pt x="985413" y="329646"/>
                </a:lnTo>
                <a:lnTo>
                  <a:pt x="993749" y="329396"/>
                </a:lnTo>
                <a:lnTo>
                  <a:pt x="994271" y="329837"/>
                </a:lnTo>
                <a:cubicBezTo>
                  <a:pt x="993985" y="331695"/>
                  <a:pt x="994319" y="331885"/>
                  <a:pt x="995069" y="330695"/>
                </a:cubicBezTo>
                <a:lnTo>
                  <a:pt x="995375" y="330005"/>
                </a:lnTo>
                <a:lnTo>
                  <a:pt x="996748" y="332027"/>
                </a:lnTo>
                <a:cubicBezTo>
                  <a:pt x="997510" y="333171"/>
                  <a:pt x="1003415" y="333647"/>
                  <a:pt x="1004749" y="332599"/>
                </a:cubicBezTo>
                <a:lnTo>
                  <a:pt x="1008273" y="329646"/>
                </a:lnTo>
                <a:cubicBezTo>
                  <a:pt x="1011035" y="331361"/>
                  <a:pt x="1014560" y="332504"/>
                  <a:pt x="1016179" y="332408"/>
                </a:cubicBezTo>
                <a:cubicBezTo>
                  <a:pt x="1017798" y="332218"/>
                  <a:pt x="1022180" y="329075"/>
                  <a:pt x="1024656" y="330313"/>
                </a:cubicBezTo>
                <a:cubicBezTo>
                  <a:pt x="1027132" y="331551"/>
                  <a:pt x="1032086" y="336504"/>
                  <a:pt x="1033800" y="335933"/>
                </a:cubicBezTo>
                <a:cubicBezTo>
                  <a:pt x="1035514" y="335266"/>
                  <a:pt x="1033324" y="331456"/>
                  <a:pt x="1034753" y="330694"/>
                </a:cubicBezTo>
                <a:cubicBezTo>
                  <a:pt x="1036181" y="329932"/>
                  <a:pt x="1034657" y="326122"/>
                  <a:pt x="1027799" y="324122"/>
                </a:cubicBezTo>
                <a:lnTo>
                  <a:pt x="1021322" y="325836"/>
                </a:lnTo>
                <a:cubicBezTo>
                  <a:pt x="1019989" y="326217"/>
                  <a:pt x="1017893" y="326503"/>
                  <a:pt x="1017036" y="325931"/>
                </a:cubicBezTo>
                <a:cubicBezTo>
                  <a:pt x="1013226" y="323265"/>
                  <a:pt x="1008178" y="323836"/>
                  <a:pt x="1005035" y="324979"/>
                </a:cubicBezTo>
                <a:cubicBezTo>
                  <a:pt x="1002082" y="326027"/>
                  <a:pt x="1001224" y="326027"/>
                  <a:pt x="999320" y="324408"/>
                </a:cubicBezTo>
                <a:close/>
                <a:moveTo>
                  <a:pt x="1112000" y="322407"/>
                </a:moveTo>
                <a:cubicBezTo>
                  <a:pt x="1111333" y="322312"/>
                  <a:pt x="1110286" y="322598"/>
                  <a:pt x="1109810" y="322979"/>
                </a:cubicBezTo>
                <a:cubicBezTo>
                  <a:pt x="1107619" y="325074"/>
                  <a:pt x="1106095" y="323931"/>
                  <a:pt x="1103428" y="323169"/>
                </a:cubicBezTo>
                <a:cubicBezTo>
                  <a:pt x="1099808" y="322121"/>
                  <a:pt x="1094760" y="322026"/>
                  <a:pt x="1091712" y="323455"/>
                </a:cubicBezTo>
                <a:cubicBezTo>
                  <a:pt x="1089045" y="324693"/>
                  <a:pt x="1087235" y="320598"/>
                  <a:pt x="1084759" y="323931"/>
                </a:cubicBezTo>
                <a:cubicBezTo>
                  <a:pt x="1083806" y="325265"/>
                  <a:pt x="1078377" y="324312"/>
                  <a:pt x="1075043" y="324503"/>
                </a:cubicBezTo>
                <a:lnTo>
                  <a:pt x="1074377" y="324503"/>
                </a:lnTo>
                <a:cubicBezTo>
                  <a:pt x="1073996" y="324979"/>
                  <a:pt x="1073614" y="326122"/>
                  <a:pt x="1073614" y="327075"/>
                </a:cubicBezTo>
                <a:cubicBezTo>
                  <a:pt x="1073614" y="328027"/>
                  <a:pt x="1075996" y="330313"/>
                  <a:pt x="1078948" y="329360"/>
                </a:cubicBezTo>
                <a:lnTo>
                  <a:pt x="1081044" y="329646"/>
                </a:lnTo>
                <a:cubicBezTo>
                  <a:pt x="1083330" y="330027"/>
                  <a:pt x="1085235" y="332408"/>
                  <a:pt x="1087521" y="332599"/>
                </a:cubicBezTo>
                <a:cubicBezTo>
                  <a:pt x="1090569" y="332980"/>
                  <a:pt x="1093807" y="333361"/>
                  <a:pt x="1097141" y="331456"/>
                </a:cubicBezTo>
                <a:lnTo>
                  <a:pt x="1099237" y="330313"/>
                </a:lnTo>
                <a:cubicBezTo>
                  <a:pt x="1103047" y="330504"/>
                  <a:pt x="1108190" y="331266"/>
                  <a:pt x="1110762" y="331837"/>
                </a:cubicBezTo>
                <a:cubicBezTo>
                  <a:pt x="1113334" y="332408"/>
                  <a:pt x="1119239" y="329456"/>
                  <a:pt x="1119525" y="330789"/>
                </a:cubicBezTo>
                <a:cubicBezTo>
                  <a:pt x="1119811" y="332123"/>
                  <a:pt x="1123430" y="333361"/>
                  <a:pt x="1127050" y="330218"/>
                </a:cubicBezTo>
                <a:lnTo>
                  <a:pt x="1131812" y="330694"/>
                </a:lnTo>
                <a:lnTo>
                  <a:pt x="1135432" y="331075"/>
                </a:lnTo>
                <a:cubicBezTo>
                  <a:pt x="1139337" y="331932"/>
                  <a:pt x="1144385" y="332599"/>
                  <a:pt x="1146862" y="332504"/>
                </a:cubicBezTo>
                <a:lnTo>
                  <a:pt x="1147814" y="331551"/>
                </a:lnTo>
                <a:lnTo>
                  <a:pt x="1150005" y="329265"/>
                </a:lnTo>
                <a:cubicBezTo>
                  <a:pt x="1152101" y="325741"/>
                  <a:pt x="1152005" y="322883"/>
                  <a:pt x="1149719" y="322883"/>
                </a:cubicBezTo>
                <a:cubicBezTo>
                  <a:pt x="1147433" y="322883"/>
                  <a:pt x="1140575" y="322121"/>
                  <a:pt x="1137146" y="322883"/>
                </a:cubicBezTo>
                <a:lnTo>
                  <a:pt x="1134289" y="323931"/>
                </a:lnTo>
                <a:lnTo>
                  <a:pt x="1133908" y="324122"/>
                </a:lnTo>
                <a:cubicBezTo>
                  <a:pt x="1133146" y="323646"/>
                  <a:pt x="1129717" y="324408"/>
                  <a:pt x="1126288" y="325741"/>
                </a:cubicBezTo>
                <a:lnTo>
                  <a:pt x="1122478" y="324503"/>
                </a:lnTo>
                <a:cubicBezTo>
                  <a:pt x="1119144" y="323455"/>
                  <a:pt x="1115524" y="322979"/>
                  <a:pt x="1112000" y="322407"/>
                </a:cubicBezTo>
                <a:close/>
                <a:moveTo>
                  <a:pt x="1963440" y="321836"/>
                </a:moveTo>
                <a:lnTo>
                  <a:pt x="1960678" y="322407"/>
                </a:lnTo>
                <a:cubicBezTo>
                  <a:pt x="1958487" y="322883"/>
                  <a:pt x="1956677" y="324408"/>
                  <a:pt x="1954772" y="325646"/>
                </a:cubicBezTo>
                <a:cubicBezTo>
                  <a:pt x="1954391" y="325931"/>
                  <a:pt x="1954391" y="327265"/>
                  <a:pt x="1954867" y="327551"/>
                </a:cubicBezTo>
                <a:cubicBezTo>
                  <a:pt x="1955725" y="328122"/>
                  <a:pt x="1957439" y="328789"/>
                  <a:pt x="1958011" y="328503"/>
                </a:cubicBezTo>
                <a:cubicBezTo>
                  <a:pt x="1959725" y="327646"/>
                  <a:pt x="1961154" y="326312"/>
                  <a:pt x="1962773" y="325265"/>
                </a:cubicBezTo>
                <a:lnTo>
                  <a:pt x="1963154" y="324979"/>
                </a:lnTo>
                <a:cubicBezTo>
                  <a:pt x="1962869" y="325074"/>
                  <a:pt x="1963821" y="325931"/>
                  <a:pt x="1965155" y="326694"/>
                </a:cubicBezTo>
                <a:lnTo>
                  <a:pt x="1970561" y="327792"/>
                </a:lnTo>
                <a:lnTo>
                  <a:pt x="1970600" y="327835"/>
                </a:lnTo>
                <a:lnTo>
                  <a:pt x="1970489" y="327837"/>
                </a:lnTo>
                <a:lnTo>
                  <a:pt x="1970298" y="328694"/>
                </a:lnTo>
                <a:lnTo>
                  <a:pt x="1970012" y="330599"/>
                </a:lnTo>
                <a:cubicBezTo>
                  <a:pt x="1970584" y="332790"/>
                  <a:pt x="1972298" y="336314"/>
                  <a:pt x="1973822" y="338504"/>
                </a:cubicBezTo>
                <a:lnTo>
                  <a:pt x="1975537" y="340314"/>
                </a:lnTo>
                <a:cubicBezTo>
                  <a:pt x="1976203" y="340981"/>
                  <a:pt x="1977918" y="341457"/>
                  <a:pt x="1978775" y="341171"/>
                </a:cubicBezTo>
                <a:cubicBezTo>
                  <a:pt x="1981728" y="340219"/>
                  <a:pt x="1978585" y="339457"/>
                  <a:pt x="1978490" y="338504"/>
                </a:cubicBezTo>
                <a:lnTo>
                  <a:pt x="1978204" y="336695"/>
                </a:lnTo>
                <a:cubicBezTo>
                  <a:pt x="1978299" y="333361"/>
                  <a:pt x="1980109" y="337076"/>
                  <a:pt x="1976489" y="334314"/>
                </a:cubicBezTo>
                <a:lnTo>
                  <a:pt x="1970600" y="327835"/>
                </a:lnTo>
                <a:lnTo>
                  <a:pt x="1970764" y="327833"/>
                </a:lnTo>
                <a:lnTo>
                  <a:pt x="1978407" y="329384"/>
                </a:lnTo>
                <a:cubicBezTo>
                  <a:pt x="1984467" y="330313"/>
                  <a:pt x="1990063" y="330837"/>
                  <a:pt x="1988872" y="329646"/>
                </a:cubicBezTo>
                <a:lnTo>
                  <a:pt x="1986110" y="328789"/>
                </a:lnTo>
                <a:lnTo>
                  <a:pt x="1982395" y="327646"/>
                </a:lnTo>
                <a:lnTo>
                  <a:pt x="1970764" y="327833"/>
                </a:lnTo>
                <a:lnTo>
                  <a:pt x="1970561" y="327792"/>
                </a:lnTo>
                <a:lnTo>
                  <a:pt x="1969822" y="326979"/>
                </a:lnTo>
                <a:cubicBezTo>
                  <a:pt x="1969822" y="325646"/>
                  <a:pt x="1966964" y="322026"/>
                  <a:pt x="1963440" y="321836"/>
                </a:cubicBezTo>
                <a:close/>
                <a:moveTo>
                  <a:pt x="1214870" y="314883"/>
                </a:moveTo>
                <a:cubicBezTo>
                  <a:pt x="1214299" y="314025"/>
                  <a:pt x="1210013" y="315740"/>
                  <a:pt x="1208584" y="317645"/>
                </a:cubicBezTo>
                <a:cubicBezTo>
                  <a:pt x="1207155" y="319645"/>
                  <a:pt x="1199440" y="319264"/>
                  <a:pt x="1200011" y="318692"/>
                </a:cubicBezTo>
                <a:cubicBezTo>
                  <a:pt x="1200583" y="318121"/>
                  <a:pt x="1200011" y="316787"/>
                  <a:pt x="1197535" y="316502"/>
                </a:cubicBezTo>
                <a:cubicBezTo>
                  <a:pt x="1195058" y="316311"/>
                  <a:pt x="1189820" y="320693"/>
                  <a:pt x="1187248" y="322217"/>
                </a:cubicBezTo>
                <a:lnTo>
                  <a:pt x="1184390" y="321455"/>
                </a:lnTo>
                <a:lnTo>
                  <a:pt x="1180866" y="320502"/>
                </a:lnTo>
                <a:cubicBezTo>
                  <a:pt x="1176580" y="319359"/>
                  <a:pt x="1175627" y="320026"/>
                  <a:pt x="1178675" y="321931"/>
                </a:cubicBezTo>
                <a:lnTo>
                  <a:pt x="1178485" y="323169"/>
                </a:lnTo>
                <a:lnTo>
                  <a:pt x="1177437" y="329360"/>
                </a:lnTo>
                <a:cubicBezTo>
                  <a:pt x="1182866" y="330408"/>
                  <a:pt x="1187819" y="330408"/>
                  <a:pt x="1188391" y="329456"/>
                </a:cubicBezTo>
                <a:cubicBezTo>
                  <a:pt x="1188962" y="328503"/>
                  <a:pt x="1191820" y="326312"/>
                  <a:pt x="1193439" y="327075"/>
                </a:cubicBezTo>
                <a:lnTo>
                  <a:pt x="1194773" y="327741"/>
                </a:lnTo>
                <a:cubicBezTo>
                  <a:pt x="1199059" y="329932"/>
                  <a:pt x="1202964" y="329551"/>
                  <a:pt x="1207250" y="327360"/>
                </a:cubicBezTo>
                <a:lnTo>
                  <a:pt x="1211918" y="324979"/>
                </a:lnTo>
                <a:cubicBezTo>
                  <a:pt x="1209441" y="322693"/>
                  <a:pt x="1207631" y="320598"/>
                  <a:pt x="1207727" y="320502"/>
                </a:cubicBezTo>
                <a:cubicBezTo>
                  <a:pt x="1207917" y="320407"/>
                  <a:pt x="1212203" y="320979"/>
                  <a:pt x="1216394" y="322598"/>
                </a:cubicBezTo>
                <a:lnTo>
                  <a:pt x="1220299" y="324122"/>
                </a:lnTo>
                <a:cubicBezTo>
                  <a:pt x="1221062" y="324408"/>
                  <a:pt x="1222205" y="324693"/>
                  <a:pt x="1222300" y="325074"/>
                </a:cubicBezTo>
                <a:cubicBezTo>
                  <a:pt x="1222681" y="326789"/>
                  <a:pt x="1222490" y="328503"/>
                  <a:pt x="1225633" y="328408"/>
                </a:cubicBezTo>
                <a:lnTo>
                  <a:pt x="1228396" y="328313"/>
                </a:lnTo>
                <a:cubicBezTo>
                  <a:pt x="1229444" y="326598"/>
                  <a:pt x="1231158" y="325169"/>
                  <a:pt x="1232111" y="325169"/>
                </a:cubicBezTo>
                <a:lnTo>
                  <a:pt x="1232968" y="325265"/>
                </a:lnTo>
                <a:lnTo>
                  <a:pt x="1236111" y="325646"/>
                </a:lnTo>
                <a:cubicBezTo>
                  <a:pt x="1239921" y="326408"/>
                  <a:pt x="1242969" y="322312"/>
                  <a:pt x="1242969" y="320788"/>
                </a:cubicBezTo>
                <a:cubicBezTo>
                  <a:pt x="1242969" y="319169"/>
                  <a:pt x="1240016" y="319073"/>
                  <a:pt x="1236397" y="320598"/>
                </a:cubicBezTo>
                <a:lnTo>
                  <a:pt x="1232968" y="317550"/>
                </a:lnTo>
                <a:lnTo>
                  <a:pt x="1230491" y="315359"/>
                </a:lnTo>
                <a:cubicBezTo>
                  <a:pt x="1227539" y="316692"/>
                  <a:pt x="1224395" y="318502"/>
                  <a:pt x="1223538" y="319359"/>
                </a:cubicBezTo>
                <a:cubicBezTo>
                  <a:pt x="1222586" y="320217"/>
                  <a:pt x="1217156" y="316978"/>
                  <a:pt x="1216680" y="316787"/>
                </a:cubicBezTo>
                <a:cubicBezTo>
                  <a:pt x="1216299" y="316502"/>
                  <a:pt x="1215442" y="315740"/>
                  <a:pt x="1214870" y="314883"/>
                </a:cubicBezTo>
                <a:close/>
                <a:moveTo>
                  <a:pt x="1267163" y="313930"/>
                </a:moveTo>
                <a:cubicBezTo>
                  <a:pt x="1265448" y="313835"/>
                  <a:pt x="1263448" y="313454"/>
                  <a:pt x="1262114" y="314025"/>
                </a:cubicBezTo>
                <a:lnTo>
                  <a:pt x="1260305" y="314692"/>
                </a:lnTo>
                <a:cubicBezTo>
                  <a:pt x="1258590" y="316121"/>
                  <a:pt x="1255732" y="316787"/>
                  <a:pt x="1253828" y="316121"/>
                </a:cubicBezTo>
                <a:cubicBezTo>
                  <a:pt x="1252018" y="315454"/>
                  <a:pt x="1248398" y="315454"/>
                  <a:pt x="1250875" y="317740"/>
                </a:cubicBezTo>
                <a:cubicBezTo>
                  <a:pt x="1253447" y="320121"/>
                  <a:pt x="1255161" y="328313"/>
                  <a:pt x="1256114" y="328694"/>
                </a:cubicBezTo>
                <a:lnTo>
                  <a:pt x="1256590" y="328408"/>
                </a:lnTo>
                <a:lnTo>
                  <a:pt x="1261162" y="326027"/>
                </a:lnTo>
                <a:cubicBezTo>
                  <a:pt x="1267163" y="325169"/>
                  <a:pt x="1271258" y="323550"/>
                  <a:pt x="1270306" y="322598"/>
                </a:cubicBezTo>
                <a:cubicBezTo>
                  <a:pt x="1269353" y="321645"/>
                  <a:pt x="1268782" y="318216"/>
                  <a:pt x="1271163" y="317169"/>
                </a:cubicBezTo>
                <a:lnTo>
                  <a:pt x="1271449" y="316121"/>
                </a:lnTo>
                <a:cubicBezTo>
                  <a:pt x="1272115" y="313358"/>
                  <a:pt x="1269163" y="314025"/>
                  <a:pt x="1267163" y="313930"/>
                </a:cubicBezTo>
                <a:close/>
                <a:moveTo>
                  <a:pt x="1433388" y="312817"/>
                </a:moveTo>
                <a:lnTo>
                  <a:pt x="1435893" y="314391"/>
                </a:lnTo>
                <a:lnTo>
                  <a:pt x="1432613" y="313806"/>
                </a:lnTo>
                <a:close/>
                <a:moveTo>
                  <a:pt x="1424135" y="308881"/>
                </a:moveTo>
                <a:cubicBezTo>
                  <a:pt x="1425469" y="309072"/>
                  <a:pt x="1429374" y="310025"/>
                  <a:pt x="1429850" y="310310"/>
                </a:cubicBezTo>
                <a:cubicBezTo>
                  <a:pt x="1430231" y="310787"/>
                  <a:pt x="1430231" y="312787"/>
                  <a:pt x="1429755" y="313168"/>
                </a:cubicBezTo>
                <a:cubicBezTo>
                  <a:pt x="1429279" y="313549"/>
                  <a:pt x="1428136" y="313739"/>
                  <a:pt x="1427278" y="313549"/>
                </a:cubicBezTo>
                <a:lnTo>
                  <a:pt x="1426802" y="313168"/>
                </a:lnTo>
                <a:lnTo>
                  <a:pt x="1422325" y="309644"/>
                </a:lnTo>
                <a:cubicBezTo>
                  <a:pt x="1421183" y="313454"/>
                  <a:pt x="1418706" y="315644"/>
                  <a:pt x="1416801" y="314597"/>
                </a:cubicBezTo>
                <a:cubicBezTo>
                  <a:pt x="1414896" y="313549"/>
                  <a:pt x="1414610" y="309263"/>
                  <a:pt x="1416039" y="310215"/>
                </a:cubicBezTo>
                <a:cubicBezTo>
                  <a:pt x="1417468" y="311168"/>
                  <a:pt x="1422802" y="308691"/>
                  <a:pt x="1424135" y="308881"/>
                </a:cubicBezTo>
                <a:close/>
                <a:moveTo>
                  <a:pt x="1368889" y="307453"/>
                </a:moveTo>
                <a:cubicBezTo>
                  <a:pt x="1370604" y="309167"/>
                  <a:pt x="1370890" y="311263"/>
                  <a:pt x="1369461" y="312216"/>
                </a:cubicBezTo>
                <a:cubicBezTo>
                  <a:pt x="1368032" y="313168"/>
                  <a:pt x="1363651" y="312977"/>
                  <a:pt x="1360222" y="312120"/>
                </a:cubicBezTo>
                <a:lnTo>
                  <a:pt x="1357079" y="311549"/>
                </a:lnTo>
                <a:lnTo>
                  <a:pt x="1354316" y="310977"/>
                </a:lnTo>
                <a:cubicBezTo>
                  <a:pt x="1351745" y="309263"/>
                  <a:pt x="1350316" y="310501"/>
                  <a:pt x="1351173" y="313740"/>
                </a:cubicBezTo>
                <a:lnTo>
                  <a:pt x="1346030" y="313549"/>
                </a:lnTo>
                <a:lnTo>
                  <a:pt x="1344887" y="313549"/>
                </a:lnTo>
                <a:cubicBezTo>
                  <a:pt x="1343553" y="311358"/>
                  <a:pt x="1341267" y="310596"/>
                  <a:pt x="1339838" y="311739"/>
                </a:cubicBezTo>
                <a:cubicBezTo>
                  <a:pt x="1338410" y="312882"/>
                  <a:pt x="1334028" y="315454"/>
                  <a:pt x="1333647" y="314502"/>
                </a:cubicBezTo>
                <a:cubicBezTo>
                  <a:pt x="1333266" y="313549"/>
                  <a:pt x="1330789" y="312501"/>
                  <a:pt x="1328694" y="313644"/>
                </a:cubicBezTo>
                <a:cubicBezTo>
                  <a:pt x="1326598" y="314787"/>
                  <a:pt x="1321169" y="317073"/>
                  <a:pt x="1320788" y="316406"/>
                </a:cubicBezTo>
                <a:cubicBezTo>
                  <a:pt x="1320503" y="315740"/>
                  <a:pt x="1319169" y="314121"/>
                  <a:pt x="1318502" y="314502"/>
                </a:cubicBezTo>
                <a:cubicBezTo>
                  <a:pt x="1317836" y="314883"/>
                  <a:pt x="1315740" y="314883"/>
                  <a:pt x="1315549" y="313644"/>
                </a:cubicBezTo>
                <a:cubicBezTo>
                  <a:pt x="1315264" y="312406"/>
                  <a:pt x="1315169" y="312787"/>
                  <a:pt x="1315740" y="316311"/>
                </a:cubicBezTo>
                <a:lnTo>
                  <a:pt x="1309358" y="312406"/>
                </a:lnTo>
                <a:cubicBezTo>
                  <a:pt x="1307168" y="311073"/>
                  <a:pt x="1302786" y="311549"/>
                  <a:pt x="1299452" y="311930"/>
                </a:cubicBezTo>
                <a:lnTo>
                  <a:pt x="1297833" y="312120"/>
                </a:lnTo>
                <a:cubicBezTo>
                  <a:pt x="1296309" y="313740"/>
                  <a:pt x="1294404" y="316502"/>
                  <a:pt x="1293547" y="318216"/>
                </a:cubicBezTo>
                <a:lnTo>
                  <a:pt x="1292404" y="317931"/>
                </a:lnTo>
                <a:cubicBezTo>
                  <a:pt x="1289356" y="317264"/>
                  <a:pt x="1286784" y="315359"/>
                  <a:pt x="1283164" y="315740"/>
                </a:cubicBezTo>
                <a:lnTo>
                  <a:pt x="1282593" y="315835"/>
                </a:lnTo>
                <a:cubicBezTo>
                  <a:pt x="1281450" y="313454"/>
                  <a:pt x="1279831" y="312311"/>
                  <a:pt x="1279069" y="313358"/>
                </a:cubicBezTo>
                <a:cubicBezTo>
                  <a:pt x="1278307" y="314406"/>
                  <a:pt x="1282403" y="319264"/>
                  <a:pt x="1290404" y="321455"/>
                </a:cubicBezTo>
                <a:lnTo>
                  <a:pt x="1297452" y="322026"/>
                </a:lnTo>
                <a:lnTo>
                  <a:pt x="1299929" y="322217"/>
                </a:lnTo>
                <a:cubicBezTo>
                  <a:pt x="1303072" y="322312"/>
                  <a:pt x="1308025" y="322312"/>
                  <a:pt x="1311073" y="322217"/>
                </a:cubicBezTo>
                <a:lnTo>
                  <a:pt x="1313835" y="322312"/>
                </a:lnTo>
                <a:cubicBezTo>
                  <a:pt x="1316216" y="322312"/>
                  <a:pt x="1318598" y="321741"/>
                  <a:pt x="1320979" y="321169"/>
                </a:cubicBezTo>
                <a:cubicBezTo>
                  <a:pt x="1324789" y="320312"/>
                  <a:pt x="1334123" y="320121"/>
                  <a:pt x="1338981" y="320217"/>
                </a:cubicBezTo>
                <a:lnTo>
                  <a:pt x="1344982" y="320312"/>
                </a:lnTo>
                <a:cubicBezTo>
                  <a:pt x="1350602" y="318121"/>
                  <a:pt x="1355269" y="319454"/>
                  <a:pt x="1355269" y="323169"/>
                </a:cubicBezTo>
                <a:lnTo>
                  <a:pt x="1360793" y="318502"/>
                </a:lnTo>
                <a:lnTo>
                  <a:pt x="1361270" y="318121"/>
                </a:lnTo>
                <a:cubicBezTo>
                  <a:pt x="1364127" y="319645"/>
                  <a:pt x="1367747" y="320883"/>
                  <a:pt x="1369175" y="320788"/>
                </a:cubicBezTo>
                <a:cubicBezTo>
                  <a:pt x="1370604" y="320693"/>
                  <a:pt x="1376319" y="320407"/>
                  <a:pt x="1379367" y="318312"/>
                </a:cubicBezTo>
                <a:lnTo>
                  <a:pt x="1383272" y="318216"/>
                </a:lnTo>
                <a:lnTo>
                  <a:pt x="1384320" y="318026"/>
                </a:lnTo>
                <a:cubicBezTo>
                  <a:pt x="1386225" y="317931"/>
                  <a:pt x="1387178" y="316883"/>
                  <a:pt x="1386415" y="315740"/>
                </a:cubicBezTo>
                <a:cubicBezTo>
                  <a:pt x="1385654" y="314597"/>
                  <a:pt x="1382701" y="312501"/>
                  <a:pt x="1381272" y="313168"/>
                </a:cubicBezTo>
                <a:cubicBezTo>
                  <a:pt x="1379748" y="313835"/>
                  <a:pt x="1376795" y="308977"/>
                  <a:pt x="1375843" y="307548"/>
                </a:cubicBezTo>
                <a:lnTo>
                  <a:pt x="1373462" y="307548"/>
                </a:lnTo>
                <a:close/>
                <a:moveTo>
                  <a:pt x="1718172" y="306882"/>
                </a:moveTo>
                <a:cubicBezTo>
                  <a:pt x="1720744" y="306501"/>
                  <a:pt x="1728078" y="306596"/>
                  <a:pt x="1727126" y="308596"/>
                </a:cubicBezTo>
                <a:lnTo>
                  <a:pt x="1726649" y="309644"/>
                </a:lnTo>
                <a:cubicBezTo>
                  <a:pt x="1721696" y="311930"/>
                  <a:pt x="1717410" y="312787"/>
                  <a:pt x="1717124" y="311454"/>
                </a:cubicBezTo>
                <a:cubicBezTo>
                  <a:pt x="1716838" y="310120"/>
                  <a:pt x="1710171" y="310692"/>
                  <a:pt x="1709790" y="310025"/>
                </a:cubicBezTo>
                <a:lnTo>
                  <a:pt x="1709981" y="309453"/>
                </a:lnTo>
                <a:lnTo>
                  <a:pt x="1710361" y="308025"/>
                </a:lnTo>
                <a:cubicBezTo>
                  <a:pt x="1712171" y="307739"/>
                  <a:pt x="1715600" y="307167"/>
                  <a:pt x="1718172" y="306882"/>
                </a:cubicBezTo>
                <a:close/>
                <a:moveTo>
                  <a:pt x="1657021" y="305739"/>
                </a:moveTo>
                <a:cubicBezTo>
                  <a:pt x="1659974" y="305929"/>
                  <a:pt x="1664641" y="307644"/>
                  <a:pt x="1667498" y="309454"/>
                </a:cubicBezTo>
                <a:lnTo>
                  <a:pt x="1668165" y="311359"/>
                </a:lnTo>
                <a:lnTo>
                  <a:pt x="1668737" y="312597"/>
                </a:lnTo>
                <a:cubicBezTo>
                  <a:pt x="1666260" y="314883"/>
                  <a:pt x="1663307" y="314121"/>
                  <a:pt x="1662260" y="310882"/>
                </a:cubicBezTo>
                <a:lnTo>
                  <a:pt x="1660736" y="308692"/>
                </a:lnTo>
                <a:cubicBezTo>
                  <a:pt x="1659497" y="306882"/>
                  <a:pt x="1657402" y="307358"/>
                  <a:pt x="1655497" y="308692"/>
                </a:cubicBezTo>
                <a:lnTo>
                  <a:pt x="1655116" y="308977"/>
                </a:lnTo>
                <a:cubicBezTo>
                  <a:pt x="1653973" y="308596"/>
                  <a:pt x="1653402" y="307168"/>
                  <a:pt x="1653782" y="305834"/>
                </a:cubicBezTo>
                <a:lnTo>
                  <a:pt x="1654163" y="305834"/>
                </a:lnTo>
                <a:close/>
                <a:moveTo>
                  <a:pt x="1480368" y="305096"/>
                </a:moveTo>
                <a:cubicBezTo>
                  <a:pt x="1478880" y="305191"/>
                  <a:pt x="1477046" y="306072"/>
                  <a:pt x="1475379" y="306310"/>
                </a:cubicBezTo>
                <a:lnTo>
                  <a:pt x="1473950" y="306500"/>
                </a:lnTo>
                <a:cubicBezTo>
                  <a:pt x="1472140" y="306215"/>
                  <a:pt x="1470712" y="307644"/>
                  <a:pt x="1470712" y="309834"/>
                </a:cubicBezTo>
                <a:cubicBezTo>
                  <a:pt x="1470712" y="312025"/>
                  <a:pt x="1474712" y="316597"/>
                  <a:pt x="1479570" y="314978"/>
                </a:cubicBezTo>
                <a:lnTo>
                  <a:pt x="1481094" y="316121"/>
                </a:lnTo>
                <a:lnTo>
                  <a:pt x="1486809" y="320312"/>
                </a:lnTo>
                <a:cubicBezTo>
                  <a:pt x="1492048" y="317454"/>
                  <a:pt x="1495477" y="312977"/>
                  <a:pt x="1494524" y="310310"/>
                </a:cubicBezTo>
                <a:cubicBezTo>
                  <a:pt x="1493572" y="307644"/>
                  <a:pt x="1484237" y="309358"/>
                  <a:pt x="1483285" y="308977"/>
                </a:cubicBezTo>
                <a:lnTo>
                  <a:pt x="1483285" y="308596"/>
                </a:lnTo>
                <a:cubicBezTo>
                  <a:pt x="1482999" y="305691"/>
                  <a:pt x="1481856" y="305000"/>
                  <a:pt x="1480368" y="305096"/>
                </a:cubicBezTo>
                <a:close/>
                <a:moveTo>
                  <a:pt x="1687787" y="305072"/>
                </a:moveTo>
                <a:cubicBezTo>
                  <a:pt x="1692549" y="303929"/>
                  <a:pt x="1696550" y="303929"/>
                  <a:pt x="1696645" y="305072"/>
                </a:cubicBezTo>
                <a:cubicBezTo>
                  <a:pt x="1696740" y="306215"/>
                  <a:pt x="1693788" y="310216"/>
                  <a:pt x="1689597" y="310787"/>
                </a:cubicBezTo>
                <a:lnTo>
                  <a:pt x="1688168" y="309644"/>
                </a:lnTo>
                <a:lnTo>
                  <a:pt x="1683405" y="305548"/>
                </a:lnTo>
                <a:cubicBezTo>
                  <a:pt x="1681500" y="308882"/>
                  <a:pt x="1678643" y="310882"/>
                  <a:pt x="1677024" y="309930"/>
                </a:cubicBezTo>
                <a:cubicBezTo>
                  <a:pt x="1675405" y="309073"/>
                  <a:pt x="1673690" y="305644"/>
                  <a:pt x="1679786" y="305834"/>
                </a:cubicBezTo>
                <a:lnTo>
                  <a:pt x="1683881" y="305453"/>
                </a:lnTo>
                <a:close/>
                <a:moveTo>
                  <a:pt x="1627779" y="304596"/>
                </a:moveTo>
                <a:cubicBezTo>
                  <a:pt x="1629970" y="306310"/>
                  <a:pt x="1627684" y="312787"/>
                  <a:pt x="1625493" y="312216"/>
                </a:cubicBezTo>
                <a:lnTo>
                  <a:pt x="1623398" y="311930"/>
                </a:lnTo>
                <a:lnTo>
                  <a:pt x="1621492" y="311644"/>
                </a:lnTo>
                <a:cubicBezTo>
                  <a:pt x="1617968" y="311740"/>
                  <a:pt x="1616445" y="310216"/>
                  <a:pt x="1618064" y="308311"/>
                </a:cubicBezTo>
                <a:cubicBezTo>
                  <a:pt x="1619683" y="306310"/>
                  <a:pt x="1625588" y="302977"/>
                  <a:pt x="1627779" y="304596"/>
                </a:cubicBezTo>
                <a:close/>
                <a:moveTo>
                  <a:pt x="1593394" y="304405"/>
                </a:moveTo>
                <a:lnTo>
                  <a:pt x="1594156" y="304786"/>
                </a:lnTo>
                <a:lnTo>
                  <a:pt x="1597966" y="306786"/>
                </a:lnTo>
                <a:cubicBezTo>
                  <a:pt x="1596823" y="310406"/>
                  <a:pt x="1595299" y="312406"/>
                  <a:pt x="1594632" y="311168"/>
                </a:cubicBezTo>
                <a:cubicBezTo>
                  <a:pt x="1593966" y="309930"/>
                  <a:pt x="1590822" y="307739"/>
                  <a:pt x="1588822" y="308596"/>
                </a:cubicBezTo>
                <a:cubicBezTo>
                  <a:pt x="1586917" y="309358"/>
                  <a:pt x="1583297" y="310406"/>
                  <a:pt x="1585393" y="308977"/>
                </a:cubicBezTo>
                <a:cubicBezTo>
                  <a:pt x="1587488" y="307548"/>
                  <a:pt x="1586155" y="303262"/>
                  <a:pt x="1586155" y="304786"/>
                </a:cubicBezTo>
                <a:cubicBezTo>
                  <a:pt x="1586155" y="306310"/>
                  <a:pt x="1592346" y="304405"/>
                  <a:pt x="1593394" y="304405"/>
                </a:cubicBezTo>
                <a:close/>
                <a:moveTo>
                  <a:pt x="1422801" y="303452"/>
                </a:moveTo>
                <a:cubicBezTo>
                  <a:pt x="1420991" y="306310"/>
                  <a:pt x="1418324" y="303548"/>
                  <a:pt x="1416229" y="304215"/>
                </a:cubicBezTo>
                <a:cubicBezTo>
                  <a:pt x="1413657" y="304977"/>
                  <a:pt x="1408799" y="305643"/>
                  <a:pt x="1408704" y="306405"/>
                </a:cubicBezTo>
                <a:cubicBezTo>
                  <a:pt x="1408514" y="311263"/>
                  <a:pt x="1403846" y="308882"/>
                  <a:pt x="1401370" y="310025"/>
                </a:cubicBezTo>
                <a:cubicBezTo>
                  <a:pt x="1400798" y="310310"/>
                  <a:pt x="1400513" y="311168"/>
                  <a:pt x="1400417" y="311739"/>
                </a:cubicBezTo>
                <a:cubicBezTo>
                  <a:pt x="1399560" y="315073"/>
                  <a:pt x="1397369" y="314311"/>
                  <a:pt x="1395179" y="312787"/>
                </a:cubicBezTo>
                <a:lnTo>
                  <a:pt x="1393845" y="311835"/>
                </a:lnTo>
                <a:cubicBezTo>
                  <a:pt x="1392512" y="310692"/>
                  <a:pt x="1389845" y="310787"/>
                  <a:pt x="1387939" y="312025"/>
                </a:cubicBezTo>
                <a:lnTo>
                  <a:pt x="1388130" y="312596"/>
                </a:lnTo>
                <a:lnTo>
                  <a:pt x="1388606" y="314406"/>
                </a:lnTo>
                <a:cubicBezTo>
                  <a:pt x="1389845" y="316121"/>
                  <a:pt x="1393750" y="318978"/>
                  <a:pt x="1397083" y="320598"/>
                </a:cubicBezTo>
                <a:lnTo>
                  <a:pt x="1399655" y="320026"/>
                </a:lnTo>
                <a:lnTo>
                  <a:pt x="1404227" y="319073"/>
                </a:lnTo>
                <a:cubicBezTo>
                  <a:pt x="1408799" y="316692"/>
                  <a:pt x="1413466" y="316502"/>
                  <a:pt x="1414514" y="318692"/>
                </a:cubicBezTo>
                <a:lnTo>
                  <a:pt x="1416610" y="319550"/>
                </a:lnTo>
                <a:cubicBezTo>
                  <a:pt x="1418515" y="320217"/>
                  <a:pt x="1421563" y="318692"/>
                  <a:pt x="1424135" y="318216"/>
                </a:cubicBezTo>
                <a:cubicBezTo>
                  <a:pt x="1424897" y="318121"/>
                  <a:pt x="1425849" y="318312"/>
                  <a:pt x="1426706" y="318216"/>
                </a:cubicBezTo>
                <a:lnTo>
                  <a:pt x="1429945" y="317645"/>
                </a:lnTo>
                <a:cubicBezTo>
                  <a:pt x="1429278" y="315644"/>
                  <a:pt x="1429088" y="313644"/>
                  <a:pt x="1429564" y="313263"/>
                </a:cubicBezTo>
                <a:lnTo>
                  <a:pt x="1432613" y="313806"/>
                </a:lnTo>
                <a:lnTo>
                  <a:pt x="1432516" y="313930"/>
                </a:lnTo>
                <a:cubicBezTo>
                  <a:pt x="1431183" y="315073"/>
                  <a:pt x="1434993" y="320217"/>
                  <a:pt x="1437470" y="322217"/>
                </a:cubicBezTo>
                <a:lnTo>
                  <a:pt x="1438994" y="318121"/>
                </a:lnTo>
                <a:lnTo>
                  <a:pt x="1439184" y="317550"/>
                </a:lnTo>
                <a:cubicBezTo>
                  <a:pt x="1440422" y="316978"/>
                  <a:pt x="1441661" y="317931"/>
                  <a:pt x="1438041" y="315740"/>
                </a:cubicBezTo>
                <a:lnTo>
                  <a:pt x="1435893" y="314391"/>
                </a:lnTo>
                <a:lnTo>
                  <a:pt x="1443399" y="315728"/>
                </a:lnTo>
                <a:cubicBezTo>
                  <a:pt x="1450424" y="317097"/>
                  <a:pt x="1457901" y="318550"/>
                  <a:pt x="1459948" y="318692"/>
                </a:cubicBezTo>
                <a:lnTo>
                  <a:pt x="1463092" y="317931"/>
                </a:lnTo>
                <a:lnTo>
                  <a:pt x="1464902" y="317550"/>
                </a:lnTo>
                <a:cubicBezTo>
                  <a:pt x="1466140" y="315359"/>
                  <a:pt x="1466235" y="312406"/>
                  <a:pt x="1465282" y="310977"/>
                </a:cubicBezTo>
                <a:cubicBezTo>
                  <a:pt x="1464330" y="309548"/>
                  <a:pt x="1459091" y="309548"/>
                  <a:pt x="1456710" y="308787"/>
                </a:cubicBezTo>
                <a:cubicBezTo>
                  <a:pt x="1454329" y="308025"/>
                  <a:pt x="1445566" y="312406"/>
                  <a:pt x="1440327" y="312882"/>
                </a:cubicBezTo>
                <a:lnTo>
                  <a:pt x="1438803" y="307548"/>
                </a:lnTo>
                <a:cubicBezTo>
                  <a:pt x="1438613" y="306786"/>
                  <a:pt x="1436231" y="305548"/>
                  <a:pt x="1435469" y="305739"/>
                </a:cubicBezTo>
                <a:cubicBezTo>
                  <a:pt x="1432516" y="306691"/>
                  <a:pt x="1435660" y="307453"/>
                  <a:pt x="1435755" y="308406"/>
                </a:cubicBezTo>
                <a:lnTo>
                  <a:pt x="1435946" y="309548"/>
                </a:lnTo>
                <a:lnTo>
                  <a:pt x="1433388" y="312817"/>
                </a:lnTo>
                <a:lnTo>
                  <a:pt x="1430612" y="311073"/>
                </a:lnTo>
                <a:cubicBezTo>
                  <a:pt x="1430135" y="310692"/>
                  <a:pt x="1428706" y="308501"/>
                  <a:pt x="1428516" y="306977"/>
                </a:cubicBezTo>
                <a:lnTo>
                  <a:pt x="1427849" y="305834"/>
                </a:lnTo>
                <a:cubicBezTo>
                  <a:pt x="1427373" y="304977"/>
                  <a:pt x="1426230" y="304215"/>
                  <a:pt x="1425182" y="303643"/>
                </a:cubicBezTo>
                <a:cubicBezTo>
                  <a:pt x="1424611" y="303357"/>
                  <a:pt x="1422991" y="303262"/>
                  <a:pt x="1422801" y="303452"/>
                </a:cubicBezTo>
                <a:close/>
                <a:moveTo>
                  <a:pt x="37104" y="250112"/>
                </a:moveTo>
                <a:cubicBezTo>
                  <a:pt x="36152" y="249065"/>
                  <a:pt x="33675" y="249255"/>
                  <a:pt x="31579" y="250398"/>
                </a:cubicBezTo>
                <a:cubicBezTo>
                  <a:pt x="29484" y="251541"/>
                  <a:pt x="26150" y="255446"/>
                  <a:pt x="28341" y="256971"/>
                </a:cubicBezTo>
                <a:lnTo>
                  <a:pt x="30151" y="256875"/>
                </a:lnTo>
                <a:lnTo>
                  <a:pt x="33389" y="256589"/>
                </a:lnTo>
                <a:cubicBezTo>
                  <a:pt x="37295" y="255066"/>
                  <a:pt x="38056" y="251065"/>
                  <a:pt x="37104" y="250112"/>
                </a:cubicBezTo>
                <a:close/>
                <a:moveTo>
                  <a:pt x="1785703" y="154767"/>
                </a:moveTo>
                <a:cubicBezTo>
                  <a:pt x="1783799" y="154577"/>
                  <a:pt x="1781512" y="156387"/>
                  <a:pt x="1779703" y="157720"/>
                </a:cubicBezTo>
                <a:cubicBezTo>
                  <a:pt x="1779226" y="158006"/>
                  <a:pt x="1779893" y="160292"/>
                  <a:pt x="1780275" y="160292"/>
                </a:cubicBezTo>
                <a:lnTo>
                  <a:pt x="1781703" y="160387"/>
                </a:lnTo>
                <a:cubicBezTo>
                  <a:pt x="1783322" y="160006"/>
                  <a:pt x="1784846" y="160482"/>
                  <a:pt x="1785037" y="161339"/>
                </a:cubicBezTo>
                <a:cubicBezTo>
                  <a:pt x="1785323" y="162292"/>
                  <a:pt x="1790752" y="160863"/>
                  <a:pt x="1791609" y="160006"/>
                </a:cubicBezTo>
                <a:cubicBezTo>
                  <a:pt x="1792466" y="159149"/>
                  <a:pt x="1790847" y="156863"/>
                  <a:pt x="1788085" y="154958"/>
                </a:cubicBezTo>
                <a:close/>
                <a:moveTo>
                  <a:pt x="1802182" y="149814"/>
                </a:moveTo>
                <a:lnTo>
                  <a:pt x="1798276" y="150862"/>
                </a:lnTo>
                <a:lnTo>
                  <a:pt x="1792847" y="152291"/>
                </a:lnTo>
                <a:cubicBezTo>
                  <a:pt x="1795419" y="154862"/>
                  <a:pt x="1797133" y="157529"/>
                  <a:pt x="1796753" y="158006"/>
                </a:cubicBezTo>
                <a:cubicBezTo>
                  <a:pt x="1796372" y="158577"/>
                  <a:pt x="1798181" y="161244"/>
                  <a:pt x="1801706" y="162959"/>
                </a:cubicBezTo>
                <a:lnTo>
                  <a:pt x="1804182" y="162483"/>
                </a:lnTo>
                <a:lnTo>
                  <a:pt x="1807230" y="161911"/>
                </a:lnTo>
                <a:cubicBezTo>
                  <a:pt x="1810945" y="158958"/>
                  <a:pt x="1813326" y="156006"/>
                  <a:pt x="1812374" y="155244"/>
                </a:cubicBezTo>
                <a:cubicBezTo>
                  <a:pt x="1811421" y="154481"/>
                  <a:pt x="1806182" y="151433"/>
                  <a:pt x="1802182" y="149814"/>
                </a:cubicBezTo>
                <a:close/>
                <a:moveTo>
                  <a:pt x="432487" y="133336"/>
                </a:moveTo>
                <a:cubicBezTo>
                  <a:pt x="429439" y="134384"/>
                  <a:pt x="439440" y="143052"/>
                  <a:pt x="440773" y="141242"/>
                </a:cubicBezTo>
                <a:cubicBezTo>
                  <a:pt x="442107" y="139432"/>
                  <a:pt x="442297" y="136860"/>
                  <a:pt x="441250" y="135527"/>
                </a:cubicBezTo>
                <a:cubicBezTo>
                  <a:pt x="440202" y="134098"/>
                  <a:pt x="435630" y="132288"/>
                  <a:pt x="432487" y="133336"/>
                </a:cubicBezTo>
                <a:close/>
                <a:moveTo>
                  <a:pt x="1990301" y="272"/>
                </a:moveTo>
                <a:cubicBezTo>
                  <a:pt x="1991253" y="558"/>
                  <a:pt x="1994016" y="2462"/>
                  <a:pt x="1994873" y="3510"/>
                </a:cubicBezTo>
                <a:lnTo>
                  <a:pt x="1995920" y="4177"/>
                </a:lnTo>
                <a:cubicBezTo>
                  <a:pt x="1997063" y="4939"/>
                  <a:pt x="1998778" y="5701"/>
                  <a:pt x="2000016" y="5510"/>
                </a:cubicBezTo>
                <a:cubicBezTo>
                  <a:pt x="2005350" y="4844"/>
                  <a:pt x="2009827" y="6558"/>
                  <a:pt x="2013827" y="8844"/>
                </a:cubicBezTo>
                <a:lnTo>
                  <a:pt x="2019161" y="11892"/>
                </a:lnTo>
                <a:cubicBezTo>
                  <a:pt x="2019256" y="8082"/>
                  <a:pt x="2020971" y="6558"/>
                  <a:pt x="2022971" y="8558"/>
                </a:cubicBezTo>
                <a:cubicBezTo>
                  <a:pt x="2024972" y="10559"/>
                  <a:pt x="2028401" y="20846"/>
                  <a:pt x="2030401" y="25704"/>
                </a:cubicBezTo>
                <a:lnTo>
                  <a:pt x="2037830" y="26561"/>
                </a:lnTo>
                <a:lnTo>
                  <a:pt x="2040688" y="26942"/>
                </a:lnTo>
                <a:cubicBezTo>
                  <a:pt x="2043164" y="26751"/>
                  <a:pt x="2043355" y="28847"/>
                  <a:pt x="2041164" y="31609"/>
                </a:cubicBezTo>
                <a:lnTo>
                  <a:pt x="2047165" y="30466"/>
                </a:lnTo>
                <a:lnTo>
                  <a:pt x="2051642" y="29609"/>
                </a:lnTo>
                <a:cubicBezTo>
                  <a:pt x="2054308" y="30561"/>
                  <a:pt x="2056023" y="33323"/>
                  <a:pt x="2055356" y="35610"/>
                </a:cubicBezTo>
                <a:lnTo>
                  <a:pt x="2056309" y="36752"/>
                </a:lnTo>
                <a:lnTo>
                  <a:pt x="2058976" y="40086"/>
                </a:lnTo>
                <a:cubicBezTo>
                  <a:pt x="2062976" y="43801"/>
                  <a:pt x="2064500" y="47135"/>
                  <a:pt x="2062310" y="47516"/>
                </a:cubicBezTo>
                <a:cubicBezTo>
                  <a:pt x="2060119" y="47897"/>
                  <a:pt x="2052785" y="45896"/>
                  <a:pt x="2051166" y="45611"/>
                </a:cubicBezTo>
                <a:cubicBezTo>
                  <a:pt x="2049546" y="45420"/>
                  <a:pt x="2045831" y="51040"/>
                  <a:pt x="2046975" y="50659"/>
                </a:cubicBezTo>
                <a:cubicBezTo>
                  <a:pt x="2048212" y="50278"/>
                  <a:pt x="2051356" y="49611"/>
                  <a:pt x="2051737" y="49992"/>
                </a:cubicBezTo>
                <a:cubicBezTo>
                  <a:pt x="2052118" y="50373"/>
                  <a:pt x="2052594" y="53802"/>
                  <a:pt x="2052594" y="56850"/>
                </a:cubicBezTo>
                <a:cubicBezTo>
                  <a:pt x="2052689" y="59993"/>
                  <a:pt x="2047831" y="67709"/>
                  <a:pt x="2048689" y="67994"/>
                </a:cubicBezTo>
                <a:cubicBezTo>
                  <a:pt x="2049546" y="68185"/>
                  <a:pt x="2051832" y="69900"/>
                  <a:pt x="2050499" y="70757"/>
                </a:cubicBezTo>
                <a:cubicBezTo>
                  <a:pt x="2049070" y="71614"/>
                  <a:pt x="2044879" y="75424"/>
                  <a:pt x="2044879" y="76758"/>
                </a:cubicBezTo>
                <a:cubicBezTo>
                  <a:pt x="2044879" y="78186"/>
                  <a:pt x="2044212" y="83044"/>
                  <a:pt x="2043450" y="82568"/>
                </a:cubicBezTo>
                <a:cubicBezTo>
                  <a:pt x="2042593" y="82091"/>
                  <a:pt x="2040592" y="82949"/>
                  <a:pt x="2040212" y="85139"/>
                </a:cubicBezTo>
                <a:cubicBezTo>
                  <a:pt x="2039926" y="87330"/>
                  <a:pt x="2046212" y="93521"/>
                  <a:pt x="2045355" y="94760"/>
                </a:cubicBezTo>
                <a:lnTo>
                  <a:pt x="2044879" y="95998"/>
                </a:lnTo>
                <a:cubicBezTo>
                  <a:pt x="2043640" y="99237"/>
                  <a:pt x="2044117" y="103237"/>
                  <a:pt x="2038402" y="104189"/>
                </a:cubicBezTo>
                <a:cubicBezTo>
                  <a:pt x="2037735" y="104285"/>
                  <a:pt x="2036878" y="106285"/>
                  <a:pt x="2037259" y="106761"/>
                </a:cubicBezTo>
                <a:lnTo>
                  <a:pt x="2039259" y="109333"/>
                </a:lnTo>
                <a:cubicBezTo>
                  <a:pt x="2042021" y="112095"/>
                  <a:pt x="2041735" y="114191"/>
                  <a:pt x="2038687" y="113810"/>
                </a:cubicBezTo>
                <a:lnTo>
                  <a:pt x="2039545" y="117906"/>
                </a:lnTo>
                <a:lnTo>
                  <a:pt x="2040497" y="122287"/>
                </a:lnTo>
                <a:cubicBezTo>
                  <a:pt x="2040688" y="127335"/>
                  <a:pt x="2039640" y="131336"/>
                  <a:pt x="2038211" y="131241"/>
                </a:cubicBezTo>
                <a:lnTo>
                  <a:pt x="2037640" y="130574"/>
                </a:lnTo>
                <a:lnTo>
                  <a:pt x="2035925" y="128764"/>
                </a:lnTo>
                <a:cubicBezTo>
                  <a:pt x="2034306" y="126573"/>
                  <a:pt x="2032116" y="124097"/>
                  <a:pt x="2030972" y="123144"/>
                </a:cubicBezTo>
                <a:cubicBezTo>
                  <a:pt x="2029829" y="122192"/>
                  <a:pt x="2027258" y="125144"/>
                  <a:pt x="2027639" y="126478"/>
                </a:cubicBezTo>
                <a:lnTo>
                  <a:pt x="2030020" y="127335"/>
                </a:lnTo>
                <a:cubicBezTo>
                  <a:pt x="2033163" y="128383"/>
                  <a:pt x="2032782" y="132574"/>
                  <a:pt x="2029639" y="133241"/>
                </a:cubicBezTo>
                <a:cubicBezTo>
                  <a:pt x="2027067" y="133812"/>
                  <a:pt x="2024495" y="138098"/>
                  <a:pt x="2021162" y="134098"/>
                </a:cubicBezTo>
                <a:cubicBezTo>
                  <a:pt x="2020971" y="133908"/>
                  <a:pt x="2019923" y="134003"/>
                  <a:pt x="2019447" y="134289"/>
                </a:cubicBezTo>
                <a:cubicBezTo>
                  <a:pt x="2011541" y="138098"/>
                  <a:pt x="2002778" y="137622"/>
                  <a:pt x="1994110" y="137717"/>
                </a:cubicBezTo>
                <a:cubicBezTo>
                  <a:pt x="1991539" y="137717"/>
                  <a:pt x="1988300" y="139718"/>
                  <a:pt x="1986586" y="138956"/>
                </a:cubicBezTo>
                <a:lnTo>
                  <a:pt x="1984491" y="138098"/>
                </a:lnTo>
                <a:cubicBezTo>
                  <a:pt x="1982966" y="134765"/>
                  <a:pt x="1981443" y="134765"/>
                  <a:pt x="1981252" y="138098"/>
                </a:cubicBezTo>
                <a:lnTo>
                  <a:pt x="1979823" y="138860"/>
                </a:lnTo>
                <a:cubicBezTo>
                  <a:pt x="1976965" y="140385"/>
                  <a:pt x="1973251" y="141337"/>
                  <a:pt x="1969726" y="141718"/>
                </a:cubicBezTo>
                <a:lnTo>
                  <a:pt x="1965535" y="142194"/>
                </a:lnTo>
                <a:cubicBezTo>
                  <a:pt x="1960773" y="141908"/>
                  <a:pt x="1955344" y="142861"/>
                  <a:pt x="1953344" y="144385"/>
                </a:cubicBezTo>
                <a:cubicBezTo>
                  <a:pt x="1951343" y="145909"/>
                  <a:pt x="1945628" y="142194"/>
                  <a:pt x="1945342" y="142289"/>
                </a:cubicBezTo>
                <a:lnTo>
                  <a:pt x="1945057" y="142385"/>
                </a:lnTo>
                <a:lnTo>
                  <a:pt x="1939723" y="144004"/>
                </a:lnTo>
                <a:cubicBezTo>
                  <a:pt x="1933627" y="144004"/>
                  <a:pt x="1924673" y="145147"/>
                  <a:pt x="1919815" y="146576"/>
                </a:cubicBezTo>
                <a:lnTo>
                  <a:pt x="1915529" y="145814"/>
                </a:lnTo>
                <a:lnTo>
                  <a:pt x="1911624" y="145147"/>
                </a:lnTo>
                <a:cubicBezTo>
                  <a:pt x="1907624" y="145909"/>
                  <a:pt x="1902956" y="146766"/>
                  <a:pt x="1901147" y="147147"/>
                </a:cubicBezTo>
                <a:cubicBezTo>
                  <a:pt x="1899337" y="147528"/>
                  <a:pt x="1891622" y="146957"/>
                  <a:pt x="1888478" y="145433"/>
                </a:cubicBezTo>
                <a:lnTo>
                  <a:pt x="1884573" y="147909"/>
                </a:lnTo>
                <a:cubicBezTo>
                  <a:pt x="1882478" y="149243"/>
                  <a:pt x="1878382" y="146957"/>
                  <a:pt x="1875429" y="146481"/>
                </a:cubicBezTo>
                <a:lnTo>
                  <a:pt x="1871238" y="145814"/>
                </a:lnTo>
                <a:cubicBezTo>
                  <a:pt x="1866190" y="147433"/>
                  <a:pt x="1861903" y="149910"/>
                  <a:pt x="1861713" y="151338"/>
                </a:cubicBezTo>
                <a:cubicBezTo>
                  <a:pt x="1861523" y="152767"/>
                  <a:pt x="1857141" y="153719"/>
                  <a:pt x="1856951" y="152196"/>
                </a:cubicBezTo>
                <a:cubicBezTo>
                  <a:pt x="1856760" y="150576"/>
                  <a:pt x="1855903" y="146576"/>
                  <a:pt x="1855426" y="146671"/>
                </a:cubicBezTo>
                <a:cubicBezTo>
                  <a:pt x="1854950" y="146766"/>
                  <a:pt x="1853998" y="148385"/>
                  <a:pt x="1853426" y="149910"/>
                </a:cubicBezTo>
                <a:cubicBezTo>
                  <a:pt x="1852950" y="151433"/>
                  <a:pt x="1852284" y="156006"/>
                  <a:pt x="1853236" y="156291"/>
                </a:cubicBezTo>
                <a:cubicBezTo>
                  <a:pt x="1854188" y="156672"/>
                  <a:pt x="1855998" y="158673"/>
                  <a:pt x="1854093" y="159435"/>
                </a:cubicBezTo>
                <a:cubicBezTo>
                  <a:pt x="1852093" y="160196"/>
                  <a:pt x="1847806" y="155529"/>
                  <a:pt x="1846568" y="154672"/>
                </a:cubicBezTo>
                <a:lnTo>
                  <a:pt x="1845235" y="154577"/>
                </a:lnTo>
                <a:cubicBezTo>
                  <a:pt x="1840949" y="154386"/>
                  <a:pt x="1836662" y="154577"/>
                  <a:pt x="1832376" y="154386"/>
                </a:cubicBezTo>
                <a:cubicBezTo>
                  <a:pt x="1831042" y="154291"/>
                  <a:pt x="1828566" y="153434"/>
                  <a:pt x="1828566" y="152862"/>
                </a:cubicBezTo>
                <a:cubicBezTo>
                  <a:pt x="1828376" y="150481"/>
                  <a:pt x="1826566" y="149529"/>
                  <a:pt x="1824565" y="150481"/>
                </a:cubicBezTo>
                <a:lnTo>
                  <a:pt x="1823613" y="150957"/>
                </a:lnTo>
                <a:cubicBezTo>
                  <a:pt x="1824375" y="153339"/>
                  <a:pt x="1823423" y="155053"/>
                  <a:pt x="1821517" y="154767"/>
                </a:cubicBezTo>
                <a:cubicBezTo>
                  <a:pt x="1819612" y="154481"/>
                  <a:pt x="1816088" y="159625"/>
                  <a:pt x="1813612" y="160863"/>
                </a:cubicBezTo>
                <a:lnTo>
                  <a:pt x="1817231" y="163435"/>
                </a:lnTo>
                <a:lnTo>
                  <a:pt x="1820660" y="165816"/>
                </a:lnTo>
                <a:cubicBezTo>
                  <a:pt x="1822756" y="164197"/>
                  <a:pt x="1825232" y="163340"/>
                  <a:pt x="1826090" y="164006"/>
                </a:cubicBezTo>
                <a:cubicBezTo>
                  <a:pt x="1826947" y="164673"/>
                  <a:pt x="1829804" y="166388"/>
                  <a:pt x="1830566" y="166197"/>
                </a:cubicBezTo>
                <a:lnTo>
                  <a:pt x="1830852" y="165816"/>
                </a:lnTo>
                <a:cubicBezTo>
                  <a:pt x="1832185" y="164197"/>
                  <a:pt x="1833234" y="162387"/>
                  <a:pt x="1834662" y="160863"/>
                </a:cubicBezTo>
                <a:cubicBezTo>
                  <a:pt x="1834948" y="160482"/>
                  <a:pt x="1836281" y="160673"/>
                  <a:pt x="1837043" y="160673"/>
                </a:cubicBezTo>
                <a:lnTo>
                  <a:pt x="1841520" y="160958"/>
                </a:lnTo>
                <a:cubicBezTo>
                  <a:pt x="1839996" y="163149"/>
                  <a:pt x="1839996" y="164673"/>
                  <a:pt x="1841520" y="164578"/>
                </a:cubicBezTo>
                <a:cubicBezTo>
                  <a:pt x="1843044" y="164387"/>
                  <a:pt x="1843901" y="167912"/>
                  <a:pt x="1843997" y="168007"/>
                </a:cubicBezTo>
                <a:cubicBezTo>
                  <a:pt x="1844092" y="168198"/>
                  <a:pt x="1845425" y="167816"/>
                  <a:pt x="1846283" y="166292"/>
                </a:cubicBezTo>
                <a:cubicBezTo>
                  <a:pt x="1847044" y="164769"/>
                  <a:pt x="1850378" y="161530"/>
                  <a:pt x="1852093" y="162292"/>
                </a:cubicBezTo>
                <a:cubicBezTo>
                  <a:pt x="1853807" y="163054"/>
                  <a:pt x="1860380" y="165531"/>
                  <a:pt x="1863428" y="166197"/>
                </a:cubicBezTo>
                <a:lnTo>
                  <a:pt x="1866094" y="164959"/>
                </a:lnTo>
                <a:cubicBezTo>
                  <a:pt x="1867809" y="164102"/>
                  <a:pt x="1869809" y="163530"/>
                  <a:pt x="1871238" y="162387"/>
                </a:cubicBezTo>
                <a:cubicBezTo>
                  <a:pt x="1873333" y="160768"/>
                  <a:pt x="1871905" y="159339"/>
                  <a:pt x="1870285" y="158101"/>
                </a:cubicBezTo>
                <a:cubicBezTo>
                  <a:pt x="1870285" y="158101"/>
                  <a:pt x="1871238" y="156863"/>
                  <a:pt x="1871905" y="156672"/>
                </a:cubicBezTo>
                <a:cubicBezTo>
                  <a:pt x="1872476" y="156482"/>
                  <a:pt x="1874000" y="156958"/>
                  <a:pt x="1874000" y="157244"/>
                </a:cubicBezTo>
                <a:lnTo>
                  <a:pt x="1874572" y="159816"/>
                </a:lnTo>
                <a:cubicBezTo>
                  <a:pt x="1874953" y="162864"/>
                  <a:pt x="1876858" y="165150"/>
                  <a:pt x="1878572" y="164769"/>
                </a:cubicBezTo>
                <a:lnTo>
                  <a:pt x="1879334" y="164102"/>
                </a:lnTo>
                <a:lnTo>
                  <a:pt x="1882382" y="161625"/>
                </a:lnTo>
                <a:cubicBezTo>
                  <a:pt x="1886287" y="162292"/>
                  <a:pt x="1892003" y="163149"/>
                  <a:pt x="1895146" y="163625"/>
                </a:cubicBezTo>
                <a:lnTo>
                  <a:pt x="1897241" y="165531"/>
                </a:lnTo>
                <a:cubicBezTo>
                  <a:pt x="1899146" y="167245"/>
                  <a:pt x="1899146" y="167150"/>
                  <a:pt x="1900480" y="164006"/>
                </a:cubicBezTo>
                <a:cubicBezTo>
                  <a:pt x="1901242" y="162102"/>
                  <a:pt x="1905052" y="160387"/>
                  <a:pt x="1907242" y="161149"/>
                </a:cubicBezTo>
                <a:cubicBezTo>
                  <a:pt x="1908671" y="161625"/>
                  <a:pt x="1910195" y="162197"/>
                  <a:pt x="1911529" y="162864"/>
                </a:cubicBezTo>
                <a:lnTo>
                  <a:pt x="1912576" y="163435"/>
                </a:lnTo>
                <a:cubicBezTo>
                  <a:pt x="1913815" y="164387"/>
                  <a:pt x="1916291" y="163721"/>
                  <a:pt x="1918101" y="162102"/>
                </a:cubicBezTo>
                <a:lnTo>
                  <a:pt x="1919911" y="160673"/>
                </a:lnTo>
                <a:lnTo>
                  <a:pt x="1922673" y="158387"/>
                </a:lnTo>
                <a:cubicBezTo>
                  <a:pt x="1924673" y="160292"/>
                  <a:pt x="1928102" y="162673"/>
                  <a:pt x="1930293" y="163721"/>
                </a:cubicBezTo>
                <a:lnTo>
                  <a:pt x="1931150" y="161721"/>
                </a:lnTo>
                <a:lnTo>
                  <a:pt x="1932960" y="157339"/>
                </a:lnTo>
                <a:cubicBezTo>
                  <a:pt x="1937151" y="158006"/>
                  <a:pt x="1943152" y="158387"/>
                  <a:pt x="1946200" y="158196"/>
                </a:cubicBezTo>
                <a:lnTo>
                  <a:pt x="1949057" y="157910"/>
                </a:lnTo>
                <a:lnTo>
                  <a:pt x="1950010" y="157815"/>
                </a:lnTo>
                <a:cubicBezTo>
                  <a:pt x="1950962" y="157720"/>
                  <a:pt x="1956487" y="159149"/>
                  <a:pt x="1962202" y="160958"/>
                </a:cubicBezTo>
                <a:lnTo>
                  <a:pt x="1967917" y="157529"/>
                </a:lnTo>
                <a:lnTo>
                  <a:pt x="1971822" y="155244"/>
                </a:lnTo>
                <a:cubicBezTo>
                  <a:pt x="1974489" y="158291"/>
                  <a:pt x="1977347" y="159816"/>
                  <a:pt x="1978394" y="158577"/>
                </a:cubicBezTo>
                <a:cubicBezTo>
                  <a:pt x="1979347" y="157339"/>
                  <a:pt x="1987443" y="158673"/>
                  <a:pt x="1990110" y="158958"/>
                </a:cubicBezTo>
                <a:cubicBezTo>
                  <a:pt x="1992777" y="159244"/>
                  <a:pt x="2001731" y="154100"/>
                  <a:pt x="2005064" y="152386"/>
                </a:cubicBezTo>
                <a:lnTo>
                  <a:pt x="2006207" y="157244"/>
                </a:lnTo>
                <a:lnTo>
                  <a:pt x="2006683" y="159530"/>
                </a:lnTo>
                <a:cubicBezTo>
                  <a:pt x="2009065" y="158673"/>
                  <a:pt x="2011541" y="157529"/>
                  <a:pt x="2012208" y="156958"/>
                </a:cubicBezTo>
                <a:cubicBezTo>
                  <a:pt x="2012875" y="156387"/>
                  <a:pt x="2015351" y="156006"/>
                  <a:pt x="2016685" y="156958"/>
                </a:cubicBezTo>
                <a:cubicBezTo>
                  <a:pt x="2018018" y="157815"/>
                  <a:pt x="2020495" y="161721"/>
                  <a:pt x="2020019" y="164197"/>
                </a:cubicBezTo>
                <a:cubicBezTo>
                  <a:pt x="2019543" y="166673"/>
                  <a:pt x="2020971" y="173341"/>
                  <a:pt x="2024114" y="173912"/>
                </a:cubicBezTo>
                <a:lnTo>
                  <a:pt x="2026496" y="174389"/>
                </a:lnTo>
                <a:cubicBezTo>
                  <a:pt x="2027353" y="174579"/>
                  <a:pt x="2028496" y="174865"/>
                  <a:pt x="2029162" y="174579"/>
                </a:cubicBezTo>
                <a:cubicBezTo>
                  <a:pt x="2034115" y="172484"/>
                  <a:pt x="2034020" y="172484"/>
                  <a:pt x="2036306" y="174008"/>
                </a:cubicBezTo>
                <a:lnTo>
                  <a:pt x="2038783" y="175722"/>
                </a:lnTo>
                <a:cubicBezTo>
                  <a:pt x="2041545" y="177437"/>
                  <a:pt x="2042593" y="180771"/>
                  <a:pt x="2041069" y="183247"/>
                </a:cubicBezTo>
                <a:lnTo>
                  <a:pt x="2040592" y="185819"/>
                </a:lnTo>
                <a:lnTo>
                  <a:pt x="2040307" y="187057"/>
                </a:lnTo>
                <a:cubicBezTo>
                  <a:pt x="2041831" y="188676"/>
                  <a:pt x="2045546" y="190581"/>
                  <a:pt x="2048594" y="191248"/>
                </a:cubicBezTo>
                <a:lnTo>
                  <a:pt x="2051070" y="190105"/>
                </a:lnTo>
                <a:lnTo>
                  <a:pt x="2052213" y="189629"/>
                </a:lnTo>
                <a:cubicBezTo>
                  <a:pt x="2052689" y="187819"/>
                  <a:pt x="2054213" y="186866"/>
                  <a:pt x="2055451" y="187343"/>
                </a:cubicBezTo>
                <a:cubicBezTo>
                  <a:pt x="2056785" y="187819"/>
                  <a:pt x="2060119" y="190677"/>
                  <a:pt x="2059452" y="192200"/>
                </a:cubicBezTo>
                <a:lnTo>
                  <a:pt x="2058309" y="192772"/>
                </a:lnTo>
                <a:lnTo>
                  <a:pt x="2055451" y="194010"/>
                </a:lnTo>
                <a:cubicBezTo>
                  <a:pt x="2051642" y="195153"/>
                  <a:pt x="2047831" y="195534"/>
                  <a:pt x="2046975" y="194963"/>
                </a:cubicBezTo>
                <a:cubicBezTo>
                  <a:pt x="2046117" y="194296"/>
                  <a:pt x="2042974" y="193820"/>
                  <a:pt x="2042212" y="195725"/>
                </a:cubicBezTo>
                <a:cubicBezTo>
                  <a:pt x="2041545" y="197535"/>
                  <a:pt x="2039926" y="202487"/>
                  <a:pt x="2040307" y="202583"/>
                </a:cubicBezTo>
                <a:cubicBezTo>
                  <a:pt x="2040592" y="202678"/>
                  <a:pt x="2041926" y="202202"/>
                  <a:pt x="2042498" y="201154"/>
                </a:cubicBezTo>
                <a:cubicBezTo>
                  <a:pt x="2043069" y="200106"/>
                  <a:pt x="2044974" y="197535"/>
                  <a:pt x="2045355" y="197820"/>
                </a:cubicBezTo>
                <a:cubicBezTo>
                  <a:pt x="2045831" y="198106"/>
                  <a:pt x="2046975" y="200487"/>
                  <a:pt x="2046975" y="202678"/>
                </a:cubicBezTo>
                <a:cubicBezTo>
                  <a:pt x="2046975" y="204869"/>
                  <a:pt x="2045641" y="209917"/>
                  <a:pt x="2044117" y="208869"/>
                </a:cubicBezTo>
                <a:cubicBezTo>
                  <a:pt x="2042593" y="207821"/>
                  <a:pt x="2038783" y="211536"/>
                  <a:pt x="2036878" y="213060"/>
                </a:cubicBezTo>
                <a:lnTo>
                  <a:pt x="2034211" y="213441"/>
                </a:lnTo>
                <a:cubicBezTo>
                  <a:pt x="2033449" y="213537"/>
                  <a:pt x="2032306" y="214775"/>
                  <a:pt x="2032401" y="215537"/>
                </a:cubicBezTo>
                <a:cubicBezTo>
                  <a:pt x="2032401" y="216204"/>
                  <a:pt x="2033544" y="217346"/>
                  <a:pt x="2034401" y="217442"/>
                </a:cubicBezTo>
                <a:lnTo>
                  <a:pt x="2035925" y="217727"/>
                </a:lnTo>
                <a:cubicBezTo>
                  <a:pt x="2037830" y="217632"/>
                  <a:pt x="2038402" y="219633"/>
                  <a:pt x="2037164" y="222300"/>
                </a:cubicBezTo>
                <a:lnTo>
                  <a:pt x="2037926" y="222966"/>
                </a:lnTo>
                <a:lnTo>
                  <a:pt x="2042498" y="226681"/>
                </a:lnTo>
                <a:cubicBezTo>
                  <a:pt x="2038687" y="228586"/>
                  <a:pt x="2035068" y="230205"/>
                  <a:pt x="2034497" y="230300"/>
                </a:cubicBezTo>
                <a:cubicBezTo>
                  <a:pt x="2033830" y="230491"/>
                  <a:pt x="2033259" y="232015"/>
                  <a:pt x="2034782" y="233539"/>
                </a:cubicBezTo>
                <a:cubicBezTo>
                  <a:pt x="2036306" y="235063"/>
                  <a:pt x="2041735" y="239825"/>
                  <a:pt x="2041641" y="243445"/>
                </a:cubicBezTo>
                <a:cubicBezTo>
                  <a:pt x="2041450" y="247064"/>
                  <a:pt x="2039449" y="256685"/>
                  <a:pt x="2039354" y="256780"/>
                </a:cubicBezTo>
                <a:cubicBezTo>
                  <a:pt x="2039164" y="256971"/>
                  <a:pt x="2038497" y="257066"/>
                  <a:pt x="2038116" y="256780"/>
                </a:cubicBezTo>
                <a:lnTo>
                  <a:pt x="2037830" y="256589"/>
                </a:lnTo>
                <a:lnTo>
                  <a:pt x="2037259" y="256208"/>
                </a:lnTo>
                <a:cubicBezTo>
                  <a:pt x="2036592" y="255732"/>
                  <a:pt x="2033735" y="257352"/>
                  <a:pt x="2030972" y="259733"/>
                </a:cubicBezTo>
                <a:lnTo>
                  <a:pt x="2030877" y="262019"/>
                </a:lnTo>
                <a:lnTo>
                  <a:pt x="2030687" y="264876"/>
                </a:lnTo>
                <a:cubicBezTo>
                  <a:pt x="2032782" y="268019"/>
                  <a:pt x="2035354" y="271925"/>
                  <a:pt x="2036497" y="273449"/>
                </a:cubicBezTo>
                <a:cubicBezTo>
                  <a:pt x="2037640" y="274973"/>
                  <a:pt x="2037926" y="280116"/>
                  <a:pt x="2033639" y="280212"/>
                </a:cubicBezTo>
                <a:lnTo>
                  <a:pt x="2030496" y="280592"/>
                </a:lnTo>
                <a:cubicBezTo>
                  <a:pt x="2026972" y="281069"/>
                  <a:pt x="2023543" y="282212"/>
                  <a:pt x="2019923" y="282593"/>
                </a:cubicBezTo>
                <a:cubicBezTo>
                  <a:pt x="2016590" y="282974"/>
                  <a:pt x="2013066" y="282498"/>
                  <a:pt x="2009636" y="282688"/>
                </a:cubicBezTo>
                <a:cubicBezTo>
                  <a:pt x="2006207" y="282974"/>
                  <a:pt x="2001064" y="285069"/>
                  <a:pt x="1999730" y="283926"/>
                </a:cubicBezTo>
                <a:lnTo>
                  <a:pt x="1996206" y="280973"/>
                </a:lnTo>
                <a:cubicBezTo>
                  <a:pt x="1993539" y="282593"/>
                  <a:pt x="1988586" y="284783"/>
                  <a:pt x="1985252" y="286022"/>
                </a:cubicBezTo>
                <a:lnTo>
                  <a:pt x="1981443" y="284879"/>
                </a:lnTo>
                <a:lnTo>
                  <a:pt x="1978394" y="284021"/>
                </a:lnTo>
                <a:cubicBezTo>
                  <a:pt x="1974489" y="284402"/>
                  <a:pt x="1971536" y="283545"/>
                  <a:pt x="1971918" y="282212"/>
                </a:cubicBezTo>
                <a:cubicBezTo>
                  <a:pt x="1972298" y="280878"/>
                  <a:pt x="1971536" y="276783"/>
                  <a:pt x="1969155" y="276783"/>
                </a:cubicBezTo>
                <a:cubicBezTo>
                  <a:pt x="1966774" y="276783"/>
                  <a:pt x="1960297" y="277830"/>
                  <a:pt x="1960201" y="279164"/>
                </a:cubicBezTo>
                <a:cubicBezTo>
                  <a:pt x="1960106" y="280497"/>
                  <a:pt x="1957535" y="283736"/>
                  <a:pt x="1954677" y="283355"/>
                </a:cubicBezTo>
                <a:cubicBezTo>
                  <a:pt x="1951819" y="282974"/>
                  <a:pt x="1944581" y="286879"/>
                  <a:pt x="1943152" y="286974"/>
                </a:cubicBezTo>
                <a:lnTo>
                  <a:pt x="1941914" y="286784"/>
                </a:lnTo>
                <a:cubicBezTo>
                  <a:pt x="1937056" y="286117"/>
                  <a:pt x="1932484" y="285355"/>
                  <a:pt x="1927245" y="286593"/>
                </a:cubicBezTo>
                <a:cubicBezTo>
                  <a:pt x="1922483" y="287736"/>
                  <a:pt x="1916958" y="286689"/>
                  <a:pt x="1911910" y="286879"/>
                </a:cubicBezTo>
                <a:lnTo>
                  <a:pt x="1909624" y="286974"/>
                </a:lnTo>
                <a:cubicBezTo>
                  <a:pt x="1907242" y="287736"/>
                  <a:pt x="1903337" y="288403"/>
                  <a:pt x="1900861" y="288498"/>
                </a:cubicBezTo>
                <a:lnTo>
                  <a:pt x="1898766" y="288117"/>
                </a:lnTo>
                <a:cubicBezTo>
                  <a:pt x="1896384" y="287736"/>
                  <a:pt x="1892669" y="286308"/>
                  <a:pt x="1892003" y="286974"/>
                </a:cubicBezTo>
                <a:cubicBezTo>
                  <a:pt x="1889431" y="289546"/>
                  <a:pt x="1888002" y="286879"/>
                  <a:pt x="1886097" y="286879"/>
                </a:cubicBezTo>
                <a:cubicBezTo>
                  <a:pt x="1883906" y="286879"/>
                  <a:pt x="1881620" y="288689"/>
                  <a:pt x="1879430" y="288689"/>
                </a:cubicBezTo>
                <a:cubicBezTo>
                  <a:pt x="1877239" y="288689"/>
                  <a:pt x="1874953" y="286784"/>
                  <a:pt x="1872762" y="286879"/>
                </a:cubicBezTo>
                <a:lnTo>
                  <a:pt x="1868762" y="286974"/>
                </a:lnTo>
                <a:cubicBezTo>
                  <a:pt x="1864285" y="287831"/>
                  <a:pt x="1857903" y="288975"/>
                  <a:pt x="1854569" y="289546"/>
                </a:cubicBezTo>
                <a:lnTo>
                  <a:pt x="1851141" y="287641"/>
                </a:lnTo>
                <a:cubicBezTo>
                  <a:pt x="1849331" y="286689"/>
                  <a:pt x="1845521" y="288498"/>
                  <a:pt x="1842568" y="288594"/>
                </a:cubicBezTo>
                <a:cubicBezTo>
                  <a:pt x="1840091" y="288689"/>
                  <a:pt x="1826566" y="289356"/>
                  <a:pt x="1823327" y="290117"/>
                </a:cubicBezTo>
                <a:lnTo>
                  <a:pt x="1822184" y="290403"/>
                </a:lnTo>
                <a:cubicBezTo>
                  <a:pt x="1821041" y="290689"/>
                  <a:pt x="1817136" y="290975"/>
                  <a:pt x="1813517" y="290975"/>
                </a:cubicBezTo>
                <a:lnTo>
                  <a:pt x="1810469" y="290784"/>
                </a:lnTo>
                <a:lnTo>
                  <a:pt x="1805992" y="290498"/>
                </a:lnTo>
                <a:cubicBezTo>
                  <a:pt x="1801134" y="290784"/>
                  <a:pt x="1795990" y="290975"/>
                  <a:pt x="1794562" y="290784"/>
                </a:cubicBezTo>
                <a:lnTo>
                  <a:pt x="1793324" y="290975"/>
                </a:lnTo>
                <a:cubicBezTo>
                  <a:pt x="1789800" y="291546"/>
                  <a:pt x="1786180" y="292023"/>
                  <a:pt x="1782846" y="293070"/>
                </a:cubicBezTo>
                <a:cubicBezTo>
                  <a:pt x="1779608" y="294118"/>
                  <a:pt x="1777322" y="290022"/>
                  <a:pt x="1774274" y="292308"/>
                </a:cubicBezTo>
                <a:cubicBezTo>
                  <a:pt x="1772369" y="293642"/>
                  <a:pt x="1770940" y="289546"/>
                  <a:pt x="1768558" y="292404"/>
                </a:cubicBezTo>
                <a:cubicBezTo>
                  <a:pt x="1767701" y="293451"/>
                  <a:pt x="1763796" y="292975"/>
                  <a:pt x="1761319" y="292975"/>
                </a:cubicBezTo>
                <a:cubicBezTo>
                  <a:pt x="1758272" y="293070"/>
                  <a:pt x="1755319" y="292975"/>
                  <a:pt x="1752271" y="292975"/>
                </a:cubicBezTo>
                <a:lnTo>
                  <a:pt x="1744556" y="292975"/>
                </a:lnTo>
                <a:cubicBezTo>
                  <a:pt x="1741984" y="292975"/>
                  <a:pt x="1738936" y="292213"/>
                  <a:pt x="1736935" y="293166"/>
                </a:cubicBezTo>
                <a:lnTo>
                  <a:pt x="1733316" y="294785"/>
                </a:lnTo>
                <a:cubicBezTo>
                  <a:pt x="1729887" y="293546"/>
                  <a:pt x="1723601" y="292404"/>
                  <a:pt x="1719505" y="292404"/>
                </a:cubicBezTo>
                <a:lnTo>
                  <a:pt x="1715885" y="293070"/>
                </a:lnTo>
                <a:cubicBezTo>
                  <a:pt x="1710456" y="294118"/>
                  <a:pt x="1705408" y="294023"/>
                  <a:pt x="1699884" y="293166"/>
                </a:cubicBezTo>
                <a:lnTo>
                  <a:pt x="1695787" y="292594"/>
                </a:lnTo>
                <a:cubicBezTo>
                  <a:pt x="1690930" y="294023"/>
                  <a:pt x="1683500" y="293927"/>
                  <a:pt x="1679405" y="292499"/>
                </a:cubicBezTo>
                <a:lnTo>
                  <a:pt x="1674642" y="294785"/>
                </a:lnTo>
                <a:cubicBezTo>
                  <a:pt x="1671403" y="296309"/>
                  <a:pt x="1666260" y="294785"/>
                  <a:pt x="1661974" y="295166"/>
                </a:cubicBezTo>
                <a:lnTo>
                  <a:pt x="1653687" y="295833"/>
                </a:lnTo>
                <a:cubicBezTo>
                  <a:pt x="1644543" y="296499"/>
                  <a:pt x="1635780" y="296309"/>
                  <a:pt x="1634065" y="295452"/>
                </a:cubicBezTo>
                <a:cubicBezTo>
                  <a:pt x="1632351" y="294594"/>
                  <a:pt x="1626731" y="294499"/>
                  <a:pt x="1623302" y="293546"/>
                </a:cubicBezTo>
                <a:lnTo>
                  <a:pt x="1621302" y="295356"/>
                </a:lnTo>
                <a:cubicBezTo>
                  <a:pt x="1618826" y="297642"/>
                  <a:pt x="1615968" y="297071"/>
                  <a:pt x="1613110" y="297166"/>
                </a:cubicBezTo>
                <a:cubicBezTo>
                  <a:pt x="1609681" y="297261"/>
                  <a:pt x="1606253" y="297166"/>
                  <a:pt x="1602824" y="297166"/>
                </a:cubicBezTo>
                <a:cubicBezTo>
                  <a:pt x="1599776" y="297166"/>
                  <a:pt x="1596823" y="297071"/>
                  <a:pt x="1593775" y="297166"/>
                </a:cubicBezTo>
                <a:lnTo>
                  <a:pt x="1590918" y="297261"/>
                </a:lnTo>
                <a:cubicBezTo>
                  <a:pt x="1587965" y="298119"/>
                  <a:pt x="1584345" y="298023"/>
                  <a:pt x="1582821" y="296975"/>
                </a:cubicBezTo>
                <a:cubicBezTo>
                  <a:pt x="1581297" y="295928"/>
                  <a:pt x="1576439" y="298595"/>
                  <a:pt x="1574916" y="297928"/>
                </a:cubicBezTo>
                <a:cubicBezTo>
                  <a:pt x="1573487" y="297261"/>
                  <a:pt x="1568248" y="298976"/>
                  <a:pt x="1566819" y="298881"/>
                </a:cubicBezTo>
                <a:cubicBezTo>
                  <a:pt x="1565295" y="298785"/>
                  <a:pt x="1555199" y="299642"/>
                  <a:pt x="1547864" y="300404"/>
                </a:cubicBezTo>
                <a:lnTo>
                  <a:pt x="1542150" y="298690"/>
                </a:lnTo>
                <a:lnTo>
                  <a:pt x="1538053" y="297452"/>
                </a:lnTo>
                <a:cubicBezTo>
                  <a:pt x="1535006" y="298404"/>
                  <a:pt x="1531767" y="300214"/>
                  <a:pt x="1530910" y="301452"/>
                </a:cubicBezTo>
                <a:cubicBezTo>
                  <a:pt x="1530053" y="302691"/>
                  <a:pt x="1521956" y="302024"/>
                  <a:pt x="1518337" y="301548"/>
                </a:cubicBezTo>
                <a:lnTo>
                  <a:pt x="1515098" y="301262"/>
                </a:lnTo>
                <a:lnTo>
                  <a:pt x="1513479" y="301071"/>
                </a:lnTo>
                <a:cubicBezTo>
                  <a:pt x="1511479" y="301833"/>
                  <a:pt x="1512050" y="302881"/>
                  <a:pt x="1514908" y="303548"/>
                </a:cubicBezTo>
                <a:lnTo>
                  <a:pt x="1517194" y="304596"/>
                </a:lnTo>
                <a:lnTo>
                  <a:pt x="1519670" y="305643"/>
                </a:lnTo>
                <a:cubicBezTo>
                  <a:pt x="1522147" y="307358"/>
                  <a:pt x="1522528" y="308120"/>
                  <a:pt x="1520528" y="307453"/>
                </a:cubicBezTo>
                <a:cubicBezTo>
                  <a:pt x="1518527" y="306786"/>
                  <a:pt x="1511955" y="309739"/>
                  <a:pt x="1512050" y="311644"/>
                </a:cubicBezTo>
                <a:lnTo>
                  <a:pt x="1512812" y="313358"/>
                </a:lnTo>
                <a:cubicBezTo>
                  <a:pt x="1513193" y="314216"/>
                  <a:pt x="1515860" y="315454"/>
                  <a:pt x="1516241" y="315264"/>
                </a:cubicBezTo>
                <a:lnTo>
                  <a:pt x="1522051" y="311263"/>
                </a:lnTo>
                <a:cubicBezTo>
                  <a:pt x="1525957" y="314692"/>
                  <a:pt x="1534053" y="317169"/>
                  <a:pt x="1540054" y="316787"/>
                </a:cubicBezTo>
                <a:lnTo>
                  <a:pt x="1545674" y="317169"/>
                </a:lnTo>
                <a:lnTo>
                  <a:pt x="1546817" y="317264"/>
                </a:lnTo>
                <a:cubicBezTo>
                  <a:pt x="1548245" y="317835"/>
                  <a:pt x="1549579" y="317740"/>
                  <a:pt x="1549960" y="316978"/>
                </a:cubicBezTo>
                <a:cubicBezTo>
                  <a:pt x="1550246" y="316216"/>
                  <a:pt x="1551389" y="314311"/>
                  <a:pt x="1551769" y="314311"/>
                </a:cubicBezTo>
                <a:cubicBezTo>
                  <a:pt x="1552151" y="314311"/>
                  <a:pt x="1553960" y="314978"/>
                  <a:pt x="1555389" y="315549"/>
                </a:cubicBezTo>
                <a:cubicBezTo>
                  <a:pt x="1556818" y="316025"/>
                  <a:pt x="1561009" y="313263"/>
                  <a:pt x="1561390" y="311263"/>
                </a:cubicBezTo>
                <a:lnTo>
                  <a:pt x="1560818" y="309453"/>
                </a:lnTo>
                <a:cubicBezTo>
                  <a:pt x="1559580" y="305453"/>
                  <a:pt x="1557770" y="309834"/>
                  <a:pt x="1557199" y="309453"/>
                </a:cubicBezTo>
                <a:cubicBezTo>
                  <a:pt x="1553389" y="306500"/>
                  <a:pt x="1551484" y="306691"/>
                  <a:pt x="1549769" y="311073"/>
                </a:cubicBezTo>
                <a:lnTo>
                  <a:pt x="1548722" y="313644"/>
                </a:lnTo>
                <a:cubicBezTo>
                  <a:pt x="1544054" y="313168"/>
                  <a:pt x="1541864" y="312120"/>
                  <a:pt x="1543864" y="311358"/>
                </a:cubicBezTo>
                <a:lnTo>
                  <a:pt x="1545388" y="310310"/>
                </a:lnTo>
                <a:cubicBezTo>
                  <a:pt x="1545769" y="310120"/>
                  <a:pt x="1545102" y="308215"/>
                  <a:pt x="1544340" y="307739"/>
                </a:cubicBezTo>
                <a:lnTo>
                  <a:pt x="1543197" y="306977"/>
                </a:lnTo>
                <a:cubicBezTo>
                  <a:pt x="1541673" y="307453"/>
                  <a:pt x="1541101" y="307453"/>
                  <a:pt x="1542054" y="306881"/>
                </a:cubicBezTo>
                <a:cubicBezTo>
                  <a:pt x="1542911" y="306310"/>
                  <a:pt x="1545197" y="305453"/>
                  <a:pt x="1546626" y="305739"/>
                </a:cubicBezTo>
                <a:cubicBezTo>
                  <a:pt x="1548055" y="306024"/>
                  <a:pt x="1551675" y="304786"/>
                  <a:pt x="1553103" y="305358"/>
                </a:cubicBezTo>
                <a:cubicBezTo>
                  <a:pt x="1554532" y="305929"/>
                  <a:pt x="1560342" y="304024"/>
                  <a:pt x="1561961" y="303833"/>
                </a:cubicBezTo>
                <a:cubicBezTo>
                  <a:pt x="1563581" y="303643"/>
                  <a:pt x="1568438" y="303452"/>
                  <a:pt x="1568724" y="303833"/>
                </a:cubicBezTo>
                <a:cubicBezTo>
                  <a:pt x="1569010" y="304215"/>
                  <a:pt x="1567962" y="305739"/>
                  <a:pt x="1565676" y="306500"/>
                </a:cubicBezTo>
                <a:lnTo>
                  <a:pt x="1564628" y="307739"/>
                </a:lnTo>
                <a:cubicBezTo>
                  <a:pt x="1563581" y="308977"/>
                  <a:pt x="1562819" y="311644"/>
                  <a:pt x="1563676" y="312406"/>
                </a:cubicBezTo>
                <a:cubicBezTo>
                  <a:pt x="1565295" y="313835"/>
                  <a:pt x="1568915" y="315740"/>
                  <a:pt x="1570343" y="315168"/>
                </a:cubicBezTo>
                <a:lnTo>
                  <a:pt x="1574630" y="313454"/>
                </a:lnTo>
                <a:cubicBezTo>
                  <a:pt x="1577297" y="315549"/>
                  <a:pt x="1579868" y="317359"/>
                  <a:pt x="1580535" y="317550"/>
                </a:cubicBezTo>
                <a:cubicBezTo>
                  <a:pt x="1581106" y="317740"/>
                  <a:pt x="1586250" y="317550"/>
                  <a:pt x="1590346" y="316978"/>
                </a:cubicBezTo>
                <a:lnTo>
                  <a:pt x="1593394" y="319931"/>
                </a:lnTo>
                <a:cubicBezTo>
                  <a:pt x="1594060" y="320598"/>
                  <a:pt x="1597013" y="320407"/>
                  <a:pt x="1598251" y="319835"/>
                </a:cubicBezTo>
                <a:cubicBezTo>
                  <a:pt x="1600443" y="318883"/>
                  <a:pt x="1601871" y="316502"/>
                  <a:pt x="1604062" y="316121"/>
                </a:cubicBezTo>
                <a:lnTo>
                  <a:pt x="1605967" y="315740"/>
                </a:lnTo>
                <a:cubicBezTo>
                  <a:pt x="1608443" y="316883"/>
                  <a:pt x="1612253" y="318502"/>
                  <a:pt x="1614539" y="319359"/>
                </a:cubicBezTo>
                <a:cubicBezTo>
                  <a:pt x="1616825" y="320217"/>
                  <a:pt x="1625493" y="318407"/>
                  <a:pt x="1629398" y="319931"/>
                </a:cubicBezTo>
                <a:lnTo>
                  <a:pt x="1633399" y="318026"/>
                </a:lnTo>
                <a:lnTo>
                  <a:pt x="1634351" y="317550"/>
                </a:lnTo>
                <a:cubicBezTo>
                  <a:pt x="1636066" y="317645"/>
                  <a:pt x="1637685" y="316883"/>
                  <a:pt x="1637876" y="315835"/>
                </a:cubicBezTo>
                <a:cubicBezTo>
                  <a:pt x="1638066" y="314787"/>
                  <a:pt x="1640352" y="313549"/>
                  <a:pt x="1642448" y="315740"/>
                </a:cubicBezTo>
                <a:lnTo>
                  <a:pt x="1642734" y="315644"/>
                </a:lnTo>
                <a:cubicBezTo>
                  <a:pt x="1646925" y="313644"/>
                  <a:pt x="1649401" y="320502"/>
                  <a:pt x="1654258" y="316692"/>
                </a:cubicBezTo>
                <a:lnTo>
                  <a:pt x="1656164" y="315264"/>
                </a:lnTo>
                <a:cubicBezTo>
                  <a:pt x="1660450" y="315549"/>
                  <a:pt x="1665308" y="316692"/>
                  <a:pt x="1667022" y="317835"/>
                </a:cubicBezTo>
                <a:lnTo>
                  <a:pt x="1667118" y="317740"/>
                </a:lnTo>
                <a:lnTo>
                  <a:pt x="1669308" y="315930"/>
                </a:lnTo>
                <a:cubicBezTo>
                  <a:pt x="1671403" y="313835"/>
                  <a:pt x="1675594" y="313549"/>
                  <a:pt x="1678642" y="315264"/>
                </a:cubicBezTo>
                <a:cubicBezTo>
                  <a:pt x="1681690" y="317073"/>
                  <a:pt x="1692073" y="316597"/>
                  <a:pt x="1692263" y="315644"/>
                </a:cubicBezTo>
                <a:cubicBezTo>
                  <a:pt x="1692358" y="314692"/>
                  <a:pt x="1693501" y="312120"/>
                  <a:pt x="1694550" y="312216"/>
                </a:cubicBezTo>
                <a:lnTo>
                  <a:pt x="1694644" y="312406"/>
                </a:lnTo>
                <a:lnTo>
                  <a:pt x="1695502" y="314883"/>
                </a:lnTo>
                <a:cubicBezTo>
                  <a:pt x="1696835" y="318978"/>
                  <a:pt x="1698645" y="321169"/>
                  <a:pt x="1699598" y="319645"/>
                </a:cubicBezTo>
                <a:cubicBezTo>
                  <a:pt x="1700550" y="318121"/>
                  <a:pt x="1703598" y="315264"/>
                  <a:pt x="1704265" y="316502"/>
                </a:cubicBezTo>
                <a:cubicBezTo>
                  <a:pt x="1704931" y="317645"/>
                  <a:pt x="1708170" y="319073"/>
                  <a:pt x="1710361" y="318026"/>
                </a:cubicBezTo>
                <a:cubicBezTo>
                  <a:pt x="1712647" y="316978"/>
                  <a:pt x="1718171" y="314216"/>
                  <a:pt x="1718171" y="314787"/>
                </a:cubicBezTo>
                <a:cubicBezTo>
                  <a:pt x="1718171" y="315359"/>
                  <a:pt x="1719028" y="316883"/>
                  <a:pt x="1719981" y="316883"/>
                </a:cubicBezTo>
                <a:lnTo>
                  <a:pt x="1720838" y="316787"/>
                </a:lnTo>
                <a:lnTo>
                  <a:pt x="1721505" y="316692"/>
                </a:lnTo>
                <a:cubicBezTo>
                  <a:pt x="1722172" y="316502"/>
                  <a:pt x="1725220" y="316787"/>
                  <a:pt x="1728268" y="317169"/>
                </a:cubicBezTo>
                <a:cubicBezTo>
                  <a:pt x="1731316" y="317550"/>
                  <a:pt x="1741031" y="316502"/>
                  <a:pt x="1742651" y="318121"/>
                </a:cubicBezTo>
                <a:cubicBezTo>
                  <a:pt x="1744174" y="319740"/>
                  <a:pt x="1748747" y="322312"/>
                  <a:pt x="1749413" y="320598"/>
                </a:cubicBezTo>
                <a:cubicBezTo>
                  <a:pt x="1750175" y="318883"/>
                  <a:pt x="1754842" y="316216"/>
                  <a:pt x="1757890" y="319359"/>
                </a:cubicBezTo>
                <a:lnTo>
                  <a:pt x="1762748" y="317931"/>
                </a:lnTo>
                <a:lnTo>
                  <a:pt x="1764177" y="317550"/>
                </a:lnTo>
                <a:cubicBezTo>
                  <a:pt x="1765701" y="317073"/>
                  <a:pt x="1768654" y="315359"/>
                  <a:pt x="1770844" y="313644"/>
                </a:cubicBezTo>
                <a:lnTo>
                  <a:pt x="1773512" y="315835"/>
                </a:lnTo>
                <a:lnTo>
                  <a:pt x="1774369" y="316597"/>
                </a:lnTo>
                <a:cubicBezTo>
                  <a:pt x="1774655" y="316883"/>
                  <a:pt x="1775798" y="316787"/>
                  <a:pt x="1776845" y="316311"/>
                </a:cubicBezTo>
                <a:cubicBezTo>
                  <a:pt x="1777893" y="315835"/>
                  <a:pt x="1775893" y="311739"/>
                  <a:pt x="1768749" y="308882"/>
                </a:cubicBezTo>
                <a:lnTo>
                  <a:pt x="1762368" y="307548"/>
                </a:lnTo>
                <a:lnTo>
                  <a:pt x="1761225" y="307262"/>
                </a:lnTo>
                <a:cubicBezTo>
                  <a:pt x="1760272" y="306119"/>
                  <a:pt x="1760462" y="304596"/>
                  <a:pt x="1761796" y="303833"/>
                </a:cubicBezTo>
                <a:lnTo>
                  <a:pt x="1763129" y="303548"/>
                </a:lnTo>
                <a:cubicBezTo>
                  <a:pt x="1764272" y="303262"/>
                  <a:pt x="1765701" y="303452"/>
                  <a:pt x="1766939" y="303452"/>
                </a:cubicBezTo>
                <a:lnTo>
                  <a:pt x="1770940" y="303452"/>
                </a:lnTo>
                <a:cubicBezTo>
                  <a:pt x="1773607" y="305548"/>
                  <a:pt x="1778179" y="305643"/>
                  <a:pt x="1781131" y="303643"/>
                </a:cubicBezTo>
                <a:lnTo>
                  <a:pt x="1783608" y="301833"/>
                </a:lnTo>
                <a:lnTo>
                  <a:pt x="1784846" y="300976"/>
                </a:lnTo>
                <a:cubicBezTo>
                  <a:pt x="1787990" y="301071"/>
                  <a:pt x="1789894" y="302214"/>
                  <a:pt x="1789133" y="303452"/>
                </a:cubicBezTo>
                <a:cubicBezTo>
                  <a:pt x="1788371" y="304691"/>
                  <a:pt x="1786180" y="307167"/>
                  <a:pt x="1785513" y="306596"/>
                </a:cubicBezTo>
                <a:lnTo>
                  <a:pt x="1784846" y="306405"/>
                </a:lnTo>
                <a:cubicBezTo>
                  <a:pt x="1783703" y="306024"/>
                  <a:pt x="1782274" y="305453"/>
                  <a:pt x="1781418" y="305834"/>
                </a:cubicBezTo>
                <a:cubicBezTo>
                  <a:pt x="1780655" y="306119"/>
                  <a:pt x="1779798" y="307739"/>
                  <a:pt x="1780179" y="308406"/>
                </a:cubicBezTo>
                <a:cubicBezTo>
                  <a:pt x="1781227" y="310501"/>
                  <a:pt x="1782656" y="312501"/>
                  <a:pt x="1784275" y="314311"/>
                </a:cubicBezTo>
                <a:cubicBezTo>
                  <a:pt x="1785894" y="316121"/>
                  <a:pt x="1787608" y="316978"/>
                  <a:pt x="1790561" y="315168"/>
                </a:cubicBezTo>
                <a:lnTo>
                  <a:pt x="1791895" y="314311"/>
                </a:lnTo>
                <a:cubicBezTo>
                  <a:pt x="1794943" y="314692"/>
                  <a:pt x="1798658" y="313549"/>
                  <a:pt x="1800277" y="311835"/>
                </a:cubicBezTo>
                <a:lnTo>
                  <a:pt x="1802277" y="309929"/>
                </a:lnTo>
                <a:lnTo>
                  <a:pt x="1802658" y="309644"/>
                </a:lnTo>
                <a:cubicBezTo>
                  <a:pt x="1803801" y="309834"/>
                  <a:pt x="1804753" y="310406"/>
                  <a:pt x="1804753" y="310882"/>
                </a:cubicBezTo>
                <a:cubicBezTo>
                  <a:pt x="1804753" y="311358"/>
                  <a:pt x="1804563" y="313168"/>
                  <a:pt x="1804849" y="314216"/>
                </a:cubicBezTo>
                <a:cubicBezTo>
                  <a:pt x="1805230" y="315359"/>
                  <a:pt x="1807706" y="317264"/>
                  <a:pt x="1807992" y="315168"/>
                </a:cubicBezTo>
                <a:lnTo>
                  <a:pt x="1808564" y="313835"/>
                </a:lnTo>
                <a:cubicBezTo>
                  <a:pt x="1808850" y="313073"/>
                  <a:pt x="1809993" y="312120"/>
                  <a:pt x="1810849" y="312120"/>
                </a:cubicBezTo>
                <a:cubicBezTo>
                  <a:pt x="1811707" y="312025"/>
                  <a:pt x="1813135" y="312787"/>
                  <a:pt x="1813517" y="313549"/>
                </a:cubicBezTo>
                <a:lnTo>
                  <a:pt x="1814660" y="315835"/>
                </a:lnTo>
                <a:cubicBezTo>
                  <a:pt x="1815707" y="318692"/>
                  <a:pt x="1817326" y="318597"/>
                  <a:pt x="1818375" y="315549"/>
                </a:cubicBezTo>
                <a:lnTo>
                  <a:pt x="1823042" y="316025"/>
                </a:lnTo>
                <a:cubicBezTo>
                  <a:pt x="1828090" y="316597"/>
                  <a:pt x="1833328" y="316216"/>
                  <a:pt x="1838472" y="316121"/>
                </a:cubicBezTo>
                <a:lnTo>
                  <a:pt x="1843425" y="316025"/>
                </a:lnTo>
                <a:cubicBezTo>
                  <a:pt x="1848378" y="314406"/>
                  <a:pt x="1853236" y="313073"/>
                  <a:pt x="1854188" y="313073"/>
                </a:cubicBezTo>
                <a:lnTo>
                  <a:pt x="1855046" y="313168"/>
                </a:lnTo>
                <a:cubicBezTo>
                  <a:pt x="1856569" y="313454"/>
                  <a:pt x="1858951" y="314406"/>
                  <a:pt x="1859617" y="313930"/>
                </a:cubicBezTo>
                <a:cubicBezTo>
                  <a:pt x="1864761" y="310215"/>
                  <a:pt x="1869524" y="313930"/>
                  <a:pt x="1874191" y="314406"/>
                </a:cubicBezTo>
                <a:lnTo>
                  <a:pt x="1876668" y="314692"/>
                </a:lnTo>
                <a:cubicBezTo>
                  <a:pt x="1877524" y="313835"/>
                  <a:pt x="1878953" y="312501"/>
                  <a:pt x="1879810" y="311644"/>
                </a:cubicBezTo>
                <a:cubicBezTo>
                  <a:pt x="1880668" y="310882"/>
                  <a:pt x="1878096" y="308120"/>
                  <a:pt x="1872286" y="307358"/>
                </a:cubicBezTo>
                <a:lnTo>
                  <a:pt x="1876286" y="302310"/>
                </a:lnTo>
                <a:cubicBezTo>
                  <a:pt x="1878953" y="298881"/>
                  <a:pt x="1881906" y="304500"/>
                  <a:pt x="1885621" y="304786"/>
                </a:cubicBezTo>
                <a:cubicBezTo>
                  <a:pt x="1887621" y="304977"/>
                  <a:pt x="1888192" y="303929"/>
                  <a:pt x="1889335" y="303929"/>
                </a:cubicBezTo>
                <a:cubicBezTo>
                  <a:pt x="1893050" y="303738"/>
                  <a:pt x="1896765" y="303929"/>
                  <a:pt x="1900575" y="304119"/>
                </a:cubicBezTo>
                <a:cubicBezTo>
                  <a:pt x="1900861" y="304119"/>
                  <a:pt x="1901337" y="305262"/>
                  <a:pt x="1901242" y="305834"/>
                </a:cubicBezTo>
                <a:lnTo>
                  <a:pt x="1901147" y="306405"/>
                </a:lnTo>
                <a:cubicBezTo>
                  <a:pt x="1900670" y="307072"/>
                  <a:pt x="1898384" y="308501"/>
                  <a:pt x="1896098" y="309644"/>
                </a:cubicBezTo>
                <a:cubicBezTo>
                  <a:pt x="1893908" y="310787"/>
                  <a:pt x="1886859" y="309167"/>
                  <a:pt x="1885906" y="310406"/>
                </a:cubicBezTo>
                <a:cubicBezTo>
                  <a:pt x="1884954" y="311644"/>
                  <a:pt x="1885906" y="314978"/>
                  <a:pt x="1889907" y="315073"/>
                </a:cubicBezTo>
                <a:lnTo>
                  <a:pt x="1893241" y="315168"/>
                </a:lnTo>
                <a:cubicBezTo>
                  <a:pt x="1895908" y="315264"/>
                  <a:pt x="1898956" y="314597"/>
                  <a:pt x="1901337" y="315359"/>
                </a:cubicBezTo>
                <a:cubicBezTo>
                  <a:pt x="1910481" y="318026"/>
                  <a:pt x="1910386" y="318121"/>
                  <a:pt x="1919339" y="316216"/>
                </a:cubicBezTo>
                <a:cubicBezTo>
                  <a:pt x="1920958" y="315835"/>
                  <a:pt x="1924197" y="316883"/>
                  <a:pt x="1925149" y="317835"/>
                </a:cubicBezTo>
                <a:lnTo>
                  <a:pt x="1925912" y="318692"/>
                </a:lnTo>
                <a:cubicBezTo>
                  <a:pt x="1927245" y="319740"/>
                  <a:pt x="1929150" y="319645"/>
                  <a:pt x="1930103" y="318407"/>
                </a:cubicBezTo>
                <a:cubicBezTo>
                  <a:pt x="1931055" y="317264"/>
                  <a:pt x="1934389" y="314787"/>
                  <a:pt x="1935246" y="315835"/>
                </a:cubicBezTo>
                <a:cubicBezTo>
                  <a:pt x="1936103" y="316883"/>
                  <a:pt x="1939532" y="319645"/>
                  <a:pt x="1940294" y="318978"/>
                </a:cubicBezTo>
                <a:cubicBezTo>
                  <a:pt x="1941056" y="318312"/>
                  <a:pt x="1942676" y="315644"/>
                  <a:pt x="1943056" y="314883"/>
                </a:cubicBezTo>
                <a:cubicBezTo>
                  <a:pt x="1943437" y="314121"/>
                  <a:pt x="1945819" y="314597"/>
                  <a:pt x="1946771" y="313644"/>
                </a:cubicBezTo>
                <a:cubicBezTo>
                  <a:pt x="1947724" y="312692"/>
                  <a:pt x="1953344" y="317645"/>
                  <a:pt x="1957153" y="320121"/>
                </a:cubicBezTo>
                <a:lnTo>
                  <a:pt x="1962106" y="320598"/>
                </a:lnTo>
                <a:lnTo>
                  <a:pt x="1967060" y="321074"/>
                </a:lnTo>
                <a:cubicBezTo>
                  <a:pt x="1972394" y="320693"/>
                  <a:pt x="1977918" y="320502"/>
                  <a:pt x="1979251" y="320598"/>
                </a:cubicBezTo>
                <a:lnTo>
                  <a:pt x="1980394" y="320883"/>
                </a:lnTo>
                <a:lnTo>
                  <a:pt x="1982776" y="321550"/>
                </a:lnTo>
                <a:cubicBezTo>
                  <a:pt x="1985443" y="322121"/>
                  <a:pt x="1988300" y="321741"/>
                  <a:pt x="1988967" y="320788"/>
                </a:cubicBezTo>
                <a:cubicBezTo>
                  <a:pt x="1989634" y="319835"/>
                  <a:pt x="1994968" y="321360"/>
                  <a:pt x="1997540" y="324884"/>
                </a:cubicBezTo>
                <a:lnTo>
                  <a:pt x="1996682" y="328789"/>
                </a:lnTo>
                <a:lnTo>
                  <a:pt x="1996015" y="332027"/>
                </a:lnTo>
                <a:cubicBezTo>
                  <a:pt x="1998968" y="333742"/>
                  <a:pt x="2003255" y="334409"/>
                  <a:pt x="2005540" y="333456"/>
                </a:cubicBezTo>
                <a:lnTo>
                  <a:pt x="2008208" y="331075"/>
                </a:lnTo>
                <a:lnTo>
                  <a:pt x="2008589" y="330694"/>
                </a:lnTo>
                <a:cubicBezTo>
                  <a:pt x="2010018" y="330789"/>
                  <a:pt x="2011541" y="332408"/>
                  <a:pt x="2012017" y="334218"/>
                </a:cubicBezTo>
                <a:cubicBezTo>
                  <a:pt x="2012494" y="336028"/>
                  <a:pt x="2006683" y="341838"/>
                  <a:pt x="1998016" y="343362"/>
                </a:cubicBezTo>
                <a:lnTo>
                  <a:pt x="1989729" y="343458"/>
                </a:lnTo>
                <a:cubicBezTo>
                  <a:pt x="1983919" y="343553"/>
                  <a:pt x="1984109" y="343553"/>
                  <a:pt x="1980776" y="350887"/>
                </a:cubicBezTo>
                <a:lnTo>
                  <a:pt x="1980204" y="352221"/>
                </a:lnTo>
                <a:cubicBezTo>
                  <a:pt x="1977918" y="353268"/>
                  <a:pt x="1976109" y="352697"/>
                  <a:pt x="1976203" y="350982"/>
                </a:cubicBezTo>
                <a:lnTo>
                  <a:pt x="1975918" y="350887"/>
                </a:lnTo>
                <a:lnTo>
                  <a:pt x="1971155" y="350030"/>
                </a:lnTo>
                <a:cubicBezTo>
                  <a:pt x="1972203" y="347267"/>
                  <a:pt x="1972489" y="344600"/>
                  <a:pt x="1971822" y="344029"/>
                </a:cubicBezTo>
                <a:lnTo>
                  <a:pt x="1970298" y="344600"/>
                </a:lnTo>
                <a:lnTo>
                  <a:pt x="1969250" y="344981"/>
                </a:lnTo>
                <a:cubicBezTo>
                  <a:pt x="1967536" y="344410"/>
                  <a:pt x="1965917" y="344791"/>
                  <a:pt x="1965726" y="345934"/>
                </a:cubicBezTo>
                <a:cubicBezTo>
                  <a:pt x="1965535" y="347077"/>
                  <a:pt x="1963345" y="349744"/>
                  <a:pt x="1961440" y="349173"/>
                </a:cubicBezTo>
                <a:lnTo>
                  <a:pt x="1960583" y="348506"/>
                </a:lnTo>
                <a:lnTo>
                  <a:pt x="1958678" y="347077"/>
                </a:lnTo>
                <a:cubicBezTo>
                  <a:pt x="1956963" y="347934"/>
                  <a:pt x="1955820" y="349839"/>
                  <a:pt x="1956106" y="351363"/>
                </a:cubicBezTo>
                <a:lnTo>
                  <a:pt x="1958773" y="351744"/>
                </a:lnTo>
                <a:lnTo>
                  <a:pt x="1963916" y="352411"/>
                </a:lnTo>
                <a:cubicBezTo>
                  <a:pt x="1962773" y="355364"/>
                  <a:pt x="1960868" y="359174"/>
                  <a:pt x="1959630" y="360888"/>
                </a:cubicBezTo>
                <a:lnTo>
                  <a:pt x="1961916" y="361936"/>
                </a:lnTo>
                <a:cubicBezTo>
                  <a:pt x="1962773" y="362317"/>
                  <a:pt x="1964869" y="361269"/>
                  <a:pt x="1966202" y="360507"/>
                </a:cubicBezTo>
                <a:cubicBezTo>
                  <a:pt x="1967631" y="359745"/>
                  <a:pt x="1968679" y="358602"/>
                  <a:pt x="1969822" y="357554"/>
                </a:cubicBezTo>
                <a:lnTo>
                  <a:pt x="1970203" y="357269"/>
                </a:lnTo>
                <a:cubicBezTo>
                  <a:pt x="1970298" y="356316"/>
                  <a:pt x="1969631" y="355173"/>
                  <a:pt x="1968774" y="354697"/>
                </a:cubicBezTo>
                <a:cubicBezTo>
                  <a:pt x="1967917" y="354221"/>
                  <a:pt x="1965631" y="352602"/>
                  <a:pt x="1965821" y="352411"/>
                </a:cubicBezTo>
                <a:cubicBezTo>
                  <a:pt x="1965917" y="352221"/>
                  <a:pt x="1967726" y="351935"/>
                  <a:pt x="1969536" y="352411"/>
                </a:cubicBezTo>
                <a:cubicBezTo>
                  <a:pt x="1971346" y="352887"/>
                  <a:pt x="1976109" y="354602"/>
                  <a:pt x="1976109" y="355554"/>
                </a:cubicBezTo>
                <a:cubicBezTo>
                  <a:pt x="1976109" y="356507"/>
                  <a:pt x="1977823" y="358793"/>
                  <a:pt x="1979823" y="358602"/>
                </a:cubicBezTo>
                <a:cubicBezTo>
                  <a:pt x="1981823" y="358412"/>
                  <a:pt x="1987062" y="359460"/>
                  <a:pt x="1986586" y="361460"/>
                </a:cubicBezTo>
                <a:cubicBezTo>
                  <a:pt x="1986110" y="363365"/>
                  <a:pt x="1984014" y="367365"/>
                  <a:pt x="1982490" y="367079"/>
                </a:cubicBezTo>
                <a:cubicBezTo>
                  <a:pt x="1980871" y="366889"/>
                  <a:pt x="1978680" y="368318"/>
                  <a:pt x="1981156" y="370699"/>
                </a:cubicBezTo>
                <a:lnTo>
                  <a:pt x="1983062" y="372890"/>
                </a:lnTo>
                <a:lnTo>
                  <a:pt x="1985252" y="375366"/>
                </a:lnTo>
                <a:cubicBezTo>
                  <a:pt x="1988776" y="377938"/>
                  <a:pt x="1990491" y="380986"/>
                  <a:pt x="1989062" y="382319"/>
                </a:cubicBezTo>
                <a:lnTo>
                  <a:pt x="1987538" y="383272"/>
                </a:lnTo>
                <a:cubicBezTo>
                  <a:pt x="1986586" y="383844"/>
                  <a:pt x="1985157" y="384320"/>
                  <a:pt x="1983919" y="384225"/>
                </a:cubicBezTo>
                <a:cubicBezTo>
                  <a:pt x="1979823" y="384034"/>
                  <a:pt x="1975727" y="383653"/>
                  <a:pt x="1971727" y="383081"/>
                </a:cubicBezTo>
                <a:lnTo>
                  <a:pt x="1970489" y="382891"/>
                </a:lnTo>
                <a:lnTo>
                  <a:pt x="1969748" y="379813"/>
                </a:lnTo>
                <a:lnTo>
                  <a:pt x="1973251" y="375842"/>
                </a:lnTo>
                <a:lnTo>
                  <a:pt x="1973251" y="374033"/>
                </a:lnTo>
                <a:lnTo>
                  <a:pt x="1973251" y="372318"/>
                </a:lnTo>
                <a:lnTo>
                  <a:pt x="1968773" y="375761"/>
                </a:lnTo>
                <a:lnTo>
                  <a:pt x="1967440" y="370223"/>
                </a:lnTo>
                <a:lnTo>
                  <a:pt x="1966584" y="370985"/>
                </a:lnTo>
                <a:cubicBezTo>
                  <a:pt x="1965155" y="372223"/>
                  <a:pt x="1966488" y="375557"/>
                  <a:pt x="1962297" y="374795"/>
                </a:cubicBezTo>
                <a:cubicBezTo>
                  <a:pt x="1959916" y="374319"/>
                  <a:pt x="1957439" y="374223"/>
                  <a:pt x="1955249" y="373461"/>
                </a:cubicBezTo>
                <a:cubicBezTo>
                  <a:pt x="1953820" y="372985"/>
                  <a:pt x="1952962" y="371366"/>
                  <a:pt x="1951534" y="370699"/>
                </a:cubicBezTo>
                <a:cubicBezTo>
                  <a:pt x="1950772" y="370318"/>
                  <a:pt x="1948867" y="370794"/>
                  <a:pt x="1948295" y="371461"/>
                </a:cubicBezTo>
                <a:cubicBezTo>
                  <a:pt x="1947724" y="372033"/>
                  <a:pt x="1948105" y="374033"/>
                  <a:pt x="1948390" y="374128"/>
                </a:cubicBezTo>
                <a:lnTo>
                  <a:pt x="1953915" y="375081"/>
                </a:lnTo>
                <a:lnTo>
                  <a:pt x="1965301" y="378430"/>
                </a:lnTo>
                <a:lnTo>
                  <a:pt x="1958011" y="384034"/>
                </a:lnTo>
                <a:lnTo>
                  <a:pt x="1952677" y="385272"/>
                </a:lnTo>
                <a:lnTo>
                  <a:pt x="1952201" y="385367"/>
                </a:lnTo>
                <a:cubicBezTo>
                  <a:pt x="1951343" y="384320"/>
                  <a:pt x="1950391" y="380891"/>
                  <a:pt x="1950105" y="377843"/>
                </a:cubicBezTo>
                <a:lnTo>
                  <a:pt x="1944390" y="376890"/>
                </a:lnTo>
                <a:lnTo>
                  <a:pt x="1944009" y="376795"/>
                </a:lnTo>
                <a:cubicBezTo>
                  <a:pt x="1943247" y="376223"/>
                  <a:pt x="1943533" y="374414"/>
                  <a:pt x="1944676" y="372794"/>
                </a:cubicBezTo>
                <a:lnTo>
                  <a:pt x="1945247" y="371080"/>
                </a:lnTo>
                <a:cubicBezTo>
                  <a:pt x="1945533" y="370413"/>
                  <a:pt x="1944676" y="368889"/>
                  <a:pt x="1943914" y="368604"/>
                </a:cubicBezTo>
                <a:cubicBezTo>
                  <a:pt x="1943056" y="368318"/>
                  <a:pt x="1941628" y="368985"/>
                  <a:pt x="1940580" y="369270"/>
                </a:cubicBezTo>
                <a:lnTo>
                  <a:pt x="1940294" y="369366"/>
                </a:lnTo>
                <a:cubicBezTo>
                  <a:pt x="1939818" y="374604"/>
                  <a:pt x="1938865" y="378700"/>
                  <a:pt x="1938294" y="378319"/>
                </a:cubicBezTo>
                <a:cubicBezTo>
                  <a:pt x="1937723" y="377938"/>
                  <a:pt x="1934579" y="374604"/>
                  <a:pt x="1932008" y="371747"/>
                </a:cubicBezTo>
                <a:lnTo>
                  <a:pt x="1925245" y="373461"/>
                </a:lnTo>
                <a:lnTo>
                  <a:pt x="1923530" y="373842"/>
                </a:lnTo>
                <a:cubicBezTo>
                  <a:pt x="1922387" y="373556"/>
                  <a:pt x="1920768" y="373271"/>
                  <a:pt x="1920006" y="373366"/>
                </a:cubicBezTo>
                <a:cubicBezTo>
                  <a:pt x="1919244" y="373366"/>
                  <a:pt x="1917530" y="374509"/>
                  <a:pt x="1918006" y="375842"/>
                </a:cubicBezTo>
                <a:lnTo>
                  <a:pt x="1918768" y="376795"/>
                </a:lnTo>
                <a:lnTo>
                  <a:pt x="1919053" y="377176"/>
                </a:lnTo>
                <a:cubicBezTo>
                  <a:pt x="1920101" y="377176"/>
                  <a:pt x="1922578" y="378700"/>
                  <a:pt x="1924578" y="380605"/>
                </a:cubicBezTo>
                <a:cubicBezTo>
                  <a:pt x="1926483" y="382510"/>
                  <a:pt x="1928007" y="389844"/>
                  <a:pt x="1925912" y="390511"/>
                </a:cubicBezTo>
                <a:cubicBezTo>
                  <a:pt x="1923816" y="391178"/>
                  <a:pt x="1918768" y="383558"/>
                  <a:pt x="1914958" y="380510"/>
                </a:cubicBezTo>
                <a:lnTo>
                  <a:pt x="1911053" y="379748"/>
                </a:lnTo>
                <a:lnTo>
                  <a:pt x="1904004" y="378319"/>
                </a:lnTo>
                <a:cubicBezTo>
                  <a:pt x="1906481" y="375271"/>
                  <a:pt x="1907719" y="373366"/>
                  <a:pt x="1906576" y="374223"/>
                </a:cubicBezTo>
                <a:lnTo>
                  <a:pt x="1905528" y="374509"/>
                </a:lnTo>
                <a:cubicBezTo>
                  <a:pt x="1903623" y="374985"/>
                  <a:pt x="1900003" y="375271"/>
                  <a:pt x="1901718" y="376985"/>
                </a:cubicBezTo>
                <a:cubicBezTo>
                  <a:pt x="1903718" y="378986"/>
                  <a:pt x="1900861" y="381653"/>
                  <a:pt x="1904290" y="383177"/>
                </a:cubicBezTo>
                <a:lnTo>
                  <a:pt x="1908385" y="385082"/>
                </a:lnTo>
                <a:cubicBezTo>
                  <a:pt x="1913053" y="387273"/>
                  <a:pt x="1915339" y="388987"/>
                  <a:pt x="1913434" y="388892"/>
                </a:cubicBezTo>
                <a:lnTo>
                  <a:pt x="1912196" y="389463"/>
                </a:lnTo>
                <a:lnTo>
                  <a:pt x="1908100" y="391464"/>
                </a:lnTo>
                <a:cubicBezTo>
                  <a:pt x="1904100" y="389844"/>
                  <a:pt x="1899146" y="388987"/>
                  <a:pt x="1897146" y="389558"/>
                </a:cubicBezTo>
                <a:cubicBezTo>
                  <a:pt x="1895146" y="390130"/>
                  <a:pt x="1889050" y="390797"/>
                  <a:pt x="1888764" y="389654"/>
                </a:cubicBezTo>
                <a:cubicBezTo>
                  <a:pt x="1888574" y="388511"/>
                  <a:pt x="1887145" y="384510"/>
                  <a:pt x="1886764" y="386034"/>
                </a:cubicBezTo>
                <a:cubicBezTo>
                  <a:pt x="1886383" y="387558"/>
                  <a:pt x="1885144" y="390987"/>
                  <a:pt x="1884668" y="391368"/>
                </a:cubicBezTo>
                <a:lnTo>
                  <a:pt x="1884001" y="391559"/>
                </a:lnTo>
                <a:lnTo>
                  <a:pt x="1879144" y="392511"/>
                </a:lnTo>
                <a:cubicBezTo>
                  <a:pt x="1873715" y="391940"/>
                  <a:pt x="1866856" y="390987"/>
                  <a:pt x="1863808" y="390511"/>
                </a:cubicBezTo>
                <a:cubicBezTo>
                  <a:pt x="1860760" y="390035"/>
                  <a:pt x="1848949" y="393750"/>
                  <a:pt x="1843139" y="393845"/>
                </a:cubicBezTo>
                <a:lnTo>
                  <a:pt x="1838758" y="390321"/>
                </a:lnTo>
                <a:cubicBezTo>
                  <a:pt x="1837615" y="389463"/>
                  <a:pt x="1833710" y="389940"/>
                  <a:pt x="1831805" y="390797"/>
                </a:cubicBezTo>
                <a:lnTo>
                  <a:pt x="1824185" y="394226"/>
                </a:lnTo>
                <a:cubicBezTo>
                  <a:pt x="1820565" y="391749"/>
                  <a:pt x="1817517" y="391083"/>
                  <a:pt x="1817422" y="392797"/>
                </a:cubicBezTo>
                <a:cubicBezTo>
                  <a:pt x="1817422" y="394512"/>
                  <a:pt x="1809897" y="392511"/>
                  <a:pt x="1808278" y="391940"/>
                </a:cubicBezTo>
                <a:cubicBezTo>
                  <a:pt x="1806658" y="391464"/>
                  <a:pt x="1800658" y="395750"/>
                  <a:pt x="1799610" y="394226"/>
                </a:cubicBezTo>
                <a:lnTo>
                  <a:pt x="1798943" y="392987"/>
                </a:lnTo>
                <a:lnTo>
                  <a:pt x="1798276" y="391844"/>
                </a:lnTo>
                <a:cubicBezTo>
                  <a:pt x="1797229" y="389273"/>
                  <a:pt x="1796467" y="389177"/>
                  <a:pt x="1796467" y="391559"/>
                </a:cubicBezTo>
                <a:cubicBezTo>
                  <a:pt x="1796467" y="393940"/>
                  <a:pt x="1798562" y="398702"/>
                  <a:pt x="1801039" y="398226"/>
                </a:cubicBezTo>
                <a:cubicBezTo>
                  <a:pt x="1803610" y="397655"/>
                  <a:pt x="1812183" y="399560"/>
                  <a:pt x="1814755" y="401274"/>
                </a:cubicBezTo>
                <a:lnTo>
                  <a:pt x="1813802" y="404132"/>
                </a:lnTo>
                <a:lnTo>
                  <a:pt x="1802753" y="402417"/>
                </a:lnTo>
                <a:cubicBezTo>
                  <a:pt x="1800372" y="402512"/>
                  <a:pt x="1799039" y="405275"/>
                  <a:pt x="1795419" y="403179"/>
                </a:cubicBezTo>
                <a:lnTo>
                  <a:pt x="1792371" y="401465"/>
                </a:lnTo>
                <a:cubicBezTo>
                  <a:pt x="1790180" y="404513"/>
                  <a:pt x="1788561" y="407561"/>
                  <a:pt x="1788751" y="408132"/>
                </a:cubicBezTo>
                <a:cubicBezTo>
                  <a:pt x="1788942" y="408704"/>
                  <a:pt x="1790847" y="410133"/>
                  <a:pt x="1792657" y="409942"/>
                </a:cubicBezTo>
                <a:lnTo>
                  <a:pt x="1792657" y="409561"/>
                </a:lnTo>
                <a:lnTo>
                  <a:pt x="1793324" y="403370"/>
                </a:lnTo>
                <a:cubicBezTo>
                  <a:pt x="1798276" y="404989"/>
                  <a:pt x="1803992" y="406989"/>
                  <a:pt x="1806087" y="407846"/>
                </a:cubicBezTo>
                <a:cubicBezTo>
                  <a:pt x="1808183" y="408704"/>
                  <a:pt x="1813326" y="410418"/>
                  <a:pt x="1814850" y="409180"/>
                </a:cubicBezTo>
                <a:cubicBezTo>
                  <a:pt x="1816469" y="407942"/>
                  <a:pt x="1820470" y="404417"/>
                  <a:pt x="1820374" y="404227"/>
                </a:cubicBezTo>
                <a:lnTo>
                  <a:pt x="1820089" y="404227"/>
                </a:lnTo>
                <a:lnTo>
                  <a:pt x="1818851" y="404132"/>
                </a:lnTo>
                <a:cubicBezTo>
                  <a:pt x="1817422" y="404132"/>
                  <a:pt x="1819612" y="401655"/>
                  <a:pt x="1823803" y="398607"/>
                </a:cubicBezTo>
                <a:lnTo>
                  <a:pt x="1829043" y="397941"/>
                </a:lnTo>
                <a:cubicBezTo>
                  <a:pt x="1831805" y="397560"/>
                  <a:pt x="1834757" y="398607"/>
                  <a:pt x="1837519" y="396702"/>
                </a:cubicBezTo>
                <a:cubicBezTo>
                  <a:pt x="1838472" y="396035"/>
                  <a:pt x="1841520" y="397750"/>
                  <a:pt x="1843615" y="397845"/>
                </a:cubicBezTo>
                <a:cubicBezTo>
                  <a:pt x="1845616" y="397941"/>
                  <a:pt x="1847616" y="397369"/>
                  <a:pt x="1849616" y="396988"/>
                </a:cubicBezTo>
                <a:cubicBezTo>
                  <a:pt x="1851141" y="396702"/>
                  <a:pt x="1853045" y="395845"/>
                  <a:pt x="1853903" y="396226"/>
                </a:cubicBezTo>
                <a:lnTo>
                  <a:pt x="1857427" y="398036"/>
                </a:lnTo>
                <a:cubicBezTo>
                  <a:pt x="1861713" y="398226"/>
                  <a:pt x="1868476" y="399655"/>
                  <a:pt x="1872476" y="401179"/>
                </a:cubicBezTo>
                <a:lnTo>
                  <a:pt x="1872953" y="405084"/>
                </a:lnTo>
                <a:lnTo>
                  <a:pt x="1872953" y="405370"/>
                </a:lnTo>
                <a:cubicBezTo>
                  <a:pt x="1873333" y="405656"/>
                  <a:pt x="1874762" y="405084"/>
                  <a:pt x="1876096" y="404037"/>
                </a:cubicBezTo>
                <a:cubicBezTo>
                  <a:pt x="1877429" y="402989"/>
                  <a:pt x="1872953" y="398988"/>
                  <a:pt x="1872381" y="398512"/>
                </a:cubicBezTo>
                <a:cubicBezTo>
                  <a:pt x="1871810" y="398036"/>
                  <a:pt x="1873715" y="397369"/>
                  <a:pt x="1879620" y="399465"/>
                </a:cubicBezTo>
                <a:lnTo>
                  <a:pt x="1883906" y="395845"/>
                </a:lnTo>
                <a:lnTo>
                  <a:pt x="1884383" y="395464"/>
                </a:lnTo>
                <a:cubicBezTo>
                  <a:pt x="1886383" y="396226"/>
                  <a:pt x="1888859" y="397655"/>
                  <a:pt x="1889907" y="398512"/>
                </a:cubicBezTo>
                <a:cubicBezTo>
                  <a:pt x="1890860" y="399369"/>
                  <a:pt x="1895431" y="398131"/>
                  <a:pt x="1896289" y="398131"/>
                </a:cubicBezTo>
                <a:cubicBezTo>
                  <a:pt x="1897146" y="398131"/>
                  <a:pt x="1899146" y="399179"/>
                  <a:pt x="1900670" y="400036"/>
                </a:cubicBezTo>
                <a:cubicBezTo>
                  <a:pt x="1902099" y="400893"/>
                  <a:pt x="1907719" y="399941"/>
                  <a:pt x="1909719" y="400989"/>
                </a:cubicBezTo>
                <a:lnTo>
                  <a:pt x="1912291" y="400131"/>
                </a:lnTo>
                <a:lnTo>
                  <a:pt x="1913719" y="399655"/>
                </a:lnTo>
                <a:cubicBezTo>
                  <a:pt x="1915529" y="399369"/>
                  <a:pt x="1917625" y="398607"/>
                  <a:pt x="1918482" y="397941"/>
                </a:cubicBezTo>
                <a:cubicBezTo>
                  <a:pt x="1919244" y="397274"/>
                  <a:pt x="1923816" y="399941"/>
                  <a:pt x="1925149" y="400798"/>
                </a:cubicBezTo>
                <a:cubicBezTo>
                  <a:pt x="1926483" y="401655"/>
                  <a:pt x="1934294" y="398417"/>
                  <a:pt x="1934865" y="399179"/>
                </a:cubicBezTo>
                <a:cubicBezTo>
                  <a:pt x="1935437" y="399941"/>
                  <a:pt x="1940104" y="400608"/>
                  <a:pt x="1944485" y="399465"/>
                </a:cubicBezTo>
                <a:lnTo>
                  <a:pt x="1946485" y="400417"/>
                </a:lnTo>
                <a:lnTo>
                  <a:pt x="1949724" y="401846"/>
                </a:lnTo>
                <a:cubicBezTo>
                  <a:pt x="1950200" y="400227"/>
                  <a:pt x="1951153" y="398702"/>
                  <a:pt x="1951915" y="398321"/>
                </a:cubicBezTo>
                <a:cubicBezTo>
                  <a:pt x="1952677" y="397941"/>
                  <a:pt x="1956392" y="398607"/>
                  <a:pt x="1959821" y="399465"/>
                </a:cubicBezTo>
                <a:lnTo>
                  <a:pt x="1963154" y="397845"/>
                </a:lnTo>
                <a:cubicBezTo>
                  <a:pt x="1966774" y="396131"/>
                  <a:pt x="1970012" y="399560"/>
                  <a:pt x="1974203" y="398607"/>
                </a:cubicBezTo>
                <a:cubicBezTo>
                  <a:pt x="1977537" y="397845"/>
                  <a:pt x="1981728" y="399465"/>
                  <a:pt x="1985443" y="400227"/>
                </a:cubicBezTo>
                <a:lnTo>
                  <a:pt x="1986681" y="400512"/>
                </a:lnTo>
                <a:cubicBezTo>
                  <a:pt x="1988015" y="400703"/>
                  <a:pt x="1993349" y="400417"/>
                  <a:pt x="1998397" y="399750"/>
                </a:cubicBezTo>
                <a:cubicBezTo>
                  <a:pt x="2003445" y="399083"/>
                  <a:pt x="2017161" y="398607"/>
                  <a:pt x="2017161" y="399750"/>
                </a:cubicBezTo>
                <a:cubicBezTo>
                  <a:pt x="2017161" y="400893"/>
                  <a:pt x="2014303" y="403656"/>
                  <a:pt x="2010779" y="403941"/>
                </a:cubicBezTo>
                <a:cubicBezTo>
                  <a:pt x="2007255" y="404227"/>
                  <a:pt x="2000206" y="416514"/>
                  <a:pt x="2002112" y="415467"/>
                </a:cubicBezTo>
                <a:lnTo>
                  <a:pt x="2002969" y="414800"/>
                </a:lnTo>
                <a:cubicBezTo>
                  <a:pt x="2004302" y="413847"/>
                  <a:pt x="2005445" y="412895"/>
                  <a:pt x="2006588" y="411847"/>
                </a:cubicBezTo>
                <a:lnTo>
                  <a:pt x="2008208" y="410418"/>
                </a:lnTo>
                <a:cubicBezTo>
                  <a:pt x="2010303" y="410894"/>
                  <a:pt x="2012208" y="410514"/>
                  <a:pt x="2012494" y="409752"/>
                </a:cubicBezTo>
                <a:cubicBezTo>
                  <a:pt x="2012780" y="408894"/>
                  <a:pt x="2017637" y="409656"/>
                  <a:pt x="2018018" y="410323"/>
                </a:cubicBezTo>
                <a:cubicBezTo>
                  <a:pt x="2018494" y="410990"/>
                  <a:pt x="2021638" y="412704"/>
                  <a:pt x="2022685" y="410704"/>
                </a:cubicBezTo>
                <a:lnTo>
                  <a:pt x="2022400" y="410037"/>
                </a:lnTo>
                <a:cubicBezTo>
                  <a:pt x="2018971" y="402322"/>
                  <a:pt x="2019923" y="400798"/>
                  <a:pt x="2029448" y="397750"/>
                </a:cubicBezTo>
                <a:cubicBezTo>
                  <a:pt x="2031925" y="396988"/>
                  <a:pt x="2033735" y="394512"/>
                  <a:pt x="2036211" y="393845"/>
                </a:cubicBezTo>
                <a:lnTo>
                  <a:pt x="2038878" y="393178"/>
                </a:lnTo>
                <a:cubicBezTo>
                  <a:pt x="2042307" y="393464"/>
                  <a:pt x="2045260" y="394702"/>
                  <a:pt x="2045450" y="395845"/>
                </a:cubicBezTo>
                <a:cubicBezTo>
                  <a:pt x="2045641" y="396988"/>
                  <a:pt x="2046784" y="399941"/>
                  <a:pt x="2047451" y="399465"/>
                </a:cubicBezTo>
                <a:cubicBezTo>
                  <a:pt x="2048022" y="398988"/>
                  <a:pt x="2050213" y="398893"/>
                  <a:pt x="2051070" y="399941"/>
                </a:cubicBezTo>
                <a:lnTo>
                  <a:pt x="2050689" y="400512"/>
                </a:lnTo>
                <a:lnTo>
                  <a:pt x="2049260" y="402798"/>
                </a:lnTo>
                <a:cubicBezTo>
                  <a:pt x="2047355" y="405275"/>
                  <a:pt x="2045926" y="408418"/>
                  <a:pt x="2046117" y="409847"/>
                </a:cubicBezTo>
                <a:lnTo>
                  <a:pt x="2046498" y="409847"/>
                </a:lnTo>
                <a:lnTo>
                  <a:pt x="2047927" y="409942"/>
                </a:lnTo>
                <a:cubicBezTo>
                  <a:pt x="2049451" y="409561"/>
                  <a:pt x="2051356" y="408132"/>
                  <a:pt x="2052118" y="406894"/>
                </a:cubicBezTo>
                <a:cubicBezTo>
                  <a:pt x="2052880" y="405656"/>
                  <a:pt x="2055451" y="402322"/>
                  <a:pt x="2055642" y="403465"/>
                </a:cubicBezTo>
                <a:cubicBezTo>
                  <a:pt x="2055833" y="404703"/>
                  <a:pt x="2058214" y="407846"/>
                  <a:pt x="2060500" y="407846"/>
                </a:cubicBezTo>
                <a:cubicBezTo>
                  <a:pt x="2062690" y="407846"/>
                  <a:pt x="2069644" y="405370"/>
                  <a:pt x="2070882" y="402322"/>
                </a:cubicBezTo>
                <a:lnTo>
                  <a:pt x="2064881" y="401655"/>
                </a:lnTo>
                <a:lnTo>
                  <a:pt x="2058976" y="401084"/>
                </a:lnTo>
                <a:cubicBezTo>
                  <a:pt x="2059262" y="396702"/>
                  <a:pt x="2060309" y="393845"/>
                  <a:pt x="2061262" y="394702"/>
                </a:cubicBezTo>
                <a:cubicBezTo>
                  <a:pt x="2062310" y="395559"/>
                  <a:pt x="2067548" y="397464"/>
                  <a:pt x="2070882" y="397369"/>
                </a:cubicBezTo>
                <a:lnTo>
                  <a:pt x="2073740" y="396702"/>
                </a:lnTo>
                <a:lnTo>
                  <a:pt x="2075168" y="396321"/>
                </a:lnTo>
                <a:cubicBezTo>
                  <a:pt x="2076693" y="394702"/>
                  <a:pt x="2078502" y="394512"/>
                  <a:pt x="2079264" y="395940"/>
                </a:cubicBezTo>
                <a:cubicBezTo>
                  <a:pt x="2080026" y="397274"/>
                  <a:pt x="2080502" y="401655"/>
                  <a:pt x="2077169" y="400322"/>
                </a:cubicBezTo>
                <a:lnTo>
                  <a:pt x="2075168" y="399846"/>
                </a:lnTo>
                <a:cubicBezTo>
                  <a:pt x="2074216" y="399655"/>
                  <a:pt x="2072501" y="399941"/>
                  <a:pt x="2071835" y="400608"/>
                </a:cubicBezTo>
                <a:cubicBezTo>
                  <a:pt x="2071263" y="401179"/>
                  <a:pt x="2071453" y="402608"/>
                  <a:pt x="2072025" y="403275"/>
                </a:cubicBezTo>
                <a:cubicBezTo>
                  <a:pt x="2072978" y="404322"/>
                  <a:pt x="2074597" y="406037"/>
                  <a:pt x="2075740" y="405846"/>
                </a:cubicBezTo>
                <a:lnTo>
                  <a:pt x="2082026" y="405084"/>
                </a:lnTo>
                <a:cubicBezTo>
                  <a:pt x="2081455" y="409656"/>
                  <a:pt x="2082788" y="412037"/>
                  <a:pt x="2085075" y="410323"/>
                </a:cubicBezTo>
                <a:lnTo>
                  <a:pt x="2085265" y="410418"/>
                </a:lnTo>
                <a:lnTo>
                  <a:pt x="2089742" y="413276"/>
                </a:lnTo>
                <a:cubicBezTo>
                  <a:pt x="2091837" y="410323"/>
                  <a:pt x="2094980" y="407180"/>
                  <a:pt x="2096790" y="406418"/>
                </a:cubicBezTo>
                <a:cubicBezTo>
                  <a:pt x="2098505" y="405560"/>
                  <a:pt x="2107744" y="408132"/>
                  <a:pt x="2111840" y="408704"/>
                </a:cubicBezTo>
                <a:lnTo>
                  <a:pt x="2114887" y="406037"/>
                </a:lnTo>
                <a:lnTo>
                  <a:pt x="2115078" y="405846"/>
                </a:lnTo>
                <a:cubicBezTo>
                  <a:pt x="2116602" y="406513"/>
                  <a:pt x="2117459" y="407466"/>
                  <a:pt x="2116983" y="407846"/>
                </a:cubicBezTo>
                <a:cubicBezTo>
                  <a:pt x="2116602" y="408227"/>
                  <a:pt x="2115840" y="410228"/>
                  <a:pt x="2117935" y="409942"/>
                </a:cubicBezTo>
                <a:cubicBezTo>
                  <a:pt x="2119936" y="409656"/>
                  <a:pt x="2125270" y="409656"/>
                  <a:pt x="2125461" y="410418"/>
                </a:cubicBezTo>
                <a:cubicBezTo>
                  <a:pt x="2125651" y="411180"/>
                  <a:pt x="2126603" y="413847"/>
                  <a:pt x="2127080" y="413752"/>
                </a:cubicBezTo>
                <a:cubicBezTo>
                  <a:pt x="2127556" y="413657"/>
                  <a:pt x="2128223" y="412514"/>
                  <a:pt x="2128509" y="411371"/>
                </a:cubicBezTo>
                <a:cubicBezTo>
                  <a:pt x="2128794" y="410228"/>
                  <a:pt x="2133652" y="411085"/>
                  <a:pt x="2135081" y="411942"/>
                </a:cubicBezTo>
                <a:cubicBezTo>
                  <a:pt x="2136509" y="412704"/>
                  <a:pt x="2139653" y="423277"/>
                  <a:pt x="2139748" y="425849"/>
                </a:cubicBezTo>
                <a:cubicBezTo>
                  <a:pt x="2139843" y="428325"/>
                  <a:pt x="2143748" y="435183"/>
                  <a:pt x="2146416" y="435755"/>
                </a:cubicBezTo>
                <a:lnTo>
                  <a:pt x="2148606" y="436421"/>
                </a:lnTo>
                <a:lnTo>
                  <a:pt x="2148797" y="436517"/>
                </a:lnTo>
                <a:cubicBezTo>
                  <a:pt x="2148416" y="437946"/>
                  <a:pt x="2147653" y="438993"/>
                  <a:pt x="2147082" y="438803"/>
                </a:cubicBezTo>
                <a:cubicBezTo>
                  <a:pt x="2146606" y="438612"/>
                  <a:pt x="2144224" y="438898"/>
                  <a:pt x="2143939" y="440422"/>
                </a:cubicBezTo>
                <a:cubicBezTo>
                  <a:pt x="2143653" y="441946"/>
                  <a:pt x="2140605" y="445661"/>
                  <a:pt x="2137748" y="445470"/>
                </a:cubicBezTo>
                <a:cubicBezTo>
                  <a:pt x="2134890" y="445280"/>
                  <a:pt x="2129556" y="451281"/>
                  <a:pt x="2131366" y="451566"/>
                </a:cubicBezTo>
                <a:cubicBezTo>
                  <a:pt x="2133080" y="451852"/>
                  <a:pt x="2140415" y="451185"/>
                  <a:pt x="2141176" y="452138"/>
                </a:cubicBezTo>
                <a:cubicBezTo>
                  <a:pt x="2141939" y="453090"/>
                  <a:pt x="2143462" y="456233"/>
                  <a:pt x="2143272" y="456710"/>
                </a:cubicBezTo>
                <a:cubicBezTo>
                  <a:pt x="2143082" y="457186"/>
                  <a:pt x="2141272" y="458043"/>
                  <a:pt x="2139748" y="457567"/>
                </a:cubicBezTo>
                <a:lnTo>
                  <a:pt x="2138605" y="456900"/>
                </a:lnTo>
                <a:lnTo>
                  <a:pt x="2138128" y="456615"/>
                </a:lnTo>
                <a:cubicBezTo>
                  <a:pt x="2138034" y="455471"/>
                  <a:pt x="2136891" y="454995"/>
                  <a:pt x="2135557" y="455567"/>
                </a:cubicBezTo>
                <a:cubicBezTo>
                  <a:pt x="2134223" y="456043"/>
                  <a:pt x="2132318" y="458615"/>
                  <a:pt x="2134319" y="459948"/>
                </a:cubicBezTo>
                <a:cubicBezTo>
                  <a:pt x="2136319" y="461282"/>
                  <a:pt x="2134509" y="466616"/>
                  <a:pt x="2133937" y="465663"/>
                </a:cubicBezTo>
                <a:cubicBezTo>
                  <a:pt x="2133461" y="464806"/>
                  <a:pt x="2131651" y="464044"/>
                  <a:pt x="2130890" y="465758"/>
                </a:cubicBezTo>
                <a:cubicBezTo>
                  <a:pt x="2130128" y="467473"/>
                  <a:pt x="2123936" y="466044"/>
                  <a:pt x="2122889" y="466997"/>
                </a:cubicBezTo>
                <a:cubicBezTo>
                  <a:pt x="2121841" y="467949"/>
                  <a:pt x="2117555" y="468425"/>
                  <a:pt x="2115840" y="465854"/>
                </a:cubicBezTo>
                <a:lnTo>
                  <a:pt x="2111554" y="466997"/>
                </a:lnTo>
                <a:lnTo>
                  <a:pt x="2110887" y="467187"/>
                </a:lnTo>
                <a:cubicBezTo>
                  <a:pt x="2110792" y="468997"/>
                  <a:pt x="2112506" y="471473"/>
                  <a:pt x="2114602" y="472712"/>
                </a:cubicBezTo>
                <a:lnTo>
                  <a:pt x="2112983" y="475283"/>
                </a:lnTo>
                <a:lnTo>
                  <a:pt x="2112601" y="475950"/>
                </a:lnTo>
                <a:cubicBezTo>
                  <a:pt x="2114316" y="477950"/>
                  <a:pt x="2112983" y="479665"/>
                  <a:pt x="2109553" y="479951"/>
                </a:cubicBezTo>
                <a:lnTo>
                  <a:pt x="2106887" y="479475"/>
                </a:lnTo>
                <a:lnTo>
                  <a:pt x="2102220" y="478712"/>
                </a:lnTo>
                <a:cubicBezTo>
                  <a:pt x="2101553" y="481665"/>
                  <a:pt x="2099457" y="482523"/>
                  <a:pt x="2097647" y="480617"/>
                </a:cubicBezTo>
                <a:lnTo>
                  <a:pt x="2097647" y="478903"/>
                </a:lnTo>
                <a:lnTo>
                  <a:pt x="2097552" y="472807"/>
                </a:lnTo>
                <a:cubicBezTo>
                  <a:pt x="2093361" y="474712"/>
                  <a:pt x="2090599" y="476998"/>
                  <a:pt x="2091551" y="477760"/>
                </a:cubicBezTo>
                <a:cubicBezTo>
                  <a:pt x="2092408" y="478522"/>
                  <a:pt x="2093933" y="481189"/>
                  <a:pt x="2093361" y="482523"/>
                </a:cubicBezTo>
                <a:cubicBezTo>
                  <a:pt x="2092885" y="483761"/>
                  <a:pt x="2091265" y="487475"/>
                  <a:pt x="2091075" y="487666"/>
                </a:cubicBezTo>
                <a:cubicBezTo>
                  <a:pt x="2090885" y="487856"/>
                  <a:pt x="2087265" y="487952"/>
                  <a:pt x="2083931" y="488047"/>
                </a:cubicBezTo>
                <a:cubicBezTo>
                  <a:pt x="2080598" y="488047"/>
                  <a:pt x="2069739" y="488047"/>
                  <a:pt x="2066977" y="488142"/>
                </a:cubicBezTo>
                <a:lnTo>
                  <a:pt x="2065262" y="490142"/>
                </a:lnTo>
                <a:lnTo>
                  <a:pt x="2063262" y="492429"/>
                </a:lnTo>
                <a:cubicBezTo>
                  <a:pt x="2060405" y="491571"/>
                  <a:pt x="2056309" y="491571"/>
                  <a:pt x="2054308" y="492429"/>
                </a:cubicBezTo>
                <a:cubicBezTo>
                  <a:pt x="2052213" y="493286"/>
                  <a:pt x="2044307" y="491476"/>
                  <a:pt x="2041450" y="492333"/>
                </a:cubicBezTo>
                <a:cubicBezTo>
                  <a:pt x="2038593" y="493286"/>
                  <a:pt x="2027448" y="494048"/>
                  <a:pt x="2023734" y="493762"/>
                </a:cubicBezTo>
                <a:lnTo>
                  <a:pt x="2021257" y="496429"/>
                </a:lnTo>
                <a:cubicBezTo>
                  <a:pt x="2020971" y="496715"/>
                  <a:pt x="2019543" y="496524"/>
                  <a:pt x="2018876" y="496239"/>
                </a:cubicBezTo>
                <a:cubicBezTo>
                  <a:pt x="2016875" y="495381"/>
                  <a:pt x="2018780" y="491381"/>
                  <a:pt x="2014780" y="492429"/>
                </a:cubicBezTo>
                <a:cubicBezTo>
                  <a:pt x="2013446" y="492714"/>
                  <a:pt x="2013066" y="495286"/>
                  <a:pt x="2011637" y="496048"/>
                </a:cubicBezTo>
                <a:cubicBezTo>
                  <a:pt x="2009636" y="497000"/>
                  <a:pt x="2006969" y="497000"/>
                  <a:pt x="2004778" y="497667"/>
                </a:cubicBezTo>
                <a:cubicBezTo>
                  <a:pt x="2002588" y="498429"/>
                  <a:pt x="1999064" y="500620"/>
                  <a:pt x="1998778" y="500429"/>
                </a:cubicBezTo>
                <a:cubicBezTo>
                  <a:pt x="1996492" y="498144"/>
                  <a:pt x="1995159" y="499858"/>
                  <a:pt x="1992872" y="500525"/>
                </a:cubicBezTo>
                <a:lnTo>
                  <a:pt x="1988681" y="501668"/>
                </a:lnTo>
                <a:cubicBezTo>
                  <a:pt x="1984776" y="499382"/>
                  <a:pt x="1980109" y="496810"/>
                  <a:pt x="1978204" y="495858"/>
                </a:cubicBezTo>
                <a:cubicBezTo>
                  <a:pt x="1976299" y="494905"/>
                  <a:pt x="1972965" y="500620"/>
                  <a:pt x="1972203" y="501763"/>
                </a:cubicBezTo>
                <a:cubicBezTo>
                  <a:pt x="1971441" y="502906"/>
                  <a:pt x="1965535" y="501954"/>
                  <a:pt x="1963345" y="503477"/>
                </a:cubicBezTo>
                <a:cubicBezTo>
                  <a:pt x="1961154" y="504906"/>
                  <a:pt x="1953248" y="500429"/>
                  <a:pt x="1951058" y="499572"/>
                </a:cubicBezTo>
                <a:cubicBezTo>
                  <a:pt x="1948772" y="498715"/>
                  <a:pt x="1938580" y="502906"/>
                  <a:pt x="1931531" y="503096"/>
                </a:cubicBezTo>
                <a:lnTo>
                  <a:pt x="1925531" y="501858"/>
                </a:lnTo>
                <a:lnTo>
                  <a:pt x="1922959" y="501287"/>
                </a:lnTo>
                <a:cubicBezTo>
                  <a:pt x="1920292" y="501192"/>
                  <a:pt x="1917339" y="501668"/>
                  <a:pt x="1916291" y="502430"/>
                </a:cubicBezTo>
                <a:cubicBezTo>
                  <a:pt x="1915244" y="503192"/>
                  <a:pt x="1911053" y="501477"/>
                  <a:pt x="1910100" y="501096"/>
                </a:cubicBezTo>
                <a:cubicBezTo>
                  <a:pt x="1909148" y="500715"/>
                  <a:pt x="1901908" y="500239"/>
                  <a:pt x="1895431" y="499572"/>
                </a:cubicBezTo>
                <a:cubicBezTo>
                  <a:pt x="1888955" y="498906"/>
                  <a:pt x="1871143" y="502144"/>
                  <a:pt x="1870952" y="503001"/>
                </a:cubicBezTo>
                <a:cubicBezTo>
                  <a:pt x="1870762" y="503858"/>
                  <a:pt x="1869428" y="507669"/>
                  <a:pt x="1869047" y="506240"/>
                </a:cubicBezTo>
                <a:cubicBezTo>
                  <a:pt x="1868666" y="504811"/>
                  <a:pt x="1866761" y="501096"/>
                  <a:pt x="1865618" y="500906"/>
                </a:cubicBezTo>
                <a:cubicBezTo>
                  <a:pt x="1864475" y="500810"/>
                  <a:pt x="1857046" y="501573"/>
                  <a:pt x="1851998" y="502620"/>
                </a:cubicBezTo>
                <a:lnTo>
                  <a:pt x="1846950" y="499763"/>
                </a:lnTo>
                <a:lnTo>
                  <a:pt x="1844758" y="498429"/>
                </a:lnTo>
                <a:cubicBezTo>
                  <a:pt x="1840091" y="499858"/>
                  <a:pt x="1833995" y="500525"/>
                  <a:pt x="1831328" y="499858"/>
                </a:cubicBezTo>
                <a:lnTo>
                  <a:pt x="1829043" y="500715"/>
                </a:lnTo>
                <a:lnTo>
                  <a:pt x="1827137" y="501382"/>
                </a:lnTo>
                <a:cubicBezTo>
                  <a:pt x="1824851" y="501192"/>
                  <a:pt x="1820089" y="501001"/>
                  <a:pt x="1816469" y="500906"/>
                </a:cubicBezTo>
                <a:lnTo>
                  <a:pt x="1813135" y="500620"/>
                </a:lnTo>
                <a:lnTo>
                  <a:pt x="1811231" y="500429"/>
                </a:lnTo>
                <a:cubicBezTo>
                  <a:pt x="1809040" y="499572"/>
                  <a:pt x="1806658" y="500048"/>
                  <a:pt x="1805992" y="501382"/>
                </a:cubicBezTo>
                <a:cubicBezTo>
                  <a:pt x="1805230" y="502716"/>
                  <a:pt x="1802563" y="506716"/>
                  <a:pt x="1802182" y="506335"/>
                </a:cubicBezTo>
                <a:cubicBezTo>
                  <a:pt x="1801896" y="505954"/>
                  <a:pt x="1800086" y="502716"/>
                  <a:pt x="1798467" y="499953"/>
                </a:cubicBezTo>
                <a:lnTo>
                  <a:pt x="1795419" y="500906"/>
                </a:lnTo>
                <a:lnTo>
                  <a:pt x="1790847" y="502335"/>
                </a:lnTo>
                <a:cubicBezTo>
                  <a:pt x="1793514" y="504430"/>
                  <a:pt x="1796467" y="507478"/>
                  <a:pt x="1797515" y="509097"/>
                </a:cubicBezTo>
                <a:cubicBezTo>
                  <a:pt x="1798467" y="510717"/>
                  <a:pt x="1793514" y="514336"/>
                  <a:pt x="1791609" y="513288"/>
                </a:cubicBezTo>
                <a:cubicBezTo>
                  <a:pt x="1789704" y="512241"/>
                  <a:pt x="1782370" y="510431"/>
                  <a:pt x="1780179" y="511669"/>
                </a:cubicBezTo>
                <a:cubicBezTo>
                  <a:pt x="1777988" y="512907"/>
                  <a:pt x="1771416" y="515098"/>
                  <a:pt x="1772559" y="515860"/>
                </a:cubicBezTo>
                <a:cubicBezTo>
                  <a:pt x="1773797" y="516717"/>
                  <a:pt x="1777417" y="518432"/>
                  <a:pt x="1777798" y="517860"/>
                </a:cubicBezTo>
                <a:cubicBezTo>
                  <a:pt x="1778179" y="517194"/>
                  <a:pt x="1778179" y="517098"/>
                  <a:pt x="1776560" y="519670"/>
                </a:cubicBezTo>
                <a:cubicBezTo>
                  <a:pt x="1774941" y="522242"/>
                  <a:pt x="1777131" y="529386"/>
                  <a:pt x="1774369" y="529671"/>
                </a:cubicBezTo>
                <a:cubicBezTo>
                  <a:pt x="1771606" y="529957"/>
                  <a:pt x="1765701" y="533577"/>
                  <a:pt x="1765701" y="532529"/>
                </a:cubicBezTo>
                <a:cubicBezTo>
                  <a:pt x="1765701" y="531481"/>
                  <a:pt x="1764939" y="528338"/>
                  <a:pt x="1763987" y="528242"/>
                </a:cubicBezTo>
                <a:cubicBezTo>
                  <a:pt x="1763034" y="528147"/>
                  <a:pt x="1759891" y="528242"/>
                  <a:pt x="1758938" y="528528"/>
                </a:cubicBezTo>
                <a:cubicBezTo>
                  <a:pt x="1757986" y="528909"/>
                  <a:pt x="1757890" y="531576"/>
                  <a:pt x="1758176" y="532148"/>
                </a:cubicBezTo>
                <a:cubicBezTo>
                  <a:pt x="1758367" y="532719"/>
                  <a:pt x="1757224" y="533577"/>
                  <a:pt x="1755128" y="533005"/>
                </a:cubicBezTo>
                <a:lnTo>
                  <a:pt x="1753795" y="531957"/>
                </a:lnTo>
                <a:lnTo>
                  <a:pt x="1752937" y="531291"/>
                </a:lnTo>
                <a:cubicBezTo>
                  <a:pt x="1753033" y="529767"/>
                  <a:pt x="1754462" y="527766"/>
                  <a:pt x="1756081" y="526814"/>
                </a:cubicBezTo>
                <a:cubicBezTo>
                  <a:pt x="1757700" y="525861"/>
                  <a:pt x="1761605" y="522337"/>
                  <a:pt x="1760462" y="521480"/>
                </a:cubicBezTo>
                <a:cubicBezTo>
                  <a:pt x="1759319" y="520527"/>
                  <a:pt x="1757986" y="516908"/>
                  <a:pt x="1758176" y="515669"/>
                </a:cubicBezTo>
                <a:cubicBezTo>
                  <a:pt x="1758367" y="514431"/>
                  <a:pt x="1759510" y="510335"/>
                  <a:pt x="1760272" y="509383"/>
                </a:cubicBezTo>
                <a:cubicBezTo>
                  <a:pt x="1761034" y="508431"/>
                  <a:pt x="1764939" y="507764"/>
                  <a:pt x="1765796" y="508431"/>
                </a:cubicBezTo>
                <a:cubicBezTo>
                  <a:pt x="1766653" y="509097"/>
                  <a:pt x="1769416" y="510717"/>
                  <a:pt x="1770178" y="510335"/>
                </a:cubicBezTo>
                <a:lnTo>
                  <a:pt x="1770464" y="509859"/>
                </a:lnTo>
                <a:lnTo>
                  <a:pt x="1772464" y="506906"/>
                </a:lnTo>
                <a:cubicBezTo>
                  <a:pt x="1771035" y="503858"/>
                  <a:pt x="1767415" y="500810"/>
                  <a:pt x="1764558" y="500048"/>
                </a:cubicBezTo>
                <a:lnTo>
                  <a:pt x="1762081" y="502144"/>
                </a:lnTo>
                <a:cubicBezTo>
                  <a:pt x="1761415" y="502716"/>
                  <a:pt x="1759700" y="502430"/>
                  <a:pt x="1758557" y="502716"/>
                </a:cubicBezTo>
                <a:lnTo>
                  <a:pt x="1755319" y="503573"/>
                </a:lnTo>
                <a:cubicBezTo>
                  <a:pt x="1752176" y="502525"/>
                  <a:pt x="1748842" y="501382"/>
                  <a:pt x="1747889" y="501192"/>
                </a:cubicBezTo>
                <a:cubicBezTo>
                  <a:pt x="1747032" y="501001"/>
                  <a:pt x="1743984" y="502144"/>
                  <a:pt x="1742269" y="503192"/>
                </a:cubicBezTo>
                <a:cubicBezTo>
                  <a:pt x="1740555" y="504240"/>
                  <a:pt x="1731316" y="501954"/>
                  <a:pt x="1729125" y="503382"/>
                </a:cubicBezTo>
                <a:cubicBezTo>
                  <a:pt x="1727030" y="504906"/>
                  <a:pt x="1717409" y="504049"/>
                  <a:pt x="1714743" y="503573"/>
                </a:cubicBezTo>
                <a:lnTo>
                  <a:pt x="1712456" y="502716"/>
                </a:lnTo>
                <a:cubicBezTo>
                  <a:pt x="1710647" y="502049"/>
                  <a:pt x="1708837" y="501287"/>
                  <a:pt x="1707027" y="500620"/>
                </a:cubicBezTo>
                <a:lnTo>
                  <a:pt x="1706646" y="500525"/>
                </a:lnTo>
                <a:cubicBezTo>
                  <a:pt x="1705503" y="500620"/>
                  <a:pt x="1702836" y="501763"/>
                  <a:pt x="1700836" y="503192"/>
                </a:cubicBezTo>
                <a:cubicBezTo>
                  <a:pt x="1698741" y="504621"/>
                  <a:pt x="1702169" y="511860"/>
                  <a:pt x="1700740" y="513955"/>
                </a:cubicBezTo>
                <a:cubicBezTo>
                  <a:pt x="1699312" y="516050"/>
                  <a:pt x="1699217" y="521480"/>
                  <a:pt x="1699217" y="522527"/>
                </a:cubicBezTo>
                <a:cubicBezTo>
                  <a:pt x="1699217" y="523575"/>
                  <a:pt x="1694930" y="522623"/>
                  <a:pt x="1692454" y="521861"/>
                </a:cubicBezTo>
                <a:lnTo>
                  <a:pt x="1690073" y="521385"/>
                </a:lnTo>
                <a:lnTo>
                  <a:pt x="1687501" y="520908"/>
                </a:lnTo>
                <a:cubicBezTo>
                  <a:pt x="1684643" y="519384"/>
                  <a:pt x="1682357" y="516622"/>
                  <a:pt x="1682357" y="514812"/>
                </a:cubicBezTo>
                <a:cubicBezTo>
                  <a:pt x="1682357" y="513002"/>
                  <a:pt x="1680357" y="507859"/>
                  <a:pt x="1683024" y="507192"/>
                </a:cubicBezTo>
                <a:cubicBezTo>
                  <a:pt x="1685786" y="506430"/>
                  <a:pt x="1692168" y="505954"/>
                  <a:pt x="1691120" y="507859"/>
                </a:cubicBezTo>
                <a:lnTo>
                  <a:pt x="1690453" y="509192"/>
                </a:lnTo>
                <a:cubicBezTo>
                  <a:pt x="1689692" y="510717"/>
                  <a:pt x="1688930" y="512241"/>
                  <a:pt x="1688549" y="513765"/>
                </a:cubicBezTo>
                <a:lnTo>
                  <a:pt x="1688263" y="514908"/>
                </a:lnTo>
                <a:cubicBezTo>
                  <a:pt x="1688644" y="516241"/>
                  <a:pt x="1690073" y="517289"/>
                  <a:pt x="1691501" y="517194"/>
                </a:cubicBezTo>
                <a:lnTo>
                  <a:pt x="1692454" y="516717"/>
                </a:lnTo>
                <a:lnTo>
                  <a:pt x="1698741" y="513383"/>
                </a:lnTo>
                <a:cubicBezTo>
                  <a:pt x="1697883" y="507383"/>
                  <a:pt x="1693597" y="502716"/>
                  <a:pt x="1689216" y="503001"/>
                </a:cubicBezTo>
                <a:lnTo>
                  <a:pt x="1685405" y="503954"/>
                </a:lnTo>
                <a:lnTo>
                  <a:pt x="1682357" y="504621"/>
                </a:lnTo>
                <a:cubicBezTo>
                  <a:pt x="1679024" y="504716"/>
                  <a:pt x="1675309" y="504621"/>
                  <a:pt x="1674071" y="504430"/>
                </a:cubicBezTo>
                <a:lnTo>
                  <a:pt x="1672928" y="504240"/>
                </a:lnTo>
                <a:cubicBezTo>
                  <a:pt x="1669499" y="503668"/>
                  <a:pt x="1669403" y="503763"/>
                  <a:pt x="1670451" y="506430"/>
                </a:cubicBezTo>
                <a:lnTo>
                  <a:pt x="1671309" y="508526"/>
                </a:lnTo>
                <a:cubicBezTo>
                  <a:pt x="1669117" y="509192"/>
                  <a:pt x="1667308" y="511098"/>
                  <a:pt x="1667308" y="512907"/>
                </a:cubicBezTo>
                <a:cubicBezTo>
                  <a:pt x="1667308" y="514717"/>
                  <a:pt x="1666260" y="519098"/>
                  <a:pt x="1664926" y="518527"/>
                </a:cubicBezTo>
                <a:lnTo>
                  <a:pt x="1664831" y="517956"/>
                </a:lnTo>
                <a:lnTo>
                  <a:pt x="1664546" y="515289"/>
                </a:lnTo>
                <a:cubicBezTo>
                  <a:pt x="1664641" y="512145"/>
                  <a:pt x="1663688" y="509478"/>
                  <a:pt x="1662450" y="509478"/>
                </a:cubicBezTo>
                <a:cubicBezTo>
                  <a:pt x="1661212" y="509478"/>
                  <a:pt x="1658259" y="510812"/>
                  <a:pt x="1658640" y="512431"/>
                </a:cubicBezTo>
                <a:cubicBezTo>
                  <a:pt x="1659021" y="514050"/>
                  <a:pt x="1657687" y="519003"/>
                  <a:pt x="1655211" y="519765"/>
                </a:cubicBezTo>
                <a:cubicBezTo>
                  <a:pt x="1652735" y="520527"/>
                  <a:pt x="1645591" y="517956"/>
                  <a:pt x="1644733" y="517479"/>
                </a:cubicBezTo>
                <a:cubicBezTo>
                  <a:pt x="1643876" y="516908"/>
                  <a:pt x="1641495" y="514336"/>
                  <a:pt x="1641495" y="512812"/>
                </a:cubicBezTo>
                <a:cubicBezTo>
                  <a:pt x="1641495" y="511383"/>
                  <a:pt x="1639685" y="507097"/>
                  <a:pt x="1637400" y="506525"/>
                </a:cubicBezTo>
                <a:cubicBezTo>
                  <a:pt x="1635208" y="505954"/>
                  <a:pt x="1629398" y="505192"/>
                  <a:pt x="1628636" y="505954"/>
                </a:cubicBezTo>
                <a:lnTo>
                  <a:pt x="1628636" y="506240"/>
                </a:lnTo>
                <a:lnTo>
                  <a:pt x="1627398" y="511098"/>
                </a:lnTo>
                <a:cubicBezTo>
                  <a:pt x="1627398" y="516812"/>
                  <a:pt x="1626541" y="520337"/>
                  <a:pt x="1625588" y="518908"/>
                </a:cubicBezTo>
                <a:lnTo>
                  <a:pt x="1624255" y="517956"/>
                </a:lnTo>
                <a:cubicBezTo>
                  <a:pt x="1623112" y="517194"/>
                  <a:pt x="1621016" y="517194"/>
                  <a:pt x="1620064" y="516336"/>
                </a:cubicBezTo>
                <a:lnTo>
                  <a:pt x="1618730" y="515193"/>
                </a:lnTo>
                <a:cubicBezTo>
                  <a:pt x="1617873" y="513479"/>
                  <a:pt x="1617492" y="510431"/>
                  <a:pt x="1617683" y="508431"/>
                </a:cubicBezTo>
                <a:lnTo>
                  <a:pt x="1616921" y="506906"/>
                </a:lnTo>
                <a:cubicBezTo>
                  <a:pt x="1616063" y="505192"/>
                  <a:pt x="1614349" y="503287"/>
                  <a:pt x="1612349" y="502716"/>
                </a:cubicBezTo>
                <a:lnTo>
                  <a:pt x="1609491" y="501858"/>
                </a:lnTo>
                <a:cubicBezTo>
                  <a:pt x="1609205" y="504049"/>
                  <a:pt x="1608348" y="506049"/>
                  <a:pt x="1607586" y="506335"/>
                </a:cubicBezTo>
                <a:cubicBezTo>
                  <a:pt x="1606824" y="506621"/>
                  <a:pt x="1605300" y="508145"/>
                  <a:pt x="1606729" y="508907"/>
                </a:cubicBezTo>
                <a:cubicBezTo>
                  <a:pt x="1608158" y="509669"/>
                  <a:pt x="1611872" y="512431"/>
                  <a:pt x="1610348" y="512621"/>
                </a:cubicBezTo>
                <a:cubicBezTo>
                  <a:pt x="1608825" y="512812"/>
                  <a:pt x="1604348" y="514812"/>
                  <a:pt x="1604348" y="516622"/>
                </a:cubicBezTo>
                <a:cubicBezTo>
                  <a:pt x="1604348" y="518337"/>
                  <a:pt x="1603205" y="523004"/>
                  <a:pt x="1601776" y="520813"/>
                </a:cubicBezTo>
                <a:cubicBezTo>
                  <a:pt x="1600347" y="518622"/>
                  <a:pt x="1597204" y="511764"/>
                  <a:pt x="1598061" y="510717"/>
                </a:cubicBezTo>
                <a:cubicBezTo>
                  <a:pt x="1598918" y="509573"/>
                  <a:pt x="1600919" y="505573"/>
                  <a:pt x="1600728" y="504906"/>
                </a:cubicBezTo>
                <a:cubicBezTo>
                  <a:pt x="1600537" y="504240"/>
                  <a:pt x="1599014" y="503096"/>
                  <a:pt x="1597585" y="503763"/>
                </a:cubicBezTo>
                <a:lnTo>
                  <a:pt x="1596442" y="504430"/>
                </a:lnTo>
                <a:cubicBezTo>
                  <a:pt x="1596251" y="504525"/>
                  <a:pt x="1596537" y="505287"/>
                  <a:pt x="1596347" y="505383"/>
                </a:cubicBezTo>
                <a:lnTo>
                  <a:pt x="1593584" y="507097"/>
                </a:lnTo>
                <a:cubicBezTo>
                  <a:pt x="1593680" y="509764"/>
                  <a:pt x="1593013" y="513098"/>
                  <a:pt x="1592156" y="514431"/>
                </a:cubicBezTo>
                <a:cubicBezTo>
                  <a:pt x="1591203" y="515765"/>
                  <a:pt x="1595965" y="518051"/>
                  <a:pt x="1596347" y="518337"/>
                </a:cubicBezTo>
                <a:lnTo>
                  <a:pt x="1596347" y="518622"/>
                </a:lnTo>
                <a:cubicBezTo>
                  <a:pt x="1596347" y="519289"/>
                  <a:pt x="1596347" y="520051"/>
                  <a:pt x="1596061" y="520623"/>
                </a:cubicBezTo>
                <a:cubicBezTo>
                  <a:pt x="1595965" y="520813"/>
                  <a:pt x="1594632" y="521004"/>
                  <a:pt x="1594346" y="520813"/>
                </a:cubicBezTo>
                <a:lnTo>
                  <a:pt x="1590727" y="517860"/>
                </a:lnTo>
                <a:cubicBezTo>
                  <a:pt x="1585774" y="518527"/>
                  <a:pt x="1580821" y="515860"/>
                  <a:pt x="1579678" y="511860"/>
                </a:cubicBezTo>
                <a:lnTo>
                  <a:pt x="1578249" y="508145"/>
                </a:lnTo>
                <a:cubicBezTo>
                  <a:pt x="1577773" y="506906"/>
                  <a:pt x="1576249" y="505859"/>
                  <a:pt x="1574916" y="505192"/>
                </a:cubicBezTo>
                <a:lnTo>
                  <a:pt x="1574058" y="504716"/>
                </a:lnTo>
                <a:cubicBezTo>
                  <a:pt x="1572629" y="504906"/>
                  <a:pt x="1571677" y="505383"/>
                  <a:pt x="1572058" y="505859"/>
                </a:cubicBezTo>
                <a:cubicBezTo>
                  <a:pt x="1572344" y="506335"/>
                  <a:pt x="1572820" y="509192"/>
                  <a:pt x="1573391" y="511574"/>
                </a:cubicBezTo>
                <a:cubicBezTo>
                  <a:pt x="1573867" y="513955"/>
                  <a:pt x="1573772" y="520718"/>
                  <a:pt x="1570915" y="520813"/>
                </a:cubicBezTo>
                <a:cubicBezTo>
                  <a:pt x="1568057" y="520908"/>
                  <a:pt x="1560056" y="520908"/>
                  <a:pt x="1560151" y="519956"/>
                </a:cubicBezTo>
                <a:cubicBezTo>
                  <a:pt x="1560342" y="519003"/>
                  <a:pt x="1562152" y="517098"/>
                  <a:pt x="1563390" y="516241"/>
                </a:cubicBezTo>
                <a:cubicBezTo>
                  <a:pt x="1564628" y="515479"/>
                  <a:pt x="1560914" y="512431"/>
                  <a:pt x="1559961" y="514431"/>
                </a:cubicBezTo>
                <a:lnTo>
                  <a:pt x="1548339" y="513001"/>
                </a:lnTo>
                <a:lnTo>
                  <a:pt x="1547960" y="508621"/>
                </a:lnTo>
                <a:lnTo>
                  <a:pt x="1549483" y="503096"/>
                </a:lnTo>
                <a:cubicBezTo>
                  <a:pt x="1549483" y="503001"/>
                  <a:pt x="1548055" y="502430"/>
                  <a:pt x="1547388" y="502430"/>
                </a:cubicBezTo>
                <a:cubicBezTo>
                  <a:pt x="1544626" y="502525"/>
                  <a:pt x="1542626" y="506525"/>
                  <a:pt x="1538720" y="503096"/>
                </a:cubicBezTo>
                <a:cubicBezTo>
                  <a:pt x="1537768" y="502239"/>
                  <a:pt x="1533101" y="504049"/>
                  <a:pt x="1530338" y="504906"/>
                </a:cubicBezTo>
                <a:cubicBezTo>
                  <a:pt x="1529672" y="505097"/>
                  <a:pt x="1529481" y="506621"/>
                  <a:pt x="1529481" y="507573"/>
                </a:cubicBezTo>
                <a:cubicBezTo>
                  <a:pt x="1529481" y="507954"/>
                  <a:pt x="1530624" y="508526"/>
                  <a:pt x="1531386" y="508621"/>
                </a:cubicBezTo>
                <a:cubicBezTo>
                  <a:pt x="1532148" y="508716"/>
                  <a:pt x="1533005" y="508526"/>
                  <a:pt x="1533768" y="508240"/>
                </a:cubicBezTo>
                <a:lnTo>
                  <a:pt x="1539292" y="506716"/>
                </a:lnTo>
                <a:lnTo>
                  <a:pt x="1546177" y="512735"/>
                </a:lnTo>
                <a:lnTo>
                  <a:pt x="1535196" y="511383"/>
                </a:lnTo>
                <a:lnTo>
                  <a:pt x="1533386" y="511002"/>
                </a:lnTo>
                <a:lnTo>
                  <a:pt x="1533196" y="510907"/>
                </a:lnTo>
                <a:cubicBezTo>
                  <a:pt x="1532625" y="512241"/>
                  <a:pt x="1533481" y="513955"/>
                  <a:pt x="1535291" y="514717"/>
                </a:cubicBezTo>
                <a:lnTo>
                  <a:pt x="1537101" y="515098"/>
                </a:lnTo>
                <a:cubicBezTo>
                  <a:pt x="1537863" y="515193"/>
                  <a:pt x="1538530" y="515574"/>
                  <a:pt x="1539292" y="515765"/>
                </a:cubicBezTo>
                <a:lnTo>
                  <a:pt x="1548817" y="518527"/>
                </a:lnTo>
                <a:lnTo>
                  <a:pt x="1548491" y="514757"/>
                </a:lnTo>
                <a:lnTo>
                  <a:pt x="1552912" y="518622"/>
                </a:lnTo>
                <a:lnTo>
                  <a:pt x="1552531" y="519098"/>
                </a:lnTo>
                <a:cubicBezTo>
                  <a:pt x="1551008" y="520623"/>
                  <a:pt x="1548531" y="521861"/>
                  <a:pt x="1547674" y="523575"/>
                </a:cubicBezTo>
                <a:lnTo>
                  <a:pt x="1546817" y="525290"/>
                </a:lnTo>
                <a:cubicBezTo>
                  <a:pt x="1546055" y="527576"/>
                  <a:pt x="1545388" y="528052"/>
                  <a:pt x="1545197" y="526338"/>
                </a:cubicBezTo>
                <a:cubicBezTo>
                  <a:pt x="1545007" y="524623"/>
                  <a:pt x="1542530" y="519098"/>
                  <a:pt x="1540054" y="518146"/>
                </a:cubicBezTo>
                <a:cubicBezTo>
                  <a:pt x="1537577" y="517098"/>
                  <a:pt x="1531862" y="517670"/>
                  <a:pt x="1529862" y="518051"/>
                </a:cubicBezTo>
                <a:cubicBezTo>
                  <a:pt x="1527862" y="518337"/>
                  <a:pt x="1521861" y="520718"/>
                  <a:pt x="1521861" y="522051"/>
                </a:cubicBezTo>
                <a:cubicBezTo>
                  <a:pt x="1521861" y="523385"/>
                  <a:pt x="1520813" y="527290"/>
                  <a:pt x="1519480" y="526909"/>
                </a:cubicBezTo>
                <a:lnTo>
                  <a:pt x="1519194" y="526528"/>
                </a:lnTo>
                <a:lnTo>
                  <a:pt x="1518242" y="525099"/>
                </a:lnTo>
                <a:cubicBezTo>
                  <a:pt x="1517384" y="523480"/>
                  <a:pt x="1513575" y="519765"/>
                  <a:pt x="1509860" y="516812"/>
                </a:cubicBezTo>
                <a:lnTo>
                  <a:pt x="1507669" y="519289"/>
                </a:lnTo>
                <a:lnTo>
                  <a:pt x="1505002" y="522337"/>
                </a:lnTo>
                <a:cubicBezTo>
                  <a:pt x="1501001" y="523766"/>
                  <a:pt x="1497382" y="524718"/>
                  <a:pt x="1496906" y="524433"/>
                </a:cubicBezTo>
                <a:cubicBezTo>
                  <a:pt x="1496429" y="524147"/>
                  <a:pt x="1494905" y="522908"/>
                  <a:pt x="1493667" y="522432"/>
                </a:cubicBezTo>
                <a:cubicBezTo>
                  <a:pt x="1492429" y="521956"/>
                  <a:pt x="1488809" y="522718"/>
                  <a:pt x="1490048" y="524052"/>
                </a:cubicBezTo>
                <a:cubicBezTo>
                  <a:pt x="1491286" y="525385"/>
                  <a:pt x="1490905" y="529386"/>
                  <a:pt x="1486333" y="529957"/>
                </a:cubicBezTo>
                <a:lnTo>
                  <a:pt x="1485571" y="534624"/>
                </a:lnTo>
                <a:cubicBezTo>
                  <a:pt x="1485476" y="534910"/>
                  <a:pt x="1485095" y="535386"/>
                  <a:pt x="1484904" y="535386"/>
                </a:cubicBezTo>
                <a:lnTo>
                  <a:pt x="1484237" y="535291"/>
                </a:lnTo>
                <a:cubicBezTo>
                  <a:pt x="1483571" y="535005"/>
                  <a:pt x="1480427" y="534053"/>
                  <a:pt x="1477189" y="533005"/>
                </a:cubicBezTo>
                <a:lnTo>
                  <a:pt x="1478998" y="529862"/>
                </a:lnTo>
                <a:cubicBezTo>
                  <a:pt x="1479856" y="528242"/>
                  <a:pt x="1481285" y="525957"/>
                  <a:pt x="1482904" y="525671"/>
                </a:cubicBezTo>
                <a:cubicBezTo>
                  <a:pt x="1486142" y="525004"/>
                  <a:pt x="1485571" y="523385"/>
                  <a:pt x="1485476" y="521861"/>
                </a:cubicBezTo>
                <a:lnTo>
                  <a:pt x="1485380" y="520908"/>
                </a:lnTo>
                <a:cubicBezTo>
                  <a:pt x="1484714" y="519956"/>
                  <a:pt x="1482904" y="519575"/>
                  <a:pt x="1481475" y="520146"/>
                </a:cubicBezTo>
                <a:lnTo>
                  <a:pt x="1480427" y="520908"/>
                </a:lnTo>
                <a:cubicBezTo>
                  <a:pt x="1479665" y="521480"/>
                  <a:pt x="1479570" y="523004"/>
                  <a:pt x="1478808" y="523194"/>
                </a:cubicBezTo>
                <a:lnTo>
                  <a:pt x="1477856" y="523480"/>
                </a:lnTo>
                <a:cubicBezTo>
                  <a:pt x="1476522" y="522908"/>
                  <a:pt x="1475855" y="521670"/>
                  <a:pt x="1476331" y="520718"/>
                </a:cubicBezTo>
                <a:cubicBezTo>
                  <a:pt x="1476808" y="519765"/>
                  <a:pt x="1479094" y="516050"/>
                  <a:pt x="1480713" y="514812"/>
                </a:cubicBezTo>
                <a:lnTo>
                  <a:pt x="1483189" y="516050"/>
                </a:lnTo>
                <a:cubicBezTo>
                  <a:pt x="1483856" y="516431"/>
                  <a:pt x="1485666" y="515669"/>
                  <a:pt x="1486714" y="515003"/>
                </a:cubicBezTo>
                <a:cubicBezTo>
                  <a:pt x="1487190" y="514717"/>
                  <a:pt x="1487095" y="513574"/>
                  <a:pt x="1486809" y="512907"/>
                </a:cubicBezTo>
                <a:lnTo>
                  <a:pt x="1485380" y="509764"/>
                </a:lnTo>
                <a:cubicBezTo>
                  <a:pt x="1481380" y="508716"/>
                  <a:pt x="1479189" y="507287"/>
                  <a:pt x="1480618" y="506525"/>
                </a:cubicBezTo>
                <a:cubicBezTo>
                  <a:pt x="1482047" y="505764"/>
                  <a:pt x="1484714" y="503001"/>
                  <a:pt x="1481475" y="503001"/>
                </a:cubicBezTo>
                <a:cubicBezTo>
                  <a:pt x="1478237" y="503001"/>
                  <a:pt x="1471379" y="504335"/>
                  <a:pt x="1472236" y="506049"/>
                </a:cubicBezTo>
                <a:cubicBezTo>
                  <a:pt x="1473188" y="507764"/>
                  <a:pt x="1475284" y="512241"/>
                  <a:pt x="1474998" y="512431"/>
                </a:cubicBezTo>
                <a:cubicBezTo>
                  <a:pt x="1474712" y="512621"/>
                  <a:pt x="1473474" y="512241"/>
                  <a:pt x="1472903" y="511288"/>
                </a:cubicBezTo>
                <a:cubicBezTo>
                  <a:pt x="1472236" y="510335"/>
                  <a:pt x="1469378" y="508335"/>
                  <a:pt x="1468331" y="509573"/>
                </a:cubicBezTo>
                <a:cubicBezTo>
                  <a:pt x="1467283" y="510812"/>
                  <a:pt x="1465568" y="514527"/>
                  <a:pt x="1465378" y="515860"/>
                </a:cubicBezTo>
                <a:cubicBezTo>
                  <a:pt x="1465187" y="517194"/>
                  <a:pt x="1469759" y="515765"/>
                  <a:pt x="1470902" y="516527"/>
                </a:cubicBezTo>
                <a:lnTo>
                  <a:pt x="1471569" y="517384"/>
                </a:lnTo>
                <a:cubicBezTo>
                  <a:pt x="1472236" y="518146"/>
                  <a:pt x="1472903" y="519384"/>
                  <a:pt x="1472522" y="520051"/>
                </a:cubicBezTo>
                <a:cubicBezTo>
                  <a:pt x="1472236" y="520718"/>
                  <a:pt x="1470521" y="521385"/>
                  <a:pt x="1469664" y="521289"/>
                </a:cubicBezTo>
                <a:cubicBezTo>
                  <a:pt x="1467759" y="521004"/>
                  <a:pt x="1465949" y="519956"/>
                  <a:pt x="1464044" y="519670"/>
                </a:cubicBezTo>
                <a:cubicBezTo>
                  <a:pt x="1462711" y="519479"/>
                  <a:pt x="1459948" y="520146"/>
                  <a:pt x="1459948" y="520432"/>
                </a:cubicBezTo>
                <a:lnTo>
                  <a:pt x="1459948" y="522623"/>
                </a:lnTo>
                <a:cubicBezTo>
                  <a:pt x="1457948" y="523004"/>
                  <a:pt x="1455377" y="522813"/>
                  <a:pt x="1454138" y="522051"/>
                </a:cubicBezTo>
                <a:cubicBezTo>
                  <a:pt x="1452900" y="521289"/>
                  <a:pt x="1451090" y="517860"/>
                  <a:pt x="1449757" y="515479"/>
                </a:cubicBezTo>
                <a:cubicBezTo>
                  <a:pt x="1448423" y="513002"/>
                  <a:pt x="1444042" y="507002"/>
                  <a:pt x="1442613" y="507383"/>
                </a:cubicBezTo>
                <a:cubicBezTo>
                  <a:pt x="1441184" y="507859"/>
                  <a:pt x="1436898" y="508431"/>
                  <a:pt x="1437470" y="507287"/>
                </a:cubicBezTo>
                <a:cubicBezTo>
                  <a:pt x="1438041" y="506144"/>
                  <a:pt x="1436231" y="502525"/>
                  <a:pt x="1432040" y="502049"/>
                </a:cubicBezTo>
                <a:lnTo>
                  <a:pt x="1428230" y="503763"/>
                </a:lnTo>
                <a:lnTo>
                  <a:pt x="1424992" y="505192"/>
                </a:lnTo>
                <a:cubicBezTo>
                  <a:pt x="1420324" y="505002"/>
                  <a:pt x="1415181" y="505287"/>
                  <a:pt x="1413752" y="505764"/>
                </a:cubicBezTo>
                <a:cubicBezTo>
                  <a:pt x="1412228" y="506240"/>
                  <a:pt x="1409085" y="508526"/>
                  <a:pt x="1410895" y="509288"/>
                </a:cubicBezTo>
                <a:cubicBezTo>
                  <a:pt x="1412705" y="510145"/>
                  <a:pt x="1411466" y="513955"/>
                  <a:pt x="1409656" y="513098"/>
                </a:cubicBezTo>
                <a:cubicBezTo>
                  <a:pt x="1407847" y="512241"/>
                  <a:pt x="1400036" y="515003"/>
                  <a:pt x="1397179" y="515860"/>
                </a:cubicBezTo>
                <a:lnTo>
                  <a:pt x="1397750" y="519194"/>
                </a:lnTo>
                <a:cubicBezTo>
                  <a:pt x="1398036" y="520527"/>
                  <a:pt x="1396893" y="523290"/>
                  <a:pt x="1396131" y="523385"/>
                </a:cubicBezTo>
                <a:cubicBezTo>
                  <a:pt x="1393369" y="523671"/>
                  <a:pt x="1391464" y="525575"/>
                  <a:pt x="1392988" y="526433"/>
                </a:cubicBezTo>
                <a:lnTo>
                  <a:pt x="1395560" y="528052"/>
                </a:lnTo>
                <a:cubicBezTo>
                  <a:pt x="1397369" y="530243"/>
                  <a:pt x="1400513" y="532053"/>
                  <a:pt x="1402513" y="532053"/>
                </a:cubicBezTo>
                <a:cubicBezTo>
                  <a:pt x="1404513" y="532053"/>
                  <a:pt x="1406132" y="535767"/>
                  <a:pt x="1402703" y="534529"/>
                </a:cubicBezTo>
                <a:lnTo>
                  <a:pt x="1400227" y="534243"/>
                </a:lnTo>
                <a:lnTo>
                  <a:pt x="1397274" y="533862"/>
                </a:lnTo>
                <a:cubicBezTo>
                  <a:pt x="1394036" y="534053"/>
                  <a:pt x="1391083" y="533862"/>
                  <a:pt x="1390702" y="533481"/>
                </a:cubicBezTo>
                <a:cubicBezTo>
                  <a:pt x="1390321" y="533100"/>
                  <a:pt x="1389845" y="528909"/>
                  <a:pt x="1389368" y="524623"/>
                </a:cubicBezTo>
                <a:cubicBezTo>
                  <a:pt x="1388987" y="520432"/>
                  <a:pt x="1380605" y="510526"/>
                  <a:pt x="1379939" y="509669"/>
                </a:cubicBezTo>
                <a:cubicBezTo>
                  <a:pt x="1379177" y="508907"/>
                  <a:pt x="1377557" y="506335"/>
                  <a:pt x="1378033" y="505668"/>
                </a:cubicBezTo>
                <a:cubicBezTo>
                  <a:pt x="1378510" y="505097"/>
                  <a:pt x="1378891" y="502811"/>
                  <a:pt x="1376890" y="503668"/>
                </a:cubicBezTo>
                <a:lnTo>
                  <a:pt x="1370082" y="505384"/>
                </a:lnTo>
                <a:lnTo>
                  <a:pt x="1373747" y="509764"/>
                </a:lnTo>
                <a:cubicBezTo>
                  <a:pt x="1371747" y="511193"/>
                  <a:pt x="1372319" y="519575"/>
                  <a:pt x="1372509" y="520718"/>
                </a:cubicBezTo>
                <a:lnTo>
                  <a:pt x="1372128" y="521670"/>
                </a:lnTo>
                <a:cubicBezTo>
                  <a:pt x="1371842" y="522432"/>
                  <a:pt x="1370795" y="523385"/>
                  <a:pt x="1370032" y="523480"/>
                </a:cubicBezTo>
                <a:cubicBezTo>
                  <a:pt x="1369080" y="523575"/>
                  <a:pt x="1367175" y="522528"/>
                  <a:pt x="1367175" y="522337"/>
                </a:cubicBezTo>
                <a:lnTo>
                  <a:pt x="1368413" y="518337"/>
                </a:lnTo>
                <a:cubicBezTo>
                  <a:pt x="1364984" y="516146"/>
                  <a:pt x="1365080" y="513193"/>
                  <a:pt x="1368604" y="511764"/>
                </a:cubicBezTo>
                <a:lnTo>
                  <a:pt x="1368890" y="510240"/>
                </a:lnTo>
                <a:lnTo>
                  <a:pt x="1369774" y="505462"/>
                </a:lnTo>
                <a:lnTo>
                  <a:pt x="1365175" y="506621"/>
                </a:lnTo>
                <a:cubicBezTo>
                  <a:pt x="1361270" y="507764"/>
                  <a:pt x="1348982" y="502620"/>
                  <a:pt x="1344982" y="502716"/>
                </a:cubicBezTo>
                <a:cubicBezTo>
                  <a:pt x="1340981" y="502811"/>
                  <a:pt x="1336981" y="510526"/>
                  <a:pt x="1335552" y="509192"/>
                </a:cubicBezTo>
                <a:lnTo>
                  <a:pt x="1334504" y="508907"/>
                </a:lnTo>
                <a:lnTo>
                  <a:pt x="1332599" y="508431"/>
                </a:lnTo>
                <a:cubicBezTo>
                  <a:pt x="1330313" y="508240"/>
                  <a:pt x="1329265" y="507002"/>
                  <a:pt x="1330313" y="505764"/>
                </a:cubicBezTo>
                <a:lnTo>
                  <a:pt x="1329932" y="505192"/>
                </a:lnTo>
                <a:lnTo>
                  <a:pt x="1328313" y="502811"/>
                </a:lnTo>
                <a:cubicBezTo>
                  <a:pt x="1325170" y="502811"/>
                  <a:pt x="1320883" y="502620"/>
                  <a:pt x="1318883" y="502525"/>
                </a:cubicBezTo>
                <a:cubicBezTo>
                  <a:pt x="1316883" y="502430"/>
                  <a:pt x="1309644" y="504430"/>
                  <a:pt x="1307453" y="506716"/>
                </a:cubicBezTo>
                <a:cubicBezTo>
                  <a:pt x="1305263" y="509002"/>
                  <a:pt x="1307263" y="516336"/>
                  <a:pt x="1309263" y="515098"/>
                </a:cubicBezTo>
                <a:cubicBezTo>
                  <a:pt x="1311263" y="513860"/>
                  <a:pt x="1317455" y="511860"/>
                  <a:pt x="1317931" y="512812"/>
                </a:cubicBezTo>
                <a:lnTo>
                  <a:pt x="1317931" y="513669"/>
                </a:lnTo>
                <a:lnTo>
                  <a:pt x="1317836" y="519860"/>
                </a:lnTo>
                <a:cubicBezTo>
                  <a:pt x="1311835" y="519956"/>
                  <a:pt x="1304405" y="519860"/>
                  <a:pt x="1301453" y="519670"/>
                </a:cubicBezTo>
                <a:lnTo>
                  <a:pt x="1297255" y="517094"/>
                </a:lnTo>
                <a:lnTo>
                  <a:pt x="1300881" y="512431"/>
                </a:lnTo>
                <a:cubicBezTo>
                  <a:pt x="1299929" y="511098"/>
                  <a:pt x="1298500" y="507287"/>
                  <a:pt x="1299738" y="507097"/>
                </a:cubicBezTo>
                <a:cubicBezTo>
                  <a:pt x="1300976" y="506906"/>
                  <a:pt x="1304310" y="505764"/>
                  <a:pt x="1304120" y="504906"/>
                </a:cubicBezTo>
                <a:lnTo>
                  <a:pt x="1304024" y="504906"/>
                </a:lnTo>
                <a:lnTo>
                  <a:pt x="1300119" y="505287"/>
                </a:lnTo>
                <a:cubicBezTo>
                  <a:pt x="1295928" y="504335"/>
                  <a:pt x="1291642" y="503192"/>
                  <a:pt x="1290594" y="502716"/>
                </a:cubicBezTo>
                <a:cubicBezTo>
                  <a:pt x="1289546" y="502239"/>
                  <a:pt x="1287737" y="504335"/>
                  <a:pt x="1288022" y="505097"/>
                </a:cubicBezTo>
                <a:cubicBezTo>
                  <a:pt x="1288308" y="505859"/>
                  <a:pt x="1286498" y="508335"/>
                  <a:pt x="1283164" y="508716"/>
                </a:cubicBezTo>
                <a:cubicBezTo>
                  <a:pt x="1279831" y="509192"/>
                  <a:pt x="1262019" y="505764"/>
                  <a:pt x="1265067" y="509669"/>
                </a:cubicBezTo>
                <a:lnTo>
                  <a:pt x="1264305" y="514146"/>
                </a:lnTo>
                <a:cubicBezTo>
                  <a:pt x="1264114" y="515003"/>
                  <a:pt x="1267163" y="516336"/>
                  <a:pt x="1268972" y="517194"/>
                </a:cubicBezTo>
                <a:lnTo>
                  <a:pt x="1269448" y="517384"/>
                </a:lnTo>
                <a:cubicBezTo>
                  <a:pt x="1270401" y="517003"/>
                  <a:pt x="1271068" y="516146"/>
                  <a:pt x="1270877" y="515669"/>
                </a:cubicBezTo>
                <a:lnTo>
                  <a:pt x="1270591" y="515193"/>
                </a:lnTo>
                <a:cubicBezTo>
                  <a:pt x="1270211" y="514622"/>
                  <a:pt x="1269258" y="514050"/>
                  <a:pt x="1269353" y="513574"/>
                </a:cubicBezTo>
                <a:cubicBezTo>
                  <a:pt x="1269544" y="512717"/>
                  <a:pt x="1270020" y="511383"/>
                  <a:pt x="1270782" y="511098"/>
                </a:cubicBezTo>
                <a:cubicBezTo>
                  <a:pt x="1271639" y="510812"/>
                  <a:pt x="1274021" y="511669"/>
                  <a:pt x="1274021" y="511764"/>
                </a:cubicBezTo>
                <a:lnTo>
                  <a:pt x="1273354" y="515384"/>
                </a:lnTo>
                <a:cubicBezTo>
                  <a:pt x="1276688" y="515860"/>
                  <a:pt x="1278783" y="516812"/>
                  <a:pt x="1277831" y="517575"/>
                </a:cubicBezTo>
                <a:cubicBezTo>
                  <a:pt x="1276878" y="518337"/>
                  <a:pt x="1275259" y="520813"/>
                  <a:pt x="1275735" y="521670"/>
                </a:cubicBezTo>
                <a:cubicBezTo>
                  <a:pt x="1276211" y="522527"/>
                  <a:pt x="1276497" y="525004"/>
                  <a:pt x="1275259" y="525099"/>
                </a:cubicBezTo>
                <a:lnTo>
                  <a:pt x="1274878" y="524814"/>
                </a:lnTo>
                <a:cubicBezTo>
                  <a:pt x="1273544" y="523956"/>
                  <a:pt x="1272592" y="522527"/>
                  <a:pt x="1271163" y="521956"/>
                </a:cubicBezTo>
                <a:cubicBezTo>
                  <a:pt x="1264305" y="519479"/>
                  <a:pt x="1261162" y="514717"/>
                  <a:pt x="1259066" y="509383"/>
                </a:cubicBezTo>
                <a:cubicBezTo>
                  <a:pt x="1257733" y="505954"/>
                  <a:pt x="1255637" y="504335"/>
                  <a:pt x="1251065" y="504430"/>
                </a:cubicBezTo>
                <a:lnTo>
                  <a:pt x="1249351" y="504430"/>
                </a:lnTo>
                <a:cubicBezTo>
                  <a:pt x="1246970" y="503096"/>
                  <a:pt x="1244303" y="503287"/>
                  <a:pt x="1243350" y="504811"/>
                </a:cubicBezTo>
                <a:cubicBezTo>
                  <a:pt x="1242398" y="506430"/>
                  <a:pt x="1238873" y="509192"/>
                  <a:pt x="1237445" y="507669"/>
                </a:cubicBezTo>
                <a:cubicBezTo>
                  <a:pt x="1236016" y="506144"/>
                  <a:pt x="1230301" y="502430"/>
                  <a:pt x="1228586" y="503573"/>
                </a:cubicBezTo>
                <a:cubicBezTo>
                  <a:pt x="1226967" y="504716"/>
                  <a:pt x="1223157" y="508050"/>
                  <a:pt x="1224110" y="508240"/>
                </a:cubicBezTo>
                <a:cubicBezTo>
                  <a:pt x="1225062" y="508526"/>
                  <a:pt x="1226872" y="509383"/>
                  <a:pt x="1226205" y="509573"/>
                </a:cubicBezTo>
                <a:cubicBezTo>
                  <a:pt x="1225538" y="509859"/>
                  <a:pt x="1224205" y="511288"/>
                  <a:pt x="1223729" y="511955"/>
                </a:cubicBezTo>
                <a:cubicBezTo>
                  <a:pt x="1223348" y="512621"/>
                  <a:pt x="1222871" y="515860"/>
                  <a:pt x="1222871" y="517765"/>
                </a:cubicBezTo>
                <a:lnTo>
                  <a:pt x="1221486" y="521051"/>
                </a:lnTo>
                <a:lnTo>
                  <a:pt x="1218014" y="513002"/>
                </a:lnTo>
                <a:cubicBezTo>
                  <a:pt x="1217632" y="511098"/>
                  <a:pt x="1218966" y="505192"/>
                  <a:pt x="1219156" y="503287"/>
                </a:cubicBezTo>
                <a:cubicBezTo>
                  <a:pt x="1219252" y="501287"/>
                  <a:pt x="1218299" y="497667"/>
                  <a:pt x="1217632" y="499572"/>
                </a:cubicBezTo>
                <a:lnTo>
                  <a:pt x="1216299" y="500048"/>
                </a:lnTo>
                <a:cubicBezTo>
                  <a:pt x="1213061" y="501192"/>
                  <a:pt x="1208012" y="503096"/>
                  <a:pt x="1206203" y="501954"/>
                </a:cubicBezTo>
                <a:lnTo>
                  <a:pt x="1200869" y="498620"/>
                </a:lnTo>
                <a:cubicBezTo>
                  <a:pt x="1194487" y="499191"/>
                  <a:pt x="1189153" y="500810"/>
                  <a:pt x="1189153" y="502239"/>
                </a:cubicBezTo>
                <a:cubicBezTo>
                  <a:pt x="1189153" y="503668"/>
                  <a:pt x="1190486" y="507097"/>
                  <a:pt x="1190581" y="508335"/>
                </a:cubicBezTo>
                <a:lnTo>
                  <a:pt x="1188581" y="508621"/>
                </a:lnTo>
                <a:cubicBezTo>
                  <a:pt x="1188010" y="508716"/>
                  <a:pt x="1187057" y="509478"/>
                  <a:pt x="1187153" y="509764"/>
                </a:cubicBezTo>
                <a:cubicBezTo>
                  <a:pt x="1187438" y="510812"/>
                  <a:pt x="1191724" y="512145"/>
                  <a:pt x="1186867" y="512717"/>
                </a:cubicBezTo>
                <a:lnTo>
                  <a:pt x="1183438" y="513098"/>
                </a:lnTo>
                <a:cubicBezTo>
                  <a:pt x="1184009" y="510907"/>
                  <a:pt x="1184866" y="507954"/>
                  <a:pt x="1185438" y="506621"/>
                </a:cubicBezTo>
                <a:cubicBezTo>
                  <a:pt x="1186010" y="505287"/>
                  <a:pt x="1185152" y="501573"/>
                  <a:pt x="1182009" y="501763"/>
                </a:cubicBezTo>
                <a:cubicBezTo>
                  <a:pt x="1178866" y="501954"/>
                  <a:pt x="1173532" y="496715"/>
                  <a:pt x="1173056" y="496334"/>
                </a:cubicBezTo>
                <a:lnTo>
                  <a:pt x="1169627" y="499001"/>
                </a:lnTo>
                <a:cubicBezTo>
                  <a:pt x="1165055" y="498620"/>
                  <a:pt x="1158101" y="497000"/>
                  <a:pt x="1154006" y="495381"/>
                </a:cubicBezTo>
                <a:lnTo>
                  <a:pt x="1150291" y="497572"/>
                </a:lnTo>
                <a:cubicBezTo>
                  <a:pt x="1147243" y="499382"/>
                  <a:pt x="1144862" y="495953"/>
                  <a:pt x="1144290" y="496429"/>
                </a:cubicBezTo>
                <a:cubicBezTo>
                  <a:pt x="1141718" y="498525"/>
                  <a:pt x="1138099" y="499096"/>
                  <a:pt x="1136384" y="497572"/>
                </a:cubicBezTo>
                <a:lnTo>
                  <a:pt x="1133813" y="495191"/>
                </a:lnTo>
                <a:cubicBezTo>
                  <a:pt x="1132098" y="496429"/>
                  <a:pt x="1126669" y="496905"/>
                  <a:pt x="1121716" y="496239"/>
                </a:cubicBezTo>
                <a:lnTo>
                  <a:pt x="1117239" y="496048"/>
                </a:lnTo>
                <a:lnTo>
                  <a:pt x="1112477" y="495858"/>
                </a:lnTo>
                <a:cubicBezTo>
                  <a:pt x="1109714" y="494810"/>
                  <a:pt x="1109143" y="497477"/>
                  <a:pt x="1111238" y="501858"/>
                </a:cubicBezTo>
                <a:cubicBezTo>
                  <a:pt x="1113334" y="506144"/>
                  <a:pt x="1113620" y="518432"/>
                  <a:pt x="1116001" y="518622"/>
                </a:cubicBezTo>
                <a:cubicBezTo>
                  <a:pt x="1118287" y="518813"/>
                  <a:pt x="1123335" y="514146"/>
                  <a:pt x="1124383" y="512907"/>
                </a:cubicBezTo>
                <a:lnTo>
                  <a:pt x="1125335" y="512907"/>
                </a:lnTo>
                <a:cubicBezTo>
                  <a:pt x="1128669" y="513002"/>
                  <a:pt x="1127621" y="515384"/>
                  <a:pt x="1127431" y="516812"/>
                </a:cubicBezTo>
                <a:lnTo>
                  <a:pt x="1127240" y="518051"/>
                </a:lnTo>
                <a:cubicBezTo>
                  <a:pt x="1126002" y="519479"/>
                  <a:pt x="1126002" y="520718"/>
                  <a:pt x="1127336" y="520908"/>
                </a:cubicBezTo>
                <a:cubicBezTo>
                  <a:pt x="1128574" y="521099"/>
                  <a:pt x="1132098" y="522432"/>
                  <a:pt x="1130193" y="523194"/>
                </a:cubicBezTo>
                <a:cubicBezTo>
                  <a:pt x="1128288" y="523956"/>
                  <a:pt x="1123049" y="524242"/>
                  <a:pt x="1122002" y="522432"/>
                </a:cubicBezTo>
                <a:lnTo>
                  <a:pt x="1120763" y="521194"/>
                </a:lnTo>
                <a:cubicBezTo>
                  <a:pt x="1120478" y="520908"/>
                  <a:pt x="1118191" y="521385"/>
                  <a:pt x="1117525" y="522051"/>
                </a:cubicBezTo>
                <a:cubicBezTo>
                  <a:pt x="1116572" y="523004"/>
                  <a:pt x="1122097" y="524147"/>
                  <a:pt x="1117811" y="525194"/>
                </a:cubicBezTo>
                <a:lnTo>
                  <a:pt x="1114953" y="525957"/>
                </a:lnTo>
                <a:cubicBezTo>
                  <a:pt x="1114572" y="523956"/>
                  <a:pt x="1113334" y="522051"/>
                  <a:pt x="1112096" y="521766"/>
                </a:cubicBezTo>
                <a:cubicBezTo>
                  <a:pt x="1110953" y="521480"/>
                  <a:pt x="1107809" y="523004"/>
                  <a:pt x="1108571" y="525671"/>
                </a:cubicBezTo>
                <a:cubicBezTo>
                  <a:pt x="1109333" y="528338"/>
                  <a:pt x="1100665" y="527576"/>
                  <a:pt x="1101808" y="522908"/>
                </a:cubicBezTo>
                <a:lnTo>
                  <a:pt x="1093998" y="522051"/>
                </a:lnTo>
                <a:cubicBezTo>
                  <a:pt x="1092950" y="521956"/>
                  <a:pt x="1095903" y="517194"/>
                  <a:pt x="1098570" y="517003"/>
                </a:cubicBezTo>
                <a:lnTo>
                  <a:pt x="1101904" y="516717"/>
                </a:lnTo>
                <a:cubicBezTo>
                  <a:pt x="1105809" y="516812"/>
                  <a:pt x="1108190" y="515003"/>
                  <a:pt x="1107143" y="512812"/>
                </a:cubicBezTo>
                <a:cubicBezTo>
                  <a:pt x="1106095" y="510526"/>
                  <a:pt x="1100285" y="507097"/>
                  <a:pt x="1101999" y="506335"/>
                </a:cubicBezTo>
                <a:cubicBezTo>
                  <a:pt x="1103714" y="505573"/>
                  <a:pt x="1104285" y="499953"/>
                  <a:pt x="1104285" y="498239"/>
                </a:cubicBezTo>
                <a:cubicBezTo>
                  <a:pt x="1104285" y="496524"/>
                  <a:pt x="1101904" y="492333"/>
                  <a:pt x="1098951" y="492238"/>
                </a:cubicBezTo>
                <a:lnTo>
                  <a:pt x="1098951" y="495000"/>
                </a:lnTo>
                <a:lnTo>
                  <a:pt x="1098951" y="496048"/>
                </a:lnTo>
                <a:cubicBezTo>
                  <a:pt x="1097903" y="497191"/>
                  <a:pt x="1096094" y="497381"/>
                  <a:pt x="1094951" y="496524"/>
                </a:cubicBezTo>
                <a:lnTo>
                  <a:pt x="1093903" y="495858"/>
                </a:lnTo>
                <a:lnTo>
                  <a:pt x="1092760" y="495191"/>
                </a:lnTo>
                <a:cubicBezTo>
                  <a:pt x="1091426" y="494524"/>
                  <a:pt x="1088855" y="494238"/>
                  <a:pt x="1087140" y="494524"/>
                </a:cubicBezTo>
                <a:cubicBezTo>
                  <a:pt x="1085426" y="494810"/>
                  <a:pt x="1079520" y="497953"/>
                  <a:pt x="1077139" y="499287"/>
                </a:cubicBezTo>
                <a:lnTo>
                  <a:pt x="1075615" y="495477"/>
                </a:lnTo>
                <a:cubicBezTo>
                  <a:pt x="1074662" y="493000"/>
                  <a:pt x="1069995" y="493286"/>
                  <a:pt x="1068376" y="496143"/>
                </a:cubicBezTo>
                <a:cubicBezTo>
                  <a:pt x="1066090" y="499953"/>
                  <a:pt x="1064280" y="498334"/>
                  <a:pt x="1062089" y="496429"/>
                </a:cubicBezTo>
                <a:lnTo>
                  <a:pt x="1060375" y="495000"/>
                </a:lnTo>
                <a:cubicBezTo>
                  <a:pt x="1057613" y="494429"/>
                  <a:pt x="1054279" y="494524"/>
                  <a:pt x="1052945" y="495191"/>
                </a:cubicBezTo>
                <a:cubicBezTo>
                  <a:pt x="1051516" y="495858"/>
                  <a:pt x="1045421" y="495953"/>
                  <a:pt x="1041230" y="493191"/>
                </a:cubicBezTo>
                <a:lnTo>
                  <a:pt x="1034562" y="494905"/>
                </a:lnTo>
                <a:lnTo>
                  <a:pt x="1027418" y="496810"/>
                </a:lnTo>
                <a:cubicBezTo>
                  <a:pt x="1028085" y="501573"/>
                  <a:pt x="1027609" y="504811"/>
                  <a:pt x="1026371" y="504144"/>
                </a:cubicBezTo>
                <a:cubicBezTo>
                  <a:pt x="1025037" y="503382"/>
                  <a:pt x="1022370" y="501096"/>
                  <a:pt x="1023418" y="500810"/>
                </a:cubicBezTo>
                <a:cubicBezTo>
                  <a:pt x="1024465" y="500525"/>
                  <a:pt x="1025799" y="498906"/>
                  <a:pt x="1024370" y="497762"/>
                </a:cubicBezTo>
                <a:cubicBezTo>
                  <a:pt x="1022941" y="496619"/>
                  <a:pt x="1012178" y="499477"/>
                  <a:pt x="1008082" y="498334"/>
                </a:cubicBezTo>
                <a:lnTo>
                  <a:pt x="1006749" y="497381"/>
                </a:lnTo>
                <a:lnTo>
                  <a:pt x="1000653" y="493095"/>
                </a:lnTo>
                <a:cubicBezTo>
                  <a:pt x="997700" y="497096"/>
                  <a:pt x="995033" y="497000"/>
                  <a:pt x="994557" y="492905"/>
                </a:cubicBezTo>
                <a:lnTo>
                  <a:pt x="987794" y="497286"/>
                </a:lnTo>
                <a:lnTo>
                  <a:pt x="985318" y="498906"/>
                </a:lnTo>
                <a:cubicBezTo>
                  <a:pt x="980174" y="498048"/>
                  <a:pt x="975412" y="497000"/>
                  <a:pt x="974745" y="496524"/>
                </a:cubicBezTo>
                <a:cubicBezTo>
                  <a:pt x="974078" y="496048"/>
                  <a:pt x="971316" y="499096"/>
                  <a:pt x="969411" y="500429"/>
                </a:cubicBezTo>
                <a:lnTo>
                  <a:pt x="966839" y="498715"/>
                </a:lnTo>
                <a:cubicBezTo>
                  <a:pt x="965696" y="497953"/>
                  <a:pt x="965125" y="495096"/>
                  <a:pt x="962267" y="497381"/>
                </a:cubicBezTo>
                <a:lnTo>
                  <a:pt x="960457" y="498810"/>
                </a:lnTo>
                <a:cubicBezTo>
                  <a:pt x="961410" y="500144"/>
                  <a:pt x="961601" y="501668"/>
                  <a:pt x="960934" y="502335"/>
                </a:cubicBezTo>
                <a:cubicBezTo>
                  <a:pt x="960267" y="503001"/>
                  <a:pt x="958076" y="504049"/>
                  <a:pt x="957600" y="503192"/>
                </a:cubicBezTo>
                <a:lnTo>
                  <a:pt x="957314" y="502620"/>
                </a:lnTo>
                <a:cubicBezTo>
                  <a:pt x="956171" y="500525"/>
                  <a:pt x="960267" y="496239"/>
                  <a:pt x="954076" y="496429"/>
                </a:cubicBezTo>
                <a:lnTo>
                  <a:pt x="949789" y="496524"/>
                </a:lnTo>
                <a:cubicBezTo>
                  <a:pt x="950171" y="499858"/>
                  <a:pt x="949313" y="502335"/>
                  <a:pt x="947980" y="501954"/>
                </a:cubicBezTo>
                <a:lnTo>
                  <a:pt x="946837" y="501287"/>
                </a:lnTo>
                <a:cubicBezTo>
                  <a:pt x="944360" y="499763"/>
                  <a:pt x="934930" y="498429"/>
                  <a:pt x="931597" y="499382"/>
                </a:cubicBezTo>
                <a:lnTo>
                  <a:pt x="926739" y="500620"/>
                </a:lnTo>
                <a:cubicBezTo>
                  <a:pt x="921405" y="501954"/>
                  <a:pt x="916643" y="502049"/>
                  <a:pt x="916071" y="500810"/>
                </a:cubicBezTo>
                <a:lnTo>
                  <a:pt x="916071" y="500144"/>
                </a:lnTo>
                <a:cubicBezTo>
                  <a:pt x="915976" y="499382"/>
                  <a:pt x="916166" y="494048"/>
                  <a:pt x="916071" y="494143"/>
                </a:cubicBezTo>
                <a:cubicBezTo>
                  <a:pt x="911118" y="495381"/>
                  <a:pt x="914452" y="498715"/>
                  <a:pt x="913499" y="501001"/>
                </a:cubicBezTo>
                <a:lnTo>
                  <a:pt x="913118" y="501954"/>
                </a:lnTo>
                <a:cubicBezTo>
                  <a:pt x="913118" y="503287"/>
                  <a:pt x="911975" y="504049"/>
                  <a:pt x="910547" y="503477"/>
                </a:cubicBezTo>
                <a:cubicBezTo>
                  <a:pt x="909118" y="502906"/>
                  <a:pt x="906355" y="501001"/>
                  <a:pt x="906832" y="500239"/>
                </a:cubicBezTo>
                <a:cubicBezTo>
                  <a:pt x="907308" y="499477"/>
                  <a:pt x="906546" y="495953"/>
                  <a:pt x="902927" y="495572"/>
                </a:cubicBezTo>
                <a:lnTo>
                  <a:pt x="900926" y="496334"/>
                </a:lnTo>
                <a:lnTo>
                  <a:pt x="895402" y="498429"/>
                </a:lnTo>
                <a:cubicBezTo>
                  <a:pt x="889591" y="497286"/>
                  <a:pt x="883591" y="496619"/>
                  <a:pt x="881972" y="496905"/>
                </a:cubicBezTo>
                <a:lnTo>
                  <a:pt x="883686" y="498429"/>
                </a:lnTo>
                <a:cubicBezTo>
                  <a:pt x="884067" y="498810"/>
                  <a:pt x="884257" y="499763"/>
                  <a:pt x="884162" y="499858"/>
                </a:cubicBezTo>
                <a:cubicBezTo>
                  <a:pt x="883496" y="500144"/>
                  <a:pt x="882638" y="500334"/>
                  <a:pt x="881876" y="500429"/>
                </a:cubicBezTo>
                <a:lnTo>
                  <a:pt x="877780" y="500906"/>
                </a:lnTo>
                <a:cubicBezTo>
                  <a:pt x="873685" y="499763"/>
                  <a:pt x="867113" y="499191"/>
                  <a:pt x="863112" y="499667"/>
                </a:cubicBezTo>
                <a:lnTo>
                  <a:pt x="859588" y="500429"/>
                </a:lnTo>
                <a:lnTo>
                  <a:pt x="858445" y="500715"/>
                </a:lnTo>
                <a:cubicBezTo>
                  <a:pt x="857397" y="501858"/>
                  <a:pt x="857683" y="503287"/>
                  <a:pt x="859016" y="503858"/>
                </a:cubicBezTo>
                <a:lnTo>
                  <a:pt x="860159" y="504525"/>
                </a:lnTo>
                <a:lnTo>
                  <a:pt x="860636" y="504811"/>
                </a:lnTo>
                <a:cubicBezTo>
                  <a:pt x="861302" y="505668"/>
                  <a:pt x="858730" y="507669"/>
                  <a:pt x="854921" y="509097"/>
                </a:cubicBezTo>
                <a:lnTo>
                  <a:pt x="853682" y="503954"/>
                </a:lnTo>
                <a:cubicBezTo>
                  <a:pt x="853397" y="502620"/>
                  <a:pt x="850063" y="501763"/>
                  <a:pt x="848063" y="500906"/>
                </a:cubicBezTo>
                <a:cubicBezTo>
                  <a:pt x="847872" y="500810"/>
                  <a:pt x="846824" y="501858"/>
                  <a:pt x="846253" y="502335"/>
                </a:cubicBezTo>
                <a:lnTo>
                  <a:pt x="845205" y="503096"/>
                </a:lnTo>
                <a:cubicBezTo>
                  <a:pt x="843967" y="503858"/>
                  <a:pt x="842443" y="503573"/>
                  <a:pt x="841681" y="502430"/>
                </a:cubicBezTo>
                <a:lnTo>
                  <a:pt x="841205" y="501287"/>
                </a:lnTo>
                <a:cubicBezTo>
                  <a:pt x="840443" y="499572"/>
                  <a:pt x="842919" y="497000"/>
                  <a:pt x="839014" y="496143"/>
                </a:cubicBezTo>
                <a:cubicBezTo>
                  <a:pt x="837299" y="495762"/>
                  <a:pt x="835394" y="494524"/>
                  <a:pt x="833965" y="494810"/>
                </a:cubicBezTo>
                <a:cubicBezTo>
                  <a:pt x="831870" y="495286"/>
                  <a:pt x="829870" y="496524"/>
                  <a:pt x="828346" y="497858"/>
                </a:cubicBezTo>
                <a:lnTo>
                  <a:pt x="826822" y="499096"/>
                </a:lnTo>
                <a:cubicBezTo>
                  <a:pt x="825393" y="501192"/>
                  <a:pt x="823964" y="502239"/>
                  <a:pt x="823583" y="501382"/>
                </a:cubicBezTo>
                <a:cubicBezTo>
                  <a:pt x="823202" y="500525"/>
                  <a:pt x="819488" y="499858"/>
                  <a:pt x="816154" y="501573"/>
                </a:cubicBezTo>
                <a:cubicBezTo>
                  <a:pt x="812725" y="503287"/>
                  <a:pt x="801295" y="500429"/>
                  <a:pt x="799961" y="500429"/>
                </a:cubicBezTo>
                <a:cubicBezTo>
                  <a:pt x="798532" y="500429"/>
                  <a:pt x="794818" y="499477"/>
                  <a:pt x="794818" y="498334"/>
                </a:cubicBezTo>
                <a:cubicBezTo>
                  <a:pt x="794818" y="497191"/>
                  <a:pt x="796342" y="494238"/>
                  <a:pt x="798247" y="494143"/>
                </a:cubicBezTo>
                <a:lnTo>
                  <a:pt x="799485" y="493952"/>
                </a:lnTo>
                <a:lnTo>
                  <a:pt x="800533" y="493762"/>
                </a:lnTo>
                <a:cubicBezTo>
                  <a:pt x="801962" y="493286"/>
                  <a:pt x="801580" y="492619"/>
                  <a:pt x="799676" y="492238"/>
                </a:cubicBezTo>
                <a:cubicBezTo>
                  <a:pt x="797771" y="491857"/>
                  <a:pt x="792913" y="487856"/>
                  <a:pt x="792246" y="488523"/>
                </a:cubicBezTo>
                <a:cubicBezTo>
                  <a:pt x="791579" y="489095"/>
                  <a:pt x="789579" y="492048"/>
                  <a:pt x="789007" y="493857"/>
                </a:cubicBezTo>
                <a:cubicBezTo>
                  <a:pt x="788436" y="495572"/>
                  <a:pt x="788627" y="500429"/>
                  <a:pt x="787293" y="500429"/>
                </a:cubicBezTo>
                <a:cubicBezTo>
                  <a:pt x="785960" y="500525"/>
                  <a:pt x="780530" y="501763"/>
                  <a:pt x="777292" y="501192"/>
                </a:cubicBezTo>
                <a:lnTo>
                  <a:pt x="775387" y="499858"/>
                </a:lnTo>
                <a:cubicBezTo>
                  <a:pt x="772434" y="497858"/>
                  <a:pt x="770529" y="497572"/>
                  <a:pt x="768053" y="499953"/>
                </a:cubicBezTo>
                <a:lnTo>
                  <a:pt x="767672" y="500334"/>
                </a:lnTo>
                <a:cubicBezTo>
                  <a:pt x="766624" y="500239"/>
                  <a:pt x="762242" y="500429"/>
                  <a:pt x="758051" y="500620"/>
                </a:cubicBezTo>
                <a:lnTo>
                  <a:pt x="754718" y="502335"/>
                </a:lnTo>
                <a:lnTo>
                  <a:pt x="754432" y="502525"/>
                </a:lnTo>
                <a:cubicBezTo>
                  <a:pt x="753574" y="502430"/>
                  <a:pt x="752146" y="501954"/>
                  <a:pt x="751193" y="501477"/>
                </a:cubicBezTo>
                <a:lnTo>
                  <a:pt x="750431" y="500715"/>
                </a:lnTo>
                <a:lnTo>
                  <a:pt x="748431" y="498715"/>
                </a:lnTo>
                <a:cubicBezTo>
                  <a:pt x="745097" y="499382"/>
                  <a:pt x="741668" y="499287"/>
                  <a:pt x="740811" y="498525"/>
                </a:cubicBezTo>
                <a:cubicBezTo>
                  <a:pt x="739954" y="497762"/>
                  <a:pt x="736430" y="496810"/>
                  <a:pt x="736144" y="497762"/>
                </a:cubicBezTo>
                <a:lnTo>
                  <a:pt x="735668" y="498620"/>
                </a:lnTo>
                <a:lnTo>
                  <a:pt x="735382" y="499191"/>
                </a:lnTo>
                <a:cubicBezTo>
                  <a:pt x="735096" y="499477"/>
                  <a:pt x="733286" y="499287"/>
                  <a:pt x="731286" y="498715"/>
                </a:cubicBezTo>
                <a:lnTo>
                  <a:pt x="730810" y="499096"/>
                </a:lnTo>
                <a:cubicBezTo>
                  <a:pt x="729476" y="500239"/>
                  <a:pt x="728238" y="501858"/>
                  <a:pt x="728047" y="503287"/>
                </a:cubicBezTo>
                <a:lnTo>
                  <a:pt x="727762" y="505192"/>
                </a:lnTo>
                <a:cubicBezTo>
                  <a:pt x="726047" y="505859"/>
                  <a:pt x="723952" y="505192"/>
                  <a:pt x="723095" y="503668"/>
                </a:cubicBezTo>
                <a:lnTo>
                  <a:pt x="722713" y="502144"/>
                </a:lnTo>
                <a:lnTo>
                  <a:pt x="722618" y="501763"/>
                </a:lnTo>
                <a:cubicBezTo>
                  <a:pt x="722618" y="501096"/>
                  <a:pt x="719665" y="500525"/>
                  <a:pt x="716237" y="500429"/>
                </a:cubicBezTo>
                <a:lnTo>
                  <a:pt x="713093" y="500715"/>
                </a:lnTo>
                <a:lnTo>
                  <a:pt x="710522" y="501001"/>
                </a:lnTo>
                <a:cubicBezTo>
                  <a:pt x="707473" y="501954"/>
                  <a:pt x="706235" y="501668"/>
                  <a:pt x="707855" y="500239"/>
                </a:cubicBezTo>
                <a:cubicBezTo>
                  <a:pt x="709474" y="498906"/>
                  <a:pt x="711569" y="494715"/>
                  <a:pt x="709093" y="493762"/>
                </a:cubicBezTo>
                <a:cubicBezTo>
                  <a:pt x="706616" y="492810"/>
                  <a:pt x="700044" y="491381"/>
                  <a:pt x="699949" y="492905"/>
                </a:cubicBezTo>
                <a:cubicBezTo>
                  <a:pt x="699949" y="494333"/>
                  <a:pt x="698711" y="499191"/>
                  <a:pt x="697758" y="500048"/>
                </a:cubicBezTo>
                <a:lnTo>
                  <a:pt x="696901" y="500048"/>
                </a:lnTo>
                <a:lnTo>
                  <a:pt x="696044" y="500048"/>
                </a:lnTo>
                <a:cubicBezTo>
                  <a:pt x="695186" y="499191"/>
                  <a:pt x="694710" y="497286"/>
                  <a:pt x="694901" y="495953"/>
                </a:cubicBezTo>
                <a:cubicBezTo>
                  <a:pt x="695186" y="494524"/>
                  <a:pt x="689186" y="494048"/>
                  <a:pt x="687947" y="494429"/>
                </a:cubicBezTo>
                <a:cubicBezTo>
                  <a:pt x="686709" y="494810"/>
                  <a:pt x="687471" y="497953"/>
                  <a:pt x="687662" y="498429"/>
                </a:cubicBezTo>
                <a:cubicBezTo>
                  <a:pt x="687852" y="498810"/>
                  <a:pt x="687185" y="500048"/>
                  <a:pt x="685661" y="500239"/>
                </a:cubicBezTo>
                <a:lnTo>
                  <a:pt x="684899" y="499763"/>
                </a:lnTo>
                <a:lnTo>
                  <a:pt x="683185" y="498715"/>
                </a:lnTo>
                <a:cubicBezTo>
                  <a:pt x="681565" y="497286"/>
                  <a:pt x="678898" y="497286"/>
                  <a:pt x="677184" y="498715"/>
                </a:cubicBezTo>
                <a:cubicBezTo>
                  <a:pt x="675470" y="500144"/>
                  <a:pt x="661372" y="499001"/>
                  <a:pt x="661182" y="500048"/>
                </a:cubicBezTo>
                <a:lnTo>
                  <a:pt x="660801" y="501001"/>
                </a:lnTo>
                <a:lnTo>
                  <a:pt x="660325" y="502144"/>
                </a:lnTo>
                <a:cubicBezTo>
                  <a:pt x="659658" y="503382"/>
                  <a:pt x="658324" y="504144"/>
                  <a:pt x="657467" y="503858"/>
                </a:cubicBezTo>
                <a:cubicBezTo>
                  <a:pt x="656610" y="503573"/>
                  <a:pt x="654419" y="501382"/>
                  <a:pt x="653848" y="500048"/>
                </a:cubicBezTo>
                <a:lnTo>
                  <a:pt x="652895" y="499096"/>
                </a:lnTo>
                <a:cubicBezTo>
                  <a:pt x="652229" y="498429"/>
                  <a:pt x="650609" y="497953"/>
                  <a:pt x="649657" y="498239"/>
                </a:cubicBezTo>
                <a:cubicBezTo>
                  <a:pt x="648895" y="498429"/>
                  <a:pt x="647942" y="499763"/>
                  <a:pt x="648038" y="500525"/>
                </a:cubicBezTo>
                <a:lnTo>
                  <a:pt x="648323" y="502335"/>
                </a:lnTo>
                <a:cubicBezTo>
                  <a:pt x="649276" y="504811"/>
                  <a:pt x="649085" y="506621"/>
                  <a:pt x="647847" y="506144"/>
                </a:cubicBezTo>
                <a:cubicBezTo>
                  <a:pt x="646609" y="505764"/>
                  <a:pt x="643275" y="503573"/>
                  <a:pt x="640418" y="502144"/>
                </a:cubicBezTo>
                <a:lnTo>
                  <a:pt x="638227" y="500334"/>
                </a:lnTo>
                <a:lnTo>
                  <a:pt x="636798" y="499096"/>
                </a:lnTo>
                <a:cubicBezTo>
                  <a:pt x="634417" y="497953"/>
                  <a:pt x="631655" y="497000"/>
                  <a:pt x="630607" y="496905"/>
                </a:cubicBezTo>
                <a:lnTo>
                  <a:pt x="629845" y="497096"/>
                </a:lnTo>
                <a:cubicBezTo>
                  <a:pt x="626892" y="498048"/>
                  <a:pt x="623939" y="499858"/>
                  <a:pt x="621082" y="499858"/>
                </a:cubicBezTo>
                <a:lnTo>
                  <a:pt x="617748" y="499858"/>
                </a:lnTo>
                <a:cubicBezTo>
                  <a:pt x="614319" y="498048"/>
                  <a:pt x="610319" y="496524"/>
                  <a:pt x="608795" y="496524"/>
                </a:cubicBezTo>
                <a:cubicBezTo>
                  <a:pt x="607366" y="496429"/>
                  <a:pt x="605651" y="499763"/>
                  <a:pt x="604127" y="499096"/>
                </a:cubicBezTo>
                <a:cubicBezTo>
                  <a:pt x="602603" y="498525"/>
                  <a:pt x="598984" y="496048"/>
                  <a:pt x="600031" y="495191"/>
                </a:cubicBezTo>
                <a:cubicBezTo>
                  <a:pt x="601079" y="494333"/>
                  <a:pt x="603080" y="491476"/>
                  <a:pt x="600508" y="491857"/>
                </a:cubicBezTo>
                <a:cubicBezTo>
                  <a:pt x="598031" y="492238"/>
                  <a:pt x="591840" y="495381"/>
                  <a:pt x="587554" y="497286"/>
                </a:cubicBezTo>
                <a:lnTo>
                  <a:pt x="582982" y="495953"/>
                </a:lnTo>
                <a:lnTo>
                  <a:pt x="582696" y="495858"/>
                </a:lnTo>
                <a:cubicBezTo>
                  <a:pt x="582315" y="496048"/>
                  <a:pt x="581458" y="497381"/>
                  <a:pt x="580791" y="498906"/>
                </a:cubicBezTo>
                <a:cubicBezTo>
                  <a:pt x="580124" y="500429"/>
                  <a:pt x="578029" y="504335"/>
                  <a:pt x="577743" y="504335"/>
                </a:cubicBezTo>
                <a:cubicBezTo>
                  <a:pt x="577362" y="504335"/>
                  <a:pt x="576314" y="503001"/>
                  <a:pt x="576029" y="501477"/>
                </a:cubicBezTo>
                <a:cubicBezTo>
                  <a:pt x="575838" y="499953"/>
                  <a:pt x="574314" y="495762"/>
                  <a:pt x="573266" y="495953"/>
                </a:cubicBezTo>
                <a:cubicBezTo>
                  <a:pt x="572219" y="496143"/>
                  <a:pt x="570313" y="497667"/>
                  <a:pt x="569266" y="498906"/>
                </a:cubicBezTo>
                <a:cubicBezTo>
                  <a:pt x="568123" y="500144"/>
                  <a:pt x="560693" y="499096"/>
                  <a:pt x="557455" y="498715"/>
                </a:cubicBezTo>
                <a:cubicBezTo>
                  <a:pt x="554216" y="498334"/>
                  <a:pt x="544977" y="498620"/>
                  <a:pt x="544977" y="497286"/>
                </a:cubicBezTo>
                <a:cubicBezTo>
                  <a:pt x="544977" y="495953"/>
                  <a:pt x="544024" y="492143"/>
                  <a:pt x="542786" y="492714"/>
                </a:cubicBezTo>
                <a:lnTo>
                  <a:pt x="542405" y="493095"/>
                </a:lnTo>
                <a:lnTo>
                  <a:pt x="541548" y="494048"/>
                </a:lnTo>
                <a:cubicBezTo>
                  <a:pt x="540786" y="495191"/>
                  <a:pt x="539453" y="495477"/>
                  <a:pt x="538595" y="494810"/>
                </a:cubicBezTo>
                <a:cubicBezTo>
                  <a:pt x="537738" y="494143"/>
                  <a:pt x="534214" y="493095"/>
                  <a:pt x="533452" y="495000"/>
                </a:cubicBezTo>
                <a:cubicBezTo>
                  <a:pt x="532690" y="496905"/>
                  <a:pt x="530023" y="502239"/>
                  <a:pt x="528975" y="502430"/>
                </a:cubicBezTo>
                <a:lnTo>
                  <a:pt x="527737" y="502335"/>
                </a:lnTo>
                <a:lnTo>
                  <a:pt x="526594" y="502239"/>
                </a:lnTo>
                <a:cubicBezTo>
                  <a:pt x="525165" y="501954"/>
                  <a:pt x="524879" y="500810"/>
                  <a:pt x="525927" y="499953"/>
                </a:cubicBezTo>
                <a:lnTo>
                  <a:pt x="526784" y="499191"/>
                </a:lnTo>
                <a:lnTo>
                  <a:pt x="527641" y="498429"/>
                </a:lnTo>
                <a:cubicBezTo>
                  <a:pt x="528689" y="497477"/>
                  <a:pt x="528404" y="496429"/>
                  <a:pt x="526975" y="496048"/>
                </a:cubicBezTo>
                <a:lnTo>
                  <a:pt x="525832" y="496048"/>
                </a:lnTo>
                <a:lnTo>
                  <a:pt x="521736" y="496048"/>
                </a:lnTo>
                <a:cubicBezTo>
                  <a:pt x="522307" y="493762"/>
                  <a:pt x="522784" y="491476"/>
                  <a:pt x="522784" y="491095"/>
                </a:cubicBezTo>
                <a:cubicBezTo>
                  <a:pt x="522784" y="490714"/>
                  <a:pt x="521450" y="489762"/>
                  <a:pt x="519736" y="489952"/>
                </a:cubicBezTo>
                <a:lnTo>
                  <a:pt x="519450" y="490523"/>
                </a:lnTo>
                <a:lnTo>
                  <a:pt x="518402" y="492810"/>
                </a:lnTo>
                <a:cubicBezTo>
                  <a:pt x="517831" y="495477"/>
                  <a:pt x="518783" y="499001"/>
                  <a:pt x="520403" y="500715"/>
                </a:cubicBezTo>
                <a:lnTo>
                  <a:pt x="517926" y="501668"/>
                </a:lnTo>
                <a:lnTo>
                  <a:pt x="516593" y="502144"/>
                </a:lnTo>
                <a:cubicBezTo>
                  <a:pt x="514021" y="500620"/>
                  <a:pt x="511354" y="498239"/>
                  <a:pt x="510496" y="496810"/>
                </a:cubicBezTo>
                <a:cubicBezTo>
                  <a:pt x="509639" y="495381"/>
                  <a:pt x="506305" y="492714"/>
                  <a:pt x="504496" y="493762"/>
                </a:cubicBezTo>
                <a:lnTo>
                  <a:pt x="503162" y="493667"/>
                </a:lnTo>
                <a:cubicBezTo>
                  <a:pt x="500971" y="493571"/>
                  <a:pt x="498781" y="492048"/>
                  <a:pt x="496685" y="492238"/>
                </a:cubicBezTo>
                <a:cubicBezTo>
                  <a:pt x="495542" y="492333"/>
                  <a:pt x="494971" y="495000"/>
                  <a:pt x="493637" y="495762"/>
                </a:cubicBezTo>
                <a:lnTo>
                  <a:pt x="492494" y="496429"/>
                </a:lnTo>
                <a:cubicBezTo>
                  <a:pt x="489637" y="496143"/>
                  <a:pt x="488208" y="495096"/>
                  <a:pt x="489351" y="493952"/>
                </a:cubicBezTo>
                <a:cubicBezTo>
                  <a:pt x="490494" y="492810"/>
                  <a:pt x="491161" y="491667"/>
                  <a:pt x="488494" y="493381"/>
                </a:cubicBezTo>
                <a:cubicBezTo>
                  <a:pt x="485827" y="495096"/>
                  <a:pt x="475826" y="495000"/>
                  <a:pt x="475254" y="494524"/>
                </a:cubicBezTo>
                <a:lnTo>
                  <a:pt x="474206" y="494143"/>
                </a:lnTo>
                <a:lnTo>
                  <a:pt x="471730" y="493191"/>
                </a:lnTo>
                <a:cubicBezTo>
                  <a:pt x="470301" y="491381"/>
                  <a:pt x="468682" y="491762"/>
                  <a:pt x="468015" y="494048"/>
                </a:cubicBezTo>
                <a:lnTo>
                  <a:pt x="467539" y="496239"/>
                </a:lnTo>
                <a:lnTo>
                  <a:pt x="467444" y="496524"/>
                </a:lnTo>
                <a:cubicBezTo>
                  <a:pt x="467729" y="497000"/>
                  <a:pt x="469539" y="498715"/>
                  <a:pt x="471635" y="500334"/>
                </a:cubicBezTo>
                <a:lnTo>
                  <a:pt x="472155" y="503151"/>
                </a:lnTo>
                <a:lnTo>
                  <a:pt x="466777" y="502239"/>
                </a:lnTo>
                <a:lnTo>
                  <a:pt x="464586" y="502620"/>
                </a:lnTo>
                <a:cubicBezTo>
                  <a:pt x="462110" y="503954"/>
                  <a:pt x="459919" y="506525"/>
                  <a:pt x="459919" y="508240"/>
                </a:cubicBezTo>
                <a:cubicBezTo>
                  <a:pt x="459823" y="509954"/>
                  <a:pt x="458776" y="512431"/>
                  <a:pt x="457919" y="509573"/>
                </a:cubicBezTo>
                <a:cubicBezTo>
                  <a:pt x="457061" y="506716"/>
                  <a:pt x="460205" y="496429"/>
                  <a:pt x="456776" y="495000"/>
                </a:cubicBezTo>
                <a:cubicBezTo>
                  <a:pt x="453442" y="493667"/>
                  <a:pt x="444488" y="498048"/>
                  <a:pt x="445060" y="499096"/>
                </a:cubicBezTo>
                <a:lnTo>
                  <a:pt x="445536" y="499953"/>
                </a:lnTo>
                <a:lnTo>
                  <a:pt x="445822" y="500429"/>
                </a:lnTo>
                <a:cubicBezTo>
                  <a:pt x="446107" y="501001"/>
                  <a:pt x="445727" y="501668"/>
                  <a:pt x="444869" y="502049"/>
                </a:cubicBezTo>
                <a:lnTo>
                  <a:pt x="444107" y="502049"/>
                </a:lnTo>
                <a:lnTo>
                  <a:pt x="443345" y="502049"/>
                </a:lnTo>
                <a:cubicBezTo>
                  <a:pt x="442583" y="501668"/>
                  <a:pt x="440202" y="499667"/>
                  <a:pt x="437916" y="497667"/>
                </a:cubicBezTo>
                <a:lnTo>
                  <a:pt x="434963" y="498239"/>
                </a:lnTo>
                <a:lnTo>
                  <a:pt x="432963" y="498620"/>
                </a:lnTo>
                <a:cubicBezTo>
                  <a:pt x="435344" y="503001"/>
                  <a:pt x="435058" y="505764"/>
                  <a:pt x="432201" y="504716"/>
                </a:cubicBezTo>
                <a:lnTo>
                  <a:pt x="430201" y="504430"/>
                </a:lnTo>
                <a:cubicBezTo>
                  <a:pt x="427248" y="503954"/>
                  <a:pt x="424581" y="504049"/>
                  <a:pt x="428296" y="507097"/>
                </a:cubicBezTo>
                <a:cubicBezTo>
                  <a:pt x="428391" y="507192"/>
                  <a:pt x="427629" y="508431"/>
                  <a:pt x="427343" y="508335"/>
                </a:cubicBezTo>
                <a:lnTo>
                  <a:pt x="426200" y="508240"/>
                </a:lnTo>
                <a:cubicBezTo>
                  <a:pt x="425057" y="507859"/>
                  <a:pt x="424010" y="506525"/>
                  <a:pt x="424010" y="505192"/>
                </a:cubicBezTo>
                <a:cubicBezTo>
                  <a:pt x="423914" y="503858"/>
                  <a:pt x="424962" y="500239"/>
                  <a:pt x="426105" y="500144"/>
                </a:cubicBezTo>
                <a:cubicBezTo>
                  <a:pt x="427343" y="500048"/>
                  <a:pt x="430105" y="498239"/>
                  <a:pt x="429534" y="496334"/>
                </a:cubicBezTo>
                <a:lnTo>
                  <a:pt x="428772" y="494715"/>
                </a:lnTo>
                <a:lnTo>
                  <a:pt x="428296" y="493571"/>
                </a:lnTo>
                <a:cubicBezTo>
                  <a:pt x="427438" y="492429"/>
                  <a:pt x="425724" y="492238"/>
                  <a:pt x="424486" y="493000"/>
                </a:cubicBezTo>
                <a:lnTo>
                  <a:pt x="423724" y="493952"/>
                </a:lnTo>
                <a:lnTo>
                  <a:pt x="421628" y="496429"/>
                </a:lnTo>
                <a:cubicBezTo>
                  <a:pt x="418771" y="498810"/>
                  <a:pt x="416580" y="501382"/>
                  <a:pt x="416771" y="502144"/>
                </a:cubicBezTo>
                <a:cubicBezTo>
                  <a:pt x="416961" y="502906"/>
                  <a:pt x="415437" y="506240"/>
                  <a:pt x="412580" y="507287"/>
                </a:cubicBezTo>
                <a:cubicBezTo>
                  <a:pt x="409817" y="508335"/>
                  <a:pt x="402578" y="506525"/>
                  <a:pt x="404769" y="505192"/>
                </a:cubicBezTo>
                <a:cubicBezTo>
                  <a:pt x="406960" y="503858"/>
                  <a:pt x="412103" y="499382"/>
                  <a:pt x="412294" y="498715"/>
                </a:cubicBezTo>
                <a:cubicBezTo>
                  <a:pt x="412484" y="498048"/>
                  <a:pt x="411341" y="496239"/>
                  <a:pt x="409341" y="496048"/>
                </a:cubicBezTo>
                <a:lnTo>
                  <a:pt x="408579" y="496715"/>
                </a:lnTo>
                <a:lnTo>
                  <a:pt x="406007" y="498810"/>
                </a:lnTo>
                <a:cubicBezTo>
                  <a:pt x="403340" y="501668"/>
                  <a:pt x="401054" y="502811"/>
                  <a:pt x="400769" y="501287"/>
                </a:cubicBezTo>
                <a:cubicBezTo>
                  <a:pt x="400483" y="499763"/>
                  <a:pt x="399626" y="495858"/>
                  <a:pt x="399435" y="495858"/>
                </a:cubicBezTo>
                <a:cubicBezTo>
                  <a:pt x="399245" y="495858"/>
                  <a:pt x="398482" y="496810"/>
                  <a:pt x="398197" y="497953"/>
                </a:cubicBezTo>
                <a:cubicBezTo>
                  <a:pt x="397911" y="499096"/>
                  <a:pt x="396101" y="501668"/>
                  <a:pt x="394863" y="500525"/>
                </a:cubicBezTo>
                <a:lnTo>
                  <a:pt x="393815" y="499953"/>
                </a:lnTo>
                <a:cubicBezTo>
                  <a:pt x="391910" y="498810"/>
                  <a:pt x="393339" y="493952"/>
                  <a:pt x="388672" y="496239"/>
                </a:cubicBezTo>
                <a:lnTo>
                  <a:pt x="385433" y="497858"/>
                </a:lnTo>
                <a:cubicBezTo>
                  <a:pt x="387910" y="499763"/>
                  <a:pt x="389434" y="502525"/>
                  <a:pt x="388862" y="504049"/>
                </a:cubicBezTo>
                <a:lnTo>
                  <a:pt x="388005" y="504144"/>
                </a:lnTo>
                <a:cubicBezTo>
                  <a:pt x="384957" y="504430"/>
                  <a:pt x="384100" y="505954"/>
                  <a:pt x="385338" y="507573"/>
                </a:cubicBezTo>
                <a:cubicBezTo>
                  <a:pt x="386767" y="509478"/>
                  <a:pt x="388862" y="508621"/>
                  <a:pt x="390577" y="507192"/>
                </a:cubicBezTo>
                <a:cubicBezTo>
                  <a:pt x="391053" y="506811"/>
                  <a:pt x="392005" y="506430"/>
                  <a:pt x="392768" y="506430"/>
                </a:cubicBezTo>
                <a:cubicBezTo>
                  <a:pt x="393530" y="506430"/>
                  <a:pt x="394768" y="506716"/>
                  <a:pt x="394863" y="507097"/>
                </a:cubicBezTo>
                <a:cubicBezTo>
                  <a:pt x="395149" y="507954"/>
                  <a:pt x="395339" y="509383"/>
                  <a:pt x="394768" y="509859"/>
                </a:cubicBezTo>
                <a:cubicBezTo>
                  <a:pt x="393244" y="510907"/>
                  <a:pt x="391244" y="511383"/>
                  <a:pt x="389529" y="512145"/>
                </a:cubicBezTo>
                <a:cubicBezTo>
                  <a:pt x="383909" y="514717"/>
                  <a:pt x="379337" y="510335"/>
                  <a:pt x="374098" y="510335"/>
                </a:cubicBezTo>
                <a:lnTo>
                  <a:pt x="373051" y="510335"/>
                </a:lnTo>
                <a:cubicBezTo>
                  <a:pt x="371717" y="508050"/>
                  <a:pt x="369907" y="507097"/>
                  <a:pt x="368955" y="508335"/>
                </a:cubicBezTo>
                <a:cubicBezTo>
                  <a:pt x="368003" y="509573"/>
                  <a:pt x="365716" y="509383"/>
                  <a:pt x="365812" y="505478"/>
                </a:cubicBezTo>
                <a:lnTo>
                  <a:pt x="359811" y="510335"/>
                </a:lnTo>
                <a:lnTo>
                  <a:pt x="358096" y="511764"/>
                </a:lnTo>
                <a:cubicBezTo>
                  <a:pt x="353334" y="511098"/>
                  <a:pt x="349238" y="511479"/>
                  <a:pt x="349048" y="512621"/>
                </a:cubicBezTo>
                <a:cubicBezTo>
                  <a:pt x="348857" y="513765"/>
                  <a:pt x="346666" y="515289"/>
                  <a:pt x="344857" y="512431"/>
                </a:cubicBezTo>
                <a:lnTo>
                  <a:pt x="332936" y="507806"/>
                </a:lnTo>
                <a:lnTo>
                  <a:pt x="332908" y="507420"/>
                </a:lnTo>
                <a:lnTo>
                  <a:pt x="333427" y="507478"/>
                </a:lnTo>
                <a:cubicBezTo>
                  <a:pt x="334474" y="507097"/>
                  <a:pt x="335618" y="506716"/>
                  <a:pt x="336665" y="506430"/>
                </a:cubicBezTo>
                <a:lnTo>
                  <a:pt x="341428" y="505287"/>
                </a:lnTo>
                <a:cubicBezTo>
                  <a:pt x="340189" y="502716"/>
                  <a:pt x="337904" y="501763"/>
                  <a:pt x="336189" y="503192"/>
                </a:cubicBezTo>
                <a:lnTo>
                  <a:pt x="335713" y="503096"/>
                </a:lnTo>
                <a:lnTo>
                  <a:pt x="332570" y="502716"/>
                </a:lnTo>
                <a:lnTo>
                  <a:pt x="332908" y="507420"/>
                </a:lnTo>
                <a:lnTo>
                  <a:pt x="331554" y="507270"/>
                </a:lnTo>
                <a:lnTo>
                  <a:pt x="327426" y="505668"/>
                </a:lnTo>
                <a:lnTo>
                  <a:pt x="328283" y="506906"/>
                </a:lnTo>
                <a:lnTo>
                  <a:pt x="331554" y="507270"/>
                </a:lnTo>
                <a:lnTo>
                  <a:pt x="332936" y="507806"/>
                </a:lnTo>
                <a:lnTo>
                  <a:pt x="333427" y="514622"/>
                </a:lnTo>
                <a:lnTo>
                  <a:pt x="329331" y="512145"/>
                </a:lnTo>
                <a:cubicBezTo>
                  <a:pt x="325045" y="509573"/>
                  <a:pt x="323235" y="511193"/>
                  <a:pt x="321235" y="513383"/>
                </a:cubicBezTo>
                <a:lnTo>
                  <a:pt x="319901" y="514812"/>
                </a:lnTo>
                <a:cubicBezTo>
                  <a:pt x="321616" y="516050"/>
                  <a:pt x="324473" y="517384"/>
                  <a:pt x="326188" y="517765"/>
                </a:cubicBezTo>
                <a:cubicBezTo>
                  <a:pt x="327902" y="518146"/>
                  <a:pt x="322663" y="521956"/>
                  <a:pt x="320663" y="520527"/>
                </a:cubicBezTo>
                <a:cubicBezTo>
                  <a:pt x="318663" y="519098"/>
                  <a:pt x="315805" y="513193"/>
                  <a:pt x="314281" y="513193"/>
                </a:cubicBezTo>
                <a:cubicBezTo>
                  <a:pt x="312757" y="513193"/>
                  <a:pt x="308757" y="516622"/>
                  <a:pt x="308662" y="515384"/>
                </a:cubicBezTo>
                <a:cubicBezTo>
                  <a:pt x="308662" y="514146"/>
                  <a:pt x="305804" y="510335"/>
                  <a:pt x="303613" y="508716"/>
                </a:cubicBezTo>
                <a:cubicBezTo>
                  <a:pt x="301423" y="507097"/>
                  <a:pt x="293041" y="509002"/>
                  <a:pt x="293517" y="507002"/>
                </a:cubicBezTo>
                <a:cubicBezTo>
                  <a:pt x="293993" y="505002"/>
                  <a:pt x="293612" y="500715"/>
                  <a:pt x="291898" y="500715"/>
                </a:cubicBezTo>
                <a:cubicBezTo>
                  <a:pt x="290183" y="500715"/>
                  <a:pt x="278753" y="506716"/>
                  <a:pt x="278087" y="507097"/>
                </a:cubicBezTo>
                <a:cubicBezTo>
                  <a:pt x="277324" y="507478"/>
                  <a:pt x="274943" y="507954"/>
                  <a:pt x="274277" y="507383"/>
                </a:cubicBezTo>
                <a:lnTo>
                  <a:pt x="274277" y="506811"/>
                </a:lnTo>
                <a:cubicBezTo>
                  <a:pt x="274372" y="504335"/>
                  <a:pt x="272562" y="503858"/>
                  <a:pt x="270371" y="504525"/>
                </a:cubicBezTo>
                <a:cubicBezTo>
                  <a:pt x="269705" y="504716"/>
                  <a:pt x="269228" y="506906"/>
                  <a:pt x="269705" y="507859"/>
                </a:cubicBezTo>
                <a:lnTo>
                  <a:pt x="270466" y="509573"/>
                </a:lnTo>
                <a:cubicBezTo>
                  <a:pt x="271990" y="511288"/>
                  <a:pt x="275420" y="512526"/>
                  <a:pt x="278087" y="512336"/>
                </a:cubicBezTo>
                <a:cubicBezTo>
                  <a:pt x="280754" y="512145"/>
                  <a:pt x="286564" y="515289"/>
                  <a:pt x="285802" y="515955"/>
                </a:cubicBezTo>
                <a:cubicBezTo>
                  <a:pt x="285040" y="516527"/>
                  <a:pt x="276086" y="516527"/>
                  <a:pt x="266656" y="516146"/>
                </a:cubicBezTo>
                <a:lnTo>
                  <a:pt x="259989" y="510717"/>
                </a:lnTo>
                <a:lnTo>
                  <a:pt x="259608" y="510335"/>
                </a:lnTo>
                <a:cubicBezTo>
                  <a:pt x="257989" y="510907"/>
                  <a:pt x="256846" y="512526"/>
                  <a:pt x="257131" y="513860"/>
                </a:cubicBezTo>
                <a:lnTo>
                  <a:pt x="257989" y="514717"/>
                </a:lnTo>
                <a:lnTo>
                  <a:pt x="258560" y="515289"/>
                </a:lnTo>
                <a:cubicBezTo>
                  <a:pt x="259608" y="515289"/>
                  <a:pt x="258465" y="517384"/>
                  <a:pt x="256084" y="519956"/>
                </a:cubicBezTo>
                <a:cubicBezTo>
                  <a:pt x="253703" y="522527"/>
                  <a:pt x="246463" y="528623"/>
                  <a:pt x="246273" y="526623"/>
                </a:cubicBezTo>
                <a:cubicBezTo>
                  <a:pt x="246178" y="524623"/>
                  <a:pt x="244844" y="519289"/>
                  <a:pt x="243606" y="519289"/>
                </a:cubicBezTo>
                <a:cubicBezTo>
                  <a:pt x="242463" y="519289"/>
                  <a:pt x="238748" y="520051"/>
                  <a:pt x="238558" y="521099"/>
                </a:cubicBezTo>
                <a:cubicBezTo>
                  <a:pt x="238367" y="522051"/>
                  <a:pt x="236557" y="524242"/>
                  <a:pt x="235224" y="523099"/>
                </a:cubicBezTo>
                <a:cubicBezTo>
                  <a:pt x="233890" y="521861"/>
                  <a:pt x="231223" y="517384"/>
                  <a:pt x="230938" y="515955"/>
                </a:cubicBezTo>
                <a:cubicBezTo>
                  <a:pt x="230652" y="514527"/>
                  <a:pt x="226937" y="511860"/>
                  <a:pt x="223413" y="513574"/>
                </a:cubicBezTo>
                <a:lnTo>
                  <a:pt x="226747" y="517098"/>
                </a:lnTo>
                <a:cubicBezTo>
                  <a:pt x="227795" y="518241"/>
                  <a:pt x="227795" y="520242"/>
                  <a:pt x="227985" y="521861"/>
                </a:cubicBezTo>
                <a:cubicBezTo>
                  <a:pt x="227985" y="522242"/>
                  <a:pt x="226937" y="523194"/>
                  <a:pt x="226461" y="523194"/>
                </a:cubicBezTo>
                <a:lnTo>
                  <a:pt x="225318" y="523099"/>
                </a:lnTo>
                <a:cubicBezTo>
                  <a:pt x="224175" y="522623"/>
                  <a:pt x="223318" y="521004"/>
                  <a:pt x="223413" y="519384"/>
                </a:cubicBezTo>
                <a:cubicBezTo>
                  <a:pt x="223508" y="517860"/>
                  <a:pt x="217793" y="515765"/>
                  <a:pt x="217222" y="516527"/>
                </a:cubicBezTo>
                <a:cubicBezTo>
                  <a:pt x="216650" y="517289"/>
                  <a:pt x="213316" y="519479"/>
                  <a:pt x="213031" y="517479"/>
                </a:cubicBezTo>
                <a:cubicBezTo>
                  <a:pt x="212745" y="515479"/>
                  <a:pt x="210459" y="510335"/>
                  <a:pt x="208554" y="510050"/>
                </a:cubicBezTo>
                <a:lnTo>
                  <a:pt x="207506" y="510717"/>
                </a:lnTo>
                <a:lnTo>
                  <a:pt x="205411" y="512050"/>
                </a:lnTo>
                <a:cubicBezTo>
                  <a:pt x="203791" y="511193"/>
                  <a:pt x="204077" y="511288"/>
                  <a:pt x="205887" y="512336"/>
                </a:cubicBezTo>
                <a:lnTo>
                  <a:pt x="207982" y="512717"/>
                </a:lnTo>
                <a:lnTo>
                  <a:pt x="208363" y="512812"/>
                </a:lnTo>
                <a:cubicBezTo>
                  <a:pt x="209030" y="513002"/>
                  <a:pt x="209602" y="514146"/>
                  <a:pt x="209602" y="515384"/>
                </a:cubicBezTo>
                <a:cubicBezTo>
                  <a:pt x="209602" y="516622"/>
                  <a:pt x="206363" y="521956"/>
                  <a:pt x="202458" y="523480"/>
                </a:cubicBezTo>
                <a:lnTo>
                  <a:pt x="199029" y="523004"/>
                </a:lnTo>
                <a:cubicBezTo>
                  <a:pt x="195410" y="522432"/>
                  <a:pt x="192266" y="519575"/>
                  <a:pt x="189028" y="517670"/>
                </a:cubicBezTo>
                <a:lnTo>
                  <a:pt x="184725" y="515123"/>
                </a:lnTo>
                <a:lnTo>
                  <a:pt x="184741" y="515098"/>
                </a:lnTo>
                <a:cubicBezTo>
                  <a:pt x="186456" y="511764"/>
                  <a:pt x="186361" y="511669"/>
                  <a:pt x="184361" y="514908"/>
                </a:cubicBezTo>
                <a:lnTo>
                  <a:pt x="184725" y="515123"/>
                </a:lnTo>
                <a:lnTo>
                  <a:pt x="180098" y="522314"/>
                </a:lnTo>
                <a:cubicBezTo>
                  <a:pt x="178216" y="524814"/>
                  <a:pt x="176359" y="526814"/>
                  <a:pt x="175597" y="526528"/>
                </a:cubicBezTo>
                <a:cubicBezTo>
                  <a:pt x="174073" y="525861"/>
                  <a:pt x="168168" y="528623"/>
                  <a:pt x="167406" y="528909"/>
                </a:cubicBezTo>
                <a:cubicBezTo>
                  <a:pt x="166549" y="529290"/>
                  <a:pt x="163691" y="528623"/>
                  <a:pt x="162358" y="528052"/>
                </a:cubicBezTo>
                <a:cubicBezTo>
                  <a:pt x="161024" y="527385"/>
                  <a:pt x="155404" y="527004"/>
                  <a:pt x="153976" y="529100"/>
                </a:cubicBezTo>
                <a:lnTo>
                  <a:pt x="153690" y="531100"/>
                </a:lnTo>
                <a:cubicBezTo>
                  <a:pt x="153309" y="533481"/>
                  <a:pt x="151976" y="533767"/>
                  <a:pt x="149594" y="533767"/>
                </a:cubicBezTo>
                <a:cubicBezTo>
                  <a:pt x="147022" y="533862"/>
                  <a:pt x="145594" y="533291"/>
                  <a:pt x="145784" y="530910"/>
                </a:cubicBezTo>
                <a:cubicBezTo>
                  <a:pt x="145879" y="529290"/>
                  <a:pt x="146261" y="527100"/>
                  <a:pt x="143022" y="527481"/>
                </a:cubicBezTo>
                <a:cubicBezTo>
                  <a:pt x="142070" y="527576"/>
                  <a:pt x="141688" y="529767"/>
                  <a:pt x="140641" y="530148"/>
                </a:cubicBezTo>
                <a:lnTo>
                  <a:pt x="136831" y="531576"/>
                </a:lnTo>
                <a:cubicBezTo>
                  <a:pt x="131878" y="533005"/>
                  <a:pt x="127782" y="533291"/>
                  <a:pt x="127687" y="532338"/>
                </a:cubicBezTo>
                <a:cubicBezTo>
                  <a:pt x="127591" y="531386"/>
                  <a:pt x="127115" y="526814"/>
                  <a:pt x="126258" y="523766"/>
                </a:cubicBezTo>
                <a:cubicBezTo>
                  <a:pt x="125401" y="520718"/>
                  <a:pt x="115304" y="517860"/>
                  <a:pt x="115209" y="519289"/>
                </a:cubicBezTo>
                <a:lnTo>
                  <a:pt x="115590" y="520432"/>
                </a:lnTo>
                <a:cubicBezTo>
                  <a:pt x="115876" y="521385"/>
                  <a:pt x="119019" y="522432"/>
                  <a:pt x="115876" y="523004"/>
                </a:cubicBezTo>
                <a:cubicBezTo>
                  <a:pt x="113209" y="523480"/>
                  <a:pt x="112256" y="524052"/>
                  <a:pt x="112447" y="526147"/>
                </a:cubicBezTo>
                <a:lnTo>
                  <a:pt x="112637" y="528623"/>
                </a:lnTo>
                <a:cubicBezTo>
                  <a:pt x="110637" y="528052"/>
                  <a:pt x="105874" y="527766"/>
                  <a:pt x="102064" y="527862"/>
                </a:cubicBezTo>
                <a:lnTo>
                  <a:pt x="102064" y="531862"/>
                </a:lnTo>
                <a:lnTo>
                  <a:pt x="102064" y="533100"/>
                </a:lnTo>
                <a:cubicBezTo>
                  <a:pt x="101398" y="534529"/>
                  <a:pt x="100731" y="535577"/>
                  <a:pt x="100540" y="535386"/>
                </a:cubicBezTo>
                <a:cubicBezTo>
                  <a:pt x="100350" y="535291"/>
                  <a:pt x="98254" y="536148"/>
                  <a:pt x="96064" y="537577"/>
                </a:cubicBezTo>
                <a:cubicBezTo>
                  <a:pt x="93873" y="539006"/>
                  <a:pt x="90635" y="532148"/>
                  <a:pt x="89587" y="531481"/>
                </a:cubicBezTo>
                <a:cubicBezTo>
                  <a:pt x="88539" y="530814"/>
                  <a:pt x="85586" y="532434"/>
                  <a:pt x="84157" y="531195"/>
                </a:cubicBezTo>
                <a:cubicBezTo>
                  <a:pt x="82729" y="529862"/>
                  <a:pt x="79586" y="525671"/>
                  <a:pt x="78252" y="526909"/>
                </a:cubicBezTo>
                <a:lnTo>
                  <a:pt x="77109" y="527671"/>
                </a:lnTo>
                <a:lnTo>
                  <a:pt x="73013" y="530338"/>
                </a:lnTo>
                <a:cubicBezTo>
                  <a:pt x="71204" y="527290"/>
                  <a:pt x="69013" y="526909"/>
                  <a:pt x="68251" y="529481"/>
                </a:cubicBezTo>
                <a:lnTo>
                  <a:pt x="67203" y="531481"/>
                </a:lnTo>
                <a:lnTo>
                  <a:pt x="66822" y="532338"/>
                </a:lnTo>
                <a:cubicBezTo>
                  <a:pt x="65584" y="533005"/>
                  <a:pt x="63488" y="533005"/>
                  <a:pt x="62155" y="532243"/>
                </a:cubicBezTo>
                <a:cubicBezTo>
                  <a:pt x="60821" y="531576"/>
                  <a:pt x="63107" y="527100"/>
                  <a:pt x="62917" y="525957"/>
                </a:cubicBezTo>
                <a:cubicBezTo>
                  <a:pt x="62726" y="524814"/>
                  <a:pt x="62917" y="521194"/>
                  <a:pt x="63964" y="521099"/>
                </a:cubicBezTo>
                <a:cubicBezTo>
                  <a:pt x="65012" y="521004"/>
                  <a:pt x="68251" y="520146"/>
                  <a:pt x="68060" y="519765"/>
                </a:cubicBezTo>
                <a:cubicBezTo>
                  <a:pt x="67870" y="519289"/>
                  <a:pt x="65679" y="519003"/>
                  <a:pt x="63679" y="518908"/>
                </a:cubicBezTo>
                <a:cubicBezTo>
                  <a:pt x="61583" y="518908"/>
                  <a:pt x="56535" y="520908"/>
                  <a:pt x="57106" y="523385"/>
                </a:cubicBezTo>
                <a:cubicBezTo>
                  <a:pt x="57678" y="525861"/>
                  <a:pt x="57964" y="532624"/>
                  <a:pt x="56440" y="533196"/>
                </a:cubicBezTo>
                <a:cubicBezTo>
                  <a:pt x="55011" y="533767"/>
                  <a:pt x="51011" y="534529"/>
                  <a:pt x="50820" y="533386"/>
                </a:cubicBezTo>
                <a:cubicBezTo>
                  <a:pt x="50629" y="532338"/>
                  <a:pt x="49487" y="529290"/>
                  <a:pt x="48820" y="530243"/>
                </a:cubicBezTo>
                <a:cubicBezTo>
                  <a:pt x="48248" y="531195"/>
                  <a:pt x="45867" y="532815"/>
                  <a:pt x="44819" y="531576"/>
                </a:cubicBezTo>
                <a:cubicBezTo>
                  <a:pt x="43867" y="530338"/>
                  <a:pt x="40343" y="527290"/>
                  <a:pt x="40057" y="528719"/>
                </a:cubicBezTo>
                <a:cubicBezTo>
                  <a:pt x="39771" y="530052"/>
                  <a:pt x="41771" y="534624"/>
                  <a:pt x="43390" y="537767"/>
                </a:cubicBezTo>
                <a:lnTo>
                  <a:pt x="42724" y="540625"/>
                </a:lnTo>
                <a:lnTo>
                  <a:pt x="41771" y="544721"/>
                </a:lnTo>
                <a:cubicBezTo>
                  <a:pt x="45391" y="545292"/>
                  <a:pt x="45200" y="545959"/>
                  <a:pt x="41295" y="546340"/>
                </a:cubicBezTo>
                <a:cubicBezTo>
                  <a:pt x="37390" y="546721"/>
                  <a:pt x="28627" y="542435"/>
                  <a:pt x="29389" y="541292"/>
                </a:cubicBezTo>
                <a:cubicBezTo>
                  <a:pt x="30151" y="540149"/>
                  <a:pt x="34723" y="540625"/>
                  <a:pt x="35389" y="539387"/>
                </a:cubicBezTo>
                <a:cubicBezTo>
                  <a:pt x="36056" y="538148"/>
                  <a:pt x="36628" y="537101"/>
                  <a:pt x="32532" y="538053"/>
                </a:cubicBezTo>
                <a:cubicBezTo>
                  <a:pt x="28436" y="539006"/>
                  <a:pt x="19673" y="545864"/>
                  <a:pt x="20245" y="543006"/>
                </a:cubicBezTo>
                <a:cubicBezTo>
                  <a:pt x="20912" y="540149"/>
                  <a:pt x="22054" y="533862"/>
                  <a:pt x="21673" y="533862"/>
                </a:cubicBezTo>
                <a:cubicBezTo>
                  <a:pt x="21293" y="533767"/>
                  <a:pt x="19673" y="535291"/>
                  <a:pt x="18911" y="537482"/>
                </a:cubicBezTo>
                <a:cubicBezTo>
                  <a:pt x="18149" y="539673"/>
                  <a:pt x="15101" y="545292"/>
                  <a:pt x="14339" y="544435"/>
                </a:cubicBezTo>
                <a:lnTo>
                  <a:pt x="13196" y="543959"/>
                </a:lnTo>
                <a:cubicBezTo>
                  <a:pt x="12148" y="543483"/>
                  <a:pt x="11196" y="542625"/>
                  <a:pt x="10529" y="541768"/>
                </a:cubicBezTo>
                <a:lnTo>
                  <a:pt x="9958" y="541006"/>
                </a:lnTo>
                <a:cubicBezTo>
                  <a:pt x="9672" y="539958"/>
                  <a:pt x="10339" y="537006"/>
                  <a:pt x="11387" y="534529"/>
                </a:cubicBezTo>
                <a:cubicBezTo>
                  <a:pt x="12434" y="532053"/>
                  <a:pt x="19769" y="528147"/>
                  <a:pt x="18626" y="527766"/>
                </a:cubicBezTo>
                <a:cubicBezTo>
                  <a:pt x="17482" y="527385"/>
                  <a:pt x="15863" y="525671"/>
                  <a:pt x="16816" y="524528"/>
                </a:cubicBezTo>
                <a:cubicBezTo>
                  <a:pt x="17768" y="523385"/>
                  <a:pt x="17673" y="519765"/>
                  <a:pt x="14054" y="519098"/>
                </a:cubicBezTo>
                <a:cubicBezTo>
                  <a:pt x="10529" y="518432"/>
                  <a:pt x="5005" y="516812"/>
                  <a:pt x="4147" y="514431"/>
                </a:cubicBezTo>
                <a:cubicBezTo>
                  <a:pt x="3290" y="512050"/>
                  <a:pt x="2909" y="504240"/>
                  <a:pt x="4147" y="502430"/>
                </a:cubicBezTo>
                <a:cubicBezTo>
                  <a:pt x="5386" y="500620"/>
                  <a:pt x="2338" y="495096"/>
                  <a:pt x="2909" y="494333"/>
                </a:cubicBezTo>
                <a:lnTo>
                  <a:pt x="3766" y="493762"/>
                </a:lnTo>
                <a:cubicBezTo>
                  <a:pt x="4338" y="493381"/>
                  <a:pt x="5957" y="493571"/>
                  <a:pt x="5957" y="493381"/>
                </a:cubicBezTo>
                <a:cubicBezTo>
                  <a:pt x="6148" y="492238"/>
                  <a:pt x="6624" y="490523"/>
                  <a:pt x="5862" y="489857"/>
                </a:cubicBezTo>
                <a:lnTo>
                  <a:pt x="1195" y="485856"/>
                </a:lnTo>
                <a:cubicBezTo>
                  <a:pt x="3766" y="483189"/>
                  <a:pt x="6243" y="482427"/>
                  <a:pt x="6910" y="484142"/>
                </a:cubicBezTo>
                <a:cubicBezTo>
                  <a:pt x="7481" y="485856"/>
                  <a:pt x="9101" y="487952"/>
                  <a:pt x="9958" y="488904"/>
                </a:cubicBezTo>
                <a:cubicBezTo>
                  <a:pt x="10815" y="489857"/>
                  <a:pt x="16339" y="490904"/>
                  <a:pt x="19387" y="489190"/>
                </a:cubicBezTo>
                <a:cubicBezTo>
                  <a:pt x="22436" y="487475"/>
                  <a:pt x="30913" y="482999"/>
                  <a:pt x="32532" y="483666"/>
                </a:cubicBezTo>
                <a:cubicBezTo>
                  <a:pt x="34056" y="484332"/>
                  <a:pt x="40152" y="479951"/>
                  <a:pt x="43581" y="478808"/>
                </a:cubicBezTo>
                <a:lnTo>
                  <a:pt x="46438" y="479475"/>
                </a:lnTo>
                <a:lnTo>
                  <a:pt x="49487" y="480141"/>
                </a:lnTo>
                <a:cubicBezTo>
                  <a:pt x="52344" y="479665"/>
                  <a:pt x="56249" y="478903"/>
                  <a:pt x="58154" y="478522"/>
                </a:cubicBezTo>
                <a:cubicBezTo>
                  <a:pt x="60059" y="478141"/>
                  <a:pt x="65298" y="478331"/>
                  <a:pt x="65488" y="479760"/>
                </a:cubicBezTo>
                <a:cubicBezTo>
                  <a:pt x="65679" y="481189"/>
                  <a:pt x="61964" y="487380"/>
                  <a:pt x="64631" y="486809"/>
                </a:cubicBezTo>
                <a:cubicBezTo>
                  <a:pt x="67203" y="486237"/>
                  <a:pt x="73585" y="483475"/>
                  <a:pt x="72537" y="481951"/>
                </a:cubicBezTo>
                <a:lnTo>
                  <a:pt x="71965" y="480522"/>
                </a:lnTo>
                <a:lnTo>
                  <a:pt x="71585" y="479665"/>
                </a:lnTo>
                <a:cubicBezTo>
                  <a:pt x="71775" y="478617"/>
                  <a:pt x="73489" y="474521"/>
                  <a:pt x="75395" y="470712"/>
                </a:cubicBezTo>
                <a:lnTo>
                  <a:pt x="81110" y="474807"/>
                </a:lnTo>
                <a:cubicBezTo>
                  <a:pt x="81967" y="475474"/>
                  <a:pt x="84920" y="474236"/>
                  <a:pt x="86824" y="473855"/>
                </a:cubicBezTo>
                <a:lnTo>
                  <a:pt x="88253" y="473664"/>
                </a:lnTo>
                <a:cubicBezTo>
                  <a:pt x="89777" y="473474"/>
                  <a:pt x="94254" y="474617"/>
                  <a:pt x="98159" y="476141"/>
                </a:cubicBezTo>
                <a:lnTo>
                  <a:pt x="102160" y="474902"/>
                </a:lnTo>
                <a:lnTo>
                  <a:pt x="106065" y="473664"/>
                </a:lnTo>
                <a:cubicBezTo>
                  <a:pt x="109685" y="469664"/>
                  <a:pt x="112352" y="468711"/>
                  <a:pt x="112161" y="471473"/>
                </a:cubicBezTo>
                <a:lnTo>
                  <a:pt x="112637" y="472617"/>
                </a:lnTo>
                <a:cubicBezTo>
                  <a:pt x="113113" y="473569"/>
                  <a:pt x="114828" y="474902"/>
                  <a:pt x="115590" y="474807"/>
                </a:cubicBezTo>
                <a:cubicBezTo>
                  <a:pt x="118543" y="474331"/>
                  <a:pt x="118257" y="472712"/>
                  <a:pt x="116733" y="471092"/>
                </a:cubicBezTo>
                <a:lnTo>
                  <a:pt x="116257" y="470616"/>
                </a:lnTo>
                <a:cubicBezTo>
                  <a:pt x="115114" y="469569"/>
                  <a:pt x="116447" y="468330"/>
                  <a:pt x="119114" y="467949"/>
                </a:cubicBezTo>
                <a:cubicBezTo>
                  <a:pt x="121781" y="467568"/>
                  <a:pt x="128544" y="470045"/>
                  <a:pt x="128925" y="470045"/>
                </a:cubicBezTo>
                <a:cubicBezTo>
                  <a:pt x="129211" y="470045"/>
                  <a:pt x="132449" y="468425"/>
                  <a:pt x="135307" y="466330"/>
                </a:cubicBezTo>
                <a:lnTo>
                  <a:pt x="138355" y="466806"/>
                </a:lnTo>
                <a:lnTo>
                  <a:pt x="141688" y="467283"/>
                </a:lnTo>
                <a:cubicBezTo>
                  <a:pt x="145213" y="466806"/>
                  <a:pt x="149689" y="466235"/>
                  <a:pt x="151785" y="465949"/>
                </a:cubicBezTo>
                <a:lnTo>
                  <a:pt x="153690" y="465568"/>
                </a:lnTo>
                <a:cubicBezTo>
                  <a:pt x="154452" y="465377"/>
                  <a:pt x="155500" y="464425"/>
                  <a:pt x="155690" y="464616"/>
                </a:cubicBezTo>
                <a:lnTo>
                  <a:pt x="164644" y="470331"/>
                </a:lnTo>
                <a:cubicBezTo>
                  <a:pt x="170835" y="464996"/>
                  <a:pt x="177503" y="461663"/>
                  <a:pt x="179312" y="463092"/>
                </a:cubicBezTo>
                <a:cubicBezTo>
                  <a:pt x="181217" y="464520"/>
                  <a:pt x="186551" y="460996"/>
                  <a:pt x="187599" y="461758"/>
                </a:cubicBezTo>
                <a:cubicBezTo>
                  <a:pt x="188552" y="462520"/>
                  <a:pt x="196553" y="461377"/>
                  <a:pt x="203411" y="457853"/>
                </a:cubicBezTo>
                <a:lnTo>
                  <a:pt x="211507" y="461948"/>
                </a:lnTo>
                <a:cubicBezTo>
                  <a:pt x="214269" y="463377"/>
                  <a:pt x="218460" y="462996"/>
                  <a:pt x="222079" y="460710"/>
                </a:cubicBezTo>
                <a:lnTo>
                  <a:pt x="223508" y="459853"/>
                </a:lnTo>
                <a:cubicBezTo>
                  <a:pt x="227032" y="460044"/>
                  <a:pt x="230176" y="459662"/>
                  <a:pt x="230557" y="458996"/>
                </a:cubicBezTo>
                <a:cubicBezTo>
                  <a:pt x="230938" y="458329"/>
                  <a:pt x="232843" y="456805"/>
                  <a:pt x="233605" y="458043"/>
                </a:cubicBezTo>
                <a:cubicBezTo>
                  <a:pt x="234367" y="459281"/>
                  <a:pt x="234938" y="462806"/>
                  <a:pt x="233414" y="463568"/>
                </a:cubicBezTo>
                <a:cubicBezTo>
                  <a:pt x="231795" y="464235"/>
                  <a:pt x="227223" y="467854"/>
                  <a:pt x="225699" y="469283"/>
                </a:cubicBezTo>
                <a:cubicBezTo>
                  <a:pt x="224270" y="470712"/>
                  <a:pt x="221222" y="475569"/>
                  <a:pt x="221508" y="476331"/>
                </a:cubicBezTo>
                <a:cubicBezTo>
                  <a:pt x="221794" y="477093"/>
                  <a:pt x="223889" y="478712"/>
                  <a:pt x="225508" y="478141"/>
                </a:cubicBezTo>
                <a:lnTo>
                  <a:pt x="226747" y="477379"/>
                </a:lnTo>
                <a:cubicBezTo>
                  <a:pt x="230462" y="475188"/>
                  <a:pt x="226556" y="470997"/>
                  <a:pt x="229509" y="469187"/>
                </a:cubicBezTo>
                <a:cubicBezTo>
                  <a:pt x="232271" y="467473"/>
                  <a:pt x="236557" y="467283"/>
                  <a:pt x="236272" y="463377"/>
                </a:cubicBezTo>
                <a:lnTo>
                  <a:pt x="236272" y="462996"/>
                </a:lnTo>
                <a:cubicBezTo>
                  <a:pt x="236272" y="462520"/>
                  <a:pt x="237986" y="460425"/>
                  <a:pt x="239987" y="458234"/>
                </a:cubicBezTo>
                <a:lnTo>
                  <a:pt x="242272" y="456519"/>
                </a:lnTo>
                <a:lnTo>
                  <a:pt x="243130" y="455852"/>
                </a:lnTo>
                <a:cubicBezTo>
                  <a:pt x="245511" y="456043"/>
                  <a:pt x="246845" y="456615"/>
                  <a:pt x="246178" y="457281"/>
                </a:cubicBezTo>
                <a:cubicBezTo>
                  <a:pt x="245511" y="457948"/>
                  <a:pt x="246273" y="459758"/>
                  <a:pt x="250273" y="459186"/>
                </a:cubicBezTo>
                <a:cubicBezTo>
                  <a:pt x="254274" y="458710"/>
                  <a:pt x="264752" y="456805"/>
                  <a:pt x="263608" y="456424"/>
                </a:cubicBezTo>
                <a:cubicBezTo>
                  <a:pt x="262465" y="456043"/>
                  <a:pt x="261322" y="454519"/>
                  <a:pt x="264752" y="454424"/>
                </a:cubicBezTo>
                <a:cubicBezTo>
                  <a:pt x="268180" y="454329"/>
                  <a:pt x="276467" y="455091"/>
                  <a:pt x="275515" y="456900"/>
                </a:cubicBezTo>
                <a:cubicBezTo>
                  <a:pt x="274562" y="458710"/>
                  <a:pt x="273133" y="464520"/>
                  <a:pt x="273705" y="465854"/>
                </a:cubicBezTo>
                <a:lnTo>
                  <a:pt x="274753" y="466235"/>
                </a:lnTo>
                <a:cubicBezTo>
                  <a:pt x="276372" y="466806"/>
                  <a:pt x="282754" y="460234"/>
                  <a:pt x="282373" y="458710"/>
                </a:cubicBezTo>
                <a:lnTo>
                  <a:pt x="281420" y="454424"/>
                </a:lnTo>
                <a:cubicBezTo>
                  <a:pt x="285516" y="453948"/>
                  <a:pt x="290755" y="453757"/>
                  <a:pt x="292850" y="453948"/>
                </a:cubicBezTo>
                <a:cubicBezTo>
                  <a:pt x="295041" y="454138"/>
                  <a:pt x="302471" y="450233"/>
                  <a:pt x="304947" y="448994"/>
                </a:cubicBezTo>
                <a:cubicBezTo>
                  <a:pt x="307423" y="447756"/>
                  <a:pt x="315805" y="448709"/>
                  <a:pt x="315996" y="449661"/>
                </a:cubicBezTo>
                <a:cubicBezTo>
                  <a:pt x="316187" y="450709"/>
                  <a:pt x="317711" y="454233"/>
                  <a:pt x="318568" y="452995"/>
                </a:cubicBezTo>
                <a:cubicBezTo>
                  <a:pt x="319425" y="451757"/>
                  <a:pt x="326283" y="451662"/>
                  <a:pt x="332951" y="454043"/>
                </a:cubicBezTo>
                <a:lnTo>
                  <a:pt x="338380" y="455852"/>
                </a:lnTo>
                <a:lnTo>
                  <a:pt x="339237" y="456138"/>
                </a:lnTo>
                <a:cubicBezTo>
                  <a:pt x="340666" y="455471"/>
                  <a:pt x="341332" y="453948"/>
                  <a:pt x="340856" y="452709"/>
                </a:cubicBezTo>
                <a:lnTo>
                  <a:pt x="339999" y="451852"/>
                </a:lnTo>
                <a:lnTo>
                  <a:pt x="338951" y="450804"/>
                </a:lnTo>
                <a:cubicBezTo>
                  <a:pt x="336951" y="449756"/>
                  <a:pt x="337618" y="448518"/>
                  <a:pt x="340380" y="448137"/>
                </a:cubicBezTo>
                <a:cubicBezTo>
                  <a:pt x="343142" y="447756"/>
                  <a:pt x="348953" y="451662"/>
                  <a:pt x="349238" y="450328"/>
                </a:cubicBezTo>
                <a:cubicBezTo>
                  <a:pt x="349429" y="449090"/>
                  <a:pt x="351048" y="446042"/>
                  <a:pt x="352286" y="446804"/>
                </a:cubicBezTo>
                <a:cubicBezTo>
                  <a:pt x="353429" y="447566"/>
                  <a:pt x="358192" y="447566"/>
                  <a:pt x="358858" y="444232"/>
                </a:cubicBezTo>
                <a:cubicBezTo>
                  <a:pt x="359525" y="440898"/>
                  <a:pt x="352858" y="433945"/>
                  <a:pt x="352572" y="436041"/>
                </a:cubicBezTo>
                <a:cubicBezTo>
                  <a:pt x="352286" y="438136"/>
                  <a:pt x="350477" y="444042"/>
                  <a:pt x="349333" y="443279"/>
                </a:cubicBezTo>
                <a:cubicBezTo>
                  <a:pt x="348190" y="442517"/>
                  <a:pt x="347047" y="439089"/>
                  <a:pt x="346762" y="436707"/>
                </a:cubicBezTo>
                <a:cubicBezTo>
                  <a:pt x="346476" y="434326"/>
                  <a:pt x="342476" y="430230"/>
                  <a:pt x="341618" y="432040"/>
                </a:cubicBezTo>
                <a:cubicBezTo>
                  <a:pt x="340761" y="433754"/>
                  <a:pt x="342285" y="438136"/>
                  <a:pt x="341428" y="439374"/>
                </a:cubicBezTo>
                <a:lnTo>
                  <a:pt x="342380" y="440708"/>
                </a:lnTo>
                <a:lnTo>
                  <a:pt x="343238" y="441946"/>
                </a:lnTo>
                <a:cubicBezTo>
                  <a:pt x="343999" y="443279"/>
                  <a:pt x="342380" y="444232"/>
                  <a:pt x="339618" y="443946"/>
                </a:cubicBezTo>
                <a:cubicBezTo>
                  <a:pt x="336856" y="443660"/>
                  <a:pt x="329045" y="444423"/>
                  <a:pt x="329617" y="446137"/>
                </a:cubicBezTo>
                <a:lnTo>
                  <a:pt x="329903" y="447280"/>
                </a:lnTo>
                <a:lnTo>
                  <a:pt x="330093" y="448042"/>
                </a:lnTo>
                <a:cubicBezTo>
                  <a:pt x="330283" y="448899"/>
                  <a:pt x="329521" y="449661"/>
                  <a:pt x="328474" y="449947"/>
                </a:cubicBezTo>
                <a:lnTo>
                  <a:pt x="327902" y="449661"/>
                </a:lnTo>
                <a:cubicBezTo>
                  <a:pt x="319711" y="445280"/>
                  <a:pt x="319139" y="445089"/>
                  <a:pt x="311710" y="445470"/>
                </a:cubicBezTo>
                <a:cubicBezTo>
                  <a:pt x="310948" y="445470"/>
                  <a:pt x="309995" y="445470"/>
                  <a:pt x="309233" y="445185"/>
                </a:cubicBezTo>
                <a:cubicBezTo>
                  <a:pt x="305995" y="443946"/>
                  <a:pt x="301994" y="443375"/>
                  <a:pt x="300946" y="443279"/>
                </a:cubicBezTo>
                <a:cubicBezTo>
                  <a:pt x="297994" y="443089"/>
                  <a:pt x="296089" y="447661"/>
                  <a:pt x="292183" y="444327"/>
                </a:cubicBezTo>
                <a:cubicBezTo>
                  <a:pt x="291231" y="443565"/>
                  <a:pt x="287421" y="445375"/>
                  <a:pt x="284849" y="445375"/>
                </a:cubicBezTo>
                <a:lnTo>
                  <a:pt x="282087" y="445470"/>
                </a:lnTo>
                <a:cubicBezTo>
                  <a:pt x="278944" y="444708"/>
                  <a:pt x="274086" y="444423"/>
                  <a:pt x="271324" y="444804"/>
                </a:cubicBezTo>
                <a:lnTo>
                  <a:pt x="270752" y="445946"/>
                </a:lnTo>
                <a:cubicBezTo>
                  <a:pt x="268847" y="449661"/>
                  <a:pt x="265799" y="443756"/>
                  <a:pt x="263989" y="446804"/>
                </a:cubicBezTo>
                <a:cubicBezTo>
                  <a:pt x="263608" y="447471"/>
                  <a:pt x="260941" y="447661"/>
                  <a:pt x="259418" y="447566"/>
                </a:cubicBezTo>
                <a:lnTo>
                  <a:pt x="253417" y="447280"/>
                </a:lnTo>
                <a:cubicBezTo>
                  <a:pt x="251321" y="450709"/>
                  <a:pt x="248464" y="451662"/>
                  <a:pt x="247035" y="449471"/>
                </a:cubicBezTo>
                <a:cubicBezTo>
                  <a:pt x="245606" y="447280"/>
                  <a:pt x="242082" y="441565"/>
                  <a:pt x="243415" y="441565"/>
                </a:cubicBezTo>
                <a:cubicBezTo>
                  <a:pt x="244749" y="441565"/>
                  <a:pt x="248845" y="440327"/>
                  <a:pt x="248940" y="438803"/>
                </a:cubicBezTo>
                <a:cubicBezTo>
                  <a:pt x="249035" y="437279"/>
                  <a:pt x="247511" y="434326"/>
                  <a:pt x="245416" y="436231"/>
                </a:cubicBezTo>
                <a:lnTo>
                  <a:pt x="243511" y="436898"/>
                </a:lnTo>
                <a:lnTo>
                  <a:pt x="241320" y="437565"/>
                </a:lnTo>
                <a:cubicBezTo>
                  <a:pt x="238081" y="437469"/>
                  <a:pt x="235986" y="438422"/>
                  <a:pt x="236748" y="439755"/>
                </a:cubicBezTo>
                <a:cubicBezTo>
                  <a:pt x="237510" y="441089"/>
                  <a:pt x="237224" y="444899"/>
                  <a:pt x="234176" y="444708"/>
                </a:cubicBezTo>
                <a:lnTo>
                  <a:pt x="232843" y="445566"/>
                </a:lnTo>
                <a:lnTo>
                  <a:pt x="229890" y="447471"/>
                </a:lnTo>
                <a:cubicBezTo>
                  <a:pt x="227985" y="446137"/>
                  <a:pt x="225032" y="445280"/>
                  <a:pt x="223508" y="445661"/>
                </a:cubicBezTo>
                <a:cubicBezTo>
                  <a:pt x="221984" y="446042"/>
                  <a:pt x="219508" y="450804"/>
                  <a:pt x="217984" y="452614"/>
                </a:cubicBezTo>
                <a:lnTo>
                  <a:pt x="216841" y="451376"/>
                </a:lnTo>
                <a:lnTo>
                  <a:pt x="213602" y="447947"/>
                </a:lnTo>
                <a:cubicBezTo>
                  <a:pt x="209221" y="448518"/>
                  <a:pt x="205982" y="448233"/>
                  <a:pt x="206363" y="447375"/>
                </a:cubicBezTo>
                <a:cubicBezTo>
                  <a:pt x="206744" y="446518"/>
                  <a:pt x="205601" y="443660"/>
                  <a:pt x="202934" y="442803"/>
                </a:cubicBezTo>
                <a:lnTo>
                  <a:pt x="201887" y="443470"/>
                </a:lnTo>
                <a:lnTo>
                  <a:pt x="199505" y="444994"/>
                </a:lnTo>
                <a:cubicBezTo>
                  <a:pt x="197314" y="447756"/>
                  <a:pt x="195314" y="448709"/>
                  <a:pt x="195219" y="447185"/>
                </a:cubicBezTo>
                <a:cubicBezTo>
                  <a:pt x="195029" y="445661"/>
                  <a:pt x="192743" y="441660"/>
                  <a:pt x="190456" y="441660"/>
                </a:cubicBezTo>
                <a:cubicBezTo>
                  <a:pt x="188171" y="441660"/>
                  <a:pt x="182741" y="442327"/>
                  <a:pt x="184361" y="443279"/>
                </a:cubicBezTo>
                <a:cubicBezTo>
                  <a:pt x="185980" y="444137"/>
                  <a:pt x="188932" y="447471"/>
                  <a:pt x="185885" y="448042"/>
                </a:cubicBezTo>
                <a:lnTo>
                  <a:pt x="185027" y="447471"/>
                </a:lnTo>
                <a:lnTo>
                  <a:pt x="179503" y="443565"/>
                </a:lnTo>
                <a:cubicBezTo>
                  <a:pt x="175693" y="447185"/>
                  <a:pt x="170740" y="449375"/>
                  <a:pt x="168644" y="448423"/>
                </a:cubicBezTo>
                <a:cubicBezTo>
                  <a:pt x="166549" y="447471"/>
                  <a:pt x="161024" y="443946"/>
                  <a:pt x="162834" y="443660"/>
                </a:cubicBezTo>
                <a:cubicBezTo>
                  <a:pt x="164644" y="443470"/>
                  <a:pt x="168263" y="442041"/>
                  <a:pt x="167882" y="440898"/>
                </a:cubicBezTo>
                <a:cubicBezTo>
                  <a:pt x="167501" y="439850"/>
                  <a:pt x="161881" y="435564"/>
                  <a:pt x="161881" y="436517"/>
                </a:cubicBezTo>
                <a:cubicBezTo>
                  <a:pt x="161881" y="437565"/>
                  <a:pt x="159977" y="440803"/>
                  <a:pt x="157595" y="440994"/>
                </a:cubicBezTo>
                <a:cubicBezTo>
                  <a:pt x="155214" y="441089"/>
                  <a:pt x="148451" y="442422"/>
                  <a:pt x="148928" y="443375"/>
                </a:cubicBezTo>
                <a:cubicBezTo>
                  <a:pt x="149404" y="444327"/>
                  <a:pt x="149023" y="447471"/>
                  <a:pt x="147118" y="448042"/>
                </a:cubicBezTo>
                <a:cubicBezTo>
                  <a:pt x="145213" y="448614"/>
                  <a:pt x="141117" y="448137"/>
                  <a:pt x="142070" y="445851"/>
                </a:cubicBezTo>
                <a:cubicBezTo>
                  <a:pt x="143022" y="443565"/>
                  <a:pt x="135593" y="440231"/>
                  <a:pt x="135593" y="441851"/>
                </a:cubicBezTo>
                <a:cubicBezTo>
                  <a:pt x="135593" y="443470"/>
                  <a:pt x="134164" y="447471"/>
                  <a:pt x="132449" y="446804"/>
                </a:cubicBezTo>
                <a:cubicBezTo>
                  <a:pt x="130735" y="446137"/>
                  <a:pt x="125687" y="446042"/>
                  <a:pt x="124353" y="446518"/>
                </a:cubicBezTo>
                <a:cubicBezTo>
                  <a:pt x="123020" y="446994"/>
                  <a:pt x="117686" y="446899"/>
                  <a:pt x="117019" y="444613"/>
                </a:cubicBezTo>
                <a:cubicBezTo>
                  <a:pt x="116257" y="442327"/>
                  <a:pt x="119781" y="435850"/>
                  <a:pt x="117686" y="433850"/>
                </a:cubicBezTo>
                <a:lnTo>
                  <a:pt x="115876" y="432516"/>
                </a:lnTo>
                <a:lnTo>
                  <a:pt x="112066" y="429754"/>
                </a:lnTo>
                <a:cubicBezTo>
                  <a:pt x="110161" y="432612"/>
                  <a:pt x="108161" y="434517"/>
                  <a:pt x="107494" y="434040"/>
                </a:cubicBezTo>
                <a:cubicBezTo>
                  <a:pt x="106827" y="433564"/>
                  <a:pt x="105017" y="430516"/>
                  <a:pt x="106732" y="430040"/>
                </a:cubicBezTo>
                <a:lnTo>
                  <a:pt x="107875" y="429183"/>
                </a:lnTo>
                <a:cubicBezTo>
                  <a:pt x="110732" y="427182"/>
                  <a:pt x="111875" y="425277"/>
                  <a:pt x="106637" y="424420"/>
                </a:cubicBezTo>
                <a:cubicBezTo>
                  <a:pt x="105874" y="424325"/>
                  <a:pt x="104827" y="422991"/>
                  <a:pt x="104827" y="422325"/>
                </a:cubicBezTo>
                <a:cubicBezTo>
                  <a:pt x="104827" y="421658"/>
                  <a:pt x="105970" y="420610"/>
                  <a:pt x="106827" y="420419"/>
                </a:cubicBezTo>
                <a:lnTo>
                  <a:pt x="109018" y="419753"/>
                </a:lnTo>
                <a:cubicBezTo>
                  <a:pt x="111971" y="419277"/>
                  <a:pt x="114447" y="419372"/>
                  <a:pt x="114542" y="420134"/>
                </a:cubicBezTo>
                <a:cubicBezTo>
                  <a:pt x="114542" y="420800"/>
                  <a:pt x="117019" y="423944"/>
                  <a:pt x="119495" y="425182"/>
                </a:cubicBezTo>
                <a:lnTo>
                  <a:pt x="119590" y="423753"/>
                </a:lnTo>
                <a:cubicBezTo>
                  <a:pt x="119686" y="419943"/>
                  <a:pt x="124067" y="420419"/>
                  <a:pt x="126163" y="418800"/>
                </a:cubicBezTo>
                <a:lnTo>
                  <a:pt x="129211" y="416324"/>
                </a:lnTo>
                <a:cubicBezTo>
                  <a:pt x="126353" y="414133"/>
                  <a:pt x="128258" y="412609"/>
                  <a:pt x="133402" y="412800"/>
                </a:cubicBezTo>
                <a:cubicBezTo>
                  <a:pt x="138640" y="412990"/>
                  <a:pt x="145498" y="404132"/>
                  <a:pt x="144641" y="403656"/>
                </a:cubicBezTo>
                <a:lnTo>
                  <a:pt x="144546" y="403751"/>
                </a:lnTo>
                <a:lnTo>
                  <a:pt x="141212" y="405656"/>
                </a:lnTo>
                <a:cubicBezTo>
                  <a:pt x="137593" y="407846"/>
                  <a:pt x="130925" y="409371"/>
                  <a:pt x="126448" y="409180"/>
                </a:cubicBezTo>
                <a:lnTo>
                  <a:pt x="123401" y="407085"/>
                </a:lnTo>
                <a:lnTo>
                  <a:pt x="119971" y="404703"/>
                </a:lnTo>
                <a:cubicBezTo>
                  <a:pt x="120067" y="406799"/>
                  <a:pt x="119495" y="408608"/>
                  <a:pt x="118829" y="408894"/>
                </a:cubicBezTo>
                <a:cubicBezTo>
                  <a:pt x="118066" y="409180"/>
                  <a:pt x="113304" y="407751"/>
                  <a:pt x="109780" y="405275"/>
                </a:cubicBezTo>
                <a:lnTo>
                  <a:pt x="113590" y="401941"/>
                </a:lnTo>
                <a:cubicBezTo>
                  <a:pt x="116352" y="399560"/>
                  <a:pt x="113304" y="399083"/>
                  <a:pt x="112256" y="398226"/>
                </a:cubicBezTo>
                <a:cubicBezTo>
                  <a:pt x="110732" y="396988"/>
                  <a:pt x="110542" y="395369"/>
                  <a:pt x="112447" y="394321"/>
                </a:cubicBezTo>
                <a:cubicBezTo>
                  <a:pt x="115209" y="392797"/>
                  <a:pt x="113971" y="391749"/>
                  <a:pt x="113018" y="389654"/>
                </a:cubicBezTo>
                <a:lnTo>
                  <a:pt x="112352" y="388130"/>
                </a:lnTo>
                <a:cubicBezTo>
                  <a:pt x="115019" y="385463"/>
                  <a:pt x="115971" y="382700"/>
                  <a:pt x="114542" y="382034"/>
                </a:cubicBezTo>
                <a:cubicBezTo>
                  <a:pt x="113113" y="381367"/>
                  <a:pt x="115876" y="377938"/>
                  <a:pt x="116257" y="377462"/>
                </a:cubicBezTo>
                <a:cubicBezTo>
                  <a:pt x="116638" y="376890"/>
                  <a:pt x="117114" y="375271"/>
                  <a:pt x="116352" y="374985"/>
                </a:cubicBezTo>
                <a:cubicBezTo>
                  <a:pt x="115590" y="374700"/>
                  <a:pt x="113971" y="372318"/>
                  <a:pt x="115876" y="370985"/>
                </a:cubicBezTo>
                <a:lnTo>
                  <a:pt x="117114" y="369556"/>
                </a:lnTo>
                <a:lnTo>
                  <a:pt x="118447" y="367937"/>
                </a:lnTo>
                <a:cubicBezTo>
                  <a:pt x="119686" y="365746"/>
                  <a:pt x="121781" y="364412"/>
                  <a:pt x="123115" y="364889"/>
                </a:cubicBezTo>
                <a:cubicBezTo>
                  <a:pt x="124448" y="365460"/>
                  <a:pt x="127401" y="367270"/>
                  <a:pt x="126734" y="367937"/>
                </a:cubicBezTo>
                <a:lnTo>
                  <a:pt x="126163" y="367937"/>
                </a:lnTo>
                <a:cubicBezTo>
                  <a:pt x="122067" y="368032"/>
                  <a:pt x="117400" y="367556"/>
                  <a:pt x="122067" y="372699"/>
                </a:cubicBezTo>
                <a:cubicBezTo>
                  <a:pt x="122353" y="372985"/>
                  <a:pt x="121019" y="374128"/>
                  <a:pt x="120924" y="374890"/>
                </a:cubicBezTo>
                <a:lnTo>
                  <a:pt x="120924" y="376033"/>
                </a:lnTo>
                <a:cubicBezTo>
                  <a:pt x="121305" y="377367"/>
                  <a:pt x="123115" y="378129"/>
                  <a:pt x="124924" y="377748"/>
                </a:cubicBezTo>
                <a:lnTo>
                  <a:pt x="125877" y="376890"/>
                </a:lnTo>
                <a:lnTo>
                  <a:pt x="127211" y="375747"/>
                </a:lnTo>
                <a:cubicBezTo>
                  <a:pt x="128163" y="373937"/>
                  <a:pt x="131687" y="373747"/>
                  <a:pt x="134926" y="375462"/>
                </a:cubicBezTo>
                <a:cubicBezTo>
                  <a:pt x="138164" y="377176"/>
                  <a:pt x="150452" y="374414"/>
                  <a:pt x="152738" y="374319"/>
                </a:cubicBezTo>
                <a:cubicBezTo>
                  <a:pt x="155023" y="374223"/>
                  <a:pt x="160643" y="371937"/>
                  <a:pt x="159691" y="369937"/>
                </a:cubicBezTo>
                <a:cubicBezTo>
                  <a:pt x="158738" y="367937"/>
                  <a:pt x="152452" y="364984"/>
                  <a:pt x="152738" y="364222"/>
                </a:cubicBezTo>
                <a:lnTo>
                  <a:pt x="153309" y="363746"/>
                </a:lnTo>
                <a:cubicBezTo>
                  <a:pt x="154262" y="362889"/>
                  <a:pt x="155404" y="362222"/>
                  <a:pt x="156547" y="361555"/>
                </a:cubicBezTo>
                <a:cubicBezTo>
                  <a:pt x="157690" y="360888"/>
                  <a:pt x="159691" y="359460"/>
                  <a:pt x="159881" y="359650"/>
                </a:cubicBezTo>
                <a:lnTo>
                  <a:pt x="164453" y="363269"/>
                </a:lnTo>
                <a:cubicBezTo>
                  <a:pt x="166549" y="360126"/>
                  <a:pt x="168835" y="357459"/>
                  <a:pt x="169502" y="357459"/>
                </a:cubicBezTo>
                <a:cubicBezTo>
                  <a:pt x="170168" y="357459"/>
                  <a:pt x="172549" y="359650"/>
                  <a:pt x="173312" y="362412"/>
                </a:cubicBezTo>
                <a:lnTo>
                  <a:pt x="170263" y="364031"/>
                </a:lnTo>
                <a:cubicBezTo>
                  <a:pt x="168835" y="364794"/>
                  <a:pt x="166263" y="365651"/>
                  <a:pt x="165120" y="365175"/>
                </a:cubicBezTo>
                <a:cubicBezTo>
                  <a:pt x="162834" y="364127"/>
                  <a:pt x="160834" y="362317"/>
                  <a:pt x="159310" y="365175"/>
                </a:cubicBezTo>
                <a:cubicBezTo>
                  <a:pt x="158833" y="366032"/>
                  <a:pt x="160738" y="368223"/>
                  <a:pt x="162167" y="369175"/>
                </a:cubicBezTo>
                <a:lnTo>
                  <a:pt x="163882" y="370318"/>
                </a:lnTo>
                <a:cubicBezTo>
                  <a:pt x="166358" y="371080"/>
                  <a:pt x="170168" y="370604"/>
                  <a:pt x="172264" y="369175"/>
                </a:cubicBezTo>
                <a:lnTo>
                  <a:pt x="173502" y="367460"/>
                </a:lnTo>
                <a:lnTo>
                  <a:pt x="174645" y="365841"/>
                </a:lnTo>
                <a:cubicBezTo>
                  <a:pt x="175026" y="363650"/>
                  <a:pt x="176740" y="361746"/>
                  <a:pt x="178550" y="361555"/>
                </a:cubicBezTo>
                <a:cubicBezTo>
                  <a:pt x="180265" y="361365"/>
                  <a:pt x="184932" y="360793"/>
                  <a:pt x="184932" y="360698"/>
                </a:cubicBezTo>
                <a:cubicBezTo>
                  <a:pt x="184932" y="360507"/>
                  <a:pt x="183789" y="359841"/>
                  <a:pt x="182360" y="359650"/>
                </a:cubicBezTo>
                <a:cubicBezTo>
                  <a:pt x="180931" y="359460"/>
                  <a:pt x="178074" y="358126"/>
                  <a:pt x="179598" y="357269"/>
                </a:cubicBezTo>
                <a:cubicBezTo>
                  <a:pt x="181122" y="356412"/>
                  <a:pt x="183694" y="352316"/>
                  <a:pt x="181027" y="350220"/>
                </a:cubicBezTo>
                <a:cubicBezTo>
                  <a:pt x="178455" y="348125"/>
                  <a:pt x="168739" y="346315"/>
                  <a:pt x="169502" y="347934"/>
                </a:cubicBezTo>
                <a:cubicBezTo>
                  <a:pt x="170263" y="349554"/>
                  <a:pt x="169882" y="353554"/>
                  <a:pt x="167311" y="353935"/>
                </a:cubicBezTo>
                <a:cubicBezTo>
                  <a:pt x="164739" y="354316"/>
                  <a:pt x="160262" y="349554"/>
                  <a:pt x="161691" y="349363"/>
                </a:cubicBezTo>
                <a:cubicBezTo>
                  <a:pt x="163120" y="349077"/>
                  <a:pt x="166739" y="345172"/>
                  <a:pt x="165977" y="341171"/>
                </a:cubicBezTo>
                <a:lnTo>
                  <a:pt x="159691" y="344696"/>
                </a:lnTo>
                <a:lnTo>
                  <a:pt x="158643" y="345267"/>
                </a:lnTo>
                <a:cubicBezTo>
                  <a:pt x="156071" y="343839"/>
                  <a:pt x="154738" y="342505"/>
                  <a:pt x="155595" y="342315"/>
                </a:cubicBezTo>
                <a:lnTo>
                  <a:pt x="156166" y="341933"/>
                </a:lnTo>
                <a:cubicBezTo>
                  <a:pt x="159310" y="339933"/>
                  <a:pt x="159881" y="335075"/>
                  <a:pt x="165882" y="336123"/>
                </a:cubicBezTo>
                <a:cubicBezTo>
                  <a:pt x="165977" y="336123"/>
                  <a:pt x="167120" y="334218"/>
                  <a:pt x="166739" y="333552"/>
                </a:cubicBezTo>
                <a:cubicBezTo>
                  <a:pt x="166454" y="332885"/>
                  <a:pt x="164644" y="332123"/>
                  <a:pt x="163882" y="332313"/>
                </a:cubicBezTo>
                <a:lnTo>
                  <a:pt x="160548" y="333171"/>
                </a:lnTo>
                <a:cubicBezTo>
                  <a:pt x="156929" y="334409"/>
                  <a:pt x="154071" y="336504"/>
                  <a:pt x="154071" y="337838"/>
                </a:cubicBezTo>
                <a:cubicBezTo>
                  <a:pt x="154071" y="339171"/>
                  <a:pt x="152928" y="342886"/>
                  <a:pt x="151595" y="343077"/>
                </a:cubicBezTo>
                <a:cubicBezTo>
                  <a:pt x="150261" y="343362"/>
                  <a:pt x="147689" y="341933"/>
                  <a:pt x="150261" y="339267"/>
                </a:cubicBezTo>
                <a:cubicBezTo>
                  <a:pt x="152833" y="336600"/>
                  <a:pt x="146832" y="330408"/>
                  <a:pt x="141879" y="332504"/>
                </a:cubicBezTo>
                <a:lnTo>
                  <a:pt x="137212" y="334028"/>
                </a:lnTo>
                <a:lnTo>
                  <a:pt x="136640" y="334218"/>
                </a:lnTo>
                <a:cubicBezTo>
                  <a:pt x="134354" y="332027"/>
                  <a:pt x="138926" y="327265"/>
                  <a:pt x="146641" y="323455"/>
                </a:cubicBezTo>
                <a:lnTo>
                  <a:pt x="155309" y="323550"/>
                </a:lnTo>
                <a:cubicBezTo>
                  <a:pt x="155786" y="323550"/>
                  <a:pt x="156738" y="321931"/>
                  <a:pt x="156643" y="321074"/>
                </a:cubicBezTo>
                <a:lnTo>
                  <a:pt x="155881" y="315073"/>
                </a:lnTo>
                <a:cubicBezTo>
                  <a:pt x="160548" y="316311"/>
                  <a:pt x="166358" y="316883"/>
                  <a:pt x="168835" y="316406"/>
                </a:cubicBezTo>
                <a:lnTo>
                  <a:pt x="169597" y="318883"/>
                </a:lnTo>
                <a:lnTo>
                  <a:pt x="170454" y="321645"/>
                </a:lnTo>
                <a:cubicBezTo>
                  <a:pt x="173883" y="322693"/>
                  <a:pt x="176645" y="322312"/>
                  <a:pt x="176645" y="320788"/>
                </a:cubicBezTo>
                <a:cubicBezTo>
                  <a:pt x="176645" y="319264"/>
                  <a:pt x="175121" y="315168"/>
                  <a:pt x="173312" y="315168"/>
                </a:cubicBezTo>
                <a:cubicBezTo>
                  <a:pt x="171502" y="315168"/>
                  <a:pt x="165787" y="314025"/>
                  <a:pt x="164168" y="312501"/>
                </a:cubicBezTo>
                <a:cubicBezTo>
                  <a:pt x="162548" y="311073"/>
                  <a:pt x="160834" y="305739"/>
                  <a:pt x="159310" y="304786"/>
                </a:cubicBezTo>
                <a:cubicBezTo>
                  <a:pt x="157786" y="303929"/>
                  <a:pt x="154833" y="300976"/>
                  <a:pt x="154166" y="301452"/>
                </a:cubicBezTo>
                <a:cubicBezTo>
                  <a:pt x="153499" y="302024"/>
                  <a:pt x="152166" y="304119"/>
                  <a:pt x="153595" y="304310"/>
                </a:cubicBezTo>
                <a:cubicBezTo>
                  <a:pt x="155023" y="304500"/>
                  <a:pt x="160357" y="307834"/>
                  <a:pt x="162072" y="311358"/>
                </a:cubicBezTo>
                <a:lnTo>
                  <a:pt x="154738" y="310977"/>
                </a:lnTo>
                <a:cubicBezTo>
                  <a:pt x="153976" y="310882"/>
                  <a:pt x="153119" y="311073"/>
                  <a:pt x="152356" y="311358"/>
                </a:cubicBezTo>
                <a:cubicBezTo>
                  <a:pt x="149689" y="312406"/>
                  <a:pt x="142927" y="313644"/>
                  <a:pt x="141212" y="312977"/>
                </a:cubicBezTo>
                <a:lnTo>
                  <a:pt x="140069" y="312501"/>
                </a:lnTo>
                <a:cubicBezTo>
                  <a:pt x="139307" y="311263"/>
                  <a:pt x="139879" y="309739"/>
                  <a:pt x="141403" y="308977"/>
                </a:cubicBezTo>
                <a:lnTo>
                  <a:pt x="142641" y="309167"/>
                </a:lnTo>
                <a:lnTo>
                  <a:pt x="144355" y="309453"/>
                </a:lnTo>
                <a:cubicBezTo>
                  <a:pt x="146546" y="310692"/>
                  <a:pt x="148451" y="310787"/>
                  <a:pt x="148451" y="309644"/>
                </a:cubicBezTo>
                <a:cubicBezTo>
                  <a:pt x="148451" y="308406"/>
                  <a:pt x="147118" y="305072"/>
                  <a:pt x="145498" y="304977"/>
                </a:cubicBezTo>
                <a:cubicBezTo>
                  <a:pt x="143879" y="304786"/>
                  <a:pt x="139307" y="304215"/>
                  <a:pt x="139307" y="303929"/>
                </a:cubicBezTo>
                <a:cubicBezTo>
                  <a:pt x="139403" y="303643"/>
                  <a:pt x="141307" y="301833"/>
                  <a:pt x="143498" y="300500"/>
                </a:cubicBezTo>
                <a:cubicBezTo>
                  <a:pt x="145689" y="299166"/>
                  <a:pt x="153023" y="297356"/>
                  <a:pt x="153404" y="295928"/>
                </a:cubicBezTo>
                <a:cubicBezTo>
                  <a:pt x="153785" y="294499"/>
                  <a:pt x="155595" y="289641"/>
                  <a:pt x="156071" y="290784"/>
                </a:cubicBezTo>
                <a:cubicBezTo>
                  <a:pt x="156547" y="291927"/>
                  <a:pt x="157500" y="294594"/>
                  <a:pt x="157214" y="294594"/>
                </a:cubicBezTo>
                <a:lnTo>
                  <a:pt x="156643" y="295452"/>
                </a:lnTo>
                <a:cubicBezTo>
                  <a:pt x="156262" y="295928"/>
                  <a:pt x="156262" y="297166"/>
                  <a:pt x="156738" y="297452"/>
                </a:cubicBezTo>
                <a:cubicBezTo>
                  <a:pt x="157595" y="298023"/>
                  <a:pt x="159310" y="298690"/>
                  <a:pt x="159977" y="298404"/>
                </a:cubicBezTo>
                <a:lnTo>
                  <a:pt x="162453" y="297261"/>
                </a:lnTo>
                <a:cubicBezTo>
                  <a:pt x="164929" y="295642"/>
                  <a:pt x="167501" y="296690"/>
                  <a:pt x="168263" y="299642"/>
                </a:cubicBezTo>
                <a:lnTo>
                  <a:pt x="171692" y="300500"/>
                </a:lnTo>
                <a:lnTo>
                  <a:pt x="174550" y="301262"/>
                </a:lnTo>
                <a:cubicBezTo>
                  <a:pt x="174645" y="299166"/>
                  <a:pt x="175597" y="297452"/>
                  <a:pt x="176550" y="297547"/>
                </a:cubicBezTo>
                <a:lnTo>
                  <a:pt x="177407" y="297642"/>
                </a:lnTo>
                <a:lnTo>
                  <a:pt x="178836" y="297737"/>
                </a:lnTo>
                <a:cubicBezTo>
                  <a:pt x="180455" y="297833"/>
                  <a:pt x="181503" y="296594"/>
                  <a:pt x="181122" y="294975"/>
                </a:cubicBezTo>
                <a:lnTo>
                  <a:pt x="180170" y="293737"/>
                </a:lnTo>
                <a:lnTo>
                  <a:pt x="177121" y="289641"/>
                </a:lnTo>
                <a:cubicBezTo>
                  <a:pt x="174264" y="292213"/>
                  <a:pt x="171978" y="293546"/>
                  <a:pt x="171978" y="292594"/>
                </a:cubicBezTo>
                <a:cubicBezTo>
                  <a:pt x="171978" y="291642"/>
                  <a:pt x="174645" y="288212"/>
                  <a:pt x="177788" y="287069"/>
                </a:cubicBezTo>
                <a:cubicBezTo>
                  <a:pt x="181027" y="285927"/>
                  <a:pt x="189123" y="289260"/>
                  <a:pt x="189980" y="288403"/>
                </a:cubicBezTo>
                <a:cubicBezTo>
                  <a:pt x="190838" y="287546"/>
                  <a:pt x="193695" y="285641"/>
                  <a:pt x="191790" y="288117"/>
                </a:cubicBezTo>
                <a:cubicBezTo>
                  <a:pt x="189885" y="290594"/>
                  <a:pt x="188266" y="296880"/>
                  <a:pt x="192743" y="298881"/>
                </a:cubicBezTo>
                <a:lnTo>
                  <a:pt x="193695" y="298119"/>
                </a:lnTo>
                <a:lnTo>
                  <a:pt x="197029" y="295642"/>
                </a:lnTo>
                <a:cubicBezTo>
                  <a:pt x="200458" y="297642"/>
                  <a:pt x="203220" y="298119"/>
                  <a:pt x="203125" y="296690"/>
                </a:cubicBezTo>
                <a:cubicBezTo>
                  <a:pt x="203029" y="295261"/>
                  <a:pt x="200648" y="289832"/>
                  <a:pt x="199124" y="286498"/>
                </a:cubicBezTo>
                <a:lnTo>
                  <a:pt x="204935" y="285165"/>
                </a:lnTo>
                <a:lnTo>
                  <a:pt x="205792" y="284974"/>
                </a:lnTo>
                <a:cubicBezTo>
                  <a:pt x="206458" y="282498"/>
                  <a:pt x="207221" y="281640"/>
                  <a:pt x="207602" y="282974"/>
                </a:cubicBezTo>
                <a:cubicBezTo>
                  <a:pt x="207887" y="284307"/>
                  <a:pt x="210078" y="287546"/>
                  <a:pt x="211888" y="287546"/>
                </a:cubicBezTo>
                <a:cubicBezTo>
                  <a:pt x="213602" y="287546"/>
                  <a:pt x="218460" y="287069"/>
                  <a:pt x="217888" y="286593"/>
                </a:cubicBezTo>
                <a:cubicBezTo>
                  <a:pt x="217317" y="286117"/>
                  <a:pt x="217031" y="284402"/>
                  <a:pt x="218365" y="283641"/>
                </a:cubicBezTo>
                <a:lnTo>
                  <a:pt x="219127" y="283831"/>
                </a:lnTo>
                <a:lnTo>
                  <a:pt x="220937" y="284402"/>
                </a:lnTo>
                <a:cubicBezTo>
                  <a:pt x="223222" y="285736"/>
                  <a:pt x="225318" y="286117"/>
                  <a:pt x="225604" y="285260"/>
                </a:cubicBezTo>
                <a:cubicBezTo>
                  <a:pt x="225794" y="284402"/>
                  <a:pt x="226366" y="282117"/>
                  <a:pt x="226556" y="281545"/>
                </a:cubicBezTo>
                <a:cubicBezTo>
                  <a:pt x="226747" y="281069"/>
                  <a:pt x="230557" y="279450"/>
                  <a:pt x="234557" y="280116"/>
                </a:cubicBezTo>
                <a:cubicBezTo>
                  <a:pt x="238558" y="280688"/>
                  <a:pt x="246559" y="278497"/>
                  <a:pt x="242558" y="276402"/>
                </a:cubicBezTo>
                <a:lnTo>
                  <a:pt x="239224" y="274211"/>
                </a:lnTo>
                <a:cubicBezTo>
                  <a:pt x="237129" y="272877"/>
                  <a:pt x="235796" y="273163"/>
                  <a:pt x="233795" y="274401"/>
                </a:cubicBezTo>
                <a:lnTo>
                  <a:pt x="232843" y="274973"/>
                </a:lnTo>
                <a:cubicBezTo>
                  <a:pt x="231033" y="274782"/>
                  <a:pt x="229795" y="273639"/>
                  <a:pt x="230080" y="272306"/>
                </a:cubicBezTo>
                <a:lnTo>
                  <a:pt x="230271" y="271067"/>
                </a:lnTo>
                <a:lnTo>
                  <a:pt x="230366" y="270401"/>
                </a:lnTo>
                <a:cubicBezTo>
                  <a:pt x="230176" y="269639"/>
                  <a:pt x="229319" y="269067"/>
                  <a:pt x="228461" y="269258"/>
                </a:cubicBezTo>
                <a:cubicBezTo>
                  <a:pt x="227604" y="269353"/>
                  <a:pt x="225128" y="271163"/>
                  <a:pt x="223222" y="272687"/>
                </a:cubicBezTo>
                <a:cubicBezTo>
                  <a:pt x="221222" y="274211"/>
                  <a:pt x="214269" y="277259"/>
                  <a:pt x="213983" y="276021"/>
                </a:cubicBezTo>
                <a:cubicBezTo>
                  <a:pt x="213697" y="274782"/>
                  <a:pt x="211793" y="272496"/>
                  <a:pt x="210269" y="273449"/>
                </a:cubicBezTo>
                <a:lnTo>
                  <a:pt x="209792" y="273068"/>
                </a:lnTo>
                <a:cubicBezTo>
                  <a:pt x="205220" y="269448"/>
                  <a:pt x="200553" y="268877"/>
                  <a:pt x="195410" y="272115"/>
                </a:cubicBezTo>
                <a:cubicBezTo>
                  <a:pt x="194933" y="272401"/>
                  <a:pt x="193600" y="272115"/>
                  <a:pt x="192743" y="271829"/>
                </a:cubicBezTo>
                <a:cubicBezTo>
                  <a:pt x="189123" y="270782"/>
                  <a:pt x="185694" y="270210"/>
                  <a:pt x="182170" y="272306"/>
                </a:cubicBezTo>
                <a:cubicBezTo>
                  <a:pt x="181027" y="273068"/>
                  <a:pt x="178931" y="272592"/>
                  <a:pt x="177503" y="273163"/>
                </a:cubicBezTo>
                <a:lnTo>
                  <a:pt x="172073" y="275735"/>
                </a:lnTo>
                <a:cubicBezTo>
                  <a:pt x="167596" y="274687"/>
                  <a:pt x="160072" y="273925"/>
                  <a:pt x="155500" y="274211"/>
                </a:cubicBezTo>
                <a:lnTo>
                  <a:pt x="151213" y="274020"/>
                </a:lnTo>
                <a:cubicBezTo>
                  <a:pt x="149213" y="273925"/>
                  <a:pt x="146927" y="273830"/>
                  <a:pt x="145403" y="272973"/>
                </a:cubicBezTo>
                <a:lnTo>
                  <a:pt x="142546" y="271544"/>
                </a:lnTo>
                <a:cubicBezTo>
                  <a:pt x="139783" y="272401"/>
                  <a:pt x="135973" y="273544"/>
                  <a:pt x="134069" y="274020"/>
                </a:cubicBezTo>
                <a:lnTo>
                  <a:pt x="132068" y="272973"/>
                </a:lnTo>
                <a:lnTo>
                  <a:pt x="131116" y="272496"/>
                </a:lnTo>
                <a:cubicBezTo>
                  <a:pt x="129020" y="273258"/>
                  <a:pt x="119495" y="273449"/>
                  <a:pt x="109970" y="272687"/>
                </a:cubicBezTo>
                <a:lnTo>
                  <a:pt x="101303" y="272020"/>
                </a:lnTo>
                <a:cubicBezTo>
                  <a:pt x="91778" y="271258"/>
                  <a:pt x="82253" y="270401"/>
                  <a:pt x="72728" y="270020"/>
                </a:cubicBezTo>
                <a:cubicBezTo>
                  <a:pt x="69203" y="269925"/>
                  <a:pt x="65107" y="268591"/>
                  <a:pt x="61869" y="271544"/>
                </a:cubicBezTo>
                <a:lnTo>
                  <a:pt x="61393" y="272020"/>
                </a:lnTo>
                <a:cubicBezTo>
                  <a:pt x="58916" y="270972"/>
                  <a:pt x="54439" y="268877"/>
                  <a:pt x="51582" y="267353"/>
                </a:cubicBezTo>
                <a:lnTo>
                  <a:pt x="47962" y="268400"/>
                </a:lnTo>
                <a:lnTo>
                  <a:pt x="44343" y="269448"/>
                </a:lnTo>
                <a:cubicBezTo>
                  <a:pt x="39485" y="266400"/>
                  <a:pt x="35199" y="264400"/>
                  <a:pt x="34913" y="265067"/>
                </a:cubicBezTo>
                <a:cubicBezTo>
                  <a:pt x="34532" y="265733"/>
                  <a:pt x="33008" y="266305"/>
                  <a:pt x="32341" y="264400"/>
                </a:cubicBezTo>
                <a:cubicBezTo>
                  <a:pt x="31675" y="262590"/>
                  <a:pt x="25198" y="262114"/>
                  <a:pt x="24721" y="262876"/>
                </a:cubicBezTo>
                <a:cubicBezTo>
                  <a:pt x="24245" y="263638"/>
                  <a:pt x="22721" y="263448"/>
                  <a:pt x="22340" y="260781"/>
                </a:cubicBezTo>
                <a:lnTo>
                  <a:pt x="17482" y="261352"/>
                </a:lnTo>
                <a:cubicBezTo>
                  <a:pt x="15006" y="261638"/>
                  <a:pt x="12148" y="260209"/>
                  <a:pt x="9577" y="259352"/>
                </a:cubicBezTo>
                <a:lnTo>
                  <a:pt x="8338" y="258971"/>
                </a:lnTo>
                <a:cubicBezTo>
                  <a:pt x="7196" y="258114"/>
                  <a:pt x="6814" y="256971"/>
                  <a:pt x="7577" y="256399"/>
                </a:cubicBezTo>
                <a:cubicBezTo>
                  <a:pt x="8338" y="255923"/>
                  <a:pt x="9386" y="253541"/>
                  <a:pt x="7386" y="252779"/>
                </a:cubicBezTo>
                <a:lnTo>
                  <a:pt x="5862" y="251732"/>
                </a:lnTo>
                <a:cubicBezTo>
                  <a:pt x="2528" y="249446"/>
                  <a:pt x="2433" y="247827"/>
                  <a:pt x="5862" y="246017"/>
                </a:cubicBezTo>
                <a:lnTo>
                  <a:pt x="10053" y="243921"/>
                </a:lnTo>
                <a:cubicBezTo>
                  <a:pt x="12720" y="239825"/>
                  <a:pt x="12339" y="233729"/>
                  <a:pt x="9386" y="230491"/>
                </a:cubicBezTo>
                <a:cubicBezTo>
                  <a:pt x="6338" y="227252"/>
                  <a:pt x="5386" y="215537"/>
                  <a:pt x="3957" y="215441"/>
                </a:cubicBezTo>
                <a:cubicBezTo>
                  <a:pt x="2528" y="215346"/>
                  <a:pt x="-520" y="213917"/>
                  <a:pt x="909" y="212775"/>
                </a:cubicBezTo>
                <a:lnTo>
                  <a:pt x="814" y="211917"/>
                </a:lnTo>
                <a:lnTo>
                  <a:pt x="623" y="210584"/>
                </a:lnTo>
                <a:cubicBezTo>
                  <a:pt x="-424" y="209060"/>
                  <a:pt x="-139" y="206583"/>
                  <a:pt x="1385" y="205154"/>
                </a:cubicBezTo>
                <a:cubicBezTo>
                  <a:pt x="2814" y="203726"/>
                  <a:pt x="9386" y="199630"/>
                  <a:pt x="11387" y="198487"/>
                </a:cubicBezTo>
                <a:cubicBezTo>
                  <a:pt x="13387" y="197344"/>
                  <a:pt x="23960" y="194772"/>
                  <a:pt x="23007" y="193248"/>
                </a:cubicBezTo>
                <a:lnTo>
                  <a:pt x="21959" y="192296"/>
                </a:lnTo>
                <a:cubicBezTo>
                  <a:pt x="20435" y="190962"/>
                  <a:pt x="17387" y="188676"/>
                  <a:pt x="17102" y="188867"/>
                </a:cubicBezTo>
                <a:lnTo>
                  <a:pt x="11958" y="192486"/>
                </a:lnTo>
                <a:cubicBezTo>
                  <a:pt x="10434" y="190200"/>
                  <a:pt x="11482" y="186200"/>
                  <a:pt x="14149" y="183628"/>
                </a:cubicBezTo>
                <a:cubicBezTo>
                  <a:pt x="16911" y="181056"/>
                  <a:pt x="25483" y="178770"/>
                  <a:pt x="25960" y="180389"/>
                </a:cubicBezTo>
                <a:cubicBezTo>
                  <a:pt x="26436" y="182009"/>
                  <a:pt x="33104" y="183914"/>
                  <a:pt x="34628" y="186485"/>
                </a:cubicBezTo>
                <a:lnTo>
                  <a:pt x="37771" y="185819"/>
                </a:lnTo>
                <a:lnTo>
                  <a:pt x="40343" y="185247"/>
                </a:lnTo>
                <a:cubicBezTo>
                  <a:pt x="41581" y="186295"/>
                  <a:pt x="43200" y="187248"/>
                  <a:pt x="43962" y="187343"/>
                </a:cubicBezTo>
                <a:cubicBezTo>
                  <a:pt x="44724" y="187438"/>
                  <a:pt x="46820" y="186200"/>
                  <a:pt x="46915" y="184581"/>
                </a:cubicBezTo>
                <a:lnTo>
                  <a:pt x="46153" y="184104"/>
                </a:lnTo>
                <a:lnTo>
                  <a:pt x="43295" y="182390"/>
                </a:lnTo>
                <a:cubicBezTo>
                  <a:pt x="39866" y="180866"/>
                  <a:pt x="37295" y="178675"/>
                  <a:pt x="37676" y="177437"/>
                </a:cubicBezTo>
                <a:cubicBezTo>
                  <a:pt x="38056" y="176198"/>
                  <a:pt x="42629" y="173436"/>
                  <a:pt x="45200" y="173341"/>
                </a:cubicBezTo>
                <a:lnTo>
                  <a:pt x="47486" y="173341"/>
                </a:lnTo>
                <a:lnTo>
                  <a:pt x="52249" y="173341"/>
                </a:lnTo>
                <a:cubicBezTo>
                  <a:pt x="57392" y="173341"/>
                  <a:pt x="60250" y="171436"/>
                  <a:pt x="58726" y="169150"/>
                </a:cubicBezTo>
                <a:lnTo>
                  <a:pt x="62917" y="168102"/>
                </a:lnTo>
                <a:cubicBezTo>
                  <a:pt x="63679" y="167912"/>
                  <a:pt x="64917" y="167912"/>
                  <a:pt x="65393" y="168388"/>
                </a:cubicBezTo>
                <a:lnTo>
                  <a:pt x="66346" y="169150"/>
                </a:lnTo>
                <a:cubicBezTo>
                  <a:pt x="67108" y="170293"/>
                  <a:pt x="68155" y="170864"/>
                  <a:pt x="68632" y="170293"/>
                </a:cubicBezTo>
                <a:cubicBezTo>
                  <a:pt x="69108" y="169817"/>
                  <a:pt x="72632" y="166959"/>
                  <a:pt x="75013" y="164864"/>
                </a:cubicBezTo>
                <a:lnTo>
                  <a:pt x="80157" y="166673"/>
                </a:lnTo>
                <a:cubicBezTo>
                  <a:pt x="85205" y="168388"/>
                  <a:pt x="92158" y="167816"/>
                  <a:pt x="97969" y="166864"/>
                </a:cubicBezTo>
                <a:lnTo>
                  <a:pt x="103207" y="166007"/>
                </a:lnTo>
                <a:cubicBezTo>
                  <a:pt x="107208" y="161911"/>
                  <a:pt x="111113" y="160006"/>
                  <a:pt x="111875" y="161816"/>
                </a:cubicBezTo>
                <a:lnTo>
                  <a:pt x="113209" y="162768"/>
                </a:lnTo>
                <a:cubicBezTo>
                  <a:pt x="113780" y="163149"/>
                  <a:pt x="116066" y="162102"/>
                  <a:pt x="117400" y="161435"/>
                </a:cubicBezTo>
                <a:lnTo>
                  <a:pt x="120353" y="160006"/>
                </a:lnTo>
                <a:cubicBezTo>
                  <a:pt x="123591" y="158196"/>
                  <a:pt x="126448" y="157339"/>
                  <a:pt x="126829" y="158101"/>
                </a:cubicBezTo>
                <a:cubicBezTo>
                  <a:pt x="127211" y="158863"/>
                  <a:pt x="128830" y="159816"/>
                  <a:pt x="129878" y="158577"/>
                </a:cubicBezTo>
                <a:cubicBezTo>
                  <a:pt x="130830" y="157434"/>
                  <a:pt x="134164" y="154958"/>
                  <a:pt x="135021" y="155720"/>
                </a:cubicBezTo>
                <a:cubicBezTo>
                  <a:pt x="135973" y="156482"/>
                  <a:pt x="143403" y="158196"/>
                  <a:pt x="149213" y="157434"/>
                </a:cubicBezTo>
                <a:cubicBezTo>
                  <a:pt x="155023" y="156767"/>
                  <a:pt x="168644" y="154862"/>
                  <a:pt x="167311" y="152196"/>
                </a:cubicBezTo>
                <a:lnTo>
                  <a:pt x="169787" y="152862"/>
                </a:lnTo>
                <a:cubicBezTo>
                  <a:pt x="172645" y="153624"/>
                  <a:pt x="174073" y="147528"/>
                  <a:pt x="176169" y="152386"/>
                </a:cubicBezTo>
                <a:cubicBezTo>
                  <a:pt x="176455" y="152958"/>
                  <a:pt x="176836" y="154100"/>
                  <a:pt x="177026" y="154100"/>
                </a:cubicBezTo>
                <a:cubicBezTo>
                  <a:pt x="183503" y="153815"/>
                  <a:pt x="189695" y="156006"/>
                  <a:pt x="196362" y="152196"/>
                </a:cubicBezTo>
                <a:lnTo>
                  <a:pt x="202268" y="148766"/>
                </a:lnTo>
                <a:cubicBezTo>
                  <a:pt x="210935" y="149243"/>
                  <a:pt x="220460" y="149433"/>
                  <a:pt x="223508" y="148957"/>
                </a:cubicBezTo>
                <a:cubicBezTo>
                  <a:pt x="226556" y="148576"/>
                  <a:pt x="234557" y="151529"/>
                  <a:pt x="235510" y="151148"/>
                </a:cubicBezTo>
                <a:lnTo>
                  <a:pt x="236272" y="150576"/>
                </a:lnTo>
                <a:cubicBezTo>
                  <a:pt x="243415" y="145052"/>
                  <a:pt x="251988" y="145337"/>
                  <a:pt x="260751" y="146862"/>
                </a:cubicBezTo>
                <a:cubicBezTo>
                  <a:pt x="261418" y="146957"/>
                  <a:pt x="262370" y="148195"/>
                  <a:pt x="262561" y="148100"/>
                </a:cubicBezTo>
                <a:lnTo>
                  <a:pt x="265323" y="146766"/>
                </a:lnTo>
                <a:cubicBezTo>
                  <a:pt x="268180" y="145052"/>
                  <a:pt x="271800" y="144099"/>
                  <a:pt x="273419" y="144671"/>
                </a:cubicBezTo>
                <a:cubicBezTo>
                  <a:pt x="275038" y="145242"/>
                  <a:pt x="278372" y="141623"/>
                  <a:pt x="278848" y="141051"/>
                </a:cubicBezTo>
                <a:cubicBezTo>
                  <a:pt x="279325" y="140480"/>
                  <a:pt x="285040" y="141623"/>
                  <a:pt x="287897" y="142194"/>
                </a:cubicBezTo>
                <a:cubicBezTo>
                  <a:pt x="290755" y="142766"/>
                  <a:pt x="298661" y="139623"/>
                  <a:pt x="299994" y="140480"/>
                </a:cubicBezTo>
                <a:cubicBezTo>
                  <a:pt x="301423" y="141337"/>
                  <a:pt x="307614" y="137908"/>
                  <a:pt x="310186" y="137146"/>
                </a:cubicBezTo>
                <a:lnTo>
                  <a:pt x="312567" y="136575"/>
                </a:lnTo>
                <a:cubicBezTo>
                  <a:pt x="313424" y="136384"/>
                  <a:pt x="314377" y="136956"/>
                  <a:pt x="315234" y="136765"/>
                </a:cubicBezTo>
                <a:lnTo>
                  <a:pt x="319615" y="136098"/>
                </a:lnTo>
                <a:cubicBezTo>
                  <a:pt x="324569" y="135241"/>
                  <a:pt x="330283" y="134003"/>
                  <a:pt x="332284" y="133336"/>
                </a:cubicBezTo>
                <a:cubicBezTo>
                  <a:pt x="334284" y="132669"/>
                  <a:pt x="341999" y="135812"/>
                  <a:pt x="343999" y="136289"/>
                </a:cubicBezTo>
                <a:cubicBezTo>
                  <a:pt x="346000" y="136765"/>
                  <a:pt x="349905" y="133527"/>
                  <a:pt x="349810" y="135146"/>
                </a:cubicBezTo>
                <a:cubicBezTo>
                  <a:pt x="349714" y="136860"/>
                  <a:pt x="354572" y="132479"/>
                  <a:pt x="355715" y="130193"/>
                </a:cubicBezTo>
                <a:lnTo>
                  <a:pt x="358287" y="132098"/>
                </a:lnTo>
                <a:cubicBezTo>
                  <a:pt x="361049" y="134098"/>
                  <a:pt x="364859" y="134289"/>
                  <a:pt x="366479" y="133336"/>
                </a:cubicBezTo>
                <a:lnTo>
                  <a:pt x="371336" y="130479"/>
                </a:lnTo>
                <a:cubicBezTo>
                  <a:pt x="373718" y="133146"/>
                  <a:pt x="375622" y="133812"/>
                  <a:pt x="375622" y="131907"/>
                </a:cubicBezTo>
                <a:cubicBezTo>
                  <a:pt x="375622" y="130002"/>
                  <a:pt x="381242" y="132764"/>
                  <a:pt x="381719" y="132002"/>
                </a:cubicBezTo>
                <a:cubicBezTo>
                  <a:pt x="382195" y="131241"/>
                  <a:pt x="384290" y="129716"/>
                  <a:pt x="384481" y="130860"/>
                </a:cubicBezTo>
                <a:cubicBezTo>
                  <a:pt x="384766" y="132098"/>
                  <a:pt x="387243" y="134574"/>
                  <a:pt x="389529" y="133908"/>
                </a:cubicBezTo>
                <a:lnTo>
                  <a:pt x="391624" y="133527"/>
                </a:lnTo>
                <a:cubicBezTo>
                  <a:pt x="393244" y="133241"/>
                  <a:pt x="395435" y="133908"/>
                  <a:pt x="396578" y="133241"/>
                </a:cubicBezTo>
                <a:lnTo>
                  <a:pt x="398482" y="132098"/>
                </a:lnTo>
                <a:cubicBezTo>
                  <a:pt x="399530" y="130002"/>
                  <a:pt x="402578" y="128669"/>
                  <a:pt x="405340" y="129145"/>
                </a:cubicBezTo>
                <a:lnTo>
                  <a:pt x="407817" y="129335"/>
                </a:lnTo>
                <a:cubicBezTo>
                  <a:pt x="410389" y="129526"/>
                  <a:pt x="412961" y="129335"/>
                  <a:pt x="415532" y="129431"/>
                </a:cubicBezTo>
                <a:cubicBezTo>
                  <a:pt x="418580" y="129526"/>
                  <a:pt x="421152" y="129621"/>
                  <a:pt x="421628" y="126002"/>
                </a:cubicBezTo>
                <a:lnTo>
                  <a:pt x="421723" y="124954"/>
                </a:lnTo>
                <a:cubicBezTo>
                  <a:pt x="425057" y="125144"/>
                  <a:pt x="428963" y="126002"/>
                  <a:pt x="430391" y="126764"/>
                </a:cubicBezTo>
                <a:lnTo>
                  <a:pt x="431915" y="127145"/>
                </a:lnTo>
                <a:lnTo>
                  <a:pt x="436106" y="128192"/>
                </a:lnTo>
                <a:cubicBezTo>
                  <a:pt x="437345" y="124668"/>
                  <a:pt x="439345" y="123525"/>
                  <a:pt x="440488" y="125621"/>
                </a:cubicBezTo>
                <a:lnTo>
                  <a:pt x="442012" y="126192"/>
                </a:lnTo>
                <a:cubicBezTo>
                  <a:pt x="443917" y="126954"/>
                  <a:pt x="447060" y="127050"/>
                  <a:pt x="448774" y="126287"/>
                </a:cubicBezTo>
                <a:cubicBezTo>
                  <a:pt x="450584" y="125430"/>
                  <a:pt x="451061" y="122858"/>
                  <a:pt x="452680" y="121525"/>
                </a:cubicBezTo>
                <a:cubicBezTo>
                  <a:pt x="453346" y="120954"/>
                  <a:pt x="455728" y="122096"/>
                  <a:pt x="457061" y="121811"/>
                </a:cubicBezTo>
                <a:lnTo>
                  <a:pt x="459347" y="121239"/>
                </a:lnTo>
                <a:cubicBezTo>
                  <a:pt x="461729" y="120096"/>
                  <a:pt x="463824" y="119144"/>
                  <a:pt x="464014" y="119239"/>
                </a:cubicBezTo>
                <a:lnTo>
                  <a:pt x="464300" y="119429"/>
                </a:lnTo>
                <a:lnTo>
                  <a:pt x="465824" y="120573"/>
                </a:lnTo>
                <a:cubicBezTo>
                  <a:pt x="467539" y="121811"/>
                  <a:pt x="471158" y="123525"/>
                  <a:pt x="473921" y="124287"/>
                </a:cubicBezTo>
                <a:lnTo>
                  <a:pt x="475635" y="122954"/>
                </a:lnTo>
                <a:lnTo>
                  <a:pt x="481826" y="118096"/>
                </a:lnTo>
                <a:cubicBezTo>
                  <a:pt x="490113" y="118572"/>
                  <a:pt x="499638" y="120477"/>
                  <a:pt x="503067" y="122382"/>
                </a:cubicBezTo>
                <a:lnTo>
                  <a:pt x="503924" y="117334"/>
                </a:lnTo>
                <a:cubicBezTo>
                  <a:pt x="504020" y="117143"/>
                  <a:pt x="504496" y="116762"/>
                  <a:pt x="504877" y="116762"/>
                </a:cubicBezTo>
                <a:cubicBezTo>
                  <a:pt x="510020" y="116191"/>
                  <a:pt x="515545" y="118001"/>
                  <a:pt x="520593" y="115048"/>
                </a:cubicBezTo>
                <a:cubicBezTo>
                  <a:pt x="521450" y="114572"/>
                  <a:pt x="524213" y="116000"/>
                  <a:pt x="525927" y="116762"/>
                </a:cubicBezTo>
                <a:lnTo>
                  <a:pt x="530118" y="118572"/>
                </a:lnTo>
                <a:cubicBezTo>
                  <a:pt x="534119" y="116858"/>
                  <a:pt x="539167" y="114953"/>
                  <a:pt x="541357" y="114286"/>
                </a:cubicBezTo>
                <a:lnTo>
                  <a:pt x="541929" y="114762"/>
                </a:lnTo>
                <a:cubicBezTo>
                  <a:pt x="545358" y="118001"/>
                  <a:pt x="548406" y="114381"/>
                  <a:pt x="551549" y="114572"/>
                </a:cubicBezTo>
                <a:cubicBezTo>
                  <a:pt x="554978" y="114858"/>
                  <a:pt x="558503" y="114953"/>
                  <a:pt x="561836" y="114572"/>
                </a:cubicBezTo>
                <a:cubicBezTo>
                  <a:pt x="564503" y="114191"/>
                  <a:pt x="567265" y="113238"/>
                  <a:pt x="569552" y="112095"/>
                </a:cubicBezTo>
                <a:cubicBezTo>
                  <a:pt x="570980" y="111333"/>
                  <a:pt x="571361" y="108857"/>
                  <a:pt x="572695" y="108571"/>
                </a:cubicBezTo>
                <a:cubicBezTo>
                  <a:pt x="575743" y="107809"/>
                  <a:pt x="575171" y="110381"/>
                  <a:pt x="576029" y="111714"/>
                </a:cubicBezTo>
                <a:cubicBezTo>
                  <a:pt x="576410" y="112286"/>
                  <a:pt x="578886" y="112857"/>
                  <a:pt x="579267" y="112476"/>
                </a:cubicBezTo>
                <a:lnTo>
                  <a:pt x="584030" y="108095"/>
                </a:lnTo>
                <a:cubicBezTo>
                  <a:pt x="590983" y="108285"/>
                  <a:pt x="600984" y="108476"/>
                  <a:pt x="606413" y="108476"/>
                </a:cubicBezTo>
                <a:lnTo>
                  <a:pt x="611271" y="108285"/>
                </a:lnTo>
                <a:lnTo>
                  <a:pt x="617938" y="108095"/>
                </a:lnTo>
                <a:cubicBezTo>
                  <a:pt x="624130" y="104570"/>
                  <a:pt x="630035" y="102380"/>
                  <a:pt x="630988" y="103142"/>
                </a:cubicBezTo>
                <a:cubicBezTo>
                  <a:pt x="632036" y="103904"/>
                  <a:pt x="636131" y="105999"/>
                  <a:pt x="637179" y="105237"/>
                </a:cubicBezTo>
                <a:cubicBezTo>
                  <a:pt x="638322" y="104475"/>
                  <a:pt x="642227" y="103142"/>
                  <a:pt x="642418" y="104570"/>
                </a:cubicBezTo>
                <a:cubicBezTo>
                  <a:pt x="642608" y="105999"/>
                  <a:pt x="645180" y="111238"/>
                  <a:pt x="647656" y="112000"/>
                </a:cubicBezTo>
                <a:cubicBezTo>
                  <a:pt x="650133" y="112762"/>
                  <a:pt x="654324" y="106666"/>
                  <a:pt x="655086" y="106190"/>
                </a:cubicBezTo>
                <a:lnTo>
                  <a:pt x="655657" y="106380"/>
                </a:lnTo>
                <a:lnTo>
                  <a:pt x="662801" y="108381"/>
                </a:lnTo>
                <a:cubicBezTo>
                  <a:pt x="668230" y="104761"/>
                  <a:pt x="676422" y="101427"/>
                  <a:pt x="681089" y="100951"/>
                </a:cubicBezTo>
                <a:lnTo>
                  <a:pt x="685185" y="100189"/>
                </a:lnTo>
                <a:cubicBezTo>
                  <a:pt x="688138" y="99617"/>
                  <a:pt x="691567" y="103713"/>
                  <a:pt x="694329" y="99237"/>
                </a:cubicBezTo>
                <a:cubicBezTo>
                  <a:pt x="694901" y="98284"/>
                  <a:pt x="698044" y="98189"/>
                  <a:pt x="700044" y="98093"/>
                </a:cubicBezTo>
                <a:cubicBezTo>
                  <a:pt x="704330" y="97903"/>
                  <a:pt x="708712" y="98379"/>
                  <a:pt x="712903" y="97903"/>
                </a:cubicBezTo>
                <a:lnTo>
                  <a:pt x="715189" y="97617"/>
                </a:lnTo>
                <a:cubicBezTo>
                  <a:pt x="716713" y="98475"/>
                  <a:pt x="719570" y="99617"/>
                  <a:pt x="721475" y="100189"/>
                </a:cubicBezTo>
                <a:lnTo>
                  <a:pt x="723095" y="98665"/>
                </a:lnTo>
                <a:lnTo>
                  <a:pt x="739097" y="93712"/>
                </a:lnTo>
                <a:cubicBezTo>
                  <a:pt x="741478" y="94093"/>
                  <a:pt x="743859" y="94569"/>
                  <a:pt x="746145" y="94950"/>
                </a:cubicBezTo>
                <a:lnTo>
                  <a:pt x="746716" y="95045"/>
                </a:lnTo>
                <a:cubicBezTo>
                  <a:pt x="747383" y="95141"/>
                  <a:pt x="748145" y="94093"/>
                  <a:pt x="748431" y="92760"/>
                </a:cubicBezTo>
                <a:cubicBezTo>
                  <a:pt x="748717" y="91426"/>
                  <a:pt x="754051" y="93331"/>
                  <a:pt x="755956" y="93045"/>
                </a:cubicBezTo>
                <a:cubicBezTo>
                  <a:pt x="757861" y="92760"/>
                  <a:pt x="761861" y="91807"/>
                  <a:pt x="764052" y="92569"/>
                </a:cubicBezTo>
                <a:cubicBezTo>
                  <a:pt x="766243" y="93331"/>
                  <a:pt x="773577" y="91331"/>
                  <a:pt x="777578" y="93426"/>
                </a:cubicBezTo>
                <a:lnTo>
                  <a:pt x="776911" y="97712"/>
                </a:lnTo>
                <a:lnTo>
                  <a:pt x="776815" y="98475"/>
                </a:lnTo>
                <a:cubicBezTo>
                  <a:pt x="777578" y="99427"/>
                  <a:pt x="779292" y="98093"/>
                  <a:pt x="780626" y="95427"/>
                </a:cubicBezTo>
                <a:cubicBezTo>
                  <a:pt x="781959" y="92760"/>
                  <a:pt x="794627" y="89521"/>
                  <a:pt x="800628" y="91807"/>
                </a:cubicBezTo>
                <a:lnTo>
                  <a:pt x="806914" y="87521"/>
                </a:lnTo>
                <a:lnTo>
                  <a:pt x="807867" y="86854"/>
                </a:lnTo>
                <a:cubicBezTo>
                  <a:pt x="809963" y="87330"/>
                  <a:pt x="813487" y="88568"/>
                  <a:pt x="815773" y="89616"/>
                </a:cubicBezTo>
                <a:lnTo>
                  <a:pt x="815582" y="86378"/>
                </a:lnTo>
                <a:lnTo>
                  <a:pt x="815582" y="86187"/>
                </a:lnTo>
                <a:cubicBezTo>
                  <a:pt x="816535" y="85997"/>
                  <a:pt x="820630" y="85616"/>
                  <a:pt x="824822" y="85330"/>
                </a:cubicBezTo>
                <a:cubicBezTo>
                  <a:pt x="829013" y="85044"/>
                  <a:pt x="839966" y="88568"/>
                  <a:pt x="841109" y="88473"/>
                </a:cubicBezTo>
                <a:lnTo>
                  <a:pt x="841776" y="87997"/>
                </a:lnTo>
                <a:lnTo>
                  <a:pt x="844253" y="86187"/>
                </a:lnTo>
                <a:cubicBezTo>
                  <a:pt x="847396" y="86568"/>
                  <a:pt x="850158" y="86949"/>
                  <a:pt x="850539" y="87044"/>
                </a:cubicBezTo>
                <a:lnTo>
                  <a:pt x="850825" y="86949"/>
                </a:lnTo>
                <a:cubicBezTo>
                  <a:pt x="853111" y="86378"/>
                  <a:pt x="852920" y="82377"/>
                  <a:pt x="857302" y="84282"/>
                </a:cubicBezTo>
                <a:cubicBezTo>
                  <a:pt x="859112" y="85044"/>
                  <a:pt x="863207" y="83235"/>
                  <a:pt x="864064" y="84092"/>
                </a:cubicBezTo>
                <a:cubicBezTo>
                  <a:pt x="866351" y="86378"/>
                  <a:pt x="869398" y="80948"/>
                  <a:pt x="870827" y="84854"/>
                </a:cubicBezTo>
                <a:cubicBezTo>
                  <a:pt x="870922" y="85044"/>
                  <a:pt x="873494" y="85139"/>
                  <a:pt x="874066" y="84568"/>
                </a:cubicBezTo>
                <a:lnTo>
                  <a:pt x="876638" y="82568"/>
                </a:lnTo>
                <a:cubicBezTo>
                  <a:pt x="880066" y="82758"/>
                  <a:pt x="884448" y="82663"/>
                  <a:pt x="886448" y="82568"/>
                </a:cubicBezTo>
                <a:cubicBezTo>
                  <a:pt x="888448" y="82377"/>
                  <a:pt x="895402" y="80853"/>
                  <a:pt x="897973" y="80853"/>
                </a:cubicBezTo>
                <a:cubicBezTo>
                  <a:pt x="900545" y="80758"/>
                  <a:pt x="908737" y="80472"/>
                  <a:pt x="911023" y="81710"/>
                </a:cubicBezTo>
                <a:lnTo>
                  <a:pt x="913309" y="82091"/>
                </a:lnTo>
                <a:lnTo>
                  <a:pt x="915499" y="82377"/>
                </a:lnTo>
                <a:cubicBezTo>
                  <a:pt x="917976" y="81806"/>
                  <a:pt x="921310" y="79996"/>
                  <a:pt x="922738" y="78377"/>
                </a:cubicBezTo>
                <a:lnTo>
                  <a:pt x="924739" y="79234"/>
                </a:lnTo>
                <a:lnTo>
                  <a:pt x="926930" y="80091"/>
                </a:lnTo>
                <a:cubicBezTo>
                  <a:pt x="929215" y="78758"/>
                  <a:pt x="931121" y="79996"/>
                  <a:pt x="931121" y="82854"/>
                </a:cubicBezTo>
                <a:lnTo>
                  <a:pt x="931597" y="84758"/>
                </a:lnTo>
                <a:lnTo>
                  <a:pt x="932835" y="89616"/>
                </a:lnTo>
                <a:cubicBezTo>
                  <a:pt x="938264" y="88473"/>
                  <a:pt x="943884" y="86092"/>
                  <a:pt x="945313" y="84187"/>
                </a:cubicBezTo>
                <a:lnTo>
                  <a:pt x="947027" y="82854"/>
                </a:lnTo>
                <a:cubicBezTo>
                  <a:pt x="950171" y="80377"/>
                  <a:pt x="953599" y="77996"/>
                  <a:pt x="957219" y="75995"/>
                </a:cubicBezTo>
                <a:lnTo>
                  <a:pt x="960934" y="73900"/>
                </a:lnTo>
                <a:cubicBezTo>
                  <a:pt x="965125" y="75329"/>
                  <a:pt x="972840" y="76948"/>
                  <a:pt x="978174" y="77424"/>
                </a:cubicBezTo>
                <a:lnTo>
                  <a:pt x="983032" y="76758"/>
                </a:lnTo>
                <a:lnTo>
                  <a:pt x="983984" y="76662"/>
                </a:lnTo>
                <a:cubicBezTo>
                  <a:pt x="984841" y="75900"/>
                  <a:pt x="988175" y="73900"/>
                  <a:pt x="991223" y="72185"/>
                </a:cubicBezTo>
                <a:lnTo>
                  <a:pt x="991985" y="72852"/>
                </a:lnTo>
                <a:lnTo>
                  <a:pt x="997319" y="77519"/>
                </a:lnTo>
                <a:cubicBezTo>
                  <a:pt x="1000081" y="73805"/>
                  <a:pt x="1005320" y="71614"/>
                  <a:pt x="1008940" y="72757"/>
                </a:cubicBezTo>
                <a:cubicBezTo>
                  <a:pt x="1012559" y="73900"/>
                  <a:pt x="1023132" y="78186"/>
                  <a:pt x="1025704" y="77424"/>
                </a:cubicBezTo>
                <a:lnTo>
                  <a:pt x="1025989" y="74948"/>
                </a:lnTo>
                <a:lnTo>
                  <a:pt x="1026466" y="71233"/>
                </a:lnTo>
                <a:cubicBezTo>
                  <a:pt x="1028752" y="70947"/>
                  <a:pt x="1032276" y="70376"/>
                  <a:pt x="1034372" y="70090"/>
                </a:cubicBezTo>
                <a:cubicBezTo>
                  <a:pt x="1036372" y="69709"/>
                  <a:pt x="1041230" y="70090"/>
                  <a:pt x="1040753" y="71709"/>
                </a:cubicBezTo>
                <a:cubicBezTo>
                  <a:pt x="1040277" y="73329"/>
                  <a:pt x="1046563" y="71328"/>
                  <a:pt x="1048088" y="71328"/>
                </a:cubicBezTo>
                <a:cubicBezTo>
                  <a:pt x="1049612" y="71328"/>
                  <a:pt x="1051707" y="67518"/>
                  <a:pt x="1053040" y="67042"/>
                </a:cubicBezTo>
                <a:lnTo>
                  <a:pt x="1054088" y="66280"/>
                </a:lnTo>
                <a:cubicBezTo>
                  <a:pt x="1056851" y="64280"/>
                  <a:pt x="1057994" y="70281"/>
                  <a:pt x="1061518" y="66947"/>
                </a:cubicBezTo>
                <a:cubicBezTo>
                  <a:pt x="1062947" y="65708"/>
                  <a:pt x="1067138" y="66089"/>
                  <a:pt x="1069995" y="66375"/>
                </a:cubicBezTo>
                <a:cubicBezTo>
                  <a:pt x="1072662" y="66661"/>
                  <a:pt x="1075234" y="67709"/>
                  <a:pt x="1077996" y="68280"/>
                </a:cubicBezTo>
                <a:cubicBezTo>
                  <a:pt x="1078663" y="68471"/>
                  <a:pt x="1079711" y="68280"/>
                  <a:pt x="1080282" y="67899"/>
                </a:cubicBezTo>
                <a:lnTo>
                  <a:pt x="1082663" y="66566"/>
                </a:lnTo>
                <a:cubicBezTo>
                  <a:pt x="1085235" y="65327"/>
                  <a:pt x="1089045" y="64375"/>
                  <a:pt x="1091236" y="64375"/>
                </a:cubicBezTo>
                <a:lnTo>
                  <a:pt x="1093046" y="64375"/>
                </a:lnTo>
                <a:lnTo>
                  <a:pt x="1097713" y="64470"/>
                </a:lnTo>
                <a:cubicBezTo>
                  <a:pt x="1102761" y="66089"/>
                  <a:pt x="1107905" y="67518"/>
                  <a:pt x="1109143" y="67709"/>
                </a:cubicBezTo>
                <a:cubicBezTo>
                  <a:pt x="1110381" y="67899"/>
                  <a:pt x="1113239" y="65708"/>
                  <a:pt x="1114286" y="66470"/>
                </a:cubicBezTo>
                <a:cubicBezTo>
                  <a:pt x="1115334" y="67233"/>
                  <a:pt x="1121811" y="64661"/>
                  <a:pt x="1126764" y="64566"/>
                </a:cubicBezTo>
                <a:cubicBezTo>
                  <a:pt x="1131717" y="64470"/>
                  <a:pt x="1146386" y="58565"/>
                  <a:pt x="1149719" y="57041"/>
                </a:cubicBezTo>
                <a:cubicBezTo>
                  <a:pt x="1153053" y="55421"/>
                  <a:pt x="1163435" y="58946"/>
                  <a:pt x="1164769" y="58184"/>
                </a:cubicBezTo>
                <a:lnTo>
                  <a:pt x="1166198" y="57898"/>
                </a:lnTo>
                <a:lnTo>
                  <a:pt x="1168388" y="57517"/>
                </a:lnTo>
                <a:cubicBezTo>
                  <a:pt x="1170960" y="57708"/>
                  <a:pt x="1174484" y="57327"/>
                  <a:pt x="1176294" y="56660"/>
                </a:cubicBezTo>
                <a:lnTo>
                  <a:pt x="1176485" y="55898"/>
                </a:lnTo>
                <a:cubicBezTo>
                  <a:pt x="1176961" y="53326"/>
                  <a:pt x="1179247" y="52945"/>
                  <a:pt x="1180771" y="54088"/>
                </a:cubicBezTo>
                <a:lnTo>
                  <a:pt x="1186772" y="58565"/>
                </a:lnTo>
                <a:cubicBezTo>
                  <a:pt x="1190296" y="54755"/>
                  <a:pt x="1192963" y="53707"/>
                  <a:pt x="1192582" y="56088"/>
                </a:cubicBezTo>
                <a:lnTo>
                  <a:pt x="1196963" y="54945"/>
                </a:lnTo>
                <a:cubicBezTo>
                  <a:pt x="1198868" y="54469"/>
                  <a:pt x="1200869" y="53612"/>
                  <a:pt x="1202773" y="53802"/>
                </a:cubicBezTo>
                <a:cubicBezTo>
                  <a:pt x="1206869" y="54183"/>
                  <a:pt x="1211156" y="56469"/>
                  <a:pt x="1214013" y="51802"/>
                </a:cubicBezTo>
                <a:cubicBezTo>
                  <a:pt x="1214108" y="51612"/>
                  <a:pt x="1216775" y="52564"/>
                  <a:pt x="1218204" y="52945"/>
                </a:cubicBezTo>
                <a:cubicBezTo>
                  <a:pt x="1218776" y="53040"/>
                  <a:pt x="1219633" y="53231"/>
                  <a:pt x="1220014" y="52945"/>
                </a:cubicBezTo>
                <a:cubicBezTo>
                  <a:pt x="1223252" y="51231"/>
                  <a:pt x="1225443" y="51040"/>
                  <a:pt x="1229158" y="51231"/>
                </a:cubicBezTo>
                <a:cubicBezTo>
                  <a:pt x="1232301" y="51421"/>
                  <a:pt x="1235539" y="50564"/>
                  <a:pt x="1238683" y="50373"/>
                </a:cubicBezTo>
                <a:cubicBezTo>
                  <a:pt x="1241826" y="50183"/>
                  <a:pt x="1245064" y="50087"/>
                  <a:pt x="1248208" y="50183"/>
                </a:cubicBezTo>
                <a:lnTo>
                  <a:pt x="1249160" y="50183"/>
                </a:lnTo>
                <a:cubicBezTo>
                  <a:pt x="1250113" y="50564"/>
                  <a:pt x="1255066" y="49897"/>
                  <a:pt x="1260114" y="48849"/>
                </a:cubicBezTo>
                <a:lnTo>
                  <a:pt x="1264591" y="47611"/>
                </a:lnTo>
                <a:cubicBezTo>
                  <a:pt x="1264877" y="47516"/>
                  <a:pt x="1265924" y="49516"/>
                  <a:pt x="1266972" y="50278"/>
                </a:cubicBezTo>
                <a:lnTo>
                  <a:pt x="1267448" y="50659"/>
                </a:lnTo>
                <a:cubicBezTo>
                  <a:pt x="1268496" y="50564"/>
                  <a:pt x="1270591" y="49802"/>
                  <a:pt x="1272115" y="48849"/>
                </a:cubicBezTo>
                <a:cubicBezTo>
                  <a:pt x="1273639" y="47897"/>
                  <a:pt x="1287832" y="47611"/>
                  <a:pt x="1296214" y="42753"/>
                </a:cubicBezTo>
                <a:lnTo>
                  <a:pt x="1306406" y="46944"/>
                </a:lnTo>
                <a:cubicBezTo>
                  <a:pt x="1308120" y="47611"/>
                  <a:pt x="1310978" y="46563"/>
                  <a:pt x="1313264" y="46277"/>
                </a:cubicBezTo>
                <a:cubicBezTo>
                  <a:pt x="1314692" y="46087"/>
                  <a:pt x="1316312" y="45611"/>
                  <a:pt x="1317645" y="45896"/>
                </a:cubicBezTo>
                <a:lnTo>
                  <a:pt x="1325551" y="47420"/>
                </a:lnTo>
                <a:cubicBezTo>
                  <a:pt x="1327646" y="44087"/>
                  <a:pt x="1330599" y="41896"/>
                  <a:pt x="1332028" y="42563"/>
                </a:cubicBezTo>
                <a:cubicBezTo>
                  <a:pt x="1333552" y="43134"/>
                  <a:pt x="1338886" y="43801"/>
                  <a:pt x="1339457" y="42182"/>
                </a:cubicBezTo>
                <a:cubicBezTo>
                  <a:pt x="1340029" y="40467"/>
                  <a:pt x="1347268" y="42182"/>
                  <a:pt x="1349173" y="40943"/>
                </a:cubicBezTo>
                <a:cubicBezTo>
                  <a:pt x="1351078" y="39705"/>
                  <a:pt x="1359460" y="43515"/>
                  <a:pt x="1363460" y="43706"/>
                </a:cubicBezTo>
                <a:lnTo>
                  <a:pt x="1366889" y="43134"/>
                </a:lnTo>
                <a:lnTo>
                  <a:pt x="1368604" y="42848"/>
                </a:lnTo>
                <a:cubicBezTo>
                  <a:pt x="1370128" y="40943"/>
                  <a:pt x="1371652" y="39991"/>
                  <a:pt x="1372033" y="40658"/>
                </a:cubicBezTo>
                <a:cubicBezTo>
                  <a:pt x="1372414" y="41325"/>
                  <a:pt x="1376129" y="40753"/>
                  <a:pt x="1379272" y="37610"/>
                </a:cubicBezTo>
                <a:lnTo>
                  <a:pt x="1382891" y="39324"/>
                </a:lnTo>
                <a:cubicBezTo>
                  <a:pt x="1387749" y="41610"/>
                  <a:pt x="1392512" y="41134"/>
                  <a:pt x="1397369" y="41229"/>
                </a:cubicBezTo>
                <a:lnTo>
                  <a:pt x="1403656" y="41325"/>
                </a:lnTo>
                <a:cubicBezTo>
                  <a:pt x="1408609" y="38943"/>
                  <a:pt x="1415086" y="37610"/>
                  <a:pt x="1418039" y="38277"/>
                </a:cubicBezTo>
                <a:cubicBezTo>
                  <a:pt x="1421087" y="39039"/>
                  <a:pt x="1428992" y="41991"/>
                  <a:pt x="1430135" y="40848"/>
                </a:cubicBezTo>
                <a:lnTo>
                  <a:pt x="1431564" y="40181"/>
                </a:lnTo>
                <a:cubicBezTo>
                  <a:pt x="1434326" y="39039"/>
                  <a:pt x="1438422" y="43801"/>
                  <a:pt x="1440422" y="39134"/>
                </a:cubicBezTo>
                <a:cubicBezTo>
                  <a:pt x="1442041" y="35514"/>
                  <a:pt x="1445947" y="40086"/>
                  <a:pt x="1447947" y="37514"/>
                </a:cubicBezTo>
                <a:cubicBezTo>
                  <a:pt x="1448233" y="37133"/>
                  <a:pt x="1450709" y="37991"/>
                  <a:pt x="1452233" y="38181"/>
                </a:cubicBezTo>
                <a:lnTo>
                  <a:pt x="1453662" y="38372"/>
                </a:lnTo>
                <a:cubicBezTo>
                  <a:pt x="1455186" y="38467"/>
                  <a:pt x="1460425" y="36943"/>
                  <a:pt x="1465378" y="34943"/>
                </a:cubicBezTo>
                <a:lnTo>
                  <a:pt x="1470616" y="36371"/>
                </a:lnTo>
                <a:lnTo>
                  <a:pt x="1470998" y="36467"/>
                </a:lnTo>
                <a:cubicBezTo>
                  <a:pt x="1472522" y="34371"/>
                  <a:pt x="1474712" y="34466"/>
                  <a:pt x="1475951" y="36752"/>
                </a:cubicBezTo>
                <a:lnTo>
                  <a:pt x="1477189" y="36943"/>
                </a:lnTo>
                <a:cubicBezTo>
                  <a:pt x="1478713" y="37133"/>
                  <a:pt x="1480713" y="35610"/>
                  <a:pt x="1482237" y="34657"/>
                </a:cubicBezTo>
                <a:cubicBezTo>
                  <a:pt x="1483475" y="33895"/>
                  <a:pt x="1484047" y="32657"/>
                  <a:pt x="1485952" y="34181"/>
                </a:cubicBezTo>
                <a:cubicBezTo>
                  <a:pt x="1489000" y="36752"/>
                  <a:pt x="1494620" y="33133"/>
                  <a:pt x="1497382" y="37133"/>
                </a:cubicBezTo>
                <a:lnTo>
                  <a:pt x="1497572" y="37324"/>
                </a:lnTo>
                <a:cubicBezTo>
                  <a:pt x="1499191" y="36848"/>
                  <a:pt x="1502525" y="34943"/>
                  <a:pt x="1504811" y="33228"/>
                </a:cubicBezTo>
                <a:lnTo>
                  <a:pt x="1507859" y="32942"/>
                </a:lnTo>
                <a:lnTo>
                  <a:pt x="1513098" y="32466"/>
                </a:lnTo>
                <a:cubicBezTo>
                  <a:pt x="1518909" y="31609"/>
                  <a:pt x="1524909" y="31514"/>
                  <a:pt x="1526528" y="32181"/>
                </a:cubicBezTo>
                <a:lnTo>
                  <a:pt x="1526719" y="33038"/>
                </a:lnTo>
                <a:cubicBezTo>
                  <a:pt x="1527385" y="35610"/>
                  <a:pt x="1529100" y="35419"/>
                  <a:pt x="1531196" y="34657"/>
                </a:cubicBezTo>
                <a:cubicBezTo>
                  <a:pt x="1534148" y="33704"/>
                  <a:pt x="1535767" y="30942"/>
                  <a:pt x="1540244" y="32085"/>
                </a:cubicBezTo>
                <a:lnTo>
                  <a:pt x="1543197" y="32847"/>
                </a:lnTo>
                <a:cubicBezTo>
                  <a:pt x="1547102" y="31895"/>
                  <a:pt x="1553960" y="29037"/>
                  <a:pt x="1558342" y="26561"/>
                </a:cubicBezTo>
                <a:lnTo>
                  <a:pt x="1562437" y="30847"/>
                </a:lnTo>
                <a:lnTo>
                  <a:pt x="1562628" y="31037"/>
                </a:lnTo>
                <a:cubicBezTo>
                  <a:pt x="1564152" y="30275"/>
                  <a:pt x="1567200" y="28275"/>
                  <a:pt x="1569391" y="26561"/>
                </a:cubicBezTo>
                <a:lnTo>
                  <a:pt x="1571772" y="28847"/>
                </a:lnTo>
                <a:cubicBezTo>
                  <a:pt x="1573677" y="30656"/>
                  <a:pt x="1575773" y="31228"/>
                  <a:pt x="1578440" y="30942"/>
                </a:cubicBezTo>
                <a:lnTo>
                  <a:pt x="1581202" y="30561"/>
                </a:lnTo>
                <a:cubicBezTo>
                  <a:pt x="1584250" y="30561"/>
                  <a:pt x="1587679" y="29704"/>
                  <a:pt x="1588726" y="28656"/>
                </a:cubicBezTo>
                <a:cubicBezTo>
                  <a:pt x="1589775" y="27704"/>
                  <a:pt x="1593489" y="25513"/>
                  <a:pt x="1594346" y="26180"/>
                </a:cubicBezTo>
                <a:cubicBezTo>
                  <a:pt x="1595203" y="26846"/>
                  <a:pt x="1598156" y="28275"/>
                  <a:pt x="1598442" y="27608"/>
                </a:cubicBezTo>
                <a:cubicBezTo>
                  <a:pt x="1598728" y="26942"/>
                  <a:pt x="1600728" y="26085"/>
                  <a:pt x="1602252" y="27132"/>
                </a:cubicBezTo>
                <a:cubicBezTo>
                  <a:pt x="1603776" y="28180"/>
                  <a:pt x="1608825" y="30466"/>
                  <a:pt x="1608919" y="29323"/>
                </a:cubicBezTo>
                <a:cubicBezTo>
                  <a:pt x="1609015" y="28180"/>
                  <a:pt x="1612634" y="26085"/>
                  <a:pt x="1616540" y="27227"/>
                </a:cubicBezTo>
                <a:lnTo>
                  <a:pt x="1621016" y="25037"/>
                </a:lnTo>
                <a:lnTo>
                  <a:pt x="1625112" y="23037"/>
                </a:lnTo>
                <a:cubicBezTo>
                  <a:pt x="1627112" y="21227"/>
                  <a:pt x="1629018" y="21036"/>
                  <a:pt x="1629398" y="22751"/>
                </a:cubicBezTo>
                <a:lnTo>
                  <a:pt x="1629684" y="23894"/>
                </a:lnTo>
                <a:lnTo>
                  <a:pt x="1629970" y="24846"/>
                </a:lnTo>
                <a:cubicBezTo>
                  <a:pt x="1630351" y="26180"/>
                  <a:pt x="1631113" y="26561"/>
                  <a:pt x="1631684" y="25608"/>
                </a:cubicBezTo>
                <a:cubicBezTo>
                  <a:pt x="1632256" y="24656"/>
                  <a:pt x="1636447" y="21512"/>
                  <a:pt x="1639971" y="20179"/>
                </a:cubicBezTo>
                <a:lnTo>
                  <a:pt x="1642638" y="23513"/>
                </a:lnTo>
                <a:cubicBezTo>
                  <a:pt x="1643114" y="24179"/>
                  <a:pt x="1644733" y="24656"/>
                  <a:pt x="1645876" y="24560"/>
                </a:cubicBezTo>
                <a:cubicBezTo>
                  <a:pt x="1647401" y="24465"/>
                  <a:pt x="1649115" y="24084"/>
                  <a:pt x="1650258" y="23322"/>
                </a:cubicBezTo>
                <a:lnTo>
                  <a:pt x="1650925" y="22846"/>
                </a:lnTo>
                <a:cubicBezTo>
                  <a:pt x="1651592" y="21512"/>
                  <a:pt x="1652353" y="21227"/>
                  <a:pt x="1652544" y="22179"/>
                </a:cubicBezTo>
                <a:cubicBezTo>
                  <a:pt x="1652735" y="23132"/>
                  <a:pt x="1653878" y="25989"/>
                  <a:pt x="1654640" y="26180"/>
                </a:cubicBezTo>
                <a:lnTo>
                  <a:pt x="1654925" y="25989"/>
                </a:lnTo>
                <a:lnTo>
                  <a:pt x="1657878" y="23894"/>
                </a:lnTo>
                <a:cubicBezTo>
                  <a:pt x="1661688" y="24084"/>
                  <a:pt x="1669213" y="25513"/>
                  <a:pt x="1674642" y="26942"/>
                </a:cubicBezTo>
                <a:lnTo>
                  <a:pt x="1676643" y="21131"/>
                </a:lnTo>
                <a:cubicBezTo>
                  <a:pt x="1676643" y="21036"/>
                  <a:pt x="1677976" y="21036"/>
                  <a:pt x="1678357" y="21227"/>
                </a:cubicBezTo>
                <a:lnTo>
                  <a:pt x="1683881" y="25132"/>
                </a:lnTo>
                <a:cubicBezTo>
                  <a:pt x="1689025" y="22370"/>
                  <a:pt x="1695311" y="19989"/>
                  <a:pt x="1697692" y="19893"/>
                </a:cubicBezTo>
                <a:cubicBezTo>
                  <a:pt x="1700169" y="19798"/>
                  <a:pt x="1706932" y="20941"/>
                  <a:pt x="1708456" y="19131"/>
                </a:cubicBezTo>
                <a:cubicBezTo>
                  <a:pt x="1709980" y="17226"/>
                  <a:pt x="1719314" y="19798"/>
                  <a:pt x="1722172" y="19131"/>
                </a:cubicBezTo>
                <a:lnTo>
                  <a:pt x="1724268" y="17798"/>
                </a:lnTo>
                <a:cubicBezTo>
                  <a:pt x="1726934" y="15988"/>
                  <a:pt x="1729982" y="15321"/>
                  <a:pt x="1732078" y="16941"/>
                </a:cubicBezTo>
                <a:cubicBezTo>
                  <a:pt x="1735412" y="19608"/>
                  <a:pt x="1737126" y="17798"/>
                  <a:pt x="1739507" y="16369"/>
                </a:cubicBezTo>
                <a:lnTo>
                  <a:pt x="1740174" y="15988"/>
                </a:lnTo>
                <a:cubicBezTo>
                  <a:pt x="1741889" y="16464"/>
                  <a:pt x="1742936" y="17321"/>
                  <a:pt x="1742460" y="17798"/>
                </a:cubicBezTo>
                <a:cubicBezTo>
                  <a:pt x="1741889" y="18274"/>
                  <a:pt x="1742175" y="20465"/>
                  <a:pt x="1744746" y="20941"/>
                </a:cubicBezTo>
                <a:lnTo>
                  <a:pt x="1746270" y="20369"/>
                </a:lnTo>
                <a:cubicBezTo>
                  <a:pt x="1748842" y="19417"/>
                  <a:pt x="1749985" y="17036"/>
                  <a:pt x="1752461" y="15512"/>
                </a:cubicBezTo>
                <a:lnTo>
                  <a:pt x="1756176" y="13226"/>
                </a:lnTo>
                <a:cubicBezTo>
                  <a:pt x="1758748" y="14559"/>
                  <a:pt x="1761510" y="15035"/>
                  <a:pt x="1762272" y="14273"/>
                </a:cubicBezTo>
                <a:lnTo>
                  <a:pt x="1762653" y="14369"/>
                </a:lnTo>
                <a:cubicBezTo>
                  <a:pt x="1763987" y="14750"/>
                  <a:pt x="1765510" y="15321"/>
                  <a:pt x="1766273" y="16179"/>
                </a:cubicBezTo>
                <a:lnTo>
                  <a:pt x="1767035" y="17131"/>
                </a:lnTo>
                <a:cubicBezTo>
                  <a:pt x="1768082" y="17417"/>
                  <a:pt x="1772273" y="17512"/>
                  <a:pt x="1776369" y="17417"/>
                </a:cubicBezTo>
                <a:lnTo>
                  <a:pt x="1778274" y="15893"/>
                </a:lnTo>
                <a:lnTo>
                  <a:pt x="1781608" y="13131"/>
                </a:lnTo>
                <a:cubicBezTo>
                  <a:pt x="1784370" y="14654"/>
                  <a:pt x="1789228" y="15035"/>
                  <a:pt x="1792371" y="13797"/>
                </a:cubicBezTo>
                <a:lnTo>
                  <a:pt x="1795324" y="12940"/>
                </a:lnTo>
                <a:cubicBezTo>
                  <a:pt x="1795800" y="12845"/>
                  <a:pt x="1797038" y="13607"/>
                  <a:pt x="1797229" y="14178"/>
                </a:cubicBezTo>
                <a:cubicBezTo>
                  <a:pt x="1797705" y="15321"/>
                  <a:pt x="1799134" y="17321"/>
                  <a:pt x="1799419" y="15416"/>
                </a:cubicBezTo>
                <a:lnTo>
                  <a:pt x="1800086" y="11321"/>
                </a:lnTo>
                <a:cubicBezTo>
                  <a:pt x="1803134" y="11987"/>
                  <a:pt x="1808183" y="12559"/>
                  <a:pt x="1811326" y="12750"/>
                </a:cubicBezTo>
                <a:cubicBezTo>
                  <a:pt x="1814469" y="12940"/>
                  <a:pt x="1823803" y="8654"/>
                  <a:pt x="1826185" y="6939"/>
                </a:cubicBezTo>
                <a:lnTo>
                  <a:pt x="1829043" y="9702"/>
                </a:lnTo>
                <a:lnTo>
                  <a:pt x="1829519" y="10178"/>
                </a:lnTo>
                <a:cubicBezTo>
                  <a:pt x="1831042" y="9987"/>
                  <a:pt x="1833328" y="10273"/>
                  <a:pt x="1834757" y="10749"/>
                </a:cubicBezTo>
                <a:cubicBezTo>
                  <a:pt x="1836091" y="11225"/>
                  <a:pt x="1839806" y="9320"/>
                  <a:pt x="1840949" y="9892"/>
                </a:cubicBezTo>
                <a:cubicBezTo>
                  <a:pt x="1842187" y="10464"/>
                  <a:pt x="1845806" y="11225"/>
                  <a:pt x="1845997" y="10178"/>
                </a:cubicBezTo>
                <a:cubicBezTo>
                  <a:pt x="1846187" y="9130"/>
                  <a:pt x="1846854" y="6368"/>
                  <a:pt x="1847140" y="6368"/>
                </a:cubicBezTo>
                <a:cubicBezTo>
                  <a:pt x="1847330" y="6368"/>
                  <a:pt x="1848093" y="7035"/>
                  <a:pt x="1848283" y="7892"/>
                </a:cubicBezTo>
                <a:cubicBezTo>
                  <a:pt x="1848473" y="8749"/>
                  <a:pt x="1849616" y="11606"/>
                  <a:pt x="1850283" y="11987"/>
                </a:cubicBezTo>
                <a:lnTo>
                  <a:pt x="1850569" y="11797"/>
                </a:lnTo>
                <a:cubicBezTo>
                  <a:pt x="1853331" y="10368"/>
                  <a:pt x="1855998" y="8844"/>
                  <a:pt x="1858665" y="7416"/>
                </a:cubicBezTo>
                <a:cubicBezTo>
                  <a:pt x="1859617" y="6844"/>
                  <a:pt x="1860760" y="6177"/>
                  <a:pt x="1861809" y="6082"/>
                </a:cubicBezTo>
                <a:cubicBezTo>
                  <a:pt x="1865333" y="5701"/>
                  <a:pt x="1868857" y="8558"/>
                  <a:pt x="1872762" y="6272"/>
                </a:cubicBezTo>
                <a:lnTo>
                  <a:pt x="1873238" y="5987"/>
                </a:lnTo>
                <a:cubicBezTo>
                  <a:pt x="1876477" y="8463"/>
                  <a:pt x="1879239" y="9606"/>
                  <a:pt x="1879430" y="8463"/>
                </a:cubicBezTo>
                <a:cubicBezTo>
                  <a:pt x="1879620" y="7416"/>
                  <a:pt x="1880953" y="4272"/>
                  <a:pt x="1881811" y="4939"/>
                </a:cubicBezTo>
                <a:cubicBezTo>
                  <a:pt x="1882668" y="5510"/>
                  <a:pt x="1889717" y="4748"/>
                  <a:pt x="1897146" y="3320"/>
                </a:cubicBezTo>
                <a:lnTo>
                  <a:pt x="1904004" y="5796"/>
                </a:lnTo>
                <a:cubicBezTo>
                  <a:pt x="1904956" y="6177"/>
                  <a:pt x="1907814" y="4939"/>
                  <a:pt x="1907814" y="4558"/>
                </a:cubicBezTo>
                <a:lnTo>
                  <a:pt x="1907528" y="367"/>
                </a:lnTo>
                <a:cubicBezTo>
                  <a:pt x="1911624" y="-395"/>
                  <a:pt x="1915148" y="81"/>
                  <a:pt x="1915434" y="1319"/>
                </a:cubicBezTo>
                <a:cubicBezTo>
                  <a:pt x="1915720" y="2558"/>
                  <a:pt x="1920482" y="4748"/>
                  <a:pt x="1925531" y="3606"/>
                </a:cubicBezTo>
                <a:cubicBezTo>
                  <a:pt x="1930579" y="2462"/>
                  <a:pt x="1947534" y="3510"/>
                  <a:pt x="1951248" y="4082"/>
                </a:cubicBezTo>
                <a:lnTo>
                  <a:pt x="1953724" y="3034"/>
                </a:lnTo>
                <a:cubicBezTo>
                  <a:pt x="1956487" y="1891"/>
                  <a:pt x="1957630" y="2367"/>
                  <a:pt x="1960201" y="3034"/>
                </a:cubicBezTo>
                <a:cubicBezTo>
                  <a:pt x="1963916" y="3987"/>
                  <a:pt x="1968393" y="2939"/>
                  <a:pt x="1972584" y="2843"/>
                </a:cubicBezTo>
                <a:cubicBezTo>
                  <a:pt x="1973441" y="2843"/>
                  <a:pt x="1974489" y="2843"/>
                  <a:pt x="1974966" y="3225"/>
                </a:cubicBezTo>
                <a:lnTo>
                  <a:pt x="1975442" y="3606"/>
                </a:lnTo>
                <a:cubicBezTo>
                  <a:pt x="1975346" y="4748"/>
                  <a:pt x="1976299" y="4653"/>
                  <a:pt x="1977442" y="3510"/>
                </a:cubicBezTo>
                <a:cubicBezTo>
                  <a:pt x="1978585" y="2367"/>
                  <a:pt x="1985062" y="3701"/>
                  <a:pt x="1986872" y="5891"/>
                </a:cubicBezTo>
                <a:lnTo>
                  <a:pt x="1988967" y="7701"/>
                </a:lnTo>
                <a:lnTo>
                  <a:pt x="1989443" y="8082"/>
                </a:lnTo>
                <a:cubicBezTo>
                  <a:pt x="1991444" y="7416"/>
                  <a:pt x="1992872" y="5701"/>
                  <a:pt x="1992587" y="4272"/>
                </a:cubicBezTo>
                <a:lnTo>
                  <a:pt x="1992110" y="4177"/>
                </a:lnTo>
                <a:lnTo>
                  <a:pt x="1989539" y="3510"/>
                </a:lnTo>
                <a:cubicBezTo>
                  <a:pt x="1989062" y="1510"/>
                  <a:pt x="1989348" y="-14"/>
                  <a:pt x="1990301" y="272"/>
                </a:cubicBezTo>
                <a:close/>
              </a:path>
            </a:pathLst>
          </a:custGeom>
          <a:blipFill dpi="0"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a:blipFill>
          <a:ln w="9525" cap="flat">
            <a:noFill/>
            <a:prstDash val="solid"/>
            <a:miter/>
          </a:ln>
          <a:effectLst>
            <a:outerShdw blurRad="279400" dist="38100" dir="10800000" algn="r" rotWithShape="0">
              <a:schemeClr val="tx1">
                <a:lumMod val="95000"/>
                <a:lumOff val="5000"/>
                <a:alpha val="12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A45C9D16-CA81-4DAF-832C-FF6EB257019A}"/>
              </a:ext>
            </a:extLst>
          </p:cNvPr>
          <p:cNvSpPr/>
          <p:nvPr/>
        </p:nvSpPr>
        <p:spPr>
          <a:xfrm rot="20768974">
            <a:off x="-5848240" y="-991016"/>
            <a:ext cx="11794884" cy="3107008"/>
          </a:xfrm>
          <a:custGeom>
            <a:avLst/>
            <a:gdLst>
              <a:gd name="connsiteX0" fmla="*/ 1064281 w 2148797"/>
              <a:gd name="connsiteY0" fmla="*/ 553103 h 566036"/>
              <a:gd name="connsiteX1" fmla="*/ 1069615 w 2148797"/>
              <a:gd name="connsiteY1" fmla="*/ 554818 h 566036"/>
              <a:gd name="connsiteX2" fmla="*/ 1069424 w 2148797"/>
              <a:gd name="connsiteY2" fmla="*/ 554818 h 566036"/>
              <a:gd name="connsiteX3" fmla="*/ 1062852 w 2148797"/>
              <a:gd name="connsiteY3" fmla="*/ 558723 h 566036"/>
              <a:gd name="connsiteX4" fmla="*/ 1060947 w 2148797"/>
              <a:gd name="connsiteY4" fmla="*/ 561104 h 566036"/>
              <a:gd name="connsiteX5" fmla="*/ 1058947 w 2148797"/>
              <a:gd name="connsiteY5" fmla="*/ 561676 h 566036"/>
              <a:gd name="connsiteX6" fmla="*/ 1064281 w 2148797"/>
              <a:gd name="connsiteY6" fmla="*/ 553103 h 566036"/>
              <a:gd name="connsiteX7" fmla="*/ 1035706 w 2148797"/>
              <a:gd name="connsiteY7" fmla="*/ 553103 h 566036"/>
              <a:gd name="connsiteX8" fmla="*/ 1037991 w 2148797"/>
              <a:gd name="connsiteY8" fmla="*/ 554627 h 566036"/>
              <a:gd name="connsiteX9" fmla="*/ 1038277 w 2148797"/>
              <a:gd name="connsiteY9" fmla="*/ 555199 h 566036"/>
              <a:gd name="connsiteX10" fmla="*/ 1039230 w 2148797"/>
              <a:gd name="connsiteY10" fmla="*/ 557008 h 566036"/>
              <a:gd name="connsiteX11" fmla="*/ 1036086 w 2148797"/>
              <a:gd name="connsiteY11" fmla="*/ 556532 h 566036"/>
              <a:gd name="connsiteX12" fmla="*/ 1032467 w 2148797"/>
              <a:gd name="connsiteY12" fmla="*/ 559961 h 566036"/>
              <a:gd name="connsiteX13" fmla="*/ 1031800 w 2148797"/>
              <a:gd name="connsiteY13" fmla="*/ 560628 h 566036"/>
              <a:gd name="connsiteX14" fmla="*/ 1029991 w 2148797"/>
              <a:gd name="connsiteY14" fmla="*/ 560152 h 566036"/>
              <a:gd name="connsiteX15" fmla="*/ 1027609 w 2148797"/>
              <a:gd name="connsiteY15" fmla="*/ 556246 h 566036"/>
              <a:gd name="connsiteX16" fmla="*/ 1031705 w 2148797"/>
              <a:gd name="connsiteY16" fmla="*/ 554722 h 566036"/>
              <a:gd name="connsiteX17" fmla="*/ 1034182 w 2148797"/>
              <a:gd name="connsiteY17" fmla="*/ 554627 h 566036"/>
              <a:gd name="connsiteX18" fmla="*/ 1035134 w 2148797"/>
              <a:gd name="connsiteY18" fmla="*/ 553675 h 566036"/>
              <a:gd name="connsiteX19" fmla="*/ 969602 w 2148797"/>
              <a:gd name="connsiteY19" fmla="*/ 553103 h 566036"/>
              <a:gd name="connsiteX20" fmla="*/ 975507 w 2148797"/>
              <a:gd name="connsiteY20" fmla="*/ 558437 h 566036"/>
              <a:gd name="connsiteX21" fmla="*/ 978841 w 2148797"/>
              <a:gd name="connsiteY21" fmla="*/ 559199 h 566036"/>
              <a:gd name="connsiteX22" fmla="*/ 978174 w 2148797"/>
              <a:gd name="connsiteY22" fmla="*/ 556437 h 566036"/>
              <a:gd name="connsiteX23" fmla="*/ 979317 w 2148797"/>
              <a:gd name="connsiteY23" fmla="*/ 555199 h 566036"/>
              <a:gd name="connsiteX24" fmla="*/ 981699 w 2148797"/>
              <a:gd name="connsiteY24" fmla="*/ 555294 h 566036"/>
              <a:gd name="connsiteX25" fmla="*/ 984461 w 2148797"/>
              <a:gd name="connsiteY25" fmla="*/ 565295 h 566036"/>
              <a:gd name="connsiteX26" fmla="*/ 984556 w 2148797"/>
              <a:gd name="connsiteY26" fmla="*/ 565867 h 566036"/>
              <a:gd name="connsiteX27" fmla="*/ 975317 w 2148797"/>
              <a:gd name="connsiteY27" fmla="*/ 560247 h 566036"/>
              <a:gd name="connsiteX28" fmla="*/ 968459 w 2148797"/>
              <a:gd name="connsiteY28" fmla="*/ 561295 h 566036"/>
              <a:gd name="connsiteX29" fmla="*/ 960553 w 2148797"/>
              <a:gd name="connsiteY29" fmla="*/ 563581 h 566036"/>
              <a:gd name="connsiteX30" fmla="*/ 957791 w 2148797"/>
              <a:gd name="connsiteY30" fmla="*/ 565390 h 566036"/>
              <a:gd name="connsiteX31" fmla="*/ 951219 w 2148797"/>
              <a:gd name="connsiteY31" fmla="*/ 562819 h 566036"/>
              <a:gd name="connsiteX32" fmla="*/ 951981 w 2148797"/>
              <a:gd name="connsiteY32" fmla="*/ 561009 h 566036"/>
              <a:gd name="connsiteX33" fmla="*/ 956743 w 2148797"/>
              <a:gd name="connsiteY33" fmla="*/ 559961 h 566036"/>
              <a:gd name="connsiteX34" fmla="*/ 959410 w 2148797"/>
              <a:gd name="connsiteY34" fmla="*/ 560533 h 566036"/>
              <a:gd name="connsiteX35" fmla="*/ 963125 w 2148797"/>
              <a:gd name="connsiteY35" fmla="*/ 557770 h 566036"/>
              <a:gd name="connsiteX36" fmla="*/ 969602 w 2148797"/>
              <a:gd name="connsiteY36" fmla="*/ 553103 h 566036"/>
              <a:gd name="connsiteX37" fmla="*/ 1008571 w 2148797"/>
              <a:gd name="connsiteY37" fmla="*/ 551924 h 566036"/>
              <a:gd name="connsiteX38" fmla="*/ 1011035 w 2148797"/>
              <a:gd name="connsiteY38" fmla="*/ 552913 h 566036"/>
              <a:gd name="connsiteX39" fmla="*/ 1005416 w 2148797"/>
              <a:gd name="connsiteY39" fmla="*/ 554913 h 566036"/>
              <a:gd name="connsiteX40" fmla="*/ 1004273 w 2148797"/>
              <a:gd name="connsiteY40" fmla="*/ 555199 h 566036"/>
              <a:gd name="connsiteX41" fmla="*/ 1000558 w 2148797"/>
              <a:gd name="connsiteY41" fmla="*/ 558628 h 566036"/>
              <a:gd name="connsiteX42" fmla="*/ 996176 w 2148797"/>
              <a:gd name="connsiteY42" fmla="*/ 564628 h 566036"/>
              <a:gd name="connsiteX43" fmla="*/ 995891 w 2148797"/>
              <a:gd name="connsiteY43" fmla="*/ 559771 h 566036"/>
              <a:gd name="connsiteX44" fmla="*/ 1004082 w 2148797"/>
              <a:gd name="connsiteY44" fmla="*/ 552151 h 566036"/>
              <a:gd name="connsiteX45" fmla="*/ 1005035 w 2148797"/>
              <a:gd name="connsiteY45" fmla="*/ 553008 h 566036"/>
              <a:gd name="connsiteX46" fmla="*/ 1008571 w 2148797"/>
              <a:gd name="connsiteY46" fmla="*/ 551924 h 566036"/>
              <a:gd name="connsiteX47" fmla="*/ 1158197 w 2148797"/>
              <a:gd name="connsiteY47" fmla="*/ 550532 h 566036"/>
              <a:gd name="connsiteX48" fmla="*/ 1170579 w 2148797"/>
              <a:gd name="connsiteY48" fmla="*/ 551579 h 566036"/>
              <a:gd name="connsiteX49" fmla="*/ 1176866 w 2148797"/>
              <a:gd name="connsiteY49" fmla="*/ 553484 h 566036"/>
              <a:gd name="connsiteX50" fmla="*/ 1171437 w 2148797"/>
              <a:gd name="connsiteY50" fmla="*/ 557294 h 566036"/>
              <a:gd name="connsiteX51" fmla="*/ 1166389 w 2148797"/>
              <a:gd name="connsiteY51" fmla="*/ 556818 h 566036"/>
              <a:gd name="connsiteX52" fmla="*/ 1163436 w 2148797"/>
              <a:gd name="connsiteY52" fmla="*/ 554056 h 566036"/>
              <a:gd name="connsiteX53" fmla="*/ 1158387 w 2148797"/>
              <a:gd name="connsiteY53" fmla="*/ 550722 h 566036"/>
              <a:gd name="connsiteX54" fmla="*/ 1270496 w 2148797"/>
              <a:gd name="connsiteY54" fmla="*/ 549388 h 566036"/>
              <a:gd name="connsiteX55" fmla="*/ 1279640 w 2148797"/>
              <a:gd name="connsiteY55" fmla="*/ 551960 h 566036"/>
              <a:gd name="connsiteX56" fmla="*/ 1278212 w 2148797"/>
              <a:gd name="connsiteY56" fmla="*/ 552817 h 566036"/>
              <a:gd name="connsiteX57" fmla="*/ 1272211 w 2148797"/>
              <a:gd name="connsiteY57" fmla="*/ 555960 h 566036"/>
              <a:gd name="connsiteX58" fmla="*/ 1271163 w 2148797"/>
              <a:gd name="connsiteY58" fmla="*/ 557103 h 566036"/>
              <a:gd name="connsiteX59" fmla="*/ 1267448 w 2148797"/>
              <a:gd name="connsiteY59" fmla="*/ 556722 h 566036"/>
              <a:gd name="connsiteX60" fmla="*/ 1267258 w 2148797"/>
              <a:gd name="connsiteY60" fmla="*/ 554436 h 566036"/>
              <a:gd name="connsiteX61" fmla="*/ 1270306 w 2148797"/>
              <a:gd name="connsiteY61" fmla="*/ 551484 h 566036"/>
              <a:gd name="connsiteX62" fmla="*/ 1270496 w 2148797"/>
              <a:gd name="connsiteY62" fmla="*/ 549388 h 566036"/>
              <a:gd name="connsiteX63" fmla="*/ 1253447 w 2148797"/>
              <a:gd name="connsiteY63" fmla="*/ 549007 h 566036"/>
              <a:gd name="connsiteX64" fmla="*/ 1258114 w 2148797"/>
              <a:gd name="connsiteY64" fmla="*/ 550722 h 566036"/>
              <a:gd name="connsiteX65" fmla="*/ 1262972 w 2148797"/>
              <a:gd name="connsiteY65" fmla="*/ 554817 h 566036"/>
              <a:gd name="connsiteX66" fmla="*/ 1262686 w 2148797"/>
              <a:gd name="connsiteY66" fmla="*/ 554817 h 566036"/>
              <a:gd name="connsiteX67" fmla="*/ 1259162 w 2148797"/>
              <a:gd name="connsiteY67" fmla="*/ 554341 h 566036"/>
              <a:gd name="connsiteX68" fmla="*/ 1247542 w 2148797"/>
              <a:gd name="connsiteY68" fmla="*/ 554913 h 566036"/>
              <a:gd name="connsiteX69" fmla="*/ 1246303 w 2148797"/>
              <a:gd name="connsiteY69" fmla="*/ 555865 h 566036"/>
              <a:gd name="connsiteX70" fmla="*/ 1242017 w 2148797"/>
              <a:gd name="connsiteY70" fmla="*/ 559294 h 566036"/>
              <a:gd name="connsiteX71" fmla="*/ 1244684 w 2148797"/>
              <a:gd name="connsiteY71" fmla="*/ 552817 h 566036"/>
              <a:gd name="connsiteX72" fmla="*/ 1247542 w 2148797"/>
              <a:gd name="connsiteY72" fmla="*/ 552912 h 566036"/>
              <a:gd name="connsiteX73" fmla="*/ 1250304 w 2148797"/>
              <a:gd name="connsiteY73" fmla="*/ 553008 h 566036"/>
              <a:gd name="connsiteX74" fmla="*/ 1253447 w 2148797"/>
              <a:gd name="connsiteY74" fmla="*/ 549007 h 566036"/>
              <a:gd name="connsiteX75" fmla="*/ 1707980 w 2148797"/>
              <a:gd name="connsiteY75" fmla="*/ 547769 h 566036"/>
              <a:gd name="connsiteX76" fmla="*/ 1710266 w 2148797"/>
              <a:gd name="connsiteY76" fmla="*/ 554722 h 566036"/>
              <a:gd name="connsiteX77" fmla="*/ 1705027 w 2148797"/>
              <a:gd name="connsiteY77" fmla="*/ 556341 h 566036"/>
              <a:gd name="connsiteX78" fmla="*/ 1701598 w 2148797"/>
              <a:gd name="connsiteY78" fmla="*/ 553008 h 566036"/>
              <a:gd name="connsiteX79" fmla="*/ 1702646 w 2148797"/>
              <a:gd name="connsiteY79" fmla="*/ 553008 h 566036"/>
              <a:gd name="connsiteX80" fmla="*/ 1705408 w 2148797"/>
              <a:gd name="connsiteY80" fmla="*/ 553008 h 566036"/>
              <a:gd name="connsiteX81" fmla="*/ 1707980 w 2148797"/>
              <a:gd name="connsiteY81" fmla="*/ 547769 h 566036"/>
              <a:gd name="connsiteX82" fmla="*/ 1549770 w 2148797"/>
              <a:gd name="connsiteY82" fmla="*/ 547388 h 566036"/>
              <a:gd name="connsiteX83" fmla="*/ 1552436 w 2148797"/>
              <a:gd name="connsiteY83" fmla="*/ 548150 h 566036"/>
              <a:gd name="connsiteX84" fmla="*/ 1551389 w 2148797"/>
              <a:gd name="connsiteY84" fmla="*/ 554150 h 566036"/>
              <a:gd name="connsiteX85" fmla="*/ 1547769 w 2148797"/>
              <a:gd name="connsiteY85" fmla="*/ 554722 h 566036"/>
              <a:gd name="connsiteX86" fmla="*/ 1545483 w 2148797"/>
              <a:gd name="connsiteY86" fmla="*/ 555103 h 566036"/>
              <a:gd name="connsiteX87" fmla="*/ 1547769 w 2148797"/>
              <a:gd name="connsiteY87" fmla="*/ 553198 h 566036"/>
              <a:gd name="connsiteX88" fmla="*/ 1547578 w 2148797"/>
              <a:gd name="connsiteY88" fmla="*/ 548054 h 566036"/>
              <a:gd name="connsiteX89" fmla="*/ 1549770 w 2148797"/>
              <a:gd name="connsiteY89" fmla="*/ 547388 h 566036"/>
              <a:gd name="connsiteX90" fmla="*/ 1425373 w 2148797"/>
              <a:gd name="connsiteY90" fmla="*/ 545483 h 566036"/>
              <a:gd name="connsiteX91" fmla="*/ 1433278 w 2148797"/>
              <a:gd name="connsiteY91" fmla="*/ 550722 h 566036"/>
              <a:gd name="connsiteX92" fmla="*/ 1431469 w 2148797"/>
              <a:gd name="connsiteY92" fmla="*/ 557294 h 566036"/>
              <a:gd name="connsiteX93" fmla="*/ 1426230 w 2148797"/>
              <a:gd name="connsiteY93" fmla="*/ 556342 h 566036"/>
              <a:gd name="connsiteX94" fmla="*/ 1426802 w 2148797"/>
              <a:gd name="connsiteY94" fmla="*/ 555865 h 566036"/>
              <a:gd name="connsiteX95" fmla="*/ 1428135 w 2148797"/>
              <a:gd name="connsiteY95" fmla="*/ 554818 h 566036"/>
              <a:gd name="connsiteX96" fmla="*/ 1431183 w 2148797"/>
              <a:gd name="connsiteY96" fmla="*/ 550531 h 566036"/>
              <a:gd name="connsiteX97" fmla="*/ 1425373 w 2148797"/>
              <a:gd name="connsiteY97" fmla="*/ 545483 h 566036"/>
              <a:gd name="connsiteX98" fmla="*/ 1504431 w 2148797"/>
              <a:gd name="connsiteY98" fmla="*/ 544721 h 566036"/>
              <a:gd name="connsiteX99" fmla="*/ 1513479 w 2148797"/>
              <a:gd name="connsiteY99" fmla="*/ 548912 h 566036"/>
              <a:gd name="connsiteX100" fmla="*/ 1508812 w 2148797"/>
              <a:gd name="connsiteY100" fmla="*/ 549674 h 566036"/>
              <a:gd name="connsiteX101" fmla="*/ 1504907 w 2148797"/>
              <a:gd name="connsiteY101" fmla="*/ 550340 h 566036"/>
              <a:gd name="connsiteX102" fmla="*/ 1504431 w 2148797"/>
              <a:gd name="connsiteY102" fmla="*/ 544721 h 566036"/>
              <a:gd name="connsiteX103" fmla="*/ 1870381 w 2148797"/>
              <a:gd name="connsiteY103" fmla="*/ 543292 h 566036"/>
              <a:gd name="connsiteX104" fmla="*/ 1878287 w 2148797"/>
              <a:gd name="connsiteY104" fmla="*/ 544245 h 566036"/>
              <a:gd name="connsiteX105" fmla="*/ 1878763 w 2148797"/>
              <a:gd name="connsiteY105" fmla="*/ 552817 h 566036"/>
              <a:gd name="connsiteX106" fmla="*/ 1876286 w 2148797"/>
              <a:gd name="connsiteY106" fmla="*/ 548055 h 566036"/>
              <a:gd name="connsiteX107" fmla="*/ 1872477 w 2148797"/>
              <a:gd name="connsiteY107" fmla="*/ 545007 h 566036"/>
              <a:gd name="connsiteX108" fmla="*/ 1611777 w 2148797"/>
              <a:gd name="connsiteY108" fmla="*/ 542721 h 566036"/>
              <a:gd name="connsiteX109" fmla="*/ 1620064 w 2148797"/>
              <a:gd name="connsiteY109" fmla="*/ 545292 h 566036"/>
              <a:gd name="connsiteX110" fmla="*/ 1621683 w 2148797"/>
              <a:gd name="connsiteY110" fmla="*/ 550912 h 566036"/>
              <a:gd name="connsiteX111" fmla="*/ 1619778 w 2148797"/>
              <a:gd name="connsiteY111" fmla="*/ 551579 h 566036"/>
              <a:gd name="connsiteX112" fmla="*/ 1619016 w 2148797"/>
              <a:gd name="connsiteY112" fmla="*/ 551865 h 566036"/>
              <a:gd name="connsiteX113" fmla="*/ 1613682 w 2148797"/>
              <a:gd name="connsiteY113" fmla="*/ 545769 h 566036"/>
              <a:gd name="connsiteX114" fmla="*/ 1611777 w 2148797"/>
              <a:gd name="connsiteY114" fmla="*/ 542721 h 566036"/>
              <a:gd name="connsiteX115" fmla="*/ 1601966 w 2148797"/>
              <a:gd name="connsiteY115" fmla="*/ 542435 h 566036"/>
              <a:gd name="connsiteX116" fmla="*/ 1603395 w 2148797"/>
              <a:gd name="connsiteY116" fmla="*/ 542530 h 566036"/>
              <a:gd name="connsiteX117" fmla="*/ 1605395 w 2148797"/>
              <a:gd name="connsiteY117" fmla="*/ 542625 h 566036"/>
              <a:gd name="connsiteX118" fmla="*/ 1605299 w 2148797"/>
              <a:gd name="connsiteY118" fmla="*/ 544340 h 566036"/>
              <a:gd name="connsiteX119" fmla="*/ 1604728 w 2148797"/>
              <a:gd name="connsiteY119" fmla="*/ 545292 h 566036"/>
              <a:gd name="connsiteX120" fmla="*/ 1603014 w 2148797"/>
              <a:gd name="connsiteY120" fmla="*/ 548245 h 566036"/>
              <a:gd name="connsiteX121" fmla="*/ 1599013 w 2148797"/>
              <a:gd name="connsiteY121" fmla="*/ 553293 h 566036"/>
              <a:gd name="connsiteX122" fmla="*/ 1591869 w 2148797"/>
              <a:gd name="connsiteY122" fmla="*/ 547579 h 566036"/>
              <a:gd name="connsiteX123" fmla="*/ 1598918 w 2148797"/>
              <a:gd name="connsiteY123" fmla="*/ 547102 h 566036"/>
              <a:gd name="connsiteX124" fmla="*/ 1601966 w 2148797"/>
              <a:gd name="connsiteY124" fmla="*/ 542435 h 566036"/>
              <a:gd name="connsiteX125" fmla="*/ 815487 w 2148797"/>
              <a:gd name="connsiteY125" fmla="*/ 541387 h 566036"/>
              <a:gd name="connsiteX126" fmla="*/ 823679 w 2148797"/>
              <a:gd name="connsiteY126" fmla="*/ 544625 h 566036"/>
              <a:gd name="connsiteX127" fmla="*/ 825964 w 2148797"/>
              <a:gd name="connsiteY127" fmla="*/ 544435 h 566036"/>
              <a:gd name="connsiteX128" fmla="*/ 806438 w 2148797"/>
              <a:gd name="connsiteY128" fmla="*/ 546531 h 566036"/>
              <a:gd name="connsiteX129" fmla="*/ 809772 w 2148797"/>
              <a:gd name="connsiteY129" fmla="*/ 545387 h 566036"/>
              <a:gd name="connsiteX130" fmla="*/ 811772 w 2148797"/>
              <a:gd name="connsiteY130" fmla="*/ 543959 h 566036"/>
              <a:gd name="connsiteX131" fmla="*/ 1725792 w 2148797"/>
              <a:gd name="connsiteY131" fmla="*/ 541292 h 566036"/>
              <a:gd name="connsiteX132" fmla="*/ 1728268 w 2148797"/>
              <a:gd name="connsiteY132" fmla="*/ 544531 h 566036"/>
              <a:gd name="connsiteX133" fmla="*/ 1731221 w 2148797"/>
              <a:gd name="connsiteY133" fmla="*/ 544721 h 566036"/>
              <a:gd name="connsiteX134" fmla="*/ 1732936 w 2148797"/>
              <a:gd name="connsiteY134" fmla="*/ 544816 h 566036"/>
              <a:gd name="connsiteX135" fmla="*/ 1737793 w 2148797"/>
              <a:gd name="connsiteY135" fmla="*/ 545578 h 566036"/>
              <a:gd name="connsiteX136" fmla="*/ 1741032 w 2148797"/>
              <a:gd name="connsiteY136" fmla="*/ 546245 h 566036"/>
              <a:gd name="connsiteX137" fmla="*/ 1742175 w 2148797"/>
              <a:gd name="connsiteY137" fmla="*/ 546436 h 566036"/>
              <a:gd name="connsiteX138" fmla="*/ 1744651 w 2148797"/>
              <a:gd name="connsiteY138" fmla="*/ 546817 h 566036"/>
              <a:gd name="connsiteX139" fmla="*/ 1743127 w 2148797"/>
              <a:gd name="connsiteY139" fmla="*/ 548340 h 566036"/>
              <a:gd name="connsiteX140" fmla="*/ 1741508 w 2148797"/>
              <a:gd name="connsiteY140" fmla="*/ 548721 h 566036"/>
              <a:gd name="connsiteX141" fmla="*/ 1733222 w 2148797"/>
              <a:gd name="connsiteY141" fmla="*/ 548817 h 566036"/>
              <a:gd name="connsiteX142" fmla="*/ 1730459 w 2148797"/>
              <a:gd name="connsiteY142" fmla="*/ 550150 h 566036"/>
              <a:gd name="connsiteX143" fmla="*/ 1729125 w 2148797"/>
              <a:gd name="connsiteY143" fmla="*/ 551198 h 566036"/>
              <a:gd name="connsiteX144" fmla="*/ 1721220 w 2148797"/>
              <a:gd name="connsiteY144" fmla="*/ 543864 h 566036"/>
              <a:gd name="connsiteX145" fmla="*/ 1725125 w 2148797"/>
              <a:gd name="connsiteY145" fmla="*/ 541673 h 566036"/>
              <a:gd name="connsiteX146" fmla="*/ 1522338 w 2148797"/>
              <a:gd name="connsiteY146" fmla="*/ 541006 h 566036"/>
              <a:gd name="connsiteX147" fmla="*/ 1523862 w 2148797"/>
              <a:gd name="connsiteY147" fmla="*/ 541006 h 566036"/>
              <a:gd name="connsiteX148" fmla="*/ 1525576 w 2148797"/>
              <a:gd name="connsiteY148" fmla="*/ 541006 h 566036"/>
              <a:gd name="connsiteX149" fmla="*/ 1530244 w 2148797"/>
              <a:gd name="connsiteY149" fmla="*/ 544816 h 566036"/>
              <a:gd name="connsiteX150" fmla="*/ 1528243 w 2148797"/>
              <a:gd name="connsiteY150" fmla="*/ 550245 h 566036"/>
              <a:gd name="connsiteX151" fmla="*/ 1526433 w 2148797"/>
              <a:gd name="connsiteY151" fmla="*/ 550626 h 566036"/>
              <a:gd name="connsiteX152" fmla="*/ 1524148 w 2148797"/>
              <a:gd name="connsiteY152" fmla="*/ 551102 h 566036"/>
              <a:gd name="connsiteX153" fmla="*/ 1519099 w 2148797"/>
              <a:gd name="connsiteY153" fmla="*/ 549960 h 566036"/>
              <a:gd name="connsiteX154" fmla="*/ 1521195 w 2148797"/>
              <a:gd name="connsiteY154" fmla="*/ 548912 h 566036"/>
              <a:gd name="connsiteX155" fmla="*/ 1522338 w 2148797"/>
              <a:gd name="connsiteY155" fmla="*/ 548721 h 566036"/>
              <a:gd name="connsiteX156" fmla="*/ 1524243 w 2148797"/>
              <a:gd name="connsiteY156" fmla="*/ 548435 h 566036"/>
              <a:gd name="connsiteX157" fmla="*/ 1524148 w 2148797"/>
              <a:gd name="connsiteY157" fmla="*/ 544721 h 566036"/>
              <a:gd name="connsiteX158" fmla="*/ 1522338 w 2148797"/>
              <a:gd name="connsiteY158" fmla="*/ 544435 h 566036"/>
              <a:gd name="connsiteX159" fmla="*/ 1521576 w 2148797"/>
              <a:gd name="connsiteY159" fmla="*/ 544340 h 566036"/>
              <a:gd name="connsiteX160" fmla="*/ 1522338 w 2148797"/>
              <a:gd name="connsiteY160" fmla="*/ 541006 h 566036"/>
              <a:gd name="connsiteX161" fmla="*/ 1564438 w 2148797"/>
              <a:gd name="connsiteY161" fmla="*/ 540625 h 566036"/>
              <a:gd name="connsiteX162" fmla="*/ 1572058 w 2148797"/>
              <a:gd name="connsiteY162" fmla="*/ 544244 h 566036"/>
              <a:gd name="connsiteX163" fmla="*/ 1581202 w 2148797"/>
              <a:gd name="connsiteY163" fmla="*/ 548340 h 566036"/>
              <a:gd name="connsiteX164" fmla="*/ 1581488 w 2148797"/>
              <a:gd name="connsiteY164" fmla="*/ 549864 h 566036"/>
              <a:gd name="connsiteX165" fmla="*/ 1581678 w 2148797"/>
              <a:gd name="connsiteY165" fmla="*/ 550721 h 566036"/>
              <a:gd name="connsiteX166" fmla="*/ 1583964 w 2148797"/>
              <a:gd name="connsiteY166" fmla="*/ 552531 h 566036"/>
              <a:gd name="connsiteX167" fmla="*/ 1576154 w 2148797"/>
              <a:gd name="connsiteY167" fmla="*/ 550912 h 566036"/>
              <a:gd name="connsiteX168" fmla="*/ 1571582 w 2148797"/>
              <a:gd name="connsiteY168" fmla="*/ 549007 h 566036"/>
              <a:gd name="connsiteX169" fmla="*/ 1556342 w 2148797"/>
              <a:gd name="connsiteY169" fmla="*/ 544816 h 566036"/>
              <a:gd name="connsiteX170" fmla="*/ 1560152 w 2148797"/>
              <a:gd name="connsiteY170" fmla="*/ 541482 h 566036"/>
              <a:gd name="connsiteX171" fmla="*/ 1563962 w 2148797"/>
              <a:gd name="connsiteY171" fmla="*/ 540720 h 566036"/>
              <a:gd name="connsiteX172" fmla="*/ 1823803 w 2148797"/>
              <a:gd name="connsiteY172" fmla="*/ 540149 h 566036"/>
              <a:gd name="connsiteX173" fmla="*/ 1834186 w 2148797"/>
              <a:gd name="connsiteY173" fmla="*/ 543102 h 566036"/>
              <a:gd name="connsiteX174" fmla="*/ 1829899 w 2148797"/>
              <a:gd name="connsiteY174" fmla="*/ 550912 h 566036"/>
              <a:gd name="connsiteX175" fmla="*/ 1828756 w 2148797"/>
              <a:gd name="connsiteY175" fmla="*/ 549960 h 566036"/>
              <a:gd name="connsiteX176" fmla="*/ 1826090 w 2148797"/>
              <a:gd name="connsiteY176" fmla="*/ 545769 h 566036"/>
              <a:gd name="connsiteX177" fmla="*/ 1818184 w 2148797"/>
              <a:gd name="connsiteY177" fmla="*/ 543388 h 566036"/>
              <a:gd name="connsiteX178" fmla="*/ 1816755 w 2148797"/>
              <a:gd name="connsiteY178" fmla="*/ 543769 h 566036"/>
              <a:gd name="connsiteX179" fmla="*/ 1815516 w 2148797"/>
              <a:gd name="connsiteY179" fmla="*/ 540625 h 566036"/>
              <a:gd name="connsiteX180" fmla="*/ 1817517 w 2148797"/>
              <a:gd name="connsiteY180" fmla="*/ 540530 h 566036"/>
              <a:gd name="connsiteX181" fmla="*/ 1801801 w 2148797"/>
              <a:gd name="connsiteY181" fmla="*/ 536434 h 566036"/>
              <a:gd name="connsiteX182" fmla="*/ 1802468 w 2148797"/>
              <a:gd name="connsiteY182" fmla="*/ 537196 h 566036"/>
              <a:gd name="connsiteX183" fmla="*/ 1803897 w 2148797"/>
              <a:gd name="connsiteY183" fmla="*/ 538911 h 566036"/>
              <a:gd name="connsiteX184" fmla="*/ 1805325 w 2148797"/>
              <a:gd name="connsiteY184" fmla="*/ 542435 h 566036"/>
              <a:gd name="connsiteX185" fmla="*/ 1795515 w 2148797"/>
              <a:gd name="connsiteY185" fmla="*/ 547483 h 566036"/>
              <a:gd name="connsiteX186" fmla="*/ 1785990 w 2148797"/>
              <a:gd name="connsiteY186" fmla="*/ 542340 h 566036"/>
              <a:gd name="connsiteX187" fmla="*/ 1792371 w 2148797"/>
              <a:gd name="connsiteY187" fmla="*/ 543483 h 566036"/>
              <a:gd name="connsiteX188" fmla="*/ 1795896 w 2148797"/>
              <a:gd name="connsiteY188" fmla="*/ 542244 h 566036"/>
              <a:gd name="connsiteX189" fmla="*/ 1801801 w 2148797"/>
              <a:gd name="connsiteY189" fmla="*/ 536434 h 566036"/>
              <a:gd name="connsiteX190" fmla="*/ 1041230 w 2148797"/>
              <a:gd name="connsiteY190" fmla="*/ 536148 h 566036"/>
              <a:gd name="connsiteX191" fmla="*/ 1043992 w 2148797"/>
              <a:gd name="connsiteY191" fmla="*/ 536720 h 566036"/>
              <a:gd name="connsiteX192" fmla="*/ 1045326 w 2148797"/>
              <a:gd name="connsiteY192" fmla="*/ 537005 h 566036"/>
              <a:gd name="connsiteX193" fmla="*/ 1046564 w 2148797"/>
              <a:gd name="connsiteY193" fmla="*/ 541006 h 566036"/>
              <a:gd name="connsiteX194" fmla="*/ 1044183 w 2148797"/>
              <a:gd name="connsiteY194" fmla="*/ 544911 h 566036"/>
              <a:gd name="connsiteX195" fmla="*/ 1043897 w 2148797"/>
              <a:gd name="connsiteY195" fmla="*/ 544625 h 566036"/>
              <a:gd name="connsiteX196" fmla="*/ 1041897 w 2148797"/>
              <a:gd name="connsiteY196" fmla="*/ 541292 h 566036"/>
              <a:gd name="connsiteX197" fmla="*/ 1041230 w 2148797"/>
              <a:gd name="connsiteY197" fmla="*/ 540720 h 566036"/>
              <a:gd name="connsiteX198" fmla="*/ 1038563 w 2148797"/>
              <a:gd name="connsiteY198" fmla="*/ 541292 h 566036"/>
              <a:gd name="connsiteX199" fmla="*/ 1038563 w 2148797"/>
              <a:gd name="connsiteY199" fmla="*/ 543863 h 566036"/>
              <a:gd name="connsiteX200" fmla="*/ 1034467 w 2148797"/>
              <a:gd name="connsiteY200" fmla="*/ 539768 h 566036"/>
              <a:gd name="connsiteX201" fmla="*/ 1041230 w 2148797"/>
              <a:gd name="connsiteY201" fmla="*/ 536148 h 566036"/>
              <a:gd name="connsiteX202" fmla="*/ 78538 w 2148797"/>
              <a:gd name="connsiteY202" fmla="*/ 534244 h 566036"/>
              <a:gd name="connsiteX203" fmla="*/ 80634 w 2148797"/>
              <a:gd name="connsiteY203" fmla="*/ 535006 h 566036"/>
              <a:gd name="connsiteX204" fmla="*/ 83205 w 2148797"/>
              <a:gd name="connsiteY204" fmla="*/ 535959 h 566036"/>
              <a:gd name="connsiteX205" fmla="*/ 88730 w 2148797"/>
              <a:gd name="connsiteY205" fmla="*/ 536149 h 566036"/>
              <a:gd name="connsiteX206" fmla="*/ 88444 w 2148797"/>
              <a:gd name="connsiteY206" fmla="*/ 536530 h 566036"/>
              <a:gd name="connsiteX207" fmla="*/ 84634 w 2148797"/>
              <a:gd name="connsiteY207" fmla="*/ 540435 h 566036"/>
              <a:gd name="connsiteX208" fmla="*/ 84063 w 2148797"/>
              <a:gd name="connsiteY208" fmla="*/ 541292 h 566036"/>
              <a:gd name="connsiteX209" fmla="*/ 83110 w 2148797"/>
              <a:gd name="connsiteY209" fmla="*/ 544340 h 566036"/>
              <a:gd name="connsiteX210" fmla="*/ 76157 w 2148797"/>
              <a:gd name="connsiteY210" fmla="*/ 540816 h 566036"/>
              <a:gd name="connsiteX211" fmla="*/ 78538 w 2148797"/>
              <a:gd name="connsiteY211" fmla="*/ 534244 h 566036"/>
              <a:gd name="connsiteX212" fmla="*/ 1450995 w 2148797"/>
              <a:gd name="connsiteY212" fmla="*/ 526052 h 566036"/>
              <a:gd name="connsiteX213" fmla="*/ 1451758 w 2148797"/>
              <a:gd name="connsiteY213" fmla="*/ 528433 h 566036"/>
              <a:gd name="connsiteX214" fmla="*/ 1447090 w 2148797"/>
              <a:gd name="connsiteY214" fmla="*/ 533577 h 566036"/>
              <a:gd name="connsiteX215" fmla="*/ 1436613 w 2148797"/>
              <a:gd name="connsiteY215" fmla="*/ 528719 h 566036"/>
              <a:gd name="connsiteX216" fmla="*/ 1437660 w 2148797"/>
              <a:gd name="connsiteY216" fmla="*/ 528338 h 566036"/>
              <a:gd name="connsiteX217" fmla="*/ 1444518 w 2148797"/>
              <a:gd name="connsiteY217" fmla="*/ 530910 h 566036"/>
              <a:gd name="connsiteX218" fmla="*/ 1447662 w 2148797"/>
              <a:gd name="connsiteY218" fmla="*/ 531862 h 566036"/>
              <a:gd name="connsiteX219" fmla="*/ 1449471 w 2148797"/>
              <a:gd name="connsiteY219" fmla="*/ 529767 h 566036"/>
              <a:gd name="connsiteX220" fmla="*/ 1449757 w 2148797"/>
              <a:gd name="connsiteY220" fmla="*/ 528529 h 566036"/>
              <a:gd name="connsiteX221" fmla="*/ 1450995 w 2148797"/>
              <a:gd name="connsiteY221" fmla="*/ 526052 h 566036"/>
              <a:gd name="connsiteX222" fmla="*/ 1344697 w 2148797"/>
              <a:gd name="connsiteY222" fmla="*/ 525766 h 566036"/>
              <a:gd name="connsiteX223" fmla="*/ 1350793 w 2148797"/>
              <a:gd name="connsiteY223" fmla="*/ 530815 h 566036"/>
              <a:gd name="connsiteX224" fmla="*/ 1353079 w 2148797"/>
              <a:gd name="connsiteY224" fmla="*/ 532243 h 566036"/>
              <a:gd name="connsiteX225" fmla="*/ 1353269 w 2148797"/>
              <a:gd name="connsiteY225" fmla="*/ 540149 h 566036"/>
              <a:gd name="connsiteX226" fmla="*/ 1352603 w 2148797"/>
              <a:gd name="connsiteY226" fmla="*/ 540340 h 566036"/>
              <a:gd name="connsiteX227" fmla="*/ 1351936 w 2148797"/>
              <a:gd name="connsiteY227" fmla="*/ 540530 h 566036"/>
              <a:gd name="connsiteX228" fmla="*/ 1347078 w 2148797"/>
              <a:gd name="connsiteY228" fmla="*/ 536149 h 566036"/>
              <a:gd name="connsiteX229" fmla="*/ 1341839 w 2148797"/>
              <a:gd name="connsiteY229" fmla="*/ 526243 h 566036"/>
              <a:gd name="connsiteX230" fmla="*/ 1342411 w 2148797"/>
              <a:gd name="connsiteY230" fmla="*/ 525957 h 566036"/>
              <a:gd name="connsiteX231" fmla="*/ 1344697 w 2148797"/>
              <a:gd name="connsiteY231" fmla="*/ 525766 h 566036"/>
              <a:gd name="connsiteX232" fmla="*/ 945694 w 2148797"/>
              <a:gd name="connsiteY232" fmla="*/ 525385 h 566036"/>
              <a:gd name="connsiteX233" fmla="*/ 954743 w 2148797"/>
              <a:gd name="connsiteY233" fmla="*/ 527576 h 566036"/>
              <a:gd name="connsiteX234" fmla="*/ 957124 w 2148797"/>
              <a:gd name="connsiteY234" fmla="*/ 529195 h 566036"/>
              <a:gd name="connsiteX235" fmla="*/ 955695 w 2148797"/>
              <a:gd name="connsiteY235" fmla="*/ 539292 h 566036"/>
              <a:gd name="connsiteX236" fmla="*/ 949408 w 2148797"/>
              <a:gd name="connsiteY236" fmla="*/ 531957 h 566036"/>
              <a:gd name="connsiteX237" fmla="*/ 945694 w 2148797"/>
              <a:gd name="connsiteY237" fmla="*/ 525385 h 566036"/>
              <a:gd name="connsiteX238" fmla="*/ 721285 w 2148797"/>
              <a:gd name="connsiteY238" fmla="*/ 525290 h 566036"/>
              <a:gd name="connsiteX239" fmla="*/ 727667 w 2148797"/>
              <a:gd name="connsiteY239" fmla="*/ 528148 h 566036"/>
              <a:gd name="connsiteX240" fmla="*/ 728905 w 2148797"/>
              <a:gd name="connsiteY240" fmla="*/ 530815 h 566036"/>
              <a:gd name="connsiteX241" fmla="*/ 722714 w 2148797"/>
              <a:gd name="connsiteY241" fmla="*/ 531481 h 566036"/>
              <a:gd name="connsiteX242" fmla="*/ 722809 w 2148797"/>
              <a:gd name="connsiteY242" fmla="*/ 531672 h 566036"/>
              <a:gd name="connsiteX243" fmla="*/ 723666 w 2148797"/>
              <a:gd name="connsiteY243" fmla="*/ 533482 h 566036"/>
              <a:gd name="connsiteX244" fmla="*/ 722333 w 2148797"/>
              <a:gd name="connsiteY244" fmla="*/ 537673 h 566036"/>
              <a:gd name="connsiteX245" fmla="*/ 719761 w 2148797"/>
              <a:gd name="connsiteY245" fmla="*/ 537006 h 566036"/>
              <a:gd name="connsiteX246" fmla="*/ 717856 w 2148797"/>
              <a:gd name="connsiteY246" fmla="*/ 528719 h 566036"/>
              <a:gd name="connsiteX247" fmla="*/ 719285 w 2148797"/>
              <a:gd name="connsiteY247" fmla="*/ 527290 h 566036"/>
              <a:gd name="connsiteX248" fmla="*/ 1817613 w 2148797"/>
              <a:gd name="connsiteY248" fmla="*/ 523766 h 566036"/>
              <a:gd name="connsiteX249" fmla="*/ 1824281 w 2148797"/>
              <a:gd name="connsiteY249" fmla="*/ 529672 h 566036"/>
              <a:gd name="connsiteX250" fmla="*/ 1818185 w 2148797"/>
              <a:gd name="connsiteY250" fmla="*/ 531386 h 566036"/>
              <a:gd name="connsiteX251" fmla="*/ 1818089 w 2148797"/>
              <a:gd name="connsiteY251" fmla="*/ 530148 h 566036"/>
              <a:gd name="connsiteX252" fmla="*/ 1817804 w 2148797"/>
              <a:gd name="connsiteY252" fmla="*/ 524814 h 566036"/>
              <a:gd name="connsiteX253" fmla="*/ 1813422 w 2148797"/>
              <a:gd name="connsiteY253" fmla="*/ 524528 h 566036"/>
              <a:gd name="connsiteX254" fmla="*/ 1817613 w 2148797"/>
              <a:gd name="connsiteY254" fmla="*/ 523766 h 566036"/>
              <a:gd name="connsiteX255" fmla="*/ 1245446 w 2148797"/>
              <a:gd name="connsiteY255" fmla="*/ 523195 h 566036"/>
              <a:gd name="connsiteX256" fmla="*/ 1241255 w 2148797"/>
              <a:gd name="connsiteY256" fmla="*/ 526433 h 566036"/>
              <a:gd name="connsiteX257" fmla="*/ 1240779 w 2148797"/>
              <a:gd name="connsiteY257" fmla="*/ 527290 h 566036"/>
              <a:gd name="connsiteX258" fmla="*/ 1244970 w 2148797"/>
              <a:gd name="connsiteY258" fmla="*/ 533482 h 566036"/>
              <a:gd name="connsiteX259" fmla="*/ 1230110 w 2148797"/>
              <a:gd name="connsiteY259" fmla="*/ 539006 h 566036"/>
              <a:gd name="connsiteX260" fmla="*/ 1227634 w 2148797"/>
              <a:gd name="connsiteY260" fmla="*/ 538339 h 566036"/>
              <a:gd name="connsiteX261" fmla="*/ 1227824 w 2148797"/>
              <a:gd name="connsiteY261" fmla="*/ 538149 h 566036"/>
              <a:gd name="connsiteX262" fmla="*/ 1229634 w 2148797"/>
              <a:gd name="connsiteY262" fmla="*/ 536339 h 566036"/>
              <a:gd name="connsiteX263" fmla="*/ 1240969 w 2148797"/>
              <a:gd name="connsiteY263" fmla="*/ 532053 h 566036"/>
              <a:gd name="connsiteX264" fmla="*/ 1236873 w 2148797"/>
              <a:gd name="connsiteY264" fmla="*/ 527576 h 566036"/>
              <a:gd name="connsiteX265" fmla="*/ 1235921 w 2148797"/>
              <a:gd name="connsiteY265" fmla="*/ 526624 h 566036"/>
              <a:gd name="connsiteX266" fmla="*/ 1245446 w 2148797"/>
              <a:gd name="connsiteY266" fmla="*/ 523195 h 566036"/>
              <a:gd name="connsiteX267" fmla="*/ 1220668 w 2148797"/>
              <a:gd name="connsiteY267" fmla="*/ 522989 h 566036"/>
              <a:gd name="connsiteX268" fmla="*/ 1219538 w 2148797"/>
              <a:gd name="connsiteY268" fmla="*/ 525671 h 566036"/>
              <a:gd name="connsiteX269" fmla="*/ 1218014 w 2148797"/>
              <a:gd name="connsiteY269" fmla="*/ 526052 h 566036"/>
              <a:gd name="connsiteX270" fmla="*/ 1217156 w 2148797"/>
              <a:gd name="connsiteY270" fmla="*/ 526338 h 566036"/>
              <a:gd name="connsiteX271" fmla="*/ 1215347 w 2148797"/>
              <a:gd name="connsiteY271" fmla="*/ 523956 h 566036"/>
              <a:gd name="connsiteX272" fmla="*/ 1215728 w 2148797"/>
              <a:gd name="connsiteY272" fmla="*/ 523861 h 566036"/>
              <a:gd name="connsiteX273" fmla="*/ 847110 w 2148797"/>
              <a:gd name="connsiteY273" fmla="*/ 522814 h 566036"/>
              <a:gd name="connsiteX274" fmla="*/ 852825 w 2148797"/>
              <a:gd name="connsiteY274" fmla="*/ 527671 h 566036"/>
              <a:gd name="connsiteX275" fmla="*/ 854349 w 2148797"/>
              <a:gd name="connsiteY275" fmla="*/ 526528 h 566036"/>
              <a:gd name="connsiteX276" fmla="*/ 859207 w 2148797"/>
              <a:gd name="connsiteY276" fmla="*/ 527195 h 566036"/>
              <a:gd name="connsiteX277" fmla="*/ 860636 w 2148797"/>
              <a:gd name="connsiteY277" fmla="*/ 529195 h 566036"/>
              <a:gd name="connsiteX278" fmla="*/ 863874 w 2148797"/>
              <a:gd name="connsiteY278" fmla="*/ 533767 h 566036"/>
              <a:gd name="connsiteX279" fmla="*/ 861969 w 2148797"/>
              <a:gd name="connsiteY279" fmla="*/ 534815 h 566036"/>
              <a:gd name="connsiteX280" fmla="*/ 861016 w 2148797"/>
              <a:gd name="connsiteY280" fmla="*/ 534625 h 566036"/>
              <a:gd name="connsiteX281" fmla="*/ 857588 w 2148797"/>
              <a:gd name="connsiteY281" fmla="*/ 534339 h 566036"/>
              <a:gd name="connsiteX282" fmla="*/ 856349 w 2148797"/>
              <a:gd name="connsiteY282" fmla="*/ 534434 h 566036"/>
              <a:gd name="connsiteX283" fmla="*/ 855683 w 2148797"/>
              <a:gd name="connsiteY283" fmla="*/ 531767 h 566036"/>
              <a:gd name="connsiteX284" fmla="*/ 852444 w 2148797"/>
              <a:gd name="connsiteY284" fmla="*/ 530719 h 566036"/>
              <a:gd name="connsiteX285" fmla="*/ 844062 w 2148797"/>
              <a:gd name="connsiteY285" fmla="*/ 529576 h 566036"/>
              <a:gd name="connsiteX286" fmla="*/ 847110 w 2148797"/>
              <a:gd name="connsiteY286" fmla="*/ 522814 h 566036"/>
              <a:gd name="connsiteX287" fmla="*/ 1221486 w 2148797"/>
              <a:gd name="connsiteY287" fmla="*/ 521051 h 566036"/>
              <a:gd name="connsiteX288" fmla="*/ 1222205 w 2148797"/>
              <a:gd name="connsiteY288" fmla="*/ 522718 h 566036"/>
              <a:gd name="connsiteX289" fmla="*/ 1220668 w 2148797"/>
              <a:gd name="connsiteY289" fmla="*/ 522989 h 566036"/>
              <a:gd name="connsiteX290" fmla="*/ 1011607 w 2148797"/>
              <a:gd name="connsiteY290" fmla="*/ 519575 h 566036"/>
              <a:gd name="connsiteX291" fmla="*/ 1016083 w 2148797"/>
              <a:gd name="connsiteY291" fmla="*/ 520242 h 566036"/>
              <a:gd name="connsiteX292" fmla="*/ 1007035 w 2148797"/>
              <a:gd name="connsiteY292" fmla="*/ 529671 h 566036"/>
              <a:gd name="connsiteX293" fmla="*/ 1004368 w 2148797"/>
              <a:gd name="connsiteY293" fmla="*/ 528814 h 566036"/>
              <a:gd name="connsiteX294" fmla="*/ 1011607 w 2148797"/>
              <a:gd name="connsiteY294" fmla="*/ 519575 h 566036"/>
              <a:gd name="connsiteX295" fmla="*/ 1668641 w 2148797"/>
              <a:gd name="connsiteY295" fmla="*/ 519479 h 566036"/>
              <a:gd name="connsiteX296" fmla="*/ 1671309 w 2148797"/>
              <a:gd name="connsiteY296" fmla="*/ 522051 h 566036"/>
              <a:gd name="connsiteX297" fmla="*/ 1668165 w 2148797"/>
              <a:gd name="connsiteY297" fmla="*/ 527766 h 566036"/>
              <a:gd name="connsiteX298" fmla="*/ 1664926 w 2148797"/>
              <a:gd name="connsiteY298" fmla="*/ 527290 h 566036"/>
              <a:gd name="connsiteX299" fmla="*/ 1656164 w 2148797"/>
              <a:gd name="connsiteY299" fmla="*/ 532624 h 566036"/>
              <a:gd name="connsiteX300" fmla="*/ 1652068 w 2148797"/>
              <a:gd name="connsiteY300" fmla="*/ 530909 h 566036"/>
              <a:gd name="connsiteX301" fmla="*/ 1650163 w 2148797"/>
              <a:gd name="connsiteY301" fmla="*/ 527766 h 566036"/>
              <a:gd name="connsiteX302" fmla="*/ 1660450 w 2148797"/>
              <a:gd name="connsiteY302" fmla="*/ 528909 h 566036"/>
              <a:gd name="connsiteX303" fmla="*/ 1663403 w 2148797"/>
              <a:gd name="connsiteY303" fmla="*/ 526909 h 566036"/>
              <a:gd name="connsiteX304" fmla="*/ 1666069 w 2148797"/>
              <a:gd name="connsiteY304" fmla="*/ 521480 h 566036"/>
              <a:gd name="connsiteX305" fmla="*/ 1668641 w 2148797"/>
              <a:gd name="connsiteY305" fmla="*/ 519479 h 566036"/>
              <a:gd name="connsiteX306" fmla="*/ 154643 w 2148797"/>
              <a:gd name="connsiteY306" fmla="*/ 519289 h 566036"/>
              <a:gd name="connsiteX307" fmla="*/ 151785 w 2148797"/>
              <a:gd name="connsiteY307" fmla="*/ 519384 h 566036"/>
              <a:gd name="connsiteX308" fmla="*/ 148070 w 2148797"/>
              <a:gd name="connsiteY308" fmla="*/ 519575 h 566036"/>
              <a:gd name="connsiteX309" fmla="*/ 147880 w 2148797"/>
              <a:gd name="connsiteY309" fmla="*/ 527576 h 566036"/>
              <a:gd name="connsiteX310" fmla="*/ 149880 w 2148797"/>
              <a:gd name="connsiteY310" fmla="*/ 528623 h 566036"/>
              <a:gd name="connsiteX311" fmla="*/ 156929 w 2148797"/>
              <a:gd name="connsiteY311" fmla="*/ 520432 h 566036"/>
              <a:gd name="connsiteX312" fmla="*/ 154643 w 2148797"/>
              <a:gd name="connsiteY312" fmla="*/ 519289 h 566036"/>
              <a:gd name="connsiteX313" fmla="*/ 1633875 w 2148797"/>
              <a:gd name="connsiteY313" fmla="*/ 518147 h 566036"/>
              <a:gd name="connsiteX314" fmla="*/ 1635684 w 2148797"/>
              <a:gd name="connsiteY314" fmla="*/ 521766 h 566036"/>
              <a:gd name="connsiteX315" fmla="*/ 1633970 w 2148797"/>
              <a:gd name="connsiteY315" fmla="*/ 523385 h 566036"/>
              <a:gd name="connsiteX316" fmla="*/ 1630350 w 2148797"/>
              <a:gd name="connsiteY316" fmla="*/ 526910 h 566036"/>
              <a:gd name="connsiteX317" fmla="*/ 1629779 w 2148797"/>
              <a:gd name="connsiteY317" fmla="*/ 529862 h 566036"/>
              <a:gd name="connsiteX318" fmla="*/ 1626160 w 2148797"/>
              <a:gd name="connsiteY318" fmla="*/ 528434 h 566036"/>
              <a:gd name="connsiteX319" fmla="*/ 1624827 w 2148797"/>
              <a:gd name="connsiteY319" fmla="*/ 534244 h 566036"/>
              <a:gd name="connsiteX320" fmla="*/ 1621397 w 2148797"/>
              <a:gd name="connsiteY320" fmla="*/ 534053 h 566036"/>
              <a:gd name="connsiteX321" fmla="*/ 1618445 w 2148797"/>
              <a:gd name="connsiteY321" fmla="*/ 533862 h 566036"/>
              <a:gd name="connsiteX322" fmla="*/ 1613682 w 2148797"/>
              <a:gd name="connsiteY322" fmla="*/ 530814 h 566036"/>
              <a:gd name="connsiteX323" fmla="*/ 1607205 w 2148797"/>
              <a:gd name="connsiteY323" fmla="*/ 530052 h 566036"/>
              <a:gd name="connsiteX324" fmla="*/ 1611301 w 2148797"/>
              <a:gd name="connsiteY324" fmla="*/ 523004 h 566036"/>
              <a:gd name="connsiteX325" fmla="*/ 1612920 w 2148797"/>
              <a:gd name="connsiteY325" fmla="*/ 523575 h 566036"/>
              <a:gd name="connsiteX326" fmla="*/ 1616445 w 2148797"/>
              <a:gd name="connsiteY326" fmla="*/ 524909 h 566036"/>
              <a:gd name="connsiteX327" fmla="*/ 1624376 w 2148797"/>
              <a:gd name="connsiteY327" fmla="*/ 526892 h 566036"/>
              <a:gd name="connsiteX328" fmla="*/ 1623493 w 2148797"/>
              <a:gd name="connsiteY328" fmla="*/ 524243 h 566036"/>
              <a:gd name="connsiteX329" fmla="*/ 1624255 w 2148797"/>
              <a:gd name="connsiteY329" fmla="*/ 523671 h 566036"/>
              <a:gd name="connsiteX330" fmla="*/ 1625207 w 2148797"/>
              <a:gd name="connsiteY330" fmla="*/ 522909 h 566036"/>
              <a:gd name="connsiteX331" fmla="*/ 1630446 w 2148797"/>
              <a:gd name="connsiteY331" fmla="*/ 519480 h 566036"/>
              <a:gd name="connsiteX332" fmla="*/ 1632160 w 2148797"/>
              <a:gd name="connsiteY332" fmla="*/ 518813 h 566036"/>
              <a:gd name="connsiteX333" fmla="*/ 1167246 w 2148797"/>
              <a:gd name="connsiteY333" fmla="*/ 517194 h 566036"/>
              <a:gd name="connsiteX334" fmla="*/ 1169246 w 2148797"/>
              <a:gd name="connsiteY334" fmla="*/ 517289 h 566036"/>
              <a:gd name="connsiteX335" fmla="*/ 1171627 w 2148797"/>
              <a:gd name="connsiteY335" fmla="*/ 519765 h 566036"/>
              <a:gd name="connsiteX336" fmla="*/ 1163340 w 2148797"/>
              <a:gd name="connsiteY336" fmla="*/ 523956 h 566036"/>
              <a:gd name="connsiteX337" fmla="*/ 1163435 w 2148797"/>
              <a:gd name="connsiteY337" fmla="*/ 522051 h 566036"/>
              <a:gd name="connsiteX338" fmla="*/ 1167246 w 2148797"/>
              <a:gd name="connsiteY338" fmla="*/ 517194 h 566036"/>
              <a:gd name="connsiteX339" fmla="*/ 1148767 w 2148797"/>
              <a:gd name="connsiteY339" fmla="*/ 515194 h 566036"/>
              <a:gd name="connsiteX340" fmla="*/ 1148957 w 2148797"/>
              <a:gd name="connsiteY340" fmla="*/ 519099 h 566036"/>
              <a:gd name="connsiteX341" fmla="*/ 1147910 w 2148797"/>
              <a:gd name="connsiteY341" fmla="*/ 519290 h 566036"/>
              <a:gd name="connsiteX342" fmla="*/ 1145814 w 2148797"/>
              <a:gd name="connsiteY342" fmla="*/ 519671 h 566036"/>
              <a:gd name="connsiteX343" fmla="*/ 1140289 w 2148797"/>
              <a:gd name="connsiteY343" fmla="*/ 522338 h 566036"/>
              <a:gd name="connsiteX344" fmla="*/ 1137051 w 2148797"/>
              <a:gd name="connsiteY344" fmla="*/ 524909 h 566036"/>
              <a:gd name="connsiteX345" fmla="*/ 1143718 w 2148797"/>
              <a:gd name="connsiteY345" fmla="*/ 515861 h 566036"/>
              <a:gd name="connsiteX346" fmla="*/ 1148005 w 2148797"/>
              <a:gd name="connsiteY346" fmla="*/ 515289 h 566036"/>
              <a:gd name="connsiteX347" fmla="*/ 1886859 w 2148797"/>
              <a:gd name="connsiteY347" fmla="*/ 515003 h 566036"/>
              <a:gd name="connsiteX348" fmla="*/ 1890002 w 2148797"/>
              <a:gd name="connsiteY348" fmla="*/ 518146 h 566036"/>
              <a:gd name="connsiteX349" fmla="*/ 1883906 w 2148797"/>
              <a:gd name="connsiteY349" fmla="*/ 521480 h 566036"/>
              <a:gd name="connsiteX350" fmla="*/ 1888478 w 2148797"/>
              <a:gd name="connsiteY350" fmla="*/ 524338 h 566036"/>
              <a:gd name="connsiteX351" fmla="*/ 1874572 w 2148797"/>
              <a:gd name="connsiteY351" fmla="*/ 521956 h 566036"/>
              <a:gd name="connsiteX352" fmla="*/ 1870095 w 2148797"/>
              <a:gd name="connsiteY352" fmla="*/ 523957 h 566036"/>
              <a:gd name="connsiteX353" fmla="*/ 1869047 w 2148797"/>
              <a:gd name="connsiteY353" fmla="*/ 530243 h 566036"/>
              <a:gd name="connsiteX354" fmla="*/ 1867999 w 2148797"/>
              <a:gd name="connsiteY354" fmla="*/ 529767 h 566036"/>
              <a:gd name="connsiteX355" fmla="*/ 1865428 w 2148797"/>
              <a:gd name="connsiteY355" fmla="*/ 528719 h 566036"/>
              <a:gd name="connsiteX356" fmla="*/ 1861903 w 2148797"/>
              <a:gd name="connsiteY356" fmla="*/ 525385 h 566036"/>
              <a:gd name="connsiteX357" fmla="*/ 1864475 w 2148797"/>
              <a:gd name="connsiteY357" fmla="*/ 523576 h 566036"/>
              <a:gd name="connsiteX358" fmla="*/ 1876191 w 2148797"/>
              <a:gd name="connsiteY358" fmla="*/ 519480 h 566036"/>
              <a:gd name="connsiteX359" fmla="*/ 1884192 w 2148797"/>
              <a:gd name="connsiteY359" fmla="*/ 517384 h 566036"/>
              <a:gd name="connsiteX360" fmla="*/ 934073 w 2148797"/>
              <a:gd name="connsiteY360" fmla="*/ 514526 h 566036"/>
              <a:gd name="connsiteX361" fmla="*/ 933026 w 2148797"/>
              <a:gd name="connsiteY361" fmla="*/ 520337 h 566036"/>
              <a:gd name="connsiteX362" fmla="*/ 930358 w 2148797"/>
              <a:gd name="connsiteY362" fmla="*/ 520908 h 566036"/>
              <a:gd name="connsiteX363" fmla="*/ 927120 w 2148797"/>
              <a:gd name="connsiteY363" fmla="*/ 521575 h 566036"/>
              <a:gd name="connsiteX364" fmla="*/ 919405 w 2148797"/>
              <a:gd name="connsiteY364" fmla="*/ 515955 h 566036"/>
              <a:gd name="connsiteX365" fmla="*/ 927215 w 2148797"/>
              <a:gd name="connsiteY365" fmla="*/ 516717 h 566036"/>
              <a:gd name="connsiteX366" fmla="*/ 928644 w 2148797"/>
              <a:gd name="connsiteY366" fmla="*/ 516431 h 566036"/>
              <a:gd name="connsiteX367" fmla="*/ 933026 w 2148797"/>
              <a:gd name="connsiteY367" fmla="*/ 515003 h 566036"/>
              <a:gd name="connsiteX368" fmla="*/ 1291832 w 2148797"/>
              <a:gd name="connsiteY368" fmla="*/ 513765 h 566036"/>
              <a:gd name="connsiteX369" fmla="*/ 1297255 w 2148797"/>
              <a:gd name="connsiteY369" fmla="*/ 517094 h 566036"/>
              <a:gd name="connsiteX370" fmla="*/ 1296881 w 2148797"/>
              <a:gd name="connsiteY370" fmla="*/ 517575 h 566036"/>
              <a:gd name="connsiteX371" fmla="*/ 1296214 w 2148797"/>
              <a:gd name="connsiteY371" fmla="*/ 517098 h 566036"/>
              <a:gd name="connsiteX372" fmla="*/ 1346982 w 2148797"/>
              <a:gd name="connsiteY372" fmla="*/ 513098 h 566036"/>
              <a:gd name="connsiteX373" fmla="*/ 1348792 w 2148797"/>
              <a:gd name="connsiteY373" fmla="*/ 513098 h 566036"/>
              <a:gd name="connsiteX374" fmla="*/ 1351459 w 2148797"/>
              <a:gd name="connsiteY374" fmla="*/ 514431 h 566036"/>
              <a:gd name="connsiteX375" fmla="*/ 1350411 w 2148797"/>
              <a:gd name="connsiteY375" fmla="*/ 517003 h 566036"/>
              <a:gd name="connsiteX376" fmla="*/ 1348887 w 2148797"/>
              <a:gd name="connsiteY376" fmla="*/ 517956 h 566036"/>
              <a:gd name="connsiteX377" fmla="*/ 1340124 w 2148797"/>
              <a:gd name="connsiteY377" fmla="*/ 521004 h 566036"/>
              <a:gd name="connsiteX378" fmla="*/ 1336980 w 2148797"/>
              <a:gd name="connsiteY378" fmla="*/ 521099 h 566036"/>
              <a:gd name="connsiteX379" fmla="*/ 1332123 w 2148797"/>
              <a:gd name="connsiteY379" fmla="*/ 515289 h 566036"/>
              <a:gd name="connsiteX380" fmla="*/ 1337076 w 2148797"/>
              <a:gd name="connsiteY380" fmla="*/ 514717 h 566036"/>
              <a:gd name="connsiteX381" fmla="*/ 1338124 w 2148797"/>
              <a:gd name="connsiteY381" fmla="*/ 515670 h 566036"/>
              <a:gd name="connsiteX382" fmla="*/ 1340410 w 2148797"/>
              <a:gd name="connsiteY382" fmla="*/ 517765 h 566036"/>
              <a:gd name="connsiteX383" fmla="*/ 1346982 w 2148797"/>
              <a:gd name="connsiteY383" fmla="*/ 513098 h 566036"/>
              <a:gd name="connsiteX384" fmla="*/ 1546177 w 2148797"/>
              <a:gd name="connsiteY384" fmla="*/ 512735 h 566036"/>
              <a:gd name="connsiteX385" fmla="*/ 1548339 w 2148797"/>
              <a:gd name="connsiteY385" fmla="*/ 513001 h 566036"/>
              <a:gd name="connsiteX386" fmla="*/ 1548491 w 2148797"/>
              <a:gd name="connsiteY386" fmla="*/ 514757 h 566036"/>
              <a:gd name="connsiteX387" fmla="*/ 37009 w 2148797"/>
              <a:gd name="connsiteY387" fmla="*/ 511764 h 566036"/>
              <a:gd name="connsiteX388" fmla="*/ 30532 w 2148797"/>
              <a:gd name="connsiteY388" fmla="*/ 519098 h 566036"/>
              <a:gd name="connsiteX389" fmla="*/ 30437 w 2148797"/>
              <a:gd name="connsiteY389" fmla="*/ 530433 h 566036"/>
              <a:gd name="connsiteX390" fmla="*/ 34628 w 2148797"/>
              <a:gd name="connsiteY390" fmla="*/ 529100 h 566036"/>
              <a:gd name="connsiteX391" fmla="*/ 34342 w 2148797"/>
              <a:gd name="connsiteY391" fmla="*/ 528814 h 566036"/>
              <a:gd name="connsiteX392" fmla="*/ 36437 w 2148797"/>
              <a:gd name="connsiteY392" fmla="*/ 518813 h 566036"/>
              <a:gd name="connsiteX393" fmla="*/ 39199 w 2148797"/>
              <a:gd name="connsiteY393" fmla="*/ 516908 h 566036"/>
              <a:gd name="connsiteX394" fmla="*/ 37009 w 2148797"/>
              <a:gd name="connsiteY394" fmla="*/ 511764 h 566036"/>
              <a:gd name="connsiteX395" fmla="*/ 279325 w 2148797"/>
              <a:gd name="connsiteY395" fmla="*/ 509192 h 566036"/>
              <a:gd name="connsiteX396" fmla="*/ 283992 w 2148797"/>
              <a:gd name="connsiteY396" fmla="*/ 509478 h 566036"/>
              <a:gd name="connsiteX397" fmla="*/ 294279 w 2148797"/>
              <a:gd name="connsiteY397" fmla="*/ 515479 h 566036"/>
              <a:gd name="connsiteX398" fmla="*/ 292088 w 2148797"/>
              <a:gd name="connsiteY398" fmla="*/ 518051 h 566036"/>
              <a:gd name="connsiteX399" fmla="*/ 287421 w 2148797"/>
              <a:gd name="connsiteY399" fmla="*/ 512907 h 566036"/>
              <a:gd name="connsiteX400" fmla="*/ 279325 w 2148797"/>
              <a:gd name="connsiteY400" fmla="*/ 509192 h 566036"/>
              <a:gd name="connsiteX401" fmla="*/ 1516432 w 2148797"/>
              <a:gd name="connsiteY401" fmla="*/ 507383 h 566036"/>
              <a:gd name="connsiteX402" fmla="*/ 1513765 w 2148797"/>
              <a:gd name="connsiteY402" fmla="*/ 507859 h 566036"/>
              <a:gd name="connsiteX403" fmla="*/ 1513575 w 2148797"/>
              <a:gd name="connsiteY403" fmla="*/ 515098 h 566036"/>
              <a:gd name="connsiteX404" fmla="*/ 1521099 w 2148797"/>
              <a:gd name="connsiteY404" fmla="*/ 517003 h 566036"/>
              <a:gd name="connsiteX405" fmla="*/ 1522433 w 2148797"/>
              <a:gd name="connsiteY405" fmla="*/ 511002 h 566036"/>
              <a:gd name="connsiteX406" fmla="*/ 1521671 w 2148797"/>
              <a:gd name="connsiteY406" fmla="*/ 511098 h 566036"/>
              <a:gd name="connsiteX407" fmla="*/ 1520051 w 2148797"/>
              <a:gd name="connsiteY407" fmla="*/ 511288 h 566036"/>
              <a:gd name="connsiteX408" fmla="*/ 1516432 w 2148797"/>
              <a:gd name="connsiteY408" fmla="*/ 507383 h 566036"/>
              <a:gd name="connsiteX409" fmla="*/ 53106 w 2148797"/>
              <a:gd name="connsiteY409" fmla="*/ 507383 h 566036"/>
              <a:gd name="connsiteX410" fmla="*/ 49105 w 2148797"/>
              <a:gd name="connsiteY410" fmla="*/ 514622 h 566036"/>
              <a:gd name="connsiteX411" fmla="*/ 53963 w 2148797"/>
              <a:gd name="connsiteY411" fmla="*/ 516908 h 566036"/>
              <a:gd name="connsiteX412" fmla="*/ 53106 w 2148797"/>
              <a:gd name="connsiteY412" fmla="*/ 507383 h 566036"/>
              <a:gd name="connsiteX413" fmla="*/ 1146005 w 2148797"/>
              <a:gd name="connsiteY413" fmla="*/ 506716 h 566036"/>
              <a:gd name="connsiteX414" fmla="*/ 1148101 w 2148797"/>
              <a:gd name="connsiteY414" fmla="*/ 507954 h 566036"/>
              <a:gd name="connsiteX415" fmla="*/ 1152387 w 2148797"/>
              <a:gd name="connsiteY415" fmla="*/ 508335 h 566036"/>
              <a:gd name="connsiteX416" fmla="*/ 1158102 w 2148797"/>
              <a:gd name="connsiteY416" fmla="*/ 508526 h 566036"/>
              <a:gd name="connsiteX417" fmla="*/ 1159150 w 2148797"/>
              <a:gd name="connsiteY417" fmla="*/ 510812 h 566036"/>
              <a:gd name="connsiteX418" fmla="*/ 1146767 w 2148797"/>
              <a:gd name="connsiteY418" fmla="*/ 513574 h 566036"/>
              <a:gd name="connsiteX419" fmla="*/ 1143624 w 2148797"/>
              <a:gd name="connsiteY419" fmla="*/ 511574 h 566036"/>
              <a:gd name="connsiteX420" fmla="*/ 1146005 w 2148797"/>
              <a:gd name="connsiteY420" fmla="*/ 506716 h 566036"/>
              <a:gd name="connsiteX421" fmla="*/ 1714933 w 2148797"/>
              <a:gd name="connsiteY421" fmla="*/ 505764 h 566036"/>
              <a:gd name="connsiteX422" fmla="*/ 1716743 w 2148797"/>
              <a:gd name="connsiteY422" fmla="*/ 506145 h 566036"/>
              <a:gd name="connsiteX423" fmla="*/ 1718362 w 2148797"/>
              <a:gd name="connsiteY423" fmla="*/ 513479 h 566036"/>
              <a:gd name="connsiteX424" fmla="*/ 1717791 w 2148797"/>
              <a:gd name="connsiteY424" fmla="*/ 516337 h 566036"/>
              <a:gd name="connsiteX425" fmla="*/ 1717791 w 2148797"/>
              <a:gd name="connsiteY425" fmla="*/ 519290 h 566036"/>
              <a:gd name="connsiteX426" fmla="*/ 1715219 w 2148797"/>
              <a:gd name="connsiteY426" fmla="*/ 516813 h 566036"/>
              <a:gd name="connsiteX427" fmla="*/ 1715028 w 2148797"/>
              <a:gd name="connsiteY427" fmla="*/ 510622 h 566036"/>
              <a:gd name="connsiteX428" fmla="*/ 1712552 w 2148797"/>
              <a:gd name="connsiteY428" fmla="*/ 509003 h 566036"/>
              <a:gd name="connsiteX429" fmla="*/ 1711409 w 2148797"/>
              <a:gd name="connsiteY429" fmla="*/ 506812 h 566036"/>
              <a:gd name="connsiteX430" fmla="*/ 1714933 w 2148797"/>
              <a:gd name="connsiteY430" fmla="*/ 505764 h 566036"/>
              <a:gd name="connsiteX431" fmla="*/ 85301 w 2148797"/>
              <a:gd name="connsiteY431" fmla="*/ 504621 h 566036"/>
              <a:gd name="connsiteX432" fmla="*/ 86729 w 2148797"/>
              <a:gd name="connsiteY432" fmla="*/ 510907 h 566036"/>
              <a:gd name="connsiteX433" fmla="*/ 87015 w 2148797"/>
              <a:gd name="connsiteY433" fmla="*/ 515479 h 566036"/>
              <a:gd name="connsiteX434" fmla="*/ 84634 w 2148797"/>
              <a:gd name="connsiteY434" fmla="*/ 521194 h 566036"/>
              <a:gd name="connsiteX435" fmla="*/ 91206 w 2148797"/>
              <a:gd name="connsiteY435" fmla="*/ 516812 h 566036"/>
              <a:gd name="connsiteX436" fmla="*/ 91015 w 2148797"/>
              <a:gd name="connsiteY436" fmla="*/ 506716 h 566036"/>
              <a:gd name="connsiteX437" fmla="*/ 85301 w 2148797"/>
              <a:gd name="connsiteY437" fmla="*/ 504621 h 566036"/>
              <a:gd name="connsiteX438" fmla="*/ 1503097 w 2148797"/>
              <a:gd name="connsiteY438" fmla="*/ 503192 h 566036"/>
              <a:gd name="connsiteX439" fmla="*/ 1493286 w 2148797"/>
              <a:gd name="connsiteY439" fmla="*/ 503477 h 566036"/>
              <a:gd name="connsiteX440" fmla="*/ 1501573 w 2148797"/>
              <a:gd name="connsiteY440" fmla="*/ 506430 h 566036"/>
              <a:gd name="connsiteX441" fmla="*/ 1501763 w 2148797"/>
              <a:gd name="connsiteY441" fmla="*/ 508812 h 566036"/>
              <a:gd name="connsiteX442" fmla="*/ 1493286 w 2148797"/>
              <a:gd name="connsiteY442" fmla="*/ 514431 h 566036"/>
              <a:gd name="connsiteX443" fmla="*/ 1493381 w 2148797"/>
              <a:gd name="connsiteY443" fmla="*/ 515765 h 566036"/>
              <a:gd name="connsiteX444" fmla="*/ 1493477 w 2148797"/>
              <a:gd name="connsiteY444" fmla="*/ 517003 h 566036"/>
              <a:gd name="connsiteX445" fmla="*/ 1497763 w 2148797"/>
              <a:gd name="connsiteY445" fmla="*/ 519670 h 566036"/>
              <a:gd name="connsiteX446" fmla="*/ 1507097 w 2148797"/>
              <a:gd name="connsiteY446" fmla="*/ 513193 h 566036"/>
              <a:gd name="connsiteX447" fmla="*/ 1503097 w 2148797"/>
              <a:gd name="connsiteY447" fmla="*/ 503192 h 566036"/>
              <a:gd name="connsiteX448" fmla="*/ 472155 w 2148797"/>
              <a:gd name="connsiteY448" fmla="*/ 503151 h 566036"/>
              <a:gd name="connsiteX449" fmla="*/ 472396 w 2148797"/>
              <a:gd name="connsiteY449" fmla="*/ 503192 h 566036"/>
              <a:gd name="connsiteX450" fmla="*/ 473254 w 2148797"/>
              <a:gd name="connsiteY450" fmla="*/ 509097 h 566036"/>
              <a:gd name="connsiteX451" fmla="*/ 103017 w 2148797"/>
              <a:gd name="connsiteY451" fmla="*/ 500906 h 566036"/>
              <a:gd name="connsiteX452" fmla="*/ 99683 w 2148797"/>
              <a:gd name="connsiteY452" fmla="*/ 501096 h 566036"/>
              <a:gd name="connsiteX453" fmla="*/ 99016 w 2148797"/>
              <a:gd name="connsiteY453" fmla="*/ 503763 h 566036"/>
              <a:gd name="connsiteX454" fmla="*/ 97683 w 2148797"/>
              <a:gd name="connsiteY454" fmla="*/ 507097 h 566036"/>
              <a:gd name="connsiteX455" fmla="*/ 96254 w 2148797"/>
              <a:gd name="connsiteY455" fmla="*/ 511574 h 566036"/>
              <a:gd name="connsiteX456" fmla="*/ 97493 w 2148797"/>
              <a:gd name="connsiteY456" fmla="*/ 513098 h 566036"/>
              <a:gd name="connsiteX457" fmla="*/ 98636 w 2148797"/>
              <a:gd name="connsiteY457" fmla="*/ 513098 h 566036"/>
              <a:gd name="connsiteX458" fmla="*/ 105398 w 2148797"/>
              <a:gd name="connsiteY458" fmla="*/ 506906 h 566036"/>
              <a:gd name="connsiteX459" fmla="*/ 105494 w 2148797"/>
              <a:gd name="connsiteY459" fmla="*/ 502620 h 566036"/>
              <a:gd name="connsiteX460" fmla="*/ 1781227 w 2148797"/>
              <a:gd name="connsiteY460" fmla="*/ 499667 h 566036"/>
              <a:gd name="connsiteX461" fmla="*/ 1774941 w 2148797"/>
              <a:gd name="connsiteY461" fmla="*/ 505764 h 566036"/>
              <a:gd name="connsiteX462" fmla="*/ 1775607 w 2148797"/>
              <a:gd name="connsiteY462" fmla="*/ 506716 h 566036"/>
              <a:gd name="connsiteX463" fmla="*/ 1779036 w 2148797"/>
              <a:gd name="connsiteY463" fmla="*/ 508145 h 566036"/>
              <a:gd name="connsiteX464" fmla="*/ 1782560 w 2148797"/>
              <a:gd name="connsiteY464" fmla="*/ 507573 h 566036"/>
              <a:gd name="connsiteX465" fmla="*/ 1787799 w 2148797"/>
              <a:gd name="connsiteY465" fmla="*/ 503763 h 566036"/>
              <a:gd name="connsiteX466" fmla="*/ 1786465 w 2148797"/>
              <a:gd name="connsiteY466" fmla="*/ 503001 h 566036"/>
              <a:gd name="connsiteX467" fmla="*/ 1784656 w 2148797"/>
              <a:gd name="connsiteY467" fmla="*/ 501573 h 566036"/>
              <a:gd name="connsiteX468" fmla="*/ 346857 w 2148797"/>
              <a:gd name="connsiteY468" fmla="*/ 498906 h 566036"/>
              <a:gd name="connsiteX469" fmla="*/ 346571 w 2148797"/>
              <a:gd name="connsiteY469" fmla="*/ 499382 h 566036"/>
              <a:gd name="connsiteX470" fmla="*/ 346476 w 2148797"/>
              <a:gd name="connsiteY470" fmla="*/ 501382 h 566036"/>
              <a:gd name="connsiteX471" fmla="*/ 355048 w 2148797"/>
              <a:gd name="connsiteY471" fmla="*/ 504716 h 566036"/>
              <a:gd name="connsiteX472" fmla="*/ 361716 w 2148797"/>
              <a:gd name="connsiteY472" fmla="*/ 506716 h 566036"/>
              <a:gd name="connsiteX473" fmla="*/ 362573 w 2148797"/>
              <a:gd name="connsiteY473" fmla="*/ 506811 h 566036"/>
              <a:gd name="connsiteX474" fmla="*/ 364097 w 2148797"/>
              <a:gd name="connsiteY474" fmla="*/ 503382 h 566036"/>
              <a:gd name="connsiteX475" fmla="*/ 364002 w 2148797"/>
              <a:gd name="connsiteY475" fmla="*/ 503382 h 566036"/>
              <a:gd name="connsiteX476" fmla="*/ 358096 w 2148797"/>
              <a:gd name="connsiteY476" fmla="*/ 503287 h 566036"/>
              <a:gd name="connsiteX477" fmla="*/ 346857 w 2148797"/>
              <a:gd name="connsiteY477" fmla="*/ 498906 h 566036"/>
              <a:gd name="connsiteX478" fmla="*/ 65870 w 2148797"/>
              <a:gd name="connsiteY478" fmla="*/ 496334 h 566036"/>
              <a:gd name="connsiteX479" fmla="*/ 65488 w 2148797"/>
              <a:gd name="connsiteY479" fmla="*/ 498525 h 566036"/>
              <a:gd name="connsiteX480" fmla="*/ 65393 w 2148797"/>
              <a:gd name="connsiteY480" fmla="*/ 499096 h 566036"/>
              <a:gd name="connsiteX481" fmla="*/ 75013 w 2148797"/>
              <a:gd name="connsiteY481" fmla="*/ 499858 h 566036"/>
              <a:gd name="connsiteX482" fmla="*/ 77490 w 2148797"/>
              <a:gd name="connsiteY482" fmla="*/ 499667 h 566036"/>
              <a:gd name="connsiteX483" fmla="*/ 65870 w 2148797"/>
              <a:gd name="connsiteY483" fmla="*/ 496334 h 566036"/>
              <a:gd name="connsiteX484" fmla="*/ 9386 w 2148797"/>
              <a:gd name="connsiteY484" fmla="*/ 494619 h 566036"/>
              <a:gd name="connsiteX485" fmla="*/ 9196 w 2148797"/>
              <a:gd name="connsiteY485" fmla="*/ 497953 h 566036"/>
              <a:gd name="connsiteX486" fmla="*/ 8529 w 2148797"/>
              <a:gd name="connsiteY486" fmla="*/ 504525 h 566036"/>
              <a:gd name="connsiteX487" fmla="*/ 13768 w 2148797"/>
              <a:gd name="connsiteY487" fmla="*/ 508526 h 566036"/>
              <a:gd name="connsiteX488" fmla="*/ 18721 w 2148797"/>
              <a:gd name="connsiteY488" fmla="*/ 504144 h 566036"/>
              <a:gd name="connsiteX489" fmla="*/ 16149 w 2148797"/>
              <a:gd name="connsiteY489" fmla="*/ 502525 h 566036"/>
              <a:gd name="connsiteX490" fmla="*/ 12434 w 2148797"/>
              <a:gd name="connsiteY490" fmla="*/ 498525 h 566036"/>
              <a:gd name="connsiteX491" fmla="*/ 9386 w 2148797"/>
              <a:gd name="connsiteY491" fmla="*/ 494619 h 566036"/>
              <a:gd name="connsiteX492" fmla="*/ 160929 w 2148797"/>
              <a:gd name="connsiteY492" fmla="*/ 493667 h 566036"/>
              <a:gd name="connsiteX493" fmla="*/ 157119 w 2148797"/>
              <a:gd name="connsiteY493" fmla="*/ 495286 h 566036"/>
              <a:gd name="connsiteX494" fmla="*/ 150547 w 2148797"/>
              <a:gd name="connsiteY494" fmla="*/ 495572 h 566036"/>
              <a:gd name="connsiteX495" fmla="*/ 152166 w 2148797"/>
              <a:gd name="connsiteY495" fmla="*/ 499763 h 566036"/>
              <a:gd name="connsiteX496" fmla="*/ 162263 w 2148797"/>
              <a:gd name="connsiteY496" fmla="*/ 497477 h 566036"/>
              <a:gd name="connsiteX497" fmla="*/ 160929 w 2148797"/>
              <a:gd name="connsiteY497" fmla="*/ 493667 h 566036"/>
              <a:gd name="connsiteX498" fmla="*/ 171216 w 2148797"/>
              <a:gd name="connsiteY498" fmla="*/ 492238 h 566036"/>
              <a:gd name="connsiteX499" fmla="*/ 166168 w 2148797"/>
              <a:gd name="connsiteY499" fmla="*/ 496143 h 566036"/>
              <a:gd name="connsiteX500" fmla="*/ 166739 w 2148797"/>
              <a:gd name="connsiteY500" fmla="*/ 505002 h 566036"/>
              <a:gd name="connsiteX501" fmla="*/ 166835 w 2148797"/>
              <a:gd name="connsiteY501" fmla="*/ 506716 h 566036"/>
              <a:gd name="connsiteX502" fmla="*/ 166739 w 2148797"/>
              <a:gd name="connsiteY502" fmla="*/ 507287 h 566036"/>
              <a:gd name="connsiteX503" fmla="*/ 167120 w 2148797"/>
              <a:gd name="connsiteY503" fmla="*/ 510812 h 566036"/>
              <a:gd name="connsiteX504" fmla="*/ 169406 w 2148797"/>
              <a:gd name="connsiteY504" fmla="*/ 511002 h 566036"/>
              <a:gd name="connsiteX505" fmla="*/ 171026 w 2148797"/>
              <a:gd name="connsiteY505" fmla="*/ 508621 h 566036"/>
              <a:gd name="connsiteX506" fmla="*/ 171311 w 2148797"/>
              <a:gd name="connsiteY506" fmla="*/ 503573 h 566036"/>
              <a:gd name="connsiteX507" fmla="*/ 172835 w 2148797"/>
              <a:gd name="connsiteY507" fmla="*/ 492238 h 566036"/>
              <a:gd name="connsiteX508" fmla="*/ 172359 w 2148797"/>
              <a:gd name="connsiteY508" fmla="*/ 492238 h 566036"/>
              <a:gd name="connsiteX509" fmla="*/ 138450 w 2148797"/>
              <a:gd name="connsiteY509" fmla="*/ 491952 h 566036"/>
              <a:gd name="connsiteX510" fmla="*/ 137783 w 2148797"/>
              <a:gd name="connsiteY510" fmla="*/ 497858 h 566036"/>
              <a:gd name="connsiteX511" fmla="*/ 145308 w 2148797"/>
              <a:gd name="connsiteY511" fmla="*/ 499287 h 566036"/>
              <a:gd name="connsiteX512" fmla="*/ 145879 w 2148797"/>
              <a:gd name="connsiteY512" fmla="*/ 496715 h 566036"/>
              <a:gd name="connsiteX513" fmla="*/ 143689 w 2148797"/>
              <a:gd name="connsiteY513" fmla="*/ 492238 h 566036"/>
              <a:gd name="connsiteX514" fmla="*/ 138450 w 2148797"/>
              <a:gd name="connsiteY514" fmla="*/ 491952 h 566036"/>
              <a:gd name="connsiteX515" fmla="*/ 259513 w 2148797"/>
              <a:gd name="connsiteY515" fmla="*/ 480903 h 566036"/>
              <a:gd name="connsiteX516" fmla="*/ 256084 w 2148797"/>
              <a:gd name="connsiteY516" fmla="*/ 482999 h 566036"/>
              <a:gd name="connsiteX517" fmla="*/ 257513 w 2148797"/>
              <a:gd name="connsiteY517" fmla="*/ 484142 h 566036"/>
              <a:gd name="connsiteX518" fmla="*/ 259513 w 2148797"/>
              <a:gd name="connsiteY518" fmla="*/ 485666 h 566036"/>
              <a:gd name="connsiteX519" fmla="*/ 266276 w 2148797"/>
              <a:gd name="connsiteY519" fmla="*/ 482808 h 566036"/>
              <a:gd name="connsiteX520" fmla="*/ 262275 w 2148797"/>
              <a:gd name="connsiteY520" fmla="*/ 481665 h 566036"/>
              <a:gd name="connsiteX521" fmla="*/ 308947 w 2148797"/>
              <a:gd name="connsiteY521" fmla="*/ 479856 h 566036"/>
              <a:gd name="connsiteX522" fmla="*/ 304566 w 2148797"/>
              <a:gd name="connsiteY522" fmla="*/ 481856 h 566036"/>
              <a:gd name="connsiteX523" fmla="*/ 302471 w 2148797"/>
              <a:gd name="connsiteY523" fmla="*/ 484142 h 566036"/>
              <a:gd name="connsiteX524" fmla="*/ 305423 w 2148797"/>
              <a:gd name="connsiteY524" fmla="*/ 489476 h 566036"/>
              <a:gd name="connsiteX525" fmla="*/ 308947 w 2148797"/>
              <a:gd name="connsiteY525" fmla="*/ 479856 h 566036"/>
              <a:gd name="connsiteX526" fmla="*/ 366383 w 2148797"/>
              <a:gd name="connsiteY526" fmla="*/ 479665 h 566036"/>
              <a:gd name="connsiteX527" fmla="*/ 359716 w 2148797"/>
              <a:gd name="connsiteY527" fmla="*/ 483094 h 566036"/>
              <a:gd name="connsiteX528" fmla="*/ 357144 w 2148797"/>
              <a:gd name="connsiteY528" fmla="*/ 491667 h 566036"/>
              <a:gd name="connsiteX529" fmla="*/ 357906 w 2148797"/>
              <a:gd name="connsiteY529" fmla="*/ 492048 h 566036"/>
              <a:gd name="connsiteX530" fmla="*/ 361240 w 2148797"/>
              <a:gd name="connsiteY530" fmla="*/ 491476 h 566036"/>
              <a:gd name="connsiteX531" fmla="*/ 363716 w 2148797"/>
              <a:gd name="connsiteY531" fmla="*/ 488619 h 566036"/>
              <a:gd name="connsiteX532" fmla="*/ 365812 w 2148797"/>
              <a:gd name="connsiteY532" fmla="*/ 486237 h 566036"/>
              <a:gd name="connsiteX533" fmla="*/ 371336 w 2148797"/>
              <a:gd name="connsiteY533" fmla="*/ 485475 h 566036"/>
              <a:gd name="connsiteX534" fmla="*/ 369241 w 2148797"/>
              <a:gd name="connsiteY534" fmla="*/ 480617 h 566036"/>
              <a:gd name="connsiteX535" fmla="*/ 393434 w 2148797"/>
              <a:gd name="connsiteY535" fmla="*/ 479284 h 566036"/>
              <a:gd name="connsiteX536" fmla="*/ 393434 w 2148797"/>
              <a:gd name="connsiteY536" fmla="*/ 490047 h 566036"/>
              <a:gd name="connsiteX537" fmla="*/ 397435 w 2148797"/>
              <a:gd name="connsiteY537" fmla="*/ 489190 h 566036"/>
              <a:gd name="connsiteX538" fmla="*/ 393434 w 2148797"/>
              <a:gd name="connsiteY538" fmla="*/ 479284 h 566036"/>
              <a:gd name="connsiteX539" fmla="*/ 277991 w 2148797"/>
              <a:gd name="connsiteY539" fmla="*/ 478046 h 566036"/>
              <a:gd name="connsiteX540" fmla="*/ 269609 w 2148797"/>
              <a:gd name="connsiteY540" fmla="*/ 483475 h 566036"/>
              <a:gd name="connsiteX541" fmla="*/ 278087 w 2148797"/>
              <a:gd name="connsiteY541" fmla="*/ 488714 h 566036"/>
              <a:gd name="connsiteX542" fmla="*/ 280563 w 2148797"/>
              <a:gd name="connsiteY542" fmla="*/ 492143 h 566036"/>
              <a:gd name="connsiteX543" fmla="*/ 283421 w 2148797"/>
              <a:gd name="connsiteY543" fmla="*/ 496143 h 566036"/>
              <a:gd name="connsiteX544" fmla="*/ 292469 w 2148797"/>
              <a:gd name="connsiteY544" fmla="*/ 489762 h 566036"/>
              <a:gd name="connsiteX545" fmla="*/ 297137 w 2148797"/>
              <a:gd name="connsiteY545" fmla="*/ 481189 h 566036"/>
              <a:gd name="connsiteX546" fmla="*/ 291326 w 2148797"/>
              <a:gd name="connsiteY546" fmla="*/ 481094 h 566036"/>
              <a:gd name="connsiteX547" fmla="*/ 286945 w 2148797"/>
              <a:gd name="connsiteY547" fmla="*/ 484237 h 566036"/>
              <a:gd name="connsiteX548" fmla="*/ 277991 w 2148797"/>
              <a:gd name="connsiteY548" fmla="*/ 478046 h 566036"/>
              <a:gd name="connsiteX549" fmla="*/ 136354 w 2148797"/>
              <a:gd name="connsiteY549" fmla="*/ 477855 h 566036"/>
              <a:gd name="connsiteX550" fmla="*/ 144165 w 2148797"/>
              <a:gd name="connsiteY550" fmla="*/ 482808 h 566036"/>
              <a:gd name="connsiteX551" fmla="*/ 142641 w 2148797"/>
              <a:gd name="connsiteY551" fmla="*/ 486904 h 566036"/>
              <a:gd name="connsiteX552" fmla="*/ 144641 w 2148797"/>
              <a:gd name="connsiteY552" fmla="*/ 487856 h 566036"/>
              <a:gd name="connsiteX553" fmla="*/ 145879 w 2148797"/>
              <a:gd name="connsiteY553" fmla="*/ 487856 h 566036"/>
              <a:gd name="connsiteX554" fmla="*/ 147118 w 2148797"/>
              <a:gd name="connsiteY554" fmla="*/ 487761 h 566036"/>
              <a:gd name="connsiteX555" fmla="*/ 149785 w 2148797"/>
              <a:gd name="connsiteY555" fmla="*/ 482523 h 566036"/>
              <a:gd name="connsiteX556" fmla="*/ 148165 w 2148797"/>
              <a:gd name="connsiteY556" fmla="*/ 481094 h 566036"/>
              <a:gd name="connsiteX557" fmla="*/ 141403 w 2148797"/>
              <a:gd name="connsiteY557" fmla="*/ 479379 h 566036"/>
              <a:gd name="connsiteX558" fmla="*/ 138926 w 2148797"/>
              <a:gd name="connsiteY558" fmla="*/ 478903 h 566036"/>
              <a:gd name="connsiteX559" fmla="*/ 136354 w 2148797"/>
              <a:gd name="connsiteY559" fmla="*/ 477855 h 566036"/>
              <a:gd name="connsiteX560" fmla="*/ 419985 w 2148797"/>
              <a:gd name="connsiteY560" fmla="*/ 476522 h 566036"/>
              <a:gd name="connsiteX561" fmla="*/ 416389 w 2148797"/>
              <a:gd name="connsiteY561" fmla="*/ 479665 h 566036"/>
              <a:gd name="connsiteX562" fmla="*/ 416008 w 2148797"/>
              <a:gd name="connsiteY562" fmla="*/ 480046 h 566036"/>
              <a:gd name="connsiteX563" fmla="*/ 419914 w 2148797"/>
              <a:gd name="connsiteY563" fmla="*/ 479094 h 566036"/>
              <a:gd name="connsiteX564" fmla="*/ 424867 w 2148797"/>
              <a:gd name="connsiteY564" fmla="*/ 477950 h 566036"/>
              <a:gd name="connsiteX565" fmla="*/ 419985 w 2148797"/>
              <a:gd name="connsiteY565" fmla="*/ 476522 h 566036"/>
              <a:gd name="connsiteX566" fmla="*/ 185027 w 2148797"/>
              <a:gd name="connsiteY566" fmla="*/ 475569 h 566036"/>
              <a:gd name="connsiteX567" fmla="*/ 183979 w 2148797"/>
              <a:gd name="connsiteY567" fmla="*/ 478046 h 566036"/>
              <a:gd name="connsiteX568" fmla="*/ 185504 w 2148797"/>
              <a:gd name="connsiteY568" fmla="*/ 484332 h 566036"/>
              <a:gd name="connsiteX569" fmla="*/ 187218 w 2148797"/>
              <a:gd name="connsiteY569" fmla="*/ 486047 h 566036"/>
              <a:gd name="connsiteX570" fmla="*/ 193409 w 2148797"/>
              <a:gd name="connsiteY570" fmla="*/ 492333 h 566036"/>
              <a:gd name="connsiteX571" fmla="*/ 196267 w 2148797"/>
              <a:gd name="connsiteY571" fmla="*/ 492048 h 566036"/>
              <a:gd name="connsiteX572" fmla="*/ 197410 w 2148797"/>
              <a:gd name="connsiteY572" fmla="*/ 491952 h 566036"/>
              <a:gd name="connsiteX573" fmla="*/ 197029 w 2148797"/>
              <a:gd name="connsiteY573" fmla="*/ 488428 h 566036"/>
              <a:gd name="connsiteX574" fmla="*/ 195790 w 2148797"/>
              <a:gd name="connsiteY574" fmla="*/ 488047 h 566036"/>
              <a:gd name="connsiteX575" fmla="*/ 194743 w 2148797"/>
              <a:gd name="connsiteY575" fmla="*/ 487666 h 566036"/>
              <a:gd name="connsiteX576" fmla="*/ 191123 w 2148797"/>
              <a:gd name="connsiteY576" fmla="*/ 482523 h 566036"/>
              <a:gd name="connsiteX577" fmla="*/ 192171 w 2148797"/>
              <a:gd name="connsiteY577" fmla="*/ 480522 h 566036"/>
              <a:gd name="connsiteX578" fmla="*/ 191980 w 2148797"/>
              <a:gd name="connsiteY578" fmla="*/ 476808 h 566036"/>
              <a:gd name="connsiteX579" fmla="*/ 185027 w 2148797"/>
              <a:gd name="connsiteY579" fmla="*/ 475569 h 566036"/>
              <a:gd name="connsiteX580" fmla="*/ 353905 w 2148797"/>
              <a:gd name="connsiteY580" fmla="*/ 474521 h 566036"/>
              <a:gd name="connsiteX581" fmla="*/ 348857 w 2148797"/>
              <a:gd name="connsiteY581" fmla="*/ 476427 h 566036"/>
              <a:gd name="connsiteX582" fmla="*/ 350572 w 2148797"/>
              <a:gd name="connsiteY582" fmla="*/ 477760 h 566036"/>
              <a:gd name="connsiteX583" fmla="*/ 350572 w 2148797"/>
              <a:gd name="connsiteY583" fmla="*/ 479189 h 566036"/>
              <a:gd name="connsiteX584" fmla="*/ 346095 w 2148797"/>
              <a:gd name="connsiteY584" fmla="*/ 482427 h 566036"/>
              <a:gd name="connsiteX585" fmla="*/ 353524 w 2148797"/>
              <a:gd name="connsiteY585" fmla="*/ 482618 h 566036"/>
              <a:gd name="connsiteX586" fmla="*/ 353905 w 2148797"/>
              <a:gd name="connsiteY586" fmla="*/ 474521 h 566036"/>
              <a:gd name="connsiteX587" fmla="*/ 334189 w 2148797"/>
              <a:gd name="connsiteY587" fmla="*/ 473188 h 566036"/>
              <a:gd name="connsiteX588" fmla="*/ 327712 w 2148797"/>
              <a:gd name="connsiteY588" fmla="*/ 480046 h 566036"/>
              <a:gd name="connsiteX589" fmla="*/ 321711 w 2148797"/>
              <a:gd name="connsiteY589" fmla="*/ 483475 h 566036"/>
              <a:gd name="connsiteX590" fmla="*/ 313424 w 2148797"/>
              <a:gd name="connsiteY590" fmla="*/ 483285 h 566036"/>
              <a:gd name="connsiteX591" fmla="*/ 317520 w 2148797"/>
              <a:gd name="connsiteY591" fmla="*/ 488047 h 566036"/>
              <a:gd name="connsiteX592" fmla="*/ 329807 w 2148797"/>
              <a:gd name="connsiteY592" fmla="*/ 482046 h 566036"/>
              <a:gd name="connsiteX593" fmla="*/ 327997 w 2148797"/>
              <a:gd name="connsiteY593" fmla="*/ 484904 h 566036"/>
              <a:gd name="connsiteX594" fmla="*/ 327521 w 2148797"/>
              <a:gd name="connsiteY594" fmla="*/ 485571 h 566036"/>
              <a:gd name="connsiteX595" fmla="*/ 327712 w 2148797"/>
              <a:gd name="connsiteY595" fmla="*/ 487190 h 566036"/>
              <a:gd name="connsiteX596" fmla="*/ 333998 w 2148797"/>
              <a:gd name="connsiteY596" fmla="*/ 489095 h 566036"/>
              <a:gd name="connsiteX597" fmla="*/ 341428 w 2148797"/>
              <a:gd name="connsiteY597" fmla="*/ 487380 h 566036"/>
              <a:gd name="connsiteX598" fmla="*/ 345047 w 2148797"/>
              <a:gd name="connsiteY598" fmla="*/ 490238 h 566036"/>
              <a:gd name="connsiteX599" fmla="*/ 345238 w 2148797"/>
              <a:gd name="connsiteY599" fmla="*/ 485285 h 566036"/>
              <a:gd name="connsiteX600" fmla="*/ 344762 w 2148797"/>
              <a:gd name="connsiteY600" fmla="*/ 483189 h 566036"/>
              <a:gd name="connsiteX601" fmla="*/ 343999 w 2148797"/>
              <a:gd name="connsiteY601" fmla="*/ 477189 h 566036"/>
              <a:gd name="connsiteX602" fmla="*/ 344095 w 2148797"/>
              <a:gd name="connsiteY602" fmla="*/ 475188 h 566036"/>
              <a:gd name="connsiteX603" fmla="*/ 338380 w 2148797"/>
              <a:gd name="connsiteY603" fmla="*/ 475283 h 566036"/>
              <a:gd name="connsiteX604" fmla="*/ 337427 w 2148797"/>
              <a:gd name="connsiteY604" fmla="*/ 474807 h 566036"/>
              <a:gd name="connsiteX605" fmla="*/ 447346 w 2148797"/>
              <a:gd name="connsiteY605" fmla="*/ 472998 h 566036"/>
              <a:gd name="connsiteX606" fmla="*/ 442869 w 2148797"/>
              <a:gd name="connsiteY606" fmla="*/ 477950 h 566036"/>
              <a:gd name="connsiteX607" fmla="*/ 453442 w 2148797"/>
              <a:gd name="connsiteY607" fmla="*/ 478331 h 566036"/>
              <a:gd name="connsiteX608" fmla="*/ 451537 w 2148797"/>
              <a:gd name="connsiteY608" fmla="*/ 475188 h 566036"/>
              <a:gd name="connsiteX609" fmla="*/ 450489 w 2148797"/>
              <a:gd name="connsiteY609" fmla="*/ 474617 h 566036"/>
              <a:gd name="connsiteX610" fmla="*/ 386195 w 2148797"/>
              <a:gd name="connsiteY610" fmla="*/ 471950 h 566036"/>
              <a:gd name="connsiteX611" fmla="*/ 383052 w 2148797"/>
              <a:gd name="connsiteY611" fmla="*/ 472902 h 566036"/>
              <a:gd name="connsiteX612" fmla="*/ 380385 w 2148797"/>
              <a:gd name="connsiteY612" fmla="*/ 473760 h 566036"/>
              <a:gd name="connsiteX613" fmla="*/ 372479 w 2148797"/>
              <a:gd name="connsiteY613" fmla="*/ 473950 h 566036"/>
              <a:gd name="connsiteX614" fmla="*/ 380004 w 2148797"/>
              <a:gd name="connsiteY614" fmla="*/ 478331 h 566036"/>
              <a:gd name="connsiteX615" fmla="*/ 386195 w 2148797"/>
              <a:gd name="connsiteY615" fmla="*/ 471950 h 566036"/>
              <a:gd name="connsiteX616" fmla="*/ 404102 w 2148797"/>
              <a:gd name="connsiteY616" fmla="*/ 471569 h 566036"/>
              <a:gd name="connsiteX617" fmla="*/ 402769 w 2148797"/>
              <a:gd name="connsiteY617" fmla="*/ 473093 h 566036"/>
              <a:gd name="connsiteX618" fmla="*/ 402197 w 2148797"/>
              <a:gd name="connsiteY618" fmla="*/ 478998 h 566036"/>
              <a:gd name="connsiteX619" fmla="*/ 405055 w 2148797"/>
              <a:gd name="connsiteY619" fmla="*/ 483761 h 566036"/>
              <a:gd name="connsiteX620" fmla="*/ 407531 w 2148797"/>
              <a:gd name="connsiteY620" fmla="*/ 483380 h 566036"/>
              <a:gd name="connsiteX621" fmla="*/ 407817 w 2148797"/>
              <a:gd name="connsiteY621" fmla="*/ 482999 h 566036"/>
              <a:gd name="connsiteX622" fmla="*/ 410008 w 2148797"/>
              <a:gd name="connsiteY622" fmla="*/ 477950 h 566036"/>
              <a:gd name="connsiteX623" fmla="*/ 407341 w 2148797"/>
              <a:gd name="connsiteY623" fmla="*/ 471569 h 566036"/>
              <a:gd name="connsiteX624" fmla="*/ 404102 w 2148797"/>
              <a:gd name="connsiteY624" fmla="*/ 471569 h 566036"/>
              <a:gd name="connsiteX625" fmla="*/ 236653 w 2148797"/>
              <a:gd name="connsiteY625" fmla="*/ 469187 h 566036"/>
              <a:gd name="connsiteX626" fmla="*/ 236272 w 2148797"/>
              <a:gd name="connsiteY626" fmla="*/ 469759 h 566036"/>
              <a:gd name="connsiteX627" fmla="*/ 231414 w 2148797"/>
              <a:gd name="connsiteY627" fmla="*/ 476427 h 566036"/>
              <a:gd name="connsiteX628" fmla="*/ 232933 w 2148797"/>
              <a:gd name="connsiteY628" fmla="*/ 481745 h 566036"/>
              <a:gd name="connsiteX629" fmla="*/ 225032 w 2148797"/>
              <a:gd name="connsiteY629" fmla="*/ 490523 h 566036"/>
              <a:gd name="connsiteX630" fmla="*/ 233783 w 2148797"/>
              <a:gd name="connsiteY630" fmla="*/ 486606 h 566036"/>
              <a:gd name="connsiteX631" fmla="*/ 234249 w 2148797"/>
              <a:gd name="connsiteY631" fmla="*/ 486352 h 566036"/>
              <a:gd name="connsiteX632" fmla="*/ 235033 w 2148797"/>
              <a:gd name="connsiteY632" fmla="*/ 489095 h 566036"/>
              <a:gd name="connsiteX633" fmla="*/ 231414 w 2148797"/>
              <a:gd name="connsiteY633" fmla="*/ 490333 h 566036"/>
              <a:gd name="connsiteX634" fmla="*/ 224746 w 2148797"/>
              <a:gd name="connsiteY634" fmla="*/ 492619 h 566036"/>
              <a:gd name="connsiteX635" fmla="*/ 218651 w 2148797"/>
              <a:gd name="connsiteY635" fmla="*/ 486904 h 566036"/>
              <a:gd name="connsiteX636" fmla="*/ 215412 w 2148797"/>
              <a:gd name="connsiteY636" fmla="*/ 488333 h 566036"/>
              <a:gd name="connsiteX637" fmla="*/ 215603 w 2148797"/>
              <a:gd name="connsiteY637" fmla="*/ 489476 h 566036"/>
              <a:gd name="connsiteX638" fmla="*/ 215698 w 2148797"/>
              <a:gd name="connsiteY638" fmla="*/ 490142 h 566036"/>
              <a:gd name="connsiteX639" fmla="*/ 213316 w 2148797"/>
              <a:gd name="connsiteY639" fmla="*/ 491285 h 566036"/>
              <a:gd name="connsiteX640" fmla="*/ 202839 w 2148797"/>
              <a:gd name="connsiteY640" fmla="*/ 494905 h 566036"/>
              <a:gd name="connsiteX641" fmla="*/ 207125 w 2148797"/>
              <a:gd name="connsiteY641" fmla="*/ 496334 h 566036"/>
              <a:gd name="connsiteX642" fmla="*/ 213126 w 2148797"/>
              <a:gd name="connsiteY642" fmla="*/ 498334 h 566036"/>
              <a:gd name="connsiteX643" fmla="*/ 227223 w 2148797"/>
              <a:gd name="connsiteY643" fmla="*/ 497858 h 566036"/>
              <a:gd name="connsiteX644" fmla="*/ 231414 w 2148797"/>
              <a:gd name="connsiteY644" fmla="*/ 496524 h 566036"/>
              <a:gd name="connsiteX645" fmla="*/ 232652 w 2148797"/>
              <a:gd name="connsiteY645" fmla="*/ 496429 h 566036"/>
              <a:gd name="connsiteX646" fmla="*/ 237986 w 2148797"/>
              <a:gd name="connsiteY646" fmla="*/ 497572 h 566036"/>
              <a:gd name="connsiteX647" fmla="*/ 247702 w 2148797"/>
              <a:gd name="connsiteY647" fmla="*/ 490142 h 566036"/>
              <a:gd name="connsiteX648" fmla="*/ 256370 w 2148797"/>
              <a:gd name="connsiteY648" fmla="*/ 487666 h 566036"/>
              <a:gd name="connsiteX649" fmla="*/ 255893 w 2148797"/>
              <a:gd name="connsiteY649" fmla="*/ 486999 h 566036"/>
              <a:gd name="connsiteX650" fmla="*/ 252750 w 2148797"/>
              <a:gd name="connsiteY650" fmla="*/ 486047 h 566036"/>
              <a:gd name="connsiteX651" fmla="*/ 251512 w 2148797"/>
              <a:gd name="connsiteY651" fmla="*/ 486237 h 566036"/>
              <a:gd name="connsiteX652" fmla="*/ 248464 w 2148797"/>
              <a:gd name="connsiteY652" fmla="*/ 484427 h 566036"/>
              <a:gd name="connsiteX653" fmla="*/ 247416 w 2148797"/>
              <a:gd name="connsiteY653" fmla="*/ 477474 h 566036"/>
              <a:gd name="connsiteX654" fmla="*/ 244749 w 2148797"/>
              <a:gd name="connsiteY654" fmla="*/ 480617 h 566036"/>
              <a:gd name="connsiteX655" fmla="*/ 234249 w 2148797"/>
              <a:gd name="connsiteY655" fmla="*/ 486352 h 566036"/>
              <a:gd name="connsiteX656" fmla="*/ 232933 w 2148797"/>
              <a:gd name="connsiteY656" fmla="*/ 481745 h 566036"/>
              <a:gd name="connsiteX657" fmla="*/ 234462 w 2148797"/>
              <a:gd name="connsiteY657" fmla="*/ 480046 h 566036"/>
              <a:gd name="connsiteX658" fmla="*/ 238939 w 2148797"/>
              <a:gd name="connsiteY658" fmla="*/ 477855 h 566036"/>
              <a:gd name="connsiteX659" fmla="*/ 239034 w 2148797"/>
              <a:gd name="connsiteY659" fmla="*/ 474807 h 566036"/>
              <a:gd name="connsiteX660" fmla="*/ 239224 w 2148797"/>
              <a:gd name="connsiteY660" fmla="*/ 471378 h 566036"/>
              <a:gd name="connsiteX661" fmla="*/ 239320 w 2148797"/>
              <a:gd name="connsiteY661" fmla="*/ 470616 h 566036"/>
              <a:gd name="connsiteX662" fmla="*/ 236653 w 2148797"/>
              <a:gd name="connsiteY662" fmla="*/ 469187 h 566036"/>
              <a:gd name="connsiteX663" fmla="*/ 205982 w 2148797"/>
              <a:gd name="connsiteY663" fmla="*/ 467092 h 566036"/>
              <a:gd name="connsiteX664" fmla="*/ 202077 w 2148797"/>
              <a:gd name="connsiteY664" fmla="*/ 468711 h 566036"/>
              <a:gd name="connsiteX665" fmla="*/ 203315 w 2148797"/>
              <a:gd name="connsiteY665" fmla="*/ 471092 h 566036"/>
              <a:gd name="connsiteX666" fmla="*/ 207792 w 2148797"/>
              <a:gd name="connsiteY666" fmla="*/ 474807 h 566036"/>
              <a:gd name="connsiteX667" fmla="*/ 212364 w 2148797"/>
              <a:gd name="connsiteY667" fmla="*/ 478427 h 566036"/>
              <a:gd name="connsiteX668" fmla="*/ 212364 w 2148797"/>
              <a:gd name="connsiteY668" fmla="*/ 478712 h 566036"/>
              <a:gd name="connsiteX669" fmla="*/ 216746 w 2148797"/>
              <a:gd name="connsiteY669" fmla="*/ 478236 h 566036"/>
              <a:gd name="connsiteX670" fmla="*/ 212459 w 2148797"/>
              <a:gd name="connsiteY670" fmla="*/ 469664 h 566036"/>
              <a:gd name="connsiteX671" fmla="*/ 209411 w 2148797"/>
              <a:gd name="connsiteY671" fmla="*/ 467854 h 566036"/>
              <a:gd name="connsiteX672" fmla="*/ 205982 w 2148797"/>
              <a:gd name="connsiteY672" fmla="*/ 467092 h 566036"/>
              <a:gd name="connsiteX673" fmla="*/ 464967 w 2148797"/>
              <a:gd name="connsiteY673" fmla="*/ 466806 h 566036"/>
              <a:gd name="connsiteX674" fmla="*/ 464872 w 2148797"/>
              <a:gd name="connsiteY674" fmla="*/ 467473 h 566036"/>
              <a:gd name="connsiteX675" fmla="*/ 463729 w 2148797"/>
              <a:gd name="connsiteY675" fmla="*/ 472807 h 566036"/>
              <a:gd name="connsiteX676" fmla="*/ 474682 w 2148797"/>
              <a:gd name="connsiteY676" fmla="*/ 477569 h 566036"/>
              <a:gd name="connsiteX677" fmla="*/ 475254 w 2148797"/>
              <a:gd name="connsiteY677" fmla="*/ 477379 h 566036"/>
              <a:gd name="connsiteX678" fmla="*/ 481921 w 2148797"/>
              <a:gd name="connsiteY678" fmla="*/ 475474 h 566036"/>
              <a:gd name="connsiteX679" fmla="*/ 487827 w 2148797"/>
              <a:gd name="connsiteY679" fmla="*/ 476236 h 566036"/>
              <a:gd name="connsiteX680" fmla="*/ 490399 w 2148797"/>
              <a:gd name="connsiteY680" fmla="*/ 473950 h 566036"/>
              <a:gd name="connsiteX681" fmla="*/ 496685 w 2148797"/>
              <a:gd name="connsiteY681" fmla="*/ 474426 h 566036"/>
              <a:gd name="connsiteX682" fmla="*/ 493637 w 2148797"/>
              <a:gd name="connsiteY682" fmla="*/ 470997 h 566036"/>
              <a:gd name="connsiteX683" fmla="*/ 481064 w 2148797"/>
              <a:gd name="connsiteY683" fmla="*/ 473188 h 566036"/>
              <a:gd name="connsiteX684" fmla="*/ 476969 w 2148797"/>
              <a:gd name="connsiteY684" fmla="*/ 470521 h 566036"/>
              <a:gd name="connsiteX685" fmla="*/ 469444 w 2148797"/>
              <a:gd name="connsiteY685" fmla="*/ 467378 h 566036"/>
              <a:gd name="connsiteX686" fmla="*/ 464967 w 2148797"/>
              <a:gd name="connsiteY686" fmla="*/ 466806 h 566036"/>
              <a:gd name="connsiteX687" fmla="*/ 304399 w 2148797"/>
              <a:gd name="connsiteY687" fmla="*/ 465354 h 566036"/>
              <a:gd name="connsiteX688" fmla="*/ 294279 w 2148797"/>
              <a:gd name="connsiteY688" fmla="*/ 470331 h 566036"/>
              <a:gd name="connsiteX689" fmla="*/ 315520 w 2148797"/>
              <a:gd name="connsiteY689" fmla="*/ 468235 h 566036"/>
              <a:gd name="connsiteX690" fmla="*/ 304399 w 2148797"/>
              <a:gd name="connsiteY690" fmla="*/ 465354 h 566036"/>
              <a:gd name="connsiteX691" fmla="*/ 255798 w 2148797"/>
              <a:gd name="connsiteY691" fmla="*/ 463473 h 566036"/>
              <a:gd name="connsiteX692" fmla="*/ 240844 w 2148797"/>
              <a:gd name="connsiteY692" fmla="*/ 465758 h 566036"/>
              <a:gd name="connsiteX693" fmla="*/ 255798 w 2148797"/>
              <a:gd name="connsiteY693" fmla="*/ 463473 h 566036"/>
              <a:gd name="connsiteX694" fmla="*/ 617081 w 2148797"/>
              <a:gd name="connsiteY694" fmla="*/ 461187 h 566036"/>
              <a:gd name="connsiteX695" fmla="*/ 615081 w 2148797"/>
              <a:gd name="connsiteY695" fmla="*/ 462520 h 566036"/>
              <a:gd name="connsiteX696" fmla="*/ 600031 w 2148797"/>
              <a:gd name="connsiteY696" fmla="*/ 468711 h 566036"/>
              <a:gd name="connsiteX697" fmla="*/ 594983 w 2148797"/>
              <a:gd name="connsiteY697" fmla="*/ 471092 h 566036"/>
              <a:gd name="connsiteX698" fmla="*/ 598317 w 2148797"/>
              <a:gd name="connsiteY698" fmla="*/ 470902 h 566036"/>
              <a:gd name="connsiteX699" fmla="*/ 605556 w 2148797"/>
              <a:gd name="connsiteY699" fmla="*/ 470426 h 566036"/>
              <a:gd name="connsiteX700" fmla="*/ 606318 w 2148797"/>
              <a:gd name="connsiteY700" fmla="*/ 469950 h 566036"/>
              <a:gd name="connsiteX701" fmla="*/ 610604 w 2148797"/>
              <a:gd name="connsiteY701" fmla="*/ 469378 h 566036"/>
              <a:gd name="connsiteX702" fmla="*/ 617081 w 2148797"/>
              <a:gd name="connsiteY702" fmla="*/ 468521 h 566036"/>
              <a:gd name="connsiteX703" fmla="*/ 617081 w 2148797"/>
              <a:gd name="connsiteY703" fmla="*/ 461187 h 566036"/>
              <a:gd name="connsiteX704" fmla="*/ 351429 w 2148797"/>
              <a:gd name="connsiteY704" fmla="*/ 460710 h 566036"/>
              <a:gd name="connsiteX705" fmla="*/ 340952 w 2148797"/>
              <a:gd name="connsiteY705" fmla="*/ 462901 h 566036"/>
              <a:gd name="connsiteX706" fmla="*/ 338380 w 2148797"/>
              <a:gd name="connsiteY706" fmla="*/ 463663 h 566036"/>
              <a:gd name="connsiteX707" fmla="*/ 338094 w 2148797"/>
              <a:gd name="connsiteY707" fmla="*/ 465092 h 566036"/>
              <a:gd name="connsiteX708" fmla="*/ 353144 w 2148797"/>
              <a:gd name="connsiteY708" fmla="*/ 468902 h 566036"/>
              <a:gd name="connsiteX709" fmla="*/ 348667 w 2148797"/>
              <a:gd name="connsiteY709" fmla="*/ 466330 h 566036"/>
              <a:gd name="connsiteX710" fmla="*/ 353429 w 2148797"/>
              <a:gd name="connsiteY710" fmla="*/ 462139 h 566036"/>
              <a:gd name="connsiteX711" fmla="*/ 352667 w 2148797"/>
              <a:gd name="connsiteY711" fmla="*/ 460710 h 566036"/>
              <a:gd name="connsiteX712" fmla="*/ 351429 w 2148797"/>
              <a:gd name="connsiteY712" fmla="*/ 460710 h 566036"/>
              <a:gd name="connsiteX713" fmla="*/ 660515 w 2148797"/>
              <a:gd name="connsiteY713" fmla="*/ 459091 h 566036"/>
              <a:gd name="connsiteX714" fmla="*/ 656134 w 2148797"/>
              <a:gd name="connsiteY714" fmla="*/ 463282 h 566036"/>
              <a:gd name="connsiteX715" fmla="*/ 661563 w 2148797"/>
              <a:gd name="connsiteY715" fmla="*/ 462901 h 566036"/>
              <a:gd name="connsiteX716" fmla="*/ 660515 w 2148797"/>
              <a:gd name="connsiteY716" fmla="*/ 459091 h 566036"/>
              <a:gd name="connsiteX717" fmla="*/ 394482 w 2148797"/>
              <a:gd name="connsiteY717" fmla="*/ 447566 h 566036"/>
              <a:gd name="connsiteX718" fmla="*/ 393244 w 2148797"/>
              <a:gd name="connsiteY718" fmla="*/ 451662 h 566036"/>
              <a:gd name="connsiteX719" fmla="*/ 396863 w 2148797"/>
              <a:gd name="connsiteY719" fmla="*/ 458043 h 566036"/>
              <a:gd name="connsiteX720" fmla="*/ 397816 w 2148797"/>
              <a:gd name="connsiteY720" fmla="*/ 457281 h 566036"/>
              <a:gd name="connsiteX721" fmla="*/ 399054 w 2148797"/>
              <a:gd name="connsiteY721" fmla="*/ 454614 h 566036"/>
              <a:gd name="connsiteX722" fmla="*/ 402959 w 2148797"/>
              <a:gd name="connsiteY722" fmla="*/ 454805 h 566036"/>
              <a:gd name="connsiteX723" fmla="*/ 399245 w 2148797"/>
              <a:gd name="connsiteY723" fmla="*/ 451947 h 566036"/>
              <a:gd name="connsiteX724" fmla="*/ 397339 w 2148797"/>
              <a:gd name="connsiteY724" fmla="*/ 451185 h 566036"/>
              <a:gd name="connsiteX725" fmla="*/ 394482 w 2148797"/>
              <a:gd name="connsiteY725" fmla="*/ 447566 h 566036"/>
              <a:gd name="connsiteX726" fmla="*/ 1728935 w 2148797"/>
              <a:gd name="connsiteY726" fmla="*/ 447090 h 566036"/>
              <a:gd name="connsiteX727" fmla="*/ 1723981 w 2148797"/>
              <a:gd name="connsiteY727" fmla="*/ 454138 h 566036"/>
              <a:gd name="connsiteX728" fmla="*/ 1724553 w 2148797"/>
              <a:gd name="connsiteY728" fmla="*/ 454710 h 566036"/>
              <a:gd name="connsiteX729" fmla="*/ 1727220 w 2148797"/>
              <a:gd name="connsiteY729" fmla="*/ 455852 h 566036"/>
              <a:gd name="connsiteX730" fmla="*/ 1729125 w 2148797"/>
              <a:gd name="connsiteY730" fmla="*/ 455376 h 566036"/>
              <a:gd name="connsiteX731" fmla="*/ 1733316 w 2148797"/>
              <a:gd name="connsiteY731" fmla="*/ 448423 h 566036"/>
              <a:gd name="connsiteX732" fmla="*/ 1728935 w 2148797"/>
              <a:gd name="connsiteY732" fmla="*/ 447090 h 566036"/>
              <a:gd name="connsiteX733" fmla="*/ 476683 w 2148797"/>
              <a:gd name="connsiteY733" fmla="*/ 442041 h 566036"/>
              <a:gd name="connsiteX734" fmla="*/ 475349 w 2148797"/>
              <a:gd name="connsiteY734" fmla="*/ 443946 h 566036"/>
              <a:gd name="connsiteX735" fmla="*/ 469634 w 2148797"/>
              <a:gd name="connsiteY735" fmla="*/ 448328 h 566036"/>
              <a:gd name="connsiteX736" fmla="*/ 469158 w 2148797"/>
              <a:gd name="connsiteY736" fmla="*/ 451090 h 566036"/>
              <a:gd name="connsiteX737" fmla="*/ 470015 w 2148797"/>
              <a:gd name="connsiteY737" fmla="*/ 451185 h 566036"/>
              <a:gd name="connsiteX738" fmla="*/ 474778 w 2148797"/>
              <a:gd name="connsiteY738" fmla="*/ 450423 h 566036"/>
              <a:gd name="connsiteX739" fmla="*/ 477064 w 2148797"/>
              <a:gd name="connsiteY739" fmla="*/ 450709 h 566036"/>
              <a:gd name="connsiteX740" fmla="*/ 482874 w 2148797"/>
              <a:gd name="connsiteY740" fmla="*/ 449661 h 566036"/>
              <a:gd name="connsiteX741" fmla="*/ 482303 w 2148797"/>
              <a:gd name="connsiteY741" fmla="*/ 449090 h 566036"/>
              <a:gd name="connsiteX742" fmla="*/ 477826 w 2148797"/>
              <a:gd name="connsiteY742" fmla="*/ 446518 h 566036"/>
              <a:gd name="connsiteX743" fmla="*/ 476969 w 2148797"/>
              <a:gd name="connsiteY743" fmla="*/ 445375 h 566036"/>
              <a:gd name="connsiteX744" fmla="*/ 476683 w 2148797"/>
              <a:gd name="connsiteY744" fmla="*/ 442041 h 566036"/>
              <a:gd name="connsiteX745" fmla="*/ 388862 w 2148797"/>
              <a:gd name="connsiteY745" fmla="*/ 439850 h 566036"/>
              <a:gd name="connsiteX746" fmla="*/ 386195 w 2148797"/>
              <a:gd name="connsiteY746" fmla="*/ 442898 h 566036"/>
              <a:gd name="connsiteX747" fmla="*/ 373908 w 2148797"/>
              <a:gd name="connsiteY747" fmla="*/ 442708 h 566036"/>
              <a:gd name="connsiteX748" fmla="*/ 374098 w 2148797"/>
              <a:gd name="connsiteY748" fmla="*/ 448614 h 566036"/>
              <a:gd name="connsiteX749" fmla="*/ 376194 w 2148797"/>
              <a:gd name="connsiteY749" fmla="*/ 448042 h 566036"/>
              <a:gd name="connsiteX750" fmla="*/ 378194 w 2148797"/>
              <a:gd name="connsiteY750" fmla="*/ 447566 h 566036"/>
              <a:gd name="connsiteX751" fmla="*/ 382862 w 2148797"/>
              <a:gd name="connsiteY751" fmla="*/ 450519 h 566036"/>
              <a:gd name="connsiteX752" fmla="*/ 384671 w 2148797"/>
              <a:gd name="connsiteY752" fmla="*/ 447947 h 566036"/>
              <a:gd name="connsiteX753" fmla="*/ 392672 w 2148797"/>
              <a:gd name="connsiteY753" fmla="*/ 440708 h 566036"/>
              <a:gd name="connsiteX754" fmla="*/ 392196 w 2148797"/>
              <a:gd name="connsiteY754" fmla="*/ 440517 h 566036"/>
              <a:gd name="connsiteX755" fmla="*/ 388862 w 2148797"/>
              <a:gd name="connsiteY755" fmla="*/ 439850 h 566036"/>
              <a:gd name="connsiteX756" fmla="*/ 2127937 w 2148797"/>
              <a:gd name="connsiteY756" fmla="*/ 425087 h 566036"/>
              <a:gd name="connsiteX757" fmla="*/ 2124889 w 2148797"/>
              <a:gd name="connsiteY757" fmla="*/ 428230 h 566036"/>
              <a:gd name="connsiteX758" fmla="*/ 2125746 w 2148797"/>
              <a:gd name="connsiteY758" fmla="*/ 431564 h 566036"/>
              <a:gd name="connsiteX759" fmla="*/ 2122508 w 2148797"/>
              <a:gd name="connsiteY759" fmla="*/ 434135 h 566036"/>
              <a:gd name="connsiteX760" fmla="*/ 2129556 w 2148797"/>
              <a:gd name="connsiteY760" fmla="*/ 429754 h 566036"/>
              <a:gd name="connsiteX761" fmla="*/ 2127651 w 2148797"/>
              <a:gd name="connsiteY761" fmla="*/ 428135 h 566036"/>
              <a:gd name="connsiteX762" fmla="*/ 2127937 w 2148797"/>
              <a:gd name="connsiteY762" fmla="*/ 425087 h 566036"/>
              <a:gd name="connsiteX763" fmla="*/ 165025 w 2148797"/>
              <a:gd name="connsiteY763" fmla="*/ 410514 h 566036"/>
              <a:gd name="connsiteX764" fmla="*/ 160357 w 2148797"/>
              <a:gd name="connsiteY764" fmla="*/ 413466 h 566036"/>
              <a:gd name="connsiteX765" fmla="*/ 158071 w 2148797"/>
              <a:gd name="connsiteY765" fmla="*/ 414895 h 566036"/>
              <a:gd name="connsiteX766" fmla="*/ 150547 w 2148797"/>
              <a:gd name="connsiteY766" fmla="*/ 418324 h 566036"/>
              <a:gd name="connsiteX767" fmla="*/ 150737 w 2148797"/>
              <a:gd name="connsiteY767" fmla="*/ 419943 h 566036"/>
              <a:gd name="connsiteX768" fmla="*/ 150737 w 2148797"/>
              <a:gd name="connsiteY768" fmla="*/ 420229 h 566036"/>
              <a:gd name="connsiteX769" fmla="*/ 155119 w 2148797"/>
              <a:gd name="connsiteY769" fmla="*/ 417181 h 566036"/>
              <a:gd name="connsiteX770" fmla="*/ 156071 w 2148797"/>
              <a:gd name="connsiteY770" fmla="*/ 417371 h 566036"/>
              <a:gd name="connsiteX771" fmla="*/ 160738 w 2148797"/>
              <a:gd name="connsiteY771" fmla="*/ 418419 h 566036"/>
              <a:gd name="connsiteX772" fmla="*/ 165025 w 2148797"/>
              <a:gd name="connsiteY772" fmla="*/ 410514 h 566036"/>
              <a:gd name="connsiteX773" fmla="*/ 1349839 w 2148797"/>
              <a:gd name="connsiteY773" fmla="*/ 409561 h 566036"/>
              <a:gd name="connsiteX774" fmla="*/ 1342315 w 2148797"/>
              <a:gd name="connsiteY774" fmla="*/ 410037 h 566036"/>
              <a:gd name="connsiteX775" fmla="*/ 1341362 w 2148797"/>
              <a:gd name="connsiteY775" fmla="*/ 410418 h 566036"/>
              <a:gd name="connsiteX776" fmla="*/ 1340219 w 2148797"/>
              <a:gd name="connsiteY776" fmla="*/ 410894 h 566036"/>
              <a:gd name="connsiteX777" fmla="*/ 1340314 w 2148797"/>
              <a:gd name="connsiteY777" fmla="*/ 414323 h 566036"/>
              <a:gd name="connsiteX778" fmla="*/ 1341267 w 2148797"/>
              <a:gd name="connsiteY778" fmla="*/ 414419 h 566036"/>
              <a:gd name="connsiteX779" fmla="*/ 1344410 w 2148797"/>
              <a:gd name="connsiteY779" fmla="*/ 414800 h 566036"/>
              <a:gd name="connsiteX780" fmla="*/ 1352030 w 2148797"/>
              <a:gd name="connsiteY780" fmla="*/ 412419 h 566036"/>
              <a:gd name="connsiteX781" fmla="*/ 1351078 w 2148797"/>
              <a:gd name="connsiteY781" fmla="*/ 411180 h 566036"/>
              <a:gd name="connsiteX782" fmla="*/ 1368413 w 2148797"/>
              <a:gd name="connsiteY782" fmla="*/ 406227 h 566036"/>
              <a:gd name="connsiteX783" fmla="*/ 1367842 w 2148797"/>
              <a:gd name="connsiteY783" fmla="*/ 406513 h 566036"/>
              <a:gd name="connsiteX784" fmla="*/ 1371080 w 2148797"/>
              <a:gd name="connsiteY784" fmla="*/ 414895 h 566036"/>
              <a:gd name="connsiteX785" fmla="*/ 1373176 w 2148797"/>
              <a:gd name="connsiteY785" fmla="*/ 418324 h 566036"/>
              <a:gd name="connsiteX786" fmla="*/ 1375462 w 2148797"/>
              <a:gd name="connsiteY786" fmla="*/ 418705 h 566036"/>
              <a:gd name="connsiteX787" fmla="*/ 1376129 w 2148797"/>
              <a:gd name="connsiteY787" fmla="*/ 418610 h 566036"/>
              <a:gd name="connsiteX788" fmla="*/ 1372890 w 2148797"/>
              <a:gd name="connsiteY788" fmla="*/ 407085 h 566036"/>
              <a:gd name="connsiteX789" fmla="*/ 1370890 w 2148797"/>
              <a:gd name="connsiteY789" fmla="*/ 406227 h 566036"/>
              <a:gd name="connsiteX790" fmla="*/ 1368413 w 2148797"/>
              <a:gd name="connsiteY790" fmla="*/ 406227 h 566036"/>
              <a:gd name="connsiteX791" fmla="*/ 1513479 w 2148797"/>
              <a:gd name="connsiteY791" fmla="*/ 405179 h 566036"/>
              <a:gd name="connsiteX792" fmla="*/ 1507478 w 2148797"/>
              <a:gd name="connsiteY792" fmla="*/ 410609 h 566036"/>
              <a:gd name="connsiteX793" fmla="*/ 1503382 w 2148797"/>
              <a:gd name="connsiteY793" fmla="*/ 410418 h 566036"/>
              <a:gd name="connsiteX794" fmla="*/ 1501287 w 2148797"/>
              <a:gd name="connsiteY794" fmla="*/ 413181 h 566036"/>
              <a:gd name="connsiteX795" fmla="*/ 1504526 w 2148797"/>
              <a:gd name="connsiteY795" fmla="*/ 412800 h 566036"/>
              <a:gd name="connsiteX796" fmla="*/ 1509955 w 2148797"/>
              <a:gd name="connsiteY796" fmla="*/ 412800 h 566036"/>
              <a:gd name="connsiteX797" fmla="*/ 1513479 w 2148797"/>
              <a:gd name="connsiteY797" fmla="*/ 405179 h 566036"/>
              <a:gd name="connsiteX798" fmla="*/ 1685405 w 2148797"/>
              <a:gd name="connsiteY798" fmla="*/ 404037 h 566036"/>
              <a:gd name="connsiteX799" fmla="*/ 1673975 w 2148797"/>
              <a:gd name="connsiteY799" fmla="*/ 405751 h 566036"/>
              <a:gd name="connsiteX800" fmla="*/ 1673213 w 2148797"/>
              <a:gd name="connsiteY800" fmla="*/ 408037 h 566036"/>
              <a:gd name="connsiteX801" fmla="*/ 1674356 w 2148797"/>
              <a:gd name="connsiteY801" fmla="*/ 409847 h 566036"/>
              <a:gd name="connsiteX802" fmla="*/ 1673594 w 2148797"/>
              <a:gd name="connsiteY802" fmla="*/ 410323 h 566036"/>
              <a:gd name="connsiteX803" fmla="*/ 1672928 w 2148797"/>
              <a:gd name="connsiteY803" fmla="*/ 410799 h 566036"/>
              <a:gd name="connsiteX804" fmla="*/ 1676166 w 2148797"/>
              <a:gd name="connsiteY804" fmla="*/ 418133 h 566036"/>
              <a:gd name="connsiteX805" fmla="*/ 1680738 w 2148797"/>
              <a:gd name="connsiteY805" fmla="*/ 418610 h 566036"/>
              <a:gd name="connsiteX806" fmla="*/ 1689216 w 2148797"/>
              <a:gd name="connsiteY806" fmla="*/ 419467 h 566036"/>
              <a:gd name="connsiteX807" fmla="*/ 1685025 w 2148797"/>
              <a:gd name="connsiteY807" fmla="*/ 424706 h 566036"/>
              <a:gd name="connsiteX808" fmla="*/ 1692454 w 2148797"/>
              <a:gd name="connsiteY808" fmla="*/ 421372 h 566036"/>
              <a:gd name="connsiteX809" fmla="*/ 1694930 w 2148797"/>
              <a:gd name="connsiteY809" fmla="*/ 413942 h 566036"/>
              <a:gd name="connsiteX810" fmla="*/ 1690359 w 2148797"/>
              <a:gd name="connsiteY810" fmla="*/ 410133 h 566036"/>
              <a:gd name="connsiteX811" fmla="*/ 1685405 w 2148797"/>
              <a:gd name="connsiteY811" fmla="*/ 404037 h 566036"/>
              <a:gd name="connsiteX812" fmla="*/ 1890574 w 2148797"/>
              <a:gd name="connsiteY812" fmla="*/ 403941 h 566036"/>
              <a:gd name="connsiteX813" fmla="*/ 1884478 w 2148797"/>
              <a:gd name="connsiteY813" fmla="*/ 411180 h 566036"/>
              <a:gd name="connsiteX814" fmla="*/ 1880953 w 2148797"/>
              <a:gd name="connsiteY814" fmla="*/ 412228 h 566036"/>
              <a:gd name="connsiteX815" fmla="*/ 1888669 w 2148797"/>
              <a:gd name="connsiteY815" fmla="*/ 414609 h 566036"/>
              <a:gd name="connsiteX816" fmla="*/ 1895146 w 2148797"/>
              <a:gd name="connsiteY816" fmla="*/ 407942 h 566036"/>
              <a:gd name="connsiteX817" fmla="*/ 1894955 w 2148797"/>
              <a:gd name="connsiteY817" fmla="*/ 407656 h 566036"/>
              <a:gd name="connsiteX818" fmla="*/ 1891145 w 2148797"/>
              <a:gd name="connsiteY818" fmla="*/ 404227 h 566036"/>
              <a:gd name="connsiteX819" fmla="*/ 1828852 w 2148797"/>
              <a:gd name="connsiteY819" fmla="*/ 401941 h 566036"/>
              <a:gd name="connsiteX820" fmla="*/ 1828185 w 2148797"/>
              <a:gd name="connsiteY820" fmla="*/ 402131 h 566036"/>
              <a:gd name="connsiteX821" fmla="*/ 1825137 w 2148797"/>
              <a:gd name="connsiteY821" fmla="*/ 408799 h 566036"/>
              <a:gd name="connsiteX822" fmla="*/ 1825708 w 2148797"/>
              <a:gd name="connsiteY822" fmla="*/ 409847 h 566036"/>
              <a:gd name="connsiteX823" fmla="*/ 1830281 w 2148797"/>
              <a:gd name="connsiteY823" fmla="*/ 412419 h 566036"/>
              <a:gd name="connsiteX824" fmla="*/ 1831995 w 2148797"/>
              <a:gd name="connsiteY824" fmla="*/ 412419 h 566036"/>
              <a:gd name="connsiteX825" fmla="*/ 1834186 w 2148797"/>
              <a:gd name="connsiteY825" fmla="*/ 412514 h 566036"/>
              <a:gd name="connsiteX826" fmla="*/ 1833710 w 2148797"/>
              <a:gd name="connsiteY826" fmla="*/ 408418 h 566036"/>
              <a:gd name="connsiteX827" fmla="*/ 1832471 w 2148797"/>
              <a:gd name="connsiteY827" fmla="*/ 408418 h 566036"/>
              <a:gd name="connsiteX828" fmla="*/ 1827804 w 2148797"/>
              <a:gd name="connsiteY828" fmla="*/ 408323 h 566036"/>
              <a:gd name="connsiteX829" fmla="*/ 1830090 w 2148797"/>
              <a:gd name="connsiteY829" fmla="*/ 403560 h 566036"/>
              <a:gd name="connsiteX830" fmla="*/ 1828852 w 2148797"/>
              <a:gd name="connsiteY830" fmla="*/ 401941 h 566036"/>
              <a:gd name="connsiteX831" fmla="*/ 1617683 w 2148797"/>
              <a:gd name="connsiteY831" fmla="*/ 399941 h 566036"/>
              <a:gd name="connsiteX832" fmla="*/ 1614539 w 2148797"/>
              <a:gd name="connsiteY832" fmla="*/ 402036 h 566036"/>
              <a:gd name="connsiteX833" fmla="*/ 1613206 w 2148797"/>
              <a:gd name="connsiteY833" fmla="*/ 403275 h 566036"/>
              <a:gd name="connsiteX834" fmla="*/ 1608919 w 2148797"/>
              <a:gd name="connsiteY834" fmla="*/ 404703 h 566036"/>
              <a:gd name="connsiteX835" fmla="*/ 1604348 w 2148797"/>
              <a:gd name="connsiteY835" fmla="*/ 403751 h 566036"/>
              <a:gd name="connsiteX836" fmla="*/ 1608634 w 2148797"/>
              <a:gd name="connsiteY836" fmla="*/ 408132 h 566036"/>
              <a:gd name="connsiteX837" fmla="*/ 1618254 w 2148797"/>
              <a:gd name="connsiteY837" fmla="*/ 410133 h 566036"/>
              <a:gd name="connsiteX838" fmla="*/ 1623684 w 2148797"/>
              <a:gd name="connsiteY838" fmla="*/ 412323 h 566036"/>
              <a:gd name="connsiteX839" fmla="*/ 1624350 w 2148797"/>
              <a:gd name="connsiteY839" fmla="*/ 403846 h 566036"/>
              <a:gd name="connsiteX840" fmla="*/ 1620826 w 2148797"/>
              <a:gd name="connsiteY840" fmla="*/ 400227 h 566036"/>
              <a:gd name="connsiteX841" fmla="*/ 1701598 w 2148797"/>
              <a:gd name="connsiteY841" fmla="*/ 397560 h 566036"/>
              <a:gd name="connsiteX842" fmla="*/ 1700550 w 2148797"/>
              <a:gd name="connsiteY842" fmla="*/ 399274 h 566036"/>
              <a:gd name="connsiteX843" fmla="*/ 1699312 w 2148797"/>
              <a:gd name="connsiteY843" fmla="*/ 402131 h 566036"/>
              <a:gd name="connsiteX844" fmla="*/ 1695406 w 2148797"/>
              <a:gd name="connsiteY844" fmla="*/ 407751 h 566036"/>
              <a:gd name="connsiteX845" fmla="*/ 1706646 w 2148797"/>
              <a:gd name="connsiteY845" fmla="*/ 410323 h 566036"/>
              <a:gd name="connsiteX846" fmla="*/ 1709218 w 2148797"/>
              <a:gd name="connsiteY846" fmla="*/ 406704 h 566036"/>
              <a:gd name="connsiteX847" fmla="*/ 1703789 w 2148797"/>
              <a:gd name="connsiteY847" fmla="*/ 398893 h 566036"/>
              <a:gd name="connsiteX848" fmla="*/ 1701883 w 2148797"/>
              <a:gd name="connsiteY848" fmla="*/ 397750 h 566036"/>
              <a:gd name="connsiteX849" fmla="*/ 1730458 w 2148797"/>
              <a:gd name="connsiteY849" fmla="*/ 396035 h 566036"/>
              <a:gd name="connsiteX850" fmla="*/ 1727792 w 2148797"/>
              <a:gd name="connsiteY850" fmla="*/ 402703 h 566036"/>
              <a:gd name="connsiteX851" fmla="*/ 1725315 w 2148797"/>
              <a:gd name="connsiteY851" fmla="*/ 406037 h 566036"/>
              <a:gd name="connsiteX852" fmla="*/ 1726077 w 2148797"/>
              <a:gd name="connsiteY852" fmla="*/ 407751 h 566036"/>
              <a:gd name="connsiteX853" fmla="*/ 1728363 w 2148797"/>
              <a:gd name="connsiteY853" fmla="*/ 408132 h 566036"/>
              <a:gd name="connsiteX854" fmla="*/ 1732078 w 2148797"/>
              <a:gd name="connsiteY854" fmla="*/ 405656 h 566036"/>
              <a:gd name="connsiteX855" fmla="*/ 1731030 w 2148797"/>
              <a:gd name="connsiteY855" fmla="*/ 400131 h 566036"/>
              <a:gd name="connsiteX856" fmla="*/ 1730458 w 2148797"/>
              <a:gd name="connsiteY856" fmla="*/ 396035 h 566036"/>
              <a:gd name="connsiteX857" fmla="*/ 1751604 w 2148797"/>
              <a:gd name="connsiteY857" fmla="*/ 389749 h 566036"/>
              <a:gd name="connsiteX858" fmla="*/ 1750556 w 2148797"/>
              <a:gd name="connsiteY858" fmla="*/ 395654 h 566036"/>
              <a:gd name="connsiteX859" fmla="*/ 1747318 w 2148797"/>
              <a:gd name="connsiteY859" fmla="*/ 398226 h 566036"/>
              <a:gd name="connsiteX860" fmla="*/ 1743318 w 2148797"/>
              <a:gd name="connsiteY860" fmla="*/ 403465 h 566036"/>
              <a:gd name="connsiteX861" fmla="*/ 1740746 w 2148797"/>
              <a:gd name="connsiteY861" fmla="*/ 404132 h 566036"/>
              <a:gd name="connsiteX862" fmla="*/ 1735697 w 2148797"/>
              <a:gd name="connsiteY862" fmla="*/ 405370 h 566036"/>
              <a:gd name="connsiteX863" fmla="*/ 1740841 w 2148797"/>
              <a:gd name="connsiteY863" fmla="*/ 409371 h 566036"/>
              <a:gd name="connsiteX864" fmla="*/ 1753985 w 2148797"/>
              <a:gd name="connsiteY864" fmla="*/ 412800 h 566036"/>
              <a:gd name="connsiteX865" fmla="*/ 1758938 w 2148797"/>
              <a:gd name="connsiteY865" fmla="*/ 412419 h 566036"/>
              <a:gd name="connsiteX866" fmla="*/ 1761986 w 2148797"/>
              <a:gd name="connsiteY866" fmla="*/ 410228 h 566036"/>
              <a:gd name="connsiteX867" fmla="*/ 1767987 w 2148797"/>
              <a:gd name="connsiteY867" fmla="*/ 407466 h 566036"/>
              <a:gd name="connsiteX868" fmla="*/ 1757700 w 2148797"/>
              <a:gd name="connsiteY868" fmla="*/ 402417 h 566036"/>
              <a:gd name="connsiteX869" fmla="*/ 1754842 w 2148797"/>
              <a:gd name="connsiteY869" fmla="*/ 398893 h 566036"/>
              <a:gd name="connsiteX870" fmla="*/ 1756843 w 2148797"/>
              <a:gd name="connsiteY870" fmla="*/ 390797 h 566036"/>
              <a:gd name="connsiteX871" fmla="*/ 1751604 w 2148797"/>
              <a:gd name="connsiteY871" fmla="*/ 389749 h 566036"/>
              <a:gd name="connsiteX872" fmla="*/ 1784751 w 2148797"/>
              <a:gd name="connsiteY872" fmla="*/ 383081 h 566036"/>
              <a:gd name="connsiteX873" fmla="*/ 1783513 w 2148797"/>
              <a:gd name="connsiteY873" fmla="*/ 383272 h 566036"/>
              <a:gd name="connsiteX874" fmla="*/ 1782465 w 2148797"/>
              <a:gd name="connsiteY874" fmla="*/ 383367 h 566036"/>
              <a:gd name="connsiteX875" fmla="*/ 1775702 w 2148797"/>
              <a:gd name="connsiteY875" fmla="*/ 384701 h 566036"/>
              <a:gd name="connsiteX876" fmla="*/ 1774655 w 2148797"/>
              <a:gd name="connsiteY876" fmla="*/ 386320 h 566036"/>
              <a:gd name="connsiteX877" fmla="*/ 1774083 w 2148797"/>
              <a:gd name="connsiteY877" fmla="*/ 387082 h 566036"/>
              <a:gd name="connsiteX878" fmla="*/ 1779608 w 2148797"/>
              <a:gd name="connsiteY878" fmla="*/ 394702 h 566036"/>
              <a:gd name="connsiteX879" fmla="*/ 1777036 w 2148797"/>
              <a:gd name="connsiteY879" fmla="*/ 397083 h 566036"/>
              <a:gd name="connsiteX880" fmla="*/ 1776655 w 2148797"/>
              <a:gd name="connsiteY880" fmla="*/ 397464 h 566036"/>
              <a:gd name="connsiteX881" fmla="*/ 1781512 w 2148797"/>
              <a:gd name="connsiteY881" fmla="*/ 398131 h 566036"/>
              <a:gd name="connsiteX882" fmla="*/ 1783608 w 2148797"/>
              <a:gd name="connsiteY882" fmla="*/ 399941 h 566036"/>
              <a:gd name="connsiteX883" fmla="*/ 1788656 w 2148797"/>
              <a:gd name="connsiteY883" fmla="*/ 401655 h 566036"/>
              <a:gd name="connsiteX884" fmla="*/ 1791037 w 2148797"/>
              <a:gd name="connsiteY884" fmla="*/ 400608 h 566036"/>
              <a:gd name="connsiteX885" fmla="*/ 1787418 w 2148797"/>
              <a:gd name="connsiteY885" fmla="*/ 394607 h 566036"/>
              <a:gd name="connsiteX886" fmla="*/ 1788942 w 2148797"/>
              <a:gd name="connsiteY886" fmla="*/ 393178 h 566036"/>
              <a:gd name="connsiteX887" fmla="*/ 1789609 w 2148797"/>
              <a:gd name="connsiteY887" fmla="*/ 392511 h 566036"/>
              <a:gd name="connsiteX888" fmla="*/ 1786275 w 2148797"/>
              <a:gd name="connsiteY888" fmla="*/ 386987 h 566036"/>
              <a:gd name="connsiteX889" fmla="*/ 1784751 w 2148797"/>
              <a:gd name="connsiteY889" fmla="*/ 383081 h 566036"/>
              <a:gd name="connsiteX890" fmla="*/ 1968773 w 2148797"/>
              <a:gd name="connsiteY890" fmla="*/ 375761 h 566036"/>
              <a:gd name="connsiteX891" fmla="*/ 1969748 w 2148797"/>
              <a:gd name="connsiteY891" fmla="*/ 379813 h 566036"/>
              <a:gd name="connsiteX892" fmla="*/ 1968965 w 2148797"/>
              <a:gd name="connsiteY892" fmla="*/ 380700 h 566036"/>
              <a:gd name="connsiteX893" fmla="*/ 1967536 w 2148797"/>
              <a:gd name="connsiteY893" fmla="*/ 379462 h 566036"/>
              <a:gd name="connsiteX894" fmla="*/ 1966869 w 2148797"/>
              <a:gd name="connsiteY894" fmla="*/ 378891 h 566036"/>
              <a:gd name="connsiteX895" fmla="*/ 1965301 w 2148797"/>
              <a:gd name="connsiteY895" fmla="*/ 378430 h 566036"/>
              <a:gd name="connsiteX896" fmla="*/ 1996206 w 2148797"/>
              <a:gd name="connsiteY896" fmla="*/ 358317 h 566036"/>
              <a:gd name="connsiteX897" fmla="*/ 2002207 w 2148797"/>
              <a:gd name="connsiteY897" fmla="*/ 360603 h 566036"/>
              <a:gd name="connsiteX898" fmla="*/ 2001731 w 2148797"/>
              <a:gd name="connsiteY898" fmla="*/ 364889 h 566036"/>
              <a:gd name="connsiteX899" fmla="*/ 1994110 w 2148797"/>
              <a:gd name="connsiteY899" fmla="*/ 366890 h 566036"/>
              <a:gd name="connsiteX900" fmla="*/ 1994587 w 2148797"/>
              <a:gd name="connsiteY900" fmla="*/ 360603 h 566036"/>
              <a:gd name="connsiteX901" fmla="*/ 1996206 w 2148797"/>
              <a:gd name="connsiteY901" fmla="*/ 358317 h 566036"/>
              <a:gd name="connsiteX902" fmla="*/ 220555 w 2148797"/>
              <a:gd name="connsiteY902" fmla="*/ 357554 h 566036"/>
              <a:gd name="connsiteX903" fmla="*/ 220079 w 2148797"/>
              <a:gd name="connsiteY903" fmla="*/ 358602 h 566036"/>
              <a:gd name="connsiteX904" fmla="*/ 219508 w 2148797"/>
              <a:gd name="connsiteY904" fmla="*/ 359745 h 566036"/>
              <a:gd name="connsiteX905" fmla="*/ 212745 w 2148797"/>
              <a:gd name="connsiteY905" fmla="*/ 362508 h 566036"/>
              <a:gd name="connsiteX906" fmla="*/ 213602 w 2148797"/>
              <a:gd name="connsiteY906" fmla="*/ 364794 h 566036"/>
              <a:gd name="connsiteX907" fmla="*/ 222556 w 2148797"/>
              <a:gd name="connsiteY907" fmla="*/ 362508 h 566036"/>
              <a:gd name="connsiteX908" fmla="*/ 227128 w 2148797"/>
              <a:gd name="connsiteY908" fmla="*/ 364889 h 566036"/>
              <a:gd name="connsiteX909" fmla="*/ 236177 w 2148797"/>
              <a:gd name="connsiteY909" fmla="*/ 362889 h 566036"/>
              <a:gd name="connsiteX910" fmla="*/ 236367 w 2148797"/>
              <a:gd name="connsiteY910" fmla="*/ 362127 h 566036"/>
              <a:gd name="connsiteX911" fmla="*/ 234748 w 2148797"/>
              <a:gd name="connsiteY911" fmla="*/ 358507 h 566036"/>
              <a:gd name="connsiteX912" fmla="*/ 232176 w 2148797"/>
              <a:gd name="connsiteY912" fmla="*/ 358602 h 566036"/>
              <a:gd name="connsiteX913" fmla="*/ 230080 w 2148797"/>
              <a:gd name="connsiteY913" fmla="*/ 358698 h 566036"/>
              <a:gd name="connsiteX914" fmla="*/ 225604 w 2148797"/>
              <a:gd name="connsiteY914" fmla="*/ 359555 h 566036"/>
              <a:gd name="connsiteX915" fmla="*/ 225128 w 2148797"/>
              <a:gd name="connsiteY915" fmla="*/ 358698 h 566036"/>
              <a:gd name="connsiteX916" fmla="*/ 224556 w 2148797"/>
              <a:gd name="connsiteY916" fmla="*/ 357650 h 566036"/>
              <a:gd name="connsiteX917" fmla="*/ 220555 w 2148797"/>
              <a:gd name="connsiteY917" fmla="*/ 357554 h 566036"/>
              <a:gd name="connsiteX918" fmla="*/ 1879525 w 2148797"/>
              <a:gd name="connsiteY918" fmla="*/ 353935 h 566036"/>
              <a:gd name="connsiteX919" fmla="*/ 1879906 w 2148797"/>
              <a:gd name="connsiteY919" fmla="*/ 358983 h 566036"/>
              <a:gd name="connsiteX920" fmla="*/ 1885144 w 2148797"/>
              <a:gd name="connsiteY920" fmla="*/ 357935 h 566036"/>
              <a:gd name="connsiteX921" fmla="*/ 1885144 w 2148797"/>
              <a:gd name="connsiteY921" fmla="*/ 356983 h 566036"/>
              <a:gd name="connsiteX922" fmla="*/ 1885144 w 2148797"/>
              <a:gd name="connsiteY922" fmla="*/ 356031 h 566036"/>
              <a:gd name="connsiteX923" fmla="*/ 1879525 w 2148797"/>
              <a:gd name="connsiteY923" fmla="*/ 353935 h 566036"/>
              <a:gd name="connsiteX924" fmla="*/ 1944009 w 2148797"/>
              <a:gd name="connsiteY924" fmla="*/ 353459 h 566036"/>
              <a:gd name="connsiteX925" fmla="*/ 1938009 w 2148797"/>
              <a:gd name="connsiteY925" fmla="*/ 354125 h 566036"/>
              <a:gd name="connsiteX926" fmla="*/ 1937823 w 2148797"/>
              <a:gd name="connsiteY926" fmla="*/ 354454 h 566036"/>
              <a:gd name="connsiteX927" fmla="*/ 1930388 w 2148797"/>
              <a:gd name="connsiteY927" fmla="*/ 355650 h 566036"/>
              <a:gd name="connsiteX928" fmla="*/ 1931150 w 2148797"/>
              <a:gd name="connsiteY928" fmla="*/ 362222 h 566036"/>
              <a:gd name="connsiteX929" fmla="*/ 1932769 w 2148797"/>
              <a:gd name="connsiteY929" fmla="*/ 361746 h 566036"/>
              <a:gd name="connsiteX930" fmla="*/ 1936389 w 2148797"/>
              <a:gd name="connsiteY930" fmla="*/ 356983 h 566036"/>
              <a:gd name="connsiteX931" fmla="*/ 1937823 w 2148797"/>
              <a:gd name="connsiteY931" fmla="*/ 354454 h 566036"/>
              <a:gd name="connsiteX932" fmla="*/ 1745032 w 2148797"/>
              <a:gd name="connsiteY932" fmla="*/ 349649 h 566036"/>
              <a:gd name="connsiteX933" fmla="*/ 1741889 w 2148797"/>
              <a:gd name="connsiteY933" fmla="*/ 350506 h 566036"/>
              <a:gd name="connsiteX934" fmla="*/ 1741126 w 2148797"/>
              <a:gd name="connsiteY934" fmla="*/ 360602 h 566036"/>
              <a:gd name="connsiteX935" fmla="*/ 1738555 w 2148797"/>
              <a:gd name="connsiteY935" fmla="*/ 364984 h 566036"/>
              <a:gd name="connsiteX936" fmla="*/ 1750842 w 2148797"/>
              <a:gd name="connsiteY936" fmla="*/ 355840 h 566036"/>
              <a:gd name="connsiteX937" fmla="*/ 1756081 w 2148797"/>
              <a:gd name="connsiteY937" fmla="*/ 354792 h 566036"/>
              <a:gd name="connsiteX938" fmla="*/ 1756081 w 2148797"/>
              <a:gd name="connsiteY938" fmla="*/ 352887 h 566036"/>
              <a:gd name="connsiteX939" fmla="*/ 1755509 w 2148797"/>
              <a:gd name="connsiteY939" fmla="*/ 352506 h 566036"/>
              <a:gd name="connsiteX940" fmla="*/ 1748556 w 2148797"/>
              <a:gd name="connsiteY940" fmla="*/ 353744 h 566036"/>
              <a:gd name="connsiteX941" fmla="*/ 1748175 w 2148797"/>
              <a:gd name="connsiteY941" fmla="*/ 350506 h 566036"/>
              <a:gd name="connsiteX942" fmla="*/ 1745032 w 2148797"/>
              <a:gd name="connsiteY942" fmla="*/ 349649 h 566036"/>
              <a:gd name="connsiteX943" fmla="*/ 867684 w 2148797"/>
              <a:gd name="connsiteY943" fmla="*/ 346696 h 566036"/>
              <a:gd name="connsiteX944" fmla="*/ 856540 w 2148797"/>
              <a:gd name="connsiteY944" fmla="*/ 346887 h 566036"/>
              <a:gd name="connsiteX945" fmla="*/ 858445 w 2148797"/>
              <a:gd name="connsiteY945" fmla="*/ 348029 h 566036"/>
              <a:gd name="connsiteX946" fmla="*/ 864636 w 2148797"/>
              <a:gd name="connsiteY946" fmla="*/ 353840 h 566036"/>
              <a:gd name="connsiteX947" fmla="*/ 864922 w 2148797"/>
              <a:gd name="connsiteY947" fmla="*/ 353649 h 566036"/>
              <a:gd name="connsiteX948" fmla="*/ 867017 w 2148797"/>
              <a:gd name="connsiteY948" fmla="*/ 350601 h 566036"/>
              <a:gd name="connsiteX949" fmla="*/ 889591 w 2148797"/>
              <a:gd name="connsiteY949" fmla="*/ 330123 h 566036"/>
              <a:gd name="connsiteX950" fmla="*/ 887305 w 2148797"/>
              <a:gd name="connsiteY950" fmla="*/ 330694 h 566036"/>
              <a:gd name="connsiteX951" fmla="*/ 883114 w 2148797"/>
              <a:gd name="connsiteY951" fmla="*/ 331742 h 566036"/>
              <a:gd name="connsiteX952" fmla="*/ 877209 w 2148797"/>
              <a:gd name="connsiteY952" fmla="*/ 338123 h 566036"/>
              <a:gd name="connsiteX953" fmla="*/ 879400 w 2148797"/>
              <a:gd name="connsiteY953" fmla="*/ 338885 h 566036"/>
              <a:gd name="connsiteX954" fmla="*/ 882733 w 2148797"/>
              <a:gd name="connsiteY954" fmla="*/ 336028 h 566036"/>
              <a:gd name="connsiteX955" fmla="*/ 885686 w 2148797"/>
              <a:gd name="connsiteY955" fmla="*/ 334028 h 566036"/>
              <a:gd name="connsiteX956" fmla="*/ 894354 w 2148797"/>
              <a:gd name="connsiteY956" fmla="*/ 335266 h 566036"/>
              <a:gd name="connsiteX957" fmla="*/ 896354 w 2148797"/>
              <a:gd name="connsiteY957" fmla="*/ 333075 h 566036"/>
              <a:gd name="connsiteX958" fmla="*/ 889591 w 2148797"/>
              <a:gd name="connsiteY958" fmla="*/ 330123 h 566036"/>
              <a:gd name="connsiteX959" fmla="*/ 1049135 w 2148797"/>
              <a:gd name="connsiteY959" fmla="*/ 323741 h 566036"/>
              <a:gd name="connsiteX960" fmla="*/ 1047611 w 2148797"/>
              <a:gd name="connsiteY960" fmla="*/ 324503 h 566036"/>
              <a:gd name="connsiteX961" fmla="*/ 1045516 w 2148797"/>
              <a:gd name="connsiteY961" fmla="*/ 325550 h 566036"/>
              <a:gd name="connsiteX962" fmla="*/ 1044373 w 2148797"/>
              <a:gd name="connsiteY962" fmla="*/ 331932 h 566036"/>
              <a:gd name="connsiteX963" fmla="*/ 1045516 w 2148797"/>
              <a:gd name="connsiteY963" fmla="*/ 332123 h 566036"/>
              <a:gd name="connsiteX964" fmla="*/ 1050659 w 2148797"/>
              <a:gd name="connsiteY964" fmla="*/ 331075 h 566036"/>
              <a:gd name="connsiteX965" fmla="*/ 1051898 w 2148797"/>
              <a:gd name="connsiteY965" fmla="*/ 330599 h 566036"/>
              <a:gd name="connsiteX966" fmla="*/ 1055707 w 2148797"/>
              <a:gd name="connsiteY966" fmla="*/ 329646 h 566036"/>
              <a:gd name="connsiteX967" fmla="*/ 1065328 w 2148797"/>
              <a:gd name="connsiteY967" fmla="*/ 333361 h 566036"/>
              <a:gd name="connsiteX968" fmla="*/ 1068185 w 2148797"/>
              <a:gd name="connsiteY968" fmla="*/ 331551 h 566036"/>
              <a:gd name="connsiteX969" fmla="*/ 1071329 w 2148797"/>
              <a:gd name="connsiteY969" fmla="*/ 329551 h 566036"/>
              <a:gd name="connsiteX970" fmla="*/ 1064185 w 2148797"/>
              <a:gd name="connsiteY970" fmla="*/ 326503 h 566036"/>
              <a:gd name="connsiteX971" fmla="*/ 1049135 w 2148797"/>
              <a:gd name="connsiteY971" fmla="*/ 323741 h 566036"/>
              <a:gd name="connsiteX972" fmla="*/ 1172674 w 2148797"/>
              <a:gd name="connsiteY972" fmla="*/ 323646 h 566036"/>
              <a:gd name="connsiteX973" fmla="*/ 1162388 w 2148797"/>
              <a:gd name="connsiteY973" fmla="*/ 325074 h 566036"/>
              <a:gd name="connsiteX974" fmla="*/ 1158768 w 2148797"/>
              <a:gd name="connsiteY974" fmla="*/ 327075 h 566036"/>
              <a:gd name="connsiteX975" fmla="*/ 1160006 w 2148797"/>
              <a:gd name="connsiteY975" fmla="*/ 328789 h 566036"/>
              <a:gd name="connsiteX976" fmla="*/ 1161054 w 2148797"/>
              <a:gd name="connsiteY976" fmla="*/ 330218 h 566036"/>
              <a:gd name="connsiteX977" fmla="*/ 1165816 w 2148797"/>
              <a:gd name="connsiteY977" fmla="*/ 330123 h 566036"/>
              <a:gd name="connsiteX978" fmla="*/ 1166007 w 2148797"/>
              <a:gd name="connsiteY978" fmla="*/ 328598 h 566036"/>
              <a:gd name="connsiteX979" fmla="*/ 1170770 w 2148797"/>
              <a:gd name="connsiteY979" fmla="*/ 326503 h 566036"/>
              <a:gd name="connsiteX980" fmla="*/ 1172008 w 2148797"/>
              <a:gd name="connsiteY980" fmla="*/ 326122 h 566036"/>
              <a:gd name="connsiteX981" fmla="*/ 1172674 w 2148797"/>
              <a:gd name="connsiteY981" fmla="*/ 323646 h 566036"/>
              <a:gd name="connsiteX982" fmla="*/ 998367 w 2148797"/>
              <a:gd name="connsiteY982" fmla="*/ 323265 h 566036"/>
              <a:gd name="connsiteX983" fmla="*/ 995375 w 2148797"/>
              <a:gd name="connsiteY983" fmla="*/ 330005 h 566036"/>
              <a:gd name="connsiteX984" fmla="*/ 994938 w 2148797"/>
              <a:gd name="connsiteY984" fmla="*/ 329360 h 566036"/>
              <a:gd name="connsiteX985" fmla="*/ 993749 w 2148797"/>
              <a:gd name="connsiteY985" fmla="*/ 329396 h 566036"/>
              <a:gd name="connsiteX986" fmla="*/ 993033 w 2148797"/>
              <a:gd name="connsiteY986" fmla="*/ 328789 h 566036"/>
              <a:gd name="connsiteX987" fmla="*/ 985413 w 2148797"/>
              <a:gd name="connsiteY987" fmla="*/ 326598 h 566036"/>
              <a:gd name="connsiteX988" fmla="*/ 971030 w 2148797"/>
              <a:gd name="connsiteY988" fmla="*/ 328503 h 566036"/>
              <a:gd name="connsiteX989" fmla="*/ 970363 w 2148797"/>
              <a:gd name="connsiteY989" fmla="*/ 328979 h 566036"/>
              <a:gd name="connsiteX990" fmla="*/ 957695 w 2148797"/>
              <a:gd name="connsiteY990" fmla="*/ 329075 h 566036"/>
              <a:gd name="connsiteX991" fmla="*/ 952933 w 2148797"/>
              <a:gd name="connsiteY991" fmla="*/ 329265 h 566036"/>
              <a:gd name="connsiteX992" fmla="*/ 951123 w 2148797"/>
              <a:gd name="connsiteY992" fmla="*/ 329360 h 566036"/>
              <a:gd name="connsiteX993" fmla="*/ 947218 w 2148797"/>
              <a:gd name="connsiteY993" fmla="*/ 327837 h 566036"/>
              <a:gd name="connsiteX994" fmla="*/ 941598 w 2148797"/>
              <a:gd name="connsiteY994" fmla="*/ 330027 h 566036"/>
              <a:gd name="connsiteX995" fmla="*/ 931121 w 2148797"/>
              <a:gd name="connsiteY995" fmla="*/ 331456 h 566036"/>
              <a:gd name="connsiteX996" fmla="*/ 931502 w 2148797"/>
              <a:gd name="connsiteY996" fmla="*/ 331742 h 566036"/>
              <a:gd name="connsiteX997" fmla="*/ 939407 w 2148797"/>
              <a:gd name="connsiteY997" fmla="*/ 336219 h 566036"/>
              <a:gd name="connsiteX998" fmla="*/ 942074 w 2148797"/>
              <a:gd name="connsiteY998" fmla="*/ 335742 h 566036"/>
              <a:gd name="connsiteX999" fmla="*/ 944455 w 2148797"/>
              <a:gd name="connsiteY999" fmla="*/ 334980 h 566036"/>
              <a:gd name="connsiteX1000" fmla="*/ 949504 w 2148797"/>
              <a:gd name="connsiteY1000" fmla="*/ 334790 h 566036"/>
              <a:gd name="connsiteX1001" fmla="*/ 952076 w 2148797"/>
              <a:gd name="connsiteY1001" fmla="*/ 337171 h 566036"/>
              <a:gd name="connsiteX1002" fmla="*/ 952456 w 2148797"/>
              <a:gd name="connsiteY1002" fmla="*/ 337076 h 566036"/>
              <a:gd name="connsiteX1003" fmla="*/ 958457 w 2148797"/>
              <a:gd name="connsiteY1003" fmla="*/ 335266 h 566036"/>
              <a:gd name="connsiteX1004" fmla="*/ 972078 w 2148797"/>
              <a:gd name="connsiteY1004" fmla="*/ 333266 h 566036"/>
              <a:gd name="connsiteX1005" fmla="*/ 972745 w 2148797"/>
              <a:gd name="connsiteY1005" fmla="*/ 332599 h 566036"/>
              <a:gd name="connsiteX1006" fmla="*/ 974745 w 2148797"/>
              <a:gd name="connsiteY1006" fmla="*/ 331456 h 566036"/>
              <a:gd name="connsiteX1007" fmla="*/ 980270 w 2148797"/>
              <a:gd name="connsiteY1007" fmla="*/ 332694 h 566036"/>
              <a:gd name="connsiteX1008" fmla="*/ 985413 w 2148797"/>
              <a:gd name="connsiteY1008" fmla="*/ 329646 h 566036"/>
              <a:gd name="connsiteX1009" fmla="*/ 993749 w 2148797"/>
              <a:gd name="connsiteY1009" fmla="*/ 329396 h 566036"/>
              <a:gd name="connsiteX1010" fmla="*/ 994271 w 2148797"/>
              <a:gd name="connsiteY1010" fmla="*/ 329837 h 566036"/>
              <a:gd name="connsiteX1011" fmla="*/ 995069 w 2148797"/>
              <a:gd name="connsiteY1011" fmla="*/ 330695 h 566036"/>
              <a:gd name="connsiteX1012" fmla="*/ 995375 w 2148797"/>
              <a:gd name="connsiteY1012" fmla="*/ 330005 h 566036"/>
              <a:gd name="connsiteX1013" fmla="*/ 996748 w 2148797"/>
              <a:gd name="connsiteY1013" fmla="*/ 332027 h 566036"/>
              <a:gd name="connsiteX1014" fmla="*/ 1004749 w 2148797"/>
              <a:gd name="connsiteY1014" fmla="*/ 332599 h 566036"/>
              <a:gd name="connsiteX1015" fmla="*/ 1008273 w 2148797"/>
              <a:gd name="connsiteY1015" fmla="*/ 329646 h 566036"/>
              <a:gd name="connsiteX1016" fmla="*/ 1016179 w 2148797"/>
              <a:gd name="connsiteY1016" fmla="*/ 332408 h 566036"/>
              <a:gd name="connsiteX1017" fmla="*/ 1024656 w 2148797"/>
              <a:gd name="connsiteY1017" fmla="*/ 330313 h 566036"/>
              <a:gd name="connsiteX1018" fmla="*/ 1033800 w 2148797"/>
              <a:gd name="connsiteY1018" fmla="*/ 335933 h 566036"/>
              <a:gd name="connsiteX1019" fmla="*/ 1034753 w 2148797"/>
              <a:gd name="connsiteY1019" fmla="*/ 330694 h 566036"/>
              <a:gd name="connsiteX1020" fmla="*/ 1027799 w 2148797"/>
              <a:gd name="connsiteY1020" fmla="*/ 324122 h 566036"/>
              <a:gd name="connsiteX1021" fmla="*/ 1021322 w 2148797"/>
              <a:gd name="connsiteY1021" fmla="*/ 325836 h 566036"/>
              <a:gd name="connsiteX1022" fmla="*/ 1017036 w 2148797"/>
              <a:gd name="connsiteY1022" fmla="*/ 325931 h 566036"/>
              <a:gd name="connsiteX1023" fmla="*/ 1005035 w 2148797"/>
              <a:gd name="connsiteY1023" fmla="*/ 324979 h 566036"/>
              <a:gd name="connsiteX1024" fmla="*/ 999320 w 2148797"/>
              <a:gd name="connsiteY1024" fmla="*/ 324408 h 566036"/>
              <a:gd name="connsiteX1025" fmla="*/ 1112000 w 2148797"/>
              <a:gd name="connsiteY1025" fmla="*/ 322407 h 566036"/>
              <a:gd name="connsiteX1026" fmla="*/ 1109810 w 2148797"/>
              <a:gd name="connsiteY1026" fmla="*/ 322979 h 566036"/>
              <a:gd name="connsiteX1027" fmla="*/ 1103428 w 2148797"/>
              <a:gd name="connsiteY1027" fmla="*/ 323169 h 566036"/>
              <a:gd name="connsiteX1028" fmla="*/ 1091712 w 2148797"/>
              <a:gd name="connsiteY1028" fmla="*/ 323455 h 566036"/>
              <a:gd name="connsiteX1029" fmla="*/ 1084759 w 2148797"/>
              <a:gd name="connsiteY1029" fmla="*/ 323931 h 566036"/>
              <a:gd name="connsiteX1030" fmla="*/ 1075043 w 2148797"/>
              <a:gd name="connsiteY1030" fmla="*/ 324503 h 566036"/>
              <a:gd name="connsiteX1031" fmla="*/ 1074377 w 2148797"/>
              <a:gd name="connsiteY1031" fmla="*/ 324503 h 566036"/>
              <a:gd name="connsiteX1032" fmla="*/ 1073614 w 2148797"/>
              <a:gd name="connsiteY1032" fmla="*/ 327075 h 566036"/>
              <a:gd name="connsiteX1033" fmla="*/ 1078948 w 2148797"/>
              <a:gd name="connsiteY1033" fmla="*/ 329360 h 566036"/>
              <a:gd name="connsiteX1034" fmla="*/ 1081044 w 2148797"/>
              <a:gd name="connsiteY1034" fmla="*/ 329646 h 566036"/>
              <a:gd name="connsiteX1035" fmla="*/ 1087521 w 2148797"/>
              <a:gd name="connsiteY1035" fmla="*/ 332599 h 566036"/>
              <a:gd name="connsiteX1036" fmla="*/ 1097141 w 2148797"/>
              <a:gd name="connsiteY1036" fmla="*/ 331456 h 566036"/>
              <a:gd name="connsiteX1037" fmla="*/ 1099237 w 2148797"/>
              <a:gd name="connsiteY1037" fmla="*/ 330313 h 566036"/>
              <a:gd name="connsiteX1038" fmla="*/ 1110762 w 2148797"/>
              <a:gd name="connsiteY1038" fmla="*/ 331837 h 566036"/>
              <a:gd name="connsiteX1039" fmla="*/ 1119525 w 2148797"/>
              <a:gd name="connsiteY1039" fmla="*/ 330789 h 566036"/>
              <a:gd name="connsiteX1040" fmla="*/ 1127050 w 2148797"/>
              <a:gd name="connsiteY1040" fmla="*/ 330218 h 566036"/>
              <a:gd name="connsiteX1041" fmla="*/ 1131812 w 2148797"/>
              <a:gd name="connsiteY1041" fmla="*/ 330694 h 566036"/>
              <a:gd name="connsiteX1042" fmla="*/ 1135432 w 2148797"/>
              <a:gd name="connsiteY1042" fmla="*/ 331075 h 566036"/>
              <a:gd name="connsiteX1043" fmla="*/ 1146862 w 2148797"/>
              <a:gd name="connsiteY1043" fmla="*/ 332504 h 566036"/>
              <a:gd name="connsiteX1044" fmla="*/ 1147814 w 2148797"/>
              <a:gd name="connsiteY1044" fmla="*/ 331551 h 566036"/>
              <a:gd name="connsiteX1045" fmla="*/ 1150005 w 2148797"/>
              <a:gd name="connsiteY1045" fmla="*/ 329265 h 566036"/>
              <a:gd name="connsiteX1046" fmla="*/ 1149719 w 2148797"/>
              <a:gd name="connsiteY1046" fmla="*/ 322883 h 566036"/>
              <a:gd name="connsiteX1047" fmla="*/ 1137146 w 2148797"/>
              <a:gd name="connsiteY1047" fmla="*/ 322883 h 566036"/>
              <a:gd name="connsiteX1048" fmla="*/ 1134289 w 2148797"/>
              <a:gd name="connsiteY1048" fmla="*/ 323931 h 566036"/>
              <a:gd name="connsiteX1049" fmla="*/ 1133908 w 2148797"/>
              <a:gd name="connsiteY1049" fmla="*/ 324122 h 566036"/>
              <a:gd name="connsiteX1050" fmla="*/ 1126288 w 2148797"/>
              <a:gd name="connsiteY1050" fmla="*/ 325741 h 566036"/>
              <a:gd name="connsiteX1051" fmla="*/ 1122478 w 2148797"/>
              <a:gd name="connsiteY1051" fmla="*/ 324503 h 566036"/>
              <a:gd name="connsiteX1052" fmla="*/ 1112000 w 2148797"/>
              <a:gd name="connsiteY1052" fmla="*/ 322407 h 566036"/>
              <a:gd name="connsiteX1053" fmla="*/ 1963440 w 2148797"/>
              <a:gd name="connsiteY1053" fmla="*/ 321836 h 566036"/>
              <a:gd name="connsiteX1054" fmla="*/ 1960678 w 2148797"/>
              <a:gd name="connsiteY1054" fmla="*/ 322407 h 566036"/>
              <a:gd name="connsiteX1055" fmla="*/ 1954772 w 2148797"/>
              <a:gd name="connsiteY1055" fmla="*/ 325646 h 566036"/>
              <a:gd name="connsiteX1056" fmla="*/ 1954867 w 2148797"/>
              <a:gd name="connsiteY1056" fmla="*/ 327551 h 566036"/>
              <a:gd name="connsiteX1057" fmla="*/ 1958011 w 2148797"/>
              <a:gd name="connsiteY1057" fmla="*/ 328503 h 566036"/>
              <a:gd name="connsiteX1058" fmla="*/ 1962773 w 2148797"/>
              <a:gd name="connsiteY1058" fmla="*/ 325265 h 566036"/>
              <a:gd name="connsiteX1059" fmla="*/ 1963154 w 2148797"/>
              <a:gd name="connsiteY1059" fmla="*/ 324979 h 566036"/>
              <a:gd name="connsiteX1060" fmla="*/ 1965155 w 2148797"/>
              <a:gd name="connsiteY1060" fmla="*/ 326694 h 566036"/>
              <a:gd name="connsiteX1061" fmla="*/ 1970561 w 2148797"/>
              <a:gd name="connsiteY1061" fmla="*/ 327792 h 566036"/>
              <a:gd name="connsiteX1062" fmla="*/ 1970600 w 2148797"/>
              <a:gd name="connsiteY1062" fmla="*/ 327835 h 566036"/>
              <a:gd name="connsiteX1063" fmla="*/ 1970489 w 2148797"/>
              <a:gd name="connsiteY1063" fmla="*/ 327837 h 566036"/>
              <a:gd name="connsiteX1064" fmla="*/ 1970298 w 2148797"/>
              <a:gd name="connsiteY1064" fmla="*/ 328694 h 566036"/>
              <a:gd name="connsiteX1065" fmla="*/ 1970012 w 2148797"/>
              <a:gd name="connsiteY1065" fmla="*/ 330599 h 566036"/>
              <a:gd name="connsiteX1066" fmla="*/ 1973822 w 2148797"/>
              <a:gd name="connsiteY1066" fmla="*/ 338504 h 566036"/>
              <a:gd name="connsiteX1067" fmla="*/ 1975537 w 2148797"/>
              <a:gd name="connsiteY1067" fmla="*/ 340314 h 566036"/>
              <a:gd name="connsiteX1068" fmla="*/ 1978775 w 2148797"/>
              <a:gd name="connsiteY1068" fmla="*/ 341171 h 566036"/>
              <a:gd name="connsiteX1069" fmla="*/ 1978490 w 2148797"/>
              <a:gd name="connsiteY1069" fmla="*/ 338504 h 566036"/>
              <a:gd name="connsiteX1070" fmla="*/ 1978204 w 2148797"/>
              <a:gd name="connsiteY1070" fmla="*/ 336695 h 566036"/>
              <a:gd name="connsiteX1071" fmla="*/ 1976489 w 2148797"/>
              <a:gd name="connsiteY1071" fmla="*/ 334314 h 566036"/>
              <a:gd name="connsiteX1072" fmla="*/ 1970600 w 2148797"/>
              <a:gd name="connsiteY1072" fmla="*/ 327835 h 566036"/>
              <a:gd name="connsiteX1073" fmla="*/ 1970764 w 2148797"/>
              <a:gd name="connsiteY1073" fmla="*/ 327833 h 566036"/>
              <a:gd name="connsiteX1074" fmla="*/ 1978407 w 2148797"/>
              <a:gd name="connsiteY1074" fmla="*/ 329384 h 566036"/>
              <a:gd name="connsiteX1075" fmla="*/ 1988872 w 2148797"/>
              <a:gd name="connsiteY1075" fmla="*/ 329646 h 566036"/>
              <a:gd name="connsiteX1076" fmla="*/ 1986110 w 2148797"/>
              <a:gd name="connsiteY1076" fmla="*/ 328789 h 566036"/>
              <a:gd name="connsiteX1077" fmla="*/ 1982395 w 2148797"/>
              <a:gd name="connsiteY1077" fmla="*/ 327646 h 566036"/>
              <a:gd name="connsiteX1078" fmla="*/ 1970764 w 2148797"/>
              <a:gd name="connsiteY1078" fmla="*/ 327833 h 566036"/>
              <a:gd name="connsiteX1079" fmla="*/ 1970561 w 2148797"/>
              <a:gd name="connsiteY1079" fmla="*/ 327792 h 566036"/>
              <a:gd name="connsiteX1080" fmla="*/ 1969822 w 2148797"/>
              <a:gd name="connsiteY1080" fmla="*/ 326979 h 566036"/>
              <a:gd name="connsiteX1081" fmla="*/ 1963440 w 2148797"/>
              <a:gd name="connsiteY1081" fmla="*/ 321836 h 566036"/>
              <a:gd name="connsiteX1082" fmla="*/ 1214870 w 2148797"/>
              <a:gd name="connsiteY1082" fmla="*/ 314883 h 566036"/>
              <a:gd name="connsiteX1083" fmla="*/ 1208584 w 2148797"/>
              <a:gd name="connsiteY1083" fmla="*/ 317645 h 566036"/>
              <a:gd name="connsiteX1084" fmla="*/ 1200011 w 2148797"/>
              <a:gd name="connsiteY1084" fmla="*/ 318692 h 566036"/>
              <a:gd name="connsiteX1085" fmla="*/ 1197535 w 2148797"/>
              <a:gd name="connsiteY1085" fmla="*/ 316502 h 566036"/>
              <a:gd name="connsiteX1086" fmla="*/ 1187248 w 2148797"/>
              <a:gd name="connsiteY1086" fmla="*/ 322217 h 566036"/>
              <a:gd name="connsiteX1087" fmla="*/ 1184390 w 2148797"/>
              <a:gd name="connsiteY1087" fmla="*/ 321455 h 566036"/>
              <a:gd name="connsiteX1088" fmla="*/ 1180866 w 2148797"/>
              <a:gd name="connsiteY1088" fmla="*/ 320502 h 566036"/>
              <a:gd name="connsiteX1089" fmla="*/ 1178675 w 2148797"/>
              <a:gd name="connsiteY1089" fmla="*/ 321931 h 566036"/>
              <a:gd name="connsiteX1090" fmla="*/ 1178485 w 2148797"/>
              <a:gd name="connsiteY1090" fmla="*/ 323169 h 566036"/>
              <a:gd name="connsiteX1091" fmla="*/ 1177437 w 2148797"/>
              <a:gd name="connsiteY1091" fmla="*/ 329360 h 566036"/>
              <a:gd name="connsiteX1092" fmla="*/ 1188391 w 2148797"/>
              <a:gd name="connsiteY1092" fmla="*/ 329456 h 566036"/>
              <a:gd name="connsiteX1093" fmla="*/ 1193439 w 2148797"/>
              <a:gd name="connsiteY1093" fmla="*/ 327075 h 566036"/>
              <a:gd name="connsiteX1094" fmla="*/ 1194773 w 2148797"/>
              <a:gd name="connsiteY1094" fmla="*/ 327741 h 566036"/>
              <a:gd name="connsiteX1095" fmla="*/ 1207250 w 2148797"/>
              <a:gd name="connsiteY1095" fmla="*/ 327360 h 566036"/>
              <a:gd name="connsiteX1096" fmla="*/ 1211918 w 2148797"/>
              <a:gd name="connsiteY1096" fmla="*/ 324979 h 566036"/>
              <a:gd name="connsiteX1097" fmla="*/ 1207727 w 2148797"/>
              <a:gd name="connsiteY1097" fmla="*/ 320502 h 566036"/>
              <a:gd name="connsiteX1098" fmla="*/ 1216394 w 2148797"/>
              <a:gd name="connsiteY1098" fmla="*/ 322598 h 566036"/>
              <a:gd name="connsiteX1099" fmla="*/ 1220299 w 2148797"/>
              <a:gd name="connsiteY1099" fmla="*/ 324122 h 566036"/>
              <a:gd name="connsiteX1100" fmla="*/ 1222300 w 2148797"/>
              <a:gd name="connsiteY1100" fmla="*/ 325074 h 566036"/>
              <a:gd name="connsiteX1101" fmla="*/ 1225633 w 2148797"/>
              <a:gd name="connsiteY1101" fmla="*/ 328408 h 566036"/>
              <a:gd name="connsiteX1102" fmla="*/ 1228396 w 2148797"/>
              <a:gd name="connsiteY1102" fmla="*/ 328313 h 566036"/>
              <a:gd name="connsiteX1103" fmla="*/ 1232111 w 2148797"/>
              <a:gd name="connsiteY1103" fmla="*/ 325169 h 566036"/>
              <a:gd name="connsiteX1104" fmla="*/ 1232968 w 2148797"/>
              <a:gd name="connsiteY1104" fmla="*/ 325265 h 566036"/>
              <a:gd name="connsiteX1105" fmla="*/ 1236111 w 2148797"/>
              <a:gd name="connsiteY1105" fmla="*/ 325646 h 566036"/>
              <a:gd name="connsiteX1106" fmla="*/ 1242969 w 2148797"/>
              <a:gd name="connsiteY1106" fmla="*/ 320788 h 566036"/>
              <a:gd name="connsiteX1107" fmla="*/ 1236397 w 2148797"/>
              <a:gd name="connsiteY1107" fmla="*/ 320598 h 566036"/>
              <a:gd name="connsiteX1108" fmla="*/ 1232968 w 2148797"/>
              <a:gd name="connsiteY1108" fmla="*/ 317550 h 566036"/>
              <a:gd name="connsiteX1109" fmla="*/ 1230491 w 2148797"/>
              <a:gd name="connsiteY1109" fmla="*/ 315359 h 566036"/>
              <a:gd name="connsiteX1110" fmla="*/ 1223538 w 2148797"/>
              <a:gd name="connsiteY1110" fmla="*/ 319359 h 566036"/>
              <a:gd name="connsiteX1111" fmla="*/ 1216680 w 2148797"/>
              <a:gd name="connsiteY1111" fmla="*/ 316787 h 566036"/>
              <a:gd name="connsiteX1112" fmla="*/ 1214870 w 2148797"/>
              <a:gd name="connsiteY1112" fmla="*/ 314883 h 566036"/>
              <a:gd name="connsiteX1113" fmla="*/ 1267163 w 2148797"/>
              <a:gd name="connsiteY1113" fmla="*/ 313930 h 566036"/>
              <a:gd name="connsiteX1114" fmla="*/ 1262114 w 2148797"/>
              <a:gd name="connsiteY1114" fmla="*/ 314025 h 566036"/>
              <a:gd name="connsiteX1115" fmla="*/ 1260305 w 2148797"/>
              <a:gd name="connsiteY1115" fmla="*/ 314692 h 566036"/>
              <a:gd name="connsiteX1116" fmla="*/ 1253828 w 2148797"/>
              <a:gd name="connsiteY1116" fmla="*/ 316121 h 566036"/>
              <a:gd name="connsiteX1117" fmla="*/ 1250875 w 2148797"/>
              <a:gd name="connsiteY1117" fmla="*/ 317740 h 566036"/>
              <a:gd name="connsiteX1118" fmla="*/ 1256114 w 2148797"/>
              <a:gd name="connsiteY1118" fmla="*/ 328694 h 566036"/>
              <a:gd name="connsiteX1119" fmla="*/ 1256590 w 2148797"/>
              <a:gd name="connsiteY1119" fmla="*/ 328408 h 566036"/>
              <a:gd name="connsiteX1120" fmla="*/ 1261162 w 2148797"/>
              <a:gd name="connsiteY1120" fmla="*/ 326027 h 566036"/>
              <a:gd name="connsiteX1121" fmla="*/ 1270306 w 2148797"/>
              <a:gd name="connsiteY1121" fmla="*/ 322598 h 566036"/>
              <a:gd name="connsiteX1122" fmla="*/ 1271163 w 2148797"/>
              <a:gd name="connsiteY1122" fmla="*/ 317169 h 566036"/>
              <a:gd name="connsiteX1123" fmla="*/ 1271449 w 2148797"/>
              <a:gd name="connsiteY1123" fmla="*/ 316121 h 566036"/>
              <a:gd name="connsiteX1124" fmla="*/ 1267163 w 2148797"/>
              <a:gd name="connsiteY1124" fmla="*/ 313930 h 566036"/>
              <a:gd name="connsiteX1125" fmla="*/ 1433388 w 2148797"/>
              <a:gd name="connsiteY1125" fmla="*/ 312817 h 566036"/>
              <a:gd name="connsiteX1126" fmla="*/ 1435893 w 2148797"/>
              <a:gd name="connsiteY1126" fmla="*/ 314391 h 566036"/>
              <a:gd name="connsiteX1127" fmla="*/ 1432613 w 2148797"/>
              <a:gd name="connsiteY1127" fmla="*/ 313806 h 566036"/>
              <a:gd name="connsiteX1128" fmla="*/ 1424135 w 2148797"/>
              <a:gd name="connsiteY1128" fmla="*/ 308881 h 566036"/>
              <a:gd name="connsiteX1129" fmla="*/ 1429850 w 2148797"/>
              <a:gd name="connsiteY1129" fmla="*/ 310310 h 566036"/>
              <a:gd name="connsiteX1130" fmla="*/ 1429755 w 2148797"/>
              <a:gd name="connsiteY1130" fmla="*/ 313168 h 566036"/>
              <a:gd name="connsiteX1131" fmla="*/ 1427278 w 2148797"/>
              <a:gd name="connsiteY1131" fmla="*/ 313549 h 566036"/>
              <a:gd name="connsiteX1132" fmla="*/ 1426802 w 2148797"/>
              <a:gd name="connsiteY1132" fmla="*/ 313168 h 566036"/>
              <a:gd name="connsiteX1133" fmla="*/ 1422325 w 2148797"/>
              <a:gd name="connsiteY1133" fmla="*/ 309644 h 566036"/>
              <a:gd name="connsiteX1134" fmla="*/ 1416801 w 2148797"/>
              <a:gd name="connsiteY1134" fmla="*/ 314597 h 566036"/>
              <a:gd name="connsiteX1135" fmla="*/ 1416039 w 2148797"/>
              <a:gd name="connsiteY1135" fmla="*/ 310215 h 566036"/>
              <a:gd name="connsiteX1136" fmla="*/ 1424135 w 2148797"/>
              <a:gd name="connsiteY1136" fmla="*/ 308881 h 566036"/>
              <a:gd name="connsiteX1137" fmla="*/ 1368889 w 2148797"/>
              <a:gd name="connsiteY1137" fmla="*/ 307453 h 566036"/>
              <a:gd name="connsiteX1138" fmla="*/ 1369461 w 2148797"/>
              <a:gd name="connsiteY1138" fmla="*/ 312216 h 566036"/>
              <a:gd name="connsiteX1139" fmla="*/ 1360222 w 2148797"/>
              <a:gd name="connsiteY1139" fmla="*/ 312120 h 566036"/>
              <a:gd name="connsiteX1140" fmla="*/ 1357079 w 2148797"/>
              <a:gd name="connsiteY1140" fmla="*/ 311549 h 566036"/>
              <a:gd name="connsiteX1141" fmla="*/ 1354316 w 2148797"/>
              <a:gd name="connsiteY1141" fmla="*/ 310977 h 566036"/>
              <a:gd name="connsiteX1142" fmla="*/ 1351173 w 2148797"/>
              <a:gd name="connsiteY1142" fmla="*/ 313740 h 566036"/>
              <a:gd name="connsiteX1143" fmla="*/ 1346030 w 2148797"/>
              <a:gd name="connsiteY1143" fmla="*/ 313549 h 566036"/>
              <a:gd name="connsiteX1144" fmla="*/ 1344887 w 2148797"/>
              <a:gd name="connsiteY1144" fmla="*/ 313549 h 566036"/>
              <a:gd name="connsiteX1145" fmla="*/ 1339838 w 2148797"/>
              <a:gd name="connsiteY1145" fmla="*/ 311739 h 566036"/>
              <a:gd name="connsiteX1146" fmla="*/ 1333647 w 2148797"/>
              <a:gd name="connsiteY1146" fmla="*/ 314502 h 566036"/>
              <a:gd name="connsiteX1147" fmla="*/ 1328694 w 2148797"/>
              <a:gd name="connsiteY1147" fmla="*/ 313644 h 566036"/>
              <a:gd name="connsiteX1148" fmla="*/ 1320788 w 2148797"/>
              <a:gd name="connsiteY1148" fmla="*/ 316406 h 566036"/>
              <a:gd name="connsiteX1149" fmla="*/ 1318502 w 2148797"/>
              <a:gd name="connsiteY1149" fmla="*/ 314502 h 566036"/>
              <a:gd name="connsiteX1150" fmla="*/ 1315549 w 2148797"/>
              <a:gd name="connsiteY1150" fmla="*/ 313644 h 566036"/>
              <a:gd name="connsiteX1151" fmla="*/ 1315740 w 2148797"/>
              <a:gd name="connsiteY1151" fmla="*/ 316311 h 566036"/>
              <a:gd name="connsiteX1152" fmla="*/ 1309358 w 2148797"/>
              <a:gd name="connsiteY1152" fmla="*/ 312406 h 566036"/>
              <a:gd name="connsiteX1153" fmla="*/ 1299452 w 2148797"/>
              <a:gd name="connsiteY1153" fmla="*/ 311930 h 566036"/>
              <a:gd name="connsiteX1154" fmla="*/ 1297833 w 2148797"/>
              <a:gd name="connsiteY1154" fmla="*/ 312120 h 566036"/>
              <a:gd name="connsiteX1155" fmla="*/ 1293547 w 2148797"/>
              <a:gd name="connsiteY1155" fmla="*/ 318216 h 566036"/>
              <a:gd name="connsiteX1156" fmla="*/ 1292404 w 2148797"/>
              <a:gd name="connsiteY1156" fmla="*/ 317931 h 566036"/>
              <a:gd name="connsiteX1157" fmla="*/ 1283164 w 2148797"/>
              <a:gd name="connsiteY1157" fmla="*/ 315740 h 566036"/>
              <a:gd name="connsiteX1158" fmla="*/ 1282593 w 2148797"/>
              <a:gd name="connsiteY1158" fmla="*/ 315835 h 566036"/>
              <a:gd name="connsiteX1159" fmla="*/ 1279069 w 2148797"/>
              <a:gd name="connsiteY1159" fmla="*/ 313358 h 566036"/>
              <a:gd name="connsiteX1160" fmla="*/ 1290404 w 2148797"/>
              <a:gd name="connsiteY1160" fmla="*/ 321455 h 566036"/>
              <a:gd name="connsiteX1161" fmla="*/ 1297452 w 2148797"/>
              <a:gd name="connsiteY1161" fmla="*/ 322026 h 566036"/>
              <a:gd name="connsiteX1162" fmla="*/ 1299929 w 2148797"/>
              <a:gd name="connsiteY1162" fmla="*/ 322217 h 566036"/>
              <a:gd name="connsiteX1163" fmla="*/ 1311073 w 2148797"/>
              <a:gd name="connsiteY1163" fmla="*/ 322217 h 566036"/>
              <a:gd name="connsiteX1164" fmla="*/ 1313835 w 2148797"/>
              <a:gd name="connsiteY1164" fmla="*/ 322312 h 566036"/>
              <a:gd name="connsiteX1165" fmla="*/ 1320979 w 2148797"/>
              <a:gd name="connsiteY1165" fmla="*/ 321169 h 566036"/>
              <a:gd name="connsiteX1166" fmla="*/ 1338981 w 2148797"/>
              <a:gd name="connsiteY1166" fmla="*/ 320217 h 566036"/>
              <a:gd name="connsiteX1167" fmla="*/ 1344982 w 2148797"/>
              <a:gd name="connsiteY1167" fmla="*/ 320312 h 566036"/>
              <a:gd name="connsiteX1168" fmla="*/ 1355269 w 2148797"/>
              <a:gd name="connsiteY1168" fmla="*/ 323169 h 566036"/>
              <a:gd name="connsiteX1169" fmla="*/ 1360793 w 2148797"/>
              <a:gd name="connsiteY1169" fmla="*/ 318502 h 566036"/>
              <a:gd name="connsiteX1170" fmla="*/ 1361270 w 2148797"/>
              <a:gd name="connsiteY1170" fmla="*/ 318121 h 566036"/>
              <a:gd name="connsiteX1171" fmla="*/ 1369175 w 2148797"/>
              <a:gd name="connsiteY1171" fmla="*/ 320788 h 566036"/>
              <a:gd name="connsiteX1172" fmla="*/ 1379367 w 2148797"/>
              <a:gd name="connsiteY1172" fmla="*/ 318312 h 566036"/>
              <a:gd name="connsiteX1173" fmla="*/ 1383272 w 2148797"/>
              <a:gd name="connsiteY1173" fmla="*/ 318216 h 566036"/>
              <a:gd name="connsiteX1174" fmla="*/ 1384320 w 2148797"/>
              <a:gd name="connsiteY1174" fmla="*/ 318026 h 566036"/>
              <a:gd name="connsiteX1175" fmla="*/ 1386415 w 2148797"/>
              <a:gd name="connsiteY1175" fmla="*/ 315740 h 566036"/>
              <a:gd name="connsiteX1176" fmla="*/ 1381272 w 2148797"/>
              <a:gd name="connsiteY1176" fmla="*/ 313168 h 566036"/>
              <a:gd name="connsiteX1177" fmla="*/ 1375843 w 2148797"/>
              <a:gd name="connsiteY1177" fmla="*/ 307548 h 566036"/>
              <a:gd name="connsiteX1178" fmla="*/ 1373462 w 2148797"/>
              <a:gd name="connsiteY1178" fmla="*/ 307548 h 566036"/>
              <a:gd name="connsiteX1179" fmla="*/ 1718172 w 2148797"/>
              <a:gd name="connsiteY1179" fmla="*/ 306882 h 566036"/>
              <a:gd name="connsiteX1180" fmla="*/ 1727126 w 2148797"/>
              <a:gd name="connsiteY1180" fmla="*/ 308596 h 566036"/>
              <a:gd name="connsiteX1181" fmla="*/ 1726649 w 2148797"/>
              <a:gd name="connsiteY1181" fmla="*/ 309644 h 566036"/>
              <a:gd name="connsiteX1182" fmla="*/ 1717124 w 2148797"/>
              <a:gd name="connsiteY1182" fmla="*/ 311454 h 566036"/>
              <a:gd name="connsiteX1183" fmla="*/ 1709790 w 2148797"/>
              <a:gd name="connsiteY1183" fmla="*/ 310025 h 566036"/>
              <a:gd name="connsiteX1184" fmla="*/ 1709981 w 2148797"/>
              <a:gd name="connsiteY1184" fmla="*/ 309453 h 566036"/>
              <a:gd name="connsiteX1185" fmla="*/ 1710361 w 2148797"/>
              <a:gd name="connsiteY1185" fmla="*/ 308025 h 566036"/>
              <a:gd name="connsiteX1186" fmla="*/ 1718172 w 2148797"/>
              <a:gd name="connsiteY1186" fmla="*/ 306882 h 566036"/>
              <a:gd name="connsiteX1187" fmla="*/ 1657021 w 2148797"/>
              <a:gd name="connsiteY1187" fmla="*/ 305739 h 566036"/>
              <a:gd name="connsiteX1188" fmla="*/ 1667498 w 2148797"/>
              <a:gd name="connsiteY1188" fmla="*/ 309454 h 566036"/>
              <a:gd name="connsiteX1189" fmla="*/ 1668165 w 2148797"/>
              <a:gd name="connsiteY1189" fmla="*/ 311359 h 566036"/>
              <a:gd name="connsiteX1190" fmla="*/ 1668737 w 2148797"/>
              <a:gd name="connsiteY1190" fmla="*/ 312597 h 566036"/>
              <a:gd name="connsiteX1191" fmla="*/ 1662260 w 2148797"/>
              <a:gd name="connsiteY1191" fmla="*/ 310882 h 566036"/>
              <a:gd name="connsiteX1192" fmla="*/ 1660736 w 2148797"/>
              <a:gd name="connsiteY1192" fmla="*/ 308692 h 566036"/>
              <a:gd name="connsiteX1193" fmla="*/ 1655497 w 2148797"/>
              <a:gd name="connsiteY1193" fmla="*/ 308692 h 566036"/>
              <a:gd name="connsiteX1194" fmla="*/ 1655116 w 2148797"/>
              <a:gd name="connsiteY1194" fmla="*/ 308977 h 566036"/>
              <a:gd name="connsiteX1195" fmla="*/ 1653782 w 2148797"/>
              <a:gd name="connsiteY1195" fmla="*/ 305834 h 566036"/>
              <a:gd name="connsiteX1196" fmla="*/ 1654163 w 2148797"/>
              <a:gd name="connsiteY1196" fmla="*/ 305834 h 566036"/>
              <a:gd name="connsiteX1197" fmla="*/ 1480368 w 2148797"/>
              <a:gd name="connsiteY1197" fmla="*/ 305096 h 566036"/>
              <a:gd name="connsiteX1198" fmla="*/ 1475379 w 2148797"/>
              <a:gd name="connsiteY1198" fmla="*/ 306310 h 566036"/>
              <a:gd name="connsiteX1199" fmla="*/ 1473950 w 2148797"/>
              <a:gd name="connsiteY1199" fmla="*/ 306500 h 566036"/>
              <a:gd name="connsiteX1200" fmla="*/ 1470712 w 2148797"/>
              <a:gd name="connsiteY1200" fmla="*/ 309834 h 566036"/>
              <a:gd name="connsiteX1201" fmla="*/ 1479570 w 2148797"/>
              <a:gd name="connsiteY1201" fmla="*/ 314978 h 566036"/>
              <a:gd name="connsiteX1202" fmla="*/ 1481094 w 2148797"/>
              <a:gd name="connsiteY1202" fmla="*/ 316121 h 566036"/>
              <a:gd name="connsiteX1203" fmla="*/ 1486809 w 2148797"/>
              <a:gd name="connsiteY1203" fmla="*/ 320312 h 566036"/>
              <a:gd name="connsiteX1204" fmla="*/ 1494524 w 2148797"/>
              <a:gd name="connsiteY1204" fmla="*/ 310310 h 566036"/>
              <a:gd name="connsiteX1205" fmla="*/ 1483285 w 2148797"/>
              <a:gd name="connsiteY1205" fmla="*/ 308977 h 566036"/>
              <a:gd name="connsiteX1206" fmla="*/ 1483285 w 2148797"/>
              <a:gd name="connsiteY1206" fmla="*/ 308596 h 566036"/>
              <a:gd name="connsiteX1207" fmla="*/ 1480368 w 2148797"/>
              <a:gd name="connsiteY1207" fmla="*/ 305096 h 566036"/>
              <a:gd name="connsiteX1208" fmla="*/ 1687787 w 2148797"/>
              <a:gd name="connsiteY1208" fmla="*/ 305072 h 566036"/>
              <a:gd name="connsiteX1209" fmla="*/ 1696645 w 2148797"/>
              <a:gd name="connsiteY1209" fmla="*/ 305072 h 566036"/>
              <a:gd name="connsiteX1210" fmla="*/ 1689597 w 2148797"/>
              <a:gd name="connsiteY1210" fmla="*/ 310787 h 566036"/>
              <a:gd name="connsiteX1211" fmla="*/ 1688168 w 2148797"/>
              <a:gd name="connsiteY1211" fmla="*/ 309644 h 566036"/>
              <a:gd name="connsiteX1212" fmla="*/ 1683405 w 2148797"/>
              <a:gd name="connsiteY1212" fmla="*/ 305548 h 566036"/>
              <a:gd name="connsiteX1213" fmla="*/ 1677024 w 2148797"/>
              <a:gd name="connsiteY1213" fmla="*/ 309930 h 566036"/>
              <a:gd name="connsiteX1214" fmla="*/ 1679786 w 2148797"/>
              <a:gd name="connsiteY1214" fmla="*/ 305834 h 566036"/>
              <a:gd name="connsiteX1215" fmla="*/ 1683881 w 2148797"/>
              <a:gd name="connsiteY1215" fmla="*/ 305453 h 566036"/>
              <a:gd name="connsiteX1216" fmla="*/ 1627779 w 2148797"/>
              <a:gd name="connsiteY1216" fmla="*/ 304596 h 566036"/>
              <a:gd name="connsiteX1217" fmla="*/ 1625493 w 2148797"/>
              <a:gd name="connsiteY1217" fmla="*/ 312216 h 566036"/>
              <a:gd name="connsiteX1218" fmla="*/ 1623398 w 2148797"/>
              <a:gd name="connsiteY1218" fmla="*/ 311930 h 566036"/>
              <a:gd name="connsiteX1219" fmla="*/ 1621492 w 2148797"/>
              <a:gd name="connsiteY1219" fmla="*/ 311644 h 566036"/>
              <a:gd name="connsiteX1220" fmla="*/ 1618064 w 2148797"/>
              <a:gd name="connsiteY1220" fmla="*/ 308311 h 566036"/>
              <a:gd name="connsiteX1221" fmla="*/ 1627779 w 2148797"/>
              <a:gd name="connsiteY1221" fmla="*/ 304596 h 566036"/>
              <a:gd name="connsiteX1222" fmla="*/ 1593394 w 2148797"/>
              <a:gd name="connsiteY1222" fmla="*/ 304405 h 566036"/>
              <a:gd name="connsiteX1223" fmla="*/ 1594156 w 2148797"/>
              <a:gd name="connsiteY1223" fmla="*/ 304786 h 566036"/>
              <a:gd name="connsiteX1224" fmla="*/ 1597966 w 2148797"/>
              <a:gd name="connsiteY1224" fmla="*/ 306786 h 566036"/>
              <a:gd name="connsiteX1225" fmla="*/ 1594632 w 2148797"/>
              <a:gd name="connsiteY1225" fmla="*/ 311168 h 566036"/>
              <a:gd name="connsiteX1226" fmla="*/ 1588822 w 2148797"/>
              <a:gd name="connsiteY1226" fmla="*/ 308596 h 566036"/>
              <a:gd name="connsiteX1227" fmla="*/ 1585393 w 2148797"/>
              <a:gd name="connsiteY1227" fmla="*/ 308977 h 566036"/>
              <a:gd name="connsiteX1228" fmla="*/ 1586155 w 2148797"/>
              <a:gd name="connsiteY1228" fmla="*/ 304786 h 566036"/>
              <a:gd name="connsiteX1229" fmla="*/ 1593394 w 2148797"/>
              <a:gd name="connsiteY1229" fmla="*/ 304405 h 566036"/>
              <a:gd name="connsiteX1230" fmla="*/ 1422801 w 2148797"/>
              <a:gd name="connsiteY1230" fmla="*/ 303452 h 566036"/>
              <a:gd name="connsiteX1231" fmla="*/ 1416229 w 2148797"/>
              <a:gd name="connsiteY1231" fmla="*/ 304215 h 566036"/>
              <a:gd name="connsiteX1232" fmla="*/ 1408704 w 2148797"/>
              <a:gd name="connsiteY1232" fmla="*/ 306405 h 566036"/>
              <a:gd name="connsiteX1233" fmla="*/ 1401370 w 2148797"/>
              <a:gd name="connsiteY1233" fmla="*/ 310025 h 566036"/>
              <a:gd name="connsiteX1234" fmla="*/ 1400417 w 2148797"/>
              <a:gd name="connsiteY1234" fmla="*/ 311739 h 566036"/>
              <a:gd name="connsiteX1235" fmla="*/ 1395179 w 2148797"/>
              <a:gd name="connsiteY1235" fmla="*/ 312787 h 566036"/>
              <a:gd name="connsiteX1236" fmla="*/ 1393845 w 2148797"/>
              <a:gd name="connsiteY1236" fmla="*/ 311835 h 566036"/>
              <a:gd name="connsiteX1237" fmla="*/ 1387939 w 2148797"/>
              <a:gd name="connsiteY1237" fmla="*/ 312025 h 566036"/>
              <a:gd name="connsiteX1238" fmla="*/ 1388130 w 2148797"/>
              <a:gd name="connsiteY1238" fmla="*/ 312596 h 566036"/>
              <a:gd name="connsiteX1239" fmla="*/ 1388606 w 2148797"/>
              <a:gd name="connsiteY1239" fmla="*/ 314406 h 566036"/>
              <a:gd name="connsiteX1240" fmla="*/ 1397083 w 2148797"/>
              <a:gd name="connsiteY1240" fmla="*/ 320598 h 566036"/>
              <a:gd name="connsiteX1241" fmla="*/ 1399655 w 2148797"/>
              <a:gd name="connsiteY1241" fmla="*/ 320026 h 566036"/>
              <a:gd name="connsiteX1242" fmla="*/ 1404227 w 2148797"/>
              <a:gd name="connsiteY1242" fmla="*/ 319073 h 566036"/>
              <a:gd name="connsiteX1243" fmla="*/ 1414514 w 2148797"/>
              <a:gd name="connsiteY1243" fmla="*/ 318692 h 566036"/>
              <a:gd name="connsiteX1244" fmla="*/ 1416610 w 2148797"/>
              <a:gd name="connsiteY1244" fmla="*/ 319550 h 566036"/>
              <a:gd name="connsiteX1245" fmla="*/ 1424135 w 2148797"/>
              <a:gd name="connsiteY1245" fmla="*/ 318216 h 566036"/>
              <a:gd name="connsiteX1246" fmla="*/ 1426706 w 2148797"/>
              <a:gd name="connsiteY1246" fmla="*/ 318216 h 566036"/>
              <a:gd name="connsiteX1247" fmla="*/ 1429945 w 2148797"/>
              <a:gd name="connsiteY1247" fmla="*/ 317645 h 566036"/>
              <a:gd name="connsiteX1248" fmla="*/ 1429564 w 2148797"/>
              <a:gd name="connsiteY1248" fmla="*/ 313263 h 566036"/>
              <a:gd name="connsiteX1249" fmla="*/ 1432613 w 2148797"/>
              <a:gd name="connsiteY1249" fmla="*/ 313806 h 566036"/>
              <a:gd name="connsiteX1250" fmla="*/ 1432516 w 2148797"/>
              <a:gd name="connsiteY1250" fmla="*/ 313930 h 566036"/>
              <a:gd name="connsiteX1251" fmla="*/ 1437470 w 2148797"/>
              <a:gd name="connsiteY1251" fmla="*/ 322217 h 566036"/>
              <a:gd name="connsiteX1252" fmla="*/ 1438994 w 2148797"/>
              <a:gd name="connsiteY1252" fmla="*/ 318121 h 566036"/>
              <a:gd name="connsiteX1253" fmla="*/ 1439184 w 2148797"/>
              <a:gd name="connsiteY1253" fmla="*/ 317550 h 566036"/>
              <a:gd name="connsiteX1254" fmla="*/ 1438041 w 2148797"/>
              <a:gd name="connsiteY1254" fmla="*/ 315740 h 566036"/>
              <a:gd name="connsiteX1255" fmla="*/ 1435893 w 2148797"/>
              <a:gd name="connsiteY1255" fmla="*/ 314391 h 566036"/>
              <a:gd name="connsiteX1256" fmla="*/ 1443399 w 2148797"/>
              <a:gd name="connsiteY1256" fmla="*/ 315728 h 566036"/>
              <a:gd name="connsiteX1257" fmla="*/ 1459948 w 2148797"/>
              <a:gd name="connsiteY1257" fmla="*/ 318692 h 566036"/>
              <a:gd name="connsiteX1258" fmla="*/ 1463092 w 2148797"/>
              <a:gd name="connsiteY1258" fmla="*/ 317931 h 566036"/>
              <a:gd name="connsiteX1259" fmla="*/ 1464902 w 2148797"/>
              <a:gd name="connsiteY1259" fmla="*/ 317550 h 566036"/>
              <a:gd name="connsiteX1260" fmla="*/ 1465282 w 2148797"/>
              <a:gd name="connsiteY1260" fmla="*/ 310977 h 566036"/>
              <a:gd name="connsiteX1261" fmla="*/ 1456710 w 2148797"/>
              <a:gd name="connsiteY1261" fmla="*/ 308787 h 566036"/>
              <a:gd name="connsiteX1262" fmla="*/ 1440327 w 2148797"/>
              <a:gd name="connsiteY1262" fmla="*/ 312882 h 566036"/>
              <a:gd name="connsiteX1263" fmla="*/ 1438803 w 2148797"/>
              <a:gd name="connsiteY1263" fmla="*/ 307548 h 566036"/>
              <a:gd name="connsiteX1264" fmla="*/ 1435469 w 2148797"/>
              <a:gd name="connsiteY1264" fmla="*/ 305739 h 566036"/>
              <a:gd name="connsiteX1265" fmla="*/ 1435755 w 2148797"/>
              <a:gd name="connsiteY1265" fmla="*/ 308406 h 566036"/>
              <a:gd name="connsiteX1266" fmla="*/ 1435946 w 2148797"/>
              <a:gd name="connsiteY1266" fmla="*/ 309548 h 566036"/>
              <a:gd name="connsiteX1267" fmla="*/ 1433388 w 2148797"/>
              <a:gd name="connsiteY1267" fmla="*/ 312817 h 566036"/>
              <a:gd name="connsiteX1268" fmla="*/ 1430612 w 2148797"/>
              <a:gd name="connsiteY1268" fmla="*/ 311073 h 566036"/>
              <a:gd name="connsiteX1269" fmla="*/ 1428516 w 2148797"/>
              <a:gd name="connsiteY1269" fmla="*/ 306977 h 566036"/>
              <a:gd name="connsiteX1270" fmla="*/ 1427849 w 2148797"/>
              <a:gd name="connsiteY1270" fmla="*/ 305834 h 566036"/>
              <a:gd name="connsiteX1271" fmla="*/ 1425182 w 2148797"/>
              <a:gd name="connsiteY1271" fmla="*/ 303643 h 566036"/>
              <a:gd name="connsiteX1272" fmla="*/ 1422801 w 2148797"/>
              <a:gd name="connsiteY1272" fmla="*/ 303452 h 566036"/>
              <a:gd name="connsiteX1273" fmla="*/ 37104 w 2148797"/>
              <a:gd name="connsiteY1273" fmla="*/ 250112 h 566036"/>
              <a:gd name="connsiteX1274" fmla="*/ 31579 w 2148797"/>
              <a:gd name="connsiteY1274" fmla="*/ 250398 h 566036"/>
              <a:gd name="connsiteX1275" fmla="*/ 28341 w 2148797"/>
              <a:gd name="connsiteY1275" fmla="*/ 256971 h 566036"/>
              <a:gd name="connsiteX1276" fmla="*/ 30151 w 2148797"/>
              <a:gd name="connsiteY1276" fmla="*/ 256875 h 566036"/>
              <a:gd name="connsiteX1277" fmla="*/ 33389 w 2148797"/>
              <a:gd name="connsiteY1277" fmla="*/ 256589 h 566036"/>
              <a:gd name="connsiteX1278" fmla="*/ 37104 w 2148797"/>
              <a:gd name="connsiteY1278" fmla="*/ 250112 h 566036"/>
              <a:gd name="connsiteX1279" fmla="*/ 1785703 w 2148797"/>
              <a:gd name="connsiteY1279" fmla="*/ 154767 h 566036"/>
              <a:gd name="connsiteX1280" fmla="*/ 1779703 w 2148797"/>
              <a:gd name="connsiteY1280" fmla="*/ 157720 h 566036"/>
              <a:gd name="connsiteX1281" fmla="*/ 1780275 w 2148797"/>
              <a:gd name="connsiteY1281" fmla="*/ 160292 h 566036"/>
              <a:gd name="connsiteX1282" fmla="*/ 1781703 w 2148797"/>
              <a:gd name="connsiteY1282" fmla="*/ 160387 h 566036"/>
              <a:gd name="connsiteX1283" fmla="*/ 1785037 w 2148797"/>
              <a:gd name="connsiteY1283" fmla="*/ 161339 h 566036"/>
              <a:gd name="connsiteX1284" fmla="*/ 1791609 w 2148797"/>
              <a:gd name="connsiteY1284" fmla="*/ 160006 h 566036"/>
              <a:gd name="connsiteX1285" fmla="*/ 1788085 w 2148797"/>
              <a:gd name="connsiteY1285" fmla="*/ 154958 h 566036"/>
              <a:gd name="connsiteX1286" fmla="*/ 1802182 w 2148797"/>
              <a:gd name="connsiteY1286" fmla="*/ 149814 h 566036"/>
              <a:gd name="connsiteX1287" fmla="*/ 1798276 w 2148797"/>
              <a:gd name="connsiteY1287" fmla="*/ 150862 h 566036"/>
              <a:gd name="connsiteX1288" fmla="*/ 1792847 w 2148797"/>
              <a:gd name="connsiteY1288" fmla="*/ 152291 h 566036"/>
              <a:gd name="connsiteX1289" fmla="*/ 1796753 w 2148797"/>
              <a:gd name="connsiteY1289" fmla="*/ 158006 h 566036"/>
              <a:gd name="connsiteX1290" fmla="*/ 1801706 w 2148797"/>
              <a:gd name="connsiteY1290" fmla="*/ 162959 h 566036"/>
              <a:gd name="connsiteX1291" fmla="*/ 1804182 w 2148797"/>
              <a:gd name="connsiteY1291" fmla="*/ 162483 h 566036"/>
              <a:gd name="connsiteX1292" fmla="*/ 1807230 w 2148797"/>
              <a:gd name="connsiteY1292" fmla="*/ 161911 h 566036"/>
              <a:gd name="connsiteX1293" fmla="*/ 1812374 w 2148797"/>
              <a:gd name="connsiteY1293" fmla="*/ 155244 h 566036"/>
              <a:gd name="connsiteX1294" fmla="*/ 1802182 w 2148797"/>
              <a:gd name="connsiteY1294" fmla="*/ 149814 h 566036"/>
              <a:gd name="connsiteX1295" fmla="*/ 432487 w 2148797"/>
              <a:gd name="connsiteY1295" fmla="*/ 133336 h 566036"/>
              <a:gd name="connsiteX1296" fmla="*/ 440773 w 2148797"/>
              <a:gd name="connsiteY1296" fmla="*/ 141242 h 566036"/>
              <a:gd name="connsiteX1297" fmla="*/ 441250 w 2148797"/>
              <a:gd name="connsiteY1297" fmla="*/ 135527 h 566036"/>
              <a:gd name="connsiteX1298" fmla="*/ 432487 w 2148797"/>
              <a:gd name="connsiteY1298" fmla="*/ 133336 h 566036"/>
              <a:gd name="connsiteX1299" fmla="*/ 1990301 w 2148797"/>
              <a:gd name="connsiteY1299" fmla="*/ 272 h 566036"/>
              <a:gd name="connsiteX1300" fmla="*/ 1994873 w 2148797"/>
              <a:gd name="connsiteY1300" fmla="*/ 3510 h 566036"/>
              <a:gd name="connsiteX1301" fmla="*/ 1995920 w 2148797"/>
              <a:gd name="connsiteY1301" fmla="*/ 4177 h 566036"/>
              <a:gd name="connsiteX1302" fmla="*/ 2000016 w 2148797"/>
              <a:gd name="connsiteY1302" fmla="*/ 5510 h 566036"/>
              <a:gd name="connsiteX1303" fmla="*/ 2013827 w 2148797"/>
              <a:gd name="connsiteY1303" fmla="*/ 8844 h 566036"/>
              <a:gd name="connsiteX1304" fmla="*/ 2019161 w 2148797"/>
              <a:gd name="connsiteY1304" fmla="*/ 11892 h 566036"/>
              <a:gd name="connsiteX1305" fmla="*/ 2022971 w 2148797"/>
              <a:gd name="connsiteY1305" fmla="*/ 8558 h 566036"/>
              <a:gd name="connsiteX1306" fmla="*/ 2030401 w 2148797"/>
              <a:gd name="connsiteY1306" fmla="*/ 25704 h 566036"/>
              <a:gd name="connsiteX1307" fmla="*/ 2037830 w 2148797"/>
              <a:gd name="connsiteY1307" fmla="*/ 26561 h 566036"/>
              <a:gd name="connsiteX1308" fmla="*/ 2040688 w 2148797"/>
              <a:gd name="connsiteY1308" fmla="*/ 26942 h 566036"/>
              <a:gd name="connsiteX1309" fmla="*/ 2041164 w 2148797"/>
              <a:gd name="connsiteY1309" fmla="*/ 31609 h 566036"/>
              <a:gd name="connsiteX1310" fmla="*/ 2047165 w 2148797"/>
              <a:gd name="connsiteY1310" fmla="*/ 30466 h 566036"/>
              <a:gd name="connsiteX1311" fmla="*/ 2051642 w 2148797"/>
              <a:gd name="connsiteY1311" fmla="*/ 29609 h 566036"/>
              <a:gd name="connsiteX1312" fmla="*/ 2055356 w 2148797"/>
              <a:gd name="connsiteY1312" fmla="*/ 35610 h 566036"/>
              <a:gd name="connsiteX1313" fmla="*/ 2056309 w 2148797"/>
              <a:gd name="connsiteY1313" fmla="*/ 36752 h 566036"/>
              <a:gd name="connsiteX1314" fmla="*/ 2058976 w 2148797"/>
              <a:gd name="connsiteY1314" fmla="*/ 40086 h 566036"/>
              <a:gd name="connsiteX1315" fmla="*/ 2062310 w 2148797"/>
              <a:gd name="connsiteY1315" fmla="*/ 47516 h 566036"/>
              <a:gd name="connsiteX1316" fmla="*/ 2051166 w 2148797"/>
              <a:gd name="connsiteY1316" fmla="*/ 45611 h 566036"/>
              <a:gd name="connsiteX1317" fmla="*/ 2046975 w 2148797"/>
              <a:gd name="connsiteY1317" fmla="*/ 50659 h 566036"/>
              <a:gd name="connsiteX1318" fmla="*/ 2051737 w 2148797"/>
              <a:gd name="connsiteY1318" fmla="*/ 49992 h 566036"/>
              <a:gd name="connsiteX1319" fmla="*/ 2052594 w 2148797"/>
              <a:gd name="connsiteY1319" fmla="*/ 56850 h 566036"/>
              <a:gd name="connsiteX1320" fmla="*/ 2048689 w 2148797"/>
              <a:gd name="connsiteY1320" fmla="*/ 67994 h 566036"/>
              <a:gd name="connsiteX1321" fmla="*/ 2050499 w 2148797"/>
              <a:gd name="connsiteY1321" fmla="*/ 70757 h 566036"/>
              <a:gd name="connsiteX1322" fmla="*/ 2044879 w 2148797"/>
              <a:gd name="connsiteY1322" fmla="*/ 76758 h 566036"/>
              <a:gd name="connsiteX1323" fmla="*/ 2043450 w 2148797"/>
              <a:gd name="connsiteY1323" fmla="*/ 82568 h 566036"/>
              <a:gd name="connsiteX1324" fmla="*/ 2040212 w 2148797"/>
              <a:gd name="connsiteY1324" fmla="*/ 85139 h 566036"/>
              <a:gd name="connsiteX1325" fmla="*/ 2045355 w 2148797"/>
              <a:gd name="connsiteY1325" fmla="*/ 94760 h 566036"/>
              <a:gd name="connsiteX1326" fmla="*/ 2044879 w 2148797"/>
              <a:gd name="connsiteY1326" fmla="*/ 95998 h 566036"/>
              <a:gd name="connsiteX1327" fmla="*/ 2038402 w 2148797"/>
              <a:gd name="connsiteY1327" fmla="*/ 104189 h 566036"/>
              <a:gd name="connsiteX1328" fmla="*/ 2037259 w 2148797"/>
              <a:gd name="connsiteY1328" fmla="*/ 106761 h 566036"/>
              <a:gd name="connsiteX1329" fmla="*/ 2039259 w 2148797"/>
              <a:gd name="connsiteY1329" fmla="*/ 109333 h 566036"/>
              <a:gd name="connsiteX1330" fmla="*/ 2038687 w 2148797"/>
              <a:gd name="connsiteY1330" fmla="*/ 113810 h 566036"/>
              <a:gd name="connsiteX1331" fmla="*/ 2039545 w 2148797"/>
              <a:gd name="connsiteY1331" fmla="*/ 117906 h 566036"/>
              <a:gd name="connsiteX1332" fmla="*/ 2040497 w 2148797"/>
              <a:gd name="connsiteY1332" fmla="*/ 122287 h 566036"/>
              <a:gd name="connsiteX1333" fmla="*/ 2038211 w 2148797"/>
              <a:gd name="connsiteY1333" fmla="*/ 131241 h 566036"/>
              <a:gd name="connsiteX1334" fmla="*/ 2037640 w 2148797"/>
              <a:gd name="connsiteY1334" fmla="*/ 130574 h 566036"/>
              <a:gd name="connsiteX1335" fmla="*/ 2035925 w 2148797"/>
              <a:gd name="connsiteY1335" fmla="*/ 128764 h 566036"/>
              <a:gd name="connsiteX1336" fmla="*/ 2030972 w 2148797"/>
              <a:gd name="connsiteY1336" fmla="*/ 123144 h 566036"/>
              <a:gd name="connsiteX1337" fmla="*/ 2027639 w 2148797"/>
              <a:gd name="connsiteY1337" fmla="*/ 126478 h 566036"/>
              <a:gd name="connsiteX1338" fmla="*/ 2030020 w 2148797"/>
              <a:gd name="connsiteY1338" fmla="*/ 127335 h 566036"/>
              <a:gd name="connsiteX1339" fmla="*/ 2029639 w 2148797"/>
              <a:gd name="connsiteY1339" fmla="*/ 133241 h 566036"/>
              <a:gd name="connsiteX1340" fmla="*/ 2021162 w 2148797"/>
              <a:gd name="connsiteY1340" fmla="*/ 134098 h 566036"/>
              <a:gd name="connsiteX1341" fmla="*/ 2019447 w 2148797"/>
              <a:gd name="connsiteY1341" fmla="*/ 134289 h 566036"/>
              <a:gd name="connsiteX1342" fmla="*/ 1994110 w 2148797"/>
              <a:gd name="connsiteY1342" fmla="*/ 137717 h 566036"/>
              <a:gd name="connsiteX1343" fmla="*/ 1986586 w 2148797"/>
              <a:gd name="connsiteY1343" fmla="*/ 138956 h 566036"/>
              <a:gd name="connsiteX1344" fmla="*/ 1984491 w 2148797"/>
              <a:gd name="connsiteY1344" fmla="*/ 138098 h 566036"/>
              <a:gd name="connsiteX1345" fmla="*/ 1981252 w 2148797"/>
              <a:gd name="connsiteY1345" fmla="*/ 138098 h 566036"/>
              <a:gd name="connsiteX1346" fmla="*/ 1979823 w 2148797"/>
              <a:gd name="connsiteY1346" fmla="*/ 138860 h 566036"/>
              <a:gd name="connsiteX1347" fmla="*/ 1969726 w 2148797"/>
              <a:gd name="connsiteY1347" fmla="*/ 141718 h 566036"/>
              <a:gd name="connsiteX1348" fmla="*/ 1965535 w 2148797"/>
              <a:gd name="connsiteY1348" fmla="*/ 142194 h 566036"/>
              <a:gd name="connsiteX1349" fmla="*/ 1953344 w 2148797"/>
              <a:gd name="connsiteY1349" fmla="*/ 144385 h 566036"/>
              <a:gd name="connsiteX1350" fmla="*/ 1945342 w 2148797"/>
              <a:gd name="connsiteY1350" fmla="*/ 142289 h 566036"/>
              <a:gd name="connsiteX1351" fmla="*/ 1945057 w 2148797"/>
              <a:gd name="connsiteY1351" fmla="*/ 142385 h 566036"/>
              <a:gd name="connsiteX1352" fmla="*/ 1939723 w 2148797"/>
              <a:gd name="connsiteY1352" fmla="*/ 144004 h 566036"/>
              <a:gd name="connsiteX1353" fmla="*/ 1919815 w 2148797"/>
              <a:gd name="connsiteY1353" fmla="*/ 146576 h 566036"/>
              <a:gd name="connsiteX1354" fmla="*/ 1915529 w 2148797"/>
              <a:gd name="connsiteY1354" fmla="*/ 145814 h 566036"/>
              <a:gd name="connsiteX1355" fmla="*/ 1911624 w 2148797"/>
              <a:gd name="connsiteY1355" fmla="*/ 145147 h 566036"/>
              <a:gd name="connsiteX1356" fmla="*/ 1901147 w 2148797"/>
              <a:gd name="connsiteY1356" fmla="*/ 147147 h 566036"/>
              <a:gd name="connsiteX1357" fmla="*/ 1888478 w 2148797"/>
              <a:gd name="connsiteY1357" fmla="*/ 145433 h 566036"/>
              <a:gd name="connsiteX1358" fmla="*/ 1884573 w 2148797"/>
              <a:gd name="connsiteY1358" fmla="*/ 147909 h 566036"/>
              <a:gd name="connsiteX1359" fmla="*/ 1875429 w 2148797"/>
              <a:gd name="connsiteY1359" fmla="*/ 146481 h 566036"/>
              <a:gd name="connsiteX1360" fmla="*/ 1871238 w 2148797"/>
              <a:gd name="connsiteY1360" fmla="*/ 145814 h 566036"/>
              <a:gd name="connsiteX1361" fmla="*/ 1861713 w 2148797"/>
              <a:gd name="connsiteY1361" fmla="*/ 151338 h 566036"/>
              <a:gd name="connsiteX1362" fmla="*/ 1856951 w 2148797"/>
              <a:gd name="connsiteY1362" fmla="*/ 152196 h 566036"/>
              <a:gd name="connsiteX1363" fmla="*/ 1855426 w 2148797"/>
              <a:gd name="connsiteY1363" fmla="*/ 146671 h 566036"/>
              <a:gd name="connsiteX1364" fmla="*/ 1853426 w 2148797"/>
              <a:gd name="connsiteY1364" fmla="*/ 149910 h 566036"/>
              <a:gd name="connsiteX1365" fmla="*/ 1853236 w 2148797"/>
              <a:gd name="connsiteY1365" fmla="*/ 156291 h 566036"/>
              <a:gd name="connsiteX1366" fmla="*/ 1854093 w 2148797"/>
              <a:gd name="connsiteY1366" fmla="*/ 159435 h 566036"/>
              <a:gd name="connsiteX1367" fmla="*/ 1846568 w 2148797"/>
              <a:gd name="connsiteY1367" fmla="*/ 154672 h 566036"/>
              <a:gd name="connsiteX1368" fmla="*/ 1845235 w 2148797"/>
              <a:gd name="connsiteY1368" fmla="*/ 154577 h 566036"/>
              <a:gd name="connsiteX1369" fmla="*/ 1832376 w 2148797"/>
              <a:gd name="connsiteY1369" fmla="*/ 154386 h 566036"/>
              <a:gd name="connsiteX1370" fmla="*/ 1828566 w 2148797"/>
              <a:gd name="connsiteY1370" fmla="*/ 152862 h 566036"/>
              <a:gd name="connsiteX1371" fmla="*/ 1824565 w 2148797"/>
              <a:gd name="connsiteY1371" fmla="*/ 150481 h 566036"/>
              <a:gd name="connsiteX1372" fmla="*/ 1823613 w 2148797"/>
              <a:gd name="connsiteY1372" fmla="*/ 150957 h 566036"/>
              <a:gd name="connsiteX1373" fmla="*/ 1821517 w 2148797"/>
              <a:gd name="connsiteY1373" fmla="*/ 154767 h 566036"/>
              <a:gd name="connsiteX1374" fmla="*/ 1813612 w 2148797"/>
              <a:gd name="connsiteY1374" fmla="*/ 160863 h 566036"/>
              <a:gd name="connsiteX1375" fmla="*/ 1817231 w 2148797"/>
              <a:gd name="connsiteY1375" fmla="*/ 163435 h 566036"/>
              <a:gd name="connsiteX1376" fmla="*/ 1820660 w 2148797"/>
              <a:gd name="connsiteY1376" fmla="*/ 165816 h 566036"/>
              <a:gd name="connsiteX1377" fmla="*/ 1826090 w 2148797"/>
              <a:gd name="connsiteY1377" fmla="*/ 164006 h 566036"/>
              <a:gd name="connsiteX1378" fmla="*/ 1830566 w 2148797"/>
              <a:gd name="connsiteY1378" fmla="*/ 166197 h 566036"/>
              <a:gd name="connsiteX1379" fmla="*/ 1830852 w 2148797"/>
              <a:gd name="connsiteY1379" fmla="*/ 165816 h 566036"/>
              <a:gd name="connsiteX1380" fmla="*/ 1834662 w 2148797"/>
              <a:gd name="connsiteY1380" fmla="*/ 160863 h 566036"/>
              <a:gd name="connsiteX1381" fmla="*/ 1837043 w 2148797"/>
              <a:gd name="connsiteY1381" fmla="*/ 160673 h 566036"/>
              <a:gd name="connsiteX1382" fmla="*/ 1841520 w 2148797"/>
              <a:gd name="connsiteY1382" fmla="*/ 160958 h 566036"/>
              <a:gd name="connsiteX1383" fmla="*/ 1841520 w 2148797"/>
              <a:gd name="connsiteY1383" fmla="*/ 164578 h 566036"/>
              <a:gd name="connsiteX1384" fmla="*/ 1843997 w 2148797"/>
              <a:gd name="connsiteY1384" fmla="*/ 168007 h 566036"/>
              <a:gd name="connsiteX1385" fmla="*/ 1846283 w 2148797"/>
              <a:gd name="connsiteY1385" fmla="*/ 166292 h 566036"/>
              <a:gd name="connsiteX1386" fmla="*/ 1852093 w 2148797"/>
              <a:gd name="connsiteY1386" fmla="*/ 162292 h 566036"/>
              <a:gd name="connsiteX1387" fmla="*/ 1863428 w 2148797"/>
              <a:gd name="connsiteY1387" fmla="*/ 166197 h 566036"/>
              <a:gd name="connsiteX1388" fmla="*/ 1866094 w 2148797"/>
              <a:gd name="connsiteY1388" fmla="*/ 164959 h 566036"/>
              <a:gd name="connsiteX1389" fmla="*/ 1871238 w 2148797"/>
              <a:gd name="connsiteY1389" fmla="*/ 162387 h 566036"/>
              <a:gd name="connsiteX1390" fmla="*/ 1870285 w 2148797"/>
              <a:gd name="connsiteY1390" fmla="*/ 158101 h 566036"/>
              <a:gd name="connsiteX1391" fmla="*/ 1871905 w 2148797"/>
              <a:gd name="connsiteY1391" fmla="*/ 156672 h 566036"/>
              <a:gd name="connsiteX1392" fmla="*/ 1874000 w 2148797"/>
              <a:gd name="connsiteY1392" fmla="*/ 157244 h 566036"/>
              <a:gd name="connsiteX1393" fmla="*/ 1874572 w 2148797"/>
              <a:gd name="connsiteY1393" fmla="*/ 159816 h 566036"/>
              <a:gd name="connsiteX1394" fmla="*/ 1878572 w 2148797"/>
              <a:gd name="connsiteY1394" fmla="*/ 164769 h 566036"/>
              <a:gd name="connsiteX1395" fmla="*/ 1879334 w 2148797"/>
              <a:gd name="connsiteY1395" fmla="*/ 164102 h 566036"/>
              <a:gd name="connsiteX1396" fmla="*/ 1882382 w 2148797"/>
              <a:gd name="connsiteY1396" fmla="*/ 161625 h 566036"/>
              <a:gd name="connsiteX1397" fmla="*/ 1895146 w 2148797"/>
              <a:gd name="connsiteY1397" fmla="*/ 163625 h 566036"/>
              <a:gd name="connsiteX1398" fmla="*/ 1897241 w 2148797"/>
              <a:gd name="connsiteY1398" fmla="*/ 165531 h 566036"/>
              <a:gd name="connsiteX1399" fmla="*/ 1900480 w 2148797"/>
              <a:gd name="connsiteY1399" fmla="*/ 164006 h 566036"/>
              <a:gd name="connsiteX1400" fmla="*/ 1907242 w 2148797"/>
              <a:gd name="connsiteY1400" fmla="*/ 161149 h 566036"/>
              <a:gd name="connsiteX1401" fmla="*/ 1911529 w 2148797"/>
              <a:gd name="connsiteY1401" fmla="*/ 162864 h 566036"/>
              <a:gd name="connsiteX1402" fmla="*/ 1912576 w 2148797"/>
              <a:gd name="connsiteY1402" fmla="*/ 163435 h 566036"/>
              <a:gd name="connsiteX1403" fmla="*/ 1918101 w 2148797"/>
              <a:gd name="connsiteY1403" fmla="*/ 162102 h 566036"/>
              <a:gd name="connsiteX1404" fmla="*/ 1919911 w 2148797"/>
              <a:gd name="connsiteY1404" fmla="*/ 160673 h 566036"/>
              <a:gd name="connsiteX1405" fmla="*/ 1922673 w 2148797"/>
              <a:gd name="connsiteY1405" fmla="*/ 158387 h 566036"/>
              <a:gd name="connsiteX1406" fmla="*/ 1930293 w 2148797"/>
              <a:gd name="connsiteY1406" fmla="*/ 163721 h 566036"/>
              <a:gd name="connsiteX1407" fmla="*/ 1931150 w 2148797"/>
              <a:gd name="connsiteY1407" fmla="*/ 161721 h 566036"/>
              <a:gd name="connsiteX1408" fmla="*/ 1932960 w 2148797"/>
              <a:gd name="connsiteY1408" fmla="*/ 157339 h 566036"/>
              <a:gd name="connsiteX1409" fmla="*/ 1946200 w 2148797"/>
              <a:gd name="connsiteY1409" fmla="*/ 158196 h 566036"/>
              <a:gd name="connsiteX1410" fmla="*/ 1949057 w 2148797"/>
              <a:gd name="connsiteY1410" fmla="*/ 157910 h 566036"/>
              <a:gd name="connsiteX1411" fmla="*/ 1950010 w 2148797"/>
              <a:gd name="connsiteY1411" fmla="*/ 157815 h 566036"/>
              <a:gd name="connsiteX1412" fmla="*/ 1962202 w 2148797"/>
              <a:gd name="connsiteY1412" fmla="*/ 160958 h 566036"/>
              <a:gd name="connsiteX1413" fmla="*/ 1967917 w 2148797"/>
              <a:gd name="connsiteY1413" fmla="*/ 157529 h 566036"/>
              <a:gd name="connsiteX1414" fmla="*/ 1971822 w 2148797"/>
              <a:gd name="connsiteY1414" fmla="*/ 155244 h 566036"/>
              <a:gd name="connsiteX1415" fmla="*/ 1978394 w 2148797"/>
              <a:gd name="connsiteY1415" fmla="*/ 158577 h 566036"/>
              <a:gd name="connsiteX1416" fmla="*/ 1990110 w 2148797"/>
              <a:gd name="connsiteY1416" fmla="*/ 158958 h 566036"/>
              <a:gd name="connsiteX1417" fmla="*/ 2005064 w 2148797"/>
              <a:gd name="connsiteY1417" fmla="*/ 152386 h 566036"/>
              <a:gd name="connsiteX1418" fmla="*/ 2006207 w 2148797"/>
              <a:gd name="connsiteY1418" fmla="*/ 157244 h 566036"/>
              <a:gd name="connsiteX1419" fmla="*/ 2006683 w 2148797"/>
              <a:gd name="connsiteY1419" fmla="*/ 159530 h 566036"/>
              <a:gd name="connsiteX1420" fmla="*/ 2012208 w 2148797"/>
              <a:gd name="connsiteY1420" fmla="*/ 156958 h 566036"/>
              <a:gd name="connsiteX1421" fmla="*/ 2016685 w 2148797"/>
              <a:gd name="connsiteY1421" fmla="*/ 156958 h 566036"/>
              <a:gd name="connsiteX1422" fmla="*/ 2020019 w 2148797"/>
              <a:gd name="connsiteY1422" fmla="*/ 164197 h 566036"/>
              <a:gd name="connsiteX1423" fmla="*/ 2024114 w 2148797"/>
              <a:gd name="connsiteY1423" fmla="*/ 173912 h 566036"/>
              <a:gd name="connsiteX1424" fmla="*/ 2026496 w 2148797"/>
              <a:gd name="connsiteY1424" fmla="*/ 174389 h 566036"/>
              <a:gd name="connsiteX1425" fmla="*/ 2029162 w 2148797"/>
              <a:gd name="connsiteY1425" fmla="*/ 174579 h 566036"/>
              <a:gd name="connsiteX1426" fmla="*/ 2036306 w 2148797"/>
              <a:gd name="connsiteY1426" fmla="*/ 174008 h 566036"/>
              <a:gd name="connsiteX1427" fmla="*/ 2038783 w 2148797"/>
              <a:gd name="connsiteY1427" fmla="*/ 175722 h 566036"/>
              <a:gd name="connsiteX1428" fmla="*/ 2041069 w 2148797"/>
              <a:gd name="connsiteY1428" fmla="*/ 183247 h 566036"/>
              <a:gd name="connsiteX1429" fmla="*/ 2040592 w 2148797"/>
              <a:gd name="connsiteY1429" fmla="*/ 185819 h 566036"/>
              <a:gd name="connsiteX1430" fmla="*/ 2040307 w 2148797"/>
              <a:gd name="connsiteY1430" fmla="*/ 187057 h 566036"/>
              <a:gd name="connsiteX1431" fmla="*/ 2048594 w 2148797"/>
              <a:gd name="connsiteY1431" fmla="*/ 191248 h 566036"/>
              <a:gd name="connsiteX1432" fmla="*/ 2051070 w 2148797"/>
              <a:gd name="connsiteY1432" fmla="*/ 190105 h 566036"/>
              <a:gd name="connsiteX1433" fmla="*/ 2052213 w 2148797"/>
              <a:gd name="connsiteY1433" fmla="*/ 189629 h 566036"/>
              <a:gd name="connsiteX1434" fmla="*/ 2055451 w 2148797"/>
              <a:gd name="connsiteY1434" fmla="*/ 187343 h 566036"/>
              <a:gd name="connsiteX1435" fmla="*/ 2059452 w 2148797"/>
              <a:gd name="connsiteY1435" fmla="*/ 192200 h 566036"/>
              <a:gd name="connsiteX1436" fmla="*/ 2058309 w 2148797"/>
              <a:gd name="connsiteY1436" fmla="*/ 192772 h 566036"/>
              <a:gd name="connsiteX1437" fmla="*/ 2055451 w 2148797"/>
              <a:gd name="connsiteY1437" fmla="*/ 194010 h 566036"/>
              <a:gd name="connsiteX1438" fmla="*/ 2046975 w 2148797"/>
              <a:gd name="connsiteY1438" fmla="*/ 194963 h 566036"/>
              <a:gd name="connsiteX1439" fmla="*/ 2042212 w 2148797"/>
              <a:gd name="connsiteY1439" fmla="*/ 195725 h 566036"/>
              <a:gd name="connsiteX1440" fmla="*/ 2040307 w 2148797"/>
              <a:gd name="connsiteY1440" fmla="*/ 202583 h 566036"/>
              <a:gd name="connsiteX1441" fmla="*/ 2042498 w 2148797"/>
              <a:gd name="connsiteY1441" fmla="*/ 201154 h 566036"/>
              <a:gd name="connsiteX1442" fmla="*/ 2045355 w 2148797"/>
              <a:gd name="connsiteY1442" fmla="*/ 197820 h 566036"/>
              <a:gd name="connsiteX1443" fmla="*/ 2046975 w 2148797"/>
              <a:gd name="connsiteY1443" fmla="*/ 202678 h 566036"/>
              <a:gd name="connsiteX1444" fmla="*/ 2044117 w 2148797"/>
              <a:gd name="connsiteY1444" fmla="*/ 208869 h 566036"/>
              <a:gd name="connsiteX1445" fmla="*/ 2036878 w 2148797"/>
              <a:gd name="connsiteY1445" fmla="*/ 213060 h 566036"/>
              <a:gd name="connsiteX1446" fmla="*/ 2034211 w 2148797"/>
              <a:gd name="connsiteY1446" fmla="*/ 213441 h 566036"/>
              <a:gd name="connsiteX1447" fmla="*/ 2032401 w 2148797"/>
              <a:gd name="connsiteY1447" fmla="*/ 215537 h 566036"/>
              <a:gd name="connsiteX1448" fmla="*/ 2034401 w 2148797"/>
              <a:gd name="connsiteY1448" fmla="*/ 217442 h 566036"/>
              <a:gd name="connsiteX1449" fmla="*/ 2035925 w 2148797"/>
              <a:gd name="connsiteY1449" fmla="*/ 217727 h 566036"/>
              <a:gd name="connsiteX1450" fmla="*/ 2037164 w 2148797"/>
              <a:gd name="connsiteY1450" fmla="*/ 222300 h 566036"/>
              <a:gd name="connsiteX1451" fmla="*/ 2037926 w 2148797"/>
              <a:gd name="connsiteY1451" fmla="*/ 222966 h 566036"/>
              <a:gd name="connsiteX1452" fmla="*/ 2042498 w 2148797"/>
              <a:gd name="connsiteY1452" fmla="*/ 226681 h 566036"/>
              <a:gd name="connsiteX1453" fmla="*/ 2034497 w 2148797"/>
              <a:gd name="connsiteY1453" fmla="*/ 230300 h 566036"/>
              <a:gd name="connsiteX1454" fmla="*/ 2034782 w 2148797"/>
              <a:gd name="connsiteY1454" fmla="*/ 233539 h 566036"/>
              <a:gd name="connsiteX1455" fmla="*/ 2041641 w 2148797"/>
              <a:gd name="connsiteY1455" fmla="*/ 243445 h 566036"/>
              <a:gd name="connsiteX1456" fmla="*/ 2039354 w 2148797"/>
              <a:gd name="connsiteY1456" fmla="*/ 256780 h 566036"/>
              <a:gd name="connsiteX1457" fmla="*/ 2038116 w 2148797"/>
              <a:gd name="connsiteY1457" fmla="*/ 256780 h 566036"/>
              <a:gd name="connsiteX1458" fmla="*/ 2037830 w 2148797"/>
              <a:gd name="connsiteY1458" fmla="*/ 256589 h 566036"/>
              <a:gd name="connsiteX1459" fmla="*/ 2037259 w 2148797"/>
              <a:gd name="connsiteY1459" fmla="*/ 256208 h 566036"/>
              <a:gd name="connsiteX1460" fmla="*/ 2030972 w 2148797"/>
              <a:gd name="connsiteY1460" fmla="*/ 259733 h 566036"/>
              <a:gd name="connsiteX1461" fmla="*/ 2030877 w 2148797"/>
              <a:gd name="connsiteY1461" fmla="*/ 262019 h 566036"/>
              <a:gd name="connsiteX1462" fmla="*/ 2030687 w 2148797"/>
              <a:gd name="connsiteY1462" fmla="*/ 264876 h 566036"/>
              <a:gd name="connsiteX1463" fmla="*/ 2036497 w 2148797"/>
              <a:gd name="connsiteY1463" fmla="*/ 273449 h 566036"/>
              <a:gd name="connsiteX1464" fmla="*/ 2033639 w 2148797"/>
              <a:gd name="connsiteY1464" fmla="*/ 280212 h 566036"/>
              <a:gd name="connsiteX1465" fmla="*/ 2030496 w 2148797"/>
              <a:gd name="connsiteY1465" fmla="*/ 280592 h 566036"/>
              <a:gd name="connsiteX1466" fmla="*/ 2019923 w 2148797"/>
              <a:gd name="connsiteY1466" fmla="*/ 282593 h 566036"/>
              <a:gd name="connsiteX1467" fmla="*/ 2009636 w 2148797"/>
              <a:gd name="connsiteY1467" fmla="*/ 282688 h 566036"/>
              <a:gd name="connsiteX1468" fmla="*/ 1999730 w 2148797"/>
              <a:gd name="connsiteY1468" fmla="*/ 283926 h 566036"/>
              <a:gd name="connsiteX1469" fmla="*/ 1996206 w 2148797"/>
              <a:gd name="connsiteY1469" fmla="*/ 280973 h 566036"/>
              <a:gd name="connsiteX1470" fmla="*/ 1985252 w 2148797"/>
              <a:gd name="connsiteY1470" fmla="*/ 286022 h 566036"/>
              <a:gd name="connsiteX1471" fmla="*/ 1981443 w 2148797"/>
              <a:gd name="connsiteY1471" fmla="*/ 284879 h 566036"/>
              <a:gd name="connsiteX1472" fmla="*/ 1978394 w 2148797"/>
              <a:gd name="connsiteY1472" fmla="*/ 284021 h 566036"/>
              <a:gd name="connsiteX1473" fmla="*/ 1971918 w 2148797"/>
              <a:gd name="connsiteY1473" fmla="*/ 282212 h 566036"/>
              <a:gd name="connsiteX1474" fmla="*/ 1969155 w 2148797"/>
              <a:gd name="connsiteY1474" fmla="*/ 276783 h 566036"/>
              <a:gd name="connsiteX1475" fmla="*/ 1960201 w 2148797"/>
              <a:gd name="connsiteY1475" fmla="*/ 279164 h 566036"/>
              <a:gd name="connsiteX1476" fmla="*/ 1954677 w 2148797"/>
              <a:gd name="connsiteY1476" fmla="*/ 283355 h 566036"/>
              <a:gd name="connsiteX1477" fmla="*/ 1943152 w 2148797"/>
              <a:gd name="connsiteY1477" fmla="*/ 286974 h 566036"/>
              <a:gd name="connsiteX1478" fmla="*/ 1941914 w 2148797"/>
              <a:gd name="connsiteY1478" fmla="*/ 286784 h 566036"/>
              <a:gd name="connsiteX1479" fmla="*/ 1927245 w 2148797"/>
              <a:gd name="connsiteY1479" fmla="*/ 286593 h 566036"/>
              <a:gd name="connsiteX1480" fmla="*/ 1911910 w 2148797"/>
              <a:gd name="connsiteY1480" fmla="*/ 286879 h 566036"/>
              <a:gd name="connsiteX1481" fmla="*/ 1909624 w 2148797"/>
              <a:gd name="connsiteY1481" fmla="*/ 286974 h 566036"/>
              <a:gd name="connsiteX1482" fmla="*/ 1900861 w 2148797"/>
              <a:gd name="connsiteY1482" fmla="*/ 288498 h 566036"/>
              <a:gd name="connsiteX1483" fmla="*/ 1898766 w 2148797"/>
              <a:gd name="connsiteY1483" fmla="*/ 288117 h 566036"/>
              <a:gd name="connsiteX1484" fmla="*/ 1892003 w 2148797"/>
              <a:gd name="connsiteY1484" fmla="*/ 286974 h 566036"/>
              <a:gd name="connsiteX1485" fmla="*/ 1886097 w 2148797"/>
              <a:gd name="connsiteY1485" fmla="*/ 286879 h 566036"/>
              <a:gd name="connsiteX1486" fmla="*/ 1879430 w 2148797"/>
              <a:gd name="connsiteY1486" fmla="*/ 288689 h 566036"/>
              <a:gd name="connsiteX1487" fmla="*/ 1872762 w 2148797"/>
              <a:gd name="connsiteY1487" fmla="*/ 286879 h 566036"/>
              <a:gd name="connsiteX1488" fmla="*/ 1868762 w 2148797"/>
              <a:gd name="connsiteY1488" fmla="*/ 286974 h 566036"/>
              <a:gd name="connsiteX1489" fmla="*/ 1854569 w 2148797"/>
              <a:gd name="connsiteY1489" fmla="*/ 289546 h 566036"/>
              <a:gd name="connsiteX1490" fmla="*/ 1851141 w 2148797"/>
              <a:gd name="connsiteY1490" fmla="*/ 287641 h 566036"/>
              <a:gd name="connsiteX1491" fmla="*/ 1842568 w 2148797"/>
              <a:gd name="connsiteY1491" fmla="*/ 288594 h 566036"/>
              <a:gd name="connsiteX1492" fmla="*/ 1823327 w 2148797"/>
              <a:gd name="connsiteY1492" fmla="*/ 290117 h 566036"/>
              <a:gd name="connsiteX1493" fmla="*/ 1822184 w 2148797"/>
              <a:gd name="connsiteY1493" fmla="*/ 290403 h 566036"/>
              <a:gd name="connsiteX1494" fmla="*/ 1813517 w 2148797"/>
              <a:gd name="connsiteY1494" fmla="*/ 290975 h 566036"/>
              <a:gd name="connsiteX1495" fmla="*/ 1810469 w 2148797"/>
              <a:gd name="connsiteY1495" fmla="*/ 290784 h 566036"/>
              <a:gd name="connsiteX1496" fmla="*/ 1805992 w 2148797"/>
              <a:gd name="connsiteY1496" fmla="*/ 290498 h 566036"/>
              <a:gd name="connsiteX1497" fmla="*/ 1794562 w 2148797"/>
              <a:gd name="connsiteY1497" fmla="*/ 290784 h 566036"/>
              <a:gd name="connsiteX1498" fmla="*/ 1793324 w 2148797"/>
              <a:gd name="connsiteY1498" fmla="*/ 290975 h 566036"/>
              <a:gd name="connsiteX1499" fmla="*/ 1782846 w 2148797"/>
              <a:gd name="connsiteY1499" fmla="*/ 293070 h 566036"/>
              <a:gd name="connsiteX1500" fmla="*/ 1774274 w 2148797"/>
              <a:gd name="connsiteY1500" fmla="*/ 292308 h 566036"/>
              <a:gd name="connsiteX1501" fmla="*/ 1768558 w 2148797"/>
              <a:gd name="connsiteY1501" fmla="*/ 292404 h 566036"/>
              <a:gd name="connsiteX1502" fmla="*/ 1761319 w 2148797"/>
              <a:gd name="connsiteY1502" fmla="*/ 292975 h 566036"/>
              <a:gd name="connsiteX1503" fmla="*/ 1752271 w 2148797"/>
              <a:gd name="connsiteY1503" fmla="*/ 292975 h 566036"/>
              <a:gd name="connsiteX1504" fmla="*/ 1744556 w 2148797"/>
              <a:gd name="connsiteY1504" fmla="*/ 292975 h 566036"/>
              <a:gd name="connsiteX1505" fmla="*/ 1736935 w 2148797"/>
              <a:gd name="connsiteY1505" fmla="*/ 293166 h 566036"/>
              <a:gd name="connsiteX1506" fmla="*/ 1733316 w 2148797"/>
              <a:gd name="connsiteY1506" fmla="*/ 294785 h 566036"/>
              <a:gd name="connsiteX1507" fmla="*/ 1719505 w 2148797"/>
              <a:gd name="connsiteY1507" fmla="*/ 292404 h 566036"/>
              <a:gd name="connsiteX1508" fmla="*/ 1715885 w 2148797"/>
              <a:gd name="connsiteY1508" fmla="*/ 293070 h 566036"/>
              <a:gd name="connsiteX1509" fmla="*/ 1699884 w 2148797"/>
              <a:gd name="connsiteY1509" fmla="*/ 293166 h 566036"/>
              <a:gd name="connsiteX1510" fmla="*/ 1695787 w 2148797"/>
              <a:gd name="connsiteY1510" fmla="*/ 292594 h 566036"/>
              <a:gd name="connsiteX1511" fmla="*/ 1679405 w 2148797"/>
              <a:gd name="connsiteY1511" fmla="*/ 292499 h 566036"/>
              <a:gd name="connsiteX1512" fmla="*/ 1674642 w 2148797"/>
              <a:gd name="connsiteY1512" fmla="*/ 294785 h 566036"/>
              <a:gd name="connsiteX1513" fmla="*/ 1661974 w 2148797"/>
              <a:gd name="connsiteY1513" fmla="*/ 295166 h 566036"/>
              <a:gd name="connsiteX1514" fmla="*/ 1653687 w 2148797"/>
              <a:gd name="connsiteY1514" fmla="*/ 295833 h 566036"/>
              <a:gd name="connsiteX1515" fmla="*/ 1634065 w 2148797"/>
              <a:gd name="connsiteY1515" fmla="*/ 295452 h 566036"/>
              <a:gd name="connsiteX1516" fmla="*/ 1623302 w 2148797"/>
              <a:gd name="connsiteY1516" fmla="*/ 293546 h 566036"/>
              <a:gd name="connsiteX1517" fmla="*/ 1621302 w 2148797"/>
              <a:gd name="connsiteY1517" fmla="*/ 295356 h 566036"/>
              <a:gd name="connsiteX1518" fmla="*/ 1613110 w 2148797"/>
              <a:gd name="connsiteY1518" fmla="*/ 297166 h 566036"/>
              <a:gd name="connsiteX1519" fmla="*/ 1602824 w 2148797"/>
              <a:gd name="connsiteY1519" fmla="*/ 297166 h 566036"/>
              <a:gd name="connsiteX1520" fmla="*/ 1593775 w 2148797"/>
              <a:gd name="connsiteY1520" fmla="*/ 297166 h 566036"/>
              <a:gd name="connsiteX1521" fmla="*/ 1590918 w 2148797"/>
              <a:gd name="connsiteY1521" fmla="*/ 297261 h 566036"/>
              <a:gd name="connsiteX1522" fmla="*/ 1582821 w 2148797"/>
              <a:gd name="connsiteY1522" fmla="*/ 296975 h 566036"/>
              <a:gd name="connsiteX1523" fmla="*/ 1574916 w 2148797"/>
              <a:gd name="connsiteY1523" fmla="*/ 297928 h 566036"/>
              <a:gd name="connsiteX1524" fmla="*/ 1566819 w 2148797"/>
              <a:gd name="connsiteY1524" fmla="*/ 298881 h 566036"/>
              <a:gd name="connsiteX1525" fmla="*/ 1547864 w 2148797"/>
              <a:gd name="connsiteY1525" fmla="*/ 300404 h 566036"/>
              <a:gd name="connsiteX1526" fmla="*/ 1542150 w 2148797"/>
              <a:gd name="connsiteY1526" fmla="*/ 298690 h 566036"/>
              <a:gd name="connsiteX1527" fmla="*/ 1538053 w 2148797"/>
              <a:gd name="connsiteY1527" fmla="*/ 297452 h 566036"/>
              <a:gd name="connsiteX1528" fmla="*/ 1530910 w 2148797"/>
              <a:gd name="connsiteY1528" fmla="*/ 301452 h 566036"/>
              <a:gd name="connsiteX1529" fmla="*/ 1518337 w 2148797"/>
              <a:gd name="connsiteY1529" fmla="*/ 301548 h 566036"/>
              <a:gd name="connsiteX1530" fmla="*/ 1515098 w 2148797"/>
              <a:gd name="connsiteY1530" fmla="*/ 301262 h 566036"/>
              <a:gd name="connsiteX1531" fmla="*/ 1513479 w 2148797"/>
              <a:gd name="connsiteY1531" fmla="*/ 301071 h 566036"/>
              <a:gd name="connsiteX1532" fmla="*/ 1514908 w 2148797"/>
              <a:gd name="connsiteY1532" fmla="*/ 303548 h 566036"/>
              <a:gd name="connsiteX1533" fmla="*/ 1517194 w 2148797"/>
              <a:gd name="connsiteY1533" fmla="*/ 304596 h 566036"/>
              <a:gd name="connsiteX1534" fmla="*/ 1519670 w 2148797"/>
              <a:gd name="connsiteY1534" fmla="*/ 305643 h 566036"/>
              <a:gd name="connsiteX1535" fmla="*/ 1520528 w 2148797"/>
              <a:gd name="connsiteY1535" fmla="*/ 307453 h 566036"/>
              <a:gd name="connsiteX1536" fmla="*/ 1512050 w 2148797"/>
              <a:gd name="connsiteY1536" fmla="*/ 311644 h 566036"/>
              <a:gd name="connsiteX1537" fmla="*/ 1512812 w 2148797"/>
              <a:gd name="connsiteY1537" fmla="*/ 313358 h 566036"/>
              <a:gd name="connsiteX1538" fmla="*/ 1516241 w 2148797"/>
              <a:gd name="connsiteY1538" fmla="*/ 315264 h 566036"/>
              <a:gd name="connsiteX1539" fmla="*/ 1522051 w 2148797"/>
              <a:gd name="connsiteY1539" fmla="*/ 311263 h 566036"/>
              <a:gd name="connsiteX1540" fmla="*/ 1540054 w 2148797"/>
              <a:gd name="connsiteY1540" fmla="*/ 316787 h 566036"/>
              <a:gd name="connsiteX1541" fmla="*/ 1545674 w 2148797"/>
              <a:gd name="connsiteY1541" fmla="*/ 317169 h 566036"/>
              <a:gd name="connsiteX1542" fmla="*/ 1546817 w 2148797"/>
              <a:gd name="connsiteY1542" fmla="*/ 317264 h 566036"/>
              <a:gd name="connsiteX1543" fmla="*/ 1549960 w 2148797"/>
              <a:gd name="connsiteY1543" fmla="*/ 316978 h 566036"/>
              <a:gd name="connsiteX1544" fmla="*/ 1551769 w 2148797"/>
              <a:gd name="connsiteY1544" fmla="*/ 314311 h 566036"/>
              <a:gd name="connsiteX1545" fmla="*/ 1555389 w 2148797"/>
              <a:gd name="connsiteY1545" fmla="*/ 315549 h 566036"/>
              <a:gd name="connsiteX1546" fmla="*/ 1561390 w 2148797"/>
              <a:gd name="connsiteY1546" fmla="*/ 311263 h 566036"/>
              <a:gd name="connsiteX1547" fmla="*/ 1560818 w 2148797"/>
              <a:gd name="connsiteY1547" fmla="*/ 309453 h 566036"/>
              <a:gd name="connsiteX1548" fmla="*/ 1557199 w 2148797"/>
              <a:gd name="connsiteY1548" fmla="*/ 309453 h 566036"/>
              <a:gd name="connsiteX1549" fmla="*/ 1549769 w 2148797"/>
              <a:gd name="connsiteY1549" fmla="*/ 311073 h 566036"/>
              <a:gd name="connsiteX1550" fmla="*/ 1548722 w 2148797"/>
              <a:gd name="connsiteY1550" fmla="*/ 313644 h 566036"/>
              <a:gd name="connsiteX1551" fmla="*/ 1543864 w 2148797"/>
              <a:gd name="connsiteY1551" fmla="*/ 311358 h 566036"/>
              <a:gd name="connsiteX1552" fmla="*/ 1545388 w 2148797"/>
              <a:gd name="connsiteY1552" fmla="*/ 310310 h 566036"/>
              <a:gd name="connsiteX1553" fmla="*/ 1544340 w 2148797"/>
              <a:gd name="connsiteY1553" fmla="*/ 307739 h 566036"/>
              <a:gd name="connsiteX1554" fmla="*/ 1543197 w 2148797"/>
              <a:gd name="connsiteY1554" fmla="*/ 306977 h 566036"/>
              <a:gd name="connsiteX1555" fmla="*/ 1542054 w 2148797"/>
              <a:gd name="connsiteY1555" fmla="*/ 306881 h 566036"/>
              <a:gd name="connsiteX1556" fmla="*/ 1546626 w 2148797"/>
              <a:gd name="connsiteY1556" fmla="*/ 305739 h 566036"/>
              <a:gd name="connsiteX1557" fmla="*/ 1553103 w 2148797"/>
              <a:gd name="connsiteY1557" fmla="*/ 305358 h 566036"/>
              <a:gd name="connsiteX1558" fmla="*/ 1561961 w 2148797"/>
              <a:gd name="connsiteY1558" fmla="*/ 303833 h 566036"/>
              <a:gd name="connsiteX1559" fmla="*/ 1568724 w 2148797"/>
              <a:gd name="connsiteY1559" fmla="*/ 303833 h 566036"/>
              <a:gd name="connsiteX1560" fmla="*/ 1565676 w 2148797"/>
              <a:gd name="connsiteY1560" fmla="*/ 306500 h 566036"/>
              <a:gd name="connsiteX1561" fmla="*/ 1564628 w 2148797"/>
              <a:gd name="connsiteY1561" fmla="*/ 307739 h 566036"/>
              <a:gd name="connsiteX1562" fmla="*/ 1563676 w 2148797"/>
              <a:gd name="connsiteY1562" fmla="*/ 312406 h 566036"/>
              <a:gd name="connsiteX1563" fmla="*/ 1570343 w 2148797"/>
              <a:gd name="connsiteY1563" fmla="*/ 315168 h 566036"/>
              <a:gd name="connsiteX1564" fmla="*/ 1574630 w 2148797"/>
              <a:gd name="connsiteY1564" fmla="*/ 313454 h 566036"/>
              <a:gd name="connsiteX1565" fmla="*/ 1580535 w 2148797"/>
              <a:gd name="connsiteY1565" fmla="*/ 317550 h 566036"/>
              <a:gd name="connsiteX1566" fmla="*/ 1590346 w 2148797"/>
              <a:gd name="connsiteY1566" fmla="*/ 316978 h 566036"/>
              <a:gd name="connsiteX1567" fmla="*/ 1593394 w 2148797"/>
              <a:gd name="connsiteY1567" fmla="*/ 319931 h 566036"/>
              <a:gd name="connsiteX1568" fmla="*/ 1598251 w 2148797"/>
              <a:gd name="connsiteY1568" fmla="*/ 319835 h 566036"/>
              <a:gd name="connsiteX1569" fmla="*/ 1604062 w 2148797"/>
              <a:gd name="connsiteY1569" fmla="*/ 316121 h 566036"/>
              <a:gd name="connsiteX1570" fmla="*/ 1605967 w 2148797"/>
              <a:gd name="connsiteY1570" fmla="*/ 315740 h 566036"/>
              <a:gd name="connsiteX1571" fmla="*/ 1614539 w 2148797"/>
              <a:gd name="connsiteY1571" fmla="*/ 319359 h 566036"/>
              <a:gd name="connsiteX1572" fmla="*/ 1629398 w 2148797"/>
              <a:gd name="connsiteY1572" fmla="*/ 319931 h 566036"/>
              <a:gd name="connsiteX1573" fmla="*/ 1633399 w 2148797"/>
              <a:gd name="connsiteY1573" fmla="*/ 318026 h 566036"/>
              <a:gd name="connsiteX1574" fmla="*/ 1634351 w 2148797"/>
              <a:gd name="connsiteY1574" fmla="*/ 317550 h 566036"/>
              <a:gd name="connsiteX1575" fmla="*/ 1637876 w 2148797"/>
              <a:gd name="connsiteY1575" fmla="*/ 315835 h 566036"/>
              <a:gd name="connsiteX1576" fmla="*/ 1642448 w 2148797"/>
              <a:gd name="connsiteY1576" fmla="*/ 315740 h 566036"/>
              <a:gd name="connsiteX1577" fmla="*/ 1642734 w 2148797"/>
              <a:gd name="connsiteY1577" fmla="*/ 315644 h 566036"/>
              <a:gd name="connsiteX1578" fmla="*/ 1654258 w 2148797"/>
              <a:gd name="connsiteY1578" fmla="*/ 316692 h 566036"/>
              <a:gd name="connsiteX1579" fmla="*/ 1656164 w 2148797"/>
              <a:gd name="connsiteY1579" fmla="*/ 315264 h 566036"/>
              <a:gd name="connsiteX1580" fmla="*/ 1667022 w 2148797"/>
              <a:gd name="connsiteY1580" fmla="*/ 317835 h 566036"/>
              <a:gd name="connsiteX1581" fmla="*/ 1667118 w 2148797"/>
              <a:gd name="connsiteY1581" fmla="*/ 317740 h 566036"/>
              <a:gd name="connsiteX1582" fmla="*/ 1669308 w 2148797"/>
              <a:gd name="connsiteY1582" fmla="*/ 315930 h 566036"/>
              <a:gd name="connsiteX1583" fmla="*/ 1678642 w 2148797"/>
              <a:gd name="connsiteY1583" fmla="*/ 315264 h 566036"/>
              <a:gd name="connsiteX1584" fmla="*/ 1692263 w 2148797"/>
              <a:gd name="connsiteY1584" fmla="*/ 315644 h 566036"/>
              <a:gd name="connsiteX1585" fmla="*/ 1694550 w 2148797"/>
              <a:gd name="connsiteY1585" fmla="*/ 312216 h 566036"/>
              <a:gd name="connsiteX1586" fmla="*/ 1694644 w 2148797"/>
              <a:gd name="connsiteY1586" fmla="*/ 312406 h 566036"/>
              <a:gd name="connsiteX1587" fmla="*/ 1695502 w 2148797"/>
              <a:gd name="connsiteY1587" fmla="*/ 314883 h 566036"/>
              <a:gd name="connsiteX1588" fmla="*/ 1699598 w 2148797"/>
              <a:gd name="connsiteY1588" fmla="*/ 319645 h 566036"/>
              <a:gd name="connsiteX1589" fmla="*/ 1704265 w 2148797"/>
              <a:gd name="connsiteY1589" fmla="*/ 316502 h 566036"/>
              <a:gd name="connsiteX1590" fmla="*/ 1710361 w 2148797"/>
              <a:gd name="connsiteY1590" fmla="*/ 318026 h 566036"/>
              <a:gd name="connsiteX1591" fmla="*/ 1718171 w 2148797"/>
              <a:gd name="connsiteY1591" fmla="*/ 314787 h 566036"/>
              <a:gd name="connsiteX1592" fmla="*/ 1719981 w 2148797"/>
              <a:gd name="connsiteY1592" fmla="*/ 316883 h 566036"/>
              <a:gd name="connsiteX1593" fmla="*/ 1720838 w 2148797"/>
              <a:gd name="connsiteY1593" fmla="*/ 316787 h 566036"/>
              <a:gd name="connsiteX1594" fmla="*/ 1721505 w 2148797"/>
              <a:gd name="connsiteY1594" fmla="*/ 316692 h 566036"/>
              <a:gd name="connsiteX1595" fmla="*/ 1728268 w 2148797"/>
              <a:gd name="connsiteY1595" fmla="*/ 317169 h 566036"/>
              <a:gd name="connsiteX1596" fmla="*/ 1742651 w 2148797"/>
              <a:gd name="connsiteY1596" fmla="*/ 318121 h 566036"/>
              <a:gd name="connsiteX1597" fmla="*/ 1749413 w 2148797"/>
              <a:gd name="connsiteY1597" fmla="*/ 320598 h 566036"/>
              <a:gd name="connsiteX1598" fmla="*/ 1757890 w 2148797"/>
              <a:gd name="connsiteY1598" fmla="*/ 319359 h 566036"/>
              <a:gd name="connsiteX1599" fmla="*/ 1762748 w 2148797"/>
              <a:gd name="connsiteY1599" fmla="*/ 317931 h 566036"/>
              <a:gd name="connsiteX1600" fmla="*/ 1764177 w 2148797"/>
              <a:gd name="connsiteY1600" fmla="*/ 317550 h 566036"/>
              <a:gd name="connsiteX1601" fmla="*/ 1770844 w 2148797"/>
              <a:gd name="connsiteY1601" fmla="*/ 313644 h 566036"/>
              <a:gd name="connsiteX1602" fmla="*/ 1773512 w 2148797"/>
              <a:gd name="connsiteY1602" fmla="*/ 315835 h 566036"/>
              <a:gd name="connsiteX1603" fmla="*/ 1774369 w 2148797"/>
              <a:gd name="connsiteY1603" fmla="*/ 316597 h 566036"/>
              <a:gd name="connsiteX1604" fmla="*/ 1776845 w 2148797"/>
              <a:gd name="connsiteY1604" fmla="*/ 316311 h 566036"/>
              <a:gd name="connsiteX1605" fmla="*/ 1768749 w 2148797"/>
              <a:gd name="connsiteY1605" fmla="*/ 308882 h 566036"/>
              <a:gd name="connsiteX1606" fmla="*/ 1762368 w 2148797"/>
              <a:gd name="connsiteY1606" fmla="*/ 307548 h 566036"/>
              <a:gd name="connsiteX1607" fmla="*/ 1761225 w 2148797"/>
              <a:gd name="connsiteY1607" fmla="*/ 307262 h 566036"/>
              <a:gd name="connsiteX1608" fmla="*/ 1761796 w 2148797"/>
              <a:gd name="connsiteY1608" fmla="*/ 303833 h 566036"/>
              <a:gd name="connsiteX1609" fmla="*/ 1763129 w 2148797"/>
              <a:gd name="connsiteY1609" fmla="*/ 303548 h 566036"/>
              <a:gd name="connsiteX1610" fmla="*/ 1766939 w 2148797"/>
              <a:gd name="connsiteY1610" fmla="*/ 303452 h 566036"/>
              <a:gd name="connsiteX1611" fmla="*/ 1770940 w 2148797"/>
              <a:gd name="connsiteY1611" fmla="*/ 303452 h 566036"/>
              <a:gd name="connsiteX1612" fmla="*/ 1781131 w 2148797"/>
              <a:gd name="connsiteY1612" fmla="*/ 303643 h 566036"/>
              <a:gd name="connsiteX1613" fmla="*/ 1783608 w 2148797"/>
              <a:gd name="connsiteY1613" fmla="*/ 301833 h 566036"/>
              <a:gd name="connsiteX1614" fmla="*/ 1784846 w 2148797"/>
              <a:gd name="connsiteY1614" fmla="*/ 300976 h 566036"/>
              <a:gd name="connsiteX1615" fmla="*/ 1789133 w 2148797"/>
              <a:gd name="connsiteY1615" fmla="*/ 303452 h 566036"/>
              <a:gd name="connsiteX1616" fmla="*/ 1785513 w 2148797"/>
              <a:gd name="connsiteY1616" fmla="*/ 306596 h 566036"/>
              <a:gd name="connsiteX1617" fmla="*/ 1784846 w 2148797"/>
              <a:gd name="connsiteY1617" fmla="*/ 306405 h 566036"/>
              <a:gd name="connsiteX1618" fmla="*/ 1781418 w 2148797"/>
              <a:gd name="connsiteY1618" fmla="*/ 305834 h 566036"/>
              <a:gd name="connsiteX1619" fmla="*/ 1780179 w 2148797"/>
              <a:gd name="connsiteY1619" fmla="*/ 308406 h 566036"/>
              <a:gd name="connsiteX1620" fmla="*/ 1784275 w 2148797"/>
              <a:gd name="connsiteY1620" fmla="*/ 314311 h 566036"/>
              <a:gd name="connsiteX1621" fmla="*/ 1790561 w 2148797"/>
              <a:gd name="connsiteY1621" fmla="*/ 315168 h 566036"/>
              <a:gd name="connsiteX1622" fmla="*/ 1791895 w 2148797"/>
              <a:gd name="connsiteY1622" fmla="*/ 314311 h 566036"/>
              <a:gd name="connsiteX1623" fmla="*/ 1800277 w 2148797"/>
              <a:gd name="connsiteY1623" fmla="*/ 311835 h 566036"/>
              <a:gd name="connsiteX1624" fmla="*/ 1802277 w 2148797"/>
              <a:gd name="connsiteY1624" fmla="*/ 309929 h 566036"/>
              <a:gd name="connsiteX1625" fmla="*/ 1802658 w 2148797"/>
              <a:gd name="connsiteY1625" fmla="*/ 309644 h 566036"/>
              <a:gd name="connsiteX1626" fmla="*/ 1804753 w 2148797"/>
              <a:gd name="connsiteY1626" fmla="*/ 310882 h 566036"/>
              <a:gd name="connsiteX1627" fmla="*/ 1804849 w 2148797"/>
              <a:gd name="connsiteY1627" fmla="*/ 314216 h 566036"/>
              <a:gd name="connsiteX1628" fmla="*/ 1807992 w 2148797"/>
              <a:gd name="connsiteY1628" fmla="*/ 315168 h 566036"/>
              <a:gd name="connsiteX1629" fmla="*/ 1808564 w 2148797"/>
              <a:gd name="connsiteY1629" fmla="*/ 313835 h 566036"/>
              <a:gd name="connsiteX1630" fmla="*/ 1810849 w 2148797"/>
              <a:gd name="connsiteY1630" fmla="*/ 312120 h 566036"/>
              <a:gd name="connsiteX1631" fmla="*/ 1813517 w 2148797"/>
              <a:gd name="connsiteY1631" fmla="*/ 313549 h 566036"/>
              <a:gd name="connsiteX1632" fmla="*/ 1814660 w 2148797"/>
              <a:gd name="connsiteY1632" fmla="*/ 315835 h 566036"/>
              <a:gd name="connsiteX1633" fmla="*/ 1818375 w 2148797"/>
              <a:gd name="connsiteY1633" fmla="*/ 315549 h 566036"/>
              <a:gd name="connsiteX1634" fmla="*/ 1823042 w 2148797"/>
              <a:gd name="connsiteY1634" fmla="*/ 316025 h 566036"/>
              <a:gd name="connsiteX1635" fmla="*/ 1838472 w 2148797"/>
              <a:gd name="connsiteY1635" fmla="*/ 316121 h 566036"/>
              <a:gd name="connsiteX1636" fmla="*/ 1843425 w 2148797"/>
              <a:gd name="connsiteY1636" fmla="*/ 316025 h 566036"/>
              <a:gd name="connsiteX1637" fmla="*/ 1854188 w 2148797"/>
              <a:gd name="connsiteY1637" fmla="*/ 313073 h 566036"/>
              <a:gd name="connsiteX1638" fmla="*/ 1855046 w 2148797"/>
              <a:gd name="connsiteY1638" fmla="*/ 313168 h 566036"/>
              <a:gd name="connsiteX1639" fmla="*/ 1859617 w 2148797"/>
              <a:gd name="connsiteY1639" fmla="*/ 313930 h 566036"/>
              <a:gd name="connsiteX1640" fmla="*/ 1874191 w 2148797"/>
              <a:gd name="connsiteY1640" fmla="*/ 314406 h 566036"/>
              <a:gd name="connsiteX1641" fmla="*/ 1876668 w 2148797"/>
              <a:gd name="connsiteY1641" fmla="*/ 314692 h 566036"/>
              <a:gd name="connsiteX1642" fmla="*/ 1879810 w 2148797"/>
              <a:gd name="connsiteY1642" fmla="*/ 311644 h 566036"/>
              <a:gd name="connsiteX1643" fmla="*/ 1872286 w 2148797"/>
              <a:gd name="connsiteY1643" fmla="*/ 307358 h 566036"/>
              <a:gd name="connsiteX1644" fmla="*/ 1876286 w 2148797"/>
              <a:gd name="connsiteY1644" fmla="*/ 302310 h 566036"/>
              <a:gd name="connsiteX1645" fmla="*/ 1885621 w 2148797"/>
              <a:gd name="connsiteY1645" fmla="*/ 304786 h 566036"/>
              <a:gd name="connsiteX1646" fmla="*/ 1889335 w 2148797"/>
              <a:gd name="connsiteY1646" fmla="*/ 303929 h 566036"/>
              <a:gd name="connsiteX1647" fmla="*/ 1900575 w 2148797"/>
              <a:gd name="connsiteY1647" fmla="*/ 304119 h 566036"/>
              <a:gd name="connsiteX1648" fmla="*/ 1901242 w 2148797"/>
              <a:gd name="connsiteY1648" fmla="*/ 305834 h 566036"/>
              <a:gd name="connsiteX1649" fmla="*/ 1901147 w 2148797"/>
              <a:gd name="connsiteY1649" fmla="*/ 306405 h 566036"/>
              <a:gd name="connsiteX1650" fmla="*/ 1896098 w 2148797"/>
              <a:gd name="connsiteY1650" fmla="*/ 309644 h 566036"/>
              <a:gd name="connsiteX1651" fmla="*/ 1885906 w 2148797"/>
              <a:gd name="connsiteY1651" fmla="*/ 310406 h 566036"/>
              <a:gd name="connsiteX1652" fmla="*/ 1889907 w 2148797"/>
              <a:gd name="connsiteY1652" fmla="*/ 315073 h 566036"/>
              <a:gd name="connsiteX1653" fmla="*/ 1893241 w 2148797"/>
              <a:gd name="connsiteY1653" fmla="*/ 315168 h 566036"/>
              <a:gd name="connsiteX1654" fmla="*/ 1901337 w 2148797"/>
              <a:gd name="connsiteY1654" fmla="*/ 315359 h 566036"/>
              <a:gd name="connsiteX1655" fmla="*/ 1919339 w 2148797"/>
              <a:gd name="connsiteY1655" fmla="*/ 316216 h 566036"/>
              <a:gd name="connsiteX1656" fmla="*/ 1925149 w 2148797"/>
              <a:gd name="connsiteY1656" fmla="*/ 317835 h 566036"/>
              <a:gd name="connsiteX1657" fmla="*/ 1925912 w 2148797"/>
              <a:gd name="connsiteY1657" fmla="*/ 318692 h 566036"/>
              <a:gd name="connsiteX1658" fmla="*/ 1930103 w 2148797"/>
              <a:gd name="connsiteY1658" fmla="*/ 318407 h 566036"/>
              <a:gd name="connsiteX1659" fmla="*/ 1935246 w 2148797"/>
              <a:gd name="connsiteY1659" fmla="*/ 315835 h 566036"/>
              <a:gd name="connsiteX1660" fmla="*/ 1940294 w 2148797"/>
              <a:gd name="connsiteY1660" fmla="*/ 318978 h 566036"/>
              <a:gd name="connsiteX1661" fmla="*/ 1943056 w 2148797"/>
              <a:gd name="connsiteY1661" fmla="*/ 314883 h 566036"/>
              <a:gd name="connsiteX1662" fmla="*/ 1946771 w 2148797"/>
              <a:gd name="connsiteY1662" fmla="*/ 313644 h 566036"/>
              <a:gd name="connsiteX1663" fmla="*/ 1957153 w 2148797"/>
              <a:gd name="connsiteY1663" fmla="*/ 320121 h 566036"/>
              <a:gd name="connsiteX1664" fmla="*/ 1962106 w 2148797"/>
              <a:gd name="connsiteY1664" fmla="*/ 320598 h 566036"/>
              <a:gd name="connsiteX1665" fmla="*/ 1967060 w 2148797"/>
              <a:gd name="connsiteY1665" fmla="*/ 321074 h 566036"/>
              <a:gd name="connsiteX1666" fmla="*/ 1979251 w 2148797"/>
              <a:gd name="connsiteY1666" fmla="*/ 320598 h 566036"/>
              <a:gd name="connsiteX1667" fmla="*/ 1980394 w 2148797"/>
              <a:gd name="connsiteY1667" fmla="*/ 320883 h 566036"/>
              <a:gd name="connsiteX1668" fmla="*/ 1982776 w 2148797"/>
              <a:gd name="connsiteY1668" fmla="*/ 321550 h 566036"/>
              <a:gd name="connsiteX1669" fmla="*/ 1988967 w 2148797"/>
              <a:gd name="connsiteY1669" fmla="*/ 320788 h 566036"/>
              <a:gd name="connsiteX1670" fmla="*/ 1997540 w 2148797"/>
              <a:gd name="connsiteY1670" fmla="*/ 324884 h 566036"/>
              <a:gd name="connsiteX1671" fmla="*/ 1996682 w 2148797"/>
              <a:gd name="connsiteY1671" fmla="*/ 328789 h 566036"/>
              <a:gd name="connsiteX1672" fmla="*/ 1996015 w 2148797"/>
              <a:gd name="connsiteY1672" fmla="*/ 332027 h 566036"/>
              <a:gd name="connsiteX1673" fmla="*/ 2005540 w 2148797"/>
              <a:gd name="connsiteY1673" fmla="*/ 333456 h 566036"/>
              <a:gd name="connsiteX1674" fmla="*/ 2008208 w 2148797"/>
              <a:gd name="connsiteY1674" fmla="*/ 331075 h 566036"/>
              <a:gd name="connsiteX1675" fmla="*/ 2008589 w 2148797"/>
              <a:gd name="connsiteY1675" fmla="*/ 330694 h 566036"/>
              <a:gd name="connsiteX1676" fmla="*/ 2012017 w 2148797"/>
              <a:gd name="connsiteY1676" fmla="*/ 334218 h 566036"/>
              <a:gd name="connsiteX1677" fmla="*/ 1998016 w 2148797"/>
              <a:gd name="connsiteY1677" fmla="*/ 343362 h 566036"/>
              <a:gd name="connsiteX1678" fmla="*/ 1989729 w 2148797"/>
              <a:gd name="connsiteY1678" fmla="*/ 343458 h 566036"/>
              <a:gd name="connsiteX1679" fmla="*/ 1980776 w 2148797"/>
              <a:gd name="connsiteY1679" fmla="*/ 350887 h 566036"/>
              <a:gd name="connsiteX1680" fmla="*/ 1980204 w 2148797"/>
              <a:gd name="connsiteY1680" fmla="*/ 352221 h 566036"/>
              <a:gd name="connsiteX1681" fmla="*/ 1976203 w 2148797"/>
              <a:gd name="connsiteY1681" fmla="*/ 350982 h 566036"/>
              <a:gd name="connsiteX1682" fmla="*/ 1975918 w 2148797"/>
              <a:gd name="connsiteY1682" fmla="*/ 350887 h 566036"/>
              <a:gd name="connsiteX1683" fmla="*/ 1971155 w 2148797"/>
              <a:gd name="connsiteY1683" fmla="*/ 350030 h 566036"/>
              <a:gd name="connsiteX1684" fmla="*/ 1971822 w 2148797"/>
              <a:gd name="connsiteY1684" fmla="*/ 344029 h 566036"/>
              <a:gd name="connsiteX1685" fmla="*/ 1970298 w 2148797"/>
              <a:gd name="connsiteY1685" fmla="*/ 344600 h 566036"/>
              <a:gd name="connsiteX1686" fmla="*/ 1969250 w 2148797"/>
              <a:gd name="connsiteY1686" fmla="*/ 344981 h 566036"/>
              <a:gd name="connsiteX1687" fmla="*/ 1965726 w 2148797"/>
              <a:gd name="connsiteY1687" fmla="*/ 345934 h 566036"/>
              <a:gd name="connsiteX1688" fmla="*/ 1961440 w 2148797"/>
              <a:gd name="connsiteY1688" fmla="*/ 349173 h 566036"/>
              <a:gd name="connsiteX1689" fmla="*/ 1960583 w 2148797"/>
              <a:gd name="connsiteY1689" fmla="*/ 348506 h 566036"/>
              <a:gd name="connsiteX1690" fmla="*/ 1958678 w 2148797"/>
              <a:gd name="connsiteY1690" fmla="*/ 347077 h 566036"/>
              <a:gd name="connsiteX1691" fmla="*/ 1956106 w 2148797"/>
              <a:gd name="connsiteY1691" fmla="*/ 351363 h 566036"/>
              <a:gd name="connsiteX1692" fmla="*/ 1958773 w 2148797"/>
              <a:gd name="connsiteY1692" fmla="*/ 351744 h 566036"/>
              <a:gd name="connsiteX1693" fmla="*/ 1963916 w 2148797"/>
              <a:gd name="connsiteY1693" fmla="*/ 352411 h 566036"/>
              <a:gd name="connsiteX1694" fmla="*/ 1959630 w 2148797"/>
              <a:gd name="connsiteY1694" fmla="*/ 360888 h 566036"/>
              <a:gd name="connsiteX1695" fmla="*/ 1961916 w 2148797"/>
              <a:gd name="connsiteY1695" fmla="*/ 361936 h 566036"/>
              <a:gd name="connsiteX1696" fmla="*/ 1966202 w 2148797"/>
              <a:gd name="connsiteY1696" fmla="*/ 360507 h 566036"/>
              <a:gd name="connsiteX1697" fmla="*/ 1969822 w 2148797"/>
              <a:gd name="connsiteY1697" fmla="*/ 357554 h 566036"/>
              <a:gd name="connsiteX1698" fmla="*/ 1970203 w 2148797"/>
              <a:gd name="connsiteY1698" fmla="*/ 357269 h 566036"/>
              <a:gd name="connsiteX1699" fmla="*/ 1968774 w 2148797"/>
              <a:gd name="connsiteY1699" fmla="*/ 354697 h 566036"/>
              <a:gd name="connsiteX1700" fmla="*/ 1965821 w 2148797"/>
              <a:gd name="connsiteY1700" fmla="*/ 352411 h 566036"/>
              <a:gd name="connsiteX1701" fmla="*/ 1969536 w 2148797"/>
              <a:gd name="connsiteY1701" fmla="*/ 352411 h 566036"/>
              <a:gd name="connsiteX1702" fmla="*/ 1976109 w 2148797"/>
              <a:gd name="connsiteY1702" fmla="*/ 355554 h 566036"/>
              <a:gd name="connsiteX1703" fmla="*/ 1979823 w 2148797"/>
              <a:gd name="connsiteY1703" fmla="*/ 358602 h 566036"/>
              <a:gd name="connsiteX1704" fmla="*/ 1986586 w 2148797"/>
              <a:gd name="connsiteY1704" fmla="*/ 361460 h 566036"/>
              <a:gd name="connsiteX1705" fmla="*/ 1982490 w 2148797"/>
              <a:gd name="connsiteY1705" fmla="*/ 367079 h 566036"/>
              <a:gd name="connsiteX1706" fmla="*/ 1981156 w 2148797"/>
              <a:gd name="connsiteY1706" fmla="*/ 370699 h 566036"/>
              <a:gd name="connsiteX1707" fmla="*/ 1983062 w 2148797"/>
              <a:gd name="connsiteY1707" fmla="*/ 372890 h 566036"/>
              <a:gd name="connsiteX1708" fmla="*/ 1985252 w 2148797"/>
              <a:gd name="connsiteY1708" fmla="*/ 375366 h 566036"/>
              <a:gd name="connsiteX1709" fmla="*/ 1989062 w 2148797"/>
              <a:gd name="connsiteY1709" fmla="*/ 382319 h 566036"/>
              <a:gd name="connsiteX1710" fmla="*/ 1987538 w 2148797"/>
              <a:gd name="connsiteY1710" fmla="*/ 383272 h 566036"/>
              <a:gd name="connsiteX1711" fmla="*/ 1983919 w 2148797"/>
              <a:gd name="connsiteY1711" fmla="*/ 384225 h 566036"/>
              <a:gd name="connsiteX1712" fmla="*/ 1971727 w 2148797"/>
              <a:gd name="connsiteY1712" fmla="*/ 383081 h 566036"/>
              <a:gd name="connsiteX1713" fmla="*/ 1970489 w 2148797"/>
              <a:gd name="connsiteY1713" fmla="*/ 382891 h 566036"/>
              <a:gd name="connsiteX1714" fmla="*/ 1969748 w 2148797"/>
              <a:gd name="connsiteY1714" fmla="*/ 379813 h 566036"/>
              <a:gd name="connsiteX1715" fmla="*/ 1973251 w 2148797"/>
              <a:gd name="connsiteY1715" fmla="*/ 375842 h 566036"/>
              <a:gd name="connsiteX1716" fmla="*/ 1973251 w 2148797"/>
              <a:gd name="connsiteY1716" fmla="*/ 374033 h 566036"/>
              <a:gd name="connsiteX1717" fmla="*/ 1973251 w 2148797"/>
              <a:gd name="connsiteY1717" fmla="*/ 372318 h 566036"/>
              <a:gd name="connsiteX1718" fmla="*/ 1968773 w 2148797"/>
              <a:gd name="connsiteY1718" fmla="*/ 375761 h 566036"/>
              <a:gd name="connsiteX1719" fmla="*/ 1967440 w 2148797"/>
              <a:gd name="connsiteY1719" fmla="*/ 370223 h 566036"/>
              <a:gd name="connsiteX1720" fmla="*/ 1966584 w 2148797"/>
              <a:gd name="connsiteY1720" fmla="*/ 370985 h 566036"/>
              <a:gd name="connsiteX1721" fmla="*/ 1962297 w 2148797"/>
              <a:gd name="connsiteY1721" fmla="*/ 374795 h 566036"/>
              <a:gd name="connsiteX1722" fmla="*/ 1955249 w 2148797"/>
              <a:gd name="connsiteY1722" fmla="*/ 373461 h 566036"/>
              <a:gd name="connsiteX1723" fmla="*/ 1951534 w 2148797"/>
              <a:gd name="connsiteY1723" fmla="*/ 370699 h 566036"/>
              <a:gd name="connsiteX1724" fmla="*/ 1948295 w 2148797"/>
              <a:gd name="connsiteY1724" fmla="*/ 371461 h 566036"/>
              <a:gd name="connsiteX1725" fmla="*/ 1948390 w 2148797"/>
              <a:gd name="connsiteY1725" fmla="*/ 374128 h 566036"/>
              <a:gd name="connsiteX1726" fmla="*/ 1953915 w 2148797"/>
              <a:gd name="connsiteY1726" fmla="*/ 375081 h 566036"/>
              <a:gd name="connsiteX1727" fmla="*/ 1965301 w 2148797"/>
              <a:gd name="connsiteY1727" fmla="*/ 378430 h 566036"/>
              <a:gd name="connsiteX1728" fmla="*/ 1958011 w 2148797"/>
              <a:gd name="connsiteY1728" fmla="*/ 384034 h 566036"/>
              <a:gd name="connsiteX1729" fmla="*/ 1952677 w 2148797"/>
              <a:gd name="connsiteY1729" fmla="*/ 385272 h 566036"/>
              <a:gd name="connsiteX1730" fmla="*/ 1952201 w 2148797"/>
              <a:gd name="connsiteY1730" fmla="*/ 385367 h 566036"/>
              <a:gd name="connsiteX1731" fmla="*/ 1950105 w 2148797"/>
              <a:gd name="connsiteY1731" fmla="*/ 377843 h 566036"/>
              <a:gd name="connsiteX1732" fmla="*/ 1944390 w 2148797"/>
              <a:gd name="connsiteY1732" fmla="*/ 376890 h 566036"/>
              <a:gd name="connsiteX1733" fmla="*/ 1944009 w 2148797"/>
              <a:gd name="connsiteY1733" fmla="*/ 376795 h 566036"/>
              <a:gd name="connsiteX1734" fmla="*/ 1944676 w 2148797"/>
              <a:gd name="connsiteY1734" fmla="*/ 372794 h 566036"/>
              <a:gd name="connsiteX1735" fmla="*/ 1945247 w 2148797"/>
              <a:gd name="connsiteY1735" fmla="*/ 371080 h 566036"/>
              <a:gd name="connsiteX1736" fmla="*/ 1943914 w 2148797"/>
              <a:gd name="connsiteY1736" fmla="*/ 368604 h 566036"/>
              <a:gd name="connsiteX1737" fmla="*/ 1940580 w 2148797"/>
              <a:gd name="connsiteY1737" fmla="*/ 369270 h 566036"/>
              <a:gd name="connsiteX1738" fmla="*/ 1940294 w 2148797"/>
              <a:gd name="connsiteY1738" fmla="*/ 369366 h 566036"/>
              <a:gd name="connsiteX1739" fmla="*/ 1938294 w 2148797"/>
              <a:gd name="connsiteY1739" fmla="*/ 378319 h 566036"/>
              <a:gd name="connsiteX1740" fmla="*/ 1932008 w 2148797"/>
              <a:gd name="connsiteY1740" fmla="*/ 371747 h 566036"/>
              <a:gd name="connsiteX1741" fmla="*/ 1925245 w 2148797"/>
              <a:gd name="connsiteY1741" fmla="*/ 373461 h 566036"/>
              <a:gd name="connsiteX1742" fmla="*/ 1923530 w 2148797"/>
              <a:gd name="connsiteY1742" fmla="*/ 373842 h 566036"/>
              <a:gd name="connsiteX1743" fmla="*/ 1920006 w 2148797"/>
              <a:gd name="connsiteY1743" fmla="*/ 373366 h 566036"/>
              <a:gd name="connsiteX1744" fmla="*/ 1918006 w 2148797"/>
              <a:gd name="connsiteY1744" fmla="*/ 375842 h 566036"/>
              <a:gd name="connsiteX1745" fmla="*/ 1918768 w 2148797"/>
              <a:gd name="connsiteY1745" fmla="*/ 376795 h 566036"/>
              <a:gd name="connsiteX1746" fmla="*/ 1919053 w 2148797"/>
              <a:gd name="connsiteY1746" fmla="*/ 377176 h 566036"/>
              <a:gd name="connsiteX1747" fmla="*/ 1924578 w 2148797"/>
              <a:gd name="connsiteY1747" fmla="*/ 380605 h 566036"/>
              <a:gd name="connsiteX1748" fmla="*/ 1925912 w 2148797"/>
              <a:gd name="connsiteY1748" fmla="*/ 390511 h 566036"/>
              <a:gd name="connsiteX1749" fmla="*/ 1914958 w 2148797"/>
              <a:gd name="connsiteY1749" fmla="*/ 380510 h 566036"/>
              <a:gd name="connsiteX1750" fmla="*/ 1911053 w 2148797"/>
              <a:gd name="connsiteY1750" fmla="*/ 379748 h 566036"/>
              <a:gd name="connsiteX1751" fmla="*/ 1904004 w 2148797"/>
              <a:gd name="connsiteY1751" fmla="*/ 378319 h 566036"/>
              <a:gd name="connsiteX1752" fmla="*/ 1906576 w 2148797"/>
              <a:gd name="connsiteY1752" fmla="*/ 374223 h 566036"/>
              <a:gd name="connsiteX1753" fmla="*/ 1905528 w 2148797"/>
              <a:gd name="connsiteY1753" fmla="*/ 374509 h 566036"/>
              <a:gd name="connsiteX1754" fmla="*/ 1901718 w 2148797"/>
              <a:gd name="connsiteY1754" fmla="*/ 376985 h 566036"/>
              <a:gd name="connsiteX1755" fmla="*/ 1904290 w 2148797"/>
              <a:gd name="connsiteY1755" fmla="*/ 383177 h 566036"/>
              <a:gd name="connsiteX1756" fmla="*/ 1908385 w 2148797"/>
              <a:gd name="connsiteY1756" fmla="*/ 385082 h 566036"/>
              <a:gd name="connsiteX1757" fmla="*/ 1913434 w 2148797"/>
              <a:gd name="connsiteY1757" fmla="*/ 388892 h 566036"/>
              <a:gd name="connsiteX1758" fmla="*/ 1912196 w 2148797"/>
              <a:gd name="connsiteY1758" fmla="*/ 389463 h 566036"/>
              <a:gd name="connsiteX1759" fmla="*/ 1908100 w 2148797"/>
              <a:gd name="connsiteY1759" fmla="*/ 391464 h 566036"/>
              <a:gd name="connsiteX1760" fmla="*/ 1897146 w 2148797"/>
              <a:gd name="connsiteY1760" fmla="*/ 389558 h 566036"/>
              <a:gd name="connsiteX1761" fmla="*/ 1888764 w 2148797"/>
              <a:gd name="connsiteY1761" fmla="*/ 389654 h 566036"/>
              <a:gd name="connsiteX1762" fmla="*/ 1886764 w 2148797"/>
              <a:gd name="connsiteY1762" fmla="*/ 386034 h 566036"/>
              <a:gd name="connsiteX1763" fmla="*/ 1884668 w 2148797"/>
              <a:gd name="connsiteY1763" fmla="*/ 391368 h 566036"/>
              <a:gd name="connsiteX1764" fmla="*/ 1884001 w 2148797"/>
              <a:gd name="connsiteY1764" fmla="*/ 391559 h 566036"/>
              <a:gd name="connsiteX1765" fmla="*/ 1879144 w 2148797"/>
              <a:gd name="connsiteY1765" fmla="*/ 392511 h 566036"/>
              <a:gd name="connsiteX1766" fmla="*/ 1863808 w 2148797"/>
              <a:gd name="connsiteY1766" fmla="*/ 390511 h 566036"/>
              <a:gd name="connsiteX1767" fmla="*/ 1843139 w 2148797"/>
              <a:gd name="connsiteY1767" fmla="*/ 393845 h 566036"/>
              <a:gd name="connsiteX1768" fmla="*/ 1838758 w 2148797"/>
              <a:gd name="connsiteY1768" fmla="*/ 390321 h 566036"/>
              <a:gd name="connsiteX1769" fmla="*/ 1831805 w 2148797"/>
              <a:gd name="connsiteY1769" fmla="*/ 390797 h 566036"/>
              <a:gd name="connsiteX1770" fmla="*/ 1824185 w 2148797"/>
              <a:gd name="connsiteY1770" fmla="*/ 394226 h 566036"/>
              <a:gd name="connsiteX1771" fmla="*/ 1817422 w 2148797"/>
              <a:gd name="connsiteY1771" fmla="*/ 392797 h 566036"/>
              <a:gd name="connsiteX1772" fmla="*/ 1808278 w 2148797"/>
              <a:gd name="connsiteY1772" fmla="*/ 391940 h 566036"/>
              <a:gd name="connsiteX1773" fmla="*/ 1799610 w 2148797"/>
              <a:gd name="connsiteY1773" fmla="*/ 394226 h 566036"/>
              <a:gd name="connsiteX1774" fmla="*/ 1798943 w 2148797"/>
              <a:gd name="connsiteY1774" fmla="*/ 392987 h 566036"/>
              <a:gd name="connsiteX1775" fmla="*/ 1798276 w 2148797"/>
              <a:gd name="connsiteY1775" fmla="*/ 391844 h 566036"/>
              <a:gd name="connsiteX1776" fmla="*/ 1796467 w 2148797"/>
              <a:gd name="connsiteY1776" fmla="*/ 391559 h 566036"/>
              <a:gd name="connsiteX1777" fmla="*/ 1801039 w 2148797"/>
              <a:gd name="connsiteY1777" fmla="*/ 398226 h 566036"/>
              <a:gd name="connsiteX1778" fmla="*/ 1814755 w 2148797"/>
              <a:gd name="connsiteY1778" fmla="*/ 401274 h 566036"/>
              <a:gd name="connsiteX1779" fmla="*/ 1813802 w 2148797"/>
              <a:gd name="connsiteY1779" fmla="*/ 404132 h 566036"/>
              <a:gd name="connsiteX1780" fmla="*/ 1802753 w 2148797"/>
              <a:gd name="connsiteY1780" fmla="*/ 402417 h 566036"/>
              <a:gd name="connsiteX1781" fmla="*/ 1795419 w 2148797"/>
              <a:gd name="connsiteY1781" fmla="*/ 403179 h 566036"/>
              <a:gd name="connsiteX1782" fmla="*/ 1792371 w 2148797"/>
              <a:gd name="connsiteY1782" fmla="*/ 401465 h 566036"/>
              <a:gd name="connsiteX1783" fmla="*/ 1788751 w 2148797"/>
              <a:gd name="connsiteY1783" fmla="*/ 408132 h 566036"/>
              <a:gd name="connsiteX1784" fmla="*/ 1792657 w 2148797"/>
              <a:gd name="connsiteY1784" fmla="*/ 409942 h 566036"/>
              <a:gd name="connsiteX1785" fmla="*/ 1792657 w 2148797"/>
              <a:gd name="connsiteY1785" fmla="*/ 409561 h 566036"/>
              <a:gd name="connsiteX1786" fmla="*/ 1793324 w 2148797"/>
              <a:gd name="connsiteY1786" fmla="*/ 403370 h 566036"/>
              <a:gd name="connsiteX1787" fmla="*/ 1806087 w 2148797"/>
              <a:gd name="connsiteY1787" fmla="*/ 407846 h 566036"/>
              <a:gd name="connsiteX1788" fmla="*/ 1814850 w 2148797"/>
              <a:gd name="connsiteY1788" fmla="*/ 409180 h 566036"/>
              <a:gd name="connsiteX1789" fmla="*/ 1820374 w 2148797"/>
              <a:gd name="connsiteY1789" fmla="*/ 404227 h 566036"/>
              <a:gd name="connsiteX1790" fmla="*/ 1820089 w 2148797"/>
              <a:gd name="connsiteY1790" fmla="*/ 404227 h 566036"/>
              <a:gd name="connsiteX1791" fmla="*/ 1818851 w 2148797"/>
              <a:gd name="connsiteY1791" fmla="*/ 404132 h 566036"/>
              <a:gd name="connsiteX1792" fmla="*/ 1823803 w 2148797"/>
              <a:gd name="connsiteY1792" fmla="*/ 398607 h 566036"/>
              <a:gd name="connsiteX1793" fmla="*/ 1829043 w 2148797"/>
              <a:gd name="connsiteY1793" fmla="*/ 397941 h 566036"/>
              <a:gd name="connsiteX1794" fmla="*/ 1837519 w 2148797"/>
              <a:gd name="connsiteY1794" fmla="*/ 396702 h 566036"/>
              <a:gd name="connsiteX1795" fmla="*/ 1843615 w 2148797"/>
              <a:gd name="connsiteY1795" fmla="*/ 397845 h 566036"/>
              <a:gd name="connsiteX1796" fmla="*/ 1849616 w 2148797"/>
              <a:gd name="connsiteY1796" fmla="*/ 396988 h 566036"/>
              <a:gd name="connsiteX1797" fmla="*/ 1853903 w 2148797"/>
              <a:gd name="connsiteY1797" fmla="*/ 396226 h 566036"/>
              <a:gd name="connsiteX1798" fmla="*/ 1857427 w 2148797"/>
              <a:gd name="connsiteY1798" fmla="*/ 398036 h 566036"/>
              <a:gd name="connsiteX1799" fmla="*/ 1872476 w 2148797"/>
              <a:gd name="connsiteY1799" fmla="*/ 401179 h 566036"/>
              <a:gd name="connsiteX1800" fmla="*/ 1872953 w 2148797"/>
              <a:gd name="connsiteY1800" fmla="*/ 405084 h 566036"/>
              <a:gd name="connsiteX1801" fmla="*/ 1872953 w 2148797"/>
              <a:gd name="connsiteY1801" fmla="*/ 405370 h 566036"/>
              <a:gd name="connsiteX1802" fmla="*/ 1876096 w 2148797"/>
              <a:gd name="connsiteY1802" fmla="*/ 404037 h 566036"/>
              <a:gd name="connsiteX1803" fmla="*/ 1872381 w 2148797"/>
              <a:gd name="connsiteY1803" fmla="*/ 398512 h 566036"/>
              <a:gd name="connsiteX1804" fmla="*/ 1879620 w 2148797"/>
              <a:gd name="connsiteY1804" fmla="*/ 399465 h 566036"/>
              <a:gd name="connsiteX1805" fmla="*/ 1883906 w 2148797"/>
              <a:gd name="connsiteY1805" fmla="*/ 395845 h 566036"/>
              <a:gd name="connsiteX1806" fmla="*/ 1884383 w 2148797"/>
              <a:gd name="connsiteY1806" fmla="*/ 395464 h 566036"/>
              <a:gd name="connsiteX1807" fmla="*/ 1889907 w 2148797"/>
              <a:gd name="connsiteY1807" fmla="*/ 398512 h 566036"/>
              <a:gd name="connsiteX1808" fmla="*/ 1896289 w 2148797"/>
              <a:gd name="connsiteY1808" fmla="*/ 398131 h 566036"/>
              <a:gd name="connsiteX1809" fmla="*/ 1900670 w 2148797"/>
              <a:gd name="connsiteY1809" fmla="*/ 400036 h 566036"/>
              <a:gd name="connsiteX1810" fmla="*/ 1909719 w 2148797"/>
              <a:gd name="connsiteY1810" fmla="*/ 400989 h 566036"/>
              <a:gd name="connsiteX1811" fmla="*/ 1912291 w 2148797"/>
              <a:gd name="connsiteY1811" fmla="*/ 400131 h 566036"/>
              <a:gd name="connsiteX1812" fmla="*/ 1913719 w 2148797"/>
              <a:gd name="connsiteY1812" fmla="*/ 399655 h 566036"/>
              <a:gd name="connsiteX1813" fmla="*/ 1918482 w 2148797"/>
              <a:gd name="connsiteY1813" fmla="*/ 397941 h 566036"/>
              <a:gd name="connsiteX1814" fmla="*/ 1925149 w 2148797"/>
              <a:gd name="connsiteY1814" fmla="*/ 400798 h 566036"/>
              <a:gd name="connsiteX1815" fmla="*/ 1934865 w 2148797"/>
              <a:gd name="connsiteY1815" fmla="*/ 399179 h 566036"/>
              <a:gd name="connsiteX1816" fmla="*/ 1944485 w 2148797"/>
              <a:gd name="connsiteY1816" fmla="*/ 399465 h 566036"/>
              <a:gd name="connsiteX1817" fmla="*/ 1946485 w 2148797"/>
              <a:gd name="connsiteY1817" fmla="*/ 400417 h 566036"/>
              <a:gd name="connsiteX1818" fmla="*/ 1949724 w 2148797"/>
              <a:gd name="connsiteY1818" fmla="*/ 401846 h 566036"/>
              <a:gd name="connsiteX1819" fmla="*/ 1951915 w 2148797"/>
              <a:gd name="connsiteY1819" fmla="*/ 398321 h 566036"/>
              <a:gd name="connsiteX1820" fmla="*/ 1959821 w 2148797"/>
              <a:gd name="connsiteY1820" fmla="*/ 399465 h 566036"/>
              <a:gd name="connsiteX1821" fmla="*/ 1963154 w 2148797"/>
              <a:gd name="connsiteY1821" fmla="*/ 397845 h 566036"/>
              <a:gd name="connsiteX1822" fmla="*/ 1974203 w 2148797"/>
              <a:gd name="connsiteY1822" fmla="*/ 398607 h 566036"/>
              <a:gd name="connsiteX1823" fmla="*/ 1985443 w 2148797"/>
              <a:gd name="connsiteY1823" fmla="*/ 400227 h 566036"/>
              <a:gd name="connsiteX1824" fmla="*/ 1986681 w 2148797"/>
              <a:gd name="connsiteY1824" fmla="*/ 400512 h 566036"/>
              <a:gd name="connsiteX1825" fmla="*/ 1998397 w 2148797"/>
              <a:gd name="connsiteY1825" fmla="*/ 399750 h 566036"/>
              <a:gd name="connsiteX1826" fmla="*/ 2017161 w 2148797"/>
              <a:gd name="connsiteY1826" fmla="*/ 399750 h 566036"/>
              <a:gd name="connsiteX1827" fmla="*/ 2010779 w 2148797"/>
              <a:gd name="connsiteY1827" fmla="*/ 403941 h 566036"/>
              <a:gd name="connsiteX1828" fmla="*/ 2002112 w 2148797"/>
              <a:gd name="connsiteY1828" fmla="*/ 415467 h 566036"/>
              <a:gd name="connsiteX1829" fmla="*/ 2002969 w 2148797"/>
              <a:gd name="connsiteY1829" fmla="*/ 414800 h 566036"/>
              <a:gd name="connsiteX1830" fmla="*/ 2006588 w 2148797"/>
              <a:gd name="connsiteY1830" fmla="*/ 411847 h 566036"/>
              <a:gd name="connsiteX1831" fmla="*/ 2008208 w 2148797"/>
              <a:gd name="connsiteY1831" fmla="*/ 410418 h 566036"/>
              <a:gd name="connsiteX1832" fmla="*/ 2012494 w 2148797"/>
              <a:gd name="connsiteY1832" fmla="*/ 409752 h 566036"/>
              <a:gd name="connsiteX1833" fmla="*/ 2018018 w 2148797"/>
              <a:gd name="connsiteY1833" fmla="*/ 410323 h 566036"/>
              <a:gd name="connsiteX1834" fmla="*/ 2022685 w 2148797"/>
              <a:gd name="connsiteY1834" fmla="*/ 410704 h 566036"/>
              <a:gd name="connsiteX1835" fmla="*/ 2022400 w 2148797"/>
              <a:gd name="connsiteY1835" fmla="*/ 410037 h 566036"/>
              <a:gd name="connsiteX1836" fmla="*/ 2029448 w 2148797"/>
              <a:gd name="connsiteY1836" fmla="*/ 397750 h 566036"/>
              <a:gd name="connsiteX1837" fmla="*/ 2036211 w 2148797"/>
              <a:gd name="connsiteY1837" fmla="*/ 393845 h 566036"/>
              <a:gd name="connsiteX1838" fmla="*/ 2038878 w 2148797"/>
              <a:gd name="connsiteY1838" fmla="*/ 393178 h 566036"/>
              <a:gd name="connsiteX1839" fmla="*/ 2045450 w 2148797"/>
              <a:gd name="connsiteY1839" fmla="*/ 395845 h 566036"/>
              <a:gd name="connsiteX1840" fmla="*/ 2047451 w 2148797"/>
              <a:gd name="connsiteY1840" fmla="*/ 399465 h 566036"/>
              <a:gd name="connsiteX1841" fmla="*/ 2051070 w 2148797"/>
              <a:gd name="connsiteY1841" fmla="*/ 399941 h 566036"/>
              <a:gd name="connsiteX1842" fmla="*/ 2050689 w 2148797"/>
              <a:gd name="connsiteY1842" fmla="*/ 400512 h 566036"/>
              <a:gd name="connsiteX1843" fmla="*/ 2049260 w 2148797"/>
              <a:gd name="connsiteY1843" fmla="*/ 402798 h 566036"/>
              <a:gd name="connsiteX1844" fmla="*/ 2046117 w 2148797"/>
              <a:gd name="connsiteY1844" fmla="*/ 409847 h 566036"/>
              <a:gd name="connsiteX1845" fmla="*/ 2046498 w 2148797"/>
              <a:gd name="connsiteY1845" fmla="*/ 409847 h 566036"/>
              <a:gd name="connsiteX1846" fmla="*/ 2047927 w 2148797"/>
              <a:gd name="connsiteY1846" fmla="*/ 409942 h 566036"/>
              <a:gd name="connsiteX1847" fmla="*/ 2052118 w 2148797"/>
              <a:gd name="connsiteY1847" fmla="*/ 406894 h 566036"/>
              <a:gd name="connsiteX1848" fmla="*/ 2055642 w 2148797"/>
              <a:gd name="connsiteY1848" fmla="*/ 403465 h 566036"/>
              <a:gd name="connsiteX1849" fmla="*/ 2060500 w 2148797"/>
              <a:gd name="connsiteY1849" fmla="*/ 407846 h 566036"/>
              <a:gd name="connsiteX1850" fmla="*/ 2070882 w 2148797"/>
              <a:gd name="connsiteY1850" fmla="*/ 402322 h 566036"/>
              <a:gd name="connsiteX1851" fmla="*/ 2064881 w 2148797"/>
              <a:gd name="connsiteY1851" fmla="*/ 401655 h 566036"/>
              <a:gd name="connsiteX1852" fmla="*/ 2058976 w 2148797"/>
              <a:gd name="connsiteY1852" fmla="*/ 401084 h 566036"/>
              <a:gd name="connsiteX1853" fmla="*/ 2061262 w 2148797"/>
              <a:gd name="connsiteY1853" fmla="*/ 394702 h 566036"/>
              <a:gd name="connsiteX1854" fmla="*/ 2070882 w 2148797"/>
              <a:gd name="connsiteY1854" fmla="*/ 397369 h 566036"/>
              <a:gd name="connsiteX1855" fmla="*/ 2073740 w 2148797"/>
              <a:gd name="connsiteY1855" fmla="*/ 396702 h 566036"/>
              <a:gd name="connsiteX1856" fmla="*/ 2075168 w 2148797"/>
              <a:gd name="connsiteY1856" fmla="*/ 396321 h 566036"/>
              <a:gd name="connsiteX1857" fmla="*/ 2079264 w 2148797"/>
              <a:gd name="connsiteY1857" fmla="*/ 395940 h 566036"/>
              <a:gd name="connsiteX1858" fmla="*/ 2077169 w 2148797"/>
              <a:gd name="connsiteY1858" fmla="*/ 400322 h 566036"/>
              <a:gd name="connsiteX1859" fmla="*/ 2075168 w 2148797"/>
              <a:gd name="connsiteY1859" fmla="*/ 399846 h 566036"/>
              <a:gd name="connsiteX1860" fmla="*/ 2071835 w 2148797"/>
              <a:gd name="connsiteY1860" fmla="*/ 400608 h 566036"/>
              <a:gd name="connsiteX1861" fmla="*/ 2072025 w 2148797"/>
              <a:gd name="connsiteY1861" fmla="*/ 403275 h 566036"/>
              <a:gd name="connsiteX1862" fmla="*/ 2075740 w 2148797"/>
              <a:gd name="connsiteY1862" fmla="*/ 405846 h 566036"/>
              <a:gd name="connsiteX1863" fmla="*/ 2082026 w 2148797"/>
              <a:gd name="connsiteY1863" fmla="*/ 405084 h 566036"/>
              <a:gd name="connsiteX1864" fmla="*/ 2085075 w 2148797"/>
              <a:gd name="connsiteY1864" fmla="*/ 410323 h 566036"/>
              <a:gd name="connsiteX1865" fmla="*/ 2085265 w 2148797"/>
              <a:gd name="connsiteY1865" fmla="*/ 410418 h 566036"/>
              <a:gd name="connsiteX1866" fmla="*/ 2089742 w 2148797"/>
              <a:gd name="connsiteY1866" fmla="*/ 413276 h 566036"/>
              <a:gd name="connsiteX1867" fmla="*/ 2096790 w 2148797"/>
              <a:gd name="connsiteY1867" fmla="*/ 406418 h 566036"/>
              <a:gd name="connsiteX1868" fmla="*/ 2111840 w 2148797"/>
              <a:gd name="connsiteY1868" fmla="*/ 408704 h 566036"/>
              <a:gd name="connsiteX1869" fmla="*/ 2114887 w 2148797"/>
              <a:gd name="connsiteY1869" fmla="*/ 406037 h 566036"/>
              <a:gd name="connsiteX1870" fmla="*/ 2115078 w 2148797"/>
              <a:gd name="connsiteY1870" fmla="*/ 405846 h 566036"/>
              <a:gd name="connsiteX1871" fmla="*/ 2116983 w 2148797"/>
              <a:gd name="connsiteY1871" fmla="*/ 407846 h 566036"/>
              <a:gd name="connsiteX1872" fmla="*/ 2117935 w 2148797"/>
              <a:gd name="connsiteY1872" fmla="*/ 409942 h 566036"/>
              <a:gd name="connsiteX1873" fmla="*/ 2125461 w 2148797"/>
              <a:gd name="connsiteY1873" fmla="*/ 410418 h 566036"/>
              <a:gd name="connsiteX1874" fmla="*/ 2127080 w 2148797"/>
              <a:gd name="connsiteY1874" fmla="*/ 413752 h 566036"/>
              <a:gd name="connsiteX1875" fmla="*/ 2128509 w 2148797"/>
              <a:gd name="connsiteY1875" fmla="*/ 411371 h 566036"/>
              <a:gd name="connsiteX1876" fmla="*/ 2135081 w 2148797"/>
              <a:gd name="connsiteY1876" fmla="*/ 411942 h 566036"/>
              <a:gd name="connsiteX1877" fmla="*/ 2139748 w 2148797"/>
              <a:gd name="connsiteY1877" fmla="*/ 425849 h 566036"/>
              <a:gd name="connsiteX1878" fmla="*/ 2146416 w 2148797"/>
              <a:gd name="connsiteY1878" fmla="*/ 435755 h 566036"/>
              <a:gd name="connsiteX1879" fmla="*/ 2148606 w 2148797"/>
              <a:gd name="connsiteY1879" fmla="*/ 436421 h 566036"/>
              <a:gd name="connsiteX1880" fmla="*/ 2148797 w 2148797"/>
              <a:gd name="connsiteY1880" fmla="*/ 436517 h 566036"/>
              <a:gd name="connsiteX1881" fmla="*/ 2147082 w 2148797"/>
              <a:gd name="connsiteY1881" fmla="*/ 438803 h 566036"/>
              <a:gd name="connsiteX1882" fmla="*/ 2143939 w 2148797"/>
              <a:gd name="connsiteY1882" fmla="*/ 440422 h 566036"/>
              <a:gd name="connsiteX1883" fmla="*/ 2137748 w 2148797"/>
              <a:gd name="connsiteY1883" fmla="*/ 445470 h 566036"/>
              <a:gd name="connsiteX1884" fmla="*/ 2131366 w 2148797"/>
              <a:gd name="connsiteY1884" fmla="*/ 451566 h 566036"/>
              <a:gd name="connsiteX1885" fmla="*/ 2141176 w 2148797"/>
              <a:gd name="connsiteY1885" fmla="*/ 452138 h 566036"/>
              <a:gd name="connsiteX1886" fmla="*/ 2143272 w 2148797"/>
              <a:gd name="connsiteY1886" fmla="*/ 456710 h 566036"/>
              <a:gd name="connsiteX1887" fmla="*/ 2139748 w 2148797"/>
              <a:gd name="connsiteY1887" fmla="*/ 457567 h 566036"/>
              <a:gd name="connsiteX1888" fmla="*/ 2138605 w 2148797"/>
              <a:gd name="connsiteY1888" fmla="*/ 456900 h 566036"/>
              <a:gd name="connsiteX1889" fmla="*/ 2138128 w 2148797"/>
              <a:gd name="connsiteY1889" fmla="*/ 456615 h 566036"/>
              <a:gd name="connsiteX1890" fmla="*/ 2135557 w 2148797"/>
              <a:gd name="connsiteY1890" fmla="*/ 455567 h 566036"/>
              <a:gd name="connsiteX1891" fmla="*/ 2134319 w 2148797"/>
              <a:gd name="connsiteY1891" fmla="*/ 459948 h 566036"/>
              <a:gd name="connsiteX1892" fmla="*/ 2133937 w 2148797"/>
              <a:gd name="connsiteY1892" fmla="*/ 465663 h 566036"/>
              <a:gd name="connsiteX1893" fmla="*/ 2130890 w 2148797"/>
              <a:gd name="connsiteY1893" fmla="*/ 465758 h 566036"/>
              <a:gd name="connsiteX1894" fmla="*/ 2122889 w 2148797"/>
              <a:gd name="connsiteY1894" fmla="*/ 466997 h 566036"/>
              <a:gd name="connsiteX1895" fmla="*/ 2115840 w 2148797"/>
              <a:gd name="connsiteY1895" fmla="*/ 465854 h 566036"/>
              <a:gd name="connsiteX1896" fmla="*/ 2111554 w 2148797"/>
              <a:gd name="connsiteY1896" fmla="*/ 466997 h 566036"/>
              <a:gd name="connsiteX1897" fmla="*/ 2110887 w 2148797"/>
              <a:gd name="connsiteY1897" fmla="*/ 467187 h 566036"/>
              <a:gd name="connsiteX1898" fmla="*/ 2114602 w 2148797"/>
              <a:gd name="connsiteY1898" fmla="*/ 472712 h 566036"/>
              <a:gd name="connsiteX1899" fmla="*/ 2112983 w 2148797"/>
              <a:gd name="connsiteY1899" fmla="*/ 475283 h 566036"/>
              <a:gd name="connsiteX1900" fmla="*/ 2112601 w 2148797"/>
              <a:gd name="connsiteY1900" fmla="*/ 475950 h 566036"/>
              <a:gd name="connsiteX1901" fmla="*/ 2109553 w 2148797"/>
              <a:gd name="connsiteY1901" fmla="*/ 479951 h 566036"/>
              <a:gd name="connsiteX1902" fmla="*/ 2106887 w 2148797"/>
              <a:gd name="connsiteY1902" fmla="*/ 479475 h 566036"/>
              <a:gd name="connsiteX1903" fmla="*/ 2102220 w 2148797"/>
              <a:gd name="connsiteY1903" fmla="*/ 478712 h 566036"/>
              <a:gd name="connsiteX1904" fmla="*/ 2097647 w 2148797"/>
              <a:gd name="connsiteY1904" fmla="*/ 480617 h 566036"/>
              <a:gd name="connsiteX1905" fmla="*/ 2097647 w 2148797"/>
              <a:gd name="connsiteY1905" fmla="*/ 478903 h 566036"/>
              <a:gd name="connsiteX1906" fmla="*/ 2097552 w 2148797"/>
              <a:gd name="connsiteY1906" fmla="*/ 472807 h 566036"/>
              <a:gd name="connsiteX1907" fmla="*/ 2091551 w 2148797"/>
              <a:gd name="connsiteY1907" fmla="*/ 477760 h 566036"/>
              <a:gd name="connsiteX1908" fmla="*/ 2093361 w 2148797"/>
              <a:gd name="connsiteY1908" fmla="*/ 482523 h 566036"/>
              <a:gd name="connsiteX1909" fmla="*/ 2091075 w 2148797"/>
              <a:gd name="connsiteY1909" fmla="*/ 487666 h 566036"/>
              <a:gd name="connsiteX1910" fmla="*/ 2083931 w 2148797"/>
              <a:gd name="connsiteY1910" fmla="*/ 488047 h 566036"/>
              <a:gd name="connsiteX1911" fmla="*/ 2066977 w 2148797"/>
              <a:gd name="connsiteY1911" fmla="*/ 488142 h 566036"/>
              <a:gd name="connsiteX1912" fmla="*/ 2065262 w 2148797"/>
              <a:gd name="connsiteY1912" fmla="*/ 490142 h 566036"/>
              <a:gd name="connsiteX1913" fmla="*/ 2063262 w 2148797"/>
              <a:gd name="connsiteY1913" fmla="*/ 492429 h 566036"/>
              <a:gd name="connsiteX1914" fmla="*/ 2054308 w 2148797"/>
              <a:gd name="connsiteY1914" fmla="*/ 492429 h 566036"/>
              <a:gd name="connsiteX1915" fmla="*/ 2041450 w 2148797"/>
              <a:gd name="connsiteY1915" fmla="*/ 492333 h 566036"/>
              <a:gd name="connsiteX1916" fmla="*/ 2023734 w 2148797"/>
              <a:gd name="connsiteY1916" fmla="*/ 493762 h 566036"/>
              <a:gd name="connsiteX1917" fmla="*/ 2021257 w 2148797"/>
              <a:gd name="connsiteY1917" fmla="*/ 496429 h 566036"/>
              <a:gd name="connsiteX1918" fmla="*/ 2018876 w 2148797"/>
              <a:gd name="connsiteY1918" fmla="*/ 496239 h 566036"/>
              <a:gd name="connsiteX1919" fmla="*/ 2014780 w 2148797"/>
              <a:gd name="connsiteY1919" fmla="*/ 492429 h 566036"/>
              <a:gd name="connsiteX1920" fmla="*/ 2011637 w 2148797"/>
              <a:gd name="connsiteY1920" fmla="*/ 496048 h 566036"/>
              <a:gd name="connsiteX1921" fmla="*/ 2004778 w 2148797"/>
              <a:gd name="connsiteY1921" fmla="*/ 497667 h 566036"/>
              <a:gd name="connsiteX1922" fmla="*/ 1998778 w 2148797"/>
              <a:gd name="connsiteY1922" fmla="*/ 500429 h 566036"/>
              <a:gd name="connsiteX1923" fmla="*/ 1992872 w 2148797"/>
              <a:gd name="connsiteY1923" fmla="*/ 500525 h 566036"/>
              <a:gd name="connsiteX1924" fmla="*/ 1988681 w 2148797"/>
              <a:gd name="connsiteY1924" fmla="*/ 501668 h 566036"/>
              <a:gd name="connsiteX1925" fmla="*/ 1978204 w 2148797"/>
              <a:gd name="connsiteY1925" fmla="*/ 495858 h 566036"/>
              <a:gd name="connsiteX1926" fmla="*/ 1972203 w 2148797"/>
              <a:gd name="connsiteY1926" fmla="*/ 501763 h 566036"/>
              <a:gd name="connsiteX1927" fmla="*/ 1963345 w 2148797"/>
              <a:gd name="connsiteY1927" fmla="*/ 503477 h 566036"/>
              <a:gd name="connsiteX1928" fmla="*/ 1951058 w 2148797"/>
              <a:gd name="connsiteY1928" fmla="*/ 499572 h 566036"/>
              <a:gd name="connsiteX1929" fmla="*/ 1931531 w 2148797"/>
              <a:gd name="connsiteY1929" fmla="*/ 503096 h 566036"/>
              <a:gd name="connsiteX1930" fmla="*/ 1925531 w 2148797"/>
              <a:gd name="connsiteY1930" fmla="*/ 501858 h 566036"/>
              <a:gd name="connsiteX1931" fmla="*/ 1922959 w 2148797"/>
              <a:gd name="connsiteY1931" fmla="*/ 501287 h 566036"/>
              <a:gd name="connsiteX1932" fmla="*/ 1916291 w 2148797"/>
              <a:gd name="connsiteY1932" fmla="*/ 502430 h 566036"/>
              <a:gd name="connsiteX1933" fmla="*/ 1910100 w 2148797"/>
              <a:gd name="connsiteY1933" fmla="*/ 501096 h 566036"/>
              <a:gd name="connsiteX1934" fmla="*/ 1895431 w 2148797"/>
              <a:gd name="connsiteY1934" fmla="*/ 499572 h 566036"/>
              <a:gd name="connsiteX1935" fmla="*/ 1870952 w 2148797"/>
              <a:gd name="connsiteY1935" fmla="*/ 503001 h 566036"/>
              <a:gd name="connsiteX1936" fmla="*/ 1869047 w 2148797"/>
              <a:gd name="connsiteY1936" fmla="*/ 506240 h 566036"/>
              <a:gd name="connsiteX1937" fmla="*/ 1865618 w 2148797"/>
              <a:gd name="connsiteY1937" fmla="*/ 500906 h 566036"/>
              <a:gd name="connsiteX1938" fmla="*/ 1851998 w 2148797"/>
              <a:gd name="connsiteY1938" fmla="*/ 502620 h 566036"/>
              <a:gd name="connsiteX1939" fmla="*/ 1846950 w 2148797"/>
              <a:gd name="connsiteY1939" fmla="*/ 499763 h 566036"/>
              <a:gd name="connsiteX1940" fmla="*/ 1844758 w 2148797"/>
              <a:gd name="connsiteY1940" fmla="*/ 498429 h 566036"/>
              <a:gd name="connsiteX1941" fmla="*/ 1831328 w 2148797"/>
              <a:gd name="connsiteY1941" fmla="*/ 499858 h 566036"/>
              <a:gd name="connsiteX1942" fmla="*/ 1829043 w 2148797"/>
              <a:gd name="connsiteY1942" fmla="*/ 500715 h 566036"/>
              <a:gd name="connsiteX1943" fmla="*/ 1827137 w 2148797"/>
              <a:gd name="connsiteY1943" fmla="*/ 501382 h 566036"/>
              <a:gd name="connsiteX1944" fmla="*/ 1816469 w 2148797"/>
              <a:gd name="connsiteY1944" fmla="*/ 500906 h 566036"/>
              <a:gd name="connsiteX1945" fmla="*/ 1813135 w 2148797"/>
              <a:gd name="connsiteY1945" fmla="*/ 500620 h 566036"/>
              <a:gd name="connsiteX1946" fmla="*/ 1811231 w 2148797"/>
              <a:gd name="connsiteY1946" fmla="*/ 500429 h 566036"/>
              <a:gd name="connsiteX1947" fmla="*/ 1805992 w 2148797"/>
              <a:gd name="connsiteY1947" fmla="*/ 501382 h 566036"/>
              <a:gd name="connsiteX1948" fmla="*/ 1802182 w 2148797"/>
              <a:gd name="connsiteY1948" fmla="*/ 506335 h 566036"/>
              <a:gd name="connsiteX1949" fmla="*/ 1798467 w 2148797"/>
              <a:gd name="connsiteY1949" fmla="*/ 499953 h 566036"/>
              <a:gd name="connsiteX1950" fmla="*/ 1795419 w 2148797"/>
              <a:gd name="connsiteY1950" fmla="*/ 500906 h 566036"/>
              <a:gd name="connsiteX1951" fmla="*/ 1790847 w 2148797"/>
              <a:gd name="connsiteY1951" fmla="*/ 502335 h 566036"/>
              <a:gd name="connsiteX1952" fmla="*/ 1797515 w 2148797"/>
              <a:gd name="connsiteY1952" fmla="*/ 509097 h 566036"/>
              <a:gd name="connsiteX1953" fmla="*/ 1791609 w 2148797"/>
              <a:gd name="connsiteY1953" fmla="*/ 513288 h 566036"/>
              <a:gd name="connsiteX1954" fmla="*/ 1780179 w 2148797"/>
              <a:gd name="connsiteY1954" fmla="*/ 511669 h 566036"/>
              <a:gd name="connsiteX1955" fmla="*/ 1772559 w 2148797"/>
              <a:gd name="connsiteY1955" fmla="*/ 515860 h 566036"/>
              <a:gd name="connsiteX1956" fmla="*/ 1777798 w 2148797"/>
              <a:gd name="connsiteY1956" fmla="*/ 517860 h 566036"/>
              <a:gd name="connsiteX1957" fmla="*/ 1776560 w 2148797"/>
              <a:gd name="connsiteY1957" fmla="*/ 519670 h 566036"/>
              <a:gd name="connsiteX1958" fmla="*/ 1774369 w 2148797"/>
              <a:gd name="connsiteY1958" fmla="*/ 529671 h 566036"/>
              <a:gd name="connsiteX1959" fmla="*/ 1765701 w 2148797"/>
              <a:gd name="connsiteY1959" fmla="*/ 532529 h 566036"/>
              <a:gd name="connsiteX1960" fmla="*/ 1763987 w 2148797"/>
              <a:gd name="connsiteY1960" fmla="*/ 528242 h 566036"/>
              <a:gd name="connsiteX1961" fmla="*/ 1758938 w 2148797"/>
              <a:gd name="connsiteY1961" fmla="*/ 528528 h 566036"/>
              <a:gd name="connsiteX1962" fmla="*/ 1758176 w 2148797"/>
              <a:gd name="connsiteY1962" fmla="*/ 532148 h 566036"/>
              <a:gd name="connsiteX1963" fmla="*/ 1755128 w 2148797"/>
              <a:gd name="connsiteY1963" fmla="*/ 533005 h 566036"/>
              <a:gd name="connsiteX1964" fmla="*/ 1753795 w 2148797"/>
              <a:gd name="connsiteY1964" fmla="*/ 531957 h 566036"/>
              <a:gd name="connsiteX1965" fmla="*/ 1752937 w 2148797"/>
              <a:gd name="connsiteY1965" fmla="*/ 531291 h 566036"/>
              <a:gd name="connsiteX1966" fmla="*/ 1756081 w 2148797"/>
              <a:gd name="connsiteY1966" fmla="*/ 526814 h 566036"/>
              <a:gd name="connsiteX1967" fmla="*/ 1760462 w 2148797"/>
              <a:gd name="connsiteY1967" fmla="*/ 521480 h 566036"/>
              <a:gd name="connsiteX1968" fmla="*/ 1758176 w 2148797"/>
              <a:gd name="connsiteY1968" fmla="*/ 515669 h 566036"/>
              <a:gd name="connsiteX1969" fmla="*/ 1760272 w 2148797"/>
              <a:gd name="connsiteY1969" fmla="*/ 509383 h 566036"/>
              <a:gd name="connsiteX1970" fmla="*/ 1765796 w 2148797"/>
              <a:gd name="connsiteY1970" fmla="*/ 508431 h 566036"/>
              <a:gd name="connsiteX1971" fmla="*/ 1770178 w 2148797"/>
              <a:gd name="connsiteY1971" fmla="*/ 510335 h 566036"/>
              <a:gd name="connsiteX1972" fmla="*/ 1770464 w 2148797"/>
              <a:gd name="connsiteY1972" fmla="*/ 509859 h 566036"/>
              <a:gd name="connsiteX1973" fmla="*/ 1772464 w 2148797"/>
              <a:gd name="connsiteY1973" fmla="*/ 506906 h 566036"/>
              <a:gd name="connsiteX1974" fmla="*/ 1764558 w 2148797"/>
              <a:gd name="connsiteY1974" fmla="*/ 500048 h 566036"/>
              <a:gd name="connsiteX1975" fmla="*/ 1762081 w 2148797"/>
              <a:gd name="connsiteY1975" fmla="*/ 502144 h 566036"/>
              <a:gd name="connsiteX1976" fmla="*/ 1758557 w 2148797"/>
              <a:gd name="connsiteY1976" fmla="*/ 502716 h 566036"/>
              <a:gd name="connsiteX1977" fmla="*/ 1755319 w 2148797"/>
              <a:gd name="connsiteY1977" fmla="*/ 503573 h 566036"/>
              <a:gd name="connsiteX1978" fmla="*/ 1747889 w 2148797"/>
              <a:gd name="connsiteY1978" fmla="*/ 501192 h 566036"/>
              <a:gd name="connsiteX1979" fmla="*/ 1742269 w 2148797"/>
              <a:gd name="connsiteY1979" fmla="*/ 503192 h 566036"/>
              <a:gd name="connsiteX1980" fmla="*/ 1729125 w 2148797"/>
              <a:gd name="connsiteY1980" fmla="*/ 503382 h 566036"/>
              <a:gd name="connsiteX1981" fmla="*/ 1714743 w 2148797"/>
              <a:gd name="connsiteY1981" fmla="*/ 503573 h 566036"/>
              <a:gd name="connsiteX1982" fmla="*/ 1712456 w 2148797"/>
              <a:gd name="connsiteY1982" fmla="*/ 502716 h 566036"/>
              <a:gd name="connsiteX1983" fmla="*/ 1707027 w 2148797"/>
              <a:gd name="connsiteY1983" fmla="*/ 500620 h 566036"/>
              <a:gd name="connsiteX1984" fmla="*/ 1706646 w 2148797"/>
              <a:gd name="connsiteY1984" fmla="*/ 500525 h 566036"/>
              <a:gd name="connsiteX1985" fmla="*/ 1700836 w 2148797"/>
              <a:gd name="connsiteY1985" fmla="*/ 503192 h 566036"/>
              <a:gd name="connsiteX1986" fmla="*/ 1700740 w 2148797"/>
              <a:gd name="connsiteY1986" fmla="*/ 513955 h 566036"/>
              <a:gd name="connsiteX1987" fmla="*/ 1699217 w 2148797"/>
              <a:gd name="connsiteY1987" fmla="*/ 522527 h 566036"/>
              <a:gd name="connsiteX1988" fmla="*/ 1692454 w 2148797"/>
              <a:gd name="connsiteY1988" fmla="*/ 521861 h 566036"/>
              <a:gd name="connsiteX1989" fmla="*/ 1690073 w 2148797"/>
              <a:gd name="connsiteY1989" fmla="*/ 521385 h 566036"/>
              <a:gd name="connsiteX1990" fmla="*/ 1687501 w 2148797"/>
              <a:gd name="connsiteY1990" fmla="*/ 520908 h 566036"/>
              <a:gd name="connsiteX1991" fmla="*/ 1682357 w 2148797"/>
              <a:gd name="connsiteY1991" fmla="*/ 514812 h 566036"/>
              <a:gd name="connsiteX1992" fmla="*/ 1683024 w 2148797"/>
              <a:gd name="connsiteY1992" fmla="*/ 507192 h 566036"/>
              <a:gd name="connsiteX1993" fmla="*/ 1691120 w 2148797"/>
              <a:gd name="connsiteY1993" fmla="*/ 507859 h 566036"/>
              <a:gd name="connsiteX1994" fmla="*/ 1690453 w 2148797"/>
              <a:gd name="connsiteY1994" fmla="*/ 509192 h 566036"/>
              <a:gd name="connsiteX1995" fmla="*/ 1688549 w 2148797"/>
              <a:gd name="connsiteY1995" fmla="*/ 513765 h 566036"/>
              <a:gd name="connsiteX1996" fmla="*/ 1688263 w 2148797"/>
              <a:gd name="connsiteY1996" fmla="*/ 514908 h 566036"/>
              <a:gd name="connsiteX1997" fmla="*/ 1691501 w 2148797"/>
              <a:gd name="connsiteY1997" fmla="*/ 517194 h 566036"/>
              <a:gd name="connsiteX1998" fmla="*/ 1692454 w 2148797"/>
              <a:gd name="connsiteY1998" fmla="*/ 516717 h 566036"/>
              <a:gd name="connsiteX1999" fmla="*/ 1698741 w 2148797"/>
              <a:gd name="connsiteY1999" fmla="*/ 513383 h 566036"/>
              <a:gd name="connsiteX2000" fmla="*/ 1689216 w 2148797"/>
              <a:gd name="connsiteY2000" fmla="*/ 503001 h 566036"/>
              <a:gd name="connsiteX2001" fmla="*/ 1685405 w 2148797"/>
              <a:gd name="connsiteY2001" fmla="*/ 503954 h 566036"/>
              <a:gd name="connsiteX2002" fmla="*/ 1682357 w 2148797"/>
              <a:gd name="connsiteY2002" fmla="*/ 504621 h 566036"/>
              <a:gd name="connsiteX2003" fmla="*/ 1674071 w 2148797"/>
              <a:gd name="connsiteY2003" fmla="*/ 504430 h 566036"/>
              <a:gd name="connsiteX2004" fmla="*/ 1672928 w 2148797"/>
              <a:gd name="connsiteY2004" fmla="*/ 504240 h 566036"/>
              <a:gd name="connsiteX2005" fmla="*/ 1670451 w 2148797"/>
              <a:gd name="connsiteY2005" fmla="*/ 506430 h 566036"/>
              <a:gd name="connsiteX2006" fmla="*/ 1671309 w 2148797"/>
              <a:gd name="connsiteY2006" fmla="*/ 508526 h 566036"/>
              <a:gd name="connsiteX2007" fmla="*/ 1667308 w 2148797"/>
              <a:gd name="connsiteY2007" fmla="*/ 512907 h 566036"/>
              <a:gd name="connsiteX2008" fmla="*/ 1664926 w 2148797"/>
              <a:gd name="connsiteY2008" fmla="*/ 518527 h 566036"/>
              <a:gd name="connsiteX2009" fmla="*/ 1664831 w 2148797"/>
              <a:gd name="connsiteY2009" fmla="*/ 517956 h 566036"/>
              <a:gd name="connsiteX2010" fmla="*/ 1664546 w 2148797"/>
              <a:gd name="connsiteY2010" fmla="*/ 515289 h 566036"/>
              <a:gd name="connsiteX2011" fmla="*/ 1662450 w 2148797"/>
              <a:gd name="connsiteY2011" fmla="*/ 509478 h 566036"/>
              <a:gd name="connsiteX2012" fmla="*/ 1658640 w 2148797"/>
              <a:gd name="connsiteY2012" fmla="*/ 512431 h 566036"/>
              <a:gd name="connsiteX2013" fmla="*/ 1655211 w 2148797"/>
              <a:gd name="connsiteY2013" fmla="*/ 519765 h 566036"/>
              <a:gd name="connsiteX2014" fmla="*/ 1644733 w 2148797"/>
              <a:gd name="connsiteY2014" fmla="*/ 517479 h 566036"/>
              <a:gd name="connsiteX2015" fmla="*/ 1641495 w 2148797"/>
              <a:gd name="connsiteY2015" fmla="*/ 512812 h 566036"/>
              <a:gd name="connsiteX2016" fmla="*/ 1637400 w 2148797"/>
              <a:gd name="connsiteY2016" fmla="*/ 506525 h 566036"/>
              <a:gd name="connsiteX2017" fmla="*/ 1628636 w 2148797"/>
              <a:gd name="connsiteY2017" fmla="*/ 505954 h 566036"/>
              <a:gd name="connsiteX2018" fmla="*/ 1628636 w 2148797"/>
              <a:gd name="connsiteY2018" fmla="*/ 506240 h 566036"/>
              <a:gd name="connsiteX2019" fmla="*/ 1627398 w 2148797"/>
              <a:gd name="connsiteY2019" fmla="*/ 511098 h 566036"/>
              <a:gd name="connsiteX2020" fmla="*/ 1625588 w 2148797"/>
              <a:gd name="connsiteY2020" fmla="*/ 518908 h 566036"/>
              <a:gd name="connsiteX2021" fmla="*/ 1624255 w 2148797"/>
              <a:gd name="connsiteY2021" fmla="*/ 517956 h 566036"/>
              <a:gd name="connsiteX2022" fmla="*/ 1620064 w 2148797"/>
              <a:gd name="connsiteY2022" fmla="*/ 516336 h 566036"/>
              <a:gd name="connsiteX2023" fmla="*/ 1618730 w 2148797"/>
              <a:gd name="connsiteY2023" fmla="*/ 515193 h 566036"/>
              <a:gd name="connsiteX2024" fmla="*/ 1617683 w 2148797"/>
              <a:gd name="connsiteY2024" fmla="*/ 508431 h 566036"/>
              <a:gd name="connsiteX2025" fmla="*/ 1616921 w 2148797"/>
              <a:gd name="connsiteY2025" fmla="*/ 506906 h 566036"/>
              <a:gd name="connsiteX2026" fmla="*/ 1612349 w 2148797"/>
              <a:gd name="connsiteY2026" fmla="*/ 502716 h 566036"/>
              <a:gd name="connsiteX2027" fmla="*/ 1609491 w 2148797"/>
              <a:gd name="connsiteY2027" fmla="*/ 501858 h 566036"/>
              <a:gd name="connsiteX2028" fmla="*/ 1607586 w 2148797"/>
              <a:gd name="connsiteY2028" fmla="*/ 506335 h 566036"/>
              <a:gd name="connsiteX2029" fmla="*/ 1606729 w 2148797"/>
              <a:gd name="connsiteY2029" fmla="*/ 508907 h 566036"/>
              <a:gd name="connsiteX2030" fmla="*/ 1610348 w 2148797"/>
              <a:gd name="connsiteY2030" fmla="*/ 512621 h 566036"/>
              <a:gd name="connsiteX2031" fmla="*/ 1604348 w 2148797"/>
              <a:gd name="connsiteY2031" fmla="*/ 516622 h 566036"/>
              <a:gd name="connsiteX2032" fmla="*/ 1601776 w 2148797"/>
              <a:gd name="connsiteY2032" fmla="*/ 520813 h 566036"/>
              <a:gd name="connsiteX2033" fmla="*/ 1598061 w 2148797"/>
              <a:gd name="connsiteY2033" fmla="*/ 510717 h 566036"/>
              <a:gd name="connsiteX2034" fmla="*/ 1600728 w 2148797"/>
              <a:gd name="connsiteY2034" fmla="*/ 504906 h 566036"/>
              <a:gd name="connsiteX2035" fmla="*/ 1597585 w 2148797"/>
              <a:gd name="connsiteY2035" fmla="*/ 503763 h 566036"/>
              <a:gd name="connsiteX2036" fmla="*/ 1596442 w 2148797"/>
              <a:gd name="connsiteY2036" fmla="*/ 504430 h 566036"/>
              <a:gd name="connsiteX2037" fmla="*/ 1596347 w 2148797"/>
              <a:gd name="connsiteY2037" fmla="*/ 505383 h 566036"/>
              <a:gd name="connsiteX2038" fmla="*/ 1593584 w 2148797"/>
              <a:gd name="connsiteY2038" fmla="*/ 507097 h 566036"/>
              <a:gd name="connsiteX2039" fmla="*/ 1592156 w 2148797"/>
              <a:gd name="connsiteY2039" fmla="*/ 514431 h 566036"/>
              <a:gd name="connsiteX2040" fmla="*/ 1596347 w 2148797"/>
              <a:gd name="connsiteY2040" fmla="*/ 518337 h 566036"/>
              <a:gd name="connsiteX2041" fmla="*/ 1596347 w 2148797"/>
              <a:gd name="connsiteY2041" fmla="*/ 518622 h 566036"/>
              <a:gd name="connsiteX2042" fmla="*/ 1596061 w 2148797"/>
              <a:gd name="connsiteY2042" fmla="*/ 520623 h 566036"/>
              <a:gd name="connsiteX2043" fmla="*/ 1594346 w 2148797"/>
              <a:gd name="connsiteY2043" fmla="*/ 520813 h 566036"/>
              <a:gd name="connsiteX2044" fmla="*/ 1590727 w 2148797"/>
              <a:gd name="connsiteY2044" fmla="*/ 517860 h 566036"/>
              <a:gd name="connsiteX2045" fmla="*/ 1579678 w 2148797"/>
              <a:gd name="connsiteY2045" fmla="*/ 511860 h 566036"/>
              <a:gd name="connsiteX2046" fmla="*/ 1578249 w 2148797"/>
              <a:gd name="connsiteY2046" fmla="*/ 508145 h 566036"/>
              <a:gd name="connsiteX2047" fmla="*/ 1574916 w 2148797"/>
              <a:gd name="connsiteY2047" fmla="*/ 505192 h 566036"/>
              <a:gd name="connsiteX2048" fmla="*/ 1574058 w 2148797"/>
              <a:gd name="connsiteY2048" fmla="*/ 504716 h 566036"/>
              <a:gd name="connsiteX2049" fmla="*/ 1572058 w 2148797"/>
              <a:gd name="connsiteY2049" fmla="*/ 505859 h 566036"/>
              <a:gd name="connsiteX2050" fmla="*/ 1573391 w 2148797"/>
              <a:gd name="connsiteY2050" fmla="*/ 511574 h 566036"/>
              <a:gd name="connsiteX2051" fmla="*/ 1570915 w 2148797"/>
              <a:gd name="connsiteY2051" fmla="*/ 520813 h 566036"/>
              <a:gd name="connsiteX2052" fmla="*/ 1560151 w 2148797"/>
              <a:gd name="connsiteY2052" fmla="*/ 519956 h 566036"/>
              <a:gd name="connsiteX2053" fmla="*/ 1563390 w 2148797"/>
              <a:gd name="connsiteY2053" fmla="*/ 516241 h 566036"/>
              <a:gd name="connsiteX2054" fmla="*/ 1559961 w 2148797"/>
              <a:gd name="connsiteY2054" fmla="*/ 514431 h 566036"/>
              <a:gd name="connsiteX2055" fmla="*/ 1548339 w 2148797"/>
              <a:gd name="connsiteY2055" fmla="*/ 513001 h 566036"/>
              <a:gd name="connsiteX2056" fmla="*/ 1547960 w 2148797"/>
              <a:gd name="connsiteY2056" fmla="*/ 508621 h 566036"/>
              <a:gd name="connsiteX2057" fmla="*/ 1549483 w 2148797"/>
              <a:gd name="connsiteY2057" fmla="*/ 503096 h 566036"/>
              <a:gd name="connsiteX2058" fmla="*/ 1547388 w 2148797"/>
              <a:gd name="connsiteY2058" fmla="*/ 502430 h 566036"/>
              <a:gd name="connsiteX2059" fmla="*/ 1538720 w 2148797"/>
              <a:gd name="connsiteY2059" fmla="*/ 503096 h 566036"/>
              <a:gd name="connsiteX2060" fmla="*/ 1530338 w 2148797"/>
              <a:gd name="connsiteY2060" fmla="*/ 504906 h 566036"/>
              <a:gd name="connsiteX2061" fmla="*/ 1529481 w 2148797"/>
              <a:gd name="connsiteY2061" fmla="*/ 507573 h 566036"/>
              <a:gd name="connsiteX2062" fmla="*/ 1531386 w 2148797"/>
              <a:gd name="connsiteY2062" fmla="*/ 508621 h 566036"/>
              <a:gd name="connsiteX2063" fmla="*/ 1533768 w 2148797"/>
              <a:gd name="connsiteY2063" fmla="*/ 508240 h 566036"/>
              <a:gd name="connsiteX2064" fmla="*/ 1539292 w 2148797"/>
              <a:gd name="connsiteY2064" fmla="*/ 506716 h 566036"/>
              <a:gd name="connsiteX2065" fmla="*/ 1546177 w 2148797"/>
              <a:gd name="connsiteY2065" fmla="*/ 512735 h 566036"/>
              <a:gd name="connsiteX2066" fmla="*/ 1535196 w 2148797"/>
              <a:gd name="connsiteY2066" fmla="*/ 511383 h 566036"/>
              <a:gd name="connsiteX2067" fmla="*/ 1533386 w 2148797"/>
              <a:gd name="connsiteY2067" fmla="*/ 511002 h 566036"/>
              <a:gd name="connsiteX2068" fmla="*/ 1533196 w 2148797"/>
              <a:gd name="connsiteY2068" fmla="*/ 510907 h 566036"/>
              <a:gd name="connsiteX2069" fmla="*/ 1535291 w 2148797"/>
              <a:gd name="connsiteY2069" fmla="*/ 514717 h 566036"/>
              <a:gd name="connsiteX2070" fmla="*/ 1537101 w 2148797"/>
              <a:gd name="connsiteY2070" fmla="*/ 515098 h 566036"/>
              <a:gd name="connsiteX2071" fmla="*/ 1539292 w 2148797"/>
              <a:gd name="connsiteY2071" fmla="*/ 515765 h 566036"/>
              <a:gd name="connsiteX2072" fmla="*/ 1548817 w 2148797"/>
              <a:gd name="connsiteY2072" fmla="*/ 518527 h 566036"/>
              <a:gd name="connsiteX2073" fmla="*/ 1548491 w 2148797"/>
              <a:gd name="connsiteY2073" fmla="*/ 514757 h 566036"/>
              <a:gd name="connsiteX2074" fmla="*/ 1552912 w 2148797"/>
              <a:gd name="connsiteY2074" fmla="*/ 518622 h 566036"/>
              <a:gd name="connsiteX2075" fmla="*/ 1552531 w 2148797"/>
              <a:gd name="connsiteY2075" fmla="*/ 519098 h 566036"/>
              <a:gd name="connsiteX2076" fmla="*/ 1547674 w 2148797"/>
              <a:gd name="connsiteY2076" fmla="*/ 523575 h 566036"/>
              <a:gd name="connsiteX2077" fmla="*/ 1546817 w 2148797"/>
              <a:gd name="connsiteY2077" fmla="*/ 525290 h 566036"/>
              <a:gd name="connsiteX2078" fmla="*/ 1545197 w 2148797"/>
              <a:gd name="connsiteY2078" fmla="*/ 526338 h 566036"/>
              <a:gd name="connsiteX2079" fmla="*/ 1540054 w 2148797"/>
              <a:gd name="connsiteY2079" fmla="*/ 518146 h 566036"/>
              <a:gd name="connsiteX2080" fmla="*/ 1529862 w 2148797"/>
              <a:gd name="connsiteY2080" fmla="*/ 518051 h 566036"/>
              <a:gd name="connsiteX2081" fmla="*/ 1521861 w 2148797"/>
              <a:gd name="connsiteY2081" fmla="*/ 522051 h 566036"/>
              <a:gd name="connsiteX2082" fmla="*/ 1519480 w 2148797"/>
              <a:gd name="connsiteY2082" fmla="*/ 526909 h 566036"/>
              <a:gd name="connsiteX2083" fmla="*/ 1519194 w 2148797"/>
              <a:gd name="connsiteY2083" fmla="*/ 526528 h 566036"/>
              <a:gd name="connsiteX2084" fmla="*/ 1518242 w 2148797"/>
              <a:gd name="connsiteY2084" fmla="*/ 525099 h 566036"/>
              <a:gd name="connsiteX2085" fmla="*/ 1509860 w 2148797"/>
              <a:gd name="connsiteY2085" fmla="*/ 516812 h 566036"/>
              <a:gd name="connsiteX2086" fmla="*/ 1507669 w 2148797"/>
              <a:gd name="connsiteY2086" fmla="*/ 519289 h 566036"/>
              <a:gd name="connsiteX2087" fmla="*/ 1505002 w 2148797"/>
              <a:gd name="connsiteY2087" fmla="*/ 522337 h 566036"/>
              <a:gd name="connsiteX2088" fmla="*/ 1496906 w 2148797"/>
              <a:gd name="connsiteY2088" fmla="*/ 524433 h 566036"/>
              <a:gd name="connsiteX2089" fmla="*/ 1493667 w 2148797"/>
              <a:gd name="connsiteY2089" fmla="*/ 522432 h 566036"/>
              <a:gd name="connsiteX2090" fmla="*/ 1490048 w 2148797"/>
              <a:gd name="connsiteY2090" fmla="*/ 524052 h 566036"/>
              <a:gd name="connsiteX2091" fmla="*/ 1486333 w 2148797"/>
              <a:gd name="connsiteY2091" fmla="*/ 529957 h 566036"/>
              <a:gd name="connsiteX2092" fmla="*/ 1485571 w 2148797"/>
              <a:gd name="connsiteY2092" fmla="*/ 534624 h 566036"/>
              <a:gd name="connsiteX2093" fmla="*/ 1484904 w 2148797"/>
              <a:gd name="connsiteY2093" fmla="*/ 535386 h 566036"/>
              <a:gd name="connsiteX2094" fmla="*/ 1484237 w 2148797"/>
              <a:gd name="connsiteY2094" fmla="*/ 535291 h 566036"/>
              <a:gd name="connsiteX2095" fmla="*/ 1477189 w 2148797"/>
              <a:gd name="connsiteY2095" fmla="*/ 533005 h 566036"/>
              <a:gd name="connsiteX2096" fmla="*/ 1478998 w 2148797"/>
              <a:gd name="connsiteY2096" fmla="*/ 529862 h 566036"/>
              <a:gd name="connsiteX2097" fmla="*/ 1482904 w 2148797"/>
              <a:gd name="connsiteY2097" fmla="*/ 525671 h 566036"/>
              <a:gd name="connsiteX2098" fmla="*/ 1485476 w 2148797"/>
              <a:gd name="connsiteY2098" fmla="*/ 521861 h 566036"/>
              <a:gd name="connsiteX2099" fmla="*/ 1485380 w 2148797"/>
              <a:gd name="connsiteY2099" fmla="*/ 520908 h 566036"/>
              <a:gd name="connsiteX2100" fmla="*/ 1481475 w 2148797"/>
              <a:gd name="connsiteY2100" fmla="*/ 520146 h 566036"/>
              <a:gd name="connsiteX2101" fmla="*/ 1480427 w 2148797"/>
              <a:gd name="connsiteY2101" fmla="*/ 520908 h 566036"/>
              <a:gd name="connsiteX2102" fmla="*/ 1478808 w 2148797"/>
              <a:gd name="connsiteY2102" fmla="*/ 523194 h 566036"/>
              <a:gd name="connsiteX2103" fmla="*/ 1477856 w 2148797"/>
              <a:gd name="connsiteY2103" fmla="*/ 523480 h 566036"/>
              <a:gd name="connsiteX2104" fmla="*/ 1476331 w 2148797"/>
              <a:gd name="connsiteY2104" fmla="*/ 520718 h 566036"/>
              <a:gd name="connsiteX2105" fmla="*/ 1480713 w 2148797"/>
              <a:gd name="connsiteY2105" fmla="*/ 514812 h 566036"/>
              <a:gd name="connsiteX2106" fmla="*/ 1483189 w 2148797"/>
              <a:gd name="connsiteY2106" fmla="*/ 516050 h 566036"/>
              <a:gd name="connsiteX2107" fmla="*/ 1486714 w 2148797"/>
              <a:gd name="connsiteY2107" fmla="*/ 515003 h 566036"/>
              <a:gd name="connsiteX2108" fmla="*/ 1486809 w 2148797"/>
              <a:gd name="connsiteY2108" fmla="*/ 512907 h 566036"/>
              <a:gd name="connsiteX2109" fmla="*/ 1485380 w 2148797"/>
              <a:gd name="connsiteY2109" fmla="*/ 509764 h 566036"/>
              <a:gd name="connsiteX2110" fmla="*/ 1480618 w 2148797"/>
              <a:gd name="connsiteY2110" fmla="*/ 506525 h 566036"/>
              <a:gd name="connsiteX2111" fmla="*/ 1481475 w 2148797"/>
              <a:gd name="connsiteY2111" fmla="*/ 503001 h 566036"/>
              <a:gd name="connsiteX2112" fmla="*/ 1472236 w 2148797"/>
              <a:gd name="connsiteY2112" fmla="*/ 506049 h 566036"/>
              <a:gd name="connsiteX2113" fmla="*/ 1474998 w 2148797"/>
              <a:gd name="connsiteY2113" fmla="*/ 512431 h 566036"/>
              <a:gd name="connsiteX2114" fmla="*/ 1472903 w 2148797"/>
              <a:gd name="connsiteY2114" fmla="*/ 511288 h 566036"/>
              <a:gd name="connsiteX2115" fmla="*/ 1468331 w 2148797"/>
              <a:gd name="connsiteY2115" fmla="*/ 509573 h 566036"/>
              <a:gd name="connsiteX2116" fmla="*/ 1465378 w 2148797"/>
              <a:gd name="connsiteY2116" fmla="*/ 515860 h 566036"/>
              <a:gd name="connsiteX2117" fmla="*/ 1470902 w 2148797"/>
              <a:gd name="connsiteY2117" fmla="*/ 516527 h 566036"/>
              <a:gd name="connsiteX2118" fmla="*/ 1471569 w 2148797"/>
              <a:gd name="connsiteY2118" fmla="*/ 517384 h 566036"/>
              <a:gd name="connsiteX2119" fmla="*/ 1472522 w 2148797"/>
              <a:gd name="connsiteY2119" fmla="*/ 520051 h 566036"/>
              <a:gd name="connsiteX2120" fmla="*/ 1469664 w 2148797"/>
              <a:gd name="connsiteY2120" fmla="*/ 521289 h 566036"/>
              <a:gd name="connsiteX2121" fmla="*/ 1464044 w 2148797"/>
              <a:gd name="connsiteY2121" fmla="*/ 519670 h 566036"/>
              <a:gd name="connsiteX2122" fmla="*/ 1459948 w 2148797"/>
              <a:gd name="connsiteY2122" fmla="*/ 520432 h 566036"/>
              <a:gd name="connsiteX2123" fmla="*/ 1459948 w 2148797"/>
              <a:gd name="connsiteY2123" fmla="*/ 522623 h 566036"/>
              <a:gd name="connsiteX2124" fmla="*/ 1454138 w 2148797"/>
              <a:gd name="connsiteY2124" fmla="*/ 522051 h 566036"/>
              <a:gd name="connsiteX2125" fmla="*/ 1449757 w 2148797"/>
              <a:gd name="connsiteY2125" fmla="*/ 515479 h 566036"/>
              <a:gd name="connsiteX2126" fmla="*/ 1442613 w 2148797"/>
              <a:gd name="connsiteY2126" fmla="*/ 507383 h 566036"/>
              <a:gd name="connsiteX2127" fmla="*/ 1437470 w 2148797"/>
              <a:gd name="connsiteY2127" fmla="*/ 507287 h 566036"/>
              <a:gd name="connsiteX2128" fmla="*/ 1432040 w 2148797"/>
              <a:gd name="connsiteY2128" fmla="*/ 502049 h 566036"/>
              <a:gd name="connsiteX2129" fmla="*/ 1428230 w 2148797"/>
              <a:gd name="connsiteY2129" fmla="*/ 503763 h 566036"/>
              <a:gd name="connsiteX2130" fmla="*/ 1424992 w 2148797"/>
              <a:gd name="connsiteY2130" fmla="*/ 505192 h 566036"/>
              <a:gd name="connsiteX2131" fmla="*/ 1413752 w 2148797"/>
              <a:gd name="connsiteY2131" fmla="*/ 505764 h 566036"/>
              <a:gd name="connsiteX2132" fmla="*/ 1410895 w 2148797"/>
              <a:gd name="connsiteY2132" fmla="*/ 509288 h 566036"/>
              <a:gd name="connsiteX2133" fmla="*/ 1409656 w 2148797"/>
              <a:gd name="connsiteY2133" fmla="*/ 513098 h 566036"/>
              <a:gd name="connsiteX2134" fmla="*/ 1397179 w 2148797"/>
              <a:gd name="connsiteY2134" fmla="*/ 515860 h 566036"/>
              <a:gd name="connsiteX2135" fmla="*/ 1397750 w 2148797"/>
              <a:gd name="connsiteY2135" fmla="*/ 519194 h 566036"/>
              <a:gd name="connsiteX2136" fmla="*/ 1396131 w 2148797"/>
              <a:gd name="connsiteY2136" fmla="*/ 523385 h 566036"/>
              <a:gd name="connsiteX2137" fmla="*/ 1392988 w 2148797"/>
              <a:gd name="connsiteY2137" fmla="*/ 526433 h 566036"/>
              <a:gd name="connsiteX2138" fmla="*/ 1395560 w 2148797"/>
              <a:gd name="connsiteY2138" fmla="*/ 528052 h 566036"/>
              <a:gd name="connsiteX2139" fmla="*/ 1402513 w 2148797"/>
              <a:gd name="connsiteY2139" fmla="*/ 532053 h 566036"/>
              <a:gd name="connsiteX2140" fmla="*/ 1402703 w 2148797"/>
              <a:gd name="connsiteY2140" fmla="*/ 534529 h 566036"/>
              <a:gd name="connsiteX2141" fmla="*/ 1400227 w 2148797"/>
              <a:gd name="connsiteY2141" fmla="*/ 534243 h 566036"/>
              <a:gd name="connsiteX2142" fmla="*/ 1397274 w 2148797"/>
              <a:gd name="connsiteY2142" fmla="*/ 533862 h 566036"/>
              <a:gd name="connsiteX2143" fmla="*/ 1390702 w 2148797"/>
              <a:gd name="connsiteY2143" fmla="*/ 533481 h 566036"/>
              <a:gd name="connsiteX2144" fmla="*/ 1389368 w 2148797"/>
              <a:gd name="connsiteY2144" fmla="*/ 524623 h 566036"/>
              <a:gd name="connsiteX2145" fmla="*/ 1379939 w 2148797"/>
              <a:gd name="connsiteY2145" fmla="*/ 509669 h 566036"/>
              <a:gd name="connsiteX2146" fmla="*/ 1378033 w 2148797"/>
              <a:gd name="connsiteY2146" fmla="*/ 505668 h 566036"/>
              <a:gd name="connsiteX2147" fmla="*/ 1376890 w 2148797"/>
              <a:gd name="connsiteY2147" fmla="*/ 503668 h 566036"/>
              <a:gd name="connsiteX2148" fmla="*/ 1370082 w 2148797"/>
              <a:gd name="connsiteY2148" fmla="*/ 505384 h 566036"/>
              <a:gd name="connsiteX2149" fmla="*/ 1373747 w 2148797"/>
              <a:gd name="connsiteY2149" fmla="*/ 509764 h 566036"/>
              <a:gd name="connsiteX2150" fmla="*/ 1372509 w 2148797"/>
              <a:gd name="connsiteY2150" fmla="*/ 520718 h 566036"/>
              <a:gd name="connsiteX2151" fmla="*/ 1372128 w 2148797"/>
              <a:gd name="connsiteY2151" fmla="*/ 521670 h 566036"/>
              <a:gd name="connsiteX2152" fmla="*/ 1370032 w 2148797"/>
              <a:gd name="connsiteY2152" fmla="*/ 523480 h 566036"/>
              <a:gd name="connsiteX2153" fmla="*/ 1367175 w 2148797"/>
              <a:gd name="connsiteY2153" fmla="*/ 522337 h 566036"/>
              <a:gd name="connsiteX2154" fmla="*/ 1368413 w 2148797"/>
              <a:gd name="connsiteY2154" fmla="*/ 518337 h 566036"/>
              <a:gd name="connsiteX2155" fmla="*/ 1368604 w 2148797"/>
              <a:gd name="connsiteY2155" fmla="*/ 511764 h 566036"/>
              <a:gd name="connsiteX2156" fmla="*/ 1368890 w 2148797"/>
              <a:gd name="connsiteY2156" fmla="*/ 510240 h 566036"/>
              <a:gd name="connsiteX2157" fmla="*/ 1369774 w 2148797"/>
              <a:gd name="connsiteY2157" fmla="*/ 505462 h 566036"/>
              <a:gd name="connsiteX2158" fmla="*/ 1365175 w 2148797"/>
              <a:gd name="connsiteY2158" fmla="*/ 506621 h 566036"/>
              <a:gd name="connsiteX2159" fmla="*/ 1344982 w 2148797"/>
              <a:gd name="connsiteY2159" fmla="*/ 502716 h 566036"/>
              <a:gd name="connsiteX2160" fmla="*/ 1335552 w 2148797"/>
              <a:gd name="connsiteY2160" fmla="*/ 509192 h 566036"/>
              <a:gd name="connsiteX2161" fmla="*/ 1334504 w 2148797"/>
              <a:gd name="connsiteY2161" fmla="*/ 508907 h 566036"/>
              <a:gd name="connsiteX2162" fmla="*/ 1332599 w 2148797"/>
              <a:gd name="connsiteY2162" fmla="*/ 508431 h 566036"/>
              <a:gd name="connsiteX2163" fmla="*/ 1330313 w 2148797"/>
              <a:gd name="connsiteY2163" fmla="*/ 505764 h 566036"/>
              <a:gd name="connsiteX2164" fmla="*/ 1329932 w 2148797"/>
              <a:gd name="connsiteY2164" fmla="*/ 505192 h 566036"/>
              <a:gd name="connsiteX2165" fmla="*/ 1328313 w 2148797"/>
              <a:gd name="connsiteY2165" fmla="*/ 502811 h 566036"/>
              <a:gd name="connsiteX2166" fmla="*/ 1318883 w 2148797"/>
              <a:gd name="connsiteY2166" fmla="*/ 502525 h 566036"/>
              <a:gd name="connsiteX2167" fmla="*/ 1307453 w 2148797"/>
              <a:gd name="connsiteY2167" fmla="*/ 506716 h 566036"/>
              <a:gd name="connsiteX2168" fmla="*/ 1309263 w 2148797"/>
              <a:gd name="connsiteY2168" fmla="*/ 515098 h 566036"/>
              <a:gd name="connsiteX2169" fmla="*/ 1317931 w 2148797"/>
              <a:gd name="connsiteY2169" fmla="*/ 512812 h 566036"/>
              <a:gd name="connsiteX2170" fmla="*/ 1317931 w 2148797"/>
              <a:gd name="connsiteY2170" fmla="*/ 513669 h 566036"/>
              <a:gd name="connsiteX2171" fmla="*/ 1317836 w 2148797"/>
              <a:gd name="connsiteY2171" fmla="*/ 519860 h 566036"/>
              <a:gd name="connsiteX2172" fmla="*/ 1301453 w 2148797"/>
              <a:gd name="connsiteY2172" fmla="*/ 519670 h 566036"/>
              <a:gd name="connsiteX2173" fmla="*/ 1297255 w 2148797"/>
              <a:gd name="connsiteY2173" fmla="*/ 517094 h 566036"/>
              <a:gd name="connsiteX2174" fmla="*/ 1300881 w 2148797"/>
              <a:gd name="connsiteY2174" fmla="*/ 512431 h 566036"/>
              <a:gd name="connsiteX2175" fmla="*/ 1299738 w 2148797"/>
              <a:gd name="connsiteY2175" fmla="*/ 507097 h 566036"/>
              <a:gd name="connsiteX2176" fmla="*/ 1304120 w 2148797"/>
              <a:gd name="connsiteY2176" fmla="*/ 504906 h 566036"/>
              <a:gd name="connsiteX2177" fmla="*/ 1304024 w 2148797"/>
              <a:gd name="connsiteY2177" fmla="*/ 504906 h 566036"/>
              <a:gd name="connsiteX2178" fmla="*/ 1300119 w 2148797"/>
              <a:gd name="connsiteY2178" fmla="*/ 505287 h 566036"/>
              <a:gd name="connsiteX2179" fmla="*/ 1290594 w 2148797"/>
              <a:gd name="connsiteY2179" fmla="*/ 502716 h 566036"/>
              <a:gd name="connsiteX2180" fmla="*/ 1288022 w 2148797"/>
              <a:gd name="connsiteY2180" fmla="*/ 505097 h 566036"/>
              <a:gd name="connsiteX2181" fmla="*/ 1283164 w 2148797"/>
              <a:gd name="connsiteY2181" fmla="*/ 508716 h 566036"/>
              <a:gd name="connsiteX2182" fmla="*/ 1265067 w 2148797"/>
              <a:gd name="connsiteY2182" fmla="*/ 509669 h 566036"/>
              <a:gd name="connsiteX2183" fmla="*/ 1264305 w 2148797"/>
              <a:gd name="connsiteY2183" fmla="*/ 514146 h 566036"/>
              <a:gd name="connsiteX2184" fmla="*/ 1268972 w 2148797"/>
              <a:gd name="connsiteY2184" fmla="*/ 517194 h 566036"/>
              <a:gd name="connsiteX2185" fmla="*/ 1269448 w 2148797"/>
              <a:gd name="connsiteY2185" fmla="*/ 517384 h 566036"/>
              <a:gd name="connsiteX2186" fmla="*/ 1270877 w 2148797"/>
              <a:gd name="connsiteY2186" fmla="*/ 515669 h 566036"/>
              <a:gd name="connsiteX2187" fmla="*/ 1270591 w 2148797"/>
              <a:gd name="connsiteY2187" fmla="*/ 515193 h 566036"/>
              <a:gd name="connsiteX2188" fmla="*/ 1269353 w 2148797"/>
              <a:gd name="connsiteY2188" fmla="*/ 513574 h 566036"/>
              <a:gd name="connsiteX2189" fmla="*/ 1270782 w 2148797"/>
              <a:gd name="connsiteY2189" fmla="*/ 511098 h 566036"/>
              <a:gd name="connsiteX2190" fmla="*/ 1274021 w 2148797"/>
              <a:gd name="connsiteY2190" fmla="*/ 511764 h 566036"/>
              <a:gd name="connsiteX2191" fmla="*/ 1273354 w 2148797"/>
              <a:gd name="connsiteY2191" fmla="*/ 515384 h 566036"/>
              <a:gd name="connsiteX2192" fmla="*/ 1277831 w 2148797"/>
              <a:gd name="connsiteY2192" fmla="*/ 517575 h 566036"/>
              <a:gd name="connsiteX2193" fmla="*/ 1275735 w 2148797"/>
              <a:gd name="connsiteY2193" fmla="*/ 521670 h 566036"/>
              <a:gd name="connsiteX2194" fmla="*/ 1275259 w 2148797"/>
              <a:gd name="connsiteY2194" fmla="*/ 525099 h 566036"/>
              <a:gd name="connsiteX2195" fmla="*/ 1274878 w 2148797"/>
              <a:gd name="connsiteY2195" fmla="*/ 524814 h 566036"/>
              <a:gd name="connsiteX2196" fmla="*/ 1271163 w 2148797"/>
              <a:gd name="connsiteY2196" fmla="*/ 521956 h 566036"/>
              <a:gd name="connsiteX2197" fmla="*/ 1259066 w 2148797"/>
              <a:gd name="connsiteY2197" fmla="*/ 509383 h 566036"/>
              <a:gd name="connsiteX2198" fmla="*/ 1251065 w 2148797"/>
              <a:gd name="connsiteY2198" fmla="*/ 504430 h 566036"/>
              <a:gd name="connsiteX2199" fmla="*/ 1249351 w 2148797"/>
              <a:gd name="connsiteY2199" fmla="*/ 504430 h 566036"/>
              <a:gd name="connsiteX2200" fmla="*/ 1243350 w 2148797"/>
              <a:gd name="connsiteY2200" fmla="*/ 504811 h 566036"/>
              <a:gd name="connsiteX2201" fmla="*/ 1237445 w 2148797"/>
              <a:gd name="connsiteY2201" fmla="*/ 507669 h 566036"/>
              <a:gd name="connsiteX2202" fmla="*/ 1228586 w 2148797"/>
              <a:gd name="connsiteY2202" fmla="*/ 503573 h 566036"/>
              <a:gd name="connsiteX2203" fmla="*/ 1224110 w 2148797"/>
              <a:gd name="connsiteY2203" fmla="*/ 508240 h 566036"/>
              <a:gd name="connsiteX2204" fmla="*/ 1226205 w 2148797"/>
              <a:gd name="connsiteY2204" fmla="*/ 509573 h 566036"/>
              <a:gd name="connsiteX2205" fmla="*/ 1223729 w 2148797"/>
              <a:gd name="connsiteY2205" fmla="*/ 511955 h 566036"/>
              <a:gd name="connsiteX2206" fmla="*/ 1222871 w 2148797"/>
              <a:gd name="connsiteY2206" fmla="*/ 517765 h 566036"/>
              <a:gd name="connsiteX2207" fmla="*/ 1221486 w 2148797"/>
              <a:gd name="connsiteY2207" fmla="*/ 521051 h 566036"/>
              <a:gd name="connsiteX2208" fmla="*/ 1218014 w 2148797"/>
              <a:gd name="connsiteY2208" fmla="*/ 513002 h 566036"/>
              <a:gd name="connsiteX2209" fmla="*/ 1219156 w 2148797"/>
              <a:gd name="connsiteY2209" fmla="*/ 503287 h 566036"/>
              <a:gd name="connsiteX2210" fmla="*/ 1217632 w 2148797"/>
              <a:gd name="connsiteY2210" fmla="*/ 499572 h 566036"/>
              <a:gd name="connsiteX2211" fmla="*/ 1216299 w 2148797"/>
              <a:gd name="connsiteY2211" fmla="*/ 500048 h 566036"/>
              <a:gd name="connsiteX2212" fmla="*/ 1206203 w 2148797"/>
              <a:gd name="connsiteY2212" fmla="*/ 501954 h 566036"/>
              <a:gd name="connsiteX2213" fmla="*/ 1200869 w 2148797"/>
              <a:gd name="connsiteY2213" fmla="*/ 498620 h 566036"/>
              <a:gd name="connsiteX2214" fmla="*/ 1189153 w 2148797"/>
              <a:gd name="connsiteY2214" fmla="*/ 502239 h 566036"/>
              <a:gd name="connsiteX2215" fmla="*/ 1190581 w 2148797"/>
              <a:gd name="connsiteY2215" fmla="*/ 508335 h 566036"/>
              <a:gd name="connsiteX2216" fmla="*/ 1188581 w 2148797"/>
              <a:gd name="connsiteY2216" fmla="*/ 508621 h 566036"/>
              <a:gd name="connsiteX2217" fmla="*/ 1187153 w 2148797"/>
              <a:gd name="connsiteY2217" fmla="*/ 509764 h 566036"/>
              <a:gd name="connsiteX2218" fmla="*/ 1186867 w 2148797"/>
              <a:gd name="connsiteY2218" fmla="*/ 512717 h 566036"/>
              <a:gd name="connsiteX2219" fmla="*/ 1183438 w 2148797"/>
              <a:gd name="connsiteY2219" fmla="*/ 513098 h 566036"/>
              <a:gd name="connsiteX2220" fmla="*/ 1185438 w 2148797"/>
              <a:gd name="connsiteY2220" fmla="*/ 506621 h 566036"/>
              <a:gd name="connsiteX2221" fmla="*/ 1182009 w 2148797"/>
              <a:gd name="connsiteY2221" fmla="*/ 501763 h 566036"/>
              <a:gd name="connsiteX2222" fmla="*/ 1173056 w 2148797"/>
              <a:gd name="connsiteY2222" fmla="*/ 496334 h 566036"/>
              <a:gd name="connsiteX2223" fmla="*/ 1169627 w 2148797"/>
              <a:gd name="connsiteY2223" fmla="*/ 499001 h 566036"/>
              <a:gd name="connsiteX2224" fmla="*/ 1154006 w 2148797"/>
              <a:gd name="connsiteY2224" fmla="*/ 495381 h 566036"/>
              <a:gd name="connsiteX2225" fmla="*/ 1150291 w 2148797"/>
              <a:gd name="connsiteY2225" fmla="*/ 497572 h 566036"/>
              <a:gd name="connsiteX2226" fmla="*/ 1144290 w 2148797"/>
              <a:gd name="connsiteY2226" fmla="*/ 496429 h 566036"/>
              <a:gd name="connsiteX2227" fmla="*/ 1136384 w 2148797"/>
              <a:gd name="connsiteY2227" fmla="*/ 497572 h 566036"/>
              <a:gd name="connsiteX2228" fmla="*/ 1133813 w 2148797"/>
              <a:gd name="connsiteY2228" fmla="*/ 495191 h 566036"/>
              <a:gd name="connsiteX2229" fmla="*/ 1121716 w 2148797"/>
              <a:gd name="connsiteY2229" fmla="*/ 496239 h 566036"/>
              <a:gd name="connsiteX2230" fmla="*/ 1117239 w 2148797"/>
              <a:gd name="connsiteY2230" fmla="*/ 496048 h 566036"/>
              <a:gd name="connsiteX2231" fmla="*/ 1112477 w 2148797"/>
              <a:gd name="connsiteY2231" fmla="*/ 495858 h 566036"/>
              <a:gd name="connsiteX2232" fmla="*/ 1111238 w 2148797"/>
              <a:gd name="connsiteY2232" fmla="*/ 501858 h 566036"/>
              <a:gd name="connsiteX2233" fmla="*/ 1116001 w 2148797"/>
              <a:gd name="connsiteY2233" fmla="*/ 518622 h 566036"/>
              <a:gd name="connsiteX2234" fmla="*/ 1124383 w 2148797"/>
              <a:gd name="connsiteY2234" fmla="*/ 512907 h 566036"/>
              <a:gd name="connsiteX2235" fmla="*/ 1125335 w 2148797"/>
              <a:gd name="connsiteY2235" fmla="*/ 512907 h 566036"/>
              <a:gd name="connsiteX2236" fmla="*/ 1127431 w 2148797"/>
              <a:gd name="connsiteY2236" fmla="*/ 516812 h 566036"/>
              <a:gd name="connsiteX2237" fmla="*/ 1127240 w 2148797"/>
              <a:gd name="connsiteY2237" fmla="*/ 518051 h 566036"/>
              <a:gd name="connsiteX2238" fmla="*/ 1127336 w 2148797"/>
              <a:gd name="connsiteY2238" fmla="*/ 520908 h 566036"/>
              <a:gd name="connsiteX2239" fmla="*/ 1130193 w 2148797"/>
              <a:gd name="connsiteY2239" fmla="*/ 523194 h 566036"/>
              <a:gd name="connsiteX2240" fmla="*/ 1122002 w 2148797"/>
              <a:gd name="connsiteY2240" fmla="*/ 522432 h 566036"/>
              <a:gd name="connsiteX2241" fmla="*/ 1120763 w 2148797"/>
              <a:gd name="connsiteY2241" fmla="*/ 521194 h 566036"/>
              <a:gd name="connsiteX2242" fmla="*/ 1117525 w 2148797"/>
              <a:gd name="connsiteY2242" fmla="*/ 522051 h 566036"/>
              <a:gd name="connsiteX2243" fmla="*/ 1117811 w 2148797"/>
              <a:gd name="connsiteY2243" fmla="*/ 525194 h 566036"/>
              <a:gd name="connsiteX2244" fmla="*/ 1114953 w 2148797"/>
              <a:gd name="connsiteY2244" fmla="*/ 525957 h 566036"/>
              <a:gd name="connsiteX2245" fmla="*/ 1112096 w 2148797"/>
              <a:gd name="connsiteY2245" fmla="*/ 521766 h 566036"/>
              <a:gd name="connsiteX2246" fmla="*/ 1108571 w 2148797"/>
              <a:gd name="connsiteY2246" fmla="*/ 525671 h 566036"/>
              <a:gd name="connsiteX2247" fmla="*/ 1101808 w 2148797"/>
              <a:gd name="connsiteY2247" fmla="*/ 522908 h 566036"/>
              <a:gd name="connsiteX2248" fmla="*/ 1093998 w 2148797"/>
              <a:gd name="connsiteY2248" fmla="*/ 522051 h 566036"/>
              <a:gd name="connsiteX2249" fmla="*/ 1098570 w 2148797"/>
              <a:gd name="connsiteY2249" fmla="*/ 517003 h 566036"/>
              <a:gd name="connsiteX2250" fmla="*/ 1101904 w 2148797"/>
              <a:gd name="connsiteY2250" fmla="*/ 516717 h 566036"/>
              <a:gd name="connsiteX2251" fmla="*/ 1107143 w 2148797"/>
              <a:gd name="connsiteY2251" fmla="*/ 512812 h 566036"/>
              <a:gd name="connsiteX2252" fmla="*/ 1101999 w 2148797"/>
              <a:gd name="connsiteY2252" fmla="*/ 506335 h 566036"/>
              <a:gd name="connsiteX2253" fmla="*/ 1104285 w 2148797"/>
              <a:gd name="connsiteY2253" fmla="*/ 498239 h 566036"/>
              <a:gd name="connsiteX2254" fmla="*/ 1098951 w 2148797"/>
              <a:gd name="connsiteY2254" fmla="*/ 492238 h 566036"/>
              <a:gd name="connsiteX2255" fmla="*/ 1098951 w 2148797"/>
              <a:gd name="connsiteY2255" fmla="*/ 495000 h 566036"/>
              <a:gd name="connsiteX2256" fmla="*/ 1098951 w 2148797"/>
              <a:gd name="connsiteY2256" fmla="*/ 496048 h 566036"/>
              <a:gd name="connsiteX2257" fmla="*/ 1094951 w 2148797"/>
              <a:gd name="connsiteY2257" fmla="*/ 496524 h 566036"/>
              <a:gd name="connsiteX2258" fmla="*/ 1093903 w 2148797"/>
              <a:gd name="connsiteY2258" fmla="*/ 495858 h 566036"/>
              <a:gd name="connsiteX2259" fmla="*/ 1092760 w 2148797"/>
              <a:gd name="connsiteY2259" fmla="*/ 495191 h 566036"/>
              <a:gd name="connsiteX2260" fmla="*/ 1087140 w 2148797"/>
              <a:gd name="connsiteY2260" fmla="*/ 494524 h 566036"/>
              <a:gd name="connsiteX2261" fmla="*/ 1077139 w 2148797"/>
              <a:gd name="connsiteY2261" fmla="*/ 499287 h 566036"/>
              <a:gd name="connsiteX2262" fmla="*/ 1075615 w 2148797"/>
              <a:gd name="connsiteY2262" fmla="*/ 495477 h 566036"/>
              <a:gd name="connsiteX2263" fmla="*/ 1068376 w 2148797"/>
              <a:gd name="connsiteY2263" fmla="*/ 496143 h 566036"/>
              <a:gd name="connsiteX2264" fmla="*/ 1062089 w 2148797"/>
              <a:gd name="connsiteY2264" fmla="*/ 496429 h 566036"/>
              <a:gd name="connsiteX2265" fmla="*/ 1060375 w 2148797"/>
              <a:gd name="connsiteY2265" fmla="*/ 495000 h 566036"/>
              <a:gd name="connsiteX2266" fmla="*/ 1052945 w 2148797"/>
              <a:gd name="connsiteY2266" fmla="*/ 495191 h 566036"/>
              <a:gd name="connsiteX2267" fmla="*/ 1041230 w 2148797"/>
              <a:gd name="connsiteY2267" fmla="*/ 493191 h 566036"/>
              <a:gd name="connsiteX2268" fmla="*/ 1034562 w 2148797"/>
              <a:gd name="connsiteY2268" fmla="*/ 494905 h 566036"/>
              <a:gd name="connsiteX2269" fmla="*/ 1027418 w 2148797"/>
              <a:gd name="connsiteY2269" fmla="*/ 496810 h 566036"/>
              <a:gd name="connsiteX2270" fmla="*/ 1026371 w 2148797"/>
              <a:gd name="connsiteY2270" fmla="*/ 504144 h 566036"/>
              <a:gd name="connsiteX2271" fmla="*/ 1023418 w 2148797"/>
              <a:gd name="connsiteY2271" fmla="*/ 500810 h 566036"/>
              <a:gd name="connsiteX2272" fmla="*/ 1024370 w 2148797"/>
              <a:gd name="connsiteY2272" fmla="*/ 497762 h 566036"/>
              <a:gd name="connsiteX2273" fmla="*/ 1008082 w 2148797"/>
              <a:gd name="connsiteY2273" fmla="*/ 498334 h 566036"/>
              <a:gd name="connsiteX2274" fmla="*/ 1006749 w 2148797"/>
              <a:gd name="connsiteY2274" fmla="*/ 497381 h 566036"/>
              <a:gd name="connsiteX2275" fmla="*/ 1000653 w 2148797"/>
              <a:gd name="connsiteY2275" fmla="*/ 493095 h 566036"/>
              <a:gd name="connsiteX2276" fmla="*/ 994557 w 2148797"/>
              <a:gd name="connsiteY2276" fmla="*/ 492905 h 566036"/>
              <a:gd name="connsiteX2277" fmla="*/ 987794 w 2148797"/>
              <a:gd name="connsiteY2277" fmla="*/ 497286 h 566036"/>
              <a:gd name="connsiteX2278" fmla="*/ 985318 w 2148797"/>
              <a:gd name="connsiteY2278" fmla="*/ 498906 h 566036"/>
              <a:gd name="connsiteX2279" fmla="*/ 974745 w 2148797"/>
              <a:gd name="connsiteY2279" fmla="*/ 496524 h 566036"/>
              <a:gd name="connsiteX2280" fmla="*/ 969411 w 2148797"/>
              <a:gd name="connsiteY2280" fmla="*/ 500429 h 566036"/>
              <a:gd name="connsiteX2281" fmla="*/ 966839 w 2148797"/>
              <a:gd name="connsiteY2281" fmla="*/ 498715 h 566036"/>
              <a:gd name="connsiteX2282" fmla="*/ 962267 w 2148797"/>
              <a:gd name="connsiteY2282" fmla="*/ 497381 h 566036"/>
              <a:gd name="connsiteX2283" fmla="*/ 960457 w 2148797"/>
              <a:gd name="connsiteY2283" fmla="*/ 498810 h 566036"/>
              <a:gd name="connsiteX2284" fmla="*/ 960934 w 2148797"/>
              <a:gd name="connsiteY2284" fmla="*/ 502335 h 566036"/>
              <a:gd name="connsiteX2285" fmla="*/ 957600 w 2148797"/>
              <a:gd name="connsiteY2285" fmla="*/ 503192 h 566036"/>
              <a:gd name="connsiteX2286" fmla="*/ 957314 w 2148797"/>
              <a:gd name="connsiteY2286" fmla="*/ 502620 h 566036"/>
              <a:gd name="connsiteX2287" fmla="*/ 954076 w 2148797"/>
              <a:gd name="connsiteY2287" fmla="*/ 496429 h 566036"/>
              <a:gd name="connsiteX2288" fmla="*/ 949789 w 2148797"/>
              <a:gd name="connsiteY2288" fmla="*/ 496524 h 566036"/>
              <a:gd name="connsiteX2289" fmla="*/ 947980 w 2148797"/>
              <a:gd name="connsiteY2289" fmla="*/ 501954 h 566036"/>
              <a:gd name="connsiteX2290" fmla="*/ 946837 w 2148797"/>
              <a:gd name="connsiteY2290" fmla="*/ 501287 h 566036"/>
              <a:gd name="connsiteX2291" fmla="*/ 931597 w 2148797"/>
              <a:gd name="connsiteY2291" fmla="*/ 499382 h 566036"/>
              <a:gd name="connsiteX2292" fmla="*/ 926739 w 2148797"/>
              <a:gd name="connsiteY2292" fmla="*/ 500620 h 566036"/>
              <a:gd name="connsiteX2293" fmla="*/ 916071 w 2148797"/>
              <a:gd name="connsiteY2293" fmla="*/ 500810 h 566036"/>
              <a:gd name="connsiteX2294" fmla="*/ 916071 w 2148797"/>
              <a:gd name="connsiteY2294" fmla="*/ 500144 h 566036"/>
              <a:gd name="connsiteX2295" fmla="*/ 916071 w 2148797"/>
              <a:gd name="connsiteY2295" fmla="*/ 494143 h 566036"/>
              <a:gd name="connsiteX2296" fmla="*/ 913499 w 2148797"/>
              <a:gd name="connsiteY2296" fmla="*/ 501001 h 566036"/>
              <a:gd name="connsiteX2297" fmla="*/ 913118 w 2148797"/>
              <a:gd name="connsiteY2297" fmla="*/ 501954 h 566036"/>
              <a:gd name="connsiteX2298" fmla="*/ 910547 w 2148797"/>
              <a:gd name="connsiteY2298" fmla="*/ 503477 h 566036"/>
              <a:gd name="connsiteX2299" fmla="*/ 906832 w 2148797"/>
              <a:gd name="connsiteY2299" fmla="*/ 500239 h 566036"/>
              <a:gd name="connsiteX2300" fmla="*/ 902927 w 2148797"/>
              <a:gd name="connsiteY2300" fmla="*/ 495572 h 566036"/>
              <a:gd name="connsiteX2301" fmla="*/ 900926 w 2148797"/>
              <a:gd name="connsiteY2301" fmla="*/ 496334 h 566036"/>
              <a:gd name="connsiteX2302" fmla="*/ 895402 w 2148797"/>
              <a:gd name="connsiteY2302" fmla="*/ 498429 h 566036"/>
              <a:gd name="connsiteX2303" fmla="*/ 881972 w 2148797"/>
              <a:gd name="connsiteY2303" fmla="*/ 496905 h 566036"/>
              <a:gd name="connsiteX2304" fmla="*/ 883686 w 2148797"/>
              <a:gd name="connsiteY2304" fmla="*/ 498429 h 566036"/>
              <a:gd name="connsiteX2305" fmla="*/ 884162 w 2148797"/>
              <a:gd name="connsiteY2305" fmla="*/ 499858 h 566036"/>
              <a:gd name="connsiteX2306" fmla="*/ 881876 w 2148797"/>
              <a:gd name="connsiteY2306" fmla="*/ 500429 h 566036"/>
              <a:gd name="connsiteX2307" fmla="*/ 877780 w 2148797"/>
              <a:gd name="connsiteY2307" fmla="*/ 500906 h 566036"/>
              <a:gd name="connsiteX2308" fmla="*/ 863112 w 2148797"/>
              <a:gd name="connsiteY2308" fmla="*/ 499667 h 566036"/>
              <a:gd name="connsiteX2309" fmla="*/ 859588 w 2148797"/>
              <a:gd name="connsiteY2309" fmla="*/ 500429 h 566036"/>
              <a:gd name="connsiteX2310" fmla="*/ 858445 w 2148797"/>
              <a:gd name="connsiteY2310" fmla="*/ 500715 h 566036"/>
              <a:gd name="connsiteX2311" fmla="*/ 859016 w 2148797"/>
              <a:gd name="connsiteY2311" fmla="*/ 503858 h 566036"/>
              <a:gd name="connsiteX2312" fmla="*/ 860159 w 2148797"/>
              <a:gd name="connsiteY2312" fmla="*/ 504525 h 566036"/>
              <a:gd name="connsiteX2313" fmla="*/ 860636 w 2148797"/>
              <a:gd name="connsiteY2313" fmla="*/ 504811 h 566036"/>
              <a:gd name="connsiteX2314" fmla="*/ 854921 w 2148797"/>
              <a:gd name="connsiteY2314" fmla="*/ 509097 h 566036"/>
              <a:gd name="connsiteX2315" fmla="*/ 853682 w 2148797"/>
              <a:gd name="connsiteY2315" fmla="*/ 503954 h 566036"/>
              <a:gd name="connsiteX2316" fmla="*/ 848063 w 2148797"/>
              <a:gd name="connsiteY2316" fmla="*/ 500906 h 566036"/>
              <a:gd name="connsiteX2317" fmla="*/ 846253 w 2148797"/>
              <a:gd name="connsiteY2317" fmla="*/ 502335 h 566036"/>
              <a:gd name="connsiteX2318" fmla="*/ 845205 w 2148797"/>
              <a:gd name="connsiteY2318" fmla="*/ 503096 h 566036"/>
              <a:gd name="connsiteX2319" fmla="*/ 841681 w 2148797"/>
              <a:gd name="connsiteY2319" fmla="*/ 502430 h 566036"/>
              <a:gd name="connsiteX2320" fmla="*/ 841205 w 2148797"/>
              <a:gd name="connsiteY2320" fmla="*/ 501287 h 566036"/>
              <a:gd name="connsiteX2321" fmla="*/ 839014 w 2148797"/>
              <a:gd name="connsiteY2321" fmla="*/ 496143 h 566036"/>
              <a:gd name="connsiteX2322" fmla="*/ 833965 w 2148797"/>
              <a:gd name="connsiteY2322" fmla="*/ 494810 h 566036"/>
              <a:gd name="connsiteX2323" fmla="*/ 828346 w 2148797"/>
              <a:gd name="connsiteY2323" fmla="*/ 497858 h 566036"/>
              <a:gd name="connsiteX2324" fmla="*/ 826822 w 2148797"/>
              <a:gd name="connsiteY2324" fmla="*/ 499096 h 566036"/>
              <a:gd name="connsiteX2325" fmla="*/ 823583 w 2148797"/>
              <a:gd name="connsiteY2325" fmla="*/ 501382 h 566036"/>
              <a:gd name="connsiteX2326" fmla="*/ 816154 w 2148797"/>
              <a:gd name="connsiteY2326" fmla="*/ 501573 h 566036"/>
              <a:gd name="connsiteX2327" fmla="*/ 799961 w 2148797"/>
              <a:gd name="connsiteY2327" fmla="*/ 500429 h 566036"/>
              <a:gd name="connsiteX2328" fmla="*/ 794818 w 2148797"/>
              <a:gd name="connsiteY2328" fmla="*/ 498334 h 566036"/>
              <a:gd name="connsiteX2329" fmla="*/ 798247 w 2148797"/>
              <a:gd name="connsiteY2329" fmla="*/ 494143 h 566036"/>
              <a:gd name="connsiteX2330" fmla="*/ 799485 w 2148797"/>
              <a:gd name="connsiteY2330" fmla="*/ 493952 h 566036"/>
              <a:gd name="connsiteX2331" fmla="*/ 800533 w 2148797"/>
              <a:gd name="connsiteY2331" fmla="*/ 493762 h 566036"/>
              <a:gd name="connsiteX2332" fmla="*/ 799676 w 2148797"/>
              <a:gd name="connsiteY2332" fmla="*/ 492238 h 566036"/>
              <a:gd name="connsiteX2333" fmla="*/ 792246 w 2148797"/>
              <a:gd name="connsiteY2333" fmla="*/ 488523 h 566036"/>
              <a:gd name="connsiteX2334" fmla="*/ 789007 w 2148797"/>
              <a:gd name="connsiteY2334" fmla="*/ 493857 h 566036"/>
              <a:gd name="connsiteX2335" fmla="*/ 787293 w 2148797"/>
              <a:gd name="connsiteY2335" fmla="*/ 500429 h 566036"/>
              <a:gd name="connsiteX2336" fmla="*/ 777292 w 2148797"/>
              <a:gd name="connsiteY2336" fmla="*/ 501192 h 566036"/>
              <a:gd name="connsiteX2337" fmla="*/ 775387 w 2148797"/>
              <a:gd name="connsiteY2337" fmla="*/ 499858 h 566036"/>
              <a:gd name="connsiteX2338" fmla="*/ 768053 w 2148797"/>
              <a:gd name="connsiteY2338" fmla="*/ 499953 h 566036"/>
              <a:gd name="connsiteX2339" fmla="*/ 767672 w 2148797"/>
              <a:gd name="connsiteY2339" fmla="*/ 500334 h 566036"/>
              <a:gd name="connsiteX2340" fmla="*/ 758051 w 2148797"/>
              <a:gd name="connsiteY2340" fmla="*/ 500620 h 566036"/>
              <a:gd name="connsiteX2341" fmla="*/ 754718 w 2148797"/>
              <a:gd name="connsiteY2341" fmla="*/ 502335 h 566036"/>
              <a:gd name="connsiteX2342" fmla="*/ 754432 w 2148797"/>
              <a:gd name="connsiteY2342" fmla="*/ 502525 h 566036"/>
              <a:gd name="connsiteX2343" fmla="*/ 751193 w 2148797"/>
              <a:gd name="connsiteY2343" fmla="*/ 501477 h 566036"/>
              <a:gd name="connsiteX2344" fmla="*/ 750431 w 2148797"/>
              <a:gd name="connsiteY2344" fmla="*/ 500715 h 566036"/>
              <a:gd name="connsiteX2345" fmla="*/ 748431 w 2148797"/>
              <a:gd name="connsiteY2345" fmla="*/ 498715 h 566036"/>
              <a:gd name="connsiteX2346" fmla="*/ 740811 w 2148797"/>
              <a:gd name="connsiteY2346" fmla="*/ 498525 h 566036"/>
              <a:gd name="connsiteX2347" fmla="*/ 736144 w 2148797"/>
              <a:gd name="connsiteY2347" fmla="*/ 497762 h 566036"/>
              <a:gd name="connsiteX2348" fmla="*/ 735668 w 2148797"/>
              <a:gd name="connsiteY2348" fmla="*/ 498620 h 566036"/>
              <a:gd name="connsiteX2349" fmla="*/ 735382 w 2148797"/>
              <a:gd name="connsiteY2349" fmla="*/ 499191 h 566036"/>
              <a:gd name="connsiteX2350" fmla="*/ 731286 w 2148797"/>
              <a:gd name="connsiteY2350" fmla="*/ 498715 h 566036"/>
              <a:gd name="connsiteX2351" fmla="*/ 730810 w 2148797"/>
              <a:gd name="connsiteY2351" fmla="*/ 499096 h 566036"/>
              <a:gd name="connsiteX2352" fmla="*/ 728047 w 2148797"/>
              <a:gd name="connsiteY2352" fmla="*/ 503287 h 566036"/>
              <a:gd name="connsiteX2353" fmla="*/ 727762 w 2148797"/>
              <a:gd name="connsiteY2353" fmla="*/ 505192 h 566036"/>
              <a:gd name="connsiteX2354" fmla="*/ 723095 w 2148797"/>
              <a:gd name="connsiteY2354" fmla="*/ 503668 h 566036"/>
              <a:gd name="connsiteX2355" fmla="*/ 722713 w 2148797"/>
              <a:gd name="connsiteY2355" fmla="*/ 502144 h 566036"/>
              <a:gd name="connsiteX2356" fmla="*/ 722618 w 2148797"/>
              <a:gd name="connsiteY2356" fmla="*/ 501763 h 566036"/>
              <a:gd name="connsiteX2357" fmla="*/ 716237 w 2148797"/>
              <a:gd name="connsiteY2357" fmla="*/ 500429 h 566036"/>
              <a:gd name="connsiteX2358" fmla="*/ 713093 w 2148797"/>
              <a:gd name="connsiteY2358" fmla="*/ 500715 h 566036"/>
              <a:gd name="connsiteX2359" fmla="*/ 710522 w 2148797"/>
              <a:gd name="connsiteY2359" fmla="*/ 501001 h 566036"/>
              <a:gd name="connsiteX2360" fmla="*/ 707855 w 2148797"/>
              <a:gd name="connsiteY2360" fmla="*/ 500239 h 566036"/>
              <a:gd name="connsiteX2361" fmla="*/ 709093 w 2148797"/>
              <a:gd name="connsiteY2361" fmla="*/ 493762 h 566036"/>
              <a:gd name="connsiteX2362" fmla="*/ 699949 w 2148797"/>
              <a:gd name="connsiteY2362" fmla="*/ 492905 h 566036"/>
              <a:gd name="connsiteX2363" fmla="*/ 697758 w 2148797"/>
              <a:gd name="connsiteY2363" fmla="*/ 500048 h 566036"/>
              <a:gd name="connsiteX2364" fmla="*/ 696901 w 2148797"/>
              <a:gd name="connsiteY2364" fmla="*/ 500048 h 566036"/>
              <a:gd name="connsiteX2365" fmla="*/ 696044 w 2148797"/>
              <a:gd name="connsiteY2365" fmla="*/ 500048 h 566036"/>
              <a:gd name="connsiteX2366" fmla="*/ 694901 w 2148797"/>
              <a:gd name="connsiteY2366" fmla="*/ 495953 h 566036"/>
              <a:gd name="connsiteX2367" fmla="*/ 687947 w 2148797"/>
              <a:gd name="connsiteY2367" fmla="*/ 494429 h 566036"/>
              <a:gd name="connsiteX2368" fmla="*/ 687662 w 2148797"/>
              <a:gd name="connsiteY2368" fmla="*/ 498429 h 566036"/>
              <a:gd name="connsiteX2369" fmla="*/ 685661 w 2148797"/>
              <a:gd name="connsiteY2369" fmla="*/ 500239 h 566036"/>
              <a:gd name="connsiteX2370" fmla="*/ 684899 w 2148797"/>
              <a:gd name="connsiteY2370" fmla="*/ 499763 h 566036"/>
              <a:gd name="connsiteX2371" fmla="*/ 683185 w 2148797"/>
              <a:gd name="connsiteY2371" fmla="*/ 498715 h 566036"/>
              <a:gd name="connsiteX2372" fmla="*/ 677184 w 2148797"/>
              <a:gd name="connsiteY2372" fmla="*/ 498715 h 566036"/>
              <a:gd name="connsiteX2373" fmla="*/ 661182 w 2148797"/>
              <a:gd name="connsiteY2373" fmla="*/ 500048 h 566036"/>
              <a:gd name="connsiteX2374" fmla="*/ 660801 w 2148797"/>
              <a:gd name="connsiteY2374" fmla="*/ 501001 h 566036"/>
              <a:gd name="connsiteX2375" fmla="*/ 660325 w 2148797"/>
              <a:gd name="connsiteY2375" fmla="*/ 502144 h 566036"/>
              <a:gd name="connsiteX2376" fmla="*/ 657467 w 2148797"/>
              <a:gd name="connsiteY2376" fmla="*/ 503858 h 566036"/>
              <a:gd name="connsiteX2377" fmla="*/ 653848 w 2148797"/>
              <a:gd name="connsiteY2377" fmla="*/ 500048 h 566036"/>
              <a:gd name="connsiteX2378" fmla="*/ 652895 w 2148797"/>
              <a:gd name="connsiteY2378" fmla="*/ 499096 h 566036"/>
              <a:gd name="connsiteX2379" fmla="*/ 649657 w 2148797"/>
              <a:gd name="connsiteY2379" fmla="*/ 498239 h 566036"/>
              <a:gd name="connsiteX2380" fmla="*/ 648038 w 2148797"/>
              <a:gd name="connsiteY2380" fmla="*/ 500525 h 566036"/>
              <a:gd name="connsiteX2381" fmla="*/ 648323 w 2148797"/>
              <a:gd name="connsiteY2381" fmla="*/ 502335 h 566036"/>
              <a:gd name="connsiteX2382" fmla="*/ 647847 w 2148797"/>
              <a:gd name="connsiteY2382" fmla="*/ 506144 h 566036"/>
              <a:gd name="connsiteX2383" fmla="*/ 640418 w 2148797"/>
              <a:gd name="connsiteY2383" fmla="*/ 502144 h 566036"/>
              <a:gd name="connsiteX2384" fmla="*/ 638227 w 2148797"/>
              <a:gd name="connsiteY2384" fmla="*/ 500334 h 566036"/>
              <a:gd name="connsiteX2385" fmla="*/ 636798 w 2148797"/>
              <a:gd name="connsiteY2385" fmla="*/ 499096 h 566036"/>
              <a:gd name="connsiteX2386" fmla="*/ 630607 w 2148797"/>
              <a:gd name="connsiteY2386" fmla="*/ 496905 h 566036"/>
              <a:gd name="connsiteX2387" fmla="*/ 629845 w 2148797"/>
              <a:gd name="connsiteY2387" fmla="*/ 497096 h 566036"/>
              <a:gd name="connsiteX2388" fmla="*/ 621082 w 2148797"/>
              <a:gd name="connsiteY2388" fmla="*/ 499858 h 566036"/>
              <a:gd name="connsiteX2389" fmla="*/ 617748 w 2148797"/>
              <a:gd name="connsiteY2389" fmla="*/ 499858 h 566036"/>
              <a:gd name="connsiteX2390" fmla="*/ 608795 w 2148797"/>
              <a:gd name="connsiteY2390" fmla="*/ 496524 h 566036"/>
              <a:gd name="connsiteX2391" fmla="*/ 604127 w 2148797"/>
              <a:gd name="connsiteY2391" fmla="*/ 499096 h 566036"/>
              <a:gd name="connsiteX2392" fmla="*/ 600031 w 2148797"/>
              <a:gd name="connsiteY2392" fmla="*/ 495191 h 566036"/>
              <a:gd name="connsiteX2393" fmla="*/ 600508 w 2148797"/>
              <a:gd name="connsiteY2393" fmla="*/ 491857 h 566036"/>
              <a:gd name="connsiteX2394" fmla="*/ 587554 w 2148797"/>
              <a:gd name="connsiteY2394" fmla="*/ 497286 h 566036"/>
              <a:gd name="connsiteX2395" fmla="*/ 582982 w 2148797"/>
              <a:gd name="connsiteY2395" fmla="*/ 495953 h 566036"/>
              <a:gd name="connsiteX2396" fmla="*/ 582696 w 2148797"/>
              <a:gd name="connsiteY2396" fmla="*/ 495858 h 566036"/>
              <a:gd name="connsiteX2397" fmla="*/ 580791 w 2148797"/>
              <a:gd name="connsiteY2397" fmla="*/ 498906 h 566036"/>
              <a:gd name="connsiteX2398" fmla="*/ 577743 w 2148797"/>
              <a:gd name="connsiteY2398" fmla="*/ 504335 h 566036"/>
              <a:gd name="connsiteX2399" fmla="*/ 576029 w 2148797"/>
              <a:gd name="connsiteY2399" fmla="*/ 501477 h 566036"/>
              <a:gd name="connsiteX2400" fmla="*/ 573266 w 2148797"/>
              <a:gd name="connsiteY2400" fmla="*/ 495953 h 566036"/>
              <a:gd name="connsiteX2401" fmla="*/ 569266 w 2148797"/>
              <a:gd name="connsiteY2401" fmla="*/ 498906 h 566036"/>
              <a:gd name="connsiteX2402" fmla="*/ 557455 w 2148797"/>
              <a:gd name="connsiteY2402" fmla="*/ 498715 h 566036"/>
              <a:gd name="connsiteX2403" fmla="*/ 544977 w 2148797"/>
              <a:gd name="connsiteY2403" fmla="*/ 497286 h 566036"/>
              <a:gd name="connsiteX2404" fmla="*/ 542786 w 2148797"/>
              <a:gd name="connsiteY2404" fmla="*/ 492714 h 566036"/>
              <a:gd name="connsiteX2405" fmla="*/ 542405 w 2148797"/>
              <a:gd name="connsiteY2405" fmla="*/ 493095 h 566036"/>
              <a:gd name="connsiteX2406" fmla="*/ 541548 w 2148797"/>
              <a:gd name="connsiteY2406" fmla="*/ 494048 h 566036"/>
              <a:gd name="connsiteX2407" fmla="*/ 538595 w 2148797"/>
              <a:gd name="connsiteY2407" fmla="*/ 494810 h 566036"/>
              <a:gd name="connsiteX2408" fmla="*/ 533452 w 2148797"/>
              <a:gd name="connsiteY2408" fmla="*/ 495000 h 566036"/>
              <a:gd name="connsiteX2409" fmla="*/ 528975 w 2148797"/>
              <a:gd name="connsiteY2409" fmla="*/ 502430 h 566036"/>
              <a:gd name="connsiteX2410" fmla="*/ 527737 w 2148797"/>
              <a:gd name="connsiteY2410" fmla="*/ 502335 h 566036"/>
              <a:gd name="connsiteX2411" fmla="*/ 526594 w 2148797"/>
              <a:gd name="connsiteY2411" fmla="*/ 502239 h 566036"/>
              <a:gd name="connsiteX2412" fmla="*/ 525927 w 2148797"/>
              <a:gd name="connsiteY2412" fmla="*/ 499953 h 566036"/>
              <a:gd name="connsiteX2413" fmla="*/ 526784 w 2148797"/>
              <a:gd name="connsiteY2413" fmla="*/ 499191 h 566036"/>
              <a:gd name="connsiteX2414" fmla="*/ 527641 w 2148797"/>
              <a:gd name="connsiteY2414" fmla="*/ 498429 h 566036"/>
              <a:gd name="connsiteX2415" fmla="*/ 526975 w 2148797"/>
              <a:gd name="connsiteY2415" fmla="*/ 496048 h 566036"/>
              <a:gd name="connsiteX2416" fmla="*/ 525832 w 2148797"/>
              <a:gd name="connsiteY2416" fmla="*/ 496048 h 566036"/>
              <a:gd name="connsiteX2417" fmla="*/ 521736 w 2148797"/>
              <a:gd name="connsiteY2417" fmla="*/ 496048 h 566036"/>
              <a:gd name="connsiteX2418" fmla="*/ 522784 w 2148797"/>
              <a:gd name="connsiteY2418" fmla="*/ 491095 h 566036"/>
              <a:gd name="connsiteX2419" fmla="*/ 519736 w 2148797"/>
              <a:gd name="connsiteY2419" fmla="*/ 489952 h 566036"/>
              <a:gd name="connsiteX2420" fmla="*/ 519450 w 2148797"/>
              <a:gd name="connsiteY2420" fmla="*/ 490523 h 566036"/>
              <a:gd name="connsiteX2421" fmla="*/ 518402 w 2148797"/>
              <a:gd name="connsiteY2421" fmla="*/ 492810 h 566036"/>
              <a:gd name="connsiteX2422" fmla="*/ 520403 w 2148797"/>
              <a:gd name="connsiteY2422" fmla="*/ 500715 h 566036"/>
              <a:gd name="connsiteX2423" fmla="*/ 517926 w 2148797"/>
              <a:gd name="connsiteY2423" fmla="*/ 501668 h 566036"/>
              <a:gd name="connsiteX2424" fmla="*/ 516593 w 2148797"/>
              <a:gd name="connsiteY2424" fmla="*/ 502144 h 566036"/>
              <a:gd name="connsiteX2425" fmla="*/ 510496 w 2148797"/>
              <a:gd name="connsiteY2425" fmla="*/ 496810 h 566036"/>
              <a:gd name="connsiteX2426" fmla="*/ 504496 w 2148797"/>
              <a:gd name="connsiteY2426" fmla="*/ 493762 h 566036"/>
              <a:gd name="connsiteX2427" fmla="*/ 503162 w 2148797"/>
              <a:gd name="connsiteY2427" fmla="*/ 493667 h 566036"/>
              <a:gd name="connsiteX2428" fmla="*/ 496685 w 2148797"/>
              <a:gd name="connsiteY2428" fmla="*/ 492238 h 566036"/>
              <a:gd name="connsiteX2429" fmla="*/ 493637 w 2148797"/>
              <a:gd name="connsiteY2429" fmla="*/ 495762 h 566036"/>
              <a:gd name="connsiteX2430" fmla="*/ 492494 w 2148797"/>
              <a:gd name="connsiteY2430" fmla="*/ 496429 h 566036"/>
              <a:gd name="connsiteX2431" fmla="*/ 489351 w 2148797"/>
              <a:gd name="connsiteY2431" fmla="*/ 493952 h 566036"/>
              <a:gd name="connsiteX2432" fmla="*/ 488494 w 2148797"/>
              <a:gd name="connsiteY2432" fmla="*/ 493381 h 566036"/>
              <a:gd name="connsiteX2433" fmla="*/ 475254 w 2148797"/>
              <a:gd name="connsiteY2433" fmla="*/ 494524 h 566036"/>
              <a:gd name="connsiteX2434" fmla="*/ 474206 w 2148797"/>
              <a:gd name="connsiteY2434" fmla="*/ 494143 h 566036"/>
              <a:gd name="connsiteX2435" fmla="*/ 471730 w 2148797"/>
              <a:gd name="connsiteY2435" fmla="*/ 493191 h 566036"/>
              <a:gd name="connsiteX2436" fmla="*/ 468015 w 2148797"/>
              <a:gd name="connsiteY2436" fmla="*/ 494048 h 566036"/>
              <a:gd name="connsiteX2437" fmla="*/ 467539 w 2148797"/>
              <a:gd name="connsiteY2437" fmla="*/ 496239 h 566036"/>
              <a:gd name="connsiteX2438" fmla="*/ 467444 w 2148797"/>
              <a:gd name="connsiteY2438" fmla="*/ 496524 h 566036"/>
              <a:gd name="connsiteX2439" fmla="*/ 471635 w 2148797"/>
              <a:gd name="connsiteY2439" fmla="*/ 500334 h 566036"/>
              <a:gd name="connsiteX2440" fmla="*/ 472155 w 2148797"/>
              <a:gd name="connsiteY2440" fmla="*/ 503151 h 566036"/>
              <a:gd name="connsiteX2441" fmla="*/ 466777 w 2148797"/>
              <a:gd name="connsiteY2441" fmla="*/ 502239 h 566036"/>
              <a:gd name="connsiteX2442" fmla="*/ 464586 w 2148797"/>
              <a:gd name="connsiteY2442" fmla="*/ 502620 h 566036"/>
              <a:gd name="connsiteX2443" fmla="*/ 459919 w 2148797"/>
              <a:gd name="connsiteY2443" fmla="*/ 508240 h 566036"/>
              <a:gd name="connsiteX2444" fmla="*/ 457919 w 2148797"/>
              <a:gd name="connsiteY2444" fmla="*/ 509573 h 566036"/>
              <a:gd name="connsiteX2445" fmla="*/ 456776 w 2148797"/>
              <a:gd name="connsiteY2445" fmla="*/ 495000 h 566036"/>
              <a:gd name="connsiteX2446" fmla="*/ 445060 w 2148797"/>
              <a:gd name="connsiteY2446" fmla="*/ 499096 h 566036"/>
              <a:gd name="connsiteX2447" fmla="*/ 445536 w 2148797"/>
              <a:gd name="connsiteY2447" fmla="*/ 499953 h 566036"/>
              <a:gd name="connsiteX2448" fmla="*/ 445822 w 2148797"/>
              <a:gd name="connsiteY2448" fmla="*/ 500429 h 566036"/>
              <a:gd name="connsiteX2449" fmla="*/ 444869 w 2148797"/>
              <a:gd name="connsiteY2449" fmla="*/ 502049 h 566036"/>
              <a:gd name="connsiteX2450" fmla="*/ 444107 w 2148797"/>
              <a:gd name="connsiteY2450" fmla="*/ 502049 h 566036"/>
              <a:gd name="connsiteX2451" fmla="*/ 443345 w 2148797"/>
              <a:gd name="connsiteY2451" fmla="*/ 502049 h 566036"/>
              <a:gd name="connsiteX2452" fmla="*/ 437916 w 2148797"/>
              <a:gd name="connsiteY2452" fmla="*/ 497667 h 566036"/>
              <a:gd name="connsiteX2453" fmla="*/ 434963 w 2148797"/>
              <a:gd name="connsiteY2453" fmla="*/ 498239 h 566036"/>
              <a:gd name="connsiteX2454" fmla="*/ 432963 w 2148797"/>
              <a:gd name="connsiteY2454" fmla="*/ 498620 h 566036"/>
              <a:gd name="connsiteX2455" fmla="*/ 432201 w 2148797"/>
              <a:gd name="connsiteY2455" fmla="*/ 504716 h 566036"/>
              <a:gd name="connsiteX2456" fmla="*/ 430201 w 2148797"/>
              <a:gd name="connsiteY2456" fmla="*/ 504430 h 566036"/>
              <a:gd name="connsiteX2457" fmla="*/ 428296 w 2148797"/>
              <a:gd name="connsiteY2457" fmla="*/ 507097 h 566036"/>
              <a:gd name="connsiteX2458" fmla="*/ 427343 w 2148797"/>
              <a:gd name="connsiteY2458" fmla="*/ 508335 h 566036"/>
              <a:gd name="connsiteX2459" fmla="*/ 426200 w 2148797"/>
              <a:gd name="connsiteY2459" fmla="*/ 508240 h 566036"/>
              <a:gd name="connsiteX2460" fmla="*/ 424010 w 2148797"/>
              <a:gd name="connsiteY2460" fmla="*/ 505192 h 566036"/>
              <a:gd name="connsiteX2461" fmla="*/ 426105 w 2148797"/>
              <a:gd name="connsiteY2461" fmla="*/ 500144 h 566036"/>
              <a:gd name="connsiteX2462" fmla="*/ 429534 w 2148797"/>
              <a:gd name="connsiteY2462" fmla="*/ 496334 h 566036"/>
              <a:gd name="connsiteX2463" fmla="*/ 428772 w 2148797"/>
              <a:gd name="connsiteY2463" fmla="*/ 494715 h 566036"/>
              <a:gd name="connsiteX2464" fmla="*/ 428296 w 2148797"/>
              <a:gd name="connsiteY2464" fmla="*/ 493571 h 566036"/>
              <a:gd name="connsiteX2465" fmla="*/ 424486 w 2148797"/>
              <a:gd name="connsiteY2465" fmla="*/ 493000 h 566036"/>
              <a:gd name="connsiteX2466" fmla="*/ 423724 w 2148797"/>
              <a:gd name="connsiteY2466" fmla="*/ 493952 h 566036"/>
              <a:gd name="connsiteX2467" fmla="*/ 421628 w 2148797"/>
              <a:gd name="connsiteY2467" fmla="*/ 496429 h 566036"/>
              <a:gd name="connsiteX2468" fmla="*/ 416771 w 2148797"/>
              <a:gd name="connsiteY2468" fmla="*/ 502144 h 566036"/>
              <a:gd name="connsiteX2469" fmla="*/ 412580 w 2148797"/>
              <a:gd name="connsiteY2469" fmla="*/ 507287 h 566036"/>
              <a:gd name="connsiteX2470" fmla="*/ 404769 w 2148797"/>
              <a:gd name="connsiteY2470" fmla="*/ 505192 h 566036"/>
              <a:gd name="connsiteX2471" fmla="*/ 412294 w 2148797"/>
              <a:gd name="connsiteY2471" fmla="*/ 498715 h 566036"/>
              <a:gd name="connsiteX2472" fmla="*/ 409341 w 2148797"/>
              <a:gd name="connsiteY2472" fmla="*/ 496048 h 566036"/>
              <a:gd name="connsiteX2473" fmla="*/ 408579 w 2148797"/>
              <a:gd name="connsiteY2473" fmla="*/ 496715 h 566036"/>
              <a:gd name="connsiteX2474" fmla="*/ 406007 w 2148797"/>
              <a:gd name="connsiteY2474" fmla="*/ 498810 h 566036"/>
              <a:gd name="connsiteX2475" fmla="*/ 400769 w 2148797"/>
              <a:gd name="connsiteY2475" fmla="*/ 501287 h 566036"/>
              <a:gd name="connsiteX2476" fmla="*/ 399435 w 2148797"/>
              <a:gd name="connsiteY2476" fmla="*/ 495858 h 566036"/>
              <a:gd name="connsiteX2477" fmla="*/ 398197 w 2148797"/>
              <a:gd name="connsiteY2477" fmla="*/ 497953 h 566036"/>
              <a:gd name="connsiteX2478" fmla="*/ 394863 w 2148797"/>
              <a:gd name="connsiteY2478" fmla="*/ 500525 h 566036"/>
              <a:gd name="connsiteX2479" fmla="*/ 393815 w 2148797"/>
              <a:gd name="connsiteY2479" fmla="*/ 499953 h 566036"/>
              <a:gd name="connsiteX2480" fmla="*/ 388672 w 2148797"/>
              <a:gd name="connsiteY2480" fmla="*/ 496239 h 566036"/>
              <a:gd name="connsiteX2481" fmla="*/ 385433 w 2148797"/>
              <a:gd name="connsiteY2481" fmla="*/ 497858 h 566036"/>
              <a:gd name="connsiteX2482" fmla="*/ 388862 w 2148797"/>
              <a:gd name="connsiteY2482" fmla="*/ 504049 h 566036"/>
              <a:gd name="connsiteX2483" fmla="*/ 388005 w 2148797"/>
              <a:gd name="connsiteY2483" fmla="*/ 504144 h 566036"/>
              <a:gd name="connsiteX2484" fmla="*/ 385338 w 2148797"/>
              <a:gd name="connsiteY2484" fmla="*/ 507573 h 566036"/>
              <a:gd name="connsiteX2485" fmla="*/ 390577 w 2148797"/>
              <a:gd name="connsiteY2485" fmla="*/ 507192 h 566036"/>
              <a:gd name="connsiteX2486" fmla="*/ 392768 w 2148797"/>
              <a:gd name="connsiteY2486" fmla="*/ 506430 h 566036"/>
              <a:gd name="connsiteX2487" fmla="*/ 394863 w 2148797"/>
              <a:gd name="connsiteY2487" fmla="*/ 507097 h 566036"/>
              <a:gd name="connsiteX2488" fmla="*/ 394768 w 2148797"/>
              <a:gd name="connsiteY2488" fmla="*/ 509859 h 566036"/>
              <a:gd name="connsiteX2489" fmla="*/ 389529 w 2148797"/>
              <a:gd name="connsiteY2489" fmla="*/ 512145 h 566036"/>
              <a:gd name="connsiteX2490" fmla="*/ 374098 w 2148797"/>
              <a:gd name="connsiteY2490" fmla="*/ 510335 h 566036"/>
              <a:gd name="connsiteX2491" fmla="*/ 373051 w 2148797"/>
              <a:gd name="connsiteY2491" fmla="*/ 510335 h 566036"/>
              <a:gd name="connsiteX2492" fmla="*/ 368955 w 2148797"/>
              <a:gd name="connsiteY2492" fmla="*/ 508335 h 566036"/>
              <a:gd name="connsiteX2493" fmla="*/ 365812 w 2148797"/>
              <a:gd name="connsiteY2493" fmla="*/ 505478 h 566036"/>
              <a:gd name="connsiteX2494" fmla="*/ 359811 w 2148797"/>
              <a:gd name="connsiteY2494" fmla="*/ 510335 h 566036"/>
              <a:gd name="connsiteX2495" fmla="*/ 358096 w 2148797"/>
              <a:gd name="connsiteY2495" fmla="*/ 511764 h 566036"/>
              <a:gd name="connsiteX2496" fmla="*/ 349048 w 2148797"/>
              <a:gd name="connsiteY2496" fmla="*/ 512621 h 566036"/>
              <a:gd name="connsiteX2497" fmla="*/ 344857 w 2148797"/>
              <a:gd name="connsiteY2497" fmla="*/ 512431 h 566036"/>
              <a:gd name="connsiteX2498" fmla="*/ 332936 w 2148797"/>
              <a:gd name="connsiteY2498" fmla="*/ 507806 h 566036"/>
              <a:gd name="connsiteX2499" fmla="*/ 332908 w 2148797"/>
              <a:gd name="connsiteY2499" fmla="*/ 507420 h 566036"/>
              <a:gd name="connsiteX2500" fmla="*/ 333427 w 2148797"/>
              <a:gd name="connsiteY2500" fmla="*/ 507478 h 566036"/>
              <a:gd name="connsiteX2501" fmla="*/ 336665 w 2148797"/>
              <a:gd name="connsiteY2501" fmla="*/ 506430 h 566036"/>
              <a:gd name="connsiteX2502" fmla="*/ 341428 w 2148797"/>
              <a:gd name="connsiteY2502" fmla="*/ 505287 h 566036"/>
              <a:gd name="connsiteX2503" fmla="*/ 336189 w 2148797"/>
              <a:gd name="connsiteY2503" fmla="*/ 503192 h 566036"/>
              <a:gd name="connsiteX2504" fmla="*/ 335713 w 2148797"/>
              <a:gd name="connsiteY2504" fmla="*/ 503096 h 566036"/>
              <a:gd name="connsiteX2505" fmla="*/ 332570 w 2148797"/>
              <a:gd name="connsiteY2505" fmla="*/ 502716 h 566036"/>
              <a:gd name="connsiteX2506" fmla="*/ 332908 w 2148797"/>
              <a:gd name="connsiteY2506" fmla="*/ 507420 h 566036"/>
              <a:gd name="connsiteX2507" fmla="*/ 331554 w 2148797"/>
              <a:gd name="connsiteY2507" fmla="*/ 507270 h 566036"/>
              <a:gd name="connsiteX2508" fmla="*/ 327426 w 2148797"/>
              <a:gd name="connsiteY2508" fmla="*/ 505668 h 566036"/>
              <a:gd name="connsiteX2509" fmla="*/ 328283 w 2148797"/>
              <a:gd name="connsiteY2509" fmla="*/ 506906 h 566036"/>
              <a:gd name="connsiteX2510" fmla="*/ 331554 w 2148797"/>
              <a:gd name="connsiteY2510" fmla="*/ 507270 h 566036"/>
              <a:gd name="connsiteX2511" fmla="*/ 332936 w 2148797"/>
              <a:gd name="connsiteY2511" fmla="*/ 507806 h 566036"/>
              <a:gd name="connsiteX2512" fmla="*/ 333427 w 2148797"/>
              <a:gd name="connsiteY2512" fmla="*/ 514622 h 566036"/>
              <a:gd name="connsiteX2513" fmla="*/ 329331 w 2148797"/>
              <a:gd name="connsiteY2513" fmla="*/ 512145 h 566036"/>
              <a:gd name="connsiteX2514" fmla="*/ 321235 w 2148797"/>
              <a:gd name="connsiteY2514" fmla="*/ 513383 h 566036"/>
              <a:gd name="connsiteX2515" fmla="*/ 319901 w 2148797"/>
              <a:gd name="connsiteY2515" fmla="*/ 514812 h 566036"/>
              <a:gd name="connsiteX2516" fmla="*/ 326188 w 2148797"/>
              <a:gd name="connsiteY2516" fmla="*/ 517765 h 566036"/>
              <a:gd name="connsiteX2517" fmla="*/ 320663 w 2148797"/>
              <a:gd name="connsiteY2517" fmla="*/ 520527 h 566036"/>
              <a:gd name="connsiteX2518" fmla="*/ 314281 w 2148797"/>
              <a:gd name="connsiteY2518" fmla="*/ 513193 h 566036"/>
              <a:gd name="connsiteX2519" fmla="*/ 308662 w 2148797"/>
              <a:gd name="connsiteY2519" fmla="*/ 515384 h 566036"/>
              <a:gd name="connsiteX2520" fmla="*/ 303613 w 2148797"/>
              <a:gd name="connsiteY2520" fmla="*/ 508716 h 566036"/>
              <a:gd name="connsiteX2521" fmla="*/ 293517 w 2148797"/>
              <a:gd name="connsiteY2521" fmla="*/ 507002 h 566036"/>
              <a:gd name="connsiteX2522" fmla="*/ 291898 w 2148797"/>
              <a:gd name="connsiteY2522" fmla="*/ 500715 h 566036"/>
              <a:gd name="connsiteX2523" fmla="*/ 278087 w 2148797"/>
              <a:gd name="connsiteY2523" fmla="*/ 507097 h 566036"/>
              <a:gd name="connsiteX2524" fmla="*/ 274277 w 2148797"/>
              <a:gd name="connsiteY2524" fmla="*/ 507383 h 566036"/>
              <a:gd name="connsiteX2525" fmla="*/ 274277 w 2148797"/>
              <a:gd name="connsiteY2525" fmla="*/ 506811 h 566036"/>
              <a:gd name="connsiteX2526" fmla="*/ 270371 w 2148797"/>
              <a:gd name="connsiteY2526" fmla="*/ 504525 h 566036"/>
              <a:gd name="connsiteX2527" fmla="*/ 269705 w 2148797"/>
              <a:gd name="connsiteY2527" fmla="*/ 507859 h 566036"/>
              <a:gd name="connsiteX2528" fmla="*/ 270466 w 2148797"/>
              <a:gd name="connsiteY2528" fmla="*/ 509573 h 566036"/>
              <a:gd name="connsiteX2529" fmla="*/ 278087 w 2148797"/>
              <a:gd name="connsiteY2529" fmla="*/ 512336 h 566036"/>
              <a:gd name="connsiteX2530" fmla="*/ 285802 w 2148797"/>
              <a:gd name="connsiteY2530" fmla="*/ 515955 h 566036"/>
              <a:gd name="connsiteX2531" fmla="*/ 266656 w 2148797"/>
              <a:gd name="connsiteY2531" fmla="*/ 516146 h 566036"/>
              <a:gd name="connsiteX2532" fmla="*/ 259989 w 2148797"/>
              <a:gd name="connsiteY2532" fmla="*/ 510717 h 566036"/>
              <a:gd name="connsiteX2533" fmla="*/ 259608 w 2148797"/>
              <a:gd name="connsiteY2533" fmla="*/ 510335 h 566036"/>
              <a:gd name="connsiteX2534" fmla="*/ 257131 w 2148797"/>
              <a:gd name="connsiteY2534" fmla="*/ 513860 h 566036"/>
              <a:gd name="connsiteX2535" fmla="*/ 257989 w 2148797"/>
              <a:gd name="connsiteY2535" fmla="*/ 514717 h 566036"/>
              <a:gd name="connsiteX2536" fmla="*/ 258560 w 2148797"/>
              <a:gd name="connsiteY2536" fmla="*/ 515289 h 566036"/>
              <a:gd name="connsiteX2537" fmla="*/ 256084 w 2148797"/>
              <a:gd name="connsiteY2537" fmla="*/ 519956 h 566036"/>
              <a:gd name="connsiteX2538" fmla="*/ 246273 w 2148797"/>
              <a:gd name="connsiteY2538" fmla="*/ 526623 h 566036"/>
              <a:gd name="connsiteX2539" fmla="*/ 243606 w 2148797"/>
              <a:gd name="connsiteY2539" fmla="*/ 519289 h 566036"/>
              <a:gd name="connsiteX2540" fmla="*/ 238558 w 2148797"/>
              <a:gd name="connsiteY2540" fmla="*/ 521099 h 566036"/>
              <a:gd name="connsiteX2541" fmla="*/ 235224 w 2148797"/>
              <a:gd name="connsiteY2541" fmla="*/ 523099 h 566036"/>
              <a:gd name="connsiteX2542" fmla="*/ 230938 w 2148797"/>
              <a:gd name="connsiteY2542" fmla="*/ 515955 h 566036"/>
              <a:gd name="connsiteX2543" fmla="*/ 223413 w 2148797"/>
              <a:gd name="connsiteY2543" fmla="*/ 513574 h 566036"/>
              <a:gd name="connsiteX2544" fmla="*/ 226747 w 2148797"/>
              <a:gd name="connsiteY2544" fmla="*/ 517098 h 566036"/>
              <a:gd name="connsiteX2545" fmla="*/ 227985 w 2148797"/>
              <a:gd name="connsiteY2545" fmla="*/ 521861 h 566036"/>
              <a:gd name="connsiteX2546" fmla="*/ 226461 w 2148797"/>
              <a:gd name="connsiteY2546" fmla="*/ 523194 h 566036"/>
              <a:gd name="connsiteX2547" fmla="*/ 225318 w 2148797"/>
              <a:gd name="connsiteY2547" fmla="*/ 523099 h 566036"/>
              <a:gd name="connsiteX2548" fmla="*/ 223413 w 2148797"/>
              <a:gd name="connsiteY2548" fmla="*/ 519384 h 566036"/>
              <a:gd name="connsiteX2549" fmla="*/ 217222 w 2148797"/>
              <a:gd name="connsiteY2549" fmla="*/ 516527 h 566036"/>
              <a:gd name="connsiteX2550" fmla="*/ 213031 w 2148797"/>
              <a:gd name="connsiteY2550" fmla="*/ 517479 h 566036"/>
              <a:gd name="connsiteX2551" fmla="*/ 208554 w 2148797"/>
              <a:gd name="connsiteY2551" fmla="*/ 510050 h 566036"/>
              <a:gd name="connsiteX2552" fmla="*/ 207506 w 2148797"/>
              <a:gd name="connsiteY2552" fmla="*/ 510717 h 566036"/>
              <a:gd name="connsiteX2553" fmla="*/ 205411 w 2148797"/>
              <a:gd name="connsiteY2553" fmla="*/ 512050 h 566036"/>
              <a:gd name="connsiteX2554" fmla="*/ 205887 w 2148797"/>
              <a:gd name="connsiteY2554" fmla="*/ 512336 h 566036"/>
              <a:gd name="connsiteX2555" fmla="*/ 207982 w 2148797"/>
              <a:gd name="connsiteY2555" fmla="*/ 512717 h 566036"/>
              <a:gd name="connsiteX2556" fmla="*/ 208363 w 2148797"/>
              <a:gd name="connsiteY2556" fmla="*/ 512812 h 566036"/>
              <a:gd name="connsiteX2557" fmla="*/ 209602 w 2148797"/>
              <a:gd name="connsiteY2557" fmla="*/ 515384 h 566036"/>
              <a:gd name="connsiteX2558" fmla="*/ 202458 w 2148797"/>
              <a:gd name="connsiteY2558" fmla="*/ 523480 h 566036"/>
              <a:gd name="connsiteX2559" fmla="*/ 199029 w 2148797"/>
              <a:gd name="connsiteY2559" fmla="*/ 523004 h 566036"/>
              <a:gd name="connsiteX2560" fmla="*/ 189028 w 2148797"/>
              <a:gd name="connsiteY2560" fmla="*/ 517670 h 566036"/>
              <a:gd name="connsiteX2561" fmla="*/ 184725 w 2148797"/>
              <a:gd name="connsiteY2561" fmla="*/ 515123 h 566036"/>
              <a:gd name="connsiteX2562" fmla="*/ 184741 w 2148797"/>
              <a:gd name="connsiteY2562" fmla="*/ 515098 h 566036"/>
              <a:gd name="connsiteX2563" fmla="*/ 184361 w 2148797"/>
              <a:gd name="connsiteY2563" fmla="*/ 514908 h 566036"/>
              <a:gd name="connsiteX2564" fmla="*/ 184725 w 2148797"/>
              <a:gd name="connsiteY2564" fmla="*/ 515123 h 566036"/>
              <a:gd name="connsiteX2565" fmla="*/ 180098 w 2148797"/>
              <a:gd name="connsiteY2565" fmla="*/ 522314 h 566036"/>
              <a:gd name="connsiteX2566" fmla="*/ 175597 w 2148797"/>
              <a:gd name="connsiteY2566" fmla="*/ 526528 h 566036"/>
              <a:gd name="connsiteX2567" fmla="*/ 167406 w 2148797"/>
              <a:gd name="connsiteY2567" fmla="*/ 528909 h 566036"/>
              <a:gd name="connsiteX2568" fmla="*/ 162358 w 2148797"/>
              <a:gd name="connsiteY2568" fmla="*/ 528052 h 566036"/>
              <a:gd name="connsiteX2569" fmla="*/ 153976 w 2148797"/>
              <a:gd name="connsiteY2569" fmla="*/ 529100 h 566036"/>
              <a:gd name="connsiteX2570" fmla="*/ 153690 w 2148797"/>
              <a:gd name="connsiteY2570" fmla="*/ 531100 h 566036"/>
              <a:gd name="connsiteX2571" fmla="*/ 149594 w 2148797"/>
              <a:gd name="connsiteY2571" fmla="*/ 533767 h 566036"/>
              <a:gd name="connsiteX2572" fmla="*/ 145784 w 2148797"/>
              <a:gd name="connsiteY2572" fmla="*/ 530910 h 566036"/>
              <a:gd name="connsiteX2573" fmla="*/ 143022 w 2148797"/>
              <a:gd name="connsiteY2573" fmla="*/ 527481 h 566036"/>
              <a:gd name="connsiteX2574" fmla="*/ 140641 w 2148797"/>
              <a:gd name="connsiteY2574" fmla="*/ 530148 h 566036"/>
              <a:gd name="connsiteX2575" fmla="*/ 136831 w 2148797"/>
              <a:gd name="connsiteY2575" fmla="*/ 531576 h 566036"/>
              <a:gd name="connsiteX2576" fmla="*/ 127687 w 2148797"/>
              <a:gd name="connsiteY2576" fmla="*/ 532338 h 566036"/>
              <a:gd name="connsiteX2577" fmla="*/ 126258 w 2148797"/>
              <a:gd name="connsiteY2577" fmla="*/ 523766 h 566036"/>
              <a:gd name="connsiteX2578" fmla="*/ 115209 w 2148797"/>
              <a:gd name="connsiteY2578" fmla="*/ 519289 h 566036"/>
              <a:gd name="connsiteX2579" fmla="*/ 115590 w 2148797"/>
              <a:gd name="connsiteY2579" fmla="*/ 520432 h 566036"/>
              <a:gd name="connsiteX2580" fmla="*/ 115876 w 2148797"/>
              <a:gd name="connsiteY2580" fmla="*/ 523004 h 566036"/>
              <a:gd name="connsiteX2581" fmla="*/ 112447 w 2148797"/>
              <a:gd name="connsiteY2581" fmla="*/ 526147 h 566036"/>
              <a:gd name="connsiteX2582" fmla="*/ 112637 w 2148797"/>
              <a:gd name="connsiteY2582" fmla="*/ 528623 h 566036"/>
              <a:gd name="connsiteX2583" fmla="*/ 102064 w 2148797"/>
              <a:gd name="connsiteY2583" fmla="*/ 527862 h 566036"/>
              <a:gd name="connsiteX2584" fmla="*/ 102064 w 2148797"/>
              <a:gd name="connsiteY2584" fmla="*/ 531862 h 566036"/>
              <a:gd name="connsiteX2585" fmla="*/ 102064 w 2148797"/>
              <a:gd name="connsiteY2585" fmla="*/ 533100 h 566036"/>
              <a:gd name="connsiteX2586" fmla="*/ 100540 w 2148797"/>
              <a:gd name="connsiteY2586" fmla="*/ 535386 h 566036"/>
              <a:gd name="connsiteX2587" fmla="*/ 96064 w 2148797"/>
              <a:gd name="connsiteY2587" fmla="*/ 537577 h 566036"/>
              <a:gd name="connsiteX2588" fmla="*/ 89587 w 2148797"/>
              <a:gd name="connsiteY2588" fmla="*/ 531481 h 566036"/>
              <a:gd name="connsiteX2589" fmla="*/ 84157 w 2148797"/>
              <a:gd name="connsiteY2589" fmla="*/ 531195 h 566036"/>
              <a:gd name="connsiteX2590" fmla="*/ 78252 w 2148797"/>
              <a:gd name="connsiteY2590" fmla="*/ 526909 h 566036"/>
              <a:gd name="connsiteX2591" fmla="*/ 77109 w 2148797"/>
              <a:gd name="connsiteY2591" fmla="*/ 527671 h 566036"/>
              <a:gd name="connsiteX2592" fmla="*/ 73013 w 2148797"/>
              <a:gd name="connsiteY2592" fmla="*/ 530338 h 566036"/>
              <a:gd name="connsiteX2593" fmla="*/ 68251 w 2148797"/>
              <a:gd name="connsiteY2593" fmla="*/ 529481 h 566036"/>
              <a:gd name="connsiteX2594" fmla="*/ 67203 w 2148797"/>
              <a:gd name="connsiteY2594" fmla="*/ 531481 h 566036"/>
              <a:gd name="connsiteX2595" fmla="*/ 66822 w 2148797"/>
              <a:gd name="connsiteY2595" fmla="*/ 532338 h 566036"/>
              <a:gd name="connsiteX2596" fmla="*/ 62155 w 2148797"/>
              <a:gd name="connsiteY2596" fmla="*/ 532243 h 566036"/>
              <a:gd name="connsiteX2597" fmla="*/ 62917 w 2148797"/>
              <a:gd name="connsiteY2597" fmla="*/ 525957 h 566036"/>
              <a:gd name="connsiteX2598" fmla="*/ 63964 w 2148797"/>
              <a:gd name="connsiteY2598" fmla="*/ 521099 h 566036"/>
              <a:gd name="connsiteX2599" fmla="*/ 68060 w 2148797"/>
              <a:gd name="connsiteY2599" fmla="*/ 519765 h 566036"/>
              <a:gd name="connsiteX2600" fmla="*/ 63679 w 2148797"/>
              <a:gd name="connsiteY2600" fmla="*/ 518908 h 566036"/>
              <a:gd name="connsiteX2601" fmla="*/ 57106 w 2148797"/>
              <a:gd name="connsiteY2601" fmla="*/ 523385 h 566036"/>
              <a:gd name="connsiteX2602" fmla="*/ 56440 w 2148797"/>
              <a:gd name="connsiteY2602" fmla="*/ 533196 h 566036"/>
              <a:gd name="connsiteX2603" fmla="*/ 50820 w 2148797"/>
              <a:gd name="connsiteY2603" fmla="*/ 533386 h 566036"/>
              <a:gd name="connsiteX2604" fmla="*/ 48820 w 2148797"/>
              <a:gd name="connsiteY2604" fmla="*/ 530243 h 566036"/>
              <a:gd name="connsiteX2605" fmla="*/ 44819 w 2148797"/>
              <a:gd name="connsiteY2605" fmla="*/ 531576 h 566036"/>
              <a:gd name="connsiteX2606" fmla="*/ 40057 w 2148797"/>
              <a:gd name="connsiteY2606" fmla="*/ 528719 h 566036"/>
              <a:gd name="connsiteX2607" fmla="*/ 43390 w 2148797"/>
              <a:gd name="connsiteY2607" fmla="*/ 537767 h 566036"/>
              <a:gd name="connsiteX2608" fmla="*/ 42724 w 2148797"/>
              <a:gd name="connsiteY2608" fmla="*/ 540625 h 566036"/>
              <a:gd name="connsiteX2609" fmla="*/ 41771 w 2148797"/>
              <a:gd name="connsiteY2609" fmla="*/ 544721 h 566036"/>
              <a:gd name="connsiteX2610" fmla="*/ 41295 w 2148797"/>
              <a:gd name="connsiteY2610" fmla="*/ 546340 h 566036"/>
              <a:gd name="connsiteX2611" fmla="*/ 29389 w 2148797"/>
              <a:gd name="connsiteY2611" fmla="*/ 541292 h 566036"/>
              <a:gd name="connsiteX2612" fmla="*/ 35389 w 2148797"/>
              <a:gd name="connsiteY2612" fmla="*/ 539387 h 566036"/>
              <a:gd name="connsiteX2613" fmla="*/ 32532 w 2148797"/>
              <a:gd name="connsiteY2613" fmla="*/ 538053 h 566036"/>
              <a:gd name="connsiteX2614" fmla="*/ 20245 w 2148797"/>
              <a:gd name="connsiteY2614" fmla="*/ 543006 h 566036"/>
              <a:gd name="connsiteX2615" fmla="*/ 21673 w 2148797"/>
              <a:gd name="connsiteY2615" fmla="*/ 533862 h 566036"/>
              <a:gd name="connsiteX2616" fmla="*/ 18911 w 2148797"/>
              <a:gd name="connsiteY2616" fmla="*/ 537482 h 566036"/>
              <a:gd name="connsiteX2617" fmla="*/ 14339 w 2148797"/>
              <a:gd name="connsiteY2617" fmla="*/ 544435 h 566036"/>
              <a:gd name="connsiteX2618" fmla="*/ 13196 w 2148797"/>
              <a:gd name="connsiteY2618" fmla="*/ 543959 h 566036"/>
              <a:gd name="connsiteX2619" fmla="*/ 10529 w 2148797"/>
              <a:gd name="connsiteY2619" fmla="*/ 541768 h 566036"/>
              <a:gd name="connsiteX2620" fmla="*/ 9958 w 2148797"/>
              <a:gd name="connsiteY2620" fmla="*/ 541006 h 566036"/>
              <a:gd name="connsiteX2621" fmla="*/ 11387 w 2148797"/>
              <a:gd name="connsiteY2621" fmla="*/ 534529 h 566036"/>
              <a:gd name="connsiteX2622" fmla="*/ 18626 w 2148797"/>
              <a:gd name="connsiteY2622" fmla="*/ 527766 h 566036"/>
              <a:gd name="connsiteX2623" fmla="*/ 16816 w 2148797"/>
              <a:gd name="connsiteY2623" fmla="*/ 524528 h 566036"/>
              <a:gd name="connsiteX2624" fmla="*/ 14054 w 2148797"/>
              <a:gd name="connsiteY2624" fmla="*/ 519098 h 566036"/>
              <a:gd name="connsiteX2625" fmla="*/ 4147 w 2148797"/>
              <a:gd name="connsiteY2625" fmla="*/ 514431 h 566036"/>
              <a:gd name="connsiteX2626" fmla="*/ 4147 w 2148797"/>
              <a:gd name="connsiteY2626" fmla="*/ 502430 h 566036"/>
              <a:gd name="connsiteX2627" fmla="*/ 2909 w 2148797"/>
              <a:gd name="connsiteY2627" fmla="*/ 494333 h 566036"/>
              <a:gd name="connsiteX2628" fmla="*/ 3766 w 2148797"/>
              <a:gd name="connsiteY2628" fmla="*/ 493762 h 566036"/>
              <a:gd name="connsiteX2629" fmla="*/ 5957 w 2148797"/>
              <a:gd name="connsiteY2629" fmla="*/ 493381 h 566036"/>
              <a:gd name="connsiteX2630" fmla="*/ 5862 w 2148797"/>
              <a:gd name="connsiteY2630" fmla="*/ 489857 h 566036"/>
              <a:gd name="connsiteX2631" fmla="*/ 1195 w 2148797"/>
              <a:gd name="connsiteY2631" fmla="*/ 485856 h 566036"/>
              <a:gd name="connsiteX2632" fmla="*/ 6910 w 2148797"/>
              <a:gd name="connsiteY2632" fmla="*/ 484142 h 566036"/>
              <a:gd name="connsiteX2633" fmla="*/ 9958 w 2148797"/>
              <a:gd name="connsiteY2633" fmla="*/ 488904 h 566036"/>
              <a:gd name="connsiteX2634" fmla="*/ 19387 w 2148797"/>
              <a:gd name="connsiteY2634" fmla="*/ 489190 h 566036"/>
              <a:gd name="connsiteX2635" fmla="*/ 32532 w 2148797"/>
              <a:gd name="connsiteY2635" fmla="*/ 483666 h 566036"/>
              <a:gd name="connsiteX2636" fmla="*/ 43581 w 2148797"/>
              <a:gd name="connsiteY2636" fmla="*/ 478808 h 566036"/>
              <a:gd name="connsiteX2637" fmla="*/ 46438 w 2148797"/>
              <a:gd name="connsiteY2637" fmla="*/ 479475 h 566036"/>
              <a:gd name="connsiteX2638" fmla="*/ 49487 w 2148797"/>
              <a:gd name="connsiteY2638" fmla="*/ 480141 h 566036"/>
              <a:gd name="connsiteX2639" fmla="*/ 58154 w 2148797"/>
              <a:gd name="connsiteY2639" fmla="*/ 478522 h 566036"/>
              <a:gd name="connsiteX2640" fmla="*/ 65488 w 2148797"/>
              <a:gd name="connsiteY2640" fmla="*/ 479760 h 566036"/>
              <a:gd name="connsiteX2641" fmla="*/ 64631 w 2148797"/>
              <a:gd name="connsiteY2641" fmla="*/ 486809 h 566036"/>
              <a:gd name="connsiteX2642" fmla="*/ 72537 w 2148797"/>
              <a:gd name="connsiteY2642" fmla="*/ 481951 h 566036"/>
              <a:gd name="connsiteX2643" fmla="*/ 71965 w 2148797"/>
              <a:gd name="connsiteY2643" fmla="*/ 480522 h 566036"/>
              <a:gd name="connsiteX2644" fmla="*/ 71585 w 2148797"/>
              <a:gd name="connsiteY2644" fmla="*/ 479665 h 566036"/>
              <a:gd name="connsiteX2645" fmla="*/ 75395 w 2148797"/>
              <a:gd name="connsiteY2645" fmla="*/ 470712 h 566036"/>
              <a:gd name="connsiteX2646" fmla="*/ 81110 w 2148797"/>
              <a:gd name="connsiteY2646" fmla="*/ 474807 h 566036"/>
              <a:gd name="connsiteX2647" fmla="*/ 86824 w 2148797"/>
              <a:gd name="connsiteY2647" fmla="*/ 473855 h 566036"/>
              <a:gd name="connsiteX2648" fmla="*/ 88253 w 2148797"/>
              <a:gd name="connsiteY2648" fmla="*/ 473664 h 566036"/>
              <a:gd name="connsiteX2649" fmla="*/ 98159 w 2148797"/>
              <a:gd name="connsiteY2649" fmla="*/ 476141 h 566036"/>
              <a:gd name="connsiteX2650" fmla="*/ 102160 w 2148797"/>
              <a:gd name="connsiteY2650" fmla="*/ 474902 h 566036"/>
              <a:gd name="connsiteX2651" fmla="*/ 106065 w 2148797"/>
              <a:gd name="connsiteY2651" fmla="*/ 473664 h 566036"/>
              <a:gd name="connsiteX2652" fmla="*/ 112161 w 2148797"/>
              <a:gd name="connsiteY2652" fmla="*/ 471473 h 566036"/>
              <a:gd name="connsiteX2653" fmla="*/ 112637 w 2148797"/>
              <a:gd name="connsiteY2653" fmla="*/ 472617 h 566036"/>
              <a:gd name="connsiteX2654" fmla="*/ 115590 w 2148797"/>
              <a:gd name="connsiteY2654" fmla="*/ 474807 h 566036"/>
              <a:gd name="connsiteX2655" fmla="*/ 116733 w 2148797"/>
              <a:gd name="connsiteY2655" fmla="*/ 471092 h 566036"/>
              <a:gd name="connsiteX2656" fmla="*/ 116257 w 2148797"/>
              <a:gd name="connsiteY2656" fmla="*/ 470616 h 566036"/>
              <a:gd name="connsiteX2657" fmla="*/ 119114 w 2148797"/>
              <a:gd name="connsiteY2657" fmla="*/ 467949 h 566036"/>
              <a:gd name="connsiteX2658" fmla="*/ 128925 w 2148797"/>
              <a:gd name="connsiteY2658" fmla="*/ 470045 h 566036"/>
              <a:gd name="connsiteX2659" fmla="*/ 135307 w 2148797"/>
              <a:gd name="connsiteY2659" fmla="*/ 466330 h 566036"/>
              <a:gd name="connsiteX2660" fmla="*/ 138355 w 2148797"/>
              <a:gd name="connsiteY2660" fmla="*/ 466806 h 566036"/>
              <a:gd name="connsiteX2661" fmla="*/ 141688 w 2148797"/>
              <a:gd name="connsiteY2661" fmla="*/ 467283 h 566036"/>
              <a:gd name="connsiteX2662" fmla="*/ 151785 w 2148797"/>
              <a:gd name="connsiteY2662" fmla="*/ 465949 h 566036"/>
              <a:gd name="connsiteX2663" fmla="*/ 153690 w 2148797"/>
              <a:gd name="connsiteY2663" fmla="*/ 465568 h 566036"/>
              <a:gd name="connsiteX2664" fmla="*/ 155690 w 2148797"/>
              <a:gd name="connsiteY2664" fmla="*/ 464616 h 566036"/>
              <a:gd name="connsiteX2665" fmla="*/ 164644 w 2148797"/>
              <a:gd name="connsiteY2665" fmla="*/ 470331 h 566036"/>
              <a:gd name="connsiteX2666" fmla="*/ 179312 w 2148797"/>
              <a:gd name="connsiteY2666" fmla="*/ 463092 h 566036"/>
              <a:gd name="connsiteX2667" fmla="*/ 187599 w 2148797"/>
              <a:gd name="connsiteY2667" fmla="*/ 461758 h 566036"/>
              <a:gd name="connsiteX2668" fmla="*/ 203411 w 2148797"/>
              <a:gd name="connsiteY2668" fmla="*/ 457853 h 566036"/>
              <a:gd name="connsiteX2669" fmla="*/ 211507 w 2148797"/>
              <a:gd name="connsiteY2669" fmla="*/ 461948 h 566036"/>
              <a:gd name="connsiteX2670" fmla="*/ 222079 w 2148797"/>
              <a:gd name="connsiteY2670" fmla="*/ 460710 h 566036"/>
              <a:gd name="connsiteX2671" fmla="*/ 223508 w 2148797"/>
              <a:gd name="connsiteY2671" fmla="*/ 459853 h 566036"/>
              <a:gd name="connsiteX2672" fmla="*/ 230557 w 2148797"/>
              <a:gd name="connsiteY2672" fmla="*/ 458996 h 566036"/>
              <a:gd name="connsiteX2673" fmla="*/ 233605 w 2148797"/>
              <a:gd name="connsiteY2673" fmla="*/ 458043 h 566036"/>
              <a:gd name="connsiteX2674" fmla="*/ 233414 w 2148797"/>
              <a:gd name="connsiteY2674" fmla="*/ 463568 h 566036"/>
              <a:gd name="connsiteX2675" fmla="*/ 225699 w 2148797"/>
              <a:gd name="connsiteY2675" fmla="*/ 469283 h 566036"/>
              <a:gd name="connsiteX2676" fmla="*/ 221508 w 2148797"/>
              <a:gd name="connsiteY2676" fmla="*/ 476331 h 566036"/>
              <a:gd name="connsiteX2677" fmla="*/ 225508 w 2148797"/>
              <a:gd name="connsiteY2677" fmla="*/ 478141 h 566036"/>
              <a:gd name="connsiteX2678" fmla="*/ 226747 w 2148797"/>
              <a:gd name="connsiteY2678" fmla="*/ 477379 h 566036"/>
              <a:gd name="connsiteX2679" fmla="*/ 229509 w 2148797"/>
              <a:gd name="connsiteY2679" fmla="*/ 469187 h 566036"/>
              <a:gd name="connsiteX2680" fmla="*/ 236272 w 2148797"/>
              <a:gd name="connsiteY2680" fmla="*/ 463377 h 566036"/>
              <a:gd name="connsiteX2681" fmla="*/ 236272 w 2148797"/>
              <a:gd name="connsiteY2681" fmla="*/ 462996 h 566036"/>
              <a:gd name="connsiteX2682" fmla="*/ 239987 w 2148797"/>
              <a:gd name="connsiteY2682" fmla="*/ 458234 h 566036"/>
              <a:gd name="connsiteX2683" fmla="*/ 242272 w 2148797"/>
              <a:gd name="connsiteY2683" fmla="*/ 456519 h 566036"/>
              <a:gd name="connsiteX2684" fmla="*/ 243130 w 2148797"/>
              <a:gd name="connsiteY2684" fmla="*/ 455852 h 566036"/>
              <a:gd name="connsiteX2685" fmla="*/ 246178 w 2148797"/>
              <a:gd name="connsiteY2685" fmla="*/ 457281 h 566036"/>
              <a:gd name="connsiteX2686" fmla="*/ 250273 w 2148797"/>
              <a:gd name="connsiteY2686" fmla="*/ 459186 h 566036"/>
              <a:gd name="connsiteX2687" fmla="*/ 263608 w 2148797"/>
              <a:gd name="connsiteY2687" fmla="*/ 456424 h 566036"/>
              <a:gd name="connsiteX2688" fmla="*/ 264752 w 2148797"/>
              <a:gd name="connsiteY2688" fmla="*/ 454424 h 566036"/>
              <a:gd name="connsiteX2689" fmla="*/ 275515 w 2148797"/>
              <a:gd name="connsiteY2689" fmla="*/ 456900 h 566036"/>
              <a:gd name="connsiteX2690" fmla="*/ 273705 w 2148797"/>
              <a:gd name="connsiteY2690" fmla="*/ 465854 h 566036"/>
              <a:gd name="connsiteX2691" fmla="*/ 274753 w 2148797"/>
              <a:gd name="connsiteY2691" fmla="*/ 466235 h 566036"/>
              <a:gd name="connsiteX2692" fmla="*/ 282373 w 2148797"/>
              <a:gd name="connsiteY2692" fmla="*/ 458710 h 566036"/>
              <a:gd name="connsiteX2693" fmla="*/ 281420 w 2148797"/>
              <a:gd name="connsiteY2693" fmla="*/ 454424 h 566036"/>
              <a:gd name="connsiteX2694" fmla="*/ 292850 w 2148797"/>
              <a:gd name="connsiteY2694" fmla="*/ 453948 h 566036"/>
              <a:gd name="connsiteX2695" fmla="*/ 304947 w 2148797"/>
              <a:gd name="connsiteY2695" fmla="*/ 448994 h 566036"/>
              <a:gd name="connsiteX2696" fmla="*/ 315996 w 2148797"/>
              <a:gd name="connsiteY2696" fmla="*/ 449661 h 566036"/>
              <a:gd name="connsiteX2697" fmla="*/ 318568 w 2148797"/>
              <a:gd name="connsiteY2697" fmla="*/ 452995 h 566036"/>
              <a:gd name="connsiteX2698" fmla="*/ 332951 w 2148797"/>
              <a:gd name="connsiteY2698" fmla="*/ 454043 h 566036"/>
              <a:gd name="connsiteX2699" fmla="*/ 338380 w 2148797"/>
              <a:gd name="connsiteY2699" fmla="*/ 455852 h 566036"/>
              <a:gd name="connsiteX2700" fmla="*/ 339237 w 2148797"/>
              <a:gd name="connsiteY2700" fmla="*/ 456138 h 566036"/>
              <a:gd name="connsiteX2701" fmla="*/ 340856 w 2148797"/>
              <a:gd name="connsiteY2701" fmla="*/ 452709 h 566036"/>
              <a:gd name="connsiteX2702" fmla="*/ 339999 w 2148797"/>
              <a:gd name="connsiteY2702" fmla="*/ 451852 h 566036"/>
              <a:gd name="connsiteX2703" fmla="*/ 338951 w 2148797"/>
              <a:gd name="connsiteY2703" fmla="*/ 450804 h 566036"/>
              <a:gd name="connsiteX2704" fmla="*/ 340380 w 2148797"/>
              <a:gd name="connsiteY2704" fmla="*/ 448137 h 566036"/>
              <a:gd name="connsiteX2705" fmla="*/ 349238 w 2148797"/>
              <a:gd name="connsiteY2705" fmla="*/ 450328 h 566036"/>
              <a:gd name="connsiteX2706" fmla="*/ 352286 w 2148797"/>
              <a:gd name="connsiteY2706" fmla="*/ 446804 h 566036"/>
              <a:gd name="connsiteX2707" fmla="*/ 358858 w 2148797"/>
              <a:gd name="connsiteY2707" fmla="*/ 444232 h 566036"/>
              <a:gd name="connsiteX2708" fmla="*/ 352572 w 2148797"/>
              <a:gd name="connsiteY2708" fmla="*/ 436041 h 566036"/>
              <a:gd name="connsiteX2709" fmla="*/ 349333 w 2148797"/>
              <a:gd name="connsiteY2709" fmla="*/ 443279 h 566036"/>
              <a:gd name="connsiteX2710" fmla="*/ 346762 w 2148797"/>
              <a:gd name="connsiteY2710" fmla="*/ 436707 h 566036"/>
              <a:gd name="connsiteX2711" fmla="*/ 341618 w 2148797"/>
              <a:gd name="connsiteY2711" fmla="*/ 432040 h 566036"/>
              <a:gd name="connsiteX2712" fmla="*/ 341428 w 2148797"/>
              <a:gd name="connsiteY2712" fmla="*/ 439374 h 566036"/>
              <a:gd name="connsiteX2713" fmla="*/ 342380 w 2148797"/>
              <a:gd name="connsiteY2713" fmla="*/ 440708 h 566036"/>
              <a:gd name="connsiteX2714" fmla="*/ 343238 w 2148797"/>
              <a:gd name="connsiteY2714" fmla="*/ 441946 h 566036"/>
              <a:gd name="connsiteX2715" fmla="*/ 339618 w 2148797"/>
              <a:gd name="connsiteY2715" fmla="*/ 443946 h 566036"/>
              <a:gd name="connsiteX2716" fmla="*/ 329617 w 2148797"/>
              <a:gd name="connsiteY2716" fmla="*/ 446137 h 566036"/>
              <a:gd name="connsiteX2717" fmla="*/ 329903 w 2148797"/>
              <a:gd name="connsiteY2717" fmla="*/ 447280 h 566036"/>
              <a:gd name="connsiteX2718" fmla="*/ 330093 w 2148797"/>
              <a:gd name="connsiteY2718" fmla="*/ 448042 h 566036"/>
              <a:gd name="connsiteX2719" fmla="*/ 328474 w 2148797"/>
              <a:gd name="connsiteY2719" fmla="*/ 449947 h 566036"/>
              <a:gd name="connsiteX2720" fmla="*/ 327902 w 2148797"/>
              <a:gd name="connsiteY2720" fmla="*/ 449661 h 566036"/>
              <a:gd name="connsiteX2721" fmla="*/ 311710 w 2148797"/>
              <a:gd name="connsiteY2721" fmla="*/ 445470 h 566036"/>
              <a:gd name="connsiteX2722" fmla="*/ 309233 w 2148797"/>
              <a:gd name="connsiteY2722" fmla="*/ 445185 h 566036"/>
              <a:gd name="connsiteX2723" fmla="*/ 300946 w 2148797"/>
              <a:gd name="connsiteY2723" fmla="*/ 443279 h 566036"/>
              <a:gd name="connsiteX2724" fmla="*/ 292183 w 2148797"/>
              <a:gd name="connsiteY2724" fmla="*/ 444327 h 566036"/>
              <a:gd name="connsiteX2725" fmla="*/ 284849 w 2148797"/>
              <a:gd name="connsiteY2725" fmla="*/ 445375 h 566036"/>
              <a:gd name="connsiteX2726" fmla="*/ 282087 w 2148797"/>
              <a:gd name="connsiteY2726" fmla="*/ 445470 h 566036"/>
              <a:gd name="connsiteX2727" fmla="*/ 271324 w 2148797"/>
              <a:gd name="connsiteY2727" fmla="*/ 444804 h 566036"/>
              <a:gd name="connsiteX2728" fmla="*/ 270752 w 2148797"/>
              <a:gd name="connsiteY2728" fmla="*/ 445946 h 566036"/>
              <a:gd name="connsiteX2729" fmla="*/ 263989 w 2148797"/>
              <a:gd name="connsiteY2729" fmla="*/ 446804 h 566036"/>
              <a:gd name="connsiteX2730" fmla="*/ 259418 w 2148797"/>
              <a:gd name="connsiteY2730" fmla="*/ 447566 h 566036"/>
              <a:gd name="connsiteX2731" fmla="*/ 253417 w 2148797"/>
              <a:gd name="connsiteY2731" fmla="*/ 447280 h 566036"/>
              <a:gd name="connsiteX2732" fmla="*/ 247035 w 2148797"/>
              <a:gd name="connsiteY2732" fmla="*/ 449471 h 566036"/>
              <a:gd name="connsiteX2733" fmla="*/ 243415 w 2148797"/>
              <a:gd name="connsiteY2733" fmla="*/ 441565 h 566036"/>
              <a:gd name="connsiteX2734" fmla="*/ 248940 w 2148797"/>
              <a:gd name="connsiteY2734" fmla="*/ 438803 h 566036"/>
              <a:gd name="connsiteX2735" fmla="*/ 245416 w 2148797"/>
              <a:gd name="connsiteY2735" fmla="*/ 436231 h 566036"/>
              <a:gd name="connsiteX2736" fmla="*/ 243511 w 2148797"/>
              <a:gd name="connsiteY2736" fmla="*/ 436898 h 566036"/>
              <a:gd name="connsiteX2737" fmla="*/ 241320 w 2148797"/>
              <a:gd name="connsiteY2737" fmla="*/ 437565 h 566036"/>
              <a:gd name="connsiteX2738" fmla="*/ 236748 w 2148797"/>
              <a:gd name="connsiteY2738" fmla="*/ 439755 h 566036"/>
              <a:gd name="connsiteX2739" fmla="*/ 234176 w 2148797"/>
              <a:gd name="connsiteY2739" fmla="*/ 444708 h 566036"/>
              <a:gd name="connsiteX2740" fmla="*/ 232843 w 2148797"/>
              <a:gd name="connsiteY2740" fmla="*/ 445566 h 566036"/>
              <a:gd name="connsiteX2741" fmla="*/ 229890 w 2148797"/>
              <a:gd name="connsiteY2741" fmla="*/ 447471 h 566036"/>
              <a:gd name="connsiteX2742" fmla="*/ 223508 w 2148797"/>
              <a:gd name="connsiteY2742" fmla="*/ 445661 h 566036"/>
              <a:gd name="connsiteX2743" fmla="*/ 217984 w 2148797"/>
              <a:gd name="connsiteY2743" fmla="*/ 452614 h 566036"/>
              <a:gd name="connsiteX2744" fmla="*/ 216841 w 2148797"/>
              <a:gd name="connsiteY2744" fmla="*/ 451376 h 566036"/>
              <a:gd name="connsiteX2745" fmla="*/ 213602 w 2148797"/>
              <a:gd name="connsiteY2745" fmla="*/ 447947 h 566036"/>
              <a:gd name="connsiteX2746" fmla="*/ 206363 w 2148797"/>
              <a:gd name="connsiteY2746" fmla="*/ 447375 h 566036"/>
              <a:gd name="connsiteX2747" fmla="*/ 202934 w 2148797"/>
              <a:gd name="connsiteY2747" fmla="*/ 442803 h 566036"/>
              <a:gd name="connsiteX2748" fmla="*/ 201887 w 2148797"/>
              <a:gd name="connsiteY2748" fmla="*/ 443470 h 566036"/>
              <a:gd name="connsiteX2749" fmla="*/ 199505 w 2148797"/>
              <a:gd name="connsiteY2749" fmla="*/ 444994 h 566036"/>
              <a:gd name="connsiteX2750" fmla="*/ 195219 w 2148797"/>
              <a:gd name="connsiteY2750" fmla="*/ 447185 h 566036"/>
              <a:gd name="connsiteX2751" fmla="*/ 190456 w 2148797"/>
              <a:gd name="connsiteY2751" fmla="*/ 441660 h 566036"/>
              <a:gd name="connsiteX2752" fmla="*/ 184361 w 2148797"/>
              <a:gd name="connsiteY2752" fmla="*/ 443279 h 566036"/>
              <a:gd name="connsiteX2753" fmla="*/ 185885 w 2148797"/>
              <a:gd name="connsiteY2753" fmla="*/ 448042 h 566036"/>
              <a:gd name="connsiteX2754" fmla="*/ 185027 w 2148797"/>
              <a:gd name="connsiteY2754" fmla="*/ 447471 h 566036"/>
              <a:gd name="connsiteX2755" fmla="*/ 179503 w 2148797"/>
              <a:gd name="connsiteY2755" fmla="*/ 443565 h 566036"/>
              <a:gd name="connsiteX2756" fmla="*/ 168644 w 2148797"/>
              <a:gd name="connsiteY2756" fmla="*/ 448423 h 566036"/>
              <a:gd name="connsiteX2757" fmla="*/ 162834 w 2148797"/>
              <a:gd name="connsiteY2757" fmla="*/ 443660 h 566036"/>
              <a:gd name="connsiteX2758" fmla="*/ 167882 w 2148797"/>
              <a:gd name="connsiteY2758" fmla="*/ 440898 h 566036"/>
              <a:gd name="connsiteX2759" fmla="*/ 161881 w 2148797"/>
              <a:gd name="connsiteY2759" fmla="*/ 436517 h 566036"/>
              <a:gd name="connsiteX2760" fmla="*/ 157595 w 2148797"/>
              <a:gd name="connsiteY2760" fmla="*/ 440994 h 566036"/>
              <a:gd name="connsiteX2761" fmla="*/ 148928 w 2148797"/>
              <a:gd name="connsiteY2761" fmla="*/ 443375 h 566036"/>
              <a:gd name="connsiteX2762" fmla="*/ 147118 w 2148797"/>
              <a:gd name="connsiteY2762" fmla="*/ 448042 h 566036"/>
              <a:gd name="connsiteX2763" fmla="*/ 142070 w 2148797"/>
              <a:gd name="connsiteY2763" fmla="*/ 445851 h 566036"/>
              <a:gd name="connsiteX2764" fmla="*/ 135593 w 2148797"/>
              <a:gd name="connsiteY2764" fmla="*/ 441851 h 566036"/>
              <a:gd name="connsiteX2765" fmla="*/ 132449 w 2148797"/>
              <a:gd name="connsiteY2765" fmla="*/ 446804 h 566036"/>
              <a:gd name="connsiteX2766" fmla="*/ 124353 w 2148797"/>
              <a:gd name="connsiteY2766" fmla="*/ 446518 h 566036"/>
              <a:gd name="connsiteX2767" fmla="*/ 117019 w 2148797"/>
              <a:gd name="connsiteY2767" fmla="*/ 444613 h 566036"/>
              <a:gd name="connsiteX2768" fmla="*/ 117686 w 2148797"/>
              <a:gd name="connsiteY2768" fmla="*/ 433850 h 566036"/>
              <a:gd name="connsiteX2769" fmla="*/ 115876 w 2148797"/>
              <a:gd name="connsiteY2769" fmla="*/ 432516 h 566036"/>
              <a:gd name="connsiteX2770" fmla="*/ 112066 w 2148797"/>
              <a:gd name="connsiteY2770" fmla="*/ 429754 h 566036"/>
              <a:gd name="connsiteX2771" fmla="*/ 107494 w 2148797"/>
              <a:gd name="connsiteY2771" fmla="*/ 434040 h 566036"/>
              <a:gd name="connsiteX2772" fmla="*/ 106732 w 2148797"/>
              <a:gd name="connsiteY2772" fmla="*/ 430040 h 566036"/>
              <a:gd name="connsiteX2773" fmla="*/ 107875 w 2148797"/>
              <a:gd name="connsiteY2773" fmla="*/ 429183 h 566036"/>
              <a:gd name="connsiteX2774" fmla="*/ 106637 w 2148797"/>
              <a:gd name="connsiteY2774" fmla="*/ 424420 h 566036"/>
              <a:gd name="connsiteX2775" fmla="*/ 104827 w 2148797"/>
              <a:gd name="connsiteY2775" fmla="*/ 422325 h 566036"/>
              <a:gd name="connsiteX2776" fmla="*/ 106827 w 2148797"/>
              <a:gd name="connsiteY2776" fmla="*/ 420419 h 566036"/>
              <a:gd name="connsiteX2777" fmla="*/ 109018 w 2148797"/>
              <a:gd name="connsiteY2777" fmla="*/ 419753 h 566036"/>
              <a:gd name="connsiteX2778" fmla="*/ 114542 w 2148797"/>
              <a:gd name="connsiteY2778" fmla="*/ 420134 h 566036"/>
              <a:gd name="connsiteX2779" fmla="*/ 119495 w 2148797"/>
              <a:gd name="connsiteY2779" fmla="*/ 425182 h 566036"/>
              <a:gd name="connsiteX2780" fmla="*/ 119590 w 2148797"/>
              <a:gd name="connsiteY2780" fmla="*/ 423753 h 566036"/>
              <a:gd name="connsiteX2781" fmla="*/ 126163 w 2148797"/>
              <a:gd name="connsiteY2781" fmla="*/ 418800 h 566036"/>
              <a:gd name="connsiteX2782" fmla="*/ 129211 w 2148797"/>
              <a:gd name="connsiteY2782" fmla="*/ 416324 h 566036"/>
              <a:gd name="connsiteX2783" fmla="*/ 133402 w 2148797"/>
              <a:gd name="connsiteY2783" fmla="*/ 412800 h 566036"/>
              <a:gd name="connsiteX2784" fmla="*/ 144641 w 2148797"/>
              <a:gd name="connsiteY2784" fmla="*/ 403656 h 566036"/>
              <a:gd name="connsiteX2785" fmla="*/ 144546 w 2148797"/>
              <a:gd name="connsiteY2785" fmla="*/ 403751 h 566036"/>
              <a:gd name="connsiteX2786" fmla="*/ 141212 w 2148797"/>
              <a:gd name="connsiteY2786" fmla="*/ 405656 h 566036"/>
              <a:gd name="connsiteX2787" fmla="*/ 126448 w 2148797"/>
              <a:gd name="connsiteY2787" fmla="*/ 409180 h 566036"/>
              <a:gd name="connsiteX2788" fmla="*/ 123401 w 2148797"/>
              <a:gd name="connsiteY2788" fmla="*/ 407085 h 566036"/>
              <a:gd name="connsiteX2789" fmla="*/ 119971 w 2148797"/>
              <a:gd name="connsiteY2789" fmla="*/ 404703 h 566036"/>
              <a:gd name="connsiteX2790" fmla="*/ 118829 w 2148797"/>
              <a:gd name="connsiteY2790" fmla="*/ 408894 h 566036"/>
              <a:gd name="connsiteX2791" fmla="*/ 109780 w 2148797"/>
              <a:gd name="connsiteY2791" fmla="*/ 405275 h 566036"/>
              <a:gd name="connsiteX2792" fmla="*/ 113590 w 2148797"/>
              <a:gd name="connsiteY2792" fmla="*/ 401941 h 566036"/>
              <a:gd name="connsiteX2793" fmla="*/ 112256 w 2148797"/>
              <a:gd name="connsiteY2793" fmla="*/ 398226 h 566036"/>
              <a:gd name="connsiteX2794" fmla="*/ 112447 w 2148797"/>
              <a:gd name="connsiteY2794" fmla="*/ 394321 h 566036"/>
              <a:gd name="connsiteX2795" fmla="*/ 113018 w 2148797"/>
              <a:gd name="connsiteY2795" fmla="*/ 389654 h 566036"/>
              <a:gd name="connsiteX2796" fmla="*/ 112352 w 2148797"/>
              <a:gd name="connsiteY2796" fmla="*/ 388130 h 566036"/>
              <a:gd name="connsiteX2797" fmla="*/ 114542 w 2148797"/>
              <a:gd name="connsiteY2797" fmla="*/ 382034 h 566036"/>
              <a:gd name="connsiteX2798" fmla="*/ 116257 w 2148797"/>
              <a:gd name="connsiteY2798" fmla="*/ 377462 h 566036"/>
              <a:gd name="connsiteX2799" fmla="*/ 116352 w 2148797"/>
              <a:gd name="connsiteY2799" fmla="*/ 374985 h 566036"/>
              <a:gd name="connsiteX2800" fmla="*/ 115876 w 2148797"/>
              <a:gd name="connsiteY2800" fmla="*/ 370985 h 566036"/>
              <a:gd name="connsiteX2801" fmla="*/ 117114 w 2148797"/>
              <a:gd name="connsiteY2801" fmla="*/ 369556 h 566036"/>
              <a:gd name="connsiteX2802" fmla="*/ 118447 w 2148797"/>
              <a:gd name="connsiteY2802" fmla="*/ 367937 h 566036"/>
              <a:gd name="connsiteX2803" fmla="*/ 123115 w 2148797"/>
              <a:gd name="connsiteY2803" fmla="*/ 364889 h 566036"/>
              <a:gd name="connsiteX2804" fmla="*/ 126734 w 2148797"/>
              <a:gd name="connsiteY2804" fmla="*/ 367937 h 566036"/>
              <a:gd name="connsiteX2805" fmla="*/ 126163 w 2148797"/>
              <a:gd name="connsiteY2805" fmla="*/ 367937 h 566036"/>
              <a:gd name="connsiteX2806" fmla="*/ 122067 w 2148797"/>
              <a:gd name="connsiteY2806" fmla="*/ 372699 h 566036"/>
              <a:gd name="connsiteX2807" fmla="*/ 120924 w 2148797"/>
              <a:gd name="connsiteY2807" fmla="*/ 374890 h 566036"/>
              <a:gd name="connsiteX2808" fmla="*/ 120924 w 2148797"/>
              <a:gd name="connsiteY2808" fmla="*/ 376033 h 566036"/>
              <a:gd name="connsiteX2809" fmla="*/ 124924 w 2148797"/>
              <a:gd name="connsiteY2809" fmla="*/ 377748 h 566036"/>
              <a:gd name="connsiteX2810" fmla="*/ 125877 w 2148797"/>
              <a:gd name="connsiteY2810" fmla="*/ 376890 h 566036"/>
              <a:gd name="connsiteX2811" fmla="*/ 127211 w 2148797"/>
              <a:gd name="connsiteY2811" fmla="*/ 375747 h 566036"/>
              <a:gd name="connsiteX2812" fmla="*/ 134926 w 2148797"/>
              <a:gd name="connsiteY2812" fmla="*/ 375462 h 566036"/>
              <a:gd name="connsiteX2813" fmla="*/ 152738 w 2148797"/>
              <a:gd name="connsiteY2813" fmla="*/ 374319 h 566036"/>
              <a:gd name="connsiteX2814" fmla="*/ 159691 w 2148797"/>
              <a:gd name="connsiteY2814" fmla="*/ 369937 h 566036"/>
              <a:gd name="connsiteX2815" fmla="*/ 152738 w 2148797"/>
              <a:gd name="connsiteY2815" fmla="*/ 364222 h 566036"/>
              <a:gd name="connsiteX2816" fmla="*/ 153309 w 2148797"/>
              <a:gd name="connsiteY2816" fmla="*/ 363746 h 566036"/>
              <a:gd name="connsiteX2817" fmla="*/ 156547 w 2148797"/>
              <a:gd name="connsiteY2817" fmla="*/ 361555 h 566036"/>
              <a:gd name="connsiteX2818" fmla="*/ 159881 w 2148797"/>
              <a:gd name="connsiteY2818" fmla="*/ 359650 h 566036"/>
              <a:gd name="connsiteX2819" fmla="*/ 164453 w 2148797"/>
              <a:gd name="connsiteY2819" fmla="*/ 363269 h 566036"/>
              <a:gd name="connsiteX2820" fmla="*/ 169502 w 2148797"/>
              <a:gd name="connsiteY2820" fmla="*/ 357459 h 566036"/>
              <a:gd name="connsiteX2821" fmla="*/ 173312 w 2148797"/>
              <a:gd name="connsiteY2821" fmla="*/ 362412 h 566036"/>
              <a:gd name="connsiteX2822" fmla="*/ 170263 w 2148797"/>
              <a:gd name="connsiteY2822" fmla="*/ 364031 h 566036"/>
              <a:gd name="connsiteX2823" fmla="*/ 165120 w 2148797"/>
              <a:gd name="connsiteY2823" fmla="*/ 365175 h 566036"/>
              <a:gd name="connsiteX2824" fmla="*/ 159310 w 2148797"/>
              <a:gd name="connsiteY2824" fmla="*/ 365175 h 566036"/>
              <a:gd name="connsiteX2825" fmla="*/ 162167 w 2148797"/>
              <a:gd name="connsiteY2825" fmla="*/ 369175 h 566036"/>
              <a:gd name="connsiteX2826" fmla="*/ 163882 w 2148797"/>
              <a:gd name="connsiteY2826" fmla="*/ 370318 h 566036"/>
              <a:gd name="connsiteX2827" fmla="*/ 172264 w 2148797"/>
              <a:gd name="connsiteY2827" fmla="*/ 369175 h 566036"/>
              <a:gd name="connsiteX2828" fmla="*/ 173502 w 2148797"/>
              <a:gd name="connsiteY2828" fmla="*/ 367460 h 566036"/>
              <a:gd name="connsiteX2829" fmla="*/ 174645 w 2148797"/>
              <a:gd name="connsiteY2829" fmla="*/ 365841 h 566036"/>
              <a:gd name="connsiteX2830" fmla="*/ 178550 w 2148797"/>
              <a:gd name="connsiteY2830" fmla="*/ 361555 h 566036"/>
              <a:gd name="connsiteX2831" fmla="*/ 184932 w 2148797"/>
              <a:gd name="connsiteY2831" fmla="*/ 360698 h 566036"/>
              <a:gd name="connsiteX2832" fmla="*/ 182360 w 2148797"/>
              <a:gd name="connsiteY2832" fmla="*/ 359650 h 566036"/>
              <a:gd name="connsiteX2833" fmla="*/ 179598 w 2148797"/>
              <a:gd name="connsiteY2833" fmla="*/ 357269 h 566036"/>
              <a:gd name="connsiteX2834" fmla="*/ 181027 w 2148797"/>
              <a:gd name="connsiteY2834" fmla="*/ 350220 h 566036"/>
              <a:gd name="connsiteX2835" fmla="*/ 169502 w 2148797"/>
              <a:gd name="connsiteY2835" fmla="*/ 347934 h 566036"/>
              <a:gd name="connsiteX2836" fmla="*/ 167311 w 2148797"/>
              <a:gd name="connsiteY2836" fmla="*/ 353935 h 566036"/>
              <a:gd name="connsiteX2837" fmla="*/ 161691 w 2148797"/>
              <a:gd name="connsiteY2837" fmla="*/ 349363 h 566036"/>
              <a:gd name="connsiteX2838" fmla="*/ 165977 w 2148797"/>
              <a:gd name="connsiteY2838" fmla="*/ 341171 h 566036"/>
              <a:gd name="connsiteX2839" fmla="*/ 159691 w 2148797"/>
              <a:gd name="connsiteY2839" fmla="*/ 344696 h 566036"/>
              <a:gd name="connsiteX2840" fmla="*/ 158643 w 2148797"/>
              <a:gd name="connsiteY2840" fmla="*/ 345267 h 566036"/>
              <a:gd name="connsiteX2841" fmla="*/ 155595 w 2148797"/>
              <a:gd name="connsiteY2841" fmla="*/ 342315 h 566036"/>
              <a:gd name="connsiteX2842" fmla="*/ 156166 w 2148797"/>
              <a:gd name="connsiteY2842" fmla="*/ 341933 h 566036"/>
              <a:gd name="connsiteX2843" fmla="*/ 165882 w 2148797"/>
              <a:gd name="connsiteY2843" fmla="*/ 336123 h 566036"/>
              <a:gd name="connsiteX2844" fmla="*/ 166739 w 2148797"/>
              <a:gd name="connsiteY2844" fmla="*/ 333552 h 566036"/>
              <a:gd name="connsiteX2845" fmla="*/ 163882 w 2148797"/>
              <a:gd name="connsiteY2845" fmla="*/ 332313 h 566036"/>
              <a:gd name="connsiteX2846" fmla="*/ 160548 w 2148797"/>
              <a:gd name="connsiteY2846" fmla="*/ 333171 h 566036"/>
              <a:gd name="connsiteX2847" fmla="*/ 154071 w 2148797"/>
              <a:gd name="connsiteY2847" fmla="*/ 337838 h 566036"/>
              <a:gd name="connsiteX2848" fmla="*/ 151595 w 2148797"/>
              <a:gd name="connsiteY2848" fmla="*/ 343077 h 566036"/>
              <a:gd name="connsiteX2849" fmla="*/ 150261 w 2148797"/>
              <a:gd name="connsiteY2849" fmla="*/ 339267 h 566036"/>
              <a:gd name="connsiteX2850" fmla="*/ 141879 w 2148797"/>
              <a:gd name="connsiteY2850" fmla="*/ 332504 h 566036"/>
              <a:gd name="connsiteX2851" fmla="*/ 137212 w 2148797"/>
              <a:gd name="connsiteY2851" fmla="*/ 334028 h 566036"/>
              <a:gd name="connsiteX2852" fmla="*/ 136640 w 2148797"/>
              <a:gd name="connsiteY2852" fmla="*/ 334218 h 566036"/>
              <a:gd name="connsiteX2853" fmla="*/ 146641 w 2148797"/>
              <a:gd name="connsiteY2853" fmla="*/ 323455 h 566036"/>
              <a:gd name="connsiteX2854" fmla="*/ 155309 w 2148797"/>
              <a:gd name="connsiteY2854" fmla="*/ 323550 h 566036"/>
              <a:gd name="connsiteX2855" fmla="*/ 156643 w 2148797"/>
              <a:gd name="connsiteY2855" fmla="*/ 321074 h 566036"/>
              <a:gd name="connsiteX2856" fmla="*/ 155881 w 2148797"/>
              <a:gd name="connsiteY2856" fmla="*/ 315073 h 566036"/>
              <a:gd name="connsiteX2857" fmla="*/ 168835 w 2148797"/>
              <a:gd name="connsiteY2857" fmla="*/ 316406 h 566036"/>
              <a:gd name="connsiteX2858" fmla="*/ 169597 w 2148797"/>
              <a:gd name="connsiteY2858" fmla="*/ 318883 h 566036"/>
              <a:gd name="connsiteX2859" fmla="*/ 170454 w 2148797"/>
              <a:gd name="connsiteY2859" fmla="*/ 321645 h 566036"/>
              <a:gd name="connsiteX2860" fmla="*/ 176645 w 2148797"/>
              <a:gd name="connsiteY2860" fmla="*/ 320788 h 566036"/>
              <a:gd name="connsiteX2861" fmla="*/ 173312 w 2148797"/>
              <a:gd name="connsiteY2861" fmla="*/ 315168 h 566036"/>
              <a:gd name="connsiteX2862" fmla="*/ 164168 w 2148797"/>
              <a:gd name="connsiteY2862" fmla="*/ 312501 h 566036"/>
              <a:gd name="connsiteX2863" fmla="*/ 159310 w 2148797"/>
              <a:gd name="connsiteY2863" fmla="*/ 304786 h 566036"/>
              <a:gd name="connsiteX2864" fmla="*/ 154166 w 2148797"/>
              <a:gd name="connsiteY2864" fmla="*/ 301452 h 566036"/>
              <a:gd name="connsiteX2865" fmla="*/ 153595 w 2148797"/>
              <a:gd name="connsiteY2865" fmla="*/ 304310 h 566036"/>
              <a:gd name="connsiteX2866" fmla="*/ 162072 w 2148797"/>
              <a:gd name="connsiteY2866" fmla="*/ 311358 h 566036"/>
              <a:gd name="connsiteX2867" fmla="*/ 154738 w 2148797"/>
              <a:gd name="connsiteY2867" fmla="*/ 310977 h 566036"/>
              <a:gd name="connsiteX2868" fmla="*/ 152356 w 2148797"/>
              <a:gd name="connsiteY2868" fmla="*/ 311358 h 566036"/>
              <a:gd name="connsiteX2869" fmla="*/ 141212 w 2148797"/>
              <a:gd name="connsiteY2869" fmla="*/ 312977 h 566036"/>
              <a:gd name="connsiteX2870" fmla="*/ 140069 w 2148797"/>
              <a:gd name="connsiteY2870" fmla="*/ 312501 h 566036"/>
              <a:gd name="connsiteX2871" fmla="*/ 141403 w 2148797"/>
              <a:gd name="connsiteY2871" fmla="*/ 308977 h 566036"/>
              <a:gd name="connsiteX2872" fmla="*/ 142641 w 2148797"/>
              <a:gd name="connsiteY2872" fmla="*/ 309167 h 566036"/>
              <a:gd name="connsiteX2873" fmla="*/ 144355 w 2148797"/>
              <a:gd name="connsiteY2873" fmla="*/ 309453 h 566036"/>
              <a:gd name="connsiteX2874" fmla="*/ 148451 w 2148797"/>
              <a:gd name="connsiteY2874" fmla="*/ 309644 h 566036"/>
              <a:gd name="connsiteX2875" fmla="*/ 145498 w 2148797"/>
              <a:gd name="connsiteY2875" fmla="*/ 304977 h 566036"/>
              <a:gd name="connsiteX2876" fmla="*/ 139307 w 2148797"/>
              <a:gd name="connsiteY2876" fmla="*/ 303929 h 566036"/>
              <a:gd name="connsiteX2877" fmla="*/ 143498 w 2148797"/>
              <a:gd name="connsiteY2877" fmla="*/ 300500 h 566036"/>
              <a:gd name="connsiteX2878" fmla="*/ 153404 w 2148797"/>
              <a:gd name="connsiteY2878" fmla="*/ 295928 h 566036"/>
              <a:gd name="connsiteX2879" fmla="*/ 156071 w 2148797"/>
              <a:gd name="connsiteY2879" fmla="*/ 290784 h 566036"/>
              <a:gd name="connsiteX2880" fmla="*/ 157214 w 2148797"/>
              <a:gd name="connsiteY2880" fmla="*/ 294594 h 566036"/>
              <a:gd name="connsiteX2881" fmla="*/ 156643 w 2148797"/>
              <a:gd name="connsiteY2881" fmla="*/ 295452 h 566036"/>
              <a:gd name="connsiteX2882" fmla="*/ 156738 w 2148797"/>
              <a:gd name="connsiteY2882" fmla="*/ 297452 h 566036"/>
              <a:gd name="connsiteX2883" fmla="*/ 159977 w 2148797"/>
              <a:gd name="connsiteY2883" fmla="*/ 298404 h 566036"/>
              <a:gd name="connsiteX2884" fmla="*/ 162453 w 2148797"/>
              <a:gd name="connsiteY2884" fmla="*/ 297261 h 566036"/>
              <a:gd name="connsiteX2885" fmla="*/ 168263 w 2148797"/>
              <a:gd name="connsiteY2885" fmla="*/ 299642 h 566036"/>
              <a:gd name="connsiteX2886" fmla="*/ 171692 w 2148797"/>
              <a:gd name="connsiteY2886" fmla="*/ 300500 h 566036"/>
              <a:gd name="connsiteX2887" fmla="*/ 174550 w 2148797"/>
              <a:gd name="connsiteY2887" fmla="*/ 301262 h 566036"/>
              <a:gd name="connsiteX2888" fmla="*/ 176550 w 2148797"/>
              <a:gd name="connsiteY2888" fmla="*/ 297547 h 566036"/>
              <a:gd name="connsiteX2889" fmla="*/ 177407 w 2148797"/>
              <a:gd name="connsiteY2889" fmla="*/ 297642 h 566036"/>
              <a:gd name="connsiteX2890" fmla="*/ 178836 w 2148797"/>
              <a:gd name="connsiteY2890" fmla="*/ 297737 h 566036"/>
              <a:gd name="connsiteX2891" fmla="*/ 181122 w 2148797"/>
              <a:gd name="connsiteY2891" fmla="*/ 294975 h 566036"/>
              <a:gd name="connsiteX2892" fmla="*/ 180170 w 2148797"/>
              <a:gd name="connsiteY2892" fmla="*/ 293737 h 566036"/>
              <a:gd name="connsiteX2893" fmla="*/ 177121 w 2148797"/>
              <a:gd name="connsiteY2893" fmla="*/ 289641 h 566036"/>
              <a:gd name="connsiteX2894" fmla="*/ 171978 w 2148797"/>
              <a:gd name="connsiteY2894" fmla="*/ 292594 h 566036"/>
              <a:gd name="connsiteX2895" fmla="*/ 177788 w 2148797"/>
              <a:gd name="connsiteY2895" fmla="*/ 287069 h 566036"/>
              <a:gd name="connsiteX2896" fmla="*/ 189980 w 2148797"/>
              <a:gd name="connsiteY2896" fmla="*/ 288403 h 566036"/>
              <a:gd name="connsiteX2897" fmla="*/ 191790 w 2148797"/>
              <a:gd name="connsiteY2897" fmla="*/ 288117 h 566036"/>
              <a:gd name="connsiteX2898" fmla="*/ 192743 w 2148797"/>
              <a:gd name="connsiteY2898" fmla="*/ 298881 h 566036"/>
              <a:gd name="connsiteX2899" fmla="*/ 193695 w 2148797"/>
              <a:gd name="connsiteY2899" fmla="*/ 298119 h 566036"/>
              <a:gd name="connsiteX2900" fmla="*/ 197029 w 2148797"/>
              <a:gd name="connsiteY2900" fmla="*/ 295642 h 566036"/>
              <a:gd name="connsiteX2901" fmla="*/ 203125 w 2148797"/>
              <a:gd name="connsiteY2901" fmla="*/ 296690 h 566036"/>
              <a:gd name="connsiteX2902" fmla="*/ 199124 w 2148797"/>
              <a:gd name="connsiteY2902" fmla="*/ 286498 h 566036"/>
              <a:gd name="connsiteX2903" fmla="*/ 204935 w 2148797"/>
              <a:gd name="connsiteY2903" fmla="*/ 285165 h 566036"/>
              <a:gd name="connsiteX2904" fmla="*/ 205792 w 2148797"/>
              <a:gd name="connsiteY2904" fmla="*/ 284974 h 566036"/>
              <a:gd name="connsiteX2905" fmla="*/ 207602 w 2148797"/>
              <a:gd name="connsiteY2905" fmla="*/ 282974 h 566036"/>
              <a:gd name="connsiteX2906" fmla="*/ 211888 w 2148797"/>
              <a:gd name="connsiteY2906" fmla="*/ 287546 h 566036"/>
              <a:gd name="connsiteX2907" fmla="*/ 217888 w 2148797"/>
              <a:gd name="connsiteY2907" fmla="*/ 286593 h 566036"/>
              <a:gd name="connsiteX2908" fmla="*/ 218365 w 2148797"/>
              <a:gd name="connsiteY2908" fmla="*/ 283641 h 566036"/>
              <a:gd name="connsiteX2909" fmla="*/ 219127 w 2148797"/>
              <a:gd name="connsiteY2909" fmla="*/ 283831 h 566036"/>
              <a:gd name="connsiteX2910" fmla="*/ 220937 w 2148797"/>
              <a:gd name="connsiteY2910" fmla="*/ 284402 h 566036"/>
              <a:gd name="connsiteX2911" fmla="*/ 225604 w 2148797"/>
              <a:gd name="connsiteY2911" fmla="*/ 285260 h 566036"/>
              <a:gd name="connsiteX2912" fmla="*/ 226556 w 2148797"/>
              <a:gd name="connsiteY2912" fmla="*/ 281545 h 566036"/>
              <a:gd name="connsiteX2913" fmla="*/ 234557 w 2148797"/>
              <a:gd name="connsiteY2913" fmla="*/ 280116 h 566036"/>
              <a:gd name="connsiteX2914" fmla="*/ 242558 w 2148797"/>
              <a:gd name="connsiteY2914" fmla="*/ 276402 h 566036"/>
              <a:gd name="connsiteX2915" fmla="*/ 239224 w 2148797"/>
              <a:gd name="connsiteY2915" fmla="*/ 274211 h 566036"/>
              <a:gd name="connsiteX2916" fmla="*/ 233795 w 2148797"/>
              <a:gd name="connsiteY2916" fmla="*/ 274401 h 566036"/>
              <a:gd name="connsiteX2917" fmla="*/ 232843 w 2148797"/>
              <a:gd name="connsiteY2917" fmla="*/ 274973 h 566036"/>
              <a:gd name="connsiteX2918" fmla="*/ 230080 w 2148797"/>
              <a:gd name="connsiteY2918" fmla="*/ 272306 h 566036"/>
              <a:gd name="connsiteX2919" fmla="*/ 230271 w 2148797"/>
              <a:gd name="connsiteY2919" fmla="*/ 271067 h 566036"/>
              <a:gd name="connsiteX2920" fmla="*/ 230366 w 2148797"/>
              <a:gd name="connsiteY2920" fmla="*/ 270401 h 566036"/>
              <a:gd name="connsiteX2921" fmla="*/ 228461 w 2148797"/>
              <a:gd name="connsiteY2921" fmla="*/ 269258 h 566036"/>
              <a:gd name="connsiteX2922" fmla="*/ 223222 w 2148797"/>
              <a:gd name="connsiteY2922" fmla="*/ 272687 h 566036"/>
              <a:gd name="connsiteX2923" fmla="*/ 213983 w 2148797"/>
              <a:gd name="connsiteY2923" fmla="*/ 276021 h 566036"/>
              <a:gd name="connsiteX2924" fmla="*/ 210269 w 2148797"/>
              <a:gd name="connsiteY2924" fmla="*/ 273449 h 566036"/>
              <a:gd name="connsiteX2925" fmla="*/ 209792 w 2148797"/>
              <a:gd name="connsiteY2925" fmla="*/ 273068 h 566036"/>
              <a:gd name="connsiteX2926" fmla="*/ 195410 w 2148797"/>
              <a:gd name="connsiteY2926" fmla="*/ 272115 h 566036"/>
              <a:gd name="connsiteX2927" fmla="*/ 192743 w 2148797"/>
              <a:gd name="connsiteY2927" fmla="*/ 271829 h 566036"/>
              <a:gd name="connsiteX2928" fmla="*/ 182170 w 2148797"/>
              <a:gd name="connsiteY2928" fmla="*/ 272306 h 566036"/>
              <a:gd name="connsiteX2929" fmla="*/ 177503 w 2148797"/>
              <a:gd name="connsiteY2929" fmla="*/ 273163 h 566036"/>
              <a:gd name="connsiteX2930" fmla="*/ 172073 w 2148797"/>
              <a:gd name="connsiteY2930" fmla="*/ 275735 h 566036"/>
              <a:gd name="connsiteX2931" fmla="*/ 155500 w 2148797"/>
              <a:gd name="connsiteY2931" fmla="*/ 274211 h 566036"/>
              <a:gd name="connsiteX2932" fmla="*/ 151213 w 2148797"/>
              <a:gd name="connsiteY2932" fmla="*/ 274020 h 566036"/>
              <a:gd name="connsiteX2933" fmla="*/ 145403 w 2148797"/>
              <a:gd name="connsiteY2933" fmla="*/ 272973 h 566036"/>
              <a:gd name="connsiteX2934" fmla="*/ 142546 w 2148797"/>
              <a:gd name="connsiteY2934" fmla="*/ 271544 h 566036"/>
              <a:gd name="connsiteX2935" fmla="*/ 134069 w 2148797"/>
              <a:gd name="connsiteY2935" fmla="*/ 274020 h 566036"/>
              <a:gd name="connsiteX2936" fmla="*/ 132068 w 2148797"/>
              <a:gd name="connsiteY2936" fmla="*/ 272973 h 566036"/>
              <a:gd name="connsiteX2937" fmla="*/ 131116 w 2148797"/>
              <a:gd name="connsiteY2937" fmla="*/ 272496 h 566036"/>
              <a:gd name="connsiteX2938" fmla="*/ 109970 w 2148797"/>
              <a:gd name="connsiteY2938" fmla="*/ 272687 h 566036"/>
              <a:gd name="connsiteX2939" fmla="*/ 101303 w 2148797"/>
              <a:gd name="connsiteY2939" fmla="*/ 272020 h 566036"/>
              <a:gd name="connsiteX2940" fmla="*/ 72728 w 2148797"/>
              <a:gd name="connsiteY2940" fmla="*/ 270020 h 566036"/>
              <a:gd name="connsiteX2941" fmla="*/ 61869 w 2148797"/>
              <a:gd name="connsiteY2941" fmla="*/ 271544 h 566036"/>
              <a:gd name="connsiteX2942" fmla="*/ 61393 w 2148797"/>
              <a:gd name="connsiteY2942" fmla="*/ 272020 h 566036"/>
              <a:gd name="connsiteX2943" fmla="*/ 51582 w 2148797"/>
              <a:gd name="connsiteY2943" fmla="*/ 267353 h 566036"/>
              <a:gd name="connsiteX2944" fmla="*/ 47962 w 2148797"/>
              <a:gd name="connsiteY2944" fmla="*/ 268400 h 566036"/>
              <a:gd name="connsiteX2945" fmla="*/ 44343 w 2148797"/>
              <a:gd name="connsiteY2945" fmla="*/ 269448 h 566036"/>
              <a:gd name="connsiteX2946" fmla="*/ 34913 w 2148797"/>
              <a:gd name="connsiteY2946" fmla="*/ 265067 h 566036"/>
              <a:gd name="connsiteX2947" fmla="*/ 32341 w 2148797"/>
              <a:gd name="connsiteY2947" fmla="*/ 264400 h 566036"/>
              <a:gd name="connsiteX2948" fmla="*/ 24721 w 2148797"/>
              <a:gd name="connsiteY2948" fmla="*/ 262876 h 566036"/>
              <a:gd name="connsiteX2949" fmla="*/ 22340 w 2148797"/>
              <a:gd name="connsiteY2949" fmla="*/ 260781 h 566036"/>
              <a:gd name="connsiteX2950" fmla="*/ 17482 w 2148797"/>
              <a:gd name="connsiteY2950" fmla="*/ 261352 h 566036"/>
              <a:gd name="connsiteX2951" fmla="*/ 9577 w 2148797"/>
              <a:gd name="connsiteY2951" fmla="*/ 259352 h 566036"/>
              <a:gd name="connsiteX2952" fmla="*/ 8338 w 2148797"/>
              <a:gd name="connsiteY2952" fmla="*/ 258971 h 566036"/>
              <a:gd name="connsiteX2953" fmla="*/ 7577 w 2148797"/>
              <a:gd name="connsiteY2953" fmla="*/ 256399 h 566036"/>
              <a:gd name="connsiteX2954" fmla="*/ 7386 w 2148797"/>
              <a:gd name="connsiteY2954" fmla="*/ 252779 h 566036"/>
              <a:gd name="connsiteX2955" fmla="*/ 5862 w 2148797"/>
              <a:gd name="connsiteY2955" fmla="*/ 251732 h 566036"/>
              <a:gd name="connsiteX2956" fmla="*/ 5862 w 2148797"/>
              <a:gd name="connsiteY2956" fmla="*/ 246017 h 566036"/>
              <a:gd name="connsiteX2957" fmla="*/ 10053 w 2148797"/>
              <a:gd name="connsiteY2957" fmla="*/ 243921 h 566036"/>
              <a:gd name="connsiteX2958" fmla="*/ 9386 w 2148797"/>
              <a:gd name="connsiteY2958" fmla="*/ 230491 h 566036"/>
              <a:gd name="connsiteX2959" fmla="*/ 3957 w 2148797"/>
              <a:gd name="connsiteY2959" fmla="*/ 215441 h 566036"/>
              <a:gd name="connsiteX2960" fmla="*/ 909 w 2148797"/>
              <a:gd name="connsiteY2960" fmla="*/ 212775 h 566036"/>
              <a:gd name="connsiteX2961" fmla="*/ 814 w 2148797"/>
              <a:gd name="connsiteY2961" fmla="*/ 211917 h 566036"/>
              <a:gd name="connsiteX2962" fmla="*/ 623 w 2148797"/>
              <a:gd name="connsiteY2962" fmla="*/ 210584 h 566036"/>
              <a:gd name="connsiteX2963" fmla="*/ 1385 w 2148797"/>
              <a:gd name="connsiteY2963" fmla="*/ 205154 h 566036"/>
              <a:gd name="connsiteX2964" fmla="*/ 11387 w 2148797"/>
              <a:gd name="connsiteY2964" fmla="*/ 198487 h 566036"/>
              <a:gd name="connsiteX2965" fmla="*/ 23007 w 2148797"/>
              <a:gd name="connsiteY2965" fmla="*/ 193248 h 566036"/>
              <a:gd name="connsiteX2966" fmla="*/ 21959 w 2148797"/>
              <a:gd name="connsiteY2966" fmla="*/ 192296 h 566036"/>
              <a:gd name="connsiteX2967" fmla="*/ 17102 w 2148797"/>
              <a:gd name="connsiteY2967" fmla="*/ 188867 h 566036"/>
              <a:gd name="connsiteX2968" fmla="*/ 11958 w 2148797"/>
              <a:gd name="connsiteY2968" fmla="*/ 192486 h 566036"/>
              <a:gd name="connsiteX2969" fmla="*/ 14149 w 2148797"/>
              <a:gd name="connsiteY2969" fmla="*/ 183628 h 566036"/>
              <a:gd name="connsiteX2970" fmla="*/ 25960 w 2148797"/>
              <a:gd name="connsiteY2970" fmla="*/ 180389 h 566036"/>
              <a:gd name="connsiteX2971" fmla="*/ 34628 w 2148797"/>
              <a:gd name="connsiteY2971" fmla="*/ 186485 h 566036"/>
              <a:gd name="connsiteX2972" fmla="*/ 37771 w 2148797"/>
              <a:gd name="connsiteY2972" fmla="*/ 185819 h 566036"/>
              <a:gd name="connsiteX2973" fmla="*/ 40343 w 2148797"/>
              <a:gd name="connsiteY2973" fmla="*/ 185247 h 566036"/>
              <a:gd name="connsiteX2974" fmla="*/ 43962 w 2148797"/>
              <a:gd name="connsiteY2974" fmla="*/ 187343 h 566036"/>
              <a:gd name="connsiteX2975" fmla="*/ 46915 w 2148797"/>
              <a:gd name="connsiteY2975" fmla="*/ 184581 h 566036"/>
              <a:gd name="connsiteX2976" fmla="*/ 46153 w 2148797"/>
              <a:gd name="connsiteY2976" fmla="*/ 184104 h 566036"/>
              <a:gd name="connsiteX2977" fmla="*/ 43295 w 2148797"/>
              <a:gd name="connsiteY2977" fmla="*/ 182390 h 566036"/>
              <a:gd name="connsiteX2978" fmla="*/ 37676 w 2148797"/>
              <a:gd name="connsiteY2978" fmla="*/ 177437 h 566036"/>
              <a:gd name="connsiteX2979" fmla="*/ 45200 w 2148797"/>
              <a:gd name="connsiteY2979" fmla="*/ 173341 h 566036"/>
              <a:gd name="connsiteX2980" fmla="*/ 47486 w 2148797"/>
              <a:gd name="connsiteY2980" fmla="*/ 173341 h 566036"/>
              <a:gd name="connsiteX2981" fmla="*/ 52249 w 2148797"/>
              <a:gd name="connsiteY2981" fmla="*/ 173341 h 566036"/>
              <a:gd name="connsiteX2982" fmla="*/ 58726 w 2148797"/>
              <a:gd name="connsiteY2982" fmla="*/ 169150 h 566036"/>
              <a:gd name="connsiteX2983" fmla="*/ 62917 w 2148797"/>
              <a:gd name="connsiteY2983" fmla="*/ 168102 h 566036"/>
              <a:gd name="connsiteX2984" fmla="*/ 65393 w 2148797"/>
              <a:gd name="connsiteY2984" fmla="*/ 168388 h 566036"/>
              <a:gd name="connsiteX2985" fmla="*/ 66346 w 2148797"/>
              <a:gd name="connsiteY2985" fmla="*/ 169150 h 566036"/>
              <a:gd name="connsiteX2986" fmla="*/ 68632 w 2148797"/>
              <a:gd name="connsiteY2986" fmla="*/ 170293 h 566036"/>
              <a:gd name="connsiteX2987" fmla="*/ 75013 w 2148797"/>
              <a:gd name="connsiteY2987" fmla="*/ 164864 h 566036"/>
              <a:gd name="connsiteX2988" fmla="*/ 80157 w 2148797"/>
              <a:gd name="connsiteY2988" fmla="*/ 166673 h 566036"/>
              <a:gd name="connsiteX2989" fmla="*/ 97969 w 2148797"/>
              <a:gd name="connsiteY2989" fmla="*/ 166864 h 566036"/>
              <a:gd name="connsiteX2990" fmla="*/ 103207 w 2148797"/>
              <a:gd name="connsiteY2990" fmla="*/ 166007 h 566036"/>
              <a:gd name="connsiteX2991" fmla="*/ 111875 w 2148797"/>
              <a:gd name="connsiteY2991" fmla="*/ 161816 h 566036"/>
              <a:gd name="connsiteX2992" fmla="*/ 113209 w 2148797"/>
              <a:gd name="connsiteY2992" fmla="*/ 162768 h 566036"/>
              <a:gd name="connsiteX2993" fmla="*/ 117400 w 2148797"/>
              <a:gd name="connsiteY2993" fmla="*/ 161435 h 566036"/>
              <a:gd name="connsiteX2994" fmla="*/ 120353 w 2148797"/>
              <a:gd name="connsiteY2994" fmla="*/ 160006 h 566036"/>
              <a:gd name="connsiteX2995" fmla="*/ 126829 w 2148797"/>
              <a:gd name="connsiteY2995" fmla="*/ 158101 h 566036"/>
              <a:gd name="connsiteX2996" fmla="*/ 129878 w 2148797"/>
              <a:gd name="connsiteY2996" fmla="*/ 158577 h 566036"/>
              <a:gd name="connsiteX2997" fmla="*/ 135021 w 2148797"/>
              <a:gd name="connsiteY2997" fmla="*/ 155720 h 566036"/>
              <a:gd name="connsiteX2998" fmla="*/ 149213 w 2148797"/>
              <a:gd name="connsiteY2998" fmla="*/ 157434 h 566036"/>
              <a:gd name="connsiteX2999" fmla="*/ 167311 w 2148797"/>
              <a:gd name="connsiteY2999" fmla="*/ 152196 h 566036"/>
              <a:gd name="connsiteX3000" fmla="*/ 169787 w 2148797"/>
              <a:gd name="connsiteY3000" fmla="*/ 152862 h 566036"/>
              <a:gd name="connsiteX3001" fmla="*/ 176169 w 2148797"/>
              <a:gd name="connsiteY3001" fmla="*/ 152386 h 566036"/>
              <a:gd name="connsiteX3002" fmla="*/ 177026 w 2148797"/>
              <a:gd name="connsiteY3002" fmla="*/ 154100 h 566036"/>
              <a:gd name="connsiteX3003" fmla="*/ 196362 w 2148797"/>
              <a:gd name="connsiteY3003" fmla="*/ 152196 h 566036"/>
              <a:gd name="connsiteX3004" fmla="*/ 202268 w 2148797"/>
              <a:gd name="connsiteY3004" fmla="*/ 148766 h 566036"/>
              <a:gd name="connsiteX3005" fmla="*/ 223508 w 2148797"/>
              <a:gd name="connsiteY3005" fmla="*/ 148957 h 566036"/>
              <a:gd name="connsiteX3006" fmla="*/ 235510 w 2148797"/>
              <a:gd name="connsiteY3006" fmla="*/ 151148 h 566036"/>
              <a:gd name="connsiteX3007" fmla="*/ 236272 w 2148797"/>
              <a:gd name="connsiteY3007" fmla="*/ 150576 h 566036"/>
              <a:gd name="connsiteX3008" fmla="*/ 260751 w 2148797"/>
              <a:gd name="connsiteY3008" fmla="*/ 146862 h 566036"/>
              <a:gd name="connsiteX3009" fmla="*/ 262561 w 2148797"/>
              <a:gd name="connsiteY3009" fmla="*/ 148100 h 566036"/>
              <a:gd name="connsiteX3010" fmla="*/ 265323 w 2148797"/>
              <a:gd name="connsiteY3010" fmla="*/ 146766 h 566036"/>
              <a:gd name="connsiteX3011" fmla="*/ 273419 w 2148797"/>
              <a:gd name="connsiteY3011" fmla="*/ 144671 h 566036"/>
              <a:gd name="connsiteX3012" fmla="*/ 278848 w 2148797"/>
              <a:gd name="connsiteY3012" fmla="*/ 141051 h 566036"/>
              <a:gd name="connsiteX3013" fmla="*/ 287897 w 2148797"/>
              <a:gd name="connsiteY3013" fmla="*/ 142194 h 566036"/>
              <a:gd name="connsiteX3014" fmla="*/ 299994 w 2148797"/>
              <a:gd name="connsiteY3014" fmla="*/ 140480 h 566036"/>
              <a:gd name="connsiteX3015" fmla="*/ 310186 w 2148797"/>
              <a:gd name="connsiteY3015" fmla="*/ 137146 h 566036"/>
              <a:gd name="connsiteX3016" fmla="*/ 312567 w 2148797"/>
              <a:gd name="connsiteY3016" fmla="*/ 136575 h 566036"/>
              <a:gd name="connsiteX3017" fmla="*/ 315234 w 2148797"/>
              <a:gd name="connsiteY3017" fmla="*/ 136765 h 566036"/>
              <a:gd name="connsiteX3018" fmla="*/ 319615 w 2148797"/>
              <a:gd name="connsiteY3018" fmla="*/ 136098 h 566036"/>
              <a:gd name="connsiteX3019" fmla="*/ 332284 w 2148797"/>
              <a:gd name="connsiteY3019" fmla="*/ 133336 h 566036"/>
              <a:gd name="connsiteX3020" fmla="*/ 343999 w 2148797"/>
              <a:gd name="connsiteY3020" fmla="*/ 136289 h 566036"/>
              <a:gd name="connsiteX3021" fmla="*/ 349810 w 2148797"/>
              <a:gd name="connsiteY3021" fmla="*/ 135146 h 566036"/>
              <a:gd name="connsiteX3022" fmla="*/ 355715 w 2148797"/>
              <a:gd name="connsiteY3022" fmla="*/ 130193 h 566036"/>
              <a:gd name="connsiteX3023" fmla="*/ 358287 w 2148797"/>
              <a:gd name="connsiteY3023" fmla="*/ 132098 h 566036"/>
              <a:gd name="connsiteX3024" fmla="*/ 366479 w 2148797"/>
              <a:gd name="connsiteY3024" fmla="*/ 133336 h 566036"/>
              <a:gd name="connsiteX3025" fmla="*/ 371336 w 2148797"/>
              <a:gd name="connsiteY3025" fmla="*/ 130479 h 566036"/>
              <a:gd name="connsiteX3026" fmla="*/ 375622 w 2148797"/>
              <a:gd name="connsiteY3026" fmla="*/ 131907 h 566036"/>
              <a:gd name="connsiteX3027" fmla="*/ 381719 w 2148797"/>
              <a:gd name="connsiteY3027" fmla="*/ 132002 h 566036"/>
              <a:gd name="connsiteX3028" fmla="*/ 384481 w 2148797"/>
              <a:gd name="connsiteY3028" fmla="*/ 130860 h 566036"/>
              <a:gd name="connsiteX3029" fmla="*/ 389529 w 2148797"/>
              <a:gd name="connsiteY3029" fmla="*/ 133908 h 566036"/>
              <a:gd name="connsiteX3030" fmla="*/ 391624 w 2148797"/>
              <a:gd name="connsiteY3030" fmla="*/ 133527 h 566036"/>
              <a:gd name="connsiteX3031" fmla="*/ 396578 w 2148797"/>
              <a:gd name="connsiteY3031" fmla="*/ 133241 h 566036"/>
              <a:gd name="connsiteX3032" fmla="*/ 398482 w 2148797"/>
              <a:gd name="connsiteY3032" fmla="*/ 132098 h 566036"/>
              <a:gd name="connsiteX3033" fmla="*/ 405340 w 2148797"/>
              <a:gd name="connsiteY3033" fmla="*/ 129145 h 566036"/>
              <a:gd name="connsiteX3034" fmla="*/ 407817 w 2148797"/>
              <a:gd name="connsiteY3034" fmla="*/ 129335 h 566036"/>
              <a:gd name="connsiteX3035" fmla="*/ 415532 w 2148797"/>
              <a:gd name="connsiteY3035" fmla="*/ 129431 h 566036"/>
              <a:gd name="connsiteX3036" fmla="*/ 421628 w 2148797"/>
              <a:gd name="connsiteY3036" fmla="*/ 126002 h 566036"/>
              <a:gd name="connsiteX3037" fmla="*/ 421723 w 2148797"/>
              <a:gd name="connsiteY3037" fmla="*/ 124954 h 566036"/>
              <a:gd name="connsiteX3038" fmla="*/ 430391 w 2148797"/>
              <a:gd name="connsiteY3038" fmla="*/ 126764 h 566036"/>
              <a:gd name="connsiteX3039" fmla="*/ 431915 w 2148797"/>
              <a:gd name="connsiteY3039" fmla="*/ 127145 h 566036"/>
              <a:gd name="connsiteX3040" fmla="*/ 436106 w 2148797"/>
              <a:gd name="connsiteY3040" fmla="*/ 128192 h 566036"/>
              <a:gd name="connsiteX3041" fmla="*/ 440488 w 2148797"/>
              <a:gd name="connsiteY3041" fmla="*/ 125621 h 566036"/>
              <a:gd name="connsiteX3042" fmla="*/ 442012 w 2148797"/>
              <a:gd name="connsiteY3042" fmla="*/ 126192 h 566036"/>
              <a:gd name="connsiteX3043" fmla="*/ 448774 w 2148797"/>
              <a:gd name="connsiteY3043" fmla="*/ 126287 h 566036"/>
              <a:gd name="connsiteX3044" fmla="*/ 452680 w 2148797"/>
              <a:gd name="connsiteY3044" fmla="*/ 121525 h 566036"/>
              <a:gd name="connsiteX3045" fmla="*/ 457061 w 2148797"/>
              <a:gd name="connsiteY3045" fmla="*/ 121811 h 566036"/>
              <a:gd name="connsiteX3046" fmla="*/ 459347 w 2148797"/>
              <a:gd name="connsiteY3046" fmla="*/ 121239 h 566036"/>
              <a:gd name="connsiteX3047" fmla="*/ 464014 w 2148797"/>
              <a:gd name="connsiteY3047" fmla="*/ 119239 h 566036"/>
              <a:gd name="connsiteX3048" fmla="*/ 464300 w 2148797"/>
              <a:gd name="connsiteY3048" fmla="*/ 119429 h 566036"/>
              <a:gd name="connsiteX3049" fmla="*/ 465824 w 2148797"/>
              <a:gd name="connsiteY3049" fmla="*/ 120573 h 566036"/>
              <a:gd name="connsiteX3050" fmla="*/ 473921 w 2148797"/>
              <a:gd name="connsiteY3050" fmla="*/ 124287 h 566036"/>
              <a:gd name="connsiteX3051" fmla="*/ 475635 w 2148797"/>
              <a:gd name="connsiteY3051" fmla="*/ 122954 h 566036"/>
              <a:gd name="connsiteX3052" fmla="*/ 481826 w 2148797"/>
              <a:gd name="connsiteY3052" fmla="*/ 118096 h 566036"/>
              <a:gd name="connsiteX3053" fmla="*/ 503067 w 2148797"/>
              <a:gd name="connsiteY3053" fmla="*/ 122382 h 566036"/>
              <a:gd name="connsiteX3054" fmla="*/ 503924 w 2148797"/>
              <a:gd name="connsiteY3054" fmla="*/ 117334 h 566036"/>
              <a:gd name="connsiteX3055" fmla="*/ 504877 w 2148797"/>
              <a:gd name="connsiteY3055" fmla="*/ 116762 h 566036"/>
              <a:gd name="connsiteX3056" fmla="*/ 520593 w 2148797"/>
              <a:gd name="connsiteY3056" fmla="*/ 115048 h 566036"/>
              <a:gd name="connsiteX3057" fmla="*/ 525927 w 2148797"/>
              <a:gd name="connsiteY3057" fmla="*/ 116762 h 566036"/>
              <a:gd name="connsiteX3058" fmla="*/ 530118 w 2148797"/>
              <a:gd name="connsiteY3058" fmla="*/ 118572 h 566036"/>
              <a:gd name="connsiteX3059" fmla="*/ 541357 w 2148797"/>
              <a:gd name="connsiteY3059" fmla="*/ 114286 h 566036"/>
              <a:gd name="connsiteX3060" fmla="*/ 541929 w 2148797"/>
              <a:gd name="connsiteY3060" fmla="*/ 114762 h 566036"/>
              <a:gd name="connsiteX3061" fmla="*/ 551549 w 2148797"/>
              <a:gd name="connsiteY3061" fmla="*/ 114572 h 566036"/>
              <a:gd name="connsiteX3062" fmla="*/ 561836 w 2148797"/>
              <a:gd name="connsiteY3062" fmla="*/ 114572 h 566036"/>
              <a:gd name="connsiteX3063" fmla="*/ 569552 w 2148797"/>
              <a:gd name="connsiteY3063" fmla="*/ 112095 h 566036"/>
              <a:gd name="connsiteX3064" fmla="*/ 572695 w 2148797"/>
              <a:gd name="connsiteY3064" fmla="*/ 108571 h 566036"/>
              <a:gd name="connsiteX3065" fmla="*/ 576029 w 2148797"/>
              <a:gd name="connsiteY3065" fmla="*/ 111714 h 566036"/>
              <a:gd name="connsiteX3066" fmla="*/ 579267 w 2148797"/>
              <a:gd name="connsiteY3066" fmla="*/ 112476 h 566036"/>
              <a:gd name="connsiteX3067" fmla="*/ 584030 w 2148797"/>
              <a:gd name="connsiteY3067" fmla="*/ 108095 h 566036"/>
              <a:gd name="connsiteX3068" fmla="*/ 606413 w 2148797"/>
              <a:gd name="connsiteY3068" fmla="*/ 108476 h 566036"/>
              <a:gd name="connsiteX3069" fmla="*/ 611271 w 2148797"/>
              <a:gd name="connsiteY3069" fmla="*/ 108285 h 566036"/>
              <a:gd name="connsiteX3070" fmla="*/ 617938 w 2148797"/>
              <a:gd name="connsiteY3070" fmla="*/ 108095 h 566036"/>
              <a:gd name="connsiteX3071" fmla="*/ 630988 w 2148797"/>
              <a:gd name="connsiteY3071" fmla="*/ 103142 h 566036"/>
              <a:gd name="connsiteX3072" fmla="*/ 637179 w 2148797"/>
              <a:gd name="connsiteY3072" fmla="*/ 105237 h 566036"/>
              <a:gd name="connsiteX3073" fmla="*/ 642418 w 2148797"/>
              <a:gd name="connsiteY3073" fmla="*/ 104570 h 566036"/>
              <a:gd name="connsiteX3074" fmla="*/ 647656 w 2148797"/>
              <a:gd name="connsiteY3074" fmla="*/ 112000 h 566036"/>
              <a:gd name="connsiteX3075" fmla="*/ 655086 w 2148797"/>
              <a:gd name="connsiteY3075" fmla="*/ 106190 h 566036"/>
              <a:gd name="connsiteX3076" fmla="*/ 655657 w 2148797"/>
              <a:gd name="connsiteY3076" fmla="*/ 106380 h 566036"/>
              <a:gd name="connsiteX3077" fmla="*/ 662801 w 2148797"/>
              <a:gd name="connsiteY3077" fmla="*/ 108381 h 566036"/>
              <a:gd name="connsiteX3078" fmla="*/ 681089 w 2148797"/>
              <a:gd name="connsiteY3078" fmla="*/ 100951 h 566036"/>
              <a:gd name="connsiteX3079" fmla="*/ 685185 w 2148797"/>
              <a:gd name="connsiteY3079" fmla="*/ 100189 h 566036"/>
              <a:gd name="connsiteX3080" fmla="*/ 694329 w 2148797"/>
              <a:gd name="connsiteY3080" fmla="*/ 99237 h 566036"/>
              <a:gd name="connsiteX3081" fmla="*/ 700044 w 2148797"/>
              <a:gd name="connsiteY3081" fmla="*/ 98093 h 566036"/>
              <a:gd name="connsiteX3082" fmla="*/ 712903 w 2148797"/>
              <a:gd name="connsiteY3082" fmla="*/ 97903 h 566036"/>
              <a:gd name="connsiteX3083" fmla="*/ 715189 w 2148797"/>
              <a:gd name="connsiteY3083" fmla="*/ 97617 h 566036"/>
              <a:gd name="connsiteX3084" fmla="*/ 721475 w 2148797"/>
              <a:gd name="connsiteY3084" fmla="*/ 100189 h 566036"/>
              <a:gd name="connsiteX3085" fmla="*/ 723095 w 2148797"/>
              <a:gd name="connsiteY3085" fmla="*/ 98665 h 566036"/>
              <a:gd name="connsiteX3086" fmla="*/ 739097 w 2148797"/>
              <a:gd name="connsiteY3086" fmla="*/ 93712 h 566036"/>
              <a:gd name="connsiteX3087" fmla="*/ 746145 w 2148797"/>
              <a:gd name="connsiteY3087" fmla="*/ 94950 h 566036"/>
              <a:gd name="connsiteX3088" fmla="*/ 746716 w 2148797"/>
              <a:gd name="connsiteY3088" fmla="*/ 95045 h 566036"/>
              <a:gd name="connsiteX3089" fmla="*/ 748431 w 2148797"/>
              <a:gd name="connsiteY3089" fmla="*/ 92760 h 566036"/>
              <a:gd name="connsiteX3090" fmla="*/ 755956 w 2148797"/>
              <a:gd name="connsiteY3090" fmla="*/ 93045 h 566036"/>
              <a:gd name="connsiteX3091" fmla="*/ 764052 w 2148797"/>
              <a:gd name="connsiteY3091" fmla="*/ 92569 h 566036"/>
              <a:gd name="connsiteX3092" fmla="*/ 777578 w 2148797"/>
              <a:gd name="connsiteY3092" fmla="*/ 93426 h 566036"/>
              <a:gd name="connsiteX3093" fmla="*/ 776911 w 2148797"/>
              <a:gd name="connsiteY3093" fmla="*/ 97712 h 566036"/>
              <a:gd name="connsiteX3094" fmla="*/ 776815 w 2148797"/>
              <a:gd name="connsiteY3094" fmla="*/ 98475 h 566036"/>
              <a:gd name="connsiteX3095" fmla="*/ 780626 w 2148797"/>
              <a:gd name="connsiteY3095" fmla="*/ 95427 h 566036"/>
              <a:gd name="connsiteX3096" fmla="*/ 800628 w 2148797"/>
              <a:gd name="connsiteY3096" fmla="*/ 91807 h 566036"/>
              <a:gd name="connsiteX3097" fmla="*/ 806914 w 2148797"/>
              <a:gd name="connsiteY3097" fmla="*/ 87521 h 566036"/>
              <a:gd name="connsiteX3098" fmla="*/ 807867 w 2148797"/>
              <a:gd name="connsiteY3098" fmla="*/ 86854 h 566036"/>
              <a:gd name="connsiteX3099" fmla="*/ 815773 w 2148797"/>
              <a:gd name="connsiteY3099" fmla="*/ 89616 h 566036"/>
              <a:gd name="connsiteX3100" fmla="*/ 815582 w 2148797"/>
              <a:gd name="connsiteY3100" fmla="*/ 86378 h 566036"/>
              <a:gd name="connsiteX3101" fmla="*/ 815582 w 2148797"/>
              <a:gd name="connsiteY3101" fmla="*/ 86187 h 566036"/>
              <a:gd name="connsiteX3102" fmla="*/ 824822 w 2148797"/>
              <a:gd name="connsiteY3102" fmla="*/ 85330 h 566036"/>
              <a:gd name="connsiteX3103" fmla="*/ 841109 w 2148797"/>
              <a:gd name="connsiteY3103" fmla="*/ 88473 h 566036"/>
              <a:gd name="connsiteX3104" fmla="*/ 841776 w 2148797"/>
              <a:gd name="connsiteY3104" fmla="*/ 87997 h 566036"/>
              <a:gd name="connsiteX3105" fmla="*/ 844253 w 2148797"/>
              <a:gd name="connsiteY3105" fmla="*/ 86187 h 566036"/>
              <a:gd name="connsiteX3106" fmla="*/ 850539 w 2148797"/>
              <a:gd name="connsiteY3106" fmla="*/ 87044 h 566036"/>
              <a:gd name="connsiteX3107" fmla="*/ 850825 w 2148797"/>
              <a:gd name="connsiteY3107" fmla="*/ 86949 h 566036"/>
              <a:gd name="connsiteX3108" fmla="*/ 857302 w 2148797"/>
              <a:gd name="connsiteY3108" fmla="*/ 84282 h 566036"/>
              <a:gd name="connsiteX3109" fmla="*/ 864064 w 2148797"/>
              <a:gd name="connsiteY3109" fmla="*/ 84092 h 566036"/>
              <a:gd name="connsiteX3110" fmla="*/ 870827 w 2148797"/>
              <a:gd name="connsiteY3110" fmla="*/ 84854 h 566036"/>
              <a:gd name="connsiteX3111" fmla="*/ 874066 w 2148797"/>
              <a:gd name="connsiteY3111" fmla="*/ 84568 h 566036"/>
              <a:gd name="connsiteX3112" fmla="*/ 876638 w 2148797"/>
              <a:gd name="connsiteY3112" fmla="*/ 82568 h 566036"/>
              <a:gd name="connsiteX3113" fmla="*/ 886448 w 2148797"/>
              <a:gd name="connsiteY3113" fmla="*/ 82568 h 566036"/>
              <a:gd name="connsiteX3114" fmla="*/ 897973 w 2148797"/>
              <a:gd name="connsiteY3114" fmla="*/ 80853 h 566036"/>
              <a:gd name="connsiteX3115" fmla="*/ 911023 w 2148797"/>
              <a:gd name="connsiteY3115" fmla="*/ 81710 h 566036"/>
              <a:gd name="connsiteX3116" fmla="*/ 913309 w 2148797"/>
              <a:gd name="connsiteY3116" fmla="*/ 82091 h 566036"/>
              <a:gd name="connsiteX3117" fmla="*/ 915499 w 2148797"/>
              <a:gd name="connsiteY3117" fmla="*/ 82377 h 566036"/>
              <a:gd name="connsiteX3118" fmla="*/ 922738 w 2148797"/>
              <a:gd name="connsiteY3118" fmla="*/ 78377 h 566036"/>
              <a:gd name="connsiteX3119" fmla="*/ 924739 w 2148797"/>
              <a:gd name="connsiteY3119" fmla="*/ 79234 h 566036"/>
              <a:gd name="connsiteX3120" fmla="*/ 926930 w 2148797"/>
              <a:gd name="connsiteY3120" fmla="*/ 80091 h 566036"/>
              <a:gd name="connsiteX3121" fmla="*/ 931121 w 2148797"/>
              <a:gd name="connsiteY3121" fmla="*/ 82854 h 566036"/>
              <a:gd name="connsiteX3122" fmla="*/ 931597 w 2148797"/>
              <a:gd name="connsiteY3122" fmla="*/ 84758 h 566036"/>
              <a:gd name="connsiteX3123" fmla="*/ 932835 w 2148797"/>
              <a:gd name="connsiteY3123" fmla="*/ 89616 h 566036"/>
              <a:gd name="connsiteX3124" fmla="*/ 945313 w 2148797"/>
              <a:gd name="connsiteY3124" fmla="*/ 84187 h 566036"/>
              <a:gd name="connsiteX3125" fmla="*/ 947027 w 2148797"/>
              <a:gd name="connsiteY3125" fmla="*/ 82854 h 566036"/>
              <a:gd name="connsiteX3126" fmla="*/ 957219 w 2148797"/>
              <a:gd name="connsiteY3126" fmla="*/ 75995 h 566036"/>
              <a:gd name="connsiteX3127" fmla="*/ 960934 w 2148797"/>
              <a:gd name="connsiteY3127" fmla="*/ 73900 h 566036"/>
              <a:gd name="connsiteX3128" fmla="*/ 978174 w 2148797"/>
              <a:gd name="connsiteY3128" fmla="*/ 77424 h 566036"/>
              <a:gd name="connsiteX3129" fmla="*/ 983032 w 2148797"/>
              <a:gd name="connsiteY3129" fmla="*/ 76758 h 566036"/>
              <a:gd name="connsiteX3130" fmla="*/ 983984 w 2148797"/>
              <a:gd name="connsiteY3130" fmla="*/ 76662 h 566036"/>
              <a:gd name="connsiteX3131" fmla="*/ 991223 w 2148797"/>
              <a:gd name="connsiteY3131" fmla="*/ 72185 h 566036"/>
              <a:gd name="connsiteX3132" fmla="*/ 991985 w 2148797"/>
              <a:gd name="connsiteY3132" fmla="*/ 72852 h 566036"/>
              <a:gd name="connsiteX3133" fmla="*/ 997319 w 2148797"/>
              <a:gd name="connsiteY3133" fmla="*/ 77519 h 566036"/>
              <a:gd name="connsiteX3134" fmla="*/ 1008940 w 2148797"/>
              <a:gd name="connsiteY3134" fmla="*/ 72757 h 566036"/>
              <a:gd name="connsiteX3135" fmla="*/ 1025704 w 2148797"/>
              <a:gd name="connsiteY3135" fmla="*/ 77424 h 566036"/>
              <a:gd name="connsiteX3136" fmla="*/ 1025989 w 2148797"/>
              <a:gd name="connsiteY3136" fmla="*/ 74948 h 566036"/>
              <a:gd name="connsiteX3137" fmla="*/ 1026466 w 2148797"/>
              <a:gd name="connsiteY3137" fmla="*/ 71233 h 566036"/>
              <a:gd name="connsiteX3138" fmla="*/ 1034372 w 2148797"/>
              <a:gd name="connsiteY3138" fmla="*/ 70090 h 566036"/>
              <a:gd name="connsiteX3139" fmla="*/ 1040753 w 2148797"/>
              <a:gd name="connsiteY3139" fmla="*/ 71709 h 566036"/>
              <a:gd name="connsiteX3140" fmla="*/ 1048088 w 2148797"/>
              <a:gd name="connsiteY3140" fmla="*/ 71328 h 566036"/>
              <a:gd name="connsiteX3141" fmla="*/ 1053040 w 2148797"/>
              <a:gd name="connsiteY3141" fmla="*/ 67042 h 566036"/>
              <a:gd name="connsiteX3142" fmla="*/ 1054088 w 2148797"/>
              <a:gd name="connsiteY3142" fmla="*/ 66280 h 566036"/>
              <a:gd name="connsiteX3143" fmla="*/ 1061518 w 2148797"/>
              <a:gd name="connsiteY3143" fmla="*/ 66947 h 566036"/>
              <a:gd name="connsiteX3144" fmla="*/ 1069995 w 2148797"/>
              <a:gd name="connsiteY3144" fmla="*/ 66375 h 566036"/>
              <a:gd name="connsiteX3145" fmla="*/ 1077996 w 2148797"/>
              <a:gd name="connsiteY3145" fmla="*/ 68280 h 566036"/>
              <a:gd name="connsiteX3146" fmla="*/ 1080282 w 2148797"/>
              <a:gd name="connsiteY3146" fmla="*/ 67899 h 566036"/>
              <a:gd name="connsiteX3147" fmla="*/ 1082663 w 2148797"/>
              <a:gd name="connsiteY3147" fmla="*/ 66566 h 566036"/>
              <a:gd name="connsiteX3148" fmla="*/ 1091236 w 2148797"/>
              <a:gd name="connsiteY3148" fmla="*/ 64375 h 566036"/>
              <a:gd name="connsiteX3149" fmla="*/ 1093046 w 2148797"/>
              <a:gd name="connsiteY3149" fmla="*/ 64375 h 566036"/>
              <a:gd name="connsiteX3150" fmla="*/ 1097713 w 2148797"/>
              <a:gd name="connsiteY3150" fmla="*/ 64470 h 566036"/>
              <a:gd name="connsiteX3151" fmla="*/ 1109143 w 2148797"/>
              <a:gd name="connsiteY3151" fmla="*/ 67709 h 566036"/>
              <a:gd name="connsiteX3152" fmla="*/ 1114286 w 2148797"/>
              <a:gd name="connsiteY3152" fmla="*/ 66470 h 566036"/>
              <a:gd name="connsiteX3153" fmla="*/ 1126764 w 2148797"/>
              <a:gd name="connsiteY3153" fmla="*/ 64566 h 566036"/>
              <a:gd name="connsiteX3154" fmla="*/ 1149719 w 2148797"/>
              <a:gd name="connsiteY3154" fmla="*/ 57041 h 566036"/>
              <a:gd name="connsiteX3155" fmla="*/ 1164769 w 2148797"/>
              <a:gd name="connsiteY3155" fmla="*/ 58184 h 566036"/>
              <a:gd name="connsiteX3156" fmla="*/ 1166198 w 2148797"/>
              <a:gd name="connsiteY3156" fmla="*/ 57898 h 566036"/>
              <a:gd name="connsiteX3157" fmla="*/ 1168388 w 2148797"/>
              <a:gd name="connsiteY3157" fmla="*/ 57517 h 566036"/>
              <a:gd name="connsiteX3158" fmla="*/ 1176294 w 2148797"/>
              <a:gd name="connsiteY3158" fmla="*/ 56660 h 566036"/>
              <a:gd name="connsiteX3159" fmla="*/ 1176485 w 2148797"/>
              <a:gd name="connsiteY3159" fmla="*/ 55898 h 566036"/>
              <a:gd name="connsiteX3160" fmla="*/ 1180771 w 2148797"/>
              <a:gd name="connsiteY3160" fmla="*/ 54088 h 566036"/>
              <a:gd name="connsiteX3161" fmla="*/ 1186772 w 2148797"/>
              <a:gd name="connsiteY3161" fmla="*/ 58565 h 566036"/>
              <a:gd name="connsiteX3162" fmla="*/ 1192582 w 2148797"/>
              <a:gd name="connsiteY3162" fmla="*/ 56088 h 566036"/>
              <a:gd name="connsiteX3163" fmla="*/ 1196963 w 2148797"/>
              <a:gd name="connsiteY3163" fmla="*/ 54945 h 566036"/>
              <a:gd name="connsiteX3164" fmla="*/ 1202773 w 2148797"/>
              <a:gd name="connsiteY3164" fmla="*/ 53802 h 566036"/>
              <a:gd name="connsiteX3165" fmla="*/ 1214013 w 2148797"/>
              <a:gd name="connsiteY3165" fmla="*/ 51802 h 566036"/>
              <a:gd name="connsiteX3166" fmla="*/ 1218204 w 2148797"/>
              <a:gd name="connsiteY3166" fmla="*/ 52945 h 566036"/>
              <a:gd name="connsiteX3167" fmla="*/ 1220014 w 2148797"/>
              <a:gd name="connsiteY3167" fmla="*/ 52945 h 566036"/>
              <a:gd name="connsiteX3168" fmla="*/ 1229158 w 2148797"/>
              <a:gd name="connsiteY3168" fmla="*/ 51231 h 566036"/>
              <a:gd name="connsiteX3169" fmla="*/ 1238683 w 2148797"/>
              <a:gd name="connsiteY3169" fmla="*/ 50373 h 566036"/>
              <a:gd name="connsiteX3170" fmla="*/ 1248208 w 2148797"/>
              <a:gd name="connsiteY3170" fmla="*/ 50183 h 566036"/>
              <a:gd name="connsiteX3171" fmla="*/ 1249160 w 2148797"/>
              <a:gd name="connsiteY3171" fmla="*/ 50183 h 566036"/>
              <a:gd name="connsiteX3172" fmla="*/ 1260114 w 2148797"/>
              <a:gd name="connsiteY3172" fmla="*/ 48849 h 566036"/>
              <a:gd name="connsiteX3173" fmla="*/ 1264591 w 2148797"/>
              <a:gd name="connsiteY3173" fmla="*/ 47611 h 566036"/>
              <a:gd name="connsiteX3174" fmla="*/ 1266972 w 2148797"/>
              <a:gd name="connsiteY3174" fmla="*/ 50278 h 566036"/>
              <a:gd name="connsiteX3175" fmla="*/ 1267448 w 2148797"/>
              <a:gd name="connsiteY3175" fmla="*/ 50659 h 566036"/>
              <a:gd name="connsiteX3176" fmla="*/ 1272115 w 2148797"/>
              <a:gd name="connsiteY3176" fmla="*/ 48849 h 566036"/>
              <a:gd name="connsiteX3177" fmla="*/ 1296214 w 2148797"/>
              <a:gd name="connsiteY3177" fmla="*/ 42753 h 566036"/>
              <a:gd name="connsiteX3178" fmla="*/ 1306406 w 2148797"/>
              <a:gd name="connsiteY3178" fmla="*/ 46944 h 566036"/>
              <a:gd name="connsiteX3179" fmla="*/ 1313264 w 2148797"/>
              <a:gd name="connsiteY3179" fmla="*/ 46277 h 566036"/>
              <a:gd name="connsiteX3180" fmla="*/ 1317645 w 2148797"/>
              <a:gd name="connsiteY3180" fmla="*/ 45896 h 566036"/>
              <a:gd name="connsiteX3181" fmla="*/ 1325551 w 2148797"/>
              <a:gd name="connsiteY3181" fmla="*/ 47420 h 566036"/>
              <a:gd name="connsiteX3182" fmla="*/ 1332028 w 2148797"/>
              <a:gd name="connsiteY3182" fmla="*/ 42563 h 566036"/>
              <a:gd name="connsiteX3183" fmla="*/ 1339457 w 2148797"/>
              <a:gd name="connsiteY3183" fmla="*/ 42182 h 566036"/>
              <a:gd name="connsiteX3184" fmla="*/ 1349173 w 2148797"/>
              <a:gd name="connsiteY3184" fmla="*/ 40943 h 566036"/>
              <a:gd name="connsiteX3185" fmla="*/ 1363460 w 2148797"/>
              <a:gd name="connsiteY3185" fmla="*/ 43706 h 566036"/>
              <a:gd name="connsiteX3186" fmla="*/ 1366889 w 2148797"/>
              <a:gd name="connsiteY3186" fmla="*/ 43134 h 566036"/>
              <a:gd name="connsiteX3187" fmla="*/ 1368604 w 2148797"/>
              <a:gd name="connsiteY3187" fmla="*/ 42848 h 566036"/>
              <a:gd name="connsiteX3188" fmla="*/ 1372033 w 2148797"/>
              <a:gd name="connsiteY3188" fmla="*/ 40658 h 566036"/>
              <a:gd name="connsiteX3189" fmla="*/ 1379272 w 2148797"/>
              <a:gd name="connsiteY3189" fmla="*/ 37610 h 566036"/>
              <a:gd name="connsiteX3190" fmla="*/ 1382891 w 2148797"/>
              <a:gd name="connsiteY3190" fmla="*/ 39324 h 566036"/>
              <a:gd name="connsiteX3191" fmla="*/ 1397369 w 2148797"/>
              <a:gd name="connsiteY3191" fmla="*/ 41229 h 566036"/>
              <a:gd name="connsiteX3192" fmla="*/ 1403656 w 2148797"/>
              <a:gd name="connsiteY3192" fmla="*/ 41325 h 566036"/>
              <a:gd name="connsiteX3193" fmla="*/ 1418039 w 2148797"/>
              <a:gd name="connsiteY3193" fmla="*/ 38277 h 566036"/>
              <a:gd name="connsiteX3194" fmla="*/ 1430135 w 2148797"/>
              <a:gd name="connsiteY3194" fmla="*/ 40848 h 566036"/>
              <a:gd name="connsiteX3195" fmla="*/ 1431564 w 2148797"/>
              <a:gd name="connsiteY3195" fmla="*/ 40181 h 566036"/>
              <a:gd name="connsiteX3196" fmla="*/ 1440422 w 2148797"/>
              <a:gd name="connsiteY3196" fmla="*/ 39134 h 566036"/>
              <a:gd name="connsiteX3197" fmla="*/ 1447947 w 2148797"/>
              <a:gd name="connsiteY3197" fmla="*/ 37514 h 566036"/>
              <a:gd name="connsiteX3198" fmla="*/ 1452233 w 2148797"/>
              <a:gd name="connsiteY3198" fmla="*/ 38181 h 566036"/>
              <a:gd name="connsiteX3199" fmla="*/ 1453662 w 2148797"/>
              <a:gd name="connsiteY3199" fmla="*/ 38372 h 566036"/>
              <a:gd name="connsiteX3200" fmla="*/ 1465378 w 2148797"/>
              <a:gd name="connsiteY3200" fmla="*/ 34943 h 566036"/>
              <a:gd name="connsiteX3201" fmla="*/ 1470616 w 2148797"/>
              <a:gd name="connsiteY3201" fmla="*/ 36371 h 566036"/>
              <a:gd name="connsiteX3202" fmla="*/ 1470998 w 2148797"/>
              <a:gd name="connsiteY3202" fmla="*/ 36467 h 566036"/>
              <a:gd name="connsiteX3203" fmla="*/ 1475951 w 2148797"/>
              <a:gd name="connsiteY3203" fmla="*/ 36752 h 566036"/>
              <a:gd name="connsiteX3204" fmla="*/ 1477189 w 2148797"/>
              <a:gd name="connsiteY3204" fmla="*/ 36943 h 566036"/>
              <a:gd name="connsiteX3205" fmla="*/ 1482237 w 2148797"/>
              <a:gd name="connsiteY3205" fmla="*/ 34657 h 566036"/>
              <a:gd name="connsiteX3206" fmla="*/ 1485952 w 2148797"/>
              <a:gd name="connsiteY3206" fmla="*/ 34181 h 566036"/>
              <a:gd name="connsiteX3207" fmla="*/ 1497382 w 2148797"/>
              <a:gd name="connsiteY3207" fmla="*/ 37133 h 566036"/>
              <a:gd name="connsiteX3208" fmla="*/ 1497572 w 2148797"/>
              <a:gd name="connsiteY3208" fmla="*/ 37324 h 566036"/>
              <a:gd name="connsiteX3209" fmla="*/ 1504811 w 2148797"/>
              <a:gd name="connsiteY3209" fmla="*/ 33228 h 566036"/>
              <a:gd name="connsiteX3210" fmla="*/ 1507859 w 2148797"/>
              <a:gd name="connsiteY3210" fmla="*/ 32942 h 566036"/>
              <a:gd name="connsiteX3211" fmla="*/ 1513098 w 2148797"/>
              <a:gd name="connsiteY3211" fmla="*/ 32466 h 566036"/>
              <a:gd name="connsiteX3212" fmla="*/ 1526528 w 2148797"/>
              <a:gd name="connsiteY3212" fmla="*/ 32181 h 566036"/>
              <a:gd name="connsiteX3213" fmla="*/ 1526719 w 2148797"/>
              <a:gd name="connsiteY3213" fmla="*/ 33038 h 566036"/>
              <a:gd name="connsiteX3214" fmla="*/ 1531196 w 2148797"/>
              <a:gd name="connsiteY3214" fmla="*/ 34657 h 566036"/>
              <a:gd name="connsiteX3215" fmla="*/ 1540244 w 2148797"/>
              <a:gd name="connsiteY3215" fmla="*/ 32085 h 566036"/>
              <a:gd name="connsiteX3216" fmla="*/ 1543197 w 2148797"/>
              <a:gd name="connsiteY3216" fmla="*/ 32847 h 566036"/>
              <a:gd name="connsiteX3217" fmla="*/ 1558342 w 2148797"/>
              <a:gd name="connsiteY3217" fmla="*/ 26561 h 566036"/>
              <a:gd name="connsiteX3218" fmla="*/ 1562437 w 2148797"/>
              <a:gd name="connsiteY3218" fmla="*/ 30847 h 566036"/>
              <a:gd name="connsiteX3219" fmla="*/ 1562628 w 2148797"/>
              <a:gd name="connsiteY3219" fmla="*/ 31037 h 566036"/>
              <a:gd name="connsiteX3220" fmla="*/ 1569391 w 2148797"/>
              <a:gd name="connsiteY3220" fmla="*/ 26561 h 566036"/>
              <a:gd name="connsiteX3221" fmla="*/ 1571772 w 2148797"/>
              <a:gd name="connsiteY3221" fmla="*/ 28847 h 566036"/>
              <a:gd name="connsiteX3222" fmla="*/ 1578440 w 2148797"/>
              <a:gd name="connsiteY3222" fmla="*/ 30942 h 566036"/>
              <a:gd name="connsiteX3223" fmla="*/ 1581202 w 2148797"/>
              <a:gd name="connsiteY3223" fmla="*/ 30561 h 566036"/>
              <a:gd name="connsiteX3224" fmla="*/ 1588726 w 2148797"/>
              <a:gd name="connsiteY3224" fmla="*/ 28656 h 566036"/>
              <a:gd name="connsiteX3225" fmla="*/ 1594346 w 2148797"/>
              <a:gd name="connsiteY3225" fmla="*/ 26180 h 566036"/>
              <a:gd name="connsiteX3226" fmla="*/ 1598442 w 2148797"/>
              <a:gd name="connsiteY3226" fmla="*/ 27608 h 566036"/>
              <a:gd name="connsiteX3227" fmla="*/ 1602252 w 2148797"/>
              <a:gd name="connsiteY3227" fmla="*/ 27132 h 566036"/>
              <a:gd name="connsiteX3228" fmla="*/ 1608919 w 2148797"/>
              <a:gd name="connsiteY3228" fmla="*/ 29323 h 566036"/>
              <a:gd name="connsiteX3229" fmla="*/ 1616540 w 2148797"/>
              <a:gd name="connsiteY3229" fmla="*/ 27227 h 566036"/>
              <a:gd name="connsiteX3230" fmla="*/ 1621016 w 2148797"/>
              <a:gd name="connsiteY3230" fmla="*/ 25037 h 566036"/>
              <a:gd name="connsiteX3231" fmla="*/ 1625112 w 2148797"/>
              <a:gd name="connsiteY3231" fmla="*/ 23037 h 566036"/>
              <a:gd name="connsiteX3232" fmla="*/ 1629398 w 2148797"/>
              <a:gd name="connsiteY3232" fmla="*/ 22751 h 566036"/>
              <a:gd name="connsiteX3233" fmla="*/ 1629684 w 2148797"/>
              <a:gd name="connsiteY3233" fmla="*/ 23894 h 566036"/>
              <a:gd name="connsiteX3234" fmla="*/ 1629970 w 2148797"/>
              <a:gd name="connsiteY3234" fmla="*/ 24846 h 566036"/>
              <a:gd name="connsiteX3235" fmla="*/ 1631684 w 2148797"/>
              <a:gd name="connsiteY3235" fmla="*/ 25608 h 566036"/>
              <a:gd name="connsiteX3236" fmla="*/ 1639971 w 2148797"/>
              <a:gd name="connsiteY3236" fmla="*/ 20179 h 566036"/>
              <a:gd name="connsiteX3237" fmla="*/ 1642638 w 2148797"/>
              <a:gd name="connsiteY3237" fmla="*/ 23513 h 566036"/>
              <a:gd name="connsiteX3238" fmla="*/ 1645876 w 2148797"/>
              <a:gd name="connsiteY3238" fmla="*/ 24560 h 566036"/>
              <a:gd name="connsiteX3239" fmla="*/ 1650258 w 2148797"/>
              <a:gd name="connsiteY3239" fmla="*/ 23322 h 566036"/>
              <a:gd name="connsiteX3240" fmla="*/ 1650925 w 2148797"/>
              <a:gd name="connsiteY3240" fmla="*/ 22846 h 566036"/>
              <a:gd name="connsiteX3241" fmla="*/ 1652544 w 2148797"/>
              <a:gd name="connsiteY3241" fmla="*/ 22179 h 566036"/>
              <a:gd name="connsiteX3242" fmla="*/ 1654640 w 2148797"/>
              <a:gd name="connsiteY3242" fmla="*/ 26180 h 566036"/>
              <a:gd name="connsiteX3243" fmla="*/ 1654925 w 2148797"/>
              <a:gd name="connsiteY3243" fmla="*/ 25989 h 566036"/>
              <a:gd name="connsiteX3244" fmla="*/ 1657878 w 2148797"/>
              <a:gd name="connsiteY3244" fmla="*/ 23894 h 566036"/>
              <a:gd name="connsiteX3245" fmla="*/ 1674642 w 2148797"/>
              <a:gd name="connsiteY3245" fmla="*/ 26942 h 566036"/>
              <a:gd name="connsiteX3246" fmla="*/ 1676643 w 2148797"/>
              <a:gd name="connsiteY3246" fmla="*/ 21131 h 566036"/>
              <a:gd name="connsiteX3247" fmla="*/ 1678357 w 2148797"/>
              <a:gd name="connsiteY3247" fmla="*/ 21227 h 566036"/>
              <a:gd name="connsiteX3248" fmla="*/ 1683881 w 2148797"/>
              <a:gd name="connsiteY3248" fmla="*/ 25132 h 566036"/>
              <a:gd name="connsiteX3249" fmla="*/ 1697692 w 2148797"/>
              <a:gd name="connsiteY3249" fmla="*/ 19893 h 566036"/>
              <a:gd name="connsiteX3250" fmla="*/ 1708456 w 2148797"/>
              <a:gd name="connsiteY3250" fmla="*/ 19131 h 566036"/>
              <a:gd name="connsiteX3251" fmla="*/ 1722172 w 2148797"/>
              <a:gd name="connsiteY3251" fmla="*/ 19131 h 566036"/>
              <a:gd name="connsiteX3252" fmla="*/ 1724268 w 2148797"/>
              <a:gd name="connsiteY3252" fmla="*/ 17798 h 566036"/>
              <a:gd name="connsiteX3253" fmla="*/ 1732078 w 2148797"/>
              <a:gd name="connsiteY3253" fmla="*/ 16941 h 566036"/>
              <a:gd name="connsiteX3254" fmla="*/ 1739507 w 2148797"/>
              <a:gd name="connsiteY3254" fmla="*/ 16369 h 566036"/>
              <a:gd name="connsiteX3255" fmla="*/ 1740174 w 2148797"/>
              <a:gd name="connsiteY3255" fmla="*/ 15988 h 566036"/>
              <a:gd name="connsiteX3256" fmla="*/ 1742460 w 2148797"/>
              <a:gd name="connsiteY3256" fmla="*/ 17798 h 566036"/>
              <a:gd name="connsiteX3257" fmla="*/ 1744746 w 2148797"/>
              <a:gd name="connsiteY3257" fmla="*/ 20941 h 566036"/>
              <a:gd name="connsiteX3258" fmla="*/ 1746270 w 2148797"/>
              <a:gd name="connsiteY3258" fmla="*/ 20369 h 566036"/>
              <a:gd name="connsiteX3259" fmla="*/ 1752461 w 2148797"/>
              <a:gd name="connsiteY3259" fmla="*/ 15512 h 566036"/>
              <a:gd name="connsiteX3260" fmla="*/ 1756176 w 2148797"/>
              <a:gd name="connsiteY3260" fmla="*/ 13226 h 566036"/>
              <a:gd name="connsiteX3261" fmla="*/ 1762272 w 2148797"/>
              <a:gd name="connsiteY3261" fmla="*/ 14273 h 566036"/>
              <a:gd name="connsiteX3262" fmla="*/ 1762653 w 2148797"/>
              <a:gd name="connsiteY3262" fmla="*/ 14369 h 566036"/>
              <a:gd name="connsiteX3263" fmla="*/ 1766273 w 2148797"/>
              <a:gd name="connsiteY3263" fmla="*/ 16179 h 566036"/>
              <a:gd name="connsiteX3264" fmla="*/ 1767035 w 2148797"/>
              <a:gd name="connsiteY3264" fmla="*/ 17131 h 566036"/>
              <a:gd name="connsiteX3265" fmla="*/ 1776369 w 2148797"/>
              <a:gd name="connsiteY3265" fmla="*/ 17417 h 566036"/>
              <a:gd name="connsiteX3266" fmla="*/ 1778274 w 2148797"/>
              <a:gd name="connsiteY3266" fmla="*/ 15893 h 566036"/>
              <a:gd name="connsiteX3267" fmla="*/ 1781608 w 2148797"/>
              <a:gd name="connsiteY3267" fmla="*/ 13131 h 566036"/>
              <a:gd name="connsiteX3268" fmla="*/ 1792371 w 2148797"/>
              <a:gd name="connsiteY3268" fmla="*/ 13797 h 566036"/>
              <a:gd name="connsiteX3269" fmla="*/ 1795324 w 2148797"/>
              <a:gd name="connsiteY3269" fmla="*/ 12940 h 566036"/>
              <a:gd name="connsiteX3270" fmla="*/ 1797229 w 2148797"/>
              <a:gd name="connsiteY3270" fmla="*/ 14178 h 566036"/>
              <a:gd name="connsiteX3271" fmla="*/ 1799419 w 2148797"/>
              <a:gd name="connsiteY3271" fmla="*/ 15416 h 566036"/>
              <a:gd name="connsiteX3272" fmla="*/ 1800086 w 2148797"/>
              <a:gd name="connsiteY3272" fmla="*/ 11321 h 566036"/>
              <a:gd name="connsiteX3273" fmla="*/ 1811326 w 2148797"/>
              <a:gd name="connsiteY3273" fmla="*/ 12750 h 566036"/>
              <a:gd name="connsiteX3274" fmla="*/ 1826185 w 2148797"/>
              <a:gd name="connsiteY3274" fmla="*/ 6939 h 566036"/>
              <a:gd name="connsiteX3275" fmla="*/ 1829043 w 2148797"/>
              <a:gd name="connsiteY3275" fmla="*/ 9702 h 566036"/>
              <a:gd name="connsiteX3276" fmla="*/ 1829519 w 2148797"/>
              <a:gd name="connsiteY3276" fmla="*/ 10178 h 566036"/>
              <a:gd name="connsiteX3277" fmla="*/ 1834757 w 2148797"/>
              <a:gd name="connsiteY3277" fmla="*/ 10749 h 566036"/>
              <a:gd name="connsiteX3278" fmla="*/ 1840949 w 2148797"/>
              <a:gd name="connsiteY3278" fmla="*/ 9892 h 566036"/>
              <a:gd name="connsiteX3279" fmla="*/ 1845997 w 2148797"/>
              <a:gd name="connsiteY3279" fmla="*/ 10178 h 566036"/>
              <a:gd name="connsiteX3280" fmla="*/ 1847140 w 2148797"/>
              <a:gd name="connsiteY3280" fmla="*/ 6368 h 566036"/>
              <a:gd name="connsiteX3281" fmla="*/ 1848283 w 2148797"/>
              <a:gd name="connsiteY3281" fmla="*/ 7892 h 566036"/>
              <a:gd name="connsiteX3282" fmla="*/ 1850283 w 2148797"/>
              <a:gd name="connsiteY3282" fmla="*/ 11987 h 566036"/>
              <a:gd name="connsiteX3283" fmla="*/ 1850569 w 2148797"/>
              <a:gd name="connsiteY3283" fmla="*/ 11797 h 566036"/>
              <a:gd name="connsiteX3284" fmla="*/ 1858665 w 2148797"/>
              <a:gd name="connsiteY3284" fmla="*/ 7416 h 566036"/>
              <a:gd name="connsiteX3285" fmla="*/ 1861809 w 2148797"/>
              <a:gd name="connsiteY3285" fmla="*/ 6082 h 566036"/>
              <a:gd name="connsiteX3286" fmla="*/ 1872762 w 2148797"/>
              <a:gd name="connsiteY3286" fmla="*/ 6272 h 566036"/>
              <a:gd name="connsiteX3287" fmla="*/ 1873238 w 2148797"/>
              <a:gd name="connsiteY3287" fmla="*/ 5987 h 566036"/>
              <a:gd name="connsiteX3288" fmla="*/ 1879430 w 2148797"/>
              <a:gd name="connsiteY3288" fmla="*/ 8463 h 566036"/>
              <a:gd name="connsiteX3289" fmla="*/ 1881811 w 2148797"/>
              <a:gd name="connsiteY3289" fmla="*/ 4939 h 566036"/>
              <a:gd name="connsiteX3290" fmla="*/ 1897146 w 2148797"/>
              <a:gd name="connsiteY3290" fmla="*/ 3320 h 566036"/>
              <a:gd name="connsiteX3291" fmla="*/ 1904004 w 2148797"/>
              <a:gd name="connsiteY3291" fmla="*/ 5796 h 566036"/>
              <a:gd name="connsiteX3292" fmla="*/ 1907814 w 2148797"/>
              <a:gd name="connsiteY3292" fmla="*/ 4558 h 566036"/>
              <a:gd name="connsiteX3293" fmla="*/ 1907528 w 2148797"/>
              <a:gd name="connsiteY3293" fmla="*/ 367 h 566036"/>
              <a:gd name="connsiteX3294" fmla="*/ 1915434 w 2148797"/>
              <a:gd name="connsiteY3294" fmla="*/ 1319 h 566036"/>
              <a:gd name="connsiteX3295" fmla="*/ 1925531 w 2148797"/>
              <a:gd name="connsiteY3295" fmla="*/ 3606 h 566036"/>
              <a:gd name="connsiteX3296" fmla="*/ 1951248 w 2148797"/>
              <a:gd name="connsiteY3296" fmla="*/ 4082 h 566036"/>
              <a:gd name="connsiteX3297" fmla="*/ 1953724 w 2148797"/>
              <a:gd name="connsiteY3297" fmla="*/ 3034 h 566036"/>
              <a:gd name="connsiteX3298" fmla="*/ 1960201 w 2148797"/>
              <a:gd name="connsiteY3298" fmla="*/ 3034 h 566036"/>
              <a:gd name="connsiteX3299" fmla="*/ 1972584 w 2148797"/>
              <a:gd name="connsiteY3299" fmla="*/ 2843 h 566036"/>
              <a:gd name="connsiteX3300" fmla="*/ 1974966 w 2148797"/>
              <a:gd name="connsiteY3300" fmla="*/ 3225 h 566036"/>
              <a:gd name="connsiteX3301" fmla="*/ 1975442 w 2148797"/>
              <a:gd name="connsiteY3301" fmla="*/ 3606 h 566036"/>
              <a:gd name="connsiteX3302" fmla="*/ 1977442 w 2148797"/>
              <a:gd name="connsiteY3302" fmla="*/ 3510 h 566036"/>
              <a:gd name="connsiteX3303" fmla="*/ 1986872 w 2148797"/>
              <a:gd name="connsiteY3303" fmla="*/ 5891 h 566036"/>
              <a:gd name="connsiteX3304" fmla="*/ 1988967 w 2148797"/>
              <a:gd name="connsiteY3304" fmla="*/ 7701 h 566036"/>
              <a:gd name="connsiteX3305" fmla="*/ 1989443 w 2148797"/>
              <a:gd name="connsiteY3305" fmla="*/ 8082 h 566036"/>
              <a:gd name="connsiteX3306" fmla="*/ 1992587 w 2148797"/>
              <a:gd name="connsiteY3306" fmla="*/ 4272 h 566036"/>
              <a:gd name="connsiteX3307" fmla="*/ 1992110 w 2148797"/>
              <a:gd name="connsiteY3307" fmla="*/ 4177 h 566036"/>
              <a:gd name="connsiteX3308" fmla="*/ 1989539 w 2148797"/>
              <a:gd name="connsiteY3308" fmla="*/ 3510 h 566036"/>
              <a:gd name="connsiteX3309" fmla="*/ 1990301 w 2148797"/>
              <a:gd name="connsiteY3309" fmla="*/ 272 h 566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</a:cxnLst>
            <a:rect l="l" t="t" r="r" b="b"/>
            <a:pathLst>
              <a:path w="2148797" h="566036">
                <a:moveTo>
                  <a:pt x="1064281" y="553103"/>
                </a:moveTo>
                <a:cubicBezTo>
                  <a:pt x="1065805" y="553103"/>
                  <a:pt x="1069996" y="553865"/>
                  <a:pt x="1069615" y="554818"/>
                </a:cubicBezTo>
                <a:lnTo>
                  <a:pt x="1069424" y="554818"/>
                </a:lnTo>
                <a:cubicBezTo>
                  <a:pt x="1065995" y="554722"/>
                  <a:pt x="1064471" y="556723"/>
                  <a:pt x="1062852" y="558723"/>
                </a:cubicBezTo>
                <a:lnTo>
                  <a:pt x="1060947" y="561104"/>
                </a:lnTo>
                <a:cubicBezTo>
                  <a:pt x="1058566" y="563676"/>
                  <a:pt x="1057613" y="563961"/>
                  <a:pt x="1058947" y="561676"/>
                </a:cubicBezTo>
                <a:cubicBezTo>
                  <a:pt x="1060280" y="559390"/>
                  <a:pt x="1062757" y="553103"/>
                  <a:pt x="1064281" y="553103"/>
                </a:cubicBezTo>
                <a:close/>
                <a:moveTo>
                  <a:pt x="1035706" y="553103"/>
                </a:moveTo>
                <a:cubicBezTo>
                  <a:pt x="1037229" y="553008"/>
                  <a:pt x="1038277" y="553675"/>
                  <a:pt x="1037991" y="554627"/>
                </a:cubicBezTo>
                <a:lnTo>
                  <a:pt x="1038277" y="555199"/>
                </a:lnTo>
                <a:lnTo>
                  <a:pt x="1039230" y="557008"/>
                </a:lnTo>
                <a:cubicBezTo>
                  <a:pt x="1040658" y="559009"/>
                  <a:pt x="1039230" y="558818"/>
                  <a:pt x="1036086" y="556532"/>
                </a:cubicBezTo>
                <a:lnTo>
                  <a:pt x="1032467" y="559961"/>
                </a:lnTo>
                <a:lnTo>
                  <a:pt x="1031800" y="560628"/>
                </a:lnTo>
                <a:cubicBezTo>
                  <a:pt x="1031895" y="561199"/>
                  <a:pt x="1031038" y="561009"/>
                  <a:pt x="1029991" y="560152"/>
                </a:cubicBezTo>
                <a:cubicBezTo>
                  <a:pt x="1028943" y="559294"/>
                  <a:pt x="1026847" y="556723"/>
                  <a:pt x="1027609" y="556246"/>
                </a:cubicBezTo>
                <a:cubicBezTo>
                  <a:pt x="1028371" y="555770"/>
                  <a:pt x="1031419" y="554151"/>
                  <a:pt x="1031705" y="554722"/>
                </a:cubicBezTo>
                <a:cubicBezTo>
                  <a:pt x="1032086" y="555294"/>
                  <a:pt x="1033705" y="556246"/>
                  <a:pt x="1034182" y="554627"/>
                </a:cubicBezTo>
                <a:lnTo>
                  <a:pt x="1035134" y="553675"/>
                </a:lnTo>
                <a:close/>
                <a:moveTo>
                  <a:pt x="969602" y="553103"/>
                </a:moveTo>
                <a:cubicBezTo>
                  <a:pt x="974555" y="552246"/>
                  <a:pt x="971983" y="557770"/>
                  <a:pt x="975507" y="558437"/>
                </a:cubicBezTo>
                <a:cubicBezTo>
                  <a:pt x="976650" y="558628"/>
                  <a:pt x="978174" y="559485"/>
                  <a:pt x="978841" y="559199"/>
                </a:cubicBezTo>
                <a:cubicBezTo>
                  <a:pt x="981603" y="557961"/>
                  <a:pt x="978556" y="557389"/>
                  <a:pt x="978174" y="556437"/>
                </a:cubicBezTo>
                <a:cubicBezTo>
                  <a:pt x="978079" y="556151"/>
                  <a:pt x="978841" y="555294"/>
                  <a:pt x="979317" y="555199"/>
                </a:cubicBezTo>
                <a:cubicBezTo>
                  <a:pt x="980079" y="555008"/>
                  <a:pt x="981603" y="555103"/>
                  <a:pt x="981699" y="555294"/>
                </a:cubicBezTo>
                <a:cubicBezTo>
                  <a:pt x="982746" y="558628"/>
                  <a:pt x="983890" y="561866"/>
                  <a:pt x="984461" y="565295"/>
                </a:cubicBezTo>
                <a:lnTo>
                  <a:pt x="984556" y="565867"/>
                </a:lnTo>
                <a:cubicBezTo>
                  <a:pt x="983032" y="566724"/>
                  <a:pt x="978841" y="564247"/>
                  <a:pt x="975317" y="560247"/>
                </a:cubicBezTo>
                <a:lnTo>
                  <a:pt x="968459" y="561295"/>
                </a:lnTo>
                <a:cubicBezTo>
                  <a:pt x="965601" y="561771"/>
                  <a:pt x="963125" y="561866"/>
                  <a:pt x="960553" y="563581"/>
                </a:cubicBezTo>
                <a:lnTo>
                  <a:pt x="957791" y="565390"/>
                </a:lnTo>
                <a:cubicBezTo>
                  <a:pt x="952457" y="566819"/>
                  <a:pt x="949504" y="565676"/>
                  <a:pt x="951219" y="562819"/>
                </a:cubicBezTo>
                <a:lnTo>
                  <a:pt x="951981" y="561009"/>
                </a:lnTo>
                <a:cubicBezTo>
                  <a:pt x="953028" y="558723"/>
                  <a:pt x="954648" y="558913"/>
                  <a:pt x="956743" y="559961"/>
                </a:cubicBezTo>
                <a:cubicBezTo>
                  <a:pt x="957505" y="560342"/>
                  <a:pt x="958839" y="560818"/>
                  <a:pt x="959410" y="560533"/>
                </a:cubicBezTo>
                <a:cubicBezTo>
                  <a:pt x="960839" y="559771"/>
                  <a:pt x="961887" y="557770"/>
                  <a:pt x="963125" y="557770"/>
                </a:cubicBezTo>
                <a:cubicBezTo>
                  <a:pt x="967411" y="557770"/>
                  <a:pt x="966840" y="553579"/>
                  <a:pt x="969602" y="553103"/>
                </a:cubicBezTo>
                <a:close/>
                <a:moveTo>
                  <a:pt x="1008571" y="551924"/>
                </a:moveTo>
                <a:cubicBezTo>
                  <a:pt x="1009606" y="550984"/>
                  <a:pt x="1010463" y="550389"/>
                  <a:pt x="1011035" y="552913"/>
                </a:cubicBezTo>
                <a:cubicBezTo>
                  <a:pt x="1011798" y="556246"/>
                  <a:pt x="1007511" y="554532"/>
                  <a:pt x="1005416" y="554913"/>
                </a:cubicBezTo>
                <a:lnTo>
                  <a:pt x="1004273" y="555199"/>
                </a:lnTo>
                <a:cubicBezTo>
                  <a:pt x="1003034" y="555199"/>
                  <a:pt x="1001320" y="556723"/>
                  <a:pt x="1000558" y="558628"/>
                </a:cubicBezTo>
                <a:cubicBezTo>
                  <a:pt x="999796" y="560533"/>
                  <a:pt x="996939" y="565200"/>
                  <a:pt x="996176" y="564628"/>
                </a:cubicBezTo>
                <a:cubicBezTo>
                  <a:pt x="995415" y="564057"/>
                  <a:pt x="994843" y="561485"/>
                  <a:pt x="995891" y="559771"/>
                </a:cubicBezTo>
                <a:cubicBezTo>
                  <a:pt x="996939" y="558056"/>
                  <a:pt x="1001987" y="552532"/>
                  <a:pt x="1004082" y="552151"/>
                </a:cubicBezTo>
                <a:lnTo>
                  <a:pt x="1005035" y="553008"/>
                </a:lnTo>
                <a:cubicBezTo>
                  <a:pt x="1006321" y="554151"/>
                  <a:pt x="1007535" y="552865"/>
                  <a:pt x="1008571" y="551924"/>
                </a:cubicBezTo>
                <a:close/>
                <a:moveTo>
                  <a:pt x="1158197" y="550532"/>
                </a:moveTo>
                <a:cubicBezTo>
                  <a:pt x="1158673" y="549770"/>
                  <a:pt x="1167246" y="552532"/>
                  <a:pt x="1170579" y="551579"/>
                </a:cubicBezTo>
                <a:cubicBezTo>
                  <a:pt x="1173913" y="550627"/>
                  <a:pt x="1176676" y="551484"/>
                  <a:pt x="1176866" y="553484"/>
                </a:cubicBezTo>
                <a:cubicBezTo>
                  <a:pt x="1177057" y="555485"/>
                  <a:pt x="1171627" y="558342"/>
                  <a:pt x="1171437" y="557294"/>
                </a:cubicBezTo>
                <a:cubicBezTo>
                  <a:pt x="1171246" y="556247"/>
                  <a:pt x="1168770" y="554913"/>
                  <a:pt x="1166389" y="556818"/>
                </a:cubicBezTo>
                <a:lnTo>
                  <a:pt x="1163436" y="554056"/>
                </a:lnTo>
                <a:cubicBezTo>
                  <a:pt x="1162007" y="552722"/>
                  <a:pt x="1160007" y="551960"/>
                  <a:pt x="1158387" y="550722"/>
                </a:cubicBezTo>
                <a:close/>
                <a:moveTo>
                  <a:pt x="1270496" y="549388"/>
                </a:moveTo>
                <a:cubicBezTo>
                  <a:pt x="1273639" y="549388"/>
                  <a:pt x="1281164" y="550531"/>
                  <a:pt x="1279640" y="551960"/>
                </a:cubicBezTo>
                <a:lnTo>
                  <a:pt x="1278212" y="552817"/>
                </a:lnTo>
                <a:cubicBezTo>
                  <a:pt x="1276306" y="553960"/>
                  <a:pt x="1273544" y="554532"/>
                  <a:pt x="1272211" y="555960"/>
                </a:cubicBezTo>
                <a:lnTo>
                  <a:pt x="1271163" y="557103"/>
                </a:lnTo>
                <a:cubicBezTo>
                  <a:pt x="1271354" y="558437"/>
                  <a:pt x="1268591" y="557484"/>
                  <a:pt x="1267448" y="556722"/>
                </a:cubicBezTo>
                <a:cubicBezTo>
                  <a:pt x="1266305" y="555865"/>
                  <a:pt x="1266210" y="554913"/>
                  <a:pt x="1267258" y="554436"/>
                </a:cubicBezTo>
                <a:cubicBezTo>
                  <a:pt x="1268305" y="553960"/>
                  <a:pt x="1271544" y="551960"/>
                  <a:pt x="1270306" y="551484"/>
                </a:cubicBezTo>
                <a:cubicBezTo>
                  <a:pt x="1269163" y="551007"/>
                  <a:pt x="1267448" y="549388"/>
                  <a:pt x="1270496" y="549388"/>
                </a:cubicBezTo>
                <a:close/>
                <a:moveTo>
                  <a:pt x="1253447" y="549007"/>
                </a:moveTo>
                <a:cubicBezTo>
                  <a:pt x="1254685" y="548436"/>
                  <a:pt x="1256876" y="550150"/>
                  <a:pt x="1258114" y="550722"/>
                </a:cubicBezTo>
                <a:cubicBezTo>
                  <a:pt x="1259353" y="551293"/>
                  <a:pt x="1263734" y="552531"/>
                  <a:pt x="1262972" y="554817"/>
                </a:cubicBezTo>
                <a:lnTo>
                  <a:pt x="1262686" y="554817"/>
                </a:lnTo>
                <a:lnTo>
                  <a:pt x="1259162" y="554341"/>
                </a:lnTo>
                <a:cubicBezTo>
                  <a:pt x="1255162" y="554722"/>
                  <a:pt x="1249923" y="555008"/>
                  <a:pt x="1247542" y="554913"/>
                </a:cubicBezTo>
                <a:lnTo>
                  <a:pt x="1246303" y="555865"/>
                </a:lnTo>
                <a:lnTo>
                  <a:pt x="1242017" y="559294"/>
                </a:lnTo>
                <a:cubicBezTo>
                  <a:pt x="1238779" y="555770"/>
                  <a:pt x="1240017" y="552912"/>
                  <a:pt x="1244684" y="552817"/>
                </a:cubicBezTo>
                <a:lnTo>
                  <a:pt x="1247542" y="552912"/>
                </a:lnTo>
                <a:lnTo>
                  <a:pt x="1250304" y="553008"/>
                </a:lnTo>
                <a:cubicBezTo>
                  <a:pt x="1250780" y="551293"/>
                  <a:pt x="1252209" y="549483"/>
                  <a:pt x="1253447" y="549007"/>
                </a:cubicBezTo>
                <a:close/>
                <a:moveTo>
                  <a:pt x="1707980" y="547769"/>
                </a:moveTo>
                <a:cubicBezTo>
                  <a:pt x="1708360" y="546626"/>
                  <a:pt x="1711504" y="553198"/>
                  <a:pt x="1710266" y="554722"/>
                </a:cubicBezTo>
                <a:cubicBezTo>
                  <a:pt x="1709027" y="556246"/>
                  <a:pt x="1706646" y="557008"/>
                  <a:pt x="1705027" y="556341"/>
                </a:cubicBezTo>
                <a:cubicBezTo>
                  <a:pt x="1703408" y="555675"/>
                  <a:pt x="1700169" y="553484"/>
                  <a:pt x="1701598" y="553008"/>
                </a:cubicBezTo>
                <a:lnTo>
                  <a:pt x="1702646" y="553008"/>
                </a:lnTo>
                <a:lnTo>
                  <a:pt x="1705408" y="553008"/>
                </a:lnTo>
                <a:cubicBezTo>
                  <a:pt x="1706551" y="551293"/>
                  <a:pt x="1707694" y="548912"/>
                  <a:pt x="1707980" y="547769"/>
                </a:cubicBezTo>
                <a:close/>
                <a:moveTo>
                  <a:pt x="1549770" y="547388"/>
                </a:moveTo>
                <a:lnTo>
                  <a:pt x="1552436" y="548150"/>
                </a:lnTo>
                <a:cubicBezTo>
                  <a:pt x="1555866" y="549102"/>
                  <a:pt x="1555389" y="551864"/>
                  <a:pt x="1551389" y="554150"/>
                </a:cubicBezTo>
                <a:lnTo>
                  <a:pt x="1547769" y="554722"/>
                </a:lnTo>
                <a:lnTo>
                  <a:pt x="1545483" y="555103"/>
                </a:lnTo>
                <a:cubicBezTo>
                  <a:pt x="1542435" y="553293"/>
                  <a:pt x="1543483" y="552436"/>
                  <a:pt x="1547769" y="553198"/>
                </a:cubicBezTo>
                <a:lnTo>
                  <a:pt x="1547578" y="548054"/>
                </a:lnTo>
                <a:cubicBezTo>
                  <a:pt x="1547578" y="547864"/>
                  <a:pt x="1549103" y="547292"/>
                  <a:pt x="1549770" y="547388"/>
                </a:cubicBezTo>
                <a:close/>
                <a:moveTo>
                  <a:pt x="1425373" y="545483"/>
                </a:moveTo>
                <a:cubicBezTo>
                  <a:pt x="1424706" y="545007"/>
                  <a:pt x="1432897" y="547579"/>
                  <a:pt x="1433278" y="550722"/>
                </a:cubicBezTo>
                <a:cubicBezTo>
                  <a:pt x="1433660" y="553865"/>
                  <a:pt x="1432802" y="556818"/>
                  <a:pt x="1431469" y="557294"/>
                </a:cubicBezTo>
                <a:cubicBezTo>
                  <a:pt x="1430135" y="557770"/>
                  <a:pt x="1426420" y="557770"/>
                  <a:pt x="1426230" y="556342"/>
                </a:cubicBezTo>
                <a:lnTo>
                  <a:pt x="1426802" y="555865"/>
                </a:lnTo>
                <a:lnTo>
                  <a:pt x="1428135" y="554818"/>
                </a:lnTo>
                <a:cubicBezTo>
                  <a:pt x="1430040" y="554056"/>
                  <a:pt x="1431373" y="552151"/>
                  <a:pt x="1431183" y="550531"/>
                </a:cubicBezTo>
                <a:cubicBezTo>
                  <a:pt x="1430897" y="548912"/>
                  <a:pt x="1425849" y="546055"/>
                  <a:pt x="1425373" y="545483"/>
                </a:cubicBezTo>
                <a:close/>
                <a:moveTo>
                  <a:pt x="1504431" y="544721"/>
                </a:moveTo>
                <a:cubicBezTo>
                  <a:pt x="1507003" y="544244"/>
                  <a:pt x="1513384" y="545768"/>
                  <a:pt x="1513479" y="548912"/>
                </a:cubicBezTo>
                <a:lnTo>
                  <a:pt x="1508812" y="549674"/>
                </a:lnTo>
                <a:lnTo>
                  <a:pt x="1504907" y="550340"/>
                </a:lnTo>
                <a:cubicBezTo>
                  <a:pt x="1502049" y="547769"/>
                  <a:pt x="1501859" y="545197"/>
                  <a:pt x="1504431" y="544721"/>
                </a:cubicBezTo>
                <a:close/>
                <a:moveTo>
                  <a:pt x="1870381" y="543292"/>
                </a:moveTo>
                <a:cubicBezTo>
                  <a:pt x="1877239" y="542054"/>
                  <a:pt x="1880764" y="542530"/>
                  <a:pt x="1878287" y="544245"/>
                </a:cubicBezTo>
                <a:cubicBezTo>
                  <a:pt x="1875810" y="545959"/>
                  <a:pt x="1879430" y="552341"/>
                  <a:pt x="1878763" y="552817"/>
                </a:cubicBezTo>
                <a:cubicBezTo>
                  <a:pt x="1878096" y="553389"/>
                  <a:pt x="1876191" y="551960"/>
                  <a:pt x="1876286" y="548055"/>
                </a:cubicBezTo>
                <a:lnTo>
                  <a:pt x="1872477" y="545007"/>
                </a:lnTo>
                <a:close/>
                <a:moveTo>
                  <a:pt x="1611777" y="542721"/>
                </a:moveTo>
                <a:cubicBezTo>
                  <a:pt x="1613110" y="541768"/>
                  <a:pt x="1618730" y="544435"/>
                  <a:pt x="1620064" y="545292"/>
                </a:cubicBezTo>
                <a:cubicBezTo>
                  <a:pt x="1621397" y="546054"/>
                  <a:pt x="1624160" y="549769"/>
                  <a:pt x="1621683" y="550912"/>
                </a:cubicBezTo>
                <a:lnTo>
                  <a:pt x="1619778" y="551579"/>
                </a:lnTo>
                <a:lnTo>
                  <a:pt x="1619016" y="551865"/>
                </a:lnTo>
                <a:cubicBezTo>
                  <a:pt x="1617968" y="551960"/>
                  <a:pt x="1616063" y="546435"/>
                  <a:pt x="1613682" y="545769"/>
                </a:cubicBezTo>
                <a:cubicBezTo>
                  <a:pt x="1611300" y="545102"/>
                  <a:pt x="1610444" y="543768"/>
                  <a:pt x="1611777" y="542721"/>
                </a:cubicBezTo>
                <a:close/>
                <a:moveTo>
                  <a:pt x="1601966" y="542435"/>
                </a:moveTo>
                <a:lnTo>
                  <a:pt x="1603395" y="542530"/>
                </a:lnTo>
                <a:lnTo>
                  <a:pt x="1605395" y="542625"/>
                </a:lnTo>
                <a:cubicBezTo>
                  <a:pt x="1607586" y="543102"/>
                  <a:pt x="1607491" y="543864"/>
                  <a:pt x="1605299" y="544340"/>
                </a:cubicBezTo>
                <a:lnTo>
                  <a:pt x="1604728" y="545292"/>
                </a:lnTo>
                <a:lnTo>
                  <a:pt x="1603014" y="548245"/>
                </a:lnTo>
                <a:cubicBezTo>
                  <a:pt x="1601585" y="552150"/>
                  <a:pt x="1599775" y="554436"/>
                  <a:pt x="1599013" y="553293"/>
                </a:cubicBezTo>
                <a:cubicBezTo>
                  <a:pt x="1598251" y="552246"/>
                  <a:pt x="1591489" y="548817"/>
                  <a:pt x="1591869" y="547579"/>
                </a:cubicBezTo>
                <a:cubicBezTo>
                  <a:pt x="1592250" y="546340"/>
                  <a:pt x="1597775" y="547483"/>
                  <a:pt x="1598918" y="547102"/>
                </a:cubicBezTo>
                <a:cubicBezTo>
                  <a:pt x="1600061" y="546721"/>
                  <a:pt x="1600156" y="542816"/>
                  <a:pt x="1601966" y="542435"/>
                </a:cubicBezTo>
                <a:close/>
                <a:moveTo>
                  <a:pt x="815487" y="541387"/>
                </a:moveTo>
                <a:cubicBezTo>
                  <a:pt x="818154" y="543197"/>
                  <a:pt x="821869" y="544625"/>
                  <a:pt x="823679" y="544625"/>
                </a:cubicBezTo>
                <a:cubicBezTo>
                  <a:pt x="825488" y="544530"/>
                  <a:pt x="829394" y="544530"/>
                  <a:pt x="825964" y="544435"/>
                </a:cubicBezTo>
                <a:cubicBezTo>
                  <a:pt x="822631" y="544435"/>
                  <a:pt x="809391" y="547197"/>
                  <a:pt x="806438" y="546531"/>
                </a:cubicBezTo>
                <a:cubicBezTo>
                  <a:pt x="803390" y="545864"/>
                  <a:pt x="804914" y="545387"/>
                  <a:pt x="809772" y="545387"/>
                </a:cubicBezTo>
                <a:lnTo>
                  <a:pt x="811772" y="543959"/>
                </a:lnTo>
                <a:close/>
                <a:moveTo>
                  <a:pt x="1725792" y="541292"/>
                </a:moveTo>
                <a:cubicBezTo>
                  <a:pt x="1726935" y="541387"/>
                  <a:pt x="1727982" y="542911"/>
                  <a:pt x="1728268" y="544531"/>
                </a:cubicBezTo>
                <a:lnTo>
                  <a:pt x="1731221" y="544721"/>
                </a:lnTo>
                <a:lnTo>
                  <a:pt x="1732936" y="544816"/>
                </a:lnTo>
                <a:cubicBezTo>
                  <a:pt x="1735126" y="546245"/>
                  <a:pt x="1737317" y="546626"/>
                  <a:pt x="1737793" y="545578"/>
                </a:cubicBezTo>
                <a:cubicBezTo>
                  <a:pt x="1738270" y="544531"/>
                  <a:pt x="1740079" y="544054"/>
                  <a:pt x="1741032" y="546245"/>
                </a:cubicBezTo>
                <a:lnTo>
                  <a:pt x="1742175" y="546436"/>
                </a:lnTo>
                <a:lnTo>
                  <a:pt x="1744651" y="546817"/>
                </a:lnTo>
                <a:cubicBezTo>
                  <a:pt x="1745223" y="548245"/>
                  <a:pt x="1744556" y="548912"/>
                  <a:pt x="1743127" y="548340"/>
                </a:cubicBezTo>
                <a:lnTo>
                  <a:pt x="1741508" y="548721"/>
                </a:lnTo>
                <a:cubicBezTo>
                  <a:pt x="1738841" y="549293"/>
                  <a:pt x="1736079" y="551579"/>
                  <a:pt x="1733222" y="548817"/>
                </a:cubicBezTo>
                <a:cubicBezTo>
                  <a:pt x="1733126" y="548721"/>
                  <a:pt x="1731316" y="549579"/>
                  <a:pt x="1730459" y="550150"/>
                </a:cubicBezTo>
                <a:lnTo>
                  <a:pt x="1729125" y="551198"/>
                </a:lnTo>
                <a:cubicBezTo>
                  <a:pt x="1725792" y="550531"/>
                  <a:pt x="1722268" y="547293"/>
                  <a:pt x="1721220" y="543864"/>
                </a:cubicBezTo>
                <a:lnTo>
                  <a:pt x="1725125" y="541673"/>
                </a:lnTo>
                <a:close/>
                <a:moveTo>
                  <a:pt x="1522338" y="541006"/>
                </a:moveTo>
                <a:lnTo>
                  <a:pt x="1523862" y="541006"/>
                </a:lnTo>
                <a:lnTo>
                  <a:pt x="1525576" y="541006"/>
                </a:lnTo>
                <a:cubicBezTo>
                  <a:pt x="1527481" y="542149"/>
                  <a:pt x="1529577" y="543864"/>
                  <a:pt x="1530244" y="544816"/>
                </a:cubicBezTo>
                <a:cubicBezTo>
                  <a:pt x="1530910" y="545769"/>
                  <a:pt x="1529862" y="549007"/>
                  <a:pt x="1528243" y="550245"/>
                </a:cubicBezTo>
                <a:lnTo>
                  <a:pt x="1526433" y="550626"/>
                </a:lnTo>
                <a:lnTo>
                  <a:pt x="1524148" y="551102"/>
                </a:lnTo>
                <a:cubicBezTo>
                  <a:pt x="1521385" y="551007"/>
                  <a:pt x="1519099" y="550245"/>
                  <a:pt x="1519099" y="549960"/>
                </a:cubicBezTo>
                <a:cubicBezTo>
                  <a:pt x="1519099" y="549769"/>
                  <a:pt x="1520052" y="549293"/>
                  <a:pt x="1521195" y="548912"/>
                </a:cubicBezTo>
                <a:lnTo>
                  <a:pt x="1522338" y="548721"/>
                </a:lnTo>
                <a:lnTo>
                  <a:pt x="1524243" y="548435"/>
                </a:lnTo>
                <a:cubicBezTo>
                  <a:pt x="1525671" y="547388"/>
                  <a:pt x="1525671" y="545769"/>
                  <a:pt x="1524148" y="544721"/>
                </a:cubicBezTo>
                <a:lnTo>
                  <a:pt x="1522338" y="544435"/>
                </a:lnTo>
                <a:lnTo>
                  <a:pt x="1521576" y="544340"/>
                </a:lnTo>
                <a:cubicBezTo>
                  <a:pt x="1519861" y="544054"/>
                  <a:pt x="1520242" y="542530"/>
                  <a:pt x="1522338" y="541006"/>
                </a:cubicBezTo>
                <a:close/>
                <a:moveTo>
                  <a:pt x="1564438" y="540625"/>
                </a:moveTo>
                <a:cubicBezTo>
                  <a:pt x="1565867" y="542625"/>
                  <a:pt x="1569296" y="544244"/>
                  <a:pt x="1572058" y="544244"/>
                </a:cubicBezTo>
                <a:cubicBezTo>
                  <a:pt x="1574821" y="544244"/>
                  <a:pt x="1582250" y="546054"/>
                  <a:pt x="1581202" y="548340"/>
                </a:cubicBezTo>
                <a:lnTo>
                  <a:pt x="1581488" y="549864"/>
                </a:lnTo>
                <a:lnTo>
                  <a:pt x="1581678" y="550721"/>
                </a:lnTo>
                <a:cubicBezTo>
                  <a:pt x="1585107" y="551674"/>
                  <a:pt x="1586060" y="552531"/>
                  <a:pt x="1583964" y="552531"/>
                </a:cubicBezTo>
                <a:cubicBezTo>
                  <a:pt x="1581869" y="552531"/>
                  <a:pt x="1576344" y="551769"/>
                  <a:pt x="1576154" y="550912"/>
                </a:cubicBezTo>
                <a:cubicBezTo>
                  <a:pt x="1575964" y="550055"/>
                  <a:pt x="1573678" y="548150"/>
                  <a:pt x="1571582" y="549007"/>
                </a:cubicBezTo>
                <a:cubicBezTo>
                  <a:pt x="1569391" y="549960"/>
                  <a:pt x="1558342" y="545578"/>
                  <a:pt x="1556342" y="544816"/>
                </a:cubicBezTo>
                <a:cubicBezTo>
                  <a:pt x="1554342" y="544149"/>
                  <a:pt x="1556056" y="542625"/>
                  <a:pt x="1560152" y="541482"/>
                </a:cubicBezTo>
                <a:lnTo>
                  <a:pt x="1563962" y="540720"/>
                </a:lnTo>
                <a:close/>
                <a:moveTo>
                  <a:pt x="1823803" y="540149"/>
                </a:moveTo>
                <a:cubicBezTo>
                  <a:pt x="1831233" y="540244"/>
                  <a:pt x="1835900" y="541578"/>
                  <a:pt x="1834186" y="543102"/>
                </a:cubicBezTo>
                <a:cubicBezTo>
                  <a:pt x="1832471" y="544626"/>
                  <a:pt x="1831804" y="551674"/>
                  <a:pt x="1829899" y="550912"/>
                </a:cubicBezTo>
                <a:lnTo>
                  <a:pt x="1828756" y="549960"/>
                </a:lnTo>
                <a:cubicBezTo>
                  <a:pt x="1827423" y="548912"/>
                  <a:pt x="1826280" y="547198"/>
                  <a:pt x="1826090" y="545769"/>
                </a:cubicBezTo>
                <a:cubicBezTo>
                  <a:pt x="1825327" y="540530"/>
                  <a:pt x="1821517" y="542435"/>
                  <a:pt x="1818184" y="543388"/>
                </a:cubicBezTo>
                <a:lnTo>
                  <a:pt x="1816755" y="543769"/>
                </a:lnTo>
                <a:cubicBezTo>
                  <a:pt x="1814659" y="544626"/>
                  <a:pt x="1814088" y="543197"/>
                  <a:pt x="1815516" y="540625"/>
                </a:cubicBezTo>
                <a:lnTo>
                  <a:pt x="1817517" y="540530"/>
                </a:lnTo>
                <a:close/>
                <a:moveTo>
                  <a:pt x="1801801" y="536434"/>
                </a:moveTo>
                <a:lnTo>
                  <a:pt x="1802468" y="537196"/>
                </a:lnTo>
                <a:lnTo>
                  <a:pt x="1803897" y="538911"/>
                </a:lnTo>
                <a:cubicBezTo>
                  <a:pt x="1806278" y="540244"/>
                  <a:pt x="1806850" y="541863"/>
                  <a:pt x="1805325" y="542435"/>
                </a:cubicBezTo>
                <a:cubicBezTo>
                  <a:pt x="1803706" y="543102"/>
                  <a:pt x="1798944" y="546816"/>
                  <a:pt x="1795515" y="547483"/>
                </a:cubicBezTo>
                <a:cubicBezTo>
                  <a:pt x="1792086" y="548150"/>
                  <a:pt x="1785323" y="542911"/>
                  <a:pt x="1785990" y="542340"/>
                </a:cubicBezTo>
                <a:cubicBezTo>
                  <a:pt x="1786561" y="541863"/>
                  <a:pt x="1791133" y="542530"/>
                  <a:pt x="1792371" y="543483"/>
                </a:cubicBezTo>
                <a:cubicBezTo>
                  <a:pt x="1793610" y="544435"/>
                  <a:pt x="1795134" y="543864"/>
                  <a:pt x="1795896" y="542244"/>
                </a:cubicBezTo>
                <a:cubicBezTo>
                  <a:pt x="1796658" y="540625"/>
                  <a:pt x="1800087" y="536244"/>
                  <a:pt x="1801801" y="536434"/>
                </a:cubicBezTo>
                <a:close/>
                <a:moveTo>
                  <a:pt x="1041230" y="536148"/>
                </a:moveTo>
                <a:lnTo>
                  <a:pt x="1043992" y="536720"/>
                </a:lnTo>
                <a:lnTo>
                  <a:pt x="1045326" y="537005"/>
                </a:lnTo>
                <a:cubicBezTo>
                  <a:pt x="1046469" y="538434"/>
                  <a:pt x="1047040" y="540148"/>
                  <a:pt x="1046564" y="541006"/>
                </a:cubicBezTo>
                <a:cubicBezTo>
                  <a:pt x="1046088" y="541768"/>
                  <a:pt x="1045802" y="544435"/>
                  <a:pt x="1044183" y="544911"/>
                </a:cubicBezTo>
                <a:lnTo>
                  <a:pt x="1043897" y="544625"/>
                </a:lnTo>
                <a:cubicBezTo>
                  <a:pt x="1042945" y="543673"/>
                  <a:pt x="1042850" y="542149"/>
                  <a:pt x="1041897" y="541292"/>
                </a:cubicBezTo>
                <a:lnTo>
                  <a:pt x="1041230" y="540720"/>
                </a:lnTo>
                <a:cubicBezTo>
                  <a:pt x="1039706" y="540625"/>
                  <a:pt x="1038563" y="540911"/>
                  <a:pt x="1038563" y="541292"/>
                </a:cubicBezTo>
                <a:cubicBezTo>
                  <a:pt x="1038563" y="541673"/>
                  <a:pt x="1038563" y="543292"/>
                  <a:pt x="1038563" y="543863"/>
                </a:cubicBezTo>
                <a:cubicBezTo>
                  <a:pt x="1038468" y="544340"/>
                  <a:pt x="1033991" y="541768"/>
                  <a:pt x="1034467" y="539768"/>
                </a:cubicBezTo>
                <a:cubicBezTo>
                  <a:pt x="1034944" y="537767"/>
                  <a:pt x="1037992" y="536148"/>
                  <a:pt x="1041230" y="536148"/>
                </a:cubicBezTo>
                <a:close/>
                <a:moveTo>
                  <a:pt x="78538" y="534244"/>
                </a:moveTo>
                <a:lnTo>
                  <a:pt x="80634" y="535006"/>
                </a:lnTo>
                <a:lnTo>
                  <a:pt x="83205" y="535959"/>
                </a:lnTo>
                <a:cubicBezTo>
                  <a:pt x="84729" y="534815"/>
                  <a:pt x="87206" y="534911"/>
                  <a:pt x="88730" y="536149"/>
                </a:cubicBezTo>
                <a:lnTo>
                  <a:pt x="88444" y="536530"/>
                </a:lnTo>
                <a:cubicBezTo>
                  <a:pt x="87492" y="537959"/>
                  <a:pt x="85587" y="539007"/>
                  <a:pt x="84634" y="540435"/>
                </a:cubicBezTo>
                <a:lnTo>
                  <a:pt x="84063" y="541292"/>
                </a:lnTo>
                <a:cubicBezTo>
                  <a:pt x="84920" y="543293"/>
                  <a:pt x="84539" y="544721"/>
                  <a:pt x="83110" y="544340"/>
                </a:cubicBezTo>
                <a:cubicBezTo>
                  <a:pt x="81681" y="544055"/>
                  <a:pt x="77395" y="542245"/>
                  <a:pt x="76157" y="540816"/>
                </a:cubicBezTo>
                <a:cubicBezTo>
                  <a:pt x="74918" y="539483"/>
                  <a:pt x="75776" y="534244"/>
                  <a:pt x="78538" y="534244"/>
                </a:cubicBezTo>
                <a:close/>
                <a:moveTo>
                  <a:pt x="1450995" y="526052"/>
                </a:moveTo>
                <a:cubicBezTo>
                  <a:pt x="1451376" y="526052"/>
                  <a:pt x="1451758" y="527195"/>
                  <a:pt x="1451758" y="528433"/>
                </a:cubicBezTo>
                <a:cubicBezTo>
                  <a:pt x="1451758" y="529671"/>
                  <a:pt x="1449662" y="533577"/>
                  <a:pt x="1447090" y="533577"/>
                </a:cubicBezTo>
                <a:cubicBezTo>
                  <a:pt x="1444518" y="533577"/>
                  <a:pt x="1436518" y="531386"/>
                  <a:pt x="1436613" y="528719"/>
                </a:cubicBezTo>
                <a:lnTo>
                  <a:pt x="1437660" y="528338"/>
                </a:lnTo>
                <a:cubicBezTo>
                  <a:pt x="1440137" y="527481"/>
                  <a:pt x="1444518" y="525957"/>
                  <a:pt x="1444518" y="530910"/>
                </a:cubicBezTo>
                <a:cubicBezTo>
                  <a:pt x="1444518" y="531291"/>
                  <a:pt x="1446614" y="531958"/>
                  <a:pt x="1447662" y="531862"/>
                </a:cubicBezTo>
                <a:cubicBezTo>
                  <a:pt x="1448424" y="531767"/>
                  <a:pt x="1449281" y="530624"/>
                  <a:pt x="1449471" y="529767"/>
                </a:cubicBezTo>
                <a:lnTo>
                  <a:pt x="1449757" y="528529"/>
                </a:lnTo>
                <a:cubicBezTo>
                  <a:pt x="1449662" y="527100"/>
                  <a:pt x="1450615" y="526052"/>
                  <a:pt x="1450995" y="526052"/>
                </a:cubicBezTo>
                <a:close/>
                <a:moveTo>
                  <a:pt x="1344697" y="525766"/>
                </a:moveTo>
                <a:cubicBezTo>
                  <a:pt x="1346316" y="527862"/>
                  <a:pt x="1348316" y="529291"/>
                  <a:pt x="1350793" y="530815"/>
                </a:cubicBezTo>
                <a:lnTo>
                  <a:pt x="1353079" y="532243"/>
                </a:lnTo>
                <a:cubicBezTo>
                  <a:pt x="1353555" y="535958"/>
                  <a:pt x="1353650" y="539578"/>
                  <a:pt x="1353269" y="540149"/>
                </a:cubicBezTo>
                <a:lnTo>
                  <a:pt x="1352603" y="540340"/>
                </a:lnTo>
                <a:lnTo>
                  <a:pt x="1351936" y="540530"/>
                </a:lnTo>
                <a:cubicBezTo>
                  <a:pt x="1350983" y="540340"/>
                  <a:pt x="1348793" y="538435"/>
                  <a:pt x="1347078" y="536149"/>
                </a:cubicBezTo>
                <a:cubicBezTo>
                  <a:pt x="1345363" y="533863"/>
                  <a:pt x="1341553" y="527005"/>
                  <a:pt x="1341839" y="526243"/>
                </a:cubicBezTo>
                <a:lnTo>
                  <a:pt x="1342411" y="525957"/>
                </a:lnTo>
                <a:cubicBezTo>
                  <a:pt x="1342982" y="525671"/>
                  <a:pt x="1344506" y="525481"/>
                  <a:pt x="1344697" y="525766"/>
                </a:cubicBezTo>
                <a:close/>
                <a:moveTo>
                  <a:pt x="945694" y="525385"/>
                </a:moveTo>
                <a:cubicBezTo>
                  <a:pt x="947218" y="525671"/>
                  <a:pt x="953885" y="529100"/>
                  <a:pt x="954743" y="527576"/>
                </a:cubicBezTo>
                <a:cubicBezTo>
                  <a:pt x="955600" y="525957"/>
                  <a:pt x="956648" y="526719"/>
                  <a:pt x="957124" y="529195"/>
                </a:cubicBezTo>
                <a:cubicBezTo>
                  <a:pt x="957600" y="531672"/>
                  <a:pt x="957314" y="538625"/>
                  <a:pt x="955695" y="539292"/>
                </a:cubicBezTo>
                <a:cubicBezTo>
                  <a:pt x="954076" y="539958"/>
                  <a:pt x="950742" y="533481"/>
                  <a:pt x="949408" y="531957"/>
                </a:cubicBezTo>
                <a:cubicBezTo>
                  <a:pt x="948075" y="530433"/>
                  <a:pt x="944074" y="525099"/>
                  <a:pt x="945694" y="525385"/>
                </a:cubicBezTo>
                <a:close/>
                <a:moveTo>
                  <a:pt x="721285" y="525290"/>
                </a:moveTo>
                <a:cubicBezTo>
                  <a:pt x="722619" y="526528"/>
                  <a:pt x="726429" y="528243"/>
                  <a:pt x="727667" y="528148"/>
                </a:cubicBezTo>
                <a:cubicBezTo>
                  <a:pt x="728905" y="528052"/>
                  <a:pt x="729477" y="529290"/>
                  <a:pt x="728905" y="530815"/>
                </a:cubicBezTo>
                <a:cubicBezTo>
                  <a:pt x="728429" y="532338"/>
                  <a:pt x="723762" y="531005"/>
                  <a:pt x="722714" y="531481"/>
                </a:cubicBezTo>
                <a:lnTo>
                  <a:pt x="722809" y="531672"/>
                </a:lnTo>
                <a:lnTo>
                  <a:pt x="723666" y="533482"/>
                </a:lnTo>
                <a:cubicBezTo>
                  <a:pt x="725000" y="535767"/>
                  <a:pt x="724428" y="537673"/>
                  <a:pt x="722333" y="537673"/>
                </a:cubicBezTo>
                <a:cubicBezTo>
                  <a:pt x="720237" y="537673"/>
                  <a:pt x="717189" y="537387"/>
                  <a:pt x="719761" y="537006"/>
                </a:cubicBezTo>
                <a:cubicBezTo>
                  <a:pt x="722428" y="536625"/>
                  <a:pt x="718142" y="530338"/>
                  <a:pt x="717856" y="528719"/>
                </a:cubicBezTo>
                <a:lnTo>
                  <a:pt x="719285" y="527290"/>
                </a:lnTo>
                <a:close/>
                <a:moveTo>
                  <a:pt x="1817613" y="523766"/>
                </a:moveTo>
                <a:cubicBezTo>
                  <a:pt x="1819899" y="524719"/>
                  <a:pt x="1825519" y="528433"/>
                  <a:pt x="1824281" y="529672"/>
                </a:cubicBezTo>
                <a:cubicBezTo>
                  <a:pt x="1822947" y="530910"/>
                  <a:pt x="1818375" y="533482"/>
                  <a:pt x="1818185" y="531386"/>
                </a:cubicBezTo>
                <a:lnTo>
                  <a:pt x="1818089" y="530148"/>
                </a:lnTo>
                <a:lnTo>
                  <a:pt x="1817804" y="524814"/>
                </a:lnTo>
                <a:cubicBezTo>
                  <a:pt x="1815327" y="527195"/>
                  <a:pt x="1813422" y="525862"/>
                  <a:pt x="1813422" y="524528"/>
                </a:cubicBezTo>
                <a:cubicBezTo>
                  <a:pt x="1813422" y="523195"/>
                  <a:pt x="1815327" y="522814"/>
                  <a:pt x="1817613" y="523766"/>
                </a:cubicBezTo>
                <a:close/>
                <a:moveTo>
                  <a:pt x="1245446" y="523195"/>
                </a:moveTo>
                <a:lnTo>
                  <a:pt x="1241255" y="526433"/>
                </a:lnTo>
                <a:cubicBezTo>
                  <a:pt x="1240969" y="526624"/>
                  <a:pt x="1240588" y="527100"/>
                  <a:pt x="1240779" y="527290"/>
                </a:cubicBezTo>
                <a:lnTo>
                  <a:pt x="1244970" y="533482"/>
                </a:lnTo>
                <a:cubicBezTo>
                  <a:pt x="1238969" y="535101"/>
                  <a:pt x="1231349" y="537673"/>
                  <a:pt x="1230110" y="539006"/>
                </a:cubicBezTo>
                <a:cubicBezTo>
                  <a:pt x="1228872" y="540340"/>
                  <a:pt x="1227729" y="540054"/>
                  <a:pt x="1227634" y="538339"/>
                </a:cubicBezTo>
                <a:lnTo>
                  <a:pt x="1227824" y="538149"/>
                </a:lnTo>
                <a:lnTo>
                  <a:pt x="1229634" y="536339"/>
                </a:lnTo>
                <a:cubicBezTo>
                  <a:pt x="1231730" y="534434"/>
                  <a:pt x="1236873" y="532434"/>
                  <a:pt x="1240969" y="532053"/>
                </a:cubicBezTo>
                <a:lnTo>
                  <a:pt x="1236873" y="527576"/>
                </a:lnTo>
                <a:lnTo>
                  <a:pt x="1235921" y="526624"/>
                </a:lnTo>
                <a:cubicBezTo>
                  <a:pt x="1237540" y="523671"/>
                  <a:pt x="1241826" y="522147"/>
                  <a:pt x="1245446" y="523195"/>
                </a:cubicBezTo>
                <a:close/>
                <a:moveTo>
                  <a:pt x="1220668" y="522989"/>
                </a:moveTo>
                <a:lnTo>
                  <a:pt x="1219538" y="525671"/>
                </a:lnTo>
                <a:lnTo>
                  <a:pt x="1218014" y="526052"/>
                </a:lnTo>
                <a:lnTo>
                  <a:pt x="1217156" y="526338"/>
                </a:lnTo>
                <a:cubicBezTo>
                  <a:pt x="1216108" y="526528"/>
                  <a:pt x="1215347" y="525385"/>
                  <a:pt x="1215347" y="523956"/>
                </a:cubicBezTo>
                <a:lnTo>
                  <a:pt x="1215728" y="523861"/>
                </a:lnTo>
                <a:close/>
                <a:moveTo>
                  <a:pt x="847110" y="522814"/>
                </a:moveTo>
                <a:cubicBezTo>
                  <a:pt x="848729" y="522052"/>
                  <a:pt x="852063" y="526719"/>
                  <a:pt x="852825" y="527671"/>
                </a:cubicBezTo>
                <a:lnTo>
                  <a:pt x="854349" y="526528"/>
                </a:lnTo>
                <a:cubicBezTo>
                  <a:pt x="856159" y="525100"/>
                  <a:pt x="857778" y="525195"/>
                  <a:pt x="859207" y="527195"/>
                </a:cubicBezTo>
                <a:lnTo>
                  <a:pt x="860636" y="529195"/>
                </a:lnTo>
                <a:cubicBezTo>
                  <a:pt x="862445" y="531196"/>
                  <a:pt x="863970" y="533291"/>
                  <a:pt x="863874" y="533767"/>
                </a:cubicBezTo>
                <a:cubicBezTo>
                  <a:pt x="863874" y="534244"/>
                  <a:pt x="862922" y="535291"/>
                  <a:pt x="861969" y="534815"/>
                </a:cubicBezTo>
                <a:lnTo>
                  <a:pt x="861016" y="534625"/>
                </a:lnTo>
                <a:cubicBezTo>
                  <a:pt x="859874" y="534434"/>
                  <a:pt x="858731" y="534244"/>
                  <a:pt x="857588" y="534339"/>
                </a:cubicBezTo>
                <a:lnTo>
                  <a:pt x="856349" y="534434"/>
                </a:lnTo>
                <a:cubicBezTo>
                  <a:pt x="855206" y="534815"/>
                  <a:pt x="855206" y="532815"/>
                  <a:pt x="855683" y="531767"/>
                </a:cubicBezTo>
                <a:cubicBezTo>
                  <a:pt x="856159" y="530719"/>
                  <a:pt x="854730" y="530243"/>
                  <a:pt x="852444" y="530719"/>
                </a:cubicBezTo>
                <a:cubicBezTo>
                  <a:pt x="850158" y="531196"/>
                  <a:pt x="844062" y="531100"/>
                  <a:pt x="844062" y="529576"/>
                </a:cubicBezTo>
                <a:cubicBezTo>
                  <a:pt x="844062" y="528052"/>
                  <a:pt x="845396" y="523576"/>
                  <a:pt x="847110" y="522814"/>
                </a:cubicBezTo>
                <a:close/>
                <a:moveTo>
                  <a:pt x="1221486" y="521051"/>
                </a:moveTo>
                <a:lnTo>
                  <a:pt x="1222205" y="522718"/>
                </a:lnTo>
                <a:lnTo>
                  <a:pt x="1220668" y="522989"/>
                </a:lnTo>
                <a:close/>
                <a:moveTo>
                  <a:pt x="1011607" y="519575"/>
                </a:moveTo>
                <a:cubicBezTo>
                  <a:pt x="1012750" y="519575"/>
                  <a:pt x="1015798" y="519861"/>
                  <a:pt x="1016083" y="520242"/>
                </a:cubicBezTo>
                <a:cubicBezTo>
                  <a:pt x="1016369" y="520718"/>
                  <a:pt x="1010845" y="528243"/>
                  <a:pt x="1007035" y="529671"/>
                </a:cubicBezTo>
                <a:cubicBezTo>
                  <a:pt x="1003130" y="531100"/>
                  <a:pt x="1001987" y="530719"/>
                  <a:pt x="1004368" y="528814"/>
                </a:cubicBezTo>
                <a:cubicBezTo>
                  <a:pt x="1006844" y="526909"/>
                  <a:pt x="1010464" y="519575"/>
                  <a:pt x="1011607" y="519575"/>
                </a:cubicBezTo>
                <a:close/>
                <a:moveTo>
                  <a:pt x="1668641" y="519479"/>
                </a:moveTo>
                <a:cubicBezTo>
                  <a:pt x="1669784" y="519860"/>
                  <a:pt x="1670356" y="521194"/>
                  <a:pt x="1671309" y="522051"/>
                </a:cubicBezTo>
                <a:lnTo>
                  <a:pt x="1668165" y="527766"/>
                </a:lnTo>
                <a:lnTo>
                  <a:pt x="1664926" y="527290"/>
                </a:lnTo>
                <a:cubicBezTo>
                  <a:pt x="1661974" y="528814"/>
                  <a:pt x="1657116" y="531862"/>
                  <a:pt x="1656164" y="532624"/>
                </a:cubicBezTo>
                <a:cubicBezTo>
                  <a:pt x="1655211" y="533386"/>
                  <a:pt x="1653401" y="532529"/>
                  <a:pt x="1652068" y="530909"/>
                </a:cubicBezTo>
                <a:cubicBezTo>
                  <a:pt x="1650734" y="529290"/>
                  <a:pt x="1648639" y="526147"/>
                  <a:pt x="1650163" y="527766"/>
                </a:cubicBezTo>
                <a:cubicBezTo>
                  <a:pt x="1651687" y="529385"/>
                  <a:pt x="1658640" y="527290"/>
                  <a:pt x="1660450" y="528909"/>
                </a:cubicBezTo>
                <a:lnTo>
                  <a:pt x="1663403" y="526909"/>
                </a:lnTo>
                <a:cubicBezTo>
                  <a:pt x="1665593" y="525385"/>
                  <a:pt x="1666546" y="523670"/>
                  <a:pt x="1666069" y="521480"/>
                </a:cubicBezTo>
                <a:cubicBezTo>
                  <a:pt x="1665689" y="519670"/>
                  <a:pt x="1666546" y="518717"/>
                  <a:pt x="1668641" y="519479"/>
                </a:cubicBezTo>
                <a:close/>
                <a:moveTo>
                  <a:pt x="154643" y="519289"/>
                </a:moveTo>
                <a:lnTo>
                  <a:pt x="151785" y="519384"/>
                </a:lnTo>
                <a:lnTo>
                  <a:pt x="148070" y="519575"/>
                </a:lnTo>
                <a:cubicBezTo>
                  <a:pt x="147689" y="523385"/>
                  <a:pt x="147689" y="527004"/>
                  <a:pt x="147880" y="527576"/>
                </a:cubicBezTo>
                <a:cubicBezTo>
                  <a:pt x="148165" y="528242"/>
                  <a:pt x="149594" y="530052"/>
                  <a:pt x="149880" y="528623"/>
                </a:cubicBezTo>
                <a:cubicBezTo>
                  <a:pt x="150261" y="527290"/>
                  <a:pt x="154833" y="521004"/>
                  <a:pt x="156929" y="520432"/>
                </a:cubicBezTo>
                <a:cubicBezTo>
                  <a:pt x="159024" y="519860"/>
                  <a:pt x="157976" y="519384"/>
                  <a:pt x="154643" y="519289"/>
                </a:cubicBezTo>
                <a:close/>
                <a:moveTo>
                  <a:pt x="1633875" y="518147"/>
                </a:moveTo>
                <a:cubicBezTo>
                  <a:pt x="1635970" y="517766"/>
                  <a:pt x="1636828" y="519385"/>
                  <a:pt x="1635684" y="521766"/>
                </a:cubicBezTo>
                <a:lnTo>
                  <a:pt x="1633970" y="523385"/>
                </a:lnTo>
                <a:lnTo>
                  <a:pt x="1630350" y="526910"/>
                </a:lnTo>
                <a:cubicBezTo>
                  <a:pt x="1633494" y="528529"/>
                  <a:pt x="1631208" y="529862"/>
                  <a:pt x="1629779" y="529862"/>
                </a:cubicBezTo>
                <a:lnTo>
                  <a:pt x="1626160" y="528434"/>
                </a:lnTo>
                <a:lnTo>
                  <a:pt x="1624827" y="534244"/>
                </a:lnTo>
                <a:lnTo>
                  <a:pt x="1621397" y="534053"/>
                </a:lnTo>
                <a:lnTo>
                  <a:pt x="1618445" y="533862"/>
                </a:lnTo>
                <a:cubicBezTo>
                  <a:pt x="1617206" y="531672"/>
                  <a:pt x="1615016" y="530338"/>
                  <a:pt x="1613682" y="530814"/>
                </a:cubicBezTo>
                <a:cubicBezTo>
                  <a:pt x="1612349" y="531291"/>
                  <a:pt x="1607396" y="531767"/>
                  <a:pt x="1607205" y="530052"/>
                </a:cubicBezTo>
                <a:cubicBezTo>
                  <a:pt x="1607015" y="528338"/>
                  <a:pt x="1608634" y="523290"/>
                  <a:pt x="1611301" y="523004"/>
                </a:cubicBezTo>
                <a:lnTo>
                  <a:pt x="1612920" y="523575"/>
                </a:lnTo>
                <a:lnTo>
                  <a:pt x="1616445" y="524909"/>
                </a:lnTo>
                <a:lnTo>
                  <a:pt x="1624376" y="526892"/>
                </a:lnTo>
                <a:lnTo>
                  <a:pt x="1623493" y="524243"/>
                </a:lnTo>
                <a:lnTo>
                  <a:pt x="1624255" y="523671"/>
                </a:lnTo>
                <a:lnTo>
                  <a:pt x="1625207" y="522909"/>
                </a:lnTo>
                <a:cubicBezTo>
                  <a:pt x="1626445" y="522147"/>
                  <a:pt x="1628827" y="520623"/>
                  <a:pt x="1630446" y="519480"/>
                </a:cubicBezTo>
                <a:lnTo>
                  <a:pt x="1632160" y="518813"/>
                </a:lnTo>
                <a:close/>
                <a:moveTo>
                  <a:pt x="1167246" y="517194"/>
                </a:moveTo>
                <a:lnTo>
                  <a:pt x="1169246" y="517289"/>
                </a:lnTo>
                <a:cubicBezTo>
                  <a:pt x="1172389" y="516241"/>
                  <a:pt x="1173532" y="517384"/>
                  <a:pt x="1171627" y="519765"/>
                </a:cubicBezTo>
                <a:cubicBezTo>
                  <a:pt x="1169722" y="522147"/>
                  <a:pt x="1163721" y="526909"/>
                  <a:pt x="1163340" y="523956"/>
                </a:cubicBezTo>
                <a:lnTo>
                  <a:pt x="1163435" y="522051"/>
                </a:lnTo>
                <a:cubicBezTo>
                  <a:pt x="1163531" y="519956"/>
                  <a:pt x="1161912" y="516813"/>
                  <a:pt x="1167246" y="517194"/>
                </a:cubicBezTo>
                <a:close/>
                <a:moveTo>
                  <a:pt x="1148767" y="515194"/>
                </a:moveTo>
                <a:cubicBezTo>
                  <a:pt x="1149719" y="516051"/>
                  <a:pt x="1149814" y="517861"/>
                  <a:pt x="1148957" y="519099"/>
                </a:cubicBezTo>
                <a:lnTo>
                  <a:pt x="1147910" y="519290"/>
                </a:lnTo>
                <a:lnTo>
                  <a:pt x="1145814" y="519671"/>
                </a:lnTo>
                <a:cubicBezTo>
                  <a:pt x="1142956" y="519480"/>
                  <a:pt x="1140480" y="520719"/>
                  <a:pt x="1140289" y="522338"/>
                </a:cubicBezTo>
                <a:cubicBezTo>
                  <a:pt x="1140099" y="523957"/>
                  <a:pt x="1138480" y="526624"/>
                  <a:pt x="1137051" y="524909"/>
                </a:cubicBezTo>
                <a:cubicBezTo>
                  <a:pt x="1135622" y="523195"/>
                  <a:pt x="1139337" y="516623"/>
                  <a:pt x="1143718" y="515861"/>
                </a:cubicBezTo>
                <a:lnTo>
                  <a:pt x="1148005" y="515289"/>
                </a:lnTo>
                <a:close/>
                <a:moveTo>
                  <a:pt x="1886859" y="515003"/>
                </a:moveTo>
                <a:cubicBezTo>
                  <a:pt x="1891336" y="515575"/>
                  <a:pt x="1892765" y="517003"/>
                  <a:pt x="1890002" y="518146"/>
                </a:cubicBezTo>
                <a:cubicBezTo>
                  <a:pt x="1887240" y="519289"/>
                  <a:pt x="1881620" y="521956"/>
                  <a:pt x="1883906" y="521480"/>
                </a:cubicBezTo>
                <a:cubicBezTo>
                  <a:pt x="1886192" y="521004"/>
                  <a:pt x="1890764" y="522909"/>
                  <a:pt x="1888478" y="524338"/>
                </a:cubicBezTo>
                <a:cubicBezTo>
                  <a:pt x="1886192" y="525766"/>
                  <a:pt x="1875810" y="522052"/>
                  <a:pt x="1874572" y="521956"/>
                </a:cubicBezTo>
                <a:cubicBezTo>
                  <a:pt x="1873333" y="521766"/>
                  <a:pt x="1869333" y="522528"/>
                  <a:pt x="1870095" y="523957"/>
                </a:cubicBezTo>
                <a:cubicBezTo>
                  <a:pt x="1870857" y="525385"/>
                  <a:pt x="1871238" y="529672"/>
                  <a:pt x="1869047" y="530243"/>
                </a:cubicBezTo>
                <a:lnTo>
                  <a:pt x="1867999" y="529767"/>
                </a:lnTo>
                <a:lnTo>
                  <a:pt x="1865428" y="528719"/>
                </a:lnTo>
                <a:cubicBezTo>
                  <a:pt x="1863047" y="529481"/>
                  <a:pt x="1861427" y="527957"/>
                  <a:pt x="1861903" y="525385"/>
                </a:cubicBezTo>
                <a:lnTo>
                  <a:pt x="1864475" y="523576"/>
                </a:lnTo>
                <a:cubicBezTo>
                  <a:pt x="1870095" y="519575"/>
                  <a:pt x="1870000" y="519480"/>
                  <a:pt x="1876191" y="519480"/>
                </a:cubicBezTo>
                <a:cubicBezTo>
                  <a:pt x="1879143" y="519480"/>
                  <a:pt x="1881715" y="519480"/>
                  <a:pt x="1884192" y="517384"/>
                </a:cubicBezTo>
                <a:close/>
                <a:moveTo>
                  <a:pt x="934073" y="514526"/>
                </a:moveTo>
                <a:cubicBezTo>
                  <a:pt x="935026" y="513860"/>
                  <a:pt x="934549" y="516527"/>
                  <a:pt x="933026" y="520337"/>
                </a:cubicBezTo>
                <a:lnTo>
                  <a:pt x="930358" y="520908"/>
                </a:lnTo>
                <a:lnTo>
                  <a:pt x="927120" y="521575"/>
                </a:lnTo>
                <a:cubicBezTo>
                  <a:pt x="922643" y="519860"/>
                  <a:pt x="919214" y="517384"/>
                  <a:pt x="919405" y="515955"/>
                </a:cubicBezTo>
                <a:cubicBezTo>
                  <a:pt x="919595" y="514526"/>
                  <a:pt x="925691" y="516622"/>
                  <a:pt x="927215" y="516717"/>
                </a:cubicBezTo>
                <a:lnTo>
                  <a:pt x="928644" y="516431"/>
                </a:lnTo>
                <a:cubicBezTo>
                  <a:pt x="930168" y="516146"/>
                  <a:pt x="931597" y="515574"/>
                  <a:pt x="933026" y="515003"/>
                </a:cubicBezTo>
                <a:close/>
                <a:moveTo>
                  <a:pt x="1291832" y="513765"/>
                </a:moveTo>
                <a:lnTo>
                  <a:pt x="1297255" y="517094"/>
                </a:lnTo>
                <a:lnTo>
                  <a:pt x="1296881" y="517575"/>
                </a:lnTo>
                <a:lnTo>
                  <a:pt x="1296214" y="517098"/>
                </a:lnTo>
                <a:close/>
                <a:moveTo>
                  <a:pt x="1346982" y="513098"/>
                </a:moveTo>
                <a:lnTo>
                  <a:pt x="1348792" y="513098"/>
                </a:lnTo>
                <a:cubicBezTo>
                  <a:pt x="1349744" y="513098"/>
                  <a:pt x="1351268" y="513860"/>
                  <a:pt x="1351459" y="514431"/>
                </a:cubicBezTo>
                <a:cubicBezTo>
                  <a:pt x="1351649" y="515194"/>
                  <a:pt x="1351173" y="516527"/>
                  <a:pt x="1350411" y="517003"/>
                </a:cubicBezTo>
                <a:lnTo>
                  <a:pt x="1348887" y="517956"/>
                </a:lnTo>
                <a:cubicBezTo>
                  <a:pt x="1346791" y="518718"/>
                  <a:pt x="1340219" y="519575"/>
                  <a:pt x="1340124" y="521004"/>
                </a:cubicBezTo>
                <a:cubicBezTo>
                  <a:pt x="1340028" y="522433"/>
                  <a:pt x="1338695" y="522433"/>
                  <a:pt x="1336980" y="521099"/>
                </a:cubicBezTo>
                <a:cubicBezTo>
                  <a:pt x="1335361" y="519765"/>
                  <a:pt x="1331456" y="515765"/>
                  <a:pt x="1332123" y="515289"/>
                </a:cubicBezTo>
                <a:cubicBezTo>
                  <a:pt x="1332789" y="514813"/>
                  <a:pt x="1336504" y="513479"/>
                  <a:pt x="1337076" y="514717"/>
                </a:cubicBezTo>
                <a:lnTo>
                  <a:pt x="1338124" y="515670"/>
                </a:lnTo>
                <a:lnTo>
                  <a:pt x="1340410" y="517765"/>
                </a:lnTo>
                <a:cubicBezTo>
                  <a:pt x="1342314" y="516146"/>
                  <a:pt x="1345267" y="514050"/>
                  <a:pt x="1346982" y="513098"/>
                </a:cubicBezTo>
                <a:close/>
                <a:moveTo>
                  <a:pt x="1546177" y="512735"/>
                </a:moveTo>
                <a:lnTo>
                  <a:pt x="1548339" y="513001"/>
                </a:lnTo>
                <a:lnTo>
                  <a:pt x="1548491" y="514757"/>
                </a:lnTo>
                <a:close/>
                <a:moveTo>
                  <a:pt x="37009" y="511764"/>
                </a:moveTo>
                <a:cubicBezTo>
                  <a:pt x="36056" y="512621"/>
                  <a:pt x="32341" y="516622"/>
                  <a:pt x="30532" y="519098"/>
                </a:cubicBezTo>
                <a:cubicBezTo>
                  <a:pt x="28627" y="521670"/>
                  <a:pt x="29865" y="530052"/>
                  <a:pt x="30437" y="530433"/>
                </a:cubicBezTo>
                <a:cubicBezTo>
                  <a:pt x="31008" y="530814"/>
                  <a:pt x="33485" y="530624"/>
                  <a:pt x="34628" y="529100"/>
                </a:cubicBezTo>
                <a:lnTo>
                  <a:pt x="34342" y="528814"/>
                </a:lnTo>
                <a:cubicBezTo>
                  <a:pt x="29008" y="524528"/>
                  <a:pt x="32437" y="521575"/>
                  <a:pt x="36437" y="518813"/>
                </a:cubicBezTo>
                <a:lnTo>
                  <a:pt x="39199" y="516908"/>
                </a:lnTo>
                <a:cubicBezTo>
                  <a:pt x="38914" y="513288"/>
                  <a:pt x="37866" y="511002"/>
                  <a:pt x="37009" y="511764"/>
                </a:cubicBezTo>
                <a:close/>
                <a:moveTo>
                  <a:pt x="279325" y="509192"/>
                </a:moveTo>
                <a:cubicBezTo>
                  <a:pt x="279230" y="507954"/>
                  <a:pt x="281421" y="508049"/>
                  <a:pt x="283992" y="509478"/>
                </a:cubicBezTo>
                <a:cubicBezTo>
                  <a:pt x="286659" y="510907"/>
                  <a:pt x="294184" y="514717"/>
                  <a:pt x="294279" y="515479"/>
                </a:cubicBezTo>
                <a:cubicBezTo>
                  <a:pt x="294374" y="516336"/>
                  <a:pt x="293613" y="518908"/>
                  <a:pt x="292088" y="518051"/>
                </a:cubicBezTo>
                <a:cubicBezTo>
                  <a:pt x="290564" y="517193"/>
                  <a:pt x="287135" y="514145"/>
                  <a:pt x="287421" y="512907"/>
                </a:cubicBezTo>
                <a:cubicBezTo>
                  <a:pt x="287897" y="511669"/>
                  <a:pt x="279420" y="510431"/>
                  <a:pt x="279325" y="509192"/>
                </a:cubicBezTo>
                <a:close/>
                <a:moveTo>
                  <a:pt x="1516432" y="507383"/>
                </a:moveTo>
                <a:cubicBezTo>
                  <a:pt x="1516337" y="505954"/>
                  <a:pt x="1515098" y="506240"/>
                  <a:pt x="1513765" y="507859"/>
                </a:cubicBezTo>
                <a:cubicBezTo>
                  <a:pt x="1512336" y="509478"/>
                  <a:pt x="1512526" y="514527"/>
                  <a:pt x="1513575" y="515098"/>
                </a:cubicBezTo>
                <a:cubicBezTo>
                  <a:pt x="1514622" y="515669"/>
                  <a:pt x="1519099" y="517098"/>
                  <a:pt x="1521099" y="517003"/>
                </a:cubicBezTo>
                <a:cubicBezTo>
                  <a:pt x="1523100" y="516908"/>
                  <a:pt x="1523385" y="511860"/>
                  <a:pt x="1522433" y="511002"/>
                </a:cubicBezTo>
                <a:lnTo>
                  <a:pt x="1521671" y="511098"/>
                </a:lnTo>
                <a:lnTo>
                  <a:pt x="1520051" y="511288"/>
                </a:lnTo>
                <a:cubicBezTo>
                  <a:pt x="1518242" y="512050"/>
                  <a:pt x="1516527" y="508812"/>
                  <a:pt x="1516432" y="507383"/>
                </a:cubicBezTo>
                <a:close/>
                <a:moveTo>
                  <a:pt x="53106" y="507383"/>
                </a:moveTo>
                <a:cubicBezTo>
                  <a:pt x="52535" y="505287"/>
                  <a:pt x="48058" y="511955"/>
                  <a:pt x="49105" y="514622"/>
                </a:cubicBezTo>
                <a:cubicBezTo>
                  <a:pt x="50153" y="517289"/>
                  <a:pt x="52344" y="518337"/>
                  <a:pt x="53963" y="516908"/>
                </a:cubicBezTo>
                <a:cubicBezTo>
                  <a:pt x="55582" y="515479"/>
                  <a:pt x="53678" y="509573"/>
                  <a:pt x="53106" y="507383"/>
                </a:cubicBezTo>
                <a:close/>
                <a:moveTo>
                  <a:pt x="1146005" y="506716"/>
                </a:moveTo>
                <a:lnTo>
                  <a:pt x="1148101" y="507954"/>
                </a:lnTo>
                <a:cubicBezTo>
                  <a:pt x="1149148" y="508526"/>
                  <a:pt x="1151434" y="508812"/>
                  <a:pt x="1152387" y="508335"/>
                </a:cubicBezTo>
                <a:cubicBezTo>
                  <a:pt x="1154578" y="507097"/>
                  <a:pt x="1156768" y="505383"/>
                  <a:pt x="1158102" y="508526"/>
                </a:cubicBezTo>
                <a:lnTo>
                  <a:pt x="1159150" y="510812"/>
                </a:lnTo>
                <a:cubicBezTo>
                  <a:pt x="1156578" y="511002"/>
                  <a:pt x="1149244" y="513860"/>
                  <a:pt x="1146767" y="513574"/>
                </a:cubicBezTo>
                <a:cubicBezTo>
                  <a:pt x="1144291" y="513288"/>
                  <a:pt x="1142957" y="512336"/>
                  <a:pt x="1143624" y="511574"/>
                </a:cubicBezTo>
                <a:cubicBezTo>
                  <a:pt x="1144386" y="510716"/>
                  <a:pt x="1145529" y="507954"/>
                  <a:pt x="1146005" y="506716"/>
                </a:cubicBezTo>
                <a:close/>
                <a:moveTo>
                  <a:pt x="1714933" y="505764"/>
                </a:moveTo>
                <a:lnTo>
                  <a:pt x="1716743" y="506145"/>
                </a:lnTo>
                <a:cubicBezTo>
                  <a:pt x="1718553" y="507098"/>
                  <a:pt x="1719315" y="510336"/>
                  <a:pt x="1718362" y="513479"/>
                </a:cubicBezTo>
                <a:lnTo>
                  <a:pt x="1717791" y="516337"/>
                </a:lnTo>
                <a:cubicBezTo>
                  <a:pt x="1717600" y="517289"/>
                  <a:pt x="1722648" y="518432"/>
                  <a:pt x="1717791" y="519290"/>
                </a:cubicBezTo>
                <a:cubicBezTo>
                  <a:pt x="1717124" y="519385"/>
                  <a:pt x="1715410" y="517766"/>
                  <a:pt x="1715219" y="516813"/>
                </a:cubicBezTo>
                <a:cubicBezTo>
                  <a:pt x="1714838" y="514813"/>
                  <a:pt x="1715314" y="512622"/>
                  <a:pt x="1715028" y="510622"/>
                </a:cubicBezTo>
                <a:cubicBezTo>
                  <a:pt x="1714933" y="509955"/>
                  <a:pt x="1713505" y="509098"/>
                  <a:pt x="1712552" y="509003"/>
                </a:cubicBezTo>
                <a:cubicBezTo>
                  <a:pt x="1710361" y="508717"/>
                  <a:pt x="1709314" y="508241"/>
                  <a:pt x="1711409" y="506812"/>
                </a:cubicBezTo>
                <a:cubicBezTo>
                  <a:pt x="1712266" y="506145"/>
                  <a:pt x="1713885" y="505574"/>
                  <a:pt x="1714933" y="505764"/>
                </a:cubicBezTo>
                <a:close/>
                <a:moveTo>
                  <a:pt x="85301" y="504621"/>
                </a:moveTo>
                <a:cubicBezTo>
                  <a:pt x="83967" y="505478"/>
                  <a:pt x="85110" y="509954"/>
                  <a:pt x="86729" y="510907"/>
                </a:cubicBezTo>
                <a:cubicBezTo>
                  <a:pt x="88444" y="511764"/>
                  <a:pt x="88539" y="513860"/>
                  <a:pt x="87015" y="515479"/>
                </a:cubicBezTo>
                <a:cubicBezTo>
                  <a:pt x="85491" y="517098"/>
                  <a:pt x="83014" y="521194"/>
                  <a:pt x="84634" y="521194"/>
                </a:cubicBezTo>
                <a:cubicBezTo>
                  <a:pt x="86253" y="521194"/>
                  <a:pt x="90730" y="519194"/>
                  <a:pt x="91206" y="516812"/>
                </a:cubicBezTo>
                <a:cubicBezTo>
                  <a:pt x="91682" y="514431"/>
                  <a:pt x="92063" y="507859"/>
                  <a:pt x="91015" y="506716"/>
                </a:cubicBezTo>
                <a:cubicBezTo>
                  <a:pt x="90063" y="505573"/>
                  <a:pt x="86539" y="503668"/>
                  <a:pt x="85301" y="504621"/>
                </a:cubicBezTo>
                <a:close/>
                <a:moveTo>
                  <a:pt x="1503097" y="503192"/>
                </a:moveTo>
                <a:cubicBezTo>
                  <a:pt x="1500335" y="503192"/>
                  <a:pt x="1493286" y="503287"/>
                  <a:pt x="1493286" y="503477"/>
                </a:cubicBezTo>
                <a:cubicBezTo>
                  <a:pt x="1493286" y="503668"/>
                  <a:pt x="1499191" y="505764"/>
                  <a:pt x="1501573" y="506430"/>
                </a:cubicBezTo>
                <a:cubicBezTo>
                  <a:pt x="1503954" y="507097"/>
                  <a:pt x="1504049" y="508145"/>
                  <a:pt x="1501763" y="508812"/>
                </a:cubicBezTo>
                <a:cubicBezTo>
                  <a:pt x="1499477" y="509478"/>
                  <a:pt x="1493286" y="512907"/>
                  <a:pt x="1493286" y="514431"/>
                </a:cubicBezTo>
                <a:lnTo>
                  <a:pt x="1493381" y="515765"/>
                </a:lnTo>
                <a:lnTo>
                  <a:pt x="1493477" y="517003"/>
                </a:lnTo>
                <a:cubicBezTo>
                  <a:pt x="1493857" y="519003"/>
                  <a:pt x="1495763" y="520242"/>
                  <a:pt x="1497763" y="519670"/>
                </a:cubicBezTo>
                <a:cubicBezTo>
                  <a:pt x="1499763" y="519098"/>
                  <a:pt x="1504430" y="515289"/>
                  <a:pt x="1507097" y="513193"/>
                </a:cubicBezTo>
                <a:cubicBezTo>
                  <a:pt x="1509764" y="511002"/>
                  <a:pt x="1505859" y="503192"/>
                  <a:pt x="1503097" y="503192"/>
                </a:cubicBezTo>
                <a:close/>
                <a:moveTo>
                  <a:pt x="472155" y="503151"/>
                </a:moveTo>
                <a:lnTo>
                  <a:pt x="472396" y="503192"/>
                </a:lnTo>
                <a:lnTo>
                  <a:pt x="473254" y="509097"/>
                </a:lnTo>
                <a:close/>
                <a:moveTo>
                  <a:pt x="103017" y="500906"/>
                </a:moveTo>
                <a:cubicBezTo>
                  <a:pt x="102350" y="500429"/>
                  <a:pt x="100350" y="500525"/>
                  <a:pt x="99683" y="501096"/>
                </a:cubicBezTo>
                <a:cubicBezTo>
                  <a:pt x="99016" y="501573"/>
                  <a:pt x="98540" y="503382"/>
                  <a:pt x="99016" y="503763"/>
                </a:cubicBezTo>
                <a:cubicBezTo>
                  <a:pt x="101398" y="505764"/>
                  <a:pt x="102350" y="506906"/>
                  <a:pt x="97683" y="507097"/>
                </a:cubicBezTo>
                <a:cubicBezTo>
                  <a:pt x="97112" y="507097"/>
                  <a:pt x="96540" y="509954"/>
                  <a:pt x="96254" y="511574"/>
                </a:cubicBezTo>
                <a:cubicBezTo>
                  <a:pt x="96159" y="512050"/>
                  <a:pt x="97016" y="513098"/>
                  <a:pt x="97493" y="513098"/>
                </a:cubicBezTo>
                <a:lnTo>
                  <a:pt x="98636" y="513098"/>
                </a:lnTo>
                <a:cubicBezTo>
                  <a:pt x="99969" y="512717"/>
                  <a:pt x="102636" y="507002"/>
                  <a:pt x="105398" y="506906"/>
                </a:cubicBezTo>
                <a:cubicBezTo>
                  <a:pt x="108065" y="506906"/>
                  <a:pt x="108161" y="504906"/>
                  <a:pt x="105494" y="502620"/>
                </a:cubicBezTo>
                <a:close/>
                <a:moveTo>
                  <a:pt x="1781227" y="499667"/>
                </a:moveTo>
                <a:cubicBezTo>
                  <a:pt x="1777893" y="501573"/>
                  <a:pt x="1775035" y="504335"/>
                  <a:pt x="1774941" y="505764"/>
                </a:cubicBezTo>
                <a:lnTo>
                  <a:pt x="1775607" y="506716"/>
                </a:lnTo>
                <a:cubicBezTo>
                  <a:pt x="1776274" y="507478"/>
                  <a:pt x="1777988" y="508335"/>
                  <a:pt x="1779036" y="508145"/>
                </a:cubicBezTo>
                <a:lnTo>
                  <a:pt x="1782560" y="507573"/>
                </a:lnTo>
                <a:cubicBezTo>
                  <a:pt x="1787418" y="506430"/>
                  <a:pt x="1789800" y="504716"/>
                  <a:pt x="1787799" y="503763"/>
                </a:cubicBezTo>
                <a:lnTo>
                  <a:pt x="1786465" y="503001"/>
                </a:lnTo>
                <a:cubicBezTo>
                  <a:pt x="1785799" y="502620"/>
                  <a:pt x="1785323" y="501954"/>
                  <a:pt x="1784656" y="501573"/>
                </a:cubicBezTo>
                <a:close/>
                <a:moveTo>
                  <a:pt x="346857" y="498906"/>
                </a:moveTo>
                <a:lnTo>
                  <a:pt x="346571" y="499382"/>
                </a:lnTo>
                <a:cubicBezTo>
                  <a:pt x="346190" y="499953"/>
                  <a:pt x="346095" y="501192"/>
                  <a:pt x="346476" y="501382"/>
                </a:cubicBezTo>
                <a:cubicBezTo>
                  <a:pt x="349238" y="502620"/>
                  <a:pt x="352096" y="503668"/>
                  <a:pt x="355048" y="504716"/>
                </a:cubicBezTo>
                <a:cubicBezTo>
                  <a:pt x="357239" y="505478"/>
                  <a:pt x="359430" y="506430"/>
                  <a:pt x="361716" y="506716"/>
                </a:cubicBezTo>
                <a:lnTo>
                  <a:pt x="362573" y="506811"/>
                </a:lnTo>
                <a:cubicBezTo>
                  <a:pt x="363716" y="505859"/>
                  <a:pt x="364478" y="504335"/>
                  <a:pt x="364097" y="503382"/>
                </a:cubicBezTo>
                <a:lnTo>
                  <a:pt x="364002" y="503382"/>
                </a:lnTo>
                <a:lnTo>
                  <a:pt x="358096" y="503287"/>
                </a:lnTo>
                <a:cubicBezTo>
                  <a:pt x="352763" y="500620"/>
                  <a:pt x="347714" y="498715"/>
                  <a:pt x="346857" y="498906"/>
                </a:cubicBezTo>
                <a:close/>
                <a:moveTo>
                  <a:pt x="65870" y="496334"/>
                </a:moveTo>
                <a:lnTo>
                  <a:pt x="65488" y="498525"/>
                </a:lnTo>
                <a:lnTo>
                  <a:pt x="65393" y="499096"/>
                </a:lnTo>
                <a:cubicBezTo>
                  <a:pt x="67203" y="499763"/>
                  <a:pt x="73966" y="498334"/>
                  <a:pt x="75013" y="499858"/>
                </a:cubicBezTo>
                <a:cubicBezTo>
                  <a:pt x="76061" y="501382"/>
                  <a:pt x="77204" y="501287"/>
                  <a:pt x="77490" y="499667"/>
                </a:cubicBezTo>
                <a:cubicBezTo>
                  <a:pt x="77776" y="498048"/>
                  <a:pt x="67013" y="493952"/>
                  <a:pt x="65870" y="496334"/>
                </a:cubicBezTo>
                <a:close/>
                <a:moveTo>
                  <a:pt x="9386" y="494619"/>
                </a:moveTo>
                <a:cubicBezTo>
                  <a:pt x="9101" y="494715"/>
                  <a:pt x="8624" y="496334"/>
                  <a:pt x="9196" y="497953"/>
                </a:cubicBezTo>
                <a:cubicBezTo>
                  <a:pt x="9672" y="499572"/>
                  <a:pt x="9958" y="504335"/>
                  <a:pt x="8529" y="504525"/>
                </a:cubicBezTo>
                <a:cubicBezTo>
                  <a:pt x="7196" y="504811"/>
                  <a:pt x="10720" y="509954"/>
                  <a:pt x="13768" y="508526"/>
                </a:cubicBezTo>
                <a:cubicBezTo>
                  <a:pt x="16816" y="507097"/>
                  <a:pt x="19006" y="505097"/>
                  <a:pt x="18721" y="504144"/>
                </a:cubicBezTo>
                <a:cubicBezTo>
                  <a:pt x="18340" y="503192"/>
                  <a:pt x="16911" y="501573"/>
                  <a:pt x="16149" y="502525"/>
                </a:cubicBezTo>
                <a:cubicBezTo>
                  <a:pt x="15482" y="503477"/>
                  <a:pt x="13101" y="499667"/>
                  <a:pt x="12434" y="498525"/>
                </a:cubicBezTo>
                <a:cubicBezTo>
                  <a:pt x="11768" y="497381"/>
                  <a:pt x="9672" y="494524"/>
                  <a:pt x="9386" y="494619"/>
                </a:cubicBezTo>
                <a:close/>
                <a:moveTo>
                  <a:pt x="160929" y="493667"/>
                </a:moveTo>
                <a:cubicBezTo>
                  <a:pt x="160262" y="494524"/>
                  <a:pt x="157976" y="495953"/>
                  <a:pt x="157119" y="495286"/>
                </a:cubicBezTo>
                <a:cubicBezTo>
                  <a:pt x="156262" y="494524"/>
                  <a:pt x="151785" y="494429"/>
                  <a:pt x="150547" y="495572"/>
                </a:cubicBezTo>
                <a:cubicBezTo>
                  <a:pt x="149404" y="496715"/>
                  <a:pt x="150071" y="498525"/>
                  <a:pt x="152166" y="499763"/>
                </a:cubicBezTo>
                <a:cubicBezTo>
                  <a:pt x="154262" y="500906"/>
                  <a:pt x="161215" y="498715"/>
                  <a:pt x="162263" y="497477"/>
                </a:cubicBezTo>
                <a:cubicBezTo>
                  <a:pt x="163310" y="496239"/>
                  <a:pt x="161596" y="492810"/>
                  <a:pt x="160929" y="493667"/>
                </a:cubicBezTo>
                <a:close/>
                <a:moveTo>
                  <a:pt x="171216" y="492238"/>
                </a:moveTo>
                <a:cubicBezTo>
                  <a:pt x="169882" y="492619"/>
                  <a:pt x="167692" y="494333"/>
                  <a:pt x="166168" y="496143"/>
                </a:cubicBezTo>
                <a:cubicBezTo>
                  <a:pt x="164644" y="497858"/>
                  <a:pt x="165787" y="504621"/>
                  <a:pt x="166739" y="505002"/>
                </a:cubicBezTo>
                <a:cubicBezTo>
                  <a:pt x="167692" y="505383"/>
                  <a:pt x="167787" y="506144"/>
                  <a:pt x="166835" y="506716"/>
                </a:cubicBezTo>
                <a:lnTo>
                  <a:pt x="166739" y="507287"/>
                </a:lnTo>
                <a:cubicBezTo>
                  <a:pt x="166549" y="508431"/>
                  <a:pt x="166739" y="509669"/>
                  <a:pt x="167120" y="510812"/>
                </a:cubicBezTo>
                <a:cubicBezTo>
                  <a:pt x="167215" y="511002"/>
                  <a:pt x="169025" y="511288"/>
                  <a:pt x="169406" y="511002"/>
                </a:cubicBezTo>
                <a:cubicBezTo>
                  <a:pt x="170168" y="510431"/>
                  <a:pt x="171026" y="509478"/>
                  <a:pt x="171026" y="508621"/>
                </a:cubicBezTo>
                <a:lnTo>
                  <a:pt x="171311" y="503573"/>
                </a:lnTo>
                <a:cubicBezTo>
                  <a:pt x="172549" y="498144"/>
                  <a:pt x="173216" y="493095"/>
                  <a:pt x="172835" y="492238"/>
                </a:cubicBezTo>
                <a:lnTo>
                  <a:pt x="172359" y="492238"/>
                </a:lnTo>
                <a:close/>
                <a:moveTo>
                  <a:pt x="138450" y="491952"/>
                </a:moveTo>
                <a:cubicBezTo>
                  <a:pt x="137974" y="492905"/>
                  <a:pt x="137688" y="496524"/>
                  <a:pt x="137783" y="497858"/>
                </a:cubicBezTo>
                <a:cubicBezTo>
                  <a:pt x="137974" y="499191"/>
                  <a:pt x="143879" y="500429"/>
                  <a:pt x="145308" y="499287"/>
                </a:cubicBezTo>
                <a:cubicBezTo>
                  <a:pt x="146832" y="498239"/>
                  <a:pt x="147022" y="497096"/>
                  <a:pt x="145879" y="496715"/>
                </a:cubicBezTo>
                <a:cubicBezTo>
                  <a:pt x="144737" y="496334"/>
                  <a:pt x="143213" y="493667"/>
                  <a:pt x="143689" y="492238"/>
                </a:cubicBezTo>
                <a:cubicBezTo>
                  <a:pt x="144165" y="490714"/>
                  <a:pt x="138926" y="491000"/>
                  <a:pt x="138450" y="491952"/>
                </a:cubicBezTo>
                <a:close/>
                <a:moveTo>
                  <a:pt x="259513" y="480903"/>
                </a:moveTo>
                <a:cubicBezTo>
                  <a:pt x="256370" y="480617"/>
                  <a:pt x="254846" y="481570"/>
                  <a:pt x="256084" y="482999"/>
                </a:cubicBezTo>
                <a:lnTo>
                  <a:pt x="257513" y="484142"/>
                </a:lnTo>
                <a:lnTo>
                  <a:pt x="259513" y="485666"/>
                </a:lnTo>
                <a:cubicBezTo>
                  <a:pt x="260941" y="488428"/>
                  <a:pt x="263989" y="487094"/>
                  <a:pt x="266276" y="482808"/>
                </a:cubicBezTo>
                <a:lnTo>
                  <a:pt x="262275" y="481665"/>
                </a:lnTo>
                <a:close/>
                <a:moveTo>
                  <a:pt x="308947" y="479856"/>
                </a:moveTo>
                <a:cubicBezTo>
                  <a:pt x="309138" y="478141"/>
                  <a:pt x="307233" y="478998"/>
                  <a:pt x="304566" y="481856"/>
                </a:cubicBezTo>
                <a:lnTo>
                  <a:pt x="302471" y="484142"/>
                </a:lnTo>
                <a:cubicBezTo>
                  <a:pt x="301328" y="487094"/>
                  <a:pt x="302661" y="489476"/>
                  <a:pt x="305423" y="489476"/>
                </a:cubicBezTo>
                <a:cubicBezTo>
                  <a:pt x="308281" y="489381"/>
                  <a:pt x="308757" y="481665"/>
                  <a:pt x="308947" y="479856"/>
                </a:cubicBezTo>
                <a:close/>
                <a:moveTo>
                  <a:pt x="366383" y="479665"/>
                </a:moveTo>
                <a:cubicBezTo>
                  <a:pt x="362383" y="479475"/>
                  <a:pt x="359430" y="480998"/>
                  <a:pt x="359716" y="483094"/>
                </a:cubicBezTo>
                <a:cubicBezTo>
                  <a:pt x="360002" y="485190"/>
                  <a:pt x="356954" y="490428"/>
                  <a:pt x="357144" y="491667"/>
                </a:cubicBezTo>
                <a:lnTo>
                  <a:pt x="357906" y="492048"/>
                </a:lnTo>
                <a:cubicBezTo>
                  <a:pt x="358668" y="492429"/>
                  <a:pt x="360382" y="492048"/>
                  <a:pt x="361240" y="491476"/>
                </a:cubicBezTo>
                <a:cubicBezTo>
                  <a:pt x="362383" y="490809"/>
                  <a:pt x="363335" y="489666"/>
                  <a:pt x="363716" y="488619"/>
                </a:cubicBezTo>
                <a:cubicBezTo>
                  <a:pt x="364669" y="485856"/>
                  <a:pt x="365050" y="485475"/>
                  <a:pt x="365812" y="486237"/>
                </a:cubicBezTo>
                <a:cubicBezTo>
                  <a:pt x="368479" y="489095"/>
                  <a:pt x="369907" y="486904"/>
                  <a:pt x="371336" y="485475"/>
                </a:cubicBezTo>
                <a:cubicBezTo>
                  <a:pt x="373813" y="483094"/>
                  <a:pt x="371241" y="481284"/>
                  <a:pt x="369241" y="480617"/>
                </a:cubicBezTo>
                <a:close/>
                <a:moveTo>
                  <a:pt x="393434" y="479284"/>
                </a:moveTo>
                <a:cubicBezTo>
                  <a:pt x="394387" y="480808"/>
                  <a:pt x="394291" y="488047"/>
                  <a:pt x="393434" y="490047"/>
                </a:cubicBezTo>
                <a:cubicBezTo>
                  <a:pt x="392577" y="492048"/>
                  <a:pt x="394387" y="491667"/>
                  <a:pt x="397435" y="489190"/>
                </a:cubicBezTo>
                <a:cubicBezTo>
                  <a:pt x="400483" y="486714"/>
                  <a:pt x="392482" y="477855"/>
                  <a:pt x="393434" y="479284"/>
                </a:cubicBezTo>
                <a:close/>
                <a:moveTo>
                  <a:pt x="277991" y="478046"/>
                </a:moveTo>
                <a:cubicBezTo>
                  <a:pt x="275610" y="478617"/>
                  <a:pt x="269609" y="481475"/>
                  <a:pt x="269609" y="483475"/>
                </a:cubicBezTo>
                <a:cubicBezTo>
                  <a:pt x="269609" y="485380"/>
                  <a:pt x="273419" y="489285"/>
                  <a:pt x="278087" y="488714"/>
                </a:cubicBezTo>
                <a:lnTo>
                  <a:pt x="280563" y="492143"/>
                </a:lnTo>
                <a:lnTo>
                  <a:pt x="283421" y="496143"/>
                </a:lnTo>
                <a:cubicBezTo>
                  <a:pt x="286278" y="493952"/>
                  <a:pt x="290374" y="491095"/>
                  <a:pt x="292469" y="489762"/>
                </a:cubicBezTo>
                <a:cubicBezTo>
                  <a:pt x="294470" y="488333"/>
                  <a:pt x="297898" y="482332"/>
                  <a:pt x="297137" y="481189"/>
                </a:cubicBezTo>
                <a:cubicBezTo>
                  <a:pt x="296470" y="480141"/>
                  <a:pt x="293803" y="480046"/>
                  <a:pt x="291326" y="481094"/>
                </a:cubicBezTo>
                <a:cubicBezTo>
                  <a:pt x="288850" y="482142"/>
                  <a:pt x="286183" y="486142"/>
                  <a:pt x="286945" y="484237"/>
                </a:cubicBezTo>
                <a:cubicBezTo>
                  <a:pt x="287707" y="482237"/>
                  <a:pt x="280372" y="477474"/>
                  <a:pt x="277991" y="478046"/>
                </a:cubicBezTo>
                <a:close/>
                <a:moveTo>
                  <a:pt x="136354" y="477855"/>
                </a:moveTo>
                <a:cubicBezTo>
                  <a:pt x="136545" y="479189"/>
                  <a:pt x="140546" y="482713"/>
                  <a:pt x="144165" y="482808"/>
                </a:cubicBezTo>
                <a:lnTo>
                  <a:pt x="142641" y="486904"/>
                </a:lnTo>
                <a:cubicBezTo>
                  <a:pt x="142641" y="487094"/>
                  <a:pt x="143879" y="487666"/>
                  <a:pt x="144641" y="487856"/>
                </a:cubicBezTo>
                <a:cubicBezTo>
                  <a:pt x="145022" y="487952"/>
                  <a:pt x="145498" y="487856"/>
                  <a:pt x="145879" y="487856"/>
                </a:cubicBezTo>
                <a:lnTo>
                  <a:pt x="147118" y="487761"/>
                </a:lnTo>
                <a:cubicBezTo>
                  <a:pt x="149118" y="487666"/>
                  <a:pt x="150356" y="485285"/>
                  <a:pt x="149785" y="482523"/>
                </a:cubicBezTo>
                <a:lnTo>
                  <a:pt x="148165" y="481094"/>
                </a:lnTo>
                <a:cubicBezTo>
                  <a:pt x="146832" y="479856"/>
                  <a:pt x="143689" y="479951"/>
                  <a:pt x="141403" y="479379"/>
                </a:cubicBezTo>
                <a:lnTo>
                  <a:pt x="138926" y="478903"/>
                </a:lnTo>
                <a:cubicBezTo>
                  <a:pt x="137307" y="476998"/>
                  <a:pt x="136164" y="476617"/>
                  <a:pt x="136354" y="477855"/>
                </a:cubicBezTo>
                <a:close/>
                <a:moveTo>
                  <a:pt x="419985" y="476522"/>
                </a:moveTo>
                <a:cubicBezTo>
                  <a:pt x="418342" y="477117"/>
                  <a:pt x="416913" y="478475"/>
                  <a:pt x="416389" y="479665"/>
                </a:cubicBezTo>
                <a:cubicBezTo>
                  <a:pt x="415342" y="482046"/>
                  <a:pt x="415151" y="482142"/>
                  <a:pt x="416008" y="480046"/>
                </a:cubicBezTo>
                <a:lnTo>
                  <a:pt x="419914" y="479094"/>
                </a:lnTo>
                <a:lnTo>
                  <a:pt x="424867" y="477950"/>
                </a:lnTo>
                <a:cubicBezTo>
                  <a:pt x="423486" y="476093"/>
                  <a:pt x="421628" y="475927"/>
                  <a:pt x="419985" y="476522"/>
                </a:cubicBezTo>
                <a:close/>
                <a:moveTo>
                  <a:pt x="185027" y="475569"/>
                </a:moveTo>
                <a:cubicBezTo>
                  <a:pt x="184741" y="475569"/>
                  <a:pt x="183884" y="478046"/>
                  <a:pt x="183979" y="478046"/>
                </a:cubicBezTo>
                <a:cubicBezTo>
                  <a:pt x="188075" y="479475"/>
                  <a:pt x="183313" y="482142"/>
                  <a:pt x="185504" y="484332"/>
                </a:cubicBezTo>
                <a:lnTo>
                  <a:pt x="187218" y="486047"/>
                </a:lnTo>
                <a:cubicBezTo>
                  <a:pt x="187218" y="489381"/>
                  <a:pt x="189980" y="492143"/>
                  <a:pt x="193409" y="492333"/>
                </a:cubicBezTo>
                <a:lnTo>
                  <a:pt x="196267" y="492048"/>
                </a:lnTo>
                <a:lnTo>
                  <a:pt x="197410" y="491952"/>
                </a:lnTo>
                <a:cubicBezTo>
                  <a:pt x="198457" y="490809"/>
                  <a:pt x="198362" y="489190"/>
                  <a:pt x="197029" y="488428"/>
                </a:cubicBezTo>
                <a:lnTo>
                  <a:pt x="195790" y="488047"/>
                </a:lnTo>
                <a:lnTo>
                  <a:pt x="194743" y="487666"/>
                </a:lnTo>
                <a:cubicBezTo>
                  <a:pt x="193219" y="487666"/>
                  <a:pt x="191504" y="485285"/>
                  <a:pt x="191123" y="482523"/>
                </a:cubicBezTo>
                <a:lnTo>
                  <a:pt x="192171" y="480522"/>
                </a:lnTo>
                <a:cubicBezTo>
                  <a:pt x="193028" y="478903"/>
                  <a:pt x="194647" y="477855"/>
                  <a:pt x="191980" y="476808"/>
                </a:cubicBezTo>
                <a:cubicBezTo>
                  <a:pt x="189885" y="476046"/>
                  <a:pt x="187408" y="475760"/>
                  <a:pt x="185027" y="475569"/>
                </a:cubicBezTo>
                <a:close/>
                <a:moveTo>
                  <a:pt x="353905" y="474521"/>
                </a:moveTo>
                <a:cubicBezTo>
                  <a:pt x="352572" y="473379"/>
                  <a:pt x="349429" y="474902"/>
                  <a:pt x="348857" y="476427"/>
                </a:cubicBezTo>
                <a:lnTo>
                  <a:pt x="350572" y="477760"/>
                </a:lnTo>
                <a:cubicBezTo>
                  <a:pt x="350857" y="477950"/>
                  <a:pt x="350857" y="478903"/>
                  <a:pt x="350572" y="479189"/>
                </a:cubicBezTo>
                <a:lnTo>
                  <a:pt x="346095" y="482427"/>
                </a:lnTo>
                <a:cubicBezTo>
                  <a:pt x="349619" y="484237"/>
                  <a:pt x="352953" y="484332"/>
                  <a:pt x="353524" y="482618"/>
                </a:cubicBezTo>
                <a:cubicBezTo>
                  <a:pt x="354096" y="480903"/>
                  <a:pt x="355239" y="475665"/>
                  <a:pt x="353905" y="474521"/>
                </a:cubicBezTo>
                <a:close/>
                <a:moveTo>
                  <a:pt x="334189" y="473188"/>
                </a:moveTo>
                <a:cubicBezTo>
                  <a:pt x="330760" y="473950"/>
                  <a:pt x="328760" y="477284"/>
                  <a:pt x="327712" y="480046"/>
                </a:cubicBezTo>
                <a:cubicBezTo>
                  <a:pt x="326664" y="482904"/>
                  <a:pt x="323902" y="484427"/>
                  <a:pt x="321711" y="483475"/>
                </a:cubicBezTo>
                <a:cubicBezTo>
                  <a:pt x="319520" y="482523"/>
                  <a:pt x="313424" y="481475"/>
                  <a:pt x="313424" y="483285"/>
                </a:cubicBezTo>
                <a:cubicBezTo>
                  <a:pt x="313424" y="485094"/>
                  <a:pt x="315234" y="488904"/>
                  <a:pt x="317520" y="488047"/>
                </a:cubicBezTo>
                <a:cubicBezTo>
                  <a:pt x="319806" y="487285"/>
                  <a:pt x="331807" y="478617"/>
                  <a:pt x="329807" y="482046"/>
                </a:cubicBezTo>
                <a:lnTo>
                  <a:pt x="327997" y="484904"/>
                </a:lnTo>
                <a:lnTo>
                  <a:pt x="327521" y="485571"/>
                </a:lnTo>
                <a:cubicBezTo>
                  <a:pt x="326569" y="486142"/>
                  <a:pt x="326664" y="486904"/>
                  <a:pt x="327712" y="487190"/>
                </a:cubicBezTo>
                <a:cubicBezTo>
                  <a:pt x="328760" y="487475"/>
                  <a:pt x="331807" y="488047"/>
                  <a:pt x="333998" y="489095"/>
                </a:cubicBezTo>
                <a:cubicBezTo>
                  <a:pt x="336189" y="490142"/>
                  <a:pt x="340666" y="486428"/>
                  <a:pt x="341428" y="487380"/>
                </a:cubicBezTo>
                <a:cubicBezTo>
                  <a:pt x="342190" y="488333"/>
                  <a:pt x="344571" y="490523"/>
                  <a:pt x="345047" y="490238"/>
                </a:cubicBezTo>
                <a:cubicBezTo>
                  <a:pt x="345523" y="489952"/>
                  <a:pt x="346095" y="487475"/>
                  <a:pt x="345238" y="485285"/>
                </a:cubicBezTo>
                <a:lnTo>
                  <a:pt x="344762" y="483189"/>
                </a:lnTo>
                <a:cubicBezTo>
                  <a:pt x="344285" y="481189"/>
                  <a:pt x="343904" y="479189"/>
                  <a:pt x="343999" y="477189"/>
                </a:cubicBezTo>
                <a:lnTo>
                  <a:pt x="344095" y="475188"/>
                </a:lnTo>
                <a:cubicBezTo>
                  <a:pt x="345047" y="472140"/>
                  <a:pt x="342476" y="472235"/>
                  <a:pt x="338380" y="475283"/>
                </a:cubicBezTo>
                <a:lnTo>
                  <a:pt x="337427" y="474807"/>
                </a:lnTo>
                <a:close/>
                <a:moveTo>
                  <a:pt x="447346" y="472998"/>
                </a:moveTo>
                <a:cubicBezTo>
                  <a:pt x="443821" y="473855"/>
                  <a:pt x="441821" y="476141"/>
                  <a:pt x="442869" y="477950"/>
                </a:cubicBezTo>
                <a:cubicBezTo>
                  <a:pt x="443821" y="479760"/>
                  <a:pt x="451727" y="479665"/>
                  <a:pt x="453442" y="478331"/>
                </a:cubicBezTo>
                <a:cubicBezTo>
                  <a:pt x="455156" y="476998"/>
                  <a:pt x="454299" y="475569"/>
                  <a:pt x="451537" y="475188"/>
                </a:cubicBezTo>
                <a:lnTo>
                  <a:pt x="450489" y="474617"/>
                </a:lnTo>
                <a:close/>
                <a:moveTo>
                  <a:pt x="386195" y="471950"/>
                </a:moveTo>
                <a:lnTo>
                  <a:pt x="383052" y="472902"/>
                </a:lnTo>
                <a:lnTo>
                  <a:pt x="380385" y="473760"/>
                </a:lnTo>
                <a:cubicBezTo>
                  <a:pt x="376099" y="472426"/>
                  <a:pt x="372479" y="472521"/>
                  <a:pt x="372479" y="473950"/>
                </a:cubicBezTo>
                <a:cubicBezTo>
                  <a:pt x="372479" y="475379"/>
                  <a:pt x="375908" y="478903"/>
                  <a:pt x="380004" y="478331"/>
                </a:cubicBezTo>
                <a:cubicBezTo>
                  <a:pt x="384100" y="477760"/>
                  <a:pt x="390101" y="471664"/>
                  <a:pt x="386195" y="471950"/>
                </a:cubicBezTo>
                <a:close/>
                <a:moveTo>
                  <a:pt x="404102" y="471569"/>
                </a:moveTo>
                <a:lnTo>
                  <a:pt x="402769" y="473093"/>
                </a:lnTo>
                <a:cubicBezTo>
                  <a:pt x="401816" y="474998"/>
                  <a:pt x="401530" y="477665"/>
                  <a:pt x="402197" y="478998"/>
                </a:cubicBezTo>
                <a:cubicBezTo>
                  <a:pt x="402578" y="480332"/>
                  <a:pt x="404674" y="483856"/>
                  <a:pt x="405055" y="483761"/>
                </a:cubicBezTo>
                <a:cubicBezTo>
                  <a:pt x="405340" y="483761"/>
                  <a:pt x="406483" y="483570"/>
                  <a:pt x="407531" y="483380"/>
                </a:cubicBezTo>
                <a:lnTo>
                  <a:pt x="407817" y="482999"/>
                </a:lnTo>
                <a:cubicBezTo>
                  <a:pt x="408770" y="481379"/>
                  <a:pt x="410103" y="479570"/>
                  <a:pt x="410008" y="477950"/>
                </a:cubicBezTo>
                <a:cubicBezTo>
                  <a:pt x="409817" y="475760"/>
                  <a:pt x="408484" y="473664"/>
                  <a:pt x="407341" y="471569"/>
                </a:cubicBezTo>
                <a:cubicBezTo>
                  <a:pt x="407150" y="471188"/>
                  <a:pt x="404483" y="471092"/>
                  <a:pt x="404102" y="471569"/>
                </a:cubicBezTo>
                <a:close/>
                <a:moveTo>
                  <a:pt x="236653" y="469187"/>
                </a:moveTo>
                <a:lnTo>
                  <a:pt x="236272" y="469759"/>
                </a:lnTo>
                <a:lnTo>
                  <a:pt x="231414" y="476427"/>
                </a:lnTo>
                <a:lnTo>
                  <a:pt x="232933" y="481745"/>
                </a:lnTo>
                <a:lnTo>
                  <a:pt x="225032" y="490523"/>
                </a:lnTo>
                <a:cubicBezTo>
                  <a:pt x="223889" y="491000"/>
                  <a:pt x="228651" y="488976"/>
                  <a:pt x="233783" y="486606"/>
                </a:cubicBezTo>
                <a:lnTo>
                  <a:pt x="234249" y="486352"/>
                </a:lnTo>
                <a:lnTo>
                  <a:pt x="235033" y="489095"/>
                </a:lnTo>
                <a:lnTo>
                  <a:pt x="231414" y="490333"/>
                </a:lnTo>
                <a:lnTo>
                  <a:pt x="224746" y="492619"/>
                </a:lnTo>
                <a:cubicBezTo>
                  <a:pt x="222175" y="489762"/>
                  <a:pt x="219413" y="487190"/>
                  <a:pt x="218651" y="486904"/>
                </a:cubicBezTo>
                <a:cubicBezTo>
                  <a:pt x="217984" y="486618"/>
                  <a:pt x="215793" y="486999"/>
                  <a:pt x="215412" y="488333"/>
                </a:cubicBezTo>
                <a:lnTo>
                  <a:pt x="215603" y="489476"/>
                </a:lnTo>
                <a:lnTo>
                  <a:pt x="215698" y="490142"/>
                </a:lnTo>
                <a:cubicBezTo>
                  <a:pt x="217603" y="491952"/>
                  <a:pt x="216555" y="492429"/>
                  <a:pt x="213316" y="491285"/>
                </a:cubicBezTo>
                <a:cubicBezTo>
                  <a:pt x="210078" y="490142"/>
                  <a:pt x="201505" y="490333"/>
                  <a:pt x="202839" y="494905"/>
                </a:cubicBezTo>
                <a:lnTo>
                  <a:pt x="207125" y="496334"/>
                </a:lnTo>
                <a:lnTo>
                  <a:pt x="213126" y="498334"/>
                </a:lnTo>
                <a:cubicBezTo>
                  <a:pt x="219127" y="496048"/>
                  <a:pt x="225413" y="495858"/>
                  <a:pt x="227223" y="497858"/>
                </a:cubicBezTo>
                <a:lnTo>
                  <a:pt x="231414" y="496524"/>
                </a:lnTo>
                <a:cubicBezTo>
                  <a:pt x="231795" y="496429"/>
                  <a:pt x="232271" y="496334"/>
                  <a:pt x="232652" y="496429"/>
                </a:cubicBezTo>
                <a:lnTo>
                  <a:pt x="237986" y="497572"/>
                </a:lnTo>
                <a:cubicBezTo>
                  <a:pt x="241606" y="494715"/>
                  <a:pt x="245987" y="491381"/>
                  <a:pt x="247702" y="490142"/>
                </a:cubicBezTo>
                <a:cubicBezTo>
                  <a:pt x="249416" y="488904"/>
                  <a:pt x="255798" y="488809"/>
                  <a:pt x="256370" y="487666"/>
                </a:cubicBezTo>
                <a:lnTo>
                  <a:pt x="255893" y="486999"/>
                </a:lnTo>
                <a:cubicBezTo>
                  <a:pt x="255417" y="486333"/>
                  <a:pt x="253703" y="485856"/>
                  <a:pt x="252750" y="486047"/>
                </a:cubicBezTo>
                <a:lnTo>
                  <a:pt x="251512" y="486237"/>
                </a:lnTo>
                <a:cubicBezTo>
                  <a:pt x="249988" y="487190"/>
                  <a:pt x="248654" y="486428"/>
                  <a:pt x="248464" y="484427"/>
                </a:cubicBezTo>
                <a:cubicBezTo>
                  <a:pt x="248369" y="482427"/>
                  <a:pt x="247797" y="477474"/>
                  <a:pt x="247416" y="477474"/>
                </a:cubicBezTo>
                <a:cubicBezTo>
                  <a:pt x="247035" y="477474"/>
                  <a:pt x="245416" y="478808"/>
                  <a:pt x="244749" y="480617"/>
                </a:cubicBezTo>
                <a:lnTo>
                  <a:pt x="234249" y="486352"/>
                </a:lnTo>
                <a:lnTo>
                  <a:pt x="232933" y="481745"/>
                </a:lnTo>
                <a:lnTo>
                  <a:pt x="234462" y="480046"/>
                </a:lnTo>
                <a:lnTo>
                  <a:pt x="238939" y="477855"/>
                </a:lnTo>
                <a:cubicBezTo>
                  <a:pt x="240939" y="476903"/>
                  <a:pt x="240368" y="476141"/>
                  <a:pt x="239034" y="474807"/>
                </a:cubicBezTo>
                <a:cubicBezTo>
                  <a:pt x="238367" y="474141"/>
                  <a:pt x="239034" y="472521"/>
                  <a:pt x="239224" y="471378"/>
                </a:cubicBezTo>
                <a:lnTo>
                  <a:pt x="239320" y="470616"/>
                </a:lnTo>
                <a:cubicBezTo>
                  <a:pt x="239510" y="469854"/>
                  <a:pt x="238272" y="469187"/>
                  <a:pt x="236653" y="469187"/>
                </a:cubicBezTo>
                <a:close/>
                <a:moveTo>
                  <a:pt x="205982" y="467092"/>
                </a:moveTo>
                <a:cubicBezTo>
                  <a:pt x="204554" y="467283"/>
                  <a:pt x="203125" y="467854"/>
                  <a:pt x="202077" y="468711"/>
                </a:cubicBezTo>
                <a:cubicBezTo>
                  <a:pt x="201791" y="468902"/>
                  <a:pt x="203125" y="471188"/>
                  <a:pt x="203315" y="471092"/>
                </a:cubicBezTo>
                <a:cubicBezTo>
                  <a:pt x="207411" y="470331"/>
                  <a:pt x="206458" y="473474"/>
                  <a:pt x="207792" y="474807"/>
                </a:cubicBezTo>
                <a:cubicBezTo>
                  <a:pt x="209126" y="476046"/>
                  <a:pt x="213221" y="474998"/>
                  <a:pt x="212364" y="478427"/>
                </a:cubicBezTo>
                <a:lnTo>
                  <a:pt x="212364" y="478712"/>
                </a:lnTo>
                <a:cubicBezTo>
                  <a:pt x="214555" y="479665"/>
                  <a:pt x="216555" y="479475"/>
                  <a:pt x="216746" y="478236"/>
                </a:cubicBezTo>
                <a:cubicBezTo>
                  <a:pt x="216936" y="477093"/>
                  <a:pt x="215221" y="472235"/>
                  <a:pt x="212459" y="469664"/>
                </a:cubicBezTo>
                <a:lnTo>
                  <a:pt x="209411" y="467854"/>
                </a:lnTo>
                <a:cubicBezTo>
                  <a:pt x="208459" y="467283"/>
                  <a:pt x="207030" y="466902"/>
                  <a:pt x="205982" y="467092"/>
                </a:cubicBezTo>
                <a:close/>
                <a:moveTo>
                  <a:pt x="464967" y="466806"/>
                </a:moveTo>
                <a:lnTo>
                  <a:pt x="464872" y="467473"/>
                </a:lnTo>
                <a:lnTo>
                  <a:pt x="463729" y="472807"/>
                </a:lnTo>
                <a:cubicBezTo>
                  <a:pt x="468872" y="474998"/>
                  <a:pt x="473825" y="477189"/>
                  <a:pt x="474682" y="477569"/>
                </a:cubicBezTo>
                <a:lnTo>
                  <a:pt x="475254" y="477379"/>
                </a:lnTo>
                <a:cubicBezTo>
                  <a:pt x="477540" y="476808"/>
                  <a:pt x="479636" y="475665"/>
                  <a:pt x="481921" y="475474"/>
                </a:cubicBezTo>
                <a:cubicBezTo>
                  <a:pt x="483827" y="475283"/>
                  <a:pt x="487065" y="476903"/>
                  <a:pt x="487827" y="476236"/>
                </a:cubicBezTo>
                <a:lnTo>
                  <a:pt x="490399" y="473950"/>
                </a:lnTo>
                <a:cubicBezTo>
                  <a:pt x="493256" y="474712"/>
                  <a:pt x="496114" y="474902"/>
                  <a:pt x="496685" y="474426"/>
                </a:cubicBezTo>
                <a:cubicBezTo>
                  <a:pt x="497257" y="473855"/>
                  <a:pt x="496399" y="471854"/>
                  <a:pt x="493637" y="470997"/>
                </a:cubicBezTo>
                <a:cubicBezTo>
                  <a:pt x="490780" y="470235"/>
                  <a:pt x="482588" y="473093"/>
                  <a:pt x="481064" y="473188"/>
                </a:cubicBezTo>
                <a:cubicBezTo>
                  <a:pt x="479540" y="473188"/>
                  <a:pt x="475730" y="472045"/>
                  <a:pt x="476969" y="470521"/>
                </a:cubicBezTo>
                <a:cubicBezTo>
                  <a:pt x="478302" y="468997"/>
                  <a:pt x="471635" y="468902"/>
                  <a:pt x="469444" y="467378"/>
                </a:cubicBezTo>
                <a:cubicBezTo>
                  <a:pt x="467348" y="465758"/>
                  <a:pt x="465348" y="465568"/>
                  <a:pt x="464967" y="466806"/>
                </a:cubicBezTo>
                <a:close/>
                <a:moveTo>
                  <a:pt x="304399" y="465354"/>
                </a:moveTo>
                <a:cubicBezTo>
                  <a:pt x="301065" y="466640"/>
                  <a:pt x="297898" y="469236"/>
                  <a:pt x="294279" y="470331"/>
                </a:cubicBezTo>
                <a:cubicBezTo>
                  <a:pt x="302375" y="472902"/>
                  <a:pt x="308566" y="469378"/>
                  <a:pt x="315520" y="468235"/>
                </a:cubicBezTo>
                <a:cubicBezTo>
                  <a:pt x="311233" y="464092"/>
                  <a:pt x="307733" y="464068"/>
                  <a:pt x="304399" y="465354"/>
                </a:cubicBezTo>
                <a:close/>
                <a:moveTo>
                  <a:pt x="255798" y="463473"/>
                </a:moveTo>
                <a:cubicBezTo>
                  <a:pt x="250083" y="461282"/>
                  <a:pt x="245606" y="463949"/>
                  <a:pt x="240844" y="465758"/>
                </a:cubicBezTo>
                <a:cubicBezTo>
                  <a:pt x="247797" y="470521"/>
                  <a:pt x="247797" y="470521"/>
                  <a:pt x="255798" y="463473"/>
                </a:cubicBezTo>
                <a:close/>
                <a:moveTo>
                  <a:pt x="617081" y="461187"/>
                </a:moveTo>
                <a:cubicBezTo>
                  <a:pt x="616796" y="460329"/>
                  <a:pt x="615653" y="460234"/>
                  <a:pt x="615081" y="462520"/>
                </a:cubicBezTo>
                <a:cubicBezTo>
                  <a:pt x="614605" y="464711"/>
                  <a:pt x="601651" y="470712"/>
                  <a:pt x="600031" y="468711"/>
                </a:cubicBezTo>
                <a:cubicBezTo>
                  <a:pt x="598507" y="466711"/>
                  <a:pt x="596222" y="467759"/>
                  <a:pt x="594983" y="471092"/>
                </a:cubicBezTo>
                <a:lnTo>
                  <a:pt x="598317" y="470902"/>
                </a:lnTo>
                <a:lnTo>
                  <a:pt x="605556" y="470426"/>
                </a:lnTo>
                <a:cubicBezTo>
                  <a:pt x="605556" y="474807"/>
                  <a:pt x="605937" y="474617"/>
                  <a:pt x="606318" y="469950"/>
                </a:cubicBezTo>
                <a:lnTo>
                  <a:pt x="610604" y="469378"/>
                </a:lnTo>
                <a:lnTo>
                  <a:pt x="617081" y="468521"/>
                </a:lnTo>
                <a:cubicBezTo>
                  <a:pt x="617367" y="465377"/>
                  <a:pt x="617367" y="462044"/>
                  <a:pt x="617081" y="461187"/>
                </a:cubicBezTo>
                <a:close/>
                <a:moveTo>
                  <a:pt x="351429" y="460710"/>
                </a:moveTo>
                <a:cubicBezTo>
                  <a:pt x="347905" y="461377"/>
                  <a:pt x="344380" y="461948"/>
                  <a:pt x="340952" y="462901"/>
                </a:cubicBezTo>
                <a:lnTo>
                  <a:pt x="338380" y="463663"/>
                </a:lnTo>
                <a:cubicBezTo>
                  <a:pt x="335713" y="464901"/>
                  <a:pt x="335618" y="465568"/>
                  <a:pt x="338094" y="465092"/>
                </a:cubicBezTo>
                <a:cubicBezTo>
                  <a:pt x="340666" y="464520"/>
                  <a:pt x="351810" y="467568"/>
                  <a:pt x="353144" y="468902"/>
                </a:cubicBezTo>
                <a:cubicBezTo>
                  <a:pt x="354477" y="470235"/>
                  <a:pt x="352477" y="469092"/>
                  <a:pt x="348667" y="466330"/>
                </a:cubicBezTo>
                <a:lnTo>
                  <a:pt x="353429" y="462139"/>
                </a:lnTo>
                <a:cubicBezTo>
                  <a:pt x="353620" y="461948"/>
                  <a:pt x="353048" y="461187"/>
                  <a:pt x="352667" y="460710"/>
                </a:cubicBezTo>
                <a:cubicBezTo>
                  <a:pt x="352477" y="460520"/>
                  <a:pt x="351810" y="460615"/>
                  <a:pt x="351429" y="460710"/>
                </a:cubicBezTo>
                <a:close/>
                <a:moveTo>
                  <a:pt x="660515" y="459091"/>
                </a:moveTo>
                <a:cubicBezTo>
                  <a:pt x="658705" y="458615"/>
                  <a:pt x="655181" y="461758"/>
                  <a:pt x="656134" y="463282"/>
                </a:cubicBezTo>
                <a:cubicBezTo>
                  <a:pt x="656991" y="464616"/>
                  <a:pt x="660325" y="464520"/>
                  <a:pt x="661563" y="462901"/>
                </a:cubicBezTo>
                <a:cubicBezTo>
                  <a:pt x="662801" y="461282"/>
                  <a:pt x="662325" y="459567"/>
                  <a:pt x="660515" y="459091"/>
                </a:cubicBezTo>
                <a:close/>
                <a:moveTo>
                  <a:pt x="394482" y="447566"/>
                </a:moveTo>
                <a:cubicBezTo>
                  <a:pt x="394101" y="447756"/>
                  <a:pt x="393244" y="449852"/>
                  <a:pt x="393244" y="451662"/>
                </a:cubicBezTo>
                <a:cubicBezTo>
                  <a:pt x="393244" y="453471"/>
                  <a:pt x="394863" y="458615"/>
                  <a:pt x="396863" y="458043"/>
                </a:cubicBezTo>
                <a:lnTo>
                  <a:pt x="397816" y="457281"/>
                </a:lnTo>
                <a:cubicBezTo>
                  <a:pt x="398578" y="456710"/>
                  <a:pt x="398292" y="455186"/>
                  <a:pt x="399054" y="454614"/>
                </a:cubicBezTo>
                <a:cubicBezTo>
                  <a:pt x="400197" y="453852"/>
                  <a:pt x="401530" y="458424"/>
                  <a:pt x="402959" y="454805"/>
                </a:cubicBezTo>
                <a:cubicBezTo>
                  <a:pt x="403912" y="452423"/>
                  <a:pt x="401054" y="452709"/>
                  <a:pt x="399245" y="451947"/>
                </a:cubicBezTo>
                <a:lnTo>
                  <a:pt x="397339" y="451185"/>
                </a:lnTo>
                <a:cubicBezTo>
                  <a:pt x="396101" y="448994"/>
                  <a:pt x="394768" y="447375"/>
                  <a:pt x="394482" y="447566"/>
                </a:cubicBezTo>
                <a:close/>
                <a:moveTo>
                  <a:pt x="1728935" y="447090"/>
                </a:moveTo>
                <a:cubicBezTo>
                  <a:pt x="1726553" y="448042"/>
                  <a:pt x="1723886" y="453281"/>
                  <a:pt x="1723981" y="454138"/>
                </a:cubicBezTo>
                <a:lnTo>
                  <a:pt x="1724553" y="454710"/>
                </a:lnTo>
                <a:cubicBezTo>
                  <a:pt x="1725220" y="455281"/>
                  <a:pt x="1726458" y="456043"/>
                  <a:pt x="1727220" y="455852"/>
                </a:cubicBezTo>
                <a:lnTo>
                  <a:pt x="1729125" y="455376"/>
                </a:lnTo>
                <a:cubicBezTo>
                  <a:pt x="1730840" y="454519"/>
                  <a:pt x="1733316" y="450233"/>
                  <a:pt x="1733316" y="448423"/>
                </a:cubicBezTo>
                <a:cubicBezTo>
                  <a:pt x="1733316" y="446708"/>
                  <a:pt x="1731316" y="446137"/>
                  <a:pt x="1728935" y="447090"/>
                </a:cubicBezTo>
                <a:close/>
                <a:moveTo>
                  <a:pt x="476683" y="442041"/>
                </a:moveTo>
                <a:cubicBezTo>
                  <a:pt x="476397" y="442041"/>
                  <a:pt x="475635" y="442898"/>
                  <a:pt x="475349" y="443946"/>
                </a:cubicBezTo>
                <a:cubicBezTo>
                  <a:pt x="475254" y="444804"/>
                  <a:pt x="471063" y="448137"/>
                  <a:pt x="469634" y="448328"/>
                </a:cubicBezTo>
                <a:cubicBezTo>
                  <a:pt x="468205" y="448518"/>
                  <a:pt x="468015" y="449756"/>
                  <a:pt x="469158" y="451090"/>
                </a:cubicBezTo>
                <a:lnTo>
                  <a:pt x="470015" y="451185"/>
                </a:lnTo>
                <a:cubicBezTo>
                  <a:pt x="471539" y="451281"/>
                  <a:pt x="473254" y="450137"/>
                  <a:pt x="474778" y="450423"/>
                </a:cubicBezTo>
                <a:lnTo>
                  <a:pt x="477064" y="450709"/>
                </a:lnTo>
                <a:cubicBezTo>
                  <a:pt x="479445" y="451662"/>
                  <a:pt x="482112" y="451185"/>
                  <a:pt x="482874" y="449661"/>
                </a:cubicBezTo>
                <a:lnTo>
                  <a:pt x="482303" y="449090"/>
                </a:lnTo>
                <a:cubicBezTo>
                  <a:pt x="481255" y="447947"/>
                  <a:pt x="478683" y="447661"/>
                  <a:pt x="477826" y="446518"/>
                </a:cubicBezTo>
                <a:lnTo>
                  <a:pt x="476969" y="445375"/>
                </a:lnTo>
                <a:cubicBezTo>
                  <a:pt x="477064" y="443565"/>
                  <a:pt x="476873" y="442041"/>
                  <a:pt x="476683" y="442041"/>
                </a:cubicBezTo>
                <a:close/>
                <a:moveTo>
                  <a:pt x="388862" y="439850"/>
                </a:moveTo>
                <a:lnTo>
                  <a:pt x="386195" y="442898"/>
                </a:lnTo>
                <a:cubicBezTo>
                  <a:pt x="382195" y="442232"/>
                  <a:pt x="376765" y="442232"/>
                  <a:pt x="373908" y="442708"/>
                </a:cubicBezTo>
                <a:cubicBezTo>
                  <a:pt x="371146" y="443279"/>
                  <a:pt x="371622" y="449185"/>
                  <a:pt x="374098" y="448614"/>
                </a:cubicBezTo>
                <a:lnTo>
                  <a:pt x="376194" y="448042"/>
                </a:lnTo>
                <a:lnTo>
                  <a:pt x="378194" y="447566"/>
                </a:lnTo>
                <a:cubicBezTo>
                  <a:pt x="380766" y="446899"/>
                  <a:pt x="382862" y="449471"/>
                  <a:pt x="382862" y="450519"/>
                </a:cubicBezTo>
                <a:cubicBezTo>
                  <a:pt x="382862" y="451471"/>
                  <a:pt x="383623" y="450328"/>
                  <a:pt x="384671" y="447947"/>
                </a:cubicBezTo>
                <a:cubicBezTo>
                  <a:pt x="385624" y="445566"/>
                  <a:pt x="392768" y="441565"/>
                  <a:pt x="392672" y="440708"/>
                </a:cubicBezTo>
                <a:lnTo>
                  <a:pt x="392196" y="440517"/>
                </a:lnTo>
                <a:cubicBezTo>
                  <a:pt x="391148" y="440041"/>
                  <a:pt x="389148" y="439565"/>
                  <a:pt x="388862" y="439850"/>
                </a:cubicBezTo>
                <a:close/>
                <a:moveTo>
                  <a:pt x="2127937" y="425087"/>
                </a:moveTo>
                <a:cubicBezTo>
                  <a:pt x="2125079" y="424325"/>
                  <a:pt x="2124318" y="426325"/>
                  <a:pt x="2124889" y="428230"/>
                </a:cubicBezTo>
                <a:lnTo>
                  <a:pt x="2125746" y="431564"/>
                </a:lnTo>
                <a:cubicBezTo>
                  <a:pt x="2122126" y="431850"/>
                  <a:pt x="2120698" y="432992"/>
                  <a:pt x="2122508" y="434135"/>
                </a:cubicBezTo>
                <a:cubicBezTo>
                  <a:pt x="2124318" y="435279"/>
                  <a:pt x="2132033" y="431087"/>
                  <a:pt x="2129556" y="429754"/>
                </a:cubicBezTo>
                <a:lnTo>
                  <a:pt x="2127651" y="428135"/>
                </a:lnTo>
                <a:cubicBezTo>
                  <a:pt x="2126794" y="427468"/>
                  <a:pt x="2132604" y="426230"/>
                  <a:pt x="2127937" y="425087"/>
                </a:cubicBezTo>
                <a:close/>
                <a:moveTo>
                  <a:pt x="165025" y="410514"/>
                </a:moveTo>
                <a:lnTo>
                  <a:pt x="160357" y="413466"/>
                </a:lnTo>
                <a:lnTo>
                  <a:pt x="158071" y="414895"/>
                </a:lnTo>
                <a:cubicBezTo>
                  <a:pt x="153785" y="414990"/>
                  <a:pt x="150452" y="416514"/>
                  <a:pt x="150547" y="418324"/>
                </a:cubicBezTo>
                <a:lnTo>
                  <a:pt x="150737" y="419943"/>
                </a:lnTo>
                <a:lnTo>
                  <a:pt x="150737" y="420229"/>
                </a:lnTo>
                <a:cubicBezTo>
                  <a:pt x="151404" y="420610"/>
                  <a:pt x="153309" y="419277"/>
                  <a:pt x="155119" y="417181"/>
                </a:cubicBezTo>
                <a:lnTo>
                  <a:pt x="156071" y="417371"/>
                </a:lnTo>
                <a:lnTo>
                  <a:pt x="160738" y="418419"/>
                </a:lnTo>
                <a:cubicBezTo>
                  <a:pt x="165311" y="416991"/>
                  <a:pt x="167215" y="413466"/>
                  <a:pt x="165025" y="410514"/>
                </a:cubicBezTo>
                <a:close/>
                <a:moveTo>
                  <a:pt x="1349839" y="409561"/>
                </a:moveTo>
                <a:cubicBezTo>
                  <a:pt x="1347077" y="409942"/>
                  <a:pt x="1343744" y="410133"/>
                  <a:pt x="1342315" y="410037"/>
                </a:cubicBezTo>
                <a:lnTo>
                  <a:pt x="1341362" y="410418"/>
                </a:lnTo>
                <a:lnTo>
                  <a:pt x="1340219" y="410894"/>
                </a:lnTo>
                <a:cubicBezTo>
                  <a:pt x="1339362" y="412037"/>
                  <a:pt x="1339457" y="413562"/>
                  <a:pt x="1340314" y="414323"/>
                </a:cubicBezTo>
                <a:lnTo>
                  <a:pt x="1341267" y="414419"/>
                </a:lnTo>
                <a:lnTo>
                  <a:pt x="1344410" y="414800"/>
                </a:lnTo>
                <a:cubicBezTo>
                  <a:pt x="1348411" y="415467"/>
                  <a:pt x="1351840" y="414323"/>
                  <a:pt x="1352030" y="412419"/>
                </a:cubicBezTo>
                <a:lnTo>
                  <a:pt x="1351078" y="411180"/>
                </a:lnTo>
                <a:close/>
                <a:moveTo>
                  <a:pt x="1368413" y="406227"/>
                </a:moveTo>
                <a:lnTo>
                  <a:pt x="1367842" y="406513"/>
                </a:lnTo>
                <a:cubicBezTo>
                  <a:pt x="1367461" y="407275"/>
                  <a:pt x="1368985" y="410990"/>
                  <a:pt x="1371080" y="414895"/>
                </a:cubicBezTo>
                <a:lnTo>
                  <a:pt x="1373176" y="418324"/>
                </a:lnTo>
                <a:cubicBezTo>
                  <a:pt x="1373366" y="418705"/>
                  <a:pt x="1374700" y="418800"/>
                  <a:pt x="1375462" y="418705"/>
                </a:cubicBezTo>
                <a:lnTo>
                  <a:pt x="1376129" y="418610"/>
                </a:lnTo>
                <a:cubicBezTo>
                  <a:pt x="1376795" y="418038"/>
                  <a:pt x="1375366" y="412895"/>
                  <a:pt x="1372890" y="407085"/>
                </a:cubicBezTo>
                <a:lnTo>
                  <a:pt x="1370890" y="406227"/>
                </a:lnTo>
                <a:cubicBezTo>
                  <a:pt x="1370223" y="405942"/>
                  <a:pt x="1369080" y="405942"/>
                  <a:pt x="1368413" y="406227"/>
                </a:cubicBezTo>
                <a:close/>
                <a:moveTo>
                  <a:pt x="1513479" y="405179"/>
                </a:moveTo>
                <a:cubicBezTo>
                  <a:pt x="1511955" y="404227"/>
                  <a:pt x="1507383" y="408132"/>
                  <a:pt x="1507478" y="410609"/>
                </a:cubicBezTo>
                <a:lnTo>
                  <a:pt x="1503382" y="410418"/>
                </a:lnTo>
                <a:cubicBezTo>
                  <a:pt x="1502716" y="410418"/>
                  <a:pt x="1501001" y="412514"/>
                  <a:pt x="1501287" y="413181"/>
                </a:cubicBezTo>
                <a:cubicBezTo>
                  <a:pt x="1502525" y="415562"/>
                  <a:pt x="1503478" y="412895"/>
                  <a:pt x="1504526" y="412800"/>
                </a:cubicBezTo>
                <a:lnTo>
                  <a:pt x="1509955" y="412800"/>
                </a:lnTo>
                <a:cubicBezTo>
                  <a:pt x="1513479" y="409561"/>
                  <a:pt x="1515003" y="406227"/>
                  <a:pt x="1513479" y="405179"/>
                </a:cubicBezTo>
                <a:close/>
                <a:moveTo>
                  <a:pt x="1685405" y="404037"/>
                </a:moveTo>
                <a:cubicBezTo>
                  <a:pt x="1683500" y="403465"/>
                  <a:pt x="1675118" y="404703"/>
                  <a:pt x="1673975" y="405751"/>
                </a:cubicBezTo>
                <a:cubicBezTo>
                  <a:pt x="1672832" y="406799"/>
                  <a:pt x="1672547" y="407846"/>
                  <a:pt x="1673213" y="408037"/>
                </a:cubicBezTo>
                <a:cubicBezTo>
                  <a:pt x="1673880" y="408227"/>
                  <a:pt x="1675214" y="409371"/>
                  <a:pt x="1674356" y="409847"/>
                </a:cubicBezTo>
                <a:lnTo>
                  <a:pt x="1673594" y="410323"/>
                </a:lnTo>
                <a:lnTo>
                  <a:pt x="1672928" y="410799"/>
                </a:lnTo>
                <a:cubicBezTo>
                  <a:pt x="1672261" y="411371"/>
                  <a:pt x="1673785" y="414704"/>
                  <a:pt x="1676166" y="418133"/>
                </a:cubicBezTo>
                <a:lnTo>
                  <a:pt x="1680738" y="418610"/>
                </a:lnTo>
                <a:lnTo>
                  <a:pt x="1689216" y="419467"/>
                </a:lnTo>
                <a:cubicBezTo>
                  <a:pt x="1685881" y="422610"/>
                  <a:pt x="1683976" y="424992"/>
                  <a:pt x="1685025" y="424706"/>
                </a:cubicBezTo>
                <a:cubicBezTo>
                  <a:pt x="1686072" y="424420"/>
                  <a:pt x="1690644" y="422610"/>
                  <a:pt x="1692454" y="421372"/>
                </a:cubicBezTo>
                <a:cubicBezTo>
                  <a:pt x="1694264" y="420134"/>
                  <a:pt x="1695787" y="414514"/>
                  <a:pt x="1694930" y="413942"/>
                </a:cubicBezTo>
                <a:cubicBezTo>
                  <a:pt x="1694073" y="413371"/>
                  <a:pt x="1691025" y="411466"/>
                  <a:pt x="1690359" y="410133"/>
                </a:cubicBezTo>
                <a:cubicBezTo>
                  <a:pt x="1689692" y="408799"/>
                  <a:pt x="1687501" y="404608"/>
                  <a:pt x="1685405" y="404037"/>
                </a:cubicBezTo>
                <a:close/>
                <a:moveTo>
                  <a:pt x="1890574" y="403941"/>
                </a:moveTo>
                <a:cubicBezTo>
                  <a:pt x="1889050" y="404513"/>
                  <a:pt x="1887526" y="411085"/>
                  <a:pt x="1884478" y="411180"/>
                </a:cubicBezTo>
                <a:cubicBezTo>
                  <a:pt x="1881430" y="411180"/>
                  <a:pt x="1879906" y="411656"/>
                  <a:pt x="1880953" y="412228"/>
                </a:cubicBezTo>
                <a:cubicBezTo>
                  <a:pt x="1882001" y="412800"/>
                  <a:pt x="1886383" y="414323"/>
                  <a:pt x="1888669" y="414609"/>
                </a:cubicBezTo>
                <a:cubicBezTo>
                  <a:pt x="1890955" y="414990"/>
                  <a:pt x="1893908" y="408990"/>
                  <a:pt x="1895146" y="407942"/>
                </a:cubicBezTo>
                <a:lnTo>
                  <a:pt x="1894955" y="407656"/>
                </a:lnTo>
                <a:cubicBezTo>
                  <a:pt x="1894003" y="406323"/>
                  <a:pt x="1892669" y="405084"/>
                  <a:pt x="1891145" y="404227"/>
                </a:cubicBezTo>
                <a:close/>
                <a:moveTo>
                  <a:pt x="1828852" y="401941"/>
                </a:moveTo>
                <a:lnTo>
                  <a:pt x="1828185" y="402131"/>
                </a:lnTo>
                <a:cubicBezTo>
                  <a:pt x="1824185" y="403179"/>
                  <a:pt x="1823232" y="405465"/>
                  <a:pt x="1825137" y="408799"/>
                </a:cubicBezTo>
                <a:lnTo>
                  <a:pt x="1825708" y="409847"/>
                </a:lnTo>
                <a:cubicBezTo>
                  <a:pt x="1826280" y="411275"/>
                  <a:pt x="1828280" y="412419"/>
                  <a:pt x="1830281" y="412419"/>
                </a:cubicBezTo>
                <a:lnTo>
                  <a:pt x="1831995" y="412419"/>
                </a:lnTo>
                <a:lnTo>
                  <a:pt x="1834186" y="412514"/>
                </a:lnTo>
                <a:cubicBezTo>
                  <a:pt x="1835233" y="411180"/>
                  <a:pt x="1835043" y="409275"/>
                  <a:pt x="1833710" y="408418"/>
                </a:cubicBezTo>
                <a:lnTo>
                  <a:pt x="1832471" y="408418"/>
                </a:lnTo>
                <a:lnTo>
                  <a:pt x="1827804" y="408323"/>
                </a:lnTo>
                <a:cubicBezTo>
                  <a:pt x="1828947" y="405942"/>
                  <a:pt x="1829995" y="403846"/>
                  <a:pt x="1830090" y="403560"/>
                </a:cubicBezTo>
                <a:cubicBezTo>
                  <a:pt x="1830185" y="403275"/>
                  <a:pt x="1829804" y="402322"/>
                  <a:pt x="1828852" y="401941"/>
                </a:cubicBezTo>
                <a:close/>
                <a:moveTo>
                  <a:pt x="1617683" y="399941"/>
                </a:moveTo>
                <a:cubicBezTo>
                  <a:pt x="1616730" y="399846"/>
                  <a:pt x="1615397" y="401179"/>
                  <a:pt x="1614539" y="402036"/>
                </a:cubicBezTo>
                <a:lnTo>
                  <a:pt x="1613206" y="403275"/>
                </a:lnTo>
                <a:cubicBezTo>
                  <a:pt x="1611967" y="404798"/>
                  <a:pt x="1610062" y="405465"/>
                  <a:pt x="1608919" y="404703"/>
                </a:cubicBezTo>
                <a:cubicBezTo>
                  <a:pt x="1607776" y="403941"/>
                  <a:pt x="1604348" y="402608"/>
                  <a:pt x="1604348" y="403751"/>
                </a:cubicBezTo>
                <a:cubicBezTo>
                  <a:pt x="1604348" y="404894"/>
                  <a:pt x="1606253" y="408132"/>
                  <a:pt x="1608634" y="408132"/>
                </a:cubicBezTo>
                <a:cubicBezTo>
                  <a:pt x="1611015" y="408132"/>
                  <a:pt x="1617587" y="409085"/>
                  <a:pt x="1618254" y="410133"/>
                </a:cubicBezTo>
                <a:cubicBezTo>
                  <a:pt x="1618921" y="411275"/>
                  <a:pt x="1621969" y="413276"/>
                  <a:pt x="1623684" y="412323"/>
                </a:cubicBezTo>
                <a:cubicBezTo>
                  <a:pt x="1625398" y="411466"/>
                  <a:pt x="1626922" y="403751"/>
                  <a:pt x="1624350" y="403846"/>
                </a:cubicBezTo>
                <a:cubicBezTo>
                  <a:pt x="1621778" y="403941"/>
                  <a:pt x="1620159" y="402322"/>
                  <a:pt x="1620826" y="400227"/>
                </a:cubicBezTo>
                <a:close/>
                <a:moveTo>
                  <a:pt x="1701598" y="397560"/>
                </a:moveTo>
                <a:cubicBezTo>
                  <a:pt x="1700645" y="398036"/>
                  <a:pt x="1700169" y="398798"/>
                  <a:pt x="1700550" y="399274"/>
                </a:cubicBezTo>
                <a:cubicBezTo>
                  <a:pt x="1700931" y="399655"/>
                  <a:pt x="1700740" y="401369"/>
                  <a:pt x="1699312" y="402131"/>
                </a:cubicBezTo>
                <a:cubicBezTo>
                  <a:pt x="1697883" y="402894"/>
                  <a:pt x="1693692" y="406704"/>
                  <a:pt x="1695406" y="407751"/>
                </a:cubicBezTo>
                <a:cubicBezTo>
                  <a:pt x="1697216" y="408894"/>
                  <a:pt x="1704836" y="410799"/>
                  <a:pt x="1706646" y="410323"/>
                </a:cubicBezTo>
                <a:cubicBezTo>
                  <a:pt x="1708456" y="409942"/>
                  <a:pt x="1709599" y="408323"/>
                  <a:pt x="1709218" y="406704"/>
                </a:cubicBezTo>
                <a:cubicBezTo>
                  <a:pt x="1708837" y="405084"/>
                  <a:pt x="1705598" y="400417"/>
                  <a:pt x="1703789" y="398893"/>
                </a:cubicBezTo>
                <a:lnTo>
                  <a:pt x="1701883" y="397750"/>
                </a:lnTo>
                <a:close/>
                <a:moveTo>
                  <a:pt x="1730458" y="396035"/>
                </a:moveTo>
                <a:cubicBezTo>
                  <a:pt x="1727506" y="396035"/>
                  <a:pt x="1726363" y="399083"/>
                  <a:pt x="1727792" y="402703"/>
                </a:cubicBezTo>
                <a:lnTo>
                  <a:pt x="1725315" y="406037"/>
                </a:lnTo>
                <a:cubicBezTo>
                  <a:pt x="1725029" y="406418"/>
                  <a:pt x="1725601" y="407370"/>
                  <a:pt x="1726077" y="407751"/>
                </a:cubicBezTo>
                <a:cubicBezTo>
                  <a:pt x="1726649" y="408132"/>
                  <a:pt x="1727792" y="408418"/>
                  <a:pt x="1728363" y="408132"/>
                </a:cubicBezTo>
                <a:cubicBezTo>
                  <a:pt x="1729792" y="407466"/>
                  <a:pt x="1732173" y="406323"/>
                  <a:pt x="1732078" y="405656"/>
                </a:cubicBezTo>
                <a:lnTo>
                  <a:pt x="1731030" y="400131"/>
                </a:lnTo>
                <a:cubicBezTo>
                  <a:pt x="1736555" y="397941"/>
                  <a:pt x="1733411" y="396035"/>
                  <a:pt x="1730458" y="396035"/>
                </a:cubicBezTo>
                <a:close/>
                <a:moveTo>
                  <a:pt x="1751604" y="389749"/>
                </a:moveTo>
                <a:cubicBezTo>
                  <a:pt x="1751985" y="391368"/>
                  <a:pt x="1751794" y="395464"/>
                  <a:pt x="1750556" y="395654"/>
                </a:cubicBezTo>
                <a:cubicBezTo>
                  <a:pt x="1749318" y="395845"/>
                  <a:pt x="1746937" y="397083"/>
                  <a:pt x="1747318" y="398226"/>
                </a:cubicBezTo>
                <a:cubicBezTo>
                  <a:pt x="1747699" y="399369"/>
                  <a:pt x="1746175" y="402703"/>
                  <a:pt x="1743318" y="403465"/>
                </a:cubicBezTo>
                <a:lnTo>
                  <a:pt x="1740746" y="404132"/>
                </a:lnTo>
                <a:lnTo>
                  <a:pt x="1735697" y="405370"/>
                </a:lnTo>
                <a:cubicBezTo>
                  <a:pt x="1736459" y="408132"/>
                  <a:pt x="1738745" y="409942"/>
                  <a:pt x="1740841" y="409371"/>
                </a:cubicBezTo>
                <a:cubicBezTo>
                  <a:pt x="1742841" y="408799"/>
                  <a:pt x="1752843" y="412419"/>
                  <a:pt x="1753985" y="412800"/>
                </a:cubicBezTo>
                <a:cubicBezTo>
                  <a:pt x="1755128" y="413181"/>
                  <a:pt x="1758938" y="413562"/>
                  <a:pt x="1758938" y="412419"/>
                </a:cubicBezTo>
                <a:cubicBezTo>
                  <a:pt x="1758938" y="411275"/>
                  <a:pt x="1760272" y="409180"/>
                  <a:pt x="1761986" y="410228"/>
                </a:cubicBezTo>
                <a:cubicBezTo>
                  <a:pt x="1763606" y="411275"/>
                  <a:pt x="1768463" y="408704"/>
                  <a:pt x="1767987" y="407466"/>
                </a:cubicBezTo>
                <a:cubicBezTo>
                  <a:pt x="1767320" y="406037"/>
                  <a:pt x="1759891" y="402703"/>
                  <a:pt x="1757700" y="402417"/>
                </a:cubicBezTo>
                <a:cubicBezTo>
                  <a:pt x="1755509" y="402131"/>
                  <a:pt x="1754271" y="400608"/>
                  <a:pt x="1754842" y="398893"/>
                </a:cubicBezTo>
                <a:cubicBezTo>
                  <a:pt x="1755509" y="397179"/>
                  <a:pt x="1756652" y="391749"/>
                  <a:pt x="1756843" y="390797"/>
                </a:cubicBezTo>
                <a:cubicBezTo>
                  <a:pt x="1757034" y="389844"/>
                  <a:pt x="1751223" y="388130"/>
                  <a:pt x="1751604" y="389749"/>
                </a:cubicBezTo>
                <a:close/>
                <a:moveTo>
                  <a:pt x="1784751" y="383081"/>
                </a:moveTo>
                <a:lnTo>
                  <a:pt x="1783513" y="383272"/>
                </a:lnTo>
                <a:lnTo>
                  <a:pt x="1782465" y="383367"/>
                </a:lnTo>
                <a:cubicBezTo>
                  <a:pt x="1781512" y="384415"/>
                  <a:pt x="1778465" y="384987"/>
                  <a:pt x="1775702" y="384701"/>
                </a:cubicBezTo>
                <a:lnTo>
                  <a:pt x="1774655" y="386320"/>
                </a:lnTo>
                <a:lnTo>
                  <a:pt x="1774083" y="387082"/>
                </a:lnTo>
                <a:cubicBezTo>
                  <a:pt x="1775607" y="388892"/>
                  <a:pt x="1778083" y="392321"/>
                  <a:pt x="1779608" y="394702"/>
                </a:cubicBezTo>
                <a:lnTo>
                  <a:pt x="1777036" y="397083"/>
                </a:lnTo>
                <a:lnTo>
                  <a:pt x="1776655" y="397464"/>
                </a:lnTo>
                <a:cubicBezTo>
                  <a:pt x="1777417" y="398702"/>
                  <a:pt x="1779608" y="398988"/>
                  <a:pt x="1781512" y="398131"/>
                </a:cubicBezTo>
                <a:lnTo>
                  <a:pt x="1783608" y="399941"/>
                </a:lnTo>
                <a:cubicBezTo>
                  <a:pt x="1784751" y="400989"/>
                  <a:pt x="1787608" y="402131"/>
                  <a:pt x="1788656" y="401655"/>
                </a:cubicBezTo>
                <a:lnTo>
                  <a:pt x="1791037" y="400608"/>
                </a:lnTo>
                <a:cubicBezTo>
                  <a:pt x="1789514" y="398893"/>
                  <a:pt x="1787894" y="396226"/>
                  <a:pt x="1787418" y="394607"/>
                </a:cubicBezTo>
                <a:lnTo>
                  <a:pt x="1788942" y="393178"/>
                </a:lnTo>
                <a:lnTo>
                  <a:pt x="1789609" y="392511"/>
                </a:lnTo>
                <a:cubicBezTo>
                  <a:pt x="1789609" y="391368"/>
                  <a:pt x="1785418" y="388511"/>
                  <a:pt x="1786275" y="386987"/>
                </a:cubicBezTo>
                <a:cubicBezTo>
                  <a:pt x="1787132" y="385463"/>
                  <a:pt x="1786465" y="383653"/>
                  <a:pt x="1784751" y="383081"/>
                </a:cubicBezTo>
                <a:close/>
                <a:moveTo>
                  <a:pt x="1968773" y="375761"/>
                </a:moveTo>
                <a:lnTo>
                  <a:pt x="1969748" y="379813"/>
                </a:lnTo>
                <a:lnTo>
                  <a:pt x="1968965" y="380700"/>
                </a:lnTo>
                <a:lnTo>
                  <a:pt x="1967536" y="379462"/>
                </a:lnTo>
                <a:lnTo>
                  <a:pt x="1966869" y="378891"/>
                </a:lnTo>
                <a:lnTo>
                  <a:pt x="1965301" y="378430"/>
                </a:lnTo>
                <a:close/>
                <a:moveTo>
                  <a:pt x="1996206" y="358317"/>
                </a:moveTo>
                <a:cubicBezTo>
                  <a:pt x="1998492" y="358317"/>
                  <a:pt x="2003064" y="359365"/>
                  <a:pt x="2002207" y="360603"/>
                </a:cubicBezTo>
                <a:cubicBezTo>
                  <a:pt x="2001349" y="361841"/>
                  <a:pt x="2004017" y="364889"/>
                  <a:pt x="2001731" y="364889"/>
                </a:cubicBezTo>
                <a:cubicBezTo>
                  <a:pt x="1999444" y="364794"/>
                  <a:pt x="1994587" y="367652"/>
                  <a:pt x="1994110" y="366890"/>
                </a:cubicBezTo>
                <a:cubicBezTo>
                  <a:pt x="1993729" y="366127"/>
                  <a:pt x="1995920" y="361841"/>
                  <a:pt x="1994587" y="360603"/>
                </a:cubicBezTo>
                <a:cubicBezTo>
                  <a:pt x="1993158" y="359365"/>
                  <a:pt x="1993920" y="358317"/>
                  <a:pt x="1996206" y="358317"/>
                </a:cubicBezTo>
                <a:close/>
                <a:moveTo>
                  <a:pt x="220555" y="357554"/>
                </a:moveTo>
                <a:lnTo>
                  <a:pt x="220079" y="358602"/>
                </a:lnTo>
                <a:lnTo>
                  <a:pt x="219508" y="359745"/>
                </a:lnTo>
                <a:cubicBezTo>
                  <a:pt x="219413" y="361269"/>
                  <a:pt x="214364" y="362508"/>
                  <a:pt x="212745" y="362508"/>
                </a:cubicBezTo>
                <a:cubicBezTo>
                  <a:pt x="211126" y="362508"/>
                  <a:pt x="211507" y="363555"/>
                  <a:pt x="213602" y="364794"/>
                </a:cubicBezTo>
                <a:cubicBezTo>
                  <a:pt x="215698" y="366032"/>
                  <a:pt x="221984" y="365841"/>
                  <a:pt x="222556" y="362508"/>
                </a:cubicBezTo>
                <a:lnTo>
                  <a:pt x="227128" y="364889"/>
                </a:lnTo>
                <a:cubicBezTo>
                  <a:pt x="231223" y="366984"/>
                  <a:pt x="234653" y="368604"/>
                  <a:pt x="236177" y="362889"/>
                </a:cubicBezTo>
                <a:lnTo>
                  <a:pt x="236367" y="362127"/>
                </a:lnTo>
                <a:cubicBezTo>
                  <a:pt x="239034" y="361555"/>
                  <a:pt x="238272" y="359936"/>
                  <a:pt x="234748" y="358507"/>
                </a:cubicBezTo>
                <a:lnTo>
                  <a:pt x="232176" y="358602"/>
                </a:lnTo>
                <a:lnTo>
                  <a:pt x="230080" y="358698"/>
                </a:lnTo>
                <a:cubicBezTo>
                  <a:pt x="227604" y="360602"/>
                  <a:pt x="225604" y="360983"/>
                  <a:pt x="225604" y="359555"/>
                </a:cubicBezTo>
                <a:lnTo>
                  <a:pt x="225128" y="358698"/>
                </a:lnTo>
                <a:lnTo>
                  <a:pt x="224556" y="357650"/>
                </a:lnTo>
                <a:cubicBezTo>
                  <a:pt x="223508" y="356697"/>
                  <a:pt x="221698" y="356602"/>
                  <a:pt x="220555" y="357554"/>
                </a:cubicBezTo>
                <a:close/>
                <a:moveTo>
                  <a:pt x="1879525" y="353935"/>
                </a:moveTo>
                <a:cubicBezTo>
                  <a:pt x="1876668" y="353840"/>
                  <a:pt x="1877334" y="358507"/>
                  <a:pt x="1879906" y="358983"/>
                </a:cubicBezTo>
                <a:cubicBezTo>
                  <a:pt x="1882478" y="359460"/>
                  <a:pt x="1884859" y="358983"/>
                  <a:pt x="1885144" y="357935"/>
                </a:cubicBezTo>
                <a:lnTo>
                  <a:pt x="1885144" y="356983"/>
                </a:lnTo>
                <a:lnTo>
                  <a:pt x="1885144" y="356031"/>
                </a:lnTo>
                <a:cubicBezTo>
                  <a:pt x="1884954" y="354983"/>
                  <a:pt x="1882382" y="354125"/>
                  <a:pt x="1879525" y="353935"/>
                </a:cubicBezTo>
                <a:close/>
                <a:moveTo>
                  <a:pt x="1944009" y="353459"/>
                </a:moveTo>
                <a:cubicBezTo>
                  <a:pt x="1943343" y="354983"/>
                  <a:pt x="1940675" y="355269"/>
                  <a:pt x="1938009" y="354125"/>
                </a:cubicBezTo>
                <a:lnTo>
                  <a:pt x="1937823" y="354454"/>
                </a:lnTo>
                <a:lnTo>
                  <a:pt x="1930388" y="355650"/>
                </a:lnTo>
                <a:cubicBezTo>
                  <a:pt x="1927150" y="357459"/>
                  <a:pt x="1927435" y="360507"/>
                  <a:pt x="1931150" y="362222"/>
                </a:cubicBezTo>
                <a:lnTo>
                  <a:pt x="1932769" y="361746"/>
                </a:lnTo>
                <a:cubicBezTo>
                  <a:pt x="1934484" y="361269"/>
                  <a:pt x="1935437" y="358698"/>
                  <a:pt x="1936389" y="356983"/>
                </a:cubicBezTo>
                <a:lnTo>
                  <a:pt x="1937823" y="354454"/>
                </a:lnTo>
                <a:close/>
                <a:moveTo>
                  <a:pt x="1745032" y="349649"/>
                </a:moveTo>
                <a:lnTo>
                  <a:pt x="1741889" y="350506"/>
                </a:lnTo>
                <a:cubicBezTo>
                  <a:pt x="1743794" y="351458"/>
                  <a:pt x="1744365" y="359269"/>
                  <a:pt x="1741126" y="360602"/>
                </a:cubicBezTo>
                <a:cubicBezTo>
                  <a:pt x="1737793" y="361841"/>
                  <a:pt x="1736650" y="363841"/>
                  <a:pt x="1738555" y="364984"/>
                </a:cubicBezTo>
                <a:cubicBezTo>
                  <a:pt x="1740460" y="366127"/>
                  <a:pt x="1748556" y="359745"/>
                  <a:pt x="1750842" y="355840"/>
                </a:cubicBezTo>
                <a:lnTo>
                  <a:pt x="1756081" y="354792"/>
                </a:lnTo>
                <a:cubicBezTo>
                  <a:pt x="1756271" y="354697"/>
                  <a:pt x="1756462" y="353173"/>
                  <a:pt x="1756081" y="352887"/>
                </a:cubicBezTo>
                <a:lnTo>
                  <a:pt x="1755509" y="352506"/>
                </a:lnTo>
                <a:cubicBezTo>
                  <a:pt x="1754462" y="352602"/>
                  <a:pt x="1751318" y="353173"/>
                  <a:pt x="1748556" y="353744"/>
                </a:cubicBezTo>
                <a:lnTo>
                  <a:pt x="1748175" y="350506"/>
                </a:lnTo>
                <a:cubicBezTo>
                  <a:pt x="1748080" y="350125"/>
                  <a:pt x="1745889" y="349363"/>
                  <a:pt x="1745032" y="349649"/>
                </a:cubicBezTo>
                <a:close/>
                <a:moveTo>
                  <a:pt x="867684" y="346696"/>
                </a:moveTo>
                <a:cubicBezTo>
                  <a:pt x="863874" y="344886"/>
                  <a:pt x="857683" y="345934"/>
                  <a:pt x="856540" y="346887"/>
                </a:cubicBezTo>
                <a:cubicBezTo>
                  <a:pt x="855302" y="347839"/>
                  <a:pt x="856159" y="348315"/>
                  <a:pt x="858445" y="348029"/>
                </a:cubicBezTo>
                <a:cubicBezTo>
                  <a:pt x="860731" y="347744"/>
                  <a:pt x="863207" y="353173"/>
                  <a:pt x="864636" y="353840"/>
                </a:cubicBezTo>
                <a:lnTo>
                  <a:pt x="864922" y="353649"/>
                </a:lnTo>
                <a:cubicBezTo>
                  <a:pt x="865874" y="352792"/>
                  <a:pt x="866731" y="351649"/>
                  <a:pt x="867017" y="350601"/>
                </a:cubicBezTo>
                <a:close/>
                <a:moveTo>
                  <a:pt x="889591" y="330123"/>
                </a:moveTo>
                <a:lnTo>
                  <a:pt x="887305" y="330694"/>
                </a:lnTo>
                <a:lnTo>
                  <a:pt x="883114" y="331742"/>
                </a:lnTo>
                <a:cubicBezTo>
                  <a:pt x="877876" y="333075"/>
                  <a:pt x="875304" y="335933"/>
                  <a:pt x="877209" y="338123"/>
                </a:cubicBezTo>
                <a:lnTo>
                  <a:pt x="879400" y="338885"/>
                </a:lnTo>
                <a:cubicBezTo>
                  <a:pt x="882067" y="339838"/>
                  <a:pt x="881686" y="336790"/>
                  <a:pt x="882733" y="336028"/>
                </a:cubicBezTo>
                <a:lnTo>
                  <a:pt x="885686" y="334028"/>
                </a:lnTo>
                <a:cubicBezTo>
                  <a:pt x="889687" y="335075"/>
                  <a:pt x="893497" y="335647"/>
                  <a:pt x="894354" y="335266"/>
                </a:cubicBezTo>
                <a:cubicBezTo>
                  <a:pt x="895116" y="334885"/>
                  <a:pt x="896926" y="333742"/>
                  <a:pt x="896354" y="333075"/>
                </a:cubicBezTo>
                <a:cubicBezTo>
                  <a:pt x="895688" y="332408"/>
                  <a:pt x="892068" y="330408"/>
                  <a:pt x="889591" y="330123"/>
                </a:cubicBezTo>
                <a:close/>
                <a:moveTo>
                  <a:pt x="1049135" y="323741"/>
                </a:moveTo>
                <a:lnTo>
                  <a:pt x="1047611" y="324503"/>
                </a:lnTo>
                <a:lnTo>
                  <a:pt x="1045516" y="325550"/>
                </a:lnTo>
                <a:cubicBezTo>
                  <a:pt x="1043992" y="327646"/>
                  <a:pt x="1043515" y="330504"/>
                  <a:pt x="1044373" y="331932"/>
                </a:cubicBezTo>
                <a:lnTo>
                  <a:pt x="1045516" y="332123"/>
                </a:lnTo>
                <a:cubicBezTo>
                  <a:pt x="1047135" y="332313"/>
                  <a:pt x="1049135" y="331742"/>
                  <a:pt x="1050659" y="331075"/>
                </a:cubicBezTo>
                <a:lnTo>
                  <a:pt x="1051898" y="330599"/>
                </a:lnTo>
                <a:cubicBezTo>
                  <a:pt x="1052660" y="329742"/>
                  <a:pt x="1054374" y="329360"/>
                  <a:pt x="1055707" y="329646"/>
                </a:cubicBezTo>
                <a:cubicBezTo>
                  <a:pt x="1057041" y="329932"/>
                  <a:pt x="1062089" y="332218"/>
                  <a:pt x="1065328" y="333361"/>
                </a:cubicBezTo>
                <a:lnTo>
                  <a:pt x="1068185" y="331551"/>
                </a:lnTo>
                <a:lnTo>
                  <a:pt x="1071329" y="329551"/>
                </a:lnTo>
                <a:cubicBezTo>
                  <a:pt x="1070186" y="326598"/>
                  <a:pt x="1066947" y="325169"/>
                  <a:pt x="1064185" y="326503"/>
                </a:cubicBezTo>
                <a:cubicBezTo>
                  <a:pt x="1061423" y="327837"/>
                  <a:pt x="1051612" y="324217"/>
                  <a:pt x="1049135" y="323741"/>
                </a:cubicBezTo>
                <a:close/>
                <a:moveTo>
                  <a:pt x="1172674" y="323646"/>
                </a:moveTo>
                <a:cubicBezTo>
                  <a:pt x="1171817" y="323169"/>
                  <a:pt x="1164673" y="326408"/>
                  <a:pt x="1162388" y="325074"/>
                </a:cubicBezTo>
                <a:cubicBezTo>
                  <a:pt x="1160102" y="323741"/>
                  <a:pt x="1158482" y="324598"/>
                  <a:pt x="1158768" y="327075"/>
                </a:cubicBezTo>
                <a:lnTo>
                  <a:pt x="1160006" y="328789"/>
                </a:lnTo>
                <a:lnTo>
                  <a:pt x="1161054" y="330218"/>
                </a:lnTo>
                <a:cubicBezTo>
                  <a:pt x="1162673" y="331646"/>
                  <a:pt x="1164864" y="331646"/>
                  <a:pt x="1165816" y="330123"/>
                </a:cubicBezTo>
                <a:lnTo>
                  <a:pt x="1166007" y="328598"/>
                </a:lnTo>
                <a:cubicBezTo>
                  <a:pt x="1166293" y="325741"/>
                  <a:pt x="1169055" y="327075"/>
                  <a:pt x="1170770" y="326503"/>
                </a:cubicBezTo>
                <a:lnTo>
                  <a:pt x="1172008" y="326122"/>
                </a:lnTo>
                <a:cubicBezTo>
                  <a:pt x="1173056" y="325074"/>
                  <a:pt x="1173341" y="323931"/>
                  <a:pt x="1172674" y="323646"/>
                </a:cubicBezTo>
                <a:close/>
                <a:moveTo>
                  <a:pt x="998367" y="323265"/>
                </a:moveTo>
                <a:lnTo>
                  <a:pt x="995375" y="330005"/>
                </a:lnTo>
                <a:lnTo>
                  <a:pt x="994938" y="329360"/>
                </a:lnTo>
                <a:lnTo>
                  <a:pt x="993749" y="329396"/>
                </a:lnTo>
                <a:lnTo>
                  <a:pt x="993033" y="328789"/>
                </a:lnTo>
                <a:cubicBezTo>
                  <a:pt x="991319" y="327360"/>
                  <a:pt x="987985" y="326503"/>
                  <a:pt x="985413" y="326598"/>
                </a:cubicBezTo>
                <a:cubicBezTo>
                  <a:pt x="980555" y="326789"/>
                  <a:pt x="975221" y="324884"/>
                  <a:pt x="971030" y="328503"/>
                </a:cubicBezTo>
                <a:lnTo>
                  <a:pt x="970363" y="328979"/>
                </a:lnTo>
                <a:cubicBezTo>
                  <a:pt x="968649" y="328694"/>
                  <a:pt x="962934" y="328789"/>
                  <a:pt x="957695" y="329075"/>
                </a:cubicBezTo>
                <a:lnTo>
                  <a:pt x="952933" y="329265"/>
                </a:lnTo>
                <a:lnTo>
                  <a:pt x="951123" y="329360"/>
                </a:lnTo>
                <a:cubicBezTo>
                  <a:pt x="949599" y="328979"/>
                  <a:pt x="947789" y="328313"/>
                  <a:pt x="947218" y="327837"/>
                </a:cubicBezTo>
                <a:cubicBezTo>
                  <a:pt x="946646" y="327360"/>
                  <a:pt x="943503" y="327837"/>
                  <a:pt x="941598" y="330027"/>
                </a:cubicBezTo>
                <a:cubicBezTo>
                  <a:pt x="939693" y="332123"/>
                  <a:pt x="931787" y="330027"/>
                  <a:pt x="931121" y="331456"/>
                </a:cubicBezTo>
                <a:lnTo>
                  <a:pt x="931502" y="331742"/>
                </a:lnTo>
                <a:cubicBezTo>
                  <a:pt x="933978" y="333361"/>
                  <a:pt x="936645" y="334885"/>
                  <a:pt x="939407" y="336219"/>
                </a:cubicBezTo>
                <a:cubicBezTo>
                  <a:pt x="939979" y="336504"/>
                  <a:pt x="941217" y="336028"/>
                  <a:pt x="942074" y="335742"/>
                </a:cubicBezTo>
                <a:lnTo>
                  <a:pt x="944455" y="334980"/>
                </a:lnTo>
                <a:cubicBezTo>
                  <a:pt x="946932" y="334123"/>
                  <a:pt x="949123" y="334028"/>
                  <a:pt x="949504" y="334790"/>
                </a:cubicBezTo>
                <a:cubicBezTo>
                  <a:pt x="949789" y="335552"/>
                  <a:pt x="951218" y="337171"/>
                  <a:pt x="952076" y="337171"/>
                </a:cubicBezTo>
                <a:lnTo>
                  <a:pt x="952456" y="337076"/>
                </a:lnTo>
                <a:lnTo>
                  <a:pt x="958457" y="335266"/>
                </a:lnTo>
                <a:cubicBezTo>
                  <a:pt x="965411" y="334980"/>
                  <a:pt x="971506" y="334123"/>
                  <a:pt x="972078" y="333266"/>
                </a:cubicBezTo>
                <a:lnTo>
                  <a:pt x="972745" y="332599"/>
                </a:lnTo>
                <a:cubicBezTo>
                  <a:pt x="973221" y="332123"/>
                  <a:pt x="974173" y="331361"/>
                  <a:pt x="974745" y="331456"/>
                </a:cubicBezTo>
                <a:cubicBezTo>
                  <a:pt x="976650" y="331742"/>
                  <a:pt x="979317" y="333266"/>
                  <a:pt x="980270" y="332694"/>
                </a:cubicBezTo>
                <a:lnTo>
                  <a:pt x="985413" y="329646"/>
                </a:lnTo>
                <a:lnTo>
                  <a:pt x="993749" y="329396"/>
                </a:lnTo>
                <a:lnTo>
                  <a:pt x="994271" y="329837"/>
                </a:lnTo>
                <a:cubicBezTo>
                  <a:pt x="993985" y="331695"/>
                  <a:pt x="994319" y="331885"/>
                  <a:pt x="995069" y="330695"/>
                </a:cubicBezTo>
                <a:lnTo>
                  <a:pt x="995375" y="330005"/>
                </a:lnTo>
                <a:lnTo>
                  <a:pt x="996748" y="332027"/>
                </a:lnTo>
                <a:cubicBezTo>
                  <a:pt x="997510" y="333171"/>
                  <a:pt x="1003415" y="333647"/>
                  <a:pt x="1004749" y="332599"/>
                </a:cubicBezTo>
                <a:lnTo>
                  <a:pt x="1008273" y="329646"/>
                </a:lnTo>
                <a:cubicBezTo>
                  <a:pt x="1011035" y="331361"/>
                  <a:pt x="1014560" y="332504"/>
                  <a:pt x="1016179" y="332408"/>
                </a:cubicBezTo>
                <a:cubicBezTo>
                  <a:pt x="1017798" y="332218"/>
                  <a:pt x="1022180" y="329075"/>
                  <a:pt x="1024656" y="330313"/>
                </a:cubicBezTo>
                <a:cubicBezTo>
                  <a:pt x="1027132" y="331551"/>
                  <a:pt x="1032086" y="336504"/>
                  <a:pt x="1033800" y="335933"/>
                </a:cubicBezTo>
                <a:cubicBezTo>
                  <a:pt x="1035514" y="335266"/>
                  <a:pt x="1033324" y="331456"/>
                  <a:pt x="1034753" y="330694"/>
                </a:cubicBezTo>
                <a:cubicBezTo>
                  <a:pt x="1036181" y="329932"/>
                  <a:pt x="1034657" y="326122"/>
                  <a:pt x="1027799" y="324122"/>
                </a:cubicBezTo>
                <a:lnTo>
                  <a:pt x="1021322" y="325836"/>
                </a:lnTo>
                <a:cubicBezTo>
                  <a:pt x="1019989" y="326217"/>
                  <a:pt x="1017893" y="326503"/>
                  <a:pt x="1017036" y="325931"/>
                </a:cubicBezTo>
                <a:cubicBezTo>
                  <a:pt x="1013226" y="323265"/>
                  <a:pt x="1008178" y="323836"/>
                  <a:pt x="1005035" y="324979"/>
                </a:cubicBezTo>
                <a:cubicBezTo>
                  <a:pt x="1002082" y="326027"/>
                  <a:pt x="1001224" y="326027"/>
                  <a:pt x="999320" y="324408"/>
                </a:cubicBezTo>
                <a:close/>
                <a:moveTo>
                  <a:pt x="1112000" y="322407"/>
                </a:moveTo>
                <a:cubicBezTo>
                  <a:pt x="1111333" y="322312"/>
                  <a:pt x="1110286" y="322598"/>
                  <a:pt x="1109810" y="322979"/>
                </a:cubicBezTo>
                <a:cubicBezTo>
                  <a:pt x="1107619" y="325074"/>
                  <a:pt x="1106095" y="323931"/>
                  <a:pt x="1103428" y="323169"/>
                </a:cubicBezTo>
                <a:cubicBezTo>
                  <a:pt x="1099808" y="322121"/>
                  <a:pt x="1094760" y="322026"/>
                  <a:pt x="1091712" y="323455"/>
                </a:cubicBezTo>
                <a:cubicBezTo>
                  <a:pt x="1089045" y="324693"/>
                  <a:pt x="1087235" y="320598"/>
                  <a:pt x="1084759" y="323931"/>
                </a:cubicBezTo>
                <a:cubicBezTo>
                  <a:pt x="1083806" y="325265"/>
                  <a:pt x="1078377" y="324312"/>
                  <a:pt x="1075043" y="324503"/>
                </a:cubicBezTo>
                <a:lnTo>
                  <a:pt x="1074377" y="324503"/>
                </a:lnTo>
                <a:cubicBezTo>
                  <a:pt x="1073996" y="324979"/>
                  <a:pt x="1073614" y="326122"/>
                  <a:pt x="1073614" y="327075"/>
                </a:cubicBezTo>
                <a:cubicBezTo>
                  <a:pt x="1073614" y="328027"/>
                  <a:pt x="1075996" y="330313"/>
                  <a:pt x="1078948" y="329360"/>
                </a:cubicBezTo>
                <a:lnTo>
                  <a:pt x="1081044" y="329646"/>
                </a:lnTo>
                <a:cubicBezTo>
                  <a:pt x="1083330" y="330027"/>
                  <a:pt x="1085235" y="332408"/>
                  <a:pt x="1087521" y="332599"/>
                </a:cubicBezTo>
                <a:cubicBezTo>
                  <a:pt x="1090569" y="332980"/>
                  <a:pt x="1093807" y="333361"/>
                  <a:pt x="1097141" y="331456"/>
                </a:cubicBezTo>
                <a:lnTo>
                  <a:pt x="1099237" y="330313"/>
                </a:lnTo>
                <a:cubicBezTo>
                  <a:pt x="1103047" y="330504"/>
                  <a:pt x="1108190" y="331266"/>
                  <a:pt x="1110762" y="331837"/>
                </a:cubicBezTo>
                <a:cubicBezTo>
                  <a:pt x="1113334" y="332408"/>
                  <a:pt x="1119239" y="329456"/>
                  <a:pt x="1119525" y="330789"/>
                </a:cubicBezTo>
                <a:cubicBezTo>
                  <a:pt x="1119811" y="332123"/>
                  <a:pt x="1123430" y="333361"/>
                  <a:pt x="1127050" y="330218"/>
                </a:cubicBezTo>
                <a:lnTo>
                  <a:pt x="1131812" y="330694"/>
                </a:lnTo>
                <a:lnTo>
                  <a:pt x="1135432" y="331075"/>
                </a:lnTo>
                <a:cubicBezTo>
                  <a:pt x="1139337" y="331932"/>
                  <a:pt x="1144385" y="332599"/>
                  <a:pt x="1146862" y="332504"/>
                </a:cubicBezTo>
                <a:lnTo>
                  <a:pt x="1147814" y="331551"/>
                </a:lnTo>
                <a:lnTo>
                  <a:pt x="1150005" y="329265"/>
                </a:lnTo>
                <a:cubicBezTo>
                  <a:pt x="1152101" y="325741"/>
                  <a:pt x="1152005" y="322883"/>
                  <a:pt x="1149719" y="322883"/>
                </a:cubicBezTo>
                <a:cubicBezTo>
                  <a:pt x="1147433" y="322883"/>
                  <a:pt x="1140575" y="322121"/>
                  <a:pt x="1137146" y="322883"/>
                </a:cubicBezTo>
                <a:lnTo>
                  <a:pt x="1134289" y="323931"/>
                </a:lnTo>
                <a:lnTo>
                  <a:pt x="1133908" y="324122"/>
                </a:lnTo>
                <a:cubicBezTo>
                  <a:pt x="1133146" y="323646"/>
                  <a:pt x="1129717" y="324408"/>
                  <a:pt x="1126288" y="325741"/>
                </a:cubicBezTo>
                <a:lnTo>
                  <a:pt x="1122478" y="324503"/>
                </a:lnTo>
                <a:cubicBezTo>
                  <a:pt x="1119144" y="323455"/>
                  <a:pt x="1115524" y="322979"/>
                  <a:pt x="1112000" y="322407"/>
                </a:cubicBezTo>
                <a:close/>
                <a:moveTo>
                  <a:pt x="1963440" y="321836"/>
                </a:moveTo>
                <a:lnTo>
                  <a:pt x="1960678" y="322407"/>
                </a:lnTo>
                <a:cubicBezTo>
                  <a:pt x="1958487" y="322883"/>
                  <a:pt x="1956677" y="324408"/>
                  <a:pt x="1954772" y="325646"/>
                </a:cubicBezTo>
                <a:cubicBezTo>
                  <a:pt x="1954391" y="325931"/>
                  <a:pt x="1954391" y="327265"/>
                  <a:pt x="1954867" y="327551"/>
                </a:cubicBezTo>
                <a:cubicBezTo>
                  <a:pt x="1955725" y="328122"/>
                  <a:pt x="1957439" y="328789"/>
                  <a:pt x="1958011" y="328503"/>
                </a:cubicBezTo>
                <a:cubicBezTo>
                  <a:pt x="1959725" y="327646"/>
                  <a:pt x="1961154" y="326312"/>
                  <a:pt x="1962773" y="325265"/>
                </a:cubicBezTo>
                <a:lnTo>
                  <a:pt x="1963154" y="324979"/>
                </a:lnTo>
                <a:cubicBezTo>
                  <a:pt x="1962869" y="325074"/>
                  <a:pt x="1963821" y="325931"/>
                  <a:pt x="1965155" y="326694"/>
                </a:cubicBezTo>
                <a:lnTo>
                  <a:pt x="1970561" y="327792"/>
                </a:lnTo>
                <a:lnTo>
                  <a:pt x="1970600" y="327835"/>
                </a:lnTo>
                <a:lnTo>
                  <a:pt x="1970489" y="327837"/>
                </a:lnTo>
                <a:lnTo>
                  <a:pt x="1970298" y="328694"/>
                </a:lnTo>
                <a:lnTo>
                  <a:pt x="1970012" y="330599"/>
                </a:lnTo>
                <a:cubicBezTo>
                  <a:pt x="1970584" y="332790"/>
                  <a:pt x="1972298" y="336314"/>
                  <a:pt x="1973822" y="338504"/>
                </a:cubicBezTo>
                <a:lnTo>
                  <a:pt x="1975537" y="340314"/>
                </a:lnTo>
                <a:cubicBezTo>
                  <a:pt x="1976203" y="340981"/>
                  <a:pt x="1977918" y="341457"/>
                  <a:pt x="1978775" y="341171"/>
                </a:cubicBezTo>
                <a:cubicBezTo>
                  <a:pt x="1981728" y="340219"/>
                  <a:pt x="1978585" y="339457"/>
                  <a:pt x="1978490" y="338504"/>
                </a:cubicBezTo>
                <a:lnTo>
                  <a:pt x="1978204" y="336695"/>
                </a:lnTo>
                <a:cubicBezTo>
                  <a:pt x="1978299" y="333361"/>
                  <a:pt x="1980109" y="337076"/>
                  <a:pt x="1976489" y="334314"/>
                </a:cubicBezTo>
                <a:lnTo>
                  <a:pt x="1970600" y="327835"/>
                </a:lnTo>
                <a:lnTo>
                  <a:pt x="1970764" y="327833"/>
                </a:lnTo>
                <a:lnTo>
                  <a:pt x="1978407" y="329384"/>
                </a:lnTo>
                <a:cubicBezTo>
                  <a:pt x="1984467" y="330313"/>
                  <a:pt x="1990063" y="330837"/>
                  <a:pt x="1988872" y="329646"/>
                </a:cubicBezTo>
                <a:lnTo>
                  <a:pt x="1986110" y="328789"/>
                </a:lnTo>
                <a:lnTo>
                  <a:pt x="1982395" y="327646"/>
                </a:lnTo>
                <a:lnTo>
                  <a:pt x="1970764" y="327833"/>
                </a:lnTo>
                <a:lnTo>
                  <a:pt x="1970561" y="327792"/>
                </a:lnTo>
                <a:lnTo>
                  <a:pt x="1969822" y="326979"/>
                </a:lnTo>
                <a:cubicBezTo>
                  <a:pt x="1969822" y="325646"/>
                  <a:pt x="1966964" y="322026"/>
                  <a:pt x="1963440" y="321836"/>
                </a:cubicBezTo>
                <a:close/>
                <a:moveTo>
                  <a:pt x="1214870" y="314883"/>
                </a:moveTo>
                <a:cubicBezTo>
                  <a:pt x="1214299" y="314025"/>
                  <a:pt x="1210013" y="315740"/>
                  <a:pt x="1208584" y="317645"/>
                </a:cubicBezTo>
                <a:cubicBezTo>
                  <a:pt x="1207155" y="319645"/>
                  <a:pt x="1199440" y="319264"/>
                  <a:pt x="1200011" y="318692"/>
                </a:cubicBezTo>
                <a:cubicBezTo>
                  <a:pt x="1200583" y="318121"/>
                  <a:pt x="1200011" y="316787"/>
                  <a:pt x="1197535" y="316502"/>
                </a:cubicBezTo>
                <a:cubicBezTo>
                  <a:pt x="1195058" y="316311"/>
                  <a:pt x="1189820" y="320693"/>
                  <a:pt x="1187248" y="322217"/>
                </a:cubicBezTo>
                <a:lnTo>
                  <a:pt x="1184390" y="321455"/>
                </a:lnTo>
                <a:lnTo>
                  <a:pt x="1180866" y="320502"/>
                </a:lnTo>
                <a:cubicBezTo>
                  <a:pt x="1176580" y="319359"/>
                  <a:pt x="1175627" y="320026"/>
                  <a:pt x="1178675" y="321931"/>
                </a:cubicBezTo>
                <a:lnTo>
                  <a:pt x="1178485" y="323169"/>
                </a:lnTo>
                <a:lnTo>
                  <a:pt x="1177437" y="329360"/>
                </a:lnTo>
                <a:cubicBezTo>
                  <a:pt x="1182866" y="330408"/>
                  <a:pt x="1187819" y="330408"/>
                  <a:pt x="1188391" y="329456"/>
                </a:cubicBezTo>
                <a:cubicBezTo>
                  <a:pt x="1188962" y="328503"/>
                  <a:pt x="1191820" y="326312"/>
                  <a:pt x="1193439" y="327075"/>
                </a:cubicBezTo>
                <a:lnTo>
                  <a:pt x="1194773" y="327741"/>
                </a:lnTo>
                <a:cubicBezTo>
                  <a:pt x="1199059" y="329932"/>
                  <a:pt x="1202964" y="329551"/>
                  <a:pt x="1207250" y="327360"/>
                </a:cubicBezTo>
                <a:lnTo>
                  <a:pt x="1211918" y="324979"/>
                </a:lnTo>
                <a:cubicBezTo>
                  <a:pt x="1209441" y="322693"/>
                  <a:pt x="1207631" y="320598"/>
                  <a:pt x="1207727" y="320502"/>
                </a:cubicBezTo>
                <a:cubicBezTo>
                  <a:pt x="1207917" y="320407"/>
                  <a:pt x="1212203" y="320979"/>
                  <a:pt x="1216394" y="322598"/>
                </a:cubicBezTo>
                <a:lnTo>
                  <a:pt x="1220299" y="324122"/>
                </a:lnTo>
                <a:cubicBezTo>
                  <a:pt x="1221062" y="324408"/>
                  <a:pt x="1222205" y="324693"/>
                  <a:pt x="1222300" y="325074"/>
                </a:cubicBezTo>
                <a:cubicBezTo>
                  <a:pt x="1222681" y="326789"/>
                  <a:pt x="1222490" y="328503"/>
                  <a:pt x="1225633" y="328408"/>
                </a:cubicBezTo>
                <a:lnTo>
                  <a:pt x="1228396" y="328313"/>
                </a:lnTo>
                <a:cubicBezTo>
                  <a:pt x="1229444" y="326598"/>
                  <a:pt x="1231158" y="325169"/>
                  <a:pt x="1232111" y="325169"/>
                </a:cubicBezTo>
                <a:lnTo>
                  <a:pt x="1232968" y="325265"/>
                </a:lnTo>
                <a:lnTo>
                  <a:pt x="1236111" y="325646"/>
                </a:lnTo>
                <a:cubicBezTo>
                  <a:pt x="1239921" y="326408"/>
                  <a:pt x="1242969" y="322312"/>
                  <a:pt x="1242969" y="320788"/>
                </a:cubicBezTo>
                <a:cubicBezTo>
                  <a:pt x="1242969" y="319169"/>
                  <a:pt x="1240016" y="319073"/>
                  <a:pt x="1236397" y="320598"/>
                </a:cubicBezTo>
                <a:lnTo>
                  <a:pt x="1232968" y="317550"/>
                </a:lnTo>
                <a:lnTo>
                  <a:pt x="1230491" y="315359"/>
                </a:lnTo>
                <a:cubicBezTo>
                  <a:pt x="1227539" y="316692"/>
                  <a:pt x="1224395" y="318502"/>
                  <a:pt x="1223538" y="319359"/>
                </a:cubicBezTo>
                <a:cubicBezTo>
                  <a:pt x="1222586" y="320217"/>
                  <a:pt x="1217156" y="316978"/>
                  <a:pt x="1216680" y="316787"/>
                </a:cubicBezTo>
                <a:cubicBezTo>
                  <a:pt x="1216299" y="316502"/>
                  <a:pt x="1215442" y="315740"/>
                  <a:pt x="1214870" y="314883"/>
                </a:cubicBezTo>
                <a:close/>
                <a:moveTo>
                  <a:pt x="1267163" y="313930"/>
                </a:moveTo>
                <a:cubicBezTo>
                  <a:pt x="1265448" y="313835"/>
                  <a:pt x="1263448" y="313454"/>
                  <a:pt x="1262114" y="314025"/>
                </a:cubicBezTo>
                <a:lnTo>
                  <a:pt x="1260305" y="314692"/>
                </a:lnTo>
                <a:cubicBezTo>
                  <a:pt x="1258590" y="316121"/>
                  <a:pt x="1255732" y="316787"/>
                  <a:pt x="1253828" y="316121"/>
                </a:cubicBezTo>
                <a:cubicBezTo>
                  <a:pt x="1252018" y="315454"/>
                  <a:pt x="1248398" y="315454"/>
                  <a:pt x="1250875" y="317740"/>
                </a:cubicBezTo>
                <a:cubicBezTo>
                  <a:pt x="1253447" y="320121"/>
                  <a:pt x="1255161" y="328313"/>
                  <a:pt x="1256114" y="328694"/>
                </a:cubicBezTo>
                <a:lnTo>
                  <a:pt x="1256590" y="328408"/>
                </a:lnTo>
                <a:lnTo>
                  <a:pt x="1261162" y="326027"/>
                </a:lnTo>
                <a:cubicBezTo>
                  <a:pt x="1267163" y="325169"/>
                  <a:pt x="1271258" y="323550"/>
                  <a:pt x="1270306" y="322598"/>
                </a:cubicBezTo>
                <a:cubicBezTo>
                  <a:pt x="1269353" y="321645"/>
                  <a:pt x="1268782" y="318216"/>
                  <a:pt x="1271163" y="317169"/>
                </a:cubicBezTo>
                <a:lnTo>
                  <a:pt x="1271449" y="316121"/>
                </a:lnTo>
                <a:cubicBezTo>
                  <a:pt x="1272115" y="313358"/>
                  <a:pt x="1269163" y="314025"/>
                  <a:pt x="1267163" y="313930"/>
                </a:cubicBezTo>
                <a:close/>
                <a:moveTo>
                  <a:pt x="1433388" y="312817"/>
                </a:moveTo>
                <a:lnTo>
                  <a:pt x="1435893" y="314391"/>
                </a:lnTo>
                <a:lnTo>
                  <a:pt x="1432613" y="313806"/>
                </a:lnTo>
                <a:close/>
                <a:moveTo>
                  <a:pt x="1424135" y="308881"/>
                </a:moveTo>
                <a:cubicBezTo>
                  <a:pt x="1425469" y="309072"/>
                  <a:pt x="1429374" y="310025"/>
                  <a:pt x="1429850" y="310310"/>
                </a:cubicBezTo>
                <a:cubicBezTo>
                  <a:pt x="1430231" y="310787"/>
                  <a:pt x="1430231" y="312787"/>
                  <a:pt x="1429755" y="313168"/>
                </a:cubicBezTo>
                <a:cubicBezTo>
                  <a:pt x="1429279" y="313549"/>
                  <a:pt x="1428136" y="313739"/>
                  <a:pt x="1427278" y="313549"/>
                </a:cubicBezTo>
                <a:lnTo>
                  <a:pt x="1426802" y="313168"/>
                </a:lnTo>
                <a:lnTo>
                  <a:pt x="1422325" y="309644"/>
                </a:lnTo>
                <a:cubicBezTo>
                  <a:pt x="1421183" y="313454"/>
                  <a:pt x="1418706" y="315644"/>
                  <a:pt x="1416801" y="314597"/>
                </a:cubicBezTo>
                <a:cubicBezTo>
                  <a:pt x="1414896" y="313549"/>
                  <a:pt x="1414610" y="309263"/>
                  <a:pt x="1416039" y="310215"/>
                </a:cubicBezTo>
                <a:cubicBezTo>
                  <a:pt x="1417468" y="311168"/>
                  <a:pt x="1422802" y="308691"/>
                  <a:pt x="1424135" y="308881"/>
                </a:cubicBezTo>
                <a:close/>
                <a:moveTo>
                  <a:pt x="1368889" y="307453"/>
                </a:moveTo>
                <a:cubicBezTo>
                  <a:pt x="1370604" y="309167"/>
                  <a:pt x="1370890" y="311263"/>
                  <a:pt x="1369461" y="312216"/>
                </a:cubicBezTo>
                <a:cubicBezTo>
                  <a:pt x="1368032" y="313168"/>
                  <a:pt x="1363651" y="312977"/>
                  <a:pt x="1360222" y="312120"/>
                </a:cubicBezTo>
                <a:lnTo>
                  <a:pt x="1357079" y="311549"/>
                </a:lnTo>
                <a:lnTo>
                  <a:pt x="1354316" y="310977"/>
                </a:lnTo>
                <a:cubicBezTo>
                  <a:pt x="1351745" y="309263"/>
                  <a:pt x="1350316" y="310501"/>
                  <a:pt x="1351173" y="313740"/>
                </a:cubicBezTo>
                <a:lnTo>
                  <a:pt x="1346030" y="313549"/>
                </a:lnTo>
                <a:lnTo>
                  <a:pt x="1344887" y="313549"/>
                </a:lnTo>
                <a:cubicBezTo>
                  <a:pt x="1343553" y="311358"/>
                  <a:pt x="1341267" y="310596"/>
                  <a:pt x="1339838" y="311739"/>
                </a:cubicBezTo>
                <a:cubicBezTo>
                  <a:pt x="1338410" y="312882"/>
                  <a:pt x="1334028" y="315454"/>
                  <a:pt x="1333647" y="314502"/>
                </a:cubicBezTo>
                <a:cubicBezTo>
                  <a:pt x="1333266" y="313549"/>
                  <a:pt x="1330789" y="312501"/>
                  <a:pt x="1328694" y="313644"/>
                </a:cubicBezTo>
                <a:cubicBezTo>
                  <a:pt x="1326598" y="314787"/>
                  <a:pt x="1321169" y="317073"/>
                  <a:pt x="1320788" y="316406"/>
                </a:cubicBezTo>
                <a:cubicBezTo>
                  <a:pt x="1320503" y="315740"/>
                  <a:pt x="1319169" y="314121"/>
                  <a:pt x="1318502" y="314502"/>
                </a:cubicBezTo>
                <a:cubicBezTo>
                  <a:pt x="1317836" y="314883"/>
                  <a:pt x="1315740" y="314883"/>
                  <a:pt x="1315549" y="313644"/>
                </a:cubicBezTo>
                <a:cubicBezTo>
                  <a:pt x="1315264" y="312406"/>
                  <a:pt x="1315169" y="312787"/>
                  <a:pt x="1315740" y="316311"/>
                </a:cubicBezTo>
                <a:lnTo>
                  <a:pt x="1309358" y="312406"/>
                </a:lnTo>
                <a:cubicBezTo>
                  <a:pt x="1307168" y="311073"/>
                  <a:pt x="1302786" y="311549"/>
                  <a:pt x="1299452" y="311930"/>
                </a:cubicBezTo>
                <a:lnTo>
                  <a:pt x="1297833" y="312120"/>
                </a:lnTo>
                <a:cubicBezTo>
                  <a:pt x="1296309" y="313740"/>
                  <a:pt x="1294404" y="316502"/>
                  <a:pt x="1293547" y="318216"/>
                </a:cubicBezTo>
                <a:lnTo>
                  <a:pt x="1292404" y="317931"/>
                </a:lnTo>
                <a:cubicBezTo>
                  <a:pt x="1289356" y="317264"/>
                  <a:pt x="1286784" y="315359"/>
                  <a:pt x="1283164" y="315740"/>
                </a:cubicBezTo>
                <a:lnTo>
                  <a:pt x="1282593" y="315835"/>
                </a:lnTo>
                <a:cubicBezTo>
                  <a:pt x="1281450" y="313454"/>
                  <a:pt x="1279831" y="312311"/>
                  <a:pt x="1279069" y="313358"/>
                </a:cubicBezTo>
                <a:cubicBezTo>
                  <a:pt x="1278307" y="314406"/>
                  <a:pt x="1282403" y="319264"/>
                  <a:pt x="1290404" y="321455"/>
                </a:cubicBezTo>
                <a:lnTo>
                  <a:pt x="1297452" y="322026"/>
                </a:lnTo>
                <a:lnTo>
                  <a:pt x="1299929" y="322217"/>
                </a:lnTo>
                <a:cubicBezTo>
                  <a:pt x="1303072" y="322312"/>
                  <a:pt x="1308025" y="322312"/>
                  <a:pt x="1311073" y="322217"/>
                </a:cubicBezTo>
                <a:lnTo>
                  <a:pt x="1313835" y="322312"/>
                </a:lnTo>
                <a:cubicBezTo>
                  <a:pt x="1316216" y="322312"/>
                  <a:pt x="1318598" y="321741"/>
                  <a:pt x="1320979" y="321169"/>
                </a:cubicBezTo>
                <a:cubicBezTo>
                  <a:pt x="1324789" y="320312"/>
                  <a:pt x="1334123" y="320121"/>
                  <a:pt x="1338981" y="320217"/>
                </a:cubicBezTo>
                <a:lnTo>
                  <a:pt x="1344982" y="320312"/>
                </a:lnTo>
                <a:cubicBezTo>
                  <a:pt x="1350602" y="318121"/>
                  <a:pt x="1355269" y="319454"/>
                  <a:pt x="1355269" y="323169"/>
                </a:cubicBezTo>
                <a:lnTo>
                  <a:pt x="1360793" y="318502"/>
                </a:lnTo>
                <a:lnTo>
                  <a:pt x="1361270" y="318121"/>
                </a:lnTo>
                <a:cubicBezTo>
                  <a:pt x="1364127" y="319645"/>
                  <a:pt x="1367747" y="320883"/>
                  <a:pt x="1369175" y="320788"/>
                </a:cubicBezTo>
                <a:cubicBezTo>
                  <a:pt x="1370604" y="320693"/>
                  <a:pt x="1376319" y="320407"/>
                  <a:pt x="1379367" y="318312"/>
                </a:cubicBezTo>
                <a:lnTo>
                  <a:pt x="1383272" y="318216"/>
                </a:lnTo>
                <a:lnTo>
                  <a:pt x="1384320" y="318026"/>
                </a:lnTo>
                <a:cubicBezTo>
                  <a:pt x="1386225" y="317931"/>
                  <a:pt x="1387178" y="316883"/>
                  <a:pt x="1386415" y="315740"/>
                </a:cubicBezTo>
                <a:cubicBezTo>
                  <a:pt x="1385654" y="314597"/>
                  <a:pt x="1382701" y="312501"/>
                  <a:pt x="1381272" y="313168"/>
                </a:cubicBezTo>
                <a:cubicBezTo>
                  <a:pt x="1379748" y="313835"/>
                  <a:pt x="1376795" y="308977"/>
                  <a:pt x="1375843" y="307548"/>
                </a:cubicBezTo>
                <a:lnTo>
                  <a:pt x="1373462" y="307548"/>
                </a:lnTo>
                <a:close/>
                <a:moveTo>
                  <a:pt x="1718172" y="306882"/>
                </a:moveTo>
                <a:cubicBezTo>
                  <a:pt x="1720744" y="306501"/>
                  <a:pt x="1728078" y="306596"/>
                  <a:pt x="1727126" y="308596"/>
                </a:cubicBezTo>
                <a:lnTo>
                  <a:pt x="1726649" y="309644"/>
                </a:lnTo>
                <a:cubicBezTo>
                  <a:pt x="1721696" y="311930"/>
                  <a:pt x="1717410" y="312787"/>
                  <a:pt x="1717124" y="311454"/>
                </a:cubicBezTo>
                <a:cubicBezTo>
                  <a:pt x="1716838" y="310120"/>
                  <a:pt x="1710171" y="310692"/>
                  <a:pt x="1709790" y="310025"/>
                </a:cubicBezTo>
                <a:lnTo>
                  <a:pt x="1709981" y="309453"/>
                </a:lnTo>
                <a:lnTo>
                  <a:pt x="1710361" y="308025"/>
                </a:lnTo>
                <a:cubicBezTo>
                  <a:pt x="1712171" y="307739"/>
                  <a:pt x="1715600" y="307167"/>
                  <a:pt x="1718172" y="306882"/>
                </a:cubicBezTo>
                <a:close/>
                <a:moveTo>
                  <a:pt x="1657021" y="305739"/>
                </a:moveTo>
                <a:cubicBezTo>
                  <a:pt x="1659974" y="305929"/>
                  <a:pt x="1664641" y="307644"/>
                  <a:pt x="1667498" y="309454"/>
                </a:cubicBezTo>
                <a:lnTo>
                  <a:pt x="1668165" y="311359"/>
                </a:lnTo>
                <a:lnTo>
                  <a:pt x="1668737" y="312597"/>
                </a:lnTo>
                <a:cubicBezTo>
                  <a:pt x="1666260" y="314883"/>
                  <a:pt x="1663307" y="314121"/>
                  <a:pt x="1662260" y="310882"/>
                </a:cubicBezTo>
                <a:lnTo>
                  <a:pt x="1660736" y="308692"/>
                </a:lnTo>
                <a:cubicBezTo>
                  <a:pt x="1659497" y="306882"/>
                  <a:pt x="1657402" y="307358"/>
                  <a:pt x="1655497" y="308692"/>
                </a:cubicBezTo>
                <a:lnTo>
                  <a:pt x="1655116" y="308977"/>
                </a:lnTo>
                <a:cubicBezTo>
                  <a:pt x="1653973" y="308596"/>
                  <a:pt x="1653402" y="307168"/>
                  <a:pt x="1653782" y="305834"/>
                </a:cubicBezTo>
                <a:lnTo>
                  <a:pt x="1654163" y="305834"/>
                </a:lnTo>
                <a:close/>
                <a:moveTo>
                  <a:pt x="1480368" y="305096"/>
                </a:moveTo>
                <a:cubicBezTo>
                  <a:pt x="1478880" y="305191"/>
                  <a:pt x="1477046" y="306072"/>
                  <a:pt x="1475379" y="306310"/>
                </a:cubicBezTo>
                <a:lnTo>
                  <a:pt x="1473950" y="306500"/>
                </a:lnTo>
                <a:cubicBezTo>
                  <a:pt x="1472140" y="306215"/>
                  <a:pt x="1470712" y="307644"/>
                  <a:pt x="1470712" y="309834"/>
                </a:cubicBezTo>
                <a:cubicBezTo>
                  <a:pt x="1470712" y="312025"/>
                  <a:pt x="1474712" y="316597"/>
                  <a:pt x="1479570" y="314978"/>
                </a:cubicBezTo>
                <a:lnTo>
                  <a:pt x="1481094" y="316121"/>
                </a:lnTo>
                <a:lnTo>
                  <a:pt x="1486809" y="320312"/>
                </a:lnTo>
                <a:cubicBezTo>
                  <a:pt x="1492048" y="317454"/>
                  <a:pt x="1495477" y="312977"/>
                  <a:pt x="1494524" y="310310"/>
                </a:cubicBezTo>
                <a:cubicBezTo>
                  <a:pt x="1493572" y="307644"/>
                  <a:pt x="1484237" y="309358"/>
                  <a:pt x="1483285" y="308977"/>
                </a:cubicBezTo>
                <a:lnTo>
                  <a:pt x="1483285" y="308596"/>
                </a:lnTo>
                <a:cubicBezTo>
                  <a:pt x="1482999" y="305691"/>
                  <a:pt x="1481856" y="305000"/>
                  <a:pt x="1480368" y="305096"/>
                </a:cubicBezTo>
                <a:close/>
                <a:moveTo>
                  <a:pt x="1687787" y="305072"/>
                </a:moveTo>
                <a:cubicBezTo>
                  <a:pt x="1692549" y="303929"/>
                  <a:pt x="1696550" y="303929"/>
                  <a:pt x="1696645" y="305072"/>
                </a:cubicBezTo>
                <a:cubicBezTo>
                  <a:pt x="1696740" y="306215"/>
                  <a:pt x="1693788" y="310216"/>
                  <a:pt x="1689597" y="310787"/>
                </a:cubicBezTo>
                <a:lnTo>
                  <a:pt x="1688168" y="309644"/>
                </a:lnTo>
                <a:lnTo>
                  <a:pt x="1683405" y="305548"/>
                </a:lnTo>
                <a:cubicBezTo>
                  <a:pt x="1681500" y="308882"/>
                  <a:pt x="1678643" y="310882"/>
                  <a:pt x="1677024" y="309930"/>
                </a:cubicBezTo>
                <a:cubicBezTo>
                  <a:pt x="1675405" y="309073"/>
                  <a:pt x="1673690" y="305644"/>
                  <a:pt x="1679786" y="305834"/>
                </a:cubicBezTo>
                <a:lnTo>
                  <a:pt x="1683881" y="305453"/>
                </a:lnTo>
                <a:close/>
                <a:moveTo>
                  <a:pt x="1627779" y="304596"/>
                </a:moveTo>
                <a:cubicBezTo>
                  <a:pt x="1629970" y="306310"/>
                  <a:pt x="1627684" y="312787"/>
                  <a:pt x="1625493" y="312216"/>
                </a:cubicBezTo>
                <a:lnTo>
                  <a:pt x="1623398" y="311930"/>
                </a:lnTo>
                <a:lnTo>
                  <a:pt x="1621492" y="311644"/>
                </a:lnTo>
                <a:cubicBezTo>
                  <a:pt x="1617968" y="311740"/>
                  <a:pt x="1616445" y="310216"/>
                  <a:pt x="1618064" y="308311"/>
                </a:cubicBezTo>
                <a:cubicBezTo>
                  <a:pt x="1619683" y="306310"/>
                  <a:pt x="1625588" y="302977"/>
                  <a:pt x="1627779" y="304596"/>
                </a:cubicBezTo>
                <a:close/>
                <a:moveTo>
                  <a:pt x="1593394" y="304405"/>
                </a:moveTo>
                <a:lnTo>
                  <a:pt x="1594156" y="304786"/>
                </a:lnTo>
                <a:lnTo>
                  <a:pt x="1597966" y="306786"/>
                </a:lnTo>
                <a:cubicBezTo>
                  <a:pt x="1596823" y="310406"/>
                  <a:pt x="1595299" y="312406"/>
                  <a:pt x="1594632" y="311168"/>
                </a:cubicBezTo>
                <a:cubicBezTo>
                  <a:pt x="1593966" y="309930"/>
                  <a:pt x="1590822" y="307739"/>
                  <a:pt x="1588822" y="308596"/>
                </a:cubicBezTo>
                <a:cubicBezTo>
                  <a:pt x="1586917" y="309358"/>
                  <a:pt x="1583297" y="310406"/>
                  <a:pt x="1585393" y="308977"/>
                </a:cubicBezTo>
                <a:cubicBezTo>
                  <a:pt x="1587488" y="307548"/>
                  <a:pt x="1586155" y="303262"/>
                  <a:pt x="1586155" y="304786"/>
                </a:cubicBezTo>
                <a:cubicBezTo>
                  <a:pt x="1586155" y="306310"/>
                  <a:pt x="1592346" y="304405"/>
                  <a:pt x="1593394" y="304405"/>
                </a:cubicBezTo>
                <a:close/>
                <a:moveTo>
                  <a:pt x="1422801" y="303452"/>
                </a:moveTo>
                <a:cubicBezTo>
                  <a:pt x="1420991" y="306310"/>
                  <a:pt x="1418324" y="303548"/>
                  <a:pt x="1416229" y="304215"/>
                </a:cubicBezTo>
                <a:cubicBezTo>
                  <a:pt x="1413657" y="304977"/>
                  <a:pt x="1408799" y="305643"/>
                  <a:pt x="1408704" y="306405"/>
                </a:cubicBezTo>
                <a:cubicBezTo>
                  <a:pt x="1408514" y="311263"/>
                  <a:pt x="1403846" y="308882"/>
                  <a:pt x="1401370" y="310025"/>
                </a:cubicBezTo>
                <a:cubicBezTo>
                  <a:pt x="1400798" y="310310"/>
                  <a:pt x="1400513" y="311168"/>
                  <a:pt x="1400417" y="311739"/>
                </a:cubicBezTo>
                <a:cubicBezTo>
                  <a:pt x="1399560" y="315073"/>
                  <a:pt x="1397369" y="314311"/>
                  <a:pt x="1395179" y="312787"/>
                </a:cubicBezTo>
                <a:lnTo>
                  <a:pt x="1393845" y="311835"/>
                </a:lnTo>
                <a:cubicBezTo>
                  <a:pt x="1392512" y="310692"/>
                  <a:pt x="1389845" y="310787"/>
                  <a:pt x="1387939" y="312025"/>
                </a:cubicBezTo>
                <a:lnTo>
                  <a:pt x="1388130" y="312596"/>
                </a:lnTo>
                <a:lnTo>
                  <a:pt x="1388606" y="314406"/>
                </a:lnTo>
                <a:cubicBezTo>
                  <a:pt x="1389845" y="316121"/>
                  <a:pt x="1393750" y="318978"/>
                  <a:pt x="1397083" y="320598"/>
                </a:cubicBezTo>
                <a:lnTo>
                  <a:pt x="1399655" y="320026"/>
                </a:lnTo>
                <a:lnTo>
                  <a:pt x="1404227" y="319073"/>
                </a:lnTo>
                <a:cubicBezTo>
                  <a:pt x="1408799" y="316692"/>
                  <a:pt x="1413466" y="316502"/>
                  <a:pt x="1414514" y="318692"/>
                </a:cubicBezTo>
                <a:lnTo>
                  <a:pt x="1416610" y="319550"/>
                </a:lnTo>
                <a:cubicBezTo>
                  <a:pt x="1418515" y="320217"/>
                  <a:pt x="1421563" y="318692"/>
                  <a:pt x="1424135" y="318216"/>
                </a:cubicBezTo>
                <a:cubicBezTo>
                  <a:pt x="1424897" y="318121"/>
                  <a:pt x="1425849" y="318312"/>
                  <a:pt x="1426706" y="318216"/>
                </a:cubicBezTo>
                <a:lnTo>
                  <a:pt x="1429945" y="317645"/>
                </a:lnTo>
                <a:cubicBezTo>
                  <a:pt x="1429278" y="315644"/>
                  <a:pt x="1429088" y="313644"/>
                  <a:pt x="1429564" y="313263"/>
                </a:cubicBezTo>
                <a:lnTo>
                  <a:pt x="1432613" y="313806"/>
                </a:lnTo>
                <a:lnTo>
                  <a:pt x="1432516" y="313930"/>
                </a:lnTo>
                <a:cubicBezTo>
                  <a:pt x="1431183" y="315073"/>
                  <a:pt x="1434993" y="320217"/>
                  <a:pt x="1437470" y="322217"/>
                </a:cubicBezTo>
                <a:lnTo>
                  <a:pt x="1438994" y="318121"/>
                </a:lnTo>
                <a:lnTo>
                  <a:pt x="1439184" y="317550"/>
                </a:lnTo>
                <a:cubicBezTo>
                  <a:pt x="1440422" y="316978"/>
                  <a:pt x="1441661" y="317931"/>
                  <a:pt x="1438041" y="315740"/>
                </a:cubicBezTo>
                <a:lnTo>
                  <a:pt x="1435893" y="314391"/>
                </a:lnTo>
                <a:lnTo>
                  <a:pt x="1443399" y="315728"/>
                </a:lnTo>
                <a:cubicBezTo>
                  <a:pt x="1450424" y="317097"/>
                  <a:pt x="1457901" y="318550"/>
                  <a:pt x="1459948" y="318692"/>
                </a:cubicBezTo>
                <a:lnTo>
                  <a:pt x="1463092" y="317931"/>
                </a:lnTo>
                <a:lnTo>
                  <a:pt x="1464902" y="317550"/>
                </a:lnTo>
                <a:cubicBezTo>
                  <a:pt x="1466140" y="315359"/>
                  <a:pt x="1466235" y="312406"/>
                  <a:pt x="1465282" y="310977"/>
                </a:cubicBezTo>
                <a:cubicBezTo>
                  <a:pt x="1464330" y="309548"/>
                  <a:pt x="1459091" y="309548"/>
                  <a:pt x="1456710" y="308787"/>
                </a:cubicBezTo>
                <a:cubicBezTo>
                  <a:pt x="1454329" y="308025"/>
                  <a:pt x="1445566" y="312406"/>
                  <a:pt x="1440327" y="312882"/>
                </a:cubicBezTo>
                <a:lnTo>
                  <a:pt x="1438803" y="307548"/>
                </a:lnTo>
                <a:cubicBezTo>
                  <a:pt x="1438613" y="306786"/>
                  <a:pt x="1436231" y="305548"/>
                  <a:pt x="1435469" y="305739"/>
                </a:cubicBezTo>
                <a:cubicBezTo>
                  <a:pt x="1432516" y="306691"/>
                  <a:pt x="1435660" y="307453"/>
                  <a:pt x="1435755" y="308406"/>
                </a:cubicBezTo>
                <a:lnTo>
                  <a:pt x="1435946" y="309548"/>
                </a:lnTo>
                <a:lnTo>
                  <a:pt x="1433388" y="312817"/>
                </a:lnTo>
                <a:lnTo>
                  <a:pt x="1430612" y="311073"/>
                </a:lnTo>
                <a:cubicBezTo>
                  <a:pt x="1430135" y="310692"/>
                  <a:pt x="1428706" y="308501"/>
                  <a:pt x="1428516" y="306977"/>
                </a:cubicBezTo>
                <a:lnTo>
                  <a:pt x="1427849" y="305834"/>
                </a:lnTo>
                <a:cubicBezTo>
                  <a:pt x="1427373" y="304977"/>
                  <a:pt x="1426230" y="304215"/>
                  <a:pt x="1425182" y="303643"/>
                </a:cubicBezTo>
                <a:cubicBezTo>
                  <a:pt x="1424611" y="303357"/>
                  <a:pt x="1422991" y="303262"/>
                  <a:pt x="1422801" y="303452"/>
                </a:cubicBezTo>
                <a:close/>
                <a:moveTo>
                  <a:pt x="37104" y="250112"/>
                </a:moveTo>
                <a:cubicBezTo>
                  <a:pt x="36152" y="249065"/>
                  <a:pt x="33675" y="249255"/>
                  <a:pt x="31579" y="250398"/>
                </a:cubicBezTo>
                <a:cubicBezTo>
                  <a:pt x="29484" y="251541"/>
                  <a:pt x="26150" y="255446"/>
                  <a:pt x="28341" y="256971"/>
                </a:cubicBezTo>
                <a:lnTo>
                  <a:pt x="30151" y="256875"/>
                </a:lnTo>
                <a:lnTo>
                  <a:pt x="33389" y="256589"/>
                </a:lnTo>
                <a:cubicBezTo>
                  <a:pt x="37295" y="255066"/>
                  <a:pt x="38056" y="251065"/>
                  <a:pt x="37104" y="250112"/>
                </a:cubicBezTo>
                <a:close/>
                <a:moveTo>
                  <a:pt x="1785703" y="154767"/>
                </a:moveTo>
                <a:cubicBezTo>
                  <a:pt x="1783799" y="154577"/>
                  <a:pt x="1781512" y="156387"/>
                  <a:pt x="1779703" y="157720"/>
                </a:cubicBezTo>
                <a:cubicBezTo>
                  <a:pt x="1779226" y="158006"/>
                  <a:pt x="1779893" y="160292"/>
                  <a:pt x="1780275" y="160292"/>
                </a:cubicBezTo>
                <a:lnTo>
                  <a:pt x="1781703" y="160387"/>
                </a:lnTo>
                <a:cubicBezTo>
                  <a:pt x="1783322" y="160006"/>
                  <a:pt x="1784846" y="160482"/>
                  <a:pt x="1785037" y="161339"/>
                </a:cubicBezTo>
                <a:cubicBezTo>
                  <a:pt x="1785323" y="162292"/>
                  <a:pt x="1790752" y="160863"/>
                  <a:pt x="1791609" y="160006"/>
                </a:cubicBezTo>
                <a:cubicBezTo>
                  <a:pt x="1792466" y="159149"/>
                  <a:pt x="1790847" y="156863"/>
                  <a:pt x="1788085" y="154958"/>
                </a:cubicBezTo>
                <a:close/>
                <a:moveTo>
                  <a:pt x="1802182" y="149814"/>
                </a:moveTo>
                <a:lnTo>
                  <a:pt x="1798276" y="150862"/>
                </a:lnTo>
                <a:lnTo>
                  <a:pt x="1792847" y="152291"/>
                </a:lnTo>
                <a:cubicBezTo>
                  <a:pt x="1795419" y="154862"/>
                  <a:pt x="1797133" y="157529"/>
                  <a:pt x="1796753" y="158006"/>
                </a:cubicBezTo>
                <a:cubicBezTo>
                  <a:pt x="1796372" y="158577"/>
                  <a:pt x="1798181" y="161244"/>
                  <a:pt x="1801706" y="162959"/>
                </a:cubicBezTo>
                <a:lnTo>
                  <a:pt x="1804182" y="162483"/>
                </a:lnTo>
                <a:lnTo>
                  <a:pt x="1807230" y="161911"/>
                </a:lnTo>
                <a:cubicBezTo>
                  <a:pt x="1810945" y="158958"/>
                  <a:pt x="1813326" y="156006"/>
                  <a:pt x="1812374" y="155244"/>
                </a:cubicBezTo>
                <a:cubicBezTo>
                  <a:pt x="1811421" y="154481"/>
                  <a:pt x="1806182" y="151433"/>
                  <a:pt x="1802182" y="149814"/>
                </a:cubicBezTo>
                <a:close/>
                <a:moveTo>
                  <a:pt x="432487" y="133336"/>
                </a:moveTo>
                <a:cubicBezTo>
                  <a:pt x="429439" y="134384"/>
                  <a:pt x="439440" y="143052"/>
                  <a:pt x="440773" y="141242"/>
                </a:cubicBezTo>
                <a:cubicBezTo>
                  <a:pt x="442107" y="139432"/>
                  <a:pt x="442297" y="136860"/>
                  <a:pt x="441250" y="135527"/>
                </a:cubicBezTo>
                <a:cubicBezTo>
                  <a:pt x="440202" y="134098"/>
                  <a:pt x="435630" y="132288"/>
                  <a:pt x="432487" y="133336"/>
                </a:cubicBezTo>
                <a:close/>
                <a:moveTo>
                  <a:pt x="1990301" y="272"/>
                </a:moveTo>
                <a:cubicBezTo>
                  <a:pt x="1991253" y="558"/>
                  <a:pt x="1994016" y="2462"/>
                  <a:pt x="1994873" y="3510"/>
                </a:cubicBezTo>
                <a:lnTo>
                  <a:pt x="1995920" y="4177"/>
                </a:lnTo>
                <a:cubicBezTo>
                  <a:pt x="1997063" y="4939"/>
                  <a:pt x="1998778" y="5701"/>
                  <a:pt x="2000016" y="5510"/>
                </a:cubicBezTo>
                <a:cubicBezTo>
                  <a:pt x="2005350" y="4844"/>
                  <a:pt x="2009827" y="6558"/>
                  <a:pt x="2013827" y="8844"/>
                </a:cubicBezTo>
                <a:lnTo>
                  <a:pt x="2019161" y="11892"/>
                </a:lnTo>
                <a:cubicBezTo>
                  <a:pt x="2019256" y="8082"/>
                  <a:pt x="2020971" y="6558"/>
                  <a:pt x="2022971" y="8558"/>
                </a:cubicBezTo>
                <a:cubicBezTo>
                  <a:pt x="2024972" y="10559"/>
                  <a:pt x="2028401" y="20846"/>
                  <a:pt x="2030401" y="25704"/>
                </a:cubicBezTo>
                <a:lnTo>
                  <a:pt x="2037830" y="26561"/>
                </a:lnTo>
                <a:lnTo>
                  <a:pt x="2040688" y="26942"/>
                </a:lnTo>
                <a:cubicBezTo>
                  <a:pt x="2043164" y="26751"/>
                  <a:pt x="2043355" y="28847"/>
                  <a:pt x="2041164" y="31609"/>
                </a:cubicBezTo>
                <a:lnTo>
                  <a:pt x="2047165" y="30466"/>
                </a:lnTo>
                <a:lnTo>
                  <a:pt x="2051642" y="29609"/>
                </a:lnTo>
                <a:cubicBezTo>
                  <a:pt x="2054308" y="30561"/>
                  <a:pt x="2056023" y="33323"/>
                  <a:pt x="2055356" y="35610"/>
                </a:cubicBezTo>
                <a:lnTo>
                  <a:pt x="2056309" y="36752"/>
                </a:lnTo>
                <a:lnTo>
                  <a:pt x="2058976" y="40086"/>
                </a:lnTo>
                <a:cubicBezTo>
                  <a:pt x="2062976" y="43801"/>
                  <a:pt x="2064500" y="47135"/>
                  <a:pt x="2062310" y="47516"/>
                </a:cubicBezTo>
                <a:cubicBezTo>
                  <a:pt x="2060119" y="47897"/>
                  <a:pt x="2052785" y="45896"/>
                  <a:pt x="2051166" y="45611"/>
                </a:cubicBezTo>
                <a:cubicBezTo>
                  <a:pt x="2049546" y="45420"/>
                  <a:pt x="2045831" y="51040"/>
                  <a:pt x="2046975" y="50659"/>
                </a:cubicBezTo>
                <a:cubicBezTo>
                  <a:pt x="2048212" y="50278"/>
                  <a:pt x="2051356" y="49611"/>
                  <a:pt x="2051737" y="49992"/>
                </a:cubicBezTo>
                <a:cubicBezTo>
                  <a:pt x="2052118" y="50373"/>
                  <a:pt x="2052594" y="53802"/>
                  <a:pt x="2052594" y="56850"/>
                </a:cubicBezTo>
                <a:cubicBezTo>
                  <a:pt x="2052689" y="59993"/>
                  <a:pt x="2047831" y="67709"/>
                  <a:pt x="2048689" y="67994"/>
                </a:cubicBezTo>
                <a:cubicBezTo>
                  <a:pt x="2049546" y="68185"/>
                  <a:pt x="2051832" y="69900"/>
                  <a:pt x="2050499" y="70757"/>
                </a:cubicBezTo>
                <a:cubicBezTo>
                  <a:pt x="2049070" y="71614"/>
                  <a:pt x="2044879" y="75424"/>
                  <a:pt x="2044879" y="76758"/>
                </a:cubicBezTo>
                <a:cubicBezTo>
                  <a:pt x="2044879" y="78186"/>
                  <a:pt x="2044212" y="83044"/>
                  <a:pt x="2043450" y="82568"/>
                </a:cubicBezTo>
                <a:cubicBezTo>
                  <a:pt x="2042593" y="82091"/>
                  <a:pt x="2040592" y="82949"/>
                  <a:pt x="2040212" y="85139"/>
                </a:cubicBezTo>
                <a:cubicBezTo>
                  <a:pt x="2039926" y="87330"/>
                  <a:pt x="2046212" y="93521"/>
                  <a:pt x="2045355" y="94760"/>
                </a:cubicBezTo>
                <a:lnTo>
                  <a:pt x="2044879" y="95998"/>
                </a:lnTo>
                <a:cubicBezTo>
                  <a:pt x="2043640" y="99237"/>
                  <a:pt x="2044117" y="103237"/>
                  <a:pt x="2038402" y="104189"/>
                </a:cubicBezTo>
                <a:cubicBezTo>
                  <a:pt x="2037735" y="104285"/>
                  <a:pt x="2036878" y="106285"/>
                  <a:pt x="2037259" y="106761"/>
                </a:cubicBezTo>
                <a:lnTo>
                  <a:pt x="2039259" y="109333"/>
                </a:lnTo>
                <a:cubicBezTo>
                  <a:pt x="2042021" y="112095"/>
                  <a:pt x="2041735" y="114191"/>
                  <a:pt x="2038687" y="113810"/>
                </a:cubicBezTo>
                <a:lnTo>
                  <a:pt x="2039545" y="117906"/>
                </a:lnTo>
                <a:lnTo>
                  <a:pt x="2040497" y="122287"/>
                </a:lnTo>
                <a:cubicBezTo>
                  <a:pt x="2040688" y="127335"/>
                  <a:pt x="2039640" y="131336"/>
                  <a:pt x="2038211" y="131241"/>
                </a:cubicBezTo>
                <a:lnTo>
                  <a:pt x="2037640" y="130574"/>
                </a:lnTo>
                <a:lnTo>
                  <a:pt x="2035925" y="128764"/>
                </a:lnTo>
                <a:cubicBezTo>
                  <a:pt x="2034306" y="126573"/>
                  <a:pt x="2032116" y="124097"/>
                  <a:pt x="2030972" y="123144"/>
                </a:cubicBezTo>
                <a:cubicBezTo>
                  <a:pt x="2029829" y="122192"/>
                  <a:pt x="2027258" y="125144"/>
                  <a:pt x="2027639" y="126478"/>
                </a:cubicBezTo>
                <a:lnTo>
                  <a:pt x="2030020" y="127335"/>
                </a:lnTo>
                <a:cubicBezTo>
                  <a:pt x="2033163" y="128383"/>
                  <a:pt x="2032782" y="132574"/>
                  <a:pt x="2029639" y="133241"/>
                </a:cubicBezTo>
                <a:cubicBezTo>
                  <a:pt x="2027067" y="133812"/>
                  <a:pt x="2024495" y="138098"/>
                  <a:pt x="2021162" y="134098"/>
                </a:cubicBezTo>
                <a:cubicBezTo>
                  <a:pt x="2020971" y="133908"/>
                  <a:pt x="2019923" y="134003"/>
                  <a:pt x="2019447" y="134289"/>
                </a:cubicBezTo>
                <a:cubicBezTo>
                  <a:pt x="2011541" y="138098"/>
                  <a:pt x="2002778" y="137622"/>
                  <a:pt x="1994110" y="137717"/>
                </a:cubicBezTo>
                <a:cubicBezTo>
                  <a:pt x="1991539" y="137717"/>
                  <a:pt x="1988300" y="139718"/>
                  <a:pt x="1986586" y="138956"/>
                </a:cubicBezTo>
                <a:lnTo>
                  <a:pt x="1984491" y="138098"/>
                </a:lnTo>
                <a:cubicBezTo>
                  <a:pt x="1982966" y="134765"/>
                  <a:pt x="1981443" y="134765"/>
                  <a:pt x="1981252" y="138098"/>
                </a:cubicBezTo>
                <a:lnTo>
                  <a:pt x="1979823" y="138860"/>
                </a:lnTo>
                <a:cubicBezTo>
                  <a:pt x="1976965" y="140385"/>
                  <a:pt x="1973251" y="141337"/>
                  <a:pt x="1969726" y="141718"/>
                </a:cubicBezTo>
                <a:lnTo>
                  <a:pt x="1965535" y="142194"/>
                </a:lnTo>
                <a:cubicBezTo>
                  <a:pt x="1960773" y="141908"/>
                  <a:pt x="1955344" y="142861"/>
                  <a:pt x="1953344" y="144385"/>
                </a:cubicBezTo>
                <a:cubicBezTo>
                  <a:pt x="1951343" y="145909"/>
                  <a:pt x="1945628" y="142194"/>
                  <a:pt x="1945342" y="142289"/>
                </a:cubicBezTo>
                <a:lnTo>
                  <a:pt x="1945057" y="142385"/>
                </a:lnTo>
                <a:lnTo>
                  <a:pt x="1939723" y="144004"/>
                </a:lnTo>
                <a:cubicBezTo>
                  <a:pt x="1933627" y="144004"/>
                  <a:pt x="1924673" y="145147"/>
                  <a:pt x="1919815" y="146576"/>
                </a:cubicBezTo>
                <a:lnTo>
                  <a:pt x="1915529" y="145814"/>
                </a:lnTo>
                <a:lnTo>
                  <a:pt x="1911624" y="145147"/>
                </a:lnTo>
                <a:cubicBezTo>
                  <a:pt x="1907624" y="145909"/>
                  <a:pt x="1902956" y="146766"/>
                  <a:pt x="1901147" y="147147"/>
                </a:cubicBezTo>
                <a:cubicBezTo>
                  <a:pt x="1899337" y="147528"/>
                  <a:pt x="1891622" y="146957"/>
                  <a:pt x="1888478" y="145433"/>
                </a:cubicBezTo>
                <a:lnTo>
                  <a:pt x="1884573" y="147909"/>
                </a:lnTo>
                <a:cubicBezTo>
                  <a:pt x="1882478" y="149243"/>
                  <a:pt x="1878382" y="146957"/>
                  <a:pt x="1875429" y="146481"/>
                </a:cubicBezTo>
                <a:lnTo>
                  <a:pt x="1871238" y="145814"/>
                </a:lnTo>
                <a:cubicBezTo>
                  <a:pt x="1866190" y="147433"/>
                  <a:pt x="1861903" y="149910"/>
                  <a:pt x="1861713" y="151338"/>
                </a:cubicBezTo>
                <a:cubicBezTo>
                  <a:pt x="1861523" y="152767"/>
                  <a:pt x="1857141" y="153719"/>
                  <a:pt x="1856951" y="152196"/>
                </a:cubicBezTo>
                <a:cubicBezTo>
                  <a:pt x="1856760" y="150576"/>
                  <a:pt x="1855903" y="146576"/>
                  <a:pt x="1855426" y="146671"/>
                </a:cubicBezTo>
                <a:cubicBezTo>
                  <a:pt x="1854950" y="146766"/>
                  <a:pt x="1853998" y="148385"/>
                  <a:pt x="1853426" y="149910"/>
                </a:cubicBezTo>
                <a:cubicBezTo>
                  <a:pt x="1852950" y="151433"/>
                  <a:pt x="1852284" y="156006"/>
                  <a:pt x="1853236" y="156291"/>
                </a:cubicBezTo>
                <a:cubicBezTo>
                  <a:pt x="1854188" y="156672"/>
                  <a:pt x="1855998" y="158673"/>
                  <a:pt x="1854093" y="159435"/>
                </a:cubicBezTo>
                <a:cubicBezTo>
                  <a:pt x="1852093" y="160196"/>
                  <a:pt x="1847806" y="155529"/>
                  <a:pt x="1846568" y="154672"/>
                </a:cubicBezTo>
                <a:lnTo>
                  <a:pt x="1845235" y="154577"/>
                </a:lnTo>
                <a:cubicBezTo>
                  <a:pt x="1840949" y="154386"/>
                  <a:pt x="1836662" y="154577"/>
                  <a:pt x="1832376" y="154386"/>
                </a:cubicBezTo>
                <a:cubicBezTo>
                  <a:pt x="1831042" y="154291"/>
                  <a:pt x="1828566" y="153434"/>
                  <a:pt x="1828566" y="152862"/>
                </a:cubicBezTo>
                <a:cubicBezTo>
                  <a:pt x="1828376" y="150481"/>
                  <a:pt x="1826566" y="149529"/>
                  <a:pt x="1824565" y="150481"/>
                </a:cubicBezTo>
                <a:lnTo>
                  <a:pt x="1823613" y="150957"/>
                </a:lnTo>
                <a:cubicBezTo>
                  <a:pt x="1824375" y="153339"/>
                  <a:pt x="1823423" y="155053"/>
                  <a:pt x="1821517" y="154767"/>
                </a:cubicBezTo>
                <a:cubicBezTo>
                  <a:pt x="1819612" y="154481"/>
                  <a:pt x="1816088" y="159625"/>
                  <a:pt x="1813612" y="160863"/>
                </a:cubicBezTo>
                <a:lnTo>
                  <a:pt x="1817231" y="163435"/>
                </a:lnTo>
                <a:lnTo>
                  <a:pt x="1820660" y="165816"/>
                </a:lnTo>
                <a:cubicBezTo>
                  <a:pt x="1822756" y="164197"/>
                  <a:pt x="1825232" y="163340"/>
                  <a:pt x="1826090" y="164006"/>
                </a:cubicBezTo>
                <a:cubicBezTo>
                  <a:pt x="1826947" y="164673"/>
                  <a:pt x="1829804" y="166388"/>
                  <a:pt x="1830566" y="166197"/>
                </a:cubicBezTo>
                <a:lnTo>
                  <a:pt x="1830852" y="165816"/>
                </a:lnTo>
                <a:cubicBezTo>
                  <a:pt x="1832185" y="164197"/>
                  <a:pt x="1833234" y="162387"/>
                  <a:pt x="1834662" y="160863"/>
                </a:cubicBezTo>
                <a:cubicBezTo>
                  <a:pt x="1834948" y="160482"/>
                  <a:pt x="1836281" y="160673"/>
                  <a:pt x="1837043" y="160673"/>
                </a:cubicBezTo>
                <a:lnTo>
                  <a:pt x="1841520" y="160958"/>
                </a:lnTo>
                <a:cubicBezTo>
                  <a:pt x="1839996" y="163149"/>
                  <a:pt x="1839996" y="164673"/>
                  <a:pt x="1841520" y="164578"/>
                </a:cubicBezTo>
                <a:cubicBezTo>
                  <a:pt x="1843044" y="164387"/>
                  <a:pt x="1843901" y="167912"/>
                  <a:pt x="1843997" y="168007"/>
                </a:cubicBezTo>
                <a:cubicBezTo>
                  <a:pt x="1844092" y="168198"/>
                  <a:pt x="1845425" y="167816"/>
                  <a:pt x="1846283" y="166292"/>
                </a:cubicBezTo>
                <a:cubicBezTo>
                  <a:pt x="1847044" y="164769"/>
                  <a:pt x="1850378" y="161530"/>
                  <a:pt x="1852093" y="162292"/>
                </a:cubicBezTo>
                <a:cubicBezTo>
                  <a:pt x="1853807" y="163054"/>
                  <a:pt x="1860380" y="165531"/>
                  <a:pt x="1863428" y="166197"/>
                </a:cubicBezTo>
                <a:lnTo>
                  <a:pt x="1866094" y="164959"/>
                </a:lnTo>
                <a:cubicBezTo>
                  <a:pt x="1867809" y="164102"/>
                  <a:pt x="1869809" y="163530"/>
                  <a:pt x="1871238" y="162387"/>
                </a:cubicBezTo>
                <a:cubicBezTo>
                  <a:pt x="1873333" y="160768"/>
                  <a:pt x="1871905" y="159339"/>
                  <a:pt x="1870285" y="158101"/>
                </a:cubicBezTo>
                <a:cubicBezTo>
                  <a:pt x="1870285" y="158101"/>
                  <a:pt x="1871238" y="156863"/>
                  <a:pt x="1871905" y="156672"/>
                </a:cubicBezTo>
                <a:cubicBezTo>
                  <a:pt x="1872476" y="156482"/>
                  <a:pt x="1874000" y="156958"/>
                  <a:pt x="1874000" y="157244"/>
                </a:cubicBezTo>
                <a:lnTo>
                  <a:pt x="1874572" y="159816"/>
                </a:lnTo>
                <a:cubicBezTo>
                  <a:pt x="1874953" y="162864"/>
                  <a:pt x="1876858" y="165150"/>
                  <a:pt x="1878572" y="164769"/>
                </a:cubicBezTo>
                <a:lnTo>
                  <a:pt x="1879334" y="164102"/>
                </a:lnTo>
                <a:lnTo>
                  <a:pt x="1882382" y="161625"/>
                </a:lnTo>
                <a:cubicBezTo>
                  <a:pt x="1886287" y="162292"/>
                  <a:pt x="1892003" y="163149"/>
                  <a:pt x="1895146" y="163625"/>
                </a:cubicBezTo>
                <a:lnTo>
                  <a:pt x="1897241" y="165531"/>
                </a:lnTo>
                <a:cubicBezTo>
                  <a:pt x="1899146" y="167245"/>
                  <a:pt x="1899146" y="167150"/>
                  <a:pt x="1900480" y="164006"/>
                </a:cubicBezTo>
                <a:cubicBezTo>
                  <a:pt x="1901242" y="162102"/>
                  <a:pt x="1905052" y="160387"/>
                  <a:pt x="1907242" y="161149"/>
                </a:cubicBezTo>
                <a:cubicBezTo>
                  <a:pt x="1908671" y="161625"/>
                  <a:pt x="1910195" y="162197"/>
                  <a:pt x="1911529" y="162864"/>
                </a:cubicBezTo>
                <a:lnTo>
                  <a:pt x="1912576" y="163435"/>
                </a:lnTo>
                <a:cubicBezTo>
                  <a:pt x="1913815" y="164387"/>
                  <a:pt x="1916291" y="163721"/>
                  <a:pt x="1918101" y="162102"/>
                </a:cubicBezTo>
                <a:lnTo>
                  <a:pt x="1919911" y="160673"/>
                </a:lnTo>
                <a:lnTo>
                  <a:pt x="1922673" y="158387"/>
                </a:lnTo>
                <a:cubicBezTo>
                  <a:pt x="1924673" y="160292"/>
                  <a:pt x="1928102" y="162673"/>
                  <a:pt x="1930293" y="163721"/>
                </a:cubicBezTo>
                <a:lnTo>
                  <a:pt x="1931150" y="161721"/>
                </a:lnTo>
                <a:lnTo>
                  <a:pt x="1932960" y="157339"/>
                </a:lnTo>
                <a:cubicBezTo>
                  <a:pt x="1937151" y="158006"/>
                  <a:pt x="1943152" y="158387"/>
                  <a:pt x="1946200" y="158196"/>
                </a:cubicBezTo>
                <a:lnTo>
                  <a:pt x="1949057" y="157910"/>
                </a:lnTo>
                <a:lnTo>
                  <a:pt x="1950010" y="157815"/>
                </a:lnTo>
                <a:cubicBezTo>
                  <a:pt x="1950962" y="157720"/>
                  <a:pt x="1956487" y="159149"/>
                  <a:pt x="1962202" y="160958"/>
                </a:cubicBezTo>
                <a:lnTo>
                  <a:pt x="1967917" y="157529"/>
                </a:lnTo>
                <a:lnTo>
                  <a:pt x="1971822" y="155244"/>
                </a:lnTo>
                <a:cubicBezTo>
                  <a:pt x="1974489" y="158291"/>
                  <a:pt x="1977347" y="159816"/>
                  <a:pt x="1978394" y="158577"/>
                </a:cubicBezTo>
                <a:cubicBezTo>
                  <a:pt x="1979347" y="157339"/>
                  <a:pt x="1987443" y="158673"/>
                  <a:pt x="1990110" y="158958"/>
                </a:cubicBezTo>
                <a:cubicBezTo>
                  <a:pt x="1992777" y="159244"/>
                  <a:pt x="2001731" y="154100"/>
                  <a:pt x="2005064" y="152386"/>
                </a:cubicBezTo>
                <a:lnTo>
                  <a:pt x="2006207" y="157244"/>
                </a:lnTo>
                <a:lnTo>
                  <a:pt x="2006683" y="159530"/>
                </a:lnTo>
                <a:cubicBezTo>
                  <a:pt x="2009065" y="158673"/>
                  <a:pt x="2011541" y="157529"/>
                  <a:pt x="2012208" y="156958"/>
                </a:cubicBezTo>
                <a:cubicBezTo>
                  <a:pt x="2012875" y="156387"/>
                  <a:pt x="2015351" y="156006"/>
                  <a:pt x="2016685" y="156958"/>
                </a:cubicBezTo>
                <a:cubicBezTo>
                  <a:pt x="2018018" y="157815"/>
                  <a:pt x="2020495" y="161721"/>
                  <a:pt x="2020019" y="164197"/>
                </a:cubicBezTo>
                <a:cubicBezTo>
                  <a:pt x="2019543" y="166673"/>
                  <a:pt x="2020971" y="173341"/>
                  <a:pt x="2024114" y="173912"/>
                </a:cubicBezTo>
                <a:lnTo>
                  <a:pt x="2026496" y="174389"/>
                </a:lnTo>
                <a:cubicBezTo>
                  <a:pt x="2027353" y="174579"/>
                  <a:pt x="2028496" y="174865"/>
                  <a:pt x="2029162" y="174579"/>
                </a:cubicBezTo>
                <a:cubicBezTo>
                  <a:pt x="2034115" y="172484"/>
                  <a:pt x="2034020" y="172484"/>
                  <a:pt x="2036306" y="174008"/>
                </a:cubicBezTo>
                <a:lnTo>
                  <a:pt x="2038783" y="175722"/>
                </a:lnTo>
                <a:cubicBezTo>
                  <a:pt x="2041545" y="177437"/>
                  <a:pt x="2042593" y="180771"/>
                  <a:pt x="2041069" y="183247"/>
                </a:cubicBezTo>
                <a:lnTo>
                  <a:pt x="2040592" y="185819"/>
                </a:lnTo>
                <a:lnTo>
                  <a:pt x="2040307" y="187057"/>
                </a:lnTo>
                <a:cubicBezTo>
                  <a:pt x="2041831" y="188676"/>
                  <a:pt x="2045546" y="190581"/>
                  <a:pt x="2048594" y="191248"/>
                </a:cubicBezTo>
                <a:lnTo>
                  <a:pt x="2051070" y="190105"/>
                </a:lnTo>
                <a:lnTo>
                  <a:pt x="2052213" y="189629"/>
                </a:lnTo>
                <a:cubicBezTo>
                  <a:pt x="2052689" y="187819"/>
                  <a:pt x="2054213" y="186866"/>
                  <a:pt x="2055451" y="187343"/>
                </a:cubicBezTo>
                <a:cubicBezTo>
                  <a:pt x="2056785" y="187819"/>
                  <a:pt x="2060119" y="190677"/>
                  <a:pt x="2059452" y="192200"/>
                </a:cubicBezTo>
                <a:lnTo>
                  <a:pt x="2058309" y="192772"/>
                </a:lnTo>
                <a:lnTo>
                  <a:pt x="2055451" y="194010"/>
                </a:lnTo>
                <a:cubicBezTo>
                  <a:pt x="2051642" y="195153"/>
                  <a:pt x="2047831" y="195534"/>
                  <a:pt x="2046975" y="194963"/>
                </a:cubicBezTo>
                <a:cubicBezTo>
                  <a:pt x="2046117" y="194296"/>
                  <a:pt x="2042974" y="193820"/>
                  <a:pt x="2042212" y="195725"/>
                </a:cubicBezTo>
                <a:cubicBezTo>
                  <a:pt x="2041545" y="197535"/>
                  <a:pt x="2039926" y="202487"/>
                  <a:pt x="2040307" y="202583"/>
                </a:cubicBezTo>
                <a:cubicBezTo>
                  <a:pt x="2040592" y="202678"/>
                  <a:pt x="2041926" y="202202"/>
                  <a:pt x="2042498" y="201154"/>
                </a:cubicBezTo>
                <a:cubicBezTo>
                  <a:pt x="2043069" y="200106"/>
                  <a:pt x="2044974" y="197535"/>
                  <a:pt x="2045355" y="197820"/>
                </a:cubicBezTo>
                <a:cubicBezTo>
                  <a:pt x="2045831" y="198106"/>
                  <a:pt x="2046975" y="200487"/>
                  <a:pt x="2046975" y="202678"/>
                </a:cubicBezTo>
                <a:cubicBezTo>
                  <a:pt x="2046975" y="204869"/>
                  <a:pt x="2045641" y="209917"/>
                  <a:pt x="2044117" y="208869"/>
                </a:cubicBezTo>
                <a:cubicBezTo>
                  <a:pt x="2042593" y="207821"/>
                  <a:pt x="2038783" y="211536"/>
                  <a:pt x="2036878" y="213060"/>
                </a:cubicBezTo>
                <a:lnTo>
                  <a:pt x="2034211" y="213441"/>
                </a:lnTo>
                <a:cubicBezTo>
                  <a:pt x="2033449" y="213537"/>
                  <a:pt x="2032306" y="214775"/>
                  <a:pt x="2032401" y="215537"/>
                </a:cubicBezTo>
                <a:cubicBezTo>
                  <a:pt x="2032401" y="216204"/>
                  <a:pt x="2033544" y="217346"/>
                  <a:pt x="2034401" y="217442"/>
                </a:cubicBezTo>
                <a:lnTo>
                  <a:pt x="2035925" y="217727"/>
                </a:lnTo>
                <a:cubicBezTo>
                  <a:pt x="2037830" y="217632"/>
                  <a:pt x="2038402" y="219633"/>
                  <a:pt x="2037164" y="222300"/>
                </a:cubicBezTo>
                <a:lnTo>
                  <a:pt x="2037926" y="222966"/>
                </a:lnTo>
                <a:lnTo>
                  <a:pt x="2042498" y="226681"/>
                </a:lnTo>
                <a:cubicBezTo>
                  <a:pt x="2038687" y="228586"/>
                  <a:pt x="2035068" y="230205"/>
                  <a:pt x="2034497" y="230300"/>
                </a:cubicBezTo>
                <a:cubicBezTo>
                  <a:pt x="2033830" y="230491"/>
                  <a:pt x="2033259" y="232015"/>
                  <a:pt x="2034782" y="233539"/>
                </a:cubicBezTo>
                <a:cubicBezTo>
                  <a:pt x="2036306" y="235063"/>
                  <a:pt x="2041735" y="239825"/>
                  <a:pt x="2041641" y="243445"/>
                </a:cubicBezTo>
                <a:cubicBezTo>
                  <a:pt x="2041450" y="247064"/>
                  <a:pt x="2039449" y="256685"/>
                  <a:pt x="2039354" y="256780"/>
                </a:cubicBezTo>
                <a:cubicBezTo>
                  <a:pt x="2039164" y="256971"/>
                  <a:pt x="2038497" y="257066"/>
                  <a:pt x="2038116" y="256780"/>
                </a:cubicBezTo>
                <a:lnTo>
                  <a:pt x="2037830" y="256589"/>
                </a:lnTo>
                <a:lnTo>
                  <a:pt x="2037259" y="256208"/>
                </a:lnTo>
                <a:cubicBezTo>
                  <a:pt x="2036592" y="255732"/>
                  <a:pt x="2033735" y="257352"/>
                  <a:pt x="2030972" y="259733"/>
                </a:cubicBezTo>
                <a:lnTo>
                  <a:pt x="2030877" y="262019"/>
                </a:lnTo>
                <a:lnTo>
                  <a:pt x="2030687" y="264876"/>
                </a:lnTo>
                <a:cubicBezTo>
                  <a:pt x="2032782" y="268019"/>
                  <a:pt x="2035354" y="271925"/>
                  <a:pt x="2036497" y="273449"/>
                </a:cubicBezTo>
                <a:cubicBezTo>
                  <a:pt x="2037640" y="274973"/>
                  <a:pt x="2037926" y="280116"/>
                  <a:pt x="2033639" y="280212"/>
                </a:cubicBezTo>
                <a:lnTo>
                  <a:pt x="2030496" y="280592"/>
                </a:lnTo>
                <a:cubicBezTo>
                  <a:pt x="2026972" y="281069"/>
                  <a:pt x="2023543" y="282212"/>
                  <a:pt x="2019923" y="282593"/>
                </a:cubicBezTo>
                <a:cubicBezTo>
                  <a:pt x="2016590" y="282974"/>
                  <a:pt x="2013066" y="282498"/>
                  <a:pt x="2009636" y="282688"/>
                </a:cubicBezTo>
                <a:cubicBezTo>
                  <a:pt x="2006207" y="282974"/>
                  <a:pt x="2001064" y="285069"/>
                  <a:pt x="1999730" y="283926"/>
                </a:cubicBezTo>
                <a:lnTo>
                  <a:pt x="1996206" y="280973"/>
                </a:lnTo>
                <a:cubicBezTo>
                  <a:pt x="1993539" y="282593"/>
                  <a:pt x="1988586" y="284783"/>
                  <a:pt x="1985252" y="286022"/>
                </a:cubicBezTo>
                <a:lnTo>
                  <a:pt x="1981443" y="284879"/>
                </a:lnTo>
                <a:lnTo>
                  <a:pt x="1978394" y="284021"/>
                </a:lnTo>
                <a:cubicBezTo>
                  <a:pt x="1974489" y="284402"/>
                  <a:pt x="1971536" y="283545"/>
                  <a:pt x="1971918" y="282212"/>
                </a:cubicBezTo>
                <a:cubicBezTo>
                  <a:pt x="1972298" y="280878"/>
                  <a:pt x="1971536" y="276783"/>
                  <a:pt x="1969155" y="276783"/>
                </a:cubicBezTo>
                <a:cubicBezTo>
                  <a:pt x="1966774" y="276783"/>
                  <a:pt x="1960297" y="277830"/>
                  <a:pt x="1960201" y="279164"/>
                </a:cubicBezTo>
                <a:cubicBezTo>
                  <a:pt x="1960106" y="280497"/>
                  <a:pt x="1957535" y="283736"/>
                  <a:pt x="1954677" y="283355"/>
                </a:cubicBezTo>
                <a:cubicBezTo>
                  <a:pt x="1951819" y="282974"/>
                  <a:pt x="1944581" y="286879"/>
                  <a:pt x="1943152" y="286974"/>
                </a:cubicBezTo>
                <a:lnTo>
                  <a:pt x="1941914" y="286784"/>
                </a:lnTo>
                <a:cubicBezTo>
                  <a:pt x="1937056" y="286117"/>
                  <a:pt x="1932484" y="285355"/>
                  <a:pt x="1927245" y="286593"/>
                </a:cubicBezTo>
                <a:cubicBezTo>
                  <a:pt x="1922483" y="287736"/>
                  <a:pt x="1916958" y="286689"/>
                  <a:pt x="1911910" y="286879"/>
                </a:cubicBezTo>
                <a:lnTo>
                  <a:pt x="1909624" y="286974"/>
                </a:lnTo>
                <a:cubicBezTo>
                  <a:pt x="1907242" y="287736"/>
                  <a:pt x="1903337" y="288403"/>
                  <a:pt x="1900861" y="288498"/>
                </a:cubicBezTo>
                <a:lnTo>
                  <a:pt x="1898766" y="288117"/>
                </a:lnTo>
                <a:cubicBezTo>
                  <a:pt x="1896384" y="287736"/>
                  <a:pt x="1892669" y="286308"/>
                  <a:pt x="1892003" y="286974"/>
                </a:cubicBezTo>
                <a:cubicBezTo>
                  <a:pt x="1889431" y="289546"/>
                  <a:pt x="1888002" y="286879"/>
                  <a:pt x="1886097" y="286879"/>
                </a:cubicBezTo>
                <a:cubicBezTo>
                  <a:pt x="1883906" y="286879"/>
                  <a:pt x="1881620" y="288689"/>
                  <a:pt x="1879430" y="288689"/>
                </a:cubicBezTo>
                <a:cubicBezTo>
                  <a:pt x="1877239" y="288689"/>
                  <a:pt x="1874953" y="286784"/>
                  <a:pt x="1872762" y="286879"/>
                </a:cubicBezTo>
                <a:lnTo>
                  <a:pt x="1868762" y="286974"/>
                </a:lnTo>
                <a:cubicBezTo>
                  <a:pt x="1864285" y="287831"/>
                  <a:pt x="1857903" y="288975"/>
                  <a:pt x="1854569" y="289546"/>
                </a:cubicBezTo>
                <a:lnTo>
                  <a:pt x="1851141" y="287641"/>
                </a:lnTo>
                <a:cubicBezTo>
                  <a:pt x="1849331" y="286689"/>
                  <a:pt x="1845521" y="288498"/>
                  <a:pt x="1842568" y="288594"/>
                </a:cubicBezTo>
                <a:cubicBezTo>
                  <a:pt x="1840091" y="288689"/>
                  <a:pt x="1826566" y="289356"/>
                  <a:pt x="1823327" y="290117"/>
                </a:cubicBezTo>
                <a:lnTo>
                  <a:pt x="1822184" y="290403"/>
                </a:lnTo>
                <a:cubicBezTo>
                  <a:pt x="1821041" y="290689"/>
                  <a:pt x="1817136" y="290975"/>
                  <a:pt x="1813517" y="290975"/>
                </a:cubicBezTo>
                <a:lnTo>
                  <a:pt x="1810469" y="290784"/>
                </a:lnTo>
                <a:lnTo>
                  <a:pt x="1805992" y="290498"/>
                </a:lnTo>
                <a:cubicBezTo>
                  <a:pt x="1801134" y="290784"/>
                  <a:pt x="1795990" y="290975"/>
                  <a:pt x="1794562" y="290784"/>
                </a:cubicBezTo>
                <a:lnTo>
                  <a:pt x="1793324" y="290975"/>
                </a:lnTo>
                <a:cubicBezTo>
                  <a:pt x="1789800" y="291546"/>
                  <a:pt x="1786180" y="292023"/>
                  <a:pt x="1782846" y="293070"/>
                </a:cubicBezTo>
                <a:cubicBezTo>
                  <a:pt x="1779608" y="294118"/>
                  <a:pt x="1777322" y="290022"/>
                  <a:pt x="1774274" y="292308"/>
                </a:cubicBezTo>
                <a:cubicBezTo>
                  <a:pt x="1772369" y="293642"/>
                  <a:pt x="1770940" y="289546"/>
                  <a:pt x="1768558" y="292404"/>
                </a:cubicBezTo>
                <a:cubicBezTo>
                  <a:pt x="1767701" y="293451"/>
                  <a:pt x="1763796" y="292975"/>
                  <a:pt x="1761319" y="292975"/>
                </a:cubicBezTo>
                <a:cubicBezTo>
                  <a:pt x="1758272" y="293070"/>
                  <a:pt x="1755319" y="292975"/>
                  <a:pt x="1752271" y="292975"/>
                </a:cubicBezTo>
                <a:lnTo>
                  <a:pt x="1744556" y="292975"/>
                </a:lnTo>
                <a:cubicBezTo>
                  <a:pt x="1741984" y="292975"/>
                  <a:pt x="1738936" y="292213"/>
                  <a:pt x="1736935" y="293166"/>
                </a:cubicBezTo>
                <a:lnTo>
                  <a:pt x="1733316" y="294785"/>
                </a:lnTo>
                <a:cubicBezTo>
                  <a:pt x="1729887" y="293546"/>
                  <a:pt x="1723601" y="292404"/>
                  <a:pt x="1719505" y="292404"/>
                </a:cubicBezTo>
                <a:lnTo>
                  <a:pt x="1715885" y="293070"/>
                </a:lnTo>
                <a:cubicBezTo>
                  <a:pt x="1710456" y="294118"/>
                  <a:pt x="1705408" y="294023"/>
                  <a:pt x="1699884" y="293166"/>
                </a:cubicBezTo>
                <a:lnTo>
                  <a:pt x="1695787" y="292594"/>
                </a:lnTo>
                <a:cubicBezTo>
                  <a:pt x="1690930" y="294023"/>
                  <a:pt x="1683500" y="293927"/>
                  <a:pt x="1679405" y="292499"/>
                </a:cubicBezTo>
                <a:lnTo>
                  <a:pt x="1674642" y="294785"/>
                </a:lnTo>
                <a:cubicBezTo>
                  <a:pt x="1671403" y="296309"/>
                  <a:pt x="1666260" y="294785"/>
                  <a:pt x="1661974" y="295166"/>
                </a:cubicBezTo>
                <a:lnTo>
                  <a:pt x="1653687" y="295833"/>
                </a:lnTo>
                <a:cubicBezTo>
                  <a:pt x="1644543" y="296499"/>
                  <a:pt x="1635780" y="296309"/>
                  <a:pt x="1634065" y="295452"/>
                </a:cubicBezTo>
                <a:cubicBezTo>
                  <a:pt x="1632351" y="294594"/>
                  <a:pt x="1626731" y="294499"/>
                  <a:pt x="1623302" y="293546"/>
                </a:cubicBezTo>
                <a:lnTo>
                  <a:pt x="1621302" y="295356"/>
                </a:lnTo>
                <a:cubicBezTo>
                  <a:pt x="1618826" y="297642"/>
                  <a:pt x="1615968" y="297071"/>
                  <a:pt x="1613110" y="297166"/>
                </a:cubicBezTo>
                <a:cubicBezTo>
                  <a:pt x="1609681" y="297261"/>
                  <a:pt x="1606253" y="297166"/>
                  <a:pt x="1602824" y="297166"/>
                </a:cubicBezTo>
                <a:cubicBezTo>
                  <a:pt x="1599776" y="297166"/>
                  <a:pt x="1596823" y="297071"/>
                  <a:pt x="1593775" y="297166"/>
                </a:cubicBezTo>
                <a:lnTo>
                  <a:pt x="1590918" y="297261"/>
                </a:lnTo>
                <a:cubicBezTo>
                  <a:pt x="1587965" y="298119"/>
                  <a:pt x="1584345" y="298023"/>
                  <a:pt x="1582821" y="296975"/>
                </a:cubicBezTo>
                <a:cubicBezTo>
                  <a:pt x="1581297" y="295928"/>
                  <a:pt x="1576439" y="298595"/>
                  <a:pt x="1574916" y="297928"/>
                </a:cubicBezTo>
                <a:cubicBezTo>
                  <a:pt x="1573487" y="297261"/>
                  <a:pt x="1568248" y="298976"/>
                  <a:pt x="1566819" y="298881"/>
                </a:cubicBezTo>
                <a:cubicBezTo>
                  <a:pt x="1565295" y="298785"/>
                  <a:pt x="1555199" y="299642"/>
                  <a:pt x="1547864" y="300404"/>
                </a:cubicBezTo>
                <a:lnTo>
                  <a:pt x="1542150" y="298690"/>
                </a:lnTo>
                <a:lnTo>
                  <a:pt x="1538053" y="297452"/>
                </a:lnTo>
                <a:cubicBezTo>
                  <a:pt x="1535006" y="298404"/>
                  <a:pt x="1531767" y="300214"/>
                  <a:pt x="1530910" y="301452"/>
                </a:cubicBezTo>
                <a:cubicBezTo>
                  <a:pt x="1530053" y="302691"/>
                  <a:pt x="1521956" y="302024"/>
                  <a:pt x="1518337" y="301548"/>
                </a:cubicBezTo>
                <a:lnTo>
                  <a:pt x="1515098" y="301262"/>
                </a:lnTo>
                <a:lnTo>
                  <a:pt x="1513479" y="301071"/>
                </a:lnTo>
                <a:cubicBezTo>
                  <a:pt x="1511479" y="301833"/>
                  <a:pt x="1512050" y="302881"/>
                  <a:pt x="1514908" y="303548"/>
                </a:cubicBezTo>
                <a:lnTo>
                  <a:pt x="1517194" y="304596"/>
                </a:lnTo>
                <a:lnTo>
                  <a:pt x="1519670" y="305643"/>
                </a:lnTo>
                <a:cubicBezTo>
                  <a:pt x="1522147" y="307358"/>
                  <a:pt x="1522528" y="308120"/>
                  <a:pt x="1520528" y="307453"/>
                </a:cubicBezTo>
                <a:cubicBezTo>
                  <a:pt x="1518527" y="306786"/>
                  <a:pt x="1511955" y="309739"/>
                  <a:pt x="1512050" y="311644"/>
                </a:cubicBezTo>
                <a:lnTo>
                  <a:pt x="1512812" y="313358"/>
                </a:lnTo>
                <a:cubicBezTo>
                  <a:pt x="1513193" y="314216"/>
                  <a:pt x="1515860" y="315454"/>
                  <a:pt x="1516241" y="315264"/>
                </a:cubicBezTo>
                <a:lnTo>
                  <a:pt x="1522051" y="311263"/>
                </a:lnTo>
                <a:cubicBezTo>
                  <a:pt x="1525957" y="314692"/>
                  <a:pt x="1534053" y="317169"/>
                  <a:pt x="1540054" y="316787"/>
                </a:cubicBezTo>
                <a:lnTo>
                  <a:pt x="1545674" y="317169"/>
                </a:lnTo>
                <a:lnTo>
                  <a:pt x="1546817" y="317264"/>
                </a:lnTo>
                <a:cubicBezTo>
                  <a:pt x="1548245" y="317835"/>
                  <a:pt x="1549579" y="317740"/>
                  <a:pt x="1549960" y="316978"/>
                </a:cubicBezTo>
                <a:cubicBezTo>
                  <a:pt x="1550246" y="316216"/>
                  <a:pt x="1551389" y="314311"/>
                  <a:pt x="1551769" y="314311"/>
                </a:cubicBezTo>
                <a:cubicBezTo>
                  <a:pt x="1552151" y="314311"/>
                  <a:pt x="1553960" y="314978"/>
                  <a:pt x="1555389" y="315549"/>
                </a:cubicBezTo>
                <a:cubicBezTo>
                  <a:pt x="1556818" y="316025"/>
                  <a:pt x="1561009" y="313263"/>
                  <a:pt x="1561390" y="311263"/>
                </a:cubicBezTo>
                <a:lnTo>
                  <a:pt x="1560818" y="309453"/>
                </a:lnTo>
                <a:cubicBezTo>
                  <a:pt x="1559580" y="305453"/>
                  <a:pt x="1557770" y="309834"/>
                  <a:pt x="1557199" y="309453"/>
                </a:cubicBezTo>
                <a:cubicBezTo>
                  <a:pt x="1553389" y="306500"/>
                  <a:pt x="1551484" y="306691"/>
                  <a:pt x="1549769" y="311073"/>
                </a:cubicBezTo>
                <a:lnTo>
                  <a:pt x="1548722" y="313644"/>
                </a:lnTo>
                <a:cubicBezTo>
                  <a:pt x="1544054" y="313168"/>
                  <a:pt x="1541864" y="312120"/>
                  <a:pt x="1543864" y="311358"/>
                </a:cubicBezTo>
                <a:lnTo>
                  <a:pt x="1545388" y="310310"/>
                </a:lnTo>
                <a:cubicBezTo>
                  <a:pt x="1545769" y="310120"/>
                  <a:pt x="1545102" y="308215"/>
                  <a:pt x="1544340" y="307739"/>
                </a:cubicBezTo>
                <a:lnTo>
                  <a:pt x="1543197" y="306977"/>
                </a:lnTo>
                <a:cubicBezTo>
                  <a:pt x="1541673" y="307453"/>
                  <a:pt x="1541101" y="307453"/>
                  <a:pt x="1542054" y="306881"/>
                </a:cubicBezTo>
                <a:cubicBezTo>
                  <a:pt x="1542911" y="306310"/>
                  <a:pt x="1545197" y="305453"/>
                  <a:pt x="1546626" y="305739"/>
                </a:cubicBezTo>
                <a:cubicBezTo>
                  <a:pt x="1548055" y="306024"/>
                  <a:pt x="1551675" y="304786"/>
                  <a:pt x="1553103" y="305358"/>
                </a:cubicBezTo>
                <a:cubicBezTo>
                  <a:pt x="1554532" y="305929"/>
                  <a:pt x="1560342" y="304024"/>
                  <a:pt x="1561961" y="303833"/>
                </a:cubicBezTo>
                <a:cubicBezTo>
                  <a:pt x="1563581" y="303643"/>
                  <a:pt x="1568438" y="303452"/>
                  <a:pt x="1568724" y="303833"/>
                </a:cubicBezTo>
                <a:cubicBezTo>
                  <a:pt x="1569010" y="304215"/>
                  <a:pt x="1567962" y="305739"/>
                  <a:pt x="1565676" y="306500"/>
                </a:cubicBezTo>
                <a:lnTo>
                  <a:pt x="1564628" y="307739"/>
                </a:lnTo>
                <a:cubicBezTo>
                  <a:pt x="1563581" y="308977"/>
                  <a:pt x="1562819" y="311644"/>
                  <a:pt x="1563676" y="312406"/>
                </a:cubicBezTo>
                <a:cubicBezTo>
                  <a:pt x="1565295" y="313835"/>
                  <a:pt x="1568915" y="315740"/>
                  <a:pt x="1570343" y="315168"/>
                </a:cubicBezTo>
                <a:lnTo>
                  <a:pt x="1574630" y="313454"/>
                </a:lnTo>
                <a:cubicBezTo>
                  <a:pt x="1577297" y="315549"/>
                  <a:pt x="1579868" y="317359"/>
                  <a:pt x="1580535" y="317550"/>
                </a:cubicBezTo>
                <a:cubicBezTo>
                  <a:pt x="1581106" y="317740"/>
                  <a:pt x="1586250" y="317550"/>
                  <a:pt x="1590346" y="316978"/>
                </a:cubicBezTo>
                <a:lnTo>
                  <a:pt x="1593394" y="319931"/>
                </a:lnTo>
                <a:cubicBezTo>
                  <a:pt x="1594060" y="320598"/>
                  <a:pt x="1597013" y="320407"/>
                  <a:pt x="1598251" y="319835"/>
                </a:cubicBezTo>
                <a:cubicBezTo>
                  <a:pt x="1600443" y="318883"/>
                  <a:pt x="1601871" y="316502"/>
                  <a:pt x="1604062" y="316121"/>
                </a:cubicBezTo>
                <a:lnTo>
                  <a:pt x="1605967" y="315740"/>
                </a:lnTo>
                <a:cubicBezTo>
                  <a:pt x="1608443" y="316883"/>
                  <a:pt x="1612253" y="318502"/>
                  <a:pt x="1614539" y="319359"/>
                </a:cubicBezTo>
                <a:cubicBezTo>
                  <a:pt x="1616825" y="320217"/>
                  <a:pt x="1625493" y="318407"/>
                  <a:pt x="1629398" y="319931"/>
                </a:cubicBezTo>
                <a:lnTo>
                  <a:pt x="1633399" y="318026"/>
                </a:lnTo>
                <a:lnTo>
                  <a:pt x="1634351" y="317550"/>
                </a:lnTo>
                <a:cubicBezTo>
                  <a:pt x="1636066" y="317645"/>
                  <a:pt x="1637685" y="316883"/>
                  <a:pt x="1637876" y="315835"/>
                </a:cubicBezTo>
                <a:cubicBezTo>
                  <a:pt x="1638066" y="314787"/>
                  <a:pt x="1640352" y="313549"/>
                  <a:pt x="1642448" y="315740"/>
                </a:cubicBezTo>
                <a:lnTo>
                  <a:pt x="1642734" y="315644"/>
                </a:lnTo>
                <a:cubicBezTo>
                  <a:pt x="1646925" y="313644"/>
                  <a:pt x="1649401" y="320502"/>
                  <a:pt x="1654258" y="316692"/>
                </a:cubicBezTo>
                <a:lnTo>
                  <a:pt x="1656164" y="315264"/>
                </a:lnTo>
                <a:cubicBezTo>
                  <a:pt x="1660450" y="315549"/>
                  <a:pt x="1665308" y="316692"/>
                  <a:pt x="1667022" y="317835"/>
                </a:cubicBezTo>
                <a:lnTo>
                  <a:pt x="1667118" y="317740"/>
                </a:lnTo>
                <a:lnTo>
                  <a:pt x="1669308" y="315930"/>
                </a:lnTo>
                <a:cubicBezTo>
                  <a:pt x="1671403" y="313835"/>
                  <a:pt x="1675594" y="313549"/>
                  <a:pt x="1678642" y="315264"/>
                </a:cubicBezTo>
                <a:cubicBezTo>
                  <a:pt x="1681690" y="317073"/>
                  <a:pt x="1692073" y="316597"/>
                  <a:pt x="1692263" y="315644"/>
                </a:cubicBezTo>
                <a:cubicBezTo>
                  <a:pt x="1692358" y="314692"/>
                  <a:pt x="1693501" y="312120"/>
                  <a:pt x="1694550" y="312216"/>
                </a:cubicBezTo>
                <a:lnTo>
                  <a:pt x="1694644" y="312406"/>
                </a:lnTo>
                <a:lnTo>
                  <a:pt x="1695502" y="314883"/>
                </a:lnTo>
                <a:cubicBezTo>
                  <a:pt x="1696835" y="318978"/>
                  <a:pt x="1698645" y="321169"/>
                  <a:pt x="1699598" y="319645"/>
                </a:cubicBezTo>
                <a:cubicBezTo>
                  <a:pt x="1700550" y="318121"/>
                  <a:pt x="1703598" y="315264"/>
                  <a:pt x="1704265" y="316502"/>
                </a:cubicBezTo>
                <a:cubicBezTo>
                  <a:pt x="1704931" y="317645"/>
                  <a:pt x="1708170" y="319073"/>
                  <a:pt x="1710361" y="318026"/>
                </a:cubicBezTo>
                <a:cubicBezTo>
                  <a:pt x="1712647" y="316978"/>
                  <a:pt x="1718171" y="314216"/>
                  <a:pt x="1718171" y="314787"/>
                </a:cubicBezTo>
                <a:cubicBezTo>
                  <a:pt x="1718171" y="315359"/>
                  <a:pt x="1719028" y="316883"/>
                  <a:pt x="1719981" y="316883"/>
                </a:cubicBezTo>
                <a:lnTo>
                  <a:pt x="1720838" y="316787"/>
                </a:lnTo>
                <a:lnTo>
                  <a:pt x="1721505" y="316692"/>
                </a:lnTo>
                <a:cubicBezTo>
                  <a:pt x="1722172" y="316502"/>
                  <a:pt x="1725220" y="316787"/>
                  <a:pt x="1728268" y="317169"/>
                </a:cubicBezTo>
                <a:cubicBezTo>
                  <a:pt x="1731316" y="317550"/>
                  <a:pt x="1741031" y="316502"/>
                  <a:pt x="1742651" y="318121"/>
                </a:cubicBezTo>
                <a:cubicBezTo>
                  <a:pt x="1744174" y="319740"/>
                  <a:pt x="1748747" y="322312"/>
                  <a:pt x="1749413" y="320598"/>
                </a:cubicBezTo>
                <a:cubicBezTo>
                  <a:pt x="1750175" y="318883"/>
                  <a:pt x="1754842" y="316216"/>
                  <a:pt x="1757890" y="319359"/>
                </a:cubicBezTo>
                <a:lnTo>
                  <a:pt x="1762748" y="317931"/>
                </a:lnTo>
                <a:lnTo>
                  <a:pt x="1764177" y="317550"/>
                </a:lnTo>
                <a:cubicBezTo>
                  <a:pt x="1765701" y="317073"/>
                  <a:pt x="1768654" y="315359"/>
                  <a:pt x="1770844" y="313644"/>
                </a:cubicBezTo>
                <a:lnTo>
                  <a:pt x="1773512" y="315835"/>
                </a:lnTo>
                <a:lnTo>
                  <a:pt x="1774369" y="316597"/>
                </a:lnTo>
                <a:cubicBezTo>
                  <a:pt x="1774655" y="316883"/>
                  <a:pt x="1775798" y="316787"/>
                  <a:pt x="1776845" y="316311"/>
                </a:cubicBezTo>
                <a:cubicBezTo>
                  <a:pt x="1777893" y="315835"/>
                  <a:pt x="1775893" y="311739"/>
                  <a:pt x="1768749" y="308882"/>
                </a:cubicBezTo>
                <a:lnTo>
                  <a:pt x="1762368" y="307548"/>
                </a:lnTo>
                <a:lnTo>
                  <a:pt x="1761225" y="307262"/>
                </a:lnTo>
                <a:cubicBezTo>
                  <a:pt x="1760272" y="306119"/>
                  <a:pt x="1760462" y="304596"/>
                  <a:pt x="1761796" y="303833"/>
                </a:cubicBezTo>
                <a:lnTo>
                  <a:pt x="1763129" y="303548"/>
                </a:lnTo>
                <a:cubicBezTo>
                  <a:pt x="1764272" y="303262"/>
                  <a:pt x="1765701" y="303452"/>
                  <a:pt x="1766939" y="303452"/>
                </a:cubicBezTo>
                <a:lnTo>
                  <a:pt x="1770940" y="303452"/>
                </a:lnTo>
                <a:cubicBezTo>
                  <a:pt x="1773607" y="305548"/>
                  <a:pt x="1778179" y="305643"/>
                  <a:pt x="1781131" y="303643"/>
                </a:cubicBezTo>
                <a:lnTo>
                  <a:pt x="1783608" y="301833"/>
                </a:lnTo>
                <a:lnTo>
                  <a:pt x="1784846" y="300976"/>
                </a:lnTo>
                <a:cubicBezTo>
                  <a:pt x="1787990" y="301071"/>
                  <a:pt x="1789894" y="302214"/>
                  <a:pt x="1789133" y="303452"/>
                </a:cubicBezTo>
                <a:cubicBezTo>
                  <a:pt x="1788371" y="304691"/>
                  <a:pt x="1786180" y="307167"/>
                  <a:pt x="1785513" y="306596"/>
                </a:cubicBezTo>
                <a:lnTo>
                  <a:pt x="1784846" y="306405"/>
                </a:lnTo>
                <a:cubicBezTo>
                  <a:pt x="1783703" y="306024"/>
                  <a:pt x="1782274" y="305453"/>
                  <a:pt x="1781418" y="305834"/>
                </a:cubicBezTo>
                <a:cubicBezTo>
                  <a:pt x="1780655" y="306119"/>
                  <a:pt x="1779798" y="307739"/>
                  <a:pt x="1780179" y="308406"/>
                </a:cubicBezTo>
                <a:cubicBezTo>
                  <a:pt x="1781227" y="310501"/>
                  <a:pt x="1782656" y="312501"/>
                  <a:pt x="1784275" y="314311"/>
                </a:cubicBezTo>
                <a:cubicBezTo>
                  <a:pt x="1785894" y="316121"/>
                  <a:pt x="1787608" y="316978"/>
                  <a:pt x="1790561" y="315168"/>
                </a:cubicBezTo>
                <a:lnTo>
                  <a:pt x="1791895" y="314311"/>
                </a:lnTo>
                <a:cubicBezTo>
                  <a:pt x="1794943" y="314692"/>
                  <a:pt x="1798658" y="313549"/>
                  <a:pt x="1800277" y="311835"/>
                </a:cubicBezTo>
                <a:lnTo>
                  <a:pt x="1802277" y="309929"/>
                </a:lnTo>
                <a:lnTo>
                  <a:pt x="1802658" y="309644"/>
                </a:lnTo>
                <a:cubicBezTo>
                  <a:pt x="1803801" y="309834"/>
                  <a:pt x="1804753" y="310406"/>
                  <a:pt x="1804753" y="310882"/>
                </a:cubicBezTo>
                <a:cubicBezTo>
                  <a:pt x="1804753" y="311358"/>
                  <a:pt x="1804563" y="313168"/>
                  <a:pt x="1804849" y="314216"/>
                </a:cubicBezTo>
                <a:cubicBezTo>
                  <a:pt x="1805230" y="315359"/>
                  <a:pt x="1807706" y="317264"/>
                  <a:pt x="1807992" y="315168"/>
                </a:cubicBezTo>
                <a:lnTo>
                  <a:pt x="1808564" y="313835"/>
                </a:lnTo>
                <a:cubicBezTo>
                  <a:pt x="1808850" y="313073"/>
                  <a:pt x="1809993" y="312120"/>
                  <a:pt x="1810849" y="312120"/>
                </a:cubicBezTo>
                <a:cubicBezTo>
                  <a:pt x="1811707" y="312025"/>
                  <a:pt x="1813135" y="312787"/>
                  <a:pt x="1813517" y="313549"/>
                </a:cubicBezTo>
                <a:lnTo>
                  <a:pt x="1814660" y="315835"/>
                </a:lnTo>
                <a:cubicBezTo>
                  <a:pt x="1815707" y="318692"/>
                  <a:pt x="1817326" y="318597"/>
                  <a:pt x="1818375" y="315549"/>
                </a:cubicBezTo>
                <a:lnTo>
                  <a:pt x="1823042" y="316025"/>
                </a:lnTo>
                <a:cubicBezTo>
                  <a:pt x="1828090" y="316597"/>
                  <a:pt x="1833328" y="316216"/>
                  <a:pt x="1838472" y="316121"/>
                </a:cubicBezTo>
                <a:lnTo>
                  <a:pt x="1843425" y="316025"/>
                </a:lnTo>
                <a:cubicBezTo>
                  <a:pt x="1848378" y="314406"/>
                  <a:pt x="1853236" y="313073"/>
                  <a:pt x="1854188" y="313073"/>
                </a:cubicBezTo>
                <a:lnTo>
                  <a:pt x="1855046" y="313168"/>
                </a:lnTo>
                <a:cubicBezTo>
                  <a:pt x="1856569" y="313454"/>
                  <a:pt x="1858951" y="314406"/>
                  <a:pt x="1859617" y="313930"/>
                </a:cubicBezTo>
                <a:cubicBezTo>
                  <a:pt x="1864761" y="310215"/>
                  <a:pt x="1869524" y="313930"/>
                  <a:pt x="1874191" y="314406"/>
                </a:cubicBezTo>
                <a:lnTo>
                  <a:pt x="1876668" y="314692"/>
                </a:lnTo>
                <a:cubicBezTo>
                  <a:pt x="1877524" y="313835"/>
                  <a:pt x="1878953" y="312501"/>
                  <a:pt x="1879810" y="311644"/>
                </a:cubicBezTo>
                <a:cubicBezTo>
                  <a:pt x="1880668" y="310882"/>
                  <a:pt x="1878096" y="308120"/>
                  <a:pt x="1872286" y="307358"/>
                </a:cubicBezTo>
                <a:lnTo>
                  <a:pt x="1876286" y="302310"/>
                </a:lnTo>
                <a:cubicBezTo>
                  <a:pt x="1878953" y="298881"/>
                  <a:pt x="1881906" y="304500"/>
                  <a:pt x="1885621" y="304786"/>
                </a:cubicBezTo>
                <a:cubicBezTo>
                  <a:pt x="1887621" y="304977"/>
                  <a:pt x="1888192" y="303929"/>
                  <a:pt x="1889335" y="303929"/>
                </a:cubicBezTo>
                <a:cubicBezTo>
                  <a:pt x="1893050" y="303738"/>
                  <a:pt x="1896765" y="303929"/>
                  <a:pt x="1900575" y="304119"/>
                </a:cubicBezTo>
                <a:cubicBezTo>
                  <a:pt x="1900861" y="304119"/>
                  <a:pt x="1901337" y="305262"/>
                  <a:pt x="1901242" y="305834"/>
                </a:cubicBezTo>
                <a:lnTo>
                  <a:pt x="1901147" y="306405"/>
                </a:lnTo>
                <a:cubicBezTo>
                  <a:pt x="1900670" y="307072"/>
                  <a:pt x="1898384" y="308501"/>
                  <a:pt x="1896098" y="309644"/>
                </a:cubicBezTo>
                <a:cubicBezTo>
                  <a:pt x="1893908" y="310787"/>
                  <a:pt x="1886859" y="309167"/>
                  <a:pt x="1885906" y="310406"/>
                </a:cubicBezTo>
                <a:cubicBezTo>
                  <a:pt x="1884954" y="311644"/>
                  <a:pt x="1885906" y="314978"/>
                  <a:pt x="1889907" y="315073"/>
                </a:cubicBezTo>
                <a:lnTo>
                  <a:pt x="1893241" y="315168"/>
                </a:lnTo>
                <a:cubicBezTo>
                  <a:pt x="1895908" y="315264"/>
                  <a:pt x="1898956" y="314597"/>
                  <a:pt x="1901337" y="315359"/>
                </a:cubicBezTo>
                <a:cubicBezTo>
                  <a:pt x="1910481" y="318026"/>
                  <a:pt x="1910386" y="318121"/>
                  <a:pt x="1919339" y="316216"/>
                </a:cubicBezTo>
                <a:cubicBezTo>
                  <a:pt x="1920958" y="315835"/>
                  <a:pt x="1924197" y="316883"/>
                  <a:pt x="1925149" y="317835"/>
                </a:cubicBezTo>
                <a:lnTo>
                  <a:pt x="1925912" y="318692"/>
                </a:lnTo>
                <a:cubicBezTo>
                  <a:pt x="1927245" y="319740"/>
                  <a:pt x="1929150" y="319645"/>
                  <a:pt x="1930103" y="318407"/>
                </a:cubicBezTo>
                <a:cubicBezTo>
                  <a:pt x="1931055" y="317264"/>
                  <a:pt x="1934389" y="314787"/>
                  <a:pt x="1935246" y="315835"/>
                </a:cubicBezTo>
                <a:cubicBezTo>
                  <a:pt x="1936103" y="316883"/>
                  <a:pt x="1939532" y="319645"/>
                  <a:pt x="1940294" y="318978"/>
                </a:cubicBezTo>
                <a:cubicBezTo>
                  <a:pt x="1941056" y="318312"/>
                  <a:pt x="1942676" y="315644"/>
                  <a:pt x="1943056" y="314883"/>
                </a:cubicBezTo>
                <a:cubicBezTo>
                  <a:pt x="1943437" y="314121"/>
                  <a:pt x="1945819" y="314597"/>
                  <a:pt x="1946771" y="313644"/>
                </a:cubicBezTo>
                <a:cubicBezTo>
                  <a:pt x="1947724" y="312692"/>
                  <a:pt x="1953344" y="317645"/>
                  <a:pt x="1957153" y="320121"/>
                </a:cubicBezTo>
                <a:lnTo>
                  <a:pt x="1962106" y="320598"/>
                </a:lnTo>
                <a:lnTo>
                  <a:pt x="1967060" y="321074"/>
                </a:lnTo>
                <a:cubicBezTo>
                  <a:pt x="1972394" y="320693"/>
                  <a:pt x="1977918" y="320502"/>
                  <a:pt x="1979251" y="320598"/>
                </a:cubicBezTo>
                <a:lnTo>
                  <a:pt x="1980394" y="320883"/>
                </a:lnTo>
                <a:lnTo>
                  <a:pt x="1982776" y="321550"/>
                </a:lnTo>
                <a:cubicBezTo>
                  <a:pt x="1985443" y="322121"/>
                  <a:pt x="1988300" y="321741"/>
                  <a:pt x="1988967" y="320788"/>
                </a:cubicBezTo>
                <a:cubicBezTo>
                  <a:pt x="1989634" y="319835"/>
                  <a:pt x="1994968" y="321360"/>
                  <a:pt x="1997540" y="324884"/>
                </a:cubicBezTo>
                <a:lnTo>
                  <a:pt x="1996682" y="328789"/>
                </a:lnTo>
                <a:lnTo>
                  <a:pt x="1996015" y="332027"/>
                </a:lnTo>
                <a:cubicBezTo>
                  <a:pt x="1998968" y="333742"/>
                  <a:pt x="2003255" y="334409"/>
                  <a:pt x="2005540" y="333456"/>
                </a:cubicBezTo>
                <a:lnTo>
                  <a:pt x="2008208" y="331075"/>
                </a:lnTo>
                <a:lnTo>
                  <a:pt x="2008589" y="330694"/>
                </a:lnTo>
                <a:cubicBezTo>
                  <a:pt x="2010018" y="330789"/>
                  <a:pt x="2011541" y="332408"/>
                  <a:pt x="2012017" y="334218"/>
                </a:cubicBezTo>
                <a:cubicBezTo>
                  <a:pt x="2012494" y="336028"/>
                  <a:pt x="2006683" y="341838"/>
                  <a:pt x="1998016" y="343362"/>
                </a:cubicBezTo>
                <a:lnTo>
                  <a:pt x="1989729" y="343458"/>
                </a:lnTo>
                <a:cubicBezTo>
                  <a:pt x="1983919" y="343553"/>
                  <a:pt x="1984109" y="343553"/>
                  <a:pt x="1980776" y="350887"/>
                </a:cubicBezTo>
                <a:lnTo>
                  <a:pt x="1980204" y="352221"/>
                </a:lnTo>
                <a:cubicBezTo>
                  <a:pt x="1977918" y="353268"/>
                  <a:pt x="1976109" y="352697"/>
                  <a:pt x="1976203" y="350982"/>
                </a:cubicBezTo>
                <a:lnTo>
                  <a:pt x="1975918" y="350887"/>
                </a:lnTo>
                <a:lnTo>
                  <a:pt x="1971155" y="350030"/>
                </a:lnTo>
                <a:cubicBezTo>
                  <a:pt x="1972203" y="347267"/>
                  <a:pt x="1972489" y="344600"/>
                  <a:pt x="1971822" y="344029"/>
                </a:cubicBezTo>
                <a:lnTo>
                  <a:pt x="1970298" y="344600"/>
                </a:lnTo>
                <a:lnTo>
                  <a:pt x="1969250" y="344981"/>
                </a:lnTo>
                <a:cubicBezTo>
                  <a:pt x="1967536" y="344410"/>
                  <a:pt x="1965917" y="344791"/>
                  <a:pt x="1965726" y="345934"/>
                </a:cubicBezTo>
                <a:cubicBezTo>
                  <a:pt x="1965535" y="347077"/>
                  <a:pt x="1963345" y="349744"/>
                  <a:pt x="1961440" y="349173"/>
                </a:cubicBezTo>
                <a:lnTo>
                  <a:pt x="1960583" y="348506"/>
                </a:lnTo>
                <a:lnTo>
                  <a:pt x="1958678" y="347077"/>
                </a:lnTo>
                <a:cubicBezTo>
                  <a:pt x="1956963" y="347934"/>
                  <a:pt x="1955820" y="349839"/>
                  <a:pt x="1956106" y="351363"/>
                </a:cubicBezTo>
                <a:lnTo>
                  <a:pt x="1958773" y="351744"/>
                </a:lnTo>
                <a:lnTo>
                  <a:pt x="1963916" y="352411"/>
                </a:lnTo>
                <a:cubicBezTo>
                  <a:pt x="1962773" y="355364"/>
                  <a:pt x="1960868" y="359174"/>
                  <a:pt x="1959630" y="360888"/>
                </a:cubicBezTo>
                <a:lnTo>
                  <a:pt x="1961916" y="361936"/>
                </a:lnTo>
                <a:cubicBezTo>
                  <a:pt x="1962773" y="362317"/>
                  <a:pt x="1964869" y="361269"/>
                  <a:pt x="1966202" y="360507"/>
                </a:cubicBezTo>
                <a:cubicBezTo>
                  <a:pt x="1967631" y="359745"/>
                  <a:pt x="1968679" y="358602"/>
                  <a:pt x="1969822" y="357554"/>
                </a:cubicBezTo>
                <a:lnTo>
                  <a:pt x="1970203" y="357269"/>
                </a:lnTo>
                <a:cubicBezTo>
                  <a:pt x="1970298" y="356316"/>
                  <a:pt x="1969631" y="355173"/>
                  <a:pt x="1968774" y="354697"/>
                </a:cubicBezTo>
                <a:cubicBezTo>
                  <a:pt x="1967917" y="354221"/>
                  <a:pt x="1965631" y="352602"/>
                  <a:pt x="1965821" y="352411"/>
                </a:cubicBezTo>
                <a:cubicBezTo>
                  <a:pt x="1965917" y="352221"/>
                  <a:pt x="1967726" y="351935"/>
                  <a:pt x="1969536" y="352411"/>
                </a:cubicBezTo>
                <a:cubicBezTo>
                  <a:pt x="1971346" y="352887"/>
                  <a:pt x="1976109" y="354602"/>
                  <a:pt x="1976109" y="355554"/>
                </a:cubicBezTo>
                <a:cubicBezTo>
                  <a:pt x="1976109" y="356507"/>
                  <a:pt x="1977823" y="358793"/>
                  <a:pt x="1979823" y="358602"/>
                </a:cubicBezTo>
                <a:cubicBezTo>
                  <a:pt x="1981823" y="358412"/>
                  <a:pt x="1987062" y="359460"/>
                  <a:pt x="1986586" y="361460"/>
                </a:cubicBezTo>
                <a:cubicBezTo>
                  <a:pt x="1986110" y="363365"/>
                  <a:pt x="1984014" y="367365"/>
                  <a:pt x="1982490" y="367079"/>
                </a:cubicBezTo>
                <a:cubicBezTo>
                  <a:pt x="1980871" y="366889"/>
                  <a:pt x="1978680" y="368318"/>
                  <a:pt x="1981156" y="370699"/>
                </a:cubicBezTo>
                <a:lnTo>
                  <a:pt x="1983062" y="372890"/>
                </a:lnTo>
                <a:lnTo>
                  <a:pt x="1985252" y="375366"/>
                </a:lnTo>
                <a:cubicBezTo>
                  <a:pt x="1988776" y="377938"/>
                  <a:pt x="1990491" y="380986"/>
                  <a:pt x="1989062" y="382319"/>
                </a:cubicBezTo>
                <a:lnTo>
                  <a:pt x="1987538" y="383272"/>
                </a:lnTo>
                <a:cubicBezTo>
                  <a:pt x="1986586" y="383844"/>
                  <a:pt x="1985157" y="384320"/>
                  <a:pt x="1983919" y="384225"/>
                </a:cubicBezTo>
                <a:cubicBezTo>
                  <a:pt x="1979823" y="384034"/>
                  <a:pt x="1975727" y="383653"/>
                  <a:pt x="1971727" y="383081"/>
                </a:cubicBezTo>
                <a:lnTo>
                  <a:pt x="1970489" y="382891"/>
                </a:lnTo>
                <a:lnTo>
                  <a:pt x="1969748" y="379813"/>
                </a:lnTo>
                <a:lnTo>
                  <a:pt x="1973251" y="375842"/>
                </a:lnTo>
                <a:lnTo>
                  <a:pt x="1973251" y="374033"/>
                </a:lnTo>
                <a:lnTo>
                  <a:pt x="1973251" y="372318"/>
                </a:lnTo>
                <a:lnTo>
                  <a:pt x="1968773" y="375761"/>
                </a:lnTo>
                <a:lnTo>
                  <a:pt x="1967440" y="370223"/>
                </a:lnTo>
                <a:lnTo>
                  <a:pt x="1966584" y="370985"/>
                </a:lnTo>
                <a:cubicBezTo>
                  <a:pt x="1965155" y="372223"/>
                  <a:pt x="1966488" y="375557"/>
                  <a:pt x="1962297" y="374795"/>
                </a:cubicBezTo>
                <a:cubicBezTo>
                  <a:pt x="1959916" y="374319"/>
                  <a:pt x="1957439" y="374223"/>
                  <a:pt x="1955249" y="373461"/>
                </a:cubicBezTo>
                <a:cubicBezTo>
                  <a:pt x="1953820" y="372985"/>
                  <a:pt x="1952962" y="371366"/>
                  <a:pt x="1951534" y="370699"/>
                </a:cubicBezTo>
                <a:cubicBezTo>
                  <a:pt x="1950772" y="370318"/>
                  <a:pt x="1948867" y="370794"/>
                  <a:pt x="1948295" y="371461"/>
                </a:cubicBezTo>
                <a:cubicBezTo>
                  <a:pt x="1947724" y="372033"/>
                  <a:pt x="1948105" y="374033"/>
                  <a:pt x="1948390" y="374128"/>
                </a:cubicBezTo>
                <a:lnTo>
                  <a:pt x="1953915" y="375081"/>
                </a:lnTo>
                <a:lnTo>
                  <a:pt x="1965301" y="378430"/>
                </a:lnTo>
                <a:lnTo>
                  <a:pt x="1958011" y="384034"/>
                </a:lnTo>
                <a:lnTo>
                  <a:pt x="1952677" y="385272"/>
                </a:lnTo>
                <a:lnTo>
                  <a:pt x="1952201" y="385367"/>
                </a:lnTo>
                <a:cubicBezTo>
                  <a:pt x="1951343" y="384320"/>
                  <a:pt x="1950391" y="380891"/>
                  <a:pt x="1950105" y="377843"/>
                </a:cubicBezTo>
                <a:lnTo>
                  <a:pt x="1944390" y="376890"/>
                </a:lnTo>
                <a:lnTo>
                  <a:pt x="1944009" y="376795"/>
                </a:lnTo>
                <a:cubicBezTo>
                  <a:pt x="1943247" y="376223"/>
                  <a:pt x="1943533" y="374414"/>
                  <a:pt x="1944676" y="372794"/>
                </a:cubicBezTo>
                <a:lnTo>
                  <a:pt x="1945247" y="371080"/>
                </a:lnTo>
                <a:cubicBezTo>
                  <a:pt x="1945533" y="370413"/>
                  <a:pt x="1944676" y="368889"/>
                  <a:pt x="1943914" y="368604"/>
                </a:cubicBezTo>
                <a:cubicBezTo>
                  <a:pt x="1943056" y="368318"/>
                  <a:pt x="1941628" y="368985"/>
                  <a:pt x="1940580" y="369270"/>
                </a:cubicBezTo>
                <a:lnTo>
                  <a:pt x="1940294" y="369366"/>
                </a:lnTo>
                <a:cubicBezTo>
                  <a:pt x="1939818" y="374604"/>
                  <a:pt x="1938865" y="378700"/>
                  <a:pt x="1938294" y="378319"/>
                </a:cubicBezTo>
                <a:cubicBezTo>
                  <a:pt x="1937723" y="377938"/>
                  <a:pt x="1934579" y="374604"/>
                  <a:pt x="1932008" y="371747"/>
                </a:cubicBezTo>
                <a:lnTo>
                  <a:pt x="1925245" y="373461"/>
                </a:lnTo>
                <a:lnTo>
                  <a:pt x="1923530" y="373842"/>
                </a:lnTo>
                <a:cubicBezTo>
                  <a:pt x="1922387" y="373556"/>
                  <a:pt x="1920768" y="373271"/>
                  <a:pt x="1920006" y="373366"/>
                </a:cubicBezTo>
                <a:cubicBezTo>
                  <a:pt x="1919244" y="373366"/>
                  <a:pt x="1917530" y="374509"/>
                  <a:pt x="1918006" y="375842"/>
                </a:cubicBezTo>
                <a:lnTo>
                  <a:pt x="1918768" y="376795"/>
                </a:lnTo>
                <a:lnTo>
                  <a:pt x="1919053" y="377176"/>
                </a:lnTo>
                <a:cubicBezTo>
                  <a:pt x="1920101" y="377176"/>
                  <a:pt x="1922578" y="378700"/>
                  <a:pt x="1924578" y="380605"/>
                </a:cubicBezTo>
                <a:cubicBezTo>
                  <a:pt x="1926483" y="382510"/>
                  <a:pt x="1928007" y="389844"/>
                  <a:pt x="1925912" y="390511"/>
                </a:cubicBezTo>
                <a:cubicBezTo>
                  <a:pt x="1923816" y="391178"/>
                  <a:pt x="1918768" y="383558"/>
                  <a:pt x="1914958" y="380510"/>
                </a:cubicBezTo>
                <a:lnTo>
                  <a:pt x="1911053" y="379748"/>
                </a:lnTo>
                <a:lnTo>
                  <a:pt x="1904004" y="378319"/>
                </a:lnTo>
                <a:cubicBezTo>
                  <a:pt x="1906481" y="375271"/>
                  <a:pt x="1907719" y="373366"/>
                  <a:pt x="1906576" y="374223"/>
                </a:cubicBezTo>
                <a:lnTo>
                  <a:pt x="1905528" y="374509"/>
                </a:lnTo>
                <a:cubicBezTo>
                  <a:pt x="1903623" y="374985"/>
                  <a:pt x="1900003" y="375271"/>
                  <a:pt x="1901718" y="376985"/>
                </a:cubicBezTo>
                <a:cubicBezTo>
                  <a:pt x="1903718" y="378986"/>
                  <a:pt x="1900861" y="381653"/>
                  <a:pt x="1904290" y="383177"/>
                </a:cubicBezTo>
                <a:lnTo>
                  <a:pt x="1908385" y="385082"/>
                </a:lnTo>
                <a:cubicBezTo>
                  <a:pt x="1913053" y="387273"/>
                  <a:pt x="1915339" y="388987"/>
                  <a:pt x="1913434" y="388892"/>
                </a:cubicBezTo>
                <a:lnTo>
                  <a:pt x="1912196" y="389463"/>
                </a:lnTo>
                <a:lnTo>
                  <a:pt x="1908100" y="391464"/>
                </a:lnTo>
                <a:cubicBezTo>
                  <a:pt x="1904100" y="389844"/>
                  <a:pt x="1899146" y="388987"/>
                  <a:pt x="1897146" y="389558"/>
                </a:cubicBezTo>
                <a:cubicBezTo>
                  <a:pt x="1895146" y="390130"/>
                  <a:pt x="1889050" y="390797"/>
                  <a:pt x="1888764" y="389654"/>
                </a:cubicBezTo>
                <a:cubicBezTo>
                  <a:pt x="1888574" y="388511"/>
                  <a:pt x="1887145" y="384510"/>
                  <a:pt x="1886764" y="386034"/>
                </a:cubicBezTo>
                <a:cubicBezTo>
                  <a:pt x="1886383" y="387558"/>
                  <a:pt x="1885144" y="390987"/>
                  <a:pt x="1884668" y="391368"/>
                </a:cubicBezTo>
                <a:lnTo>
                  <a:pt x="1884001" y="391559"/>
                </a:lnTo>
                <a:lnTo>
                  <a:pt x="1879144" y="392511"/>
                </a:lnTo>
                <a:cubicBezTo>
                  <a:pt x="1873715" y="391940"/>
                  <a:pt x="1866856" y="390987"/>
                  <a:pt x="1863808" y="390511"/>
                </a:cubicBezTo>
                <a:cubicBezTo>
                  <a:pt x="1860760" y="390035"/>
                  <a:pt x="1848949" y="393750"/>
                  <a:pt x="1843139" y="393845"/>
                </a:cubicBezTo>
                <a:lnTo>
                  <a:pt x="1838758" y="390321"/>
                </a:lnTo>
                <a:cubicBezTo>
                  <a:pt x="1837615" y="389463"/>
                  <a:pt x="1833710" y="389940"/>
                  <a:pt x="1831805" y="390797"/>
                </a:cubicBezTo>
                <a:lnTo>
                  <a:pt x="1824185" y="394226"/>
                </a:lnTo>
                <a:cubicBezTo>
                  <a:pt x="1820565" y="391749"/>
                  <a:pt x="1817517" y="391083"/>
                  <a:pt x="1817422" y="392797"/>
                </a:cubicBezTo>
                <a:cubicBezTo>
                  <a:pt x="1817422" y="394512"/>
                  <a:pt x="1809897" y="392511"/>
                  <a:pt x="1808278" y="391940"/>
                </a:cubicBezTo>
                <a:cubicBezTo>
                  <a:pt x="1806658" y="391464"/>
                  <a:pt x="1800658" y="395750"/>
                  <a:pt x="1799610" y="394226"/>
                </a:cubicBezTo>
                <a:lnTo>
                  <a:pt x="1798943" y="392987"/>
                </a:lnTo>
                <a:lnTo>
                  <a:pt x="1798276" y="391844"/>
                </a:lnTo>
                <a:cubicBezTo>
                  <a:pt x="1797229" y="389273"/>
                  <a:pt x="1796467" y="389177"/>
                  <a:pt x="1796467" y="391559"/>
                </a:cubicBezTo>
                <a:cubicBezTo>
                  <a:pt x="1796467" y="393940"/>
                  <a:pt x="1798562" y="398702"/>
                  <a:pt x="1801039" y="398226"/>
                </a:cubicBezTo>
                <a:cubicBezTo>
                  <a:pt x="1803610" y="397655"/>
                  <a:pt x="1812183" y="399560"/>
                  <a:pt x="1814755" y="401274"/>
                </a:cubicBezTo>
                <a:lnTo>
                  <a:pt x="1813802" y="404132"/>
                </a:lnTo>
                <a:lnTo>
                  <a:pt x="1802753" y="402417"/>
                </a:lnTo>
                <a:cubicBezTo>
                  <a:pt x="1800372" y="402512"/>
                  <a:pt x="1799039" y="405275"/>
                  <a:pt x="1795419" y="403179"/>
                </a:cubicBezTo>
                <a:lnTo>
                  <a:pt x="1792371" y="401465"/>
                </a:lnTo>
                <a:cubicBezTo>
                  <a:pt x="1790180" y="404513"/>
                  <a:pt x="1788561" y="407561"/>
                  <a:pt x="1788751" y="408132"/>
                </a:cubicBezTo>
                <a:cubicBezTo>
                  <a:pt x="1788942" y="408704"/>
                  <a:pt x="1790847" y="410133"/>
                  <a:pt x="1792657" y="409942"/>
                </a:cubicBezTo>
                <a:lnTo>
                  <a:pt x="1792657" y="409561"/>
                </a:lnTo>
                <a:lnTo>
                  <a:pt x="1793324" y="403370"/>
                </a:lnTo>
                <a:cubicBezTo>
                  <a:pt x="1798276" y="404989"/>
                  <a:pt x="1803992" y="406989"/>
                  <a:pt x="1806087" y="407846"/>
                </a:cubicBezTo>
                <a:cubicBezTo>
                  <a:pt x="1808183" y="408704"/>
                  <a:pt x="1813326" y="410418"/>
                  <a:pt x="1814850" y="409180"/>
                </a:cubicBezTo>
                <a:cubicBezTo>
                  <a:pt x="1816469" y="407942"/>
                  <a:pt x="1820470" y="404417"/>
                  <a:pt x="1820374" y="404227"/>
                </a:cubicBezTo>
                <a:lnTo>
                  <a:pt x="1820089" y="404227"/>
                </a:lnTo>
                <a:lnTo>
                  <a:pt x="1818851" y="404132"/>
                </a:lnTo>
                <a:cubicBezTo>
                  <a:pt x="1817422" y="404132"/>
                  <a:pt x="1819612" y="401655"/>
                  <a:pt x="1823803" y="398607"/>
                </a:cubicBezTo>
                <a:lnTo>
                  <a:pt x="1829043" y="397941"/>
                </a:lnTo>
                <a:cubicBezTo>
                  <a:pt x="1831805" y="397560"/>
                  <a:pt x="1834757" y="398607"/>
                  <a:pt x="1837519" y="396702"/>
                </a:cubicBezTo>
                <a:cubicBezTo>
                  <a:pt x="1838472" y="396035"/>
                  <a:pt x="1841520" y="397750"/>
                  <a:pt x="1843615" y="397845"/>
                </a:cubicBezTo>
                <a:cubicBezTo>
                  <a:pt x="1845616" y="397941"/>
                  <a:pt x="1847616" y="397369"/>
                  <a:pt x="1849616" y="396988"/>
                </a:cubicBezTo>
                <a:cubicBezTo>
                  <a:pt x="1851141" y="396702"/>
                  <a:pt x="1853045" y="395845"/>
                  <a:pt x="1853903" y="396226"/>
                </a:cubicBezTo>
                <a:lnTo>
                  <a:pt x="1857427" y="398036"/>
                </a:lnTo>
                <a:cubicBezTo>
                  <a:pt x="1861713" y="398226"/>
                  <a:pt x="1868476" y="399655"/>
                  <a:pt x="1872476" y="401179"/>
                </a:cubicBezTo>
                <a:lnTo>
                  <a:pt x="1872953" y="405084"/>
                </a:lnTo>
                <a:lnTo>
                  <a:pt x="1872953" y="405370"/>
                </a:lnTo>
                <a:cubicBezTo>
                  <a:pt x="1873333" y="405656"/>
                  <a:pt x="1874762" y="405084"/>
                  <a:pt x="1876096" y="404037"/>
                </a:cubicBezTo>
                <a:cubicBezTo>
                  <a:pt x="1877429" y="402989"/>
                  <a:pt x="1872953" y="398988"/>
                  <a:pt x="1872381" y="398512"/>
                </a:cubicBezTo>
                <a:cubicBezTo>
                  <a:pt x="1871810" y="398036"/>
                  <a:pt x="1873715" y="397369"/>
                  <a:pt x="1879620" y="399465"/>
                </a:cubicBezTo>
                <a:lnTo>
                  <a:pt x="1883906" y="395845"/>
                </a:lnTo>
                <a:lnTo>
                  <a:pt x="1884383" y="395464"/>
                </a:lnTo>
                <a:cubicBezTo>
                  <a:pt x="1886383" y="396226"/>
                  <a:pt x="1888859" y="397655"/>
                  <a:pt x="1889907" y="398512"/>
                </a:cubicBezTo>
                <a:cubicBezTo>
                  <a:pt x="1890860" y="399369"/>
                  <a:pt x="1895431" y="398131"/>
                  <a:pt x="1896289" y="398131"/>
                </a:cubicBezTo>
                <a:cubicBezTo>
                  <a:pt x="1897146" y="398131"/>
                  <a:pt x="1899146" y="399179"/>
                  <a:pt x="1900670" y="400036"/>
                </a:cubicBezTo>
                <a:cubicBezTo>
                  <a:pt x="1902099" y="400893"/>
                  <a:pt x="1907719" y="399941"/>
                  <a:pt x="1909719" y="400989"/>
                </a:cubicBezTo>
                <a:lnTo>
                  <a:pt x="1912291" y="400131"/>
                </a:lnTo>
                <a:lnTo>
                  <a:pt x="1913719" y="399655"/>
                </a:lnTo>
                <a:cubicBezTo>
                  <a:pt x="1915529" y="399369"/>
                  <a:pt x="1917625" y="398607"/>
                  <a:pt x="1918482" y="397941"/>
                </a:cubicBezTo>
                <a:cubicBezTo>
                  <a:pt x="1919244" y="397274"/>
                  <a:pt x="1923816" y="399941"/>
                  <a:pt x="1925149" y="400798"/>
                </a:cubicBezTo>
                <a:cubicBezTo>
                  <a:pt x="1926483" y="401655"/>
                  <a:pt x="1934294" y="398417"/>
                  <a:pt x="1934865" y="399179"/>
                </a:cubicBezTo>
                <a:cubicBezTo>
                  <a:pt x="1935437" y="399941"/>
                  <a:pt x="1940104" y="400608"/>
                  <a:pt x="1944485" y="399465"/>
                </a:cubicBezTo>
                <a:lnTo>
                  <a:pt x="1946485" y="400417"/>
                </a:lnTo>
                <a:lnTo>
                  <a:pt x="1949724" y="401846"/>
                </a:lnTo>
                <a:cubicBezTo>
                  <a:pt x="1950200" y="400227"/>
                  <a:pt x="1951153" y="398702"/>
                  <a:pt x="1951915" y="398321"/>
                </a:cubicBezTo>
                <a:cubicBezTo>
                  <a:pt x="1952677" y="397941"/>
                  <a:pt x="1956392" y="398607"/>
                  <a:pt x="1959821" y="399465"/>
                </a:cubicBezTo>
                <a:lnTo>
                  <a:pt x="1963154" y="397845"/>
                </a:lnTo>
                <a:cubicBezTo>
                  <a:pt x="1966774" y="396131"/>
                  <a:pt x="1970012" y="399560"/>
                  <a:pt x="1974203" y="398607"/>
                </a:cubicBezTo>
                <a:cubicBezTo>
                  <a:pt x="1977537" y="397845"/>
                  <a:pt x="1981728" y="399465"/>
                  <a:pt x="1985443" y="400227"/>
                </a:cubicBezTo>
                <a:lnTo>
                  <a:pt x="1986681" y="400512"/>
                </a:lnTo>
                <a:cubicBezTo>
                  <a:pt x="1988015" y="400703"/>
                  <a:pt x="1993349" y="400417"/>
                  <a:pt x="1998397" y="399750"/>
                </a:cubicBezTo>
                <a:cubicBezTo>
                  <a:pt x="2003445" y="399083"/>
                  <a:pt x="2017161" y="398607"/>
                  <a:pt x="2017161" y="399750"/>
                </a:cubicBezTo>
                <a:cubicBezTo>
                  <a:pt x="2017161" y="400893"/>
                  <a:pt x="2014303" y="403656"/>
                  <a:pt x="2010779" y="403941"/>
                </a:cubicBezTo>
                <a:cubicBezTo>
                  <a:pt x="2007255" y="404227"/>
                  <a:pt x="2000206" y="416514"/>
                  <a:pt x="2002112" y="415467"/>
                </a:cubicBezTo>
                <a:lnTo>
                  <a:pt x="2002969" y="414800"/>
                </a:lnTo>
                <a:cubicBezTo>
                  <a:pt x="2004302" y="413847"/>
                  <a:pt x="2005445" y="412895"/>
                  <a:pt x="2006588" y="411847"/>
                </a:cubicBezTo>
                <a:lnTo>
                  <a:pt x="2008208" y="410418"/>
                </a:lnTo>
                <a:cubicBezTo>
                  <a:pt x="2010303" y="410894"/>
                  <a:pt x="2012208" y="410514"/>
                  <a:pt x="2012494" y="409752"/>
                </a:cubicBezTo>
                <a:cubicBezTo>
                  <a:pt x="2012780" y="408894"/>
                  <a:pt x="2017637" y="409656"/>
                  <a:pt x="2018018" y="410323"/>
                </a:cubicBezTo>
                <a:cubicBezTo>
                  <a:pt x="2018494" y="410990"/>
                  <a:pt x="2021638" y="412704"/>
                  <a:pt x="2022685" y="410704"/>
                </a:cubicBezTo>
                <a:lnTo>
                  <a:pt x="2022400" y="410037"/>
                </a:lnTo>
                <a:cubicBezTo>
                  <a:pt x="2018971" y="402322"/>
                  <a:pt x="2019923" y="400798"/>
                  <a:pt x="2029448" y="397750"/>
                </a:cubicBezTo>
                <a:cubicBezTo>
                  <a:pt x="2031925" y="396988"/>
                  <a:pt x="2033735" y="394512"/>
                  <a:pt x="2036211" y="393845"/>
                </a:cubicBezTo>
                <a:lnTo>
                  <a:pt x="2038878" y="393178"/>
                </a:lnTo>
                <a:cubicBezTo>
                  <a:pt x="2042307" y="393464"/>
                  <a:pt x="2045260" y="394702"/>
                  <a:pt x="2045450" y="395845"/>
                </a:cubicBezTo>
                <a:cubicBezTo>
                  <a:pt x="2045641" y="396988"/>
                  <a:pt x="2046784" y="399941"/>
                  <a:pt x="2047451" y="399465"/>
                </a:cubicBezTo>
                <a:cubicBezTo>
                  <a:pt x="2048022" y="398988"/>
                  <a:pt x="2050213" y="398893"/>
                  <a:pt x="2051070" y="399941"/>
                </a:cubicBezTo>
                <a:lnTo>
                  <a:pt x="2050689" y="400512"/>
                </a:lnTo>
                <a:lnTo>
                  <a:pt x="2049260" y="402798"/>
                </a:lnTo>
                <a:cubicBezTo>
                  <a:pt x="2047355" y="405275"/>
                  <a:pt x="2045926" y="408418"/>
                  <a:pt x="2046117" y="409847"/>
                </a:cubicBezTo>
                <a:lnTo>
                  <a:pt x="2046498" y="409847"/>
                </a:lnTo>
                <a:lnTo>
                  <a:pt x="2047927" y="409942"/>
                </a:lnTo>
                <a:cubicBezTo>
                  <a:pt x="2049451" y="409561"/>
                  <a:pt x="2051356" y="408132"/>
                  <a:pt x="2052118" y="406894"/>
                </a:cubicBezTo>
                <a:cubicBezTo>
                  <a:pt x="2052880" y="405656"/>
                  <a:pt x="2055451" y="402322"/>
                  <a:pt x="2055642" y="403465"/>
                </a:cubicBezTo>
                <a:cubicBezTo>
                  <a:pt x="2055833" y="404703"/>
                  <a:pt x="2058214" y="407846"/>
                  <a:pt x="2060500" y="407846"/>
                </a:cubicBezTo>
                <a:cubicBezTo>
                  <a:pt x="2062690" y="407846"/>
                  <a:pt x="2069644" y="405370"/>
                  <a:pt x="2070882" y="402322"/>
                </a:cubicBezTo>
                <a:lnTo>
                  <a:pt x="2064881" y="401655"/>
                </a:lnTo>
                <a:lnTo>
                  <a:pt x="2058976" y="401084"/>
                </a:lnTo>
                <a:cubicBezTo>
                  <a:pt x="2059262" y="396702"/>
                  <a:pt x="2060309" y="393845"/>
                  <a:pt x="2061262" y="394702"/>
                </a:cubicBezTo>
                <a:cubicBezTo>
                  <a:pt x="2062310" y="395559"/>
                  <a:pt x="2067548" y="397464"/>
                  <a:pt x="2070882" y="397369"/>
                </a:cubicBezTo>
                <a:lnTo>
                  <a:pt x="2073740" y="396702"/>
                </a:lnTo>
                <a:lnTo>
                  <a:pt x="2075168" y="396321"/>
                </a:lnTo>
                <a:cubicBezTo>
                  <a:pt x="2076693" y="394702"/>
                  <a:pt x="2078502" y="394512"/>
                  <a:pt x="2079264" y="395940"/>
                </a:cubicBezTo>
                <a:cubicBezTo>
                  <a:pt x="2080026" y="397274"/>
                  <a:pt x="2080502" y="401655"/>
                  <a:pt x="2077169" y="400322"/>
                </a:cubicBezTo>
                <a:lnTo>
                  <a:pt x="2075168" y="399846"/>
                </a:lnTo>
                <a:cubicBezTo>
                  <a:pt x="2074216" y="399655"/>
                  <a:pt x="2072501" y="399941"/>
                  <a:pt x="2071835" y="400608"/>
                </a:cubicBezTo>
                <a:cubicBezTo>
                  <a:pt x="2071263" y="401179"/>
                  <a:pt x="2071453" y="402608"/>
                  <a:pt x="2072025" y="403275"/>
                </a:cubicBezTo>
                <a:cubicBezTo>
                  <a:pt x="2072978" y="404322"/>
                  <a:pt x="2074597" y="406037"/>
                  <a:pt x="2075740" y="405846"/>
                </a:cubicBezTo>
                <a:lnTo>
                  <a:pt x="2082026" y="405084"/>
                </a:lnTo>
                <a:cubicBezTo>
                  <a:pt x="2081455" y="409656"/>
                  <a:pt x="2082788" y="412037"/>
                  <a:pt x="2085075" y="410323"/>
                </a:cubicBezTo>
                <a:lnTo>
                  <a:pt x="2085265" y="410418"/>
                </a:lnTo>
                <a:lnTo>
                  <a:pt x="2089742" y="413276"/>
                </a:lnTo>
                <a:cubicBezTo>
                  <a:pt x="2091837" y="410323"/>
                  <a:pt x="2094980" y="407180"/>
                  <a:pt x="2096790" y="406418"/>
                </a:cubicBezTo>
                <a:cubicBezTo>
                  <a:pt x="2098505" y="405560"/>
                  <a:pt x="2107744" y="408132"/>
                  <a:pt x="2111840" y="408704"/>
                </a:cubicBezTo>
                <a:lnTo>
                  <a:pt x="2114887" y="406037"/>
                </a:lnTo>
                <a:lnTo>
                  <a:pt x="2115078" y="405846"/>
                </a:lnTo>
                <a:cubicBezTo>
                  <a:pt x="2116602" y="406513"/>
                  <a:pt x="2117459" y="407466"/>
                  <a:pt x="2116983" y="407846"/>
                </a:cubicBezTo>
                <a:cubicBezTo>
                  <a:pt x="2116602" y="408227"/>
                  <a:pt x="2115840" y="410228"/>
                  <a:pt x="2117935" y="409942"/>
                </a:cubicBezTo>
                <a:cubicBezTo>
                  <a:pt x="2119936" y="409656"/>
                  <a:pt x="2125270" y="409656"/>
                  <a:pt x="2125461" y="410418"/>
                </a:cubicBezTo>
                <a:cubicBezTo>
                  <a:pt x="2125651" y="411180"/>
                  <a:pt x="2126603" y="413847"/>
                  <a:pt x="2127080" y="413752"/>
                </a:cubicBezTo>
                <a:cubicBezTo>
                  <a:pt x="2127556" y="413657"/>
                  <a:pt x="2128223" y="412514"/>
                  <a:pt x="2128509" y="411371"/>
                </a:cubicBezTo>
                <a:cubicBezTo>
                  <a:pt x="2128794" y="410228"/>
                  <a:pt x="2133652" y="411085"/>
                  <a:pt x="2135081" y="411942"/>
                </a:cubicBezTo>
                <a:cubicBezTo>
                  <a:pt x="2136509" y="412704"/>
                  <a:pt x="2139653" y="423277"/>
                  <a:pt x="2139748" y="425849"/>
                </a:cubicBezTo>
                <a:cubicBezTo>
                  <a:pt x="2139843" y="428325"/>
                  <a:pt x="2143748" y="435183"/>
                  <a:pt x="2146416" y="435755"/>
                </a:cubicBezTo>
                <a:lnTo>
                  <a:pt x="2148606" y="436421"/>
                </a:lnTo>
                <a:lnTo>
                  <a:pt x="2148797" y="436517"/>
                </a:lnTo>
                <a:cubicBezTo>
                  <a:pt x="2148416" y="437946"/>
                  <a:pt x="2147653" y="438993"/>
                  <a:pt x="2147082" y="438803"/>
                </a:cubicBezTo>
                <a:cubicBezTo>
                  <a:pt x="2146606" y="438612"/>
                  <a:pt x="2144224" y="438898"/>
                  <a:pt x="2143939" y="440422"/>
                </a:cubicBezTo>
                <a:cubicBezTo>
                  <a:pt x="2143653" y="441946"/>
                  <a:pt x="2140605" y="445661"/>
                  <a:pt x="2137748" y="445470"/>
                </a:cubicBezTo>
                <a:cubicBezTo>
                  <a:pt x="2134890" y="445280"/>
                  <a:pt x="2129556" y="451281"/>
                  <a:pt x="2131366" y="451566"/>
                </a:cubicBezTo>
                <a:cubicBezTo>
                  <a:pt x="2133080" y="451852"/>
                  <a:pt x="2140415" y="451185"/>
                  <a:pt x="2141176" y="452138"/>
                </a:cubicBezTo>
                <a:cubicBezTo>
                  <a:pt x="2141939" y="453090"/>
                  <a:pt x="2143462" y="456233"/>
                  <a:pt x="2143272" y="456710"/>
                </a:cubicBezTo>
                <a:cubicBezTo>
                  <a:pt x="2143082" y="457186"/>
                  <a:pt x="2141272" y="458043"/>
                  <a:pt x="2139748" y="457567"/>
                </a:cubicBezTo>
                <a:lnTo>
                  <a:pt x="2138605" y="456900"/>
                </a:lnTo>
                <a:lnTo>
                  <a:pt x="2138128" y="456615"/>
                </a:lnTo>
                <a:cubicBezTo>
                  <a:pt x="2138034" y="455471"/>
                  <a:pt x="2136891" y="454995"/>
                  <a:pt x="2135557" y="455567"/>
                </a:cubicBezTo>
                <a:cubicBezTo>
                  <a:pt x="2134223" y="456043"/>
                  <a:pt x="2132318" y="458615"/>
                  <a:pt x="2134319" y="459948"/>
                </a:cubicBezTo>
                <a:cubicBezTo>
                  <a:pt x="2136319" y="461282"/>
                  <a:pt x="2134509" y="466616"/>
                  <a:pt x="2133937" y="465663"/>
                </a:cubicBezTo>
                <a:cubicBezTo>
                  <a:pt x="2133461" y="464806"/>
                  <a:pt x="2131651" y="464044"/>
                  <a:pt x="2130890" y="465758"/>
                </a:cubicBezTo>
                <a:cubicBezTo>
                  <a:pt x="2130128" y="467473"/>
                  <a:pt x="2123936" y="466044"/>
                  <a:pt x="2122889" y="466997"/>
                </a:cubicBezTo>
                <a:cubicBezTo>
                  <a:pt x="2121841" y="467949"/>
                  <a:pt x="2117555" y="468425"/>
                  <a:pt x="2115840" y="465854"/>
                </a:cubicBezTo>
                <a:lnTo>
                  <a:pt x="2111554" y="466997"/>
                </a:lnTo>
                <a:lnTo>
                  <a:pt x="2110887" y="467187"/>
                </a:lnTo>
                <a:cubicBezTo>
                  <a:pt x="2110792" y="468997"/>
                  <a:pt x="2112506" y="471473"/>
                  <a:pt x="2114602" y="472712"/>
                </a:cubicBezTo>
                <a:lnTo>
                  <a:pt x="2112983" y="475283"/>
                </a:lnTo>
                <a:lnTo>
                  <a:pt x="2112601" y="475950"/>
                </a:lnTo>
                <a:cubicBezTo>
                  <a:pt x="2114316" y="477950"/>
                  <a:pt x="2112983" y="479665"/>
                  <a:pt x="2109553" y="479951"/>
                </a:cubicBezTo>
                <a:lnTo>
                  <a:pt x="2106887" y="479475"/>
                </a:lnTo>
                <a:lnTo>
                  <a:pt x="2102220" y="478712"/>
                </a:lnTo>
                <a:cubicBezTo>
                  <a:pt x="2101553" y="481665"/>
                  <a:pt x="2099457" y="482523"/>
                  <a:pt x="2097647" y="480617"/>
                </a:cubicBezTo>
                <a:lnTo>
                  <a:pt x="2097647" y="478903"/>
                </a:lnTo>
                <a:lnTo>
                  <a:pt x="2097552" y="472807"/>
                </a:lnTo>
                <a:cubicBezTo>
                  <a:pt x="2093361" y="474712"/>
                  <a:pt x="2090599" y="476998"/>
                  <a:pt x="2091551" y="477760"/>
                </a:cubicBezTo>
                <a:cubicBezTo>
                  <a:pt x="2092408" y="478522"/>
                  <a:pt x="2093933" y="481189"/>
                  <a:pt x="2093361" y="482523"/>
                </a:cubicBezTo>
                <a:cubicBezTo>
                  <a:pt x="2092885" y="483761"/>
                  <a:pt x="2091265" y="487475"/>
                  <a:pt x="2091075" y="487666"/>
                </a:cubicBezTo>
                <a:cubicBezTo>
                  <a:pt x="2090885" y="487856"/>
                  <a:pt x="2087265" y="487952"/>
                  <a:pt x="2083931" y="488047"/>
                </a:cubicBezTo>
                <a:cubicBezTo>
                  <a:pt x="2080598" y="488047"/>
                  <a:pt x="2069739" y="488047"/>
                  <a:pt x="2066977" y="488142"/>
                </a:cubicBezTo>
                <a:lnTo>
                  <a:pt x="2065262" y="490142"/>
                </a:lnTo>
                <a:lnTo>
                  <a:pt x="2063262" y="492429"/>
                </a:lnTo>
                <a:cubicBezTo>
                  <a:pt x="2060405" y="491571"/>
                  <a:pt x="2056309" y="491571"/>
                  <a:pt x="2054308" y="492429"/>
                </a:cubicBezTo>
                <a:cubicBezTo>
                  <a:pt x="2052213" y="493286"/>
                  <a:pt x="2044307" y="491476"/>
                  <a:pt x="2041450" y="492333"/>
                </a:cubicBezTo>
                <a:cubicBezTo>
                  <a:pt x="2038593" y="493286"/>
                  <a:pt x="2027448" y="494048"/>
                  <a:pt x="2023734" y="493762"/>
                </a:cubicBezTo>
                <a:lnTo>
                  <a:pt x="2021257" y="496429"/>
                </a:lnTo>
                <a:cubicBezTo>
                  <a:pt x="2020971" y="496715"/>
                  <a:pt x="2019543" y="496524"/>
                  <a:pt x="2018876" y="496239"/>
                </a:cubicBezTo>
                <a:cubicBezTo>
                  <a:pt x="2016875" y="495381"/>
                  <a:pt x="2018780" y="491381"/>
                  <a:pt x="2014780" y="492429"/>
                </a:cubicBezTo>
                <a:cubicBezTo>
                  <a:pt x="2013446" y="492714"/>
                  <a:pt x="2013066" y="495286"/>
                  <a:pt x="2011637" y="496048"/>
                </a:cubicBezTo>
                <a:cubicBezTo>
                  <a:pt x="2009636" y="497000"/>
                  <a:pt x="2006969" y="497000"/>
                  <a:pt x="2004778" y="497667"/>
                </a:cubicBezTo>
                <a:cubicBezTo>
                  <a:pt x="2002588" y="498429"/>
                  <a:pt x="1999064" y="500620"/>
                  <a:pt x="1998778" y="500429"/>
                </a:cubicBezTo>
                <a:cubicBezTo>
                  <a:pt x="1996492" y="498144"/>
                  <a:pt x="1995159" y="499858"/>
                  <a:pt x="1992872" y="500525"/>
                </a:cubicBezTo>
                <a:lnTo>
                  <a:pt x="1988681" y="501668"/>
                </a:lnTo>
                <a:cubicBezTo>
                  <a:pt x="1984776" y="499382"/>
                  <a:pt x="1980109" y="496810"/>
                  <a:pt x="1978204" y="495858"/>
                </a:cubicBezTo>
                <a:cubicBezTo>
                  <a:pt x="1976299" y="494905"/>
                  <a:pt x="1972965" y="500620"/>
                  <a:pt x="1972203" y="501763"/>
                </a:cubicBezTo>
                <a:cubicBezTo>
                  <a:pt x="1971441" y="502906"/>
                  <a:pt x="1965535" y="501954"/>
                  <a:pt x="1963345" y="503477"/>
                </a:cubicBezTo>
                <a:cubicBezTo>
                  <a:pt x="1961154" y="504906"/>
                  <a:pt x="1953248" y="500429"/>
                  <a:pt x="1951058" y="499572"/>
                </a:cubicBezTo>
                <a:cubicBezTo>
                  <a:pt x="1948772" y="498715"/>
                  <a:pt x="1938580" y="502906"/>
                  <a:pt x="1931531" y="503096"/>
                </a:cubicBezTo>
                <a:lnTo>
                  <a:pt x="1925531" y="501858"/>
                </a:lnTo>
                <a:lnTo>
                  <a:pt x="1922959" y="501287"/>
                </a:lnTo>
                <a:cubicBezTo>
                  <a:pt x="1920292" y="501192"/>
                  <a:pt x="1917339" y="501668"/>
                  <a:pt x="1916291" y="502430"/>
                </a:cubicBezTo>
                <a:cubicBezTo>
                  <a:pt x="1915244" y="503192"/>
                  <a:pt x="1911053" y="501477"/>
                  <a:pt x="1910100" y="501096"/>
                </a:cubicBezTo>
                <a:cubicBezTo>
                  <a:pt x="1909148" y="500715"/>
                  <a:pt x="1901908" y="500239"/>
                  <a:pt x="1895431" y="499572"/>
                </a:cubicBezTo>
                <a:cubicBezTo>
                  <a:pt x="1888955" y="498906"/>
                  <a:pt x="1871143" y="502144"/>
                  <a:pt x="1870952" y="503001"/>
                </a:cubicBezTo>
                <a:cubicBezTo>
                  <a:pt x="1870762" y="503858"/>
                  <a:pt x="1869428" y="507669"/>
                  <a:pt x="1869047" y="506240"/>
                </a:cubicBezTo>
                <a:cubicBezTo>
                  <a:pt x="1868666" y="504811"/>
                  <a:pt x="1866761" y="501096"/>
                  <a:pt x="1865618" y="500906"/>
                </a:cubicBezTo>
                <a:cubicBezTo>
                  <a:pt x="1864475" y="500810"/>
                  <a:pt x="1857046" y="501573"/>
                  <a:pt x="1851998" y="502620"/>
                </a:cubicBezTo>
                <a:lnTo>
                  <a:pt x="1846950" y="499763"/>
                </a:lnTo>
                <a:lnTo>
                  <a:pt x="1844758" y="498429"/>
                </a:lnTo>
                <a:cubicBezTo>
                  <a:pt x="1840091" y="499858"/>
                  <a:pt x="1833995" y="500525"/>
                  <a:pt x="1831328" y="499858"/>
                </a:cubicBezTo>
                <a:lnTo>
                  <a:pt x="1829043" y="500715"/>
                </a:lnTo>
                <a:lnTo>
                  <a:pt x="1827137" y="501382"/>
                </a:lnTo>
                <a:cubicBezTo>
                  <a:pt x="1824851" y="501192"/>
                  <a:pt x="1820089" y="501001"/>
                  <a:pt x="1816469" y="500906"/>
                </a:cubicBezTo>
                <a:lnTo>
                  <a:pt x="1813135" y="500620"/>
                </a:lnTo>
                <a:lnTo>
                  <a:pt x="1811231" y="500429"/>
                </a:lnTo>
                <a:cubicBezTo>
                  <a:pt x="1809040" y="499572"/>
                  <a:pt x="1806658" y="500048"/>
                  <a:pt x="1805992" y="501382"/>
                </a:cubicBezTo>
                <a:cubicBezTo>
                  <a:pt x="1805230" y="502716"/>
                  <a:pt x="1802563" y="506716"/>
                  <a:pt x="1802182" y="506335"/>
                </a:cubicBezTo>
                <a:cubicBezTo>
                  <a:pt x="1801896" y="505954"/>
                  <a:pt x="1800086" y="502716"/>
                  <a:pt x="1798467" y="499953"/>
                </a:cubicBezTo>
                <a:lnTo>
                  <a:pt x="1795419" y="500906"/>
                </a:lnTo>
                <a:lnTo>
                  <a:pt x="1790847" y="502335"/>
                </a:lnTo>
                <a:cubicBezTo>
                  <a:pt x="1793514" y="504430"/>
                  <a:pt x="1796467" y="507478"/>
                  <a:pt x="1797515" y="509097"/>
                </a:cubicBezTo>
                <a:cubicBezTo>
                  <a:pt x="1798467" y="510717"/>
                  <a:pt x="1793514" y="514336"/>
                  <a:pt x="1791609" y="513288"/>
                </a:cubicBezTo>
                <a:cubicBezTo>
                  <a:pt x="1789704" y="512241"/>
                  <a:pt x="1782370" y="510431"/>
                  <a:pt x="1780179" y="511669"/>
                </a:cubicBezTo>
                <a:cubicBezTo>
                  <a:pt x="1777988" y="512907"/>
                  <a:pt x="1771416" y="515098"/>
                  <a:pt x="1772559" y="515860"/>
                </a:cubicBezTo>
                <a:cubicBezTo>
                  <a:pt x="1773797" y="516717"/>
                  <a:pt x="1777417" y="518432"/>
                  <a:pt x="1777798" y="517860"/>
                </a:cubicBezTo>
                <a:cubicBezTo>
                  <a:pt x="1778179" y="517194"/>
                  <a:pt x="1778179" y="517098"/>
                  <a:pt x="1776560" y="519670"/>
                </a:cubicBezTo>
                <a:cubicBezTo>
                  <a:pt x="1774941" y="522242"/>
                  <a:pt x="1777131" y="529386"/>
                  <a:pt x="1774369" y="529671"/>
                </a:cubicBezTo>
                <a:cubicBezTo>
                  <a:pt x="1771606" y="529957"/>
                  <a:pt x="1765701" y="533577"/>
                  <a:pt x="1765701" y="532529"/>
                </a:cubicBezTo>
                <a:cubicBezTo>
                  <a:pt x="1765701" y="531481"/>
                  <a:pt x="1764939" y="528338"/>
                  <a:pt x="1763987" y="528242"/>
                </a:cubicBezTo>
                <a:cubicBezTo>
                  <a:pt x="1763034" y="528147"/>
                  <a:pt x="1759891" y="528242"/>
                  <a:pt x="1758938" y="528528"/>
                </a:cubicBezTo>
                <a:cubicBezTo>
                  <a:pt x="1757986" y="528909"/>
                  <a:pt x="1757890" y="531576"/>
                  <a:pt x="1758176" y="532148"/>
                </a:cubicBezTo>
                <a:cubicBezTo>
                  <a:pt x="1758367" y="532719"/>
                  <a:pt x="1757224" y="533577"/>
                  <a:pt x="1755128" y="533005"/>
                </a:cubicBezTo>
                <a:lnTo>
                  <a:pt x="1753795" y="531957"/>
                </a:lnTo>
                <a:lnTo>
                  <a:pt x="1752937" y="531291"/>
                </a:lnTo>
                <a:cubicBezTo>
                  <a:pt x="1753033" y="529767"/>
                  <a:pt x="1754462" y="527766"/>
                  <a:pt x="1756081" y="526814"/>
                </a:cubicBezTo>
                <a:cubicBezTo>
                  <a:pt x="1757700" y="525861"/>
                  <a:pt x="1761605" y="522337"/>
                  <a:pt x="1760462" y="521480"/>
                </a:cubicBezTo>
                <a:cubicBezTo>
                  <a:pt x="1759319" y="520527"/>
                  <a:pt x="1757986" y="516908"/>
                  <a:pt x="1758176" y="515669"/>
                </a:cubicBezTo>
                <a:cubicBezTo>
                  <a:pt x="1758367" y="514431"/>
                  <a:pt x="1759510" y="510335"/>
                  <a:pt x="1760272" y="509383"/>
                </a:cubicBezTo>
                <a:cubicBezTo>
                  <a:pt x="1761034" y="508431"/>
                  <a:pt x="1764939" y="507764"/>
                  <a:pt x="1765796" y="508431"/>
                </a:cubicBezTo>
                <a:cubicBezTo>
                  <a:pt x="1766653" y="509097"/>
                  <a:pt x="1769416" y="510717"/>
                  <a:pt x="1770178" y="510335"/>
                </a:cubicBezTo>
                <a:lnTo>
                  <a:pt x="1770464" y="509859"/>
                </a:lnTo>
                <a:lnTo>
                  <a:pt x="1772464" y="506906"/>
                </a:lnTo>
                <a:cubicBezTo>
                  <a:pt x="1771035" y="503858"/>
                  <a:pt x="1767415" y="500810"/>
                  <a:pt x="1764558" y="500048"/>
                </a:cubicBezTo>
                <a:lnTo>
                  <a:pt x="1762081" y="502144"/>
                </a:lnTo>
                <a:cubicBezTo>
                  <a:pt x="1761415" y="502716"/>
                  <a:pt x="1759700" y="502430"/>
                  <a:pt x="1758557" y="502716"/>
                </a:cubicBezTo>
                <a:lnTo>
                  <a:pt x="1755319" y="503573"/>
                </a:lnTo>
                <a:cubicBezTo>
                  <a:pt x="1752176" y="502525"/>
                  <a:pt x="1748842" y="501382"/>
                  <a:pt x="1747889" y="501192"/>
                </a:cubicBezTo>
                <a:cubicBezTo>
                  <a:pt x="1747032" y="501001"/>
                  <a:pt x="1743984" y="502144"/>
                  <a:pt x="1742269" y="503192"/>
                </a:cubicBezTo>
                <a:cubicBezTo>
                  <a:pt x="1740555" y="504240"/>
                  <a:pt x="1731316" y="501954"/>
                  <a:pt x="1729125" y="503382"/>
                </a:cubicBezTo>
                <a:cubicBezTo>
                  <a:pt x="1727030" y="504906"/>
                  <a:pt x="1717409" y="504049"/>
                  <a:pt x="1714743" y="503573"/>
                </a:cubicBezTo>
                <a:lnTo>
                  <a:pt x="1712456" y="502716"/>
                </a:lnTo>
                <a:cubicBezTo>
                  <a:pt x="1710647" y="502049"/>
                  <a:pt x="1708837" y="501287"/>
                  <a:pt x="1707027" y="500620"/>
                </a:cubicBezTo>
                <a:lnTo>
                  <a:pt x="1706646" y="500525"/>
                </a:lnTo>
                <a:cubicBezTo>
                  <a:pt x="1705503" y="500620"/>
                  <a:pt x="1702836" y="501763"/>
                  <a:pt x="1700836" y="503192"/>
                </a:cubicBezTo>
                <a:cubicBezTo>
                  <a:pt x="1698741" y="504621"/>
                  <a:pt x="1702169" y="511860"/>
                  <a:pt x="1700740" y="513955"/>
                </a:cubicBezTo>
                <a:cubicBezTo>
                  <a:pt x="1699312" y="516050"/>
                  <a:pt x="1699217" y="521480"/>
                  <a:pt x="1699217" y="522527"/>
                </a:cubicBezTo>
                <a:cubicBezTo>
                  <a:pt x="1699217" y="523575"/>
                  <a:pt x="1694930" y="522623"/>
                  <a:pt x="1692454" y="521861"/>
                </a:cubicBezTo>
                <a:lnTo>
                  <a:pt x="1690073" y="521385"/>
                </a:lnTo>
                <a:lnTo>
                  <a:pt x="1687501" y="520908"/>
                </a:lnTo>
                <a:cubicBezTo>
                  <a:pt x="1684643" y="519384"/>
                  <a:pt x="1682357" y="516622"/>
                  <a:pt x="1682357" y="514812"/>
                </a:cubicBezTo>
                <a:cubicBezTo>
                  <a:pt x="1682357" y="513002"/>
                  <a:pt x="1680357" y="507859"/>
                  <a:pt x="1683024" y="507192"/>
                </a:cubicBezTo>
                <a:cubicBezTo>
                  <a:pt x="1685786" y="506430"/>
                  <a:pt x="1692168" y="505954"/>
                  <a:pt x="1691120" y="507859"/>
                </a:cubicBezTo>
                <a:lnTo>
                  <a:pt x="1690453" y="509192"/>
                </a:lnTo>
                <a:cubicBezTo>
                  <a:pt x="1689692" y="510717"/>
                  <a:pt x="1688930" y="512241"/>
                  <a:pt x="1688549" y="513765"/>
                </a:cubicBezTo>
                <a:lnTo>
                  <a:pt x="1688263" y="514908"/>
                </a:lnTo>
                <a:cubicBezTo>
                  <a:pt x="1688644" y="516241"/>
                  <a:pt x="1690073" y="517289"/>
                  <a:pt x="1691501" y="517194"/>
                </a:cubicBezTo>
                <a:lnTo>
                  <a:pt x="1692454" y="516717"/>
                </a:lnTo>
                <a:lnTo>
                  <a:pt x="1698741" y="513383"/>
                </a:lnTo>
                <a:cubicBezTo>
                  <a:pt x="1697883" y="507383"/>
                  <a:pt x="1693597" y="502716"/>
                  <a:pt x="1689216" y="503001"/>
                </a:cubicBezTo>
                <a:lnTo>
                  <a:pt x="1685405" y="503954"/>
                </a:lnTo>
                <a:lnTo>
                  <a:pt x="1682357" y="504621"/>
                </a:lnTo>
                <a:cubicBezTo>
                  <a:pt x="1679024" y="504716"/>
                  <a:pt x="1675309" y="504621"/>
                  <a:pt x="1674071" y="504430"/>
                </a:cubicBezTo>
                <a:lnTo>
                  <a:pt x="1672928" y="504240"/>
                </a:lnTo>
                <a:cubicBezTo>
                  <a:pt x="1669499" y="503668"/>
                  <a:pt x="1669403" y="503763"/>
                  <a:pt x="1670451" y="506430"/>
                </a:cubicBezTo>
                <a:lnTo>
                  <a:pt x="1671309" y="508526"/>
                </a:lnTo>
                <a:cubicBezTo>
                  <a:pt x="1669117" y="509192"/>
                  <a:pt x="1667308" y="511098"/>
                  <a:pt x="1667308" y="512907"/>
                </a:cubicBezTo>
                <a:cubicBezTo>
                  <a:pt x="1667308" y="514717"/>
                  <a:pt x="1666260" y="519098"/>
                  <a:pt x="1664926" y="518527"/>
                </a:cubicBezTo>
                <a:lnTo>
                  <a:pt x="1664831" y="517956"/>
                </a:lnTo>
                <a:lnTo>
                  <a:pt x="1664546" y="515289"/>
                </a:lnTo>
                <a:cubicBezTo>
                  <a:pt x="1664641" y="512145"/>
                  <a:pt x="1663688" y="509478"/>
                  <a:pt x="1662450" y="509478"/>
                </a:cubicBezTo>
                <a:cubicBezTo>
                  <a:pt x="1661212" y="509478"/>
                  <a:pt x="1658259" y="510812"/>
                  <a:pt x="1658640" y="512431"/>
                </a:cubicBezTo>
                <a:cubicBezTo>
                  <a:pt x="1659021" y="514050"/>
                  <a:pt x="1657687" y="519003"/>
                  <a:pt x="1655211" y="519765"/>
                </a:cubicBezTo>
                <a:cubicBezTo>
                  <a:pt x="1652735" y="520527"/>
                  <a:pt x="1645591" y="517956"/>
                  <a:pt x="1644733" y="517479"/>
                </a:cubicBezTo>
                <a:cubicBezTo>
                  <a:pt x="1643876" y="516908"/>
                  <a:pt x="1641495" y="514336"/>
                  <a:pt x="1641495" y="512812"/>
                </a:cubicBezTo>
                <a:cubicBezTo>
                  <a:pt x="1641495" y="511383"/>
                  <a:pt x="1639685" y="507097"/>
                  <a:pt x="1637400" y="506525"/>
                </a:cubicBezTo>
                <a:cubicBezTo>
                  <a:pt x="1635208" y="505954"/>
                  <a:pt x="1629398" y="505192"/>
                  <a:pt x="1628636" y="505954"/>
                </a:cubicBezTo>
                <a:lnTo>
                  <a:pt x="1628636" y="506240"/>
                </a:lnTo>
                <a:lnTo>
                  <a:pt x="1627398" y="511098"/>
                </a:lnTo>
                <a:cubicBezTo>
                  <a:pt x="1627398" y="516812"/>
                  <a:pt x="1626541" y="520337"/>
                  <a:pt x="1625588" y="518908"/>
                </a:cubicBezTo>
                <a:lnTo>
                  <a:pt x="1624255" y="517956"/>
                </a:lnTo>
                <a:cubicBezTo>
                  <a:pt x="1623112" y="517194"/>
                  <a:pt x="1621016" y="517194"/>
                  <a:pt x="1620064" y="516336"/>
                </a:cubicBezTo>
                <a:lnTo>
                  <a:pt x="1618730" y="515193"/>
                </a:lnTo>
                <a:cubicBezTo>
                  <a:pt x="1617873" y="513479"/>
                  <a:pt x="1617492" y="510431"/>
                  <a:pt x="1617683" y="508431"/>
                </a:cubicBezTo>
                <a:lnTo>
                  <a:pt x="1616921" y="506906"/>
                </a:lnTo>
                <a:cubicBezTo>
                  <a:pt x="1616063" y="505192"/>
                  <a:pt x="1614349" y="503287"/>
                  <a:pt x="1612349" y="502716"/>
                </a:cubicBezTo>
                <a:lnTo>
                  <a:pt x="1609491" y="501858"/>
                </a:lnTo>
                <a:cubicBezTo>
                  <a:pt x="1609205" y="504049"/>
                  <a:pt x="1608348" y="506049"/>
                  <a:pt x="1607586" y="506335"/>
                </a:cubicBezTo>
                <a:cubicBezTo>
                  <a:pt x="1606824" y="506621"/>
                  <a:pt x="1605300" y="508145"/>
                  <a:pt x="1606729" y="508907"/>
                </a:cubicBezTo>
                <a:cubicBezTo>
                  <a:pt x="1608158" y="509669"/>
                  <a:pt x="1611872" y="512431"/>
                  <a:pt x="1610348" y="512621"/>
                </a:cubicBezTo>
                <a:cubicBezTo>
                  <a:pt x="1608825" y="512812"/>
                  <a:pt x="1604348" y="514812"/>
                  <a:pt x="1604348" y="516622"/>
                </a:cubicBezTo>
                <a:cubicBezTo>
                  <a:pt x="1604348" y="518337"/>
                  <a:pt x="1603205" y="523004"/>
                  <a:pt x="1601776" y="520813"/>
                </a:cubicBezTo>
                <a:cubicBezTo>
                  <a:pt x="1600347" y="518622"/>
                  <a:pt x="1597204" y="511764"/>
                  <a:pt x="1598061" y="510717"/>
                </a:cubicBezTo>
                <a:cubicBezTo>
                  <a:pt x="1598918" y="509573"/>
                  <a:pt x="1600919" y="505573"/>
                  <a:pt x="1600728" y="504906"/>
                </a:cubicBezTo>
                <a:cubicBezTo>
                  <a:pt x="1600537" y="504240"/>
                  <a:pt x="1599014" y="503096"/>
                  <a:pt x="1597585" y="503763"/>
                </a:cubicBezTo>
                <a:lnTo>
                  <a:pt x="1596442" y="504430"/>
                </a:lnTo>
                <a:cubicBezTo>
                  <a:pt x="1596251" y="504525"/>
                  <a:pt x="1596537" y="505287"/>
                  <a:pt x="1596347" y="505383"/>
                </a:cubicBezTo>
                <a:lnTo>
                  <a:pt x="1593584" y="507097"/>
                </a:lnTo>
                <a:cubicBezTo>
                  <a:pt x="1593680" y="509764"/>
                  <a:pt x="1593013" y="513098"/>
                  <a:pt x="1592156" y="514431"/>
                </a:cubicBezTo>
                <a:cubicBezTo>
                  <a:pt x="1591203" y="515765"/>
                  <a:pt x="1595965" y="518051"/>
                  <a:pt x="1596347" y="518337"/>
                </a:cubicBezTo>
                <a:lnTo>
                  <a:pt x="1596347" y="518622"/>
                </a:lnTo>
                <a:cubicBezTo>
                  <a:pt x="1596347" y="519289"/>
                  <a:pt x="1596347" y="520051"/>
                  <a:pt x="1596061" y="520623"/>
                </a:cubicBezTo>
                <a:cubicBezTo>
                  <a:pt x="1595965" y="520813"/>
                  <a:pt x="1594632" y="521004"/>
                  <a:pt x="1594346" y="520813"/>
                </a:cubicBezTo>
                <a:lnTo>
                  <a:pt x="1590727" y="517860"/>
                </a:lnTo>
                <a:cubicBezTo>
                  <a:pt x="1585774" y="518527"/>
                  <a:pt x="1580821" y="515860"/>
                  <a:pt x="1579678" y="511860"/>
                </a:cubicBezTo>
                <a:lnTo>
                  <a:pt x="1578249" y="508145"/>
                </a:lnTo>
                <a:cubicBezTo>
                  <a:pt x="1577773" y="506906"/>
                  <a:pt x="1576249" y="505859"/>
                  <a:pt x="1574916" y="505192"/>
                </a:cubicBezTo>
                <a:lnTo>
                  <a:pt x="1574058" y="504716"/>
                </a:lnTo>
                <a:cubicBezTo>
                  <a:pt x="1572629" y="504906"/>
                  <a:pt x="1571677" y="505383"/>
                  <a:pt x="1572058" y="505859"/>
                </a:cubicBezTo>
                <a:cubicBezTo>
                  <a:pt x="1572344" y="506335"/>
                  <a:pt x="1572820" y="509192"/>
                  <a:pt x="1573391" y="511574"/>
                </a:cubicBezTo>
                <a:cubicBezTo>
                  <a:pt x="1573867" y="513955"/>
                  <a:pt x="1573772" y="520718"/>
                  <a:pt x="1570915" y="520813"/>
                </a:cubicBezTo>
                <a:cubicBezTo>
                  <a:pt x="1568057" y="520908"/>
                  <a:pt x="1560056" y="520908"/>
                  <a:pt x="1560151" y="519956"/>
                </a:cubicBezTo>
                <a:cubicBezTo>
                  <a:pt x="1560342" y="519003"/>
                  <a:pt x="1562152" y="517098"/>
                  <a:pt x="1563390" y="516241"/>
                </a:cubicBezTo>
                <a:cubicBezTo>
                  <a:pt x="1564628" y="515479"/>
                  <a:pt x="1560914" y="512431"/>
                  <a:pt x="1559961" y="514431"/>
                </a:cubicBezTo>
                <a:lnTo>
                  <a:pt x="1548339" y="513001"/>
                </a:lnTo>
                <a:lnTo>
                  <a:pt x="1547960" y="508621"/>
                </a:lnTo>
                <a:lnTo>
                  <a:pt x="1549483" y="503096"/>
                </a:lnTo>
                <a:cubicBezTo>
                  <a:pt x="1549483" y="503001"/>
                  <a:pt x="1548055" y="502430"/>
                  <a:pt x="1547388" y="502430"/>
                </a:cubicBezTo>
                <a:cubicBezTo>
                  <a:pt x="1544626" y="502525"/>
                  <a:pt x="1542626" y="506525"/>
                  <a:pt x="1538720" y="503096"/>
                </a:cubicBezTo>
                <a:cubicBezTo>
                  <a:pt x="1537768" y="502239"/>
                  <a:pt x="1533101" y="504049"/>
                  <a:pt x="1530338" y="504906"/>
                </a:cubicBezTo>
                <a:cubicBezTo>
                  <a:pt x="1529672" y="505097"/>
                  <a:pt x="1529481" y="506621"/>
                  <a:pt x="1529481" y="507573"/>
                </a:cubicBezTo>
                <a:cubicBezTo>
                  <a:pt x="1529481" y="507954"/>
                  <a:pt x="1530624" y="508526"/>
                  <a:pt x="1531386" y="508621"/>
                </a:cubicBezTo>
                <a:cubicBezTo>
                  <a:pt x="1532148" y="508716"/>
                  <a:pt x="1533005" y="508526"/>
                  <a:pt x="1533768" y="508240"/>
                </a:cubicBezTo>
                <a:lnTo>
                  <a:pt x="1539292" y="506716"/>
                </a:lnTo>
                <a:lnTo>
                  <a:pt x="1546177" y="512735"/>
                </a:lnTo>
                <a:lnTo>
                  <a:pt x="1535196" y="511383"/>
                </a:lnTo>
                <a:lnTo>
                  <a:pt x="1533386" y="511002"/>
                </a:lnTo>
                <a:lnTo>
                  <a:pt x="1533196" y="510907"/>
                </a:lnTo>
                <a:cubicBezTo>
                  <a:pt x="1532625" y="512241"/>
                  <a:pt x="1533481" y="513955"/>
                  <a:pt x="1535291" y="514717"/>
                </a:cubicBezTo>
                <a:lnTo>
                  <a:pt x="1537101" y="515098"/>
                </a:lnTo>
                <a:cubicBezTo>
                  <a:pt x="1537863" y="515193"/>
                  <a:pt x="1538530" y="515574"/>
                  <a:pt x="1539292" y="515765"/>
                </a:cubicBezTo>
                <a:lnTo>
                  <a:pt x="1548817" y="518527"/>
                </a:lnTo>
                <a:lnTo>
                  <a:pt x="1548491" y="514757"/>
                </a:lnTo>
                <a:lnTo>
                  <a:pt x="1552912" y="518622"/>
                </a:lnTo>
                <a:lnTo>
                  <a:pt x="1552531" y="519098"/>
                </a:lnTo>
                <a:cubicBezTo>
                  <a:pt x="1551008" y="520623"/>
                  <a:pt x="1548531" y="521861"/>
                  <a:pt x="1547674" y="523575"/>
                </a:cubicBezTo>
                <a:lnTo>
                  <a:pt x="1546817" y="525290"/>
                </a:lnTo>
                <a:cubicBezTo>
                  <a:pt x="1546055" y="527576"/>
                  <a:pt x="1545388" y="528052"/>
                  <a:pt x="1545197" y="526338"/>
                </a:cubicBezTo>
                <a:cubicBezTo>
                  <a:pt x="1545007" y="524623"/>
                  <a:pt x="1542530" y="519098"/>
                  <a:pt x="1540054" y="518146"/>
                </a:cubicBezTo>
                <a:cubicBezTo>
                  <a:pt x="1537577" y="517098"/>
                  <a:pt x="1531862" y="517670"/>
                  <a:pt x="1529862" y="518051"/>
                </a:cubicBezTo>
                <a:cubicBezTo>
                  <a:pt x="1527862" y="518337"/>
                  <a:pt x="1521861" y="520718"/>
                  <a:pt x="1521861" y="522051"/>
                </a:cubicBezTo>
                <a:cubicBezTo>
                  <a:pt x="1521861" y="523385"/>
                  <a:pt x="1520813" y="527290"/>
                  <a:pt x="1519480" y="526909"/>
                </a:cubicBezTo>
                <a:lnTo>
                  <a:pt x="1519194" y="526528"/>
                </a:lnTo>
                <a:lnTo>
                  <a:pt x="1518242" y="525099"/>
                </a:lnTo>
                <a:cubicBezTo>
                  <a:pt x="1517384" y="523480"/>
                  <a:pt x="1513575" y="519765"/>
                  <a:pt x="1509860" y="516812"/>
                </a:cubicBezTo>
                <a:lnTo>
                  <a:pt x="1507669" y="519289"/>
                </a:lnTo>
                <a:lnTo>
                  <a:pt x="1505002" y="522337"/>
                </a:lnTo>
                <a:cubicBezTo>
                  <a:pt x="1501001" y="523766"/>
                  <a:pt x="1497382" y="524718"/>
                  <a:pt x="1496906" y="524433"/>
                </a:cubicBezTo>
                <a:cubicBezTo>
                  <a:pt x="1496429" y="524147"/>
                  <a:pt x="1494905" y="522908"/>
                  <a:pt x="1493667" y="522432"/>
                </a:cubicBezTo>
                <a:cubicBezTo>
                  <a:pt x="1492429" y="521956"/>
                  <a:pt x="1488809" y="522718"/>
                  <a:pt x="1490048" y="524052"/>
                </a:cubicBezTo>
                <a:cubicBezTo>
                  <a:pt x="1491286" y="525385"/>
                  <a:pt x="1490905" y="529386"/>
                  <a:pt x="1486333" y="529957"/>
                </a:cubicBezTo>
                <a:lnTo>
                  <a:pt x="1485571" y="534624"/>
                </a:lnTo>
                <a:cubicBezTo>
                  <a:pt x="1485476" y="534910"/>
                  <a:pt x="1485095" y="535386"/>
                  <a:pt x="1484904" y="535386"/>
                </a:cubicBezTo>
                <a:lnTo>
                  <a:pt x="1484237" y="535291"/>
                </a:lnTo>
                <a:cubicBezTo>
                  <a:pt x="1483571" y="535005"/>
                  <a:pt x="1480427" y="534053"/>
                  <a:pt x="1477189" y="533005"/>
                </a:cubicBezTo>
                <a:lnTo>
                  <a:pt x="1478998" y="529862"/>
                </a:lnTo>
                <a:cubicBezTo>
                  <a:pt x="1479856" y="528242"/>
                  <a:pt x="1481285" y="525957"/>
                  <a:pt x="1482904" y="525671"/>
                </a:cubicBezTo>
                <a:cubicBezTo>
                  <a:pt x="1486142" y="525004"/>
                  <a:pt x="1485571" y="523385"/>
                  <a:pt x="1485476" y="521861"/>
                </a:cubicBezTo>
                <a:lnTo>
                  <a:pt x="1485380" y="520908"/>
                </a:lnTo>
                <a:cubicBezTo>
                  <a:pt x="1484714" y="519956"/>
                  <a:pt x="1482904" y="519575"/>
                  <a:pt x="1481475" y="520146"/>
                </a:cubicBezTo>
                <a:lnTo>
                  <a:pt x="1480427" y="520908"/>
                </a:lnTo>
                <a:cubicBezTo>
                  <a:pt x="1479665" y="521480"/>
                  <a:pt x="1479570" y="523004"/>
                  <a:pt x="1478808" y="523194"/>
                </a:cubicBezTo>
                <a:lnTo>
                  <a:pt x="1477856" y="523480"/>
                </a:lnTo>
                <a:cubicBezTo>
                  <a:pt x="1476522" y="522908"/>
                  <a:pt x="1475855" y="521670"/>
                  <a:pt x="1476331" y="520718"/>
                </a:cubicBezTo>
                <a:cubicBezTo>
                  <a:pt x="1476808" y="519765"/>
                  <a:pt x="1479094" y="516050"/>
                  <a:pt x="1480713" y="514812"/>
                </a:cubicBezTo>
                <a:lnTo>
                  <a:pt x="1483189" y="516050"/>
                </a:lnTo>
                <a:cubicBezTo>
                  <a:pt x="1483856" y="516431"/>
                  <a:pt x="1485666" y="515669"/>
                  <a:pt x="1486714" y="515003"/>
                </a:cubicBezTo>
                <a:cubicBezTo>
                  <a:pt x="1487190" y="514717"/>
                  <a:pt x="1487095" y="513574"/>
                  <a:pt x="1486809" y="512907"/>
                </a:cubicBezTo>
                <a:lnTo>
                  <a:pt x="1485380" y="509764"/>
                </a:lnTo>
                <a:cubicBezTo>
                  <a:pt x="1481380" y="508716"/>
                  <a:pt x="1479189" y="507287"/>
                  <a:pt x="1480618" y="506525"/>
                </a:cubicBezTo>
                <a:cubicBezTo>
                  <a:pt x="1482047" y="505764"/>
                  <a:pt x="1484714" y="503001"/>
                  <a:pt x="1481475" y="503001"/>
                </a:cubicBezTo>
                <a:cubicBezTo>
                  <a:pt x="1478237" y="503001"/>
                  <a:pt x="1471379" y="504335"/>
                  <a:pt x="1472236" y="506049"/>
                </a:cubicBezTo>
                <a:cubicBezTo>
                  <a:pt x="1473188" y="507764"/>
                  <a:pt x="1475284" y="512241"/>
                  <a:pt x="1474998" y="512431"/>
                </a:cubicBezTo>
                <a:cubicBezTo>
                  <a:pt x="1474712" y="512621"/>
                  <a:pt x="1473474" y="512241"/>
                  <a:pt x="1472903" y="511288"/>
                </a:cubicBezTo>
                <a:cubicBezTo>
                  <a:pt x="1472236" y="510335"/>
                  <a:pt x="1469378" y="508335"/>
                  <a:pt x="1468331" y="509573"/>
                </a:cubicBezTo>
                <a:cubicBezTo>
                  <a:pt x="1467283" y="510812"/>
                  <a:pt x="1465568" y="514527"/>
                  <a:pt x="1465378" y="515860"/>
                </a:cubicBezTo>
                <a:cubicBezTo>
                  <a:pt x="1465187" y="517194"/>
                  <a:pt x="1469759" y="515765"/>
                  <a:pt x="1470902" y="516527"/>
                </a:cubicBezTo>
                <a:lnTo>
                  <a:pt x="1471569" y="517384"/>
                </a:lnTo>
                <a:cubicBezTo>
                  <a:pt x="1472236" y="518146"/>
                  <a:pt x="1472903" y="519384"/>
                  <a:pt x="1472522" y="520051"/>
                </a:cubicBezTo>
                <a:cubicBezTo>
                  <a:pt x="1472236" y="520718"/>
                  <a:pt x="1470521" y="521385"/>
                  <a:pt x="1469664" y="521289"/>
                </a:cubicBezTo>
                <a:cubicBezTo>
                  <a:pt x="1467759" y="521004"/>
                  <a:pt x="1465949" y="519956"/>
                  <a:pt x="1464044" y="519670"/>
                </a:cubicBezTo>
                <a:cubicBezTo>
                  <a:pt x="1462711" y="519479"/>
                  <a:pt x="1459948" y="520146"/>
                  <a:pt x="1459948" y="520432"/>
                </a:cubicBezTo>
                <a:lnTo>
                  <a:pt x="1459948" y="522623"/>
                </a:lnTo>
                <a:cubicBezTo>
                  <a:pt x="1457948" y="523004"/>
                  <a:pt x="1455377" y="522813"/>
                  <a:pt x="1454138" y="522051"/>
                </a:cubicBezTo>
                <a:cubicBezTo>
                  <a:pt x="1452900" y="521289"/>
                  <a:pt x="1451090" y="517860"/>
                  <a:pt x="1449757" y="515479"/>
                </a:cubicBezTo>
                <a:cubicBezTo>
                  <a:pt x="1448423" y="513002"/>
                  <a:pt x="1444042" y="507002"/>
                  <a:pt x="1442613" y="507383"/>
                </a:cubicBezTo>
                <a:cubicBezTo>
                  <a:pt x="1441184" y="507859"/>
                  <a:pt x="1436898" y="508431"/>
                  <a:pt x="1437470" y="507287"/>
                </a:cubicBezTo>
                <a:cubicBezTo>
                  <a:pt x="1438041" y="506144"/>
                  <a:pt x="1436231" y="502525"/>
                  <a:pt x="1432040" y="502049"/>
                </a:cubicBezTo>
                <a:lnTo>
                  <a:pt x="1428230" y="503763"/>
                </a:lnTo>
                <a:lnTo>
                  <a:pt x="1424992" y="505192"/>
                </a:lnTo>
                <a:cubicBezTo>
                  <a:pt x="1420324" y="505002"/>
                  <a:pt x="1415181" y="505287"/>
                  <a:pt x="1413752" y="505764"/>
                </a:cubicBezTo>
                <a:cubicBezTo>
                  <a:pt x="1412228" y="506240"/>
                  <a:pt x="1409085" y="508526"/>
                  <a:pt x="1410895" y="509288"/>
                </a:cubicBezTo>
                <a:cubicBezTo>
                  <a:pt x="1412705" y="510145"/>
                  <a:pt x="1411466" y="513955"/>
                  <a:pt x="1409656" y="513098"/>
                </a:cubicBezTo>
                <a:cubicBezTo>
                  <a:pt x="1407847" y="512241"/>
                  <a:pt x="1400036" y="515003"/>
                  <a:pt x="1397179" y="515860"/>
                </a:cubicBezTo>
                <a:lnTo>
                  <a:pt x="1397750" y="519194"/>
                </a:lnTo>
                <a:cubicBezTo>
                  <a:pt x="1398036" y="520527"/>
                  <a:pt x="1396893" y="523290"/>
                  <a:pt x="1396131" y="523385"/>
                </a:cubicBezTo>
                <a:cubicBezTo>
                  <a:pt x="1393369" y="523671"/>
                  <a:pt x="1391464" y="525575"/>
                  <a:pt x="1392988" y="526433"/>
                </a:cubicBezTo>
                <a:lnTo>
                  <a:pt x="1395560" y="528052"/>
                </a:lnTo>
                <a:cubicBezTo>
                  <a:pt x="1397369" y="530243"/>
                  <a:pt x="1400513" y="532053"/>
                  <a:pt x="1402513" y="532053"/>
                </a:cubicBezTo>
                <a:cubicBezTo>
                  <a:pt x="1404513" y="532053"/>
                  <a:pt x="1406132" y="535767"/>
                  <a:pt x="1402703" y="534529"/>
                </a:cubicBezTo>
                <a:lnTo>
                  <a:pt x="1400227" y="534243"/>
                </a:lnTo>
                <a:lnTo>
                  <a:pt x="1397274" y="533862"/>
                </a:lnTo>
                <a:cubicBezTo>
                  <a:pt x="1394036" y="534053"/>
                  <a:pt x="1391083" y="533862"/>
                  <a:pt x="1390702" y="533481"/>
                </a:cubicBezTo>
                <a:cubicBezTo>
                  <a:pt x="1390321" y="533100"/>
                  <a:pt x="1389845" y="528909"/>
                  <a:pt x="1389368" y="524623"/>
                </a:cubicBezTo>
                <a:cubicBezTo>
                  <a:pt x="1388987" y="520432"/>
                  <a:pt x="1380605" y="510526"/>
                  <a:pt x="1379939" y="509669"/>
                </a:cubicBezTo>
                <a:cubicBezTo>
                  <a:pt x="1379177" y="508907"/>
                  <a:pt x="1377557" y="506335"/>
                  <a:pt x="1378033" y="505668"/>
                </a:cubicBezTo>
                <a:cubicBezTo>
                  <a:pt x="1378510" y="505097"/>
                  <a:pt x="1378891" y="502811"/>
                  <a:pt x="1376890" y="503668"/>
                </a:cubicBezTo>
                <a:lnTo>
                  <a:pt x="1370082" y="505384"/>
                </a:lnTo>
                <a:lnTo>
                  <a:pt x="1373747" y="509764"/>
                </a:lnTo>
                <a:cubicBezTo>
                  <a:pt x="1371747" y="511193"/>
                  <a:pt x="1372319" y="519575"/>
                  <a:pt x="1372509" y="520718"/>
                </a:cubicBezTo>
                <a:lnTo>
                  <a:pt x="1372128" y="521670"/>
                </a:lnTo>
                <a:cubicBezTo>
                  <a:pt x="1371842" y="522432"/>
                  <a:pt x="1370795" y="523385"/>
                  <a:pt x="1370032" y="523480"/>
                </a:cubicBezTo>
                <a:cubicBezTo>
                  <a:pt x="1369080" y="523575"/>
                  <a:pt x="1367175" y="522528"/>
                  <a:pt x="1367175" y="522337"/>
                </a:cubicBezTo>
                <a:lnTo>
                  <a:pt x="1368413" y="518337"/>
                </a:lnTo>
                <a:cubicBezTo>
                  <a:pt x="1364984" y="516146"/>
                  <a:pt x="1365080" y="513193"/>
                  <a:pt x="1368604" y="511764"/>
                </a:cubicBezTo>
                <a:lnTo>
                  <a:pt x="1368890" y="510240"/>
                </a:lnTo>
                <a:lnTo>
                  <a:pt x="1369774" y="505462"/>
                </a:lnTo>
                <a:lnTo>
                  <a:pt x="1365175" y="506621"/>
                </a:lnTo>
                <a:cubicBezTo>
                  <a:pt x="1361270" y="507764"/>
                  <a:pt x="1348982" y="502620"/>
                  <a:pt x="1344982" y="502716"/>
                </a:cubicBezTo>
                <a:cubicBezTo>
                  <a:pt x="1340981" y="502811"/>
                  <a:pt x="1336981" y="510526"/>
                  <a:pt x="1335552" y="509192"/>
                </a:cubicBezTo>
                <a:lnTo>
                  <a:pt x="1334504" y="508907"/>
                </a:lnTo>
                <a:lnTo>
                  <a:pt x="1332599" y="508431"/>
                </a:lnTo>
                <a:cubicBezTo>
                  <a:pt x="1330313" y="508240"/>
                  <a:pt x="1329265" y="507002"/>
                  <a:pt x="1330313" y="505764"/>
                </a:cubicBezTo>
                <a:lnTo>
                  <a:pt x="1329932" y="505192"/>
                </a:lnTo>
                <a:lnTo>
                  <a:pt x="1328313" y="502811"/>
                </a:lnTo>
                <a:cubicBezTo>
                  <a:pt x="1325170" y="502811"/>
                  <a:pt x="1320883" y="502620"/>
                  <a:pt x="1318883" y="502525"/>
                </a:cubicBezTo>
                <a:cubicBezTo>
                  <a:pt x="1316883" y="502430"/>
                  <a:pt x="1309644" y="504430"/>
                  <a:pt x="1307453" y="506716"/>
                </a:cubicBezTo>
                <a:cubicBezTo>
                  <a:pt x="1305263" y="509002"/>
                  <a:pt x="1307263" y="516336"/>
                  <a:pt x="1309263" y="515098"/>
                </a:cubicBezTo>
                <a:cubicBezTo>
                  <a:pt x="1311263" y="513860"/>
                  <a:pt x="1317455" y="511860"/>
                  <a:pt x="1317931" y="512812"/>
                </a:cubicBezTo>
                <a:lnTo>
                  <a:pt x="1317931" y="513669"/>
                </a:lnTo>
                <a:lnTo>
                  <a:pt x="1317836" y="519860"/>
                </a:lnTo>
                <a:cubicBezTo>
                  <a:pt x="1311835" y="519956"/>
                  <a:pt x="1304405" y="519860"/>
                  <a:pt x="1301453" y="519670"/>
                </a:cubicBezTo>
                <a:lnTo>
                  <a:pt x="1297255" y="517094"/>
                </a:lnTo>
                <a:lnTo>
                  <a:pt x="1300881" y="512431"/>
                </a:lnTo>
                <a:cubicBezTo>
                  <a:pt x="1299929" y="511098"/>
                  <a:pt x="1298500" y="507287"/>
                  <a:pt x="1299738" y="507097"/>
                </a:cubicBezTo>
                <a:cubicBezTo>
                  <a:pt x="1300976" y="506906"/>
                  <a:pt x="1304310" y="505764"/>
                  <a:pt x="1304120" y="504906"/>
                </a:cubicBezTo>
                <a:lnTo>
                  <a:pt x="1304024" y="504906"/>
                </a:lnTo>
                <a:lnTo>
                  <a:pt x="1300119" y="505287"/>
                </a:lnTo>
                <a:cubicBezTo>
                  <a:pt x="1295928" y="504335"/>
                  <a:pt x="1291642" y="503192"/>
                  <a:pt x="1290594" y="502716"/>
                </a:cubicBezTo>
                <a:cubicBezTo>
                  <a:pt x="1289546" y="502239"/>
                  <a:pt x="1287737" y="504335"/>
                  <a:pt x="1288022" y="505097"/>
                </a:cubicBezTo>
                <a:cubicBezTo>
                  <a:pt x="1288308" y="505859"/>
                  <a:pt x="1286498" y="508335"/>
                  <a:pt x="1283164" y="508716"/>
                </a:cubicBezTo>
                <a:cubicBezTo>
                  <a:pt x="1279831" y="509192"/>
                  <a:pt x="1262019" y="505764"/>
                  <a:pt x="1265067" y="509669"/>
                </a:cubicBezTo>
                <a:lnTo>
                  <a:pt x="1264305" y="514146"/>
                </a:lnTo>
                <a:cubicBezTo>
                  <a:pt x="1264114" y="515003"/>
                  <a:pt x="1267163" y="516336"/>
                  <a:pt x="1268972" y="517194"/>
                </a:cubicBezTo>
                <a:lnTo>
                  <a:pt x="1269448" y="517384"/>
                </a:lnTo>
                <a:cubicBezTo>
                  <a:pt x="1270401" y="517003"/>
                  <a:pt x="1271068" y="516146"/>
                  <a:pt x="1270877" y="515669"/>
                </a:cubicBezTo>
                <a:lnTo>
                  <a:pt x="1270591" y="515193"/>
                </a:lnTo>
                <a:cubicBezTo>
                  <a:pt x="1270211" y="514622"/>
                  <a:pt x="1269258" y="514050"/>
                  <a:pt x="1269353" y="513574"/>
                </a:cubicBezTo>
                <a:cubicBezTo>
                  <a:pt x="1269544" y="512717"/>
                  <a:pt x="1270020" y="511383"/>
                  <a:pt x="1270782" y="511098"/>
                </a:cubicBezTo>
                <a:cubicBezTo>
                  <a:pt x="1271639" y="510812"/>
                  <a:pt x="1274021" y="511669"/>
                  <a:pt x="1274021" y="511764"/>
                </a:cubicBezTo>
                <a:lnTo>
                  <a:pt x="1273354" y="515384"/>
                </a:lnTo>
                <a:cubicBezTo>
                  <a:pt x="1276688" y="515860"/>
                  <a:pt x="1278783" y="516812"/>
                  <a:pt x="1277831" y="517575"/>
                </a:cubicBezTo>
                <a:cubicBezTo>
                  <a:pt x="1276878" y="518337"/>
                  <a:pt x="1275259" y="520813"/>
                  <a:pt x="1275735" y="521670"/>
                </a:cubicBezTo>
                <a:cubicBezTo>
                  <a:pt x="1276211" y="522527"/>
                  <a:pt x="1276497" y="525004"/>
                  <a:pt x="1275259" y="525099"/>
                </a:cubicBezTo>
                <a:lnTo>
                  <a:pt x="1274878" y="524814"/>
                </a:lnTo>
                <a:cubicBezTo>
                  <a:pt x="1273544" y="523956"/>
                  <a:pt x="1272592" y="522527"/>
                  <a:pt x="1271163" y="521956"/>
                </a:cubicBezTo>
                <a:cubicBezTo>
                  <a:pt x="1264305" y="519479"/>
                  <a:pt x="1261162" y="514717"/>
                  <a:pt x="1259066" y="509383"/>
                </a:cubicBezTo>
                <a:cubicBezTo>
                  <a:pt x="1257733" y="505954"/>
                  <a:pt x="1255637" y="504335"/>
                  <a:pt x="1251065" y="504430"/>
                </a:cubicBezTo>
                <a:lnTo>
                  <a:pt x="1249351" y="504430"/>
                </a:lnTo>
                <a:cubicBezTo>
                  <a:pt x="1246970" y="503096"/>
                  <a:pt x="1244303" y="503287"/>
                  <a:pt x="1243350" y="504811"/>
                </a:cubicBezTo>
                <a:cubicBezTo>
                  <a:pt x="1242398" y="506430"/>
                  <a:pt x="1238873" y="509192"/>
                  <a:pt x="1237445" y="507669"/>
                </a:cubicBezTo>
                <a:cubicBezTo>
                  <a:pt x="1236016" y="506144"/>
                  <a:pt x="1230301" y="502430"/>
                  <a:pt x="1228586" y="503573"/>
                </a:cubicBezTo>
                <a:cubicBezTo>
                  <a:pt x="1226967" y="504716"/>
                  <a:pt x="1223157" y="508050"/>
                  <a:pt x="1224110" y="508240"/>
                </a:cubicBezTo>
                <a:cubicBezTo>
                  <a:pt x="1225062" y="508526"/>
                  <a:pt x="1226872" y="509383"/>
                  <a:pt x="1226205" y="509573"/>
                </a:cubicBezTo>
                <a:cubicBezTo>
                  <a:pt x="1225538" y="509859"/>
                  <a:pt x="1224205" y="511288"/>
                  <a:pt x="1223729" y="511955"/>
                </a:cubicBezTo>
                <a:cubicBezTo>
                  <a:pt x="1223348" y="512621"/>
                  <a:pt x="1222871" y="515860"/>
                  <a:pt x="1222871" y="517765"/>
                </a:cubicBezTo>
                <a:lnTo>
                  <a:pt x="1221486" y="521051"/>
                </a:lnTo>
                <a:lnTo>
                  <a:pt x="1218014" y="513002"/>
                </a:lnTo>
                <a:cubicBezTo>
                  <a:pt x="1217632" y="511098"/>
                  <a:pt x="1218966" y="505192"/>
                  <a:pt x="1219156" y="503287"/>
                </a:cubicBezTo>
                <a:cubicBezTo>
                  <a:pt x="1219252" y="501287"/>
                  <a:pt x="1218299" y="497667"/>
                  <a:pt x="1217632" y="499572"/>
                </a:cubicBezTo>
                <a:lnTo>
                  <a:pt x="1216299" y="500048"/>
                </a:lnTo>
                <a:cubicBezTo>
                  <a:pt x="1213061" y="501192"/>
                  <a:pt x="1208012" y="503096"/>
                  <a:pt x="1206203" y="501954"/>
                </a:cubicBezTo>
                <a:lnTo>
                  <a:pt x="1200869" y="498620"/>
                </a:lnTo>
                <a:cubicBezTo>
                  <a:pt x="1194487" y="499191"/>
                  <a:pt x="1189153" y="500810"/>
                  <a:pt x="1189153" y="502239"/>
                </a:cubicBezTo>
                <a:cubicBezTo>
                  <a:pt x="1189153" y="503668"/>
                  <a:pt x="1190486" y="507097"/>
                  <a:pt x="1190581" y="508335"/>
                </a:cubicBezTo>
                <a:lnTo>
                  <a:pt x="1188581" y="508621"/>
                </a:lnTo>
                <a:cubicBezTo>
                  <a:pt x="1188010" y="508716"/>
                  <a:pt x="1187057" y="509478"/>
                  <a:pt x="1187153" y="509764"/>
                </a:cubicBezTo>
                <a:cubicBezTo>
                  <a:pt x="1187438" y="510812"/>
                  <a:pt x="1191724" y="512145"/>
                  <a:pt x="1186867" y="512717"/>
                </a:cubicBezTo>
                <a:lnTo>
                  <a:pt x="1183438" y="513098"/>
                </a:lnTo>
                <a:cubicBezTo>
                  <a:pt x="1184009" y="510907"/>
                  <a:pt x="1184866" y="507954"/>
                  <a:pt x="1185438" y="506621"/>
                </a:cubicBezTo>
                <a:cubicBezTo>
                  <a:pt x="1186010" y="505287"/>
                  <a:pt x="1185152" y="501573"/>
                  <a:pt x="1182009" y="501763"/>
                </a:cubicBezTo>
                <a:cubicBezTo>
                  <a:pt x="1178866" y="501954"/>
                  <a:pt x="1173532" y="496715"/>
                  <a:pt x="1173056" y="496334"/>
                </a:cubicBezTo>
                <a:lnTo>
                  <a:pt x="1169627" y="499001"/>
                </a:lnTo>
                <a:cubicBezTo>
                  <a:pt x="1165055" y="498620"/>
                  <a:pt x="1158101" y="497000"/>
                  <a:pt x="1154006" y="495381"/>
                </a:cubicBezTo>
                <a:lnTo>
                  <a:pt x="1150291" y="497572"/>
                </a:lnTo>
                <a:cubicBezTo>
                  <a:pt x="1147243" y="499382"/>
                  <a:pt x="1144862" y="495953"/>
                  <a:pt x="1144290" y="496429"/>
                </a:cubicBezTo>
                <a:cubicBezTo>
                  <a:pt x="1141718" y="498525"/>
                  <a:pt x="1138099" y="499096"/>
                  <a:pt x="1136384" y="497572"/>
                </a:cubicBezTo>
                <a:lnTo>
                  <a:pt x="1133813" y="495191"/>
                </a:lnTo>
                <a:cubicBezTo>
                  <a:pt x="1132098" y="496429"/>
                  <a:pt x="1126669" y="496905"/>
                  <a:pt x="1121716" y="496239"/>
                </a:cubicBezTo>
                <a:lnTo>
                  <a:pt x="1117239" y="496048"/>
                </a:lnTo>
                <a:lnTo>
                  <a:pt x="1112477" y="495858"/>
                </a:lnTo>
                <a:cubicBezTo>
                  <a:pt x="1109714" y="494810"/>
                  <a:pt x="1109143" y="497477"/>
                  <a:pt x="1111238" y="501858"/>
                </a:cubicBezTo>
                <a:cubicBezTo>
                  <a:pt x="1113334" y="506144"/>
                  <a:pt x="1113620" y="518432"/>
                  <a:pt x="1116001" y="518622"/>
                </a:cubicBezTo>
                <a:cubicBezTo>
                  <a:pt x="1118287" y="518813"/>
                  <a:pt x="1123335" y="514146"/>
                  <a:pt x="1124383" y="512907"/>
                </a:cubicBezTo>
                <a:lnTo>
                  <a:pt x="1125335" y="512907"/>
                </a:lnTo>
                <a:cubicBezTo>
                  <a:pt x="1128669" y="513002"/>
                  <a:pt x="1127621" y="515384"/>
                  <a:pt x="1127431" y="516812"/>
                </a:cubicBezTo>
                <a:lnTo>
                  <a:pt x="1127240" y="518051"/>
                </a:lnTo>
                <a:cubicBezTo>
                  <a:pt x="1126002" y="519479"/>
                  <a:pt x="1126002" y="520718"/>
                  <a:pt x="1127336" y="520908"/>
                </a:cubicBezTo>
                <a:cubicBezTo>
                  <a:pt x="1128574" y="521099"/>
                  <a:pt x="1132098" y="522432"/>
                  <a:pt x="1130193" y="523194"/>
                </a:cubicBezTo>
                <a:cubicBezTo>
                  <a:pt x="1128288" y="523956"/>
                  <a:pt x="1123049" y="524242"/>
                  <a:pt x="1122002" y="522432"/>
                </a:cubicBezTo>
                <a:lnTo>
                  <a:pt x="1120763" y="521194"/>
                </a:lnTo>
                <a:cubicBezTo>
                  <a:pt x="1120478" y="520908"/>
                  <a:pt x="1118191" y="521385"/>
                  <a:pt x="1117525" y="522051"/>
                </a:cubicBezTo>
                <a:cubicBezTo>
                  <a:pt x="1116572" y="523004"/>
                  <a:pt x="1122097" y="524147"/>
                  <a:pt x="1117811" y="525194"/>
                </a:cubicBezTo>
                <a:lnTo>
                  <a:pt x="1114953" y="525957"/>
                </a:lnTo>
                <a:cubicBezTo>
                  <a:pt x="1114572" y="523956"/>
                  <a:pt x="1113334" y="522051"/>
                  <a:pt x="1112096" y="521766"/>
                </a:cubicBezTo>
                <a:cubicBezTo>
                  <a:pt x="1110953" y="521480"/>
                  <a:pt x="1107809" y="523004"/>
                  <a:pt x="1108571" y="525671"/>
                </a:cubicBezTo>
                <a:cubicBezTo>
                  <a:pt x="1109333" y="528338"/>
                  <a:pt x="1100665" y="527576"/>
                  <a:pt x="1101808" y="522908"/>
                </a:cubicBezTo>
                <a:lnTo>
                  <a:pt x="1093998" y="522051"/>
                </a:lnTo>
                <a:cubicBezTo>
                  <a:pt x="1092950" y="521956"/>
                  <a:pt x="1095903" y="517194"/>
                  <a:pt x="1098570" y="517003"/>
                </a:cubicBezTo>
                <a:lnTo>
                  <a:pt x="1101904" y="516717"/>
                </a:lnTo>
                <a:cubicBezTo>
                  <a:pt x="1105809" y="516812"/>
                  <a:pt x="1108190" y="515003"/>
                  <a:pt x="1107143" y="512812"/>
                </a:cubicBezTo>
                <a:cubicBezTo>
                  <a:pt x="1106095" y="510526"/>
                  <a:pt x="1100285" y="507097"/>
                  <a:pt x="1101999" y="506335"/>
                </a:cubicBezTo>
                <a:cubicBezTo>
                  <a:pt x="1103714" y="505573"/>
                  <a:pt x="1104285" y="499953"/>
                  <a:pt x="1104285" y="498239"/>
                </a:cubicBezTo>
                <a:cubicBezTo>
                  <a:pt x="1104285" y="496524"/>
                  <a:pt x="1101904" y="492333"/>
                  <a:pt x="1098951" y="492238"/>
                </a:cubicBezTo>
                <a:lnTo>
                  <a:pt x="1098951" y="495000"/>
                </a:lnTo>
                <a:lnTo>
                  <a:pt x="1098951" y="496048"/>
                </a:lnTo>
                <a:cubicBezTo>
                  <a:pt x="1097903" y="497191"/>
                  <a:pt x="1096094" y="497381"/>
                  <a:pt x="1094951" y="496524"/>
                </a:cubicBezTo>
                <a:lnTo>
                  <a:pt x="1093903" y="495858"/>
                </a:lnTo>
                <a:lnTo>
                  <a:pt x="1092760" y="495191"/>
                </a:lnTo>
                <a:cubicBezTo>
                  <a:pt x="1091426" y="494524"/>
                  <a:pt x="1088855" y="494238"/>
                  <a:pt x="1087140" y="494524"/>
                </a:cubicBezTo>
                <a:cubicBezTo>
                  <a:pt x="1085426" y="494810"/>
                  <a:pt x="1079520" y="497953"/>
                  <a:pt x="1077139" y="499287"/>
                </a:cubicBezTo>
                <a:lnTo>
                  <a:pt x="1075615" y="495477"/>
                </a:lnTo>
                <a:cubicBezTo>
                  <a:pt x="1074662" y="493000"/>
                  <a:pt x="1069995" y="493286"/>
                  <a:pt x="1068376" y="496143"/>
                </a:cubicBezTo>
                <a:cubicBezTo>
                  <a:pt x="1066090" y="499953"/>
                  <a:pt x="1064280" y="498334"/>
                  <a:pt x="1062089" y="496429"/>
                </a:cubicBezTo>
                <a:lnTo>
                  <a:pt x="1060375" y="495000"/>
                </a:lnTo>
                <a:cubicBezTo>
                  <a:pt x="1057613" y="494429"/>
                  <a:pt x="1054279" y="494524"/>
                  <a:pt x="1052945" y="495191"/>
                </a:cubicBezTo>
                <a:cubicBezTo>
                  <a:pt x="1051516" y="495858"/>
                  <a:pt x="1045421" y="495953"/>
                  <a:pt x="1041230" y="493191"/>
                </a:cubicBezTo>
                <a:lnTo>
                  <a:pt x="1034562" y="494905"/>
                </a:lnTo>
                <a:lnTo>
                  <a:pt x="1027418" y="496810"/>
                </a:lnTo>
                <a:cubicBezTo>
                  <a:pt x="1028085" y="501573"/>
                  <a:pt x="1027609" y="504811"/>
                  <a:pt x="1026371" y="504144"/>
                </a:cubicBezTo>
                <a:cubicBezTo>
                  <a:pt x="1025037" y="503382"/>
                  <a:pt x="1022370" y="501096"/>
                  <a:pt x="1023418" y="500810"/>
                </a:cubicBezTo>
                <a:cubicBezTo>
                  <a:pt x="1024465" y="500525"/>
                  <a:pt x="1025799" y="498906"/>
                  <a:pt x="1024370" y="497762"/>
                </a:cubicBezTo>
                <a:cubicBezTo>
                  <a:pt x="1022941" y="496619"/>
                  <a:pt x="1012178" y="499477"/>
                  <a:pt x="1008082" y="498334"/>
                </a:cubicBezTo>
                <a:lnTo>
                  <a:pt x="1006749" y="497381"/>
                </a:lnTo>
                <a:lnTo>
                  <a:pt x="1000653" y="493095"/>
                </a:lnTo>
                <a:cubicBezTo>
                  <a:pt x="997700" y="497096"/>
                  <a:pt x="995033" y="497000"/>
                  <a:pt x="994557" y="492905"/>
                </a:cubicBezTo>
                <a:lnTo>
                  <a:pt x="987794" y="497286"/>
                </a:lnTo>
                <a:lnTo>
                  <a:pt x="985318" y="498906"/>
                </a:lnTo>
                <a:cubicBezTo>
                  <a:pt x="980174" y="498048"/>
                  <a:pt x="975412" y="497000"/>
                  <a:pt x="974745" y="496524"/>
                </a:cubicBezTo>
                <a:cubicBezTo>
                  <a:pt x="974078" y="496048"/>
                  <a:pt x="971316" y="499096"/>
                  <a:pt x="969411" y="500429"/>
                </a:cubicBezTo>
                <a:lnTo>
                  <a:pt x="966839" y="498715"/>
                </a:lnTo>
                <a:cubicBezTo>
                  <a:pt x="965696" y="497953"/>
                  <a:pt x="965125" y="495096"/>
                  <a:pt x="962267" y="497381"/>
                </a:cubicBezTo>
                <a:lnTo>
                  <a:pt x="960457" y="498810"/>
                </a:lnTo>
                <a:cubicBezTo>
                  <a:pt x="961410" y="500144"/>
                  <a:pt x="961601" y="501668"/>
                  <a:pt x="960934" y="502335"/>
                </a:cubicBezTo>
                <a:cubicBezTo>
                  <a:pt x="960267" y="503001"/>
                  <a:pt x="958076" y="504049"/>
                  <a:pt x="957600" y="503192"/>
                </a:cubicBezTo>
                <a:lnTo>
                  <a:pt x="957314" y="502620"/>
                </a:lnTo>
                <a:cubicBezTo>
                  <a:pt x="956171" y="500525"/>
                  <a:pt x="960267" y="496239"/>
                  <a:pt x="954076" y="496429"/>
                </a:cubicBezTo>
                <a:lnTo>
                  <a:pt x="949789" y="496524"/>
                </a:lnTo>
                <a:cubicBezTo>
                  <a:pt x="950171" y="499858"/>
                  <a:pt x="949313" y="502335"/>
                  <a:pt x="947980" y="501954"/>
                </a:cubicBezTo>
                <a:lnTo>
                  <a:pt x="946837" y="501287"/>
                </a:lnTo>
                <a:cubicBezTo>
                  <a:pt x="944360" y="499763"/>
                  <a:pt x="934930" y="498429"/>
                  <a:pt x="931597" y="499382"/>
                </a:cubicBezTo>
                <a:lnTo>
                  <a:pt x="926739" y="500620"/>
                </a:lnTo>
                <a:cubicBezTo>
                  <a:pt x="921405" y="501954"/>
                  <a:pt x="916643" y="502049"/>
                  <a:pt x="916071" y="500810"/>
                </a:cubicBezTo>
                <a:lnTo>
                  <a:pt x="916071" y="500144"/>
                </a:lnTo>
                <a:cubicBezTo>
                  <a:pt x="915976" y="499382"/>
                  <a:pt x="916166" y="494048"/>
                  <a:pt x="916071" y="494143"/>
                </a:cubicBezTo>
                <a:cubicBezTo>
                  <a:pt x="911118" y="495381"/>
                  <a:pt x="914452" y="498715"/>
                  <a:pt x="913499" y="501001"/>
                </a:cubicBezTo>
                <a:lnTo>
                  <a:pt x="913118" y="501954"/>
                </a:lnTo>
                <a:cubicBezTo>
                  <a:pt x="913118" y="503287"/>
                  <a:pt x="911975" y="504049"/>
                  <a:pt x="910547" y="503477"/>
                </a:cubicBezTo>
                <a:cubicBezTo>
                  <a:pt x="909118" y="502906"/>
                  <a:pt x="906355" y="501001"/>
                  <a:pt x="906832" y="500239"/>
                </a:cubicBezTo>
                <a:cubicBezTo>
                  <a:pt x="907308" y="499477"/>
                  <a:pt x="906546" y="495953"/>
                  <a:pt x="902927" y="495572"/>
                </a:cubicBezTo>
                <a:lnTo>
                  <a:pt x="900926" y="496334"/>
                </a:lnTo>
                <a:lnTo>
                  <a:pt x="895402" y="498429"/>
                </a:lnTo>
                <a:cubicBezTo>
                  <a:pt x="889591" y="497286"/>
                  <a:pt x="883591" y="496619"/>
                  <a:pt x="881972" y="496905"/>
                </a:cubicBezTo>
                <a:lnTo>
                  <a:pt x="883686" y="498429"/>
                </a:lnTo>
                <a:cubicBezTo>
                  <a:pt x="884067" y="498810"/>
                  <a:pt x="884257" y="499763"/>
                  <a:pt x="884162" y="499858"/>
                </a:cubicBezTo>
                <a:cubicBezTo>
                  <a:pt x="883496" y="500144"/>
                  <a:pt x="882638" y="500334"/>
                  <a:pt x="881876" y="500429"/>
                </a:cubicBezTo>
                <a:lnTo>
                  <a:pt x="877780" y="500906"/>
                </a:lnTo>
                <a:cubicBezTo>
                  <a:pt x="873685" y="499763"/>
                  <a:pt x="867113" y="499191"/>
                  <a:pt x="863112" y="499667"/>
                </a:cubicBezTo>
                <a:lnTo>
                  <a:pt x="859588" y="500429"/>
                </a:lnTo>
                <a:lnTo>
                  <a:pt x="858445" y="500715"/>
                </a:lnTo>
                <a:cubicBezTo>
                  <a:pt x="857397" y="501858"/>
                  <a:pt x="857683" y="503287"/>
                  <a:pt x="859016" y="503858"/>
                </a:cubicBezTo>
                <a:lnTo>
                  <a:pt x="860159" y="504525"/>
                </a:lnTo>
                <a:lnTo>
                  <a:pt x="860636" y="504811"/>
                </a:lnTo>
                <a:cubicBezTo>
                  <a:pt x="861302" y="505668"/>
                  <a:pt x="858730" y="507669"/>
                  <a:pt x="854921" y="509097"/>
                </a:cubicBezTo>
                <a:lnTo>
                  <a:pt x="853682" y="503954"/>
                </a:lnTo>
                <a:cubicBezTo>
                  <a:pt x="853397" y="502620"/>
                  <a:pt x="850063" y="501763"/>
                  <a:pt x="848063" y="500906"/>
                </a:cubicBezTo>
                <a:cubicBezTo>
                  <a:pt x="847872" y="500810"/>
                  <a:pt x="846824" y="501858"/>
                  <a:pt x="846253" y="502335"/>
                </a:cubicBezTo>
                <a:lnTo>
                  <a:pt x="845205" y="503096"/>
                </a:lnTo>
                <a:cubicBezTo>
                  <a:pt x="843967" y="503858"/>
                  <a:pt x="842443" y="503573"/>
                  <a:pt x="841681" y="502430"/>
                </a:cubicBezTo>
                <a:lnTo>
                  <a:pt x="841205" y="501287"/>
                </a:lnTo>
                <a:cubicBezTo>
                  <a:pt x="840443" y="499572"/>
                  <a:pt x="842919" y="497000"/>
                  <a:pt x="839014" y="496143"/>
                </a:cubicBezTo>
                <a:cubicBezTo>
                  <a:pt x="837299" y="495762"/>
                  <a:pt x="835394" y="494524"/>
                  <a:pt x="833965" y="494810"/>
                </a:cubicBezTo>
                <a:cubicBezTo>
                  <a:pt x="831870" y="495286"/>
                  <a:pt x="829870" y="496524"/>
                  <a:pt x="828346" y="497858"/>
                </a:cubicBezTo>
                <a:lnTo>
                  <a:pt x="826822" y="499096"/>
                </a:lnTo>
                <a:cubicBezTo>
                  <a:pt x="825393" y="501192"/>
                  <a:pt x="823964" y="502239"/>
                  <a:pt x="823583" y="501382"/>
                </a:cubicBezTo>
                <a:cubicBezTo>
                  <a:pt x="823202" y="500525"/>
                  <a:pt x="819488" y="499858"/>
                  <a:pt x="816154" y="501573"/>
                </a:cubicBezTo>
                <a:cubicBezTo>
                  <a:pt x="812725" y="503287"/>
                  <a:pt x="801295" y="500429"/>
                  <a:pt x="799961" y="500429"/>
                </a:cubicBezTo>
                <a:cubicBezTo>
                  <a:pt x="798532" y="500429"/>
                  <a:pt x="794818" y="499477"/>
                  <a:pt x="794818" y="498334"/>
                </a:cubicBezTo>
                <a:cubicBezTo>
                  <a:pt x="794818" y="497191"/>
                  <a:pt x="796342" y="494238"/>
                  <a:pt x="798247" y="494143"/>
                </a:cubicBezTo>
                <a:lnTo>
                  <a:pt x="799485" y="493952"/>
                </a:lnTo>
                <a:lnTo>
                  <a:pt x="800533" y="493762"/>
                </a:lnTo>
                <a:cubicBezTo>
                  <a:pt x="801962" y="493286"/>
                  <a:pt x="801580" y="492619"/>
                  <a:pt x="799676" y="492238"/>
                </a:cubicBezTo>
                <a:cubicBezTo>
                  <a:pt x="797771" y="491857"/>
                  <a:pt x="792913" y="487856"/>
                  <a:pt x="792246" y="488523"/>
                </a:cubicBezTo>
                <a:cubicBezTo>
                  <a:pt x="791579" y="489095"/>
                  <a:pt x="789579" y="492048"/>
                  <a:pt x="789007" y="493857"/>
                </a:cubicBezTo>
                <a:cubicBezTo>
                  <a:pt x="788436" y="495572"/>
                  <a:pt x="788627" y="500429"/>
                  <a:pt x="787293" y="500429"/>
                </a:cubicBezTo>
                <a:cubicBezTo>
                  <a:pt x="785960" y="500525"/>
                  <a:pt x="780530" y="501763"/>
                  <a:pt x="777292" y="501192"/>
                </a:cubicBezTo>
                <a:lnTo>
                  <a:pt x="775387" y="499858"/>
                </a:lnTo>
                <a:cubicBezTo>
                  <a:pt x="772434" y="497858"/>
                  <a:pt x="770529" y="497572"/>
                  <a:pt x="768053" y="499953"/>
                </a:cubicBezTo>
                <a:lnTo>
                  <a:pt x="767672" y="500334"/>
                </a:lnTo>
                <a:cubicBezTo>
                  <a:pt x="766624" y="500239"/>
                  <a:pt x="762242" y="500429"/>
                  <a:pt x="758051" y="500620"/>
                </a:cubicBezTo>
                <a:lnTo>
                  <a:pt x="754718" y="502335"/>
                </a:lnTo>
                <a:lnTo>
                  <a:pt x="754432" y="502525"/>
                </a:lnTo>
                <a:cubicBezTo>
                  <a:pt x="753574" y="502430"/>
                  <a:pt x="752146" y="501954"/>
                  <a:pt x="751193" y="501477"/>
                </a:cubicBezTo>
                <a:lnTo>
                  <a:pt x="750431" y="500715"/>
                </a:lnTo>
                <a:lnTo>
                  <a:pt x="748431" y="498715"/>
                </a:lnTo>
                <a:cubicBezTo>
                  <a:pt x="745097" y="499382"/>
                  <a:pt x="741668" y="499287"/>
                  <a:pt x="740811" y="498525"/>
                </a:cubicBezTo>
                <a:cubicBezTo>
                  <a:pt x="739954" y="497762"/>
                  <a:pt x="736430" y="496810"/>
                  <a:pt x="736144" y="497762"/>
                </a:cubicBezTo>
                <a:lnTo>
                  <a:pt x="735668" y="498620"/>
                </a:lnTo>
                <a:lnTo>
                  <a:pt x="735382" y="499191"/>
                </a:lnTo>
                <a:cubicBezTo>
                  <a:pt x="735096" y="499477"/>
                  <a:pt x="733286" y="499287"/>
                  <a:pt x="731286" y="498715"/>
                </a:cubicBezTo>
                <a:lnTo>
                  <a:pt x="730810" y="499096"/>
                </a:lnTo>
                <a:cubicBezTo>
                  <a:pt x="729476" y="500239"/>
                  <a:pt x="728238" y="501858"/>
                  <a:pt x="728047" y="503287"/>
                </a:cubicBezTo>
                <a:lnTo>
                  <a:pt x="727762" y="505192"/>
                </a:lnTo>
                <a:cubicBezTo>
                  <a:pt x="726047" y="505859"/>
                  <a:pt x="723952" y="505192"/>
                  <a:pt x="723095" y="503668"/>
                </a:cubicBezTo>
                <a:lnTo>
                  <a:pt x="722713" y="502144"/>
                </a:lnTo>
                <a:lnTo>
                  <a:pt x="722618" y="501763"/>
                </a:lnTo>
                <a:cubicBezTo>
                  <a:pt x="722618" y="501096"/>
                  <a:pt x="719665" y="500525"/>
                  <a:pt x="716237" y="500429"/>
                </a:cubicBezTo>
                <a:lnTo>
                  <a:pt x="713093" y="500715"/>
                </a:lnTo>
                <a:lnTo>
                  <a:pt x="710522" y="501001"/>
                </a:lnTo>
                <a:cubicBezTo>
                  <a:pt x="707473" y="501954"/>
                  <a:pt x="706235" y="501668"/>
                  <a:pt x="707855" y="500239"/>
                </a:cubicBezTo>
                <a:cubicBezTo>
                  <a:pt x="709474" y="498906"/>
                  <a:pt x="711569" y="494715"/>
                  <a:pt x="709093" y="493762"/>
                </a:cubicBezTo>
                <a:cubicBezTo>
                  <a:pt x="706616" y="492810"/>
                  <a:pt x="700044" y="491381"/>
                  <a:pt x="699949" y="492905"/>
                </a:cubicBezTo>
                <a:cubicBezTo>
                  <a:pt x="699949" y="494333"/>
                  <a:pt x="698711" y="499191"/>
                  <a:pt x="697758" y="500048"/>
                </a:cubicBezTo>
                <a:lnTo>
                  <a:pt x="696901" y="500048"/>
                </a:lnTo>
                <a:lnTo>
                  <a:pt x="696044" y="500048"/>
                </a:lnTo>
                <a:cubicBezTo>
                  <a:pt x="695186" y="499191"/>
                  <a:pt x="694710" y="497286"/>
                  <a:pt x="694901" y="495953"/>
                </a:cubicBezTo>
                <a:cubicBezTo>
                  <a:pt x="695186" y="494524"/>
                  <a:pt x="689186" y="494048"/>
                  <a:pt x="687947" y="494429"/>
                </a:cubicBezTo>
                <a:cubicBezTo>
                  <a:pt x="686709" y="494810"/>
                  <a:pt x="687471" y="497953"/>
                  <a:pt x="687662" y="498429"/>
                </a:cubicBezTo>
                <a:cubicBezTo>
                  <a:pt x="687852" y="498810"/>
                  <a:pt x="687185" y="500048"/>
                  <a:pt x="685661" y="500239"/>
                </a:cubicBezTo>
                <a:lnTo>
                  <a:pt x="684899" y="499763"/>
                </a:lnTo>
                <a:lnTo>
                  <a:pt x="683185" y="498715"/>
                </a:lnTo>
                <a:cubicBezTo>
                  <a:pt x="681565" y="497286"/>
                  <a:pt x="678898" y="497286"/>
                  <a:pt x="677184" y="498715"/>
                </a:cubicBezTo>
                <a:cubicBezTo>
                  <a:pt x="675470" y="500144"/>
                  <a:pt x="661372" y="499001"/>
                  <a:pt x="661182" y="500048"/>
                </a:cubicBezTo>
                <a:lnTo>
                  <a:pt x="660801" y="501001"/>
                </a:lnTo>
                <a:lnTo>
                  <a:pt x="660325" y="502144"/>
                </a:lnTo>
                <a:cubicBezTo>
                  <a:pt x="659658" y="503382"/>
                  <a:pt x="658324" y="504144"/>
                  <a:pt x="657467" y="503858"/>
                </a:cubicBezTo>
                <a:cubicBezTo>
                  <a:pt x="656610" y="503573"/>
                  <a:pt x="654419" y="501382"/>
                  <a:pt x="653848" y="500048"/>
                </a:cubicBezTo>
                <a:lnTo>
                  <a:pt x="652895" y="499096"/>
                </a:lnTo>
                <a:cubicBezTo>
                  <a:pt x="652229" y="498429"/>
                  <a:pt x="650609" y="497953"/>
                  <a:pt x="649657" y="498239"/>
                </a:cubicBezTo>
                <a:cubicBezTo>
                  <a:pt x="648895" y="498429"/>
                  <a:pt x="647942" y="499763"/>
                  <a:pt x="648038" y="500525"/>
                </a:cubicBezTo>
                <a:lnTo>
                  <a:pt x="648323" y="502335"/>
                </a:lnTo>
                <a:cubicBezTo>
                  <a:pt x="649276" y="504811"/>
                  <a:pt x="649085" y="506621"/>
                  <a:pt x="647847" y="506144"/>
                </a:cubicBezTo>
                <a:cubicBezTo>
                  <a:pt x="646609" y="505764"/>
                  <a:pt x="643275" y="503573"/>
                  <a:pt x="640418" y="502144"/>
                </a:cubicBezTo>
                <a:lnTo>
                  <a:pt x="638227" y="500334"/>
                </a:lnTo>
                <a:lnTo>
                  <a:pt x="636798" y="499096"/>
                </a:lnTo>
                <a:cubicBezTo>
                  <a:pt x="634417" y="497953"/>
                  <a:pt x="631655" y="497000"/>
                  <a:pt x="630607" y="496905"/>
                </a:cubicBezTo>
                <a:lnTo>
                  <a:pt x="629845" y="497096"/>
                </a:lnTo>
                <a:cubicBezTo>
                  <a:pt x="626892" y="498048"/>
                  <a:pt x="623939" y="499858"/>
                  <a:pt x="621082" y="499858"/>
                </a:cubicBezTo>
                <a:lnTo>
                  <a:pt x="617748" y="499858"/>
                </a:lnTo>
                <a:cubicBezTo>
                  <a:pt x="614319" y="498048"/>
                  <a:pt x="610319" y="496524"/>
                  <a:pt x="608795" y="496524"/>
                </a:cubicBezTo>
                <a:cubicBezTo>
                  <a:pt x="607366" y="496429"/>
                  <a:pt x="605651" y="499763"/>
                  <a:pt x="604127" y="499096"/>
                </a:cubicBezTo>
                <a:cubicBezTo>
                  <a:pt x="602603" y="498525"/>
                  <a:pt x="598984" y="496048"/>
                  <a:pt x="600031" y="495191"/>
                </a:cubicBezTo>
                <a:cubicBezTo>
                  <a:pt x="601079" y="494333"/>
                  <a:pt x="603080" y="491476"/>
                  <a:pt x="600508" y="491857"/>
                </a:cubicBezTo>
                <a:cubicBezTo>
                  <a:pt x="598031" y="492238"/>
                  <a:pt x="591840" y="495381"/>
                  <a:pt x="587554" y="497286"/>
                </a:cubicBezTo>
                <a:lnTo>
                  <a:pt x="582982" y="495953"/>
                </a:lnTo>
                <a:lnTo>
                  <a:pt x="582696" y="495858"/>
                </a:lnTo>
                <a:cubicBezTo>
                  <a:pt x="582315" y="496048"/>
                  <a:pt x="581458" y="497381"/>
                  <a:pt x="580791" y="498906"/>
                </a:cubicBezTo>
                <a:cubicBezTo>
                  <a:pt x="580124" y="500429"/>
                  <a:pt x="578029" y="504335"/>
                  <a:pt x="577743" y="504335"/>
                </a:cubicBezTo>
                <a:cubicBezTo>
                  <a:pt x="577362" y="504335"/>
                  <a:pt x="576314" y="503001"/>
                  <a:pt x="576029" y="501477"/>
                </a:cubicBezTo>
                <a:cubicBezTo>
                  <a:pt x="575838" y="499953"/>
                  <a:pt x="574314" y="495762"/>
                  <a:pt x="573266" y="495953"/>
                </a:cubicBezTo>
                <a:cubicBezTo>
                  <a:pt x="572219" y="496143"/>
                  <a:pt x="570313" y="497667"/>
                  <a:pt x="569266" y="498906"/>
                </a:cubicBezTo>
                <a:cubicBezTo>
                  <a:pt x="568123" y="500144"/>
                  <a:pt x="560693" y="499096"/>
                  <a:pt x="557455" y="498715"/>
                </a:cubicBezTo>
                <a:cubicBezTo>
                  <a:pt x="554216" y="498334"/>
                  <a:pt x="544977" y="498620"/>
                  <a:pt x="544977" y="497286"/>
                </a:cubicBezTo>
                <a:cubicBezTo>
                  <a:pt x="544977" y="495953"/>
                  <a:pt x="544024" y="492143"/>
                  <a:pt x="542786" y="492714"/>
                </a:cubicBezTo>
                <a:lnTo>
                  <a:pt x="542405" y="493095"/>
                </a:lnTo>
                <a:lnTo>
                  <a:pt x="541548" y="494048"/>
                </a:lnTo>
                <a:cubicBezTo>
                  <a:pt x="540786" y="495191"/>
                  <a:pt x="539453" y="495477"/>
                  <a:pt x="538595" y="494810"/>
                </a:cubicBezTo>
                <a:cubicBezTo>
                  <a:pt x="537738" y="494143"/>
                  <a:pt x="534214" y="493095"/>
                  <a:pt x="533452" y="495000"/>
                </a:cubicBezTo>
                <a:cubicBezTo>
                  <a:pt x="532690" y="496905"/>
                  <a:pt x="530023" y="502239"/>
                  <a:pt x="528975" y="502430"/>
                </a:cubicBezTo>
                <a:lnTo>
                  <a:pt x="527737" y="502335"/>
                </a:lnTo>
                <a:lnTo>
                  <a:pt x="526594" y="502239"/>
                </a:lnTo>
                <a:cubicBezTo>
                  <a:pt x="525165" y="501954"/>
                  <a:pt x="524879" y="500810"/>
                  <a:pt x="525927" y="499953"/>
                </a:cubicBezTo>
                <a:lnTo>
                  <a:pt x="526784" y="499191"/>
                </a:lnTo>
                <a:lnTo>
                  <a:pt x="527641" y="498429"/>
                </a:lnTo>
                <a:cubicBezTo>
                  <a:pt x="528689" y="497477"/>
                  <a:pt x="528404" y="496429"/>
                  <a:pt x="526975" y="496048"/>
                </a:cubicBezTo>
                <a:lnTo>
                  <a:pt x="525832" y="496048"/>
                </a:lnTo>
                <a:lnTo>
                  <a:pt x="521736" y="496048"/>
                </a:lnTo>
                <a:cubicBezTo>
                  <a:pt x="522307" y="493762"/>
                  <a:pt x="522784" y="491476"/>
                  <a:pt x="522784" y="491095"/>
                </a:cubicBezTo>
                <a:cubicBezTo>
                  <a:pt x="522784" y="490714"/>
                  <a:pt x="521450" y="489762"/>
                  <a:pt x="519736" y="489952"/>
                </a:cubicBezTo>
                <a:lnTo>
                  <a:pt x="519450" y="490523"/>
                </a:lnTo>
                <a:lnTo>
                  <a:pt x="518402" y="492810"/>
                </a:lnTo>
                <a:cubicBezTo>
                  <a:pt x="517831" y="495477"/>
                  <a:pt x="518783" y="499001"/>
                  <a:pt x="520403" y="500715"/>
                </a:cubicBezTo>
                <a:lnTo>
                  <a:pt x="517926" y="501668"/>
                </a:lnTo>
                <a:lnTo>
                  <a:pt x="516593" y="502144"/>
                </a:lnTo>
                <a:cubicBezTo>
                  <a:pt x="514021" y="500620"/>
                  <a:pt x="511354" y="498239"/>
                  <a:pt x="510496" y="496810"/>
                </a:cubicBezTo>
                <a:cubicBezTo>
                  <a:pt x="509639" y="495381"/>
                  <a:pt x="506305" y="492714"/>
                  <a:pt x="504496" y="493762"/>
                </a:cubicBezTo>
                <a:lnTo>
                  <a:pt x="503162" y="493667"/>
                </a:lnTo>
                <a:cubicBezTo>
                  <a:pt x="500971" y="493571"/>
                  <a:pt x="498781" y="492048"/>
                  <a:pt x="496685" y="492238"/>
                </a:cubicBezTo>
                <a:cubicBezTo>
                  <a:pt x="495542" y="492333"/>
                  <a:pt x="494971" y="495000"/>
                  <a:pt x="493637" y="495762"/>
                </a:cubicBezTo>
                <a:lnTo>
                  <a:pt x="492494" y="496429"/>
                </a:lnTo>
                <a:cubicBezTo>
                  <a:pt x="489637" y="496143"/>
                  <a:pt x="488208" y="495096"/>
                  <a:pt x="489351" y="493952"/>
                </a:cubicBezTo>
                <a:cubicBezTo>
                  <a:pt x="490494" y="492810"/>
                  <a:pt x="491161" y="491667"/>
                  <a:pt x="488494" y="493381"/>
                </a:cubicBezTo>
                <a:cubicBezTo>
                  <a:pt x="485827" y="495096"/>
                  <a:pt x="475826" y="495000"/>
                  <a:pt x="475254" y="494524"/>
                </a:cubicBezTo>
                <a:lnTo>
                  <a:pt x="474206" y="494143"/>
                </a:lnTo>
                <a:lnTo>
                  <a:pt x="471730" y="493191"/>
                </a:lnTo>
                <a:cubicBezTo>
                  <a:pt x="470301" y="491381"/>
                  <a:pt x="468682" y="491762"/>
                  <a:pt x="468015" y="494048"/>
                </a:cubicBezTo>
                <a:lnTo>
                  <a:pt x="467539" y="496239"/>
                </a:lnTo>
                <a:lnTo>
                  <a:pt x="467444" y="496524"/>
                </a:lnTo>
                <a:cubicBezTo>
                  <a:pt x="467729" y="497000"/>
                  <a:pt x="469539" y="498715"/>
                  <a:pt x="471635" y="500334"/>
                </a:cubicBezTo>
                <a:lnTo>
                  <a:pt x="472155" y="503151"/>
                </a:lnTo>
                <a:lnTo>
                  <a:pt x="466777" y="502239"/>
                </a:lnTo>
                <a:lnTo>
                  <a:pt x="464586" y="502620"/>
                </a:lnTo>
                <a:cubicBezTo>
                  <a:pt x="462110" y="503954"/>
                  <a:pt x="459919" y="506525"/>
                  <a:pt x="459919" y="508240"/>
                </a:cubicBezTo>
                <a:cubicBezTo>
                  <a:pt x="459823" y="509954"/>
                  <a:pt x="458776" y="512431"/>
                  <a:pt x="457919" y="509573"/>
                </a:cubicBezTo>
                <a:cubicBezTo>
                  <a:pt x="457061" y="506716"/>
                  <a:pt x="460205" y="496429"/>
                  <a:pt x="456776" y="495000"/>
                </a:cubicBezTo>
                <a:cubicBezTo>
                  <a:pt x="453442" y="493667"/>
                  <a:pt x="444488" y="498048"/>
                  <a:pt x="445060" y="499096"/>
                </a:cubicBezTo>
                <a:lnTo>
                  <a:pt x="445536" y="499953"/>
                </a:lnTo>
                <a:lnTo>
                  <a:pt x="445822" y="500429"/>
                </a:lnTo>
                <a:cubicBezTo>
                  <a:pt x="446107" y="501001"/>
                  <a:pt x="445727" y="501668"/>
                  <a:pt x="444869" y="502049"/>
                </a:cubicBezTo>
                <a:lnTo>
                  <a:pt x="444107" y="502049"/>
                </a:lnTo>
                <a:lnTo>
                  <a:pt x="443345" y="502049"/>
                </a:lnTo>
                <a:cubicBezTo>
                  <a:pt x="442583" y="501668"/>
                  <a:pt x="440202" y="499667"/>
                  <a:pt x="437916" y="497667"/>
                </a:cubicBezTo>
                <a:lnTo>
                  <a:pt x="434963" y="498239"/>
                </a:lnTo>
                <a:lnTo>
                  <a:pt x="432963" y="498620"/>
                </a:lnTo>
                <a:cubicBezTo>
                  <a:pt x="435344" y="503001"/>
                  <a:pt x="435058" y="505764"/>
                  <a:pt x="432201" y="504716"/>
                </a:cubicBezTo>
                <a:lnTo>
                  <a:pt x="430201" y="504430"/>
                </a:lnTo>
                <a:cubicBezTo>
                  <a:pt x="427248" y="503954"/>
                  <a:pt x="424581" y="504049"/>
                  <a:pt x="428296" y="507097"/>
                </a:cubicBezTo>
                <a:cubicBezTo>
                  <a:pt x="428391" y="507192"/>
                  <a:pt x="427629" y="508431"/>
                  <a:pt x="427343" y="508335"/>
                </a:cubicBezTo>
                <a:lnTo>
                  <a:pt x="426200" y="508240"/>
                </a:lnTo>
                <a:cubicBezTo>
                  <a:pt x="425057" y="507859"/>
                  <a:pt x="424010" y="506525"/>
                  <a:pt x="424010" y="505192"/>
                </a:cubicBezTo>
                <a:cubicBezTo>
                  <a:pt x="423914" y="503858"/>
                  <a:pt x="424962" y="500239"/>
                  <a:pt x="426105" y="500144"/>
                </a:cubicBezTo>
                <a:cubicBezTo>
                  <a:pt x="427343" y="500048"/>
                  <a:pt x="430105" y="498239"/>
                  <a:pt x="429534" y="496334"/>
                </a:cubicBezTo>
                <a:lnTo>
                  <a:pt x="428772" y="494715"/>
                </a:lnTo>
                <a:lnTo>
                  <a:pt x="428296" y="493571"/>
                </a:lnTo>
                <a:cubicBezTo>
                  <a:pt x="427438" y="492429"/>
                  <a:pt x="425724" y="492238"/>
                  <a:pt x="424486" y="493000"/>
                </a:cubicBezTo>
                <a:lnTo>
                  <a:pt x="423724" y="493952"/>
                </a:lnTo>
                <a:lnTo>
                  <a:pt x="421628" y="496429"/>
                </a:lnTo>
                <a:cubicBezTo>
                  <a:pt x="418771" y="498810"/>
                  <a:pt x="416580" y="501382"/>
                  <a:pt x="416771" y="502144"/>
                </a:cubicBezTo>
                <a:cubicBezTo>
                  <a:pt x="416961" y="502906"/>
                  <a:pt x="415437" y="506240"/>
                  <a:pt x="412580" y="507287"/>
                </a:cubicBezTo>
                <a:cubicBezTo>
                  <a:pt x="409817" y="508335"/>
                  <a:pt x="402578" y="506525"/>
                  <a:pt x="404769" y="505192"/>
                </a:cubicBezTo>
                <a:cubicBezTo>
                  <a:pt x="406960" y="503858"/>
                  <a:pt x="412103" y="499382"/>
                  <a:pt x="412294" y="498715"/>
                </a:cubicBezTo>
                <a:cubicBezTo>
                  <a:pt x="412484" y="498048"/>
                  <a:pt x="411341" y="496239"/>
                  <a:pt x="409341" y="496048"/>
                </a:cubicBezTo>
                <a:lnTo>
                  <a:pt x="408579" y="496715"/>
                </a:lnTo>
                <a:lnTo>
                  <a:pt x="406007" y="498810"/>
                </a:lnTo>
                <a:cubicBezTo>
                  <a:pt x="403340" y="501668"/>
                  <a:pt x="401054" y="502811"/>
                  <a:pt x="400769" y="501287"/>
                </a:cubicBezTo>
                <a:cubicBezTo>
                  <a:pt x="400483" y="499763"/>
                  <a:pt x="399626" y="495858"/>
                  <a:pt x="399435" y="495858"/>
                </a:cubicBezTo>
                <a:cubicBezTo>
                  <a:pt x="399245" y="495858"/>
                  <a:pt x="398482" y="496810"/>
                  <a:pt x="398197" y="497953"/>
                </a:cubicBezTo>
                <a:cubicBezTo>
                  <a:pt x="397911" y="499096"/>
                  <a:pt x="396101" y="501668"/>
                  <a:pt x="394863" y="500525"/>
                </a:cubicBezTo>
                <a:lnTo>
                  <a:pt x="393815" y="499953"/>
                </a:lnTo>
                <a:cubicBezTo>
                  <a:pt x="391910" y="498810"/>
                  <a:pt x="393339" y="493952"/>
                  <a:pt x="388672" y="496239"/>
                </a:cubicBezTo>
                <a:lnTo>
                  <a:pt x="385433" y="497858"/>
                </a:lnTo>
                <a:cubicBezTo>
                  <a:pt x="387910" y="499763"/>
                  <a:pt x="389434" y="502525"/>
                  <a:pt x="388862" y="504049"/>
                </a:cubicBezTo>
                <a:lnTo>
                  <a:pt x="388005" y="504144"/>
                </a:lnTo>
                <a:cubicBezTo>
                  <a:pt x="384957" y="504430"/>
                  <a:pt x="384100" y="505954"/>
                  <a:pt x="385338" y="507573"/>
                </a:cubicBezTo>
                <a:cubicBezTo>
                  <a:pt x="386767" y="509478"/>
                  <a:pt x="388862" y="508621"/>
                  <a:pt x="390577" y="507192"/>
                </a:cubicBezTo>
                <a:cubicBezTo>
                  <a:pt x="391053" y="506811"/>
                  <a:pt x="392005" y="506430"/>
                  <a:pt x="392768" y="506430"/>
                </a:cubicBezTo>
                <a:cubicBezTo>
                  <a:pt x="393530" y="506430"/>
                  <a:pt x="394768" y="506716"/>
                  <a:pt x="394863" y="507097"/>
                </a:cubicBezTo>
                <a:cubicBezTo>
                  <a:pt x="395149" y="507954"/>
                  <a:pt x="395339" y="509383"/>
                  <a:pt x="394768" y="509859"/>
                </a:cubicBezTo>
                <a:cubicBezTo>
                  <a:pt x="393244" y="510907"/>
                  <a:pt x="391244" y="511383"/>
                  <a:pt x="389529" y="512145"/>
                </a:cubicBezTo>
                <a:cubicBezTo>
                  <a:pt x="383909" y="514717"/>
                  <a:pt x="379337" y="510335"/>
                  <a:pt x="374098" y="510335"/>
                </a:cubicBezTo>
                <a:lnTo>
                  <a:pt x="373051" y="510335"/>
                </a:lnTo>
                <a:cubicBezTo>
                  <a:pt x="371717" y="508050"/>
                  <a:pt x="369907" y="507097"/>
                  <a:pt x="368955" y="508335"/>
                </a:cubicBezTo>
                <a:cubicBezTo>
                  <a:pt x="368003" y="509573"/>
                  <a:pt x="365716" y="509383"/>
                  <a:pt x="365812" y="505478"/>
                </a:cubicBezTo>
                <a:lnTo>
                  <a:pt x="359811" y="510335"/>
                </a:lnTo>
                <a:lnTo>
                  <a:pt x="358096" y="511764"/>
                </a:lnTo>
                <a:cubicBezTo>
                  <a:pt x="353334" y="511098"/>
                  <a:pt x="349238" y="511479"/>
                  <a:pt x="349048" y="512621"/>
                </a:cubicBezTo>
                <a:cubicBezTo>
                  <a:pt x="348857" y="513765"/>
                  <a:pt x="346666" y="515289"/>
                  <a:pt x="344857" y="512431"/>
                </a:cubicBezTo>
                <a:lnTo>
                  <a:pt x="332936" y="507806"/>
                </a:lnTo>
                <a:lnTo>
                  <a:pt x="332908" y="507420"/>
                </a:lnTo>
                <a:lnTo>
                  <a:pt x="333427" y="507478"/>
                </a:lnTo>
                <a:cubicBezTo>
                  <a:pt x="334474" y="507097"/>
                  <a:pt x="335618" y="506716"/>
                  <a:pt x="336665" y="506430"/>
                </a:cubicBezTo>
                <a:lnTo>
                  <a:pt x="341428" y="505287"/>
                </a:lnTo>
                <a:cubicBezTo>
                  <a:pt x="340189" y="502716"/>
                  <a:pt x="337904" y="501763"/>
                  <a:pt x="336189" y="503192"/>
                </a:cubicBezTo>
                <a:lnTo>
                  <a:pt x="335713" y="503096"/>
                </a:lnTo>
                <a:lnTo>
                  <a:pt x="332570" y="502716"/>
                </a:lnTo>
                <a:lnTo>
                  <a:pt x="332908" y="507420"/>
                </a:lnTo>
                <a:lnTo>
                  <a:pt x="331554" y="507270"/>
                </a:lnTo>
                <a:lnTo>
                  <a:pt x="327426" y="505668"/>
                </a:lnTo>
                <a:lnTo>
                  <a:pt x="328283" y="506906"/>
                </a:lnTo>
                <a:lnTo>
                  <a:pt x="331554" y="507270"/>
                </a:lnTo>
                <a:lnTo>
                  <a:pt x="332936" y="507806"/>
                </a:lnTo>
                <a:lnTo>
                  <a:pt x="333427" y="514622"/>
                </a:lnTo>
                <a:lnTo>
                  <a:pt x="329331" y="512145"/>
                </a:lnTo>
                <a:cubicBezTo>
                  <a:pt x="325045" y="509573"/>
                  <a:pt x="323235" y="511193"/>
                  <a:pt x="321235" y="513383"/>
                </a:cubicBezTo>
                <a:lnTo>
                  <a:pt x="319901" y="514812"/>
                </a:lnTo>
                <a:cubicBezTo>
                  <a:pt x="321616" y="516050"/>
                  <a:pt x="324473" y="517384"/>
                  <a:pt x="326188" y="517765"/>
                </a:cubicBezTo>
                <a:cubicBezTo>
                  <a:pt x="327902" y="518146"/>
                  <a:pt x="322663" y="521956"/>
                  <a:pt x="320663" y="520527"/>
                </a:cubicBezTo>
                <a:cubicBezTo>
                  <a:pt x="318663" y="519098"/>
                  <a:pt x="315805" y="513193"/>
                  <a:pt x="314281" y="513193"/>
                </a:cubicBezTo>
                <a:cubicBezTo>
                  <a:pt x="312757" y="513193"/>
                  <a:pt x="308757" y="516622"/>
                  <a:pt x="308662" y="515384"/>
                </a:cubicBezTo>
                <a:cubicBezTo>
                  <a:pt x="308662" y="514146"/>
                  <a:pt x="305804" y="510335"/>
                  <a:pt x="303613" y="508716"/>
                </a:cubicBezTo>
                <a:cubicBezTo>
                  <a:pt x="301423" y="507097"/>
                  <a:pt x="293041" y="509002"/>
                  <a:pt x="293517" y="507002"/>
                </a:cubicBezTo>
                <a:cubicBezTo>
                  <a:pt x="293993" y="505002"/>
                  <a:pt x="293612" y="500715"/>
                  <a:pt x="291898" y="500715"/>
                </a:cubicBezTo>
                <a:cubicBezTo>
                  <a:pt x="290183" y="500715"/>
                  <a:pt x="278753" y="506716"/>
                  <a:pt x="278087" y="507097"/>
                </a:cubicBezTo>
                <a:cubicBezTo>
                  <a:pt x="277324" y="507478"/>
                  <a:pt x="274943" y="507954"/>
                  <a:pt x="274277" y="507383"/>
                </a:cubicBezTo>
                <a:lnTo>
                  <a:pt x="274277" y="506811"/>
                </a:lnTo>
                <a:cubicBezTo>
                  <a:pt x="274372" y="504335"/>
                  <a:pt x="272562" y="503858"/>
                  <a:pt x="270371" y="504525"/>
                </a:cubicBezTo>
                <a:cubicBezTo>
                  <a:pt x="269705" y="504716"/>
                  <a:pt x="269228" y="506906"/>
                  <a:pt x="269705" y="507859"/>
                </a:cubicBezTo>
                <a:lnTo>
                  <a:pt x="270466" y="509573"/>
                </a:lnTo>
                <a:cubicBezTo>
                  <a:pt x="271990" y="511288"/>
                  <a:pt x="275420" y="512526"/>
                  <a:pt x="278087" y="512336"/>
                </a:cubicBezTo>
                <a:cubicBezTo>
                  <a:pt x="280754" y="512145"/>
                  <a:pt x="286564" y="515289"/>
                  <a:pt x="285802" y="515955"/>
                </a:cubicBezTo>
                <a:cubicBezTo>
                  <a:pt x="285040" y="516527"/>
                  <a:pt x="276086" y="516527"/>
                  <a:pt x="266656" y="516146"/>
                </a:cubicBezTo>
                <a:lnTo>
                  <a:pt x="259989" y="510717"/>
                </a:lnTo>
                <a:lnTo>
                  <a:pt x="259608" y="510335"/>
                </a:lnTo>
                <a:cubicBezTo>
                  <a:pt x="257989" y="510907"/>
                  <a:pt x="256846" y="512526"/>
                  <a:pt x="257131" y="513860"/>
                </a:cubicBezTo>
                <a:lnTo>
                  <a:pt x="257989" y="514717"/>
                </a:lnTo>
                <a:lnTo>
                  <a:pt x="258560" y="515289"/>
                </a:lnTo>
                <a:cubicBezTo>
                  <a:pt x="259608" y="515289"/>
                  <a:pt x="258465" y="517384"/>
                  <a:pt x="256084" y="519956"/>
                </a:cubicBezTo>
                <a:cubicBezTo>
                  <a:pt x="253703" y="522527"/>
                  <a:pt x="246463" y="528623"/>
                  <a:pt x="246273" y="526623"/>
                </a:cubicBezTo>
                <a:cubicBezTo>
                  <a:pt x="246178" y="524623"/>
                  <a:pt x="244844" y="519289"/>
                  <a:pt x="243606" y="519289"/>
                </a:cubicBezTo>
                <a:cubicBezTo>
                  <a:pt x="242463" y="519289"/>
                  <a:pt x="238748" y="520051"/>
                  <a:pt x="238558" y="521099"/>
                </a:cubicBezTo>
                <a:cubicBezTo>
                  <a:pt x="238367" y="522051"/>
                  <a:pt x="236557" y="524242"/>
                  <a:pt x="235224" y="523099"/>
                </a:cubicBezTo>
                <a:cubicBezTo>
                  <a:pt x="233890" y="521861"/>
                  <a:pt x="231223" y="517384"/>
                  <a:pt x="230938" y="515955"/>
                </a:cubicBezTo>
                <a:cubicBezTo>
                  <a:pt x="230652" y="514527"/>
                  <a:pt x="226937" y="511860"/>
                  <a:pt x="223413" y="513574"/>
                </a:cubicBezTo>
                <a:lnTo>
                  <a:pt x="226747" y="517098"/>
                </a:lnTo>
                <a:cubicBezTo>
                  <a:pt x="227795" y="518241"/>
                  <a:pt x="227795" y="520242"/>
                  <a:pt x="227985" y="521861"/>
                </a:cubicBezTo>
                <a:cubicBezTo>
                  <a:pt x="227985" y="522242"/>
                  <a:pt x="226937" y="523194"/>
                  <a:pt x="226461" y="523194"/>
                </a:cubicBezTo>
                <a:lnTo>
                  <a:pt x="225318" y="523099"/>
                </a:lnTo>
                <a:cubicBezTo>
                  <a:pt x="224175" y="522623"/>
                  <a:pt x="223318" y="521004"/>
                  <a:pt x="223413" y="519384"/>
                </a:cubicBezTo>
                <a:cubicBezTo>
                  <a:pt x="223508" y="517860"/>
                  <a:pt x="217793" y="515765"/>
                  <a:pt x="217222" y="516527"/>
                </a:cubicBezTo>
                <a:cubicBezTo>
                  <a:pt x="216650" y="517289"/>
                  <a:pt x="213316" y="519479"/>
                  <a:pt x="213031" y="517479"/>
                </a:cubicBezTo>
                <a:cubicBezTo>
                  <a:pt x="212745" y="515479"/>
                  <a:pt x="210459" y="510335"/>
                  <a:pt x="208554" y="510050"/>
                </a:cubicBezTo>
                <a:lnTo>
                  <a:pt x="207506" y="510717"/>
                </a:lnTo>
                <a:lnTo>
                  <a:pt x="205411" y="512050"/>
                </a:lnTo>
                <a:cubicBezTo>
                  <a:pt x="203791" y="511193"/>
                  <a:pt x="204077" y="511288"/>
                  <a:pt x="205887" y="512336"/>
                </a:cubicBezTo>
                <a:lnTo>
                  <a:pt x="207982" y="512717"/>
                </a:lnTo>
                <a:lnTo>
                  <a:pt x="208363" y="512812"/>
                </a:lnTo>
                <a:cubicBezTo>
                  <a:pt x="209030" y="513002"/>
                  <a:pt x="209602" y="514146"/>
                  <a:pt x="209602" y="515384"/>
                </a:cubicBezTo>
                <a:cubicBezTo>
                  <a:pt x="209602" y="516622"/>
                  <a:pt x="206363" y="521956"/>
                  <a:pt x="202458" y="523480"/>
                </a:cubicBezTo>
                <a:lnTo>
                  <a:pt x="199029" y="523004"/>
                </a:lnTo>
                <a:cubicBezTo>
                  <a:pt x="195410" y="522432"/>
                  <a:pt x="192266" y="519575"/>
                  <a:pt x="189028" y="517670"/>
                </a:cubicBezTo>
                <a:lnTo>
                  <a:pt x="184725" y="515123"/>
                </a:lnTo>
                <a:lnTo>
                  <a:pt x="184741" y="515098"/>
                </a:lnTo>
                <a:cubicBezTo>
                  <a:pt x="186456" y="511764"/>
                  <a:pt x="186361" y="511669"/>
                  <a:pt x="184361" y="514908"/>
                </a:cubicBezTo>
                <a:lnTo>
                  <a:pt x="184725" y="515123"/>
                </a:lnTo>
                <a:lnTo>
                  <a:pt x="180098" y="522314"/>
                </a:lnTo>
                <a:cubicBezTo>
                  <a:pt x="178216" y="524814"/>
                  <a:pt x="176359" y="526814"/>
                  <a:pt x="175597" y="526528"/>
                </a:cubicBezTo>
                <a:cubicBezTo>
                  <a:pt x="174073" y="525861"/>
                  <a:pt x="168168" y="528623"/>
                  <a:pt x="167406" y="528909"/>
                </a:cubicBezTo>
                <a:cubicBezTo>
                  <a:pt x="166549" y="529290"/>
                  <a:pt x="163691" y="528623"/>
                  <a:pt x="162358" y="528052"/>
                </a:cubicBezTo>
                <a:cubicBezTo>
                  <a:pt x="161024" y="527385"/>
                  <a:pt x="155404" y="527004"/>
                  <a:pt x="153976" y="529100"/>
                </a:cubicBezTo>
                <a:lnTo>
                  <a:pt x="153690" y="531100"/>
                </a:lnTo>
                <a:cubicBezTo>
                  <a:pt x="153309" y="533481"/>
                  <a:pt x="151976" y="533767"/>
                  <a:pt x="149594" y="533767"/>
                </a:cubicBezTo>
                <a:cubicBezTo>
                  <a:pt x="147022" y="533862"/>
                  <a:pt x="145594" y="533291"/>
                  <a:pt x="145784" y="530910"/>
                </a:cubicBezTo>
                <a:cubicBezTo>
                  <a:pt x="145879" y="529290"/>
                  <a:pt x="146261" y="527100"/>
                  <a:pt x="143022" y="527481"/>
                </a:cubicBezTo>
                <a:cubicBezTo>
                  <a:pt x="142070" y="527576"/>
                  <a:pt x="141688" y="529767"/>
                  <a:pt x="140641" y="530148"/>
                </a:cubicBezTo>
                <a:lnTo>
                  <a:pt x="136831" y="531576"/>
                </a:lnTo>
                <a:cubicBezTo>
                  <a:pt x="131878" y="533005"/>
                  <a:pt x="127782" y="533291"/>
                  <a:pt x="127687" y="532338"/>
                </a:cubicBezTo>
                <a:cubicBezTo>
                  <a:pt x="127591" y="531386"/>
                  <a:pt x="127115" y="526814"/>
                  <a:pt x="126258" y="523766"/>
                </a:cubicBezTo>
                <a:cubicBezTo>
                  <a:pt x="125401" y="520718"/>
                  <a:pt x="115304" y="517860"/>
                  <a:pt x="115209" y="519289"/>
                </a:cubicBezTo>
                <a:lnTo>
                  <a:pt x="115590" y="520432"/>
                </a:lnTo>
                <a:cubicBezTo>
                  <a:pt x="115876" y="521385"/>
                  <a:pt x="119019" y="522432"/>
                  <a:pt x="115876" y="523004"/>
                </a:cubicBezTo>
                <a:cubicBezTo>
                  <a:pt x="113209" y="523480"/>
                  <a:pt x="112256" y="524052"/>
                  <a:pt x="112447" y="526147"/>
                </a:cubicBezTo>
                <a:lnTo>
                  <a:pt x="112637" y="528623"/>
                </a:lnTo>
                <a:cubicBezTo>
                  <a:pt x="110637" y="528052"/>
                  <a:pt x="105874" y="527766"/>
                  <a:pt x="102064" y="527862"/>
                </a:cubicBezTo>
                <a:lnTo>
                  <a:pt x="102064" y="531862"/>
                </a:lnTo>
                <a:lnTo>
                  <a:pt x="102064" y="533100"/>
                </a:lnTo>
                <a:cubicBezTo>
                  <a:pt x="101398" y="534529"/>
                  <a:pt x="100731" y="535577"/>
                  <a:pt x="100540" y="535386"/>
                </a:cubicBezTo>
                <a:cubicBezTo>
                  <a:pt x="100350" y="535291"/>
                  <a:pt x="98254" y="536148"/>
                  <a:pt x="96064" y="537577"/>
                </a:cubicBezTo>
                <a:cubicBezTo>
                  <a:pt x="93873" y="539006"/>
                  <a:pt x="90635" y="532148"/>
                  <a:pt x="89587" y="531481"/>
                </a:cubicBezTo>
                <a:cubicBezTo>
                  <a:pt x="88539" y="530814"/>
                  <a:pt x="85586" y="532434"/>
                  <a:pt x="84157" y="531195"/>
                </a:cubicBezTo>
                <a:cubicBezTo>
                  <a:pt x="82729" y="529862"/>
                  <a:pt x="79586" y="525671"/>
                  <a:pt x="78252" y="526909"/>
                </a:cubicBezTo>
                <a:lnTo>
                  <a:pt x="77109" y="527671"/>
                </a:lnTo>
                <a:lnTo>
                  <a:pt x="73013" y="530338"/>
                </a:lnTo>
                <a:cubicBezTo>
                  <a:pt x="71204" y="527290"/>
                  <a:pt x="69013" y="526909"/>
                  <a:pt x="68251" y="529481"/>
                </a:cubicBezTo>
                <a:lnTo>
                  <a:pt x="67203" y="531481"/>
                </a:lnTo>
                <a:lnTo>
                  <a:pt x="66822" y="532338"/>
                </a:lnTo>
                <a:cubicBezTo>
                  <a:pt x="65584" y="533005"/>
                  <a:pt x="63488" y="533005"/>
                  <a:pt x="62155" y="532243"/>
                </a:cubicBezTo>
                <a:cubicBezTo>
                  <a:pt x="60821" y="531576"/>
                  <a:pt x="63107" y="527100"/>
                  <a:pt x="62917" y="525957"/>
                </a:cubicBezTo>
                <a:cubicBezTo>
                  <a:pt x="62726" y="524814"/>
                  <a:pt x="62917" y="521194"/>
                  <a:pt x="63964" y="521099"/>
                </a:cubicBezTo>
                <a:cubicBezTo>
                  <a:pt x="65012" y="521004"/>
                  <a:pt x="68251" y="520146"/>
                  <a:pt x="68060" y="519765"/>
                </a:cubicBezTo>
                <a:cubicBezTo>
                  <a:pt x="67870" y="519289"/>
                  <a:pt x="65679" y="519003"/>
                  <a:pt x="63679" y="518908"/>
                </a:cubicBezTo>
                <a:cubicBezTo>
                  <a:pt x="61583" y="518908"/>
                  <a:pt x="56535" y="520908"/>
                  <a:pt x="57106" y="523385"/>
                </a:cubicBezTo>
                <a:cubicBezTo>
                  <a:pt x="57678" y="525861"/>
                  <a:pt x="57964" y="532624"/>
                  <a:pt x="56440" y="533196"/>
                </a:cubicBezTo>
                <a:cubicBezTo>
                  <a:pt x="55011" y="533767"/>
                  <a:pt x="51011" y="534529"/>
                  <a:pt x="50820" y="533386"/>
                </a:cubicBezTo>
                <a:cubicBezTo>
                  <a:pt x="50629" y="532338"/>
                  <a:pt x="49487" y="529290"/>
                  <a:pt x="48820" y="530243"/>
                </a:cubicBezTo>
                <a:cubicBezTo>
                  <a:pt x="48248" y="531195"/>
                  <a:pt x="45867" y="532815"/>
                  <a:pt x="44819" y="531576"/>
                </a:cubicBezTo>
                <a:cubicBezTo>
                  <a:pt x="43867" y="530338"/>
                  <a:pt x="40343" y="527290"/>
                  <a:pt x="40057" y="528719"/>
                </a:cubicBezTo>
                <a:cubicBezTo>
                  <a:pt x="39771" y="530052"/>
                  <a:pt x="41771" y="534624"/>
                  <a:pt x="43390" y="537767"/>
                </a:cubicBezTo>
                <a:lnTo>
                  <a:pt x="42724" y="540625"/>
                </a:lnTo>
                <a:lnTo>
                  <a:pt x="41771" y="544721"/>
                </a:lnTo>
                <a:cubicBezTo>
                  <a:pt x="45391" y="545292"/>
                  <a:pt x="45200" y="545959"/>
                  <a:pt x="41295" y="546340"/>
                </a:cubicBezTo>
                <a:cubicBezTo>
                  <a:pt x="37390" y="546721"/>
                  <a:pt x="28627" y="542435"/>
                  <a:pt x="29389" y="541292"/>
                </a:cubicBezTo>
                <a:cubicBezTo>
                  <a:pt x="30151" y="540149"/>
                  <a:pt x="34723" y="540625"/>
                  <a:pt x="35389" y="539387"/>
                </a:cubicBezTo>
                <a:cubicBezTo>
                  <a:pt x="36056" y="538148"/>
                  <a:pt x="36628" y="537101"/>
                  <a:pt x="32532" y="538053"/>
                </a:cubicBezTo>
                <a:cubicBezTo>
                  <a:pt x="28436" y="539006"/>
                  <a:pt x="19673" y="545864"/>
                  <a:pt x="20245" y="543006"/>
                </a:cubicBezTo>
                <a:cubicBezTo>
                  <a:pt x="20912" y="540149"/>
                  <a:pt x="22054" y="533862"/>
                  <a:pt x="21673" y="533862"/>
                </a:cubicBezTo>
                <a:cubicBezTo>
                  <a:pt x="21293" y="533767"/>
                  <a:pt x="19673" y="535291"/>
                  <a:pt x="18911" y="537482"/>
                </a:cubicBezTo>
                <a:cubicBezTo>
                  <a:pt x="18149" y="539673"/>
                  <a:pt x="15101" y="545292"/>
                  <a:pt x="14339" y="544435"/>
                </a:cubicBezTo>
                <a:lnTo>
                  <a:pt x="13196" y="543959"/>
                </a:lnTo>
                <a:cubicBezTo>
                  <a:pt x="12148" y="543483"/>
                  <a:pt x="11196" y="542625"/>
                  <a:pt x="10529" y="541768"/>
                </a:cubicBezTo>
                <a:lnTo>
                  <a:pt x="9958" y="541006"/>
                </a:lnTo>
                <a:cubicBezTo>
                  <a:pt x="9672" y="539958"/>
                  <a:pt x="10339" y="537006"/>
                  <a:pt x="11387" y="534529"/>
                </a:cubicBezTo>
                <a:cubicBezTo>
                  <a:pt x="12434" y="532053"/>
                  <a:pt x="19769" y="528147"/>
                  <a:pt x="18626" y="527766"/>
                </a:cubicBezTo>
                <a:cubicBezTo>
                  <a:pt x="17482" y="527385"/>
                  <a:pt x="15863" y="525671"/>
                  <a:pt x="16816" y="524528"/>
                </a:cubicBezTo>
                <a:cubicBezTo>
                  <a:pt x="17768" y="523385"/>
                  <a:pt x="17673" y="519765"/>
                  <a:pt x="14054" y="519098"/>
                </a:cubicBezTo>
                <a:cubicBezTo>
                  <a:pt x="10529" y="518432"/>
                  <a:pt x="5005" y="516812"/>
                  <a:pt x="4147" y="514431"/>
                </a:cubicBezTo>
                <a:cubicBezTo>
                  <a:pt x="3290" y="512050"/>
                  <a:pt x="2909" y="504240"/>
                  <a:pt x="4147" y="502430"/>
                </a:cubicBezTo>
                <a:cubicBezTo>
                  <a:pt x="5386" y="500620"/>
                  <a:pt x="2338" y="495096"/>
                  <a:pt x="2909" y="494333"/>
                </a:cubicBezTo>
                <a:lnTo>
                  <a:pt x="3766" y="493762"/>
                </a:lnTo>
                <a:cubicBezTo>
                  <a:pt x="4338" y="493381"/>
                  <a:pt x="5957" y="493571"/>
                  <a:pt x="5957" y="493381"/>
                </a:cubicBezTo>
                <a:cubicBezTo>
                  <a:pt x="6148" y="492238"/>
                  <a:pt x="6624" y="490523"/>
                  <a:pt x="5862" y="489857"/>
                </a:cubicBezTo>
                <a:lnTo>
                  <a:pt x="1195" y="485856"/>
                </a:lnTo>
                <a:cubicBezTo>
                  <a:pt x="3766" y="483189"/>
                  <a:pt x="6243" y="482427"/>
                  <a:pt x="6910" y="484142"/>
                </a:cubicBezTo>
                <a:cubicBezTo>
                  <a:pt x="7481" y="485856"/>
                  <a:pt x="9101" y="487952"/>
                  <a:pt x="9958" y="488904"/>
                </a:cubicBezTo>
                <a:cubicBezTo>
                  <a:pt x="10815" y="489857"/>
                  <a:pt x="16339" y="490904"/>
                  <a:pt x="19387" y="489190"/>
                </a:cubicBezTo>
                <a:cubicBezTo>
                  <a:pt x="22436" y="487475"/>
                  <a:pt x="30913" y="482999"/>
                  <a:pt x="32532" y="483666"/>
                </a:cubicBezTo>
                <a:cubicBezTo>
                  <a:pt x="34056" y="484332"/>
                  <a:pt x="40152" y="479951"/>
                  <a:pt x="43581" y="478808"/>
                </a:cubicBezTo>
                <a:lnTo>
                  <a:pt x="46438" y="479475"/>
                </a:lnTo>
                <a:lnTo>
                  <a:pt x="49487" y="480141"/>
                </a:lnTo>
                <a:cubicBezTo>
                  <a:pt x="52344" y="479665"/>
                  <a:pt x="56249" y="478903"/>
                  <a:pt x="58154" y="478522"/>
                </a:cubicBezTo>
                <a:cubicBezTo>
                  <a:pt x="60059" y="478141"/>
                  <a:pt x="65298" y="478331"/>
                  <a:pt x="65488" y="479760"/>
                </a:cubicBezTo>
                <a:cubicBezTo>
                  <a:pt x="65679" y="481189"/>
                  <a:pt x="61964" y="487380"/>
                  <a:pt x="64631" y="486809"/>
                </a:cubicBezTo>
                <a:cubicBezTo>
                  <a:pt x="67203" y="486237"/>
                  <a:pt x="73585" y="483475"/>
                  <a:pt x="72537" y="481951"/>
                </a:cubicBezTo>
                <a:lnTo>
                  <a:pt x="71965" y="480522"/>
                </a:lnTo>
                <a:lnTo>
                  <a:pt x="71585" y="479665"/>
                </a:lnTo>
                <a:cubicBezTo>
                  <a:pt x="71775" y="478617"/>
                  <a:pt x="73489" y="474521"/>
                  <a:pt x="75395" y="470712"/>
                </a:cubicBezTo>
                <a:lnTo>
                  <a:pt x="81110" y="474807"/>
                </a:lnTo>
                <a:cubicBezTo>
                  <a:pt x="81967" y="475474"/>
                  <a:pt x="84920" y="474236"/>
                  <a:pt x="86824" y="473855"/>
                </a:cubicBezTo>
                <a:lnTo>
                  <a:pt x="88253" y="473664"/>
                </a:lnTo>
                <a:cubicBezTo>
                  <a:pt x="89777" y="473474"/>
                  <a:pt x="94254" y="474617"/>
                  <a:pt x="98159" y="476141"/>
                </a:cubicBezTo>
                <a:lnTo>
                  <a:pt x="102160" y="474902"/>
                </a:lnTo>
                <a:lnTo>
                  <a:pt x="106065" y="473664"/>
                </a:lnTo>
                <a:cubicBezTo>
                  <a:pt x="109685" y="469664"/>
                  <a:pt x="112352" y="468711"/>
                  <a:pt x="112161" y="471473"/>
                </a:cubicBezTo>
                <a:lnTo>
                  <a:pt x="112637" y="472617"/>
                </a:lnTo>
                <a:cubicBezTo>
                  <a:pt x="113113" y="473569"/>
                  <a:pt x="114828" y="474902"/>
                  <a:pt x="115590" y="474807"/>
                </a:cubicBezTo>
                <a:cubicBezTo>
                  <a:pt x="118543" y="474331"/>
                  <a:pt x="118257" y="472712"/>
                  <a:pt x="116733" y="471092"/>
                </a:cubicBezTo>
                <a:lnTo>
                  <a:pt x="116257" y="470616"/>
                </a:lnTo>
                <a:cubicBezTo>
                  <a:pt x="115114" y="469569"/>
                  <a:pt x="116447" y="468330"/>
                  <a:pt x="119114" y="467949"/>
                </a:cubicBezTo>
                <a:cubicBezTo>
                  <a:pt x="121781" y="467568"/>
                  <a:pt x="128544" y="470045"/>
                  <a:pt x="128925" y="470045"/>
                </a:cubicBezTo>
                <a:cubicBezTo>
                  <a:pt x="129211" y="470045"/>
                  <a:pt x="132449" y="468425"/>
                  <a:pt x="135307" y="466330"/>
                </a:cubicBezTo>
                <a:lnTo>
                  <a:pt x="138355" y="466806"/>
                </a:lnTo>
                <a:lnTo>
                  <a:pt x="141688" y="467283"/>
                </a:lnTo>
                <a:cubicBezTo>
                  <a:pt x="145213" y="466806"/>
                  <a:pt x="149689" y="466235"/>
                  <a:pt x="151785" y="465949"/>
                </a:cubicBezTo>
                <a:lnTo>
                  <a:pt x="153690" y="465568"/>
                </a:lnTo>
                <a:cubicBezTo>
                  <a:pt x="154452" y="465377"/>
                  <a:pt x="155500" y="464425"/>
                  <a:pt x="155690" y="464616"/>
                </a:cubicBezTo>
                <a:lnTo>
                  <a:pt x="164644" y="470331"/>
                </a:lnTo>
                <a:cubicBezTo>
                  <a:pt x="170835" y="464996"/>
                  <a:pt x="177503" y="461663"/>
                  <a:pt x="179312" y="463092"/>
                </a:cubicBezTo>
                <a:cubicBezTo>
                  <a:pt x="181217" y="464520"/>
                  <a:pt x="186551" y="460996"/>
                  <a:pt x="187599" y="461758"/>
                </a:cubicBezTo>
                <a:cubicBezTo>
                  <a:pt x="188552" y="462520"/>
                  <a:pt x="196553" y="461377"/>
                  <a:pt x="203411" y="457853"/>
                </a:cubicBezTo>
                <a:lnTo>
                  <a:pt x="211507" y="461948"/>
                </a:lnTo>
                <a:cubicBezTo>
                  <a:pt x="214269" y="463377"/>
                  <a:pt x="218460" y="462996"/>
                  <a:pt x="222079" y="460710"/>
                </a:cubicBezTo>
                <a:lnTo>
                  <a:pt x="223508" y="459853"/>
                </a:lnTo>
                <a:cubicBezTo>
                  <a:pt x="227032" y="460044"/>
                  <a:pt x="230176" y="459662"/>
                  <a:pt x="230557" y="458996"/>
                </a:cubicBezTo>
                <a:cubicBezTo>
                  <a:pt x="230938" y="458329"/>
                  <a:pt x="232843" y="456805"/>
                  <a:pt x="233605" y="458043"/>
                </a:cubicBezTo>
                <a:cubicBezTo>
                  <a:pt x="234367" y="459281"/>
                  <a:pt x="234938" y="462806"/>
                  <a:pt x="233414" y="463568"/>
                </a:cubicBezTo>
                <a:cubicBezTo>
                  <a:pt x="231795" y="464235"/>
                  <a:pt x="227223" y="467854"/>
                  <a:pt x="225699" y="469283"/>
                </a:cubicBezTo>
                <a:cubicBezTo>
                  <a:pt x="224270" y="470712"/>
                  <a:pt x="221222" y="475569"/>
                  <a:pt x="221508" y="476331"/>
                </a:cubicBezTo>
                <a:cubicBezTo>
                  <a:pt x="221794" y="477093"/>
                  <a:pt x="223889" y="478712"/>
                  <a:pt x="225508" y="478141"/>
                </a:cubicBezTo>
                <a:lnTo>
                  <a:pt x="226747" y="477379"/>
                </a:lnTo>
                <a:cubicBezTo>
                  <a:pt x="230462" y="475188"/>
                  <a:pt x="226556" y="470997"/>
                  <a:pt x="229509" y="469187"/>
                </a:cubicBezTo>
                <a:cubicBezTo>
                  <a:pt x="232271" y="467473"/>
                  <a:pt x="236557" y="467283"/>
                  <a:pt x="236272" y="463377"/>
                </a:cubicBezTo>
                <a:lnTo>
                  <a:pt x="236272" y="462996"/>
                </a:lnTo>
                <a:cubicBezTo>
                  <a:pt x="236272" y="462520"/>
                  <a:pt x="237986" y="460425"/>
                  <a:pt x="239987" y="458234"/>
                </a:cubicBezTo>
                <a:lnTo>
                  <a:pt x="242272" y="456519"/>
                </a:lnTo>
                <a:lnTo>
                  <a:pt x="243130" y="455852"/>
                </a:lnTo>
                <a:cubicBezTo>
                  <a:pt x="245511" y="456043"/>
                  <a:pt x="246845" y="456615"/>
                  <a:pt x="246178" y="457281"/>
                </a:cubicBezTo>
                <a:cubicBezTo>
                  <a:pt x="245511" y="457948"/>
                  <a:pt x="246273" y="459758"/>
                  <a:pt x="250273" y="459186"/>
                </a:cubicBezTo>
                <a:cubicBezTo>
                  <a:pt x="254274" y="458710"/>
                  <a:pt x="264752" y="456805"/>
                  <a:pt x="263608" y="456424"/>
                </a:cubicBezTo>
                <a:cubicBezTo>
                  <a:pt x="262465" y="456043"/>
                  <a:pt x="261322" y="454519"/>
                  <a:pt x="264752" y="454424"/>
                </a:cubicBezTo>
                <a:cubicBezTo>
                  <a:pt x="268180" y="454329"/>
                  <a:pt x="276467" y="455091"/>
                  <a:pt x="275515" y="456900"/>
                </a:cubicBezTo>
                <a:cubicBezTo>
                  <a:pt x="274562" y="458710"/>
                  <a:pt x="273133" y="464520"/>
                  <a:pt x="273705" y="465854"/>
                </a:cubicBezTo>
                <a:lnTo>
                  <a:pt x="274753" y="466235"/>
                </a:lnTo>
                <a:cubicBezTo>
                  <a:pt x="276372" y="466806"/>
                  <a:pt x="282754" y="460234"/>
                  <a:pt x="282373" y="458710"/>
                </a:cubicBezTo>
                <a:lnTo>
                  <a:pt x="281420" y="454424"/>
                </a:lnTo>
                <a:cubicBezTo>
                  <a:pt x="285516" y="453948"/>
                  <a:pt x="290755" y="453757"/>
                  <a:pt x="292850" y="453948"/>
                </a:cubicBezTo>
                <a:cubicBezTo>
                  <a:pt x="295041" y="454138"/>
                  <a:pt x="302471" y="450233"/>
                  <a:pt x="304947" y="448994"/>
                </a:cubicBezTo>
                <a:cubicBezTo>
                  <a:pt x="307423" y="447756"/>
                  <a:pt x="315805" y="448709"/>
                  <a:pt x="315996" y="449661"/>
                </a:cubicBezTo>
                <a:cubicBezTo>
                  <a:pt x="316187" y="450709"/>
                  <a:pt x="317711" y="454233"/>
                  <a:pt x="318568" y="452995"/>
                </a:cubicBezTo>
                <a:cubicBezTo>
                  <a:pt x="319425" y="451757"/>
                  <a:pt x="326283" y="451662"/>
                  <a:pt x="332951" y="454043"/>
                </a:cubicBezTo>
                <a:lnTo>
                  <a:pt x="338380" y="455852"/>
                </a:lnTo>
                <a:lnTo>
                  <a:pt x="339237" y="456138"/>
                </a:lnTo>
                <a:cubicBezTo>
                  <a:pt x="340666" y="455471"/>
                  <a:pt x="341332" y="453948"/>
                  <a:pt x="340856" y="452709"/>
                </a:cubicBezTo>
                <a:lnTo>
                  <a:pt x="339999" y="451852"/>
                </a:lnTo>
                <a:lnTo>
                  <a:pt x="338951" y="450804"/>
                </a:lnTo>
                <a:cubicBezTo>
                  <a:pt x="336951" y="449756"/>
                  <a:pt x="337618" y="448518"/>
                  <a:pt x="340380" y="448137"/>
                </a:cubicBezTo>
                <a:cubicBezTo>
                  <a:pt x="343142" y="447756"/>
                  <a:pt x="348953" y="451662"/>
                  <a:pt x="349238" y="450328"/>
                </a:cubicBezTo>
                <a:cubicBezTo>
                  <a:pt x="349429" y="449090"/>
                  <a:pt x="351048" y="446042"/>
                  <a:pt x="352286" y="446804"/>
                </a:cubicBezTo>
                <a:cubicBezTo>
                  <a:pt x="353429" y="447566"/>
                  <a:pt x="358192" y="447566"/>
                  <a:pt x="358858" y="444232"/>
                </a:cubicBezTo>
                <a:cubicBezTo>
                  <a:pt x="359525" y="440898"/>
                  <a:pt x="352858" y="433945"/>
                  <a:pt x="352572" y="436041"/>
                </a:cubicBezTo>
                <a:cubicBezTo>
                  <a:pt x="352286" y="438136"/>
                  <a:pt x="350477" y="444042"/>
                  <a:pt x="349333" y="443279"/>
                </a:cubicBezTo>
                <a:cubicBezTo>
                  <a:pt x="348190" y="442517"/>
                  <a:pt x="347047" y="439089"/>
                  <a:pt x="346762" y="436707"/>
                </a:cubicBezTo>
                <a:cubicBezTo>
                  <a:pt x="346476" y="434326"/>
                  <a:pt x="342476" y="430230"/>
                  <a:pt x="341618" y="432040"/>
                </a:cubicBezTo>
                <a:cubicBezTo>
                  <a:pt x="340761" y="433754"/>
                  <a:pt x="342285" y="438136"/>
                  <a:pt x="341428" y="439374"/>
                </a:cubicBezTo>
                <a:lnTo>
                  <a:pt x="342380" y="440708"/>
                </a:lnTo>
                <a:lnTo>
                  <a:pt x="343238" y="441946"/>
                </a:lnTo>
                <a:cubicBezTo>
                  <a:pt x="343999" y="443279"/>
                  <a:pt x="342380" y="444232"/>
                  <a:pt x="339618" y="443946"/>
                </a:cubicBezTo>
                <a:cubicBezTo>
                  <a:pt x="336856" y="443660"/>
                  <a:pt x="329045" y="444423"/>
                  <a:pt x="329617" y="446137"/>
                </a:cubicBezTo>
                <a:lnTo>
                  <a:pt x="329903" y="447280"/>
                </a:lnTo>
                <a:lnTo>
                  <a:pt x="330093" y="448042"/>
                </a:lnTo>
                <a:cubicBezTo>
                  <a:pt x="330283" y="448899"/>
                  <a:pt x="329521" y="449661"/>
                  <a:pt x="328474" y="449947"/>
                </a:cubicBezTo>
                <a:lnTo>
                  <a:pt x="327902" y="449661"/>
                </a:lnTo>
                <a:cubicBezTo>
                  <a:pt x="319711" y="445280"/>
                  <a:pt x="319139" y="445089"/>
                  <a:pt x="311710" y="445470"/>
                </a:cubicBezTo>
                <a:cubicBezTo>
                  <a:pt x="310948" y="445470"/>
                  <a:pt x="309995" y="445470"/>
                  <a:pt x="309233" y="445185"/>
                </a:cubicBezTo>
                <a:cubicBezTo>
                  <a:pt x="305995" y="443946"/>
                  <a:pt x="301994" y="443375"/>
                  <a:pt x="300946" y="443279"/>
                </a:cubicBezTo>
                <a:cubicBezTo>
                  <a:pt x="297994" y="443089"/>
                  <a:pt x="296089" y="447661"/>
                  <a:pt x="292183" y="444327"/>
                </a:cubicBezTo>
                <a:cubicBezTo>
                  <a:pt x="291231" y="443565"/>
                  <a:pt x="287421" y="445375"/>
                  <a:pt x="284849" y="445375"/>
                </a:cubicBezTo>
                <a:lnTo>
                  <a:pt x="282087" y="445470"/>
                </a:lnTo>
                <a:cubicBezTo>
                  <a:pt x="278944" y="444708"/>
                  <a:pt x="274086" y="444423"/>
                  <a:pt x="271324" y="444804"/>
                </a:cubicBezTo>
                <a:lnTo>
                  <a:pt x="270752" y="445946"/>
                </a:lnTo>
                <a:cubicBezTo>
                  <a:pt x="268847" y="449661"/>
                  <a:pt x="265799" y="443756"/>
                  <a:pt x="263989" y="446804"/>
                </a:cubicBezTo>
                <a:cubicBezTo>
                  <a:pt x="263608" y="447471"/>
                  <a:pt x="260941" y="447661"/>
                  <a:pt x="259418" y="447566"/>
                </a:cubicBezTo>
                <a:lnTo>
                  <a:pt x="253417" y="447280"/>
                </a:lnTo>
                <a:cubicBezTo>
                  <a:pt x="251321" y="450709"/>
                  <a:pt x="248464" y="451662"/>
                  <a:pt x="247035" y="449471"/>
                </a:cubicBezTo>
                <a:cubicBezTo>
                  <a:pt x="245606" y="447280"/>
                  <a:pt x="242082" y="441565"/>
                  <a:pt x="243415" y="441565"/>
                </a:cubicBezTo>
                <a:cubicBezTo>
                  <a:pt x="244749" y="441565"/>
                  <a:pt x="248845" y="440327"/>
                  <a:pt x="248940" y="438803"/>
                </a:cubicBezTo>
                <a:cubicBezTo>
                  <a:pt x="249035" y="437279"/>
                  <a:pt x="247511" y="434326"/>
                  <a:pt x="245416" y="436231"/>
                </a:cubicBezTo>
                <a:lnTo>
                  <a:pt x="243511" y="436898"/>
                </a:lnTo>
                <a:lnTo>
                  <a:pt x="241320" y="437565"/>
                </a:lnTo>
                <a:cubicBezTo>
                  <a:pt x="238081" y="437469"/>
                  <a:pt x="235986" y="438422"/>
                  <a:pt x="236748" y="439755"/>
                </a:cubicBezTo>
                <a:cubicBezTo>
                  <a:pt x="237510" y="441089"/>
                  <a:pt x="237224" y="444899"/>
                  <a:pt x="234176" y="444708"/>
                </a:cubicBezTo>
                <a:lnTo>
                  <a:pt x="232843" y="445566"/>
                </a:lnTo>
                <a:lnTo>
                  <a:pt x="229890" y="447471"/>
                </a:lnTo>
                <a:cubicBezTo>
                  <a:pt x="227985" y="446137"/>
                  <a:pt x="225032" y="445280"/>
                  <a:pt x="223508" y="445661"/>
                </a:cubicBezTo>
                <a:cubicBezTo>
                  <a:pt x="221984" y="446042"/>
                  <a:pt x="219508" y="450804"/>
                  <a:pt x="217984" y="452614"/>
                </a:cubicBezTo>
                <a:lnTo>
                  <a:pt x="216841" y="451376"/>
                </a:lnTo>
                <a:lnTo>
                  <a:pt x="213602" y="447947"/>
                </a:lnTo>
                <a:cubicBezTo>
                  <a:pt x="209221" y="448518"/>
                  <a:pt x="205982" y="448233"/>
                  <a:pt x="206363" y="447375"/>
                </a:cubicBezTo>
                <a:cubicBezTo>
                  <a:pt x="206744" y="446518"/>
                  <a:pt x="205601" y="443660"/>
                  <a:pt x="202934" y="442803"/>
                </a:cubicBezTo>
                <a:lnTo>
                  <a:pt x="201887" y="443470"/>
                </a:lnTo>
                <a:lnTo>
                  <a:pt x="199505" y="444994"/>
                </a:lnTo>
                <a:cubicBezTo>
                  <a:pt x="197314" y="447756"/>
                  <a:pt x="195314" y="448709"/>
                  <a:pt x="195219" y="447185"/>
                </a:cubicBezTo>
                <a:cubicBezTo>
                  <a:pt x="195029" y="445661"/>
                  <a:pt x="192743" y="441660"/>
                  <a:pt x="190456" y="441660"/>
                </a:cubicBezTo>
                <a:cubicBezTo>
                  <a:pt x="188171" y="441660"/>
                  <a:pt x="182741" y="442327"/>
                  <a:pt x="184361" y="443279"/>
                </a:cubicBezTo>
                <a:cubicBezTo>
                  <a:pt x="185980" y="444137"/>
                  <a:pt x="188932" y="447471"/>
                  <a:pt x="185885" y="448042"/>
                </a:cubicBezTo>
                <a:lnTo>
                  <a:pt x="185027" y="447471"/>
                </a:lnTo>
                <a:lnTo>
                  <a:pt x="179503" y="443565"/>
                </a:lnTo>
                <a:cubicBezTo>
                  <a:pt x="175693" y="447185"/>
                  <a:pt x="170740" y="449375"/>
                  <a:pt x="168644" y="448423"/>
                </a:cubicBezTo>
                <a:cubicBezTo>
                  <a:pt x="166549" y="447471"/>
                  <a:pt x="161024" y="443946"/>
                  <a:pt x="162834" y="443660"/>
                </a:cubicBezTo>
                <a:cubicBezTo>
                  <a:pt x="164644" y="443470"/>
                  <a:pt x="168263" y="442041"/>
                  <a:pt x="167882" y="440898"/>
                </a:cubicBezTo>
                <a:cubicBezTo>
                  <a:pt x="167501" y="439850"/>
                  <a:pt x="161881" y="435564"/>
                  <a:pt x="161881" y="436517"/>
                </a:cubicBezTo>
                <a:cubicBezTo>
                  <a:pt x="161881" y="437565"/>
                  <a:pt x="159977" y="440803"/>
                  <a:pt x="157595" y="440994"/>
                </a:cubicBezTo>
                <a:cubicBezTo>
                  <a:pt x="155214" y="441089"/>
                  <a:pt x="148451" y="442422"/>
                  <a:pt x="148928" y="443375"/>
                </a:cubicBezTo>
                <a:cubicBezTo>
                  <a:pt x="149404" y="444327"/>
                  <a:pt x="149023" y="447471"/>
                  <a:pt x="147118" y="448042"/>
                </a:cubicBezTo>
                <a:cubicBezTo>
                  <a:pt x="145213" y="448614"/>
                  <a:pt x="141117" y="448137"/>
                  <a:pt x="142070" y="445851"/>
                </a:cubicBezTo>
                <a:cubicBezTo>
                  <a:pt x="143022" y="443565"/>
                  <a:pt x="135593" y="440231"/>
                  <a:pt x="135593" y="441851"/>
                </a:cubicBezTo>
                <a:cubicBezTo>
                  <a:pt x="135593" y="443470"/>
                  <a:pt x="134164" y="447471"/>
                  <a:pt x="132449" y="446804"/>
                </a:cubicBezTo>
                <a:cubicBezTo>
                  <a:pt x="130735" y="446137"/>
                  <a:pt x="125687" y="446042"/>
                  <a:pt x="124353" y="446518"/>
                </a:cubicBezTo>
                <a:cubicBezTo>
                  <a:pt x="123020" y="446994"/>
                  <a:pt x="117686" y="446899"/>
                  <a:pt x="117019" y="444613"/>
                </a:cubicBezTo>
                <a:cubicBezTo>
                  <a:pt x="116257" y="442327"/>
                  <a:pt x="119781" y="435850"/>
                  <a:pt x="117686" y="433850"/>
                </a:cubicBezTo>
                <a:lnTo>
                  <a:pt x="115876" y="432516"/>
                </a:lnTo>
                <a:lnTo>
                  <a:pt x="112066" y="429754"/>
                </a:lnTo>
                <a:cubicBezTo>
                  <a:pt x="110161" y="432612"/>
                  <a:pt x="108161" y="434517"/>
                  <a:pt x="107494" y="434040"/>
                </a:cubicBezTo>
                <a:cubicBezTo>
                  <a:pt x="106827" y="433564"/>
                  <a:pt x="105017" y="430516"/>
                  <a:pt x="106732" y="430040"/>
                </a:cubicBezTo>
                <a:lnTo>
                  <a:pt x="107875" y="429183"/>
                </a:lnTo>
                <a:cubicBezTo>
                  <a:pt x="110732" y="427182"/>
                  <a:pt x="111875" y="425277"/>
                  <a:pt x="106637" y="424420"/>
                </a:cubicBezTo>
                <a:cubicBezTo>
                  <a:pt x="105874" y="424325"/>
                  <a:pt x="104827" y="422991"/>
                  <a:pt x="104827" y="422325"/>
                </a:cubicBezTo>
                <a:cubicBezTo>
                  <a:pt x="104827" y="421658"/>
                  <a:pt x="105970" y="420610"/>
                  <a:pt x="106827" y="420419"/>
                </a:cubicBezTo>
                <a:lnTo>
                  <a:pt x="109018" y="419753"/>
                </a:lnTo>
                <a:cubicBezTo>
                  <a:pt x="111971" y="419277"/>
                  <a:pt x="114447" y="419372"/>
                  <a:pt x="114542" y="420134"/>
                </a:cubicBezTo>
                <a:cubicBezTo>
                  <a:pt x="114542" y="420800"/>
                  <a:pt x="117019" y="423944"/>
                  <a:pt x="119495" y="425182"/>
                </a:cubicBezTo>
                <a:lnTo>
                  <a:pt x="119590" y="423753"/>
                </a:lnTo>
                <a:cubicBezTo>
                  <a:pt x="119686" y="419943"/>
                  <a:pt x="124067" y="420419"/>
                  <a:pt x="126163" y="418800"/>
                </a:cubicBezTo>
                <a:lnTo>
                  <a:pt x="129211" y="416324"/>
                </a:lnTo>
                <a:cubicBezTo>
                  <a:pt x="126353" y="414133"/>
                  <a:pt x="128258" y="412609"/>
                  <a:pt x="133402" y="412800"/>
                </a:cubicBezTo>
                <a:cubicBezTo>
                  <a:pt x="138640" y="412990"/>
                  <a:pt x="145498" y="404132"/>
                  <a:pt x="144641" y="403656"/>
                </a:cubicBezTo>
                <a:lnTo>
                  <a:pt x="144546" y="403751"/>
                </a:lnTo>
                <a:lnTo>
                  <a:pt x="141212" y="405656"/>
                </a:lnTo>
                <a:cubicBezTo>
                  <a:pt x="137593" y="407846"/>
                  <a:pt x="130925" y="409371"/>
                  <a:pt x="126448" y="409180"/>
                </a:cubicBezTo>
                <a:lnTo>
                  <a:pt x="123401" y="407085"/>
                </a:lnTo>
                <a:lnTo>
                  <a:pt x="119971" y="404703"/>
                </a:lnTo>
                <a:cubicBezTo>
                  <a:pt x="120067" y="406799"/>
                  <a:pt x="119495" y="408608"/>
                  <a:pt x="118829" y="408894"/>
                </a:cubicBezTo>
                <a:cubicBezTo>
                  <a:pt x="118066" y="409180"/>
                  <a:pt x="113304" y="407751"/>
                  <a:pt x="109780" y="405275"/>
                </a:cubicBezTo>
                <a:lnTo>
                  <a:pt x="113590" y="401941"/>
                </a:lnTo>
                <a:cubicBezTo>
                  <a:pt x="116352" y="399560"/>
                  <a:pt x="113304" y="399083"/>
                  <a:pt x="112256" y="398226"/>
                </a:cubicBezTo>
                <a:cubicBezTo>
                  <a:pt x="110732" y="396988"/>
                  <a:pt x="110542" y="395369"/>
                  <a:pt x="112447" y="394321"/>
                </a:cubicBezTo>
                <a:cubicBezTo>
                  <a:pt x="115209" y="392797"/>
                  <a:pt x="113971" y="391749"/>
                  <a:pt x="113018" y="389654"/>
                </a:cubicBezTo>
                <a:lnTo>
                  <a:pt x="112352" y="388130"/>
                </a:lnTo>
                <a:cubicBezTo>
                  <a:pt x="115019" y="385463"/>
                  <a:pt x="115971" y="382700"/>
                  <a:pt x="114542" y="382034"/>
                </a:cubicBezTo>
                <a:cubicBezTo>
                  <a:pt x="113113" y="381367"/>
                  <a:pt x="115876" y="377938"/>
                  <a:pt x="116257" y="377462"/>
                </a:cubicBezTo>
                <a:cubicBezTo>
                  <a:pt x="116638" y="376890"/>
                  <a:pt x="117114" y="375271"/>
                  <a:pt x="116352" y="374985"/>
                </a:cubicBezTo>
                <a:cubicBezTo>
                  <a:pt x="115590" y="374700"/>
                  <a:pt x="113971" y="372318"/>
                  <a:pt x="115876" y="370985"/>
                </a:cubicBezTo>
                <a:lnTo>
                  <a:pt x="117114" y="369556"/>
                </a:lnTo>
                <a:lnTo>
                  <a:pt x="118447" y="367937"/>
                </a:lnTo>
                <a:cubicBezTo>
                  <a:pt x="119686" y="365746"/>
                  <a:pt x="121781" y="364412"/>
                  <a:pt x="123115" y="364889"/>
                </a:cubicBezTo>
                <a:cubicBezTo>
                  <a:pt x="124448" y="365460"/>
                  <a:pt x="127401" y="367270"/>
                  <a:pt x="126734" y="367937"/>
                </a:cubicBezTo>
                <a:lnTo>
                  <a:pt x="126163" y="367937"/>
                </a:lnTo>
                <a:cubicBezTo>
                  <a:pt x="122067" y="368032"/>
                  <a:pt x="117400" y="367556"/>
                  <a:pt x="122067" y="372699"/>
                </a:cubicBezTo>
                <a:cubicBezTo>
                  <a:pt x="122353" y="372985"/>
                  <a:pt x="121019" y="374128"/>
                  <a:pt x="120924" y="374890"/>
                </a:cubicBezTo>
                <a:lnTo>
                  <a:pt x="120924" y="376033"/>
                </a:lnTo>
                <a:cubicBezTo>
                  <a:pt x="121305" y="377367"/>
                  <a:pt x="123115" y="378129"/>
                  <a:pt x="124924" y="377748"/>
                </a:cubicBezTo>
                <a:lnTo>
                  <a:pt x="125877" y="376890"/>
                </a:lnTo>
                <a:lnTo>
                  <a:pt x="127211" y="375747"/>
                </a:lnTo>
                <a:cubicBezTo>
                  <a:pt x="128163" y="373937"/>
                  <a:pt x="131687" y="373747"/>
                  <a:pt x="134926" y="375462"/>
                </a:cubicBezTo>
                <a:cubicBezTo>
                  <a:pt x="138164" y="377176"/>
                  <a:pt x="150452" y="374414"/>
                  <a:pt x="152738" y="374319"/>
                </a:cubicBezTo>
                <a:cubicBezTo>
                  <a:pt x="155023" y="374223"/>
                  <a:pt x="160643" y="371937"/>
                  <a:pt x="159691" y="369937"/>
                </a:cubicBezTo>
                <a:cubicBezTo>
                  <a:pt x="158738" y="367937"/>
                  <a:pt x="152452" y="364984"/>
                  <a:pt x="152738" y="364222"/>
                </a:cubicBezTo>
                <a:lnTo>
                  <a:pt x="153309" y="363746"/>
                </a:lnTo>
                <a:cubicBezTo>
                  <a:pt x="154262" y="362889"/>
                  <a:pt x="155404" y="362222"/>
                  <a:pt x="156547" y="361555"/>
                </a:cubicBezTo>
                <a:cubicBezTo>
                  <a:pt x="157690" y="360888"/>
                  <a:pt x="159691" y="359460"/>
                  <a:pt x="159881" y="359650"/>
                </a:cubicBezTo>
                <a:lnTo>
                  <a:pt x="164453" y="363269"/>
                </a:lnTo>
                <a:cubicBezTo>
                  <a:pt x="166549" y="360126"/>
                  <a:pt x="168835" y="357459"/>
                  <a:pt x="169502" y="357459"/>
                </a:cubicBezTo>
                <a:cubicBezTo>
                  <a:pt x="170168" y="357459"/>
                  <a:pt x="172549" y="359650"/>
                  <a:pt x="173312" y="362412"/>
                </a:cubicBezTo>
                <a:lnTo>
                  <a:pt x="170263" y="364031"/>
                </a:lnTo>
                <a:cubicBezTo>
                  <a:pt x="168835" y="364794"/>
                  <a:pt x="166263" y="365651"/>
                  <a:pt x="165120" y="365175"/>
                </a:cubicBezTo>
                <a:cubicBezTo>
                  <a:pt x="162834" y="364127"/>
                  <a:pt x="160834" y="362317"/>
                  <a:pt x="159310" y="365175"/>
                </a:cubicBezTo>
                <a:cubicBezTo>
                  <a:pt x="158833" y="366032"/>
                  <a:pt x="160738" y="368223"/>
                  <a:pt x="162167" y="369175"/>
                </a:cubicBezTo>
                <a:lnTo>
                  <a:pt x="163882" y="370318"/>
                </a:lnTo>
                <a:cubicBezTo>
                  <a:pt x="166358" y="371080"/>
                  <a:pt x="170168" y="370604"/>
                  <a:pt x="172264" y="369175"/>
                </a:cubicBezTo>
                <a:lnTo>
                  <a:pt x="173502" y="367460"/>
                </a:lnTo>
                <a:lnTo>
                  <a:pt x="174645" y="365841"/>
                </a:lnTo>
                <a:cubicBezTo>
                  <a:pt x="175026" y="363650"/>
                  <a:pt x="176740" y="361746"/>
                  <a:pt x="178550" y="361555"/>
                </a:cubicBezTo>
                <a:cubicBezTo>
                  <a:pt x="180265" y="361365"/>
                  <a:pt x="184932" y="360793"/>
                  <a:pt x="184932" y="360698"/>
                </a:cubicBezTo>
                <a:cubicBezTo>
                  <a:pt x="184932" y="360507"/>
                  <a:pt x="183789" y="359841"/>
                  <a:pt x="182360" y="359650"/>
                </a:cubicBezTo>
                <a:cubicBezTo>
                  <a:pt x="180931" y="359460"/>
                  <a:pt x="178074" y="358126"/>
                  <a:pt x="179598" y="357269"/>
                </a:cubicBezTo>
                <a:cubicBezTo>
                  <a:pt x="181122" y="356412"/>
                  <a:pt x="183694" y="352316"/>
                  <a:pt x="181027" y="350220"/>
                </a:cubicBezTo>
                <a:cubicBezTo>
                  <a:pt x="178455" y="348125"/>
                  <a:pt x="168739" y="346315"/>
                  <a:pt x="169502" y="347934"/>
                </a:cubicBezTo>
                <a:cubicBezTo>
                  <a:pt x="170263" y="349554"/>
                  <a:pt x="169882" y="353554"/>
                  <a:pt x="167311" y="353935"/>
                </a:cubicBezTo>
                <a:cubicBezTo>
                  <a:pt x="164739" y="354316"/>
                  <a:pt x="160262" y="349554"/>
                  <a:pt x="161691" y="349363"/>
                </a:cubicBezTo>
                <a:cubicBezTo>
                  <a:pt x="163120" y="349077"/>
                  <a:pt x="166739" y="345172"/>
                  <a:pt x="165977" y="341171"/>
                </a:cubicBezTo>
                <a:lnTo>
                  <a:pt x="159691" y="344696"/>
                </a:lnTo>
                <a:lnTo>
                  <a:pt x="158643" y="345267"/>
                </a:lnTo>
                <a:cubicBezTo>
                  <a:pt x="156071" y="343839"/>
                  <a:pt x="154738" y="342505"/>
                  <a:pt x="155595" y="342315"/>
                </a:cubicBezTo>
                <a:lnTo>
                  <a:pt x="156166" y="341933"/>
                </a:lnTo>
                <a:cubicBezTo>
                  <a:pt x="159310" y="339933"/>
                  <a:pt x="159881" y="335075"/>
                  <a:pt x="165882" y="336123"/>
                </a:cubicBezTo>
                <a:cubicBezTo>
                  <a:pt x="165977" y="336123"/>
                  <a:pt x="167120" y="334218"/>
                  <a:pt x="166739" y="333552"/>
                </a:cubicBezTo>
                <a:cubicBezTo>
                  <a:pt x="166454" y="332885"/>
                  <a:pt x="164644" y="332123"/>
                  <a:pt x="163882" y="332313"/>
                </a:cubicBezTo>
                <a:lnTo>
                  <a:pt x="160548" y="333171"/>
                </a:lnTo>
                <a:cubicBezTo>
                  <a:pt x="156929" y="334409"/>
                  <a:pt x="154071" y="336504"/>
                  <a:pt x="154071" y="337838"/>
                </a:cubicBezTo>
                <a:cubicBezTo>
                  <a:pt x="154071" y="339171"/>
                  <a:pt x="152928" y="342886"/>
                  <a:pt x="151595" y="343077"/>
                </a:cubicBezTo>
                <a:cubicBezTo>
                  <a:pt x="150261" y="343362"/>
                  <a:pt x="147689" y="341933"/>
                  <a:pt x="150261" y="339267"/>
                </a:cubicBezTo>
                <a:cubicBezTo>
                  <a:pt x="152833" y="336600"/>
                  <a:pt x="146832" y="330408"/>
                  <a:pt x="141879" y="332504"/>
                </a:cubicBezTo>
                <a:lnTo>
                  <a:pt x="137212" y="334028"/>
                </a:lnTo>
                <a:lnTo>
                  <a:pt x="136640" y="334218"/>
                </a:lnTo>
                <a:cubicBezTo>
                  <a:pt x="134354" y="332027"/>
                  <a:pt x="138926" y="327265"/>
                  <a:pt x="146641" y="323455"/>
                </a:cubicBezTo>
                <a:lnTo>
                  <a:pt x="155309" y="323550"/>
                </a:lnTo>
                <a:cubicBezTo>
                  <a:pt x="155786" y="323550"/>
                  <a:pt x="156738" y="321931"/>
                  <a:pt x="156643" y="321074"/>
                </a:cubicBezTo>
                <a:lnTo>
                  <a:pt x="155881" y="315073"/>
                </a:lnTo>
                <a:cubicBezTo>
                  <a:pt x="160548" y="316311"/>
                  <a:pt x="166358" y="316883"/>
                  <a:pt x="168835" y="316406"/>
                </a:cubicBezTo>
                <a:lnTo>
                  <a:pt x="169597" y="318883"/>
                </a:lnTo>
                <a:lnTo>
                  <a:pt x="170454" y="321645"/>
                </a:lnTo>
                <a:cubicBezTo>
                  <a:pt x="173883" y="322693"/>
                  <a:pt x="176645" y="322312"/>
                  <a:pt x="176645" y="320788"/>
                </a:cubicBezTo>
                <a:cubicBezTo>
                  <a:pt x="176645" y="319264"/>
                  <a:pt x="175121" y="315168"/>
                  <a:pt x="173312" y="315168"/>
                </a:cubicBezTo>
                <a:cubicBezTo>
                  <a:pt x="171502" y="315168"/>
                  <a:pt x="165787" y="314025"/>
                  <a:pt x="164168" y="312501"/>
                </a:cubicBezTo>
                <a:cubicBezTo>
                  <a:pt x="162548" y="311073"/>
                  <a:pt x="160834" y="305739"/>
                  <a:pt x="159310" y="304786"/>
                </a:cubicBezTo>
                <a:cubicBezTo>
                  <a:pt x="157786" y="303929"/>
                  <a:pt x="154833" y="300976"/>
                  <a:pt x="154166" y="301452"/>
                </a:cubicBezTo>
                <a:cubicBezTo>
                  <a:pt x="153499" y="302024"/>
                  <a:pt x="152166" y="304119"/>
                  <a:pt x="153595" y="304310"/>
                </a:cubicBezTo>
                <a:cubicBezTo>
                  <a:pt x="155023" y="304500"/>
                  <a:pt x="160357" y="307834"/>
                  <a:pt x="162072" y="311358"/>
                </a:cubicBezTo>
                <a:lnTo>
                  <a:pt x="154738" y="310977"/>
                </a:lnTo>
                <a:cubicBezTo>
                  <a:pt x="153976" y="310882"/>
                  <a:pt x="153119" y="311073"/>
                  <a:pt x="152356" y="311358"/>
                </a:cubicBezTo>
                <a:cubicBezTo>
                  <a:pt x="149689" y="312406"/>
                  <a:pt x="142927" y="313644"/>
                  <a:pt x="141212" y="312977"/>
                </a:cubicBezTo>
                <a:lnTo>
                  <a:pt x="140069" y="312501"/>
                </a:lnTo>
                <a:cubicBezTo>
                  <a:pt x="139307" y="311263"/>
                  <a:pt x="139879" y="309739"/>
                  <a:pt x="141403" y="308977"/>
                </a:cubicBezTo>
                <a:lnTo>
                  <a:pt x="142641" y="309167"/>
                </a:lnTo>
                <a:lnTo>
                  <a:pt x="144355" y="309453"/>
                </a:lnTo>
                <a:cubicBezTo>
                  <a:pt x="146546" y="310692"/>
                  <a:pt x="148451" y="310787"/>
                  <a:pt x="148451" y="309644"/>
                </a:cubicBezTo>
                <a:cubicBezTo>
                  <a:pt x="148451" y="308406"/>
                  <a:pt x="147118" y="305072"/>
                  <a:pt x="145498" y="304977"/>
                </a:cubicBezTo>
                <a:cubicBezTo>
                  <a:pt x="143879" y="304786"/>
                  <a:pt x="139307" y="304215"/>
                  <a:pt x="139307" y="303929"/>
                </a:cubicBezTo>
                <a:cubicBezTo>
                  <a:pt x="139403" y="303643"/>
                  <a:pt x="141307" y="301833"/>
                  <a:pt x="143498" y="300500"/>
                </a:cubicBezTo>
                <a:cubicBezTo>
                  <a:pt x="145689" y="299166"/>
                  <a:pt x="153023" y="297356"/>
                  <a:pt x="153404" y="295928"/>
                </a:cubicBezTo>
                <a:cubicBezTo>
                  <a:pt x="153785" y="294499"/>
                  <a:pt x="155595" y="289641"/>
                  <a:pt x="156071" y="290784"/>
                </a:cubicBezTo>
                <a:cubicBezTo>
                  <a:pt x="156547" y="291927"/>
                  <a:pt x="157500" y="294594"/>
                  <a:pt x="157214" y="294594"/>
                </a:cubicBezTo>
                <a:lnTo>
                  <a:pt x="156643" y="295452"/>
                </a:lnTo>
                <a:cubicBezTo>
                  <a:pt x="156262" y="295928"/>
                  <a:pt x="156262" y="297166"/>
                  <a:pt x="156738" y="297452"/>
                </a:cubicBezTo>
                <a:cubicBezTo>
                  <a:pt x="157595" y="298023"/>
                  <a:pt x="159310" y="298690"/>
                  <a:pt x="159977" y="298404"/>
                </a:cubicBezTo>
                <a:lnTo>
                  <a:pt x="162453" y="297261"/>
                </a:lnTo>
                <a:cubicBezTo>
                  <a:pt x="164929" y="295642"/>
                  <a:pt x="167501" y="296690"/>
                  <a:pt x="168263" y="299642"/>
                </a:cubicBezTo>
                <a:lnTo>
                  <a:pt x="171692" y="300500"/>
                </a:lnTo>
                <a:lnTo>
                  <a:pt x="174550" y="301262"/>
                </a:lnTo>
                <a:cubicBezTo>
                  <a:pt x="174645" y="299166"/>
                  <a:pt x="175597" y="297452"/>
                  <a:pt x="176550" y="297547"/>
                </a:cubicBezTo>
                <a:lnTo>
                  <a:pt x="177407" y="297642"/>
                </a:lnTo>
                <a:lnTo>
                  <a:pt x="178836" y="297737"/>
                </a:lnTo>
                <a:cubicBezTo>
                  <a:pt x="180455" y="297833"/>
                  <a:pt x="181503" y="296594"/>
                  <a:pt x="181122" y="294975"/>
                </a:cubicBezTo>
                <a:lnTo>
                  <a:pt x="180170" y="293737"/>
                </a:lnTo>
                <a:lnTo>
                  <a:pt x="177121" y="289641"/>
                </a:lnTo>
                <a:cubicBezTo>
                  <a:pt x="174264" y="292213"/>
                  <a:pt x="171978" y="293546"/>
                  <a:pt x="171978" y="292594"/>
                </a:cubicBezTo>
                <a:cubicBezTo>
                  <a:pt x="171978" y="291642"/>
                  <a:pt x="174645" y="288212"/>
                  <a:pt x="177788" y="287069"/>
                </a:cubicBezTo>
                <a:cubicBezTo>
                  <a:pt x="181027" y="285927"/>
                  <a:pt x="189123" y="289260"/>
                  <a:pt x="189980" y="288403"/>
                </a:cubicBezTo>
                <a:cubicBezTo>
                  <a:pt x="190838" y="287546"/>
                  <a:pt x="193695" y="285641"/>
                  <a:pt x="191790" y="288117"/>
                </a:cubicBezTo>
                <a:cubicBezTo>
                  <a:pt x="189885" y="290594"/>
                  <a:pt x="188266" y="296880"/>
                  <a:pt x="192743" y="298881"/>
                </a:cubicBezTo>
                <a:lnTo>
                  <a:pt x="193695" y="298119"/>
                </a:lnTo>
                <a:lnTo>
                  <a:pt x="197029" y="295642"/>
                </a:lnTo>
                <a:cubicBezTo>
                  <a:pt x="200458" y="297642"/>
                  <a:pt x="203220" y="298119"/>
                  <a:pt x="203125" y="296690"/>
                </a:cubicBezTo>
                <a:cubicBezTo>
                  <a:pt x="203029" y="295261"/>
                  <a:pt x="200648" y="289832"/>
                  <a:pt x="199124" y="286498"/>
                </a:cubicBezTo>
                <a:lnTo>
                  <a:pt x="204935" y="285165"/>
                </a:lnTo>
                <a:lnTo>
                  <a:pt x="205792" y="284974"/>
                </a:lnTo>
                <a:cubicBezTo>
                  <a:pt x="206458" y="282498"/>
                  <a:pt x="207221" y="281640"/>
                  <a:pt x="207602" y="282974"/>
                </a:cubicBezTo>
                <a:cubicBezTo>
                  <a:pt x="207887" y="284307"/>
                  <a:pt x="210078" y="287546"/>
                  <a:pt x="211888" y="287546"/>
                </a:cubicBezTo>
                <a:cubicBezTo>
                  <a:pt x="213602" y="287546"/>
                  <a:pt x="218460" y="287069"/>
                  <a:pt x="217888" y="286593"/>
                </a:cubicBezTo>
                <a:cubicBezTo>
                  <a:pt x="217317" y="286117"/>
                  <a:pt x="217031" y="284402"/>
                  <a:pt x="218365" y="283641"/>
                </a:cubicBezTo>
                <a:lnTo>
                  <a:pt x="219127" y="283831"/>
                </a:lnTo>
                <a:lnTo>
                  <a:pt x="220937" y="284402"/>
                </a:lnTo>
                <a:cubicBezTo>
                  <a:pt x="223222" y="285736"/>
                  <a:pt x="225318" y="286117"/>
                  <a:pt x="225604" y="285260"/>
                </a:cubicBezTo>
                <a:cubicBezTo>
                  <a:pt x="225794" y="284402"/>
                  <a:pt x="226366" y="282117"/>
                  <a:pt x="226556" y="281545"/>
                </a:cubicBezTo>
                <a:cubicBezTo>
                  <a:pt x="226747" y="281069"/>
                  <a:pt x="230557" y="279450"/>
                  <a:pt x="234557" y="280116"/>
                </a:cubicBezTo>
                <a:cubicBezTo>
                  <a:pt x="238558" y="280688"/>
                  <a:pt x="246559" y="278497"/>
                  <a:pt x="242558" y="276402"/>
                </a:cubicBezTo>
                <a:lnTo>
                  <a:pt x="239224" y="274211"/>
                </a:lnTo>
                <a:cubicBezTo>
                  <a:pt x="237129" y="272877"/>
                  <a:pt x="235796" y="273163"/>
                  <a:pt x="233795" y="274401"/>
                </a:cubicBezTo>
                <a:lnTo>
                  <a:pt x="232843" y="274973"/>
                </a:lnTo>
                <a:cubicBezTo>
                  <a:pt x="231033" y="274782"/>
                  <a:pt x="229795" y="273639"/>
                  <a:pt x="230080" y="272306"/>
                </a:cubicBezTo>
                <a:lnTo>
                  <a:pt x="230271" y="271067"/>
                </a:lnTo>
                <a:lnTo>
                  <a:pt x="230366" y="270401"/>
                </a:lnTo>
                <a:cubicBezTo>
                  <a:pt x="230176" y="269639"/>
                  <a:pt x="229319" y="269067"/>
                  <a:pt x="228461" y="269258"/>
                </a:cubicBezTo>
                <a:cubicBezTo>
                  <a:pt x="227604" y="269353"/>
                  <a:pt x="225128" y="271163"/>
                  <a:pt x="223222" y="272687"/>
                </a:cubicBezTo>
                <a:cubicBezTo>
                  <a:pt x="221222" y="274211"/>
                  <a:pt x="214269" y="277259"/>
                  <a:pt x="213983" y="276021"/>
                </a:cubicBezTo>
                <a:cubicBezTo>
                  <a:pt x="213697" y="274782"/>
                  <a:pt x="211793" y="272496"/>
                  <a:pt x="210269" y="273449"/>
                </a:cubicBezTo>
                <a:lnTo>
                  <a:pt x="209792" y="273068"/>
                </a:lnTo>
                <a:cubicBezTo>
                  <a:pt x="205220" y="269448"/>
                  <a:pt x="200553" y="268877"/>
                  <a:pt x="195410" y="272115"/>
                </a:cubicBezTo>
                <a:cubicBezTo>
                  <a:pt x="194933" y="272401"/>
                  <a:pt x="193600" y="272115"/>
                  <a:pt x="192743" y="271829"/>
                </a:cubicBezTo>
                <a:cubicBezTo>
                  <a:pt x="189123" y="270782"/>
                  <a:pt x="185694" y="270210"/>
                  <a:pt x="182170" y="272306"/>
                </a:cubicBezTo>
                <a:cubicBezTo>
                  <a:pt x="181027" y="273068"/>
                  <a:pt x="178931" y="272592"/>
                  <a:pt x="177503" y="273163"/>
                </a:cubicBezTo>
                <a:lnTo>
                  <a:pt x="172073" y="275735"/>
                </a:lnTo>
                <a:cubicBezTo>
                  <a:pt x="167596" y="274687"/>
                  <a:pt x="160072" y="273925"/>
                  <a:pt x="155500" y="274211"/>
                </a:cubicBezTo>
                <a:lnTo>
                  <a:pt x="151213" y="274020"/>
                </a:lnTo>
                <a:cubicBezTo>
                  <a:pt x="149213" y="273925"/>
                  <a:pt x="146927" y="273830"/>
                  <a:pt x="145403" y="272973"/>
                </a:cubicBezTo>
                <a:lnTo>
                  <a:pt x="142546" y="271544"/>
                </a:lnTo>
                <a:cubicBezTo>
                  <a:pt x="139783" y="272401"/>
                  <a:pt x="135973" y="273544"/>
                  <a:pt x="134069" y="274020"/>
                </a:cubicBezTo>
                <a:lnTo>
                  <a:pt x="132068" y="272973"/>
                </a:lnTo>
                <a:lnTo>
                  <a:pt x="131116" y="272496"/>
                </a:lnTo>
                <a:cubicBezTo>
                  <a:pt x="129020" y="273258"/>
                  <a:pt x="119495" y="273449"/>
                  <a:pt x="109970" y="272687"/>
                </a:cubicBezTo>
                <a:lnTo>
                  <a:pt x="101303" y="272020"/>
                </a:lnTo>
                <a:cubicBezTo>
                  <a:pt x="91778" y="271258"/>
                  <a:pt x="82253" y="270401"/>
                  <a:pt x="72728" y="270020"/>
                </a:cubicBezTo>
                <a:cubicBezTo>
                  <a:pt x="69203" y="269925"/>
                  <a:pt x="65107" y="268591"/>
                  <a:pt x="61869" y="271544"/>
                </a:cubicBezTo>
                <a:lnTo>
                  <a:pt x="61393" y="272020"/>
                </a:lnTo>
                <a:cubicBezTo>
                  <a:pt x="58916" y="270972"/>
                  <a:pt x="54439" y="268877"/>
                  <a:pt x="51582" y="267353"/>
                </a:cubicBezTo>
                <a:lnTo>
                  <a:pt x="47962" y="268400"/>
                </a:lnTo>
                <a:lnTo>
                  <a:pt x="44343" y="269448"/>
                </a:lnTo>
                <a:cubicBezTo>
                  <a:pt x="39485" y="266400"/>
                  <a:pt x="35199" y="264400"/>
                  <a:pt x="34913" y="265067"/>
                </a:cubicBezTo>
                <a:cubicBezTo>
                  <a:pt x="34532" y="265733"/>
                  <a:pt x="33008" y="266305"/>
                  <a:pt x="32341" y="264400"/>
                </a:cubicBezTo>
                <a:cubicBezTo>
                  <a:pt x="31675" y="262590"/>
                  <a:pt x="25198" y="262114"/>
                  <a:pt x="24721" y="262876"/>
                </a:cubicBezTo>
                <a:cubicBezTo>
                  <a:pt x="24245" y="263638"/>
                  <a:pt x="22721" y="263448"/>
                  <a:pt x="22340" y="260781"/>
                </a:cubicBezTo>
                <a:lnTo>
                  <a:pt x="17482" y="261352"/>
                </a:lnTo>
                <a:cubicBezTo>
                  <a:pt x="15006" y="261638"/>
                  <a:pt x="12148" y="260209"/>
                  <a:pt x="9577" y="259352"/>
                </a:cubicBezTo>
                <a:lnTo>
                  <a:pt x="8338" y="258971"/>
                </a:lnTo>
                <a:cubicBezTo>
                  <a:pt x="7196" y="258114"/>
                  <a:pt x="6814" y="256971"/>
                  <a:pt x="7577" y="256399"/>
                </a:cubicBezTo>
                <a:cubicBezTo>
                  <a:pt x="8338" y="255923"/>
                  <a:pt x="9386" y="253541"/>
                  <a:pt x="7386" y="252779"/>
                </a:cubicBezTo>
                <a:lnTo>
                  <a:pt x="5862" y="251732"/>
                </a:lnTo>
                <a:cubicBezTo>
                  <a:pt x="2528" y="249446"/>
                  <a:pt x="2433" y="247827"/>
                  <a:pt x="5862" y="246017"/>
                </a:cubicBezTo>
                <a:lnTo>
                  <a:pt x="10053" y="243921"/>
                </a:lnTo>
                <a:cubicBezTo>
                  <a:pt x="12720" y="239825"/>
                  <a:pt x="12339" y="233729"/>
                  <a:pt x="9386" y="230491"/>
                </a:cubicBezTo>
                <a:cubicBezTo>
                  <a:pt x="6338" y="227252"/>
                  <a:pt x="5386" y="215537"/>
                  <a:pt x="3957" y="215441"/>
                </a:cubicBezTo>
                <a:cubicBezTo>
                  <a:pt x="2528" y="215346"/>
                  <a:pt x="-520" y="213917"/>
                  <a:pt x="909" y="212775"/>
                </a:cubicBezTo>
                <a:lnTo>
                  <a:pt x="814" y="211917"/>
                </a:lnTo>
                <a:lnTo>
                  <a:pt x="623" y="210584"/>
                </a:lnTo>
                <a:cubicBezTo>
                  <a:pt x="-424" y="209060"/>
                  <a:pt x="-139" y="206583"/>
                  <a:pt x="1385" y="205154"/>
                </a:cubicBezTo>
                <a:cubicBezTo>
                  <a:pt x="2814" y="203726"/>
                  <a:pt x="9386" y="199630"/>
                  <a:pt x="11387" y="198487"/>
                </a:cubicBezTo>
                <a:cubicBezTo>
                  <a:pt x="13387" y="197344"/>
                  <a:pt x="23960" y="194772"/>
                  <a:pt x="23007" y="193248"/>
                </a:cubicBezTo>
                <a:lnTo>
                  <a:pt x="21959" y="192296"/>
                </a:lnTo>
                <a:cubicBezTo>
                  <a:pt x="20435" y="190962"/>
                  <a:pt x="17387" y="188676"/>
                  <a:pt x="17102" y="188867"/>
                </a:cubicBezTo>
                <a:lnTo>
                  <a:pt x="11958" y="192486"/>
                </a:lnTo>
                <a:cubicBezTo>
                  <a:pt x="10434" y="190200"/>
                  <a:pt x="11482" y="186200"/>
                  <a:pt x="14149" y="183628"/>
                </a:cubicBezTo>
                <a:cubicBezTo>
                  <a:pt x="16911" y="181056"/>
                  <a:pt x="25483" y="178770"/>
                  <a:pt x="25960" y="180389"/>
                </a:cubicBezTo>
                <a:cubicBezTo>
                  <a:pt x="26436" y="182009"/>
                  <a:pt x="33104" y="183914"/>
                  <a:pt x="34628" y="186485"/>
                </a:cubicBezTo>
                <a:lnTo>
                  <a:pt x="37771" y="185819"/>
                </a:lnTo>
                <a:lnTo>
                  <a:pt x="40343" y="185247"/>
                </a:lnTo>
                <a:cubicBezTo>
                  <a:pt x="41581" y="186295"/>
                  <a:pt x="43200" y="187248"/>
                  <a:pt x="43962" y="187343"/>
                </a:cubicBezTo>
                <a:cubicBezTo>
                  <a:pt x="44724" y="187438"/>
                  <a:pt x="46820" y="186200"/>
                  <a:pt x="46915" y="184581"/>
                </a:cubicBezTo>
                <a:lnTo>
                  <a:pt x="46153" y="184104"/>
                </a:lnTo>
                <a:lnTo>
                  <a:pt x="43295" y="182390"/>
                </a:lnTo>
                <a:cubicBezTo>
                  <a:pt x="39866" y="180866"/>
                  <a:pt x="37295" y="178675"/>
                  <a:pt x="37676" y="177437"/>
                </a:cubicBezTo>
                <a:cubicBezTo>
                  <a:pt x="38056" y="176198"/>
                  <a:pt x="42629" y="173436"/>
                  <a:pt x="45200" y="173341"/>
                </a:cubicBezTo>
                <a:lnTo>
                  <a:pt x="47486" y="173341"/>
                </a:lnTo>
                <a:lnTo>
                  <a:pt x="52249" y="173341"/>
                </a:lnTo>
                <a:cubicBezTo>
                  <a:pt x="57392" y="173341"/>
                  <a:pt x="60250" y="171436"/>
                  <a:pt x="58726" y="169150"/>
                </a:cubicBezTo>
                <a:lnTo>
                  <a:pt x="62917" y="168102"/>
                </a:lnTo>
                <a:cubicBezTo>
                  <a:pt x="63679" y="167912"/>
                  <a:pt x="64917" y="167912"/>
                  <a:pt x="65393" y="168388"/>
                </a:cubicBezTo>
                <a:lnTo>
                  <a:pt x="66346" y="169150"/>
                </a:lnTo>
                <a:cubicBezTo>
                  <a:pt x="67108" y="170293"/>
                  <a:pt x="68155" y="170864"/>
                  <a:pt x="68632" y="170293"/>
                </a:cubicBezTo>
                <a:cubicBezTo>
                  <a:pt x="69108" y="169817"/>
                  <a:pt x="72632" y="166959"/>
                  <a:pt x="75013" y="164864"/>
                </a:cubicBezTo>
                <a:lnTo>
                  <a:pt x="80157" y="166673"/>
                </a:lnTo>
                <a:cubicBezTo>
                  <a:pt x="85205" y="168388"/>
                  <a:pt x="92158" y="167816"/>
                  <a:pt x="97969" y="166864"/>
                </a:cubicBezTo>
                <a:lnTo>
                  <a:pt x="103207" y="166007"/>
                </a:lnTo>
                <a:cubicBezTo>
                  <a:pt x="107208" y="161911"/>
                  <a:pt x="111113" y="160006"/>
                  <a:pt x="111875" y="161816"/>
                </a:cubicBezTo>
                <a:lnTo>
                  <a:pt x="113209" y="162768"/>
                </a:lnTo>
                <a:cubicBezTo>
                  <a:pt x="113780" y="163149"/>
                  <a:pt x="116066" y="162102"/>
                  <a:pt x="117400" y="161435"/>
                </a:cubicBezTo>
                <a:lnTo>
                  <a:pt x="120353" y="160006"/>
                </a:lnTo>
                <a:cubicBezTo>
                  <a:pt x="123591" y="158196"/>
                  <a:pt x="126448" y="157339"/>
                  <a:pt x="126829" y="158101"/>
                </a:cubicBezTo>
                <a:cubicBezTo>
                  <a:pt x="127211" y="158863"/>
                  <a:pt x="128830" y="159816"/>
                  <a:pt x="129878" y="158577"/>
                </a:cubicBezTo>
                <a:cubicBezTo>
                  <a:pt x="130830" y="157434"/>
                  <a:pt x="134164" y="154958"/>
                  <a:pt x="135021" y="155720"/>
                </a:cubicBezTo>
                <a:cubicBezTo>
                  <a:pt x="135973" y="156482"/>
                  <a:pt x="143403" y="158196"/>
                  <a:pt x="149213" y="157434"/>
                </a:cubicBezTo>
                <a:cubicBezTo>
                  <a:pt x="155023" y="156767"/>
                  <a:pt x="168644" y="154862"/>
                  <a:pt x="167311" y="152196"/>
                </a:cubicBezTo>
                <a:lnTo>
                  <a:pt x="169787" y="152862"/>
                </a:lnTo>
                <a:cubicBezTo>
                  <a:pt x="172645" y="153624"/>
                  <a:pt x="174073" y="147528"/>
                  <a:pt x="176169" y="152386"/>
                </a:cubicBezTo>
                <a:cubicBezTo>
                  <a:pt x="176455" y="152958"/>
                  <a:pt x="176836" y="154100"/>
                  <a:pt x="177026" y="154100"/>
                </a:cubicBezTo>
                <a:cubicBezTo>
                  <a:pt x="183503" y="153815"/>
                  <a:pt x="189695" y="156006"/>
                  <a:pt x="196362" y="152196"/>
                </a:cubicBezTo>
                <a:lnTo>
                  <a:pt x="202268" y="148766"/>
                </a:lnTo>
                <a:cubicBezTo>
                  <a:pt x="210935" y="149243"/>
                  <a:pt x="220460" y="149433"/>
                  <a:pt x="223508" y="148957"/>
                </a:cubicBezTo>
                <a:cubicBezTo>
                  <a:pt x="226556" y="148576"/>
                  <a:pt x="234557" y="151529"/>
                  <a:pt x="235510" y="151148"/>
                </a:cubicBezTo>
                <a:lnTo>
                  <a:pt x="236272" y="150576"/>
                </a:lnTo>
                <a:cubicBezTo>
                  <a:pt x="243415" y="145052"/>
                  <a:pt x="251988" y="145337"/>
                  <a:pt x="260751" y="146862"/>
                </a:cubicBezTo>
                <a:cubicBezTo>
                  <a:pt x="261418" y="146957"/>
                  <a:pt x="262370" y="148195"/>
                  <a:pt x="262561" y="148100"/>
                </a:cubicBezTo>
                <a:lnTo>
                  <a:pt x="265323" y="146766"/>
                </a:lnTo>
                <a:cubicBezTo>
                  <a:pt x="268180" y="145052"/>
                  <a:pt x="271800" y="144099"/>
                  <a:pt x="273419" y="144671"/>
                </a:cubicBezTo>
                <a:cubicBezTo>
                  <a:pt x="275038" y="145242"/>
                  <a:pt x="278372" y="141623"/>
                  <a:pt x="278848" y="141051"/>
                </a:cubicBezTo>
                <a:cubicBezTo>
                  <a:pt x="279325" y="140480"/>
                  <a:pt x="285040" y="141623"/>
                  <a:pt x="287897" y="142194"/>
                </a:cubicBezTo>
                <a:cubicBezTo>
                  <a:pt x="290755" y="142766"/>
                  <a:pt x="298661" y="139623"/>
                  <a:pt x="299994" y="140480"/>
                </a:cubicBezTo>
                <a:cubicBezTo>
                  <a:pt x="301423" y="141337"/>
                  <a:pt x="307614" y="137908"/>
                  <a:pt x="310186" y="137146"/>
                </a:cubicBezTo>
                <a:lnTo>
                  <a:pt x="312567" y="136575"/>
                </a:lnTo>
                <a:cubicBezTo>
                  <a:pt x="313424" y="136384"/>
                  <a:pt x="314377" y="136956"/>
                  <a:pt x="315234" y="136765"/>
                </a:cubicBezTo>
                <a:lnTo>
                  <a:pt x="319615" y="136098"/>
                </a:lnTo>
                <a:cubicBezTo>
                  <a:pt x="324569" y="135241"/>
                  <a:pt x="330283" y="134003"/>
                  <a:pt x="332284" y="133336"/>
                </a:cubicBezTo>
                <a:cubicBezTo>
                  <a:pt x="334284" y="132669"/>
                  <a:pt x="341999" y="135812"/>
                  <a:pt x="343999" y="136289"/>
                </a:cubicBezTo>
                <a:cubicBezTo>
                  <a:pt x="346000" y="136765"/>
                  <a:pt x="349905" y="133527"/>
                  <a:pt x="349810" y="135146"/>
                </a:cubicBezTo>
                <a:cubicBezTo>
                  <a:pt x="349714" y="136860"/>
                  <a:pt x="354572" y="132479"/>
                  <a:pt x="355715" y="130193"/>
                </a:cubicBezTo>
                <a:lnTo>
                  <a:pt x="358287" y="132098"/>
                </a:lnTo>
                <a:cubicBezTo>
                  <a:pt x="361049" y="134098"/>
                  <a:pt x="364859" y="134289"/>
                  <a:pt x="366479" y="133336"/>
                </a:cubicBezTo>
                <a:lnTo>
                  <a:pt x="371336" y="130479"/>
                </a:lnTo>
                <a:cubicBezTo>
                  <a:pt x="373718" y="133146"/>
                  <a:pt x="375622" y="133812"/>
                  <a:pt x="375622" y="131907"/>
                </a:cubicBezTo>
                <a:cubicBezTo>
                  <a:pt x="375622" y="130002"/>
                  <a:pt x="381242" y="132764"/>
                  <a:pt x="381719" y="132002"/>
                </a:cubicBezTo>
                <a:cubicBezTo>
                  <a:pt x="382195" y="131241"/>
                  <a:pt x="384290" y="129716"/>
                  <a:pt x="384481" y="130860"/>
                </a:cubicBezTo>
                <a:cubicBezTo>
                  <a:pt x="384766" y="132098"/>
                  <a:pt x="387243" y="134574"/>
                  <a:pt x="389529" y="133908"/>
                </a:cubicBezTo>
                <a:lnTo>
                  <a:pt x="391624" y="133527"/>
                </a:lnTo>
                <a:cubicBezTo>
                  <a:pt x="393244" y="133241"/>
                  <a:pt x="395435" y="133908"/>
                  <a:pt x="396578" y="133241"/>
                </a:cubicBezTo>
                <a:lnTo>
                  <a:pt x="398482" y="132098"/>
                </a:lnTo>
                <a:cubicBezTo>
                  <a:pt x="399530" y="130002"/>
                  <a:pt x="402578" y="128669"/>
                  <a:pt x="405340" y="129145"/>
                </a:cubicBezTo>
                <a:lnTo>
                  <a:pt x="407817" y="129335"/>
                </a:lnTo>
                <a:cubicBezTo>
                  <a:pt x="410389" y="129526"/>
                  <a:pt x="412961" y="129335"/>
                  <a:pt x="415532" y="129431"/>
                </a:cubicBezTo>
                <a:cubicBezTo>
                  <a:pt x="418580" y="129526"/>
                  <a:pt x="421152" y="129621"/>
                  <a:pt x="421628" y="126002"/>
                </a:cubicBezTo>
                <a:lnTo>
                  <a:pt x="421723" y="124954"/>
                </a:lnTo>
                <a:cubicBezTo>
                  <a:pt x="425057" y="125144"/>
                  <a:pt x="428963" y="126002"/>
                  <a:pt x="430391" y="126764"/>
                </a:cubicBezTo>
                <a:lnTo>
                  <a:pt x="431915" y="127145"/>
                </a:lnTo>
                <a:lnTo>
                  <a:pt x="436106" y="128192"/>
                </a:lnTo>
                <a:cubicBezTo>
                  <a:pt x="437345" y="124668"/>
                  <a:pt x="439345" y="123525"/>
                  <a:pt x="440488" y="125621"/>
                </a:cubicBezTo>
                <a:lnTo>
                  <a:pt x="442012" y="126192"/>
                </a:lnTo>
                <a:cubicBezTo>
                  <a:pt x="443917" y="126954"/>
                  <a:pt x="447060" y="127050"/>
                  <a:pt x="448774" y="126287"/>
                </a:cubicBezTo>
                <a:cubicBezTo>
                  <a:pt x="450584" y="125430"/>
                  <a:pt x="451061" y="122858"/>
                  <a:pt x="452680" y="121525"/>
                </a:cubicBezTo>
                <a:cubicBezTo>
                  <a:pt x="453346" y="120954"/>
                  <a:pt x="455728" y="122096"/>
                  <a:pt x="457061" y="121811"/>
                </a:cubicBezTo>
                <a:lnTo>
                  <a:pt x="459347" y="121239"/>
                </a:lnTo>
                <a:cubicBezTo>
                  <a:pt x="461729" y="120096"/>
                  <a:pt x="463824" y="119144"/>
                  <a:pt x="464014" y="119239"/>
                </a:cubicBezTo>
                <a:lnTo>
                  <a:pt x="464300" y="119429"/>
                </a:lnTo>
                <a:lnTo>
                  <a:pt x="465824" y="120573"/>
                </a:lnTo>
                <a:cubicBezTo>
                  <a:pt x="467539" y="121811"/>
                  <a:pt x="471158" y="123525"/>
                  <a:pt x="473921" y="124287"/>
                </a:cubicBezTo>
                <a:lnTo>
                  <a:pt x="475635" y="122954"/>
                </a:lnTo>
                <a:lnTo>
                  <a:pt x="481826" y="118096"/>
                </a:lnTo>
                <a:cubicBezTo>
                  <a:pt x="490113" y="118572"/>
                  <a:pt x="499638" y="120477"/>
                  <a:pt x="503067" y="122382"/>
                </a:cubicBezTo>
                <a:lnTo>
                  <a:pt x="503924" y="117334"/>
                </a:lnTo>
                <a:cubicBezTo>
                  <a:pt x="504020" y="117143"/>
                  <a:pt x="504496" y="116762"/>
                  <a:pt x="504877" y="116762"/>
                </a:cubicBezTo>
                <a:cubicBezTo>
                  <a:pt x="510020" y="116191"/>
                  <a:pt x="515545" y="118001"/>
                  <a:pt x="520593" y="115048"/>
                </a:cubicBezTo>
                <a:cubicBezTo>
                  <a:pt x="521450" y="114572"/>
                  <a:pt x="524213" y="116000"/>
                  <a:pt x="525927" y="116762"/>
                </a:cubicBezTo>
                <a:lnTo>
                  <a:pt x="530118" y="118572"/>
                </a:lnTo>
                <a:cubicBezTo>
                  <a:pt x="534119" y="116858"/>
                  <a:pt x="539167" y="114953"/>
                  <a:pt x="541357" y="114286"/>
                </a:cubicBezTo>
                <a:lnTo>
                  <a:pt x="541929" y="114762"/>
                </a:lnTo>
                <a:cubicBezTo>
                  <a:pt x="545358" y="118001"/>
                  <a:pt x="548406" y="114381"/>
                  <a:pt x="551549" y="114572"/>
                </a:cubicBezTo>
                <a:cubicBezTo>
                  <a:pt x="554978" y="114858"/>
                  <a:pt x="558503" y="114953"/>
                  <a:pt x="561836" y="114572"/>
                </a:cubicBezTo>
                <a:cubicBezTo>
                  <a:pt x="564503" y="114191"/>
                  <a:pt x="567265" y="113238"/>
                  <a:pt x="569552" y="112095"/>
                </a:cubicBezTo>
                <a:cubicBezTo>
                  <a:pt x="570980" y="111333"/>
                  <a:pt x="571361" y="108857"/>
                  <a:pt x="572695" y="108571"/>
                </a:cubicBezTo>
                <a:cubicBezTo>
                  <a:pt x="575743" y="107809"/>
                  <a:pt x="575171" y="110381"/>
                  <a:pt x="576029" y="111714"/>
                </a:cubicBezTo>
                <a:cubicBezTo>
                  <a:pt x="576410" y="112286"/>
                  <a:pt x="578886" y="112857"/>
                  <a:pt x="579267" y="112476"/>
                </a:cubicBezTo>
                <a:lnTo>
                  <a:pt x="584030" y="108095"/>
                </a:lnTo>
                <a:cubicBezTo>
                  <a:pt x="590983" y="108285"/>
                  <a:pt x="600984" y="108476"/>
                  <a:pt x="606413" y="108476"/>
                </a:cubicBezTo>
                <a:lnTo>
                  <a:pt x="611271" y="108285"/>
                </a:lnTo>
                <a:lnTo>
                  <a:pt x="617938" y="108095"/>
                </a:lnTo>
                <a:cubicBezTo>
                  <a:pt x="624130" y="104570"/>
                  <a:pt x="630035" y="102380"/>
                  <a:pt x="630988" y="103142"/>
                </a:cubicBezTo>
                <a:cubicBezTo>
                  <a:pt x="632036" y="103904"/>
                  <a:pt x="636131" y="105999"/>
                  <a:pt x="637179" y="105237"/>
                </a:cubicBezTo>
                <a:cubicBezTo>
                  <a:pt x="638322" y="104475"/>
                  <a:pt x="642227" y="103142"/>
                  <a:pt x="642418" y="104570"/>
                </a:cubicBezTo>
                <a:cubicBezTo>
                  <a:pt x="642608" y="105999"/>
                  <a:pt x="645180" y="111238"/>
                  <a:pt x="647656" y="112000"/>
                </a:cubicBezTo>
                <a:cubicBezTo>
                  <a:pt x="650133" y="112762"/>
                  <a:pt x="654324" y="106666"/>
                  <a:pt x="655086" y="106190"/>
                </a:cubicBezTo>
                <a:lnTo>
                  <a:pt x="655657" y="106380"/>
                </a:lnTo>
                <a:lnTo>
                  <a:pt x="662801" y="108381"/>
                </a:lnTo>
                <a:cubicBezTo>
                  <a:pt x="668230" y="104761"/>
                  <a:pt x="676422" y="101427"/>
                  <a:pt x="681089" y="100951"/>
                </a:cubicBezTo>
                <a:lnTo>
                  <a:pt x="685185" y="100189"/>
                </a:lnTo>
                <a:cubicBezTo>
                  <a:pt x="688138" y="99617"/>
                  <a:pt x="691567" y="103713"/>
                  <a:pt x="694329" y="99237"/>
                </a:cubicBezTo>
                <a:cubicBezTo>
                  <a:pt x="694901" y="98284"/>
                  <a:pt x="698044" y="98189"/>
                  <a:pt x="700044" y="98093"/>
                </a:cubicBezTo>
                <a:cubicBezTo>
                  <a:pt x="704330" y="97903"/>
                  <a:pt x="708712" y="98379"/>
                  <a:pt x="712903" y="97903"/>
                </a:cubicBezTo>
                <a:lnTo>
                  <a:pt x="715189" y="97617"/>
                </a:lnTo>
                <a:cubicBezTo>
                  <a:pt x="716713" y="98475"/>
                  <a:pt x="719570" y="99617"/>
                  <a:pt x="721475" y="100189"/>
                </a:cubicBezTo>
                <a:lnTo>
                  <a:pt x="723095" y="98665"/>
                </a:lnTo>
                <a:lnTo>
                  <a:pt x="739097" y="93712"/>
                </a:lnTo>
                <a:cubicBezTo>
                  <a:pt x="741478" y="94093"/>
                  <a:pt x="743859" y="94569"/>
                  <a:pt x="746145" y="94950"/>
                </a:cubicBezTo>
                <a:lnTo>
                  <a:pt x="746716" y="95045"/>
                </a:lnTo>
                <a:cubicBezTo>
                  <a:pt x="747383" y="95141"/>
                  <a:pt x="748145" y="94093"/>
                  <a:pt x="748431" y="92760"/>
                </a:cubicBezTo>
                <a:cubicBezTo>
                  <a:pt x="748717" y="91426"/>
                  <a:pt x="754051" y="93331"/>
                  <a:pt x="755956" y="93045"/>
                </a:cubicBezTo>
                <a:cubicBezTo>
                  <a:pt x="757861" y="92760"/>
                  <a:pt x="761861" y="91807"/>
                  <a:pt x="764052" y="92569"/>
                </a:cubicBezTo>
                <a:cubicBezTo>
                  <a:pt x="766243" y="93331"/>
                  <a:pt x="773577" y="91331"/>
                  <a:pt x="777578" y="93426"/>
                </a:cubicBezTo>
                <a:lnTo>
                  <a:pt x="776911" y="97712"/>
                </a:lnTo>
                <a:lnTo>
                  <a:pt x="776815" y="98475"/>
                </a:lnTo>
                <a:cubicBezTo>
                  <a:pt x="777578" y="99427"/>
                  <a:pt x="779292" y="98093"/>
                  <a:pt x="780626" y="95427"/>
                </a:cubicBezTo>
                <a:cubicBezTo>
                  <a:pt x="781959" y="92760"/>
                  <a:pt x="794627" y="89521"/>
                  <a:pt x="800628" y="91807"/>
                </a:cubicBezTo>
                <a:lnTo>
                  <a:pt x="806914" y="87521"/>
                </a:lnTo>
                <a:lnTo>
                  <a:pt x="807867" y="86854"/>
                </a:lnTo>
                <a:cubicBezTo>
                  <a:pt x="809963" y="87330"/>
                  <a:pt x="813487" y="88568"/>
                  <a:pt x="815773" y="89616"/>
                </a:cubicBezTo>
                <a:lnTo>
                  <a:pt x="815582" y="86378"/>
                </a:lnTo>
                <a:lnTo>
                  <a:pt x="815582" y="86187"/>
                </a:lnTo>
                <a:cubicBezTo>
                  <a:pt x="816535" y="85997"/>
                  <a:pt x="820630" y="85616"/>
                  <a:pt x="824822" y="85330"/>
                </a:cubicBezTo>
                <a:cubicBezTo>
                  <a:pt x="829013" y="85044"/>
                  <a:pt x="839966" y="88568"/>
                  <a:pt x="841109" y="88473"/>
                </a:cubicBezTo>
                <a:lnTo>
                  <a:pt x="841776" y="87997"/>
                </a:lnTo>
                <a:lnTo>
                  <a:pt x="844253" y="86187"/>
                </a:lnTo>
                <a:cubicBezTo>
                  <a:pt x="847396" y="86568"/>
                  <a:pt x="850158" y="86949"/>
                  <a:pt x="850539" y="87044"/>
                </a:cubicBezTo>
                <a:lnTo>
                  <a:pt x="850825" y="86949"/>
                </a:lnTo>
                <a:cubicBezTo>
                  <a:pt x="853111" y="86378"/>
                  <a:pt x="852920" y="82377"/>
                  <a:pt x="857302" y="84282"/>
                </a:cubicBezTo>
                <a:cubicBezTo>
                  <a:pt x="859112" y="85044"/>
                  <a:pt x="863207" y="83235"/>
                  <a:pt x="864064" y="84092"/>
                </a:cubicBezTo>
                <a:cubicBezTo>
                  <a:pt x="866351" y="86378"/>
                  <a:pt x="869398" y="80948"/>
                  <a:pt x="870827" y="84854"/>
                </a:cubicBezTo>
                <a:cubicBezTo>
                  <a:pt x="870922" y="85044"/>
                  <a:pt x="873494" y="85139"/>
                  <a:pt x="874066" y="84568"/>
                </a:cubicBezTo>
                <a:lnTo>
                  <a:pt x="876638" y="82568"/>
                </a:lnTo>
                <a:cubicBezTo>
                  <a:pt x="880066" y="82758"/>
                  <a:pt x="884448" y="82663"/>
                  <a:pt x="886448" y="82568"/>
                </a:cubicBezTo>
                <a:cubicBezTo>
                  <a:pt x="888448" y="82377"/>
                  <a:pt x="895402" y="80853"/>
                  <a:pt x="897973" y="80853"/>
                </a:cubicBezTo>
                <a:cubicBezTo>
                  <a:pt x="900545" y="80758"/>
                  <a:pt x="908737" y="80472"/>
                  <a:pt x="911023" y="81710"/>
                </a:cubicBezTo>
                <a:lnTo>
                  <a:pt x="913309" y="82091"/>
                </a:lnTo>
                <a:lnTo>
                  <a:pt x="915499" y="82377"/>
                </a:lnTo>
                <a:cubicBezTo>
                  <a:pt x="917976" y="81806"/>
                  <a:pt x="921310" y="79996"/>
                  <a:pt x="922738" y="78377"/>
                </a:cubicBezTo>
                <a:lnTo>
                  <a:pt x="924739" y="79234"/>
                </a:lnTo>
                <a:lnTo>
                  <a:pt x="926930" y="80091"/>
                </a:lnTo>
                <a:cubicBezTo>
                  <a:pt x="929215" y="78758"/>
                  <a:pt x="931121" y="79996"/>
                  <a:pt x="931121" y="82854"/>
                </a:cubicBezTo>
                <a:lnTo>
                  <a:pt x="931597" y="84758"/>
                </a:lnTo>
                <a:lnTo>
                  <a:pt x="932835" y="89616"/>
                </a:lnTo>
                <a:cubicBezTo>
                  <a:pt x="938264" y="88473"/>
                  <a:pt x="943884" y="86092"/>
                  <a:pt x="945313" y="84187"/>
                </a:cubicBezTo>
                <a:lnTo>
                  <a:pt x="947027" y="82854"/>
                </a:lnTo>
                <a:cubicBezTo>
                  <a:pt x="950171" y="80377"/>
                  <a:pt x="953599" y="77996"/>
                  <a:pt x="957219" y="75995"/>
                </a:cubicBezTo>
                <a:lnTo>
                  <a:pt x="960934" y="73900"/>
                </a:lnTo>
                <a:cubicBezTo>
                  <a:pt x="965125" y="75329"/>
                  <a:pt x="972840" y="76948"/>
                  <a:pt x="978174" y="77424"/>
                </a:cubicBezTo>
                <a:lnTo>
                  <a:pt x="983032" y="76758"/>
                </a:lnTo>
                <a:lnTo>
                  <a:pt x="983984" y="76662"/>
                </a:lnTo>
                <a:cubicBezTo>
                  <a:pt x="984841" y="75900"/>
                  <a:pt x="988175" y="73900"/>
                  <a:pt x="991223" y="72185"/>
                </a:cubicBezTo>
                <a:lnTo>
                  <a:pt x="991985" y="72852"/>
                </a:lnTo>
                <a:lnTo>
                  <a:pt x="997319" y="77519"/>
                </a:lnTo>
                <a:cubicBezTo>
                  <a:pt x="1000081" y="73805"/>
                  <a:pt x="1005320" y="71614"/>
                  <a:pt x="1008940" y="72757"/>
                </a:cubicBezTo>
                <a:cubicBezTo>
                  <a:pt x="1012559" y="73900"/>
                  <a:pt x="1023132" y="78186"/>
                  <a:pt x="1025704" y="77424"/>
                </a:cubicBezTo>
                <a:lnTo>
                  <a:pt x="1025989" y="74948"/>
                </a:lnTo>
                <a:lnTo>
                  <a:pt x="1026466" y="71233"/>
                </a:lnTo>
                <a:cubicBezTo>
                  <a:pt x="1028752" y="70947"/>
                  <a:pt x="1032276" y="70376"/>
                  <a:pt x="1034372" y="70090"/>
                </a:cubicBezTo>
                <a:cubicBezTo>
                  <a:pt x="1036372" y="69709"/>
                  <a:pt x="1041230" y="70090"/>
                  <a:pt x="1040753" y="71709"/>
                </a:cubicBezTo>
                <a:cubicBezTo>
                  <a:pt x="1040277" y="73329"/>
                  <a:pt x="1046563" y="71328"/>
                  <a:pt x="1048088" y="71328"/>
                </a:cubicBezTo>
                <a:cubicBezTo>
                  <a:pt x="1049612" y="71328"/>
                  <a:pt x="1051707" y="67518"/>
                  <a:pt x="1053040" y="67042"/>
                </a:cubicBezTo>
                <a:lnTo>
                  <a:pt x="1054088" y="66280"/>
                </a:lnTo>
                <a:cubicBezTo>
                  <a:pt x="1056851" y="64280"/>
                  <a:pt x="1057994" y="70281"/>
                  <a:pt x="1061518" y="66947"/>
                </a:cubicBezTo>
                <a:cubicBezTo>
                  <a:pt x="1062947" y="65708"/>
                  <a:pt x="1067138" y="66089"/>
                  <a:pt x="1069995" y="66375"/>
                </a:cubicBezTo>
                <a:cubicBezTo>
                  <a:pt x="1072662" y="66661"/>
                  <a:pt x="1075234" y="67709"/>
                  <a:pt x="1077996" y="68280"/>
                </a:cubicBezTo>
                <a:cubicBezTo>
                  <a:pt x="1078663" y="68471"/>
                  <a:pt x="1079711" y="68280"/>
                  <a:pt x="1080282" y="67899"/>
                </a:cubicBezTo>
                <a:lnTo>
                  <a:pt x="1082663" y="66566"/>
                </a:lnTo>
                <a:cubicBezTo>
                  <a:pt x="1085235" y="65327"/>
                  <a:pt x="1089045" y="64375"/>
                  <a:pt x="1091236" y="64375"/>
                </a:cubicBezTo>
                <a:lnTo>
                  <a:pt x="1093046" y="64375"/>
                </a:lnTo>
                <a:lnTo>
                  <a:pt x="1097713" y="64470"/>
                </a:lnTo>
                <a:cubicBezTo>
                  <a:pt x="1102761" y="66089"/>
                  <a:pt x="1107905" y="67518"/>
                  <a:pt x="1109143" y="67709"/>
                </a:cubicBezTo>
                <a:cubicBezTo>
                  <a:pt x="1110381" y="67899"/>
                  <a:pt x="1113239" y="65708"/>
                  <a:pt x="1114286" y="66470"/>
                </a:cubicBezTo>
                <a:cubicBezTo>
                  <a:pt x="1115334" y="67233"/>
                  <a:pt x="1121811" y="64661"/>
                  <a:pt x="1126764" y="64566"/>
                </a:cubicBezTo>
                <a:cubicBezTo>
                  <a:pt x="1131717" y="64470"/>
                  <a:pt x="1146386" y="58565"/>
                  <a:pt x="1149719" y="57041"/>
                </a:cubicBezTo>
                <a:cubicBezTo>
                  <a:pt x="1153053" y="55421"/>
                  <a:pt x="1163435" y="58946"/>
                  <a:pt x="1164769" y="58184"/>
                </a:cubicBezTo>
                <a:lnTo>
                  <a:pt x="1166198" y="57898"/>
                </a:lnTo>
                <a:lnTo>
                  <a:pt x="1168388" y="57517"/>
                </a:lnTo>
                <a:cubicBezTo>
                  <a:pt x="1170960" y="57708"/>
                  <a:pt x="1174484" y="57327"/>
                  <a:pt x="1176294" y="56660"/>
                </a:cubicBezTo>
                <a:lnTo>
                  <a:pt x="1176485" y="55898"/>
                </a:lnTo>
                <a:cubicBezTo>
                  <a:pt x="1176961" y="53326"/>
                  <a:pt x="1179247" y="52945"/>
                  <a:pt x="1180771" y="54088"/>
                </a:cubicBezTo>
                <a:lnTo>
                  <a:pt x="1186772" y="58565"/>
                </a:lnTo>
                <a:cubicBezTo>
                  <a:pt x="1190296" y="54755"/>
                  <a:pt x="1192963" y="53707"/>
                  <a:pt x="1192582" y="56088"/>
                </a:cubicBezTo>
                <a:lnTo>
                  <a:pt x="1196963" y="54945"/>
                </a:lnTo>
                <a:cubicBezTo>
                  <a:pt x="1198868" y="54469"/>
                  <a:pt x="1200869" y="53612"/>
                  <a:pt x="1202773" y="53802"/>
                </a:cubicBezTo>
                <a:cubicBezTo>
                  <a:pt x="1206869" y="54183"/>
                  <a:pt x="1211156" y="56469"/>
                  <a:pt x="1214013" y="51802"/>
                </a:cubicBezTo>
                <a:cubicBezTo>
                  <a:pt x="1214108" y="51612"/>
                  <a:pt x="1216775" y="52564"/>
                  <a:pt x="1218204" y="52945"/>
                </a:cubicBezTo>
                <a:cubicBezTo>
                  <a:pt x="1218776" y="53040"/>
                  <a:pt x="1219633" y="53231"/>
                  <a:pt x="1220014" y="52945"/>
                </a:cubicBezTo>
                <a:cubicBezTo>
                  <a:pt x="1223252" y="51231"/>
                  <a:pt x="1225443" y="51040"/>
                  <a:pt x="1229158" y="51231"/>
                </a:cubicBezTo>
                <a:cubicBezTo>
                  <a:pt x="1232301" y="51421"/>
                  <a:pt x="1235539" y="50564"/>
                  <a:pt x="1238683" y="50373"/>
                </a:cubicBezTo>
                <a:cubicBezTo>
                  <a:pt x="1241826" y="50183"/>
                  <a:pt x="1245064" y="50087"/>
                  <a:pt x="1248208" y="50183"/>
                </a:cubicBezTo>
                <a:lnTo>
                  <a:pt x="1249160" y="50183"/>
                </a:lnTo>
                <a:cubicBezTo>
                  <a:pt x="1250113" y="50564"/>
                  <a:pt x="1255066" y="49897"/>
                  <a:pt x="1260114" y="48849"/>
                </a:cubicBezTo>
                <a:lnTo>
                  <a:pt x="1264591" y="47611"/>
                </a:lnTo>
                <a:cubicBezTo>
                  <a:pt x="1264877" y="47516"/>
                  <a:pt x="1265924" y="49516"/>
                  <a:pt x="1266972" y="50278"/>
                </a:cubicBezTo>
                <a:lnTo>
                  <a:pt x="1267448" y="50659"/>
                </a:lnTo>
                <a:cubicBezTo>
                  <a:pt x="1268496" y="50564"/>
                  <a:pt x="1270591" y="49802"/>
                  <a:pt x="1272115" y="48849"/>
                </a:cubicBezTo>
                <a:cubicBezTo>
                  <a:pt x="1273639" y="47897"/>
                  <a:pt x="1287832" y="47611"/>
                  <a:pt x="1296214" y="42753"/>
                </a:cubicBezTo>
                <a:lnTo>
                  <a:pt x="1306406" y="46944"/>
                </a:lnTo>
                <a:cubicBezTo>
                  <a:pt x="1308120" y="47611"/>
                  <a:pt x="1310978" y="46563"/>
                  <a:pt x="1313264" y="46277"/>
                </a:cubicBezTo>
                <a:cubicBezTo>
                  <a:pt x="1314692" y="46087"/>
                  <a:pt x="1316312" y="45611"/>
                  <a:pt x="1317645" y="45896"/>
                </a:cubicBezTo>
                <a:lnTo>
                  <a:pt x="1325551" y="47420"/>
                </a:lnTo>
                <a:cubicBezTo>
                  <a:pt x="1327646" y="44087"/>
                  <a:pt x="1330599" y="41896"/>
                  <a:pt x="1332028" y="42563"/>
                </a:cubicBezTo>
                <a:cubicBezTo>
                  <a:pt x="1333552" y="43134"/>
                  <a:pt x="1338886" y="43801"/>
                  <a:pt x="1339457" y="42182"/>
                </a:cubicBezTo>
                <a:cubicBezTo>
                  <a:pt x="1340029" y="40467"/>
                  <a:pt x="1347268" y="42182"/>
                  <a:pt x="1349173" y="40943"/>
                </a:cubicBezTo>
                <a:cubicBezTo>
                  <a:pt x="1351078" y="39705"/>
                  <a:pt x="1359460" y="43515"/>
                  <a:pt x="1363460" y="43706"/>
                </a:cubicBezTo>
                <a:lnTo>
                  <a:pt x="1366889" y="43134"/>
                </a:lnTo>
                <a:lnTo>
                  <a:pt x="1368604" y="42848"/>
                </a:lnTo>
                <a:cubicBezTo>
                  <a:pt x="1370128" y="40943"/>
                  <a:pt x="1371652" y="39991"/>
                  <a:pt x="1372033" y="40658"/>
                </a:cubicBezTo>
                <a:cubicBezTo>
                  <a:pt x="1372414" y="41325"/>
                  <a:pt x="1376129" y="40753"/>
                  <a:pt x="1379272" y="37610"/>
                </a:cubicBezTo>
                <a:lnTo>
                  <a:pt x="1382891" y="39324"/>
                </a:lnTo>
                <a:cubicBezTo>
                  <a:pt x="1387749" y="41610"/>
                  <a:pt x="1392512" y="41134"/>
                  <a:pt x="1397369" y="41229"/>
                </a:cubicBezTo>
                <a:lnTo>
                  <a:pt x="1403656" y="41325"/>
                </a:lnTo>
                <a:cubicBezTo>
                  <a:pt x="1408609" y="38943"/>
                  <a:pt x="1415086" y="37610"/>
                  <a:pt x="1418039" y="38277"/>
                </a:cubicBezTo>
                <a:cubicBezTo>
                  <a:pt x="1421087" y="39039"/>
                  <a:pt x="1428992" y="41991"/>
                  <a:pt x="1430135" y="40848"/>
                </a:cubicBezTo>
                <a:lnTo>
                  <a:pt x="1431564" y="40181"/>
                </a:lnTo>
                <a:cubicBezTo>
                  <a:pt x="1434326" y="39039"/>
                  <a:pt x="1438422" y="43801"/>
                  <a:pt x="1440422" y="39134"/>
                </a:cubicBezTo>
                <a:cubicBezTo>
                  <a:pt x="1442041" y="35514"/>
                  <a:pt x="1445947" y="40086"/>
                  <a:pt x="1447947" y="37514"/>
                </a:cubicBezTo>
                <a:cubicBezTo>
                  <a:pt x="1448233" y="37133"/>
                  <a:pt x="1450709" y="37991"/>
                  <a:pt x="1452233" y="38181"/>
                </a:cubicBezTo>
                <a:lnTo>
                  <a:pt x="1453662" y="38372"/>
                </a:lnTo>
                <a:cubicBezTo>
                  <a:pt x="1455186" y="38467"/>
                  <a:pt x="1460425" y="36943"/>
                  <a:pt x="1465378" y="34943"/>
                </a:cubicBezTo>
                <a:lnTo>
                  <a:pt x="1470616" y="36371"/>
                </a:lnTo>
                <a:lnTo>
                  <a:pt x="1470998" y="36467"/>
                </a:lnTo>
                <a:cubicBezTo>
                  <a:pt x="1472522" y="34371"/>
                  <a:pt x="1474712" y="34466"/>
                  <a:pt x="1475951" y="36752"/>
                </a:cubicBezTo>
                <a:lnTo>
                  <a:pt x="1477189" y="36943"/>
                </a:lnTo>
                <a:cubicBezTo>
                  <a:pt x="1478713" y="37133"/>
                  <a:pt x="1480713" y="35610"/>
                  <a:pt x="1482237" y="34657"/>
                </a:cubicBezTo>
                <a:cubicBezTo>
                  <a:pt x="1483475" y="33895"/>
                  <a:pt x="1484047" y="32657"/>
                  <a:pt x="1485952" y="34181"/>
                </a:cubicBezTo>
                <a:cubicBezTo>
                  <a:pt x="1489000" y="36752"/>
                  <a:pt x="1494620" y="33133"/>
                  <a:pt x="1497382" y="37133"/>
                </a:cubicBezTo>
                <a:lnTo>
                  <a:pt x="1497572" y="37324"/>
                </a:lnTo>
                <a:cubicBezTo>
                  <a:pt x="1499191" y="36848"/>
                  <a:pt x="1502525" y="34943"/>
                  <a:pt x="1504811" y="33228"/>
                </a:cubicBezTo>
                <a:lnTo>
                  <a:pt x="1507859" y="32942"/>
                </a:lnTo>
                <a:lnTo>
                  <a:pt x="1513098" y="32466"/>
                </a:lnTo>
                <a:cubicBezTo>
                  <a:pt x="1518909" y="31609"/>
                  <a:pt x="1524909" y="31514"/>
                  <a:pt x="1526528" y="32181"/>
                </a:cubicBezTo>
                <a:lnTo>
                  <a:pt x="1526719" y="33038"/>
                </a:lnTo>
                <a:cubicBezTo>
                  <a:pt x="1527385" y="35610"/>
                  <a:pt x="1529100" y="35419"/>
                  <a:pt x="1531196" y="34657"/>
                </a:cubicBezTo>
                <a:cubicBezTo>
                  <a:pt x="1534148" y="33704"/>
                  <a:pt x="1535767" y="30942"/>
                  <a:pt x="1540244" y="32085"/>
                </a:cubicBezTo>
                <a:lnTo>
                  <a:pt x="1543197" y="32847"/>
                </a:lnTo>
                <a:cubicBezTo>
                  <a:pt x="1547102" y="31895"/>
                  <a:pt x="1553960" y="29037"/>
                  <a:pt x="1558342" y="26561"/>
                </a:cubicBezTo>
                <a:lnTo>
                  <a:pt x="1562437" y="30847"/>
                </a:lnTo>
                <a:lnTo>
                  <a:pt x="1562628" y="31037"/>
                </a:lnTo>
                <a:cubicBezTo>
                  <a:pt x="1564152" y="30275"/>
                  <a:pt x="1567200" y="28275"/>
                  <a:pt x="1569391" y="26561"/>
                </a:cubicBezTo>
                <a:lnTo>
                  <a:pt x="1571772" y="28847"/>
                </a:lnTo>
                <a:cubicBezTo>
                  <a:pt x="1573677" y="30656"/>
                  <a:pt x="1575773" y="31228"/>
                  <a:pt x="1578440" y="30942"/>
                </a:cubicBezTo>
                <a:lnTo>
                  <a:pt x="1581202" y="30561"/>
                </a:lnTo>
                <a:cubicBezTo>
                  <a:pt x="1584250" y="30561"/>
                  <a:pt x="1587679" y="29704"/>
                  <a:pt x="1588726" y="28656"/>
                </a:cubicBezTo>
                <a:cubicBezTo>
                  <a:pt x="1589775" y="27704"/>
                  <a:pt x="1593489" y="25513"/>
                  <a:pt x="1594346" y="26180"/>
                </a:cubicBezTo>
                <a:cubicBezTo>
                  <a:pt x="1595203" y="26846"/>
                  <a:pt x="1598156" y="28275"/>
                  <a:pt x="1598442" y="27608"/>
                </a:cubicBezTo>
                <a:cubicBezTo>
                  <a:pt x="1598728" y="26942"/>
                  <a:pt x="1600728" y="26085"/>
                  <a:pt x="1602252" y="27132"/>
                </a:cubicBezTo>
                <a:cubicBezTo>
                  <a:pt x="1603776" y="28180"/>
                  <a:pt x="1608825" y="30466"/>
                  <a:pt x="1608919" y="29323"/>
                </a:cubicBezTo>
                <a:cubicBezTo>
                  <a:pt x="1609015" y="28180"/>
                  <a:pt x="1612634" y="26085"/>
                  <a:pt x="1616540" y="27227"/>
                </a:cubicBezTo>
                <a:lnTo>
                  <a:pt x="1621016" y="25037"/>
                </a:lnTo>
                <a:lnTo>
                  <a:pt x="1625112" y="23037"/>
                </a:lnTo>
                <a:cubicBezTo>
                  <a:pt x="1627112" y="21227"/>
                  <a:pt x="1629018" y="21036"/>
                  <a:pt x="1629398" y="22751"/>
                </a:cubicBezTo>
                <a:lnTo>
                  <a:pt x="1629684" y="23894"/>
                </a:lnTo>
                <a:lnTo>
                  <a:pt x="1629970" y="24846"/>
                </a:lnTo>
                <a:cubicBezTo>
                  <a:pt x="1630351" y="26180"/>
                  <a:pt x="1631113" y="26561"/>
                  <a:pt x="1631684" y="25608"/>
                </a:cubicBezTo>
                <a:cubicBezTo>
                  <a:pt x="1632256" y="24656"/>
                  <a:pt x="1636447" y="21512"/>
                  <a:pt x="1639971" y="20179"/>
                </a:cubicBezTo>
                <a:lnTo>
                  <a:pt x="1642638" y="23513"/>
                </a:lnTo>
                <a:cubicBezTo>
                  <a:pt x="1643114" y="24179"/>
                  <a:pt x="1644733" y="24656"/>
                  <a:pt x="1645876" y="24560"/>
                </a:cubicBezTo>
                <a:cubicBezTo>
                  <a:pt x="1647401" y="24465"/>
                  <a:pt x="1649115" y="24084"/>
                  <a:pt x="1650258" y="23322"/>
                </a:cubicBezTo>
                <a:lnTo>
                  <a:pt x="1650925" y="22846"/>
                </a:lnTo>
                <a:cubicBezTo>
                  <a:pt x="1651592" y="21512"/>
                  <a:pt x="1652353" y="21227"/>
                  <a:pt x="1652544" y="22179"/>
                </a:cubicBezTo>
                <a:cubicBezTo>
                  <a:pt x="1652735" y="23132"/>
                  <a:pt x="1653878" y="25989"/>
                  <a:pt x="1654640" y="26180"/>
                </a:cubicBezTo>
                <a:lnTo>
                  <a:pt x="1654925" y="25989"/>
                </a:lnTo>
                <a:lnTo>
                  <a:pt x="1657878" y="23894"/>
                </a:lnTo>
                <a:cubicBezTo>
                  <a:pt x="1661688" y="24084"/>
                  <a:pt x="1669213" y="25513"/>
                  <a:pt x="1674642" y="26942"/>
                </a:cubicBezTo>
                <a:lnTo>
                  <a:pt x="1676643" y="21131"/>
                </a:lnTo>
                <a:cubicBezTo>
                  <a:pt x="1676643" y="21036"/>
                  <a:pt x="1677976" y="21036"/>
                  <a:pt x="1678357" y="21227"/>
                </a:cubicBezTo>
                <a:lnTo>
                  <a:pt x="1683881" y="25132"/>
                </a:lnTo>
                <a:cubicBezTo>
                  <a:pt x="1689025" y="22370"/>
                  <a:pt x="1695311" y="19989"/>
                  <a:pt x="1697692" y="19893"/>
                </a:cubicBezTo>
                <a:cubicBezTo>
                  <a:pt x="1700169" y="19798"/>
                  <a:pt x="1706932" y="20941"/>
                  <a:pt x="1708456" y="19131"/>
                </a:cubicBezTo>
                <a:cubicBezTo>
                  <a:pt x="1709980" y="17226"/>
                  <a:pt x="1719314" y="19798"/>
                  <a:pt x="1722172" y="19131"/>
                </a:cubicBezTo>
                <a:lnTo>
                  <a:pt x="1724268" y="17798"/>
                </a:lnTo>
                <a:cubicBezTo>
                  <a:pt x="1726934" y="15988"/>
                  <a:pt x="1729982" y="15321"/>
                  <a:pt x="1732078" y="16941"/>
                </a:cubicBezTo>
                <a:cubicBezTo>
                  <a:pt x="1735412" y="19608"/>
                  <a:pt x="1737126" y="17798"/>
                  <a:pt x="1739507" y="16369"/>
                </a:cubicBezTo>
                <a:lnTo>
                  <a:pt x="1740174" y="15988"/>
                </a:lnTo>
                <a:cubicBezTo>
                  <a:pt x="1741889" y="16464"/>
                  <a:pt x="1742936" y="17321"/>
                  <a:pt x="1742460" y="17798"/>
                </a:cubicBezTo>
                <a:cubicBezTo>
                  <a:pt x="1741889" y="18274"/>
                  <a:pt x="1742175" y="20465"/>
                  <a:pt x="1744746" y="20941"/>
                </a:cubicBezTo>
                <a:lnTo>
                  <a:pt x="1746270" y="20369"/>
                </a:lnTo>
                <a:cubicBezTo>
                  <a:pt x="1748842" y="19417"/>
                  <a:pt x="1749985" y="17036"/>
                  <a:pt x="1752461" y="15512"/>
                </a:cubicBezTo>
                <a:lnTo>
                  <a:pt x="1756176" y="13226"/>
                </a:lnTo>
                <a:cubicBezTo>
                  <a:pt x="1758748" y="14559"/>
                  <a:pt x="1761510" y="15035"/>
                  <a:pt x="1762272" y="14273"/>
                </a:cubicBezTo>
                <a:lnTo>
                  <a:pt x="1762653" y="14369"/>
                </a:lnTo>
                <a:cubicBezTo>
                  <a:pt x="1763987" y="14750"/>
                  <a:pt x="1765510" y="15321"/>
                  <a:pt x="1766273" y="16179"/>
                </a:cubicBezTo>
                <a:lnTo>
                  <a:pt x="1767035" y="17131"/>
                </a:lnTo>
                <a:cubicBezTo>
                  <a:pt x="1768082" y="17417"/>
                  <a:pt x="1772273" y="17512"/>
                  <a:pt x="1776369" y="17417"/>
                </a:cubicBezTo>
                <a:lnTo>
                  <a:pt x="1778274" y="15893"/>
                </a:lnTo>
                <a:lnTo>
                  <a:pt x="1781608" y="13131"/>
                </a:lnTo>
                <a:cubicBezTo>
                  <a:pt x="1784370" y="14654"/>
                  <a:pt x="1789228" y="15035"/>
                  <a:pt x="1792371" y="13797"/>
                </a:cubicBezTo>
                <a:lnTo>
                  <a:pt x="1795324" y="12940"/>
                </a:lnTo>
                <a:cubicBezTo>
                  <a:pt x="1795800" y="12845"/>
                  <a:pt x="1797038" y="13607"/>
                  <a:pt x="1797229" y="14178"/>
                </a:cubicBezTo>
                <a:cubicBezTo>
                  <a:pt x="1797705" y="15321"/>
                  <a:pt x="1799134" y="17321"/>
                  <a:pt x="1799419" y="15416"/>
                </a:cubicBezTo>
                <a:lnTo>
                  <a:pt x="1800086" y="11321"/>
                </a:lnTo>
                <a:cubicBezTo>
                  <a:pt x="1803134" y="11987"/>
                  <a:pt x="1808183" y="12559"/>
                  <a:pt x="1811326" y="12750"/>
                </a:cubicBezTo>
                <a:cubicBezTo>
                  <a:pt x="1814469" y="12940"/>
                  <a:pt x="1823803" y="8654"/>
                  <a:pt x="1826185" y="6939"/>
                </a:cubicBezTo>
                <a:lnTo>
                  <a:pt x="1829043" y="9702"/>
                </a:lnTo>
                <a:lnTo>
                  <a:pt x="1829519" y="10178"/>
                </a:lnTo>
                <a:cubicBezTo>
                  <a:pt x="1831042" y="9987"/>
                  <a:pt x="1833328" y="10273"/>
                  <a:pt x="1834757" y="10749"/>
                </a:cubicBezTo>
                <a:cubicBezTo>
                  <a:pt x="1836091" y="11225"/>
                  <a:pt x="1839806" y="9320"/>
                  <a:pt x="1840949" y="9892"/>
                </a:cubicBezTo>
                <a:cubicBezTo>
                  <a:pt x="1842187" y="10464"/>
                  <a:pt x="1845806" y="11225"/>
                  <a:pt x="1845997" y="10178"/>
                </a:cubicBezTo>
                <a:cubicBezTo>
                  <a:pt x="1846187" y="9130"/>
                  <a:pt x="1846854" y="6368"/>
                  <a:pt x="1847140" y="6368"/>
                </a:cubicBezTo>
                <a:cubicBezTo>
                  <a:pt x="1847330" y="6368"/>
                  <a:pt x="1848093" y="7035"/>
                  <a:pt x="1848283" y="7892"/>
                </a:cubicBezTo>
                <a:cubicBezTo>
                  <a:pt x="1848473" y="8749"/>
                  <a:pt x="1849616" y="11606"/>
                  <a:pt x="1850283" y="11987"/>
                </a:cubicBezTo>
                <a:lnTo>
                  <a:pt x="1850569" y="11797"/>
                </a:lnTo>
                <a:cubicBezTo>
                  <a:pt x="1853331" y="10368"/>
                  <a:pt x="1855998" y="8844"/>
                  <a:pt x="1858665" y="7416"/>
                </a:cubicBezTo>
                <a:cubicBezTo>
                  <a:pt x="1859617" y="6844"/>
                  <a:pt x="1860760" y="6177"/>
                  <a:pt x="1861809" y="6082"/>
                </a:cubicBezTo>
                <a:cubicBezTo>
                  <a:pt x="1865333" y="5701"/>
                  <a:pt x="1868857" y="8558"/>
                  <a:pt x="1872762" y="6272"/>
                </a:cubicBezTo>
                <a:lnTo>
                  <a:pt x="1873238" y="5987"/>
                </a:lnTo>
                <a:cubicBezTo>
                  <a:pt x="1876477" y="8463"/>
                  <a:pt x="1879239" y="9606"/>
                  <a:pt x="1879430" y="8463"/>
                </a:cubicBezTo>
                <a:cubicBezTo>
                  <a:pt x="1879620" y="7416"/>
                  <a:pt x="1880953" y="4272"/>
                  <a:pt x="1881811" y="4939"/>
                </a:cubicBezTo>
                <a:cubicBezTo>
                  <a:pt x="1882668" y="5510"/>
                  <a:pt x="1889717" y="4748"/>
                  <a:pt x="1897146" y="3320"/>
                </a:cubicBezTo>
                <a:lnTo>
                  <a:pt x="1904004" y="5796"/>
                </a:lnTo>
                <a:cubicBezTo>
                  <a:pt x="1904956" y="6177"/>
                  <a:pt x="1907814" y="4939"/>
                  <a:pt x="1907814" y="4558"/>
                </a:cubicBezTo>
                <a:lnTo>
                  <a:pt x="1907528" y="367"/>
                </a:lnTo>
                <a:cubicBezTo>
                  <a:pt x="1911624" y="-395"/>
                  <a:pt x="1915148" y="81"/>
                  <a:pt x="1915434" y="1319"/>
                </a:cubicBezTo>
                <a:cubicBezTo>
                  <a:pt x="1915720" y="2558"/>
                  <a:pt x="1920482" y="4748"/>
                  <a:pt x="1925531" y="3606"/>
                </a:cubicBezTo>
                <a:cubicBezTo>
                  <a:pt x="1930579" y="2462"/>
                  <a:pt x="1947534" y="3510"/>
                  <a:pt x="1951248" y="4082"/>
                </a:cubicBezTo>
                <a:lnTo>
                  <a:pt x="1953724" y="3034"/>
                </a:lnTo>
                <a:cubicBezTo>
                  <a:pt x="1956487" y="1891"/>
                  <a:pt x="1957630" y="2367"/>
                  <a:pt x="1960201" y="3034"/>
                </a:cubicBezTo>
                <a:cubicBezTo>
                  <a:pt x="1963916" y="3987"/>
                  <a:pt x="1968393" y="2939"/>
                  <a:pt x="1972584" y="2843"/>
                </a:cubicBezTo>
                <a:cubicBezTo>
                  <a:pt x="1973441" y="2843"/>
                  <a:pt x="1974489" y="2843"/>
                  <a:pt x="1974966" y="3225"/>
                </a:cubicBezTo>
                <a:lnTo>
                  <a:pt x="1975442" y="3606"/>
                </a:lnTo>
                <a:cubicBezTo>
                  <a:pt x="1975346" y="4748"/>
                  <a:pt x="1976299" y="4653"/>
                  <a:pt x="1977442" y="3510"/>
                </a:cubicBezTo>
                <a:cubicBezTo>
                  <a:pt x="1978585" y="2367"/>
                  <a:pt x="1985062" y="3701"/>
                  <a:pt x="1986872" y="5891"/>
                </a:cubicBezTo>
                <a:lnTo>
                  <a:pt x="1988967" y="7701"/>
                </a:lnTo>
                <a:lnTo>
                  <a:pt x="1989443" y="8082"/>
                </a:lnTo>
                <a:cubicBezTo>
                  <a:pt x="1991444" y="7416"/>
                  <a:pt x="1992872" y="5701"/>
                  <a:pt x="1992587" y="4272"/>
                </a:cubicBezTo>
                <a:lnTo>
                  <a:pt x="1992110" y="4177"/>
                </a:lnTo>
                <a:lnTo>
                  <a:pt x="1989539" y="3510"/>
                </a:lnTo>
                <a:cubicBezTo>
                  <a:pt x="1989062" y="1510"/>
                  <a:pt x="1989348" y="-14"/>
                  <a:pt x="1990301" y="272"/>
                </a:cubicBezTo>
                <a:close/>
              </a:path>
            </a:pathLst>
          </a:custGeom>
          <a:blipFill dpi="0"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a:blipFill>
          <a:ln w="9525" cap="flat">
            <a:noFill/>
            <a:prstDash val="solid"/>
            <a:miter/>
          </a:ln>
          <a:effectLst>
            <a:outerShdw blurRad="279400" dist="38100" dir="10800000" algn="r" rotWithShape="0">
              <a:schemeClr val="tx1">
                <a:lumMod val="95000"/>
                <a:lumOff val="5000"/>
                <a:alpha val="12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grpSp>
        <p:nvGrpSpPr>
          <p:cNvPr id="38" name="Group 4">
            <a:extLst>
              <a:ext uri="{FF2B5EF4-FFF2-40B4-BE49-F238E27FC236}">
                <a16:creationId xmlns:a16="http://schemas.microsoft.com/office/drawing/2014/main" id="{96D62C57-1BD4-4041-887E-08F722345046}"/>
              </a:ext>
            </a:extLst>
          </p:cNvPr>
          <p:cNvGrpSpPr/>
          <p:nvPr/>
        </p:nvGrpSpPr>
        <p:grpSpPr>
          <a:xfrm>
            <a:off x="590061" y="321430"/>
            <a:ext cx="1224719" cy="628423"/>
            <a:chOff x="1023653" y="511299"/>
            <a:chExt cx="1632959" cy="837896"/>
          </a:xfrm>
        </p:grpSpPr>
        <p:sp>
          <p:nvSpPr>
            <p:cNvPr id="52" name="TextBox 5">
              <a:extLst>
                <a:ext uri="{FF2B5EF4-FFF2-40B4-BE49-F238E27FC236}">
                  <a16:creationId xmlns:a16="http://schemas.microsoft.com/office/drawing/2014/main" id="{CA591243-FE87-4FD8-9586-FCF68CF21B5E}"/>
                </a:ext>
              </a:extLst>
            </p:cNvPr>
            <p:cNvSpPr txBox="1"/>
            <p:nvPr/>
          </p:nvSpPr>
          <p:spPr>
            <a:xfrm>
              <a:off x="1023653" y="1109962"/>
              <a:ext cx="1056118" cy="239233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1">
              <a:normAutofit/>
            </a:bodyPr>
            <a:lstStyle/>
            <a:p>
              <a:pPr algn="dist"/>
              <a:r>
                <a:rPr lang="en-US" altLang="zh-CN" sz="9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CONTENTS</a:t>
              </a:r>
            </a:p>
          </p:txBody>
        </p:sp>
        <p:sp>
          <p:nvSpPr>
            <p:cNvPr id="54" name="TextBox 6">
              <a:extLst>
                <a:ext uri="{FF2B5EF4-FFF2-40B4-BE49-F238E27FC236}">
                  <a16:creationId xmlns:a16="http://schemas.microsoft.com/office/drawing/2014/main" id="{C7FB8CB6-9D88-4DC6-A565-D5820CD82F58}"/>
                </a:ext>
              </a:extLst>
            </p:cNvPr>
            <p:cNvSpPr txBox="1"/>
            <p:nvPr/>
          </p:nvSpPr>
          <p:spPr>
            <a:xfrm>
              <a:off x="1360468" y="511299"/>
              <a:ext cx="1296144" cy="615553"/>
            </a:xfrm>
            <a:prstGeom prst="rect">
              <a:avLst/>
            </a:prstGeom>
            <a:noFill/>
          </p:spPr>
          <p:txBody>
            <a:bodyPr wrap="square" lIns="0" tIns="0" rIns="0" bIns="0" anchor="ctr" anchorCtr="1">
              <a:normAutofit fontScale="92500" lnSpcReduction="20000"/>
            </a:bodyPr>
            <a:lstStyle/>
            <a:p>
              <a:pPr algn="ctr"/>
              <a:r>
                <a:rPr lang="zh-CN" altLang="en-US" sz="4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目录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8C7F7D01-29F9-4493-A873-F134980A0C40}"/>
              </a:ext>
            </a:extLst>
          </p:cNvPr>
          <p:cNvGrpSpPr/>
          <p:nvPr/>
        </p:nvGrpSpPr>
        <p:grpSpPr>
          <a:xfrm>
            <a:off x="2548434" y="930346"/>
            <a:ext cx="3959225" cy="231775"/>
            <a:chOff x="1079501" y="3424238"/>
            <a:chExt cx="3959225" cy="231775"/>
          </a:xfrm>
          <a:gradFill>
            <a:gsLst>
              <a:gs pos="0">
                <a:srgbClr val="83D7DF"/>
              </a:gs>
              <a:gs pos="100000">
                <a:srgbClr val="08B9A8"/>
              </a:gs>
            </a:gsLst>
            <a:lin ang="5400000" scaled="1"/>
          </a:gradFill>
        </p:grpSpPr>
        <p:sp>
          <p:nvSpPr>
            <p:cNvPr id="56" name="Freeform 46">
              <a:extLst>
                <a:ext uri="{FF2B5EF4-FFF2-40B4-BE49-F238E27FC236}">
                  <a16:creationId xmlns:a16="http://schemas.microsoft.com/office/drawing/2014/main" id="{97B2901F-3A43-4881-8E63-8A4A200EA9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8638" y="3524250"/>
              <a:ext cx="249238" cy="120650"/>
            </a:xfrm>
            <a:custGeom>
              <a:avLst/>
              <a:gdLst>
                <a:gd name="T0" fmla="*/ 1161 w 1161"/>
                <a:gd name="T1" fmla="*/ 200 h 558"/>
                <a:gd name="T2" fmla="*/ 788 w 1161"/>
                <a:gd name="T3" fmla="*/ 137 h 558"/>
                <a:gd name="T4" fmla="*/ 465 w 1161"/>
                <a:gd name="T5" fmla="*/ 14 h 558"/>
                <a:gd name="T6" fmla="*/ 0 w 1161"/>
                <a:gd name="T7" fmla="*/ 469 h 558"/>
                <a:gd name="T8" fmla="*/ 581 w 1161"/>
                <a:gd name="T9" fmla="*/ 179 h 558"/>
                <a:gd name="T10" fmla="*/ 838 w 1161"/>
                <a:gd name="T11" fmla="*/ 558 h 558"/>
                <a:gd name="T12" fmla="*/ 822 w 1161"/>
                <a:gd name="T13" fmla="*/ 295 h 558"/>
                <a:gd name="T14" fmla="*/ 1161 w 1161"/>
                <a:gd name="T15" fmla="*/ 20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1" h="558">
                  <a:moveTo>
                    <a:pt x="1161" y="200"/>
                  </a:moveTo>
                  <a:cubicBezTo>
                    <a:pt x="1033" y="297"/>
                    <a:pt x="878" y="209"/>
                    <a:pt x="788" y="137"/>
                  </a:cubicBezTo>
                  <a:cubicBezTo>
                    <a:pt x="693" y="63"/>
                    <a:pt x="581" y="18"/>
                    <a:pt x="465" y="14"/>
                  </a:cubicBezTo>
                  <a:cubicBezTo>
                    <a:pt x="49" y="0"/>
                    <a:pt x="0" y="469"/>
                    <a:pt x="0" y="469"/>
                  </a:cubicBezTo>
                  <a:cubicBezTo>
                    <a:pt x="0" y="469"/>
                    <a:pt x="266" y="25"/>
                    <a:pt x="581" y="179"/>
                  </a:cubicBezTo>
                  <a:cubicBezTo>
                    <a:pt x="581" y="179"/>
                    <a:pt x="800" y="274"/>
                    <a:pt x="838" y="558"/>
                  </a:cubicBezTo>
                  <a:cubicBezTo>
                    <a:pt x="838" y="558"/>
                    <a:pt x="908" y="424"/>
                    <a:pt x="822" y="295"/>
                  </a:cubicBezTo>
                  <a:cubicBezTo>
                    <a:pt x="902" y="333"/>
                    <a:pt x="1034" y="368"/>
                    <a:pt x="116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7">
              <a:extLst>
                <a:ext uri="{FF2B5EF4-FFF2-40B4-BE49-F238E27FC236}">
                  <a16:creationId xmlns:a16="http://schemas.microsoft.com/office/drawing/2014/main" id="{42016EF3-29D0-4F23-99C3-B9AC342BA7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1301" y="3524250"/>
              <a:ext cx="249238" cy="120650"/>
            </a:xfrm>
            <a:custGeom>
              <a:avLst/>
              <a:gdLst>
                <a:gd name="T0" fmla="*/ 0 w 1161"/>
                <a:gd name="T1" fmla="*/ 200 h 558"/>
                <a:gd name="T2" fmla="*/ 374 w 1161"/>
                <a:gd name="T3" fmla="*/ 137 h 558"/>
                <a:gd name="T4" fmla="*/ 697 w 1161"/>
                <a:gd name="T5" fmla="*/ 14 h 558"/>
                <a:gd name="T6" fmla="*/ 1161 w 1161"/>
                <a:gd name="T7" fmla="*/ 469 h 558"/>
                <a:gd name="T8" fmla="*/ 581 w 1161"/>
                <a:gd name="T9" fmla="*/ 179 h 558"/>
                <a:gd name="T10" fmla="*/ 323 w 1161"/>
                <a:gd name="T11" fmla="*/ 558 h 558"/>
                <a:gd name="T12" fmla="*/ 339 w 1161"/>
                <a:gd name="T13" fmla="*/ 295 h 558"/>
                <a:gd name="T14" fmla="*/ 0 w 1161"/>
                <a:gd name="T15" fmla="*/ 20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1" h="558">
                  <a:moveTo>
                    <a:pt x="0" y="200"/>
                  </a:moveTo>
                  <a:cubicBezTo>
                    <a:pt x="129" y="297"/>
                    <a:pt x="283" y="209"/>
                    <a:pt x="374" y="137"/>
                  </a:cubicBezTo>
                  <a:cubicBezTo>
                    <a:pt x="469" y="63"/>
                    <a:pt x="581" y="18"/>
                    <a:pt x="697" y="14"/>
                  </a:cubicBezTo>
                  <a:cubicBezTo>
                    <a:pt x="1113" y="0"/>
                    <a:pt x="1161" y="469"/>
                    <a:pt x="1161" y="469"/>
                  </a:cubicBezTo>
                  <a:cubicBezTo>
                    <a:pt x="1161" y="469"/>
                    <a:pt x="895" y="25"/>
                    <a:pt x="581" y="179"/>
                  </a:cubicBezTo>
                  <a:cubicBezTo>
                    <a:pt x="581" y="179"/>
                    <a:pt x="362" y="274"/>
                    <a:pt x="323" y="558"/>
                  </a:cubicBezTo>
                  <a:cubicBezTo>
                    <a:pt x="323" y="558"/>
                    <a:pt x="254" y="424"/>
                    <a:pt x="339" y="295"/>
                  </a:cubicBezTo>
                  <a:cubicBezTo>
                    <a:pt x="259" y="333"/>
                    <a:pt x="128" y="368"/>
                    <a:pt x="0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8">
              <a:extLst>
                <a:ext uri="{FF2B5EF4-FFF2-40B4-BE49-F238E27FC236}">
                  <a16:creationId xmlns:a16="http://schemas.microsoft.com/office/drawing/2014/main" id="{32810FFF-EDBB-49DB-9174-8A1EA6D34D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5451" y="3467100"/>
              <a:ext cx="168275" cy="114300"/>
            </a:xfrm>
            <a:custGeom>
              <a:avLst/>
              <a:gdLst>
                <a:gd name="T0" fmla="*/ 780 w 780"/>
                <a:gd name="T1" fmla="*/ 178 h 527"/>
                <a:gd name="T2" fmla="*/ 417 w 780"/>
                <a:gd name="T3" fmla="*/ 477 h 527"/>
                <a:gd name="T4" fmla="*/ 390 w 780"/>
                <a:gd name="T5" fmla="*/ 527 h 527"/>
                <a:gd name="T6" fmla="*/ 363 w 780"/>
                <a:gd name="T7" fmla="*/ 477 h 527"/>
                <a:gd name="T8" fmla="*/ 0 w 780"/>
                <a:gd name="T9" fmla="*/ 178 h 527"/>
                <a:gd name="T10" fmla="*/ 390 w 780"/>
                <a:gd name="T11" fmla="*/ 382 h 527"/>
                <a:gd name="T12" fmla="*/ 780 w 780"/>
                <a:gd name="T13" fmla="*/ 178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0" h="527">
                  <a:moveTo>
                    <a:pt x="780" y="178"/>
                  </a:moveTo>
                  <a:cubicBezTo>
                    <a:pt x="633" y="149"/>
                    <a:pt x="499" y="331"/>
                    <a:pt x="417" y="477"/>
                  </a:cubicBezTo>
                  <a:cubicBezTo>
                    <a:pt x="407" y="494"/>
                    <a:pt x="398" y="511"/>
                    <a:pt x="390" y="527"/>
                  </a:cubicBezTo>
                  <a:cubicBezTo>
                    <a:pt x="382" y="511"/>
                    <a:pt x="373" y="494"/>
                    <a:pt x="363" y="477"/>
                  </a:cubicBezTo>
                  <a:cubicBezTo>
                    <a:pt x="281" y="331"/>
                    <a:pt x="147" y="149"/>
                    <a:pt x="0" y="178"/>
                  </a:cubicBezTo>
                  <a:cubicBezTo>
                    <a:pt x="115" y="0"/>
                    <a:pt x="293" y="92"/>
                    <a:pt x="390" y="382"/>
                  </a:cubicBezTo>
                  <a:cubicBezTo>
                    <a:pt x="487" y="92"/>
                    <a:pt x="665" y="0"/>
                    <a:pt x="780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9">
              <a:extLst>
                <a:ext uri="{FF2B5EF4-FFF2-40B4-BE49-F238E27FC236}">
                  <a16:creationId xmlns:a16="http://schemas.microsoft.com/office/drawing/2014/main" id="{1731FFD3-68CD-40A1-854F-4C26CD1C89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3713" y="3424238"/>
              <a:ext cx="31750" cy="58738"/>
            </a:xfrm>
            <a:custGeom>
              <a:avLst/>
              <a:gdLst>
                <a:gd name="T0" fmla="*/ 17 w 148"/>
                <a:gd name="T1" fmla="*/ 208 h 274"/>
                <a:gd name="T2" fmla="*/ 74 w 148"/>
                <a:gd name="T3" fmla="*/ 0 h 274"/>
                <a:gd name="T4" fmla="*/ 131 w 148"/>
                <a:gd name="T5" fmla="*/ 208 h 274"/>
                <a:gd name="T6" fmla="*/ 17 w 148"/>
                <a:gd name="T7" fmla="*/ 20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" h="274">
                  <a:moveTo>
                    <a:pt x="17" y="208"/>
                  </a:moveTo>
                  <a:cubicBezTo>
                    <a:pt x="0" y="119"/>
                    <a:pt x="74" y="0"/>
                    <a:pt x="74" y="0"/>
                  </a:cubicBezTo>
                  <a:cubicBezTo>
                    <a:pt x="74" y="0"/>
                    <a:pt x="148" y="119"/>
                    <a:pt x="131" y="208"/>
                  </a:cubicBezTo>
                  <a:cubicBezTo>
                    <a:pt x="118" y="274"/>
                    <a:pt x="29" y="274"/>
                    <a:pt x="17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0">
              <a:extLst>
                <a:ext uri="{FF2B5EF4-FFF2-40B4-BE49-F238E27FC236}">
                  <a16:creationId xmlns:a16="http://schemas.microsoft.com/office/drawing/2014/main" id="{F4A02E62-5011-493C-A106-7944876996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1526" y="3465513"/>
              <a:ext cx="1549400" cy="190500"/>
            </a:xfrm>
            <a:custGeom>
              <a:avLst/>
              <a:gdLst>
                <a:gd name="T0" fmla="*/ 34 w 7221"/>
                <a:gd name="T1" fmla="*/ 751 h 882"/>
                <a:gd name="T2" fmla="*/ 2583 w 7221"/>
                <a:gd name="T3" fmla="*/ 818 h 882"/>
                <a:gd name="T4" fmla="*/ 3603 w 7221"/>
                <a:gd name="T5" fmla="*/ 687 h 882"/>
                <a:gd name="T6" fmla="*/ 4652 w 7221"/>
                <a:gd name="T7" fmla="*/ 402 h 882"/>
                <a:gd name="T8" fmla="*/ 6497 w 7221"/>
                <a:gd name="T9" fmla="*/ 99 h 882"/>
                <a:gd name="T10" fmla="*/ 7162 w 7221"/>
                <a:gd name="T11" fmla="*/ 229 h 882"/>
                <a:gd name="T12" fmla="*/ 7189 w 7221"/>
                <a:gd name="T13" fmla="*/ 182 h 882"/>
                <a:gd name="T14" fmla="*/ 6686 w 7221"/>
                <a:gd name="T15" fmla="*/ 59 h 882"/>
                <a:gd name="T16" fmla="*/ 5081 w 7221"/>
                <a:gd name="T17" fmla="*/ 221 h 882"/>
                <a:gd name="T18" fmla="*/ 3979 w 7221"/>
                <a:gd name="T19" fmla="*/ 549 h 882"/>
                <a:gd name="T20" fmla="*/ 2918 w 7221"/>
                <a:gd name="T21" fmla="*/ 733 h 882"/>
                <a:gd name="T22" fmla="*/ 1034 w 7221"/>
                <a:gd name="T23" fmla="*/ 781 h 882"/>
                <a:gd name="T24" fmla="*/ 49 w 7221"/>
                <a:gd name="T25" fmla="*/ 699 h 882"/>
                <a:gd name="T26" fmla="*/ 34 w 7221"/>
                <a:gd name="T27" fmla="*/ 751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21" h="882">
                  <a:moveTo>
                    <a:pt x="34" y="751"/>
                  </a:moveTo>
                  <a:cubicBezTo>
                    <a:pt x="873" y="870"/>
                    <a:pt x="1740" y="882"/>
                    <a:pt x="2583" y="818"/>
                  </a:cubicBezTo>
                  <a:cubicBezTo>
                    <a:pt x="2925" y="793"/>
                    <a:pt x="3266" y="751"/>
                    <a:pt x="3603" y="687"/>
                  </a:cubicBezTo>
                  <a:cubicBezTo>
                    <a:pt x="3962" y="619"/>
                    <a:pt x="4305" y="514"/>
                    <a:pt x="4652" y="402"/>
                  </a:cubicBezTo>
                  <a:cubicBezTo>
                    <a:pt x="5244" y="212"/>
                    <a:pt x="5872" y="72"/>
                    <a:pt x="6497" y="99"/>
                  </a:cubicBezTo>
                  <a:cubicBezTo>
                    <a:pt x="6710" y="109"/>
                    <a:pt x="6967" y="127"/>
                    <a:pt x="7162" y="229"/>
                  </a:cubicBezTo>
                  <a:cubicBezTo>
                    <a:pt x="7193" y="245"/>
                    <a:pt x="7221" y="198"/>
                    <a:pt x="7189" y="182"/>
                  </a:cubicBezTo>
                  <a:cubicBezTo>
                    <a:pt x="7039" y="102"/>
                    <a:pt x="6852" y="77"/>
                    <a:pt x="6686" y="59"/>
                  </a:cubicBezTo>
                  <a:cubicBezTo>
                    <a:pt x="6150" y="0"/>
                    <a:pt x="5599" y="88"/>
                    <a:pt x="5081" y="221"/>
                  </a:cubicBezTo>
                  <a:cubicBezTo>
                    <a:pt x="4709" y="316"/>
                    <a:pt x="4351" y="457"/>
                    <a:pt x="3979" y="549"/>
                  </a:cubicBezTo>
                  <a:cubicBezTo>
                    <a:pt x="3630" y="636"/>
                    <a:pt x="3275" y="694"/>
                    <a:pt x="2918" y="733"/>
                  </a:cubicBezTo>
                  <a:cubicBezTo>
                    <a:pt x="2293" y="801"/>
                    <a:pt x="1662" y="811"/>
                    <a:pt x="1034" y="781"/>
                  </a:cubicBezTo>
                  <a:cubicBezTo>
                    <a:pt x="708" y="766"/>
                    <a:pt x="368" y="744"/>
                    <a:pt x="49" y="699"/>
                  </a:cubicBezTo>
                  <a:cubicBezTo>
                    <a:pt x="14" y="694"/>
                    <a:pt x="0" y="747"/>
                    <a:pt x="34" y="7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1">
              <a:extLst>
                <a:ext uri="{FF2B5EF4-FFF2-40B4-BE49-F238E27FC236}">
                  <a16:creationId xmlns:a16="http://schemas.microsoft.com/office/drawing/2014/main" id="{DC7FBC9B-E952-4201-BFFA-CB2864699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7301" y="3468688"/>
              <a:ext cx="1549400" cy="184150"/>
            </a:xfrm>
            <a:custGeom>
              <a:avLst/>
              <a:gdLst>
                <a:gd name="T0" fmla="*/ 7171 w 7221"/>
                <a:gd name="T1" fmla="*/ 686 h 853"/>
                <a:gd name="T2" fmla="*/ 4554 w 7221"/>
                <a:gd name="T3" fmla="*/ 745 h 853"/>
                <a:gd name="T4" fmla="*/ 3492 w 7221"/>
                <a:gd name="T5" fmla="*/ 594 h 853"/>
                <a:gd name="T6" fmla="*/ 2419 w 7221"/>
                <a:gd name="T7" fmla="*/ 287 h 853"/>
                <a:gd name="T8" fmla="*/ 675 w 7221"/>
                <a:gd name="T9" fmla="*/ 35 h 853"/>
                <a:gd name="T10" fmla="*/ 31 w 7221"/>
                <a:gd name="T11" fmla="*/ 169 h 853"/>
                <a:gd name="T12" fmla="*/ 59 w 7221"/>
                <a:gd name="T13" fmla="*/ 217 h 853"/>
                <a:gd name="T14" fmla="*/ 584 w 7221"/>
                <a:gd name="T15" fmla="*/ 97 h 853"/>
                <a:gd name="T16" fmla="*/ 2278 w 7221"/>
                <a:gd name="T17" fmla="*/ 303 h 853"/>
                <a:gd name="T18" fmla="*/ 3365 w 7221"/>
                <a:gd name="T19" fmla="*/ 623 h 853"/>
                <a:gd name="T20" fmla="*/ 4387 w 7221"/>
                <a:gd name="T21" fmla="*/ 784 h 853"/>
                <a:gd name="T22" fmla="*/ 6248 w 7221"/>
                <a:gd name="T23" fmla="*/ 821 h 853"/>
                <a:gd name="T24" fmla="*/ 7186 w 7221"/>
                <a:gd name="T25" fmla="*/ 739 h 853"/>
                <a:gd name="T26" fmla="*/ 7171 w 7221"/>
                <a:gd name="T27" fmla="*/ 686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21" h="853">
                  <a:moveTo>
                    <a:pt x="7171" y="686"/>
                  </a:moveTo>
                  <a:cubicBezTo>
                    <a:pt x="6318" y="807"/>
                    <a:pt x="5417" y="817"/>
                    <a:pt x="4554" y="745"/>
                  </a:cubicBezTo>
                  <a:cubicBezTo>
                    <a:pt x="4198" y="715"/>
                    <a:pt x="3842" y="668"/>
                    <a:pt x="3492" y="594"/>
                  </a:cubicBezTo>
                  <a:cubicBezTo>
                    <a:pt x="3125" y="518"/>
                    <a:pt x="2777" y="393"/>
                    <a:pt x="2419" y="287"/>
                  </a:cubicBezTo>
                  <a:cubicBezTo>
                    <a:pt x="1858" y="119"/>
                    <a:pt x="1263" y="0"/>
                    <a:pt x="675" y="35"/>
                  </a:cubicBezTo>
                  <a:cubicBezTo>
                    <a:pt x="466" y="47"/>
                    <a:pt x="221" y="69"/>
                    <a:pt x="31" y="169"/>
                  </a:cubicBezTo>
                  <a:cubicBezTo>
                    <a:pt x="0" y="186"/>
                    <a:pt x="27" y="233"/>
                    <a:pt x="59" y="217"/>
                  </a:cubicBezTo>
                  <a:cubicBezTo>
                    <a:pt x="213" y="135"/>
                    <a:pt x="413" y="112"/>
                    <a:pt x="584" y="97"/>
                  </a:cubicBezTo>
                  <a:cubicBezTo>
                    <a:pt x="1153" y="45"/>
                    <a:pt x="1732" y="150"/>
                    <a:pt x="2278" y="303"/>
                  </a:cubicBezTo>
                  <a:cubicBezTo>
                    <a:pt x="2643" y="405"/>
                    <a:pt x="2995" y="539"/>
                    <a:pt x="3365" y="623"/>
                  </a:cubicBezTo>
                  <a:cubicBezTo>
                    <a:pt x="3702" y="699"/>
                    <a:pt x="4044" y="750"/>
                    <a:pt x="4387" y="784"/>
                  </a:cubicBezTo>
                  <a:cubicBezTo>
                    <a:pt x="5005" y="846"/>
                    <a:pt x="5628" y="853"/>
                    <a:pt x="6248" y="821"/>
                  </a:cubicBezTo>
                  <a:cubicBezTo>
                    <a:pt x="6561" y="805"/>
                    <a:pt x="6876" y="783"/>
                    <a:pt x="7186" y="739"/>
                  </a:cubicBezTo>
                  <a:cubicBezTo>
                    <a:pt x="7221" y="734"/>
                    <a:pt x="7206" y="682"/>
                    <a:pt x="7171" y="6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2">
              <a:extLst>
                <a:ext uri="{FF2B5EF4-FFF2-40B4-BE49-F238E27FC236}">
                  <a16:creationId xmlns:a16="http://schemas.microsoft.com/office/drawing/2014/main" id="{AEC8D8E4-632E-409F-8B17-13AF7FF4B6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3951" y="3436938"/>
              <a:ext cx="114300" cy="166688"/>
            </a:xfrm>
            <a:custGeom>
              <a:avLst/>
              <a:gdLst>
                <a:gd name="T0" fmla="*/ 178 w 530"/>
                <a:gd name="T1" fmla="*/ 0 h 775"/>
                <a:gd name="T2" fmla="*/ 479 w 530"/>
                <a:gd name="T3" fmla="*/ 361 h 775"/>
                <a:gd name="T4" fmla="*/ 530 w 530"/>
                <a:gd name="T5" fmla="*/ 388 h 775"/>
                <a:gd name="T6" fmla="*/ 480 w 530"/>
                <a:gd name="T7" fmla="*/ 414 h 775"/>
                <a:gd name="T8" fmla="*/ 178 w 530"/>
                <a:gd name="T9" fmla="*/ 775 h 775"/>
                <a:gd name="T10" fmla="*/ 384 w 530"/>
                <a:gd name="T11" fmla="*/ 388 h 775"/>
                <a:gd name="T12" fmla="*/ 178 w 530"/>
                <a:gd name="T13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0" h="775">
                  <a:moveTo>
                    <a:pt x="178" y="0"/>
                  </a:moveTo>
                  <a:cubicBezTo>
                    <a:pt x="150" y="146"/>
                    <a:pt x="332" y="279"/>
                    <a:pt x="479" y="361"/>
                  </a:cubicBezTo>
                  <a:cubicBezTo>
                    <a:pt x="497" y="371"/>
                    <a:pt x="514" y="380"/>
                    <a:pt x="530" y="388"/>
                  </a:cubicBezTo>
                  <a:cubicBezTo>
                    <a:pt x="514" y="396"/>
                    <a:pt x="497" y="405"/>
                    <a:pt x="480" y="414"/>
                  </a:cubicBezTo>
                  <a:cubicBezTo>
                    <a:pt x="333" y="496"/>
                    <a:pt x="150" y="629"/>
                    <a:pt x="178" y="775"/>
                  </a:cubicBezTo>
                  <a:cubicBezTo>
                    <a:pt x="0" y="661"/>
                    <a:pt x="93" y="484"/>
                    <a:pt x="384" y="388"/>
                  </a:cubicBezTo>
                  <a:cubicBezTo>
                    <a:pt x="93" y="291"/>
                    <a:pt x="0" y="114"/>
                    <a:pt x="1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3">
              <a:extLst>
                <a:ext uri="{FF2B5EF4-FFF2-40B4-BE49-F238E27FC236}">
                  <a16:creationId xmlns:a16="http://schemas.microsoft.com/office/drawing/2014/main" id="{9EEF267E-BFE5-4A0D-B5D8-FB996B4347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501" y="3505200"/>
              <a:ext cx="58738" cy="30163"/>
            </a:xfrm>
            <a:custGeom>
              <a:avLst/>
              <a:gdLst>
                <a:gd name="T0" fmla="*/ 209 w 275"/>
                <a:gd name="T1" fmla="*/ 130 h 147"/>
                <a:gd name="T2" fmla="*/ 0 w 275"/>
                <a:gd name="T3" fmla="*/ 74 h 147"/>
                <a:gd name="T4" fmla="*/ 209 w 275"/>
                <a:gd name="T5" fmla="*/ 17 h 147"/>
                <a:gd name="T6" fmla="*/ 209 w 275"/>
                <a:gd name="T7" fmla="*/ 13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" h="147">
                  <a:moveTo>
                    <a:pt x="209" y="130"/>
                  </a:moveTo>
                  <a:cubicBezTo>
                    <a:pt x="120" y="147"/>
                    <a:pt x="0" y="74"/>
                    <a:pt x="0" y="74"/>
                  </a:cubicBezTo>
                  <a:cubicBezTo>
                    <a:pt x="0" y="74"/>
                    <a:pt x="120" y="0"/>
                    <a:pt x="209" y="17"/>
                  </a:cubicBezTo>
                  <a:cubicBezTo>
                    <a:pt x="275" y="29"/>
                    <a:pt x="275" y="118"/>
                    <a:pt x="209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4">
              <a:extLst>
                <a:ext uri="{FF2B5EF4-FFF2-40B4-BE49-F238E27FC236}">
                  <a16:creationId xmlns:a16="http://schemas.microsoft.com/office/drawing/2014/main" id="{5FEDB938-3C80-4F4B-B494-3E2EA0BF06E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9976" y="3436938"/>
              <a:ext cx="114300" cy="166688"/>
            </a:xfrm>
            <a:custGeom>
              <a:avLst/>
              <a:gdLst>
                <a:gd name="T0" fmla="*/ 352 w 531"/>
                <a:gd name="T1" fmla="*/ 0 h 775"/>
                <a:gd name="T2" fmla="*/ 51 w 531"/>
                <a:gd name="T3" fmla="*/ 361 h 775"/>
                <a:gd name="T4" fmla="*/ 0 w 531"/>
                <a:gd name="T5" fmla="*/ 388 h 775"/>
                <a:gd name="T6" fmla="*/ 51 w 531"/>
                <a:gd name="T7" fmla="*/ 414 h 775"/>
                <a:gd name="T8" fmla="*/ 352 w 531"/>
                <a:gd name="T9" fmla="*/ 775 h 775"/>
                <a:gd name="T10" fmla="*/ 147 w 531"/>
                <a:gd name="T11" fmla="*/ 388 h 775"/>
                <a:gd name="T12" fmla="*/ 352 w 531"/>
                <a:gd name="T13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1" h="775">
                  <a:moveTo>
                    <a:pt x="352" y="0"/>
                  </a:moveTo>
                  <a:cubicBezTo>
                    <a:pt x="380" y="146"/>
                    <a:pt x="198" y="279"/>
                    <a:pt x="51" y="361"/>
                  </a:cubicBezTo>
                  <a:cubicBezTo>
                    <a:pt x="33" y="371"/>
                    <a:pt x="16" y="380"/>
                    <a:pt x="0" y="388"/>
                  </a:cubicBezTo>
                  <a:cubicBezTo>
                    <a:pt x="16" y="396"/>
                    <a:pt x="33" y="405"/>
                    <a:pt x="51" y="414"/>
                  </a:cubicBezTo>
                  <a:cubicBezTo>
                    <a:pt x="197" y="496"/>
                    <a:pt x="380" y="629"/>
                    <a:pt x="352" y="775"/>
                  </a:cubicBezTo>
                  <a:cubicBezTo>
                    <a:pt x="531" y="661"/>
                    <a:pt x="438" y="484"/>
                    <a:pt x="147" y="388"/>
                  </a:cubicBezTo>
                  <a:cubicBezTo>
                    <a:pt x="438" y="291"/>
                    <a:pt x="531" y="114"/>
                    <a:pt x="3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5">
              <a:extLst>
                <a:ext uri="{FF2B5EF4-FFF2-40B4-BE49-F238E27FC236}">
                  <a16:creationId xmlns:a16="http://schemas.microsoft.com/office/drawing/2014/main" id="{5AA29CA2-5D28-43E7-B01D-A578819252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9988" y="3505200"/>
              <a:ext cx="58738" cy="30163"/>
            </a:xfrm>
            <a:custGeom>
              <a:avLst/>
              <a:gdLst>
                <a:gd name="T0" fmla="*/ 67 w 276"/>
                <a:gd name="T1" fmla="*/ 130 h 147"/>
                <a:gd name="T2" fmla="*/ 276 w 276"/>
                <a:gd name="T3" fmla="*/ 74 h 147"/>
                <a:gd name="T4" fmla="*/ 67 w 276"/>
                <a:gd name="T5" fmla="*/ 17 h 147"/>
                <a:gd name="T6" fmla="*/ 67 w 276"/>
                <a:gd name="T7" fmla="*/ 13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6" h="147">
                  <a:moveTo>
                    <a:pt x="67" y="130"/>
                  </a:moveTo>
                  <a:cubicBezTo>
                    <a:pt x="156" y="147"/>
                    <a:pt x="276" y="74"/>
                    <a:pt x="276" y="74"/>
                  </a:cubicBezTo>
                  <a:cubicBezTo>
                    <a:pt x="276" y="74"/>
                    <a:pt x="156" y="0"/>
                    <a:pt x="67" y="17"/>
                  </a:cubicBezTo>
                  <a:cubicBezTo>
                    <a:pt x="0" y="29"/>
                    <a:pt x="0" y="118"/>
                    <a:pt x="67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E17C93A3-FF94-4175-AC14-9F7204C56236}"/>
              </a:ext>
            </a:extLst>
          </p:cNvPr>
          <p:cNvGrpSpPr/>
          <p:nvPr/>
        </p:nvGrpSpPr>
        <p:grpSpPr>
          <a:xfrm>
            <a:off x="2976300" y="1289458"/>
            <a:ext cx="3116191" cy="442352"/>
            <a:chOff x="2648825" y="1289458"/>
            <a:chExt cx="3116191" cy="442352"/>
          </a:xfrm>
        </p:grpSpPr>
        <p:sp>
          <p:nvSpPr>
            <p:cNvPr id="67" name="圆角矩形 11">
              <a:extLst>
                <a:ext uri="{FF2B5EF4-FFF2-40B4-BE49-F238E27FC236}">
                  <a16:creationId xmlns:a16="http://schemas.microsoft.com/office/drawing/2014/main" id="{27611183-8A7D-4469-A7F2-1BC7E335F98B}"/>
                </a:ext>
              </a:extLst>
            </p:cNvPr>
            <p:cNvSpPr/>
            <p:nvPr/>
          </p:nvSpPr>
          <p:spPr>
            <a:xfrm rot="19925699">
              <a:off x="2648825" y="1667613"/>
              <a:ext cx="295487" cy="64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83D7DF"/>
                </a:gs>
                <a:gs pos="100000">
                  <a:srgbClr val="08B9A8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5538EABD-C406-42A7-83DE-5F1D0DDDD41B}"/>
                </a:ext>
              </a:extLst>
            </p:cNvPr>
            <p:cNvSpPr txBox="1"/>
            <p:nvPr/>
          </p:nvSpPr>
          <p:spPr>
            <a:xfrm>
              <a:off x="2726234" y="1289458"/>
              <a:ext cx="37830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400" b="1" dirty="0">
                  <a:gradFill flip="none" rotWithShape="1">
                    <a:gsLst>
                      <a:gs pos="0">
                        <a:srgbClr val="83D7DF"/>
                      </a:gs>
                      <a:gs pos="100000">
                        <a:srgbClr val="08B9A8"/>
                      </a:gs>
                    </a:gsLst>
                    <a:lin ang="16200000" scaled="1"/>
                    <a:tileRect/>
                  </a:gra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2400" b="1" dirty="0">
                <a:gradFill flip="none" rotWithShape="1">
                  <a:gsLst>
                    <a:gs pos="0">
                      <a:srgbClr val="83D7DF"/>
                    </a:gs>
                    <a:gs pos="100000">
                      <a:srgbClr val="08B9A8"/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3C4A8F83-C5C8-440C-A14F-604FB0CC9CCF}"/>
                </a:ext>
              </a:extLst>
            </p:cNvPr>
            <p:cNvSpPr/>
            <p:nvPr/>
          </p:nvSpPr>
          <p:spPr>
            <a:xfrm>
              <a:off x="3272026" y="1321234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单击此处添加标题文本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D5D4F77F-CC3E-4EC5-B6EA-2022F82DF394}"/>
              </a:ext>
            </a:extLst>
          </p:cNvPr>
          <p:cNvGrpSpPr/>
          <p:nvPr/>
        </p:nvGrpSpPr>
        <p:grpSpPr>
          <a:xfrm>
            <a:off x="2976300" y="1845491"/>
            <a:ext cx="3116191" cy="442352"/>
            <a:chOff x="2648825" y="1289458"/>
            <a:chExt cx="3116191" cy="442352"/>
          </a:xfrm>
        </p:grpSpPr>
        <p:sp>
          <p:nvSpPr>
            <p:cNvPr id="74" name="圆角矩形 82">
              <a:extLst>
                <a:ext uri="{FF2B5EF4-FFF2-40B4-BE49-F238E27FC236}">
                  <a16:creationId xmlns:a16="http://schemas.microsoft.com/office/drawing/2014/main" id="{F7D77AFB-9D1B-42A4-B9CC-8E2BB5BB03E5}"/>
                </a:ext>
              </a:extLst>
            </p:cNvPr>
            <p:cNvSpPr/>
            <p:nvPr/>
          </p:nvSpPr>
          <p:spPr>
            <a:xfrm rot="19925699">
              <a:off x="2648825" y="1667613"/>
              <a:ext cx="295487" cy="64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83D7DF"/>
                </a:gs>
                <a:gs pos="100000">
                  <a:srgbClr val="08B9A8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619D4E08-61D6-4AB8-BB8F-60977290ECEC}"/>
                </a:ext>
              </a:extLst>
            </p:cNvPr>
            <p:cNvSpPr txBox="1"/>
            <p:nvPr/>
          </p:nvSpPr>
          <p:spPr>
            <a:xfrm>
              <a:off x="2726234" y="1289458"/>
              <a:ext cx="37830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400" b="1" dirty="0">
                  <a:gradFill flip="none" rotWithShape="1">
                    <a:gsLst>
                      <a:gs pos="0">
                        <a:srgbClr val="83D7DF"/>
                      </a:gs>
                      <a:gs pos="100000">
                        <a:srgbClr val="08B9A8"/>
                      </a:gs>
                    </a:gsLst>
                    <a:lin ang="16200000" scaled="1"/>
                    <a:tileRect/>
                  </a:gra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2400" b="1" dirty="0">
                <a:gradFill flip="none" rotWithShape="1">
                  <a:gsLst>
                    <a:gs pos="0">
                      <a:srgbClr val="83D7DF"/>
                    </a:gs>
                    <a:gs pos="100000">
                      <a:srgbClr val="08B9A8"/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id="{2B5B31E3-0B15-4FBE-B605-F98F3F33F580}"/>
                </a:ext>
              </a:extLst>
            </p:cNvPr>
            <p:cNvSpPr/>
            <p:nvPr/>
          </p:nvSpPr>
          <p:spPr>
            <a:xfrm>
              <a:off x="3272026" y="1321234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单击此处添加标题文本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1AB8EF2B-6836-46B5-A291-F2045C9106CC}"/>
              </a:ext>
            </a:extLst>
          </p:cNvPr>
          <p:cNvGrpSpPr/>
          <p:nvPr/>
        </p:nvGrpSpPr>
        <p:grpSpPr>
          <a:xfrm>
            <a:off x="2976300" y="2401524"/>
            <a:ext cx="3116191" cy="442352"/>
            <a:chOff x="2648825" y="1289458"/>
            <a:chExt cx="3116191" cy="442352"/>
          </a:xfrm>
        </p:grpSpPr>
        <p:sp>
          <p:nvSpPr>
            <p:cNvPr id="78" name="圆角矩形 86">
              <a:extLst>
                <a:ext uri="{FF2B5EF4-FFF2-40B4-BE49-F238E27FC236}">
                  <a16:creationId xmlns:a16="http://schemas.microsoft.com/office/drawing/2014/main" id="{ABD9E588-69C6-4287-95A4-0DD2011DBB89}"/>
                </a:ext>
              </a:extLst>
            </p:cNvPr>
            <p:cNvSpPr/>
            <p:nvPr/>
          </p:nvSpPr>
          <p:spPr>
            <a:xfrm rot="19925699">
              <a:off x="2648825" y="1667613"/>
              <a:ext cx="295487" cy="64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83D7DF"/>
                </a:gs>
                <a:gs pos="100000">
                  <a:srgbClr val="08B9A8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3F1D6082-917F-47E6-B2CE-61B76AE4A01C}"/>
                </a:ext>
              </a:extLst>
            </p:cNvPr>
            <p:cNvSpPr txBox="1"/>
            <p:nvPr/>
          </p:nvSpPr>
          <p:spPr>
            <a:xfrm>
              <a:off x="2726234" y="1289458"/>
              <a:ext cx="37830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400" b="1" dirty="0">
                  <a:gradFill flip="none" rotWithShape="1">
                    <a:gsLst>
                      <a:gs pos="0">
                        <a:srgbClr val="83D7DF"/>
                      </a:gs>
                      <a:gs pos="100000">
                        <a:srgbClr val="08B9A8"/>
                      </a:gs>
                    </a:gsLst>
                    <a:lin ang="16200000" scaled="1"/>
                    <a:tileRect/>
                  </a:gra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2400" b="1" dirty="0">
                <a:gradFill flip="none" rotWithShape="1">
                  <a:gsLst>
                    <a:gs pos="0">
                      <a:srgbClr val="83D7DF"/>
                    </a:gs>
                    <a:gs pos="100000">
                      <a:srgbClr val="08B9A8"/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0" name="矩形 79">
              <a:extLst>
                <a:ext uri="{FF2B5EF4-FFF2-40B4-BE49-F238E27FC236}">
                  <a16:creationId xmlns:a16="http://schemas.microsoft.com/office/drawing/2014/main" id="{D9F0CF65-BD7F-4BEA-A6EF-2ED709A662DB}"/>
                </a:ext>
              </a:extLst>
            </p:cNvPr>
            <p:cNvSpPr/>
            <p:nvPr/>
          </p:nvSpPr>
          <p:spPr>
            <a:xfrm>
              <a:off x="3272026" y="1321234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单击此处添加标题文本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CA654C1C-C2C7-4EAB-88BD-0FDB64A11C18}"/>
              </a:ext>
            </a:extLst>
          </p:cNvPr>
          <p:cNvGrpSpPr/>
          <p:nvPr/>
        </p:nvGrpSpPr>
        <p:grpSpPr>
          <a:xfrm>
            <a:off x="2976300" y="2957557"/>
            <a:ext cx="3116191" cy="442352"/>
            <a:chOff x="2648825" y="1289458"/>
            <a:chExt cx="3116191" cy="442352"/>
          </a:xfrm>
        </p:grpSpPr>
        <p:sp>
          <p:nvSpPr>
            <p:cNvPr id="82" name="圆角矩形 90">
              <a:extLst>
                <a:ext uri="{FF2B5EF4-FFF2-40B4-BE49-F238E27FC236}">
                  <a16:creationId xmlns:a16="http://schemas.microsoft.com/office/drawing/2014/main" id="{DA082516-AB33-40BF-9A4E-21780D8416D8}"/>
                </a:ext>
              </a:extLst>
            </p:cNvPr>
            <p:cNvSpPr/>
            <p:nvPr/>
          </p:nvSpPr>
          <p:spPr>
            <a:xfrm rot="19925699">
              <a:off x="2648825" y="1667613"/>
              <a:ext cx="295487" cy="64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83D7DF"/>
                </a:gs>
                <a:gs pos="100000">
                  <a:srgbClr val="08B9A8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F8185839-FB8D-4A23-A72A-D39AEE3F23AE}"/>
                </a:ext>
              </a:extLst>
            </p:cNvPr>
            <p:cNvSpPr txBox="1"/>
            <p:nvPr/>
          </p:nvSpPr>
          <p:spPr>
            <a:xfrm>
              <a:off x="2726234" y="1289458"/>
              <a:ext cx="37830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400" b="1" dirty="0">
                  <a:gradFill flip="none" rotWithShape="1">
                    <a:gsLst>
                      <a:gs pos="0">
                        <a:srgbClr val="83D7DF"/>
                      </a:gs>
                      <a:gs pos="100000">
                        <a:srgbClr val="08B9A8"/>
                      </a:gs>
                    </a:gsLst>
                    <a:lin ang="16200000" scaled="1"/>
                    <a:tileRect/>
                  </a:gra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2400" b="1" dirty="0">
                <a:gradFill flip="none" rotWithShape="1">
                  <a:gsLst>
                    <a:gs pos="0">
                      <a:srgbClr val="83D7DF"/>
                    </a:gs>
                    <a:gs pos="100000">
                      <a:srgbClr val="08B9A8"/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4" name="矩形 83">
              <a:extLst>
                <a:ext uri="{FF2B5EF4-FFF2-40B4-BE49-F238E27FC236}">
                  <a16:creationId xmlns:a16="http://schemas.microsoft.com/office/drawing/2014/main" id="{B039C5E3-3718-4F46-BE88-0BAC6AB4AD60}"/>
                </a:ext>
              </a:extLst>
            </p:cNvPr>
            <p:cNvSpPr/>
            <p:nvPr/>
          </p:nvSpPr>
          <p:spPr>
            <a:xfrm>
              <a:off x="3272026" y="1321234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单击此处添加标题文本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52935AEF-FDF3-463F-9ED9-6126D300E8C5}"/>
              </a:ext>
            </a:extLst>
          </p:cNvPr>
          <p:cNvGrpSpPr/>
          <p:nvPr/>
        </p:nvGrpSpPr>
        <p:grpSpPr>
          <a:xfrm>
            <a:off x="2976300" y="3513590"/>
            <a:ext cx="3116191" cy="442352"/>
            <a:chOff x="2648825" y="1289458"/>
            <a:chExt cx="3116191" cy="442352"/>
          </a:xfrm>
        </p:grpSpPr>
        <p:sp>
          <p:nvSpPr>
            <p:cNvPr id="86" name="圆角矩形 94">
              <a:extLst>
                <a:ext uri="{FF2B5EF4-FFF2-40B4-BE49-F238E27FC236}">
                  <a16:creationId xmlns:a16="http://schemas.microsoft.com/office/drawing/2014/main" id="{EA698C38-6F29-463E-879D-8B4B31672B54}"/>
                </a:ext>
              </a:extLst>
            </p:cNvPr>
            <p:cNvSpPr/>
            <p:nvPr/>
          </p:nvSpPr>
          <p:spPr>
            <a:xfrm rot="19925699">
              <a:off x="2648825" y="1667613"/>
              <a:ext cx="295487" cy="6419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83D7DF"/>
                </a:gs>
                <a:gs pos="100000">
                  <a:srgbClr val="08B9A8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/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A7C0403E-D8AE-43D8-8A2E-8A73B9E7953C}"/>
                </a:ext>
              </a:extLst>
            </p:cNvPr>
            <p:cNvSpPr txBox="1"/>
            <p:nvPr/>
          </p:nvSpPr>
          <p:spPr>
            <a:xfrm>
              <a:off x="2726234" y="1289458"/>
              <a:ext cx="37830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CN" sz="2400" b="1" dirty="0">
                  <a:gradFill flip="none" rotWithShape="1">
                    <a:gsLst>
                      <a:gs pos="0">
                        <a:srgbClr val="83D7DF"/>
                      </a:gs>
                      <a:gs pos="100000">
                        <a:srgbClr val="08B9A8"/>
                      </a:gs>
                    </a:gsLst>
                    <a:lin ang="16200000" scaled="1"/>
                    <a:tileRect/>
                  </a:gradFill>
                  <a:latin typeface="微软雅黑" pitchFamily="34" charset="-122"/>
                  <a:ea typeface="微软雅黑" pitchFamily="34" charset="-122"/>
                </a:rPr>
                <a:t>05</a:t>
              </a:r>
              <a:endParaRPr lang="zh-CN" altLang="en-US" sz="2400" b="1" dirty="0">
                <a:gradFill flip="none" rotWithShape="1">
                  <a:gsLst>
                    <a:gs pos="0">
                      <a:srgbClr val="83D7DF"/>
                    </a:gs>
                    <a:gs pos="100000">
                      <a:srgbClr val="08B9A8"/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E3182914-FC79-4179-937E-201EB3FFA2BA}"/>
                </a:ext>
              </a:extLst>
            </p:cNvPr>
            <p:cNvSpPr/>
            <p:nvPr/>
          </p:nvSpPr>
          <p:spPr>
            <a:xfrm>
              <a:off x="3272026" y="1321234"/>
              <a:ext cx="249299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单击此处添加标题文本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19C10C4E-00D2-4503-AF66-85EBC465E451}"/>
              </a:ext>
            </a:extLst>
          </p:cNvPr>
          <p:cNvGrpSpPr/>
          <p:nvPr/>
        </p:nvGrpSpPr>
        <p:grpSpPr>
          <a:xfrm>
            <a:off x="2548434" y="4001923"/>
            <a:ext cx="3959225" cy="231775"/>
            <a:chOff x="1079501" y="3424238"/>
            <a:chExt cx="3959225" cy="231775"/>
          </a:xfrm>
          <a:gradFill>
            <a:gsLst>
              <a:gs pos="0">
                <a:srgbClr val="83D7DF"/>
              </a:gs>
              <a:gs pos="100000">
                <a:srgbClr val="08B9A8"/>
              </a:gs>
            </a:gsLst>
            <a:lin ang="5400000" scaled="1"/>
          </a:gradFill>
        </p:grpSpPr>
        <p:sp>
          <p:nvSpPr>
            <p:cNvPr id="90" name="Freeform 46">
              <a:extLst>
                <a:ext uri="{FF2B5EF4-FFF2-40B4-BE49-F238E27FC236}">
                  <a16:creationId xmlns:a16="http://schemas.microsoft.com/office/drawing/2014/main" id="{21819948-AAF1-45F9-B487-280E98031E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8638" y="3524250"/>
              <a:ext cx="249238" cy="120650"/>
            </a:xfrm>
            <a:custGeom>
              <a:avLst/>
              <a:gdLst>
                <a:gd name="T0" fmla="*/ 1161 w 1161"/>
                <a:gd name="T1" fmla="*/ 200 h 558"/>
                <a:gd name="T2" fmla="*/ 788 w 1161"/>
                <a:gd name="T3" fmla="*/ 137 h 558"/>
                <a:gd name="T4" fmla="*/ 465 w 1161"/>
                <a:gd name="T5" fmla="*/ 14 h 558"/>
                <a:gd name="T6" fmla="*/ 0 w 1161"/>
                <a:gd name="T7" fmla="*/ 469 h 558"/>
                <a:gd name="T8" fmla="*/ 581 w 1161"/>
                <a:gd name="T9" fmla="*/ 179 h 558"/>
                <a:gd name="T10" fmla="*/ 838 w 1161"/>
                <a:gd name="T11" fmla="*/ 558 h 558"/>
                <a:gd name="T12" fmla="*/ 822 w 1161"/>
                <a:gd name="T13" fmla="*/ 295 h 558"/>
                <a:gd name="T14" fmla="*/ 1161 w 1161"/>
                <a:gd name="T15" fmla="*/ 20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1" h="558">
                  <a:moveTo>
                    <a:pt x="1161" y="200"/>
                  </a:moveTo>
                  <a:cubicBezTo>
                    <a:pt x="1033" y="297"/>
                    <a:pt x="878" y="209"/>
                    <a:pt x="788" y="137"/>
                  </a:cubicBezTo>
                  <a:cubicBezTo>
                    <a:pt x="693" y="63"/>
                    <a:pt x="581" y="18"/>
                    <a:pt x="465" y="14"/>
                  </a:cubicBezTo>
                  <a:cubicBezTo>
                    <a:pt x="49" y="0"/>
                    <a:pt x="0" y="469"/>
                    <a:pt x="0" y="469"/>
                  </a:cubicBezTo>
                  <a:cubicBezTo>
                    <a:pt x="0" y="469"/>
                    <a:pt x="266" y="25"/>
                    <a:pt x="581" y="179"/>
                  </a:cubicBezTo>
                  <a:cubicBezTo>
                    <a:pt x="581" y="179"/>
                    <a:pt x="800" y="274"/>
                    <a:pt x="838" y="558"/>
                  </a:cubicBezTo>
                  <a:cubicBezTo>
                    <a:pt x="838" y="558"/>
                    <a:pt x="908" y="424"/>
                    <a:pt x="822" y="295"/>
                  </a:cubicBezTo>
                  <a:cubicBezTo>
                    <a:pt x="902" y="333"/>
                    <a:pt x="1034" y="368"/>
                    <a:pt x="116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7">
              <a:extLst>
                <a:ext uri="{FF2B5EF4-FFF2-40B4-BE49-F238E27FC236}">
                  <a16:creationId xmlns:a16="http://schemas.microsoft.com/office/drawing/2014/main" id="{A54C5BFD-4CF0-419D-A8A7-C1E8C6485DB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1301" y="3524250"/>
              <a:ext cx="249238" cy="120650"/>
            </a:xfrm>
            <a:custGeom>
              <a:avLst/>
              <a:gdLst>
                <a:gd name="T0" fmla="*/ 0 w 1161"/>
                <a:gd name="T1" fmla="*/ 200 h 558"/>
                <a:gd name="T2" fmla="*/ 374 w 1161"/>
                <a:gd name="T3" fmla="*/ 137 h 558"/>
                <a:gd name="T4" fmla="*/ 697 w 1161"/>
                <a:gd name="T5" fmla="*/ 14 h 558"/>
                <a:gd name="T6" fmla="*/ 1161 w 1161"/>
                <a:gd name="T7" fmla="*/ 469 h 558"/>
                <a:gd name="T8" fmla="*/ 581 w 1161"/>
                <a:gd name="T9" fmla="*/ 179 h 558"/>
                <a:gd name="T10" fmla="*/ 323 w 1161"/>
                <a:gd name="T11" fmla="*/ 558 h 558"/>
                <a:gd name="T12" fmla="*/ 339 w 1161"/>
                <a:gd name="T13" fmla="*/ 295 h 558"/>
                <a:gd name="T14" fmla="*/ 0 w 1161"/>
                <a:gd name="T15" fmla="*/ 20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1" h="558">
                  <a:moveTo>
                    <a:pt x="0" y="200"/>
                  </a:moveTo>
                  <a:cubicBezTo>
                    <a:pt x="129" y="297"/>
                    <a:pt x="283" y="209"/>
                    <a:pt x="374" y="137"/>
                  </a:cubicBezTo>
                  <a:cubicBezTo>
                    <a:pt x="469" y="63"/>
                    <a:pt x="581" y="18"/>
                    <a:pt x="697" y="14"/>
                  </a:cubicBezTo>
                  <a:cubicBezTo>
                    <a:pt x="1113" y="0"/>
                    <a:pt x="1161" y="469"/>
                    <a:pt x="1161" y="469"/>
                  </a:cubicBezTo>
                  <a:cubicBezTo>
                    <a:pt x="1161" y="469"/>
                    <a:pt x="895" y="25"/>
                    <a:pt x="581" y="179"/>
                  </a:cubicBezTo>
                  <a:cubicBezTo>
                    <a:pt x="581" y="179"/>
                    <a:pt x="362" y="274"/>
                    <a:pt x="323" y="558"/>
                  </a:cubicBezTo>
                  <a:cubicBezTo>
                    <a:pt x="323" y="558"/>
                    <a:pt x="254" y="424"/>
                    <a:pt x="339" y="295"/>
                  </a:cubicBezTo>
                  <a:cubicBezTo>
                    <a:pt x="259" y="333"/>
                    <a:pt x="128" y="368"/>
                    <a:pt x="0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8">
              <a:extLst>
                <a:ext uri="{FF2B5EF4-FFF2-40B4-BE49-F238E27FC236}">
                  <a16:creationId xmlns:a16="http://schemas.microsoft.com/office/drawing/2014/main" id="{058040BA-EB20-4949-8F4E-F02AB2711F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5451" y="3467100"/>
              <a:ext cx="168275" cy="114300"/>
            </a:xfrm>
            <a:custGeom>
              <a:avLst/>
              <a:gdLst>
                <a:gd name="T0" fmla="*/ 780 w 780"/>
                <a:gd name="T1" fmla="*/ 178 h 527"/>
                <a:gd name="T2" fmla="*/ 417 w 780"/>
                <a:gd name="T3" fmla="*/ 477 h 527"/>
                <a:gd name="T4" fmla="*/ 390 w 780"/>
                <a:gd name="T5" fmla="*/ 527 h 527"/>
                <a:gd name="T6" fmla="*/ 363 w 780"/>
                <a:gd name="T7" fmla="*/ 477 h 527"/>
                <a:gd name="T8" fmla="*/ 0 w 780"/>
                <a:gd name="T9" fmla="*/ 178 h 527"/>
                <a:gd name="T10" fmla="*/ 390 w 780"/>
                <a:gd name="T11" fmla="*/ 382 h 527"/>
                <a:gd name="T12" fmla="*/ 780 w 780"/>
                <a:gd name="T13" fmla="*/ 178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0" h="527">
                  <a:moveTo>
                    <a:pt x="780" y="178"/>
                  </a:moveTo>
                  <a:cubicBezTo>
                    <a:pt x="633" y="149"/>
                    <a:pt x="499" y="331"/>
                    <a:pt x="417" y="477"/>
                  </a:cubicBezTo>
                  <a:cubicBezTo>
                    <a:pt x="407" y="494"/>
                    <a:pt x="398" y="511"/>
                    <a:pt x="390" y="527"/>
                  </a:cubicBezTo>
                  <a:cubicBezTo>
                    <a:pt x="382" y="511"/>
                    <a:pt x="373" y="494"/>
                    <a:pt x="363" y="477"/>
                  </a:cubicBezTo>
                  <a:cubicBezTo>
                    <a:pt x="281" y="331"/>
                    <a:pt x="147" y="149"/>
                    <a:pt x="0" y="178"/>
                  </a:cubicBezTo>
                  <a:cubicBezTo>
                    <a:pt x="115" y="0"/>
                    <a:pt x="293" y="92"/>
                    <a:pt x="390" y="382"/>
                  </a:cubicBezTo>
                  <a:cubicBezTo>
                    <a:pt x="487" y="92"/>
                    <a:pt x="665" y="0"/>
                    <a:pt x="780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9">
              <a:extLst>
                <a:ext uri="{FF2B5EF4-FFF2-40B4-BE49-F238E27FC236}">
                  <a16:creationId xmlns:a16="http://schemas.microsoft.com/office/drawing/2014/main" id="{45B69524-6830-432C-AD9A-BFEA8AA467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3713" y="3424238"/>
              <a:ext cx="31750" cy="58738"/>
            </a:xfrm>
            <a:custGeom>
              <a:avLst/>
              <a:gdLst>
                <a:gd name="T0" fmla="*/ 17 w 148"/>
                <a:gd name="T1" fmla="*/ 208 h 274"/>
                <a:gd name="T2" fmla="*/ 74 w 148"/>
                <a:gd name="T3" fmla="*/ 0 h 274"/>
                <a:gd name="T4" fmla="*/ 131 w 148"/>
                <a:gd name="T5" fmla="*/ 208 h 274"/>
                <a:gd name="T6" fmla="*/ 17 w 148"/>
                <a:gd name="T7" fmla="*/ 20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" h="274">
                  <a:moveTo>
                    <a:pt x="17" y="208"/>
                  </a:moveTo>
                  <a:cubicBezTo>
                    <a:pt x="0" y="119"/>
                    <a:pt x="74" y="0"/>
                    <a:pt x="74" y="0"/>
                  </a:cubicBezTo>
                  <a:cubicBezTo>
                    <a:pt x="74" y="0"/>
                    <a:pt x="148" y="119"/>
                    <a:pt x="131" y="208"/>
                  </a:cubicBezTo>
                  <a:cubicBezTo>
                    <a:pt x="118" y="274"/>
                    <a:pt x="29" y="274"/>
                    <a:pt x="17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0">
              <a:extLst>
                <a:ext uri="{FF2B5EF4-FFF2-40B4-BE49-F238E27FC236}">
                  <a16:creationId xmlns:a16="http://schemas.microsoft.com/office/drawing/2014/main" id="{E0CA3941-BCDD-4B60-B4A7-71D5CBF8E7E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1526" y="3465513"/>
              <a:ext cx="1549400" cy="190500"/>
            </a:xfrm>
            <a:custGeom>
              <a:avLst/>
              <a:gdLst>
                <a:gd name="T0" fmla="*/ 34 w 7221"/>
                <a:gd name="T1" fmla="*/ 751 h 882"/>
                <a:gd name="T2" fmla="*/ 2583 w 7221"/>
                <a:gd name="T3" fmla="*/ 818 h 882"/>
                <a:gd name="T4" fmla="*/ 3603 w 7221"/>
                <a:gd name="T5" fmla="*/ 687 h 882"/>
                <a:gd name="T6" fmla="*/ 4652 w 7221"/>
                <a:gd name="T7" fmla="*/ 402 h 882"/>
                <a:gd name="T8" fmla="*/ 6497 w 7221"/>
                <a:gd name="T9" fmla="*/ 99 h 882"/>
                <a:gd name="T10" fmla="*/ 7162 w 7221"/>
                <a:gd name="T11" fmla="*/ 229 h 882"/>
                <a:gd name="T12" fmla="*/ 7189 w 7221"/>
                <a:gd name="T13" fmla="*/ 182 h 882"/>
                <a:gd name="T14" fmla="*/ 6686 w 7221"/>
                <a:gd name="T15" fmla="*/ 59 h 882"/>
                <a:gd name="T16" fmla="*/ 5081 w 7221"/>
                <a:gd name="T17" fmla="*/ 221 h 882"/>
                <a:gd name="T18" fmla="*/ 3979 w 7221"/>
                <a:gd name="T19" fmla="*/ 549 h 882"/>
                <a:gd name="T20" fmla="*/ 2918 w 7221"/>
                <a:gd name="T21" fmla="*/ 733 h 882"/>
                <a:gd name="T22" fmla="*/ 1034 w 7221"/>
                <a:gd name="T23" fmla="*/ 781 h 882"/>
                <a:gd name="T24" fmla="*/ 49 w 7221"/>
                <a:gd name="T25" fmla="*/ 699 h 882"/>
                <a:gd name="T26" fmla="*/ 34 w 7221"/>
                <a:gd name="T27" fmla="*/ 751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21" h="882">
                  <a:moveTo>
                    <a:pt x="34" y="751"/>
                  </a:moveTo>
                  <a:cubicBezTo>
                    <a:pt x="873" y="870"/>
                    <a:pt x="1740" y="882"/>
                    <a:pt x="2583" y="818"/>
                  </a:cubicBezTo>
                  <a:cubicBezTo>
                    <a:pt x="2925" y="793"/>
                    <a:pt x="3266" y="751"/>
                    <a:pt x="3603" y="687"/>
                  </a:cubicBezTo>
                  <a:cubicBezTo>
                    <a:pt x="3962" y="619"/>
                    <a:pt x="4305" y="514"/>
                    <a:pt x="4652" y="402"/>
                  </a:cubicBezTo>
                  <a:cubicBezTo>
                    <a:pt x="5244" y="212"/>
                    <a:pt x="5872" y="72"/>
                    <a:pt x="6497" y="99"/>
                  </a:cubicBezTo>
                  <a:cubicBezTo>
                    <a:pt x="6710" y="109"/>
                    <a:pt x="6967" y="127"/>
                    <a:pt x="7162" y="229"/>
                  </a:cubicBezTo>
                  <a:cubicBezTo>
                    <a:pt x="7193" y="245"/>
                    <a:pt x="7221" y="198"/>
                    <a:pt x="7189" y="182"/>
                  </a:cubicBezTo>
                  <a:cubicBezTo>
                    <a:pt x="7039" y="102"/>
                    <a:pt x="6852" y="77"/>
                    <a:pt x="6686" y="59"/>
                  </a:cubicBezTo>
                  <a:cubicBezTo>
                    <a:pt x="6150" y="0"/>
                    <a:pt x="5599" y="88"/>
                    <a:pt x="5081" y="221"/>
                  </a:cubicBezTo>
                  <a:cubicBezTo>
                    <a:pt x="4709" y="316"/>
                    <a:pt x="4351" y="457"/>
                    <a:pt x="3979" y="549"/>
                  </a:cubicBezTo>
                  <a:cubicBezTo>
                    <a:pt x="3630" y="636"/>
                    <a:pt x="3275" y="694"/>
                    <a:pt x="2918" y="733"/>
                  </a:cubicBezTo>
                  <a:cubicBezTo>
                    <a:pt x="2293" y="801"/>
                    <a:pt x="1662" y="811"/>
                    <a:pt x="1034" y="781"/>
                  </a:cubicBezTo>
                  <a:cubicBezTo>
                    <a:pt x="708" y="766"/>
                    <a:pt x="368" y="744"/>
                    <a:pt x="49" y="699"/>
                  </a:cubicBezTo>
                  <a:cubicBezTo>
                    <a:pt x="14" y="694"/>
                    <a:pt x="0" y="747"/>
                    <a:pt x="34" y="7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51">
              <a:extLst>
                <a:ext uri="{FF2B5EF4-FFF2-40B4-BE49-F238E27FC236}">
                  <a16:creationId xmlns:a16="http://schemas.microsoft.com/office/drawing/2014/main" id="{AF3010BB-2DF6-4B16-A3E5-F60DCC9C12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7301" y="3468688"/>
              <a:ext cx="1549400" cy="184150"/>
            </a:xfrm>
            <a:custGeom>
              <a:avLst/>
              <a:gdLst>
                <a:gd name="T0" fmla="*/ 7171 w 7221"/>
                <a:gd name="T1" fmla="*/ 686 h 853"/>
                <a:gd name="T2" fmla="*/ 4554 w 7221"/>
                <a:gd name="T3" fmla="*/ 745 h 853"/>
                <a:gd name="T4" fmla="*/ 3492 w 7221"/>
                <a:gd name="T5" fmla="*/ 594 h 853"/>
                <a:gd name="T6" fmla="*/ 2419 w 7221"/>
                <a:gd name="T7" fmla="*/ 287 h 853"/>
                <a:gd name="T8" fmla="*/ 675 w 7221"/>
                <a:gd name="T9" fmla="*/ 35 h 853"/>
                <a:gd name="T10" fmla="*/ 31 w 7221"/>
                <a:gd name="T11" fmla="*/ 169 h 853"/>
                <a:gd name="T12" fmla="*/ 59 w 7221"/>
                <a:gd name="T13" fmla="*/ 217 h 853"/>
                <a:gd name="T14" fmla="*/ 584 w 7221"/>
                <a:gd name="T15" fmla="*/ 97 h 853"/>
                <a:gd name="T16" fmla="*/ 2278 w 7221"/>
                <a:gd name="T17" fmla="*/ 303 h 853"/>
                <a:gd name="T18" fmla="*/ 3365 w 7221"/>
                <a:gd name="T19" fmla="*/ 623 h 853"/>
                <a:gd name="T20" fmla="*/ 4387 w 7221"/>
                <a:gd name="T21" fmla="*/ 784 h 853"/>
                <a:gd name="T22" fmla="*/ 6248 w 7221"/>
                <a:gd name="T23" fmla="*/ 821 h 853"/>
                <a:gd name="T24" fmla="*/ 7186 w 7221"/>
                <a:gd name="T25" fmla="*/ 739 h 853"/>
                <a:gd name="T26" fmla="*/ 7171 w 7221"/>
                <a:gd name="T27" fmla="*/ 686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21" h="853">
                  <a:moveTo>
                    <a:pt x="7171" y="686"/>
                  </a:moveTo>
                  <a:cubicBezTo>
                    <a:pt x="6318" y="807"/>
                    <a:pt x="5417" y="817"/>
                    <a:pt x="4554" y="745"/>
                  </a:cubicBezTo>
                  <a:cubicBezTo>
                    <a:pt x="4198" y="715"/>
                    <a:pt x="3842" y="668"/>
                    <a:pt x="3492" y="594"/>
                  </a:cubicBezTo>
                  <a:cubicBezTo>
                    <a:pt x="3125" y="518"/>
                    <a:pt x="2777" y="393"/>
                    <a:pt x="2419" y="287"/>
                  </a:cubicBezTo>
                  <a:cubicBezTo>
                    <a:pt x="1858" y="119"/>
                    <a:pt x="1263" y="0"/>
                    <a:pt x="675" y="35"/>
                  </a:cubicBezTo>
                  <a:cubicBezTo>
                    <a:pt x="466" y="47"/>
                    <a:pt x="221" y="69"/>
                    <a:pt x="31" y="169"/>
                  </a:cubicBezTo>
                  <a:cubicBezTo>
                    <a:pt x="0" y="186"/>
                    <a:pt x="27" y="233"/>
                    <a:pt x="59" y="217"/>
                  </a:cubicBezTo>
                  <a:cubicBezTo>
                    <a:pt x="213" y="135"/>
                    <a:pt x="413" y="112"/>
                    <a:pt x="584" y="97"/>
                  </a:cubicBezTo>
                  <a:cubicBezTo>
                    <a:pt x="1153" y="45"/>
                    <a:pt x="1732" y="150"/>
                    <a:pt x="2278" y="303"/>
                  </a:cubicBezTo>
                  <a:cubicBezTo>
                    <a:pt x="2643" y="405"/>
                    <a:pt x="2995" y="539"/>
                    <a:pt x="3365" y="623"/>
                  </a:cubicBezTo>
                  <a:cubicBezTo>
                    <a:pt x="3702" y="699"/>
                    <a:pt x="4044" y="750"/>
                    <a:pt x="4387" y="784"/>
                  </a:cubicBezTo>
                  <a:cubicBezTo>
                    <a:pt x="5005" y="846"/>
                    <a:pt x="5628" y="853"/>
                    <a:pt x="6248" y="821"/>
                  </a:cubicBezTo>
                  <a:cubicBezTo>
                    <a:pt x="6561" y="805"/>
                    <a:pt x="6876" y="783"/>
                    <a:pt x="7186" y="739"/>
                  </a:cubicBezTo>
                  <a:cubicBezTo>
                    <a:pt x="7221" y="734"/>
                    <a:pt x="7206" y="682"/>
                    <a:pt x="7171" y="6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52">
              <a:extLst>
                <a:ext uri="{FF2B5EF4-FFF2-40B4-BE49-F238E27FC236}">
                  <a16:creationId xmlns:a16="http://schemas.microsoft.com/office/drawing/2014/main" id="{A2CF30DB-7F58-432F-AD6B-B93B739B6A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3951" y="3436938"/>
              <a:ext cx="114300" cy="166688"/>
            </a:xfrm>
            <a:custGeom>
              <a:avLst/>
              <a:gdLst>
                <a:gd name="T0" fmla="*/ 178 w 530"/>
                <a:gd name="T1" fmla="*/ 0 h 775"/>
                <a:gd name="T2" fmla="*/ 479 w 530"/>
                <a:gd name="T3" fmla="*/ 361 h 775"/>
                <a:gd name="T4" fmla="*/ 530 w 530"/>
                <a:gd name="T5" fmla="*/ 388 h 775"/>
                <a:gd name="T6" fmla="*/ 480 w 530"/>
                <a:gd name="T7" fmla="*/ 414 h 775"/>
                <a:gd name="T8" fmla="*/ 178 w 530"/>
                <a:gd name="T9" fmla="*/ 775 h 775"/>
                <a:gd name="T10" fmla="*/ 384 w 530"/>
                <a:gd name="T11" fmla="*/ 388 h 775"/>
                <a:gd name="T12" fmla="*/ 178 w 530"/>
                <a:gd name="T13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0" h="775">
                  <a:moveTo>
                    <a:pt x="178" y="0"/>
                  </a:moveTo>
                  <a:cubicBezTo>
                    <a:pt x="150" y="146"/>
                    <a:pt x="332" y="279"/>
                    <a:pt x="479" y="361"/>
                  </a:cubicBezTo>
                  <a:cubicBezTo>
                    <a:pt x="497" y="371"/>
                    <a:pt x="514" y="380"/>
                    <a:pt x="530" y="388"/>
                  </a:cubicBezTo>
                  <a:cubicBezTo>
                    <a:pt x="514" y="396"/>
                    <a:pt x="497" y="405"/>
                    <a:pt x="480" y="414"/>
                  </a:cubicBezTo>
                  <a:cubicBezTo>
                    <a:pt x="333" y="496"/>
                    <a:pt x="150" y="629"/>
                    <a:pt x="178" y="775"/>
                  </a:cubicBezTo>
                  <a:cubicBezTo>
                    <a:pt x="0" y="661"/>
                    <a:pt x="93" y="484"/>
                    <a:pt x="384" y="388"/>
                  </a:cubicBezTo>
                  <a:cubicBezTo>
                    <a:pt x="93" y="291"/>
                    <a:pt x="0" y="114"/>
                    <a:pt x="1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53">
              <a:extLst>
                <a:ext uri="{FF2B5EF4-FFF2-40B4-BE49-F238E27FC236}">
                  <a16:creationId xmlns:a16="http://schemas.microsoft.com/office/drawing/2014/main" id="{088B81A9-B2FA-4879-AAE9-E8B5EE7CB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501" y="3505200"/>
              <a:ext cx="58738" cy="30163"/>
            </a:xfrm>
            <a:custGeom>
              <a:avLst/>
              <a:gdLst>
                <a:gd name="T0" fmla="*/ 209 w 275"/>
                <a:gd name="T1" fmla="*/ 130 h 147"/>
                <a:gd name="T2" fmla="*/ 0 w 275"/>
                <a:gd name="T3" fmla="*/ 74 h 147"/>
                <a:gd name="T4" fmla="*/ 209 w 275"/>
                <a:gd name="T5" fmla="*/ 17 h 147"/>
                <a:gd name="T6" fmla="*/ 209 w 275"/>
                <a:gd name="T7" fmla="*/ 13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" h="147">
                  <a:moveTo>
                    <a:pt x="209" y="130"/>
                  </a:moveTo>
                  <a:cubicBezTo>
                    <a:pt x="120" y="147"/>
                    <a:pt x="0" y="74"/>
                    <a:pt x="0" y="74"/>
                  </a:cubicBezTo>
                  <a:cubicBezTo>
                    <a:pt x="0" y="74"/>
                    <a:pt x="120" y="0"/>
                    <a:pt x="209" y="17"/>
                  </a:cubicBezTo>
                  <a:cubicBezTo>
                    <a:pt x="275" y="29"/>
                    <a:pt x="275" y="118"/>
                    <a:pt x="209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54">
              <a:extLst>
                <a:ext uri="{FF2B5EF4-FFF2-40B4-BE49-F238E27FC236}">
                  <a16:creationId xmlns:a16="http://schemas.microsoft.com/office/drawing/2014/main" id="{1EA7222B-9FDF-4DCB-86D5-65B2FCBBB2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9976" y="3436938"/>
              <a:ext cx="114300" cy="166688"/>
            </a:xfrm>
            <a:custGeom>
              <a:avLst/>
              <a:gdLst>
                <a:gd name="T0" fmla="*/ 352 w 531"/>
                <a:gd name="T1" fmla="*/ 0 h 775"/>
                <a:gd name="T2" fmla="*/ 51 w 531"/>
                <a:gd name="T3" fmla="*/ 361 h 775"/>
                <a:gd name="T4" fmla="*/ 0 w 531"/>
                <a:gd name="T5" fmla="*/ 388 h 775"/>
                <a:gd name="T6" fmla="*/ 51 w 531"/>
                <a:gd name="T7" fmla="*/ 414 h 775"/>
                <a:gd name="T8" fmla="*/ 352 w 531"/>
                <a:gd name="T9" fmla="*/ 775 h 775"/>
                <a:gd name="T10" fmla="*/ 147 w 531"/>
                <a:gd name="T11" fmla="*/ 388 h 775"/>
                <a:gd name="T12" fmla="*/ 352 w 531"/>
                <a:gd name="T13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1" h="775">
                  <a:moveTo>
                    <a:pt x="352" y="0"/>
                  </a:moveTo>
                  <a:cubicBezTo>
                    <a:pt x="380" y="146"/>
                    <a:pt x="198" y="279"/>
                    <a:pt x="51" y="361"/>
                  </a:cubicBezTo>
                  <a:cubicBezTo>
                    <a:pt x="33" y="371"/>
                    <a:pt x="16" y="380"/>
                    <a:pt x="0" y="388"/>
                  </a:cubicBezTo>
                  <a:cubicBezTo>
                    <a:pt x="16" y="396"/>
                    <a:pt x="33" y="405"/>
                    <a:pt x="51" y="414"/>
                  </a:cubicBezTo>
                  <a:cubicBezTo>
                    <a:pt x="197" y="496"/>
                    <a:pt x="380" y="629"/>
                    <a:pt x="352" y="775"/>
                  </a:cubicBezTo>
                  <a:cubicBezTo>
                    <a:pt x="531" y="661"/>
                    <a:pt x="438" y="484"/>
                    <a:pt x="147" y="388"/>
                  </a:cubicBezTo>
                  <a:cubicBezTo>
                    <a:pt x="438" y="291"/>
                    <a:pt x="531" y="114"/>
                    <a:pt x="3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55">
              <a:extLst>
                <a:ext uri="{FF2B5EF4-FFF2-40B4-BE49-F238E27FC236}">
                  <a16:creationId xmlns:a16="http://schemas.microsoft.com/office/drawing/2014/main" id="{FCB2615A-35DB-4516-8485-FFBB813DAD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9988" y="3505200"/>
              <a:ext cx="58738" cy="30163"/>
            </a:xfrm>
            <a:custGeom>
              <a:avLst/>
              <a:gdLst>
                <a:gd name="T0" fmla="*/ 67 w 276"/>
                <a:gd name="T1" fmla="*/ 130 h 147"/>
                <a:gd name="T2" fmla="*/ 276 w 276"/>
                <a:gd name="T3" fmla="*/ 74 h 147"/>
                <a:gd name="T4" fmla="*/ 67 w 276"/>
                <a:gd name="T5" fmla="*/ 17 h 147"/>
                <a:gd name="T6" fmla="*/ 67 w 276"/>
                <a:gd name="T7" fmla="*/ 13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6" h="147">
                  <a:moveTo>
                    <a:pt x="67" y="130"/>
                  </a:moveTo>
                  <a:cubicBezTo>
                    <a:pt x="156" y="147"/>
                    <a:pt x="276" y="74"/>
                    <a:pt x="276" y="74"/>
                  </a:cubicBezTo>
                  <a:cubicBezTo>
                    <a:pt x="276" y="74"/>
                    <a:pt x="156" y="0"/>
                    <a:pt x="67" y="17"/>
                  </a:cubicBezTo>
                  <a:cubicBezTo>
                    <a:pt x="0" y="29"/>
                    <a:pt x="0" y="118"/>
                    <a:pt x="67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9901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F2F650A-A2F3-49A9-8575-4F60C9026162}"/>
              </a:ext>
            </a:extLst>
          </p:cNvPr>
          <p:cNvCxnSpPr>
            <a:cxnSpLocks/>
          </p:cNvCxnSpPr>
          <p:nvPr/>
        </p:nvCxnSpPr>
        <p:spPr>
          <a:xfrm flipH="1">
            <a:off x="3707904" y="2499742"/>
            <a:ext cx="694282" cy="851251"/>
          </a:xfrm>
          <a:prstGeom prst="line">
            <a:avLst/>
          </a:prstGeom>
          <a:ln w="9525" cap="rnd">
            <a:solidFill>
              <a:schemeClr val="bg1">
                <a:lumMod val="65000"/>
              </a:schemeClr>
            </a:solidFill>
            <a:round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FDD691DF-9332-49B0-9D1C-B31EA3A2ADC8}"/>
              </a:ext>
            </a:extLst>
          </p:cNvPr>
          <p:cNvCxnSpPr>
            <a:cxnSpLocks/>
          </p:cNvCxnSpPr>
          <p:nvPr/>
        </p:nvCxnSpPr>
        <p:spPr>
          <a:xfrm>
            <a:off x="3684557" y="3478784"/>
            <a:ext cx="1829362" cy="0"/>
          </a:xfrm>
          <a:prstGeom prst="line">
            <a:avLst/>
          </a:prstGeom>
          <a:ln w="9525" cap="rnd">
            <a:solidFill>
              <a:schemeClr val="bg1">
                <a:lumMod val="65000"/>
              </a:schemeClr>
            </a:solidFill>
            <a:round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9F3EF6A-4A0D-48E7-9D86-D444C1A3AF5D}"/>
              </a:ext>
            </a:extLst>
          </p:cNvPr>
          <p:cNvCxnSpPr>
            <a:cxnSpLocks/>
          </p:cNvCxnSpPr>
          <p:nvPr/>
        </p:nvCxnSpPr>
        <p:spPr>
          <a:xfrm>
            <a:off x="4620010" y="2499742"/>
            <a:ext cx="838817" cy="827666"/>
          </a:xfrm>
          <a:prstGeom prst="line">
            <a:avLst/>
          </a:prstGeom>
          <a:ln w="9525" cap="rnd">
            <a:solidFill>
              <a:schemeClr val="bg1">
                <a:lumMod val="65000"/>
              </a:schemeClr>
            </a:solidFill>
            <a:round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>
            <a:extLst>
              <a:ext uri="{FF2B5EF4-FFF2-40B4-BE49-F238E27FC236}">
                <a16:creationId xmlns:a16="http://schemas.microsoft.com/office/drawing/2014/main" id="{E6B6D220-BC3A-4F4A-8B8C-F9886AF8AE92}"/>
              </a:ext>
            </a:extLst>
          </p:cNvPr>
          <p:cNvGrpSpPr/>
          <p:nvPr/>
        </p:nvGrpSpPr>
        <p:grpSpPr>
          <a:xfrm>
            <a:off x="2403357" y="2884718"/>
            <a:ext cx="1218010" cy="1215629"/>
            <a:chOff x="3451629" y="3933056"/>
            <a:chExt cx="1624013" cy="1620838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0ACA0C55-D5D0-4D29-BA69-EE1A0DC6D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2507" y="4013778"/>
              <a:ext cx="1462256" cy="1459394"/>
            </a:xfrm>
            <a:prstGeom prst="ellipse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不完整圆 42">
              <a:extLst>
                <a:ext uri="{FF2B5EF4-FFF2-40B4-BE49-F238E27FC236}">
                  <a16:creationId xmlns:a16="http://schemas.microsoft.com/office/drawing/2014/main" id="{0ACA0C55-D5D0-4D29-BA69-EE1A0DC6D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629" y="3933056"/>
              <a:ext cx="1624013" cy="1620838"/>
            </a:xfrm>
            <a:prstGeom prst="pi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0ACA0C55-D5D0-4D29-BA69-EE1A0DC6D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7176" y="4158163"/>
              <a:ext cx="1172918" cy="11706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7FDDDA2A-1A8B-49F8-9DCC-4F538A44A35C}"/>
                </a:ext>
              </a:extLst>
            </p:cNvPr>
            <p:cNvGrpSpPr/>
            <p:nvPr/>
          </p:nvGrpSpPr>
          <p:grpSpPr>
            <a:xfrm>
              <a:off x="3625035" y="4327844"/>
              <a:ext cx="1277200" cy="794600"/>
              <a:chOff x="5396161" y="2890877"/>
              <a:chExt cx="1713142" cy="1065817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5B1AC353-EB52-483F-8833-A96BF7AC8FC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947890" y="2890877"/>
                <a:ext cx="609685" cy="608723"/>
              </a:xfrm>
              <a:custGeom>
                <a:avLst/>
                <a:gdLst>
                  <a:gd name="connsiteX0" fmla="*/ 325000 h 606722"/>
                  <a:gd name="connsiteY0" fmla="*/ 325000 h 606722"/>
                  <a:gd name="connsiteX1" fmla="*/ 325000 h 606722"/>
                  <a:gd name="connsiteY1" fmla="*/ 325000 h 606722"/>
                  <a:gd name="connsiteX2" fmla="*/ 325000 h 606722"/>
                  <a:gd name="connsiteY2" fmla="*/ 325000 h 606722"/>
                  <a:gd name="connsiteX3" fmla="*/ 325000 h 606722"/>
                  <a:gd name="connsiteY3" fmla="*/ 325000 h 606722"/>
                  <a:gd name="connsiteX4" fmla="*/ 325000 h 606722"/>
                  <a:gd name="connsiteY4" fmla="*/ 325000 h 606722"/>
                  <a:gd name="connsiteX5" fmla="*/ 325000 h 606722"/>
                  <a:gd name="connsiteY5" fmla="*/ 325000 h 606722"/>
                  <a:gd name="connsiteX6" fmla="*/ 325000 h 606722"/>
                  <a:gd name="connsiteY6" fmla="*/ 325000 h 606722"/>
                  <a:gd name="connsiteX7" fmla="*/ 325000 h 606722"/>
                  <a:gd name="connsiteY7" fmla="*/ 325000 h 606722"/>
                  <a:gd name="connsiteX8" fmla="*/ 325000 h 606722"/>
                  <a:gd name="connsiteY8" fmla="*/ 325000 h 606722"/>
                  <a:gd name="connsiteX9" fmla="*/ 325000 h 606722"/>
                  <a:gd name="connsiteY9" fmla="*/ 325000 h 606722"/>
                  <a:gd name="connsiteX10" fmla="*/ 325000 h 606722"/>
                  <a:gd name="connsiteY10" fmla="*/ 325000 h 606722"/>
                  <a:gd name="connsiteX11" fmla="*/ 325000 h 606722"/>
                  <a:gd name="connsiteY11" fmla="*/ 325000 h 606722"/>
                  <a:gd name="connsiteX12" fmla="*/ 325000 h 606722"/>
                  <a:gd name="connsiteY12" fmla="*/ 325000 h 606722"/>
                  <a:gd name="connsiteX13" fmla="*/ 325000 h 606722"/>
                  <a:gd name="connsiteY13" fmla="*/ 325000 h 606722"/>
                  <a:gd name="connsiteX14" fmla="*/ 325000 h 606722"/>
                  <a:gd name="connsiteY14" fmla="*/ 325000 h 606722"/>
                  <a:gd name="connsiteX15" fmla="*/ 325000 h 606722"/>
                  <a:gd name="connsiteY15" fmla="*/ 325000 h 606722"/>
                  <a:gd name="connsiteX16" fmla="*/ 325000 h 606722"/>
                  <a:gd name="connsiteY16" fmla="*/ 325000 h 606722"/>
                  <a:gd name="connsiteX17" fmla="*/ 325000 h 606722"/>
                  <a:gd name="connsiteY17" fmla="*/ 325000 h 606722"/>
                  <a:gd name="connsiteX18" fmla="*/ 325000 h 606722"/>
                  <a:gd name="connsiteY18" fmla="*/ 325000 h 606722"/>
                  <a:gd name="connsiteX19" fmla="*/ 325000 h 606722"/>
                  <a:gd name="connsiteY19" fmla="*/ 325000 h 606722"/>
                  <a:gd name="connsiteX20" fmla="*/ 325000 h 606722"/>
                  <a:gd name="connsiteY20" fmla="*/ 325000 h 606722"/>
                  <a:gd name="connsiteX21" fmla="*/ 325000 h 606722"/>
                  <a:gd name="connsiteY21" fmla="*/ 325000 h 606722"/>
                  <a:gd name="connsiteX22" fmla="*/ 325000 h 606722"/>
                  <a:gd name="connsiteY22" fmla="*/ 325000 h 606722"/>
                  <a:gd name="connsiteX23" fmla="*/ 325000 h 606722"/>
                  <a:gd name="connsiteY23" fmla="*/ 325000 h 606722"/>
                  <a:gd name="connsiteX24" fmla="*/ 325000 h 606722"/>
                  <a:gd name="connsiteY24" fmla="*/ 325000 h 606722"/>
                  <a:gd name="connsiteX25" fmla="*/ 325000 h 606722"/>
                  <a:gd name="connsiteY25" fmla="*/ 325000 h 606722"/>
                  <a:gd name="connsiteX26" fmla="*/ 325000 h 606722"/>
                  <a:gd name="connsiteY26" fmla="*/ 325000 h 606722"/>
                  <a:gd name="connsiteX27" fmla="*/ 325000 h 606722"/>
                  <a:gd name="connsiteY27" fmla="*/ 325000 h 606722"/>
                  <a:gd name="connsiteX28" fmla="*/ 325000 h 606722"/>
                  <a:gd name="connsiteY28" fmla="*/ 325000 h 606722"/>
                  <a:gd name="connsiteX29" fmla="*/ 325000 h 606722"/>
                  <a:gd name="connsiteY29" fmla="*/ 325000 h 606722"/>
                  <a:gd name="connsiteX30" fmla="*/ 325000 h 606722"/>
                  <a:gd name="connsiteY30" fmla="*/ 325000 h 606722"/>
                  <a:gd name="connsiteX31" fmla="*/ 325000 h 606722"/>
                  <a:gd name="connsiteY31" fmla="*/ 325000 h 606722"/>
                  <a:gd name="connsiteX32" fmla="*/ 325000 h 606722"/>
                  <a:gd name="connsiteY32" fmla="*/ 325000 h 606722"/>
                  <a:gd name="connsiteX33" fmla="*/ 325000 h 606722"/>
                  <a:gd name="connsiteY33" fmla="*/ 325000 h 606722"/>
                  <a:gd name="connsiteX34" fmla="*/ 325000 h 606722"/>
                  <a:gd name="connsiteY34" fmla="*/ 325000 h 606722"/>
                  <a:gd name="connsiteX35" fmla="*/ 325000 h 606722"/>
                  <a:gd name="connsiteY35" fmla="*/ 325000 h 606722"/>
                  <a:gd name="connsiteX36" fmla="*/ 325000 h 606722"/>
                  <a:gd name="connsiteY36" fmla="*/ 325000 h 606722"/>
                  <a:gd name="connsiteX37" fmla="*/ 325000 h 606722"/>
                  <a:gd name="connsiteY37" fmla="*/ 325000 h 606722"/>
                  <a:gd name="connsiteX38" fmla="*/ 325000 h 606722"/>
                  <a:gd name="connsiteY38" fmla="*/ 325000 h 606722"/>
                  <a:gd name="connsiteX39" fmla="*/ 325000 h 606722"/>
                  <a:gd name="connsiteY39" fmla="*/ 32500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581459" h="580542">
                    <a:moveTo>
                      <a:pt x="213875" y="146706"/>
                    </a:moveTo>
                    <a:cubicBezTo>
                      <a:pt x="227226" y="146706"/>
                      <a:pt x="238084" y="157547"/>
                      <a:pt x="238084" y="171055"/>
                    </a:cubicBezTo>
                    <a:cubicBezTo>
                      <a:pt x="238084" y="184562"/>
                      <a:pt x="227226" y="195493"/>
                      <a:pt x="213875" y="195493"/>
                    </a:cubicBezTo>
                    <a:cubicBezTo>
                      <a:pt x="161630" y="195493"/>
                      <a:pt x="118998" y="238236"/>
                      <a:pt x="118998" y="290755"/>
                    </a:cubicBezTo>
                    <a:cubicBezTo>
                      <a:pt x="118998" y="300086"/>
                      <a:pt x="120422" y="309328"/>
                      <a:pt x="123092" y="318214"/>
                    </a:cubicBezTo>
                    <a:cubicBezTo>
                      <a:pt x="126741" y="330300"/>
                      <a:pt x="120422" y="343274"/>
                      <a:pt x="108673" y="347895"/>
                    </a:cubicBezTo>
                    <a:cubicBezTo>
                      <a:pt x="72182" y="362291"/>
                      <a:pt x="48507" y="397126"/>
                      <a:pt x="48507" y="436582"/>
                    </a:cubicBezTo>
                    <a:cubicBezTo>
                      <a:pt x="48507" y="489101"/>
                      <a:pt x="91050" y="531844"/>
                      <a:pt x="143384" y="531844"/>
                    </a:cubicBezTo>
                    <a:lnTo>
                      <a:pt x="438164" y="531844"/>
                    </a:lnTo>
                    <a:cubicBezTo>
                      <a:pt x="490320" y="531844"/>
                      <a:pt x="532952" y="489101"/>
                      <a:pt x="532952" y="436582"/>
                    </a:cubicBezTo>
                    <a:cubicBezTo>
                      <a:pt x="532952" y="408678"/>
                      <a:pt x="520759" y="382108"/>
                      <a:pt x="499398" y="363979"/>
                    </a:cubicBezTo>
                    <a:cubicBezTo>
                      <a:pt x="494147" y="359625"/>
                      <a:pt x="491032" y="353049"/>
                      <a:pt x="490854" y="346207"/>
                    </a:cubicBezTo>
                    <a:cubicBezTo>
                      <a:pt x="489252" y="294399"/>
                      <a:pt x="447598" y="253876"/>
                      <a:pt x="395976" y="253876"/>
                    </a:cubicBezTo>
                    <a:cubicBezTo>
                      <a:pt x="382625" y="253876"/>
                      <a:pt x="371767" y="243035"/>
                      <a:pt x="371767" y="229528"/>
                    </a:cubicBezTo>
                    <a:cubicBezTo>
                      <a:pt x="371767" y="216020"/>
                      <a:pt x="382625" y="205090"/>
                      <a:pt x="395976" y="205090"/>
                    </a:cubicBezTo>
                    <a:cubicBezTo>
                      <a:pt x="433535" y="205090"/>
                      <a:pt x="468959" y="219575"/>
                      <a:pt x="495927" y="245879"/>
                    </a:cubicBezTo>
                    <a:cubicBezTo>
                      <a:pt x="520225" y="269517"/>
                      <a:pt x="535177" y="300441"/>
                      <a:pt x="538648" y="334032"/>
                    </a:cubicBezTo>
                    <a:cubicBezTo>
                      <a:pt x="565972" y="361047"/>
                      <a:pt x="581459" y="397748"/>
                      <a:pt x="581459" y="436582"/>
                    </a:cubicBezTo>
                    <a:cubicBezTo>
                      <a:pt x="581459" y="516026"/>
                      <a:pt x="517199" y="580542"/>
                      <a:pt x="438164" y="580542"/>
                    </a:cubicBezTo>
                    <a:lnTo>
                      <a:pt x="143384" y="580542"/>
                    </a:lnTo>
                    <a:cubicBezTo>
                      <a:pt x="64349" y="580542"/>
                      <a:pt x="0" y="516026"/>
                      <a:pt x="0" y="436582"/>
                    </a:cubicBezTo>
                    <a:cubicBezTo>
                      <a:pt x="0" y="407079"/>
                      <a:pt x="8811" y="378820"/>
                      <a:pt x="25544" y="354471"/>
                    </a:cubicBezTo>
                    <a:cubicBezTo>
                      <a:pt x="37737" y="336698"/>
                      <a:pt x="53669" y="322124"/>
                      <a:pt x="72004" y="311638"/>
                    </a:cubicBezTo>
                    <a:cubicBezTo>
                      <a:pt x="70936" y="304618"/>
                      <a:pt x="70491" y="297598"/>
                      <a:pt x="70491" y="290666"/>
                    </a:cubicBezTo>
                    <a:cubicBezTo>
                      <a:pt x="70491" y="211222"/>
                      <a:pt x="134840" y="146706"/>
                      <a:pt x="213875" y="146706"/>
                    </a:cubicBezTo>
                    <a:close/>
                    <a:moveTo>
                      <a:pt x="301555" y="0"/>
                    </a:moveTo>
                    <a:cubicBezTo>
                      <a:pt x="314815" y="0"/>
                      <a:pt x="325673" y="10930"/>
                      <a:pt x="325673" y="24259"/>
                    </a:cubicBezTo>
                    <a:lnTo>
                      <a:pt x="325673" y="369392"/>
                    </a:lnTo>
                    <a:lnTo>
                      <a:pt x="379960" y="313055"/>
                    </a:lnTo>
                    <a:cubicBezTo>
                      <a:pt x="389215" y="303458"/>
                      <a:pt x="404433" y="303191"/>
                      <a:pt x="414045" y="312522"/>
                    </a:cubicBezTo>
                    <a:cubicBezTo>
                      <a:pt x="423567" y="321763"/>
                      <a:pt x="423745" y="337225"/>
                      <a:pt x="414490" y="346822"/>
                    </a:cubicBezTo>
                    <a:lnTo>
                      <a:pt x="318642" y="446079"/>
                    </a:lnTo>
                    <a:cubicBezTo>
                      <a:pt x="314103" y="450788"/>
                      <a:pt x="307874" y="453454"/>
                      <a:pt x="301288" y="453454"/>
                    </a:cubicBezTo>
                    <a:cubicBezTo>
                      <a:pt x="294791" y="453454"/>
                      <a:pt x="288473" y="450788"/>
                      <a:pt x="284023" y="446079"/>
                    </a:cubicBezTo>
                    <a:lnTo>
                      <a:pt x="188086" y="346822"/>
                    </a:lnTo>
                    <a:cubicBezTo>
                      <a:pt x="178742" y="337225"/>
                      <a:pt x="179009" y="321941"/>
                      <a:pt x="188620" y="312522"/>
                    </a:cubicBezTo>
                    <a:cubicBezTo>
                      <a:pt x="198054" y="303191"/>
                      <a:pt x="213361" y="303458"/>
                      <a:pt x="222617" y="313055"/>
                    </a:cubicBezTo>
                    <a:lnTo>
                      <a:pt x="277437" y="369392"/>
                    </a:lnTo>
                    <a:lnTo>
                      <a:pt x="277437" y="24259"/>
                    </a:lnTo>
                    <a:cubicBezTo>
                      <a:pt x="277437" y="10930"/>
                      <a:pt x="288295" y="0"/>
                      <a:pt x="301555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3116C115-C3EF-4BC2-94A8-5698290FCFE9}"/>
                  </a:ext>
                </a:extLst>
              </p:cNvPr>
              <p:cNvSpPr/>
              <p:nvPr/>
            </p:nvSpPr>
            <p:spPr>
              <a:xfrm>
                <a:off x="5396161" y="3587361"/>
                <a:ext cx="1713142" cy="369333"/>
              </a:xfrm>
              <a:prstGeom prst="rect">
                <a:avLst/>
              </a:prstGeom>
            </p:spPr>
            <p:txBody>
              <a:bodyPr wrap="none">
                <a:normAutofit fontScale="25000" lnSpcReduction="20000"/>
              </a:bodyPr>
              <a:lstStyle/>
              <a:p>
                <a:pPr algn="ctr" defTabSz="914400">
                  <a:lnSpc>
                    <a:spcPct val="120000"/>
                  </a:lnSpc>
                </a:pPr>
                <a:r>
                  <a:rPr lang="zh-CN" altLang="en-US" sz="2400" b="1">
                    <a:latin typeface="+mn-lt"/>
                    <a:ea typeface="+mn-ea"/>
                    <a:cs typeface="+mn-ea"/>
                    <a:sym typeface="+mn-lt"/>
                  </a:rPr>
                  <a:t>关键词</a:t>
                </a:r>
                <a:endParaRPr lang="zh-CN" altLang="en-US" sz="2400" b="1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A3ABFFDE-6F08-4A3A-8EA5-23B50E4133F0}"/>
              </a:ext>
            </a:extLst>
          </p:cNvPr>
          <p:cNvSpPr/>
          <p:nvPr/>
        </p:nvSpPr>
        <p:spPr>
          <a:xfrm>
            <a:off x="629745" y="3791082"/>
            <a:ext cx="1664038" cy="392978"/>
          </a:xfrm>
          <a:prstGeom prst="rect">
            <a:avLst/>
          </a:prstGeom>
          <a:noFill/>
          <a:ln>
            <a:noFill/>
          </a:ln>
        </p:spPr>
        <p:txBody>
          <a:bodyPr wrap="square" lIns="91412" tIns="45700" rIns="91412" bIns="45700" anchor="t" anchorCtr="0">
            <a:noAutofit/>
          </a:bodyPr>
          <a:lstStyle/>
          <a:p>
            <a:pPr algn="r">
              <a:lnSpc>
                <a:spcPct val="120000"/>
              </a:lnSpc>
              <a:buSzPct val="25000"/>
            </a:pPr>
            <a:r>
              <a:rPr lang="zh-CN" altLang="en-US" sz="900" dirty="0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2468E70-7779-45B7-A4A0-6B987595F268}"/>
              </a:ext>
            </a:extLst>
          </p:cNvPr>
          <p:cNvSpPr/>
          <p:nvPr/>
        </p:nvSpPr>
        <p:spPr>
          <a:xfrm>
            <a:off x="1289704" y="3478784"/>
            <a:ext cx="1004079" cy="294426"/>
          </a:xfrm>
          <a:prstGeom prst="rect">
            <a:avLst/>
          </a:prstGeom>
          <a:noFill/>
          <a:ln>
            <a:noFill/>
          </a:ln>
        </p:spPr>
        <p:txBody>
          <a:bodyPr wrap="none" lIns="91412" tIns="45700" rIns="91412" bIns="45700" anchor="t" anchorCtr="0">
            <a:normAutofit fontScale="92500" lnSpcReduction="20000"/>
          </a:bodyPr>
          <a:lstStyle/>
          <a:p>
            <a:pPr algn="r">
              <a:buSzPct val="25000"/>
            </a:pPr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D8C69AC-B654-4C55-B2DF-DCE174830F8F}"/>
              </a:ext>
            </a:extLst>
          </p:cNvPr>
          <p:cNvGrpSpPr/>
          <p:nvPr/>
        </p:nvGrpSpPr>
        <p:grpSpPr>
          <a:xfrm>
            <a:off x="1982457" y="3051587"/>
            <a:ext cx="311326" cy="311327"/>
            <a:chOff x="2427497" y="5247104"/>
            <a:chExt cx="415102" cy="415102"/>
          </a:xfrm>
          <a:solidFill>
            <a:schemeClr val="accent1"/>
          </a:solidFill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B9DBC032-3DFB-4173-8FB2-7D80FB7960F1}"/>
                </a:ext>
              </a:extLst>
            </p:cNvPr>
            <p:cNvSpPr/>
            <p:nvPr/>
          </p:nvSpPr>
          <p:spPr>
            <a:xfrm>
              <a:off x="2427497" y="5247104"/>
              <a:ext cx="415102" cy="4151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3DF844C0-90AB-47D1-81FF-0EE84F47C09F}"/>
                </a:ext>
              </a:extLst>
            </p:cNvPr>
            <p:cNvSpPr/>
            <p:nvPr/>
          </p:nvSpPr>
          <p:spPr>
            <a:xfrm>
              <a:off x="2548723" y="5368465"/>
              <a:ext cx="172652" cy="172379"/>
            </a:xfrm>
            <a:custGeom>
              <a:avLst/>
              <a:gdLst>
                <a:gd name="connsiteX0" fmla="*/ 325000 h 606722"/>
                <a:gd name="connsiteY0" fmla="*/ 325000 h 606722"/>
                <a:gd name="connsiteX1" fmla="*/ 325000 h 606722"/>
                <a:gd name="connsiteY1" fmla="*/ 325000 h 606722"/>
                <a:gd name="connsiteX2" fmla="*/ 325000 h 606722"/>
                <a:gd name="connsiteY2" fmla="*/ 325000 h 606722"/>
                <a:gd name="connsiteX3" fmla="*/ 325000 h 606722"/>
                <a:gd name="connsiteY3" fmla="*/ 325000 h 606722"/>
                <a:gd name="connsiteX4" fmla="*/ 325000 h 606722"/>
                <a:gd name="connsiteY4" fmla="*/ 325000 h 606722"/>
                <a:gd name="connsiteX5" fmla="*/ 325000 h 606722"/>
                <a:gd name="connsiteY5" fmla="*/ 325000 h 606722"/>
                <a:gd name="connsiteX6" fmla="*/ 325000 h 606722"/>
                <a:gd name="connsiteY6" fmla="*/ 325000 h 606722"/>
                <a:gd name="connsiteX7" fmla="*/ 325000 h 606722"/>
                <a:gd name="connsiteY7" fmla="*/ 325000 h 606722"/>
                <a:gd name="connsiteX8" fmla="*/ 325000 h 606722"/>
                <a:gd name="connsiteY8" fmla="*/ 325000 h 606722"/>
                <a:gd name="connsiteX9" fmla="*/ 325000 h 606722"/>
                <a:gd name="connsiteY9" fmla="*/ 325000 h 606722"/>
                <a:gd name="connsiteX10" fmla="*/ 325000 h 606722"/>
                <a:gd name="connsiteY10" fmla="*/ 325000 h 606722"/>
                <a:gd name="connsiteX11" fmla="*/ 325000 h 606722"/>
                <a:gd name="connsiteY11" fmla="*/ 325000 h 606722"/>
                <a:gd name="connsiteX12" fmla="*/ 325000 h 606722"/>
                <a:gd name="connsiteY12" fmla="*/ 325000 h 606722"/>
                <a:gd name="connsiteX13" fmla="*/ 325000 h 606722"/>
                <a:gd name="connsiteY13" fmla="*/ 325000 h 606722"/>
                <a:gd name="connsiteX14" fmla="*/ 325000 h 606722"/>
                <a:gd name="connsiteY14" fmla="*/ 325000 h 606722"/>
                <a:gd name="connsiteX15" fmla="*/ 325000 h 606722"/>
                <a:gd name="connsiteY15" fmla="*/ 325000 h 606722"/>
                <a:gd name="connsiteX16" fmla="*/ 325000 h 606722"/>
                <a:gd name="connsiteY16" fmla="*/ 325000 h 606722"/>
                <a:gd name="connsiteX17" fmla="*/ 325000 h 606722"/>
                <a:gd name="connsiteY17" fmla="*/ 325000 h 606722"/>
                <a:gd name="connsiteX18" fmla="*/ 325000 h 606722"/>
                <a:gd name="connsiteY18" fmla="*/ 325000 h 606722"/>
                <a:gd name="connsiteX19" fmla="*/ 325000 h 606722"/>
                <a:gd name="connsiteY19" fmla="*/ 325000 h 606722"/>
                <a:gd name="connsiteX20" fmla="*/ 325000 h 606722"/>
                <a:gd name="connsiteY20" fmla="*/ 325000 h 606722"/>
                <a:gd name="connsiteX21" fmla="*/ 325000 h 606722"/>
                <a:gd name="connsiteY21" fmla="*/ 325000 h 606722"/>
                <a:gd name="connsiteX22" fmla="*/ 325000 h 606722"/>
                <a:gd name="connsiteY22" fmla="*/ 325000 h 606722"/>
                <a:gd name="connsiteX23" fmla="*/ 325000 h 606722"/>
                <a:gd name="connsiteY23" fmla="*/ 325000 h 606722"/>
                <a:gd name="connsiteX24" fmla="*/ 325000 h 606722"/>
                <a:gd name="connsiteY24" fmla="*/ 325000 h 606722"/>
                <a:gd name="connsiteX25" fmla="*/ 325000 h 606722"/>
                <a:gd name="connsiteY25" fmla="*/ 325000 h 606722"/>
                <a:gd name="connsiteX26" fmla="*/ 325000 h 606722"/>
                <a:gd name="connsiteY26" fmla="*/ 325000 h 606722"/>
                <a:gd name="connsiteX27" fmla="*/ 325000 h 606722"/>
                <a:gd name="connsiteY27" fmla="*/ 325000 h 606722"/>
                <a:gd name="connsiteX28" fmla="*/ 325000 h 606722"/>
                <a:gd name="connsiteY28" fmla="*/ 325000 h 606722"/>
                <a:gd name="connsiteX29" fmla="*/ 325000 h 606722"/>
                <a:gd name="connsiteY29" fmla="*/ 325000 h 606722"/>
                <a:gd name="connsiteX30" fmla="*/ 325000 h 606722"/>
                <a:gd name="connsiteY30" fmla="*/ 325000 h 606722"/>
                <a:gd name="connsiteX31" fmla="*/ 325000 h 606722"/>
                <a:gd name="connsiteY31" fmla="*/ 325000 h 606722"/>
                <a:gd name="connsiteX32" fmla="*/ 325000 h 606722"/>
                <a:gd name="connsiteY32" fmla="*/ 325000 h 606722"/>
                <a:gd name="connsiteX33" fmla="*/ 325000 h 606722"/>
                <a:gd name="connsiteY33" fmla="*/ 325000 h 606722"/>
                <a:gd name="connsiteX34" fmla="*/ 325000 h 606722"/>
                <a:gd name="connsiteY34" fmla="*/ 325000 h 606722"/>
                <a:gd name="connsiteX35" fmla="*/ 325000 h 606722"/>
                <a:gd name="connsiteY35" fmla="*/ 325000 h 606722"/>
                <a:gd name="connsiteX36" fmla="*/ 325000 h 606722"/>
                <a:gd name="connsiteY36" fmla="*/ 325000 h 606722"/>
                <a:gd name="connsiteX37" fmla="*/ 325000 h 606722"/>
                <a:gd name="connsiteY37" fmla="*/ 325000 h 606722"/>
                <a:gd name="connsiteX38" fmla="*/ 325000 h 606722"/>
                <a:gd name="connsiteY38" fmla="*/ 325000 h 606722"/>
                <a:gd name="connsiteX39" fmla="*/ 325000 h 606722"/>
                <a:gd name="connsiteY39" fmla="*/ 32500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581459" h="580542">
                  <a:moveTo>
                    <a:pt x="213875" y="146706"/>
                  </a:moveTo>
                  <a:cubicBezTo>
                    <a:pt x="227226" y="146706"/>
                    <a:pt x="238084" y="157547"/>
                    <a:pt x="238084" y="171055"/>
                  </a:cubicBezTo>
                  <a:cubicBezTo>
                    <a:pt x="238084" y="184562"/>
                    <a:pt x="227226" y="195493"/>
                    <a:pt x="213875" y="195493"/>
                  </a:cubicBezTo>
                  <a:cubicBezTo>
                    <a:pt x="161630" y="195493"/>
                    <a:pt x="118998" y="238236"/>
                    <a:pt x="118998" y="290755"/>
                  </a:cubicBezTo>
                  <a:cubicBezTo>
                    <a:pt x="118998" y="300086"/>
                    <a:pt x="120422" y="309328"/>
                    <a:pt x="123092" y="318214"/>
                  </a:cubicBezTo>
                  <a:cubicBezTo>
                    <a:pt x="126741" y="330300"/>
                    <a:pt x="120422" y="343274"/>
                    <a:pt x="108673" y="347895"/>
                  </a:cubicBezTo>
                  <a:cubicBezTo>
                    <a:pt x="72182" y="362291"/>
                    <a:pt x="48507" y="397126"/>
                    <a:pt x="48507" y="436582"/>
                  </a:cubicBezTo>
                  <a:cubicBezTo>
                    <a:pt x="48507" y="489101"/>
                    <a:pt x="91050" y="531844"/>
                    <a:pt x="143384" y="531844"/>
                  </a:cubicBezTo>
                  <a:lnTo>
                    <a:pt x="438164" y="531844"/>
                  </a:lnTo>
                  <a:cubicBezTo>
                    <a:pt x="490320" y="531844"/>
                    <a:pt x="532952" y="489101"/>
                    <a:pt x="532952" y="436582"/>
                  </a:cubicBezTo>
                  <a:cubicBezTo>
                    <a:pt x="532952" y="408678"/>
                    <a:pt x="520759" y="382108"/>
                    <a:pt x="499398" y="363979"/>
                  </a:cubicBezTo>
                  <a:cubicBezTo>
                    <a:pt x="494147" y="359625"/>
                    <a:pt x="491032" y="353049"/>
                    <a:pt x="490854" y="346207"/>
                  </a:cubicBezTo>
                  <a:cubicBezTo>
                    <a:pt x="489252" y="294399"/>
                    <a:pt x="447598" y="253876"/>
                    <a:pt x="395976" y="253876"/>
                  </a:cubicBezTo>
                  <a:cubicBezTo>
                    <a:pt x="382625" y="253876"/>
                    <a:pt x="371767" y="243035"/>
                    <a:pt x="371767" y="229528"/>
                  </a:cubicBezTo>
                  <a:cubicBezTo>
                    <a:pt x="371767" y="216020"/>
                    <a:pt x="382625" y="205090"/>
                    <a:pt x="395976" y="205090"/>
                  </a:cubicBezTo>
                  <a:cubicBezTo>
                    <a:pt x="433535" y="205090"/>
                    <a:pt x="468959" y="219575"/>
                    <a:pt x="495927" y="245879"/>
                  </a:cubicBezTo>
                  <a:cubicBezTo>
                    <a:pt x="520225" y="269517"/>
                    <a:pt x="535177" y="300441"/>
                    <a:pt x="538648" y="334032"/>
                  </a:cubicBezTo>
                  <a:cubicBezTo>
                    <a:pt x="565972" y="361047"/>
                    <a:pt x="581459" y="397748"/>
                    <a:pt x="581459" y="436582"/>
                  </a:cubicBezTo>
                  <a:cubicBezTo>
                    <a:pt x="581459" y="516026"/>
                    <a:pt x="517199" y="580542"/>
                    <a:pt x="438164" y="580542"/>
                  </a:cubicBezTo>
                  <a:lnTo>
                    <a:pt x="143384" y="580542"/>
                  </a:lnTo>
                  <a:cubicBezTo>
                    <a:pt x="64349" y="580542"/>
                    <a:pt x="0" y="516026"/>
                    <a:pt x="0" y="436582"/>
                  </a:cubicBezTo>
                  <a:cubicBezTo>
                    <a:pt x="0" y="407079"/>
                    <a:pt x="8811" y="378820"/>
                    <a:pt x="25544" y="354471"/>
                  </a:cubicBezTo>
                  <a:cubicBezTo>
                    <a:pt x="37737" y="336698"/>
                    <a:pt x="53669" y="322124"/>
                    <a:pt x="72004" y="311638"/>
                  </a:cubicBezTo>
                  <a:cubicBezTo>
                    <a:pt x="70936" y="304618"/>
                    <a:pt x="70491" y="297598"/>
                    <a:pt x="70491" y="290666"/>
                  </a:cubicBezTo>
                  <a:cubicBezTo>
                    <a:pt x="70491" y="211222"/>
                    <a:pt x="134840" y="146706"/>
                    <a:pt x="213875" y="146706"/>
                  </a:cubicBezTo>
                  <a:close/>
                  <a:moveTo>
                    <a:pt x="301555" y="0"/>
                  </a:moveTo>
                  <a:cubicBezTo>
                    <a:pt x="314815" y="0"/>
                    <a:pt x="325673" y="10930"/>
                    <a:pt x="325673" y="24259"/>
                  </a:cubicBezTo>
                  <a:lnTo>
                    <a:pt x="325673" y="369392"/>
                  </a:lnTo>
                  <a:lnTo>
                    <a:pt x="379960" y="313055"/>
                  </a:lnTo>
                  <a:cubicBezTo>
                    <a:pt x="389215" y="303458"/>
                    <a:pt x="404433" y="303191"/>
                    <a:pt x="414045" y="312522"/>
                  </a:cubicBezTo>
                  <a:cubicBezTo>
                    <a:pt x="423567" y="321763"/>
                    <a:pt x="423745" y="337225"/>
                    <a:pt x="414490" y="346822"/>
                  </a:cubicBezTo>
                  <a:lnTo>
                    <a:pt x="318642" y="446079"/>
                  </a:lnTo>
                  <a:cubicBezTo>
                    <a:pt x="314103" y="450788"/>
                    <a:pt x="307874" y="453454"/>
                    <a:pt x="301288" y="453454"/>
                  </a:cubicBezTo>
                  <a:cubicBezTo>
                    <a:pt x="294791" y="453454"/>
                    <a:pt x="288473" y="450788"/>
                    <a:pt x="284023" y="446079"/>
                  </a:cubicBezTo>
                  <a:lnTo>
                    <a:pt x="188086" y="346822"/>
                  </a:lnTo>
                  <a:cubicBezTo>
                    <a:pt x="178742" y="337225"/>
                    <a:pt x="179009" y="321941"/>
                    <a:pt x="188620" y="312522"/>
                  </a:cubicBezTo>
                  <a:cubicBezTo>
                    <a:pt x="198054" y="303191"/>
                    <a:pt x="213361" y="303458"/>
                    <a:pt x="222617" y="313055"/>
                  </a:cubicBezTo>
                  <a:lnTo>
                    <a:pt x="277437" y="369392"/>
                  </a:lnTo>
                  <a:lnTo>
                    <a:pt x="277437" y="24259"/>
                  </a:lnTo>
                  <a:cubicBezTo>
                    <a:pt x="277437" y="10930"/>
                    <a:pt x="288295" y="0"/>
                    <a:pt x="30155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1EF03A8-F697-49E4-A3AC-F43317FA71E6}"/>
              </a:ext>
            </a:extLst>
          </p:cNvPr>
          <p:cNvGrpSpPr/>
          <p:nvPr/>
        </p:nvGrpSpPr>
        <p:grpSpPr>
          <a:xfrm>
            <a:off x="5309034" y="1222015"/>
            <a:ext cx="1664038" cy="1132473"/>
            <a:chOff x="9336360" y="1613330"/>
            <a:chExt cx="2218718" cy="1509964"/>
          </a:xfrm>
        </p:grpSpPr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B6E88059-7D7D-4AFF-97CB-A302B19162D3}"/>
                </a:ext>
              </a:extLst>
            </p:cNvPr>
            <p:cNvSpPr/>
            <p:nvPr/>
          </p:nvSpPr>
          <p:spPr>
            <a:xfrm>
              <a:off x="9336360" y="2599323"/>
              <a:ext cx="2218718" cy="5239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Autofit/>
            </a:bodyPr>
            <a:lstStyle/>
            <a:p>
              <a:pPr>
                <a:lnSpc>
                  <a:spcPct val="120000"/>
                </a:lnSpc>
                <a:buSzPct val="25000"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ACF1D5EE-4DC5-4E83-9ABA-B79DDCA49AB7}"/>
                </a:ext>
              </a:extLst>
            </p:cNvPr>
            <p:cNvSpPr/>
            <p:nvPr/>
          </p:nvSpPr>
          <p:spPr>
            <a:xfrm>
              <a:off x="9336360" y="2182926"/>
              <a:ext cx="1338772" cy="39256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 fontScale="92500" lnSpcReduction="20000"/>
            </a:bodyPr>
            <a:lstStyle/>
            <a:p>
              <a:pPr>
                <a:buSzPct val="25000"/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0AF434B9-63B1-485F-907D-FB60F47D596C}"/>
                </a:ext>
              </a:extLst>
            </p:cNvPr>
            <p:cNvGrpSpPr/>
            <p:nvPr/>
          </p:nvGrpSpPr>
          <p:grpSpPr>
            <a:xfrm>
              <a:off x="9398366" y="1613330"/>
              <a:ext cx="415102" cy="415102"/>
              <a:chOff x="790456" y="5247104"/>
              <a:chExt cx="415102" cy="415102"/>
            </a:xfrm>
            <a:solidFill>
              <a:schemeClr val="accent1"/>
            </a:solidFill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id="{C1CEFB1D-17B1-40E1-A7ED-C01089D119E2}"/>
                  </a:ext>
                </a:extLst>
              </p:cNvPr>
              <p:cNvSpPr/>
              <p:nvPr/>
            </p:nvSpPr>
            <p:spPr>
              <a:xfrm>
                <a:off x="790456" y="5247104"/>
                <a:ext cx="415102" cy="41510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F9CEA2BA-EABA-4B2D-8C40-E2C1C7C923AB}"/>
                  </a:ext>
                </a:extLst>
              </p:cNvPr>
              <p:cNvSpPr/>
              <p:nvPr/>
            </p:nvSpPr>
            <p:spPr>
              <a:xfrm>
                <a:off x="911682" y="5372326"/>
                <a:ext cx="172652" cy="16465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31DFF379-23C2-4E78-90B7-F9A11C500FE2}"/>
              </a:ext>
            </a:extLst>
          </p:cNvPr>
          <p:cNvGrpSpPr/>
          <p:nvPr/>
        </p:nvGrpSpPr>
        <p:grpSpPr>
          <a:xfrm>
            <a:off x="6824049" y="2784756"/>
            <a:ext cx="1664038" cy="1132473"/>
            <a:chOff x="9336360" y="1613330"/>
            <a:chExt cx="2218718" cy="1509964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E153B516-85AA-499E-ACBA-DDAD221D795A}"/>
                </a:ext>
              </a:extLst>
            </p:cNvPr>
            <p:cNvSpPr/>
            <p:nvPr/>
          </p:nvSpPr>
          <p:spPr>
            <a:xfrm>
              <a:off x="9336360" y="2599323"/>
              <a:ext cx="2218718" cy="52397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12" tIns="45700" rIns="91412" bIns="45700" anchor="t" anchorCtr="0">
              <a:noAutofit/>
            </a:bodyPr>
            <a:lstStyle/>
            <a:p>
              <a:pPr>
                <a:lnSpc>
                  <a:spcPct val="120000"/>
                </a:lnSpc>
                <a:buSzPct val="25000"/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91B35C1D-F6E0-4AC5-BDEF-6B13C9E98580}"/>
                </a:ext>
              </a:extLst>
            </p:cNvPr>
            <p:cNvSpPr/>
            <p:nvPr/>
          </p:nvSpPr>
          <p:spPr>
            <a:xfrm>
              <a:off x="9336360" y="2182926"/>
              <a:ext cx="1338772" cy="392568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12" tIns="45700" rIns="91412" bIns="45700" anchor="t" anchorCtr="0">
              <a:normAutofit fontScale="92500" lnSpcReduction="20000"/>
            </a:bodyPr>
            <a:lstStyle/>
            <a:p>
              <a:pPr>
                <a:buSzPct val="25000"/>
              </a:pPr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C6196247-7D10-41DF-BE9B-265CB61177BB}"/>
                </a:ext>
              </a:extLst>
            </p:cNvPr>
            <p:cNvGrpSpPr/>
            <p:nvPr/>
          </p:nvGrpSpPr>
          <p:grpSpPr>
            <a:xfrm>
              <a:off x="9451213" y="1613330"/>
              <a:ext cx="415102" cy="415102"/>
              <a:chOff x="843303" y="5247104"/>
              <a:chExt cx="415102" cy="415102"/>
            </a:xfrm>
            <a:solidFill>
              <a:schemeClr val="accent1"/>
            </a:solidFill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0AA0BE59-BFAA-46C8-B7AA-C75B7513A432}"/>
                  </a:ext>
                </a:extLst>
              </p:cNvPr>
              <p:cNvSpPr/>
              <p:nvPr/>
            </p:nvSpPr>
            <p:spPr>
              <a:xfrm>
                <a:off x="843303" y="5247104"/>
                <a:ext cx="415102" cy="415102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1D227469-6E61-4382-BA81-15B718477870}"/>
                  </a:ext>
                </a:extLst>
              </p:cNvPr>
              <p:cNvSpPr/>
              <p:nvPr/>
            </p:nvSpPr>
            <p:spPr>
              <a:xfrm>
                <a:off x="974717" y="5368329"/>
                <a:ext cx="152276" cy="172652"/>
              </a:xfrm>
              <a:custGeom>
                <a:avLst/>
                <a:gdLst>
                  <a:gd name="T0" fmla="*/ 2125 w 2288"/>
                  <a:gd name="T1" fmla="*/ 924 h 2598"/>
                  <a:gd name="T2" fmla="*/ 1863 w 2288"/>
                  <a:gd name="T3" fmla="*/ 1258 h 2598"/>
                  <a:gd name="T4" fmla="*/ 1848 w 2288"/>
                  <a:gd name="T5" fmla="*/ 1586 h 2598"/>
                  <a:gd name="T6" fmla="*/ 1899 w 2288"/>
                  <a:gd name="T7" fmla="*/ 1716 h 2598"/>
                  <a:gd name="T8" fmla="*/ 1211 w 2288"/>
                  <a:gd name="T9" fmla="*/ 2079 h 2598"/>
                  <a:gd name="T10" fmla="*/ 1176 w 2288"/>
                  <a:gd name="T11" fmla="*/ 2038 h 2598"/>
                  <a:gd name="T12" fmla="*/ 1200 w 2288"/>
                  <a:gd name="T13" fmla="*/ 965 h 2598"/>
                  <a:gd name="T14" fmla="*/ 1409 w 2288"/>
                  <a:gd name="T15" fmla="*/ 1012 h 2598"/>
                  <a:gd name="T16" fmla="*/ 1522 w 2288"/>
                  <a:gd name="T17" fmla="*/ 978 h 2598"/>
                  <a:gd name="T18" fmla="*/ 1526 w 2288"/>
                  <a:gd name="T19" fmla="*/ 847 h 2598"/>
                  <a:gd name="T20" fmla="*/ 1387 w 2288"/>
                  <a:gd name="T21" fmla="*/ 828 h 2598"/>
                  <a:gd name="T22" fmla="*/ 1193 w 2288"/>
                  <a:gd name="T23" fmla="*/ 584 h 2598"/>
                  <a:gd name="T24" fmla="*/ 1375 w 2288"/>
                  <a:gd name="T25" fmla="*/ 124 h 2598"/>
                  <a:gd name="T26" fmla="*/ 1109 w 2288"/>
                  <a:gd name="T27" fmla="*/ 37 h 2598"/>
                  <a:gd name="T28" fmla="*/ 1013 w 2288"/>
                  <a:gd name="T29" fmla="*/ 570 h 2598"/>
                  <a:gd name="T30" fmla="*/ 1056 w 2288"/>
                  <a:gd name="T31" fmla="*/ 808 h 2598"/>
                  <a:gd name="T32" fmla="*/ 891 w 2288"/>
                  <a:gd name="T33" fmla="*/ 784 h 2598"/>
                  <a:gd name="T34" fmla="*/ 748 w 2288"/>
                  <a:gd name="T35" fmla="*/ 921 h 2598"/>
                  <a:gd name="T36" fmla="*/ 899 w 2288"/>
                  <a:gd name="T37" fmla="*/ 946 h 2598"/>
                  <a:gd name="T38" fmla="*/ 1024 w 2288"/>
                  <a:gd name="T39" fmla="*/ 1479 h 2598"/>
                  <a:gd name="T40" fmla="*/ 1022 w 2288"/>
                  <a:gd name="T41" fmla="*/ 2081 h 2598"/>
                  <a:gd name="T42" fmla="*/ 434 w 2288"/>
                  <a:gd name="T43" fmla="*/ 1569 h 2598"/>
                  <a:gd name="T44" fmla="*/ 395 w 2288"/>
                  <a:gd name="T45" fmla="*/ 1470 h 2598"/>
                  <a:gd name="T46" fmla="*/ 88 w 2288"/>
                  <a:gd name="T47" fmla="*/ 1148 h 2598"/>
                  <a:gd name="T48" fmla="*/ 101 w 2288"/>
                  <a:gd name="T49" fmla="*/ 1658 h 2598"/>
                  <a:gd name="T50" fmla="*/ 906 w 2288"/>
                  <a:gd name="T51" fmla="*/ 2228 h 2598"/>
                  <a:gd name="T52" fmla="*/ 1177 w 2288"/>
                  <a:gd name="T53" fmla="*/ 2500 h 2598"/>
                  <a:gd name="T54" fmla="*/ 1223 w 2288"/>
                  <a:gd name="T55" fmla="*/ 2405 h 2598"/>
                  <a:gd name="T56" fmla="*/ 1273 w 2288"/>
                  <a:gd name="T57" fmla="*/ 2328 h 2598"/>
                  <a:gd name="T58" fmla="*/ 1280 w 2288"/>
                  <a:gd name="T59" fmla="*/ 2234 h 2598"/>
                  <a:gd name="T60" fmla="*/ 2094 w 2288"/>
                  <a:gd name="T61" fmla="*/ 1624 h 2598"/>
                  <a:gd name="T62" fmla="*/ 2274 w 2288"/>
                  <a:gd name="T63" fmla="*/ 1517 h 2598"/>
                  <a:gd name="T64" fmla="*/ 1065 w 2288"/>
                  <a:gd name="T65" fmla="*/ 420 h 2598"/>
                  <a:gd name="T66" fmla="*/ 1131 w 2288"/>
                  <a:gd name="T67" fmla="*/ 148 h 2598"/>
                  <a:gd name="T68" fmla="*/ 1165 w 2288"/>
                  <a:gd name="T69" fmla="*/ 430 h 2598"/>
                  <a:gd name="T70" fmla="*/ 1065 w 2288"/>
                  <a:gd name="T71" fmla="*/ 420 h 2598"/>
                  <a:gd name="T72" fmla="*/ 1040 w 2288"/>
                  <a:gd name="T73" fmla="*/ 2287 h 2598"/>
                  <a:gd name="T74" fmla="*/ 1032 w 2288"/>
                  <a:gd name="T75" fmla="*/ 2241 h 2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88" h="2598">
                    <a:moveTo>
                      <a:pt x="2281" y="1465"/>
                    </a:moveTo>
                    <a:cubicBezTo>
                      <a:pt x="2220" y="1286"/>
                      <a:pt x="2159" y="1111"/>
                      <a:pt x="2125" y="924"/>
                    </a:cubicBezTo>
                    <a:cubicBezTo>
                      <a:pt x="2112" y="850"/>
                      <a:pt x="2015" y="868"/>
                      <a:pt x="1992" y="924"/>
                    </a:cubicBezTo>
                    <a:cubicBezTo>
                      <a:pt x="1948" y="1035"/>
                      <a:pt x="1904" y="1146"/>
                      <a:pt x="1863" y="1258"/>
                    </a:cubicBezTo>
                    <a:cubicBezTo>
                      <a:pt x="1840" y="1319"/>
                      <a:pt x="1790" y="1411"/>
                      <a:pt x="1809" y="1480"/>
                    </a:cubicBezTo>
                    <a:cubicBezTo>
                      <a:pt x="1783" y="1516"/>
                      <a:pt x="1783" y="1565"/>
                      <a:pt x="1848" y="1586"/>
                    </a:cubicBezTo>
                    <a:cubicBezTo>
                      <a:pt x="1878" y="1596"/>
                      <a:pt x="1908" y="1602"/>
                      <a:pt x="1938" y="1607"/>
                    </a:cubicBezTo>
                    <a:cubicBezTo>
                      <a:pt x="1927" y="1644"/>
                      <a:pt x="1916" y="1681"/>
                      <a:pt x="1899" y="1716"/>
                    </a:cubicBezTo>
                    <a:cubicBezTo>
                      <a:pt x="1861" y="1789"/>
                      <a:pt x="1799" y="1850"/>
                      <a:pt x="1734" y="1899"/>
                    </a:cubicBezTo>
                    <a:cubicBezTo>
                      <a:pt x="1586" y="2012"/>
                      <a:pt x="1393" y="2062"/>
                      <a:pt x="1211" y="2079"/>
                    </a:cubicBezTo>
                    <a:cubicBezTo>
                      <a:pt x="1201" y="2080"/>
                      <a:pt x="1190" y="2080"/>
                      <a:pt x="1180" y="2081"/>
                    </a:cubicBezTo>
                    <a:cubicBezTo>
                      <a:pt x="1178" y="2066"/>
                      <a:pt x="1177" y="2052"/>
                      <a:pt x="1176" y="2038"/>
                    </a:cubicBezTo>
                    <a:cubicBezTo>
                      <a:pt x="1167" y="1852"/>
                      <a:pt x="1173" y="1665"/>
                      <a:pt x="1178" y="1479"/>
                    </a:cubicBezTo>
                    <a:cubicBezTo>
                      <a:pt x="1183" y="1309"/>
                      <a:pt x="1195" y="1137"/>
                      <a:pt x="1200" y="965"/>
                    </a:cubicBezTo>
                    <a:cubicBezTo>
                      <a:pt x="1262" y="972"/>
                      <a:pt x="1326" y="981"/>
                      <a:pt x="1388" y="979"/>
                    </a:cubicBezTo>
                    <a:cubicBezTo>
                      <a:pt x="1391" y="992"/>
                      <a:pt x="1399" y="1003"/>
                      <a:pt x="1409" y="1012"/>
                    </a:cubicBezTo>
                    <a:cubicBezTo>
                      <a:pt x="1434" y="1041"/>
                      <a:pt x="1476" y="1041"/>
                      <a:pt x="1501" y="1012"/>
                    </a:cubicBezTo>
                    <a:cubicBezTo>
                      <a:pt x="1511" y="1003"/>
                      <a:pt x="1519" y="991"/>
                      <a:pt x="1522" y="978"/>
                    </a:cubicBezTo>
                    <a:cubicBezTo>
                      <a:pt x="1528" y="956"/>
                      <a:pt x="1526" y="931"/>
                      <a:pt x="1526" y="908"/>
                    </a:cubicBezTo>
                    <a:lnTo>
                      <a:pt x="1526" y="847"/>
                    </a:lnTo>
                    <a:cubicBezTo>
                      <a:pt x="1526" y="809"/>
                      <a:pt x="1493" y="776"/>
                      <a:pt x="1455" y="776"/>
                    </a:cubicBezTo>
                    <a:cubicBezTo>
                      <a:pt x="1423" y="776"/>
                      <a:pt x="1395" y="799"/>
                      <a:pt x="1387" y="828"/>
                    </a:cubicBezTo>
                    <a:cubicBezTo>
                      <a:pt x="1327" y="813"/>
                      <a:pt x="1264" y="812"/>
                      <a:pt x="1202" y="810"/>
                    </a:cubicBezTo>
                    <a:cubicBezTo>
                      <a:pt x="1202" y="735"/>
                      <a:pt x="1199" y="659"/>
                      <a:pt x="1193" y="584"/>
                    </a:cubicBezTo>
                    <a:cubicBezTo>
                      <a:pt x="1297" y="558"/>
                      <a:pt x="1391" y="480"/>
                      <a:pt x="1431" y="385"/>
                    </a:cubicBezTo>
                    <a:cubicBezTo>
                      <a:pt x="1470" y="292"/>
                      <a:pt x="1441" y="197"/>
                      <a:pt x="1375" y="124"/>
                    </a:cubicBezTo>
                    <a:cubicBezTo>
                      <a:pt x="1315" y="57"/>
                      <a:pt x="1196" y="0"/>
                      <a:pt x="1109" y="37"/>
                    </a:cubicBezTo>
                    <a:cubicBezTo>
                      <a:pt x="1109" y="37"/>
                      <a:pt x="1109" y="37"/>
                      <a:pt x="1109" y="37"/>
                    </a:cubicBezTo>
                    <a:cubicBezTo>
                      <a:pt x="988" y="48"/>
                      <a:pt x="885" y="127"/>
                      <a:pt x="860" y="255"/>
                    </a:cubicBezTo>
                    <a:cubicBezTo>
                      <a:pt x="837" y="376"/>
                      <a:pt x="900" y="516"/>
                      <a:pt x="1013" y="570"/>
                    </a:cubicBezTo>
                    <a:cubicBezTo>
                      <a:pt x="1033" y="580"/>
                      <a:pt x="1055" y="586"/>
                      <a:pt x="1077" y="590"/>
                    </a:cubicBezTo>
                    <a:cubicBezTo>
                      <a:pt x="1068" y="662"/>
                      <a:pt x="1062" y="735"/>
                      <a:pt x="1056" y="808"/>
                    </a:cubicBezTo>
                    <a:cubicBezTo>
                      <a:pt x="1001" y="808"/>
                      <a:pt x="947" y="810"/>
                      <a:pt x="892" y="813"/>
                    </a:cubicBezTo>
                    <a:cubicBezTo>
                      <a:pt x="892" y="803"/>
                      <a:pt x="891" y="793"/>
                      <a:pt x="891" y="784"/>
                    </a:cubicBezTo>
                    <a:cubicBezTo>
                      <a:pt x="896" y="691"/>
                      <a:pt x="748" y="690"/>
                      <a:pt x="747" y="784"/>
                    </a:cubicBezTo>
                    <a:cubicBezTo>
                      <a:pt x="747" y="829"/>
                      <a:pt x="742" y="876"/>
                      <a:pt x="748" y="921"/>
                    </a:cubicBezTo>
                    <a:cubicBezTo>
                      <a:pt x="756" y="983"/>
                      <a:pt x="811" y="1002"/>
                      <a:pt x="851" y="981"/>
                    </a:cubicBezTo>
                    <a:cubicBezTo>
                      <a:pt x="872" y="980"/>
                      <a:pt x="891" y="967"/>
                      <a:pt x="899" y="946"/>
                    </a:cubicBezTo>
                    <a:cubicBezTo>
                      <a:pt x="948" y="949"/>
                      <a:pt x="998" y="951"/>
                      <a:pt x="1047" y="954"/>
                    </a:cubicBezTo>
                    <a:cubicBezTo>
                      <a:pt x="1037" y="1129"/>
                      <a:pt x="1031" y="1305"/>
                      <a:pt x="1024" y="1479"/>
                    </a:cubicBezTo>
                    <a:cubicBezTo>
                      <a:pt x="1017" y="1665"/>
                      <a:pt x="1014" y="1851"/>
                      <a:pt x="1021" y="2038"/>
                    </a:cubicBezTo>
                    <a:cubicBezTo>
                      <a:pt x="1022" y="2051"/>
                      <a:pt x="1022" y="2066"/>
                      <a:pt x="1022" y="2081"/>
                    </a:cubicBezTo>
                    <a:cubicBezTo>
                      <a:pt x="722" y="2061"/>
                      <a:pt x="421" y="1927"/>
                      <a:pt x="289" y="1649"/>
                    </a:cubicBezTo>
                    <a:cubicBezTo>
                      <a:pt x="342" y="1639"/>
                      <a:pt x="422" y="1633"/>
                      <a:pt x="434" y="1569"/>
                    </a:cubicBezTo>
                    <a:cubicBezTo>
                      <a:pt x="439" y="1539"/>
                      <a:pt x="429" y="1506"/>
                      <a:pt x="402" y="1492"/>
                    </a:cubicBezTo>
                    <a:cubicBezTo>
                      <a:pt x="401" y="1485"/>
                      <a:pt x="399" y="1478"/>
                      <a:pt x="395" y="1470"/>
                    </a:cubicBezTo>
                    <a:cubicBezTo>
                      <a:pt x="338" y="1362"/>
                      <a:pt x="258" y="1263"/>
                      <a:pt x="215" y="1148"/>
                    </a:cubicBezTo>
                    <a:cubicBezTo>
                      <a:pt x="192" y="1085"/>
                      <a:pt x="111" y="1085"/>
                      <a:pt x="88" y="1148"/>
                    </a:cubicBezTo>
                    <a:cubicBezTo>
                      <a:pt x="29" y="1306"/>
                      <a:pt x="0" y="1457"/>
                      <a:pt x="39" y="1624"/>
                    </a:cubicBezTo>
                    <a:cubicBezTo>
                      <a:pt x="45" y="1653"/>
                      <a:pt x="75" y="1663"/>
                      <a:pt x="101" y="1658"/>
                    </a:cubicBezTo>
                    <a:cubicBezTo>
                      <a:pt x="125" y="1661"/>
                      <a:pt x="149" y="1661"/>
                      <a:pt x="172" y="1661"/>
                    </a:cubicBezTo>
                    <a:cubicBezTo>
                      <a:pt x="253" y="2008"/>
                      <a:pt x="572" y="2179"/>
                      <a:pt x="906" y="2228"/>
                    </a:cubicBezTo>
                    <a:cubicBezTo>
                      <a:pt x="931" y="2337"/>
                      <a:pt x="982" y="2443"/>
                      <a:pt x="1043" y="2536"/>
                    </a:cubicBezTo>
                    <a:cubicBezTo>
                      <a:pt x="1083" y="2598"/>
                      <a:pt x="1172" y="2572"/>
                      <a:pt x="1177" y="2500"/>
                    </a:cubicBezTo>
                    <a:cubicBezTo>
                      <a:pt x="1177" y="2509"/>
                      <a:pt x="1185" y="2477"/>
                      <a:pt x="1189" y="2468"/>
                    </a:cubicBezTo>
                    <a:cubicBezTo>
                      <a:pt x="1199" y="2446"/>
                      <a:pt x="1211" y="2426"/>
                      <a:pt x="1223" y="2405"/>
                    </a:cubicBezTo>
                    <a:cubicBezTo>
                      <a:pt x="1234" y="2386"/>
                      <a:pt x="1247" y="2368"/>
                      <a:pt x="1259" y="2349"/>
                    </a:cubicBezTo>
                    <a:cubicBezTo>
                      <a:pt x="1264" y="2342"/>
                      <a:pt x="1268" y="2335"/>
                      <a:pt x="1273" y="2328"/>
                    </a:cubicBezTo>
                    <a:cubicBezTo>
                      <a:pt x="1277" y="2322"/>
                      <a:pt x="1293" y="2305"/>
                      <a:pt x="1277" y="2322"/>
                    </a:cubicBezTo>
                    <a:cubicBezTo>
                      <a:pt x="1304" y="2294"/>
                      <a:pt x="1300" y="2258"/>
                      <a:pt x="1280" y="2234"/>
                    </a:cubicBezTo>
                    <a:cubicBezTo>
                      <a:pt x="1483" y="2210"/>
                      <a:pt x="1683" y="2139"/>
                      <a:pt x="1845" y="2015"/>
                    </a:cubicBezTo>
                    <a:cubicBezTo>
                      <a:pt x="1948" y="1936"/>
                      <a:pt x="2086" y="1773"/>
                      <a:pt x="2094" y="1624"/>
                    </a:cubicBezTo>
                    <a:cubicBezTo>
                      <a:pt x="2146" y="1628"/>
                      <a:pt x="2201" y="1630"/>
                      <a:pt x="2245" y="1609"/>
                    </a:cubicBezTo>
                    <a:cubicBezTo>
                      <a:pt x="2278" y="1594"/>
                      <a:pt x="2287" y="1550"/>
                      <a:pt x="2274" y="1517"/>
                    </a:cubicBezTo>
                    <a:cubicBezTo>
                      <a:pt x="2284" y="1503"/>
                      <a:pt x="2288" y="1485"/>
                      <a:pt x="2281" y="1465"/>
                    </a:cubicBezTo>
                    <a:close/>
                    <a:moveTo>
                      <a:pt x="1065" y="420"/>
                    </a:moveTo>
                    <a:cubicBezTo>
                      <a:pt x="1019" y="392"/>
                      <a:pt x="1002" y="323"/>
                      <a:pt x="1010" y="274"/>
                    </a:cubicBezTo>
                    <a:cubicBezTo>
                      <a:pt x="1021" y="207"/>
                      <a:pt x="1073" y="171"/>
                      <a:pt x="1131" y="148"/>
                    </a:cubicBezTo>
                    <a:cubicBezTo>
                      <a:pt x="1208" y="195"/>
                      <a:pt x="1340" y="234"/>
                      <a:pt x="1280" y="343"/>
                    </a:cubicBezTo>
                    <a:cubicBezTo>
                      <a:pt x="1258" y="383"/>
                      <a:pt x="1213" y="417"/>
                      <a:pt x="1165" y="430"/>
                    </a:cubicBezTo>
                    <a:cubicBezTo>
                      <a:pt x="1148" y="418"/>
                      <a:pt x="1121" y="420"/>
                      <a:pt x="1105" y="434"/>
                    </a:cubicBezTo>
                    <a:cubicBezTo>
                      <a:pt x="1091" y="432"/>
                      <a:pt x="1077" y="428"/>
                      <a:pt x="1065" y="420"/>
                    </a:cubicBezTo>
                    <a:close/>
                    <a:moveTo>
                      <a:pt x="1032" y="2241"/>
                    </a:moveTo>
                    <a:cubicBezTo>
                      <a:pt x="1034" y="2257"/>
                      <a:pt x="1037" y="2272"/>
                      <a:pt x="1040" y="2287"/>
                    </a:cubicBezTo>
                    <a:cubicBezTo>
                      <a:pt x="1029" y="2271"/>
                      <a:pt x="1019" y="2255"/>
                      <a:pt x="1010" y="2239"/>
                    </a:cubicBezTo>
                    <a:cubicBezTo>
                      <a:pt x="1017" y="2240"/>
                      <a:pt x="1025" y="2241"/>
                      <a:pt x="1032" y="22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6B6D220-BC3A-4F4A-8B8C-F9886AF8AE92}"/>
              </a:ext>
            </a:extLst>
          </p:cNvPr>
          <p:cNvGrpSpPr/>
          <p:nvPr/>
        </p:nvGrpSpPr>
        <p:grpSpPr>
          <a:xfrm>
            <a:off x="3875254" y="1113070"/>
            <a:ext cx="1218010" cy="1215629"/>
            <a:chOff x="3451629" y="3933056"/>
            <a:chExt cx="1624013" cy="1620838"/>
          </a:xfrm>
        </p:grpSpPr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0ACA0C55-D5D0-4D29-BA69-EE1A0DC6D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2507" y="4013778"/>
              <a:ext cx="1462256" cy="1459394"/>
            </a:xfrm>
            <a:prstGeom prst="ellipse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不完整圆 22">
              <a:extLst>
                <a:ext uri="{FF2B5EF4-FFF2-40B4-BE49-F238E27FC236}">
                  <a16:creationId xmlns:a16="http://schemas.microsoft.com/office/drawing/2014/main" id="{0ACA0C55-D5D0-4D29-BA69-EE1A0DC6D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629" y="3933056"/>
              <a:ext cx="1624013" cy="1620838"/>
            </a:xfrm>
            <a:prstGeom prst="pie">
              <a:avLst>
                <a:gd name="adj1" fmla="val 8467148"/>
                <a:gd name="adj2" fmla="val 16200000"/>
              </a:avLst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0ACA0C55-D5D0-4D29-BA69-EE1A0DC6D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7176" y="4158163"/>
              <a:ext cx="1172918" cy="11706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7FDDDA2A-1A8B-49F8-9DCC-4F538A44A35C}"/>
                </a:ext>
              </a:extLst>
            </p:cNvPr>
            <p:cNvGrpSpPr/>
            <p:nvPr/>
          </p:nvGrpSpPr>
          <p:grpSpPr>
            <a:xfrm>
              <a:off x="3625035" y="4327844"/>
              <a:ext cx="1277200" cy="794600"/>
              <a:chOff x="5396161" y="2890877"/>
              <a:chExt cx="1713142" cy="1065817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5B1AC353-EB52-483F-8833-A96BF7AC8FC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947890" y="2890877"/>
                <a:ext cx="609685" cy="608723"/>
              </a:xfrm>
              <a:custGeom>
                <a:avLst/>
                <a:gdLst>
                  <a:gd name="connsiteX0" fmla="*/ 325000 h 606722"/>
                  <a:gd name="connsiteY0" fmla="*/ 325000 h 606722"/>
                  <a:gd name="connsiteX1" fmla="*/ 325000 h 606722"/>
                  <a:gd name="connsiteY1" fmla="*/ 325000 h 606722"/>
                  <a:gd name="connsiteX2" fmla="*/ 325000 h 606722"/>
                  <a:gd name="connsiteY2" fmla="*/ 325000 h 606722"/>
                  <a:gd name="connsiteX3" fmla="*/ 325000 h 606722"/>
                  <a:gd name="connsiteY3" fmla="*/ 325000 h 606722"/>
                  <a:gd name="connsiteX4" fmla="*/ 325000 h 606722"/>
                  <a:gd name="connsiteY4" fmla="*/ 325000 h 606722"/>
                  <a:gd name="connsiteX5" fmla="*/ 325000 h 606722"/>
                  <a:gd name="connsiteY5" fmla="*/ 325000 h 606722"/>
                  <a:gd name="connsiteX6" fmla="*/ 325000 h 606722"/>
                  <a:gd name="connsiteY6" fmla="*/ 325000 h 606722"/>
                  <a:gd name="connsiteX7" fmla="*/ 325000 h 606722"/>
                  <a:gd name="connsiteY7" fmla="*/ 325000 h 606722"/>
                  <a:gd name="connsiteX8" fmla="*/ 325000 h 606722"/>
                  <a:gd name="connsiteY8" fmla="*/ 325000 h 606722"/>
                  <a:gd name="connsiteX9" fmla="*/ 325000 h 606722"/>
                  <a:gd name="connsiteY9" fmla="*/ 325000 h 606722"/>
                  <a:gd name="connsiteX10" fmla="*/ 325000 h 606722"/>
                  <a:gd name="connsiteY10" fmla="*/ 325000 h 606722"/>
                  <a:gd name="connsiteX11" fmla="*/ 325000 h 606722"/>
                  <a:gd name="connsiteY11" fmla="*/ 325000 h 606722"/>
                  <a:gd name="connsiteX12" fmla="*/ 325000 h 606722"/>
                  <a:gd name="connsiteY12" fmla="*/ 325000 h 606722"/>
                  <a:gd name="connsiteX13" fmla="*/ 325000 h 606722"/>
                  <a:gd name="connsiteY13" fmla="*/ 325000 h 606722"/>
                  <a:gd name="connsiteX14" fmla="*/ 325000 h 606722"/>
                  <a:gd name="connsiteY14" fmla="*/ 325000 h 606722"/>
                  <a:gd name="connsiteX15" fmla="*/ 325000 h 606722"/>
                  <a:gd name="connsiteY15" fmla="*/ 325000 h 606722"/>
                  <a:gd name="connsiteX16" fmla="*/ 325000 h 606722"/>
                  <a:gd name="connsiteY16" fmla="*/ 325000 h 606722"/>
                  <a:gd name="connsiteX17" fmla="*/ 325000 h 606722"/>
                  <a:gd name="connsiteY17" fmla="*/ 325000 h 606722"/>
                  <a:gd name="connsiteX18" fmla="*/ 325000 h 606722"/>
                  <a:gd name="connsiteY18" fmla="*/ 325000 h 606722"/>
                  <a:gd name="connsiteX19" fmla="*/ 325000 h 606722"/>
                  <a:gd name="connsiteY19" fmla="*/ 325000 h 606722"/>
                  <a:gd name="connsiteX20" fmla="*/ 325000 h 606722"/>
                  <a:gd name="connsiteY20" fmla="*/ 325000 h 606722"/>
                  <a:gd name="connsiteX21" fmla="*/ 325000 h 606722"/>
                  <a:gd name="connsiteY21" fmla="*/ 325000 h 606722"/>
                  <a:gd name="connsiteX22" fmla="*/ 325000 h 606722"/>
                  <a:gd name="connsiteY22" fmla="*/ 325000 h 606722"/>
                  <a:gd name="connsiteX23" fmla="*/ 325000 h 606722"/>
                  <a:gd name="connsiteY23" fmla="*/ 325000 h 606722"/>
                  <a:gd name="connsiteX24" fmla="*/ 325000 h 606722"/>
                  <a:gd name="connsiteY24" fmla="*/ 325000 h 606722"/>
                  <a:gd name="connsiteX25" fmla="*/ 325000 h 606722"/>
                  <a:gd name="connsiteY25" fmla="*/ 325000 h 606722"/>
                  <a:gd name="connsiteX26" fmla="*/ 325000 h 606722"/>
                  <a:gd name="connsiteY26" fmla="*/ 325000 h 606722"/>
                  <a:gd name="connsiteX27" fmla="*/ 325000 h 606722"/>
                  <a:gd name="connsiteY27" fmla="*/ 325000 h 606722"/>
                  <a:gd name="connsiteX28" fmla="*/ 325000 h 606722"/>
                  <a:gd name="connsiteY28" fmla="*/ 325000 h 606722"/>
                  <a:gd name="connsiteX29" fmla="*/ 325000 h 606722"/>
                  <a:gd name="connsiteY29" fmla="*/ 325000 h 606722"/>
                  <a:gd name="connsiteX30" fmla="*/ 325000 h 606722"/>
                  <a:gd name="connsiteY30" fmla="*/ 325000 h 606722"/>
                  <a:gd name="connsiteX31" fmla="*/ 325000 h 606722"/>
                  <a:gd name="connsiteY31" fmla="*/ 325000 h 606722"/>
                  <a:gd name="connsiteX32" fmla="*/ 325000 h 606722"/>
                  <a:gd name="connsiteY32" fmla="*/ 325000 h 606722"/>
                  <a:gd name="connsiteX33" fmla="*/ 325000 h 606722"/>
                  <a:gd name="connsiteY33" fmla="*/ 325000 h 606722"/>
                  <a:gd name="connsiteX34" fmla="*/ 325000 h 606722"/>
                  <a:gd name="connsiteY34" fmla="*/ 325000 h 606722"/>
                  <a:gd name="connsiteX35" fmla="*/ 325000 h 606722"/>
                  <a:gd name="connsiteY35" fmla="*/ 325000 h 606722"/>
                  <a:gd name="connsiteX36" fmla="*/ 325000 h 606722"/>
                  <a:gd name="connsiteY36" fmla="*/ 325000 h 606722"/>
                  <a:gd name="connsiteX37" fmla="*/ 325000 h 606722"/>
                  <a:gd name="connsiteY37" fmla="*/ 325000 h 606722"/>
                  <a:gd name="connsiteX38" fmla="*/ 325000 h 606722"/>
                  <a:gd name="connsiteY38" fmla="*/ 325000 h 606722"/>
                  <a:gd name="connsiteX39" fmla="*/ 325000 h 606722"/>
                  <a:gd name="connsiteY39" fmla="*/ 32500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581459" h="580542">
                    <a:moveTo>
                      <a:pt x="213875" y="146706"/>
                    </a:moveTo>
                    <a:cubicBezTo>
                      <a:pt x="227226" y="146706"/>
                      <a:pt x="238084" y="157547"/>
                      <a:pt x="238084" y="171055"/>
                    </a:cubicBezTo>
                    <a:cubicBezTo>
                      <a:pt x="238084" y="184562"/>
                      <a:pt x="227226" y="195493"/>
                      <a:pt x="213875" y="195493"/>
                    </a:cubicBezTo>
                    <a:cubicBezTo>
                      <a:pt x="161630" y="195493"/>
                      <a:pt x="118998" y="238236"/>
                      <a:pt x="118998" y="290755"/>
                    </a:cubicBezTo>
                    <a:cubicBezTo>
                      <a:pt x="118998" y="300086"/>
                      <a:pt x="120422" y="309328"/>
                      <a:pt x="123092" y="318214"/>
                    </a:cubicBezTo>
                    <a:cubicBezTo>
                      <a:pt x="126741" y="330300"/>
                      <a:pt x="120422" y="343274"/>
                      <a:pt x="108673" y="347895"/>
                    </a:cubicBezTo>
                    <a:cubicBezTo>
                      <a:pt x="72182" y="362291"/>
                      <a:pt x="48507" y="397126"/>
                      <a:pt x="48507" y="436582"/>
                    </a:cubicBezTo>
                    <a:cubicBezTo>
                      <a:pt x="48507" y="489101"/>
                      <a:pt x="91050" y="531844"/>
                      <a:pt x="143384" y="531844"/>
                    </a:cubicBezTo>
                    <a:lnTo>
                      <a:pt x="438164" y="531844"/>
                    </a:lnTo>
                    <a:cubicBezTo>
                      <a:pt x="490320" y="531844"/>
                      <a:pt x="532952" y="489101"/>
                      <a:pt x="532952" y="436582"/>
                    </a:cubicBezTo>
                    <a:cubicBezTo>
                      <a:pt x="532952" y="408678"/>
                      <a:pt x="520759" y="382108"/>
                      <a:pt x="499398" y="363979"/>
                    </a:cubicBezTo>
                    <a:cubicBezTo>
                      <a:pt x="494147" y="359625"/>
                      <a:pt x="491032" y="353049"/>
                      <a:pt x="490854" y="346207"/>
                    </a:cubicBezTo>
                    <a:cubicBezTo>
                      <a:pt x="489252" y="294399"/>
                      <a:pt x="447598" y="253876"/>
                      <a:pt x="395976" y="253876"/>
                    </a:cubicBezTo>
                    <a:cubicBezTo>
                      <a:pt x="382625" y="253876"/>
                      <a:pt x="371767" y="243035"/>
                      <a:pt x="371767" y="229528"/>
                    </a:cubicBezTo>
                    <a:cubicBezTo>
                      <a:pt x="371767" y="216020"/>
                      <a:pt x="382625" y="205090"/>
                      <a:pt x="395976" y="205090"/>
                    </a:cubicBezTo>
                    <a:cubicBezTo>
                      <a:pt x="433535" y="205090"/>
                      <a:pt x="468959" y="219575"/>
                      <a:pt x="495927" y="245879"/>
                    </a:cubicBezTo>
                    <a:cubicBezTo>
                      <a:pt x="520225" y="269517"/>
                      <a:pt x="535177" y="300441"/>
                      <a:pt x="538648" y="334032"/>
                    </a:cubicBezTo>
                    <a:cubicBezTo>
                      <a:pt x="565972" y="361047"/>
                      <a:pt x="581459" y="397748"/>
                      <a:pt x="581459" y="436582"/>
                    </a:cubicBezTo>
                    <a:cubicBezTo>
                      <a:pt x="581459" y="516026"/>
                      <a:pt x="517199" y="580542"/>
                      <a:pt x="438164" y="580542"/>
                    </a:cubicBezTo>
                    <a:lnTo>
                      <a:pt x="143384" y="580542"/>
                    </a:lnTo>
                    <a:cubicBezTo>
                      <a:pt x="64349" y="580542"/>
                      <a:pt x="0" y="516026"/>
                      <a:pt x="0" y="436582"/>
                    </a:cubicBezTo>
                    <a:cubicBezTo>
                      <a:pt x="0" y="407079"/>
                      <a:pt x="8811" y="378820"/>
                      <a:pt x="25544" y="354471"/>
                    </a:cubicBezTo>
                    <a:cubicBezTo>
                      <a:pt x="37737" y="336698"/>
                      <a:pt x="53669" y="322124"/>
                      <a:pt x="72004" y="311638"/>
                    </a:cubicBezTo>
                    <a:cubicBezTo>
                      <a:pt x="70936" y="304618"/>
                      <a:pt x="70491" y="297598"/>
                      <a:pt x="70491" y="290666"/>
                    </a:cubicBezTo>
                    <a:cubicBezTo>
                      <a:pt x="70491" y="211222"/>
                      <a:pt x="134840" y="146706"/>
                      <a:pt x="213875" y="146706"/>
                    </a:cubicBezTo>
                    <a:close/>
                    <a:moveTo>
                      <a:pt x="301555" y="0"/>
                    </a:moveTo>
                    <a:cubicBezTo>
                      <a:pt x="314815" y="0"/>
                      <a:pt x="325673" y="10930"/>
                      <a:pt x="325673" y="24259"/>
                    </a:cubicBezTo>
                    <a:lnTo>
                      <a:pt x="325673" y="369392"/>
                    </a:lnTo>
                    <a:lnTo>
                      <a:pt x="379960" y="313055"/>
                    </a:lnTo>
                    <a:cubicBezTo>
                      <a:pt x="389215" y="303458"/>
                      <a:pt x="404433" y="303191"/>
                      <a:pt x="414045" y="312522"/>
                    </a:cubicBezTo>
                    <a:cubicBezTo>
                      <a:pt x="423567" y="321763"/>
                      <a:pt x="423745" y="337225"/>
                      <a:pt x="414490" y="346822"/>
                    </a:cubicBezTo>
                    <a:lnTo>
                      <a:pt x="318642" y="446079"/>
                    </a:lnTo>
                    <a:cubicBezTo>
                      <a:pt x="314103" y="450788"/>
                      <a:pt x="307874" y="453454"/>
                      <a:pt x="301288" y="453454"/>
                    </a:cubicBezTo>
                    <a:cubicBezTo>
                      <a:pt x="294791" y="453454"/>
                      <a:pt x="288473" y="450788"/>
                      <a:pt x="284023" y="446079"/>
                    </a:cubicBezTo>
                    <a:lnTo>
                      <a:pt x="188086" y="346822"/>
                    </a:lnTo>
                    <a:cubicBezTo>
                      <a:pt x="178742" y="337225"/>
                      <a:pt x="179009" y="321941"/>
                      <a:pt x="188620" y="312522"/>
                    </a:cubicBezTo>
                    <a:cubicBezTo>
                      <a:pt x="198054" y="303191"/>
                      <a:pt x="213361" y="303458"/>
                      <a:pt x="222617" y="313055"/>
                    </a:cubicBezTo>
                    <a:lnTo>
                      <a:pt x="277437" y="369392"/>
                    </a:lnTo>
                    <a:lnTo>
                      <a:pt x="277437" y="24259"/>
                    </a:lnTo>
                    <a:cubicBezTo>
                      <a:pt x="277437" y="10930"/>
                      <a:pt x="288295" y="0"/>
                      <a:pt x="301555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3116C115-C3EF-4BC2-94A8-5698290FCFE9}"/>
                  </a:ext>
                </a:extLst>
              </p:cNvPr>
              <p:cNvSpPr/>
              <p:nvPr/>
            </p:nvSpPr>
            <p:spPr>
              <a:xfrm>
                <a:off x="5396161" y="3587361"/>
                <a:ext cx="1713142" cy="369333"/>
              </a:xfrm>
              <a:prstGeom prst="rect">
                <a:avLst/>
              </a:prstGeom>
            </p:spPr>
            <p:txBody>
              <a:bodyPr wrap="none">
                <a:normAutofit fontScale="25000" lnSpcReduction="20000"/>
              </a:bodyPr>
              <a:lstStyle/>
              <a:p>
                <a:pPr algn="ctr" defTabSz="914400">
                  <a:lnSpc>
                    <a:spcPct val="120000"/>
                  </a:lnSpc>
                </a:pPr>
                <a:r>
                  <a:rPr lang="zh-CN" altLang="en-US" sz="2400" b="1">
                    <a:latin typeface="+mn-lt"/>
                    <a:ea typeface="+mn-ea"/>
                    <a:cs typeface="+mn-ea"/>
                    <a:sym typeface="+mn-lt"/>
                  </a:rPr>
                  <a:t>关键词</a:t>
                </a:r>
                <a:endParaRPr lang="zh-CN" altLang="en-US" sz="2400" b="1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6B6D220-BC3A-4F4A-8B8C-F9886AF8AE92}"/>
              </a:ext>
            </a:extLst>
          </p:cNvPr>
          <p:cNvGrpSpPr/>
          <p:nvPr/>
        </p:nvGrpSpPr>
        <p:grpSpPr>
          <a:xfrm>
            <a:off x="5626807" y="2884718"/>
            <a:ext cx="1218010" cy="1215629"/>
            <a:chOff x="3451629" y="3933056"/>
            <a:chExt cx="1624013" cy="1620838"/>
          </a:xfrm>
        </p:grpSpPr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ACA0C55-D5D0-4D29-BA69-EE1A0DC6D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2507" y="4013778"/>
              <a:ext cx="1462256" cy="1459394"/>
            </a:xfrm>
            <a:prstGeom prst="ellipse">
              <a:avLst/>
            </a:prstGeom>
            <a:solidFill>
              <a:schemeClr val="tx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不完整圆 16">
              <a:extLst>
                <a:ext uri="{FF2B5EF4-FFF2-40B4-BE49-F238E27FC236}">
                  <a16:creationId xmlns:a16="http://schemas.microsoft.com/office/drawing/2014/main" id="{0ACA0C55-D5D0-4D29-BA69-EE1A0DC6D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629" y="3933056"/>
              <a:ext cx="1624013" cy="1620838"/>
            </a:xfrm>
            <a:prstGeom prst="pie">
              <a:avLst>
                <a:gd name="adj1" fmla="val 4799475"/>
                <a:gd name="adj2" fmla="val 16200000"/>
              </a:avLst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0ACA0C55-D5D0-4D29-BA69-EE1A0DC6D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7176" y="4158163"/>
              <a:ext cx="1172918" cy="11706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7FDDDA2A-1A8B-49F8-9DCC-4F538A44A35C}"/>
                </a:ext>
              </a:extLst>
            </p:cNvPr>
            <p:cNvGrpSpPr/>
            <p:nvPr/>
          </p:nvGrpSpPr>
          <p:grpSpPr>
            <a:xfrm>
              <a:off x="3625035" y="4327844"/>
              <a:ext cx="1277200" cy="794600"/>
              <a:chOff x="5396161" y="2890877"/>
              <a:chExt cx="1713142" cy="1065817"/>
            </a:xfrm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5B1AC353-EB52-483F-8833-A96BF7AC8FC6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5947890" y="2890877"/>
                <a:ext cx="609685" cy="608723"/>
              </a:xfrm>
              <a:custGeom>
                <a:avLst/>
                <a:gdLst>
                  <a:gd name="connsiteX0" fmla="*/ 325000 h 606722"/>
                  <a:gd name="connsiteY0" fmla="*/ 325000 h 606722"/>
                  <a:gd name="connsiteX1" fmla="*/ 325000 h 606722"/>
                  <a:gd name="connsiteY1" fmla="*/ 325000 h 606722"/>
                  <a:gd name="connsiteX2" fmla="*/ 325000 h 606722"/>
                  <a:gd name="connsiteY2" fmla="*/ 325000 h 606722"/>
                  <a:gd name="connsiteX3" fmla="*/ 325000 h 606722"/>
                  <a:gd name="connsiteY3" fmla="*/ 325000 h 606722"/>
                  <a:gd name="connsiteX4" fmla="*/ 325000 h 606722"/>
                  <a:gd name="connsiteY4" fmla="*/ 325000 h 606722"/>
                  <a:gd name="connsiteX5" fmla="*/ 325000 h 606722"/>
                  <a:gd name="connsiteY5" fmla="*/ 325000 h 606722"/>
                  <a:gd name="connsiteX6" fmla="*/ 325000 h 606722"/>
                  <a:gd name="connsiteY6" fmla="*/ 325000 h 606722"/>
                  <a:gd name="connsiteX7" fmla="*/ 325000 h 606722"/>
                  <a:gd name="connsiteY7" fmla="*/ 325000 h 606722"/>
                  <a:gd name="connsiteX8" fmla="*/ 325000 h 606722"/>
                  <a:gd name="connsiteY8" fmla="*/ 325000 h 606722"/>
                  <a:gd name="connsiteX9" fmla="*/ 325000 h 606722"/>
                  <a:gd name="connsiteY9" fmla="*/ 325000 h 606722"/>
                  <a:gd name="connsiteX10" fmla="*/ 325000 h 606722"/>
                  <a:gd name="connsiteY10" fmla="*/ 325000 h 606722"/>
                  <a:gd name="connsiteX11" fmla="*/ 325000 h 606722"/>
                  <a:gd name="connsiteY11" fmla="*/ 325000 h 606722"/>
                  <a:gd name="connsiteX12" fmla="*/ 325000 h 606722"/>
                  <a:gd name="connsiteY12" fmla="*/ 325000 h 606722"/>
                  <a:gd name="connsiteX13" fmla="*/ 325000 h 606722"/>
                  <a:gd name="connsiteY13" fmla="*/ 325000 h 606722"/>
                  <a:gd name="connsiteX14" fmla="*/ 325000 h 606722"/>
                  <a:gd name="connsiteY14" fmla="*/ 325000 h 606722"/>
                  <a:gd name="connsiteX15" fmla="*/ 325000 h 606722"/>
                  <a:gd name="connsiteY15" fmla="*/ 325000 h 606722"/>
                  <a:gd name="connsiteX16" fmla="*/ 325000 h 606722"/>
                  <a:gd name="connsiteY16" fmla="*/ 325000 h 606722"/>
                  <a:gd name="connsiteX17" fmla="*/ 325000 h 606722"/>
                  <a:gd name="connsiteY17" fmla="*/ 325000 h 606722"/>
                  <a:gd name="connsiteX18" fmla="*/ 325000 h 606722"/>
                  <a:gd name="connsiteY18" fmla="*/ 325000 h 606722"/>
                  <a:gd name="connsiteX19" fmla="*/ 325000 h 606722"/>
                  <a:gd name="connsiteY19" fmla="*/ 325000 h 606722"/>
                  <a:gd name="connsiteX20" fmla="*/ 325000 h 606722"/>
                  <a:gd name="connsiteY20" fmla="*/ 325000 h 606722"/>
                  <a:gd name="connsiteX21" fmla="*/ 325000 h 606722"/>
                  <a:gd name="connsiteY21" fmla="*/ 325000 h 606722"/>
                  <a:gd name="connsiteX22" fmla="*/ 325000 h 606722"/>
                  <a:gd name="connsiteY22" fmla="*/ 325000 h 606722"/>
                  <a:gd name="connsiteX23" fmla="*/ 325000 h 606722"/>
                  <a:gd name="connsiteY23" fmla="*/ 325000 h 606722"/>
                  <a:gd name="connsiteX24" fmla="*/ 325000 h 606722"/>
                  <a:gd name="connsiteY24" fmla="*/ 325000 h 606722"/>
                  <a:gd name="connsiteX25" fmla="*/ 325000 h 606722"/>
                  <a:gd name="connsiteY25" fmla="*/ 325000 h 606722"/>
                  <a:gd name="connsiteX26" fmla="*/ 325000 h 606722"/>
                  <a:gd name="connsiteY26" fmla="*/ 325000 h 606722"/>
                  <a:gd name="connsiteX27" fmla="*/ 325000 h 606722"/>
                  <a:gd name="connsiteY27" fmla="*/ 325000 h 606722"/>
                  <a:gd name="connsiteX28" fmla="*/ 325000 h 606722"/>
                  <a:gd name="connsiteY28" fmla="*/ 325000 h 606722"/>
                  <a:gd name="connsiteX29" fmla="*/ 325000 h 606722"/>
                  <a:gd name="connsiteY29" fmla="*/ 325000 h 606722"/>
                  <a:gd name="connsiteX30" fmla="*/ 325000 h 606722"/>
                  <a:gd name="connsiteY30" fmla="*/ 325000 h 606722"/>
                  <a:gd name="connsiteX31" fmla="*/ 325000 h 606722"/>
                  <a:gd name="connsiteY31" fmla="*/ 325000 h 606722"/>
                  <a:gd name="connsiteX32" fmla="*/ 325000 h 606722"/>
                  <a:gd name="connsiteY32" fmla="*/ 325000 h 606722"/>
                  <a:gd name="connsiteX33" fmla="*/ 325000 h 606722"/>
                  <a:gd name="connsiteY33" fmla="*/ 325000 h 606722"/>
                  <a:gd name="connsiteX34" fmla="*/ 325000 h 606722"/>
                  <a:gd name="connsiteY34" fmla="*/ 325000 h 606722"/>
                  <a:gd name="connsiteX35" fmla="*/ 325000 h 606722"/>
                  <a:gd name="connsiteY35" fmla="*/ 325000 h 606722"/>
                  <a:gd name="connsiteX36" fmla="*/ 325000 h 606722"/>
                  <a:gd name="connsiteY36" fmla="*/ 325000 h 606722"/>
                  <a:gd name="connsiteX37" fmla="*/ 325000 h 606722"/>
                  <a:gd name="connsiteY37" fmla="*/ 325000 h 606722"/>
                  <a:gd name="connsiteX38" fmla="*/ 325000 h 606722"/>
                  <a:gd name="connsiteY38" fmla="*/ 325000 h 606722"/>
                  <a:gd name="connsiteX39" fmla="*/ 325000 h 606722"/>
                  <a:gd name="connsiteY39" fmla="*/ 32500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</a:cxnLst>
                <a:rect l="l" t="t" r="r" b="b"/>
                <a:pathLst>
                  <a:path w="581459" h="580542">
                    <a:moveTo>
                      <a:pt x="213875" y="146706"/>
                    </a:moveTo>
                    <a:cubicBezTo>
                      <a:pt x="227226" y="146706"/>
                      <a:pt x="238084" y="157547"/>
                      <a:pt x="238084" y="171055"/>
                    </a:cubicBezTo>
                    <a:cubicBezTo>
                      <a:pt x="238084" y="184562"/>
                      <a:pt x="227226" y="195493"/>
                      <a:pt x="213875" y="195493"/>
                    </a:cubicBezTo>
                    <a:cubicBezTo>
                      <a:pt x="161630" y="195493"/>
                      <a:pt x="118998" y="238236"/>
                      <a:pt x="118998" y="290755"/>
                    </a:cubicBezTo>
                    <a:cubicBezTo>
                      <a:pt x="118998" y="300086"/>
                      <a:pt x="120422" y="309328"/>
                      <a:pt x="123092" y="318214"/>
                    </a:cubicBezTo>
                    <a:cubicBezTo>
                      <a:pt x="126741" y="330300"/>
                      <a:pt x="120422" y="343274"/>
                      <a:pt x="108673" y="347895"/>
                    </a:cubicBezTo>
                    <a:cubicBezTo>
                      <a:pt x="72182" y="362291"/>
                      <a:pt x="48507" y="397126"/>
                      <a:pt x="48507" y="436582"/>
                    </a:cubicBezTo>
                    <a:cubicBezTo>
                      <a:pt x="48507" y="489101"/>
                      <a:pt x="91050" y="531844"/>
                      <a:pt x="143384" y="531844"/>
                    </a:cubicBezTo>
                    <a:lnTo>
                      <a:pt x="438164" y="531844"/>
                    </a:lnTo>
                    <a:cubicBezTo>
                      <a:pt x="490320" y="531844"/>
                      <a:pt x="532952" y="489101"/>
                      <a:pt x="532952" y="436582"/>
                    </a:cubicBezTo>
                    <a:cubicBezTo>
                      <a:pt x="532952" y="408678"/>
                      <a:pt x="520759" y="382108"/>
                      <a:pt x="499398" y="363979"/>
                    </a:cubicBezTo>
                    <a:cubicBezTo>
                      <a:pt x="494147" y="359625"/>
                      <a:pt x="491032" y="353049"/>
                      <a:pt x="490854" y="346207"/>
                    </a:cubicBezTo>
                    <a:cubicBezTo>
                      <a:pt x="489252" y="294399"/>
                      <a:pt x="447598" y="253876"/>
                      <a:pt x="395976" y="253876"/>
                    </a:cubicBezTo>
                    <a:cubicBezTo>
                      <a:pt x="382625" y="253876"/>
                      <a:pt x="371767" y="243035"/>
                      <a:pt x="371767" y="229528"/>
                    </a:cubicBezTo>
                    <a:cubicBezTo>
                      <a:pt x="371767" y="216020"/>
                      <a:pt x="382625" y="205090"/>
                      <a:pt x="395976" y="205090"/>
                    </a:cubicBezTo>
                    <a:cubicBezTo>
                      <a:pt x="433535" y="205090"/>
                      <a:pt x="468959" y="219575"/>
                      <a:pt x="495927" y="245879"/>
                    </a:cubicBezTo>
                    <a:cubicBezTo>
                      <a:pt x="520225" y="269517"/>
                      <a:pt x="535177" y="300441"/>
                      <a:pt x="538648" y="334032"/>
                    </a:cubicBezTo>
                    <a:cubicBezTo>
                      <a:pt x="565972" y="361047"/>
                      <a:pt x="581459" y="397748"/>
                      <a:pt x="581459" y="436582"/>
                    </a:cubicBezTo>
                    <a:cubicBezTo>
                      <a:pt x="581459" y="516026"/>
                      <a:pt x="517199" y="580542"/>
                      <a:pt x="438164" y="580542"/>
                    </a:cubicBezTo>
                    <a:lnTo>
                      <a:pt x="143384" y="580542"/>
                    </a:lnTo>
                    <a:cubicBezTo>
                      <a:pt x="64349" y="580542"/>
                      <a:pt x="0" y="516026"/>
                      <a:pt x="0" y="436582"/>
                    </a:cubicBezTo>
                    <a:cubicBezTo>
                      <a:pt x="0" y="407079"/>
                      <a:pt x="8811" y="378820"/>
                      <a:pt x="25544" y="354471"/>
                    </a:cubicBezTo>
                    <a:cubicBezTo>
                      <a:pt x="37737" y="336698"/>
                      <a:pt x="53669" y="322124"/>
                      <a:pt x="72004" y="311638"/>
                    </a:cubicBezTo>
                    <a:cubicBezTo>
                      <a:pt x="70936" y="304618"/>
                      <a:pt x="70491" y="297598"/>
                      <a:pt x="70491" y="290666"/>
                    </a:cubicBezTo>
                    <a:cubicBezTo>
                      <a:pt x="70491" y="211222"/>
                      <a:pt x="134840" y="146706"/>
                      <a:pt x="213875" y="146706"/>
                    </a:cubicBezTo>
                    <a:close/>
                    <a:moveTo>
                      <a:pt x="301555" y="0"/>
                    </a:moveTo>
                    <a:cubicBezTo>
                      <a:pt x="314815" y="0"/>
                      <a:pt x="325673" y="10930"/>
                      <a:pt x="325673" y="24259"/>
                    </a:cubicBezTo>
                    <a:lnTo>
                      <a:pt x="325673" y="369392"/>
                    </a:lnTo>
                    <a:lnTo>
                      <a:pt x="379960" y="313055"/>
                    </a:lnTo>
                    <a:cubicBezTo>
                      <a:pt x="389215" y="303458"/>
                      <a:pt x="404433" y="303191"/>
                      <a:pt x="414045" y="312522"/>
                    </a:cubicBezTo>
                    <a:cubicBezTo>
                      <a:pt x="423567" y="321763"/>
                      <a:pt x="423745" y="337225"/>
                      <a:pt x="414490" y="346822"/>
                    </a:cubicBezTo>
                    <a:lnTo>
                      <a:pt x="318642" y="446079"/>
                    </a:lnTo>
                    <a:cubicBezTo>
                      <a:pt x="314103" y="450788"/>
                      <a:pt x="307874" y="453454"/>
                      <a:pt x="301288" y="453454"/>
                    </a:cubicBezTo>
                    <a:cubicBezTo>
                      <a:pt x="294791" y="453454"/>
                      <a:pt x="288473" y="450788"/>
                      <a:pt x="284023" y="446079"/>
                    </a:cubicBezTo>
                    <a:lnTo>
                      <a:pt x="188086" y="346822"/>
                    </a:lnTo>
                    <a:cubicBezTo>
                      <a:pt x="178742" y="337225"/>
                      <a:pt x="179009" y="321941"/>
                      <a:pt x="188620" y="312522"/>
                    </a:cubicBezTo>
                    <a:cubicBezTo>
                      <a:pt x="198054" y="303191"/>
                      <a:pt x="213361" y="303458"/>
                      <a:pt x="222617" y="313055"/>
                    </a:cubicBezTo>
                    <a:lnTo>
                      <a:pt x="277437" y="369392"/>
                    </a:lnTo>
                    <a:lnTo>
                      <a:pt x="277437" y="24259"/>
                    </a:lnTo>
                    <a:cubicBezTo>
                      <a:pt x="277437" y="10930"/>
                      <a:pt x="288295" y="0"/>
                      <a:pt x="301555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id="{3116C115-C3EF-4BC2-94A8-5698290FCFE9}"/>
                  </a:ext>
                </a:extLst>
              </p:cNvPr>
              <p:cNvSpPr/>
              <p:nvPr/>
            </p:nvSpPr>
            <p:spPr>
              <a:xfrm>
                <a:off x="5396161" y="3587361"/>
                <a:ext cx="1713142" cy="369333"/>
              </a:xfrm>
              <a:prstGeom prst="rect">
                <a:avLst/>
              </a:prstGeom>
            </p:spPr>
            <p:txBody>
              <a:bodyPr wrap="none">
                <a:normAutofit fontScale="25000" lnSpcReduction="20000"/>
              </a:bodyPr>
              <a:lstStyle/>
              <a:p>
                <a:pPr algn="ctr" defTabSz="914400">
                  <a:lnSpc>
                    <a:spcPct val="120000"/>
                  </a:lnSpc>
                </a:pPr>
                <a:r>
                  <a:rPr lang="zh-CN" altLang="en-US" sz="2400" b="1">
                    <a:latin typeface="+mn-lt"/>
                    <a:ea typeface="+mn-ea"/>
                    <a:cs typeface="+mn-ea"/>
                    <a:sym typeface="+mn-lt"/>
                  </a:rPr>
                  <a:t>关键词</a:t>
                </a:r>
                <a:endParaRPr lang="zh-CN" altLang="en-US" sz="2400" b="1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id="{A6CA0953-B019-451C-9C57-81A5113C1ADE}"/>
              </a:ext>
            </a:extLst>
          </p:cNvPr>
          <p:cNvSpPr/>
          <p:nvPr/>
        </p:nvSpPr>
        <p:spPr>
          <a:xfrm>
            <a:off x="2996561" y="13183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0187AC"/>
                    </a:gs>
                    <a:gs pos="0">
                      <a:srgbClr val="08B9A8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99001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3164617" y="987574"/>
            <a:ext cx="1509262" cy="1550464"/>
            <a:chOff x="3164617" y="1167594"/>
            <a:chExt cx="1509262" cy="1550464"/>
          </a:xfrm>
        </p:grpSpPr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FBD4C802-6E18-4A34-BBA7-583AC1AE6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4617" y="1167594"/>
              <a:ext cx="1447142" cy="1550464"/>
            </a:xfrm>
            <a:custGeom>
              <a:avLst/>
              <a:gdLst>
                <a:gd name="T0" fmla="*/ 2749 w 2750"/>
                <a:gd name="T1" fmla="*/ 0 h 3177"/>
                <a:gd name="T2" fmla="*/ 2749 w 2750"/>
                <a:gd name="T3" fmla="*/ 0 h 3177"/>
                <a:gd name="T4" fmla="*/ 1551 w 2750"/>
                <a:gd name="T5" fmla="*/ 1061 h 3177"/>
                <a:gd name="T6" fmla="*/ 0 w 2750"/>
                <a:gd name="T7" fmla="*/ 1587 h 3177"/>
                <a:gd name="T8" fmla="*/ 2749 w 2750"/>
                <a:gd name="T9" fmla="*/ 3176 h 3177"/>
                <a:gd name="T10" fmla="*/ 2749 w 2750"/>
                <a:gd name="T11" fmla="*/ 0 h 3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0" h="3177">
                  <a:moveTo>
                    <a:pt x="2749" y="0"/>
                  </a:moveTo>
                  <a:lnTo>
                    <a:pt x="2749" y="0"/>
                  </a:lnTo>
                  <a:cubicBezTo>
                    <a:pt x="2749" y="0"/>
                    <a:pt x="2318" y="619"/>
                    <a:pt x="1551" y="1061"/>
                  </a:cubicBezTo>
                  <a:cubicBezTo>
                    <a:pt x="782" y="1505"/>
                    <a:pt x="0" y="1587"/>
                    <a:pt x="0" y="1587"/>
                  </a:cubicBezTo>
                  <a:cubicBezTo>
                    <a:pt x="2749" y="3176"/>
                    <a:pt x="2749" y="3176"/>
                    <a:pt x="2749" y="3176"/>
                  </a:cubicBezTo>
                  <a:cubicBezTo>
                    <a:pt x="2749" y="0"/>
                    <a:pt x="2749" y="0"/>
                    <a:pt x="2749" y="0"/>
                  </a:cubicBezTo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bg1"/>
              </a:solidFill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文本框 8">
              <a:extLst>
                <a:ext uri="{FF2B5EF4-FFF2-40B4-BE49-F238E27FC236}">
                  <a16:creationId xmlns:a16="http://schemas.microsoft.com/office/drawing/2014/main" id="{D08F2E54-FB69-4EF2-95C5-1E75760E4DDC}"/>
                </a:ext>
              </a:extLst>
            </p:cNvPr>
            <p:cNvSpPr txBox="1"/>
            <p:nvPr/>
          </p:nvSpPr>
          <p:spPr>
            <a:xfrm>
              <a:off x="3599892" y="1869672"/>
              <a:ext cx="107398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582527" y="987574"/>
            <a:ext cx="1476374" cy="1550464"/>
            <a:chOff x="4582527" y="1167594"/>
            <a:chExt cx="1476374" cy="1550464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7B6E091-57F8-4875-B043-A06BD11479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1759" y="1167594"/>
              <a:ext cx="1447142" cy="1550464"/>
            </a:xfrm>
            <a:custGeom>
              <a:avLst/>
              <a:gdLst>
                <a:gd name="T0" fmla="*/ 2750 w 2751"/>
                <a:gd name="T1" fmla="*/ 1587 h 3175"/>
                <a:gd name="T2" fmla="*/ 2750 w 2751"/>
                <a:gd name="T3" fmla="*/ 1587 h 3175"/>
                <a:gd name="T4" fmla="*/ 1231 w 2751"/>
                <a:gd name="T5" fmla="*/ 1081 h 3175"/>
                <a:gd name="T6" fmla="*/ 0 w 2751"/>
                <a:gd name="T7" fmla="*/ 0 h 3175"/>
                <a:gd name="T8" fmla="*/ 0 w 2751"/>
                <a:gd name="T9" fmla="*/ 3174 h 3175"/>
                <a:gd name="T10" fmla="*/ 2750 w 2751"/>
                <a:gd name="T11" fmla="*/ 1587 h 3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1" h="3175">
                  <a:moveTo>
                    <a:pt x="2750" y="1587"/>
                  </a:moveTo>
                  <a:lnTo>
                    <a:pt x="2750" y="1587"/>
                  </a:lnTo>
                  <a:cubicBezTo>
                    <a:pt x="2750" y="1587"/>
                    <a:pt x="2001" y="1523"/>
                    <a:pt x="1231" y="1081"/>
                  </a:cubicBezTo>
                  <a:cubicBezTo>
                    <a:pt x="464" y="637"/>
                    <a:pt x="0" y="0"/>
                    <a:pt x="0" y="0"/>
                  </a:cubicBezTo>
                  <a:cubicBezTo>
                    <a:pt x="0" y="3174"/>
                    <a:pt x="0" y="3174"/>
                    <a:pt x="0" y="3174"/>
                  </a:cubicBezTo>
                  <a:cubicBezTo>
                    <a:pt x="2750" y="1587"/>
                    <a:pt x="2750" y="1587"/>
                    <a:pt x="2750" y="1587"/>
                  </a:cubicBezTo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bg1"/>
              </a:solidFill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文本框 9">
              <a:extLst>
                <a:ext uri="{FF2B5EF4-FFF2-40B4-BE49-F238E27FC236}">
                  <a16:creationId xmlns:a16="http://schemas.microsoft.com/office/drawing/2014/main" id="{4F36C38F-ED09-470D-A6DD-5E53879049E5}"/>
                </a:ext>
              </a:extLst>
            </p:cNvPr>
            <p:cNvSpPr txBox="1"/>
            <p:nvPr/>
          </p:nvSpPr>
          <p:spPr>
            <a:xfrm>
              <a:off x="4582527" y="1869672"/>
              <a:ext cx="107398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164617" y="2540194"/>
            <a:ext cx="1509262" cy="1550464"/>
            <a:chOff x="3164617" y="2720214"/>
            <a:chExt cx="1509262" cy="1550464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23DCEEB-3946-49BE-890C-76773CAA1D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4617" y="2720214"/>
              <a:ext cx="1447142" cy="1550464"/>
            </a:xfrm>
            <a:custGeom>
              <a:avLst/>
              <a:gdLst>
                <a:gd name="T0" fmla="*/ 0 w 2750"/>
                <a:gd name="T1" fmla="*/ 1587 h 3175"/>
                <a:gd name="T2" fmla="*/ 0 w 2750"/>
                <a:gd name="T3" fmla="*/ 1587 h 3175"/>
                <a:gd name="T4" fmla="*/ 1518 w 2750"/>
                <a:gd name="T5" fmla="*/ 2093 h 3175"/>
                <a:gd name="T6" fmla="*/ 2749 w 2750"/>
                <a:gd name="T7" fmla="*/ 3174 h 3175"/>
                <a:gd name="T8" fmla="*/ 2749 w 2750"/>
                <a:gd name="T9" fmla="*/ 0 h 3175"/>
                <a:gd name="T10" fmla="*/ 0 w 2750"/>
                <a:gd name="T11" fmla="*/ 1587 h 3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0" h="3175">
                  <a:moveTo>
                    <a:pt x="0" y="1587"/>
                  </a:moveTo>
                  <a:lnTo>
                    <a:pt x="0" y="1587"/>
                  </a:lnTo>
                  <a:cubicBezTo>
                    <a:pt x="0" y="1587"/>
                    <a:pt x="751" y="1651"/>
                    <a:pt x="1518" y="2093"/>
                  </a:cubicBezTo>
                  <a:cubicBezTo>
                    <a:pt x="2287" y="2537"/>
                    <a:pt x="2749" y="3174"/>
                    <a:pt x="2749" y="3174"/>
                  </a:cubicBezTo>
                  <a:cubicBezTo>
                    <a:pt x="2749" y="0"/>
                    <a:pt x="2749" y="0"/>
                    <a:pt x="2749" y="0"/>
                  </a:cubicBezTo>
                  <a:cubicBezTo>
                    <a:pt x="0" y="1587"/>
                    <a:pt x="0" y="1587"/>
                    <a:pt x="0" y="1587"/>
                  </a:cubicBezTo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bg1"/>
              </a:solidFill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文本框 10">
              <a:extLst>
                <a:ext uri="{FF2B5EF4-FFF2-40B4-BE49-F238E27FC236}">
                  <a16:creationId xmlns:a16="http://schemas.microsoft.com/office/drawing/2014/main" id="{EB0ADEBE-F41F-4ADB-B46D-B1B1E86D720D}"/>
                </a:ext>
              </a:extLst>
            </p:cNvPr>
            <p:cNvSpPr txBox="1"/>
            <p:nvPr/>
          </p:nvSpPr>
          <p:spPr>
            <a:xfrm>
              <a:off x="3599892" y="3241530"/>
              <a:ext cx="107398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582527" y="2538038"/>
            <a:ext cx="1476374" cy="1550464"/>
            <a:chOff x="4582527" y="2718058"/>
            <a:chExt cx="1476374" cy="1550464"/>
          </a:xfrm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7D70C7D1-0ACD-44E8-A651-0B644E33AE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1759" y="2718058"/>
              <a:ext cx="1447142" cy="1550464"/>
            </a:xfrm>
            <a:custGeom>
              <a:avLst/>
              <a:gdLst>
                <a:gd name="T0" fmla="*/ 0 w 2751"/>
                <a:gd name="T1" fmla="*/ 3176 h 3177"/>
                <a:gd name="T2" fmla="*/ 0 w 2751"/>
                <a:gd name="T3" fmla="*/ 3176 h 3177"/>
                <a:gd name="T4" fmla="*/ 1199 w 2751"/>
                <a:gd name="T5" fmla="*/ 2115 h 3177"/>
                <a:gd name="T6" fmla="*/ 2750 w 2751"/>
                <a:gd name="T7" fmla="*/ 1589 h 3177"/>
                <a:gd name="T8" fmla="*/ 0 w 2751"/>
                <a:gd name="T9" fmla="*/ 0 h 3177"/>
                <a:gd name="T10" fmla="*/ 0 w 2751"/>
                <a:gd name="T11" fmla="*/ 3176 h 3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1" h="3177">
                  <a:moveTo>
                    <a:pt x="0" y="3176"/>
                  </a:moveTo>
                  <a:lnTo>
                    <a:pt x="0" y="3176"/>
                  </a:lnTo>
                  <a:cubicBezTo>
                    <a:pt x="0" y="3176"/>
                    <a:pt x="431" y="2557"/>
                    <a:pt x="1199" y="2115"/>
                  </a:cubicBezTo>
                  <a:cubicBezTo>
                    <a:pt x="1968" y="1671"/>
                    <a:pt x="2750" y="1589"/>
                    <a:pt x="2750" y="158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76"/>
                    <a:pt x="0" y="3176"/>
                    <a:pt x="0" y="3176"/>
                  </a:cubicBezTo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bg1"/>
              </a:solidFill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文本框 11">
              <a:extLst>
                <a:ext uri="{FF2B5EF4-FFF2-40B4-BE49-F238E27FC236}">
                  <a16:creationId xmlns:a16="http://schemas.microsoft.com/office/drawing/2014/main" id="{E13ED299-59C2-4969-81C7-D5539268F9CE}"/>
                </a:ext>
              </a:extLst>
            </p:cNvPr>
            <p:cNvSpPr txBox="1"/>
            <p:nvPr/>
          </p:nvSpPr>
          <p:spPr>
            <a:xfrm>
              <a:off x="4582527" y="3241530"/>
              <a:ext cx="107398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611759" y="1761728"/>
            <a:ext cx="1447142" cy="1552620"/>
            <a:chOff x="4611759" y="1941748"/>
            <a:chExt cx="1447142" cy="1552620"/>
          </a:xfrm>
        </p:grpSpPr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D3E83FF-074C-48C5-9AF4-F334AF760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1759" y="1941748"/>
              <a:ext cx="1447142" cy="1552620"/>
            </a:xfrm>
            <a:custGeom>
              <a:avLst/>
              <a:gdLst>
                <a:gd name="T0" fmla="*/ 2750 w 2751"/>
                <a:gd name="T1" fmla="*/ 3176 h 3177"/>
                <a:gd name="T2" fmla="*/ 2750 w 2751"/>
                <a:gd name="T3" fmla="*/ 3176 h 3177"/>
                <a:gd name="T4" fmla="*/ 2429 w 2751"/>
                <a:gd name="T5" fmla="*/ 1607 h 3177"/>
                <a:gd name="T6" fmla="*/ 2750 w 2751"/>
                <a:gd name="T7" fmla="*/ 0 h 3177"/>
                <a:gd name="T8" fmla="*/ 0 w 2751"/>
                <a:gd name="T9" fmla="*/ 1587 h 3177"/>
                <a:gd name="T10" fmla="*/ 2750 w 2751"/>
                <a:gd name="T11" fmla="*/ 3176 h 3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1" h="3177">
                  <a:moveTo>
                    <a:pt x="2750" y="3176"/>
                  </a:moveTo>
                  <a:lnTo>
                    <a:pt x="2750" y="3176"/>
                  </a:lnTo>
                  <a:cubicBezTo>
                    <a:pt x="2750" y="3176"/>
                    <a:pt x="2429" y="2493"/>
                    <a:pt x="2429" y="1607"/>
                  </a:cubicBezTo>
                  <a:cubicBezTo>
                    <a:pt x="2429" y="720"/>
                    <a:pt x="2750" y="0"/>
                    <a:pt x="2750" y="0"/>
                  </a:cubicBezTo>
                  <a:cubicBezTo>
                    <a:pt x="0" y="1587"/>
                    <a:pt x="0" y="1587"/>
                    <a:pt x="0" y="1587"/>
                  </a:cubicBezTo>
                  <a:cubicBezTo>
                    <a:pt x="2750" y="3176"/>
                    <a:pt x="2750" y="3176"/>
                    <a:pt x="2750" y="3176"/>
                  </a:cubicBezTo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文本框 12">
              <a:extLst>
                <a:ext uri="{FF2B5EF4-FFF2-40B4-BE49-F238E27FC236}">
                  <a16:creationId xmlns:a16="http://schemas.microsoft.com/office/drawing/2014/main" id="{286A906C-0A4C-4C66-988A-F62622CB9461}"/>
                </a:ext>
              </a:extLst>
            </p:cNvPr>
            <p:cNvSpPr txBox="1"/>
            <p:nvPr/>
          </p:nvSpPr>
          <p:spPr>
            <a:xfrm>
              <a:off x="4798335" y="2599460"/>
              <a:ext cx="107398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164617" y="1761728"/>
            <a:ext cx="1447142" cy="1552620"/>
            <a:chOff x="3164617" y="1941748"/>
            <a:chExt cx="1447142" cy="1552620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608602C-51B9-4178-81AC-50011B221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4617" y="1941748"/>
              <a:ext cx="1447142" cy="1552620"/>
            </a:xfrm>
            <a:custGeom>
              <a:avLst/>
              <a:gdLst>
                <a:gd name="T0" fmla="*/ 0 w 2750"/>
                <a:gd name="T1" fmla="*/ 0 h 3177"/>
                <a:gd name="T2" fmla="*/ 0 w 2750"/>
                <a:gd name="T3" fmla="*/ 0 h 3177"/>
                <a:gd name="T4" fmla="*/ 320 w 2750"/>
                <a:gd name="T5" fmla="*/ 1569 h 3177"/>
                <a:gd name="T6" fmla="*/ 0 w 2750"/>
                <a:gd name="T7" fmla="*/ 3176 h 3177"/>
                <a:gd name="T8" fmla="*/ 2749 w 2750"/>
                <a:gd name="T9" fmla="*/ 1589 h 3177"/>
                <a:gd name="T10" fmla="*/ 0 w 2750"/>
                <a:gd name="T11" fmla="*/ 0 h 3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0" h="3177">
                  <a:moveTo>
                    <a:pt x="0" y="0"/>
                  </a:moveTo>
                  <a:lnTo>
                    <a:pt x="0" y="0"/>
                  </a:lnTo>
                  <a:cubicBezTo>
                    <a:pt x="0" y="0"/>
                    <a:pt x="320" y="683"/>
                    <a:pt x="320" y="1569"/>
                  </a:cubicBezTo>
                  <a:cubicBezTo>
                    <a:pt x="320" y="2456"/>
                    <a:pt x="0" y="3176"/>
                    <a:pt x="0" y="3176"/>
                  </a:cubicBezTo>
                  <a:cubicBezTo>
                    <a:pt x="2749" y="1589"/>
                    <a:pt x="2749" y="1589"/>
                    <a:pt x="2749" y="1589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文本框 13">
              <a:extLst>
                <a:ext uri="{FF2B5EF4-FFF2-40B4-BE49-F238E27FC236}">
                  <a16:creationId xmlns:a16="http://schemas.microsoft.com/office/drawing/2014/main" id="{4B533A21-944E-40F8-AFC3-531C98A45BF0}"/>
                </a:ext>
              </a:extLst>
            </p:cNvPr>
            <p:cNvSpPr txBox="1"/>
            <p:nvPr/>
          </p:nvSpPr>
          <p:spPr>
            <a:xfrm>
              <a:off x="3353220" y="2599460"/>
              <a:ext cx="107398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4A8988A-81B0-4E8B-8337-814C2DA494DF}"/>
              </a:ext>
            </a:extLst>
          </p:cNvPr>
          <p:cNvGrpSpPr/>
          <p:nvPr/>
        </p:nvGrpSpPr>
        <p:grpSpPr>
          <a:xfrm>
            <a:off x="6128111" y="1122589"/>
            <a:ext cx="2062292" cy="2597568"/>
            <a:chOff x="8170814" y="1912116"/>
            <a:chExt cx="2749722" cy="3463424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5856F9AD-0F71-4D85-95C1-E2637F4A04D6}"/>
                </a:ext>
              </a:extLst>
            </p:cNvPr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B8644D2C-D65A-441F-BC37-E9EEEF241619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6" name="文本框 25">
                  <a:extLst>
                    <a:ext uri="{FF2B5EF4-FFF2-40B4-BE49-F238E27FC236}">
                      <a16:creationId xmlns:a16="http://schemas.microsoft.com/office/drawing/2014/main" id="{714F068F-EA93-4BCF-AD39-6BB6F480A3B7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lang="en-US" altLang="zh-CN" sz="1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……</a:t>
                  </a:r>
                  <a:endParaRPr lang="zh-CN" altLang="en-US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  <a:p>
                  <a:pPr algn="r"/>
                  <a:endParaRPr lang="zh-CN" altLang="en-US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矩形 36">
                  <a:extLst>
                    <a:ext uri="{FF2B5EF4-FFF2-40B4-BE49-F238E27FC236}">
                      <a16:creationId xmlns:a16="http://schemas.microsoft.com/office/drawing/2014/main" id="{FD5B3935-B3E9-4E8C-8B64-8050A943B06E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添加标题文本</a:t>
                  </a:r>
                </a:p>
              </p:txBody>
            </p:sp>
          </p:grp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DCACF9B6-BE59-46ED-A83C-428A60769DBD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4" name="文本框 23">
                  <a:extLst>
                    <a:ext uri="{FF2B5EF4-FFF2-40B4-BE49-F238E27FC236}">
                      <a16:creationId xmlns:a16="http://schemas.microsoft.com/office/drawing/2014/main" id="{94EB65AC-F01B-43FD-A5A5-5A9EA6F2F4D9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lang="en-US" altLang="zh-CN" sz="1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……</a:t>
                  </a:r>
                  <a:endParaRPr lang="zh-CN" altLang="en-US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  <a:p>
                  <a:pPr algn="r"/>
                  <a:endParaRPr lang="zh-CN" altLang="en-US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矩形 34">
                  <a:extLst>
                    <a:ext uri="{FF2B5EF4-FFF2-40B4-BE49-F238E27FC236}">
                      <a16:creationId xmlns:a16="http://schemas.microsoft.com/office/drawing/2014/main" id="{72DB606A-BFC4-4CAB-9E4D-100085D7E868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添加标题文本</a:t>
                  </a: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E1602F2A-8335-4049-B2A5-851E514DFDF9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2" name="文本框 21">
                  <a:extLst>
                    <a:ext uri="{FF2B5EF4-FFF2-40B4-BE49-F238E27FC236}">
                      <a16:creationId xmlns:a16="http://schemas.microsoft.com/office/drawing/2014/main" id="{4C8EC980-26E7-4C64-AEF2-BBE5E2844FF7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lang="en-US" altLang="zh-CN" sz="1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……</a:t>
                  </a:r>
                  <a:endParaRPr lang="zh-CN" altLang="en-US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  <a:p>
                  <a:pPr algn="r"/>
                  <a:endParaRPr lang="zh-CN" altLang="en-US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矩形 32">
                  <a:extLst>
                    <a:ext uri="{FF2B5EF4-FFF2-40B4-BE49-F238E27FC236}">
                      <a16:creationId xmlns:a16="http://schemas.microsoft.com/office/drawing/2014/main" id="{8AB1DC94-01A3-4C71-98CC-FE75EF178BAA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添加标题文本</a:t>
                  </a:r>
                </a:p>
              </p:txBody>
            </p:sp>
          </p:grpSp>
        </p:grp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E4222FBF-FD42-4A94-96E8-A5DEB7CCE451}"/>
                </a:ext>
              </a:extLst>
            </p:cNvPr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E2EE8622-867B-4528-AE71-ACB46C9E71AF}"/>
                </a:ext>
              </a:extLst>
            </p:cNvPr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2A7DD27-B6FB-4806-8C11-D37A3AC0CFC5}"/>
              </a:ext>
            </a:extLst>
          </p:cNvPr>
          <p:cNvGrpSpPr/>
          <p:nvPr/>
        </p:nvGrpSpPr>
        <p:grpSpPr>
          <a:xfrm>
            <a:off x="980601" y="1122589"/>
            <a:ext cx="2035289" cy="2597568"/>
            <a:chOff x="1307468" y="1697288"/>
            <a:chExt cx="2713719" cy="3463424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F18939BD-5685-4A51-9395-57CCCDA8F11D}"/>
                </a:ext>
              </a:extLst>
            </p:cNvPr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F9BBACAC-1768-4C6C-87A5-11640157A8B2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4" name="文本框 39">
                  <a:extLst>
                    <a:ext uri="{FF2B5EF4-FFF2-40B4-BE49-F238E27FC236}">
                      <a16:creationId xmlns:a16="http://schemas.microsoft.com/office/drawing/2014/main" id="{16BFD1E9-9711-4A3E-BF3D-E0257433C6B0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lang="en-US" altLang="zh-CN" sz="1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……</a:t>
                  </a:r>
                  <a:endParaRPr lang="zh-CN" altLang="en-US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  <a:p>
                  <a:endParaRPr lang="zh-CN" altLang="en-US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矩形 24">
                  <a:extLst>
                    <a:ext uri="{FF2B5EF4-FFF2-40B4-BE49-F238E27FC236}">
                      <a16:creationId xmlns:a16="http://schemas.microsoft.com/office/drawing/2014/main" id="{063142A3-F575-4FC4-B7F3-70290BD993FF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添加标题文本</a:t>
                  </a:r>
                </a:p>
              </p:txBody>
            </p:sp>
          </p:grp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89886EFE-C9BB-4B1D-B807-D35191729EFA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2" name="文本框 37">
                  <a:extLst>
                    <a:ext uri="{FF2B5EF4-FFF2-40B4-BE49-F238E27FC236}">
                      <a16:creationId xmlns:a16="http://schemas.microsoft.com/office/drawing/2014/main" id="{057FB3A4-77B2-4894-844C-4397CBE74C7F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lang="en-US" altLang="zh-CN" sz="1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……</a:t>
                  </a:r>
                  <a:endParaRPr lang="zh-CN" altLang="en-US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  <a:p>
                  <a:endParaRPr lang="zh-CN" altLang="en-US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矩形 22">
                  <a:extLst>
                    <a:ext uri="{FF2B5EF4-FFF2-40B4-BE49-F238E27FC236}">
                      <a16:creationId xmlns:a16="http://schemas.microsoft.com/office/drawing/2014/main" id="{A4719257-09A2-4ED1-B4EA-EE9C3B2DB4C3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添加标题文本</a:t>
                  </a:r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D4E759FE-7C4C-4861-A780-1370650E1B49}"/>
                  </a:ext>
                </a:extLst>
              </p:cNvPr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0" name="文本框 35">
                  <a:extLst>
                    <a:ext uri="{FF2B5EF4-FFF2-40B4-BE49-F238E27FC236}">
                      <a16:creationId xmlns:a16="http://schemas.microsoft.com/office/drawing/2014/main" id="{35D3AB5A-57B3-4321-9411-3C4B78C54303}"/>
                    </a:ext>
                  </a:extLst>
                </p:cNvPr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lang="en-US" altLang="zh-CN" sz="1000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……</a:t>
                  </a:r>
                  <a:endParaRPr lang="zh-CN" altLang="en-US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  <a:p>
                  <a:endParaRPr lang="zh-CN" altLang="en-US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矩形 20">
                  <a:extLst>
                    <a:ext uri="{FF2B5EF4-FFF2-40B4-BE49-F238E27FC236}">
                      <a16:creationId xmlns:a16="http://schemas.microsoft.com/office/drawing/2014/main" id="{CB1061CD-FCF7-4AE4-A4F5-88BF6A8225D9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添加标题文本</a:t>
                  </a:r>
                </a:p>
              </p:txBody>
            </p:sp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D18ACF02-E9DA-49C5-BBD9-A311913E43F4}"/>
                </a:ext>
              </a:extLst>
            </p:cNvPr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43E3C6DA-A9EB-48E2-83B0-E1694DF3BFE9}"/>
                  </a:ext>
                </a:extLst>
              </p:cNvPr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4F6BF45A-330B-411A-9A26-A2984CD12C1D}"/>
                  </a:ext>
                </a:extLst>
              </p:cNvPr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1" name="矩形 50">
            <a:extLst>
              <a:ext uri="{FF2B5EF4-FFF2-40B4-BE49-F238E27FC236}">
                <a16:creationId xmlns:a16="http://schemas.microsoft.com/office/drawing/2014/main" id="{FEE36903-F70B-4D1D-80B2-2268F0F5EF72}"/>
              </a:ext>
            </a:extLst>
          </p:cNvPr>
          <p:cNvSpPr/>
          <p:nvPr/>
        </p:nvSpPr>
        <p:spPr>
          <a:xfrm>
            <a:off x="2996561" y="13183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0187AC"/>
                    </a:gs>
                    <a:gs pos="0">
                      <a:srgbClr val="08B9A8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759795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>
            <a:extLst>
              <a:ext uri="{FF2B5EF4-FFF2-40B4-BE49-F238E27FC236}">
                <a16:creationId xmlns:a16="http://schemas.microsoft.com/office/drawing/2014/main" id="{997C9F81-4B8C-44B8-BA65-011A030716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20"/>
          <a:stretch/>
        </p:blipFill>
        <p:spPr>
          <a:xfrm rot="16200000">
            <a:off x="2000250" y="-2000250"/>
            <a:ext cx="5143500" cy="9144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734467" y="2469989"/>
            <a:ext cx="3732212" cy="588962"/>
            <a:chOff x="1079500" y="7799389"/>
            <a:chExt cx="3732212" cy="588962"/>
          </a:xfrm>
          <a:gradFill>
            <a:gsLst>
              <a:gs pos="100000">
                <a:srgbClr val="EBECF0"/>
              </a:gs>
              <a:gs pos="0">
                <a:srgbClr val="08B9A8"/>
              </a:gs>
              <a:gs pos="100000">
                <a:schemeClr val="bg1"/>
              </a:gs>
            </a:gsLst>
            <a:lin ang="5400000" scaled="1"/>
          </a:gradFill>
        </p:grpSpPr>
        <p:sp>
          <p:nvSpPr>
            <p:cNvPr id="20" name="Freeform 23">
              <a:extLst>
                <a:ext uri="{FF2B5EF4-FFF2-40B4-BE49-F238E27FC236}">
                  <a16:creationId xmlns:a16="http://schemas.microsoft.com/office/drawing/2014/main" id="{F5318151-0068-485E-84B9-C22921AFC66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2812" y="7942264"/>
              <a:ext cx="754063" cy="209550"/>
            </a:xfrm>
            <a:custGeom>
              <a:avLst/>
              <a:gdLst>
                <a:gd name="T0" fmla="*/ 645 w 647"/>
                <a:gd name="T1" fmla="*/ 165 h 180"/>
                <a:gd name="T2" fmla="*/ 643 w 647"/>
                <a:gd name="T3" fmla="*/ 155 h 180"/>
                <a:gd name="T4" fmla="*/ 626 w 647"/>
                <a:gd name="T5" fmla="*/ 103 h 180"/>
                <a:gd name="T6" fmla="*/ 619 w 647"/>
                <a:gd name="T7" fmla="*/ 89 h 180"/>
                <a:gd name="T8" fmla="*/ 596 w 647"/>
                <a:gd name="T9" fmla="*/ 57 h 180"/>
                <a:gd name="T10" fmla="*/ 471 w 647"/>
                <a:gd name="T11" fmla="*/ 0 h 180"/>
                <a:gd name="T12" fmla="*/ 461 w 647"/>
                <a:gd name="T13" fmla="*/ 0 h 180"/>
                <a:gd name="T14" fmla="*/ 451 w 647"/>
                <a:gd name="T15" fmla="*/ 1 h 180"/>
                <a:gd name="T16" fmla="*/ 441 w 647"/>
                <a:gd name="T17" fmla="*/ 3 h 180"/>
                <a:gd name="T18" fmla="*/ 432 w 647"/>
                <a:gd name="T19" fmla="*/ 5 h 180"/>
                <a:gd name="T20" fmla="*/ 322 w 647"/>
                <a:gd name="T21" fmla="*/ 58 h 180"/>
                <a:gd name="T22" fmla="*/ 206 w 647"/>
                <a:gd name="T23" fmla="*/ 117 h 180"/>
                <a:gd name="T24" fmla="*/ 144 w 647"/>
                <a:gd name="T25" fmla="*/ 137 h 180"/>
                <a:gd name="T26" fmla="*/ 131 w 647"/>
                <a:gd name="T27" fmla="*/ 139 h 180"/>
                <a:gd name="T28" fmla="*/ 118 w 647"/>
                <a:gd name="T29" fmla="*/ 140 h 180"/>
                <a:gd name="T30" fmla="*/ 48 w 647"/>
                <a:gd name="T31" fmla="*/ 130 h 180"/>
                <a:gd name="T32" fmla="*/ 24 w 647"/>
                <a:gd name="T33" fmla="*/ 102 h 180"/>
                <a:gd name="T34" fmla="*/ 23 w 647"/>
                <a:gd name="T35" fmla="*/ 96 h 180"/>
                <a:gd name="T36" fmla="*/ 22 w 647"/>
                <a:gd name="T37" fmla="*/ 72 h 180"/>
                <a:gd name="T38" fmla="*/ 43 w 647"/>
                <a:gd name="T39" fmla="*/ 40 h 180"/>
                <a:gd name="T40" fmla="*/ 61 w 647"/>
                <a:gd name="T41" fmla="*/ 35 h 180"/>
                <a:gd name="T42" fmla="*/ 99 w 647"/>
                <a:gd name="T43" fmla="*/ 46 h 180"/>
                <a:gd name="T44" fmla="*/ 113 w 647"/>
                <a:gd name="T45" fmla="*/ 56 h 180"/>
                <a:gd name="T46" fmla="*/ 115 w 647"/>
                <a:gd name="T47" fmla="*/ 53 h 180"/>
                <a:gd name="T48" fmla="*/ 111 w 647"/>
                <a:gd name="T49" fmla="*/ 32 h 180"/>
                <a:gd name="T50" fmla="*/ 61 w 647"/>
                <a:gd name="T51" fmla="*/ 12 h 180"/>
                <a:gd name="T52" fmla="*/ 32 w 647"/>
                <a:gd name="T53" fmla="*/ 20 h 180"/>
                <a:gd name="T54" fmla="*/ 3 w 647"/>
                <a:gd name="T55" fmla="*/ 57 h 180"/>
                <a:gd name="T56" fmla="*/ 1 w 647"/>
                <a:gd name="T57" fmla="*/ 97 h 180"/>
                <a:gd name="T58" fmla="*/ 3 w 647"/>
                <a:gd name="T59" fmla="*/ 106 h 180"/>
                <a:gd name="T60" fmla="*/ 13 w 647"/>
                <a:gd name="T61" fmla="*/ 126 h 180"/>
                <a:gd name="T62" fmla="*/ 21 w 647"/>
                <a:gd name="T63" fmla="*/ 136 h 180"/>
                <a:gd name="T64" fmla="*/ 74 w 647"/>
                <a:gd name="T65" fmla="*/ 157 h 180"/>
                <a:gd name="T66" fmla="*/ 124 w 647"/>
                <a:gd name="T67" fmla="*/ 157 h 180"/>
                <a:gd name="T68" fmla="*/ 135 w 647"/>
                <a:gd name="T69" fmla="*/ 156 h 180"/>
                <a:gd name="T70" fmla="*/ 185 w 647"/>
                <a:gd name="T71" fmla="*/ 143 h 180"/>
                <a:gd name="T72" fmla="*/ 221 w 647"/>
                <a:gd name="T73" fmla="*/ 127 h 180"/>
                <a:gd name="T74" fmla="*/ 363 w 647"/>
                <a:gd name="T75" fmla="*/ 48 h 180"/>
                <a:gd name="T76" fmla="*/ 439 w 647"/>
                <a:gd name="T77" fmla="*/ 12 h 180"/>
                <a:gd name="T78" fmla="*/ 448 w 647"/>
                <a:gd name="T79" fmla="*/ 10 h 180"/>
                <a:gd name="T80" fmla="*/ 455 w 647"/>
                <a:gd name="T81" fmla="*/ 9 h 180"/>
                <a:gd name="T82" fmla="*/ 464 w 647"/>
                <a:gd name="T83" fmla="*/ 8 h 180"/>
                <a:gd name="T84" fmla="*/ 541 w 647"/>
                <a:gd name="T85" fmla="*/ 22 h 180"/>
                <a:gd name="T86" fmla="*/ 611 w 647"/>
                <a:gd name="T87" fmla="*/ 82 h 180"/>
                <a:gd name="T88" fmla="*/ 618 w 647"/>
                <a:gd name="T89" fmla="*/ 93 h 180"/>
                <a:gd name="T90" fmla="*/ 639 w 647"/>
                <a:gd name="T91" fmla="*/ 144 h 180"/>
                <a:gd name="T92" fmla="*/ 643 w 647"/>
                <a:gd name="T93" fmla="*/ 157 h 180"/>
                <a:gd name="T94" fmla="*/ 646 w 647"/>
                <a:gd name="T95" fmla="*/ 17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7" h="180">
                  <a:moveTo>
                    <a:pt x="647" y="180"/>
                  </a:moveTo>
                  <a:cubicBezTo>
                    <a:pt x="647" y="180"/>
                    <a:pt x="647" y="176"/>
                    <a:pt x="646" y="170"/>
                  </a:cubicBezTo>
                  <a:cubicBezTo>
                    <a:pt x="646" y="169"/>
                    <a:pt x="645" y="167"/>
                    <a:pt x="645" y="165"/>
                  </a:cubicBezTo>
                  <a:cubicBezTo>
                    <a:pt x="645" y="163"/>
                    <a:pt x="644" y="161"/>
                    <a:pt x="644" y="159"/>
                  </a:cubicBezTo>
                  <a:cubicBezTo>
                    <a:pt x="644" y="158"/>
                    <a:pt x="644" y="158"/>
                    <a:pt x="644" y="157"/>
                  </a:cubicBezTo>
                  <a:cubicBezTo>
                    <a:pt x="644" y="156"/>
                    <a:pt x="643" y="156"/>
                    <a:pt x="643" y="155"/>
                  </a:cubicBezTo>
                  <a:cubicBezTo>
                    <a:pt x="643" y="154"/>
                    <a:pt x="643" y="153"/>
                    <a:pt x="642" y="152"/>
                  </a:cubicBezTo>
                  <a:cubicBezTo>
                    <a:pt x="642" y="149"/>
                    <a:pt x="641" y="146"/>
                    <a:pt x="640" y="143"/>
                  </a:cubicBezTo>
                  <a:cubicBezTo>
                    <a:pt x="638" y="132"/>
                    <a:pt x="633" y="118"/>
                    <a:pt x="626" y="103"/>
                  </a:cubicBezTo>
                  <a:cubicBezTo>
                    <a:pt x="625" y="101"/>
                    <a:pt x="624" y="99"/>
                    <a:pt x="623" y="98"/>
                  </a:cubicBezTo>
                  <a:cubicBezTo>
                    <a:pt x="622" y="96"/>
                    <a:pt x="621" y="94"/>
                    <a:pt x="620" y="92"/>
                  </a:cubicBezTo>
                  <a:cubicBezTo>
                    <a:pt x="620" y="91"/>
                    <a:pt x="619" y="90"/>
                    <a:pt x="619" y="89"/>
                  </a:cubicBezTo>
                  <a:cubicBezTo>
                    <a:pt x="618" y="88"/>
                    <a:pt x="617" y="87"/>
                    <a:pt x="617" y="86"/>
                  </a:cubicBezTo>
                  <a:cubicBezTo>
                    <a:pt x="616" y="84"/>
                    <a:pt x="615" y="82"/>
                    <a:pt x="613" y="80"/>
                  </a:cubicBezTo>
                  <a:cubicBezTo>
                    <a:pt x="608" y="72"/>
                    <a:pt x="602" y="64"/>
                    <a:pt x="596" y="57"/>
                  </a:cubicBezTo>
                  <a:cubicBezTo>
                    <a:pt x="589" y="49"/>
                    <a:pt x="581" y="42"/>
                    <a:pt x="572" y="35"/>
                  </a:cubicBezTo>
                  <a:cubicBezTo>
                    <a:pt x="564" y="28"/>
                    <a:pt x="554" y="22"/>
                    <a:pt x="543" y="17"/>
                  </a:cubicBezTo>
                  <a:cubicBezTo>
                    <a:pt x="522" y="6"/>
                    <a:pt x="497" y="0"/>
                    <a:pt x="471" y="0"/>
                  </a:cubicBezTo>
                  <a:cubicBezTo>
                    <a:pt x="469" y="0"/>
                    <a:pt x="468" y="0"/>
                    <a:pt x="466" y="0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61" y="0"/>
                    <a:pt x="461" y="0"/>
                    <a:pt x="461" y="0"/>
                  </a:cubicBezTo>
                  <a:cubicBezTo>
                    <a:pt x="460" y="0"/>
                    <a:pt x="458" y="0"/>
                    <a:pt x="456" y="0"/>
                  </a:cubicBezTo>
                  <a:cubicBezTo>
                    <a:pt x="456" y="0"/>
                    <a:pt x="455" y="1"/>
                    <a:pt x="454" y="1"/>
                  </a:cubicBezTo>
                  <a:cubicBezTo>
                    <a:pt x="451" y="1"/>
                    <a:pt x="451" y="1"/>
                    <a:pt x="451" y="1"/>
                  </a:cubicBezTo>
                  <a:cubicBezTo>
                    <a:pt x="449" y="1"/>
                    <a:pt x="449" y="1"/>
                    <a:pt x="449" y="1"/>
                  </a:cubicBezTo>
                  <a:cubicBezTo>
                    <a:pt x="448" y="1"/>
                    <a:pt x="447" y="2"/>
                    <a:pt x="446" y="2"/>
                  </a:cubicBezTo>
                  <a:cubicBezTo>
                    <a:pt x="445" y="2"/>
                    <a:pt x="443" y="2"/>
                    <a:pt x="441" y="3"/>
                  </a:cubicBezTo>
                  <a:cubicBezTo>
                    <a:pt x="441" y="3"/>
                    <a:pt x="440" y="3"/>
                    <a:pt x="439" y="3"/>
                  </a:cubicBezTo>
                  <a:cubicBezTo>
                    <a:pt x="437" y="4"/>
                    <a:pt x="437" y="4"/>
                    <a:pt x="437" y="4"/>
                  </a:cubicBezTo>
                  <a:cubicBezTo>
                    <a:pt x="435" y="4"/>
                    <a:pt x="433" y="5"/>
                    <a:pt x="432" y="5"/>
                  </a:cubicBezTo>
                  <a:cubicBezTo>
                    <a:pt x="419" y="9"/>
                    <a:pt x="406" y="14"/>
                    <a:pt x="394" y="20"/>
                  </a:cubicBezTo>
                  <a:cubicBezTo>
                    <a:pt x="382" y="26"/>
                    <a:pt x="370" y="32"/>
                    <a:pt x="358" y="38"/>
                  </a:cubicBezTo>
                  <a:cubicBezTo>
                    <a:pt x="346" y="45"/>
                    <a:pt x="334" y="51"/>
                    <a:pt x="322" y="58"/>
                  </a:cubicBezTo>
                  <a:cubicBezTo>
                    <a:pt x="298" y="71"/>
                    <a:pt x="275" y="84"/>
                    <a:pt x="251" y="96"/>
                  </a:cubicBezTo>
                  <a:cubicBezTo>
                    <a:pt x="239" y="103"/>
                    <a:pt x="227" y="108"/>
                    <a:pt x="215" y="114"/>
                  </a:cubicBezTo>
                  <a:cubicBezTo>
                    <a:pt x="212" y="115"/>
                    <a:pt x="209" y="116"/>
                    <a:pt x="206" y="117"/>
                  </a:cubicBezTo>
                  <a:cubicBezTo>
                    <a:pt x="203" y="119"/>
                    <a:pt x="200" y="120"/>
                    <a:pt x="197" y="121"/>
                  </a:cubicBezTo>
                  <a:cubicBezTo>
                    <a:pt x="191" y="123"/>
                    <a:pt x="185" y="126"/>
                    <a:pt x="179" y="128"/>
                  </a:cubicBezTo>
                  <a:cubicBezTo>
                    <a:pt x="167" y="132"/>
                    <a:pt x="156" y="135"/>
                    <a:pt x="144" y="137"/>
                  </a:cubicBezTo>
                  <a:cubicBezTo>
                    <a:pt x="141" y="138"/>
                    <a:pt x="138" y="138"/>
                    <a:pt x="135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1" y="139"/>
                    <a:pt x="131" y="139"/>
                    <a:pt x="131" y="139"/>
                  </a:cubicBezTo>
                  <a:cubicBezTo>
                    <a:pt x="129" y="139"/>
                    <a:pt x="128" y="139"/>
                    <a:pt x="127" y="139"/>
                  </a:cubicBezTo>
                  <a:cubicBezTo>
                    <a:pt x="125" y="139"/>
                    <a:pt x="124" y="140"/>
                    <a:pt x="122" y="140"/>
                  </a:cubicBezTo>
                  <a:cubicBezTo>
                    <a:pt x="121" y="140"/>
                    <a:pt x="119" y="140"/>
                    <a:pt x="118" y="140"/>
                  </a:cubicBezTo>
                  <a:cubicBezTo>
                    <a:pt x="115" y="140"/>
                    <a:pt x="112" y="140"/>
                    <a:pt x="109" y="140"/>
                  </a:cubicBezTo>
                  <a:cubicBezTo>
                    <a:pt x="98" y="140"/>
                    <a:pt x="87" y="140"/>
                    <a:pt x="76" y="139"/>
                  </a:cubicBezTo>
                  <a:cubicBezTo>
                    <a:pt x="66" y="137"/>
                    <a:pt x="56" y="134"/>
                    <a:pt x="48" y="130"/>
                  </a:cubicBezTo>
                  <a:cubicBezTo>
                    <a:pt x="40" y="126"/>
                    <a:pt x="34" y="121"/>
                    <a:pt x="30" y="114"/>
                  </a:cubicBezTo>
                  <a:cubicBezTo>
                    <a:pt x="28" y="111"/>
                    <a:pt x="26" y="108"/>
                    <a:pt x="25" y="104"/>
                  </a:cubicBezTo>
                  <a:cubicBezTo>
                    <a:pt x="24" y="103"/>
                    <a:pt x="24" y="103"/>
                    <a:pt x="24" y="102"/>
                  </a:cubicBezTo>
                  <a:cubicBezTo>
                    <a:pt x="23" y="100"/>
                    <a:pt x="23" y="100"/>
                    <a:pt x="23" y="100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98"/>
                    <a:pt x="23" y="97"/>
                    <a:pt x="23" y="96"/>
                  </a:cubicBezTo>
                  <a:cubicBezTo>
                    <a:pt x="22" y="95"/>
                    <a:pt x="22" y="94"/>
                    <a:pt x="22" y="93"/>
                  </a:cubicBezTo>
                  <a:cubicBezTo>
                    <a:pt x="22" y="90"/>
                    <a:pt x="21" y="86"/>
                    <a:pt x="21" y="82"/>
                  </a:cubicBezTo>
                  <a:cubicBezTo>
                    <a:pt x="21" y="79"/>
                    <a:pt x="22" y="76"/>
                    <a:pt x="22" y="72"/>
                  </a:cubicBezTo>
                  <a:cubicBezTo>
                    <a:pt x="22" y="69"/>
                    <a:pt x="23" y="66"/>
                    <a:pt x="24" y="64"/>
                  </a:cubicBezTo>
                  <a:cubicBezTo>
                    <a:pt x="25" y="61"/>
                    <a:pt x="26" y="58"/>
                    <a:pt x="27" y="56"/>
                  </a:cubicBezTo>
                  <a:cubicBezTo>
                    <a:pt x="32" y="47"/>
                    <a:pt x="38" y="43"/>
                    <a:pt x="43" y="40"/>
                  </a:cubicBezTo>
                  <a:cubicBezTo>
                    <a:pt x="46" y="39"/>
                    <a:pt x="48" y="38"/>
                    <a:pt x="49" y="37"/>
                  </a:cubicBezTo>
                  <a:cubicBezTo>
                    <a:pt x="51" y="37"/>
                    <a:pt x="52" y="37"/>
                    <a:pt x="53" y="36"/>
                  </a:cubicBezTo>
                  <a:cubicBezTo>
                    <a:pt x="55" y="36"/>
                    <a:pt x="58" y="35"/>
                    <a:pt x="61" y="35"/>
                  </a:cubicBezTo>
                  <a:cubicBezTo>
                    <a:pt x="64" y="35"/>
                    <a:pt x="67" y="35"/>
                    <a:pt x="70" y="35"/>
                  </a:cubicBezTo>
                  <a:cubicBezTo>
                    <a:pt x="76" y="36"/>
                    <a:pt x="82" y="37"/>
                    <a:pt x="87" y="39"/>
                  </a:cubicBezTo>
                  <a:cubicBezTo>
                    <a:pt x="92" y="41"/>
                    <a:pt x="96" y="43"/>
                    <a:pt x="99" y="46"/>
                  </a:cubicBezTo>
                  <a:cubicBezTo>
                    <a:pt x="102" y="48"/>
                    <a:pt x="105" y="51"/>
                    <a:pt x="106" y="53"/>
                  </a:cubicBezTo>
                  <a:cubicBezTo>
                    <a:pt x="108" y="55"/>
                    <a:pt x="110" y="57"/>
                    <a:pt x="111" y="57"/>
                  </a:cubicBezTo>
                  <a:cubicBezTo>
                    <a:pt x="112" y="57"/>
                    <a:pt x="112" y="57"/>
                    <a:pt x="113" y="56"/>
                  </a:cubicBezTo>
                  <a:cubicBezTo>
                    <a:pt x="113" y="56"/>
                    <a:pt x="113" y="56"/>
                    <a:pt x="113" y="56"/>
                  </a:cubicBezTo>
                  <a:cubicBezTo>
                    <a:pt x="114" y="55"/>
                    <a:pt x="114" y="55"/>
                    <a:pt x="114" y="54"/>
                  </a:cubicBezTo>
                  <a:cubicBezTo>
                    <a:pt x="115" y="54"/>
                    <a:pt x="115" y="53"/>
                    <a:pt x="115" y="53"/>
                  </a:cubicBezTo>
                  <a:cubicBezTo>
                    <a:pt x="115" y="52"/>
                    <a:pt x="115" y="51"/>
                    <a:pt x="116" y="50"/>
                  </a:cubicBezTo>
                  <a:cubicBezTo>
                    <a:pt x="116" y="49"/>
                    <a:pt x="116" y="48"/>
                    <a:pt x="116" y="47"/>
                  </a:cubicBezTo>
                  <a:cubicBezTo>
                    <a:pt x="116" y="43"/>
                    <a:pt x="114" y="38"/>
                    <a:pt x="111" y="32"/>
                  </a:cubicBezTo>
                  <a:cubicBezTo>
                    <a:pt x="107" y="27"/>
                    <a:pt x="102" y="22"/>
                    <a:pt x="95" y="18"/>
                  </a:cubicBezTo>
                  <a:cubicBezTo>
                    <a:pt x="88" y="15"/>
                    <a:pt x="80" y="12"/>
                    <a:pt x="72" y="12"/>
                  </a:cubicBezTo>
                  <a:cubicBezTo>
                    <a:pt x="69" y="11"/>
                    <a:pt x="65" y="11"/>
                    <a:pt x="61" y="12"/>
                  </a:cubicBezTo>
                  <a:cubicBezTo>
                    <a:pt x="55" y="12"/>
                    <a:pt x="50" y="13"/>
                    <a:pt x="46" y="14"/>
                  </a:cubicBezTo>
                  <a:cubicBezTo>
                    <a:pt x="46" y="14"/>
                    <a:pt x="44" y="14"/>
                    <a:pt x="42" y="15"/>
                  </a:cubicBezTo>
                  <a:cubicBezTo>
                    <a:pt x="39" y="16"/>
                    <a:pt x="36" y="17"/>
                    <a:pt x="32" y="20"/>
                  </a:cubicBezTo>
                  <a:cubicBezTo>
                    <a:pt x="28" y="22"/>
                    <a:pt x="24" y="25"/>
                    <a:pt x="19" y="29"/>
                  </a:cubicBezTo>
                  <a:cubicBezTo>
                    <a:pt x="15" y="34"/>
                    <a:pt x="10" y="39"/>
                    <a:pt x="7" y="46"/>
                  </a:cubicBezTo>
                  <a:cubicBezTo>
                    <a:pt x="5" y="50"/>
                    <a:pt x="4" y="53"/>
                    <a:pt x="3" y="57"/>
                  </a:cubicBezTo>
                  <a:cubicBezTo>
                    <a:pt x="1" y="61"/>
                    <a:pt x="1" y="65"/>
                    <a:pt x="0" y="70"/>
                  </a:cubicBezTo>
                  <a:cubicBezTo>
                    <a:pt x="0" y="74"/>
                    <a:pt x="0" y="78"/>
                    <a:pt x="0" y="83"/>
                  </a:cubicBezTo>
                  <a:cubicBezTo>
                    <a:pt x="0" y="87"/>
                    <a:pt x="0" y="92"/>
                    <a:pt x="1" y="97"/>
                  </a:cubicBezTo>
                  <a:cubicBezTo>
                    <a:pt x="1" y="98"/>
                    <a:pt x="1" y="99"/>
                    <a:pt x="2" y="100"/>
                  </a:cubicBezTo>
                  <a:cubicBezTo>
                    <a:pt x="2" y="102"/>
                    <a:pt x="2" y="103"/>
                    <a:pt x="3" y="104"/>
                  </a:cubicBezTo>
                  <a:cubicBezTo>
                    <a:pt x="3" y="105"/>
                    <a:pt x="3" y="105"/>
                    <a:pt x="3" y="106"/>
                  </a:cubicBezTo>
                  <a:cubicBezTo>
                    <a:pt x="3" y="106"/>
                    <a:pt x="3" y="107"/>
                    <a:pt x="4" y="108"/>
                  </a:cubicBezTo>
                  <a:cubicBezTo>
                    <a:pt x="4" y="109"/>
                    <a:pt x="4" y="110"/>
                    <a:pt x="5" y="111"/>
                  </a:cubicBezTo>
                  <a:cubicBezTo>
                    <a:pt x="7" y="116"/>
                    <a:pt x="9" y="121"/>
                    <a:pt x="13" y="126"/>
                  </a:cubicBezTo>
                  <a:cubicBezTo>
                    <a:pt x="13" y="127"/>
                    <a:pt x="14" y="128"/>
                    <a:pt x="15" y="130"/>
                  </a:cubicBezTo>
                  <a:cubicBezTo>
                    <a:pt x="16" y="131"/>
                    <a:pt x="17" y="132"/>
                    <a:pt x="18" y="133"/>
                  </a:cubicBezTo>
                  <a:cubicBezTo>
                    <a:pt x="19" y="134"/>
                    <a:pt x="20" y="135"/>
                    <a:pt x="21" y="136"/>
                  </a:cubicBezTo>
                  <a:cubicBezTo>
                    <a:pt x="22" y="137"/>
                    <a:pt x="23" y="138"/>
                    <a:pt x="24" y="139"/>
                  </a:cubicBezTo>
                  <a:cubicBezTo>
                    <a:pt x="29" y="143"/>
                    <a:pt x="34" y="146"/>
                    <a:pt x="40" y="148"/>
                  </a:cubicBezTo>
                  <a:cubicBezTo>
                    <a:pt x="50" y="153"/>
                    <a:pt x="62" y="156"/>
                    <a:pt x="74" y="157"/>
                  </a:cubicBezTo>
                  <a:cubicBezTo>
                    <a:pt x="86" y="159"/>
                    <a:pt x="98" y="159"/>
                    <a:pt x="110" y="158"/>
                  </a:cubicBezTo>
                  <a:cubicBezTo>
                    <a:pt x="113" y="158"/>
                    <a:pt x="116" y="158"/>
                    <a:pt x="119" y="158"/>
                  </a:cubicBezTo>
                  <a:cubicBezTo>
                    <a:pt x="120" y="158"/>
                    <a:pt x="122" y="157"/>
                    <a:pt x="124" y="157"/>
                  </a:cubicBezTo>
                  <a:cubicBezTo>
                    <a:pt x="125" y="157"/>
                    <a:pt x="127" y="157"/>
                    <a:pt x="128" y="157"/>
                  </a:cubicBezTo>
                  <a:cubicBezTo>
                    <a:pt x="130" y="157"/>
                    <a:pt x="131" y="156"/>
                    <a:pt x="133" y="156"/>
                  </a:cubicBezTo>
                  <a:cubicBezTo>
                    <a:pt x="135" y="156"/>
                    <a:pt x="135" y="156"/>
                    <a:pt x="135" y="156"/>
                  </a:cubicBezTo>
                  <a:cubicBezTo>
                    <a:pt x="138" y="156"/>
                    <a:pt x="138" y="156"/>
                    <a:pt x="138" y="156"/>
                  </a:cubicBezTo>
                  <a:cubicBezTo>
                    <a:pt x="141" y="155"/>
                    <a:pt x="144" y="154"/>
                    <a:pt x="147" y="154"/>
                  </a:cubicBezTo>
                  <a:cubicBezTo>
                    <a:pt x="160" y="151"/>
                    <a:pt x="172" y="147"/>
                    <a:pt x="185" y="143"/>
                  </a:cubicBezTo>
                  <a:cubicBezTo>
                    <a:pt x="191" y="141"/>
                    <a:pt x="197" y="138"/>
                    <a:pt x="203" y="135"/>
                  </a:cubicBezTo>
                  <a:cubicBezTo>
                    <a:pt x="206" y="134"/>
                    <a:pt x="209" y="133"/>
                    <a:pt x="212" y="131"/>
                  </a:cubicBezTo>
                  <a:cubicBezTo>
                    <a:pt x="215" y="130"/>
                    <a:pt x="218" y="129"/>
                    <a:pt x="221" y="127"/>
                  </a:cubicBezTo>
                  <a:cubicBezTo>
                    <a:pt x="233" y="121"/>
                    <a:pt x="245" y="115"/>
                    <a:pt x="257" y="109"/>
                  </a:cubicBezTo>
                  <a:cubicBezTo>
                    <a:pt x="281" y="96"/>
                    <a:pt x="304" y="82"/>
                    <a:pt x="328" y="68"/>
                  </a:cubicBezTo>
                  <a:cubicBezTo>
                    <a:pt x="340" y="61"/>
                    <a:pt x="351" y="54"/>
                    <a:pt x="363" y="48"/>
                  </a:cubicBezTo>
                  <a:cubicBezTo>
                    <a:pt x="375" y="41"/>
                    <a:pt x="386" y="34"/>
                    <a:pt x="398" y="29"/>
                  </a:cubicBezTo>
                  <a:cubicBezTo>
                    <a:pt x="410" y="23"/>
                    <a:pt x="422" y="17"/>
                    <a:pt x="434" y="13"/>
                  </a:cubicBezTo>
                  <a:cubicBezTo>
                    <a:pt x="436" y="13"/>
                    <a:pt x="437" y="12"/>
                    <a:pt x="439" y="12"/>
                  </a:cubicBezTo>
                  <a:cubicBezTo>
                    <a:pt x="441" y="11"/>
                    <a:pt x="441" y="11"/>
                    <a:pt x="441" y="11"/>
                  </a:cubicBezTo>
                  <a:cubicBezTo>
                    <a:pt x="442" y="11"/>
                    <a:pt x="443" y="11"/>
                    <a:pt x="443" y="11"/>
                  </a:cubicBezTo>
                  <a:cubicBezTo>
                    <a:pt x="445" y="10"/>
                    <a:pt x="446" y="10"/>
                    <a:pt x="448" y="10"/>
                  </a:cubicBezTo>
                  <a:cubicBezTo>
                    <a:pt x="449" y="9"/>
                    <a:pt x="449" y="9"/>
                    <a:pt x="450" y="9"/>
                  </a:cubicBezTo>
                  <a:cubicBezTo>
                    <a:pt x="453" y="9"/>
                    <a:pt x="453" y="9"/>
                    <a:pt x="453" y="9"/>
                  </a:cubicBezTo>
                  <a:cubicBezTo>
                    <a:pt x="455" y="9"/>
                    <a:pt x="455" y="9"/>
                    <a:pt x="455" y="9"/>
                  </a:cubicBezTo>
                  <a:cubicBezTo>
                    <a:pt x="456" y="8"/>
                    <a:pt x="456" y="8"/>
                    <a:pt x="457" y="8"/>
                  </a:cubicBezTo>
                  <a:cubicBezTo>
                    <a:pt x="459" y="8"/>
                    <a:pt x="460" y="8"/>
                    <a:pt x="462" y="8"/>
                  </a:cubicBezTo>
                  <a:cubicBezTo>
                    <a:pt x="464" y="8"/>
                    <a:pt x="464" y="8"/>
                    <a:pt x="464" y="8"/>
                  </a:cubicBezTo>
                  <a:cubicBezTo>
                    <a:pt x="466" y="8"/>
                    <a:pt x="466" y="8"/>
                    <a:pt x="466" y="8"/>
                  </a:cubicBezTo>
                  <a:cubicBezTo>
                    <a:pt x="468" y="7"/>
                    <a:pt x="470" y="7"/>
                    <a:pt x="471" y="7"/>
                  </a:cubicBezTo>
                  <a:cubicBezTo>
                    <a:pt x="496" y="7"/>
                    <a:pt x="520" y="12"/>
                    <a:pt x="541" y="22"/>
                  </a:cubicBezTo>
                  <a:cubicBezTo>
                    <a:pt x="551" y="26"/>
                    <a:pt x="561" y="32"/>
                    <a:pt x="570" y="39"/>
                  </a:cubicBezTo>
                  <a:cubicBezTo>
                    <a:pt x="578" y="45"/>
                    <a:pt x="586" y="52"/>
                    <a:pt x="593" y="59"/>
                  </a:cubicBezTo>
                  <a:cubicBezTo>
                    <a:pt x="600" y="67"/>
                    <a:pt x="606" y="74"/>
                    <a:pt x="611" y="82"/>
                  </a:cubicBezTo>
                  <a:cubicBezTo>
                    <a:pt x="612" y="84"/>
                    <a:pt x="613" y="86"/>
                    <a:pt x="615" y="87"/>
                  </a:cubicBezTo>
                  <a:cubicBezTo>
                    <a:pt x="615" y="88"/>
                    <a:pt x="616" y="89"/>
                    <a:pt x="616" y="90"/>
                  </a:cubicBezTo>
                  <a:cubicBezTo>
                    <a:pt x="617" y="91"/>
                    <a:pt x="618" y="92"/>
                    <a:pt x="618" y="93"/>
                  </a:cubicBezTo>
                  <a:cubicBezTo>
                    <a:pt x="619" y="95"/>
                    <a:pt x="620" y="97"/>
                    <a:pt x="621" y="99"/>
                  </a:cubicBezTo>
                  <a:cubicBezTo>
                    <a:pt x="622" y="100"/>
                    <a:pt x="623" y="102"/>
                    <a:pt x="624" y="104"/>
                  </a:cubicBezTo>
                  <a:cubicBezTo>
                    <a:pt x="631" y="119"/>
                    <a:pt x="636" y="132"/>
                    <a:pt x="639" y="144"/>
                  </a:cubicBezTo>
                  <a:cubicBezTo>
                    <a:pt x="640" y="146"/>
                    <a:pt x="641" y="149"/>
                    <a:pt x="642" y="152"/>
                  </a:cubicBezTo>
                  <a:cubicBezTo>
                    <a:pt x="642" y="153"/>
                    <a:pt x="642" y="154"/>
                    <a:pt x="643" y="155"/>
                  </a:cubicBezTo>
                  <a:cubicBezTo>
                    <a:pt x="643" y="156"/>
                    <a:pt x="643" y="157"/>
                    <a:pt x="643" y="157"/>
                  </a:cubicBezTo>
                  <a:cubicBezTo>
                    <a:pt x="643" y="158"/>
                    <a:pt x="643" y="158"/>
                    <a:pt x="643" y="159"/>
                  </a:cubicBezTo>
                  <a:cubicBezTo>
                    <a:pt x="644" y="161"/>
                    <a:pt x="644" y="163"/>
                    <a:pt x="645" y="165"/>
                  </a:cubicBezTo>
                  <a:cubicBezTo>
                    <a:pt x="645" y="167"/>
                    <a:pt x="645" y="169"/>
                    <a:pt x="646" y="170"/>
                  </a:cubicBezTo>
                  <a:cubicBezTo>
                    <a:pt x="647" y="176"/>
                    <a:pt x="647" y="180"/>
                    <a:pt x="647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id="{2CBCE072-2273-4878-85C1-CCD31438B67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1100" y="7967664"/>
              <a:ext cx="341313" cy="292100"/>
            </a:xfrm>
            <a:custGeom>
              <a:avLst/>
              <a:gdLst>
                <a:gd name="T0" fmla="*/ 111 w 293"/>
                <a:gd name="T1" fmla="*/ 89 h 251"/>
                <a:gd name="T2" fmla="*/ 83 w 293"/>
                <a:gd name="T3" fmla="*/ 103 h 251"/>
                <a:gd name="T4" fmla="*/ 55 w 293"/>
                <a:gd name="T5" fmla="*/ 109 h 251"/>
                <a:gd name="T6" fmla="*/ 22 w 293"/>
                <a:gd name="T7" fmla="*/ 99 h 251"/>
                <a:gd name="T8" fmla="*/ 1 w 293"/>
                <a:gd name="T9" fmla="*/ 48 h 251"/>
                <a:gd name="T10" fmla="*/ 15 w 293"/>
                <a:gd name="T11" fmla="*/ 20 h 251"/>
                <a:gd name="T12" fmla="*/ 80 w 293"/>
                <a:gd name="T13" fmla="*/ 0 h 251"/>
                <a:gd name="T14" fmla="*/ 215 w 293"/>
                <a:gd name="T15" fmla="*/ 54 h 251"/>
                <a:gd name="T16" fmla="*/ 286 w 293"/>
                <a:gd name="T17" fmla="*/ 142 h 251"/>
                <a:gd name="T18" fmla="*/ 289 w 293"/>
                <a:gd name="T19" fmla="*/ 151 h 251"/>
                <a:gd name="T20" fmla="*/ 293 w 293"/>
                <a:gd name="T21" fmla="*/ 179 h 251"/>
                <a:gd name="T22" fmla="*/ 287 w 293"/>
                <a:gd name="T23" fmla="*/ 216 h 251"/>
                <a:gd name="T24" fmla="*/ 260 w 293"/>
                <a:gd name="T25" fmla="*/ 244 h 251"/>
                <a:gd name="T26" fmla="*/ 226 w 293"/>
                <a:gd name="T27" fmla="*/ 251 h 251"/>
                <a:gd name="T28" fmla="*/ 220 w 293"/>
                <a:gd name="T29" fmla="*/ 251 h 251"/>
                <a:gd name="T30" fmla="*/ 218 w 293"/>
                <a:gd name="T31" fmla="*/ 251 h 251"/>
                <a:gd name="T32" fmla="*/ 193 w 293"/>
                <a:gd name="T33" fmla="*/ 244 h 251"/>
                <a:gd name="T34" fmla="*/ 169 w 293"/>
                <a:gd name="T35" fmla="*/ 226 h 251"/>
                <a:gd name="T36" fmla="*/ 121 w 293"/>
                <a:gd name="T37" fmla="*/ 184 h 251"/>
                <a:gd name="T38" fmla="*/ 93 w 293"/>
                <a:gd name="T39" fmla="*/ 173 h 251"/>
                <a:gd name="T40" fmla="*/ 72 w 293"/>
                <a:gd name="T41" fmla="*/ 172 h 251"/>
                <a:gd name="T42" fmla="*/ 67 w 293"/>
                <a:gd name="T43" fmla="*/ 156 h 251"/>
                <a:gd name="T44" fmla="*/ 92 w 293"/>
                <a:gd name="T45" fmla="*/ 150 h 251"/>
                <a:gd name="T46" fmla="*/ 105 w 293"/>
                <a:gd name="T47" fmla="*/ 152 h 251"/>
                <a:gd name="T48" fmla="*/ 133 w 293"/>
                <a:gd name="T49" fmla="*/ 166 h 251"/>
                <a:gd name="T50" fmla="*/ 183 w 293"/>
                <a:gd name="T51" fmla="*/ 211 h 251"/>
                <a:gd name="T52" fmla="*/ 214 w 293"/>
                <a:gd name="T53" fmla="*/ 231 h 251"/>
                <a:gd name="T54" fmla="*/ 220 w 293"/>
                <a:gd name="T55" fmla="*/ 232 h 251"/>
                <a:gd name="T56" fmla="*/ 223 w 293"/>
                <a:gd name="T57" fmla="*/ 232 h 251"/>
                <a:gd name="T58" fmla="*/ 253 w 293"/>
                <a:gd name="T59" fmla="*/ 228 h 251"/>
                <a:gd name="T60" fmla="*/ 272 w 293"/>
                <a:gd name="T61" fmla="*/ 209 h 251"/>
                <a:gd name="T62" fmla="*/ 276 w 293"/>
                <a:gd name="T63" fmla="*/ 163 h 251"/>
                <a:gd name="T64" fmla="*/ 273 w 293"/>
                <a:gd name="T65" fmla="*/ 151 h 251"/>
                <a:gd name="T66" fmla="*/ 257 w 293"/>
                <a:gd name="T67" fmla="*/ 116 h 251"/>
                <a:gd name="T68" fmla="*/ 146 w 293"/>
                <a:gd name="T69" fmla="*/ 26 h 251"/>
                <a:gd name="T70" fmla="*/ 46 w 293"/>
                <a:gd name="T71" fmla="*/ 10 h 251"/>
                <a:gd name="T72" fmla="*/ 10 w 293"/>
                <a:gd name="T73" fmla="*/ 36 h 251"/>
                <a:gd name="T74" fmla="*/ 8 w 293"/>
                <a:gd name="T75" fmla="*/ 76 h 251"/>
                <a:gd name="T76" fmla="*/ 45 w 293"/>
                <a:gd name="T77" fmla="*/ 106 h 251"/>
                <a:gd name="T78" fmla="*/ 65 w 293"/>
                <a:gd name="T79" fmla="*/ 106 h 251"/>
                <a:gd name="T80" fmla="*/ 105 w 293"/>
                <a:gd name="T81" fmla="*/ 92 h 251"/>
                <a:gd name="T82" fmla="*/ 113 w 293"/>
                <a:gd name="T83" fmla="*/ 8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3" h="251">
                  <a:moveTo>
                    <a:pt x="113" y="87"/>
                  </a:moveTo>
                  <a:cubicBezTo>
                    <a:pt x="113" y="87"/>
                    <a:pt x="112" y="88"/>
                    <a:pt x="111" y="89"/>
                  </a:cubicBezTo>
                  <a:cubicBezTo>
                    <a:pt x="109" y="89"/>
                    <a:pt x="108" y="91"/>
                    <a:pt x="105" y="92"/>
                  </a:cubicBezTo>
                  <a:cubicBezTo>
                    <a:pt x="100" y="95"/>
                    <a:pt x="93" y="99"/>
                    <a:pt x="83" y="103"/>
                  </a:cubicBezTo>
                  <a:cubicBezTo>
                    <a:pt x="78" y="105"/>
                    <a:pt x="72" y="107"/>
                    <a:pt x="65" y="108"/>
                  </a:cubicBezTo>
                  <a:cubicBezTo>
                    <a:pt x="62" y="108"/>
                    <a:pt x="59" y="109"/>
                    <a:pt x="55" y="109"/>
                  </a:cubicBezTo>
                  <a:cubicBezTo>
                    <a:pt x="52" y="109"/>
                    <a:pt x="48" y="109"/>
                    <a:pt x="44" y="108"/>
                  </a:cubicBezTo>
                  <a:cubicBezTo>
                    <a:pt x="37" y="107"/>
                    <a:pt x="29" y="104"/>
                    <a:pt x="22" y="99"/>
                  </a:cubicBezTo>
                  <a:cubicBezTo>
                    <a:pt x="15" y="94"/>
                    <a:pt x="9" y="87"/>
                    <a:pt x="5" y="78"/>
                  </a:cubicBezTo>
                  <a:cubicBezTo>
                    <a:pt x="1" y="69"/>
                    <a:pt x="0" y="59"/>
                    <a:pt x="1" y="48"/>
                  </a:cubicBezTo>
                  <a:cubicBezTo>
                    <a:pt x="2" y="43"/>
                    <a:pt x="4" y="38"/>
                    <a:pt x="6" y="33"/>
                  </a:cubicBezTo>
                  <a:cubicBezTo>
                    <a:pt x="8" y="29"/>
                    <a:pt x="12" y="24"/>
                    <a:pt x="15" y="20"/>
                  </a:cubicBezTo>
                  <a:cubicBezTo>
                    <a:pt x="23" y="12"/>
                    <a:pt x="34" y="7"/>
                    <a:pt x="45" y="4"/>
                  </a:cubicBezTo>
                  <a:cubicBezTo>
                    <a:pt x="56" y="0"/>
                    <a:pt x="68" y="0"/>
                    <a:pt x="80" y="0"/>
                  </a:cubicBezTo>
                  <a:cubicBezTo>
                    <a:pt x="103" y="2"/>
                    <a:pt x="127" y="8"/>
                    <a:pt x="150" y="17"/>
                  </a:cubicBezTo>
                  <a:cubicBezTo>
                    <a:pt x="173" y="26"/>
                    <a:pt x="195" y="39"/>
                    <a:pt x="215" y="54"/>
                  </a:cubicBezTo>
                  <a:cubicBezTo>
                    <a:pt x="235" y="69"/>
                    <a:pt x="254" y="87"/>
                    <a:pt x="268" y="108"/>
                  </a:cubicBezTo>
                  <a:cubicBezTo>
                    <a:pt x="276" y="119"/>
                    <a:pt x="282" y="130"/>
                    <a:pt x="286" y="142"/>
                  </a:cubicBezTo>
                  <a:cubicBezTo>
                    <a:pt x="287" y="143"/>
                    <a:pt x="287" y="145"/>
                    <a:pt x="288" y="146"/>
                  </a:cubicBezTo>
                  <a:cubicBezTo>
                    <a:pt x="288" y="148"/>
                    <a:pt x="289" y="149"/>
                    <a:pt x="289" y="151"/>
                  </a:cubicBezTo>
                  <a:cubicBezTo>
                    <a:pt x="290" y="154"/>
                    <a:pt x="291" y="157"/>
                    <a:pt x="291" y="160"/>
                  </a:cubicBezTo>
                  <a:cubicBezTo>
                    <a:pt x="292" y="167"/>
                    <a:pt x="293" y="173"/>
                    <a:pt x="293" y="179"/>
                  </a:cubicBezTo>
                  <a:cubicBezTo>
                    <a:pt x="293" y="185"/>
                    <a:pt x="293" y="192"/>
                    <a:pt x="292" y="198"/>
                  </a:cubicBezTo>
                  <a:cubicBezTo>
                    <a:pt x="291" y="204"/>
                    <a:pt x="290" y="210"/>
                    <a:pt x="287" y="216"/>
                  </a:cubicBezTo>
                  <a:cubicBezTo>
                    <a:pt x="284" y="222"/>
                    <a:pt x="281" y="228"/>
                    <a:pt x="276" y="233"/>
                  </a:cubicBezTo>
                  <a:cubicBezTo>
                    <a:pt x="272" y="238"/>
                    <a:pt x="266" y="241"/>
                    <a:pt x="260" y="244"/>
                  </a:cubicBezTo>
                  <a:cubicBezTo>
                    <a:pt x="255" y="247"/>
                    <a:pt x="249" y="249"/>
                    <a:pt x="243" y="250"/>
                  </a:cubicBezTo>
                  <a:cubicBezTo>
                    <a:pt x="237" y="251"/>
                    <a:pt x="232" y="251"/>
                    <a:pt x="226" y="251"/>
                  </a:cubicBezTo>
                  <a:cubicBezTo>
                    <a:pt x="225" y="251"/>
                    <a:pt x="223" y="251"/>
                    <a:pt x="222" y="251"/>
                  </a:cubicBezTo>
                  <a:cubicBezTo>
                    <a:pt x="220" y="251"/>
                    <a:pt x="220" y="251"/>
                    <a:pt x="220" y="251"/>
                  </a:cubicBezTo>
                  <a:cubicBezTo>
                    <a:pt x="219" y="251"/>
                    <a:pt x="219" y="251"/>
                    <a:pt x="219" y="251"/>
                  </a:cubicBezTo>
                  <a:cubicBezTo>
                    <a:pt x="218" y="251"/>
                    <a:pt x="218" y="251"/>
                    <a:pt x="218" y="251"/>
                  </a:cubicBezTo>
                  <a:cubicBezTo>
                    <a:pt x="215" y="251"/>
                    <a:pt x="212" y="251"/>
                    <a:pt x="209" y="250"/>
                  </a:cubicBezTo>
                  <a:cubicBezTo>
                    <a:pt x="203" y="248"/>
                    <a:pt x="198" y="246"/>
                    <a:pt x="193" y="244"/>
                  </a:cubicBezTo>
                  <a:cubicBezTo>
                    <a:pt x="188" y="241"/>
                    <a:pt x="184" y="238"/>
                    <a:pt x="180" y="235"/>
                  </a:cubicBezTo>
                  <a:cubicBezTo>
                    <a:pt x="176" y="232"/>
                    <a:pt x="172" y="229"/>
                    <a:pt x="169" y="226"/>
                  </a:cubicBezTo>
                  <a:cubicBezTo>
                    <a:pt x="162" y="220"/>
                    <a:pt x="156" y="215"/>
                    <a:pt x="151" y="209"/>
                  </a:cubicBezTo>
                  <a:cubicBezTo>
                    <a:pt x="139" y="199"/>
                    <a:pt x="129" y="190"/>
                    <a:pt x="121" y="184"/>
                  </a:cubicBezTo>
                  <a:cubicBezTo>
                    <a:pt x="112" y="178"/>
                    <a:pt x="105" y="176"/>
                    <a:pt x="99" y="174"/>
                  </a:cubicBezTo>
                  <a:cubicBezTo>
                    <a:pt x="97" y="174"/>
                    <a:pt x="95" y="173"/>
                    <a:pt x="93" y="173"/>
                  </a:cubicBezTo>
                  <a:cubicBezTo>
                    <a:pt x="92" y="173"/>
                    <a:pt x="91" y="173"/>
                    <a:pt x="90" y="173"/>
                  </a:cubicBezTo>
                  <a:cubicBezTo>
                    <a:pt x="84" y="173"/>
                    <a:pt x="77" y="172"/>
                    <a:pt x="72" y="172"/>
                  </a:cubicBezTo>
                  <a:cubicBezTo>
                    <a:pt x="67" y="171"/>
                    <a:pt x="63" y="170"/>
                    <a:pt x="61" y="167"/>
                  </a:cubicBezTo>
                  <a:cubicBezTo>
                    <a:pt x="60" y="164"/>
                    <a:pt x="62" y="159"/>
                    <a:pt x="67" y="156"/>
                  </a:cubicBezTo>
                  <a:cubicBezTo>
                    <a:pt x="70" y="154"/>
                    <a:pt x="74" y="152"/>
                    <a:pt x="78" y="151"/>
                  </a:cubicBezTo>
                  <a:cubicBezTo>
                    <a:pt x="82" y="150"/>
                    <a:pt x="87" y="149"/>
                    <a:pt x="92" y="150"/>
                  </a:cubicBezTo>
                  <a:cubicBezTo>
                    <a:pt x="92" y="150"/>
                    <a:pt x="94" y="150"/>
                    <a:pt x="96" y="150"/>
                  </a:cubicBezTo>
                  <a:cubicBezTo>
                    <a:pt x="98" y="150"/>
                    <a:pt x="102" y="151"/>
                    <a:pt x="105" y="152"/>
                  </a:cubicBezTo>
                  <a:cubicBezTo>
                    <a:pt x="109" y="153"/>
                    <a:pt x="114" y="155"/>
                    <a:pt x="118" y="157"/>
                  </a:cubicBezTo>
                  <a:cubicBezTo>
                    <a:pt x="123" y="159"/>
                    <a:pt x="128" y="162"/>
                    <a:pt x="133" y="166"/>
                  </a:cubicBezTo>
                  <a:cubicBezTo>
                    <a:pt x="144" y="173"/>
                    <a:pt x="154" y="183"/>
                    <a:pt x="165" y="194"/>
                  </a:cubicBezTo>
                  <a:cubicBezTo>
                    <a:pt x="171" y="200"/>
                    <a:pt x="177" y="205"/>
                    <a:pt x="183" y="211"/>
                  </a:cubicBezTo>
                  <a:cubicBezTo>
                    <a:pt x="189" y="217"/>
                    <a:pt x="195" y="222"/>
                    <a:pt x="203" y="226"/>
                  </a:cubicBezTo>
                  <a:cubicBezTo>
                    <a:pt x="206" y="228"/>
                    <a:pt x="210" y="230"/>
                    <a:pt x="214" y="231"/>
                  </a:cubicBezTo>
                  <a:cubicBezTo>
                    <a:pt x="215" y="232"/>
                    <a:pt x="217" y="232"/>
                    <a:pt x="219" y="232"/>
                  </a:cubicBezTo>
                  <a:cubicBezTo>
                    <a:pt x="220" y="232"/>
                    <a:pt x="220" y="232"/>
                    <a:pt x="220" y="232"/>
                  </a:cubicBezTo>
                  <a:cubicBezTo>
                    <a:pt x="220" y="232"/>
                    <a:pt x="221" y="232"/>
                    <a:pt x="221" y="232"/>
                  </a:cubicBezTo>
                  <a:cubicBezTo>
                    <a:pt x="223" y="232"/>
                    <a:pt x="223" y="232"/>
                    <a:pt x="223" y="232"/>
                  </a:cubicBezTo>
                  <a:cubicBezTo>
                    <a:pt x="224" y="232"/>
                    <a:pt x="225" y="232"/>
                    <a:pt x="226" y="232"/>
                  </a:cubicBezTo>
                  <a:cubicBezTo>
                    <a:pt x="235" y="233"/>
                    <a:pt x="245" y="231"/>
                    <a:pt x="253" y="228"/>
                  </a:cubicBezTo>
                  <a:cubicBezTo>
                    <a:pt x="257" y="226"/>
                    <a:pt x="261" y="224"/>
                    <a:pt x="264" y="220"/>
                  </a:cubicBezTo>
                  <a:cubicBezTo>
                    <a:pt x="267" y="217"/>
                    <a:pt x="270" y="214"/>
                    <a:pt x="272" y="209"/>
                  </a:cubicBezTo>
                  <a:cubicBezTo>
                    <a:pt x="276" y="201"/>
                    <a:pt x="277" y="190"/>
                    <a:pt x="277" y="179"/>
                  </a:cubicBezTo>
                  <a:cubicBezTo>
                    <a:pt x="277" y="174"/>
                    <a:pt x="276" y="168"/>
                    <a:pt x="276" y="163"/>
                  </a:cubicBezTo>
                  <a:cubicBezTo>
                    <a:pt x="275" y="160"/>
                    <a:pt x="275" y="157"/>
                    <a:pt x="274" y="155"/>
                  </a:cubicBezTo>
                  <a:cubicBezTo>
                    <a:pt x="274" y="153"/>
                    <a:pt x="273" y="152"/>
                    <a:pt x="273" y="151"/>
                  </a:cubicBezTo>
                  <a:cubicBezTo>
                    <a:pt x="273" y="149"/>
                    <a:pt x="272" y="148"/>
                    <a:pt x="272" y="147"/>
                  </a:cubicBezTo>
                  <a:cubicBezTo>
                    <a:pt x="268" y="136"/>
                    <a:pt x="263" y="126"/>
                    <a:pt x="257" y="116"/>
                  </a:cubicBezTo>
                  <a:cubicBezTo>
                    <a:pt x="244" y="96"/>
                    <a:pt x="227" y="79"/>
                    <a:pt x="208" y="63"/>
                  </a:cubicBezTo>
                  <a:cubicBezTo>
                    <a:pt x="189" y="48"/>
                    <a:pt x="168" y="35"/>
                    <a:pt x="146" y="26"/>
                  </a:cubicBezTo>
                  <a:cubicBezTo>
                    <a:pt x="125" y="16"/>
                    <a:pt x="102" y="10"/>
                    <a:pt x="79" y="8"/>
                  </a:cubicBezTo>
                  <a:cubicBezTo>
                    <a:pt x="68" y="7"/>
                    <a:pt x="57" y="7"/>
                    <a:pt x="46" y="10"/>
                  </a:cubicBezTo>
                  <a:cubicBezTo>
                    <a:pt x="36" y="12"/>
                    <a:pt x="26" y="17"/>
                    <a:pt x="19" y="24"/>
                  </a:cubicBezTo>
                  <a:cubicBezTo>
                    <a:pt x="16" y="27"/>
                    <a:pt x="13" y="31"/>
                    <a:pt x="10" y="36"/>
                  </a:cubicBezTo>
                  <a:cubicBezTo>
                    <a:pt x="8" y="40"/>
                    <a:pt x="6" y="45"/>
                    <a:pt x="6" y="49"/>
                  </a:cubicBezTo>
                  <a:cubicBezTo>
                    <a:pt x="4" y="59"/>
                    <a:pt x="5" y="68"/>
                    <a:pt x="8" y="76"/>
                  </a:cubicBezTo>
                  <a:cubicBezTo>
                    <a:pt x="12" y="85"/>
                    <a:pt x="17" y="92"/>
                    <a:pt x="24" y="97"/>
                  </a:cubicBezTo>
                  <a:cubicBezTo>
                    <a:pt x="30" y="102"/>
                    <a:pt x="38" y="104"/>
                    <a:pt x="45" y="106"/>
                  </a:cubicBezTo>
                  <a:cubicBezTo>
                    <a:pt x="48" y="106"/>
                    <a:pt x="52" y="107"/>
                    <a:pt x="55" y="107"/>
                  </a:cubicBezTo>
                  <a:cubicBezTo>
                    <a:pt x="59" y="107"/>
                    <a:pt x="62" y="107"/>
                    <a:pt x="65" y="106"/>
                  </a:cubicBezTo>
                  <a:cubicBezTo>
                    <a:pt x="72" y="105"/>
                    <a:pt x="77" y="104"/>
                    <a:pt x="82" y="102"/>
                  </a:cubicBezTo>
                  <a:cubicBezTo>
                    <a:pt x="93" y="99"/>
                    <a:pt x="100" y="95"/>
                    <a:pt x="105" y="92"/>
                  </a:cubicBezTo>
                  <a:cubicBezTo>
                    <a:pt x="108" y="90"/>
                    <a:pt x="109" y="89"/>
                    <a:pt x="111" y="88"/>
                  </a:cubicBezTo>
                  <a:cubicBezTo>
                    <a:pt x="112" y="88"/>
                    <a:pt x="113" y="87"/>
                    <a:pt x="113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id="{E28B562C-7569-4885-AD26-CFB2C77629B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5087" y="8116889"/>
              <a:ext cx="44450" cy="79375"/>
            </a:xfrm>
            <a:custGeom>
              <a:avLst/>
              <a:gdLst>
                <a:gd name="T0" fmla="*/ 39 w 39"/>
                <a:gd name="T1" fmla="*/ 4 h 69"/>
                <a:gd name="T2" fmla="*/ 38 w 39"/>
                <a:gd name="T3" fmla="*/ 4 h 69"/>
                <a:gd name="T4" fmla="*/ 35 w 39"/>
                <a:gd name="T5" fmla="*/ 5 h 69"/>
                <a:gd name="T6" fmla="*/ 32 w 39"/>
                <a:gd name="T7" fmla="*/ 5 h 69"/>
                <a:gd name="T8" fmla="*/ 30 w 39"/>
                <a:gd name="T9" fmla="*/ 6 h 69"/>
                <a:gd name="T10" fmla="*/ 29 w 39"/>
                <a:gd name="T11" fmla="*/ 6 h 69"/>
                <a:gd name="T12" fmla="*/ 27 w 39"/>
                <a:gd name="T13" fmla="*/ 7 h 69"/>
                <a:gd name="T14" fmla="*/ 25 w 39"/>
                <a:gd name="T15" fmla="*/ 8 h 69"/>
                <a:gd name="T16" fmla="*/ 20 w 39"/>
                <a:gd name="T17" fmla="*/ 11 h 69"/>
                <a:gd name="T18" fmla="*/ 16 w 39"/>
                <a:gd name="T19" fmla="*/ 16 h 69"/>
                <a:gd name="T20" fmla="*/ 14 w 39"/>
                <a:gd name="T21" fmla="*/ 21 h 69"/>
                <a:gd name="T22" fmla="*/ 15 w 39"/>
                <a:gd name="T23" fmla="*/ 28 h 69"/>
                <a:gd name="T24" fmla="*/ 15 w 39"/>
                <a:gd name="T25" fmla="*/ 31 h 69"/>
                <a:gd name="T26" fmla="*/ 17 w 39"/>
                <a:gd name="T27" fmla="*/ 35 h 69"/>
                <a:gd name="T28" fmla="*/ 17 w 39"/>
                <a:gd name="T29" fmla="*/ 37 h 69"/>
                <a:gd name="T30" fmla="*/ 18 w 39"/>
                <a:gd name="T31" fmla="*/ 38 h 69"/>
                <a:gd name="T32" fmla="*/ 20 w 39"/>
                <a:gd name="T33" fmla="*/ 42 h 69"/>
                <a:gd name="T34" fmla="*/ 23 w 39"/>
                <a:gd name="T35" fmla="*/ 49 h 69"/>
                <a:gd name="T36" fmla="*/ 25 w 39"/>
                <a:gd name="T37" fmla="*/ 52 h 69"/>
                <a:gd name="T38" fmla="*/ 27 w 39"/>
                <a:gd name="T39" fmla="*/ 55 h 69"/>
                <a:gd name="T40" fmla="*/ 30 w 39"/>
                <a:gd name="T41" fmla="*/ 60 h 69"/>
                <a:gd name="T42" fmla="*/ 32 w 39"/>
                <a:gd name="T43" fmla="*/ 65 h 69"/>
                <a:gd name="T44" fmla="*/ 34 w 39"/>
                <a:gd name="T45" fmla="*/ 69 h 69"/>
                <a:gd name="T46" fmla="*/ 30 w 39"/>
                <a:gd name="T47" fmla="*/ 67 h 69"/>
                <a:gd name="T48" fmla="*/ 26 w 39"/>
                <a:gd name="T49" fmla="*/ 64 h 69"/>
                <a:gd name="T50" fmla="*/ 23 w 39"/>
                <a:gd name="T51" fmla="*/ 63 h 69"/>
                <a:gd name="T52" fmla="*/ 20 w 39"/>
                <a:gd name="T53" fmla="*/ 61 h 69"/>
                <a:gd name="T54" fmla="*/ 17 w 39"/>
                <a:gd name="T55" fmla="*/ 58 h 69"/>
                <a:gd name="T56" fmla="*/ 14 w 39"/>
                <a:gd name="T57" fmla="*/ 55 h 69"/>
                <a:gd name="T58" fmla="*/ 9 w 39"/>
                <a:gd name="T59" fmla="*/ 49 h 69"/>
                <a:gd name="T60" fmla="*/ 6 w 39"/>
                <a:gd name="T61" fmla="*/ 45 h 69"/>
                <a:gd name="T62" fmla="*/ 5 w 39"/>
                <a:gd name="T63" fmla="*/ 43 h 69"/>
                <a:gd name="T64" fmla="*/ 4 w 39"/>
                <a:gd name="T65" fmla="*/ 40 h 69"/>
                <a:gd name="T66" fmla="*/ 2 w 39"/>
                <a:gd name="T67" fmla="*/ 35 h 69"/>
                <a:gd name="T68" fmla="*/ 0 w 39"/>
                <a:gd name="T69" fmla="*/ 30 h 69"/>
                <a:gd name="T70" fmla="*/ 1 w 39"/>
                <a:gd name="T71" fmla="*/ 19 h 69"/>
                <a:gd name="T72" fmla="*/ 6 w 39"/>
                <a:gd name="T73" fmla="*/ 8 h 69"/>
                <a:gd name="T74" fmla="*/ 14 w 39"/>
                <a:gd name="T75" fmla="*/ 2 h 69"/>
                <a:gd name="T76" fmla="*/ 23 w 39"/>
                <a:gd name="T77" fmla="*/ 0 h 69"/>
                <a:gd name="T78" fmla="*/ 27 w 39"/>
                <a:gd name="T79" fmla="*/ 0 h 69"/>
                <a:gd name="T80" fmla="*/ 30 w 39"/>
                <a:gd name="T81" fmla="*/ 0 h 69"/>
                <a:gd name="T82" fmla="*/ 33 w 39"/>
                <a:gd name="T83" fmla="*/ 1 h 69"/>
                <a:gd name="T84" fmla="*/ 35 w 39"/>
                <a:gd name="T85" fmla="*/ 2 h 69"/>
                <a:gd name="T86" fmla="*/ 38 w 39"/>
                <a:gd name="T87" fmla="*/ 4 h 69"/>
                <a:gd name="T88" fmla="*/ 39 w 39"/>
                <a:gd name="T89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9" h="69">
                  <a:moveTo>
                    <a:pt x="39" y="4"/>
                  </a:moveTo>
                  <a:cubicBezTo>
                    <a:pt x="39" y="4"/>
                    <a:pt x="38" y="4"/>
                    <a:pt x="38" y="4"/>
                  </a:cubicBezTo>
                  <a:cubicBezTo>
                    <a:pt x="37" y="5"/>
                    <a:pt x="36" y="5"/>
                    <a:pt x="35" y="5"/>
                  </a:cubicBezTo>
                  <a:cubicBezTo>
                    <a:pt x="34" y="5"/>
                    <a:pt x="33" y="5"/>
                    <a:pt x="32" y="5"/>
                  </a:cubicBezTo>
                  <a:cubicBezTo>
                    <a:pt x="32" y="6"/>
                    <a:pt x="31" y="6"/>
                    <a:pt x="30" y="6"/>
                  </a:cubicBezTo>
                  <a:cubicBezTo>
                    <a:pt x="30" y="6"/>
                    <a:pt x="29" y="6"/>
                    <a:pt x="29" y="6"/>
                  </a:cubicBezTo>
                  <a:cubicBezTo>
                    <a:pt x="28" y="7"/>
                    <a:pt x="28" y="7"/>
                    <a:pt x="27" y="7"/>
                  </a:cubicBezTo>
                  <a:cubicBezTo>
                    <a:pt x="27" y="7"/>
                    <a:pt x="26" y="8"/>
                    <a:pt x="25" y="8"/>
                  </a:cubicBezTo>
                  <a:cubicBezTo>
                    <a:pt x="23" y="9"/>
                    <a:pt x="21" y="10"/>
                    <a:pt x="20" y="11"/>
                  </a:cubicBezTo>
                  <a:cubicBezTo>
                    <a:pt x="18" y="13"/>
                    <a:pt x="17" y="14"/>
                    <a:pt x="16" y="16"/>
                  </a:cubicBezTo>
                  <a:cubicBezTo>
                    <a:pt x="15" y="17"/>
                    <a:pt x="15" y="19"/>
                    <a:pt x="14" y="21"/>
                  </a:cubicBezTo>
                  <a:cubicBezTo>
                    <a:pt x="14" y="23"/>
                    <a:pt x="14" y="25"/>
                    <a:pt x="15" y="28"/>
                  </a:cubicBezTo>
                  <a:cubicBezTo>
                    <a:pt x="15" y="29"/>
                    <a:pt x="15" y="30"/>
                    <a:pt x="15" y="31"/>
                  </a:cubicBezTo>
                  <a:cubicBezTo>
                    <a:pt x="16" y="32"/>
                    <a:pt x="16" y="34"/>
                    <a:pt x="17" y="35"/>
                  </a:cubicBezTo>
                  <a:cubicBezTo>
                    <a:pt x="17" y="35"/>
                    <a:pt x="17" y="36"/>
                    <a:pt x="17" y="37"/>
                  </a:cubicBezTo>
                  <a:cubicBezTo>
                    <a:pt x="18" y="37"/>
                    <a:pt x="18" y="38"/>
                    <a:pt x="18" y="38"/>
                  </a:cubicBezTo>
                  <a:cubicBezTo>
                    <a:pt x="19" y="40"/>
                    <a:pt x="19" y="41"/>
                    <a:pt x="20" y="42"/>
                  </a:cubicBezTo>
                  <a:cubicBezTo>
                    <a:pt x="21" y="44"/>
                    <a:pt x="22" y="47"/>
                    <a:pt x="23" y="49"/>
                  </a:cubicBezTo>
                  <a:cubicBezTo>
                    <a:pt x="24" y="50"/>
                    <a:pt x="24" y="51"/>
                    <a:pt x="25" y="52"/>
                  </a:cubicBezTo>
                  <a:cubicBezTo>
                    <a:pt x="25" y="53"/>
                    <a:pt x="26" y="54"/>
                    <a:pt x="27" y="55"/>
                  </a:cubicBezTo>
                  <a:cubicBezTo>
                    <a:pt x="28" y="57"/>
                    <a:pt x="29" y="59"/>
                    <a:pt x="30" y="60"/>
                  </a:cubicBezTo>
                  <a:cubicBezTo>
                    <a:pt x="31" y="62"/>
                    <a:pt x="31" y="63"/>
                    <a:pt x="32" y="65"/>
                  </a:cubicBezTo>
                  <a:cubicBezTo>
                    <a:pt x="33" y="67"/>
                    <a:pt x="34" y="69"/>
                    <a:pt x="34" y="69"/>
                  </a:cubicBezTo>
                  <a:cubicBezTo>
                    <a:pt x="34" y="69"/>
                    <a:pt x="32" y="68"/>
                    <a:pt x="30" y="67"/>
                  </a:cubicBezTo>
                  <a:cubicBezTo>
                    <a:pt x="29" y="66"/>
                    <a:pt x="27" y="65"/>
                    <a:pt x="26" y="64"/>
                  </a:cubicBezTo>
                  <a:cubicBezTo>
                    <a:pt x="25" y="64"/>
                    <a:pt x="24" y="63"/>
                    <a:pt x="23" y="63"/>
                  </a:cubicBezTo>
                  <a:cubicBezTo>
                    <a:pt x="22" y="62"/>
                    <a:pt x="21" y="61"/>
                    <a:pt x="20" y="61"/>
                  </a:cubicBezTo>
                  <a:cubicBezTo>
                    <a:pt x="19" y="60"/>
                    <a:pt x="18" y="59"/>
                    <a:pt x="17" y="58"/>
                  </a:cubicBezTo>
                  <a:cubicBezTo>
                    <a:pt x="16" y="57"/>
                    <a:pt x="15" y="56"/>
                    <a:pt x="14" y="55"/>
                  </a:cubicBezTo>
                  <a:cubicBezTo>
                    <a:pt x="12" y="53"/>
                    <a:pt x="10" y="51"/>
                    <a:pt x="9" y="49"/>
                  </a:cubicBezTo>
                  <a:cubicBezTo>
                    <a:pt x="8" y="47"/>
                    <a:pt x="7" y="46"/>
                    <a:pt x="6" y="45"/>
                  </a:cubicBezTo>
                  <a:cubicBezTo>
                    <a:pt x="5" y="44"/>
                    <a:pt x="5" y="43"/>
                    <a:pt x="5" y="43"/>
                  </a:cubicBezTo>
                  <a:cubicBezTo>
                    <a:pt x="4" y="42"/>
                    <a:pt x="4" y="41"/>
                    <a:pt x="4" y="40"/>
                  </a:cubicBezTo>
                  <a:cubicBezTo>
                    <a:pt x="3" y="39"/>
                    <a:pt x="2" y="37"/>
                    <a:pt x="2" y="35"/>
                  </a:cubicBezTo>
                  <a:cubicBezTo>
                    <a:pt x="1" y="34"/>
                    <a:pt x="1" y="32"/>
                    <a:pt x="0" y="30"/>
                  </a:cubicBezTo>
                  <a:cubicBezTo>
                    <a:pt x="0" y="26"/>
                    <a:pt x="0" y="22"/>
                    <a:pt x="1" y="19"/>
                  </a:cubicBezTo>
                  <a:cubicBezTo>
                    <a:pt x="1" y="15"/>
                    <a:pt x="3" y="11"/>
                    <a:pt x="6" y="8"/>
                  </a:cubicBezTo>
                  <a:cubicBezTo>
                    <a:pt x="8" y="5"/>
                    <a:pt x="11" y="3"/>
                    <a:pt x="14" y="2"/>
                  </a:cubicBezTo>
                  <a:cubicBezTo>
                    <a:pt x="17" y="1"/>
                    <a:pt x="20" y="0"/>
                    <a:pt x="23" y="0"/>
                  </a:cubicBezTo>
                  <a:cubicBezTo>
                    <a:pt x="24" y="0"/>
                    <a:pt x="25" y="0"/>
                    <a:pt x="27" y="0"/>
                  </a:cubicBezTo>
                  <a:cubicBezTo>
                    <a:pt x="28" y="0"/>
                    <a:pt x="29" y="0"/>
                    <a:pt x="30" y="0"/>
                  </a:cubicBezTo>
                  <a:cubicBezTo>
                    <a:pt x="31" y="1"/>
                    <a:pt x="32" y="1"/>
                    <a:pt x="33" y="1"/>
                  </a:cubicBezTo>
                  <a:cubicBezTo>
                    <a:pt x="33" y="1"/>
                    <a:pt x="34" y="2"/>
                    <a:pt x="35" y="2"/>
                  </a:cubicBezTo>
                  <a:cubicBezTo>
                    <a:pt x="36" y="3"/>
                    <a:pt x="37" y="3"/>
                    <a:pt x="38" y="4"/>
                  </a:cubicBezTo>
                  <a:cubicBezTo>
                    <a:pt x="38" y="4"/>
                    <a:pt x="39" y="4"/>
                    <a:pt x="3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796C9033-F463-40FD-B380-20BE005FAA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6375" y="7954964"/>
              <a:ext cx="80963" cy="53975"/>
            </a:xfrm>
            <a:custGeom>
              <a:avLst/>
              <a:gdLst>
                <a:gd name="T0" fmla="*/ 12 w 69"/>
                <a:gd name="T1" fmla="*/ 47 h 47"/>
                <a:gd name="T2" fmla="*/ 11 w 69"/>
                <a:gd name="T3" fmla="*/ 46 h 47"/>
                <a:gd name="T4" fmla="*/ 8 w 69"/>
                <a:gd name="T5" fmla="*/ 44 h 47"/>
                <a:gd name="T6" fmla="*/ 7 w 69"/>
                <a:gd name="T7" fmla="*/ 42 h 47"/>
                <a:gd name="T8" fmla="*/ 5 w 69"/>
                <a:gd name="T9" fmla="*/ 40 h 47"/>
                <a:gd name="T10" fmla="*/ 3 w 69"/>
                <a:gd name="T11" fmla="*/ 37 h 47"/>
                <a:gd name="T12" fmla="*/ 2 w 69"/>
                <a:gd name="T13" fmla="*/ 34 h 47"/>
                <a:gd name="T14" fmla="*/ 0 w 69"/>
                <a:gd name="T15" fmla="*/ 25 h 47"/>
                <a:gd name="T16" fmla="*/ 3 w 69"/>
                <a:gd name="T17" fmla="*/ 15 h 47"/>
                <a:gd name="T18" fmla="*/ 10 w 69"/>
                <a:gd name="T19" fmla="*/ 6 h 47"/>
                <a:gd name="T20" fmla="*/ 21 w 69"/>
                <a:gd name="T21" fmla="*/ 1 h 47"/>
                <a:gd name="T22" fmla="*/ 26 w 69"/>
                <a:gd name="T23" fmla="*/ 0 h 47"/>
                <a:gd name="T24" fmla="*/ 32 w 69"/>
                <a:gd name="T25" fmla="*/ 0 h 47"/>
                <a:gd name="T26" fmla="*/ 34 w 69"/>
                <a:gd name="T27" fmla="*/ 1 h 47"/>
                <a:gd name="T28" fmla="*/ 37 w 69"/>
                <a:gd name="T29" fmla="*/ 1 h 47"/>
                <a:gd name="T30" fmla="*/ 41 w 69"/>
                <a:gd name="T31" fmla="*/ 2 h 47"/>
                <a:gd name="T32" fmla="*/ 50 w 69"/>
                <a:gd name="T33" fmla="*/ 5 h 47"/>
                <a:gd name="T34" fmla="*/ 53 w 69"/>
                <a:gd name="T35" fmla="*/ 6 h 47"/>
                <a:gd name="T36" fmla="*/ 57 w 69"/>
                <a:gd name="T37" fmla="*/ 8 h 47"/>
                <a:gd name="T38" fmla="*/ 60 w 69"/>
                <a:gd name="T39" fmla="*/ 10 h 47"/>
                <a:gd name="T40" fmla="*/ 62 w 69"/>
                <a:gd name="T41" fmla="*/ 11 h 47"/>
                <a:gd name="T42" fmla="*/ 66 w 69"/>
                <a:gd name="T43" fmla="*/ 15 h 47"/>
                <a:gd name="T44" fmla="*/ 69 w 69"/>
                <a:gd name="T45" fmla="*/ 18 h 47"/>
                <a:gd name="T46" fmla="*/ 65 w 69"/>
                <a:gd name="T47" fmla="*/ 17 h 47"/>
                <a:gd name="T48" fmla="*/ 60 w 69"/>
                <a:gd name="T49" fmla="*/ 17 h 47"/>
                <a:gd name="T50" fmla="*/ 54 w 69"/>
                <a:gd name="T51" fmla="*/ 16 h 47"/>
                <a:gd name="T52" fmla="*/ 51 w 69"/>
                <a:gd name="T53" fmla="*/ 16 h 47"/>
                <a:gd name="T54" fmla="*/ 47 w 69"/>
                <a:gd name="T55" fmla="*/ 15 h 47"/>
                <a:gd name="T56" fmla="*/ 39 w 69"/>
                <a:gd name="T57" fmla="*/ 15 h 47"/>
                <a:gd name="T58" fmla="*/ 35 w 69"/>
                <a:gd name="T59" fmla="*/ 15 h 47"/>
                <a:gd name="T60" fmla="*/ 33 w 69"/>
                <a:gd name="T61" fmla="*/ 15 h 47"/>
                <a:gd name="T62" fmla="*/ 32 w 69"/>
                <a:gd name="T63" fmla="*/ 15 h 47"/>
                <a:gd name="T64" fmla="*/ 28 w 69"/>
                <a:gd name="T65" fmla="*/ 15 h 47"/>
                <a:gd name="T66" fmla="*/ 24 w 69"/>
                <a:gd name="T67" fmla="*/ 16 h 47"/>
                <a:gd name="T68" fmla="*/ 18 w 69"/>
                <a:gd name="T69" fmla="*/ 18 h 47"/>
                <a:gd name="T70" fmla="*/ 14 w 69"/>
                <a:gd name="T71" fmla="*/ 21 h 47"/>
                <a:gd name="T72" fmla="*/ 11 w 69"/>
                <a:gd name="T73" fmla="*/ 26 h 47"/>
                <a:gd name="T74" fmla="*/ 10 w 69"/>
                <a:gd name="T75" fmla="*/ 32 h 47"/>
                <a:gd name="T76" fmla="*/ 10 w 69"/>
                <a:gd name="T77" fmla="*/ 35 h 47"/>
                <a:gd name="T78" fmla="*/ 10 w 69"/>
                <a:gd name="T79" fmla="*/ 37 h 47"/>
                <a:gd name="T80" fmla="*/ 10 w 69"/>
                <a:gd name="T81" fmla="*/ 38 h 47"/>
                <a:gd name="T82" fmla="*/ 10 w 69"/>
                <a:gd name="T83" fmla="*/ 40 h 47"/>
                <a:gd name="T84" fmla="*/ 11 w 69"/>
                <a:gd name="T85" fmla="*/ 43 h 47"/>
                <a:gd name="T86" fmla="*/ 12 w 69"/>
                <a:gd name="T87" fmla="*/ 46 h 47"/>
                <a:gd name="T88" fmla="*/ 12 w 69"/>
                <a:gd name="T8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9" h="47">
                  <a:moveTo>
                    <a:pt x="12" y="47"/>
                  </a:moveTo>
                  <a:cubicBezTo>
                    <a:pt x="12" y="47"/>
                    <a:pt x="11" y="47"/>
                    <a:pt x="11" y="46"/>
                  </a:cubicBezTo>
                  <a:cubicBezTo>
                    <a:pt x="10" y="46"/>
                    <a:pt x="9" y="45"/>
                    <a:pt x="8" y="44"/>
                  </a:cubicBezTo>
                  <a:cubicBezTo>
                    <a:pt x="8" y="44"/>
                    <a:pt x="7" y="43"/>
                    <a:pt x="7" y="42"/>
                  </a:cubicBezTo>
                  <a:cubicBezTo>
                    <a:pt x="6" y="42"/>
                    <a:pt x="5" y="41"/>
                    <a:pt x="5" y="40"/>
                  </a:cubicBezTo>
                  <a:cubicBezTo>
                    <a:pt x="4" y="39"/>
                    <a:pt x="4" y="38"/>
                    <a:pt x="3" y="37"/>
                  </a:cubicBezTo>
                  <a:cubicBezTo>
                    <a:pt x="3" y="36"/>
                    <a:pt x="2" y="35"/>
                    <a:pt x="2" y="34"/>
                  </a:cubicBezTo>
                  <a:cubicBezTo>
                    <a:pt x="1" y="31"/>
                    <a:pt x="0" y="28"/>
                    <a:pt x="0" y="25"/>
                  </a:cubicBezTo>
                  <a:cubicBezTo>
                    <a:pt x="0" y="22"/>
                    <a:pt x="1" y="18"/>
                    <a:pt x="3" y="15"/>
                  </a:cubicBezTo>
                  <a:cubicBezTo>
                    <a:pt x="4" y="11"/>
                    <a:pt x="7" y="8"/>
                    <a:pt x="10" y="6"/>
                  </a:cubicBezTo>
                  <a:cubicBezTo>
                    <a:pt x="14" y="4"/>
                    <a:pt x="17" y="2"/>
                    <a:pt x="21" y="1"/>
                  </a:cubicBezTo>
                  <a:cubicBezTo>
                    <a:pt x="23" y="1"/>
                    <a:pt x="25" y="1"/>
                    <a:pt x="26" y="0"/>
                  </a:cubicBezTo>
                  <a:cubicBezTo>
                    <a:pt x="28" y="0"/>
                    <a:pt x="30" y="0"/>
                    <a:pt x="32" y="0"/>
                  </a:cubicBezTo>
                  <a:cubicBezTo>
                    <a:pt x="32" y="0"/>
                    <a:pt x="33" y="0"/>
                    <a:pt x="34" y="1"/>
                  </a:cubicBezTo>
                  <a:cubicBezTo>
                    <a:pt x="35" y="1"/>
                    <a:pt x="36" y="1"/>
                    <a:pt x="37" y="1"/>
                  </a:cubicBezTo>
                  <a:cubicBezTo>
                    <a:pt x="38" y="1"/>
                    <a:pt x="40" y="1"/>
                    <a:pt x="41" y="2"/>
                  </a:cubicBezTo>
                  <a:cubicBezTo>
                    <a:pt x="44" y="3"/>
                    <a:pt x="47" y="3"/>
                    <a:pt x="50" y="5"/>
                  </a:cubicBezTo>
                  <a:cubicBezTo>
                    <a:pt x="51" y="5"/>
                    <a:pt x="52" y="6"/>
                    <a:pt x="53" y="6"/>
                  </a:cubicBezTo>
                  <a:cubicBezTo>
                    <a:pt x="54" y="7"/>
                    <a:pt x="56" y="7"/>
                    <a:pt x="57" y="8"/>
                  </a:cubicBezTo>
                  <a:cubicBezTo>
                    <a:pt x="58" y="9"/>
                    <a:pt x="59" y="9"/>
                    <a:pt x="60" y="10"/>
                  </a:cubicBezTo>
                  <a:cubicBezTo>
                    <a:pt x="61" y="10"/>
                    <a:pt x="61" y="11"/>
                    <a:pt x="62" y="11"/>
                  </a:cubicBezTo>
                  <a:cubicBezTo>
                    <a:pt x="64" y="13"/>
                    <a:pt x="65" y="14"/>
                    <a:pt x="66" y="15"/>
                  </a:cubicBezTo>
                  <a:cubicBezTo>
                    <a:pt x="68" y="16"/>
                    <a:pt x="69" y="18"/>
                    <a:pt x="69" y="18"/>
                  </a:cubicBezTo>
                  <a:cubicBezTo>
                    <a:pt x="69" y="18"/>
                    <a:pt x="68" y="18"/>
                    <a:pt x="65" y="17"/>
                  </a:cubicBezTo>
                  <a:cubicBezTo>
                    <a:pt x="64" y="17"/>
                    <a:pt x="62" y="17"/>
                    <a:pt x="60" y="17"/>
                  </a:cubicBezTo>
                  <a:cubicBezTo>
                    <a:pt x="58" y="16"/>
                    <a:pt x="56" y="16"/>
                    <a:pt x="54" y="16"/>
                  </a:cubicBezTo>
                  <a:cubicBezTo>
                    <a:pt x="53" y="16"/>
                    <a:pt x="52" y="16"/>
                    <a:pt x="51" y="16"/>
                  </a:cubicBezTo>
                  <a:cubicBezTo>
                    <a:pt x="49" y="15"/>
                    <a:pt x="48" y="15"/>
                    <a:pt x="47" y="15"/>
                  </a:cubicBezTo>
                  <a:cubicBezTo>
                    <a:pt x="44" y="15"/>
                    <a:pt x="42" y="15"/>
                    <a:pt x="39" y="15"/>
                  </a:cubicBezTo>
                  <a:cubicBezTo>
                    <a:pt x="38" y="15"/>
                    <a:pt x="37" y="14"/>
                    <a:pt x="35" y="15"/>
                  </a:cubicBezTo>
                  <a:cubicBezTo>
                    <a:pt x="35" y="15"/>
                    <a:pt x="34" y="15"/>
                    <a:pt x="33" y="15"/>
                  </a:cubicBezTo>
                  <a:cubicBezTo>
                    <a:pt x="33" y="15"/>
                    <a:pt x="32" y="15"/>
                    <a:pt x="32" y="15"/>
                  </a:cubicBezTo>
                  <a:cubicBezTo>
                    <a:pt x="30" y="15"/>
                    <a:pt x="29" y="15"/>
                    <a:pt x="28" y="15"/>
                  </a:cubicBezTo>
                  <a:cubicBezTo>
                    <a:pt x="27" y="15"/>
                    <a:pt x="25" y="15"/>
                    <a:pt x="24" y="16"/>
                  </a:cubicBezTo>
                  <a:cubicBezTo>
                    <a:pt x="22" y="16"/>
                    <a:pt x="20" y="17"/>
                    <a:pt x="18" y="18"/>
                  </a:cubicBezTo>
                  <a:cubicBezTo>
                    <a:pt x="16" y="19"/>
                    <a:pt x="15" y="20"/>
                    <a:pt x="14" y="21"/>
                  </a:cubicBezTo>
                  <a:cubicBezTo>
                    <a:pt x="13" y="23"/>
                    <a:pt x="12" y="25"/>
                    <a:pt x="11" y="26"/>
                  </a:cubicBezTo>
                  <a:cubicBezTo>
                    <a:pt x="10" y="28"/>
                    <a:pt x="10" y="30"/>
                    <a:pt x="10" y="32"/>
                  </a:cubicBezTo>
                  <a:cubicBezTo>
                    <a:pt x="10" y="33"/>
                    <a:pt x="10" y="34"/>
                    <a:pt x="10" y="35"/>
                  </a:cubicBezTo>
                  <a:cubicBezTo>
                    <a:pt x="10" y="36"/>
                    <a:pt x="10" y="36"/>
                    <a:pt x="10" y="37"/>
                  </a:cubicBezTo>
                  <a:cubicBezTo>
                    <a:pt x="10" y="37"/>
                    <a:pt x="10" y="38"/>
                    <a:pt x="10" y="38"/>
                  </a:cubicBezTo>
                  <a:cubicBezTo>
                    <a:pt x="10" y="39"/>
                    <a:pt x="10" y="40"/>
                    <a:pt x="10" y="40"/>
                  </a:cubicBezTo>
                  <a:cubicBezTo>
                    <a:pt x="11" y="41"/>
                    <a:pt x="11" y="42"/>
                    <a:pt x="11" y="43"/>
                  </a:cubicBezTo>
                  <a:cubicBezTo>
                    <a:pt x="11" y="44"/>
                    <a:pt x="11" y="45"/>
                    <a:pt x="12" y="46"/>
                  </a:cubicBezTo>
                  <a:cubicBezTo>
                    <a:pt x="12" y="46"/>
                    <a:pt x="12" y="47"/>
                    <a:pt x="12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CA77BB15-3432-49DD-A13D-5B9B0E190F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0162" y="8056564"/>
              <a:ext cx="73025" cy="63500"/>
            </a:xfrm>
            <a:custGeom>
              <a:avLst/>
              <a:gdLst>
                <a:gd name="T0" fmla="*/ 21 w 63"/>
                <a:gd name="T1" fmla="*/ 54 h 54"/>
                <a:gd name="T2" fmla="*/ 20 w 63"/>
                <a:gd name="T3" fmla="*/ 53 h 54"/>
                <a:gd name="T4" fmla="*/ 17 w 63"/>
                <a:gd name="T5" fmla="*/ 52 h 54"/>
                <a:gd name="T6" fmla="*/ 14 w 63"/>
                <a:gd name="T7" fmla="*/ 51 h 54"/>
                <a:gd name="T8" fmla="*/ 12 w 63"/>
                <a:gd name="T9" fmla="*/ 50 h 54"/>
                <a:gd name="T10" fmla="*/ 9 w 63"/>
                <a:gd name="T11" fmla="*/ 48 h 54"/>
                <a:gd name="T12" fmla="*/ 7 w 63"/>
                <a:gd name="T13" fmla="*/ 45 h 54"/>
                <a:gd name="T14" fmla="*/ 2 w 63"/>
                <a:gd name="T15" fmla="*/ 38 h 54"/>
                <a:gd name="T16" fmla="*/ 0 w 63"/>
                <a:gd name="T17" fmla="*/ 27 h 54"/>
                <a:gd name="T18" fmla="*/ 4 w 63"/>
                <a:gd name="T19" fmla="*/ 16 h 54"/>
                <a:gd name="T20" fmla="*/ 12 w 63"/>
                <a:gd name="T21" fmla="*/ 8 h 54"/>
                <a:gd name="T22" fmla="*/ 17 w 63"/>
                <a:gd name="T23" fmla="*/ 5 h 54"/>
                <a:gd name="T24" fmla="*/ 22 w 63"/>
                <a:gd name="T25" fmla="*/ 3 h 54"/>
                <a:gd name="T26" fmla="*/ 24 w 63"/>
                <a:gd name="T27" fmla="*/ 2 h 54"/>
                <a:gd name="T28" fmla="*/ 26 w 63"/>
                <a:gd name="T29" fmla="*/ 2 h 54"/>
                <a:gd name="T30" fmla="*/ 31 w 63"/>
                <a:gd name="T31" fmla="*/ 1 h 54"/>
                <a:gd name="T32" fmla="*/ 40 w 63"/>
                <a:gd name="T33" fmla="*/ 0 h 54"/>
                <a:gd name="T34" fmla="*/ 44 w 63"/>
                <a:gd name="T35" fmla="*/ 0 h 54"/>
                <a:gd name="T36" fmla="*/ 48 w 63"/>
                <a:gd name="T37" fmla="*/ 1 h 54"/>
                <a:gd name="T38" fmla="*/ 51 w 63"/>
                <a:gd name="T39" fmla="*/ 1 h 54"/>
                <a:gd name="T40" fmla="*/ 54 w 63"/>
                <a:gd name="T41" fmla="*/ 2 h 54"/>
                <a:gd name="T42" fmla="*/ 59 w 63"/>
                <a:gd name="T43" fmla="*/ 3 h 54"/>
                <a:gd name="T44" fmla="*/ 63 w 63"/>
                <a:gd name="T45" fmla="*/ 5 h 54"/>
                <a:gd name="T46" fmla="*/ 59 w 63"/>
                <a:gd name="T47" fmla="*/ 6 h 54"/>
                <a:gd name="T48" fmla="*/ 54 w 63"/>
                <a:gd name="T49" fmla="*/ 8 h 54"/>
                <a:gd name="T50" fmla="*/ 48 w 63"/>
                <a:gd name="T51" fmla="*/ 9 h 54"/>
                <a:gd name="T52" fmla="*/ 45 w 63"/>
                <a:gd name="T53" fmla="*/ 10 h 54"/>
                <a:gd name="T54" fmla="*/ 41 w 63"/>
                <a:gd name="T55" fmla="*/ 11 h 54"/>
                <a:gd name="T56" fmla="*/ 34 w 63"/>
                <a:gd name="T57" fmla="*/ 13 h 54"/>
                <a:gd name="T58" fmla="*/ 31 w 63"/>
                <a:gd name="T59" fmla="*/ 15 h 54"/>
                <a:gd name="T60" fmla="*/ 29 w 63"/>
                <a:gd name="T61" fmla="*/ 16 h 54"/>
                <a:gd name="T62" fmla="*/ 27 w 63"/>
                <a:gd name="T63" fmla="*/ 16 h 54"/>
                <a:gd name="T64" fmla="*/ 24 w 63"/>
                <a:gd name="T65" fmla="*/ 18 h 54"/>
                <a:gd name="T66" fmla="*/ 21 w 63"/>
                <a:gd name="T67" fmla="*/ 20 h 54"/>
                <a:gd name="T68" fmla="*/ 16 w 63"/>
                <a:gd name="T69" fmla="*/ 24 h 54"/>
                <a:gd name="T70" fmla="*/ 13 w 63"/>
                <a:gd name="T71" fmla="*/ 29 h 54"/>
                <a:gd name="T72" fmla="*/ 12 w 63"/>
                <a:gd name="T73" fmla="*/ 35 h 54"/>
                <a:gd name="T74" fmla="*/ 14 w 63"/>
                <a:gd name="T75" fmla="*/ 41 h 54"/>
                <a:gd name="T76" fmla="*/ 15 w 63"/>
                <a:gd name="T77" fmla="*/ 44 h 54"/>
                <a:gd name="T78" fmla="*/ 15 w 63"/>
                <a:gd name="T79" fmla="*/ 45 h 54"/>
                <a:gd name="T80" fmla="*/ 16 w 63"/>
                <a:gd name="T81" fmla="*/ 46 h 54"/>
                <a:gd name="T82" fmla="*/ 17 w 63"/>
                <a:gd name="T83" fmla="*/ 48 h 54"/>
                <a:gd name="T84" fmla="*/ 18 w 63"/>
                <a:gd name="T85" fmla="*/ 50 h 54"/>
                <a:gd name="T86" fmla="*/ 20 w 63"/>
                <a:gd name="T87" fmla="*/ 53 h 54"/>
                <a:gd name="T88" fmla="*/ 21 w 63"/>
                <a:gd name="T8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3" h="54">
                  <a:moveTo>
                    <a:pt x="21" y="54"/>
                  </a:moveTo>
                  <a:cubicBezTo>
                    <a:pt x="21" y="54"/>
                    <a:pt x="21" y="54"/>
                    <a:pt x="20" y="53"/>
                  </a:cubicBezTo>
                  <a:cubicBezTo>
                    <a:pt x="19" y="53"/>
                    <a:pt x="18" y="53"/>
                    <a:pt x="17" y="52"/>
                  </a:cubicBezTo>
                  <a:cubicBezTo>
                    <a:pt x="16" y="52"/>
                    <a:pt x="15" y="52"/>
                    <a:pt x="14" y="51"/>
                  </a:cubicBezTo>
                  <a:cubicBezTo>
                    <a:pt x="14" y="51"/>
                    <a:pt x="13" y="51"/>
                    <a:pt x="12" y="50"/>
                  </a:cubicBezTo>
                  <a:cubicBezTo>
                    <a:pt x="11" y="49"/>
                    <a:pt x="10" y="49"/>
                    <a:pt x="9" y="48"/>
                  </a:cubicBezTo>
                  <a:cubicBezTo>
                    <a:pt x="8" y="47"/>
                    <a:pt x="8" y="46"/>
                    <a:pt x="7" y="45"/>
                  </a:cubicBezTo>
                  <a:cubicBezTo>
                    <a:pt x="5" y="43"/>
                    <a:pt x="3" y="41"/>
                    <a:pt x="2" y="38"/>
                  </a:cubicBezTo>
                  <a:cubicBezTo>
                    <a:pt x="1" y="35"/>
                    <a:pt x="0" y="31"/>
                    <a:pt x="0" y="27"/>
                  </a:cubicBezTo>
                  <a:cubicBezTo>
                    <a:pt x="1" y="24"/>
                    <a:pt x="2" y="20"/>
                    <a:pt x="4" y="16"/>
                  </a:cubicBezTo>
                  <a:cubicBezTo>
                    <a:pt x="6" y="13"/>
                    <a:pt x="9" y="10"/>
                    <a:pt x="12" y="8"/>
                  </a:cubicBezTo>
                  <a:cubicBezTo>
                    <a:pt x="14" y="7"/>
                    <a:pt x="15" y="6"/>
                    <a:pt x="17" y="5"/>
                  </a:cubicBezTo>
                  <a:cubicBezTo>
                    <a:pt x="18" y="5"/>
                    <a:pt x="20" y="4"/>
                    <a:pt x="22" y="3"/>
                  </a:cubicBezTo>
                  <a:cubicBezTo>
                    <a:pt x="22" y="3"/>
                    <a:pt x="23" y="3"/>
                    <a:pt x="24" y="2"/>
                  </a:cubicBezTo>
                  <a:cubicBezTo>
                    <a:pt x="25" y="2"/>
                    <a:pt x="26" y="2"/>
                    <a:pt x="26" y="2"/>
                  </a:cubicBezTo>
                  <a:cubicBezTo>
                    <a:pt x="28" y="1"/>
                    <a:pt x="30" y="1"/>
                    <a:pt x="31" y="1"/>
                  </a:cubicBezTo>
                  <a:cubicBezTo>
                    <a:pt x="34" y="0"/>
                    <a:pt x="37" y="0"/>
                    <a:pt x="40" y="0"/>
                  </a:cubicBezTo>
                  <a:cubicBezTo>
                    <a:pt x="41" y="0"/>
                    <a:pt x="43" y="0"/>
                    <a:pt x="44" y="0"/>
                  </a:cubicBezTo>
                  <a:cubicBezTo>
                    <a:pt x="45" y="0"/>
                    <a:pt x="47" y="1"/>
                    <a:pt x="48" y="1"/>
                  </a:cubicBezTo>
                  <a:cubicBezTo>
                    <a:pt x="49" y="1"/>
                    <a:pt x="50" y="1"/>
                    <a:pt x="51" y="1"/>
                  </a:cubicBezTo>
                  <a:cubicBezTo>
                    <a:pt x="52" y="1"/>
                    <a:pt x="53" y="2"/>
                    <a:pt x="54" y="2"/>
                  </a:cubicBezTo>
                  <a:cubicBezTo>
                    <a:pt x="56" y="2"/>
                    <a:pt x="58" y="3"/>
                    <a:pt x="59" y="3"/>
                  </a:cubicBezTo>
                  <a:cubicBezTo>
                    <a:pt x="62" y="4"/>
                    <a:pt x="63" y="5"/>
                    <a:pt x="63" y="5"/>
                  </a:cubicBezTo>
                  <a:cubicBezTo>
                    <a:pt x="63" y="5"/>
                    <a:pt x="62" y="5"/>
                    <a:pt x="59" y="6"/>
                  </a:cubicBezTo>
                  <a:cubicBezTo>
                    <a:pt x="58" y="7"/>
                    <a:pt x="56" y="7"/>
                    <a:pt x="54" y="8"/>
                  </a:cubicBezTo>
                  <a:cubicBezTo>
                    <a:pt x="52" y="8"/>
                    <a:pt x="50" y="9"/>
                    <a:pt x="48" y="9"/>
                  </a:cubicBezTo>
                  <a:cubicBezTo>
                    <a:pt x="47" y="9"/>
                    <a:pt x="46" y="10"/>
                    <a:pt x="45" y="10"/>
                  </a:cubicBezTo>
                  <a:cubicBezTo>
                    <a:pt x="44" y="10"/>
                    <a:pt x="43" y="11"/>
                    <a:pt x="41" y="11"/>
                  </a:cubicBezTo>
                  <a:cubicBezTo>
                    <a:pt x="39" y="12"/>
                    <a:pt x="37" y="13"/>
                    <a:pt x="34" y="13"/>
                  </a:cubicBezTo>
                  <a:cubicBezTo>
                    <a:pt x="33" y="14"/>
                    <a:pt x="32" y="14"/>
                    <a:pt x="31" y="15"/>
                  </a:cubicBezTo>
                  <a:cubicBezTo>
                    <a:pt x="30" y="15"/>
                    <a:pt x="29" y="15"/>
                    <a:pt x="29" y="16"/>
                  </a:cubicBezTo>
                  <a:cubicBezTo>
                    <a:pt x="28" y="16"/>
                    <a:pt x="28" y="16"/>
                    <a:pt x="27" y="16"/>
                  </a:cubicBezTo>
                  <a:cubicBezTo>
                    <a:pt x="26" y="17"/>
                    <a:pt x="25" y="18"/>
                    <a:pt x="24" y="18"/>
                  </a:cubicBezTo>
                  <a:cubicBezTo>
                    <a:pt x="23" y="19"/>
                    <a:pt x="22" y="19"/>
                    <a:pt x="21" y="20"/>
                  </a:cubicBezTo>
                  <a:cubicBezTo>
                    <a:pt x="19" y="21"/>
                    <a:pt x="17" y="23"/>
                    <a:pt x="16" y="24"/>
                  </a:cubicBezTo>
                  <a:cubicBezTo>
                    <a:pt x="15" y="26"/>
                    <a:pt x="14" y="28"/>
                    <a:pt x="13" y="29"/>
                  </a:cubicBezTo>
                  <a:cubicBezTo>
                    <a:pt x="13" y="31"/>
                    <a:pt x="12" y="33"/>
                    <a:pt x="12" y="35"/>
                  </a:cubicBezTo>
                  <a:cubicBezTo>
                    <a:pt x="13" y="37"/>
                    <a:pt x="13" y="39"/>
                    <a:pt x="14" y="41"/>
                  </a:cubicBezTo>
                  <a:cubicBezTo>
                    <a:pt x="14" y="42"/>
                    <a:pt x="14" y="43"/>
                    <a:pt x="15" y="44"/>
                  </a:cubicBezTo>
                  <a:cubicBezTo>
                    <a:pt x="15" y="44"/>
                    <a:pt x="15" y="45"/>
                    <a:pt x="15" y="45"/>
                  </a:cubicBezTo>
                  <a:cubicBezTo>
                    <a:pt x="16" y="45"/>
                    <a:pt x="16" y="46"/>
                    <a:pt x="16" y="46"/>
                  </a:cubicBezTo>
                  <a:cubicBezTo>
                    <a:pt x="16" y="47"/>
                    <a:pt x="17" y="48"/>
                    <a:pt x="17" y="48"/>
                  </a:cubicBezTo>
                  <a:cubicBezTo>
                    <a:pt x="18" y="49"/>
                    <a:pt x="18" y="50"/>
                    <a:pt x="18" y="50"/>
                  </a:cubicBezTo>
                  <a:cubicBezTo>
                    <a:pt x="19" y="51"/>
                    <a:pt x="20" y="52"/>
                    <a:pt x="20" y="53"/>
                  </a:cubicBezTo>
                  <a:cubicBezTo>
                    <a:pt x="21" y="53"/>
                    <a:pt x="21" y="54"/>
                    <a:pt x="2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8842D783-FED7-4E16-9C36-2134F98AB6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5850" y="7950201"/>
              <a:ext cx="563563" cy="319088"/>
            </a:xfrm>
            <a:custGeom>
              <a:avLst/>
              <a:gdLst>
                <a:gd name="T0" fmla="*/ 415 w 484"/>
                <a:gd name="T1" fmla="*/ 211 h 274"/>
                <a:gd name="T2" fmla="*/ 409 w 484"/>
                <a:gd name="T3" fmla="*/ 213 h 274"/>
                <a:gd name="T4" fmla="*/ 404 w 484"/>
                <a:gd name="T5" fmla="*/ 251 h 274"/>
                <a:gd name="T6" fmla="*/ 440 w 484"/>
                <a:gd name="T7" fmla="*/ 271 h 274"/>
                <a:gd name="T8" fmla="*/ 448 w 484"/>
                <a:gd name="T9" fmla="*/ 270 h 274"/>
                <a:gd name="T10" fmla="*/ 457 w 484"/>
                <a:gd name="T11" fmla="*/ 268 h 274"/>
                <a:gd name="T12" fmla="*/ 462 w 484"/>
                <a:gd name="T13" fmla="*/ 265 h 274"/>
                <a:gd name="T14" fmla="*/ 467 w 484"/>
                <a:gd name="T15" fmla="*/ 260 h 274"/>
                <a:gd name="T16" fmla="*/ 477 w 484"/>
                <a:gd name="T17" fmla="*/ 243 h 274"/>
                <a:gd name="T18" fmla="*/ 474 w 484"/>
                <a:gd name="T19" fmla="*/ 183 h 274"/>
                <a:gd name="T20" fmla="*/ 460 w 484"/>
                <a:gd name="T21" fmla="*/ 154 h 274"/>
                <a:gd name="T22" fmla="*/ 376 w 484"/>
                <a:gd name="T23" fmla="*/ 99 h 274"/>
                <a:gd name="T24" fmla="*/ 270 w 484"/>
                <a:gd name="T25" fmla="*/ 95 h 274"/>
                <a:gd name="T26" fmla="*/ 73 w 484"/>
                <a:gd name="T27" fmla="*/ 101 h 274"/>
                <a:gd name="T28" fmla="*/ 22 w 484"/>
                <a:gd name="T29" fmla="*/ 76 h 274"/>
                <a:gd name="T30" fmla="*/ 13 w 484"/>
                <a:gd name="T31" fmla="*/ 68 h 274"/>
                <a:gd name="T32" fmla="*/ 2 w 484"/>
                <a:gd name="T33" fmla="*/ 49 h 274"/>
                <a:gd name="T34" fmla="*/ 1 w 484"/>
                <a:gd name="T35" fmla="*/ 42 h 274"/>
                <a:gd name="T36" fmla="*/ 6 w 484"/>
                <a:gd name="T37" fmla="*/ 18 h 274"/>
                <a:gd name="T38" fmla="*/ 31 w 484"/>
                <a:gd name="T39" fmla="*/ 1 h 274"/>
                <a:gd name="T40" fmla="*/ 52 w 484"/>
                <a:gd name="T41" fmla="*/ 5 h 274"/>
                <a:gd name="T42" fmla="*/ 56 w 484"/>
                <a:gd name="T43" fmla="*/ 8 h 274"/>
                <a:gd name="T44" fmla="*/ 56 w 484"/>
                <a:gd name="T45" fmla="*/ 21 h 274"/>
                <a:gd name="T46" fmla="*/ 47 w 484"/>
                <a:gd name="T47" fmla="*/ 21 h 274"/>
                <a:gd name="T48" fmla="*/ 42 w 484"/>
                <a:gd name="T49" fmla="*/ 21 h 274"/>
                <a:gd name="T50" fmla="*/ 28 w 484"/>
                <a:gd name="T51" fmla="*/ 24 h 274"/>
                <a:gd name="T52" fmla="*/ 24 w 484"/>
                <a:gd name="T53" fmla="*/ 50 h 274"/>
                <a:gd name="T54" fmla="*/ 29 w 484"/>
                <a:gd name="T55" fmla="*/ 57 h 274"/>
                <a:gd name="T56" fmla="*/ 36 w 484"/>
                <a:gd name="T57" fmla="*/ 63 h 274"/>
                <a:gd name="T58" fmla="*/ 135 w 484"/>
                <a:gd name="T59" fmla="*/ 91 h 274"/>
                <a:gd name="T60" fmla="*/ 306 w 484"/>
                <a:gd name="T61" fmla="*/ 81 h 274"/>
                <a:gd name="T62" fmla="*/ 413 w 484"/>
                <a:gd name="T63" fmla="*/ 103 h 274"/>
                <a:gd name="T64" fmla="*/ 470 w 484"/>
                <a:gd name="T65" fmla="*/ 158 h 274"/>
                <a:gd name="T66" fmla="*/ 484 w 484"/>
                <a:gd name="T67" fmla="*/ 213 h 274"/>
                <a:gd name="T68" fmla="*/ 474 w 484"/>
                <a:gd name="T69" fmla="*/ 257 h 274"/>
                <a:gd name="T70" fmla="*/ 467 w 484"/>
                <a:gd name="T71" fmla="*/ 265 h 274"/>
                <a:gd name="T72" fmla="*/ 461 w 484"/>
                <a:gd name="T73" fmla="*/ 269 h 274"/>
                <a:gd name="T74" fmla="*/ 455 w 484"/>
                <a:gd name="T75" fmla="*/ 272 h 274"/>
                <a:gd name="T76" fmla="*/ 445 w 484"/>
                <a:gd name="T77" fmla="*/ 274 h 274"/>
                <a:gd name="T78" fmla="*/ 439 w 484"/>
                <a:gd name="T79" fmla="*/ 274 h 274"/>
                <a:gd name="T80" fmla="*/ 399 w 484"/>
                <a:gd name="T81" fmla="*/ 234 h 274"/>
                <a:gd name="T82" fmla="*/ 413 w 484"/>
                <a:gd name="T83" fmla="*/ 212 h 274"/>
                <a:gd name="T84" fmla="*/ 417 w 484"/>
                <a:gd name="T85" fmla="*/ 211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4" h="274">
                  <a:moveTo>
                    <a:pt x="417" y="212"/>
                  </a:moveTo>
                  <a:cubicBezTo>
                    <a:pt x="417" y="212"/>
                    <a:pt x="417" y="212"/>
                    <a:pt x="417" y="211"/>
                  </a:cubicBezTo>
                  <a:cubicBezTo>
                    <a:pt x="417" y="211"/>
                    <a:pt x="416" y="211"/>
                    <a:pt x="415" y="211"/>
                  </a:cubicBezTo>
                  <a:cubicBezTo>
                    <a:pt x="415" y="211"/>
                    <a:pt x="414" y="211"/>
                    <a:pt x="414" y="211"/>
                  </a:cubicBezTo>
                  <a:cubicBezTo>
                    <a:pt x="414" y="211"/>
                    <a:pt x="413" y="212"/>
                    <a:pt x="413" y="212"/>
                  </a:cubicBezTo>
                  <a:cubicBezTo>
                    <a:pt x="412" y="212"/>
                    <a:pt x="410" y="212"/>
                    <a:pt x="409" y="213"/>
                  </a:cubicBezTo>
                  <a:cubicBezTo>
                    <a:pt x="407" y="214"/>
                    <a:pt x="404" y="217"/>
                    <a:pt x="403" y="221"/>
                  </a:cubicBezTo>
                  <a:cubicBezTo>
                    <a:pt x="401" y="224"/>
                    <a:pt x="400" y="229"/>
                    <a:pt x="400" y="234"/>
                  </a:cubicBezTo>
                  <a:cubicBezTo>
                    <a:pt x="400" y="239"/>
                    <a:pt x="401" y="245"/>
                    <a:pt x="404" y="251"/>
                  </a:cubicBezTo>
                  <a:cubicBezTo>
                    <a:pt x="407" y="256"/>
                    <a:pt x="411" y="262"/>
                    <a:pt x="417" y="265"/>
                  </a:cubicBezTo>
                  <a:cubicBezTo>
                    <a:pt x="423" y="269"/>
                    <a:pt x="431" y="271"/>
                    <a:pt x="439" y="271"/>
                  </a:cubicBezTo>
                  <a:cubicBezTo>
                    <a:pt x="440" y="271"/>
                    <a:pt x="440" y="271"/>
                    <a:pt x="440" y="271"/>
                  </a:cubicBezTo>
                  <a:cubicBezTo>
                    <a:pt x="442" y="271"/>
                    <a:pt x="442" y="271"/>
                    <a:pt x="442" y="271"/>
                  </a:cubicBezTo>
                  <a:cubicBezTo>
                    <a:pt x="443" y="271"/>
                    <a:pt x="444" y="271"/>
                    <a:pt x="445" y="271"/>
                  </a:cubicBezTo>
                  <a:cubicBezTo>
                    <a:pt x="446" y="271"/>
                    <a:pt x="447" y="271"/>
                    <a:pt x="448" y="270"/>
                  </a:cubicBezTo>
                  <a:cubicBezTo>
                    <a:pt x="449" y="270"/>
                    <a:pt x="450" y="270"/>
                    <a:pt x="451" y="270"/>
                  </a:cubicBezTo>
                  <a:cubicBezTo>
                    <a:pt x="452" y="270"/>
                    <a:pt x="453" y="269"/>
                    <a:pt x="454" y="269"/>
                  </a:cubicBezTo>
                  <a:cubicBezTo>
                    <a:pt x="455" y="269"/>
                    <a:pt x="456" y="268"/>
                    <a:pt x="457" y="268"/>
                  </a:cubicBezTo>
                  <a:cubicBezTo>
                    <a:pt x="457" y="268"/>
                    <a:pt x="458" y="267"/>
                    <a:pt x="458" y="267"/>
                  </a:cubicBezTo>
                  <a:cubicBezTo>
                    <a:pt x="460" y="266"/>
                    <a:pt x="460" y="266"/>
                    <a:pt x="460" y="266"/>
                  </a:cubicBezTo>
                  <a:cubicBezTo>
                    <a:pt x="461" y="266"/>
                    <a:pt x="462" y="265"/>
                    <a:pt x="462" y="265"/>
                  </a:cubicBezTo>
                  <a:cubicBezTo>
                    <a:pt x="464" y="264"/>
                    <a:pt x="464" y="264"/>
                    <a:pt x="464" y="264"/>
                  </a:cubicBezTo>
                  <a:cubicBezTo>
                    <a:pt x="464" y="263"/>
                    <a:pt x="465" y="263"/>
                    <a:pt x="465" y="263"/>
                  </a:cubicBezTo>
                  <a:cubicBezTo>
                    <a:pt x="466" y="262"/>
                    <a:pt x="466" y="261"/>
                    <a:pt x="467" y="260"/>
                  </a:cubicBezTo>
                  <a:cubicBezTo>
                    <a:pt x="468" y="260"/>
                    <a:pt x="469" y="259"/>
                    <a:pt x="469" y="258"/>
                  </a:cubicBezTo>
                  <a:cubicBezTo>
                    <a:pt x="470" y="257"/>
                    <a:pt x="471" y="256"/>
                    <a:pt x="471" y="255"/>
                  </a:cubicBezTo>
                  <a:cubicBezTo>
                    <a:pt x="474" y="251"/>
                    <a:pt x="475" y="247"/>
                    <a:pt x="477" y="243"/>
                  </a:cubicBezTo>
                  <a:cubicBezTo>
                    <a:pt x="478" y="238"/>
                    <a:pt x="479" y="233"/>
                    <a:pt x="479" y="229"/>
                  </a:cubicBezTo>
                  <a:cubicBezTo>
                    <a:pt x="480" y="224"/>
                    <a:pt x="480" y="219"/>
                    <a:pt x="479" y="214"/>
                  </a:cubicBezTo>
                  <a:cubicBezTo>
                    <a:pt x="479" y="204"/>
                    <a:pt x="477" y="193"/>
                    <a:pt x="474" y="183"/>
                  </a:cubicBezTo>
                  <a:cubicBezTo>
                    <a:pt x="472" y="178"/>
                    <a:pt x="471" y="173"/>
                    <a:pt x="468" y="168"/>
                  </a:cubicBezTo>
                  <a:cubicBezTo>
                    <a:pt x="467" y="166"/>
                    <a:pt x="466" y="164"/>
                    <a:pt x="464" y="161"/>
                  </a:cubicBezTo>
                  <a:cubicBezTo>
                    <a:pt x="463" y="159"/>
                    <a:pt x="461" y="157"/>
                    <a:pt x="460" y="154"/>
                  </a:cubicBezTo>
                  <a:cubicBezTo>
                    <a:pt x="453" y="145"/>
                    <a:pt x="446" y="137"/>
                    <a:pt x="437" y="130"/>
                  </a:cubicBezTo>
                  <a:cubicBezTo>
                    <a:pt x="429" y="122"/>
                    <a:pt x="419" y="116"/>
                    <a:pt x="409" y="111"/>
                  </a:cubicBezTo>
                  <a:cubicBezTo>
                    <a:pt x="399" y="105"/>
                    <a:pt x="388" y="102"/>
                    <a:pt x="376" y="99"/>
                  </a:cubicBezTo>
                  <a:cubicBezTo>
                    <a:pt x="365" y="96"/>
                    <a:pt x="353" y="94"/>
                    <a:pt x="342" y="93"/>
                  </a:cubicBezTo>
                  <a:cubicBezTo>
                    <a:pt x="330" y="93"/>
                    <a:pt x="318" y="92"/>
                    <a:pt x="306" y="93"/>
                  </a:cubicBezTo>
                  <a:cubicBezTo>
                    <a:pt x="294" y="93"/>
                    <a:pt x="282" y="94"/>
                    <a:pt x="270" y="95"/>
                  </a:cubicBezTo>
                  <a:cubicBezTo>
                    <a:pt x="247" y="97"/>
                    <a:pt x="224" y="100"/>
                    <a:pt x="201" y="102"/>
                  </a:cubicBezTo>
                  <a:cubicBezTo>
                    <a:pt x="178" y="105"/>
                    <a:pt x="156" y="107"/>
                    <a:pt x="134" y="107"/>
                  </a:cubicBezTo>
                  <a:cubicBezTo>
                    <a:pt x="113" y="107"/>
                    <a:pt x="92" y="105"/>
                    <a:pt x="73" y="101"/>
                  </a:cubicBezTo>
                  <a:cubicBezTo>
                    <a:pt x="64" y="98"/>
                    <a:pt x="55" y="95"/>
                    <a:pt x="47" y="91"/>
                  </a:cubicBezTo>
                  <a:cubicBezTo>
                    <a:pt x="39" y="87"/>
                    <a:pt x="31" y="83"/>
                    <a:pt x="24" y="78"/>
                  </a:cubicBezTo>
                  <a:cubicBezTo>
                    <a:pt x="24" y="77"/>
                    <a:pt x="23" y="77"/>
                    <a:pt x="22" y="76"/>
                  </a:cubicBezTo>
                  <a:cubicBezTo>
                    <a:pt x="21" y="75"/>
                    <a:pt x="20" y="75"/>
                    <a:pt x="20" y="74"/>
                  </a:cubicBezTo>
                  <a:cubicBezTo>
                    <a:pt x="18" y="73"/>
                    <a:pt x="16" y="71"/>
                    <a:pt x="15" y="70"/>
                  </a:cubicBezTo>
                  <a:cubicBezTo>
                    <a:pt x="14" y="69"/>
                    <a:pt x="13" y="68"/>
                    <a:pt x="13" y="68"/>
                  </a:cubicBezTo>
                  <a:cubicBezTo>
                    <a:pt x="12" y="67"/>
                    <a:pt x="11" y="66"/>
                    <a:pt x="11" y="65"/>
                  </a:cubicBezTo>
                  <a:cubicBezTo>
                    <a:pt x="9" y="63"/>
                    <a:pt x="8" y="62"/>
                    <a:pt x="7" y="60"/>
                  </a:cubicBezTo>
                  <a:cubicBezTo>
                    <a:pt x="5" y="57"/>
                    <a:pt x="3" y="53"/>
                    <a:pt x="2" y="49"/>
                  </a:cubicBezTo>
                  <a:cubicBezTo>
                    <a:pt x="2" y="48"/>
                    <a:pt x="2" y="47"/>
                    <a:pt x="1" y="46"/>
                  </a:cubicBezTo>
                  <a:cubicBezTo>
                    <a:pt x="1" y="45"/>
                    <a:pt x="1" y="44"/>
                    <a:pt x="1" y="43"/>
                  </a:cubicBezTo>
                  <a:cubicBezTo>
                    <a:pt x="1" y="43"/>
                    <a:pt x="1" y="42"/>
                    <a:pt x="1" y="42"/>
                  </a:cubicBezTo>
                  <a:cubicBezTo>
                    <a:pt x="1" y="41"/>
                    <a:pt x="1" y="41"/>
                    <a:pt x="0" y="40"/>
                  </a:cubicBezTo>
                  <a:cubicBezTo>
                    <a:pt x="0" y="40"/>
                    <a:pt x="0" y="39"/>
                    <a:pt x="0" y="38"/>
                  </a:cubicBezTo>
                  <a:cubicBezTo>
                    <a:pt x="0" y="30"/>
                    <a:pt x="2" y="23"/>
                    <a:pt x="6" y="18"/>
                  </a:cubicBezTo>
                  <a:cubicBezTo>
                    <a:pt x="9" y="13"/>
                    <a:pt x="13" y="9"/>
                    <a:pt x="17" y="6"/>
                  </a:cubicBezTo>
                  <a:cubicBezTo>
                    <a:pt x="20" y="4"/>
                    <a:pt x="24" y="2"/>
                    <a:pt x="26" y="2"/>
                  </a:cubicBezTo>
                  <a:cubicBezTo>
                    <a:pt x="29" y="1"/>
                    <a:pt x="31" y="1"/>
                    <a:pt x="31" y="1"/>
                  </a:cubicBezTo>
                  <a:cubicBezTo>
                    <a:pt x="37" y="0"/>
                    <a:pt x="42" y="0"/>
                    <a:pt x="46" y="2"/>
                  </a:cubicBezTo>
                  <a:cubicBezTo>
                    <a:pt x="47" y="2"/>
                    <a:pt x="48" y="3"/>
                    <a:pt x="49" y="3"/>
                  </a:cubicBezTo>
                  <a:cubicBezTo>
                    <a:pt x="50" y="4"/>
                    <a:pt x="51" y="4"/>
                    <a:pt x="52" y="5"/>
                  </a:cubicBezTo>
                  <a:cubicBezTo>
                    <a:pt x="52" y="5"/>
                    <a:pt x="53" y="5"/>
                    <a:pt x="53" y="5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5" y="7"/>
                    <a:pt x="56" y="7"/>
                    <a:pt x="56" y="8"/>
                  </a:cubicBezTo>
                  <a:cubicBezTo>
                    <a:pt x="59" y="10"/>
                    <a:pt x="60" y="12"/>
                    <a:pt x="61" y="14"/>
                  </a:cubicBezTo>
                  <a:cubicBezTo>
                    <a:pt x="61" y="16"/>
                    <a:pt x="61" y="18"/>
                    <a:pt x="60" y="19"/>
                  </a:cubicBezTo>
                  <a:cubicBezTo>
                    <a:pt x="60" y="20"/>
                    <a:pt x="58" y="21"/>
                    <a:pt x="56" y="21"/>
                  </a:cubicBezTo>
                  <a:cubicBezTo>
                    <a:pt x="54" y="21"/>
                    <a:pt x="52" y="21"/>
                    <a:pt x="50" y="21"/>
                  </a:cubicBezTo>
                  <a:cubicBezTo>
                    <a:pt x="49" y="21"/>
                    <a:pt x="49" y="21"/>
                    <a:pt x="48" y="21"/>
                  </a:cubicBezTo>
                  <a:cubicBezTo>
                    <a:pt x="48" y="21"/>
                    <a:pt x="47" y="21"/>
                    <a:pt x="47" y="21"/>
                  </a:cubicBezTo>
                  <a:cubicBezTo>
                    <a:pt x="47" y="21"/>
                    <a:pt x="46" y="21"/>
                    <a:pt x="46" y="21"/>
                  </a:cubicBezTo>
                  <a:cubicBezTo>
                    <a:pt x="45" y="21"/>
                    <a:pt x="45" y="21"/>
                    <a:pt x="44" y="21"/>
                  </a:cubicBezTo>
                  <a:cubicBezTo>
                    <a:pt x="43" y="21"/>
                    <a:pt x="43" y="21"/>
                    <a:pt x="42" y="21"/>
                  </a:cubicBezTo>
                  <a:cubicBezTo>
                    <a:pt x="40" y="21"/>
                    <a:pt x="37" y="21"/>
                    <a:pt x="34" y="21"/>
                  </a:cubicBezTo>
                  <a:cubicBezTo>
                    <a:pt x="34" y="21"/>
                    <a:pt x="33" y="21"/>
                    <a:pt x="32" y="22"/>
                  </a:cubicBezTo>
                  <a:cubicBezTo>
                    <a:pt x="31" y="22"/>
                    <a:pt x="30" y="23"/>
                    <a:pt x="28" y="24"/>
                  </a:cubicBezTo>
                  <a:cubicBezTo>
                    <a:pt x="26" y="25"/>
                    <a:pt x="24" y="26"/>
                    <a:pt x="23" y="28"/>
                  </a:cubicBezTo>
                  <a:cubicBezTo>
                    <a:pt x="21" y="31"/>
                    <a:pt x="20" y="34"/>
                    <a:pt x="20" y="38"/>
                  </a:cubicBezTo>
                  <a:cubicBezTo>
                    <a:pt x="20" y="41"/>
                    <a:pt x="21" y="46"/>
                    <a:pt x="24" y="50"/>
                  </a:cubicBezTo>
                  <a:cubicBezTo>
                    <a:pt x="24" y="51"/>
                    <a:pt x="25" y="52"/>
                    <a:pt x="26" y="53"/>
                  </a:cubicBezTo>
                  <a:cubicBezTo>
                    <a:pt x="26" y="54"/>
                    <a:pt x="27" y="54"/>
                    <a:pt x="27" y="55"/>
                  </a:cubicBezTo>
                  <a:cubicBezTo>
                    <a:pt x="28" y="55"/>
                    <a:pt x="28" y="56"/>
                    <a:pt x="29" y="57"/>
                  </a:cubicBezTo>
                  <a:cubicBezTo>
                    <a:pt x="30" y="58"/>
                    <a:pt x="31" y="59"/>
                    <a:pt x="32" y="60"/>
                  </a:cubicBezTo>
                  <a:cubicBezTo>
                    <a:pt x="33" y="60"/>
                    <a:pt x="33" y="61"/>
                    <a:pt x="34" y="61"/>
                  </a:cubicBezTo>
                  <a:cubicBezTo>
                    <a:pt x="34" y="62"/>
                    <a:pt x="35" y="62"/>
                    <a:pt x="36" y="63"/>
                  </a:cubicBezTo>
                  <a:cubicBezTo>
                    <a:pt x="41" y="67"/>
                    <a:pt x="48" y="71"/>
                    <a:pt x="55" y="75"/>
                  </a:cubicBezTo>
                  <a:cubicBezTo>
                    <a:pt x="62" y="78"/>
                    <a:pt x="70" y="81"/>
                    <a:pt x="78" y="84"/>
                  </a:cubicBezTo>
                  <a:cubicBezTo>
                    <a:pt x="95" y="88"/>
                    <a:pt x="114" y="90"/>
                    <a:pt x="135" y="91"/>
                  </a:cubicBezTo>
                  <a:cubicBezTo>
                    <a:pt x="155" y="91"/>
                    <a:pt x="177" y="90"/>
                    <a:pt x="200" y="88"/>
                  </a:cubicBezTo>
                  <a:cubicBezTo>
                    <a:pt x="222" y="86"/>
                    <a:pt x="246" y="84"/>
                    <a:pt x="270" y="82"/>
                  </a:cubicBezTo>
                  <a:cubicBezTo>
                    <a:pt x="282" y="82"/>
                    <a:pt x="294" y="81"/>
                    <a:pt x="306" y="81"/>
                  </a:cubicBezTo>
                  <a:cubicBezTo>
                    <a:pt x="318" y="81"/>
                    <a:pt x="330" y="82"/>
                    <a:pt x="342" y="83"/>
                  </a:cubicBezTo>
                  <a:cubicBezTo>
                    <a:pt x="355" y="84"/>
                    <a:pt x="367" y="86"/>
                    <a:pt x="379" y="90"/>
                  </a:cubicBezTo>
                  <a:cubicBezTo>
                    <a:pt x="391" y="93"/>
                    <a:pt x="402" y="97"/>
                    <a:pt x="413" y="103"/>
                  </a:cubicBezTo>
                  <a:cubicBezTo>
                    <a:pt x="424" y="109"/>
                    <a:pt x="434" y="116"/>
                    <a:pt x="442" y="124"/>
                  </a:cubicBezTo>
                  <a:cubicBezTo>
                    <a:pt x="451" y="132"/>
                    <a:pt x="459" y="141"/>
                    <a:pt x="465" y="151"/>
                  </a:cubicBezTo>
                  <a:cubicBezTo>
                    <a:pt x="467" y="153"/>
                    <a:pt x="468" y="155"/>
                    <a:pt x="470" y="158"/>
                  </a:cubicBezTo>
                  <a:cubicBezTo>
                    <a:pt x="471" y="160"/>
                    <a:pt x="473" y="163"/>
                    <a:pt x="474" y="165"/>
                  </a:cubicBezTo>
                  <a:cubicBezTo>
                    <a:pt x="476" y="171"/>
                    <a:pt x="478" y="176"/>
                    <a:pt x="479" y="181"/>
                  </a:cubicBezTo>
                  <a:cubicBezTo>
                    <a:pt x="482" y="192"/>
                    <a:pt x="484" y="203"/>
                    <a:pt x="484" y="213"/>
                  </a:cubicBezTo>
                  <a:cubicBezTo>
                    <a:pt x="484" y="219"/>
                    <a:pt x="484" y="224"/>
                    <a:pt x="484" y="229"/>
                  </a:cubicBezTo>
                  <a:cubicBezTo>
                    <a:pt x="483" y="234"/>
                    <a:pt x="482" y="239"/>
                    <a:pt x="481" y="244"/>
                  </a:cubicBezTo>
                  <a:cubicBezTo>
                    <a:pt x="479" y="249"/>
                    <a:pt x="477" y="253"/>
                    <a:pt x="474" y="257"/>
                  </a:cubicBezTo>
                  <a:cubicBezTo>
                    <a:pt x="474" y="258"/>
                    <a:pt x="473" y="259"/>
                    <a:pt x="472" y="260"/>
                  </a:cubicBezTo>
                  <a:cubicBezTo>
                    <a:pt x="471" y="261"/>
                    <a:pt x="471" y="262"/>
                    <a:pt x="470" y="263"/>
                  </a:cubicBezTo>
                  <a:cubicBezTo>
                    <a:pt x="469" y="264"/>
                    <a:pt x="468" y="264"/>
                    <a:pt x="467" y="265"/>
                  </a:cubicBezTo>
                  <a:cubicBezTo>
                    <a:pt x="467" y="266"/>
                    <a:pt x="466" y="266"/>
                    <a:pt x="466" y="266"/>
                  </a:cubicBezTo>
                  <a:cubicBezTo>
                    <a:pt x="464" y="267"/>
                    <a:pt x="464" y="267"/>
                    <a:pt x="464" y="267"/>
                  </a:cubicBezTo>
                  <a:cubicBezTo>
                    <a:pt x="463" y="268"/>
                    <a:pt x="462" y="269"/>
                    <a:pt x="461" y="269"/>
                  </a:cubicBezTo>
                  <a:cubicBezTo>
                    <a:pt x="460" y="270"/>
                    <a:pt x="460" y="270"/>
                    <a:pt x="460" y="270"/>
                  </a:cubicBezTo>
                  <a:cubicBezTo>
                    <a:pt x="459" y="270"/>
                    <a:pt x="459" y="270"/>
                    <a:pt x="458" y="271"/>
                  </a:cubicBezTo>
                  <a:cubicBezTo>
                    <a:pt x="457" y="271"/>
                    <a:pt x="456" y="271"/>
                    <a:pt x="455" y="272"/>
                  </a:cubicBezTo>
                  <a:cubicBezTo>
                    <a:pt x="454" y="272"/>
                    <a:pt x="453" y="272"/>
                    <a:pt x="452" y="273"/>
                  </a:cubicBezTo>
                  <a:cubicBezTo>
                    <a:pt x="451" y="273"/>
                    <a:pt x="449" y="273"/>
                    <a:pt x="448" y="273"/>
                  </a:cubicBezTo>
                  <a:cubicBezTo>
                    <a:pt x="447" y="273"/>
                    <a:pt x="446" y="274"/>
                    <a:pt x="445" y="274"/>
                  </a:cubicBezTo>
                  <a:cubicBezTo>
                    <a:pt x="444" y="274"/>
                    <a:pt x="443" y="274"/>
                    <a:pt x="442" y="274"/>
                  </a:cubicBezTo>
                  <a:cubicBezTo>
                    <a:pt x="440" y="274"/>
                    <a:pt x="440" y="274"/>
                    <a:pt x="440" y="274"/>
                  </a:cubicBezTo>
                  <a:cubicBezTo>
                    <a:pt x="439" y="274"/>
                    <a:pt x="439" y="274"/>
                    <a:pt x="439" y="274"/>
                  </a:cubicBezTo>
                  <a:cubicBezTo>
                    <a:pt x="430" y="273"/>
                    <a:pt x="422" y="271"/>
                    <a:pt x="416" y="267"/>
                  </a:cubicBezTo>
                  <a:cubicBezTo>
                    <a:pt x="410" y="263"/>
                    <a:pt x="406" y="257"/>
                    <a:pt x="403" y="251"/>
                  </a:cubicBezTo>
                  <a:cubicBezTo>
                    <a:pt x="400" y="245"/>
                    <a:pt x="399" y="239"/>
                    <a:pt x="399" y="234"/>
                  </a:cubicBezTo>
                  <a:cubicBezTo>
                    <a:pt x="399" y="229"/>
                    <a:pt x="401" y="224"/>
                    <a:pt x="402" y="220"/>
                  </a:cubicBezTo>
                  <a:cubicBezTo>
                    <a:pt x="404" y="217"/>
                    <a:pt x="407" y="214"/>
                    <a:pt x="409" y="213"/>
                  </a:cubicBezTo>
                  <a:cubicBezTo>
                    <a:pt x="410" y="212"/>
                    <a:pt x="412" y="212"/>
                    <a:pt x="413" y="212"/>
                  </a:cubicBezTo>
                  <a:cubicBezTo>
                    <a:pt x="413" y="211"/>
                    <a:pt x="414" y="211"/>
                    <a:pt x="414" y="211"/>
                  </a:cubicBezTo>
                  <a:cubicBezTo>
                    <a:pt x="414" y="211"/>
                    <a:pt x="415" y="211"/>
                    <a:pt x="415" y="211"/>
                  </a:cubicBezTo>
                  <a:cubicBezTo>
                    <a:pt x="416" y="211"/>
                    <a:pt x="417" y="211"/>
                    <a:pt x="417" y="211"/>
                  </a:cubicBezTo>
                  <a:cubicBezTo>
                    <a:pt x="417" y="212"/>
                    <a:pt x="417" y="212"/>
                    <a:pt x="417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25560639-3B05-4C09-B0D8-89B18DCF61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2237" y="8070851"/>
              <a:ext cx="203200" cy="142875"/>
            </a:xfrm>
            <a:custGeom>
              <a:avLst/>
              <a:gdLst>
                <a:gd name="T0" fmla="*/ 172 w 175"/>
                <a:gd name="T1" fmla="*/ 20 h 122"/>
                <a:gd name="T2" fmla="*/ 163 w 175"/>
                <a:gd name="T3" fmla="*/ 17 h 122"/>
                <a:gd name="T4" fmla="*/ 106 w 175"/>
                <a:gd name="T5" fmla="*/ 6 h 122"/>
                <a:gd name="T6" fmla="*/ 67 w 175"/>
                <a:gd name="T7" fmla="*/ 12 h 122"/>
                <a:gd name="T8" fmla="*/ 32 w 175"/>
                <a:gd name="T9" fmla="*/ 34 h 122"/>
                <a:gd name="T10" fmla="*/ 14 w 175"/>
                <a:gd name="T11" fmla="*/ 69 h 122"/>
                <a:gd name="T12" fmla="*/ 17 w 175"/>
                <a:gd name="T13" fmla="*/ 92 h 122"/>
                <a:gd name="T14" fmla="*/ 31 w 175"/>
                <a:gd name="T15" fmla="*/ 104 h 122"/>
                <a:gd name="T16" fmla="*/ 33 w 175"/>
                <a:gd name="T17" fmla="*/ 104 h 122"/>
                <a:gd name="T18" fmla="*/ 37 w 175"/>
                <a:gd name="T19" fmla="*/ 105 h 122"/>
                <a:gd name="T20" fmla="*/ 50 w 175"/>
                <a:gd name="T21" fmla="*/ 99 h 122"/>
                <a:gd name="T22" fmla="*/ 51 w 175"/>
                <a:gd name="T23" fmla="*/ 82 h 122"/>
                <a:gd name="T24" fmla="*/ 50 w 175"/>
                <a:gd name="T25" fmla="*/ 81 h 122"/>
                <a:gd name="T26" fmla="*/ 50 w 175"/>
                <a:gd name="T27" fmla="*/ 80 h 122"/>
                <a:gd name="T28" fmla="*/ 50 w 175"/>
                <a:gd name="T29" fmla="*/ 79 h 122"/>
                <a:gd name="T30" fmla="*/ 50 w 175"/>
                <a:gd name="T31" fmla="*/ 78 h 122"/>
                <a:gd name="T32" fmla="*/ 50 w 175"/>
                <a:gd name="T33" fmla="*/ 75 h 122"/>
                <a:gd name="T34" fmla="*/ 48 w 175"/>
                <a:gd name="T35" fmla="*/ 70 h 122"/>
                <a:gd name="T36" fmla="*/ 50 w 175"/>
                <a:gd name="T37" fmla="*/ 64 h 122"/>
                <a:gd name="T38" fmla="*/ 57 w 175"/>
                <a:gd name="T39" fmla="*/ 62 h 122"/>
                <a:gd name="T40" fmla="*/ 64 w 175"/>
                <a:gd name="T41" fmla="*/ 65 h 122"/>
                <a:gd name="T42" fmla="*/ 67 w 175"/>
                <a:gd name="T43" fmla="*/ 68 h 122"/>
                <a:gd name="T44" fmla="*/ 68 w 175"/>
                <a:gd name="T45" fmla="*/ 71 h 122"/>
                <a:gd name="T46" fmla="*/ 72 w 175"/>
                <a:gd name="T47" fmla="*/ 90 h 122"/>
                <a:gd name="T48" fmla="*/ 65 w 175"/>
                <a:gd name="T49" fmla="*/ 110 h 122"/>
                <a:gd name="T50" fmla="*/ 40 w 175"/>
                <a:gd name="T51" fmla="*/ 122 h 122"/>
                <a:gd name="T52" fmla="*/ 33 w 175"/>
                <a:gd name="T53" fmla="*/ 122 h 122"/>
                <a:gd name="T54" fmla="*/ 28 w 175"/>
                <a:gd name="T55" fmla="*/ 121 h 122"/>
                <a:gd name="T56" fmla="*/ 19 w 175"/>
                <a:gd name="T57" fmla="*/ 117 h 122"/>
                <a:gd name="T58" fmla="*/ 3 w 175"/>
                <a:gd name="T59" fmla="*/ 98 h 122"/>
                <a:gd name="T60" fmla="*/ 1 w 175"/>
                <a:gd name="T61" fmla="*/ 67 h 122"/>
                <a:gd name="T62" fmla="*/ 25 w 175"/>
                <a:gd name="T63" fmla="*/ 26 h 122"/>
                <a:gd name="T64" fmla="*/ 65 w 175"/>
                <a:gd name="T65" fmla="*/ 4 h 122"/>
                <a:gd name="T66" fmla="*/ 106 w 175"/>
                <a:gd name="T67" fmla="*/ 1 h 122"/>
                <a:gd name="T68" fmla="*/ 163 w 175"/>
                <a:gd name="T69" fmla="*/ 16 h 122"/>
                <a:gd name="T70" fmla="*/ 172 w 175"/>
                <a:gd name="T71" fmla="*/ 2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5" h="122">
                  <a:moveTo>
                    <a:pt x="175" y="22"/>
                  </a:moveTo>
                  <a:cubicBezTo>
                    <a:pt x="175" y="22"/>
                    <a:pt x="174" y="21"/>
                    <a:pt x="172" y="20"/>
                  </a:cubicBezTo>
                  <a:cubicBezTo>
                    <a:pt x="171" y="20"/>
                    <a:pt x="170" y="19"/>
                    <a:pt x="168" y="19"/>
                  </a:cubicBezTo>
                  <a:cubicBezTo>
                    <a:pt x="167" y="18"/>
                    <a:pt x="165" y="18"/>
                    <a:pt x="163" y="17"/>
                  </a:cubicBezTo>
                  <a:cubicBezTo>
                    <a:pt x="155" y="14"/>
                    <a:pt x="143" y="10"/>
                    <a:pt x="129" y="8"/>
                  </a:cubicBezTo>
                  <a:cubicBezTo>
                    <a:pt x="122" y="7"/>
                    <a:pt x="114" y="6"/>
                    <a:pt x="106" y="6"/>
                  </a:cubicBezTo>
                  <a:cubicBezTo>
                    <a:pt x="97" y="6"/>
                    <a:pt x="89" y="6"/>
                    <a:pt x="80" y="8"/>
                  </a:cubicBezTo>
                  <a:cubicBezTo>
                    <a:pt x="76" y="9"/>
                    <a:pt x="71" y="10"/>
                    <a:pt x="67" y="12"/>
                  </a:cubicBezTo>
                  <a:cubicBezTo>
                    <a:pt x="63" y="13"/>
                    <a:pt x="58" y="15"/>
                    <a:pt x="54" y="17"/>
                  </a:cubicBezTo>
                  <a:cubicBezTo>
                    <a:pt x="46" y="21"/>
                    <a:pt x="39" y="27"/>
                    <a:pt x="32" y="34"/>
                  </a:cubicBezTo>
                  <a:cubicBezTo>
                    <a:pt x="26" y="41"/>
                    <a:pt x="21" y="48"/>
                    <a:pt x="18" y="57"/>
                  </a:cubicBezTo>
                  <a:cubicBezTo>
                    <a:pt x="16" y="61"/>
                    <a:pt x="15" y="65"/>
                    <a:pt x="14" y="69"/>
                  </a:cubicBezTo>
                  <a:cubicBezTo>
                    <a:pt x="14" y="73"/>
                    <a:pt x="14" y="78"/>
                    <a:pt x="14" y="82"/>
                  </a:cubicBezTo>
                  <a:cubicBezTo>
                    <a:pt x="14" y="86"/>
                    <a:pt x="15" y="89"/>
                    <a:pt x="17" y="92"/>
                  </a:cubicBezTo>
                  <a:cubicBezTo>
                    <a:pt x="18" y="96"/>
                    <a:pt x="20" y="98"/>
                    <a:pt x="23" y="100"/>
                  </a:cubicBezTo>
                  <a:cubicBezTo>
                    <a:pt x="25" y="102"/>
                    <a:pt x="28" y="103"/>
                    <a:pt x="31" y="104"/>
                  </a:cubicBezTo>
                  <a:cubicBezTo>
                    <a:pt x="31" y="104"/>
                    <a:pt x="31" y="104"/>
                    <a:pt x="32" y="104"/>
                  </a:cubicBezTo>
                  <a:cubicBezTo>
                    <a:pt x="33" y="104"/>
                    <a:pt x="33" y="104"/>
                    <a:pt x="33" y="104"/>
                  </a:cubicBezTo>
                  <a:cubicBezTo>
                    <a:pt x="34" y="105"/>
                    <a:pt x="35" y="105"/>
                    <a:pt x="35" y="105"/>
                  </a:cubicBezTo>
                  <a:cubicBezTo>
                    <a:pt x="36" y="105"/>
                    <a:pt x="37" y="105"/>
                    <a:pt x="37" y="105"/>
                  </a:cubicBezTo>
                  <a:cubicBezTo>
                    <a:pt x="38" y="105"/>
                    <a:pt x="39" y="105"/>
                    <a:pt x="40" y="105"/>
                  </a:cubicBezTo>
                  <a:cubicBezTo>
                    <a:pt x="45" y="104"/>
                    <a:pt x="48" y="102"/>
                    <a:pt x="50" y="99"/>
                  </a:cubicBezTo>
                  <a:cubicBezTo>
                    <a:pt x="52" y="96"/>
                    <a:pt x="52" y="92"/>
                    <a:pt x="52" y="89"/>
                  </a:cubicBezTo>
                  <a:cubicBezTo>
                    <a:pt x="52" y="86"/>
                    <a:pt x="52" y="83"/>
                    <a:pt x="51" y="82"/>
                  </a:cubicBezTo>
                  <a:cubicBezTo>
                    <a:pt x="51" y="82"/>
                    <a:pt x="51" y="81"/>
                    <a:pt x="5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50" y="81"/>
                    <a:pt x="50" y="80"/>
                    <a:pt x="50" y="8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0" y="80"/>
                    <a:pt x="50" y="80"/>
                    <a:pt x="50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50" y="79"/>
                    <a:pt x="50" y="79"/>
                    <a:pt x="50" y="78"/>
                  </a:cubicBezTo>
                  <a:cubicBezTo>
                    <a:pt x="50" y="78"/>
                    <a:pt x="51" y="78"/>
                    <a:pt x="51" y="77"/>
                  </a:cubicBezTo>
                  <a:cubicBezTo>
                    <a:pt x="50" y="77"/>
                    <a:pt x="50" y="76"/>
                    <a:pt x="50" y="75"/>
                  </a:cubicBezTo>
                  <a:cubicBezTo>
                    <a:pt x="50" y="75"/>
                    <a:pt x="50" y="74"/>
                    <a:pt x="50" y="74"/>
                  </a:cubicBezTo>
                  <a:cubicBezTo>
                    <a:pt x="49" y="73"/>
                    <a:pt x="49" y="71"/>
                    <a:pt x="48" y="70"/>
                  </a:cubicBezTo>
                  <a:cubicBezTo>
                    <a:pt x="48" y="68"/>
                    <a:pt x="48" y="67"/>
                    <a:pt x="49" y="66"/>
                  </a:cubicBezTo>
                  <a:cubicBezTo>
                    <a:pt x="49" y="65"/>
                    <a:pt x="50" y="64"/>
                    <a:pt x="50" y="64"/>
                  </a:cubicBezTo>
                  <a:cubicBezTo>
                    <a:pt x="51" y="63"/>
                    <a:pt x="52" y="63"/>
                    <a:pt x="53" y="63"/>
                  </a:cubicBezTo>
                  <a:cubicBezTo>
                    <a:pt x="54" y="62"/>
                    <a:pt x="55" y="62"/>
                    <a:pt x="57" y="62"/>
                  </a:cubicBezTo>
                  <a:cubicBezTo>
                    <a:pt x="58" y="62"/>
                    <a:pt x="59" y="63"/>
                    <a:pt x="61" y="63"/>
                  </a:cubicBezTo>
                  <a:cubicBezTo>
                    <a:pt x="62" y="64"/>
                    <a:pt x="63" y="64"/>
                    <a:pt x="64" y="65"/>
                  </a:cubicBezTo>
                  <a:cubicBezTo>
                    <a:pt x="65" y="66"/>
                    <a:pt x="65" y="66"/>
                    <a:pt x="66" y="67"/>
                  </a:cubicBezTo>
                  <a:cubicBezTo>
                    <a:pt x="66" y="67"/>
                    <a:pt x="67" y="68"/>
                    <a:pt x="67" y="68"/>
                  </a:cubicBezTo>
                  <a:cubicBezTo>
                    <a:pt x="67" y="69"/>
                    <a:pt x="67" y="69"/>
                    <a:pt x="68" y="69"/>
                  </a:cubicBezTo>
                  <a:cubicBezTo>
                    <a:pt x="68" y="70"/>
                    <a:pt x="68" y="70"/>
                    <a:pt x="68" y="71"/>
                  </a:cubicBezTo>
                  <a:cubicBezTo>
                    <a:pt x="69" y="72"/>
                    <a:pt x="70" y="73"/>
                    <a:pt x="70" y="75"/>
                  </a:cubicBezTo>
                  <a:cubicBezTo>
                    <a:pt x="72" y="79"/>
                    <a:pt x="73" y="84"/>
                    <a:pt x="72" y="90"/>
                  </a:cubicBezTo>
                  <a:cubicBezTo>
                    <a:pt x="72" y="93"/>
                    <a:pt x="72" y="96"/>
                    <a:pt x="71" y="99"/>
                  </a:cubicBezTo>
                  <a:cubicBezTo>
                    <a:pt x="69" y="103"/>
                    <a:pt x="68" y="107"/>
                    <a:pt x="65" y="110"/>
                  </a:cubicBezTo>
                  <a:cubicBezTo>
                    <a:pt x="63" y="114"/>
                    <a:pt x="59" y="117"/>
                    <a:pt x="55" y="119"/>
                  </a:cubicBezTo>
                  <a:cubicBezTo>
                    <a:pt x="50" y="121"/>
                    <a:pt x="45" y="122"/>
                    <a:pt x="40" y="122"/>
                  </a:cubicBezTo>
                  <a:cubicBezTo>
                    <a:pt x="39" y="122"/>
                    <a:pt x="38" y="122"/>
                    <a:pt x="36" y="122"/>
                  </a:cubicBezTo>
                  <a:cubicBezTo>
                    <a:pt x="35" y="122"/>
                    <a:pt x="34" y="122"/>
                    <a:pt x="33" y="122"/>
                  </a:cubicBezTo>
                  <a:cubicBezTo>
                    <a:pt x="32" y="122"/>
                    <a:pt x="30" y="121"/>
                    <a:pt x="29" y="121"/>
                  </a:cubicBezTo>
                  <a:cubicBezTo>
                    <a:pt x="29" y="121"/>
                    <a:pt x="28" y="121"/>
                    <a:pt x="28" y="121"/>
                  </a:cubicBezTo>
                  <a:cubicBezTo>
                    <a:pt x="27" y="121"/>
                    <a:pt x="26" y="120"/>
                    <a:pt x="26" y="120"/>
                  </a:cubicBezTo>
                  <a:cubicBezTo>
                    <a:pt x="23" y="119"/>
                    <a:pt x="21" y="118"/>
                    <a:pt x="19" y="117"/>
                  </a:cubicBezTo>
                  <a:cubicBezTo>
                    <a:pt x="16" y="115"/>
                    <a:pt x="14" y="114"/>
                    <a:pt x="12" y="112"/>
                  </a:cubicBezTo>
                  <a:cubicBezTo>
                    <a:pt x="8" y="108"/>
                    <a:pt x="5" y="103"/>
                    <a:pt x="3" y="98"/>
                  </a:cubicBezTo>
                  <a:cubicBezTo>
                    <a:pt x="1" y="93"/>
                    <a:pt x="0" y="88"/>
                    <a:pt x="0" y="83"/>
                  </a:cubicBezTo>
                  <a:cubicBezTo>
                    <a:pt x="0" y="77"/>
                    <a:pt x="0" y="72"/>
                    <a:pt x="1" y="67"/>
                  </a:cubicBezTo>
                  <a:cubicBezTo>
                    <a:pt x="3" y="62"/>
                    <a:pt x="4" y="57"/>
                    <a:pt x="6" y="52"/>
                  </a:cubicBezTo>
                  <a:cubicBezTo>
                    <a:pt x="11" y="42"/>
                    <a:pt x="17" y="34"/>
                    <a:pt x="25" y="26"/>
                  </a:cubicBezTo>
                  <a:cubicBezTo>
                    <a:pt x="32" y="19"/>
                    <a:pt x="41" y="13"/>
                    <a:pt x="51" y="9"/>
                  </a:cubicBezTo>
                  <a:cubicBezTo>
                    <a:pt x="55" y="7"/>
                    <a:pt x="60" y="6"/>
                    <a:pt x="65" y="4"/>
                  </a:cubicBezTo>
                  <a:cubicBezTo>
                    <a:pt x="69" y="3"/>
                    <a:pt x="74" y="2"/>
                    <a:pt x="79" y="2"/>
                  </a:cubicBezTo>
                  <a:cubicBezTo>
                    <a:pt x="88" y="0"/>
                    <a:pt x="97" y="0"/>
                    <a:pt x="106" y="1"/>
                  </a:cubicBezTo>
                  <a:cubicBezTo>
                    <a:pt x="114" y="2"/>
                    <a:pt x="122" y="3"/>
                    <a:pt x="130" y="5"/>
                  </a:cubicBezTo>
                  <a:cubicBezTo>
                    <a:pt x="144" y="8"/>
                    <a:pt x="155" y="13"/>
                    <a:pt x="163" y="16"/>
                  </a:cubicBezTo>
                  <a:cubicBezTo>
                    <a:pt x="165" y="17"/>
                    <a:pt x="167" y="18"/>
                    <a:pt x="168" y="18"/>
                  </a:cubicBezTo>
                  <a:cubicBezTo>
                    <a:pt x="170" y="19"/>
                    <a:pt x="171" y="20"/>
                    <a:pt x="172" y="20"/>
                  </a:cubicBezTo>
                  <a:cubicBezTo>
                    <a:pt x="174" y="21"/>
                    <a:pt x="175" y="22"/>
                    <a:pt x="17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727E7C3A-1EDF-4399-B30C-B712F674E8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2750" y="7942264"/>
              <a:ext cx="755650" cy="209550"/>
            </a:xfrm>
            <a:custGeom>
              <a:avLst/>
              <a:gdLst>
                <a:gd name="T0" fmla="*/ 3 w 648"/>
                <a:gd name="T1" fmla="*/ 165 h 180"/>
                <a:gd name="T2" fmla="*/ 5 w 648"/>
                <a:gd name="T3" fmla="*/ 155 h 180"/>
                <a:gd name="T4" fmla="*/ 23 w 648"/>
                <a:gd name="T5" fmla="*/ 104 h 180"/>
                <a:gd name="T6" fmla="*/ 31 w 648"/>
                <a:gd name="T7" fmla="*/ 90 h 180"/>
                <a:gd name="T8" fmla="*/ 54 w 648"/>
                <a:gd name="T9" fmla="*/ 59 h 180"/>
                <a:gd name="T10" fmla="*/ 176 w 648"/>
                <a:gd name="T11" fmla="*/ 7 h 180"/>
                <a:gd name="T12" fmla="*/ 185 w 648"/>
                <a:gd name="T13" fmla="*/ 8 h 180"/>
                <a:gd name="T14" fmla="*/ 195 w 648"/>
                <a:gd name="T15" fmla="*/ 9 h 180"/>
                <a:gd name="T16" fmla="*/ 204 w 648"/>
                <a:gd name="T17" fmla="*/ 11 h 180"/>
                <a:gd name="T18" fmla="*/ 213 w 648"/>
                <a:gd name="T19" fmla="*/ 13 h 180"/>
                <a:gd name="T20" fmla="*/ 319 w 648"/>
                <a:gd name="T21" fmla="*/ 68 h 180"/>
                <a:gd name="T22" fmla="*/ 435 w 648"/>
                <a:gd name="T23" fmla="*/ 131 h 180"/>
                <a:gd name="T24" fmla="*/ 500 w 648"/>
                <a:gd name="T25" fmla="*/ 154 h 180"/>
                <a:gd name="T26" fmla="*/ 514 w 648"/>
                <a:gd name="T27" fmla="*/ 156 h 180"/>
                <a:gd name="T28" fmla="*/ 528 w 648"/>
                <a:gd name="T29" fmla="*/ 158 h 180"/>
                <a:gd name="T30" fmla="*/ 608 w 648"/>
                <a:gd name="T31" fmla="*/ 148 h 180"/>
                <a:gd name="T32" fmla="*/ 629 w 648"/>
                <a:gd name="T33" fmla="*/ 133 h 180"/>
                <a:gd name="T34" fmla="*/ 642 w 648"/>
                <a:gd name="T35" fmla="*/ 111 h 180"/>
                <a:gd name="T36" fmla="*/ 645 w 648"/>
                <a:gd name="T37" fmla="*/ 104 h 180"/>
                <a:gd name="T38" fmla="*/ 648 w 648"/>
                <a:gd name="T39" fmla="*/ 83 h 180"/>
                <a:gd name="T40" fmla="*/ 640 w 648"/>
                <a:gd name="T41" fmla="*/ 46 h 180"/>
                <a:gd name="T42" fmla="*/ 606 w 648"/>
                <a:gd name="T43" fmla="*/ 15 h 180"/>
                <a:gd name="T44" fmla="*/ 575 w 648"/>
                <a:gd name="T45" fmla="*/ 12 h 180"/>
                <a:gd name="T46" fmla="*/ 532 w 648"/>
                <a:gd name="T47" fmla="*/ 45 h 180"/>
                <a:gd name="T48" fmla="*/ 536 w 648"/>
                <a:gd name="T49" fmla="*/ 57 h 180"/>
                <a:gd name="T50" fmla="*/ 543 w 648"/>
                <a:gd name="T51" fmla="*/ 51 h 180"/>
                <a:gd name="T52" fmla="*/ 550 w 648"/>
                <a:gd name="T53" fmla="*/ 44 h 180"/>
                <a:gd name="T54" fmla="*/ 585 w 648"/>
                <a:gd name="T55" fmla="*/ 35 h 180"/>
                <a:gd name="T56" fmla="*/ 604 w 648"/>
                <a:gd name="T57" fmla="*/ 40 h 180"/>
                <a:gd name="T58" fmla="*/ 625 w 648"/>
                <a:gd name="T59" fmla="*/ 72 h 180"/>
                <a:gd name="T60" fmla="*/ 625 w 648"/>
                <a:gd name="T61" fmla="*/ 96 h 180"/>
                <a:gd name="T62" fmla="*/ 623 w 648"/>
                <a:gd name="T63" fmla="*/ 102 h 180"/>
                <a:gd name="T64" fmla="*/ 599 w 648"/>
                <a:gd name="T65" fmla="*/ 130 h 180"/>
                <a:gd name="T66" fmla="*/ 529 w 648"/>
                <a:gd name="T67" fmla="*/ 140 h 180"/>
                <a:gd name="T68" fmla="*/ 516 w 648"/>
                <a:gd name="T69" fmla="*/ 139 h 180"/>
                <a:gd name="T70" fmla="*/ 503 w 648"/>
                <a:gd name="T71" fmla="*/ 137 h 180"/>
                <a:gd name="T72" fmla="*/ 441 w 648"/>
                <a:gd name="T73" fmla="*/ 117 h 180"/>
                <a:gd name="T74" fmla="*/ 325 w 648"/>
                <a:gd name="T75" fmla="*/ 58 h 180"/>
                <a:gd name="T76" fmla="*/ 216 w 648"/>
                <a:gd name="T77" fmla="*/ 5 h 180"/>
                <a:gd name="T78" fmla="*/ 206 w 648"/>
                <a:gd name="T79" fmla="*/ 3 h 180"/>
                <a:gd name="T80" fmla="*/ 196 w 648"/>
                <a:gd name="T81" fmla="*/ 1 h 180"/>
                <a:gd name="T82" fmla="*/ 186 w 648"/>
                <a:gd name="T83" fmla="*/ 0 h 180"/>
                <a:gd name="T84" fmla="*/ 176 w 648"/>
                <a:gd name="T85" fmla="*/ 0 h 180"/>
                <a:gd name="T86" fmla="*/ 52 w 648"/>
                <a:gd name="T87" fmla="*/ 57 h 180"/>
                <a:gd name="T88" fmla="*/ 29 w 648"/>
                <a:gd name="T89" fmla="*/ 89 h 180"/>
                <a:gd name="T90" fmla="*/ 21 w 648"/>
                <a:gd name="T91" fmla="*/ 103 h 180"/>
                <a:gd name="T92" fmla="*/ 4 w 648"/>
                <a:gd name="T93" fmla="*/ 155 h 180"/>
                <a:gd name="T94" fmla="*/ 2 w 648"/>
                <a:gd name="T95" fmla="*/ 165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48" h="180">
                  <a:moveTo>
                    <a:pt x="0" y="180"/>
                  </a:moveTo>
                  <a:cubicBezTo>
                    <a:pt x="0" y="180"/>
                    <a:pt x="1" y="176"/>
                    <a:pt x="2" y="170"/>
                  </a:cubicBezTo>
                  <a:cubicBezTo>
                    <a:pt x="2" y="169"/>
                    <a:pt x="2" y="167"/>
                    <a:pt x="3" y="165"/>
                  </a:cubicBezTo>
                  <a:cubicBezTo>
                    <a:pt x="3" y="163"/>
                    <a:pt x="3" y="161"/>
                    <a:pt x="4" y="159"/>
                  </a:cubicBezTo>
                  <a:cubicBezTo>
                    <a:pt x="4" y="158"/>
                    <a:pt x="4" y="158"/>
                    <a:pt x="4" y="157"/>
                  </a:cubicBezTo>
                  <a:cubicBezTo>
                    <a:pt x="4" y="157"/>
                    <a:pt x="5" y="156"/>
                    <a:pt x="5" y="155"/>
                  </a:cubicBezTo>
                  <a:cubicBezTo>
                    <a:pt x="5" y="154"/>
                    <a:pt x="5" y="153"/>
                    <a:pt x="6" y="152"/>
                  </a:cubicBezTo>
                  <a:cubicBezTo>
                    <a:pt x="6" y="149"/>
                    <a:pt x="7" y="146"/>
                    <a:pt x="8" y="144"/>
                  </a:cubicBezTo>
                  <a:cubicBezTo>
                    <a:pt x="11" y="132"/>
                    <a:pt x="16" y="119"/>
                    <a:pt x="23" y="104"/>
                  </a:cubicBezTo>
                  <a:cubicBezTo>
                    <a:pt x="24" y="102"/>
                    <a:pt x="25" y="100"/>
                    <a:pt x="26" y="99"/>
                  </a:cubicBezTo>
                  <a:cubicBezTo>
                    <a:pt x="27" y="97"/>
                    <a:pt x="28" y="95"/>
                    <a:pt x="29" y="93"/>
                  </a:cubicBezTo>
                  <a:cubicBezTo>
                    <a:pt x="30" y="92"/>
                    <a:pt x="30" y="91"/>
                    <a:pt x="31" y="90"/>
                  </a:cubicBezTo>
                  <a:cubicBezTo>
                    <a:pt x="31" y="89"/>
                    <a:pt x="32" y="88"/>
                    <a:pt x="33" y="87"/>
                  </a:cubicBezTo>
                  <a:cubicBezTo>
                    <a:pt x="34" y="86"/>
                    <a:pt x="35" y="84"/>
                    <a:pt x="36" y="82"/>
                  </a:cubicBezTo>
                  <a:cubicBezTo>
                    <a:pt x="42" y="74"/>
                    <a:pt x="48" y="67"/>
                    <a:pt x="54" y="59"/>
                  </a:cubicBezTo>
                  <a:cubicBezTo>
                    <a:pt x="61" y="52"/>
                    <a:pt x="69" y="45"/>
                    <a:pt x="78" y="39"/>
                  </a:cubicBezTo>
                  <a:cubicBezTo>
                    <a:pt x="86" y="32"/>
                    <a:pt x="96" y="26"/>
                    <a:pt x="106" y="22"/>
                  </a:cubicBezTo>
                  <a:cubicBezTo>
                    <a:pt x="127" y="12"/>
                    <a:pt x="151" y="7"/>
                    <a:pt x="176" y="7"/>
                  </a:cubicBezTo>
                  <a:cubicBezTo>
                    <a:pt x="178" y="7"/>
                    <a:pt x="179" y="7"/>
                    <a:pt x="181" y="8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85" y="8"/>
                    <a:pt x="185" y="8"/>
                    <a:pt x="185" y="8"/>
                  </a:cubicBezTo>
                  <a:cubicBezTo>
                    <a:pt x="187" y="8"/>
                    <a:pt x="189" y="8"/>
                    <a:pt x="190" y="8"/>
                  </a:cubicBezTo>
                  <a:cubicBezTo>
                    <a:pt x="191" y="8"/>
                    <a:pt x="192" y="8"/>
                    <a:pt x="192" y="9"/>
                  </a:cubicBezTo>
                  <a:cubicBezTo>
                    <a:pt x="195" y="9"/>
                    <a:pt x="195" y="9"/>
                    <a:pt x="195" y="9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8" y="9"/>
                    <a:pt x="199" y="9"/>
                    <a:pt x="199" y="10"/>
                  </a:cubicBezTo>
                  <a:cubicBezTo>
                    <a:pt x="201" y="10"/>
                    <a:pt x="202" y="10"/>
                    <a:pt x="204" y="11"/>
                  </a:cubicBezTo>
                  <a:cubicBezTo>
                    <a:pt x="205" y="11"/>
                    <a:pt x="205" y="11"/>
                    <a:pt x="206" y="11"/>
                  </a:cubicBezTo>
                  <a:cubicBezTo>
                    <a:pt x="208" y="12"/>
                    <a:pt x="208" y="12"/>
                    <a:pt x="208" y="12"/>
                  </a:cubicBezTo>
                  <a:cubicBezTo>
                    <a:pt x="210" y="12"/>
                    <a:pt x="212" y="13"/>
                    <a:pt x="213" y="13"/>
                  </a:cubicBezTo>
                  <a:cubicBezTo>
                    <a:pt x="225" y="17"/>
                    <a:pt x="237" y="23"/>
                    <a:pt x="249" y="29"/>
                  </a:cubicBezTo>
                  <a:cubicBezTo>
                    <a:pt x="261" y="34"/>
                    <a:pt x="273" y="41"/>
                    <a:pt x="284" y="48"/>
                  </a:cubicBezTo>
                  <a:cubicBezTo>
                    <a:pt x="296" y="54"/>
                    <a:pt x="308" y="61"/>
                    <a:pt x="319" y="68"/>
                  </a:cubicBezTo>
                  <a:cubicBezTo>
                    <a:pt x="343" y="82"/>
                    <a:pt x="366" y="96"/>
                    <a:pt x="390" y="109"/>
                  </a:cubicBezTo>
                  <a:cubicBezTo>
                    <a:pt x="402" y="115"/>
                    <a:pt x="414" y="121"/>
                    <a:pt x="426" y="127"/>
                  </a:cubicBezTo>
                  <a:cubicBezTo>
                    <a:pt x="429" y="129"/>
                    <a:pt x="432" y="130"/>
                    <a:pt x="435" y="131"/>
                  </a:cubicBezTo>
                  <a:cubicBezTo>
                    <a:pt x="438" y="133"/>
                    <a:pt x="441" y="134"/>
                    <a:pt x="444" y="135"/>
                  </a:cubicBezTo>
                  <a:cubicBezTo>
                    <a:pt x="450" y="138"/>
                    <a:pt x="456" y="141"/>
                    <a:pt x="463" y="143"/>
                  </a:cubicBezTo>
                  <a:cubicBezTo>
                    <a:pt x="475" y="147"/>
                    <a:pt x="487" y="151"/>
                    <a:pt x="500" y="154"/>
                  </a:cubicBezTo>
                  <a:cubicBezTo>
                    <a:pt x="503" y="154"/>
                    <a:pt x="506" y="155"/>
                    <a:pt x="510" y="156"/>
                  </a:cubicBezTo>
                  <a:cubicBezTo>
                    <a:pt x="512" y="156"/>
                    <a:pt x="512" y="156"/>
                    <a:pt x="512" y="156"/>
                  </a:cubicBezTo>
                  <a:cubicBezTo>
                    <a:pt x="514" y="156"/>
                    <a:pt x="514" y="156"/>
                    <a:pt x="514" y="156"/>
                  </a:cubicBezTo>
                  <a:cubicBezTo>
                    <a:pt x="516" y="156"/>
                    <a:pt x="517" y="157"/>
                    <a:pt x="519" y="157"/>
                  </a:cubicBezTo>
                  <a:cubicBezTo>
                    <a:pt x="521" y="157"/>
                    <a:pt x="522" y="157"/>
                    <a:pt x="524" y="157"/>
                  </a:cubicBezTo>
                  <a:cubicBezTo>
                    <a:pt x="525" y="157"/>
                    <a:pt x="527" y="158"/>
                    <a:pt x="528" y="158"/>
                  </a:cubicBezTo>
                  <a:cubicBezTo>
                    <a:pt x="531" y="158"/>
                    <a:pt x="534" y="158"/>
                    <a:pt x="538" y="158"/>
                  </a:cubicBezTo>
                  <a:cubicBezTo>
                    <a:pt x="550" y="159"/>
                    <a:pt x="562" y="159"/>
                    <a:pt x="574" y="157"/>
                  </a:cubicBezTo>
                  <a:cubicBezTo>
                    <a:pt x="585" y="156"/>
                    <a:pt x="597" y="153"/>
                    <a:pt x="608" y="148"/>
                  </a:cubicBezTo>
                  <a:cubicBezTo>
                    <a:pt x="613" y="146"/>
                    <a:pt x="618" y="143"/>
                    <a:pt x="623" y="139"/>
                  </a:cubicBezTo>
                  <a:cubicBezTo>
                    <a:pt x="624" y="138"/>
                    <a:pt x="625" y="137"/>
                    <a:pt x="626" y="136"/>
                  </a:cubicBezTo>
                  <a:cubicBezTo>
                    <a:pt x="627" y="135"/>
                    <a:pt x="628" y="134"/>
                    <a:pt x="629" y="133"/>
                  </a:cubicBezTo>
                  <a:cubicBezTo>
                    <a:pt x="630" y="132"/>
                    <a:pt x="631" y="131"/>
                    <a:pt x="632" y="130"/>
                  </a:cubicBezTo>
                  <a:cubicBezTo>
                    <a:pt x="633" y="128"/>
                    <a:pt x="634" y="127"/>
                    <a:pt x="635" y="126"/>
                  </a:cubicBezTo>
                  <a:cubicBezTo>
                    <a:pt x="638" y="121"/>
                    <a:pt x="640" y="116"/>
                    <a:pt x="642" y="111"/>
                  </a:cubicBezTo>
                  <a:cubicBezTo>
                    <a:pt x="643" y="110"/>
                    <a:pt x="643" y="109"/>
                    <a:pt x="644" y="108"/>
                  </a:cubicBezTo>
                  <a:cubicBezTo>
                    <a:pt x="644" y="107"/>
                    <a:pt x="644" y="106"/>
                    <a:pt x="644" y="106"/>
                  </a:cubicBezTo>
                  <a:cubicBezTo>
                    <a:pt x="644" y="105"/>
                    <a:pt x="645" y="105"/>
                    <a:pt x="645" y="104"/>
                  </a:cubicBezTo>
                  <a:cubicBezTo>
                    <a:pt x="645" y="103"/>
                    <a:pt x="645" y="102"/>
                    <a:pt x="646" y="100"/>
                  </a:cubicBezTo>
                  <a:cubicBezTo>
                    <a:pt x="646" y="99"/>
                    <a:pt x="646" y="98"/>
                    <a:pt x="646" y="97"/>
                  </a:cubicBezTo>
                  <a:cubicBezTo>
                    <a:pt x="647" y="92"/>
                    <a:pt x="647" y="87"/>
                    <a:pt x="648" y="83"/>
                  </a:cubicBezTo>
                  <a:cubicBezTo>
                    <a:pt x="648" y="78"/>
                    <a:pt x="648" y="74"/>
                    <a:pt x="647" y="70"/>
                  </a:cubicBezTo>
                  <a:cubicBezTo>
                    <a:pt x="647" y="65"/>
                    <a:pt x="646" y="61"/>
                    <a:pt x="645" y="57"/>
                  </a:cubicBezTo>
                  <a:cubicBezTo>
                    <a:pt x="644" y="53"/>
                    <a:pt x="642" y="50"/>
                    <a:pt x="640" y="46"/>
                  </a:cubicBezTo>
                  <a:cubicBezTo>
                    <a:pt x="637" y="39"/>
                    <a:pt x="633" y="34"/>
                    <a:pt x="628" y="29"/>
                  </a:cubicBezTo>
                  <a:cubicBezTo>
                    <a:pt x="624" y="25"/>
                    <a:pt x="619" y="22"/>
                    <a:pt x="615" y="20"/>
                  </a:cubicBezTo>
                  <a:cubicBezTo>
                    <a:pt x="611" y="17"/>
                    <a:pt x="608" y="16"/>
                    <a:pt x="606" y="15"/>
                  </a:cubicBezTo>
                  <a:cubicBezTo>
                    <a:pt x="603" y="14"/>
                    <a:pt x="601" y="14"/>
                    <a:pt x="601" y="14"/>
                  </a:cubicBezTo>
                  <a:cubicBezTo>
                    <a:pt x="598" y="13"/>
                    <a:pt x="593" y="12"/>
                    <a:pt x="588" y="12"/>
                  </a:cubicBezTo>
                  <a:cubicBezTo>
                    <a:pt x="584" y="11"/>
                    <a:pt x="580" y="11"/>
                    <a:pt x="575" y="12"/>
                  </a:cubicBezTo>
                  <a:cubicBezTo>
                    <a:pt x="566" y="12"/>
                    <a:pt x="557" y="15"/>
                    <a:pt x="550" y="20"/>
                  </a:cubicBezTo>
                  <a:cubicBezTo>
                    <a:pt x="543" y="24"/>
                    <a:pt x="537" y="30"/>
                    <a:pt x="534" y="36"/>
                  </a:cubicBezTo>
                  <a:cubicBezTo>
                    <a:pt x="533" y="39"/>
                    <a:pt x="532" y="42"/>
                    <a:pt x="532" y="45"/>
                  </a:cubicBezTo>
                  <a:cubicBezTo>
                    <a:pt x="531" y="47"/>
                    <a:pt x="532" y="50"/>
                    <a:pt x="532" y="52"/>
                  </a:cubicBezTo>
                  <a:cubicBezTo>
                    <a:pt x="532" y="53"/>
                    <a:pt x="533" y="55"/>
                    <a:pt x="534" y="56"/>
                  </a:cubicBezTo>
                  <a:cubicBezTo>
                    <a:pt x="534" y="56"/>
                    <a:pt x="535" y="57"/>
                    <a:pt x="536" y="57"/>
                  </a:cubicBezTo>
                  <a:cubicBezTo>
                    <a:pt x="536" y="57"/>
                    <a:pt x="537" y="57"/>
                    <a:pt x="538" y="56"/>
                  </a:cubicBezTo>
                  <a:cubicBezTo>
                    <a:pt x="538" y="56"/>
                    <a:pt x="538" y="56"/>
                    <a:pt x="538" y="56"/>
                  </a:cubicBezTo>
                  <a:cubicBezTo>
                    <a:pt x="539" y="55"/>
                    <a:pt x="541" y="53"/>
                    <a:pt x="543" y="51"/>
                  </a:cubicBezTo>
                  <a:cubicBezTo>
                    <a:pt x="543" y="50"/>
                    <a:pt x="544" y="50"/>
                    <a:pt x="544" y="49"/>
                  </a:cubicBezTo>
                  <a:cubicBezTo>
                    <a:pt x="545" y="49"/>
                    <a:pt x="545" y="48"/>
                    <a:pt x="546" y="48"/>
                  </a:cubicBezTo>
                  <a:cubicBezTo>
                    <a:pt x="547" y="46"/>
                    <a:pt x="549" y="45"/>
                    <a:pt x="550" y="44"/>
                  </a:cubicBezTo>
                  <a:cubicBezTo>
                    <a:pt x="553" y="42"/>
                    <a:pt x="557" y="40"/>
                    <a:pt x="562" y="38"/>
                  </a:cubicBezTo>
                  <a:cubicBezTo>
                    <a:pt x="566" y="37"/>
                    <a:pt x="572" y="35"/>
                    <a:pt x="577" y="35"/>
                  </a:cubicBezTo>
                  <a:cubicBezTo>
                    <a:pt x="580" y="35"/>
                    <a:pt x="582" y="35"/>
                    <a:pt x="585" y="35"/>
                  </a:cubicBezTo>
                  <a:cubicBezTo>
                    <a:pt x="589" y="35"/>
                    <a:pt x="592" y="36"/>
                    <a:pt x="595" y="36"/>
                  </a:cubicBezTo>
                  <a:cubicBezTo>
                    <a:pt x="595" y="37"/>
                    <a:pt x="596" y="37"/>
                    <a:pt x="598" y="37"/>
                  </a:cubicBezTo>
                  <a:cubicBezTo>
                    <a:pt x="599" y="38"/>
                    <a:pt x="602" y="39"/>
                    <a:pt x="604" y="40"/>
                  </a:cubicBezTo>
                  <a:cubicBezTo>
                    <a:pt x="609" y="43"/>
                    <a:pt x="616" y="47"/>
                    <a:pt x="620" y="56"/>
                  </a:cubicBezTo>
                  <a:cubicBezTo>
                    <a:pt x="621" y="58"/>
                    <a:pt x="623" y="61"/>
                    <a:pt x="623" y="64"/>
                  </a:cubicBezTo>
                  <a:cubicBezTo>
                    <a:pt x="624" y="66"/>
                    <a:pt x="625" y="69"/>
                    <a:pt x="625" y="72"/>
                  </a:cubicBezTo>
                  <a:cubicBezTo>
                    <a:pt x="626" y="76"/>
                    <a:pt x="626" y="79"/>
                    <a:pt x="626" y="82"/>
                  </a:cubicBezTo>
                  <a:cubicBezTo>
                    <a:pt x="626" y="86"/>
                    <a:pt x="626" y="90"/>
                    <a:pt x="625" y="93"/>
                  </a:cubicBezTo>
                  <a:cubicBezTo>
                    <a:pt x="625" y="94"/>
                    <a:pt x="625" y="95"/>
                    <a:pt x="625" y="96"/>
                  </a:cubicBezTo>
                  <a:cubicBezTo>
                    <a:pt x="625" y="97"/>
                    <a:pt x="624" y="98"/>
                    <a:pt x="624" y="99"/>
                  </a:cubicBezTo>
                  <a:cubicBezTo>
                    <a:pt x="624" y="100"/>
                    <a:pt x="624" y="100"/>
                    <a:pt x="624" y="100"/>
                  </a:cubicBezTo>
                  <a:cubicBezTo>
                    <a:pt x="623" y="102"/>
                    <a:pt x="623" y="102"/>
                    <a:pt x="623" y="102"/>
                  </a:cubicBezTo>
                  <a:cubicBezTo>
                    <a:pt x="623" y="103"/>
                    <a:pt x="623" y="103"/>
                    <a:pt x="623" y="104"/>
                  </a:cubicBezTo>
                  <a:cubicBezTo>
                    <a:pt x="621" y="108"/>
                    <a:pt x="620" y="111"/>
                    <a:pt x="618" y="114"/>
                  </a:cubicBezTo>
                  <a:cubicBezTo>
                    <a:pt x="614" y="121"/>
                    <a:pt x="607" y="126"/>
                    <a:pt x="599" y="130"/>
                  </a:cubicBezTo>
                  <a:cubicBezTo>
                    <a:pt x="591" y="134"/>
                    <a:pt x="581" y="137"/>
                    <a:pt x="571" y="139"/>
                  </a:cubicBezTo>
                  <a:cubicBezTo>
                    <a:pt x="561" y="140"/>
                    <a:pt x="550" y="140"/>
                    <a:pt x="538" y="140"/>
                  </a:cubicBezTo>
                  <a:cubicBezTo>
                    <a:pt x="535" y="140"/>
                    <a:pt x="532" y="140"/>
                    <a:pt x="529" y="140"/>
                  </a:cubicBezTo>
                  <a:cubicBezTo>
                    <a:pt x="528" y="140"/>
                    <a:pt x="527" y="140"/>
                    <a:pt x="525" y="140"/>
                  </a:cubicBezTo>
                  <a:cubicBezTo>
                    <a:pt x="524" y="140"/>
                    <a:pt x="522" y="139"/>
                    <a:pt x="521" y="139"/>
                  </a:cubicBezTo>
                  <a:cubicBezTo>
                    <a:pt x="519" y="139"/>
                    <a:pt x="518" y="139"/>
                    <a:pt x="516" y="139"/>
                  </a:cubicBezTo>
                  <a:cubicBezTo>
                    <a:pt x="514" y="139"/>
                    <a:pt x="514" y="139"/>
                    <a:pt x="514" y="139"/>
                  </a:cubicBezTo>
                  <a:cubicBezTo>
                    <a:pt x="512" y="138"/>
                    <a:pt x="512" y="138"/>
                    <a:pt x="512" y="138"/>
                  </a:cubicBezTo>
                  <a:cubicBezTo>
                    <a:pt x="509" y="138"/>
                    <a:pt x="506" y="138"/>
                    <a:pt x="503" y="137"/>
                  </a:cubicBezTo>
                  <a:cubicBezTo>
                    <a:pt x="492" y="135"/>
                    <a:pt x="480" y="132"/>
                    <a:pt x="468" y="128"/>
                  </a:cubicBezTo>
                  <a:cubicBezTo>
                    <a:pt x="462" y="126"/>
                    <a:pt x="456" y="123"/>
                    <a:pt x="450" y="121"/>
                  </a:cubicBezTo>
                  <a:cubicBezTo>
                    <a:pt x="447" y="120"/>
                    <a:pt x="444" y="119"/>
                    <a:pt x="441" y="117"/>
                  </a:cubicBezTo>
                  <a:cubicBezTo>
                    <a:pt x="438" y="116"/>
                    <a:pt x="435" y="115"/>
                    <a:pt x="432" y="114"/>
                  </a:cubicBezTo>
                  <a:cubicBezTo>
                    <a:pt x="420" y="108"/>
                    <a:pt x="408" y="103"/>
                    <a:pt x="397" y="96"/>
                  </a:cubicBezTo>
                  <a:cubicBezTo>
                    <a:pt x="373" y="84"/>
                    <a:pt x="349" y="71"/>
                    <a:pt x="325" y="58"/>
                  </a:cubicBezTo>
                  <a:cubicBezTo>
                    <a:pt x="313" y="51"/>
                    <a:pt x="301" y="45"/>
                    <a:pt x="289" y="38"/>
                  </a:cubicBezTo>
                  <a:cubicBezTo>
                    <a:pt x="277" y="32"/>
                    <a:pt x="265" y="26"/>
                    <a:pt x="253" y="20"/>
                  </a:cubicBezTo>
                  <a:cubicBezTo>
                    <a:pt x="241" y="14"/>
                    <a:pt x="228" y="9"/>
                    <a:pt x="216" y="5"/>
                  </a:cubicBezTo>
                  <a:cubicBezTo>
                    <a:pt x="214" y="5"/>
                    <a:pt x="212" y="4"/>
                    <a:pt x="211" y="4"/>
                  </a:cubicBezTo>
                  <a:cubicBezTo>
                    <a:pt x="208" y="3"/>
                    <a:pt x="208" y="3"/>
                    <a:pt x="208" y="3"/>
                  </a:cubicBezTo>
                  <a:cubicBezTo>
                    <a:pt x="207" y="3"/>
                    <a:pt x="207" y="3"/>
                    <a:pt x="206" y="3"/>
                  </a:cubicBezTo>
                  <a:cubicBezTo>
                    <a:pt x="204" y="2"/>
                    <a:pt x="203" y="2"/>
                    <a:pt x="201" y="2"/>
                  </a:cubicBezTo>
                  <a:cubicBezTo>
                    <a:pt x="200" y="2"/>
                    <a:pt x="199" y="1"/>
                    <a:pt x="198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3" y="1"/>
                    <a:pt x="193" y="1"/>
                    <a:pt x="193" y="1"/>
                  </a:cubicBezTo>
                  <a:cubicBezTo>
                    <a:pt x="193" y="1"/>
                    <a:pt x="192" y="0"/>
                    <a:pt x="191" y="0"/>
                  </a:cubicBezTo>
                  <a:cubicBezTo>
                    <a:pt x="189" y="0"/>
                    <a:pt x="188" y="0"/>
                    <a:pt x="186" y="0"/>
                  </a:cubicBezTo>
                  <a:cubicBezTo>
                    <a:pt x="184" y="0"/>
                    <a:pt x="184" y="0"/>
                    <a:pt x="184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79" y="0"/>
                    <a:pt x="178" y="0"/>
                    <a:pt x="176" y="0"/>
                  </a:cubicBezTo>
                  <a:cubicBezTo>
                    <a:pt x="150" y="0"/>
                    <a:pt x="125" y="6"/>
                    <a:pt x="104" y="17"/>
                  </a:cubicBezTo>
                  <a:cubicBezTo>
                    <a:pt x="93" y="22"/>
                    <a:pt x="84" y="28"/>
                    <a:pt x="75" y="35"/>
                  </a:cubicBezTo>
                  <a:cubicBezTo>
                    <a:pt x="66" y="42"/>
                    <a:pt x="58" y="49"/>
                    <a:pt x="52" y="57"/>
                  </a:cubicBezTo>
                  <a:cubicBezTo>
                    <a:pt x="45" y="64"/>
                    <a:pt x="39" y="72"/>
                    <a:pt x="34" y="80"/>
                  </a:cubicBezTo>
                  <a:cubicBezTo>
                    <a:pt x="33" y="82"/>
                    <a:pt x="32" y="84"/>
                    <a:pt x="30" y="86"/>
                  </a:cubicBezTo>
                  <a:cubicBezTo>
                    <a:pt x="30" y="87"/>
                    <a:pt x="29" y="88"/>
                    <a:pt x="29" y="89"/>
                  </a:cubicBezTo>
                  <a:cubicBezTo>
                    <a:pt x="28" y="90"/>
                    <a:pt x="28" y="91"/>
                    <a:pt x="27" y="92"/>
                  </a:cubicBezTo>
                  <a:cubicBezTo>
                    <a:pt x="26" y="94"/>
                    <a:pt x="25" y="96"/>
                    <a:pt x="24" y="98"/>
                  </a:cubicBezTo>
                  <a:cubicBezTo>
                    <a:pt x="23" y="99"/>
                    <a:pt x="22" y="101"/>
                    <a:pt x="21" y="103"/>
                  </a:cubicBezTo>
                  <a:cubicBezTo>
                    <a:pt x="14" y="118"/>
                    <a:pt x="10" y="132"/>
                    <a:pt x="7" y="143"/>
                  </a:cubicBezTo>
                  <a:cubicBezTo>
                    <a:pt x="6" y="146"/>
                    <a:pt x="5" y="149"/>
                    <a:pt x="5" y="152"/>
                  </a:cubicBezTo>
                  <a:cubicBezTo>
                    <a:pt x="5" y="153"/>
                    <a:pt x="4" y="154"/>
                    <a:pt x="4" y="155"/>
                  </a:cubicBezTo>
                  <a:cubicBezTo>
                    <a:pt x="4" y="156"/>
                    <a:pt x="4" y="156"/>
                    <a:pt x="4" y="157"/>
                  </a:cubicBezTo>
                  <a:cubicBezTo>
                    <a:pt x="4" y="158"/>
                    <a:pt x="3" y="158"/>
                    <a:pt x="3" y="159"/>
                  </a:cubicBezTo>
                  <a:cubicBezTo>
                    <a:pt x="3" y="161"/>
                    <a:pt x="3" y="163"/>
                    <a:pt x="2" y="165"/>
                  </a:cubicBezTo>
                  <a:cubicBezTo>
                    <a:pt x="2" y="167"/>
                    <a:pt x="2" y="169"/>
                    <a:pt x="1" y="170"/>
                  </a:cubicBezTo>
                  <a:cubicBezTo>
                    <a:pt x="0" y="176"/>
                    <a:pt x="0" y="180"/>
                    <a:pt x="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E0BA448D-6BB6-47DB-9853-5BFF45E81498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8800" y="7967664"/>
              <a:ext cx="341313" cy="292100"/>
            </a:xfrm>
            <a:custGeom>
              <a:avLst/>
              <a:gdLst>
                <a:gd name="T0" fmla="*/ 183 w 294"/>
                <a:gd name="T1" fmla="*/ 88 h 251"/>
                <a:gd name="T2" fmla="*/ 211 w 294"/>
                <a:gd name="T3" fmla="*/ 102 h 251"/>
                <a:gd name="T4" fmla="*/ 238 w 294"/>
                <a:gd name="T5" fmla="*/ 107 h 251"/>
                <a:gd name="T6" fmla="*/ 270 w 294"/>
                <a:gd name="T7" fmla="*/ 97 h 251"/>
                <a:gd name="T8" fmla="*/ 288 w 294"/>
                <a:gd name="T9" fmla="*/ 49 h 251"/>
                <a:gd name="T10" fmla="*/ 274 w 294"/>
                <a:gd name="T11" fmla="*/ 24 h 251"/>
                <a:gd name="T12" fmla="*/ 214 w 294"/>
                <a:gd name="T13" fmla="*/ 8 h 251"/>
                <a:gd name="T14" fmla="*/ 85 w 294"/>
                <a:gd name="T15" fmla="*/ 63 h 251"/>
                <a:gd name="T16" fmla="*/ 21 w 294"/>
                <a:gd name="T17" fmla="*/ 147 h 251"/>
                <a:gd name="T18" fmla="*/ 19 w 294"/>
                <a:gd name="T19" fmla="*/ 155 h 251"/>
                <a:gd name="T20" fmla="*/ 16 w 294"/>
                <a:gd name="T21" fmla="*/ 179 h 251"/>
                <a:gd name="T22" fmla="*/ 30 w 294"/>
                <a:gd name="T23" fmla="*/ 220 h 251"/>
                <a:gd name="T24" fmla="*/ 67 w 294"/>
                <a:gd name="T25" fmla="*/ 232 h 251"/>
                <a:gd name="T26" fmla="*/ 72 w 294"/>
                <a:gd name="T27" fmla="*/ 232 h 251"/>
                <a:gd name="T28" fmla="*/ 74 w 294"/>
                <a:gd name="T29" fmla="*/ 232 h 251"/>
                <a:gd name="T30" fmla="*/ 91 w 294"/>
                <a:gd name="T31" fmla="*/ 226 h 251"/>
                <a:gd name="T32" fmla="*/ 128 w 294"/>
                <a:gd name="T33" fmla="*/ 194 h 251"/>
                <a:gd name="T34" fmla="*/ 175 w 294"/>
                <a:gd name="T35" fmla="*/ 157 h 251"/>
                <a:gd name="T36" fmla="*/ 197 w 294"/>
                <a:gd name="T37" fmla="*/ 150 h 251"/>
                <a:gd name="T38" fmla="*/ 216 w 294"/>
                <a:gd name="T39" fmla="*/ 151 h 251"/>
                <a:gd name="T40" fmla="*/ 232 w 294"/>
                <a:gd name="T41" fmla="*/ 167 h 251"/>
                <a:gd name="T42" fmla="*/ 203 w 294"/>
                <a:gd name="T43" fmla="*/ 173 h 251"/>
                <a:gd name="T44" fmla="*/ 194 w 294"/>
                <a:gd name="T45" fmla="*/ 174 h 251"/>
                <a:gd name="T46" fmla="*/ 143 w 294"/>
                <a:gd name="T47" fmla="*/ 209 h 251"/>
                <a:gd name="T48" fmla="*/ 113 w 294"/>
                <a:gd name="T49" fmla="*/ 235 h 251"/>
                <a:gd name="T50" fmla="*/ 85 w 294"/>
                <a:gd name="T51" fmla="*/ 250 h 251"/>
                <a:gd name="T52" fmla="*/ 74 w 294"/>
                <a:gd name="T53" fmla="*/ 251 h 251"/>
                <a:gd name="T54" fmla="*/ 71 w 294"/>
                <a:gd name="T55" fmla="*/ 251 h 251"/>
                <a:gd name="T56" fmla="*/ 50 w 294"/>
                <a:gd name="T57" fmla="*/ 250 h 251"/>
                <a:gd name="T58" fmla="*/ 17 w 294"/>
                <a:gd name="T59" fmla="*/ 233 h 251"/>
                <a:gd name="T60" fmla="*/ 1 w 294"/>
                <a:gd name="T61" fmla="*/ 198 h 251"/>
                <a:gd name="T62" fmla="*/ 2 w 294"/>
                <a:gd name="T63" fmla="*/ 160 h 251"/>
                <a:gd name="T64" fmla="*/ 6 w 294"/>
                <a:gd name="T65" fmla="*/ 146 h 251"/>
                <a:gd name="T66" fmla="*/ 25 w 294"/>
                <a:gd name="T67" fmla="*/ 108 h 251"/>
                <a:gd name="T68" fmla="*/ 143 w 294"/>
                <a:gd name="T69" fmla="*/ 17 h 251"/>
                <a:gd name="T70" fmla="*/ 248 w 294"/>
                <a:gd name="T71" fmla="*/ 4 h 251"/>
                <a:gd name="T72" fmla="*/ 287 w 294"/>
                <a:gd name="T73" fmla="*/ 33 h 251"/>
                <a:gd name="T74" fmla="*/ 288 w 294"/>
                <a:gd name="T75" fmla="*/ 78 h 251"/>
                <a:gd name="T76" fmla="*/ 249 w 294"/>
                <a:gd name="T77" fmla="*/ 108 h 251"/>
                <a:gd name="T78" fmla="*/ 228 w 294"/>
                <a:gd name="T79" fmla="*/ 108 h 251"/>
                <a:gd name="T80" fmla="*/ 188 w 294"/>
                <a:gd name="T81" fmla="*/ 92 h 251"/>
                <a:gd name="T82" fmla="*/ 181 w 294"/>
                <a:gd name="T83" fmla="*/ 87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94" h="251">
                  <a:moveTo>
                    <a:pt x="181" y="87"/>
                  </a:moveTo>
                  <a:cubicBezTo>
                    <a:pt x="181" y="87"/>
                    <a:pt x="181" y="88"/>
                    <a:pt x="183" y="88"/>
                  </a:cubicBezTo>
                  <a:cubicBezTo>
                    <a:pt x="184" y="89"/>
                    <a:pt x="186" y="90"/>
                    <a:pt x="188" y="92"/>
                  </a:cubicBezTo>
                  <a:cubicBezTo>
                    <a:pt x="193" y="95"/>
                    <a:pt x="201" y="99"/>
                    <a:pt x="211" y="102"/>
                  </a:cubicBezTo>
                  <a:cubicBezTo>
                    <a:pt x="216" y="104"/>
                    <a:pt x="222" y="105"/>
                    <a:pt x="228" y="106"/>
                  </a:cubicBezTo>
                  <a:cubicBezTo>
                    <a:pt x="231" y="107"/>
                    <a:pt x="235" y="107"/>
                    <a:pt x="238" y="107"/>
                  </a:cubicBezTo>
                  <a:cubicBezTo>
                    <a:pt x="241" y="107"/>
                    <a:pt x="245" y="106"/>
                    <a:pt x="249" y="106"/>
                  </a:cubicBezTo>
                  <a:cubicBezTo>
                    <a:pt x="256" y="104"/>
                    <a:pt x="263" y="102"/>
                    <a:pt x="270" y="97"/>
                  </a:cubicBezTo>
                  <a:cubicBezTo>
                    <a:pt x="276" y="92"/>
                    <a:pt x="282" y="85"/>
                    <a:pt x="285" y="76"/>
                  </a:cubicBezTo>
                  <a:cubicBezTo>
                    <a:pt x="288" y="68"/>
                    <a:pt x="289" y="59"/>
                    <a:pt x="288" y="49"/>
                  </a:cubicBezTo>
                  <a:cubicBezTo>
                    <a:pt x="287" y="45"/>
                    <a:pt x="285" y="40"/>
                    <a:pt x="283" y="36"/>
                  </a:cubicBezTo>
                  <a:cubicBezTo>
                    <a:pt x="281" y="31"/>
                    <a:pt x="278" y="27"/>
                    <a:pt x="274" y="24"/>
                  </a:cubicBezTo>
                  <a:cubicBezTo>
                    <a:pt x="267" y="17"/>
                    <a:pt x="257" y="12"/>
                    <a:pt x="247" y="10"/>
                  </a:cubicBezTo>
                  <a:cubicBezTo>
                    <a:pt x="236" y="7"/>
                    <a:pt x="225" y="7"/>
                    <a:pt x="214" y="8"/>
                  </a:cubicBezTo>
                  <a:cubicBezTo>
                    <a:pt x="192" y="10"/>
                    <a:pt x="169" y="16"/>
                    <a:pt x="147" y="26"/>
                  </a:cubicBezTo>
                  <a:cubicBezTo>
                    <a:pt x="125" y="35"/>
                    <a:pt x="104" y="48"/>
                    <a:pt x="85" y="63"/>
                  </a:cubicBezTo>
                  <a:cubicBezTo>
                    <a:pt x="66" y="79"/>
                    <a:pt x="49" y="96"/>
                    <a:pt x="37" y="116"/>
                  </a:cubicBezTo>
                  <a:cubicBezTo>
                    <a:pt x="30" y="126"/>
                    <a:pt x="25" y="136"/>
                    <a:pt x="21" y="147"/>
                  </a:cubicBezTo>
                  <a:cubicBezTo>
                    <a:pt x="21" y="148"/>
                    <a:pt x="21" y="149"/>
                    <a:pt x="20" y="151"/>
                  </a:cubicBezTo>
                  <a:cubicBezTo>
                    <a:pt x="20" y="152"/>
                    <a:pt x="19" y="153"/>
                    <a:pt x="19" y="155"/>
                  </a:cubicBezTo>
                  <a:cubicBezTo>
                    <a:pt x="19" y="157"/>
                    <a:pt x="18" y="160"/>
                    <a:pt x="18" y="163"/>
                  </a:cubicBezTo>
                  <a:cubicBezTo>
                    <a:pt x="17" y="168"/>
                    <a:pt x="16" y="174"/>
                    <a:pt x="16" y="179"/>
                  </a:cubicBezTo>
                  <a:cubicBezTo>
                    <a:pt x="16" y="190"/>
                    <a:pt x="18" y="201"/>
                    <a:pt x="22" y="209"/>
                  </a:cubicBezTo>
                  <a:cubicBezTo>
                    <a:pt x="24" y="214"/>
                    <a:pt x="26" y="217"/>
                    <a:pt x="30" y="220"/>
                  </a:cubicBezTo>
                  <a:cubicBezTo>
                    <a:pt x="33" y="224"/>
                    <a:pt x="36" y="226"/>
                    <a:pt x="40" y="228"/>
                  </a:cubicBezTo>
                  <a:cubicBezTo>
                    <a:pt x="49" y="231"/>
                    <a:pt x="58" y="233"/>
                    <a:pt x="67" y="232"/>
                  </a:cubicBezTo>
                  <a:cubicBezTo>
                    <a:pt x="68" y="232"/>
                    <a:pt x="70" y="232"/>
                    <a:pt x="71" y="232"/>
                  </a:cubicBezTo>
                  <a:cubicBezTo>
                    <a:pt x="72" y="232"/>
                    <a:pt x="72" y="232"/>
                    <a:pt x="72" y="232"/>
                  </a:cubicBezTo>
                  <a:cubicBezTo>
                    <a:pt x="73" y="232"/>
                    <a:pt x="73" y="232"/>
                    <a:pt x="73" y="232"/>
                  </a:cubicBezTo>
                  <a:cubicBezTo>
                    <a:pt x="74" y="232"/>
                    <a:pt x="74" y="232"/>
                    <a:pt x="74" y="232"/>
                  </a:cubicBezTo>
                  <a:cubicBezTo>
                    <a:pt x="76" y="232"/>
                    <a:pt x="78" y="232"/>
                    <a:pt x="80" y="231"/>
                  </a:cubicBezTo>
                  <a:cubicBezTo>
                    <a:pt x="84" y="230"/>
                    <a:pt x="87" y="228"/>
                    <a:pt x="91" y="226"/>
                  </a:cubicBezTo>
                  <a:cubicBezTo>
                    <a:pt x="98" y="222"/>
                    <a:pt x="104" y="217"/>
                    <a:pt x="111" y="211"/>
                  </a:cubicBezTo>
                  <a:cubicBezTo>
                    <a:pt x="117" y="205"/>
                    <a:pt x="122" y="200"/>
                    <a:pt x="128" y="194"/>
                  </a:cubicBezTo>
                  <a:cubicBezTo>
                    <a:pt x="139" y="183"/>
                    <a:pt x="149" y="173"/>
                    <a:pt x="160" y="166"/>
                  </a:cubicBezTo>
                  <a:cubicBezTo>
                    <a:pt x="165" y="162"/>
                    <a:pt x="170" y="159"/>
                    <a:pt x="175" y="157"/>
                  </a:cubicBezTo>
                  <a:cubicBezTo>
                    <a:pt x="180" y="155"/>
                    <a:pt x="184" y="153"/>
                    <a:pt x="188" y="152"/>
                  </a:cubicBezTo>
                  <a:cubicBezTo>
                    <a:pt x="192" y="151"/>
                    <a:pt x="195" y="150"/>
                    <a:pt x="197" y="150"/>
                  </a:cubicBezTo>
                  <a:cubicBezTo>
                    <a:pt x="200" y="150"/>
                    <a:pt x="201" y="150"/>
                    <a:pt x="202" y="150"/>
                  </a:cubicBezTo>
                  <a:cubicBezTo>
                    <a:pt x="207" y="149"/>
                    <a:pt x="212" y="150"/>
                    <a:pt x="216" y="151"/>
                  </a:cubicBezTo>
                  <a:cubicBezTo>
                    <a:pt x="220" y="152"/>
                    <a:pt x="223" y="154"/>
                    <a:pt x="226" y="156"/>
                  </a:cubicBezTo>
                  <a:cubicBezTo>
                    <a:pt x="231" y="159"/>
                    <a:pt x="233" y="164"/>
                    <a:pt x="232" y="167"/>
                  </a:cubicBezTo>
                  <a:cubicBezTo>
                    <a:pt x="231" y="170"/>
                    <a:pt x="227" y="171"/>
                    <a:pt x="221" y="172"/>
                  </a:cubicBezTo>
                  <a:cubicBezTo>
                    <a:pt x="216" y="172"/>
                    <a:pt x="210" y="173"/>
                    <a:pt x="203" y="173"/>
                  </a:cubicBezTo>
                  <a:cubicBezTo>
                    <a:pt x="203" y="173"/>
                    <a:pt x="202" y="173"/>
                    <a:pt x="200" y="173"/>
                  </a:cubicBezTo>
                  <a:cubicBezTo>
                    <a:pt x="199" y="173"/>
                    <a:pt x="196" y="174"/>
                    <a:pt x="194" y="174"/>
                  </a:cubicBezTo>
                  <a:cubicBezTo>
                    <a:pt x="189" y="176"/>
                    <a:pt x="181" y="178"/>
                    <a:pt x="173" y="184"/>
                  </a:cubicBezTo>
                  <a:cubicBezTo>
                    <a:pt x="164" y="190"/>
                    <a:pt x="154" y="199"/>
                    <a:pt x="143" y="209"/>
                  </a:cubicBezTo>
                  <a:cubicBezTo>
                    <a:pt x="137" y="215"/>
                    <a:pt x="131" y="220"/>
                    <a:pt x="124" y="226"/>
                  </a:cubicBezTo>
                  <a:cubicBezTo>
                    <a:pt x="121" y="229"/>
                    <a:pt x="117" y="232"/>
                    <a:pt x="113" y="235"/>
                  </a:cubicBezTo>
                  <a:cubicBezTo>
                    <a:pt x="109" y="238"/>
                    <a:pt x="105" y="241"/>
                    <a:pt x="100" y="244"/>
                  </a:cubicBezTo>
                  <a:cubicBezTo>
                    <a:pt x="96" y="246"/>
                    <a:pt x="90" y="248"/>
                    <a:pt x="85" y="250"/>
                  </a:cubicBezTo>
                  <a:cubicBezTo>
                    <a:pt x="82" y="251"/>
                    <a:pt x="79" y="251"/>
                    <a:pt x="76" y="251"/>
                  </a:cubicBezTo>
                  <a:cubicBezTo>
                    <a:pt x="74" y="251"/>
                    <a:pt x="74" y="251"/>
                    <a:pt x="74" y="251"/>
                  </a:cubicBezTo>
                  <a:cubicBezTo>
                    <a:pt x="74" y="251"/>
                    <a:pt x="74" y="251"/>
                    <a:pt x="73" y="251"/>
                  </a:cubicBezTo>
                  <a:cubicBezTo>
                    <a:pt x="71" y="251"/>
                    <a:pt x="71" y="251"/>
                    <a:pt x="71" y="251"/>
                  </a:cubicBezTo>
                  <a:cubicBezTo>
                    <a:pt x="70" y="251"/>
                    <a:pt x="69" y="251"/>
                    <a:pt x="67" y="251"/>
                  </a:cubicBezTo>
                  <a:cubicBezTo>
                    <a:pt x="62" y="251"/>
                    <a:pt x="56" y="251"/>
                    <a:pt x="50" y="250"/>
                  </a:cubicBezTo>
                  <a:cubicBezTo>
                    <a:pt x="44" y="249"/>
                    <a:pt x="39" y="247"/>
                    <a:pt x="33" y="244"/>
                  </a:cubicBezTo>
                  <a:cubicBezTo>
                    <a:pt x="27" y="241"/>
                    <a:pt x="22" y="238"/>
                    <a:pt x="17" y="233"/>
                  </a:cubicBezTo>
                  <a:cubicBezTo>
                    <a:pt x="12" y="228"/>
                    <a:pt x="9" y="222"/>
                    <a:pt x="6" y="216"/>
                  </a:cubicBezTo>
                  <a:cubicBezTo>
                    <a:pt x="3" y="210"/>
                    <a:pt x="2" y="204"/>
                    <a:pt x="1" y="198"/>
                  </a:cubicBezTo>
                  <a:cubicBezTo>
                    <a:pt x="0" y="192"/>
                    <a:pt x="0" y="185"/>
                    <a:pt x="0" y="179"/>
                  </a:cubicBezTo>
                  <a:cubicBezTo>
                    <a:pt x="0" y="173"/>
                    <a:pt x="1" y="167"/>
                    <a:pt x="2" y="160"/>
                  </a:cubicBezTo>
                  <a:cubicBezTo>
                    <a:pt x="3" y="157"/>
                    <a:pt x="4" y="154"/>
                    <a:pt x="4" y="151"/>
                  </a:cubicBezTo>
                  <a:cubicBezTo>
                    <a:pt x="5" y="149"/>
                    <a:pt x="5" y="148"/>
                    <a:pt x="6" y="146"/>
                  </a:cubicBezTo>
                  <a:cubicBezTo>
                    <a:pt x="6" y="145"/>
                    <a:pt x="7" y="143"/>
                    <a:pt x="7" y="142"/>
                  </a:cubicBezTo>
                  <a:cubicBezTo>
                    <a:pt x="12" y="130"/>
                    <a:pt x="18" y="119"/>
                    <a:pt x="25" y="108"/>
                  </a:cubicBezTo>
                  <a:cubicBezTo>
                    <a:pt x="40" y="87"/>
                    <a:pt x="58" y="69"/>
                    <a:pt x="78" y="54"/>
                  </a:cubicBezTo>
                  <a:cubicBezTo>
                    <a:pt x="98" y="39"/>
                    <a:pt x="120" y="26"/>
                    <a:pt x="143" y="17"/>
                  </a:cubicBezTo>
                  <a:cubicBezTo>
                    <a:pt x="166" y="8"/>
                    <a:pt x="190" y="2"/>
                    <a:pt x="214" y="0"/>
                  </a:cubicBezTo>
                  <a:cubicBezTo>
                    <a:pt x="225" y="0"/>
                    <a:pt x="237" y="0"/>
                    <a:pt x="248" y="4"/>
                  </a:cubicBezTo>
                  <a:cubicBezTo>
                    <a:pt x="260" y="7"/>
                    <a:pt x="270" y="12"/>
                    <a:pt x="278" y="20"/>
                  </a:cubicBezTo>
                  <a:cubicBezTo>
                    <a:pt x="282" y="24"/>
                    <a:pt x="285" y="29"/>
                    <a:pt x="287" y="33"/>
                  </a:cubicBezTo>
                  <a:cubicBezTo>
                    <a:pt x="290" y="38"/>
                    <a:pt x="291" y="43"/>
                    <a:pt x="292" y="48"/>
                  </a:cubicBezTo>
                  <a:cubicBezTo>
                    <a:pt x="294" y="59"/>
                    <a:pt x="292" y="69"/>
                    <a:pt x="288" y="78"/>
                  </a:cubicBezTo>
                  <a:cubicBezTo>
                    <a:pt x="284" y="87"/>
                    <a:pt x="278" y="94"/>
                    <a:pt x="271" y="99"/>
                  </a:cubicBezTo>
                  <a:cubicBezTo>
                    <a:pt x="264" y="104"/>
                    <a:pt x="256" y="107"/>
                    <a:pt x="249" y="108"/>
                  </a:cubicBezTo>
                  <a:cubicBezTo>
                    <a:pt x="245" y="109"/>
                    <a:pt x="242" y="109"/>
                    <a:pt x="238" y="109"/>
                  </a:cubicBezTo>
                  <a:cubicBezTo>
                    <a:pt x="234" y="109"/>
                    <a:pt x="231" y="108"/>
                    <a:pt x="228" y="108"/>
                  </a:cubicBezTo>
                  <a:cubicBezTo>
                    <a:pt x="221" y="107"/>
                    <a:pt x="216" y="105"/>
                    <a:pt x="211" y="103"/>
                  </a:cubicBezTo>
                  <a:cubicBezTo>
                    <a:pt x="200" y="99"/>
                    <a:pt x="193" y="95"/>
                    <a:pt x="188" y="92"/>
                  </a:cubicBezTo>
                  <a:cubicBezTo>
                    <a:pt x="186" y="91"/>
                    <a:pt x="184" y="89"/>
                    <a:pt x="183" y="89"/>
                  </a:cubicBezTo>
                  <a:cubicBezTo>
                    <a:pt x="181" y="88"/>
                    <a:pt x="181" y="87"/>
                    <a:pt x="181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9E0233F1-2786-4581-A751-7DDFABBD40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0087" y="8116889"/>
              <a:ext cx="47625" cy="79375"/>
            </a:xfrm>
            <a:custGeom>
              <a:avLst/>
              <a:gdLst>
                <a:gd name="T0" fmla="*/ 0 w 40"/>
                <a:gd name="T1" fmla="*/ 4 h 69"/>
                <a:gd name="T2" fmla="*/ 1 w 40"/>
                <a:gd name="T3" fmla="*/ 4 h 69"/>
                <a:gd name="T4" fmla="*/ 4 w 40"/>
                <a:gd name="T5" fmla="*/ 2 h 69"/>
                <a:gd name="T6" fmla="*/ 7 w 40"/>
                <a:gd name="T7" fmla="*/ 1 h 69"/>
                <a:gd name="T8" fmla="*/ 9 w 40"/>
                <a:gd name="T9" fmla="*/ 0 h 69"/>
                <a:gd name="T10" fmla="*/ 13 w 40"/>
                <a:gd name="T11" fmla="*/ 0 h 69"/>
                <a:gd name="T12" fmla="*/ 16 w 40"/>
                <a:gd name="T13" fmla="*/ 0 h 69"/>
                <a:gd name="T14" fmla="*/ 25 w 40"/>
                <a:gd name="T15" fmla="*/ 2 h 69"/>
                <a:gd name="T16" fmla="*/ 34 w 40"/>
                <a:gd name="T17" fmla="*/ 8 h 69"/>
                <a:gd name="T18" fmla="*/ 39 w 40"/>
                <a:gd name="T19" fmla="*/ 19 h 69"/>
                <a:gd name="T20" fmla="*/ 39 w 40"/>
                <a:gd name="T21" fmla="*/ 30 h 69"/>
                <a:gd name="T22" fmla="*/ 38 w 40"/>
                <a:gd name="T23" fmla="*/ 35 h 69"/>
                <a:gd name="T24" fmla="*/ 36 w 40"/>
                <a:gd name="T25" fmla="*/ 40 h 69"/>
                <a:gd name="T26" fmla="*/ 35 w 40"/>
                <a:gd name="T27" fmla="*/ 43 h 69"/>
                <a:gd name="T28" fmla="*/ 33 w 40"/>
                <a:gd name="T29" fmla="*/ 45 h 69"/>
                <a:gd name="T30" fmla="*/ 31 w 40"/>
                <a:gd name="T31" fmla="*/ 49 h 69"/>
                <a:gd name="T32" fmla="*/ 25 w 40"/>
                <a:gd name="T33" fmla="*/ 55 h 69"/>
                <a:gd name="T34" fmla="*/ 22 w 40"/>
                <a:gd name="T35" fmla="*/ 58 h 69"/>
                <a:gd name="T36" fmla="*/ 19 w 40"/>
                <a:gd name="T37" fmla="*/ 61 h 69"/>
                <a:gd name="T38" fmla="*/ 16 w 40"/>
                <a:gd name="T39" fmla="*/ 63 h 69"/>
                <a:gd name="T40" fmla="*/ 14 w 40"/>
                <a:gd name="T41" fmla="*/ 64 h 69"/>
                <a:gd name="T42" fmla="*/ 9 w 40"/>
                <a:gd name="T43" fmla="*/ 67 h 69"/>
                <a:gd name="T44" fmla="*/ 5 w 40"/>
                <a:gd name="T45" fmla="*/ 69 h 69"/>
                <a:gd name="T46" fmla="*/ 7 w 40"/>
                <a:gd name="T47" fmla="*/ 65 h 69"/>
                <a:gd name="T48" fmla="*/ 10 w 40"/>
                <a:gd name="T49" fmla="*/ 60 h 69"/>
                <a:gd name="T50" fmla="*/ 13 w 40"/>
                <a:gd name="T51" fmla="*/ 55 h 69"/>
                <a:gd name="T52" fmla="*/ 14 w 40"/>
                <a:gd name="T53" fmla="*/ 52 h 69"/>
                <a:gd name="T54" fmla="*/ 16 w 40"/>
                <a:gd name="T55" fmla="*/ 49 h 69"/>
                <a:gd name="T56" fmla="*/ 20 w 40"/>
                <a:gd name="T57" fmla="*/ 42 h 69"/>
                <a:gd name="T58" fmla="*/ 21 w 40"/>
                <a:gd name="T59" fmla="*/ 38 h 69"/>
                <a:gd name="T60" fmla="*/ 22 w 40"/>
                <a:gd name="T61" fmla="*/ 37 h 69"/>
                <a:gd name="T62" fmla="*/ 23 w 40"/>
                <a:gd name="T63" fmla="*/ 35 h 69"/>
                <a:gd name="T64" fmla="*/ 24 w 40"/>
                <a:gd name="T65" fmla="*/ 31 h 69"/>
                <a:gd name="T66" fmla="*/ 25 w 40"/>
                <a:gd name="T67" fmla="*/ 28 h 69"/>
                <a:gd name="T68" fmla="*/ 25 w 40"/>
                <a:gd name="T69" fmla="*/ 21 h 69"/>
                <a:gd name="T70" fmla="*/ 23 w 40"/>
                <a:gd name="T71" fmla="*/ 16 h 69"/>
                <a:gd name="T72" fmla="*/ 20 w 40"/>
                <a:gd name="T73" fmla="*/ 11 h 69"/>
                <a:gd name="T74" fmla="*/ 15 w 40"/>
                <a:gd name="T75" fmla="*/ 8 h 69"/>
                <a:gd name="T76" fmla="*/ 12 w 40"/>
                <a:gd name="T77" fmla="*/ 7 h 69"/>
                <a:gd name="T78" fmla="*/ 11 w 40"/>
                <a:gd name="T79" fmla="*/ 6 h 69"/>
                <a:gd name="T80" fmla="*/ 9 w 40"/>
                <a:gd name="T81" fmla="*/ 6 h 69"/>
                <a:gd name="T82" fmla="*/ 7 w 40"/>
                <a:gd name="T83" fmla="*/ 5 h 69"/>
                <a:gd name="T84" fmla="*/ 5 w 40"/>
                <a:gd name="T85" fmla="*/ 5 h 69"/>
                <a:gd name="T86" fmla="*/ 2 w 40"/>
                <a:gd name="T87" fmla="*/ 4 h 69"/>
                <a:gd name="T88" fmla="*/ 0 w 40"/>
                <a:gd name="T89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0" h="69">
                  <a:moveTo>
                    <a:pt x="0" y="4"/>
                  </a:moveTo>
                  <a:cubicBezTo>
                    <a:pt x="0" y="4"/>
                    <a:pt x="1" y="4"/>
                    <a:pt x="1" y="4"/>
                  </a:cubicBezTo>
                  <a:cubicBezTo>
                    <a:pt x="2" y="3"/>
                    <a:pt x="3" y="3"/>
                    <a:pt x="4" y="2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7" y="1"/>
                    <a:pt x="8" y="1"/>
                    <a:pt x="9" y="0"/>
                  </a:cubicBezTo>
                  <a:cubicBezTo>
                    <a:pt x="10" y="0"/>
                    <a:pt x="11" y="0"/>
                    <a:pt x="13" y="0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19" y="0"/>
                    <a:pt x="22" y="1"/>
                    <a:pt x="25" y="2"/>
                  </a:cubicBezTo>
                  <a:cubicBezTo>
                    <a:pt x="28" y="3"/>
                    <a:pt x="31" y="5"/>
                    <a:pt x="34" y="8"/>
                  </a:cubicBezTo>
                  <a:cubicBezTo>
                    <a:pt x="36" y="11"/>
                    <a:pt x="38" y="15"/>
                    <a:pt x="39" y="19"/>
                  </a:cubicBezTo>
                  <a:cubicBezTo>
                    <a:pt x="40" y="22"/>
                    <a:pt x="40" y="26"/>
                    <a:pt x="39" y="30"/>
                  </a:cubicBezTo>
                  <a:cubicBezTo>
                    <a:pt x="39" y="32"/>
                    <a:pt x="38" y="34"/>
                    <a:pt x="38" y="35"/>
                  </a:cubicBezTo>
                  <a:cubicBezTo>
                    <a:pt x="37" y="37"/>
                    <a:pt x="37" y="39"/>
                    <a:pt x="36" y="40"/>
                  </a:cubicBezTo>
                  <a:cubicBezTo>
                    <a:pt x="35" y="41"/>
                    <a:pt x="35" y="42"/>
                    <a:pt x="35" y="43"/>
                  </a:cubicBezTo>
                  <a:cubicBezTo>
                    <a:pt x="34" y="43"/>
                    <a:pt x="34" y="44"/>
                    <a:pt x="33" y="45"/>
                  </a:cubicBezTo>
                  <a:cubicBezTo>
                    <a:pt x="33" y="46"/>
                    <a:pt x="32" y="47"/>
                    <a:pt x="31" y="49"/>
                  </a:cubicBezTo>
                  <a:cubicBezTo>
                    <a:pt x="29" y="51"/>
                    <a:pt x="27" y="53"/>
                    <a:pt x="25" y="55"/>
                  </a:cubicBezTo>
                  <a:cubicBezTo>
                    <a:pt x="24" y="56"/>
                    <a:pt x="23" y="57"/>
                    <a:pt x="22" y="58"/>
                  </a:cubicBezTo>
                  <a:cubicBezTo>
                    <a:pt x="21" y="59"/>
                    <a:pt x="20" y="60"/>
                    <a:pt x="19" y="61"/>
                  </a:cubicBezTo>
                  <a:cubicBezTo>
                    <a:pt x="18" y="61"/>
                    <a:pt x="17" y="62"/>
                    <a:pt x="16" y="63"/>
                  </a:cubicBezTo>
                  <a:cubicBezTo>
                    <a:pt x="15" y="63"/>
                    <a:pt x="15" y="64"/>
                    <a:pt x="14" y="64"/>
                  </a:cubicBezTo>
                  <a:cubicBezTo>
                    <a:pt x="12" y="65"/>
                    <a:pt x="11" y="66"/>
                    <a:pt x="9" y="67"/>
                  </a:cubicBezTo>
                  <a:cubicBezTo>
                    <a:pt x="7" y="68"/>
                    <a:pt x="5" y="69"/>
                    <a:pt x="5" y="69"/>
                  </a:cubicBezTo>
                  <a:cubicBezTo>
                    <a:pt x="5" y="69"/>
                    <a:pt x="6" y="67"/>
                    <a:pt x="7" y="65"/>
                  </a:cubicBezTo>
                  <a:cubicBezTo>
                    <a:pt x="8" y="63"/>
                    <a:pt x="9" y="62"/>
                    <a:pt x="10" y="60"/>
                  </a:cubicBezTo>
                  <a:cubicBezTo>
                    <a:pt x="11" y="59"/>
                    <a:pt x="12" y="57"/>
                    <a:pt x="13" y="55"/>
                  </a:cubicBezTo>
                  <a:cubicBezTo>
                    <a:pt x="13" y="54"/>
                    <a:pt x="14" y="53"/>
                    <a:pt x="14" y="52"/>
                  </a:cubicBezTo>
                  <a:cubicBezTo>
                    <a:pt x="15" y="51"/>
                    <a:pt x="16" y="50"/>
                    <a:pt x="16" y="49"/>
                  </a:cubicBezTo>
                  <a:cubicBezTo>
                    <a:pt x="17" y="47"/>
                    <a:pt x="19" y="44"/>
                    <a:pt x="20" y="42"/>
                  </a:cubicBezTo>
                  <a:cubicBezTo>
                    <a:pt x="20" y="41"/>
                    <a:pt x="21" y="40"/>
                    <a:pt x="21" y="38"/>
                  </a:cubicBezTo>
                  <a:cubicBezTo>
                    <a:pt x="21" y="38"/>
                    <a:pt x="22" y="37"/>
                    <a:pt x="22" y="37"/>
                  </a:cubicBezTo>
                  <a:cubicBezTo>
                    <a:pt x="22" y="36"/>
                    <a:pt x="22" y="35"/>
                    <a:pt x="23" y="35"/>
                  </a:cubicBezTo>
                  <a:cubicBezTo>
                    <a:pt x="23" y="34"/>
                    <a:pt x="23" y="32"/>
                    <a:pt x="24" y="31"/>
                  </a:cubicBezTo>
                  <a:cubicBezTo>
                    <a:pt x="24" y="30"/>
                    <a:pt x="24" y="29"/>
                    <a:pt x="25" y="28"/>
                  </a:cubicBezTo>
                  <a:cubicBezTo>
                    <a:pt x="25" y="25"/>
                    <a:pt x="25" y="23"/>
                    <a:pt x="25" y="21"/>
                  </a:cubicBezTo>
                  <a:cubicBezTo>
                    <a:pt x="25" y="19"/>
                    <a:pt x="24" y="17"/>
                    <a:pt x="23" y="16"/>
                  </a:cubicBezTo>
                  <a:cubicBezTo>
                    <a:pt x="22" y="14"/>
                    <a:pt x="21" y="13"/>
                    <a:pt x="20" y="11"/>
                  </a:cubicBezTo>
                  <a:cubicBezTo>
                    <a:pt x="18" y="10"/>
                    <a:pt x="16" y="9"/>
                    <a:pt x="15" y="8"/>
                  </a:cubicBezTo>
                  <a:cubicBezTo>
                    <a:pt x="14" y="8"/>
                    <a:pt x="13" y="7"/>
                    <a:pt x="12" y="7"/>
                  </a:cubicBezTo>
                  <a:cubicBezTo>
                    <a:pt x="11" y="7"/>
                    <a:pt x="11" y="7"/>
                    <a:pt x="11" y="6"/>
                  </a:cubicBezTo>
                  <a:cubicBezTo>
                    <a:pt x="10" y="6"/>
                    <a:pt x="10" y="6"/>
                    <a:pt x="9" y="6"/>
                  </a:cubicBezTo>
                  <a:cubicBezTo>
                    <a:pt x="8" y="6"/>
                    <a:pt x="8" y="6"/>
                    <a:pt x="7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1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3">
              <a:extLst>
                <a:ext uri="{FF2B5EF4-FFF2-40B4-BE49-F238E27FC236}">
                  <a16:creationId xmlns:a16="http://schemas.microsoft.com/office/drawing/2014/main" id="{B73E0299-FD06-4752-8B02-DF2761A0A1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287" y="7954964"/>
              <a:ext cx="80963" cy="53975"/>
            </a:xfrm>
            <a:custGeom>
              <a:avLst/>
              <a:gdLst>
                <a:gd name="T0" fmla="*/ 58 w 69"/>
                <a:gd name="T1" fmla="*/ 47 h 47"/>
                <a:gd name="T2" fmla="*/ 58 w 69"/>
                <a:gd name="T3" fmla="*/ 46 h 47"/>
                <a:gd name="T4" fmla="*/ 58 w 69"/>
                <a:gd name="T5" fmla="*/ 43 h 47"/>
                <a:gd name="T6" fmla="*/ 59 w 69"/>
                <a:gd name="T7" fmla="*/ 40 h 47"/>
                <a:gd name="T8" fmla="*/ 59 w 69"/>
                <a:gd name="T9" fmla="*/ 38 h 47"/>
                <a:gd name="T10" fmla="*/ 59 w 69"/>
                <a:gd name="T11" fmla="*/ 37 h 47"/>
                <a:gd name="T12" fmla="*/ 59 w 69"/>
                <a:gd name="T13" fmla="*/ 35 h 47"/>
                <a:gd name="T14" fmla="*/ 59 w 69"/>
                <a:gd name="T15" fmla="*/ 32 h 47"/>
                <a:gd name="T16" fmla="*/ 58 w 69"/>
                <a:gd name="T17" fmla="*/ 26 h 47"/>
                <a:gd name="T18" fmla="*/ 56 w 69"/>
                <a:gd name="T19" fmla="*/ 21 h 47"/>
                <a:gd name="T20" fmla="*/ 51 w 69"/>
                <a:gd name="T21" fmla="*/ 18 h 47"/>
                <a:gd name="T22" fmla="*/ 45 w 69"/>
                <a:gd name="T23" fmla="*/ 16 h 47"/>
                <a:gd name="T24" fmla="*/ 42 w 69"/>
                <a:gd name="T25" fmla="*/ 15 h 47"/>
                <a:gd name="T26" fmla="*/ 38 w 69"/>
                <a:gd name="T27" fmla="*/ 15 h 47"/>
                <a:gd name="T28" fmla="*/ 36 w 69"/>
                <a:gd name="T29" fmla="*/ 15 h 47"/>
                <a:gd name="T30" fmla="*/ 34 w 69"/>
                <a:gd name="T31" fmla="*/ 15 h 47"/>
                <a:gd name="T32" fmla="*/ 30 w 69"/>
                <a:gd name="T33" fmla="*/ 15 h 47"/>
                <a:gd name="T34" fmla="*/ 22 w 69"/>
                <a:gd name="T35" fmla="*/ 15 h 47"/>
                <a:gd name="T36" fmla="*/ 19 w 69"/>
                <a:gd name="T37" fmla="*/ 16 h 47"/>
                <a:gd name="T38" fmla="*/ 15 w 69"/>
                <a:gd name="T39" fmla="*/ 16 h 47"/>
                <a:gd name="T40" fmla="*/ 9 w 69"/>
                <a:gd name="T41" fmla="*/ 17 h 47"/>
                <a:gd name="T42" fmla="*/ 4 w 69"/>
                <a:gd name="T43" fmla="*/ 17 h 47"/>
                <a:gd name="T44" fmla="*/ 0 w 69"/>
                <a:gd name="T45" fmla="*/ 18 h 47"/>
                <a:gd name="T46" fmla="*/ 3 w 69"/>
                <a:gd name="T47" fmla="*/ 15 h 47"/>
                <a:gd name="T48" fmla="*/ 7 w 69"/>
                <a:gd name="T49" fmla="*/ 11 h 47"/>
                <a:gd name="T50" fmla="*/ 10 w 69"/>
                <a:gd name="T51" fmla="*/ 10 h 47"/>
                <a:gd name="T52" fmla="*/ 13 w 69"/>
                <a:gd name="T53" fmla="*/ 8 h 47"/>
                <a:gd name="T54" fmla="*/ 16 w 69"/>
                <a:gd name="T55" fmla="*/ 6 h 47"/>
                <a:gd name="T56" fmla="*/ 20 w 69"/>
                <a:gd name="T57" fmla="*/ 5 h 47"/>
                <a:gd name="T58" fmla="*/ 28 w 69"/>
                <a:gd name="T59" fmla="*/ 2 h 47"/>
                <a:gd name="T60" fmla="*/ 33 w 69"/>
                <a:gd name="T61" fmla="*/ 1 h 47"/>
                <a:gd name="T62" fmla="*/ 35 w 69"/>
                <a:gd name="T63" fmla="*/ 1 h 47"/>
                <a:gd name="T64" fmla="*/ 38 w 69"/>
                <a:gd name="T65" fmla="*/ 0 h 47"/>
                <a:gd name="T66" fmla="*/ 43 w 69"/>
                <a:gd name="T67" fmla="*/ 0 h 47"/>
                <a:gd name="T68" fmla="*/ 48 w 69"/>
                <a:gd name="T69" fmla="*/ 1 h 47"/>
                <a:gd name="T70" fmla="*/ 59 w 69"/>
                <a:gd name="T71" fmla="*/ 6 h 47"/>
                <a:gd name="T72" fmla="*/ 67 w 69"/>
                <a:gd name="T73" fmla="*/ 15 h 47"/>
                <a:gd name="T74" fmla="*/ 69 w 69"/>
                <a:gd name="T75" fmla="*/ 25 h 47"/>
                <a:gd name="T76" fmla="*/ 68 w 69"/>
                <a:gd name="T77" fmla="*/ 34 h 47"/>
                <a:gd name="T78" fmla="*/ 66 w 69"/>
                <a:gd name="T79" fmla="*/ 37 h 47"/>
                <a:gd name="T80" fmla="*/ 64 w 69"/>
                <a:gd name="T81" fmla="*/ 40 h 47"/>
                <a:gd name="T82" fmla="*/ 63 w 69"/>
                <a:gd name="T83" fmla="*/ 42 h 47"/>
                <a:gd name="T84" fmla="*/ 61 w 69"/>
                <a:gd name="T85" fmla="*/ 44 h 47"/>
                <a:gd name="T86" fmla="*/ 58 w 69"/>
                <a:gd name="T87" fmla="*/ 46 h 47"/>
                <a:gd name="T88" fmla="*/ 58 w 69"/>
                <a:gd name="T8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9" h="47">
                  <a:moveTo>
                    <a:pt x="58" y="47"/>
                  </a:moveTo>
                  <a:cubicBezTo>
                    <a:pt x="58" y="47"/>
                    <a:pt x="58" y="46"/>
                    <a:pt x="58" y="46"/>
                  </a:cubicBezTo>
                  <a:cubicBezTo>
                    <a:pt x="58" y="45"/>
                    <a:pt x="58" y="44"/>
                    <a:pt x="58" y="43"/>
                  </a:cubicBezTo>
                  <a:cubicBezTo>
                    <a:pt x="59" y="42"/>
                    <a:pt x="59" y="41"/>
                    <a:pt x="59" y="40"/>
                  </a:cubicBezTo>
                  <a:cubicBezTo>
                    <a:pt x="59" y="40"/>
                    <a:pt x="59" y="39"/>
                    <a:pt x="59" y="38"/>
                  </a:cubicBezTo>
                  <a:cubicBezTo>
                    <a:pt x="59" y="38"/>
                    <a:pt x="59" y="37"/>
                    <a:pt x="59" y="37"/>
                  </a:cubicBezTo>
                  <a:cubicBezTo>
                    <a:pt x="59" y="36"/>
                    <a:pt x="59" y="36"/>
                    <a:pt x="59" y="35"/>
                  </a:cubicBezTo>
                  <a:cubicBezTo>
                    <a:pt x="59" y="34"/>
                    <a:pt x="59" y="33"/>
                    <a:pt x="59" y="32"/>
                  </a:cubicBezTo>
                  <a:cubicBezTo>
                    <a:pt x="59" y="30"/>
                    <a:pt x="59" y="28"/>
                    <a:pt x="58" y="26"/>
                  </a:cubicBezTo>
                  <a:cubicBezTo>
                    <a:pt x="58" y="25"/>
                    <a:pt x="57" y="23"/>
                    <a:pt x="56" y="21"/>
                  </a:cubicBezTo>
                  <a:cubicBezTo>
                    <a:pt x="54" y="20"/>
                    <a:pt x="53" y="19"/>
                    <a:pt x="51" y="18"/>
                  </a:cubicBezTo>
                  <a:cubicBezTo>
                    <a:pt x="49" y="17"/>
                    <a:pt x="47" y="16"/>
                    <a:pt x="45" y="16"/>
                  </a:cubicBezTo>
                  <a:cubicBezTo>
                    <a:pt x="44" y="15"/>
                    <a:pt x="43" y="15"/>
                    <a:pt x="42" y="15"/>
                  </a:cubicBezTo>
                  <a:cubicBezTo>
                    <a:pt x="40" y="15"/>
                    <a:pt x="39" y="15"/>
                    <a:pt x="38" y="15"/>
                  </a:cubicBezTo>
                  <a:cubicBezTo>
                    <a:pt x="37" y="15"/>
                    <a:pt x="36" y="15"/>
                    <a:pt x="36" y="15"/>
                  </a:cubicBezTo>
                  <a:cubicBezTo>
                    <a:pt x="35" y="15"/>
                    <a:pt x="35" y="15"/>
                    <a:pt x="34" y="15"/>
                  </a:cubicBezTo>
                  <a:cubicBezTo>
                    <a:pt x="33" y="14"/>
                    <a:pt x="31" y="15"/>
                    <a:pt x="30" y="15"/>
                  </a:cubicBezTo>
                  <a:cubicBezTo>
                    <a:pt x="27" y="15"/>
                    <a:pt x="25" y="15"/>
                    <a:pt x="22" y="15"/>
                  </a:cubicBezTo>
                  <a:cubicBezTo>
                    <a:pt x="21" y="15"/>
                    <a:pt x="20" y="15"/>
                    <a:pt x="19" y="16"/>
                  </a:cubicBezTo>
                  <a:cubicBezTo>
                    <a:pt x="18" y="16"/>
                    <a:pt x="16" y="16"/>
                    <a:pt x="15" y="16"/>
                  </a:cubicBezTo>
                  <a:cubicBezTo>
                    <a:pt x="13" y="16"/>
                    <a:pt x="11" y="16"/>
                    <a:pt x="9" y="17"/>
                  </a:cubicBezTo>
                  <a:cubicBezTo>
                    <a:pt x="7" y="17"/>
                    <a:pt x="6" y="17"/>
                    <a:pt x="4" y="17"/>
                  </a:cubicBezTo>
                  <a:cubicBezTo>
                    <a:pt x="2" y="18"/>
                    <a:pt x="0" y="18"/>
                    <a:pt x="0" y="18"/>
                  </a:cubicBezTo>
                  <a:cubicBezTo>
                    <a:pt x="0" y="18"/>
                    <a:pt x="1" y="16"/>
                    <a:pt x="3" y="15"/>
                  </a:cubicBezTo>
                  <a:cubicBezTo>
                    <a:pt x="4" y="14"/>
                    <a:pt x="6" y="13"/>
                    <a:pt x="7" y="11"/>
                  </a:cubicBezTo>
                  <a:cubicBezTo>
                    <a:pt x="8" y="11"/>
                    <a:pt x="9" y="10"/>
                    <a:pt x="10" y="10"/>
                  </a:cubicBezTo>
                  <a:cubicBezTo>
                    <a:pt x="11" y="9"/>
                    <a:pt x="12" y="9"/>
                    <a:pt x="13" y="8"/>
                  </a:cubicBezTo>
                  <a:cubicBezTo>
                    <a:pt x="14" y="7"/>
                    <a:pt x="15" y="7"/>
                    <a:pt x="16" y="6"/>
                  </a:cubicBezTo>
                  <a:cubicBezTo>
                    <a:pt x="17" y="6"/>
                    <a:pt x="18" y="5"/>
                    <a:pt x="20" y="5"/>
                  </a:cubicBezTo>
                  <a:cubicBezTo>
                    <a:pt x="22" y="3"/>
                    <a:pt x="25" y="3"/>
                    <a:pt x="28" y="2"/>
                  </a:cubicBezTo>
                  <a:cubicBezTo>
                    <a:pt x="30" y="1"/>
                    <a:pt x="31" y="1"/>
                    <a:pt x="33" y="1"/>
                  </a:cubicBezTo>
                  <a:cubicBezTo>
                    <a:pt x="34" y="1"/>
                    <a:pt x="34" y="1"/>
                    <a:pt x="35" y="1"/>
                  </a:cubicBezTo>
                  <a:cubicBezTo>
                    <a:pt x="36" y="0"/>
                    <a:pt x="37" y="0"/>
                    <a:pt x="38" y="0"/>
                  </a:cubicBezTo>
                  <a:cubicBezTo>
                    <a:pt x="39" y="0"/>
                    <a:pt x="41" y="0"/>
                    <a:pt x="43" y="0"/>
                  </a:cubicBezTo>
                  <a:cubicBezTo>
                    <a:pt x="45" y="1"/>
                    <a:pt x="47" y="1"/>
                    <a:pt x="48" y="1"/>
                  </a:cubicBezTo>
                  <a:cubicBezTo>
                    <a:pt x="52" y="2"/>
                    <a:pt x="56" y="4"/>
                    <a:pt x="59" y="6"/>
                  </a:cubicBezTo>
                  <a:cubicBezTo>
                    <a:pt x="62" y="8"/>
                    <a:pt x="65" y="11"/>
                    <a:pt x="67" y="15"/>
                  </a:cubicBezTo>
                  <a:cubicBezTo>
                    <a:pt x="68" y="18"/>
                    <a:pt x="69" y="22"/>
                    <a:pt x="69" y="25"/>
                  </a:cubicBezTo>
                  <a:cubicBezTo>
                    <a:pt x="69" y="28"/>
                    <a:pt x="69" y="31"/>
                    <a:pt x="68" y="34"/>
                  </a:cubicBezTo>
                  <a:cubicBezTo>
                    <a:pt x="67" y="35"/>
                    <a:pt x="67" y="36"/>
                    <a:pt x="66" y="37"/>
                  </a:cubicBezTo>
                  <a:cubicBezTo>
                    <a:pt x="66" y="38"/>
                    <a:pt x="65" y="39"/>
                    <a:pt x="64" y="40"/>
                  </a:cubicBezTo>
                  <a:cubicBezTo>
                    <a:pt x="64" y="41"/>
                    <a:pt x="63" y="42"/>
                    <a:pt x="63" y="42"/>
                  </a:cubicBezTo>
                  <a:cubicBezTo>
                    <a:pt x="62" y="43"/>
                    <a:pt x="62" y="44"/>
                    <a:pt x="61" y="44"/>
                  </a:cubicBezTo>
                  <a:cubicBezTo>
                    <a:pt x="60" y="45"/>
                    <a:pt x="59" y="46"/>
                    <a:pt x="58" y="46"/>
                  </a:cubicBezTo>
                  <a:cubicBezTo>
                    <a:pt x="58" y="47"/>
                    <a:pt x="58" y="47"/>
                    <a:pt x="5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id="{E3D10E7D-6BA0-4D97-A36C-17A1CB672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8025" y="8056564"/>
              <a:ext cx="73025" cy="63500"/>
            </a:xfrm>
            <a:custGeom>
              <a:avLst/>
              <a:gdLst>
                <a:gd name="T0" fmla="*/ 42 w 63"/>
                <a:gd name="T1" fmla="*/ 54 h 54"/>
                <a:gd name="T2" fmla="*/ 43 w 63"/>
                <a:gd name="T3" fmla="*/ 53 h 54"/>
                <a:gd name="T4" fmla="*/ 45 w 63"/>
                <a:gd name="T5" fmla="*/ 50 h 54"/>
                <a:gd name="T6" fmla="*/ 46 w 63"/>
                <a:gd name="T7" fmla="*/ 48 h 54"/>
                <a:gd name="T8" fmla="*/ 47 w 63"/>
                <a:gd name="T9" fmla="*/ 46 h 54"/>
                <a:gd name="T10" fmla="*/ 48 w 63"/>
                <a:gd name="T11" fmla="*/ 45 h 54"/>
                <a:gd name="T12" fmla="*/ 48 w 63"/>
                <a:gd name="T13" fmla="*/ 44 h 54"/>
                <a:gd name="T14" fmla="*/ 50 w 63"/>
                <a:gd name="T15" fmla="*/ 41 h 54"/>
                <a:gd name="T16" fmla="*/ 51 w 63"/>
                <a:gd name="T17" fmla="*/ 35 h 54"/>
                <a:gd name="T18" fmla="*/ 50 w 63"/>
                <a:gd name="T19" fmla="*/ 29 h 54"/>
                <a:gd name="T20" fmla="*/ 48 w 63"/>
                <a:gd name="T21" fmla="*/ 24 h 54"/>
                <a:gd name="T22" fmla="*/ 43 w 63"/>
                <a:gd name="T23" fmla="*/ 20 h 54"/>
                <a:gd name="T24" fmla="*/ 40 w 63"/>
                <a:gd name="T25" fmla="*/ 18 h 54"/>
                <a:gd name="T26" fmla="*/ 36 w 63"/>
                <a:gd name="T27" fmla="*/ 16 h 54"/>
                <a:gd name="T28" fmla="*/ 35 w 63"/>
                <a:gd name="T29" fmla="*/ 16 h 54"/>
                <a:gd name="T30" fmla="*/ 33 w 63"/>
                <a:gd name="T31" fmla="*/ 15 h 54"/>
                <a:gd name="T32" fmla="*/ 29 w 63"/>
                <a:gd name="T33" fmla="*/ 13 h 54"/>
                <a:gd name="T34" fmla="*/ 22 w 63"/>
                <a:gd name="T35" fmla="*/ 11 h 54"/>
                <a:gd name="T36" fmla="*/ 18 w 63"/>
                <a:gd name="T37" fmla="*/ 10 h 54"/>
                <a:gd name="T38" fmla="*/ 15 w 63"/>
                <a:gd name="T39" fmla="*/ 9 h 54"/>
                <a:gd name="T40" fmla="*/ 9 w 63"/>
                <a:gd name="T41" fmla="*/ 8 h 54"/>
                <a:gd name="T42" fmla="*/ 4 w 63"/>
                <a:gd name="T43" fmla="*/ 6 h 54"/>
                <a:gd name="T44" fmla="*/ 0 w 63"/>
                <a:gd name="T45" fmla="*/ 5 h 54"/>
                <a:gd name="T46" fmla="*/ 4 w 63"/>
                <a:gd name="T47" fmla="*/ 3 h 54"/>
                <a:gd name="T48" fmla="*/ 9 w 63"/>
                <a:gd name="T49" fmla="*/ 2 h 54"/>
                <a:gd name="T50" fmla="*/ 12 w 63"/>
                <a:gd name="T51" fmla="*/ 1 h 54"/>
                <a:gd name="T52" fmla="*/ 16 w 63"/>
                <a:gd name="T53" fmla="*/ 1 h 54"/>
                <a:gd name="T54" fmla="*/ 19 w 63"/>
                <a:gd name="T55" fmla="*/ 0 h 54"/>
                <a:gd name="T56" fmla="*/ 23 w 63"/>
                <a:gd name="T57" fmla="*/ 0 h 54"/>
                <a:gd name="T58" fmla="*/ 32 w 63"/>
                <a:gd name="T59" fmla="*/ 1 h 54"/>
                <a:gd name="T60" fmla="*/ 37 w 63"/>
                <a:gd name="T61" fmla="*/ 2 h 54"/>
                <a:gd name="T62" fmla="*/ 39 w 63"/>
                <a:gd name="T63" fmla="*/ 2 h 54"/>
                <a:gd name="T64" fmla="*/ 42 w 63"/>
                <a:gd name="T65" fmla="*/ 3 h 54"/>
                <a:gd name="T66" fmla="*/ 46 w 63"/>
                <a:gd name="T67" fmla="*/ 5 h 54"/>
                <a:gd name="T68" fmla="*/ 51 w 63"/>
                <a:gd name="T69" fmla="*/ 8 h 54"/>
                <a:gd name="T70" fmla="*/ 59 w 63"/>
                <a:gd name="T71" fmla="*/ 16 h 54"/>
                <a:gd name="T72" fmla="*/ 63 w 63"/>
                <a:gd name="T73" fmla="*/ 27 h 54"/>
                <a:gd name="T74" fmla="*/ 61 w 63"/>
                <a:gd name="T75" fmla="*/ 38 h 54"/>
                <a:gd name="T76" fmla="*/ 57 w 63"/>
                <a:gd name="T77" fmla="*/ 45 h 54"/>
                <a:gd name="T78" fmla="*/ 54 w 63"/>
                <a:gd name="T79" fmla="*/ 48 h 54"/>
                <a:gd name="T80" fmla="*/ 51 w 63"/>
                <a:gd name="T81" fmla="*/ 50 h 54"/>
                <a:gd name="T82" fmla="*/ 49 w 63"/>
                <a:gd name="T83" fmla="*/ 51 h 54"/>
                <a:gd name="T84" fmla="*/ 47 w 63"/>
                <a:gd name="T85" fmla="*/ 52 h 54"/>
                <a:gd name="T86" fmla="*/ 44 w 63"/>
                <a:gd name="T87" fmla="*/ 53 h 54"/>
                <a:gd name="T88" fmla="*/ 42 w 63"/>
                <a:gd name="T8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3" h="54">
                  <a:moveTo>
                    <a:pt x="42" y="54"/>
                  </a:moveTo>
                  <a:cubicBezTo>
                    <a:pt x="42" y="54"/>
                    <a:pt x="43" y="53"/>
                    <a:pt x="43" y="53"/>
                  </a:cubicBezTo>
                  <a:cubicBezTo>
                    <a:pt x="43" y="52"/>
                    <a:pt x="44" y="51"/>
                    <a:pt x="45" y="50"/>
                  </a:cubicBezTo>
                  <a:cubicBezTo>
                    <a:pt x="45" y="50"/>
                    <a:pt x="46" y="49"/>
                    <a:pt x="46" y="48"/>
                  </a:cubicBezTo>
                  <a:cubicBezTo>
                    <a:pt x="46" y="48"/>
                    <a:pt x="47" y="47"/>
                    <a:pt x="47" y="46"/>
                  </a:cubicBezTo>
                  <a:cubicBezTo>
                    <a:pt x="47" y="46"/>
                    <a:pt x="48" y="45"/>
                    <a:pt x="48" y="45"/>
                  </a:cubicBezTo>
                  <a:cubicBezTo>
                    <a:pt x="48" y="45"/>
                    <a:pt x="48" y="44"/>
                    <a:pt x="48" y="44"/>
                  </a:cubicBezTo>
                  <a:cubicBezTo>
                    <a:pt x="49" y="43"/>
                    <a:pt x="49" y="42"/>
                    <a:pt x="50" y="41"/>
                  </a:cubicBezTo>
                  <a:cubicBezTo>
                    <a:pt x="50" y="39"/>
                    <a:pt x="51" y="37"/>
                    <a:pt x="51" y="35"/>
                  </a:cubicBezTo>
                  <a:cubicBezTo>
                    <a:pt x="51" y="33"/>
                    <a:pt x="51" y="31"/>
                    <a:pt x="50" y="29"/>
                  </a:cubicBezTo>
                  <a:cubicBezTo>
                    <a:pt x="50" y="28"/>
                    <a:pt x="49" y="26"/>
                    <a:pt x="48" y="24"/>
                  </a:cubicBezTo>
                  <a:cubicBezTo>
                    <a:pt x="46" y="23"/>
                    <a:pt x="45" y="21"/>
                    <a:pt x="43" y="20"/>
                  </a:cubicBezTo>
                  <a:cubicBezTo>
                    <a:pt x="42" y="19"/>
                    <a:pt x="41" y="19"/>
                    <a:pt x="40" y="18"/>
                  </a:cubicBezTo>
                  <a:cubicBezTo>
                    <a:pt x="39" y="18"/>
                    <a:pt x="38" y="17"/>
                    <a:pt x="36" y="16"/>
                  </a:cubicBezTo>
                  <a:cubicBezTo>
                    <a:pt x="36" y="16"/>
                    <a:pt x="35" y="16"/>
                    <a:pt x="35" y="16"/>
                  </a:cubicBezTo>
                  <a:cubicBezTo>
                    <a:pt x="34" y="15"/>
                    <a:pt x="33" y="15"/>
                    <a:pt x="33" y="15"/>
                  </a:cubicBezTo>
                  <a:cubicBezTo>
                    <a:pt x="32" y="14"/>
                    <a:pt x="30" y="14"/>
                    <a:pt x="29" y="13"/>
                  </a:cubicBezTo>
                  <a:cubicBezTo>
                    <a:pt x="27" y="13"/>
                    <a:pt x="24" y="12"/>
                    <a:pt x="22" y="11"/>
                  </a:cubicBezTo>
                  <a:cubicBezTo>
                    <a:pt x="21" y="11"/>
                    <a:pt x="20" y="10"/>
                    <a:pt x="18" y="10"/>
                  </a:cubicBezTo>
                  <a:cubicBezTo>
                    <a:pt x="17" y="10"/>
                    <a:pt x="16" y="9"/>
                    <a:pt x="15" y="9"/>
                  </a:cubicBezTo>
                  <a:cubicBezTo>
                    <a:pt x="13" y="9"/>
                    <a:pt x="11" y="8"/>
                    <a:pt x="9" y="8"/>
                  </a:cubicBezTo>
                  <a:cubicBezTo>
                    <a:pt x="7" y="7"/>
                    <a:pt x="6" y="7"/>
                    <a:pt x="4" y="6"/>
                  </a:cubicBezTo>
                  <a:cubicBezTo>
                    <a:pt x="2" y="5"/>
                    <a:pt x="0" y="5"/>
                    <a:pt x="0" y="5"/>
                  </a:cubicBezTo>
                  <a:cubicBezTo>
                    <a:pt x="0" y="5"/>
                    <a:pt x="2" y="4"/>
                    <a:pt x="4" y="3"/>
                  </a:cubicBezTo>
                  <a:cubicBezTo>
                    <a:pt x="6" y="3"/>
                    <a:pt x="7" y="2"/>
                    <a:pt x="9" y="2"/>
                  </a:cubicBezTo>
                  <a:cubicBezTo>
                    <a:pt x="10" y="2"/>
                    <a:pt x="11" y="1"/>
                    <a:pt x="12" y="1"/>
                  </a:cubicBezTo>
                  <a:cubicBezTo>
                    <a:pt x="13" y="1"/>
                    <a:pt x="14" y="1"/>
                    <a:pt x="16" y="1"/>
                  </a:cubicBezTo>
                  <a:cubicBezTo>
                    <a:pt x="17" y="1"/>
                    <a:pt x="18" y="0"/>
                    <a:pt x="19" y="0"/>
                  </a:cubicBezTo>
                  <a:cubicBezTo>
                    <a:pt x="21" y="0"/>
                    <a:pt x="22" y="0"/>
                    <a:pt x="23" y="0"/>
                  </a:cubicBezTo>
                  <a:cubicBezTo>
                    <a:pt x="26" y="0"/>
                    <a:pt x="29" y="0"/>
                    <a:pt x="32" y="1"/>
                  </a:cubicBezTo>
                  <a:cubicBezTo>
                    <a:pt x="34" y="1"/>
                    <a:pt x="35" y="1"/>
                    <a:pt x="37" y="2"/>
                  </a:cubicBezTo>
                  <a:cubicBezTo>
                    <a:pt x="38" y="2"/>
                    <a:pt x="38" y="2"/>
                    <a:pt x="39" y="2"/>
                  </a:cubicBezTo>
                  <a:cubicBezTo>
                    <a:pt x="40" y="3"/>
                    <a:pt x="41" y="3"/>
                    <a:pt x="42" y="3"/>
                  </a:cubicBezTo>
                  <a:cubicBezTo>
                    <a:pt x="43" y="4"/>
                    <a:pt x="45" y="5"/>
                    <a:pt x="46" y="5"/>
                  </a:cubicBezTo>
                  <a:cubicBezTo>
                    <a:pt x="48" y="6"/>
                    <a:pt x="50" y="7"/>
                    <a:pt x="51" y="8"/>
                  </a:cubicBezTo>
                  <a:cubicBezTo>
                    <a:pt x="54" y="10"/>
                    <a:pt x="57" y="13"/>
                    <a:pt x="59" y="16"/>
                  </a:cubicBezTo>
                  <a:cubicBezTo>
                    <a:pt x="61" y="20"/>
                    <a:pt x="63" y="24"/>
                    <a:pt x="63" y="27"/>
                  </a:cubicBezTo>
                  <a:cubicBezTo>
                    <a:pt x="63" y="31"/>
                    <a:pt x="63" y="35"/>
                    <a:pt x="61" y="38"/>
                  </a:cubicBezTo>
                  <a:cubicBezTo>
                    <a:pt x="60" y="41"/>
                    <a:pt x="58" y="43"/>
                    <a:pt x="57" y="45"/>
                  </a:cubicBezTo>
                  <a:cubicBezTo>
                    <a:pt x="56" y="46"/>
                    <a:pt x="55" y="47"/>
                    <a:pt x="54" y="48"/>
                  </a:cubicBezTo>
                  <a:cubicBezTo>
                    <a:pt x="53" y="49"/>
                    <a:pt x="52" y="49"/>
                    <a:pt x="51" y="50"/>
                  </a:cubicBezTo>
                  <a:cubicBezTo>
                    <a:pt x="50" y="51"/>
                    <a:pt x="50" y="51"/>
                    <a:pt x="49" y="51"/>
                  </a:cubicBezTo>
                  <a:cubicBezTo>
                    <a:pt x="48" y="52"/>
                    <a:pt x="47" y="52"/>
                    <a:pt x="47" y="52"/>
                  </a:cubicBezTo>
                  <a:cubicBezTo>
                    <a:pt x="45" y="53"/>
                    <a:pt x="44" y="53"/>
                    <a:pt x="44" y="53"/>
                  </a:cubicBezTo>
                  <a:cubicBezTo>
                    <a:pt x="43" y="54"/>
                    <a:pt x="42" y="54"/>
                    <a:pt x="42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id="{9CA50411-E8FF-402B-BC33-A3B3333F99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0212" y="7950201"/>
              <a:ext cx="565150" cy="319088"/>
            </a:xfrm>
            <a:custGeom>
              <a:avLst/>
              <a:gdLst>
                <a:gd name="T0" fmla="*/ 69 w 484"/>
                <a:gd name="T1" fmla="*/ 211 h 274"/>
                <a:gd name="T2" fmla="*/ 75 w 484"/>
                <a:gd name="T3" fmla="*/ 213 h 274"/>
                <a:gd name="T4" fmla="*/ 81 w 484"/>
                <a:gd name="T5" fmla="*/ 251 h 274"/>
                <a:gd name="T6" fmla="*/ 44 w 484"/>
                <a:gd name="T7" fmla="*/ 274 h 274"/>
                <a:gd name="T8" fmla="*/ 36 w 484"/>
                <a:gd name="T9" fmla="*/ 273 h 274"/>
                <a:gd name="T10" fmla="*/ 26 w 484"/>
                <a:gd name="T11" fmla="*/ 271 h 274"/>
                <a:gd name="T12" fmla="*/ 20 w 484"/>
                <a:gd name="T13" fmla="*/ 267 h 274"/>
                <a:gd name="T14" fmla="*/ 15 w 484"/>
                <a:gd name="T15" fmla="*/ 263 h 274"/>
                <a:gd name="T16" fmla="*/ 4 w 484"/>
                <a:gd name="T17" fmla="*/ 244 h 274"/>
                <a:gd name="T18" fmla="*/ 5 w 484"/>
                <a:gd name="T19" fmla="*/ 181 h 274"/>
                <a:gd name="T20" fmla="*/ 19 w 484"/>
                <a:gd name="T21" fmla="*/ 151 h 274"/>
                <a:gd name="T22" fmla="*/ 106 w 484"/>
                <a:gd name="T23" fmla="*/ 90 h 274"/>
                <a:gd name="T24" fmla="*/ 215 w 484"/>
                <a:gd name="T25" fmla="*/ 82 h 274"/>
                <a:gd name="T26" fmla="*/ 406 w 484"/>
                <a:gd name="T27" fmla="*/ 84 h 274"/>
                <a:gd name="T28" fmla="*/ 450 w 484"/>
                <a:gd name="T29" fmla="*/ 61 h 274"/>
                <a:gd name="T30" fmla="*/ 457 w 484"/>
                <a:gd name="T31" fmla="*/ 55 h 274"/>
                <a:gd name="T32" fmla="*/ 464 w 484"/>
                <a:gd name="T33" fmla="*/ 38 h 274"/>
                <a:gd name="T34" fmla="*/ 452 w 484"/>
                <a:gd name="T35" fmla="*/ 22 h 274"/>
                <a:gd name="T36" fmla="*/ 440 w 484"/>
                <a:gd name="T37" fmla="*/ 21 h 274"/>
                <a:gd name="T38" fmla="*/ 436 w 484"/>
                <a:gd name="T39" fmla="*/ 21 h 274"/>
                <a:gd name="T40" fmla="*/ 424 w 484"/>
                <a:gd name="T41" fmla="*/ 19 h 274"/>
                <a:gd name="T42" fmla="*/ 430 w 484"/>
                <a:gd name="T43" fmla="*/ 6 h 274"/>
                <a:gd name="T44" fmla="*/ 435 w 484"/>
                <a:gd name="T45" fmla="*/ 3 h 274"/>
                <a:gd name="T46" fmla="*/ 458 w 484"/>
                <a:gd name="T47" fmla="*/ 2 h 274"/>
                <a:gd name="T48" fmla="*/ 484 w 484"/>
                <a:gd name="T49" fmla="*/ 38 h 274"/>
                <a:gd name="T50" fmla="*/ 483 w 484"/>
                <a:gd name="T51" fmla="*/ 43 h 274"/>
                <a:gd name="T52" fmla="*/ 477 w 484"/>
                <a:gd name="T53" fmla="*/ 60 h 274"/>
                <a:gd name="T54" fmla="*/ 469 w 484"/>
                <a:gd name="T55" fmla="*/ 70 h 274"/>
                <a:gd name="T56" fmla="*/ 460 w 484"/>
                <a:gd name="T57" fmla="*/ 78 h 274"/>
                <a:gd name="T58" fmla="*/ 350 w 484"/>
                <a:gd name="T59" fmla="*/ 107 h 274"/>
                <a:gd name="T60" fmla="*/ 178 w 484"/>
                <a:gd name="T61" fmla="*/ 93 h 274"/>
                <a:gd name="T62" fmla="*/ 75 w 484"/>
                <a:gd name="T63" fmla="*/ 111 h 274"/>
                <a:gd name="T64" fmla="*/ 20 w 484"/>
                <a:gd name="T65" fmla="*/ 161 h 274"/>
                <a:gd name="T66" fmla="*/ 5 w 484"/>
                <a:gd name="T67" fmla="*/ 214 h 274"/>
                <a:gd name="T68" fmla="*/ 13 w 484"/>
                <a:gd name="T69" fmla="*/ 255 h 274"/>
                <a:gd name="T70" fmla="*/ 19 w 484"/>
                <a:gd name="T71" fmla="*/ 263 h 274"/>
                <a:gd name="T72" fmla="*/ 25 w 484"/>
                <a:gd name="T73" fmla="*/ 266 h 274"/>
                <a:gd name="T74" fmla="*/ 30 w 484"/>
                <a:gd name="T75" fmla="*/ 269 h 274"/>
                <a:gd name="T76" fmla="*/ 39 w 484"/>
                <a:gd name="T77" fmla="*/ 271 h 274"/>
                <a:gd name="T78" fmla="*/ 45 w 484"/>
                <a:gd name="T79" fmla="*/ 271 h 274"/>
                <a:gd name="T80" fmla="*/ 84 w 484"/>
                <a:gd name="T81" fmla="*/ 234 h 274"/>
                <a:gd name="T82" fmla="*/ 72 w 484"/>
                <a:gd name="T83" fmla="*/ 212 h 274"/>
                <a:gd name="T84" fmla="*/ 67 w 484"/>
                <a:gd name="T85" fmla="*/ 211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4" h="274">
                  <a:moveTo>
                    <a:pt x="67" y="212"/>
                  </a:moveTo>
                  <a:cubicBezTo>
                    <a:pt x="67" y="212"/>
                    <a:pt x="67" y="212"/>
                    <a:pt x="67" y="211"/>
                  </a:cubicBezTo>
                  <a:cubicBezTo>
                    <a:pt x="68" y="211"/>
                    <a:pt x="68" y="211"/>
                    <a:pt x="69" y="211"/>
                  </a:cubicBezTo>
                  <a:cubicBezTo>
                    <a:pt x="69" y="211"/>
                    <a:pt x="70" y="211"/>
                    <a:pt x="70" y="211"/>
                  </a:cubicBezTo>
                  <a:cubicBezTo>
                    <a:pt x="71" y="211"/>
                    <a:pt x="71" y="211"/>
                    <a:pt x="72" y="212"/>
                  </a:cubicBezTo>
                  <a:cubicBezTo>
                    <a:pt x="73" y="212"/>
                    <a:pt x="74" y="212"/>
                    <a:pt x="75" y="213"/>
                  </a:cubicBezTo>
                  <a:cubicBezTo>
                    <a:pt x="78" y="214"/>
                    <a:pt x="80" y="217"/>
                    <a:pt x="82" y="220"/>
                  </a:cubicBezTo>
                  <a:cubicBezTo>
                    <a:pt x="84" y="224"/>
                    <a:pt x="85" y="229"/>
                    <a:pt x="85" y="234"/>
                  </a:cubicBezTo>
                  <a:cubicBezTo>
                    <a:pt x="85" y="239"/>
                    <a:pt x="84" y="245"/>
                    <a:pt x="81" y="251"/>
                  </a:cubicBezTo>
                  <a:cubicBezTo>
                    <a:pt x="79" y="257"/>
                    <a:pt x="74" y="263"/>
                    <a:pt x="68" y="267"/>
                  </a:cubicBezTo>
                  <a:cubicBezTo>
                    <a:pt x="62" y="271"/>
                    <a:pt x="54" y="273"/>
                    <a:pt x="46" y="274"/>
                  </a:cubicBezTo>
                  <a:cubicBezTo>
                    <a:pt x="44" y="274"/>
                    <a:pt x="44" y="274"/>
                    <a:pt x="44" y="274"/>
                  </a:cubicBezTo>
                  <a:cubicBezTo>
                    <a:pt x="42" y="274"/>
                    <a:pt x="42" y="274"/>
                    <a:pt x="42" y="274"/>
                  </a:cubicBezTo>
                  <a:cubicBezTo>
                    <a:pt x="41" y="274"/>
                    <a:pt x="40" y="274"/>
                    <a:pt x="39" y="274"/>
                  </a:cubicBezTo>
                  <a:cubicBezTo>
                    <a:pt x="38" y="274"/>
                    <a:pt x="37" y="273"/>
                    <a:pt x="36" y="273"/>
                  </a:cubicBezTo>
                  <a:cubicBezTo>
                    <a:pt x="35" y="273"/>
                    <a:pt x="34" y="273"/>
                    <a:pt x="33" y="273"/>
                  </a:cubicBezTo>
                  <a:cubicBezTo>
                    <a:pt x="32" y="272"/>
                    <a:pt x="30" y="272"/>
                    <a:pt x="29" y="272"/>
                  </a:cubicBezTo>
                  <a:cubicBezTo>
                    <a:pt x="28" y="271"/>
                    <a:pt x="27" y="271"/>
                    <a:pt x="26" y="271"/>
                  </a:cubicBezTo>
                  <a:cubicBezTo>
                    <a:pt x="26" y="270"/>
                    <a:pt x="25" y="270"/>
                    <a:pt x="25" y="270"/>
                  </a:cubicBezTo>
                  <a:cubicBezTo>
                    <a:pt x="23" y="269"/>
                    <a:pt x="23" y="269"/>
                    <a:pt x="23" y="269"/>
                  </a:cubicBezTo>
                  <a:cubicBezTo>
                    <a:pt x="22" y="269"/>
                    <a:pt x="21" y="268"/>
                    <a:pt x="20" y="267"/>
                  </a:cubicBezTo>
                  <a:cubicBezTo>
                    <a:pt x="19" y="266"/>
                    <a:pt x="19" y="266"/>
                    <a:pt x="19" y="266"/>
                  </a:cubicBezTo>
                  <a:cubicBezTo>
                    <a:pt x="18" y="266"/>
                    <a:pt x="18" y="266"/>
                    <a:pt x="17" y="265"/>
                  </a:cubicBezTo>
                  <a:cubicBezTo>
                    <a:pt x="16" y="264"/>
                    <a:pt x="15" y="264"/>
                    <a:pt x="15" y="263"/>
                  </a:cubicBezTo>
                  <a:cubicBezTo>
                    <a:pt x="14" y="262"/>
                    <a:pt x="13" y="261"/>
                    <a:pt x="12" y="260"/>
                  </a:cubicBezTo>
                  <a:cubicBezTo>
                    <a:pt x="11" y="259"/>
                    <a:pt x="11" y="258"/>
                    <a:pt x="10" y="257"/>
                  </a:cubicBezTo>
                  <a:cubicBezTo>
                    <a:pt x="7" y="253"/>
                    <a:pt x="5" y="249"/>
                    <a:pt x="4" y="244"/>
                  </a:cubicBezTo>
                  <a:cubicBezTo>
                    <a:pt x="2" y="239"/>
                    <a:pt x="1" y="234"/>
                    <a:pt x="1" y="229"/>
                  </a:cubicBezTo>
                  <a:cubicBezTo>
                    <a:pt x="0" y="224"/>
                    <a:pt x="0" y="219"/>
                    <a:pt x="0" y="213"/>
                  </a:cubicBezTo>
                  <a:cubicBezTo>
                    <a:pt x="0" y="203"/>
                    <a:pt x="2" y="192"/>
                    <a:pt x="5" y="181"/>
                  </a:cubicBezTo>
                  <a:cubicBezTo>
                    <a:pt x="6" y="176"/>
                    <a:pt x="8" y="171"/>
                    <a:pt x="10" y="165"/>
                  </a:cubicBezTo>
                  <a:cubicBezTo>
                    <a:pt x="11" y="163"/>
                    <a:pt x="13" y="160"/>
                    <a:pt x="14" y="158"/>
                  </a:cubicBezTo>
                  <a:cubicBezTo>
                    <a:pt x="16" y="155"/>
                    <a:pt x="17" y="153"/>
                    <a:pt x="19" y="151"/>
                  </a:cubicBezTo>
                  <a:cubicBezTo>
                    <a:pt x="26" y="141"/>
                    <a:pt x="33" y="132"/>
                    <a:pt x="42" y="124"/>
                  </a:cubicBezTo>
                  <a:cubicBezTo>
                    <a:pt x="51" y="116"/>
                    <a:pt x="61" y="109"/>
                    <a:pt x="71" y="103"/>
                  </a:cubicBezTo>
                  <a:cubicBezTo>
                    <a:pt x="82" y="97"/>
                    <a:pt x="94" y="93"/>
                    <a:pt x="106" y="90"/>
                  </a:cubicBezTo>
                  <a:cubicBezTo>
                    <a:pt x="117" y="86"/>
                    <a:pt x="130" y="84"/>
                    <a:pt x="142" y="83"/>
                  </a:cubicBezTo>
                  <a:cubicBezTo>
                    <a:pt x="154" y="82"/>
                    <a:pt x="166" y="81"/>
                    <a:pt x="178" y="81"/>
                  </a:cubicBezTo>
                  <a:cubicBezTo>
                    <a:pt x="191" y="81"/>
                    <a:pt x="203" y="82"/>
                    <a:pt x="215" y="82"/>
                  </a:cubicBezTo>
                  <a:cubicBezTo>
                    <a:pt x="239" y="84"/>
                    <a:pt x="262" y="86"/>
                    <a:pt x="285" y="88"/>
                  </a:cubicBezTo>
                  <a:cubicBezTo>
                    <a:pt x="307" y="90"/>
                    <a:pt x="329" y="91"/>
                    <a:pt x="350" y="91"/>
                  </a:cubicBezTo>
                  <a:cubicBezTo>
                    <a:pt x="370" y="90"/>
                    <a:pt x="390" y="88"/>
                    <a:pt x="406" y="84"/>
                  </a:cubicBezTo>
                  <a:cubicBezTo>
                    <a:pt x="415" y="81"/>
                    <a:pt x="423" y="78"/>
                    <a:pt x="430" y="75"/>
                  </a:cubicBezTo>
                  <a:cubicBezTo>
                    <a:pt x="437" y="71"/>
                    <a:pt x="443" y="67"/>
                    <a:pt x="448" y="63"/>
                  </a:cubicBezTo>
                  <a:cubicBezTo>
                    <a:pt x="449" y="62"/>
                    <a:pt x="450" y="62"/>
                    <a:pt x="450" y="61"/>
                  </a:cubicBezTo>
                  <a:cubicBezTo>
                    <a:pt x="451" y="61"/>
                    <a:pt x="452" y="60"/>
                    <a:pt x="452" y="60"/>
                  </a:cubicBezTo>
                  <a:cubicBezTo>
                    <a:pt x="453" y="59"/>
                    <a:pt x="454" y="58"/>
                    <a:pt x="455" y="57"/>
                  </a:cubicBezTo>
                  <a:cubicBezTo>
                    <a:pt x="456" y="56"/>
                    <a:pt x="456" y="55"/>
                    <a:pt x="457" y="55"/>
                  </a:cubicBezTo>
                  <a:cubicBezTo>
                    <a:pt x="457" y="54"/>
                    <a:pt x="458" y="54"/>
                    <a:pt x="458" y="53"/>
                  </a:cubicBezTo>
                  <a:cubicBezTo>
                    <a:pt x="459" y="52"/>
                    <a:pt x="460" y="51"/>
                    <a:pt x="460" y="50"/>
                  </a:cubicBezTo>
                  <a:cubicBezTo>
                    <a:pt x="463" y="46"/>
                    <a:pt x="464" y="41"/>
                    <a:pt x="464" y="38"/>
                  </a:cubicBezTo>
                  <a:cubicBezTo>
                    <a:pt x="464" y="34"/>
                    <a:pt x="463" y="31"/>
                    <a:pt x="461" y="28"/>
                  </a:cubicBezTo>
                  <a:cubicBezTo>
                    <a:pt x="460" y="26"/>
                    <a:pt x="458" y="25"/>
                    <a:pt x="456" y="24"/>
                  </a:cubicBezTo>
                  <a:cubicBezTo>
                    <a:pt x="455" y="23"/>
                    <a:pt x="453" y="22"/>
                    <a:pt x="452" y="22"/>
                  </a:cubicBezTo>
                  <a:cubicBezTo>
                    <a:pt x="451" y="21"/>
                    <a:pt x="450" y="21"/>
                    <a:pt x="450" y="21"/>
                  </a:cubicBezTo>
                  <a:cubicBezTo>
                    <a:pt x="447" y="21"/>
                    <a:pt x="445" y="21"/>
                    <a:pt x="442" y="21"/>
                  </a:cubicBezTo>
                  <a:cubicBezTo>
                    <a:pt x="441" y="21"/>
                    <a:pt x="441" y="21"/>
                    <a:pt x="440" y="21"/>
                  </a:cubicBezTo>
                  <a:cubicBezTo>
                    <a:pt x="440" y="21"/>
                    <a:pt x="439" y="21"/>
                    <a:pt x="438" y="21"/>
                  </a:cubicBezTo>
                  <a:cubicBezTo>
                    <a:pt x="438" y="21"/>
                    <a:pt x="438" y="21"/>
                    <a:pt x="437" y="21"/>
                  </a:cubicBezTo>
                  <a:cubicBezTo>
                    <a:pt x="437" y="21"/>
                    <a:pt x="437" y="21"/>
                    <a:pt x="436" y="21"/>
                  </a:cubicBezTo>
                  <a:cubicBezTo>
                    <a:pt x="436" y="21"/>
                    <a:pt x="435" y="21"/>
                    <a:pt x="434" y="21"/>
                  </a:cubicBezTo>
                  <a:cubicBezTo>
                    <a:pt x="432" y="21"/>
                    <a:pt x="430" y="21"/>
                    <a:pt x="428" y="21"/>
                  </a:cubicBezTo>
                  <a:cubicBezTo>
                    <a:pt x="426" y="21"/>
                    <a:pt x="425" y="20"/>
                    <a:pt x="424" y="19"/>
                  </a:cubicBezTo>
                  <a:cubicBezTo>
                    <a:pt x="423" y="18"/>
                    <a:pt x="423" y="16"/>
                    <a:pt x="424" y="14"/>
                  </a:cubicBezTo>
                  <a:cubicBezTo>
                    <a:pt x="424" y="12"/>
                    <a:pt x="426" y="10"/>
                    <a:pt x="428" y="8"/>
                  </a:cubicBezTo>
                  <a:cubicBezTo>
                    <a:pt x="429" y="7"/>
                    <a:pt x="429" y="7"/>
                    <a:pt x="430" y="6"/>
                  </a:cubicBezTo>
                  <a:cubicBezTo>
                    <a:pt x="430" y="6"/>
                    <a:pt x="431" y="6"/>
                    <a:pt x="431" y="5"/>
                  </a:cubicBezTo>
                  <a:cubicBezTo>
                    <a:pt x="431" y="5"/>
                    <a:pt x="432" y="5"/>
                    <a:pt x="432" y="5"/>
                  </a:cubicBezTo>
                  <a:cubicBezTo>
                    <a:pt x="433" y="4"/>
                    <a:pt x="434" y="4"/>
                    <a:pt x="435" y="3"/>
                  </a:cubicBezTo>
                  <a:cubicBezTo>
                    <a:pt x="436" y="3"/>
                    <a:pt x="437" y="2"/>
                    <a:pt x="438" y="2"/>
                  </a:cubicBezTo>
                  <a:cubicBezTo>
                    <a:pt x="442" y="0"/>
                    <a:pt x="448" y="0"/>
                    <a:pt x="453" y="1"/>
                  </a:cubicBezTo>
                  <a:cubicBezTo>
                    <a:pt x="454" y="1"/>
                    <a:pt x="455" y="1"/>
                    <a:pt x="458" y="2"/>
                  </a:cubicBezTo>
                  <a:cubicBezTo>
                    <a:pt x="461" y="2"/>
                    <a:pt x="464" y="4"/>
                    <a:pt x="468" y="6"/>
                  </a:cubicBezTo>
                  <a:cubicBezTo>
                    <a:pt x="471" y="9"/>
                    <a:pt x="476" y="13"/>
                    <a:pt x="479" y="18"/>
                  </a:cubicBezTo>
                  <a:cubicBezTo>
                    <a:pt x="482" y="23"/>
                    <a:pt x="484" y="30"/>
                    <a:pt x="484" y="38"/>
                  </a:cubicBezTo>
                  <a:cubicBezTo>
                    <a:pt x="484" y="39"/>
                    <a:pt x="484" y="40"/>
                    <a:pt x="484" y="40"/>
                  </a:cubicBezTo>
                  <a:cubicBezTo>
                    <a:pt x="484" y="41"/>
                    <a:pt x="484" y="41"/>
                    <a:pt x="484" y="42"/>
                  </a:cubicBezTo>
                  <a:cubicBezTo>
                    <a:pt x="484" y="42"/>
                    <a:pt x="484" y="43"/>
                    <a:pt x="483" y="43"/>
                  </a:cubicBezTo>
                  <a:cubicBezTo>
                    <a:pt x="483" y="44"/>
                    <a:pt x="483" y="45"/>
                    <a:pt x="483" y="46"/>
                  </a:cubicBezTo>
                  <a:cubicBezTo>
                    <a:pt x="483" y="47"/>
                    <a:pt x="482" y="48"/>
                    <a:pt x="482" y="49"/>
                  </a:cubicBezTo>
                  <a:cubicBezTo>
                    <a:pt x="481" y="53"/>
                    <a:pt x="479" y="57"/>
                    <a:pt x="477" y="60"/>
                  </a:cubicBezTo>
                  <a:cubicBezTo>
                    <a:pt x="476" y="62"/>
                    <a:pt x="475" y="63"/>
                    <a:pt x="474" y="65"/>
                  </a:cubicBezTo>
                  <a:cubicBezTo>
                    <a:pt x="473" y="66"/>
                    <a:pt x="472" y="67"/>
                    <a:pt x="472" y="68"/>
                  </a:cubicBezTo>
                  <a:cubicBezTo>
                    <a:pt x="471" y="68"/>
                    <a:pt x="470" y="69"/>
                    <a:pt x="469" y="70"/>
                  </a:cubicBezTo>
                  <a:cubicBezTo>
                    <a:pt x="468" y="71"/>
                    <a:pt x="466" y="73"/>
                    <a:pt x="465" y="74"/>
                  </a:cubicBezTo>
                  <a:cubicBezTo>
                    <a:pt x="464" y="75"/>
                    <a:pt x="463" y="75"/>
                    <a:pt x="462" y="76"/>
                  </a:cubicBezTo>
                  <a:cubicBezTo>
                    <a:pt x="462" y="77"/>
                    <a:pt x="461" y="77"/>
                    <a:pt x="460" y="78"/>
                  </a:cubicBezTo>
                  <a:cubicBezTo>
                    <a:pt x="453" y="83"/>
                    <a:pt x="446" y="87"/>
                    <a:pt x="438" y="91"/>
                  </a:cubicBezTo>
                  <a:cubicBezTo>
                    <a:pt x="429" y="95"/>
                    <a:pt x="420" y="98"/>
                    <a:pt x="411" y="101"/>
                  </a:cubicBezTo>
                  <a:cubicBezTo>
                    <a:pt x="392" y="105"/>
                    <a:pt x="371" y="107"/>
                    <a:pt x="350" y="107"/>
                  </a:cubicBezTo>
                  <a:cubicBezTo>
                    <a:pt x="328" y="107"/>
                    <a:pt x="306" y="105"/>
                    <a:pt x="283" y="102"/>
                  </a:cubicBezTo>
                  <a:cubicBezTo>
                    <a:pt x="261" y="100"/>
                    <a:pt x="237" y="97"/>
                    <a:pt x="214" y="95"/>
                  </a:cubicBezTo>
                  <a:cubicBezTo>
                    <a:pt x="202" y="94"/>
                    <a:pt x="190" y="93"/>
                    <a:pt x="178" y="93"/>
                  </a:cubicBezTo>
                  <a:cubicBezTo>
                    <a:pt x="166" y="92"/>
                    <a:pt x="155" y="93"/>
                    <a:pt x="143" y="93"/>
                  </a:cubicBezTo>
                  <a:cubicBezTo>
                    <a:pt x="131" y="94"/>
                    <a:pt x="119" y="96"/>
                    <a:pt x="108" y="99"/>
                  </a:cubicBezTo>
                  <a:cubicBezTo>
                    <a:pt x="97" y="102"/>
                    <a:pt x="86" y="105"/>
                    <a:pt x="75" y="111"/>
                  </a:cubicBezTo>
                  <a:cubicBezTo>
                    <a:pt x="65" y="116"/>
                    <a:pt x="55" y="122"/>
                    <a:pt x="47" y="130"/>
                  </a:cubicBezTo>
                  <a:cubicBezTo>
                    <a:pt x="38" y="137"/>
                    <a:pt x="31" y="145"/>
                    <a:pt x="25" y="154"/>
                  </a:cubicBezTo>
                  <a:cubicBezTo>
                    <a:pt x="23" y="157"/>
                    <a:pt x="21" y="159"/>
                    <a:pt x="20" y="161"/>
                  </a:cubicBezTo>
                  <a:cubicBezTo>
                    <a:pt x="18" y="164"/>
                    <a:pt x="17" y="166"/>
                    <a:pt x="16" y="168"/>
                  </a:cubicBezTo>
                  <a:cubicBezTo>
                    <a:pt x="14" y="173"/>
                    <a:pt x="12" y="178"/>
                    <a:pt x="10" y="183"/>
                  </a:cubicBezTo>
                  <a:cubicBezTo>
                    <a:pt x="7" y="193"/>
                    <a:pt x="6" y="204"/>
                    <a:pt x="5" y="214"/>
                  </a:cubicBezTo>
                  <a:cubicBezTo>
                    <a:pt x="5" y="219"/>
                    <a:pt x="5" y="224"/>
                    <a:pt x="5" y="229"/>
                  </a:cubicBezTo>
                  <a:cubicBezTo>
                    <a:pt x="6" y="233"/>
                    <a:pt x="6" y="238"/>
                    <a:pt x="8" y="243"/>
                  </a:cubicBezTo>
                  <a:cubicBezTo>
                    <a:pt x="9" y="247"/>
                    <a:pt x="11" y="251"/>
                    <a:pt x="13" y="255"/>
                  </a:cubicBezTo>
                  <a:cubicBezTo>
                    <a:pt x="14" y="256"/>
                    <a:pt x="14" y="257"/>
                    <a:pt x="15" y="258"/>
                  </a:cubicBezTo>
                  <a:cubicBezTo>
                    <a:pt x="16" y="259"/>
                    <a:pt x="16" y="260"/>
                    <a:pt x="17" y="260"/>
                  </a:cubicBezTo>
                  <a:cubicBezTo>
                    <a:pt x="18" y="261"/>
                    <a:pt x="19" y="262"/>
                    <a:pt x="19" y="263"/>
                  </a:cubicBezTo>
                  <a:cubicBezTo>
                    <a:pt x="20" y="263"/>
                    <a:pt x="20" y="263"/>
                    <a:pt x="21" y="264"/>
                  </a:cubicBezTo>
                  <a:cubicBezTo>
                    <a:pt x="22" y="265"/>
                    <a:pt x="22" y="265"/>
                    <a:pt x="22" y="265"/>
                  </a:cubicBezTo>
                  <a:cubicBezTo>
                    <a:pt x="23" y="265"/>
                    <a:pt x="24" y="266"/>
                    <a:pt x="25" y="266"/>
                  </a:cubicBezTo>
                  <a:cubicBezTo>
                    <a:pt x="26" y="267"/>
                    <a:pt x="26" y="267"/>
                    <a:pt x="26" y="267"/>
                  </a:cubicBezTo>
                  <a:cubicBezTo>
                    <a:pt x="26" y="267"/>
                    <a:pt x="27" y="268"/>
                    <a:pt x="27" y="268"/>
                  </a:cubicBezTo>
                  <a:cubicBezTo>
                    <a:pt x="28" y="268"/>
                    <a:pt x="29" y="269"/>
                    <a:pt x="30" y="269"/>
                  </a:cubicBezTo>
                  <a:cubicBezTo>
                    <a:pt x="31" y="269"/>
                    <a:pt x="32" y="270"/>
                    <a:pt x="33" y="270"/>
                  </a:cubicBezTo>
                  <a:cubicBezTo>
                    <a:pt x="34" y="270"/>
                    <a:pt x="35" y="270"/>
                    <a:pt x="36" y="270"/>
                  </a:cubicBezTo>
                  <a:cubicBezTo>
                    <a:pt x="37" y="271"/>
                    <a:pt x="38" y="271"/>
                    <a:pt x="39" y="271"/>
                  </a:cubicBezTo>
                  <a:cubicBezTo>
                    <a:pt x="40" y="271"/>
                    <a:pt x="41" y="271"/>
                    <a:pt x="42" y="271"/>
                  </a:cubicBezTo>
                  <a:cubicBezTo>
                    <a:pt x="44" y="271"/>
                    <a:pt x="44" y="271"/>
                    <a:pt x="44" y="271"/>
                  </a:cubicBezTo>
                  <a:cubicBezTo>
                    <a:pt x="45" y="271"/>
                    <a:pt x="45" y="271"/>
                    <a:pt x="45" y="271"/>
                  </a:cubicBezTo>
                  <a:cubicBezTo>
                    <a:pt x="53" y="271"/>
                    <a:pt x="61" y="269"/>
                    <a:pt x="67" y="265"/>
                  </a:cubicBezTo>
                  <a:cubicBezTo>
                    <a:pt x="73" y="262"/>
                    <a:pt x="77" y="256"/>
                    <a:pt x="80" y="251"/>
                  </a:cubicBezTo>
                  <a:cubicBezTo>
                    <a:pt x="83" y="245"/>
                    <a:pt x="84" y="239"/>
                    <a:pt x="84" y="234"/>
                  </a:cubicBezTo>
                  <a:cubicBezTo>
                    <a:pt x="84" y="229"/>
                    <a:pt x="83" y="224"/>
                    <a:pt x="82" y="221"/>
                  </a:cubicBezTo>
                  <a:cubicBezTo>
                    <a:pt x="80" y="217"/>
                    <a:pt x="78" y="214"/>
                    <a:pt x="75" y="213"/>
                  </a:cubicBezTo>
                  <a:cubicBezTo>
                    <a:pt x="74" y="212"/>
                    <a:pt x="73" y="212"/>
                    <a:pt x="72" y="212"/>
                  </a:cubicBezTo>
                  <a:cubicBezTo>
                    <a:pt x="71" y="212"/>
                    <a:pt x="71" y="211"/>
                    <a:pt x="70" y="211"/>
                  </a:cubicBezTo>
                  <a:cubicBezTo>
                    <a:pt x="70" y="211"/>
                    <a:pt x="69" y="211"/>
                    <a:pt x="69" y="211"/>
                  </a:cubicBezTo>
                  <a:cubicBezTo>
                    <a:pt x="68" y="211"/>
                    <a:pt x="68" y="211"/>
                    <a:pt x="67" y="211"/>
                  </a:cubicBezTo>
                  <a:cubicBezTo>
                    <a:pt x="67" y="212"/>
                    <a:pt x="67" y="212"/>
                    <a:pt x="67" y="2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>
              <a:extLst>
                <a:ext uri="{FF2B5EF4-FFF2-40B4-BE49-F238E27FC236}">
                  <a16:creationId xmlns:a16="http://schemas.microsoft.com/office/drawing/2014/main" id="{A6D05E0C-AF96-471E-802A-F87AE314FE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4187" y="8070851"/>
              <a:ext cx="206375" cy="142875"/>
            </a:xfrm>
            <a:custGeom>
              <a:avLst/>
              <a:gdLst>
                <a:gd name="T0" fmla="*/ 3 w 176"/>
                <a:gd name="T1" fmla="*/ 20 h 122"/>
                <a:gd name="T2" fmla="*/ 12 w 176"/>
                <a:gd name="T3" fmla="*/ 16 h 122"/>
                <a:gd name="T4" fmla="*/ 69 w 176"/>
                <a:gd name="T5" fmla="*/ 1 h 122"/>
                <a:gd name="T6" fmla="*/ 111 w 176"/>
                <a:gd name="T7" fmla="*/ 4 h 122"/>
                <a:gd name="T8" fmla="*/ 150 w 176"/>
                <a:gd name="T9" fmla="*/ 26 h 122"/>
                <a:gd name="T10" fmla="*/ 174 w 176"/>
                <a:gd name="T11" fmla="*/ 67 h 122"/>
                <a:gd name="T12" fmla="*/ 172 w 176"/>
                <a:gd name="T13" fmla="*/ 98 h 122"/>
                <a:gd name="T14" fmla="*/ 157 w 176"/>
                <a:gd name="T15" fmla="*/ 117 h 122"/>
                <a:gd name="T16" fmla="*/ 148 w 176"/>
                <a:gd name="T17" fmla="*/ 121 h 122"/>
                <a:gd name="T18" fmla="*/ 143 w 176"/>
                <a:gd name="T19" fmla="*/ 122 h 122"/>
                <a:gd name="T20" fmla="*/ 135 w 176"/>
                <a:gd name="T21" fmla="*/ 122 h 122"/>
                <a:gd name="T22" fmla="*/ 110 w 176"/>
                <a:gd name="T23" fmla="*/ 110 h 122"/>
                <a:gd name="T24" fmla="*/ 103 w 176"/>
                <a:gd name="T25" fmla="*/ 90 h 122"/>
                <a:gd name="T26" fmla="*/ 107 w 176"/>
                <a:gd name="T27" fmla="*/ 71 h 122"/>
                <a:gd name="T28" fmla="*/ 108 w 176"/>
                <a:gd name="T29" fmla="*/ 68 h 122"/>
                <a:gd name="T30" fmla="*/ 111 w 176"/>
                <a:gd name="T31" fmla="*/ 65 h 122"/>
                <a:gd name="T32" fmla="*/ 119 w 176"/>
                <a:gd name="T33" fmla="*/ 62 h 122"/>
                <a:gd name="T34" fmla="*/ 125 w 176"/>
                <a:gd name="T35" fmla="*/ 64 h 122"/>
                <a:gd name="T36" fmla="*/ 127 w 176"/>
                <a:gd name="T37" fmla="*/ 70 h 122"/>
                <a:gd name="T38" fmla="*/ 125 w 176"/>
                <a:gd name="T39" fmla="*/ 75 h 122"/>
                <a:gd name="T40" fmla="*/ 125 w 176"/>
                <a:gd name="T41" fmla="*/ 78 h 122"/>
                <a:gd name="T42" fmla="*/ 125 w 176"/>
                <a:gd name="T43" fmla="*/ 79 h 122"/>
                <a:gd name="T44" fmla="*/ 125 w 176"/>
                <a:gd name="T45" fmla="*/ 80 h 122"/>
                <a:gd name="T46" fmla="*/ 125 w 176"/>
                <a:gd name="T47" fmla="*/ 81 h 122"/>
                <a:gd name="T48" fmla="*/ 124 w 176"/>
                <a:gd name="T49" fmla="*/ 82 h 122"/>
                <a:gd name="T50" fmla="*/ 126 w 176"/>
                <a:gd name="T51" fmla="*/ 99 h 122"/>
                <a:gd name="T52" fmla="*/ 138 w 176"/>
                <a:gd name="T53" fmla="*/ 105 h 122"/>
                <a:gd name="T54" fmla="*/ 142 w 176"/>
                <a:gd name="T55" fmla="*/ 104 h 122"/>
                <a:gd name="T56" fmla="*/ 145 w 176"/>
                <a:gd name="T57" fmla="*/ 104 h 122"/>
                <a:gd name="T58" fmla="*/ 158 w 176"/>
                <a:gd name="T59" fmla="*/ 92 h 122"/>
                <a:gd name="T60" fmla="*/ 161 w 176"/>
                <a:gd name="T61" fmla="*/ 69 h 122"/>
                <a:gd name="T62" fmla="*/ 143 w 176"/>
                <a:gd name="T63" fmla="*/ 34 h 122"/>
                <a:gd name="T64" fmla="*/ 108 w 176"/>
                <a:gd name="T65" fmla="*/ 12 h 122"/>
                <a:gd name="T66" fmla="*/ 70 w 176"/>
                <a:gd name="T67" fmla="*/ 6 h 122"/>
                <a:gd name="T68" fmla="*/ 12 w 176"/>
                <a:gd name="T69" fmla="*/ 17 h 122"/>
                <a:gd name="T70" fmla="*/ 3 w 176"/>
                <a:gd name="T71" fmla="*/ 2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6" h="122">
                  <a:moveTo>
                    <a:pt x="0" y="22"/>
                  </a:moveTo>
                  <a:cubicBezTo>
                    <a:pt x="0" y="22"/>
                    <a:pt x="1" y="21"/>
                    <a:pt x="3" y="20"/>
                  </a:cubicBezTo>
                  <a:cubicBezTo>
                    <a:pt x="4" y="20"/>
                    <a:pt x="5" y="19"/>
                    <a:pt x="7" y="18"/>
                  </a:cubicBezTo>
                  <a:cubicBezTo>
                    <a:pt x="8" y="18"/>
                    <a:pt x="10" y="17"/>
                    <a:pt x="12" y="16"/>
                  </a:cubicBezTo>
                  <a:cubicBezTo>
                    <a:pt x="20" y="13"/>
                    <a:pt x="31" y="8"/>
                    <a:pt x="46" y="5"/>
                  </a:cubicBezTo>
                  <a:cubicBezTo>
                    <a:pt x="53" y="3"/>
                    <a:pt x="61" y="2"/>
                    <a:pt x="69" y="1"/>
                  </a:cubicBezTo>
                  <a:cubicBezTo>
                    <a:pt x="78" y="0"/>
                    <a:pt x="87" y="0"/>
                    <a:pt x="96" y="2"/>
                  </a:cubicBezTo>
                  <a:cubicBezTo>
                    <a:pt x="101" y="2"/>
                    <a:pt x="106" y="3"/>
                    <a:pt x="111" y="4"/>
                  </a:cubicBezTo>
                  <a:cubicBezTo>
                    <a:pt x="115" y="6"/>
                    <a:pt x="120" y="7"/>
                    <a:pt x="125" y="9"/>
                  </a:cubicBezTo>
                  <a:cubicBezTo>
                    <a:pt x="134" y="13"/>
                    <a:pt x="143" y="19"/>
                    <a:pt x="150" y="26"/>
                  </a:cubicBezTo>
                  <a:cubicBezTo>
                    <a:pt x="158" y="34"/>
                    <a:pt x="164" y="42"/>
                    <a:pt x="169" y="52"/>
                  </a:cubicBezTo>
                  <a:cubicBezTo>
                    <a:pt x="171" y="57"/>
                    <a:pt x="173" y="62"/>
                    <a:pt x="174" y="67"/>
                  </a:cubicBezTo>
                  <a:cubicBezTo>
                    <a:pt x="175" y="72"/>
                    <a:pt x="176" y="77"/>
                    <a:pt x="176" y="83"/>
                  </a:cubicBezTo>
                  <a:cubicBezTo>
                    <a:pt x="175" y="88"/>
                    <a:pt x="174" y="93"/>
                    <a:pt x="172" y="98"/>
                  </a:cubicBezTo>
                  <a:cubicBezTo>
                    <a:pt x="170" y="103"/>
                    <a:pt x="167" y="108"/>
                    <a:pt x="163" y="112"/>
                  </a:cubicBezTo>
                  <a:cubicBezTo>
                    <a:pt x="161" y="114"/>
                    <a:pt x="159" y="115"/>
                    <a:pt x="157" y="117"/>
                  </a:cubicBezTo>
                  <a:cubicBezTo>
                    <a:pt x="154" y="118"/>
                    <a:pt x="152" y="119"/>
                    <a:pt x="150" y="120"/>
                  </a:cubicBezTo>
                  <a:cubicBezTo>
                    <a:pt x="149" y="120"/>
                    <a:pt x="148" y="121"/>
                    <a:pt x="148" y="121"/>
                  </a:cubicBezTo>
                  <a:cubicBezTo>
                    <a:pt x="147" y="121"/>
                    <a:pt x="147" y="121"/>
                    <a:pt x="146" y="121"/>
                  </a:cubicBezTo>
                  <a:cubicBezTo>
                    <a:pt x="145" y="121"/>
                    <a:pt x="144" y="122"/>
                    <a:pt x="143" y="122"/>
                  </a:cubicBezTo>
                  <a:cubicBezTo>
                    <a:pt x="141" y="122"/>
                    <a:pt x="140" y="122"/>
                    <a:pt x="139" y="122"/>
                  </a:cubicBezTo>
                  <a:cubicBezTo>
                    <a:pt x="138" y="122"/>
                    <a:pt x="136" y="122"/>
                    <a:pt x="135" y="122"/>
                  </a:cubicBezTo>
                  <a:cubicBezTo>
                    <a:pt x="130" y="122"/>
                    <a:pt x="125" y="121"/>
                    <a:pt x="121" y="119"/>
                  </a:cubicBezTo>
                  <a:cubicBezTo>
                    <a:pt x="116" y="117"/>
                    <a:pt x="113" y="114"/>
                    <a:pt x="110" y="110"/>
                  </a:cubicBezTo>
                  <a:cubicBezTo>
                    <a:pt x="107" y="107"/>
                    <a:pt x="106" y="103"/>
                    <a:pt x="105" y="99"/>
                  </a:cubicBezTo>
                  <a:cubicBezTo>
                    <a:pt x="104" y="96"/>
                    <a:pt x="103" y="93"/>
                    <a:pt x="103" y="90"/>
                  </a:cubicBezTo>
                  <a:cubicBezTo>
                    <a:pt x="103" y="84"/>
                    <a:pt x="104" y="79"/>
                    <a:pt x="105" y="75"/>
                  </a:cubicBezTo>
                  <a:cubicBezTo>
                    <a:pt x="106" y="73"/>
                    <a:pt x="106" y="72"/>
                    <a:pt x="107" y="71"/>
                  </a:cubicBezTo>
                  <a:cubicBezTo>
                    <a:pt x="107" y="70"/>
                    <a:pt x="107" y="70"/>
                    <a:pt x="108" y="69"/>
                  </a:cubicBezTo>
                  <a:cubicBezTo>
                    <a:pt x="108" y="69"/>
                    <a:pt x="108" y="69"/>
                    <a:pt x="108" y="68"/>
                  </a:cubicBezTo>
                  <a:cubicBezTo>
                    <a:pt x="109" y="68"/>
                    <a:pt x="109" y="67"/>
                    <a:pt x="109" y="67"/>
                  </a:cubicBezTo>
                  <a:cubicBezTo>
                    <a:pt x="110" y="66"/>
                    <a:pt x="111" y="66"/>
                    <a:pt x="111" y="65"/>
                  </a:cubicBezTo>
                  <a:cubicBezTo>
                    <a:pt x="112" y="64"/>
                    <a:pt x="114" y="64"/>
                    <a:pt x="115" y="63"/>
                  </a:cubicBezTo>
                  <a:cubicBezTo>
                    <a:pt x="116" y="63"/>
                    <a:pt x="117" y="62"/>
                    <a:pt x="119" y="62"/>
                  </a:cubicBezTo>
                  <a:cubicBezTo>
                    <a:pt x="120" y="62"/>
                    <a:pt x="121" y="62"/>
                    <a:pt x="122" y="63"/>
                  </a:cubicBezTo>
                  <a:cubicBezTo>
                    <a:pt x="123" y="63"/>
                    <a:pt x="124" y="63"/>
                    <a:pt x="125" y="64"/>
                  </a:cubicBezTo>
                  <a:cubicBezTo>
                    <a:pt x="126" y="64"/>
                    <a:pt x="126" y="65"/>
                    <a:pt x="126" y="66"/>
                  </a:cubicBezTo>
                  <a:cubicBezTo>
                    <a:pt x="127" y="67"/>
                    <a:pt x="127" y="68"/>
                    <a:pt x="127" y="70"/>
                  </a:cubicBezTo>
                  <a:cubicBezTo>
                    <a:pt x="127" y="71"/>
                    <a:pt x="126" y="73"/>
                    <a:pt x="126" y="74"/>
                  </a:cubicBezTo>
                  <a:cubicBezTo>
                    <a:pt x="126" y="74"/>
                    <a:pt x="125" y="75"/>
                    <a:pt x="125" y="75"/>
                  </a:cubicBezTo>
                  <a:cubicBezTo>
                    <a:pt x="125" y="76"/>
                    <a:pt x="125" y="77"/>
                    <a:pt x="125" y="77"/>
                  </a:cubicBezTo>
                  <a:cubicBezTo>
                    <a:pt x="125" y="78"/>
                    <a:pt x="125" y="78"/>
                    <a:pt x="125" y="78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5" y="79"/>
                    <a:pt x="125" y="79"/>
                    <a:pt x="125" y="79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125" y="80"/>
                    <a:pt x="125" y="81"/>
                    <a:pt x="125" y="81"/>
                  </a:cubicBezTo>
                  <a:cubicBezTo>
                    <a:pt x="125" y="81"/>
                    <a:pt x="125" y="81"/>
                    <a:pt x="125" y="81"/>
                  </a:cubicBezTo>
                  <a:cubicBezTo>
                    <a:pt x="125" y="81"/>
                    <a:pt x="125" y="82"/>
                    <a:pt x="124" y="82"/>
                  </a:cubicBezTo>
                  <a:cubicBezTo>
                    <a:pt x="124" y="83"/>
                    <a:pt x="123" y="86"/>
                    <a:pt x="123" y="89"/>
                  </a:cubicBezTo>
                  <a:cubicBezTo>
                    <a:pt x="123" y="92"/>
                    <a:pt x="124" y="96"/>
                    <a:pt x="126" y="99"/>
                  </a:cubicBezTo>
                  <a:cubicBezTo>
                    <a:pt x="128" y="102"/>
                    <a:pt x="131" y="104"/>
                    <a:pt x="136" y="105"/>
                  </a:cubicBezTo>
                  <a:cubicBezTo>
                    <a:pt x="136" y="105"/>
                    <a:pt x="137" y="105"/>
                    <a:pt x="138" y="105"/>
                  </a:cubicBezTo>
                  <a:cubicBezTo>
                    <a:pt x="139" y="105"/>
                    <a:pt x="139" y="105"/>
                    <a:pt x="140" y="105"/>
                  </a:cubicBezTo>
                  <a:cubicBezTo>
                    <a:pt x="141" y="105"/>
                    <a:pt x="142" y="105"/>
                    <a:pt x="142" y="104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4" y="104"/>
                    <a:pt x="144" y="104"/>
                    <a:pt x="145" y="104"/>
                  </a:cubicBezTo>
                  <a:cubicBezTo>
                    <a:pt x="148" y="103"/>
                    <a:pt x="150" y="102"/>
                    <a:pt x="153" y="100"/>
                  </a:cubicBezTo>
                  <a:cubicBezTo>
                    <a:pt x="155" y="98"/>
                    <a:pt x="157" y="96"/>
                    <a:pt x="158" y="92"/>
                  </a:cubicBezTo>
                  <a:cubicBezTo>
                    <a:pt x="160" y="89"/>
                    <a:pt x="161" y="86"/>
                    <a:pt x="161" y="82"/>
                  </a:cubicBezTo>
                  <a:cubicBezTo>
                    <a:pt x="162" y="78"/>
                    <a:pt x="162" y="73"/>
                    <a:pt x="161" y="69"/>
                  </a:cubicBezTo>
                  <a:cubicBezTo>
                    <a:pt x="160" y="65"/>
                    <a:pt x="159" y="61"/>
                    <a:pt x="157" y="57"/>
                  </a:cubicBezTo>
                  <a:cubicBezTo>
                    <a:pt x="154" y="48"/>
                    <a:pt x="149" y="41"/>
                    <a:pt x="143" y="34"/>
                  </a:cubicBezTo>
                  <a:cubicBezTo>
                    <a:pt x="137" y="27"/>
                    <a:pt x="129" y="21"/>
                    <a:pt x="121" y="17"/>
                  </a:cubicBezTo>
                  <a:cubicBezTo>
                    <a:pt x="117" y="15"/>
                    <a:pt x="113" y="13"/>
                    <a:pt x="108" y="12"/>
                  </a:cubicBezTo>
                  <a:cubicBezTo>
                    <a:pt x="104" y="10"/>
                    <a:pt x="100" y="9"/>
                    <a:pt x="95" y="8"/>
                  </a:cubicBezTo>
                  <a:cubicBezTo>
                    <a:pt x="87" y="6"/>
                    <a:pt x="78" y="6"/>
                    <a:pt x="70" y="6"/>
                  </a:cubicBezTo>
                  <a:cubicBezTo>
                    <a:pt x="61" y="6"/>
                    <a:pt x="54" y="7"/>
                    <a:pt x="46" y="8"/>
                  </a:cubicBezTo>
                  <a:cubicBezTo>
                    <a:pt x="32" y="10"/>
                    <a:pt x="20" y="14"/>
                    <a:pt x="12" y="17"/>
                  </a:cubicBezTo>
                  <a:cubicBezTo>
                    <a:pt x="10" y="18"/>
                    <a:pt x="9" y="18"/>
                    <a:pt x="7" y="19"/>
                  </a:cubicBezTo>
                  <a:cubicBezTo>
                    <a:pt x="5" y="19"/>
                    <a:pt x="4" y="20"/>
                    <a:pt x="3" y="20"/>
                  </a:cubicBezTo>
                  <a:cubicBezTo>
                    <a:pt x="1" y="21"/>
                    <a:pt x="0" y="22"/>
                    <a:pt x="0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>
              <a:extLst>
                <a:ext uri="{FF2B5EF4-FFF2-40B4-BE49-F238E27FC236}">
                  <a16:creationId xmlns:a16="http://schemas.microsoft.com/office/drawing/2014/main" id="{6E7A4704-6D5C-4B09-9000-91D695E462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843212" y="7799389"/>
              <a:ext cx="203200" cy="225425"/>
            </a:xfrm>
            <a:custGeom>
              <a:avLst/>
              <a:gdLst>
                <a:gd name="T0" fmla="*/ 123 w 174"/>
                <a:gd name="T1" fmla="*/ 74 h 194"/>
                <a:gd name="T2" fmla="*/ 87 w 174"/>
                <a:gd name="T3" fmla="*/ 0 h 194"/>
                <a:gd name="T4" fmla="*/ 51 w 174"/>
                <a:gd name="T5" fmla="*/ 74 h 194"/>
                <a:gd name="T6" fmla="*/ 0 w 174"/>
                <a:gd name="T7" fmla="*/ 92 h 194"/>
                <a:gd name="T8" fmla="*/ 32 w 174"/>
                <a:gd name="T9" fmla="*/ 91 h 194"/>
                <a:gd name="T10" fmla="*/ 69 w 174"/>
                <a:gd name="T11" fmla="*/ 170 h 194"/>
                <a:gd name="T12" fmla="*/ 87 w 174"/>
                <a:gd name="T13" fmla="*/ 194 h 194"/>
                <a:gd name="T14" fmla="*/ 105 w 174"/>
                <a:gd name="T15" fmla="*/ 170 h 194"/>
                <a:gd name="T16" fmla="*/ 142 w 174"/>
                <a:gd name="T17" fmla="*/ 91 h 194"/>
                <a:gd name="T18" fmla="*/ 174 w 174"/>
                <a:gd name="T19" fmla="*/ 92 h 194"/>
                <a:gd name="T20" fmla="*/ 123 w 174"/>
                <a:gd name="T21" fmla="*/ 74 h 194"/>
                <a:gd name="T22" fmla="*/ 87 w 174"/>
                <a:gd name="T23" fmla="*/ 161 h 194"/>
                <a:gd name="T24" fmla="*/ 55 w 174"/>
                <a:gd name="T25" fmla="*/ 130 h 194"/>
                <a:gd name="T26" fmla="*/ 87 w 174"/>
                <a:gd name="T27" fmla="*/ 79 h 194"/>
                <a:gd name="T28" fmla="*/ 119 w 174"/>
                <a:gd name="T29" fmla="*/ 130 h 194"/>
                <a:gd name="T30" fmla="*/ 87 w 174"/>
                <a:gd name="T31" fmla="*/ 161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4" h="194">
                  <a:moveTo>
                    <a:pt x="123" y="74"/>
                  </a:moveTo>
                  <a:cubicBezTo>
                    <a:pt x="124" y="11"/>
                    <a:pt x="99" y="25"/>
                    <a:pt x="87" y="0"/>
                  </a:cubicBezTo>
                  <a:cubicBezTo>
                    <a:pt x="75" y="25"/>
                    <a:pt x="50" y="11"/>
                    <a:pt x="51" y="74"/>
                  </a:cubicBezTo>
                  <a:cubicBezTo>
                    <a:pt x="51" y="74"/>
                    <a:pt x="3" y="44"/>
                    <a:pt x="0" y="92"/>
                  </a:cubicBezTo>
                  <a:cubicBezTo>
                    <a:pt x="0" y="92"/>
                    <a:pt x="24" y="82"/>
                    <a:pt x="32" y="91"/>
                  </a:cubicBezTo>
                  <a:cubicBezTo>
                    <a:pt x="40" y="100"/>
                    <a:pt x="14" y="148"/>
                    <a:pt x="69" y="170"/>
                  </a:cubicBezTo>
                  <a:cubicBezTo>
                    <a:pt x="69" y="194"/>
                    <a:pt x="79" y="194"/>
                    <a:pt x="87" y="194"/>
                  </a:cubicBezTo>
                  <a:cubicBezTo>
                    <a:pt x="95" y="194"/>
                    <a:pt x="105" y="194"/>
                    <a:pt x="105" y="170"/>
                  </a:cubicBezTo>
                  <a:cubicBezTo>
                    <a:pt x="161" y="148"/>
                    <a:pt x="134" y="100"/>
                    <a:pt x="142" y="91"/>
                  </a:cubicBezTo>
                  <a:cubicBezTo>
                    <a:pt x="150" y="82"/>
                    <a:pt x="174" y="92"/>
                    <a:pt x="174" y="92"/>
                  </a:cubicBezTo>
                  <a:cubicBezTo>
                    <a:pt x="172" y="44"/>
                    <a:pt x="123" y="74"/>
                    <a:pt x="123" y="74"/>
                  </a:cubicBezTo>
                  <a:close/>
                  <a:moveTo>
                    <a:pt x="87" y="161"/>
                  </a:moveTo>
                  <a:cubicBezTo>
                    <a:pt x="70" y="161"/>
                    <a:pt x="55" y="147"/>
                    <a:pt x="55" y="130"/>
                  </a:cubicBezTo>
                  <a:cubicBezTo>
                    <a:pt x="55" y="112"/>
                    <a:pt x="87" y="79"/>
                    <a:pt x="87" y="79"/>
                  </a:cubicBezTo>
                  <a:cubicBezTo>
                    <a:pt x="87" y="79"/>
                    <a:pt x="119" y="112"/>
                    <a:pt x="119" y="130"/>
                  </a:cubicBezTo>
                  <a:cubicBezTo>
                    <a:pt x="119" y="147"/>
                    <a:pt x="105" y="161"/>
                    <a:pt x="87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>
              <a:extLst>
                <a:ext uri="{FF2B5EF4-FFF2-40B4-BE49-F238E27FC236}">
                  <a16:creationId xmlns:a16="http://schemas.microsoft.com/office/drawing/2014/main" id="{42472A3D-834C-423F-BE27-428436B51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6237" y="8235951"/>
              <a:ext cx="58738" cy="152400"/>
            </a:xfrm>
            <a:custGeom>
              <a:avLst/>
              <a:gdLst>
                <a:gd name="T0" fmla="*/ 51 w 51"/>
                <a:gd name="T1" fmla="*/ 65 h 131"/>
                <a:gd name="T2" fmla="*/ 25 w 51"/>
                <a:gd name="T3" fmla="*/ 131 h 131"/>
                <a:gd name="T4" fmla="*/ 0 w 51"/>
                <a:gd name="T5" fmla="*/ 65 h 131"/>
                <a:gd name="T6" fmla="*/ 25 w 51"/>
                <a:gd name="T7" fmla="*/ 0 h 131"/>
                <a:gd name="T8" fmla="*/ 51 w 51"/>
                <a:gd name="T9" fmla="*/ 65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31">
                  <a:moveTo>
                    <a:pt x="51" y="65"/>
                  </a:moveTo>
                  <a:cubicBezTo>
                    <a:pt x="51" y="102"/>
                    <a:pt x="25" y="131"/>
                    <a:pt x="25" y="131"/>
                  </a:cubicBezTo>
                  <a:cubicBezTo>
                    <a:pt x="25" y="131"/>
                    <a:pt x="0" y="102"/>
                    <a:pt x="0" y="65"/>
                  </a:cubicBezTo>
                  <a:cubicBezTo>
                    <a:pt x="0" y="29"/>
                    <a:pt x="25" y="0"/>
                    <a:pt x="25" y="0"/>
                  </a:cubicBezTo>
                  <a:cubicBezTo>
                    <a:pt x="25" y="0"/>
                    <a:pt x="51" y="28"/>
                    <a:pt x="51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>
              <a:extLst>
                <a:ext uri="{FF2B5EF4-FFF2-40B4-BE49-F238E27FC236}">
                  <a16:creationId xmlns:a16="http://schemas.microsoft.com/office/drawing/2014/main" id="{5E8A3066-374C-45A2-B6BB-47AC2A88EAB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0050" y="7962901"/>
              <a:ext cx="11113" cy="379413"/>
            </a:xfrm>
            <a:custGeom>
              <a:avLst/>
              <a:gdLst>
                <a:gd name="T0" fmla="*/ 5 w 10"/>
                <a:gd name="T1" fmla="*/ 324 h 324"/>
                <a:gd name="T2" fmla="*/ 0 w 10"/>
                <a:gd name="T3" fmla="*/ 318 h 324"/>
                <a:gd name="T4" fmla="*/ 0 w 10"/>
                <a:gd name="T5" fmla="*/ 5 h 324"/>
                <a:gd name="T6" fmla="*/ 5 w 10"/>
                <a:gd name="T7" fmla="*/ 0 h 324"/>
                <a:gd name="T8" fmla="*/ 10 w 10"/>
                <a:gd name="T9" fmla="*/ 5 h 324"/>
                <a:gd name="T10" fmla="*/ 10 w 10"/>
                <a:gd name="T11" fmla="*/ 318 h 324"/>
                <a:gd name="T12" fmla="*/ 5 w 10"/>
                <a:gd name="T13" fmla="*/ 324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24">
                  <a:moveTo>
                    <a:pt x="5" y="324"/>
                  </a:moveTo>
                  <a:cubicBezTo>
                    <a:pt x="2" y="324"/>
                    <a:pt x="0" y="321"/>
                    <a:pt x="0" y="3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10" y="2"/>
                    <a:pt x="10" y="5"/>
                  </a:cubicBezTo>
                  <a:cubicBezTo>
                    <a:pt x="10" y="318"/>
                    <a:pt x="10" y="318"/>
                    <a:pt x="10" y="318"/>
                  </a:cubicBezTo>
                  <a:cubicBezTo>
                    <a:pt x="10" y="321"/>
                    <a:pt x="8" y="324"/>
                    <a:pt x="5" y="3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>
              <a:extLst>
                <a:ext uri="{FF2B5EF4-FFF2-40B4-BE49-F238E27FC236}">
                  <a16:creationId xmlns:a16="http://schemas.microsoft.com/office/drawing/2014/main" id="{0EE10007-5CDE-41C5-8B6E-0637143691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4012" y="8178801"/>
              <a:ext cx="103188" cy="25400"/>
            </a:xfrm>
            <a:custGeom>
              <a:avLst/>
              <a:gdLst>
                <a:gd name="T0" fmla="*/ 89 w 89"/>
                <a:gd name="T1" fmla="*/ 11 h 21"/>
                <a:gd name="T2" fmla="*/ 78 w 89"/>
                <a:gd name="T3" fmla="*/ 21 h 21"/>
                <a:gd name="T4" fmla="*/ 10 w 89"/>
                <a:gd name="T5" fmla="*/ 21 h 21"/>
                <a:gd name="T6" fmla="*/ 0 w 89"/>
                <a:gd name="T7" fmla="*/ 11 h 21"/>
                <a:gd name="T8" fmla="*/ 0 w 89"/>
                <a:gd name="T9" fmla="*/ 11 h 21"/>
                <a:gd name="T10" fmla="*/ 10 w 89"/>
                <a:gd name="T11" fmla="*/ 0 h 21"/>
                <a:gd name="T12" fmla="*/ 78 w 89"/>
                <a:gd name="T13" fmla="*/ 0 h 21"/>
                <a:gd name="T14" fmla="*/ 89 w 89"/>
                <a:gd name="T15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" h="21">
                  <a:moveTo>
                    <a:pt x="89" y="11"/>
                  </a:moveTo>
                  <a:cubicBezTo>
                    <a:pt x="89" y="16"/>
                    <a:pt x="84" y="21"/>
                    <a:pt x="78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4" y="21"/>
                    <a:pt x="0" y="16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4" y="0"/>
                    <a:pt x="89" y="5"/>
                    <a:pt x="8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>
              <a:extLst>
                <a:ext uri="{FF2B5EF4-FFF2-40B4-BE49-F238E27FC236}">
                  <a16:creationId xmlns:a16="http://schemas.microsoft.com/office/drawing/2014/main" id="{E1B0CF75-CF1B-4B30-85B1-A8C9743E6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2212" y="8086726"/>
              <a:ext cx="938213" cy="14288"/>
            </a:xfrm>
            <a:custGeom>
              <a:avLst/>
              <a:gdLst>
                <a:gd name="T0" fmla="*/ 805 w 805"/>
                <a:gd name="T1" fmla="*/ 6 h 13"/>
                <a:gd name="T2" fmla="*/ 792 w 805"/>
                <a:gd name="T3" fmla="*/ 13 h 13"/>
                <a:gd name="T4" fmla="*/ 13 w 805"/>
                <a:gd name="T5" fmla="*/ 13 h 13"/>
                <a:gd name="T6" fmla="*/ 0 w 805"/>
                <a:gd name="T7" fmla="*/ 6 h 13"/>
                <a:gd name="T8" fmla="*/ 13 w 805"/>
                <a:gd name="T9" fmla="*/ 0 h 13"/>
                <a:gd name="T10" fmla="*/ 792 w 805"/>
                <a:gd name="T11" fmla="*/ 0 h 13"/>
                <a:gd name="T12" fmla="*/ 805 w 805"/>
                <a:gd name="T1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5" h="13">
                  <a:moveTo>
                    <a:pt x="805" y="6"/>
                  </a:moveTo>
                  <a:cubicBezTo>
                    <a:pt x="805" y="10"/>
                    <a:pt x="799" y="13"/>
                    <a:pt x="79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6" y="13"/>
                    <a:pt x="0" y="10"/>
                    <a:pt x="0" y="6"/>
                  </a:cubicBezTo>
                  <a:cubicBezTo>
                    <a:pt x="0" y="3"/>
                    <a:pt x="6" y="0"/>
                    <a:pt x="13" y="0"/>
                  </a:cubicBezTo>
                  <a:cubicBezTo>
                    <a:pt x="792" y="0"/>
                    <a:pt x="792" y="0"/>
                    <a:pt x="792" y="0"/>
                  </a:cubicBezTo>
                  <a:cubicBezTo>
                    <a:pt x="799" y="0"/>
                    <a:pt x="805" y="3"/>
                    <a:pt x="805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>
              <a:extLst>
                <a:ext uri="{FF2B5EF4-FFF2-40B4-BE49-F238E27FC236}">
                  <a16:creationId xmlns:a16="http://schemas.microsoft.com/office/drawing/2014/main" id="{5E29940E-DF2F-407A-8331-C4C3A06AD3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9500" y="8024814"/>
              <a:ext cx="144463" cy="136525"/>
            </a:xfrm>
            <a:custGeom>
              <a:avLst/>
              <a:gdLst>
                <a:gd name="T0" fmla="*/ 47 w 124"/>
                <a:gd name="T1" fmla="*/ 34 h 117"/>
                <a:gd name="T2" fmla="*/ 0 w 124"/>
                <a:gd name="T3" fmla="*/ 58 h 117"/>
                <a:gd name="T4" fmla="*/ 47 w 124"/>
                <a:gd name="T5" fmla="*/ 83 h 117"/>
                <a:gd name="T6" fmla="*/ 59 w 124"/>
                <a:gd name="T7" fmla="*/ 117 h 117"/>
                <a:gd name="T8" fmla="*/ 58 w 124"/>
                <a:gd name="T9" fmla="*/ 96 h 117"/>
                <a:gd name="T10" fmla="*/ 109 w 124"/>
                <a:gd name="T11" fmla="*/ 71 h 117"/>
                <a:gd name="T12" fmla="*/ 124 w 124"/>
                <a:gd name="T13" fmla="*/ 58 h 117"/>
                <a:gd name="T14" fmla="*/ 109 w 124"/>
                <a:gd name="T15" fmla="*/ 46 h 117"/>
                <a:gd name="T16" fmla="*/ 58 w 124"/>
                <a:gd name="T17" fmla="*/ 21 h 117"/>
                <a:gd name="T18" fmla="*/ 59 w 124"/>
                <a:gd name="T19" fmla="*/ 0 h 117"/>
                <a:gd name="T20" fmla="*/ 47 w 124"/>
                <a:gd name="T21" fmla="*/ 34 h 117"/>
                <a:gd name="T22" fmla="*/ 103 w 124"/>
                <a:gd name="T23" fmla="*/ 58 h 117"/>
                <a:gd name="T24" fmla="*/ 83 w 124"/>
                <a:gd name="T25" fmla="*/ 80 h 117"/>
                <a:gd name="T26" fmla="*/ 51 w 124"/>
                <a:gd name="T27" fmla="*/ 58 h 117"/>
                <a:gd name="T28" fmla="*/ 83 w 124"/>
                <a:gd name="T29" fmla="*/ 37 h 117"/>
                <a:gd name="T30" fmla="*/ 103 w 124"/>
                <a:gd name="T31" fmla="*/ 5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4" h="117">
                  <a:moveTo>
                    <a:pt x="47" y="34"/>
                  </a:moveTo>
                  <a:cubicBezTo>
                    <a:pt x="7" y="33"/>
                    <a:pt x="16" y="50"/>
                    <a:pt x="0" y="58"/>
                  </a:cubicBezTo>
                  <a:cubicBezTo>
                    <a:pt x="16" y="66"/>
                    <a:pt x="7" y="83"/>
                    <a:pt x="47" y="83"/>
                  </a:cubicBezTo>
                  <a:cubicBezTo>
                    <a:pt x="47" y="83"/>
                    <a:pt x="29" y="115"/>
                    <a:pt x="59" y="117"/>
                  </a:cubicBezTo>
                  <a:cubicBezTo>
                    <a:pt x="59" y="117"/>
                    <a:pt x="52" y="101"/>
                    <a:pt x="58" y="96"/>
                  </a:cubicBezTo>
                  <a:cubicBezTo>
                    <a:pt x="64" y="90"/>
                    <a:pt x="95" y="108"/>
                    <a:pt x="109" y="71"/>
                  </a:cubicBezTo>
                  <a:cubicBezTo>
                    <a:pt x="124" y="71"/>
                    <a:pt x="124" y="64"/>
                    <a:pt x="124" y="58"/>
                  </a:cubicBezTo>
                  <a:cubicBezTo>
                    <a:pt x="124" y="53"/>
                    <a:pt x="124" y="46"/>
                    <a:pt x="109" y="46"/>
                  </a:cubicBezTo>
                  <a:cubicBezTo>
                    <a:pt x="95" y="9"/>
                    <a:pt x="64" y="27"/>
                    <a:pt x="58" y="21"/>
                  </a:cubicBezTo>
                  <a:cubicBezTo>
                    <a:pt x="52" y="16"/>
                    <a:pt x="59" y="0"/>
                    <a:pt x="59" y="0"/>
                  </a:cubicBezTo>
                  <a:cubicBezTo>
                    <a:pt x="29" y="1"/>
                    <a:pt x="47" y="34"/>
                    <a:pt x="47" y="34"/>
                  </a:cubicBezTo>
                  <a:close/>
                  <a:moveTo>
                    <a:pt x="103" y="58"/>
                  </a:moveTo>
                  <a:cubicBezTo>
                    <a:pt x="103" y="70"/>
                    <a:pt x="94" y="80"/>
                    <a:pt x="83" y="80"/>
                  </a:cubicBezTo>
                  <a:cubicBezTo>
                    <a:pt x="72" y="80"/>
                    <a:pt x="51" y="58"/>
                    <a:pt x="51" y="58"/>
                  </a:cubicBezTo>
                  <a:cubicBezTo>
                    <a:pt x="51" y="58"/>
                    <a:pt x="72" y="37"/>
                    <a:pt x="83" y="37"/>
                  </a:cubicBezTo>
                  <a:cubicBezTo>
                    <a:pt x="94" y="37"/>
                    <a:pt x="103" y="47"/>
                    <a:pt x="103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43">
              <a:extLst>
                <a:ext uri="{FF2B5EF4-FFF2-40B4-BE49-F238E27FC236}">
                  <a16:creationId xmlns:a16="http://schemas.microsoft.com/office/drawing/2014/main" id="{0207483A-73A1-4F02-9DA7-E37DB53D0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4862" y="8070851"/>
              <a:ext cx="109538" cy="460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>
              <a:extLst>
                <a:ext uri="{FF2B5EF4-FFF2-40B4-BE49-F238E27FC236}">
                  <a16:creationId xmlns:a16="http://schemas.microsoft.com/office/drawing/2014/main" id="{A7AD2DD4-72DB-44ED-B334-D713F8786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0787" y="8086726"/>
              <a:ext cx="938213" cy="14288"/>
            </a:xfrm>
            <a:custGeom>
              <a:avLst/>
              <a:gdLst>
                <a:gd name="T0" fmla="*/ 0 w 805"/>
                <a:gd name="T1" fmla="*/ 6 h 13"/>
                <a:gd name="T2" fmla="*/ 13 w 805"/>
                <a:gd name="T3" fmla="*/ 13 h 13"/>
                <a:gd name="T4" fmla="*/ 792 w 805"/>
                <a:gd name="T5" fmla="*/ 13 h 13"/>
                <a:gd name="T6" fmla="*/ 805 w 805"/>
                <a:gd name="T7" fmla="*/ 6 h 13"/>
                <a:gd name="T8" fmla="*/ 792 w 805"/>
                <a:gd name="T9" fmla="*/ 0 h 13"/>
                <a:gd name="T10" fmla="*/ 13 w 805"/>
                <a:gd name="T11" fmla="*/ 0 h 13"/>
                <a:gd name="T12" fmla="*/ 0 w 805"/>
                <a:gd name="T1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5" h="13">
                  <a:moveTo>
                    <a:pt x="0" y="6"/>
                  </a:moveTo>
                  <a:cubicBezTo>
                    <a:pt x="0" y="10"/>
                    <a:pt x="6" y="13"/>
                    <a:pt x="13" y="13"/>
                  </a:cubicBezTo>
                  <a:cubicBezTo>
                    <a:pt x="792" y="13"/>
                    <a:pt x="792" y="13"/>
                    <a:pt x="792" y="13"/>
                  </a:cubicBezTo>
                  <a:cubicBezTo>
                    <a:pt x="800" y="13"/>
                    <a:pt x="805" y="10"/>
                    <a:pt x="805" y="6"/>
                  </a:cubicBezTo>
                  <a:cubicBezTo>
                    <a:pt x="805" y="3"/>
                    <a:pt x="800" y="0"/>
                    <a:pt x="79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3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5">
              <a:extLst>
                <a:ext uri="{FF2B5EF4-FFF2-40B4-BE49-F238E27FC236}">
                  <a16:creationId xmlns:a16="http://schemas.microsoft.com/office/drawing/2014/main" id="{7C90182B-E6BF-464E-94E0-70554137C9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65662" y="8024814"/>
              <a:ext cx="146050" cy="136525"/>
            </a:xfrm>
            <a:custGeom>
              <a:avLst/>
              <a:gdLst>
                <a:gd name="T0" fmla="*/ 65 w 124"/>
                <a:gd name="T1" fmla="*/ 0 h 117"/>
                <a:gd name="T2" fmla="*/ 66 w 124"/>
                <a:gd name="T3" fmla="*/ 21 h 117"/>
                <a:gd name="T4" fmla="*/ 16 w 124"/>
                <a:gd name="T5" fmla="*/ 46 h 117"/>
                <a:gd name="T6" fmla="*/ 0 w 124"/>
                <a:gd name="T7" fmla="*/ 58 h 117"/>
                <a:gd name="T8" fmla="*/ 16 w 124"/>
                <a:gd name="T9" fmla="*/ 71 h 117"/>
                <a:gd name="T10" fmla="*/ 66 w 124"/>
                <a:gd name="T11" fmla="*/ 96 h 117"/>
                <a:gd name="T12" fmla="*/ 65 w 124"/>
                <a:gd name="T13" fmla="*/ 117 h 117"/>
                <a:gd name="T14" fmla="*/ 77 w 124"/>
                <a:gd name="T15" fmla="*/ 83 h 117"/>
                <a:gd name="T16" fmla="*/ 124 w 124"/>
                <a:gd name="T17" fmla="*/ 58 h 117"/>
                <a:gd name="T18" fmla="*/ 77 w 124"/>
                <a:gd name="T19" fmla="*/ 34 h 117"/>
                <a:gd name="T20" fmla="*/ 65 w 124"/>
                <a:gd name="T21" fmla="*/ 0 h 117"/>
                <a:gd name="T22" fmla="*/ 41 w 124"/>
                <a:gd name="T23" fmla="*/ 37 h 117"/>
                <a:gd name="T24" fmla="*/ 74 w 124"/>
                <a:gd name="T25" fmla="*/ 58 h 117"/>
                <a:gd name="T26" fmla="*/ 41 w 124"/>
                <a:gd name="T27" fmla="*/ 80 h 117"/>
                <a:gd name="T28" fmla="*/ 21 w 124"/>
                <a:gd name="T29" fmla="*/ 58 h 117"/>
                <a:gd name="T30" fmla="*/ 41 w 124"/>
                <a:gd name="T31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4" h="117">
                  <a:moveTo>
                    <a:pt x="65" y="0"/>
                  </a:moveTo>
                  <a:cubicBezTo>
                    <a:pt x="65" y="0"/>
                    <a:pt x="72" y="16"/>
                    <a:pt x="66" y="21"/>
                  </a:cubicBezTo>
                  <a:cubicBezTo>
                    <a:pt x="60" y="27"/>
                    <a:pt x="30" y="9"/>
                    <a:pt x="16" y="46"/>
                  </a:cubicBezTo>
                  <a:cubicBezTo>
                    <a:pt x="0" y="46"/>
                    <a:pt x="0" y="53"/>
                    <a:pt x="0" y="58"/>
                  </a:cubicBezTo>
                  <a:cubicBezTo>
                    <a:pt x="0" y="64"/>
                    <a:pt x="0" y="71"/>
                    <a:pt x="16" y="71"/>
                  </a:cubicBezTo>
                  <a:cubicBezTo>
                    <a:pt x="30" y="108"/>
                    <a:pt x="60" y="90"/>
                    <a:pt x="66" y="96"/>
                  </a:cubicBezTo>
                  <a:cubicBezTo>
                    <a:pt x="72" y="101"/>
                    <a:pt x="65" y="117"/>
                    <a:pt x="65" y="117"/>
                  </a:cubicBezTo>
                  <a:cubicBezTo>
                    <a:pt x="96" y="115"/>
                    <a:pt x="77" y="83"/>
                    <a:pt x="77" y="83"/>
                  </a:cubicBezTo>
                  <a:cubicBezTo>
                    <a:pt x="117" y="83"/>
                    <a:pt x="108" y="66"/>
                    <a:pt x="124" y="58"/>
                  </a:cubicBezTo>
                  <a:cubicBezTo>
                    <a:pt x="108" y="50"/>
                    <a:pt x="117" y="33"/>
                    <a:pt x="77" y="34"/>
                  </a:cubicBezTo>
                  <a:cubicBezTo>
                    <a:pt x="77" y="34"/>
                    <a:pt x="96" y="1"/>
                    <a:pt x="65" y="0"/>
                  </a:cubicBezTo>
                  <a:close/>
                  <a:moveTo>
                    <a:pt x="41" y="37"/>
                  </a:moveTo>
                  <a:cubicBezTo>
                    <a:pt x="52" y="37"/>
                    <a:pt x="74" y="58"/>
                    <a:pt x="74" y="58"/>
                  </a:cubicBezTo>
                  <a:cubicBezTo>
                    <a:pt x="74" y="58"/>
                    <a:pt x="52" y="80"/>
                    <a:pt x="41" y="80"/>
                  </a:cubicBezTo>
                  <a:cubicBezTo>
                    <a:pt x="30" y="80"/>
                    <a:pt x="21" y="70"/>
                    <a:pt x="21" y="58"/>
                  </a:cubicBezTo>
                  <a:cubicBezTo>
                    <a:pt x="21" y="47"/>
                    <a:pt x="30" y="37"/>
                    <a:pt x="41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>
              <a:extLst>
                <a:ext uri="{FF2B5EF4-FFF2-40B4-BE49-F238E27FC236}">
                  <a16:creationId xmlns:a16="http://schemas.microsoft.com/office/drawing/2014/main" id="{0B3EB89C-BE9E-41E9-A7CE-B8A1263212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5225" y="8070851"/>
              <a:ext cx="112713" cy="46038"/>
            </a:xfrm>
            <a:custGeom>
              <a:avLst/>
              <a:gdLst>
                <a:gd name="T0" fmla="*/ 49 w 96"/>
                <a:gd name="T1" fmla="*/ 0 h 39"/>
                <a:gd name="T2" fmla="*/ 0 w 96"/>
                <a:gd name="T3" fmla="*/ 19 h 39"/>
                <a:gd name="T4" fmla="*/ 49 w 96"/>
                <a:gd name="T5" fmla="*/ 39 h 39"/>
                <a:gd name="T6" fmla="*/ 96 w 96"/>
                <a:gd name="T7" fmla="*/ 19 h 39"/>
                <a:gd name="T8" fmla="*/ 49 w 96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39">
                  <a:moveTo>
                    <a:pt x="49" y="0"/>
                  </a:moveTo>
                  <a:cubicBezTo>
                    <a:pt x="21" y="0"/>
                    <a:pt x="0" y="19"/>
                    <a:pt x="0" y="19"/>
                  </a:cubicBezTo>
                  <a:cubicBezTo>
                    <a:pt x="0" y="19"/>
                    <a:pt x="21" y="39"/>
                    <a:pt x="49" y="39"/>
                  </a:cubicBezTo>
                  <a:cubicBezTo>
                    <a:pt x="75" y="39"/>
                    <a:pt x="96" y="19"/>
                    <a:pt x="96" y="19"/>
                  </a:cubicBezTo>
                  <a:cubicBezTo>
                    <a:pt x="96" y="19"/>
                    <a:pt x="76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20237" y="1630008"/>
            <a:ext cx="6903526" cy="738664"/>
            <a:chOff x="1222004" y="1844114"/>
            <a:chExt cx="6903526" cy="738664"/>
          </a:xfrm>
        </p:grpSpPr>
        <p:sp>
          <p:nvSpPr>
            <p:cNvPr id="6" name="文本框 5"/>
            <p:cNvSpPr txBox="1"/>
            <p:nvPr/>
          </p:nvSpPr>
          <p:spPr>
            <a:xfrm>
              <a:off x="1963447" y="1844114"/>
              <a:ext cx="5419048" cy="7386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4800" dirty="0">
                  <a:gradFill>
                    <a:gsLst>
                      <a:gs pos="100000">
                        <a:srgbClr val="08B9A8"/>
                      </a:gs>
                      <a:gs pos="0">
                        <a:srgbClr val="08B9A8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谢谢观看 </a:t>
              </a:r>
              <a:r>
                <a:rPr lang="en-US" altLang="zh-CN" sz="4800" dirty="0">
                  <a:gradFill>
                    <a:gsLst>
                      <a:gs pos="100000">
                        <a:srgbClr val="08B9A8"/>
                      </a:gs>
                      <a:gs pos="0">
                        <a:srgbClr val="08B9A8"/>
                      </a:gs>
                    </a:gsLst>
                    <a:lin ang="5400000" scaled="1"/>
                  </a:gra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+mn-lt"/>
                </a:rPr>
                <a:t>THANKS</a:t>
              </a:r>
              <a:endParaRPr lang="zh-CN" altLang="en-US" sz="4800" dirty="0">
                <a:gradFill>
                  <a:gsLst>
                    <a:gs pos="100000">
                      <a:srgbClr val="08B9A8"/>
                    </a:gs>
                    <a:gs pos="0">
                      <a:srgbClr val="08B9A8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endParaRPr>
            </a:p>
          </p:txBody>
        </p:sp>
        <p:sp>
          <p:nvSpPr>
            <p:cNvPr id="50" name="Freeform 20">
              <a:extLst>
                <a:ext uri="{FF2B5EF4-FFF2-40B4-BE49-F238E27FC236}">
                  <a16:creationId xmlns:a16="http://schemas.microsoft.com/office/drawing/2014/main" id="{DEEB5F0D-8A5E-468C-A9FB-13DA2328D1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22004" y="2054929"/>
              <a:ext cx="756466" cy="260490"/>
            </a:xfrm>
            <a:custGeom>
              <a:avLst/>
              <a:gdLst>
                <a:gd name="T0" fmla="*/ 100 w 3475"/>
                <a:gd name="T1" fmla="*/ 589 h 1195"/>
                <a:gd name="T2" fmla="*/ 907 w 3475"/>
                <a:gd name="T3" fmla="*/ 825 h 1195"/>
                <a:gd name="T4" fmla="*/ 1510 w 3475"/>
                <a:gd name="T5" fmla="*/ 726 h 1195"/>
                <a:gd name="T6" fmla="*/ 1673 w 3475"/>
                <a:gd name="T7" fmla="*/ 709 h 1195"/>
                <a:gd name="T8" fmla="*/ 1798 w 3475"/>
                <a:gd name="T9" fmla="*/ 719 h 1195"/>
                <a:gd name="T10" fmla="*/ 1868 w 3475"/>
                <a:gd name="T11" fmla="*/ 1137 h 1195"/>
                <a:gd name="T12" fmla="*/ 2036 w 3475"/>
                <a:gd name="T13" fmla="*/ 1177 h 1195"/>
                <a:gd name="T14" fmla="*/ 2202 w 3475"/>
                <a:gd name="T15" fmla="*/ 1007 h 1195"/>
                <a:gd name="T16" fmla="*/ 1957 w 3475"/>
                <a:gd name="T17" fmla="*/ 695 h 1195"/>
                <a:gd name="T18" fmla="*/ 2301 w 3475"/>
                <a:gd name="T19" fmla="*/ 466 h 1195"/>
                <a:gd name="T20" fmla="*/ 3021 w 3475"/>
                <a:gd name="T21" fmla="*/ 459 h 1195"/>
                <a:gd name="T22" fmla="*/ 3332 w 3475"/>
                <a:gd name="T23" fmla="*/ 739 h 1195"/>
                <a:gd name="T24" fmla="*/ 2996 w 3475"/>
                <a:gd name="T25" fmla="*/ 948 h 1195"/>
                <a:gd name="T26" fmla="*/ 2965 w 3475"/>
                <a:gd name="T27" fmla="*/ 1002 h 1195"/>
                <a:gd name="T28" fmla="*/ 3410 w 3475"/>
                <a:gd name="T29" fmla="*/ 835 h 1195"/>
                <a:gd name="T30" fmla="*/ 3093 w 3475"/>
                <a:gd name="T31" fmla="*/ 375 h 1195"/>
                <a:gd name="T32" fmla="*/ 1824 w 3475"/>
                <a:gd name="T33" fmla="*/ 662 h 1195"/>
                <a:gd name="T34" fmla="*/ 1433 w 3475"/>
                <a:gd name="T35" fmla="*/ 675 h 1195"/>
                <a:gd name="T36" fmla="*/ 1044 w 3475"/>
                <a:gd name="T37" fmla="*/ 734 h 1195"/>
                <a:gd name="T38" fmla="*/ 195 w 3475"/>
                <a:gd name="T39" fmla="*/ 534 h 1195"/>
                <a:gd name="T40" fmla="*/ 137 w 3475"/>
                <a:gd name="T41" fmla="*/ 324 h 1195"/>
                <a:gd name="T42" fmla="*/ 237 w 3475"/>
                <a:gd name="T43" fmla="*/ 156 h 1195"/>
                <a:gd name="T44" fmla="*/ 391 w 3475"/>
                <a:gd name="T45" fmla="*/ 122 h 1195"/>
                <a:gd name="T46" fmla="*/ 521 w 3475"/>
                <a:gd name="T47" fmla="*/ 205 h 1195"/>
                <a:gd name="T48" fmla="*/ 530 w 3475"/>
                <a:gd name="T49" fmla="*/ 390 h 1195"/>
                <a:gd name="T50" fmla="*/ 500 w 3475"/>
                <a:gd name="T51" fmla="*/ 468 h 1195"/>
                <a:gd name="T52" fmla="*/ 526 w 3475"/>
                <a:gd name="T53" fmla="*/ 477 h 1195"/>
                <a:gd name="T54" fmla="*/ 621 w 3475"/>
                <a:gd name="T55" fmla="*/ 269 h 1195"/>
                <a:gd name="T56" fmla="*/ 554 w 3475"/>
                <a:gd name="T57" fmla="*/ 103 h 1195"/>
                <a:gd name="T58" fmla="*/ 112 w 3475"/>
                <a:gd name="T59" fmla="*/ 144 h 1195"/>
                <a:gd name="T60" fmla="*/ 100 w 3475"/>
                <a:gd name="T61" fmla="*/ 589 h 1195"/>
                <a:gd name="T62" fmla="*/ 2002 w 3475"/>
                <a:gd name="T63" fmla="*/ 1096 h 1195"/>
                <a:gd name="T64" fmla="*/ 1891 w 3475"/>
                <a:gd name="T65" fmla="*/ 870 h 1195"/>
                <a:gd name="T66" fmla="*/ 1933 w 3475"/>
                <a:gd name="T67" fmla="*/ 740 h 1195"/>
                <a:gd name="T68" fmla="*/ 2094 w 3475"/>
                <a:gd name="T69" fmla="*/ 860 h 1195"/>
                <a:gd name="T70" fmla="*/ 2106 w 3475"/>
                <a:gd name="T71" fmla="*/ 1054 h 1195"/>
                <a:gd name="T72" fmla="*/ 2002 w 3475"/>
                <a:gd name="T73" fmla="*/ 1096 h 1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75" h="1195">
                  <a:moveTo>
                    <a:pt x="100" y="589"/>
                  </a:moveTo>
                  <a:cubicBezTo>
                    <a:pt x="284" y="888"/>
                    <a:pt x="851" y="831"/>
                    <a:pt x="907" y="825"/>
                  </a:cubicBezTo>
                  <a:cubicBezTo>
                    <a:pt x="1036" y="811"/>
                    <a:pt x="1429" y="742"/>
                    <a:pt x="1510" y="726"/>
                  </a:cubicBezTo>
                  <a:cubicBezTo>
                    <a:pt x="1531" y="721"/>
                    <a:pt x="1592" y="709"/>
                    <a:pt x="1673" y="709"/>
                  </a:cubicBezTo>
                  <a:cubicBezTo>
                    <a:pt x="1727" y="709"/>
                    <a:pt x="1771" y="714"/>
                    <a:pt x="1798" y="719"/>
                  </a:cubicBezTo>
                  <a:cubicBezTo>
                    <a:pt x="1738" y="895"/>
                    <a:pt x="1768" y="1064"/>
                    <a:pt x="1868" y="1137"/>
                  </a:cubicBezTo>
                  <a:cubicBezTo>
                    <a:pt x="1879" y="1145"/>
                    <a:pt x="1949" y="1195"/>
                    <a:pt x="2036" y="1177"/>
                  </a:cubicBezTo>
                  <a:cubicBezTo>
                    <a:pt x="2125" y="1159"/>
                    <a:pt x="2187" y="1079"/>
                    <a:pt x="2202" y="1007"/>
                  </a:cubicBezTo>
                  <a:cubicBezTo>
                    <a:pt x="2225" y="890"/>
                    <a:pt x="2129" y="746"/>
                    <a:pt x="1957" y="695"/>
                  </a:cubicBezTo>
                  <a:cubicBezTo>
                    <a:pt x="2038" y="584"/>
                    <a:pt x="2181" y="503"/>
                    <a:pt x="2301" y="466"/>
                  </a:cubicBezTo>
                  <a:cubicBezTo>
                    <a:pt x="2525" y="395"/>
                    <a:pt x="2797" y="386"/>
                    <a:pt x="3021" y="459"/>
                  </a:cubicBezTo>
                  <a:cubicBezTo>
                    <a:pt x="3151" y="502"/>
                    <a:pt x="3311" y="588"/>
                    <a:pt x="3332" y="739"/>
                  </a:cubicBezTo>
                  <a:cubicBezTo>
                    <a:pt x="3358" y="922"/>
                    <a:pt x="3147" y="1017"/>
                    <a:pt x="2996" y="948"/>
                  </a:cubicBezTo>
                  <a:cubicBezTo>
                    <a:pt x="2960" y="932"/>
                    <a:pt x="2929" y="984"/>
                    <a:pt x="2965" y="1002"/>
                  </a:cubicBezTo>
                  <a:cubicBezTo>
                    <a:pt x="3128" y="1082"/>
                    <a:pt x="3354" y="1023"/>
                    <a:pt x="3410" y="835"/>
                  </a:cubicBezTo>
                  <a:cubicBezTo>
                    <a:pt x="3475" y="620"/>
                    <a:pt x="3270" y="447"/>
                    <a:pt x="3093" y="375"/>
                  </a:cubicBezTo>
                  <a:cubicBezTo>
                    <a:pt x="2711" y="220"/>
                    <a:pt x="2055" y="267"/>
                    <a:pt x="1824" y="662"/>
                  </a:cubicBezTo>
                  <a:cubicBezTo>
                    <a:pt x="1693" y="643"/>
                    <a:pt x="1563" y="655"/>
                    <a:pt x="1433" y="675"/>
                  </a:cubicBezTo>
                  <a:cubicBezTo>
                    <a:pt x="1228" y="706"/>
                    <a:pt x="1184" y="718"/>
                    <a:pt x="1044" y="734"/>
                  </a:cubicBezTo>
                  <a:cubicBezTo>
                    <a:pt x="972" y="742"/>
                    <a:pt x="383" y="811"/>
                    <a:pt x="195" y="534"/>
                  </a:cubicBezTo>
                  <a:cubicBezTo>
                    <a:pt x="179" y="512"/>
                    <a:pt x="123" y="429"/>
                    <a:pt x="137" y="324"/>
                  </a:cubicBezTo>
                  <a:cubicBezTo>
                    <a:pt x="140" y="306"/>
                    <a:pt x="153" y="212"/>
                    <a:pt x="237" y="156"/>
                  </a:cubicBezTo>
                  <a:cubicBezTo>
                    <a:pt x="258" y="142"/>
                    <a:pt x="316" y="109"/>
                    <a:pt x="391" y="122"/>
                  </a:cubicBezTo>
                  <a:cubicBezTo>
                    <a:pt x="411" y="126"/>
                    <a:pt x="482" y="142"/>
                    <a:pt x="521" y="205"/>
                  </a:cubicBezTo>
                  <a:cubicBezTo>
                    <a:pt x="555" y="260"/>
                    <a:pt x="556" y="336"/>
                    <a:pt x="530" y="390"/>
                  </a:cubicBezTo>
                  <a:cubicBezTo>
                    <a:pt x="515" y="422"/>
                    <a:pt x="489" y="451"/>
                    <a:pt x="500" y="468"/>
                  </a:cubicBezTo>
                  <a:cubicBezTo>
                    <a:pt x="507" y="478"/>
                    <a:pt x="525" y="477"/>
                    <a:pt x="526" y="477"/>
                  </a:cubicBezTo>
                  <a:cubicBezTo>
                    <a:pt x="575" y="474"/>
                    <a:pt x="625" y="365"/>
                    <a:pt x="621" y="269"/>
                  </a:cubicBezTo>
                  <a:cubicBezTo>
                    <a:pt x="620" y="254"/>
                    <a:pt x="617" y="165"/>
                    <a:pt x="554" y="103"/>
                  </a:cubicBezTo>
                  <a:cubicBezTo>
                    <a:pt x="448" y="0"/>
                    <a:pt x="223" y="21"/>
                    <a:pt x="112" y="144"/>
                  </a:cubicBezTo>
                  <a:cubicBezTo>
                    <a:pt x="0" y="267"/>
                    <a:pt x="25" y="468"/>
                    <a:pt x="100" y="589"/>
                  </a:cubicBezTo>
                  <a:close/>
                  <a:moveTo>
                    <a:pt x="2002" y="1096"/>
                  </a:moveTo>
                  <a:cubicBezTo>
                    <a:pt x="1923" y="1081"/>
                    <a:pt x="1886" y="957"/>
                    <a:pt x="1891" y="870"/>
                  </a:cubicBezTo>
                  <a:cubicBezTo>
                    <a:pt x="1894" y="810"/>
                    <a:pt x="1918" y="764"/>
                    <a:pt x="1933" y="740"/>
                  </a:cubicBezTo>
                  <a:cubicBezTo>
                    <a:pt x="1957" y="746"/>
                    <a:pt x="2046" y="774"/>
                    <a:pt x="2094" y="860"/>
                  </a:cubicBezTo>
                  <a:cubicBezTo>
                    <a:pt x="2101" y="872"/>
                    <a:pt x="2163" y="984"/>
                    <a:pt x="2106" y="1054"/>
                  </a:cubicBezTo>
                  <a:cubicBezTo>
                    <a:pt x="2083" y="1083"/>
                    <a:pt x="2041" y="1103"/>
                    <a:pt x="2002" y="109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8B9A8"/>
                </a:gs>
                <a:gs pos="100000">
                  <a:srgbClr val="15B0DB">
                    <a:alpha val="20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1">
              <a:extLst>
                <a:ext uri="{FF2B5EF4-FFF2-40B4-BE49-F238E27FC236}">
                  <a16:creationId xmlns:a16="http://schemas.microsoft.com/office/drawing/2014/main" id="{4D9BDB07-6055-4D1A-894E-19E7520162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69064" y="2054929"/>
              <a:ext cx="756466" cy="260490"/>
            </a:xfrm>
            <a:custGeom>
              <a:avLst/>
              <a:gdLst>
                <a:gd name="T0" fmla="*/ 3364 w 3476"/>
                <a:gd name="T1" fmla="*/ 144 h 1195"/>
                <a:gd name="T2" fmla="*/ 2921 w 3476"/>
                <a:gd name="T3" fmla="*/ 103 h 1195"/>
                <a:gd name="T4" fmla="*/ 2854 w 3476"/>
                <a:gd name="T5" fmla="*/ 269 h 1195"/>
                <a:gd name="T6" fmla="*/ 2950 w 3476"/>
                <a:gd name="T7" fmla="*/ 477 h 1195"/>
                <a:gd name="T8" fmla="*/ 2976 w 3476"/>
                <a:gd name="T9" fmla="*/ 468 h 1195"/>
                <a:gd name="T10" fmla="*/ 2945 w 3476"/>
                <a:gd name="T11" fmla="*/ 390 h 1195"/>
                <a:gd name="T12" fmla="*/ 2955 w 3476"/>
                <a:gd name="T13" fmla="*/ 205 h 1195"/>
                <a:gd name="T14" fmla="*/ 3085 w 3476"/>
                <a:gd name="T15" fmla="*/ 122 h 1195"/>
                <a:gd name="T16" fmla="*/ 3239 w 3476"/>
                <a:gd name="T17" fmla="*/ 156 h 1195"/>
                <a:gd name="T18" fmla="*/ 3338 w 3476"/>
                <a:gd name="T19" fmla="*/ 324 h 1195"/>
                <a:gd name="T20" fmla="*/ 3281 w 3476"/>
                <a:gd name="T21" fmla="*/ 534 h 1195"/>
                <a:gd name="T22" fmla="*/ 2431 w 3476"/>
                <a:gd name="T23" fmla="*/ 734 h 1195"/>
                <a:gd name="T24" fmla="*/ 2043 w 3476"/>
                <a:gd name="T25" fmla="*/ 675 h 1195"/>
                <a:gd name="T26" fmla="*/ 1652 w 3476"/>
                <a:gd name="T27" fmla="*/ 662 h 1195"/>
                <a:gd name="T28" fmla="*/ 382 w 3476"/>
                <a:gd name="T29" fmla="*/ 375 h 1195"/>
                <a:gd name="T30" fmla="*/ 65 w 3476"/>
                <a:gd name="T31" fmla="*/ 835 h 1195"/>
                <a:gd name="T32" fmla="*/ 511 w 3476"/>
                <a:gd name="T33" fmla="*/ 1002 h 1195"/>
                <a:gd name="T34" fmla="*/ 479 w 3476"/>
                <a:gd name="T35" fmla="*/ 948 h 1195"/>
                <a:gd name="T36" fmla="*/ 143 w 3476"/>
                <a:gd name="T37" fmla="*/ 739 h 1195"/>
                <a:gd name="T38" fmla="*/ 455 w 3476"/>
                <a:gd name="T39" fmla="*/ 459 h 1195"/>
                <a:gd name="T40" fmla="*/ 1175 w 3476"/>
                <a:gd name="T41" fmla="*/ 466 h 1195"/>
                <a:gd name="T42" fmla="*/ 1519 w 3476"/>
                <a:gd name="T43" fmla="*/ 695 h 1195"/>
                <a:gd name="T44" fmla="*/ 1274 w 3476"/>
                <a:gd name="T45" fmla="*/ 1007 h 1195"/>
                <a:gd name="T46" fmla="*/ 1440 w 3476"/>
                <a:gd name="T47" fmla="*/ 1177 h 1195"/>
                <a:gd name="T48" fmla="*/ 1607 w 3476"/>
                <a:gd name="T49" fmla="*/ 1137 h 1195"/>
                <a:gd name="T50" fmla="*/ 1677 w 3476"/>
                <a:gd name="T51" fmla="*/ 719 h 1195"/>
                <a:gd name="T52" fmla="*/ 1802 w 3476"/>
                <a:gd name="T53" fmla="*/ 709 h 1195"/>
                <a:gd name="T54" fmla="*/ 1966 w 3476"/>
                <a:gd name="T55" fmla="*/ 726 h 1195"/>
                <a:gd name="T56" fmla="*/ 2569 w 3476"/>
                <a:gd name="T57" fmla="*/ 825 h 1195"/>
                <a:gd name="T58" fmla="*/ 3376 w 3476"/>
                <a:gd name="T59" fmla="*/ 589 h 1195"/>
                <a:gd name="T60" fmla="*/ 3364 w 3476"/>
                <a:gd name="T61" fmla="*/ 144 h 1195"/>
                <a:gd name="T62" fmla="*/ 1370 w 3476"/>
                <a:gd name="T63" fmla="*/ 1054 h 1195"/>
                <a:gd name="T64" fmla="*/ 1381 w 3476"/>
                <a:gd name="T65" fmla="*/ 860 h 1195"/>
                <a:gd name="T66" fmla="*/ 1542 w 3476"/>
                <a:gd name="T67" fmla="*/ 740 h 1195"/>
                <a:gd name="T68" fmla="*/ 1585 w 3476"/>
                <a:gd name="T69" fmla="*/ 870 h 1195"/>
                <a:gd name="T70" fmla="*/ 1474 w 3476"/>
                <a:gd name="T71" fmla="*/ 1096 h 1195"/>
                <a:gd name="T72" fmla="*/ 1370 w 3476"/>
                <a:gd name="T73" fmla="*/ 1054 h 1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76" h="1195">
                  <a:moveTo>
                    <a:pt x="3364" y="144"/>
                  </a:moveTo>
                  <a:cubicBezTo>
                    <a:pt x="3253" y="21"/>
                    <a:pt x="3027" y="0"/>
                    <a:pt x="2921" y="103"/>
                  </a:cubicBezTo>
                  <a:cubicBezTo>
                    <a:pt x="2859" y="165"/>
                    <a:pt x="2855" y="254"/>
                    <a:pt x="2854" y="269"/>
                  </a:cubicBezTo>
                  <a:cubicBezTo>
                    <a:pt x="2851" y="365"/>
                    <a:pt x="2901" y="474"/>
                    <a:pt x="2950" y="477"/>
                  </a:cubicBezTo>
                  <a:cubicBezTo>
                    <a:pt x="2951" y="477"/>
                    <a:pt x="2969" y="478"/>
                    <a:pt x="2976" y="468"/>
                  </a:cubicBezTo>
                  <a:cubicBezTo>
                    <a:pt x="2987" y="451"/>
                    <a:pt x="2960" y="422"/>
                    <a:pt x="2945" y="390"/>
                  </a:cubicBezTo>
                  <a:cubicBezTo>
                    <a:pt x="2920" y="336"/>
                    <a:pt x="2921" y="260"/>
                    <a:pt x="2955" y="205"/>
                  </a:cubicBezTo>
                  <a:cubicBezTo>
                    <a:pt x="2994" y="142"/>
                    <a:pt x="3065" y="126"/>
                    <a:pt x="3085" y="122"/>
                  </a:cubicBezTo>
                  <a:cubicBezTo>
                    <a:pt x="3159" y="109"/>
                    <a:pt x="3217" y="142"/>
                    <a:pt x="3239" y="156"/>
                  </a:cubicBezTo>
                  <a:cubicBezTo>
                    <a:pt x="3322" y="212"/>
                    <a:pt x="3335" y="306"/>
                    <a:pt x="3338" y="324"/>
                  </a:cubicBezTo>
                  <a:cubicBezTo>
                    <a:pt x="3353" y="429"/>
                    <a:pt x="3296" y="512"/>
                    <a:pt x="3281" y="534"/>
                  </a:cubicBezTo>
                  <a:cubicBezTo>
                    <a:pt x="3093" y="811"/>
                    <a:pt x="2503" y="742"/>
                    <a:pt x="2431" y="734"/>
                  </a:cubicBezTo>
                  <a:cubicBezTo>
                    <a:pt x="2291" y="718"/>
                    <a:pt x="2247" y="706"/>
                    <a:pt x="2043" y="675"/>
                  </a:cubicBezTo>
                  <a:cubicBezTo>
                    <a:pt x="1913" y="655"/>
                    <a:pt x="1782" y="643"/>
                    <a:pt x="1652" y="662"/>
                  </a:cubicBezTo>
                  <a:cubicBezTo>
                    <a:pt x="1421" y="267"/>
                    <a:pt x="764" y="220"/>
                    <a:pt x="382" y="375"/>
                  </a:cubicBezTo>
                  <a:cubicBezTo>
                    <a:pt x="205" y="447"/>
                    <a:pt x="0" y="620"/>
                    <a:pt x="65" y="835"/>
                  </a:cubicBezTo>
                  <a:cubicBezTo>
                    <a:pt x="122" y="1023"/>
                    <a:pt x="347" y="1082"/>
                    <a:pt x="511" y="1002"/>
                  </a:cubicBezTo>
                  <a:cubicBezTo>
                    <a:pt x="547" y="984"/>
                    <a:pt x="515" y="932"/>
                    <a:pt x="479" y="948"/>
                  </a:cubicBezTo>
                  <a:cubicBezTo>
                    <a:pt x="328" y="1017"/>
                    <a:pt x="118" y="922"/>
                    <a:pt x="143" y="739"/>
                  </a:cubicBezTo>
                  <a:cubicBezTo>
                    <a:pt x="164" y="588"/>
                    <a:pt x="324" y="502"/>
                    <a:pt x="455" y="459"/>
                  </a:cubicBezTo>
                  <a:cubicBezTo>
                    <a:pt x="679" y="386"/>
                    <a:pt x="951" y="395"/>
                    <a:pt x="1175" y="466"/>
                  </a:cubicBezTo>
                  <a:cubicBezTo>
                    <a:pt x="1294" y="503"/>
                    <a:pt x="1437" y="584"/>
                    <a:pt x="1519" y="695"/>
                  </a:cubicBezTo>
                  <a:cubicBezTo>
                    <a:pt x="1347" y="746"/>
                    <a:pt x="1251" y="890"/>
                    <a:pt x="1274" y="1007"/>
                  </a:cubicBezTo>
                  <a:cubicBezTo>
                    <a:pt x="1288" y="1079"/>
                    <a:pt x="1351" y="1159"/>
                    <a:pt x="1440" y="1177"/>
                  </a:cubicBezTo>
                  <a:cubicBezTo>
                    <a:pt x="1527" y="1195"/>
                    <a:pt x="1597" y="1145"/>
                    <a:pt x="1607" y="1137"/>
                  </a:cubicBezTo>
                  <a:cubicBezTo>
                    <a:pt x="1707" y="1064"/>
                    <a:pt x="1737" y="895"/>
                    <a:pt x="1677" y="719"/>
                  </a:cubicBezTo>
                  <a:cubicBezTo>
                    <a:pt x="1705" y="714"/>
                    <a:pt x="1749" y="709"/>
                    <a:pt x="1802" y="709"/>
                  </a:cubicBezTo>
                  <a:cubicBezTo>
                    <a:pt x="1884" y="709"/>
                    <a:pt x="1944" y="721"/>
                    <a:pt x="1966" y="726"/>
                  </a:cubicBezTo>
                  <a:cubicBezTo>
                    <a:pt x="2046" y="742"/>
                    <a:pt x="2440" y="811"/>
                    <a:pt x="2569" y="825"/>
                  </a:cubicBezTo>
                  <a:cubicBezTo>
                    <a:pt x="2625" y="831"/>
                    <a:pt x="3191" y="888"/>
                    <a:pt x="3376" y="589"/>
                  </a:cubicBezTo>
                  <a:cubicBezTo>
                    <a:pt x="3450" y="468"/>
                    <a:pt x="3476" y="267"/>
                    <a:pt x="3364" y="144"/>
                  </a:cubicBezTo>
                  <a:close/>
                  <a:moveTo>
                    <a:pt x="1370" y="1054"/>
                  </a:moveTo>
                  <a:cubicBezTo>
                    <a:pt x="1312" y="984"/>
                    <a:pt x="1375" y="872"/>
                    <a:pt x="1381" y="860"/>
                  </a:cubicBezTo>
                  <a:cubicBezTo>
                    <a:pt x="1430" y="774"/>
                    <a:pt x="1518" y="746"/>
                    <a:pt x="1542" y="740"/>
                  </a:cubicBezTo>
                  <a:cubicBezTo>
                    <a:pt x="1557" y="764"/>
                    <a:pt x="1581" y="810"/>
                    <a:pt x="1585" y="870"/>
                  </a:cubicBezTo>
                  <a:cubicBezTo>
                    <a:pt x="1590" y="957"/>
                    <a:pt x="1553" y="1081"/>
                    <a:pt x="1474" y="1096"/>
                  </a:cubicBezTo>
                  <a:cubicBezTo>
                    <a:pt x="1435" y="1103"/>
                    <a:pt x="1393" y="1083"/>
                    <a:pt x="1370" y="105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8B9A8"/>
                </a:gs>
                <a:gs pos="100000">
                  <a:srgbClr val="15B0DB">
                    <a:alpha val="20000"/>
                  </a:srgbClr>
                </a:gs>
              </a:gsLst>
              <a:lin ang="108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" name="圆角矩形 11"/>
          <p:cNvSpPr/>
          <p:nvPr/>
        </p:nvSpPr>
        <p:spPr>
          <a:xfrm>
            <a:off x="3502825" y="3204730"/>
            <a:ext cx="2291318" cy="384372"/>
          </a:xfrm>
          <a:prstGeom prst="roundRect">
            <a:avLst>
              <a:gd name="adj" fmla="val 50000"/>
            </a:avLst>
          </a:prstGeom>
          <a:solidFill>
            <a:srgbClr val="83D7DF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汇报人：</a:t>
            </a:r>
            <a:r>
              <a:rPr lang="en-US" altLang="zh-CN" sz="1400" dirty="0"/>
              <a:t>51PPT</a:t>
            </a:r>
            <a:r>
              <a:rPr lang="zh-CN" altLang="en-US" sz="1400" dirty="0"/>
              <a:t>模板网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3005929" y="562489"/>
            <a:ext cx="3200402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8800" b="1" dirty="0">
                <a:ln>
                  <a:gradFill>
                    <a:gsLst>
                      <a:gs pos="0">
                        <a:srgbClr val="83D7DF"/>
                      </a:gs>
                      <a:gs pos="74000">
                        <a:srgbClr val="08B9A8">
                          <a:alpha val="0"/>
                        </a:srgbClr>
                      </a:gs>
                    </a:gsLst>
                    <a:lin ang="5400000" scaled="1"/>
                  </a:gradFill>
                  <a:prstDash val="solid"/>
                </a:ln>
                <a:noFill/>
                <a:latin typeface="Arial Rounded MT Bold" panose="020F0704030504030204" pitchFamily="34" charset="0"/>
                <a:ea typeface="微软雅黑" pitchFamily="34" charset="-122"/>
              </a:rPr>
              <a:t>2022</a:t>
            </a:r>
            <a:endParaRPr lang="zh-CN" altLang="en-US" sz="8800" b="1" dirty="0">
              <a:ln>
                <a:gradFill>
                  <a:gsLst>
                    <a:gs pos="0">
                      <a:srgbClr val="83D7DF"/>
                    </a:gs>
                    <a:gs pos="74000">
                      <a:srgbClr val="08B9A8">
                        <a:alpha val="0"/>
                      </a:srgbClr>
                    </a:gs>
                  </a:gsLst>
                  <a:lin ang="5400000" scaled="1"/>
                </a:gradFill>
                <a:prstDash val="solid"/>
              </a:ln>
              <a:noFill/>
              <a:latin typeface="Arial Rounded MT Bold" panose="020F0704030504030204" pitchFamily="34" charset="0"/>
              <a:ea typeface="微软雅黑" pitchFamily="34" charset="-122"/>
            </a:endParaRPr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1D94111B-49CA-4F61-A50F-BCF302460C0A}"/>
              </a:ext>
            </a:extLst>
          </p:cNvPr>
          <p:cNvSpPr/>
          <p:nvPr/>
        </p:nvSpPr>
        <p:spPr>
          <a:xfrm rot="20567243" flipV="1">
            <a:off x="2186153" y="2642714"/>
            <a:ext cx="11794884" cy="3876593"/>
          </a:xfrm>
          <a:custGeom>
            <a:avLst/>
            <a:gdLst>
              <a:gd name="connsiteX0" fmla="*/ 1064281 w 2148797"/>
              <a:gd name="connsiteY0" fmla="*/ 553103 h 566036"/>
              <a:gd name="connsiteX1" fmla="*/ 1069615 w 2148797"/>
              <a:gd name="connsiteY1" fmla="*/ 554818 h 566036"/>
              <a:gd name="connsiteX2" fmla="*/ 1069424 w 2148797"/>
              <a:gd name="connsiteY2" fmla="*/ 554818 h 566036"/>
              <a:gd name="connsiteX3" fmla="*/ 1062852 w 2148797"/>
              <a:gd name="connsiteY3" fmla="*/ 558723 h 566036"/>
              <a:gd name="connsiteX4" fmla="*/ 1060947 w 2148797"/>
              <a:gd name="connsiteY4" fmla="*/ 561104 h 566036"/>
              <a:gd name="connsiteX5" fmla="*/ 1058947 w 2148797"/>
              <a:gd name="connsiteY5" fmla="*/ 561676 h 566036"/>
              <a:gd name="connsiteX6" fmla="*/ 1064281 w 2148797"/>
              <a:gd name="connsiteY6" fmla="*/ 553103 h 566036"/>
              <a:gd name="connsiteX7" fmla="*/ 1035706 w 2148797"/>
              <a:gd name="connsiteY7" fmla="*/ 553103 h 566036"/>
              <a:gd name="connsiteX8" fmla="*/ 1037991 w 2148797"/>
              <a:gd name="connsiteY8" fmla="*/ 554627 h 566036"/>
              <a:gd name="connsiteX9" fmla="*/ 1038277 w 2148797"/>
              <a:gd name="connsiteY9" fmla="*/ 555199 h 566036"/>
              <a:gd name="connsiteX10" fmla="*/ 1039230 w 2148797"/>
              <a:gd name="connsiteY10" fmla="*/ 557008 h 566036"/>
              <a:gd name="connsiteX11" fmla="*/ 1036086 w 2148797"/>
              <a:gd name="connsiteY11" fmla="*/ 556532 h 566036"/>
              <a:gd name="connsiteX12" fmla="*/ 1032467 w 2148797"/>
              <a:gd name="connsiteY12" fmla="*/ 559961 h 566036"/>
              <a:gd name="connsiteX13" fmla="*/ 1031800 w 2148797"/>
              <a:gd name="connsiteY13" fmla="*/ 560628 h 566036"/>
              <a:gd name="connsiteX14" fmla="*/ 1029991 w 2148797"/>
              <a:gd name="connsiteY14" fmla="*/ 560152 h 566036"/>
              <a:gd name="connsiteX15" fmla="*/ 1027609 w 2148797"/>
              <a:gd name="connsiteY15" fmla="*/ 556246 h 566036"/>
              <a:gd name="connsiteX16" fmla="*/ 1031705 w 2148797"/>
              <a:gd name="connsiteY16" fmla="*/ 554722 h 566036"/>
              <a:gd name="connsiteX17" fmla="*/ 1034182 w 2148797"/>
              <a:gd name="connsiteY17" fmla="*/ 554627 h 566036"/>
              <a:gd name="connsiteX18" fmla="*/ 1035134 w 2148797"/>
              <a:gd name="connsiteY18" fmla="*/ 553675 h 566036"/>
              <a:gd name="connsiteX19" fmla="*/ 969602 w 2148797"/>
              <a:gd name="connsiteY19" fmla="*/ 553103 h 566036"/>
              <a:gd name="connsiteX20" fmla="*/ 975507 w 2148797"/>
              <a:gd name="connsiteY20" fmla="*/ 558437 h 566036"/>
              <a:gd name="connsiteX21" fmla="*/ 978841 w 2148797"/>
              <a:gd name="connsiteY21" fmla="*/ 559199 h 566036"/>
              <a:gd name="connsiteX22" fmla="*/ 978174 w 2148797"/>
              <a:gd name="connsiteY22" fmla="*/ 556437 h 566036"/>
              <a:gd name="connsiteX23" fmla="*/ 979317 w 2148797"/>
              <a:gd name="connsiteY23" fmla="*/ 555199 h 566036"/>
              <a:gd name="connsiteX24" fmla="*/ 981699 w 2148797"/>
              <a:gd name="connsiteY24" fmla="*/ 555294 h 566036"/>
              <a:gd name="connsiteX25" fmla="*/ 984461 w 2148797"/>
              <a:gd name="connsiteY25" fmla="*/ 565295 h 566036"/>
              <a:gd name="connsiteX26" fmla="*/ 984556 w 2148797"/>
              <a:gd name="connsiteY26" fmla="*/ 565867 h 566036"/>
              <a:gd name="connsiteX27" fmla="*/ 975317 w 2148797"/>
              <a:gd name="connsiteY27" fmla="*/ 560247 h 566036"/>
              <a:gd name="connsiteX28" fmla="*/ 968459 w 2148797"/>
              <a:gd name="connsiteY28" fmla="*/ 561295 h 566036"/>
              <a:gd name="connsiteX29" fmla="*/ 960553 w 2148797"/>
              <a:gd name="connsiteY29" fmla="*/ 563581 h 566036"/>
              <a:gd name="connsiteX30" fmla="*/ 957791 w 2148797"/>
              <a:gd name="connsiteY30" fmla="*/ 565390 h 566036"/>
              <a:gd name="connsiteX31" fmla="*/ 951219 w 2148797"/>
              <a:gd name="connsiteY31" fmla="*/ 562819 h 566036"/>
              <a:gd name="connsiteX32" fmla="*/ 951981 w 2148797"/>
              <a:gd name="connsiteY32" fmla="*/ 561009 h 566036"/>
              <a:gd name="connsiteX33" fmla="*/ 956743 w 2148797"/>
              <a:gd name="connsiteY33" fmla="*/ 559961 h 566036"/>
              <a:gd name="connsiteX34" fmla="*/ 959410 w 2148797"/>
              <a:gd name="connsiteY34" fmla="*/ 560533 h 566036"/>
              <a:gd name="connsiteX35" fmla="*/ 963125 w 2148797"/>
              <a:gd name="connsiteY35" fmla="*/ 557770 h 566036"/>
              <a:gd name="connsiteX36" fmla="*/ 969602 w 2148797"/>
              <a:gd name="connsiteY36" fmla="*/ 553103 h 566036"/>
              <a:gd name="connsiteX37" fmla="*/ 1008571 w 2148797"/>
              <a:gd name="connsiteY37" fmla="*/ 551924 h 566036"/>
              <a:gd name="connsiteX38" fmla="*/ 1011035 w 2148797"/>
              <a:gd name="connsiteY38" fmla="*/ 552913 h 566036"/>
              <a:gd name="connsiteX39" fmla="*/ 1005416 w 2148797"/>
              <a:gd name="connsiteY39" fmla="*/ 554913 h 566036"/>
              <a:gd name="connsiteX40" fmla="*/ 1004273 w 2148797"/>
              <a:gd name="connsiteY40" fmla="*/ 555199 h 566036"/>
              <a:gd name="connsiteX41" fmla="*/ 1000558 w 2148797"/>
              <a:gd name="connsiteY41" fmla="*/ 558628 h 566036"/>
              <a:gd name="connsiteX42" fmla="*/ 996176 w 2148797"/>
              <a:gd name="connsiteY42" fmla="*/ 564628 h 566036"/>
              <a:gd name="connsiteX43" fmla="*/ 995891 w 2148797"/>
              <a:gd name="connsiteY43" fmla="*/ 559771 h 566036"/>
              <a:gd name="connsiteX44" fmla="*/ 1004082 w 2148797"/>
              <a:gd name="connsiteY44" fmla="*/ 552151 h 566036"/>
              <a:gd name="connsiteX45" fmla="*/ 1005035 w 2148797"/>
              <a:gd name="connsiteY45" fmla="*/ 553008 h 566036"/>
              <a:gd name="connsiteX46" fmla="*/ 1008571 w 2148797"/>
              <a:gd name="connsiteY46" fmla="*/ 551924 h 566036"/>
              <a:gd name="connsiteX47" fmla="*/ 1158197 w 2148797"/>
              <a:gd name="connsiteY47" fmla="*/ 550532 h 566036"/>
              <a:gd name="connsiteX48" fmla="*/ 1170579 w 2148797"/>
              <a:gd name="connsiteY48" fmla="*/ 551579 h 566036"/>
              <a:gd name="connsiteX49" fmla="*/ 1176866 w 2148797"/>
              <a:gd name="connsiteY49" fmla="*/ 553484 h 566036"/>
              <a:gd name="connsiteX50" fmla="*/ 1171437 w 2148797"/>
              <a:gd name="connsiteY50" fmla="*/ 557294 h 566036"/>
              <a:gd name="connsiteX51" fmla="*/ 1166389 w 2148797"/>
              <a:gd name="connsiteY51" fmla="*/ 556818 h 566036"/>
              <a:gd name="connsiteX52" fmla="*/ 1163436 w 2148797"/>
              <a:gd name="connsiteY52" fmla="*/ 554056 h 566036"/>
              <a:gd name="connsiteX53" fmla="*/ 1158387 w 2148797"/>
              <a:gd name="connsiteY53" fmla="*/ 550722 h 566036"/>
              <a:gd name="connsiteX54" fmla="*/ 1270496 w 2148797"/>
              <a:gd name="connsiteY54" fmla="*/ 549388 h 566036"/>
              <a:gd name="connsiteX55" fmla="*/ 1279640 w 2148797"/>
              <a:gd name="connsiteY55" fmla="*/ 551960 h 566036"/>
              <a:gd name="connsiteX56" fmla="*/ 1278212 w 2148797"/>
              <a:gd name="connsiteY56" fmla="*/ 552817 h 566036"/>
              <a:gd name="connsiteX57" fmla="*/ 1272211 w 2148797"/>
              <a:gd name="connsiteY57" fmla="*/ 555960 h 566036"/>
              <a:gd name="connsiteX58" fmla="*/ 1271163 w 2148797"/>
              <a:gd name="connsiteY58" fmla="*/ 557103 h 566036"/>
              <a:gd name="connsiteX59" fmla="*/ 1267448 w 2148797"/>
              <a:gd name="connsiteY59" fmla="*/ 556722 h 566036"/>
              <a:gd name="connsiteX60" fmla="*/ 1267258 w 2148797"/>
              <a:gd name="connsiteY60" fmla="*/ 554436 h 566036"/>
              <a:gd name="connsiteX61" fmla="*/ 1270306 w 2148797"/>
              <a:gd name="connsiteY61" fmla="*/ 551484 h 566036"/>
              <a:gd name="connsiteX62" fmla="*/ 1270496 w 2148797"/>
              <a:gd name="connsiteY62" fmla="*/ 549388 h 566036"/>
              <a:gd name="connsiteX63" fmla="*/ 1253447 w 2148797"/>
              <a:gd name="connsiteY63" fmla="*/ 549007 h 566036"/>
              <a:gd name="connsiteX64" fmla="*/ 1258114 w 2148797"/>
              <a:gd name="connsiteY64" fmla="*/ 550722 h 566036"/>
              <a:gd name="connsiteX65" fmla="*/ 1262972 w 2148797"/>
              <a:gd name="connsiteY65" fmla="*/ 554817 h 566036"/>
              <a:gd name="connsiteX66" fmla="*/ 1262686 w 2148797"/>
              <a:gd name="connsiteY66" fmla="*/ 554817 h 566036"/>
              <a:gd name="connsiteX67" fmla="*/ 1259162 w 2148797"/>
              <a:gd name="connsiteY67" fmla="*/ 554341 h 566036"/>
              <a:gd name="connsiteX68" fmla="*/ 1247542 w 2148797"/>
              <a:gd name="connsiteY68" fmla="*/ 554913 h 566036"/>
              <a:gd name="connsiteX69" fmla="*/ 1246303 w 2148797"/>
              <a:gd name="connsiteY69" fmla="*/ 555865 h 566036"/>
              <a:gd name="connsiteX70" fmla="*/ 1242017 w 2148797"/>
              <a:gd name="connsiteY70" fmla="*/ 559294 h 566036"/>
              <a:gd name="connsiteX71" fmla="*/ 1244684 w 2148797"/>
              <a:gd name="connsiteY71" fmla="*/ 552817 h 566036"/>
              <a:gd name="connsiteX72" fmla="*/ 1247542 w 2148797"/>
              <a:gd name="connsiteY72" fmla="*/ 552912 h 566036"/>
              <a:gd name="connsiteX73" fmla="*/ 1250304 w 2148797"/>
              <a:gd name="connsiteY73" fmla="*/ 553008 h 566036"/>
              <a:gd name="connsiteX74" fmla="*/ 1253447 w 2148797"/>
              <a:gd name="connsiteY74" fmla="*/ 549007 h 566036"/>
              <a:gd name="connsiteX75" fmla="*/ 1707980 w 2148797"/>
              <a:gd name="connsiteY75" fmla="*/ 547769 h 566036"/>
              <a:gd name="connsiteX76" fmla="*/ 1710266 w 2148797"/>
              <a:gd name="connsiteY76" fmla="*/ 554722 h 566036"/>
              <a:gd name="connsiteX77" fmla="*/ 1705027 w 2148797"/>
              <a:gd name="connsiteY77" fmla="*/ 556341 h 566036"/>
              <a:gd name="connsiteX78" fmla="*/ 1701598 w 2148797"/>
              <a:gd name="connsiteY78" fmla="*/ 553008 h 566036"/>
              <a:gd name="connsiteX79" fmla="*/ 1702646 w 2148797"/>
              <a:gd name="connsiteY79" fmla="*/ 553008 h 566036"/>
              <a:gd name="connsiteX80" fmla="*/ 1705408 w 2148797"/>
              <a:gd name="connsiteY80" fmla="*/ 553008 h 566036"/>
              <a:gd name="connsiteX81" fmla="*/ 1707980 w 2148797"/>
              <a:gd name="connsiteY81" fmla="*/ 547769 h 566036"/>
              <a:gd name="connsiteX82" fmla="*/ 1549770 w 2148797"/>
              <a:gd name="connsiteY82" fmla="*/ 547388 h 566036"/>
              <a:gd name="connsiteX83" fmla="*/ 1552436 w 2148797"/>
              <a:gd name="connsiteY83" fmla="*/ 548150 h 566036"/>
              <a:gd name="connsiteX84" fmla="*/ 1551389 w 2148797"/>
              <a:gd name="connsiteY84" fmla="*/ 554150 h 566036"/>
              <a:gd name="connsiteX85" fmla="*/ 1547769 w 2148797"/>
              <a:gd name="connsiteY85" fmla="*/ 554722 h 566036"/>
              <a:gd name="connsiteX86" fmla="*/ 1545483 w 2148797"/>
              <a:gd name="connsiteY86" fmla="*/ 555103 h 566036"/>
              <a:gd name="connsiteX87" fmla="*/ 1547769 w 2148797"/>
              <a:gd name="connsiteY87" fmla="*/ 553198 h 566036"/>
              <a:gd name="connsiteX88" fmla="*/ 1547578 w 2148797"/>
              <a:gd name="connsiteY88" fmla="*/ 548054 h 566036"/>
              <a:gd name="connsiteX89" fmla="*/ 1549770 w 2148797"/>
              <a:gd name="connsiteY89" fmla="*/ 547388 h 566036"/>
              <a:gd name="connsiteX90" fmla="*/ 1425373 w 2148797"/>
              <a:gd name="connsiteY90" fmla="*/ 545483 h 566036"/>
              <a:gd name="connsiteX91" fmla="*/ 1433278 w 2148797"/>
              <a:gd name="connsiteY91" fmla="*/ 550722 h 566036"/>
              <a:gd name="connsiteX92" fmla="*/ 1431469 w 2148797"/>
              <a:gd name="connsiteY92" fmla="*/ 557294 h 566036"/>
              <a:gd name="connsiteX93" fmla="*/ 1426230 w 2148797"/>
              <a:gd name="connsiteY93" fmla="*/ 556342 h 566036"/>
              <a:gd name="connsiteX94" fmla="*/ 1426802 w 2148797"/>
              <a:gd name="connsiteY94" fmla="*/ 555865 h 566036"/>
              <a:gd name="connsiteX95" fmla="*/ 1428135 w 2148797"/>
              <a:gd name="connsiteY95" fmla="*/ 554818 h 566036"/>
              <a:gd name="connsiteX96" fmla="*/ 1431183 w 2148797"/>
              <a:gd name="connsiteY96" fmla="*/ 550531 h 566036"/>
              <a:gd name="connsiteX97" fmla="*/ 1425373 w 2148797"/>
              <a:gd name="connsiteY97" fmla="*/ 545483 h 566036"/>
              <a:gd name="connsiteX98" fmla="*/ 1504431 w 2148797"/>
              <a:gd name="connsiteY98" fmla="*/ 544721 h 566036"/>
              <a:gd name="connsiteX99" fmla="*/ 1513479 w 2148797"/>
              <a:gd name="connsiteY99" fmla="*/ 548912 h 566036"/>
              <a:gd name="connsiteX100" fmla="*/ 1508812 w 2148797"/>
              <a:gd name="connsiteY100" fmla="*/ 549674 h 566036"/>
              <a:gd name="connsiteX101" fmla="*/ 1504907 w 2148797"/>
              <a:gd name="connsiteY101" fmla="*/ 550340 h 566036"/>
              <a:gd name="connsiteX102" fmla="*/ 1504431 w 2148797"/>
              <a:gd name="connsiteY102" fmla="*/ 544721 h 566036"/>
              <a:gd name="connsiteX103" fmla="*/ 1870381 w 2148797"/>
              <a:gd name="connsiteY103" fmla="*/ 543292 h 566036"/>
              <a:gd name="connsiteX104" fmla="*/ 1878287 w 2148797"/>
              <a:gd name="connsiteY104" fmla="*/ 544245 h 566036"/>
              <a:gd name="connsiteX105" fmla="*/ 1878763 w 2148797"/>
              <a:gd name="connsiteY105" fmla="*/ 552817 h 566036"/>
              <a:gd name="connsiteX106" fmla="*/ 1876286 w 2148797"/>
              <a:gd name="connsiteY106" fmla="*/ 548055 h 566036"/>
              <a:gd name="connsiteX107" fmla="*/ 1872477 w 2148797"/>
              <a:gd name="connsiteY107" fmla="*/ 545007 h 566036"/>
              <a:gd name="connsiteX108" fmla="*/ 1611777 w 2148797"/>
              <a:gd name="connsiteY108" fmla="*/ 542721 h 566036"/>
              <a:gd name="connsiteX109" fmla="*/ 1620064 w 2148797"/>
              <a:gd name="connsiteY109" fmla="*/ 545292 h 566036"/>
              <a:gd name="connsiteX110" fmla="*/ 1621683 w 2148797"/>
              <a:gd name="connsiteY110" fmla="*/ 550912 h 566036"/>
              <a:gd name="connsiteX111" fmla="*/ 1619778 w 2148797"/>
              <a:gd name="connsiteY111" fmla="*/ 551579 h 566036"/>
              <a:gd name="connsiteX112" fmla="*/ 1619016 w 2148797"/>
              <a:gd name="connsiteY112" fmla="*/ 551865 h 566036"/>
              <a:gd name="connsiteX113" fmla="*/ 1613682 w 2148797"/>
              <a:gd name="connsiteY113" fmla="*/ 545769 h 566036"/>
              <a:gd name="connsiteX114" fmla="*/ 1611777 w 2148797"/>
              <a:gd name="connsiteY114" fmla="*/ 542721 h 566036"/>
              <a:gd name="connsiteX115" fmla="*/ 1601966 w 2148797"/>
              <a:gd name="connsiteY115" fmla="*/ 542435 h 566036"/>
              <a:gd name="connsiteX116" fmla="*/ 1603395 w 2148797"/>
              <a:gd name="connsiteY116" fmla="*/ 542530 h 566036"/>
              <a:gd name="connsiteX117" fmla="*/ 1605395 w 2148797"/>
              <a:gd name="connsiteY117" fmla="*/ 542625 h 566036"/>
              <a:gd name="connsiteX118" fmla="*/ 1605299 w 2148797"/>
              <a:gd name="connsiteY118" fmla="*/ 544340 h 566036"/>
              <a:gd name="connsiteX119" fmla="*/ 1604728 w 2148797"/>
              <a:gd name="connsiteY119" fmla="*/ 545292 h 566036"/>
              <a:gd name="connsiteX120" fmla="*/ 1603014 w 2148797"/>
              <a:gd name="connsiteY120" fmla="*/ 548245 h 566036"/>
              <a:gd name="connsiteX121" fmla="*/ 1599013 w 2148797"/>
              <a:gd name="connsiteY121" fmla="*/ 553293 h 566036"/>
              <a:gd name="connsiteX122" fmla="*/ 1591869 w 2148797"/>
              <a:gd name="connsiteY122" fmla="*/ 547579 h 566036"/>
              <a:gd name="connsiteX123" fmla="*/ 1598918 w 2148797"/>
              <a:gd name="connsiteY123" fmla="*/ 547102 h 566036"/>
              <a:gd name="connsiteX124" fmla="*/ 1601966 w 2148797"/>
              <a:gd name="connsiteY124" fmla="*/ 542435 h 566036"/>
              <a:gd name="connsiteX125" fmla="*/ 815487 w 2148797"/>
              <a:gd name="connsiteY125" fmla="*/ 541387 h 566036"/>
              <a:gd name="connsiteX126" fmla="*/ 823679 w 2148797"/>
              <a:gd name="connsiteY126" fmla="*/ 544625 h 566036"/>
              <a:gd name="connsiteX127" fmla="*/ 825964 w 2148797"/>
              <a:gd name="connsiteY127" fmla="*/ 544435 h 566036"/>
              <a:gd name="connsiteX128" fmla="*/ 806438 w 2148797"/>
              <a:gd name="connsiteY128" fmla="*/ 546531 h 566036"/>
              <a:gd name="connsiteX129" fmla="*/ 809772 w 2148797"/>
              <a:gd name="connsiteY129" fmla="*/ 545387 h 566036"/>
              <a:gd name="connsiteX130" fmla="*/ 811772 w 2148797"/>
              <a:gd name="connsiteY130" fmla="*/ 543959 h 566036"/>
              <a:gd name="connsiteX131" fmla="*/ 1725792 w 2148797"/>
              <a:gd name="connsiteY131" fmla="*/ 541292 h 566036"/>
              <a:gd name="connsiteX132" fmla="*/ 1728268 w 2148797"/>
              <a:gd name="connsiteY132" fmla="*/ 544531 h 566036"/>
              <a:gd name="connsiteX133" fmla="*/ 1731221 w 2148797"/>
              <a:gd name="connsiteY133" fmla="*/ 544721 h 566036"/>
              <a:gd name="connsiteX134" fmla="*/ 1732936 w 2148797"/>
              <a:gd name="connsiteY134" fmla="*/ 544816 h 566036"/>
              <a:gd name="connsiteX135" fmla="*/ 1737793 w 2148797"/>
              <a:gd name="connsiteY135" fmla="*/ 545578 h 566036"/>
              <a:gd name="connsiteX136" fmla="*/ 1741032 w 2148797"/>
              <a:gd name="connsiteY136" fmla="*/ 546245 h 566036"/>
              <a:gd name="connsiteX137" fmla="*/ 1742175 w 2148797"/>
              <a:gd name="connsiteY137" fmla="*/ 546436 h 566036"/>
              <a:gd name="connsiteX138" fmla="*/ 1744651 w 2148797"/>
              <a:gd name="connsiteY138" fmla="*/ 546817 h 566036"/>
              <a:gd name="connsiteX139" fmla="*/ 1743127 w 2148797"/>
              <a:gd name="connsiteY139" fmla="*/ 548340 h 566036"/>
              <a:gd name="connsiteX140" fmla="*/ 1741508 w 2148797"/>
              <a:gd name="connsiteY140" fmla="*/ 548721 h 566036"/>
              <a:gd name="connsiteX141" fmla="*/ 1733222 w 2148797"/>
              <a:gd name="connsiteY141" fmla="*/ 548817 h 566036"/>
              <a:gd name="connsiteX142" fmla="*/ 1730459 w 2148797"/>
              <a:gd name="connsiteY142" fmla="*/ 550150 h 566036"/>
              <a:gd name="connsiteX143" fmla="*/ 1729125 w 2148797"/>
              <a:gd name="connsiteY143" fmla="*/ 551198 h 566036"/>
              <a:gd name="connsiteX144" fmla="*/ 1721220 w 2148797"/>
              <a:gd name="connsiteY144" fmla="*/ 543864 h 566036"/>
              <a:gd name="connsiteX145" fmla="*/ 1725125 w 2148797"/>
              <a:gd name="connsiteY145" fmla="*/ 541673 h 566036"/>
              <a:gd name="connsiteX146" fmla="*/ 1522338 w 2148797"/>
              <a:gd name="connsiteY146" fmla="*/ 541006 h 566036"/>
              <a:gd name="connsiteX147" fmla="*/ 1523862 w 2148797"/>
              <a:gd name="connsiteY147" fmla="*/ 541006 h 566036"/>
              <a:gd name="connsiteX148" fmla="*/ 1525576 w 2148797"/>
              <a:gd name="connsiteY148" fmla="*/ 541006 h 566036"/>
              <a:gd name="connsiteX149" fmla="*/ 1530244 w 2148797"/>
              <a:gd name="connsiteY149" fmla="*/ 544816 h 566036"/>
              <a:gd name="connsiteX150" fmla="*/ 1528243 w 2148797"/>
              <a:gd name="connsiteY150" fmla="*/ 550245 h 566036"/>
              <a:gd name="connsiteX151" fmla="*/ 1526433 w 2148797"/>
              <a:gd name="connsiteY151" fmla="*/ 550626 h 566036"/>
              <a:gd name="connsiteX152" fmla="*/ 1524148 w 2148797"/>
              <a:gd name="connsiteY152" fmla="*/ 551102 h 566036"/>
              <a:gd name="connsiteX153" fmla="*/ 1519099 w 2148797"/>
              <a:gd name="connsiteY153" fmla="*/ 549960 h 566036"/>
              <a:gd name="connsiteX154" fmla="*/ 1521195 w 2148797"/>
              <a:gd name="connsiteY154" fmla="*/ 548912 h 566036"/>
              <a:gd name="connsiteX155" fmla="*/ 1522338 w 2148797"/>
              <a:gd name="connsiteY155" fmla="*/ 548721 h 566036"/>
              <a:gd name="connsiteX156" fmla="*/ 1524243 w 2148797"/>
              <a:gd name="connsiteY156" fmla="*/ 548435 h 566036"/>
              <a:gd name="connsiteX157" fmla="*/ 1524148 w 2148797"/>
              <a:gd name="connsiteY157" fmla="*/ 544721 h 566036"/>
              <a:gd name="connsiteX158" fmla="*/ 1522338 w 2148797"/>
              <a:gd name="connsiteY158" fmla="*/ 544435 h 566036"/>
              <a:gd name="connsiteX159" fmla="*/ 1521576 w 2148797"/>
              <a:gd name="connsiteY159" fmla="*/ 544340 h 566036"/>
              <a:gd name="connsiteX160" fmla="*/ 1522338 w 2148797"/>
              <a:gd name="connsiteY160" fmla="*/ 541006 h 566036"/>
              <a:gd name="connsiteX161" fmla="*/ 1564438 w 2148797"/>
              <a:gd name="connsiteY161" fmla="*/ 540625 h 566036"/>
              <a:gd name="connsiteX162" fmla="*/ 1572058 w 2148797"/>
              <a:gd name="connsiteY162" fmla="*/ 544244 h 566036"/>
              <a:gd name="connsiteX163" fmla="*/ 1581202 w 2148797"/>
              <a:gd name="connsiteY163" fmla="*/ 548340 h 566036"/>
              <a:gd name="connsiteX164" fmla="*/ 1581488 w 2148797"/>
              <a:gd name="connsiteY164" fmla="*/ 549864 h 566036"/>
              <a:gd name="connsiteX165" fmla="*/ 1581678 w 2148797"/>
              <a:gd name="connsiteY165" fmla="*/ 550721 h 566036"/>
              <a:gd name="connsiteX166" fmla="*/ 1583964 w 2148797"/>
              <a:gd name="connsiteY166" fmla="*/ 552531 h 566036"/>
              <a:gd name="connsiteX167" fmla="*/ 1576154 w 2148797"/>
              <a:gd name="connsiteY167" fmla="*/ 550912 h 566036"/>
              <a:gd name="connsiteX168" fmla="*/ 1571582 w 2148797"/>
              <a:gd name="connsiteY168" fmla="*/ 549007 h 566036"/>
              <a:gd name="connsiteX169" fmla="*/ 1556342 w 2148797"/>
              <a:gd name="connsiteY169" fmla="*/ 544816 h 566036"/>
              <a:gd name="connsiteX170" fmla="*/ 1560152 w 2148797"/>
              <a:gd name="connsiteY170" fmla="*/ 541482 h 566036"/>
              <a:gd name="connsiteX171" fmla="*/ 1563962 w 2148797"/>
              <a:gd name="connsiteY171" fmla="*/ 540720 h 566036"/>
              <a:gd name="connsiteX172" fmla="*/ 1823803 w 2148797"/>
              <a:gd name="connsiteY172" fmla="*/ 540149 h 566036"/>
              <a:gd name="connsiteX173" fmla="*/ 1834186 w 2148797"/>
              <a:gd name="connsiteY173" fmla="*/ 543102 h 566036"/>
              <a:gd name="connsiteX174" fmla="*/ 1829899 w 2148797"/>
              <a:gd name="connsiteY174" fmla="*/ 550912 h 566036"/>
              <a:gd name="connsiteX175" fmla="*/ 1828756 w 2148797"/>
              <a:gd name="connsiteY175" fmla="*/ 549960 h 566036"/>
              <a:gd name="connsiteX176" fmla="*/ 1826090 w 2148797"/>
              <a:gd name="connsiteY176" fmla="*/ 545769 h 566036"/>
              <a:gd name="connsiteX177" fmla="*/ 1818184 w 2148797"/>
              <a:gd name="connsiteY177" fmla="*/ 543388 h 566036"/>
              <a:gd name="connsiteX178" fmla="*/ 1816755 w 2148797"/>
              <a:gd name="connsiteY178" fmla="*/ 543769 h 566036"/>
              <a:gd name="connsiteX179" fmla="*/ 1815516 w 2148797"/>
              <a:gd name="connsiteY179" fmla="*/ 540625 h 566036"/>
              <a:gd name="connsiteX180" fmla="*/ 1817517 w 2148797"/>
              <a:gd name="connsiteY180" fmla="*/ 540530 h 566036"/>
              <a:gd name="connsiteX181" fmla="*/ 1801801 w 2148797"/>
              <a:gd name="connsiteY181" fmla="*/ 536434 h 566036"/>
              <a:gd name="connsiteX182" fmla="*/ 1802468 w 2148797"/>
              <a:gd name="connsiteY182" fmla="*/ 537196 h 566036"/>
              <a:gd name="connsiteX183" fmla="*/ 1803897 w 2148797"/>
              <a:gd name="connsiteY183" fmla="*/ 538911 h 566036"/>
              <a:gd name="connsiteX184" fmla="*/ 1805325 w 2148797"/>
              <a:gd name="connsiteY184" fmla="*/ 542435 h 566036"/>
              <a:gd name="connsiteX185" fmla="*/ 1795515 w 2148797"/>
              <a:gd name="connsiteY185" fmla="*/ 547483 h 566036"/>
              <a:gd name="connsiteX186" fmla="*/ 1785990 w 2148797"/>
              <a:gd name="connsiteY186" fmla="*/ 542340 h 566036"/>
              <a:gd name="connsiteX187" fmla="*/ 1792371 w 2148797"/>
              <a:gd name="connsiteY187" fmla="*/ 543483 h 566036"/>
              <a:gd name="connsiteX188" fmla="*/ 1795896 w 2148797"/>
              <a:gd name="connsiteY188" fmla="*/ 542244 h 566036"/>
              <a:gd name="connsiteX189" fmla="*/ 1801801 w 2148797"/>
              <a:gd name="connsiteY189" fmla="*/ 536434 h 566036"/>
              <a:gd name="connsiteX190" fmla="*/ 1041230 w 2148797"/>
              <a:gd name="connsiteY190" fmla="*/ 536148 h 566036"/>
              <a:gd name="connsiteX191" fmla="*/ 1043992 w 2148797"/>
              <a:gd name="connsiteY191" fmla="*/ 536720 h 566036"/>
              <a:gd name="connsiteX192" fmla="*/ 1045326 w 2148797"/>
              <a:gd name="connsiteY192" fmla="*/ 537005 h 566036"/>
              <a:gd name="connsiteX193" fmla="*/ 1046564 w 2148797"/>
              <a:gd name="connsiteY193" fmla="*/ 541006 h 566036"/>
              <a:gd name="connsiteX194" fmla="*/ 1044183 w 2148797"/>
              <a:gd name="connsiteY194" fmla="*/ 544911 h 566036"/>
              <a:gd name="connsiteX195" fmla="*/ 1043897 w 2148797"/>
              <a:gd name="connsiteY195" fmla="*/ 544625 h 566036"/>
              <a:gd name="connsiteX196" fmla="*/ 1041897 w 2148797"/>
              <a:gd name="connsiteY196" fmla="*/ 541292 h 566036"/>
              <a:gd name="connsiteX197" fmla="*/ 1041230 w 2148797"/>
              <a:gd name="connsiteY197" fmla="*/ 540720 h 566036"/>
              <a:gd name="connsiteX198" fmla="*/ 1038563 w 2148797"/>
              <a:gd name="connsiteY198" fmla="*/ 541292 h 566036"/>
              <a:gd name="connsiteX199" fmla="*/ 1038563 w 2148797"/>
              <a:gd name="connsiteY199" fmla="*/ 543863 h 566036"/>
              <a:gd name="connsiteX200" fmla="*/ 1034467 w 2148797"/>
              <a:gd name="connsiteY200" fmla="*/ 539768 h 566036"/>
              <a:gd name="connsiteX201" fmla="*/ 1041230 w 2148797"/>
              <a:gd name="connsiteY201" fmla="*/ 536148 h 566036"/>
              <a:gd name="connsiteX202" fmla="*/ 78538 w 2148797"/>
              <a:gd name="connsiteY202" fmla="*/ 534244 h 566036"/>
              <a:gd name="connsiteX203" fmla="*/ 80634 w 2148797"/>
              <a:gd name="connsiteY203" fmla="*/ 535006 h 566036"/>
              <a:gd name="connsiteX204" fmla="*/ 83205 w 2148797"/>
              <a:gd name="connsiteY204" fmla="*/ 535959 h 566036"/>
              <a:gd name="connsiteX205" fmla="*/ 88730 w 2148797"/>
              <a:gd name="connsiteY205" fmla="*/ 536149 h 566036"/>
              <a:gd name="connsiteX206" fmla="*/ 88444 w 2148797"/>
              <a:gd name="connsiteY206" fmla="*/ 536530 h 566036"/>
              <a:gd name="connsiteX207" fmla="*/ 84634 w 2148797"/>
              <a:gd name="connsiteY207" fmla="*/ 540435 h 566036"/>
              <a:gd name="connsiteX208" fmla="*/ 84063 w 2148797"/>
              <a:gd name="connsiteY208" fmla="*/ 541292 h 566036"/>
              <a:gd name="connsiteX209" fmla="*/ 83110 w 2148797"/>
              <a:gd name="connsiteY209" fmla="*/ 544340 h 566036"/>
              <a:gd name="connsiteX210" fmla="*/ 76157 w 2148797"/>
              <a:gd name="connsiteY210" fmla="*/ 540816 h 566036"/>
              <a:gd name="connsiteX211" fmla="*/ 78538 w 2148797"/>
              <a:gd name="connsiteY211" fmla="*/ 534244 h 566036"/>
              <a:gd name="connsiteX212" fmla="*/ 1450995 w 2148797"/>
              <a:gd name="connsiteY212" fmla="*/ 526052 h 566036"/>
              <a:gd name="connsiteX213" fmla="*/ 1451758 w 2148797"/>
              <a:gd name="connsiteY213" fmla="*/ 528433 h 566036"/>
              <a:gd name="connsiteX214" fmla="*/ 1447090 w 2148797"/>
              <a:gd name="connsiteY214" fmla="*/ 533577 h 566036"/>
              <a:gd name="connsiteX215" fmla="*/ 1436613 w 2148797"/>
              <a:gd name="connsiteY215" fmla="*/ 528719 h 566036"/>
              <a:gd name="connsiteX216" fmla="*/ 1437660 w 2148797"/>
              <a:gd name="connsiteY216" fmla="*/ 528338 h 566036"/>
              <a:gd name="connsiteX217" fmla="*/ 1444518 w 2148797"/>
              <a:gd name="connsiteY217" fmla="*/ 530910 h 566036"/>
              <a:gd name="connsiteX218" fmla="*/ 1447662 w 2148797"/>
              <a:gd name="connsiteY218" fmla="*/ 531862 h 566036"/>
              <a:gd name="connsiteX219" fmla="*/ 1449471 w 2148797"/>
              <a:gd name="connsiteY219" fmla="*/ 529767 h 566036"/>
              <a:gd name="connsiteX220" fmla="*/ 1449757 w 2148797"/>
              <a:gd name="connsiteY220" fmla="*/ 528529 h 566036"/>
              <a:gd name="connsiteX221" fmla="*/ 1450995 w 2148797"/>
              <a:gd name="connsiteY221" fmla="*/ 526052 h 566036"/>
              <a:gd name="connsiteX222" fmla="*/ 1344697 w 2148797"/>
              <a:gd name="connsiteY222" fmla="*/ 525766 h 566036"/>
              <a:gd name="connsiteX223" fmla="*/ 1350793 w 2148797"/>
              <a:gd name="connsiteY223" fmla="*/ 530815 h 566036"/>
              <a:gd name="connsiteX224" fmla="*/ 1353079 w 2148797"/>
              <a:gd name="connsiteY224" fmla="*/ 532243 h 566036"/>
              <a:gd name="connsiteX225" fmla="*/ 1353269 w 2148797"/>
              <a:gd name="connsiteY225" fmla="*/ 540149 h 566036"/>
              <a:gd name="connsiteX226" fmla="*/ 1352603 w 2148797"/>
              <a:gd name="connsiteY226" fmla="*/ 540340 h 566036"/>
              <a:gd name="connsiteX227" fmla="*/ 1351936 w 2148797"/>
              <a:gd name="connsiteY227" fmla="*/ 540530 h 566036"/>
              <a:gd name="connsiteX228" fmla="*/ 1347078 w 2148797"/>
              <a:gd name="connsiteY228" fmla="*/ 536149 h 566036"/>
              <a:gd name="connsiteX229" fmla="*/ 1341839 w 2148797"/>
              <a:gd name="connsiteY229" fmla="*/ 526243 h 566036"/>
              <a:gd name="connsiteX230" fmla="*/ 1342411 w 2148797"/>
              <a:gd name="connsiteY230" fmla="*/ 525957 h 566036"/>
              <a:gd name="connsiteX231" fmla="*/ 1344697 w 2148797"/>
              <a:gd name="connsiteY231" fmla="*/ 525766 h 566036"/>
              <a:gd name="connsiteX232" fmla="*/ 945694 w 2148797"/>
              <a:gd name="connsiteY232" fmla="*/ 525385 h 566036"/>
              <a:gd name="connsiteX233" fmla="*/ 954743 w 2148797"/>
              <a:gd name="connsiteY233" fmla="*/ 527576 h 566036"/>
              <a:gd name="connsiteX234" fmla="*/ 957124 w 2148797"/>
              <a:gd name="connsiteY234" fmla="*/ 529195 h 566036"/>
              <a:gd name="connsiteX235" fmla="*/ 955695 w 2148797"/>
              <a:gd name="connsiteY235" fmla="*/ 539292 h 566036"/>
              <a:gd name="connsiteX236" fmla="*/ 949408 w 2148797"/>
              <a:gd name="connsiteY236" fmla="*/ 531957 h 566036"/>
              <a:gd name="connsiteX237" fmla="*/ 945694 w 2148797"/>
              <a:gd name="connsiteY237" fmla="*/ 525385 h 566036"/>
              <a:gd name="connsiteX238" fmla="*/ 721285 w 2148797"/>
              <a:gd name="connsiteY238" fmla="*/ 525290 h 566036"/>
              <a:gd name="connsiteX239" fmla="*/ 727667 w 2148797"/>
              <a:gd name="connsiteY239" fmla="*/ 528148 h 566036"/>
              <a:gd name="connsiteX240" fmla="*/ 728905 w 2148797"/>
              <a:gd name="connsiteY240" fmla="*/ 530815 h 566036"/>
              <a:gd name="connsiteX241" fmla="*/ 722714 w 2148797"/>
              <a:gd name="connsiteY241" fmla="*/ 531481 h 566036"/>
              <a:gd name="connsiteX242" fmla="*/ 722809 w 2148797"/>
              <a:gd name="connsiteY242" fmla="*/ 531672 h 566036"/>
              <a:gd name="connsiteX243" fmla="*/ 723666 w 2148797"/>
              <a:gd name="connsiteY243" fmla="*/ 533482 h 566036"/>
              <a:gd name="connsiteX244" fmla="*/ 722333 w 2148797"/>
              <a:gd name="connsiteY244" fmla="*/ 537673 h 566036"/>
              <a:gd name="connsiteX245" fmla="*/ 719761 w 2148797"/>
              <a:gd name="connsiteY245" fmla="*/ 537006 h 566036"/>
              <a:gd name="connsiteX246" fmla="*/ 717856 w 2148797"/>
              <a:gd name="connsiteY246" fmla="*/ 528719 h 566036"/>
              <a:gd name="connsiteX247" fmla="*/ 719285 w 2148797"/>
              <a:gd name="connsiteY247" fmla="*/ 527290 h 566036"/>
              <a:gd name="connsiteX248" fmla="*/ 1817613 w 2148797"/>
              <a:gd name="connsiteY248" fmla="*/ 523766 h 566036"/>
              <a:gd name="connsiteX249" fmla="*/ 1824281 w 2148797"/>
              <a:gd name="connsiteY249" fmla="*/ 529672 h 566036"/>
              <a:gd name="connsiteX250" fmla="*/ 1818185 w 2148797"/>
              <a:gd name="connsiteY250" fmla="*/ 531386 h 566036"/>
              <a:gd name="connsiteX251" fmla="*/ 1818089 w 2148797"/>
              <a:gd name="connsiteY251" fmla="*/ 530148 h 566036"/>
              <a:gd name="connsiteX252" fmla="*/ 1817804 w 2148797"/>
              <a:gd name="connsiteY252" fmla="*/ 524814 h 566036"/>
              <a:gd name="connsiteX253" fmla="*/ 1813422 w 2148797"/>
              <a:gd name="connsiteY253" fmla="*/ 524528 h 566036"/>
              <a:gd name="connsiteX254" fmla="*/ 1817613 w 2148797"/>
              <a:gd name="connsiteY254" fmla="*/ 523766 h 566036"/>
              <a:gd name="connsiteX255" fmla="*/ 1245446 w 2148797"/>
              <a:gd name="connsiteY255" fmla="*/ 523195 h 566036"/>
              <a:gd name="connsiteX256" fmla="*/ 1241255 w 2148797"/>
              <a:gd name="connsiteY256" fmla="*/ 526433 h 566036"/>
              <a:gd name="connsiteX257" fmla="*/ 1240779 w 2148797"/>
              <a:gd name="connsiteY257" fmla="*/ 527290 h 566036"/>
              <a:gd name="connsiteX258" fmla="*/ 1244970 w 2148797"/>
              <a:gd name="connsiteY258" fmla="*/ 533482 h 566036"/>
              <a:gd name="connsiteX259" fmla="*/ 1230110 w 2148797"/>
              <a:gd name="connsiteY259" fmla="*/ 539006 h 566036"/>
              <a:gd name="connsiteX260" fmla="*/ 1227634 w 2148797"/>
              <a:gd name="connsiteY260" fmla="*/ 538339 h 566036"/>
              <a:gd name="connsiteX261" fmla="*/ 1227824 w 2148797"/>
              <a:gd name="connsiteY261" fmla="*/ 538149 h 566036"/>
              <a:gd name="connsiteX262" fmla="*/ 1229634 w 2148797"/>
              <a:gd name="connsiteY262" fmla="*/ 536339 h 566036"/>
              <a:gd name="connsiteX263" fmla="*/ 1240969 w 2148797"/>
              <a:gd name="connsiteY263" fmla="*/ 532053 h 566036"/>
              <a:gd name="connsiteX264" fmla="*/ 1236873 w 2148797"/>
              <a:gd name="connsiteY264" fmla="*/ 527576 h 566036"/>
              <a:gd name="connsiteX265" fmla="*/ 1235921 w 2148797"/>
              <a:gd name="connsiteY265" fmla="*/ 526624 h 566036"/>
              <a:gd name="connsiteX266" fmla="*/ 1245446 w 2148797"/>
              <a:gd name="connsiteY266" fmla="*/ 523195 h 566036"/>
              <a:gd name="connsiteX267" fmla="*/ 1220668 w 2148797"/>
              <a:gd name="connsiteY267" fmla="*/ 522989 h 566036"/>
              <a:gd name="connsiteX268" fmla="*/ 1219538 w 2148797"/>
              <a:gd name="connsiteY268" fmla="*/ 525671 h 566036"/>
              <a:gd name="connsiteX269" fmla="*/ 1218014 w 2148797"/>
              <a:gd name="connsiteY269" fmla="*/ 526052 h 566036"/>
              <a:gd name="connsiteX270" fmla="*/ 1217156 w 2148797"/>
              <a:gd name="connsiteY270" fmla="*/ 526338 h 566036"/>
              <a:gd name="connsiteX271" fmla="*/ 1215347 w 2148797"/>
              <a:gd name="connsiteY271" fmla="*/ 523956 h 566036"/>
              <a:gd name="connsiteX272" fmla="*/ 1215728 w 2148797"/>
              <a:gd name="connsiteY272" fmla="*/ 523861 h 566036"/>
              <a:gd name="connsiteX273" fmla="*/ 847110 w 2148797"/>
              <a:gd name="connsiteY273" fmla="*/ 522814 h 566036"/>
              <a:gd name="connsiteX274" fmla="*/ 852825 w 2148797"/>
              <a:gd name="connsiteY274" fmla="*/ 527671 h 566036"/>
              <a:gd name="connsiteX275" fmla="*/ 854349 w 2148797"/>
              <a:gd name="connsiteY275" fmla="*/ 526528 h 566036"/>
              <a:gd name="connsiteX276" fmla="*/ 859207 w 2148797"/>
              <a:gd name="connsiteY276" fmla="*/ 527195 h 566036"/>
              <a:gd name="connsiteX277" fmla="*/ 860636 w 2148797"/>
              <a:gd name="connsiteY277" fmla="*/ 529195 h 566036"/>
              <a:gd name="connsiteX278" fmla="*/ 863874 w 2148797"/>
              <a:gd name="connsiteY278" fmla="*/ 533767 h 566036"/>
              <a:gd name="connsiteX279" fmla="*/ 861969 w 2148797"/>
              <a:gd name="connsiteY279" fmla="*/ 534815 h 566036"/>
              <a:gd name="connsiteX280" fmla="*/ 861016 w 2148797"/>
              <a:gd name="connsiteY280" fmla="*/ 534625 h 566036"/>
              <a:gd name="connsiteX281" fmla="*/ 857588 w 2148797"/>
              <a:gd name="connsiteY281" fmla="*/ 534339 h 566036"/>
              <a:gd name="connsiteX282" fmla="*/ 856349 w 2148797"/>
              <a:gd name="connsiteY282" fmla="*/ 534434 h 566036"/>
              <a:gd name="connsiteX283" fmla="*/ 855683 w 2148797"/>
              <a:gd name="connsiteY283" fmla="*/ 531767 h 566036"/>
              <a:gd name="connsiteX284" fmla="*/ 852444 w 2148797"/>
              <a:gd name="connsiteY284" fmla="*/ 530719 h 566036"/>
              <a:gd name="connsiteX285" fmla="*/ 844062 w 2148797"/>
              <a:gd name="connsiteY285" fmla="*/ 529576 h 566036"/>
              <a:gd name="connsiteX286" fmla="*/ 847110 w 2148797"/>
              <a:gd name="connsiteY286" fmla="*/ 522814 h 566036"/>
              <a:gd name="connsiteX287" fmla="*/ 1221486 w 2148797"/>
              <a:gd name="connsiteY287" fmla="*/ 521051 h 566036"/>
              <a:gd name="connsiteX288" fmla="*/ 1222205 w 2148797"/>
              <a:gd name="connsiteY288" fmla="*/ 522718 h 566036"/>
              <a:gd name="connsiteX289" fmla="*/ 1220668 w 2148797"/>
              <a:gd name="connsiteY289" fmla="*/ 522989 h 566036"/>
              <a:gd name="connsiteX290" fmla="*/ 1011607 w 2148797"/>
              <a:gd name="connsiteY290" fmla="*/ 519575 h 566036"/>
              <a:gd name="connsiteX291" fmla="*/ 1016083 w 2148797"/>
              <a:gd name="connsiteY291" fmla="*/ 520242 h 566036"/>
              <a:gd name="connsiteX292" fmla="*/ 1007035 w 2148797"/>
              <a:gd name="connsiteY292" fmla="*/ 529671 h 566036"/>
              <a:gd name="connsiteX293" fmla="*/ 1004368 w 2148797"/>
              <a:gd name="connsiteY293" fmla="*/ 528814 h 566036"/>
              <a:gd name="connsiteX294" fmla="*/ 1011607 w 2148797"/>
              <a:gd name="connsiteY294" fmla="*/ 519575 h 566036"/>
              <a:gd name="connsiteX295" fmla="*/ 1668641 w 2148797"/>
              <a:gd name="connsiteY295" fmla="*/ 519479 h 566036"/>
              <a:gd name="connsiteX296" fmla="*/ 1671309 w 2148797"/>
              <a:gd name="connsiteY296" fmla="*/ 522051 h 566036"/>
              <a:gd name="connsiteX297" fmla="*/ 1668165 w 2148797"/>
              <a:gd name="connsiteY297" fmla="*/ 527766 h 566036"/>
              <a:gd name="connsiteX298" fmla="*/ 1664926 w 2148797"/>
              <a:gd name="connsiteY298" fmla="*/ 527290 h 566036"/>
              <a:gd name="connsiteX299" fmla="*/ 1656164 w 2148797"/>
              <a:gd name="connsiteY299" fmla="*/ 532624 h 566036"/>
              <a:gd name="connsiteX300" fmla="*/ 1652068 w 2148797"/>
              <a:gd name="connsiteY300" fmla="*/ 530909 h 566036"/>
              <a:gd name="connsiteX301" fmla="*/ 1650163 w 2148797"/>
              <a:gd name="connsiteY301" fmla="*/ 527766 h 566036"/>
              <a:gd name="connsiteX302" fmla="*/ 1660450 w 2148797"/>
              <a:gd name="connsiteY302" fmla="*/ 528909 h 566036"/>
              <a:gd name="connsiteX303" fmla="*/ 1663403 w 2148797"/>
              <a:gd name="connsiteY303" fmla="*/ 526909 h 566036"/>
              <a:gd name="connsiteX304" fmla="*/ 1666069 w 2148797"/>
              <a:gd name="connsiteY304" fmla="*/ 521480 h 566036"/>
              <a:gd name="connsiteX305" fmla="*/ 1668641 w 2148797"/>
              <a:gd name="connsiteY305" fmla="*/ 519479 h 566036"/>
              <a:gd name="connsiteX306" fmla="*/ 154643 w 2148797"/>
              <a:gd name="connsiteY306" fmla="*/ 519289 h 566036"/>
              <a:gd name="connsiteX307" fmla="*/ 151785 w 2148797"/>
              <a:gd name="connsiteY307" fmla="*/ 519384 h 566036"/>
              <a:gd name="connsiteX308" fmla="*/ 148070 w 2148797"/>
              <a:gd name="connsiteY308" fmla="*/ 519575 h 566036"/>
              <a:gd name="connsiteX309" fmla="*/ 147880 w 2148797"/>
              <a:gd name="connsiteY309" fmla="*/ 527576 h 566036"/>
              <a:gd name="connsiteX310" fmla="*/ 149880 w 2148797"/>
              <a:gd name="connsiteY310" fmla="*/ 528623 h 566036"/>
              <a:gd name="connsiteX311" fmla="*/ 156929 w 2148797"/>
              <a:gd name="connsiteY311" fmla="*/ 520432 h 566036"/>
              <a:gd name="connsiteX312" fmla="*/ 154643 w 2148797"/>
              <a:gd name="connsiteY312" fmla="*/ 519289 h 566036"/>
              <a:gd name="connsiteX313" fmla="*/ 1633875 w 2148797"/>
              <a:gd name="connsiteY313" fmla="*/ 518147 h 566036"/>
              <a:gd name="connsiteX314" fmla="*/ 1635684 w 2148797"/>
              <a:gd name="connsiteY314" fmla="*/ 521766 h 566036"/>
              <a:gd name="connsiteX315" fmla="*/ 1633970 w 2148797"/>
              <a:gd name="connsiteY315" fmla="*/ 523385 h 566036"/>
              <a:gd name="connsiteX316" fmla="*/ 1630350 w 2148797"/>
              <a:gd name="connsiteY316" fmla="*/ 526910 h 566036"/>
              <a:gd name="connsiteX317" fmla="*/ 1629779 w 2148797"/>
              <a:gd name="connsiteY317" fmla="*/ 529862 h 566036"/>
              <a:gd name="connsiteX318" fmla="*/ 1626160 w 2148797"/>
              <a:gd name="connsiteY318" fmla="*/ 528434 h 566036"/>
              <a:gd name="connsiteX319" fmla="*/ 1624827 w 2148797"/>
              <a:gd name="connsiteY319" fmla="*/ 534244 h 566036"/>
              <a:gd name="connsiteX320" fmla="*/ 1621397 w 2148797"/>
              <a:gd name="connsiteY320" fmla="*/ 534053 h 566036"/>
              <a:gd name="connsiteX321" fmla="*/ 1618445 w 2148797"/>
              <a:gd name="connsiteY321" fmla="*/ 533862 h 566036"/>
              <a:gd name="connsiteX322" fmla="*/ 1613682 w 2148797"/>
              <a:gd name="connsiteY322" fmla="*/ 530814 h 566036"/>
              <a:gd name="connsiteX323" fmla="*/ 1607205 w 2148797"/>
              <a:gd name="connsiteY323" fmla="*/ 530052 h 566036"/>
              <a:gd name="connsiteX324" fmla="*/ 1611301 w 2148797"/>
              <a:gd name="connsiteY324" fmla="*/ 523004 h 566036"/>
              <a:gd name="connsiteX325" fmla="*/ 1612920 w 2148797"/>
              <a:gd name="connsiteY325" fmla="*/ 523575 h 566036"/>
              <a:gd name="connsiteX326" fmla="*/ 1616445 w 2148797"/>
              <a:gd name="connsiteY326" fmla="*/ 524909 h 566036"/>
              <a:gd name="connsiteX327" fmla="*/ 1624376 w 2148797"/>
              <a:gd name="connsiteY327" fmla="*/ 526892 h 566036"/>
              <a:gd name="connsiteX328" fmla="*/ 1623493 w 2148797"/>
              <a:gd name="connsiteY328" fmla="*/ 524243 h 566036"/>
              <a:gd name="connsiteX329" fmla="*/ 1624255 w 2148797"/>
              <a:gd name="connsiteY329" fmla="*/ 523671 h 566036"/>
              <a:gd name="connsiteX330" fmla="*/ 1625207 w 2148797"/>
              <a:gd name="connsiteY330" fmla="*/ 522909 h 566036"/>
              <a:gd name="connsiteX331" fmla="*/ 1630446 w 2148797"/>
              <a:gd name="connsiteY331" fmla="*/ 519480 h 566036"/>
              <a:gd name="connsiteX332" fmla="*/ 1632160 w 2148797"/>
              <a:gd name="connsiteY332" fmla="*/ 518813 h 566036"/>
              <a:gd name="connsiteX333" fmla="*/ 1167246 w 2148797"/>
              <a:gd name="connsiteY333" fmla="*/ 517194 h 566036"/>
              <a:gd name="connsiteX334" fmla="*/ 1169246 w 2148797"/>
              <a:gd name="connsiteY334" fmla="*/ 517289 h 566036"/>
              <a:gd name="connsiteX335" fmla="*/ 1171627 w 2148797"/>
              <a:gd name="connsiteY335" fmla="*/ 519765 h 566036"/>
              <a:gd name="connsiteX336" fmla="*/ 1163340 w 2148797"/>
              <a:gd name="connsiteY336" fmla="*/ 523956 h 566036"/>
              <a:gd name="connsiteX337" fmla="*/ 1163435 w 2148797"/>
              <a:gd name="connsiteY337" fmla="*/ 522051 h 566036"/>
              <a:gd name="connsiteX338" fmla="*/ 1167246 w 2148797"/>
              <a:gd name="connsiteY338" fmla="*/ 517194 h 566036"/>
              <a:gd name="connsiteX339" fmla="*/ 1148767 w 2148797"/>
              <a:gd name="connsiteY339" fmla="*/ 515194 h 566036"/>
              <a:gd name="connsiteX340" fmla="*/ 1148957 w 2148797"/>
              <a:gd name="connsiteY340" fmla="*/ 519099 h 566036"/>
              <a:gd name="connsiteX341" fmla="*/ 1147910 w 2148797"/>
              <a:gd name="connsiteY341" fmla="*/ 519290 h 566036"/>
              <a:gd name="connsiteX342" fmla="*/ 1145814 w 2148797"/>
              <a:gd name="connsiteY342" fmla="*/ 519671 h 566036"/>
              <a:gd name="connsiteX343" fmla="*/ 1140289 w 2148797"/>
              <a:gd name="connsiteY343" fmla="*/ 522338 h 566036"/>
              <a:gd name="connsiteX344" fmla="*/ 1137051 w 2148797"/>
              <a:gd name="connsiteY344" fmla="*/ 524909 h 566036"/>
              <a:gd name="connsiteX345" fmla="*/ 1143718 w 2148797"/>
              <a:gd name="connsiteY345" fmla="*/ 515861 h 566036"/>
              <a:gd name="connsiteX346" fmla="*/ 1148005 w 2148797"/>
              <a:gd name="connsiteY346" fmla="*/ 515289 h 566036"/>
              <a:gd name="connsiteX347" fmla="*/ 1886859 w 2148797"/>
              <a:gd name="connsiteY347" fmla="*/ 515003 h 566036"/>
              <a:gd name="connsiteX348" fmla="*/ 1890002 w 2148797"/>
              <a:gd name="connsiteY348" fmla="*/ 518146 h 566036"/>
              <a:gd name="connsiteX349" fmla="*/ 1883906 w 2148797"/>
              <a:gd name="connsiteY349" fmla="*/ 521480 h 566036"/>
              <a:gd name="connsiteX350" fmla="*/ 1888478 w 2148797"/>
              <a:gd name="connsiteY350" fmla="*/ 524338 h 566036"/>
              <a:gd name="connsiteX351" fmla="*/ 1874572 w 2148797"/>
              <a:gd name="connsiteY351" fmla="*/ 521956 h 566036"/>
              <a:gd name="connsiteX352" fmla="*/ 1870095 w 2148797"/>
              <a:gd name="connsiteY352" fmla="*/ 523957 h 566036"/>
              <a:gd name="connsiteX353" fmla="*/ 1869047 w 2148797"/>
              <a:gd name="connsiteY353" fmla="*/ 530243 h 566036"/>
              <a:gd name="connsiteX354" fmla="*/ 1867999 w 2148797"/>
              <a:gd name="connsiteY354" fmla="*/ 529767 h 566036"/>
              <a:gd name="connsiteX355" fmla="*/ 1865428 w 2148797"/>
              <a:gd name="connsiteY355" fmla="*/ 528719 h 566036"/>
              <a:gd name="connsiteX356" fmla="*/ 1861903 w 2148797"/>
              <a:gd name="connsiteY356" fmla="*/ 525385 h 566036"/>
              <a:gd name="connsiteX357" fmla="*/ 1864475 w 2148797"/>
              <a:gd name="connsiteY357" fmla="*/ 523576 h 566036"/>
              <a:gd name="connsiteX358" fmla="*/ 1876191 w 2148797"/>
              <a:gd name="connsiteY358" fmla="*/ 519480 h 566036"/>
              <a:gd name="connsiteX359" fmla="*/ 1884192 w 2148797"/>
              <a:gd name="connsiteY359" fmla="*/ 517384 h 566036"/>
              <a:gd name="connsiteX360" fmla="*/ 934073 w 2148797"/>
              <a:gd name="connsiteY360" fmla="*/ 514526 h 566036"/>
              <a:gd name="connsiteX361" fmla="*/ 933026 w 2148797"/>
              <a:gd name="connsiteY361" fmla="*/ 520337 h 566036"/>
              <a:gd name="connsiteX362" fmla="*/ 930358 w 2148797"/>
              <a:gd name="connsiteY362" fmla="*/ 520908 h 566036"/>
              <a:gd name="connsiteX363" fmla="*/ 927120 w 2148797"/>
              <a:gd name="connsiteY363" fmla="*/ 521575 h 566036"/>
              <a:gd name="connsiteX364" fmla="*/ 919405 w 2148797"/>
              <a:gd name="connsiteY364" fmla="*/ 515955 h 566036"/>
              <a:gd name="connsiteX365" fmla="*/ 927215 w 2148797"/>
              <a:gd name="connsiteY365" fmla="*/ 516717 h 566036"/>
              <a:gd name="connsiteX366" fmla="*/ 928644 w 2148797"/>
              <a:gd name="connsiteY366" fmla="*/ 516431 h 566036"/>
              <a:gd name="connsiteX367" fmla="*/ 933026 w 2148797"/>
              <a:gd name="connsiteY367" fmla="*/ 515003 h 566036"/>
              <a:gd name="connsiteX368" fmla="*/ 1291832 w 2148797"/>
              <a:gd name="connsiteY368" fmla="*/ 513765 h 566036"/>
              <a:gd name="connsiteX369" fmla="*/ 1297255 w 2148797"/>
              <a:gd name="connsiteY369" fmla="*/ 517094 h 566036"/>
              <a:gd name="connsiteX370" fmla="*/ 1296881 w 2148797"/>
              <a:gd name="connsiteY370" fmla="*/ 517575 h 566036"/>
              <a:gd name="connsiteX371" fmla="*/ 1296214 w 2148797"/>
              <a:gd name="connsiteY371" fmla="*/ 517098 h 566036"/>
              <a:gd name="connsiteX372" fmla="*/ 1346982 w 2148797"/>
              <a:gd name="connsiteY372" fmla="*/ 513098 h 566036"/>
              <a:gd name="connsiteX373" fmla="*/ 1348792 w 2148797"/>
              <a:gd name="connsiteY373" fmla="*/ 513098 h 566036"/>
              <a:gd name="connsiteX374" fmla="*/ 1351459 w 2148797"/>
              <a:gd name="connsiteY374" fmla="*/ 514431 h 566036"/>
              <a:gd name="connsiteX375" fmla="*/ 1350411 w 2148797"/>
              <a:gd name="connsiteY375" fmla="*/ 517003 h 566036"/>
              <a:gd name="connsiteX376" fmla="*/ 1348887 w 2148797"/>
              <a:gd name="connsiteY376" fmla="*/ 517956 h 566036"/>
              <a:gd name="connsiteX377" fmla="*/ 1340124 w 2148797"/>
              <a:gd name="connsiteY377" fmla="*/ 521004 h 566036"/>
              <a:gd name="connsiteX378" fmla="*/ 1336980 w 2148797"/>
              <a:gd name="connsiteY378" fmla="*/ 521099 h 566036"/>
              <a:gd name="connsiteX379" fmla="*/ 1332123 w 2148797"/>
              <a:gd name="connsiteY379" fmla="*/ 515289 h 566036"/>
              <a:gd name="connsiteX380" fmla="*/ 1337076 w 2148797"/>
              <a:gd name="connsiteY380" fmla="*/ 514717 h 566036"/>
              <a:gd name="connsiteX381" fmla="*/ 1338124 w 2148797"/>
              <a:gd name="connsiteY381" fmla="*/ 515670 h 566036"/>
              <a:gd name="connsiteX382" fmla="*/ 1340410 w 2148797"/>
              <a:gd name="connsiteY382" fmla="*/ 517765 h 566036"/>
              <a:gd name="connsiteX383" fmla="*/ 1346982 w 2148797"/>
              <a:gd name="connsiteY383" fmla="*/ 513098 h 566036"/>
              <a:gd name="connsiteX384" fmla="*/ 1546177 w 2148797"/>
              <a:gd name="connsiteY384" fmla="*/ 512735 h 566036"/>
              <a:gd name="connsiteX385" fmla="*/ 1548339 w 2148797"/>
              <a:gd name="connsiteY385" fmla="*/ 513001 h 566036"/>
              <a:gd name="connsiteX386" fmla="*/ 1548491 w 2148797"/>
              <a:gd name="connsiteY386" fmla="*/ 514757 h 566036"/>
              <a:gd name="connsiteX387" fmla="*/ 37009 w 2148797"/>
              <a:gd name="connsiteY387" fmla="*/ 511764 h 566036"/>
              <a:gd name="connsiteX388" fmla="*/ 30532 w 2148797"/>
              <a:gd name="connsiteY388" fmla="*/ 519098 h 566036"/>
              <a:gd name="connsiteX389" fmla="*/ 30437 w 2148797"/>
              <a:gd name="connsiteY389" fmla="*/ 530433 h 566036"/>
              <a:gd name="connsiteX390" fmla="*/ 34628 w 2148797"/>
              <a:gd name="connsiteY390" fmla="*/ 529100 h 566036"/>
              <a:gd name="connsiteX391" fmla="*/ 34342 w 2148797"/>
              <a:gd name="connsiteY391" fmla="*/ 528814 h 566036"/>
              <a:gd name="connsiteX392" fmla="*/ 36437 w 2148797"/>
              <a:gd name="connsiteY392" fmla="*/ 518813 h 566036"/>
              <a:gd name="connsiteX393" fmla="*/ 39199 w 2148797"/>
              <a:gd name="connsiteY393" fmla="*/ 516908 h 566036"/>
              <a:gd name="connsiteX394" fmla="*/ 37009 w 2148797"/>
              <a:gd name="connsiteY394" fmla="*/ 511764 h 566036"/>
              <a:gd name="connsiteX395" fmla="*/ 279325 w 2148797"/>
              <a:gd name="connsiteY395" fmla="*/ 509192 h 566036"/>
              <a:gd name="connsiteX396" fmla="*/ 283992 w 2148797"/>
              <a:gd name="connsiteY396" fmla="*/ 509478 h 566036"/>
              <a:gd name="connsiteX397" fmla="*/ 294279 w 2148797"/>
              <a:gd name="connsiteY397" fmla="*/ 515479 h 566036"/>
              <a:gd name="connsiteX398" fmla="*/ 292088 w 2148797"/>
              <a:gd name="connsiteY398" fmla="*/ 518051 h 566036"/>
              <a:gd name="connsiteX399" fmla="*/ 287421 w 2148797"/>
              <a:gd name="connsiteY399" fmla="*/ 512907 h 566036"/>
              <a:gd name="connsiteX400" fmla="*/ 279325 w 2148797"/>
              <a:gd name="connsiteY400" fmla="*/ 509192 h 566036"/>
              <a:gd name="connsiteX401" fmla="*/ 1516432 w 2148797"/>
              <a:gd name="connsiteY401" fmla="*/ 507383 h 566036"/>
              <a:gd name="connsiteX402" fmla="*/ 1513765 w 2148797"/>
              <a:gd name="connsiteY402" fmla="*/ 507859 h 566036"/>
              <a:gd name="connsiteX403" fmla="*/ 1513575 w 2148797"/>
              <a:gd name="connsiteY403" fmla="*/ 515098 h 566036"/>
              <a:gd name="connsiteX404" fmla="*/ 1521099 w 2148797"/>
              <a:gd name="connsiteY404" fmla="*/ 517003 h 566036"/>
              <a:gd name="connsiteX405" fmla="*/ 1522433 w 2148797"/>
              <a:gd name="connsiteY405" fmla="*/ 511002 h 566036"/>
              <a:gd name="connsiteX406" fmla="*/ 1521671 w 2148797"/>
              <a:gd name="connsiteY406" fmla="*/ 511098 h 566036"/>
              <a:gd name="connsiteX407" fmla="*/ 1520051 w 2148797"/>
              <a:gd name="connsiteY407" fmla="*/ 511288 h 566036"/>
              <a:gd name="connsiteX408" fmla="*/ 1516432 w 2148797"/>
              <a:gd name="connsiteY408" fmla="*/ 507383 h 566036"/>
              <a:gd name="connsiteX409" fmla="*/ 53106 w 2148797"/>
              <a:gd name="connsiteY409" fmla="*/ 507383 h 566036"/>
              <a:gd name="connsiteX410" fmla="*/ 49105 w 2148797"/>
              <a:gd name="connsiteY410" fmla="*/ 514622 h 566036"/>
              <a:gd name="connsiteX411" fmla="*/ 53963 w 2148797"/>
              <a:gd name="connsiteY411" fmla="*/ 516908 h 566036"/>
              <a:gd name="connsiteX412" fmla="*/ 53106 w 2148797"/>
              <a:gd name="connsiteY412" fmla="*/ 507383 h 566036"/>
              <a:gd name="connsiteX413" fmla="*/ 1146005 w 2148797"/>
              <a:gd name="connsiteY413" fmla="*/ 506716 h 566036"/>
              <a:gd name="connsiteX414" fmla="*/ 1148101 w 2148797"/>
              <a:gd name="connsiteY414" fmla="*/ 507954 h 566036"/>
              <a:gd name="connsiteX415" fmla="*/ 1152387 w 2148797"/>
              <a:gd name="connsiteY415" fmla="*/ 508335 h 566036"/>
              <a:gd name="connsiteX416" fmla="*/ 1158102 w 2148797"/>
              <a:gd name="connsiteY416" fmla="*/ 508526 h 566036"/>
              <a:gd name="connsiteX417" fmla="*/ 1159150 w 2148797"/>
              <a:gd name="connsiteY417" fmla="*/ 510812 h 566036"/>
              <a:gd name="connsiteX418" fmla="*/ 1146767 w 2148797"/>
              <a:gd name="connsiteY418" fmla="*/ 513574 h 566036"/>
              <a:gd name="connsiteX419" fmla="*/ 1143624 w 2148797"/>
              <a:gd name="connsiteY419" fmla="*/ 511574 h 566036"/>
              <a:gd name="connsiteX420" fmla="*/ 1146005 w 2148797"/>
              <a:gd name="connsiteY420" fmla="*/ 506716 h 566036"/>
              <a:gd name="connsiteX421" fmla="*/ 1714933 w 2148797"/>
              <a:gd name="connsiteY421" fmla="*/ 505764 h 566036"/>
              <a:gd name="connsiteX422" fmla="*/ 1716743 w 2148797"/>
              <a:gd name="connsiteY422" fmla="*/ 506145 h 566036"/>
              <a:gd name="connsiteX423" fmla="*/ 1718362 w 2148797"/>
              <a:gd name="connsiteY423" fmla="*/ 513479 h 566036"/>
              <a:gd name="connsiteX424" fmla="*/ 1717791 w 2148797"/>
              <a:gd name="connsiteY424" fmla="*/ 516337 h 566036"/>
              <a:gd name="connsiteX425" fmla="*/ 1717791 w 2148797"/>
              <a:gd name="connsiteY425" fmla="*/ 519290 h 566036"/>
              <a:gd name="connsiteX426" fmla="*/ 1715219 w 2148797"/>
              <a:gd name="connsiteY426" fmla="*/ 516813 h 566036"/>
              <a:gd name="connsiteX427" fmla="*/ 1715028 w 2148797"/>
              <a:gd name="connsiteY427" fmla="*/ 510622 h 566036"/>
              <a:gd name="connsiteX428" fmla="*/ 1712552 w 2148797"/>
              <a:gd name="connsiteY428" fmla="*/ 509003 h 566036"/>
              <a:gd name="connsiteX429" fmla="*/ 1711409 w 2148797"/>
              <a:gd name="connsiteY429" fmla="*/ 506812 h 566036"/>
              <a:gd name="connsiteX430" fmla="*/ 1714933 w 2148797"/>
              <a:gd name="connsiteY430" fmla="*/ 505764 h 566036"/>
              <a:gd name="connsiteX431" fmla="*/ 85301 w 2148797"/>
              <a:gd name="connsiteY431" fmla="*/ 504621 h 566036"/>
              <a:gd name="connsiteX432" fmla="*/ 86729 w 2148797"/>
              <a:gd name="connsiteY432" fmla="*/ 510907 h 566036"/>
              <a:gd name="connsiteX433" fmla="*/ 87015 w 2148797"/>
              <a:gd name="connsiteY433" fmla="*/ 515479 h 566036"/>
              <a:gd name="connsiteX434" fmla="*/ 84634 w 2148797"/>
              <a:gd name="connsiteY434" fmla="*/ 521194 h 566036"/>
              <a:gd name="connsiteX435" fmla="*/ 91206 w 2148797"/>
              <a:gd name="connsiteY435" fmla="*/ 516812 h 566036"/>
              <a:gd name="connsiteX436" fmla="*/ 91015 w 2148797"/>
              <a:gd name="connsiteY436" fmla="*/ 506716 h 566036"/>
              <a:gd name="connsiteX437" fmla="*/ 85301 w 2148797"/>
              <a:gd name="connsiteY437" fmla="*/ 504621 h 566036"/>
              <a:gd name="connsiteX438" fmla="*/ 1503097 w 2148797"/>
              <a:gd name="connsiteY438" fmla="*/ 503192 h 566036"/>
              <a:gd name="connsiteX439" fmla="*/ 1493286 w 2148797"/>
              <a:gd name="connsiteY439" fmla="*/ 503477 h 566036"/>
              <a:gd name="connsiteX440" fmla="*/ 1501573 w 2148797"/>
              <a:gd name="connsiteY440" fmla="*/ 506430 h 566036"/>
              <a:gd name="connsiteX441" fmla="*/ 1501763 w 2148797"/>
              <a:gd name="connsiteY441" fmla="*/ 508812 h 566036"/>
              <a:gd name="connsiteX442" fmla="*/ 1493286 w 2148797"/>
              <a:gd name="connsiteY442" fmla="*/ 514431 h 566036"/>
              <a:gd name="connsiteX443" fmla="*/ 1493381 w 2148797"/>
              <a:gd name="connsiteY443" fmla="*/ 515765 h 566036"/>
              <a:gd name="connsiteX444" fmla="*/ 1493477 w 2148797"/>
              <a:gd name="connsiteY444" fmla="*/ 517003 h 566036"/>
              <a:gd name="connsiteX445" fmla="*/ 1497763 w 2148797"/>
              <a:gd name="connsiteY445" fmla="*/ 519670 h 566036"/>
              <a:gd name="connsiteX446" fmla="*/ 1507097 w 2148797"/>
              <a:gd name="connsiteY446" fmla="*/ 513193 h 566036"/>
              <a:gd name="connsiteX447" fmla="*/ 1503097 w 2148797"/>
              <a:gd name="connsiteY447" fmla="*/ 503192 h 566036"/>
              <a:gd name="connsiteX448" fmla="*/ 472155 w 2148797"/>
              <a:gd name="connsiteY448" fmla="*/ 503151 h 566036"/>
              <a:gd name="connsiteX449" fmla="*/ 472396 w 2148797"/>
              <a:gd name="connsiteY449" fmla="*/ 503192 h 566036"/>
              <a:gd name="connsiteX450" fmla="*/ 473254 w 2148797"/>
              <a:gd name="connsiteY450" fmla="*/ 509097 h 566036"/>
              <a:gd name="connsiteX451" fmla="*/ 103017 w 2148797"/>
              <a:gd name="connsiteY451" fmla="*/ 500906 h 566036"/>
              <a:gd name="connsiteX452" fmla="*/ 99683 w 2148797"/>
              <a:gd name="connsiteY452" fmla="*/ 501096 h 566036"/>
              <a:gd name="connsiteX453" fmla="*/ 99016 w 2148797"/>
              <a:gd name="connsiteY453" fmla="*/ 503763 h 566036"/>
              <a:gd name="connsiteX454" fmla="*/ 97683 w 2148797"/>
              <a:gd name="connsiteY454" fmla="*/ 507097 h 566036"/>
              <a:gd name="connsiteX455" fmla="*/ 96254 w 2148797"/>
              <a:gd name="connsiteY455" fmla="*/ 511574 h 566036"/>
              <a:gd name="connsiteX456" fmla="*/ 97493 w 2148797"/>
              <a:gd name="connsiteY456" fmla="*/ 513098 h 566036"/>
              <a:gd name="connsiteX457" fmla="*/ 98636 w 2148797"/>
              <a:gd name="connsiteY457" fmla="*/ 513098 h 566036"/>
              <a:gd name="connsiteX458" fmla="*/ 105398 w 2148797"/>
              <a:gd name="connsiteY458" fmla="*/ 506906 h 566036"/>
              <a:gd name="connsiteX459" fmla="*/ 105494 w 2148797"/>
              <a:gd name="connsiteY459" fmla="*/ 502620 h 566036"/>
              <a:gd name="connsiteX460" fmla="*/ 1781227 w 2148797"/>
              <a:gd name="connsiteY460" fmla="*/ 499667 h 566036"/>
              <a:gd name="connsiteX461" fmla="*/ 1774941 w 2148797"/>
              <a:gd name="connsiteY461" fmla="*/ 505764 h 566036"/>
              <a:gd name="connsiteX462" fmla="*/ 1775607 w 2148797"/>
              <a:gd name="connsiteY462" fmla="*/ 506716 h 566036"/>
              <a:gd name="connsiteX463" fmla="*/ 1779036 w 2148797"/>
              <a:gd name="connsiteY463" fmla="*/ 508145 h 566036"/>
              <a:gd name="connsiteX464" fmla="*/ 1782560 w 2148797"/>
              <a:gd name="connsiteY464" fmla="*/ 507573 h 566036"/>
              <a:gd name="connsiteX465" fmla="*/ 1787799 w 2148797"/>
              <a:gd name="connsiteY465" fmla="*/ 503763 h 566036"/>
              <a:gd name="connsiteX466" fmla="*/ 1786465 w 2148797"/>
              <a:gd name="connsiteY466" fmla="*/ 503001 h 566036"/>
              <a:gd name="connsiteX467" fmla="*/ 1784656 w 2148797"/>
              <a:gd name="connsiteY467" fmla="*/ 501573 h 566036"/>
              <a:gd name="connsiteX468" fmla="*/ 346857 w 2148797"/>
              <a:gd name="connsiteY468" fmla="*/ 498906 h 566036"/>
              <a:gd name="connsiteX469" fmla="*/ 346571 w 2148797"/>
              <a:gd name="connsiteY469" fmla="*/ 499382 h 566036"/>
              <a:gd name="connsiteX470" fmla="*/ 346476 w 2148797"/>
              <a:gd name="connsiteY470" fmla="*/ 501382 h 566036"/>
              <a:gd name="connsiteX471" fmla="*/ 355048 w 2148797"/>
              <a:gd name="connsiteY471" fmla="*/ 504716 h 566036"/>
              <a:gd name="connsiteX472" fmla="*/ 361716 w 2148797"/>
              <a:gd name="connsiteY472" fmla="*/ 506716 h 566036"/>
              <a:gd name="connsiteX473" fmla="*/ 362573 w 2148797"/>
              <a:gd name="connsiteY473" fmla="*/ 506811 h 566036"/>
              <a:gd name="connsiteX474" fmla="*/ 364097 w 2148797"/>
              <a:gd name="connsiteY474" fmla="*/ 503382 h 566036"/>
              <a:gd name="connsiteX475" fmla="*/ 364002 w 2148797"/>
              <a:gd name="connsiteY475" fmla="*/ 503382 h 566036"/>
              <a:gd name="connsiteX476" fmla="*/ 358096 w 2148797"/>
              <a:gd name="connsiteY476" fmla="*/ 503287 h 566036"/>
              <a:gd name="connsiteX477" fmla="*/ 346857 w 2148797"/>
              <a:gd name="connsiteY477" fmla="*/ 498906 h 566036"/>
              <a:gd name="connsiteX478" fmla="*/ 65870 w 2148797"/>
              <a:gd name="connsiteY478" fmla="*/ 496334 h 566036"/>
              <a:gd name="connsiteX479" fmla="*/ 65488 w 2148797"/>
              <a:gd name="connsiteY479" fmla="*/ 498525 h 566036"/>
              <a:gd name="connsiteX480" fmla="*/ 65393 w 2148797"/>
              <a:gd name="connsiteY480" fmla="*/ 499096 h 566036"/>
              <a:gd name="connsiteX481" fmla="*/ 75013 w 2148797"/>
              <a:gd name="connsiteY481" fmla="*/ 499858 h 566036"/>
              <a:gd name="connsiteX482" fmla="*/ 77490 w 2148797"/>
              <a:gd name="connsiteY482" fmla="*/ 499667 h 566036"/>
              <a:gd name="connsiteX483" fmla="*/ 65870 w 2148797"/>
              <a:gd name="connsiteY483" fmla="*/ 496334 h 566036"/>
              <a:gd name="connsiteX484" fmla="*/ 9386 w 2148797"/>
              <a:gd name="connsiteY484" fmla="*/ 494619 h 566036"/>
              <a:gd name="connsiteX485" fmla="*/ 9196 w 2148797"/>
              <a:gd name="connsiteY485" fmla="*/ 497953 h 566036"/>
              <a:gd name="connsiteX486" fmla="*/ 8529 w 2148797"/>
              <a:gd name="connsiteY486" fmla="*/ 504525 h 566036"/>
              <a:gd name="connsiteX487" fmla="*/ 13768 w 2148797"/>
              <a:gd name="connsiteY487" fmla="*/ 508526 h 566036"/>
              <a:gd name="connsiteX488" fmla="*/ 18721 w 2148797"/>
              <a:gd name="connsiteY488" fmla="*/ 504144 h 566036"/>
              <a:gd name="connsiteX489" fmla="*/ 16149 w 2148797"/>
              <a:gd name="connsiteY489" fmla="*/ 502525 h 566036"/>
              <a:gd name="connsiteX490" fmla="*/ 12434 w 2148797"/>
              <a:gd name="connsiteY490" fmla="*/ 498525 h 566036"/>
              <a:gd name="connsiteX491" fmla="*/ 9386 w 2148797"/>
              <a:gd name="connsiteY491" fmla="*/ 494619 h 566036"/>
              <a:gd name="connsiteX492" fmla="*/ 160929 w 2148797"/>
              <a:gd name="connsiteY492" fmla="*/ 493667 h 566036"/>
              <a:gd name="connsiteX493" fmla="*/ 157119 w 2148797"/>
              <a:gd name="connsiteY493" fmla="*/ 495286 h 566036"/>
              <a:gd name="connsiteX494" fmla="*/ 150547 w 2148797"/>
              <a:gd name="connsiteY494" fmla="*/ 495572 h 566036"/>
              <a:gd name="connsiteX495" fmla="*/ 152166 w 2148797"/>
              <a:gd name="connsiteY495" fmla="*/ 499763 h 566036"/>
              <a:gd name="connsiteX496" fmla="*/ 162263 w 2148797"/>
              <a:gd name="connsiteY496" fmla="*/ 497477 h 566036"/>
              <a:gd name="connsiteX497" fmla="*/ 160929 w 2148797"/>
              <a:gd name="connsiteY497" fmla="*/ 493667 h 566036"/>
              <a:gd name="connsiteX498" fmla="*/ 171216 w 2148797"/>
              <a:gd name="connsiteY498" fmla="*/ 492238 h 566036"/>
              <a:gd name="connsiteX499" fmla="*/ 166168 w 2148797"/>
              <a:gd name="connsiteY499" fmla="*/ 496143 h 566036"/>
              <a:gd name="connsiteX500" fmla="*/ 166739 w 2148797"/>
              <a:gd name="connsiteY500" fmla="*/ 505002 h 566036"/>
              <a:gd name="connsiteX501" fmla="*/ 166835 w 2148797"/>
              <a:gd name="connsiteY501" fmla="*/ 506716 h 566036"/>
              <a:gd name="connsiteX502" fmla="*/ 166739 w 2148797"/>
              <a:gd name="connsiteY502" fmla="*/ 507287 h 566036"/>
              <a:gd name="connsiteX503" fmla="*/ 167120 w 2148797"/>
              <a:gd name="connsiteY503" fmla="*/ 510812 h 566036"/>
              <a:gd name="connsiteX504" fmla="*/ 169406 w 2148797"/>
              <a:gd name="connsiteY504" fmla="*/ 511002 h 566036"/>
              <a:gd name="connsiteX505" fmla="*/ 171026 w 2148797"/>
              <a:gd name="connsiteY505" fmla="*/ 508621 h 566036"/>
              <a:gd name="connsiteX506" fmla="*/ 171311 w 2148797"/>
              <a:gd name="connsiteY506" fmla="*/ 503573 h 566036"/>
              <a:gd name="connsiteX507" fmla="*/ 172835 w 2148797"/>
              <a:gd name="connsiteY507" fmla="*/ 492238 h 566036"/>
              <a:gd name="connsiteX508" fmla="*/ 172359 w 2148797"/>
              <a:gd name="connsiteY508" fmla="*/ 492238 h 566036"/>
              <a:gd name="connsiteX509" fmla="*/ 138450 w 2148797"/>
              <a:gd name="connsiteY509" fmla="*/ 491952 h 566036"/>
              <a:gd name="connsiteX510" fmla="*/ 137783 w 2148797"/>
              <a:gd name="connsiteY510" fmla="*/ 497858 h 566036"/>
              <a:gd name="connsiteX511" fmla="*/ 145308 w 2148797"/>
              <a:gd name="connsiteY511" fmla="*/ 499287 h 566036"/>
              <a:gd name="connsiteX512" fmla="*/ 145879 w 2148797"/>
              <a:gd name="connsiteY512" fmla="*/ 496715 h 566036"/>
              <a:gd name="connsiteX513" fmla="*/ 143689 w 2148797"/>
              <a:gd name="connsiteY513" fmla="*/ 492238 h 566036"/>
              <a:gd name="connsiteX514" fmla="*/ 138450 w 2148797"/>
              <a:gd name="connsiteY514" fmla="*/ 491952 h 566036"/>
              <a:gd name="connsiteX515" fmla="*/ 259513 w 2148797"/>
              <a:gd name="connsiteY515" fmla="*/ 480903 h 566036"/>
              <a:gd name="connsiteX516" fmla="*/ 256084 w 2148797"/>
              <a:gd name="connsiteY516" fmla="*/ 482999 h 566036"/>
              <a:gd name="connsiteX517" fmla="*/ 257513 w 2148797"/>
              <a:gd name="connsiteY517" fmla="*/ 484142 h 566036"/>
              <a:gd name="connsiteX518" fmla="*/ 259513 w 2148797"/>
              <a:gd name="connsiteY518" fmla="*/ 485666 h 566036"/>
              <a:gd name="connsiteX519" fmla="*/ 266276 w 2148797"/>
              <a:gd name="connsiteY519" fmla="*/ 482808 h 566036"/>
              <a:gd name="connsiteX520" fmla="*/ 262275 w 2148797"/>
              <a:gd name="connsiteY520" fmla="*/ 481665 h 566036"/>
              <a:gd name="connsiteX521" fmla="*/ 308947 w 2148797"/>
              <a:gd name="connsiteY521" fmla="*/ 479856 h 566036"/>
              <a:gd name="connsiteX522" fmla="*/ 304566 w 2148797"/>
              <a:gd name="connsiteY522" fmla="*/ 481856 h 566036"/>
              <a:gd name="connsiteX523" fmla="*/ 302471 w 2148797"/>
              <a:gd name="connsiteY523" fmla="*/ 484142 h 566036"/>
              <a:gd name="connsiteX524" fmla="*/ 305423 w 2148797"/>
              <a:gd name="connsiteY524" fmla="*/ 489476 h 566036"/>
              <a:gd name="connsiteX525" fmla="*/ 308947 w 2148797"/>
              <a:gd name="connsiteY525" fmla="*/ 479856 h 566036"/>
              <a:gd name="connsiteX526" fmla="*/ 366383 w 2148797"/>
              <a:gd name="connsiteY526" fmla="*/ 479665 h 566036"/>
              <a:gd name="connsiteX527" fmla="*/ 359716 w 2148797"/>
              <a:gd name="connsiteY527" fmla="*/ 483094 h 566036"/>
              <a:gd name="connsiteX528" fmla="*/ 357144 w 2148797"/>
              <a:gd name="connsiteY528" fmla="*/ 491667 h 566036"/>
              <a:gd name="connsiteX529" fmla="*/ 357906 w 2148797"/>
              <a:gd name="connsiteY529" fmla="*/ 492048 h 566036"/>
              <a:gd name="connsiteX530" fmla="*/ 361240 w 2148797"/>
              <a:gd name="connsiteY530" fmla="*/ 491476 h 566036"/>
              <a:gd name="connsiteX531" fmla="*/ 363716 w 2148797"/>
              <a:gd name="connsiteY531" fmla="*/ 488619 h 566036"/>
              <a:gd name="connsiteX532" fmla="*/ 365812 w 2148797"/>
              <a:gd name="connsiteY532" fmla="*/ 486237 h 566036"/>
              <a:gd name="connsiteX533" fmla="*/ 371336 w 2148797"/>
              <a:gd name="connsiteY533" fmla="*/ 485475 h 566036"/>
              <a:gd name="connsiteX534" fmla="*/ 369241 w 2148797"/>
              <a:gd name="connsiteY534" fmla="*/ 480617 h 566036"/>
              <a:gd name="connsiteX535" fmla="*/ 393434 w 2148797"/>
              <a:gd name="connsiteY535" fmla="*/ 479284 h 566036"/>
              <a:gd name="connsiteX536" fmla="*/ 393434 w 2148797"/>
              <a:gd name="connsiteY536" fmla="*/ 490047 h 566036"/>
              <a:gd name="connsiteX537" fmla="*/ 397435 w 2148797"/>
              <a:gd name="connsiteY537" fmla="*/ 489190 h 566036"/>
              <a:gd name="connsiteX538" fmla="*/ 393434 w 2148797"/>
              <a:gd name="connsiteY538" fmla="*/ 479284 h 566036"/>
              <a:gd name="connsiteX539" fmla="*/ 277991 w 2148797"/>
              <a:gd name="connsiteY539" fmla="*/ 478046 h 566036"/>
              <a:gd name="connsiteX540" fmla="*/ 269609 w 2148797"/>
              <a:gd name="connsiteY540" fmla="*/ 483475 h 566036"/>
              <a:gd name="connsiteX541" fmla="*/ 278087 w 2148797"/>
              <a:gd name="connsiteY541" fmla="*/ 488714 h 566036"/>
              <a:gd name="connsiteX542" fmla="*/ 280563 w 2148797"/>
              <a:gd name="connsiteY542" fmla="*/ 492143 h 566036"/>
              <a:gd name="connsiteX543" fmla="*/ 283421 w 2148797"/>
              <a:gd name="connsiteY543" fmla="*/ 496143 h 566036"/>
              <a:gd name="connsiteX544" fmla="*/ 292469 w 2148797"/>
              <a:gd name="connsiteY544" fmla="*/ 489762 h 566036"/>
              <a:gd name="connsiteX545" fmla="*/ 297137 w 2148797"/>
              <a:gd name="connsiteY545" fmla="*/ 481189 h 566036"/>
              <a:gd name="connsiteX546" fmla="*/ 291326 w 2148797"/>
              <a:gd name="connsiteY546" fmla="*/ 481094 h 566036"/>
              <a:gd name="connsiteX547" fmla="*/ 286945 w 2148797"/>
              <a:gd name="connsiteY547" fmla="*/ 484237 h 566036"/>
              <a:gd name="connsiteX548" fmla="*/ 277991 w 2148797"/>
              <a:gd name="connsiteY548" fmla="*/ 478046 h 566036"/>
              <a:gd name="connsiteX549" fmla="*/ 136354 w 2148797"/>
              <a:gd name="connsiteY549" fmla="*/ 477855 h 566036"/>
              <a:gd name="connsiteX550" fmla="*/ 144165 w 2148797"/>
              <a:gd name="connsiteY550" fmla="*/ 482808 h 566036"/>
              <a:gd name="connsiteX551" fmla="*/ 142641 w 2148797"/>
              <a:gd name="connsiteY551" fmla="*/ 486904 h 566036"/>
              <a:gd name="connsiteX552" fmla="*/ 144641 w 2148797"/>
              <a:gd name="connsiteY552" fmla="*/ 487856 h 566036"/>
              <a:gd name="connsiteX553" fmla="*/ 145879 w 2148797"/>
              <a:gd name="connsiteY553" fmla="*/ 487856 h 566036"/>
              <a:gd name="connsiteX554" fmla="*/ 147118 w 2148797"/>
              <a:gd name="connsiteY554" fmla="*/ 487761 h 566036"/>
              <a:gd name="connsiteX555" fmla="*/ 149785 w 2148797"/>
              <a:gd name="connsiteY555" fmla="*/ 482523 h 566036"/>
              <a:gd name="connsiteX556" fmla="*/ 148165 w 2148797"/>
              <a:gd name="connsiteY556" fmla="*/ 481094 h 566036"/>
              <a:gd name="connsiteX557" fmla="*/ 141403 w 2148797"/>
              <a:gd name="connsiteY557" fmla="*/ 479379 h 566036"/>
              <a:gd name="connsiteX558" fmla="*/ 138926 w 2148797"/>
              <a:gd name="connsiteY558" fmla="*/ 478903 h 566036"/>
              <a:gd name="connsiteX559" fmla="*/ 136354 w 2148797"/>
              <a:gd name="connsiteY559" fmla="*/ 477855 h 566036"/>
              <a:gd name="connsiteX560" fmla="*/ 419985 w 2148797"/>
              <a:gd name="connsiteY560" fmla="*/ 476522 h 566036"/>
              <a:gd name="connsiteX561" fmla="*/ 416389 w 2148797"/>
              <a:gd name="connsiteY561" fmla="*/ 479665 h 566036"/>
              <a:gd name="connsiteX562" fmla="*/ 416008 w 2148797"/>
              <a:gd name="connsiteY562" fmla="*/ 480046 h 566036"/>
              <a:gd name="connsiteX563" fmla="*/ 419914 w 2148797"/>
              <a:gd name="connsiteY563" fmla="*/ 479094 h 566036"/>
              <a:gd name="connsiteX564" fmla="*/ 424867 w 2148797"/>
              <a:gd name="connsiteY564" fmla="*/ 477950 h 566036"/>
              <a:gd name="connsiteX565" fmla="*/ 419985 w 2148797"/>
              <a:gd name="connsiteY565" fmla="*/ 476522 h 566036"/>
              <a:gd name="connsiteX566" fmla="*/ 185027 w 2148797"/>
              <a:gd name="connsiteY566" fmla="*/ 475569 h 566036"/>
              <a:gd name="connsiteX567" fmla="*/ 183979 w 2148797"/>
              <a:gd name="connsiteY567" fmla="*/ 478046 h 566036"/>
              <a:gd name="connsiteX568" fmla="*/ 185504 w 2148797"/>
              <a:gd name="connsiteY568" fmla="*/ 484332 h 566036"/>
              <a:gd name="connsiteX569" fmla="*/ 187218 w 2148797"/>
              <a:gd name="connsiteY569" fmla="*/ 486047 h 566036"/>
              <a:gd name="connsiteX570" fmla="*/ 193409 w 2148797"/>
              <a:gd name="connsiteY570" fmla="*/ 492333 h 566036"/>
              <a:gd name="connsiteX571" fmla="*/ 196267 w 2148797"/>
              <a:gd name="connsiteY571" fmla="*/ 492048 h 566036"/>
              <a:gd name="connsiteX572" fmla="*/ 197410 w 2148797"/>
              <a:gd name="connsiteY572" fmla="*/ 491952 h 566036"/>
              <a:gd name="connsiteX573" fmla="*/ 197029 w 2148797"/>
              <a:gd name="connsiteY573" fmla="*/ 488428 h 566036"/>
              <a:gd name="connsiteX574" fmla="*/ 195790 w 2148797"/>
              <a:gd name="connsiteY574" fmla="*/ 488047 h 566036"/>
              <a:gd name="connsiteX575" fmla="*/ 194743 w 2148797"/>
              <a:gd name="connsiteY575" fmla="*/ 487666 h 566036"/>
              <a:gd name="connsiteX576" fmla="*/ 191123 w 2148797"/>
              <a:gd name="connsiteY576" fmla="*/ 482523 h 566036"/>
              <a:gd name="connsiteX577" fmla="*/ 192171 w 2148797"/>
              <a:gd name="connsiteY577" fmla="*/ 480522 h 566036"/>
              <a:gd name="connsiteX578" fmla="*/ 191980 w 2148797"/>
              <a:gd name="connsiteY578" fmla="*/ 476808 h 566036"/>
              <a:gd name="connsiteX579" fmla="*/ 185027 w 2148797"/>
              <a:gd name="connsiteY579" fmla="*/ 475569 h 566036"/>
              <a:gd name="connsiteX580" fmla="*/ 353905 w 2148797"/>
              <a:gd name="connsiteY580" fmla="*/ 474521 h 566036"/>
              <a:gd name="connsiteX581" fmla="*/ 348857 w 2148797"/>
              <a:gd name="connsiteY581" fmla="*/ 476427 h 566036"/>
              <a:gd name="connsiteX582" fmla="*/ 350572 w 2148797"/>
              <a:gd name="connsiteY582" fmla="*/ 477760 h 566036"/>
              <a:gd name="connsiteX583" fmla="*/ 350572 w 2148797"/>
              <a:gd name="connsiteY583" fmla="*/ 479189 h 566036"/>
              <a:gd name="connsiteX584" fmla="*/ 346095 w 2148797"/>
              <a:gd name="connsiteY584" fmla="*/ 482427 h 566036"/>
              <a:gd name="connsiteX585" fmla="*/ 353524 w 2148797"/>
              <a:gd name="connsiteY585" fmla="*/ 482618 h 566036"/>
              <a:gd name="connsiteX586" fmla="*/ 353905 w 2148797"/>
              <a:gd name="connsiteY586" fmla="*/ 474521 h 566036"/>
              <a:gd name="connsiteX587" fmla="*/ 334189 w 2148797"/>
              <a:gd name="connsiteY587" fmla="*/ 473188 h 566036"/>
              <a:gd name="connsiteX588" fmla="*/ 327712 w 2148797"/>
              <a:gd name="connsiteY588" fmla="*/ 480046 h 566036"/>
              <a:gd name="connsiteX589" fmla="*/ 321711 w 2148797"/>
              <a:gd name="connsiteY589" fmla="*/ 483475 h 566036"/>
              <a:gd name="connsiteX590" fmla="*/ 313424 w 2148797"/>
              <a:gd name="connsiteY590" fmla="*/ 483285 h 566036"/>
              <a:gd name="connsiteX591" fmla="*/ 317520 w 2148797"/>
              <a:gd name="connsiteY591" fmla="*/ 488047 h 566036"/>
              <a:gd name="connsiteX592" fmla="*/ 329807 w 2148797"/>
              <a:gd name="connsiteY592" fmla="*/ 482046 h 566036"/>
              <a:gd name="connsiteX593" fmla="*/ 327997 w 2148797"/>
              <a:gd name="connsiteY593" fmla="*/ 484904 h 566036"/>
              <a:gd name="connsiteX594" fmla="*/ 327521 w 2148797"/>
              <a:gd name="connsiteY594" fmla="*/ 485571 h 566036"/>
              <a:gd name="connsiteX595" fmla="*/ 327712 w 2148797"/>
              <a:gd name="connsiteY595" fmla="*/ 487190 h 566036"/>
              <a:gd name="connsiteX596" fmla="*/ 333998 w 2148797"/>
              <a:gd name="connsiteY596" fmla="*/ 489095 h 566036"/>
              <a:gd name="connsiteX597" fmla="*/ 341428 w 2148797"/>
              <a:gd name="connsiteY597" fmla="*/ 487380 h 566036"/>
              <a:gd name="connsiteX598" fmla="*/ 345047 w 2148797"/>
              <a:gd name="connsiteY598" fmla="*/ 490238 h 566036"/>
              <a:gd name="connsiteX599" fmla="*/ 345238 w 2148797"/>
              <a:gd name="connsiteY599" fmla="*/ 485285 h 566036"/>
              <a:gd name="connsiteX600" fmla="*/ 344762 w 2148797"/>
              <a:gd name="connsiteY600" fmla="*/ 483189 h 566036"/>
              <a:gd name="connsiteX601" fmla="*/ 343999 w 2148797"/>
              <a:gd name="connsiteY601" fmla="*/ 477189 h 566036"/>
              <a:gd name="connsiteX602" fmla="*/ 344095 w 2148797"/>
              <a:gd name="connsiteY602" fmla="*/ 475188 h 566036"/>
              <a:gd name="connsiteX603" fmla="*/ 338380 w 2148797"/>
              <a:gd name="connsiteY603" fmla="*/ 475283 h 566036"/>
              <a:gd name="connsiteX604" fmla="*/ 337427 w 2148797"/>
              <a:gd name="connsiteY604" fmla="*/ 474807 h 566036"/>
              <a:gd name="connsiteX605" fmla="*/ 447346 w 2148797"/>
              <a:gd name="connsiteY605" fmla="*/ 472998 h 566036"/>
              <a:gd name="connsiteX606" fmla="*/ 442869 w 2148797"/>
              <a:gd name="connsiteY606" fmla="*/ 477950 h 566036"/>
              <a:gd name="connsiteX607" fmla="*/ 453442 w 2148797"/>
              <a:gd name="connsiteY607" fmla="*/ 478331 h 566036"/>
              <a:gd name="connsiteX608" fmla="*/ 451537 w 2148797"/>
              <a:gd name="connsiteY608" fmla="*/ 475188 h 566036"/>
              <a:gd name="connsiteX609" fmla="*/ 450489 w 2148797"/>
              <a:gd name="connsiteY609" fmla="*/ 474617 h 566036"/>
              <a:gd name="connsiteX610" fmla="*/ 386195 w 2148797"/>
              <a:gd name="connsiteY610" fmla="*/ 471950 h 566036"/>
              <a:gd name="connsiteX611" fmla="*/ 383052 w 2148797"/>
              <a:gd name="connsiteY611" fmla="*/ 472902 h 566036"/>
              <a:gd name="connsiteX612" fmla="*/ 380385 w 2148797"/>
              <a:gd name="connsiteY612" fmla="*/ 473760 h 566036"/>
              <a:gd name="connsiteX613" fmla="*/ 372479 w 2148797"/>
              <a:gd name="connsiteY613" fmla="*/ 473950 h 566036"/>
              <a:gd name="connsiteX614" fmla="*/ 380004 w 2148797"/>
              <a:gd name="connsiteY614" fmla="*/ 478331 h 566036"/>
              <a:gd name="connsiteX615" fmla="*/ 386195 w 2148797"/>
              <a:gd name="connsiteY615" fmla="*/ 471950 h 566036"/>
              <a:gd name="connsiteX616" fmla="*/ 404102 w 2148797"/>
              <a:gd name="connsiteY616" fmla="*/ 471569 h 566036"/>
              <a:gd name="connsiteX617" fmla="*/ 402769 w 2148797"/>
              <a:gd name="connsiteY617" fmla="*/ 473093 h 566036"/>
              <a:gd name="connsiteX618" fmla="*/ 402197 w 2148797"/>
              <a:gd name="connsiteY618" fmla="*/ 478998 h 566036"/>
              <a:gd name="connsiteX619" fmla="*/ 405055 w 2148797"/>
              <a:gd name="connsiteY619" fmla="*/ 483761 h 566036"/>
              <a:gd name="connsiteX620" fmla="*/ 407531 w 2148797"/>
              <a:gd name="connsiteY620" fmla="*/ 483380 h 566036"/>
              <a:gd name="connsiteX621" fmla="*/ 407817 w 2148797"/>
              <a:gd name="connsiteY621" fmla="*/ 482999 h 566036"/>
              <a:gd name="connsiteX622" fmla="*/ 410008 w 2148797"/>
              <a:gd name="connsiteY622" fmla="*/ 477950 h 566036"/>
              <a:gd name="connsiteX623" fmla="*/ 407341 w 2148797"/>
              <a:gd name="connsiteY623" fmla="*/ 471569 h 566036"/>
              <a:gd name="connsiteX624" fmla="*/ 404102 w 2148797"/>
              <a:gd name="connsiteY624" fmla="*/ 471569 h 566036"/>
              <a:gd name="connsiteX625" fmla="*/ 236653 w 2148797"/>
              <a:gd name="connsiteY625" fmla="*/ 469187 h 566036"/>
              <a:gd name="connsiteX626" fmla="*/ 236272 w 2148797"/>
              <a:gd name="connsiteY626" fmla="*/ 469759 h 566036"/>
              <a:gd name="connsiteX627" fmla="*/ 231414 w 2148797"/>
              <a:gd name="connsiteY627" fmla="*/ 476427 h 566036"/>
              <a:gd name="connsiteX628" fmla="*/ 232933 w 2148797"/>
              <a:gd name="connsiteY628" fmla="*/ 481745 h 566036"/>
              <a:gd name="connsiteX629" fmla="*/ 225032 w 2148797"/>
              <a:gd name="connsiteY629" fmla="*/ 490523 h 566036"/>
              <a:gd name="connsiteX630" fmla="*/ 233783 w 2148797"/>
              <a:gd name="connsiteY630" fmla="*/ 486606 h 566036"/>
              <a:gd name="connsiteX631" fmla="*/ 234249 w 2148797"/>
              <a:gd name="connsiteY631" fmla="*/ 486352 h 566036"/>
              <a:gd name="connsiteX632" fmla="*/ 235033 w 2148797"/>
              <a:gd name="connsiteY632" fmla="*/ 489095 h 566036"/>
              <a:gd name="connsiteX633" fmla="*/ 231414 w 2148797"/>
              <a:gd name="connsiteY633" fmla="*/ 490333 h 566036"/>
              <a:gd name="connsiteX634" fmla="*/ 224746 w 2148797"/>
              <a:gd name="connsiteY634" fmla="*/ 492619 h 566036"/>
              <a:gd name="connsiteX635" fmla="*/ 218651 w 2148797"/>
              <a:gd name="connsiteY635" fmla="*/ 486904 h 566036"/>
              <a:gd name="connsiteX636" fmla="*/ 215412 w 2148797"/>
              <a:gd name="connsiteY636" fmla="*/ 488333 h 566036"/>
              <a:gd name="connsiteX637" fmla="*/ 215603 w 2148797"/>
              <a:gd name="connsiteY637" fmla="*/ 489476 h 566036"/>
              <a:gd name="connsiteX638" fmla="*/ 215698 w 2148797"/>
              <a:gd name="connsiteY638" fmla="*/ 490142 h 566036"/>
              <a:gd name="connsiteX639" fmla="*/ 213316 w 2148797"/>
              <a:gd name="connsiteY639" fmla="*/ 491285 h 566036"/>
              <a:gd name="connsiteX640" fmla="*/ 202839 w 2148797"/>
              <a:gd name="connsiteY640" fmla="*/ 494905 h 566036"/>
              <a:gd name="connsiteX641" fmla="*/ 207125 w 2148797"/>
              <a:gd name="connsiteY641" fmla="*/ 496334 h 566036"/>
              <a:gd name="connsiteX642" fmla="*/ 213126 w 2148797"/>
              <a:gd name="connsiteY642" fmla="*/ 498334 h 566036"/>
              <a:gd name="connsiteX643" fmla="*/ 227223 w 2148797"/>
              <a:gd name="connsiteY643" fmla="*/ 497858 h 566036"/>
              <a:gd name="connsiteX644" fmla="*/ 231414 w 2148797"/>
              <a:gd name="connsiteY644" fmla="*/ 496524 h 566036"/>
              <a:gd name="connsiteX645" fmla="*/ 232652 w 2148797"/>
              <a:gd name="connsiteY645" fmla="*/ 496429 h 566036"/>
              <a:gd name="connsiteX646" fmla="*/ 237986 w 2148797"/>
              <a:gd name="connsiteY646" fmla="*/ 497572 h 566036"/>
              <a:gd name="connsiteX647" fmla="*/ 247702 w 2148797"/>
              <a:gd name="connsiteY647" fmla="*/ 490142 h 566036"/>
              <a:gd name="connsiteX648" fmla="*/ 256370 w 2148797"/>
              <a:gd name="connsiteY648" fmla="*/ 487666 h 566036"/>
              <a:gd name="connsiteX649" fmla="*/ 255893 w 2148797"/>
              <a:gd name="connsiteY649" fmla="*/ 486999 h 566036"/>
              <a:gd name="connsiteX650" fmla="*/ 252750 w 2148797"/>
              <a:gd name="connsiteY650" fmla="*/ 486047 h 566036"/>
              <a:gd name="connsiteX651" fmla="*/ 251512 w 2148797"/>
              <a:gd name="connsiteY651" fmla="*/ 486237 h 566036"/>
              <a:gd name="connsiteX652" fmla="*/ 248464 w 2148797"/>
              <a:gd name="connsiteY652" fmla="*/ 484427 h 566036"/>
              <a:gd name="connsiteX653" fmla="*/ 247416 w 2148797"/>
              <a:gd name="connsiteY653" fmla="*/ 477474 h 566036"/>
              <a:gd name="connsiteX654" fmla="*/ 244749 w 2148797"/>
              <a:gd name="connsiteY654" fmla="*/ 480617 h 566036"/>
              <a:gd name="connsiteX655" fmla="*/ 234249 w 2148797"/>
              <a:gd name="connsiteY655" fmla="*/ 486352 h 566036"/>
              <a:gd name="connsiteX656" fmla="*/ 232933 w 2148797"/>
              <a:gd name="connsiteY656" fmla="*/ 481745 h 566036"/>
              <a:gd name="connsiteX657" fmla="*/ 234462 w 2148797"/>
              <a:gd name="connsiteY657" fmla="*/ 480046 h 566036"/>
              <a:gd name="connsiteX658" fmla="*/ 238939 w 2148797"/>
              <a:gd name="connsiteY658" fmla="*/ 477855 h 566036"/>
              <a:gd name="connsiteX659" fmla="*/ 239034 w 2148797"/>
              <a:gd name="connsiteY659" fmla="*/ 474807 h 566036"/>
              <a:gd name="connsiteX660" fmla="*/ 239224 w 2148797"/>
              <a:gd name="connsiteY660" fmla="*/ 471378 h 566036"/>
              <a:gd name="connsiteX661" fmla="*/ 239320 w 2148797"/>
              <a:gd name="connsiteY661" fmla="*/ 470616 h 566036"/>
              <a:gd name="connsiteX662" fmla="*/ 236653 w 2148797"/>
              <a:gd name="connsiteY662" fmla="*/ 469187 h 566036"/>
              <a:gd name="connsiteX663" fmla="*/ 205982 w 2148797"/>
              <a:gd name="connsiteY663" fmla="*/ 467092 h 566036"/>
              <a:gd name="connsiteX664" fmla="*/ 202077 w 2148797"/>
              <a:gd name="connsiteY664" fmla="*/ 468711 h 566036"/>
              <a:gd name="connsiteX665" fmla="*/ 203315 w 2148797"/>
              <a:gd name="connsiteY665" fmla="*/ 471092 h 566036"/>
              <a:gd name="connsiteX666" fmla="*/ 207792 w 2148797"/>
              <a:gd name="connsiteY666" fmla="*/ 474807 h 566036"/>
              <a:gd name="connsiteX667" fmla="*/ 212364 w 2148797"/>
              <a:gd name="connsiteY667" fmla="*/ 478427 h 566036"/>
              <a:gd name="connsiteX668" fmla="*/ 212364 w 2148797"/>
              <a:gd name="connsiteY668" fmla="*/ 478712 h 566036"/>
              <a:gd name="connsiteX669" fmla="*/ 216746 w 2148797"/>
              <a:gd name="connsiteY669" fmla="*/ 478236 h 566036"/>
              <a:gd name="connsiteX670" fmla="*/ 212459 w 2148797"/>
              <a:gd name="connsiteY670" fmla="*/ 469664 h 566036"/>
              <a:gd name="connsiteX671" fmla="*/ 209411 w 2148797"/>
              <a:gd name="connsiteY671" fmla="*/ 467854 h 566036"/>
              <a:gd name="connsiteX672" fmla="*/ 205982 w 2148797"/>
              <a:gd name="connsiteY672" fmla="*/ 467092 h 566036"/>
              <a:gd name="connsiteX673" fmla="*/ 464967 w 2148797"/>
              <a:gd name="connsiteY673" fmla="*/ 466806 h 566036"/>
              <a:gd name="connsiteX674" fmla="*/ 464872 w 2148797"/>
              <a:gd name="connsiteY674" fmla="*/ 467473 h 566036"/>
              <a:gd name="connsiteX675" fmla="*/ 463729 w 2148797"/>
              <a:gd name="connsiteY675" fmla="*/ 472807 h 566036"/>
              <a:gd name="connsiteX676" fmla="*/ 474682 w 2148797"/>
              <a:gd name="connsiteY676" fmla="*/ 477569 h 566036"/>
              <a:gd name="connsiteX677" fmla="*/ 475254 w 2148797"/>
              <a:gd name="connsiteY677" fmla="*/ 477379 h 566036"/>
              <a:gd name="connsiteX678" fmla="*/ 481921 w 2148797"/>
              <a:gd name="connsiteY678" fmla="*/ 475474 h 566036"/>
              <a:gd name="connsiteX679" fmla="*/ 487827 w 2148797"/>
              <a:gd name="connsiteY679" fmla="*/ 476236 h 566036"/>
              <a:gd name="connsiteX680" fmla="*/ 490399 w 2148797"/>
              <a:gd name="connsiteY680" fmla="*/ 473950 h 566036"/>
              <a:gd name="connsiteX681" fmla="*/ 496685 w 2148797"/>
              <a:gd name="connsiteY681" fmla="*/ 474426 h 566036"/>
              <a:gd name="connsiteX682" fmla="*/ 493637 w 2148797"/>
              <a:gd name="connsiteY682" fmla="*/ 470997 h 566036"/>
              <a:gd name="connsiteX683" fmla="*/ 481064 w 2148797"/>
              <a:gd name="connsiteY683" fmla="*/ 473188 h 566036"/>
              <a:gd name="connsiteX684" fmla="*/ 476969 w 2148797"/>
              <a:gd name="connsiteY684" fmla="*/ 470521 h 566036"/>
              <a:gd name="connsiteX685" fmla="*/ 469444 w 2148797"/>
              <a:gd name="connsiteY685" fmla="*/ 467378 h 566036"/>
              <a:gd name="connsiteX686" fmla="*/ 464967 w 2148797"/>
              <a:gd name="connsiteY686" fmla="*/ 466806 h 566036"/>
              <a:gd name="connsiteX687" fmla="*/ 304399 w 2148797"/>
              <a:gd name="connsiteY687" fmla="*/ 465354 h 566036"/>
              <a:gd name="connsiteX688" fmla="*/ 294279 w 2148797"/>
              <a:gd name="connsiteY688" fmla="*/ 470331 h 566036"/>
              <a:gd name="connsiteX689" fmla="*/ 315520 w 2148797"/>
              <a:gd name="connsiteY689" fmla="*/ 468235 h 566036"/>
              <a:gd name="connsiteX690" fmla="*/ 304399 w 2148797"/>
              <a:gd name="connsiteY690" fmla="*/ 465354 h 566036"/>
              <a:gd name="connsiteX691" fmla="*/ 255798 w 2148797"/>
              <a:gd name="connsiteY691" fmla="*/ 463473 h 566036"/>
              <a:gd name="connsiteX692" fmla="*/ 240844 w 2148797"/>
              <a:gd name="connsiteY692" fmla="*/ 465758 h 566036"/>
              <a:gd name="connsiteX693" fmla="*/ 255798 w 2148797"/>
              <a:gd name="connsiteY693" fmla="*/ 463473 h 566036"/>
              <a:gd name="connsiteX694" fmla="*/ 617081 w 2148797"/>
              <a:gd name="connsiteY694" fmla="*/ 461187 h 566036"/>
              <a:gd name="connsiteX695" fmla="*/ 615081 w 2148797"/>
              <a:gd name="connsiteY695" fmla="*/ 462520 h 566036"/>
              <a:gd name="connsiteX696" fmla="*/ 600031 w 2148797"/>
              <a:gd name="connsiteY696" fmla="*/ 468711 h 566036"/>
              <a:gd name="connsiteX697" fmla="*/ 594983 w 2148797"/>
              <a:gd name="connsiteY697" fmla="*/ 471092 h 566036"/>
              <a:gd name="connsiteX698" fmla="*/ 598317 w 2148797"/>
              <a:gd name="connsiteY698" fmla="*/ 470902 h 566036"/>
              <a:gd name="connsiteX699" fmla="*/ 605556 w 2148797"/>
              <a:gd name="connsiteY699" fmla="*/ 470426 h 566036"/>
              <a:gd name="connsiteX700" fmla="*/ 606318 w 2148797"/>
              <a:gd name="connsiteY700" fmla="*/ 469950 h 566036"/>
              <a:gd name="connsiteX701" fmla="*/ 610604 w 2148797"/>
              <a:gd name="connsiteY701" fmla="*/ 469378 h 566036"/>
              <a:gd name="connsiteX702" fmla="*/ 617081 w 2148797"/>
              <a:gd name="connsiteY702" fmla="*/ 468521 h 566036"/>
              <a:gd name="connsiteX703" fmla="*/ 617081 w 2148797"/>
              <a:gd name="connsiteY703" fmla="*/ 461187 h 566036"/>
              <a:gd name="connsiteX704" fmla="*/ 351429 w 2148797"/>
              <a:gd name="connsiteY704" fmla="*/ 460710 h 566036"/>
              <a:gd name="connsiteX705" fmla="*/ 340952 w 2148797"/>
              <a:gd name="connsiteY705" fmla="*/ 462901 h 566036"/>
              <a:gd name="connsiteX706" fmla="*/ 338380 w 2148797"/>
              <a:gd name="connsiteY706" fmla="*/ 463663 h 566036"/>
              <a:gd name="connsiteX707" fmla="*/ 338094 w 2148797"/>
              <a:gd name="connsiteY707" fmla="*/ 465092 h 566036"/>
              <a:gd name="connsiteX708" fmla="*/ 353144 w 2148797"/>
              <a:gd name="connsiteY708" fmla="*/ 468902 h 566036"/>
              <a:gd name="connsiteX709" fmla="*/ 348667 w 2148797"/>
              <a:gd name="connsiteY709" fmla="*/ 466330 h 566036"/>
              <a:gd name="connsiteX710" fmla="*/ 353429 w 2148797"/>
              <a:gd name="connsiteY710" fmla="*/ 462139 h 566036"/>
              <a:gd name="connsiteX711" fmla="*/ 352667 w 2148797"/>
              <a:gd name="connsiteY711" fmla="*/ 460710 h 566036"/>
              <a:gd name="connsiteX712" fmla="*/ 351429 w 2148797"/>
              <a:gd name="connsiteY712" fmla="*/ 460710 h 566036"/>
              <a:gd name="connsiteX713" fmla="*/ 660515 w 2148797"/>
              <a:gd name="connsiteY713" fmla="*/ 459091 h 566036"/>
              <a:gd name="connsiteX714" fmla="*/ 656134 w 2148797"/>
              <a:gd name="connsiteY714" fmla="*/ 463282 h 566036"/>
              <a:gd name="connsiteX715" fmla="*/ 661563 w 2148797"/>
              <a:gd name="connsiteY715" fmla="*/ 462901 h 566036"/>
              <a:gd name="connsiteX716" fmla="*/ 660515 w 2148797"/>
              <a:gd name="connsiteY716" fmla="*/ 459091 h 566036"/>
              <a:gd name="connsiteX717" fmla="*/ 394482 w 2148797"/>
              <a:gd name="connsiteY717" fmla="*/ 447566 h 566036"/>
              <a:gd name="connsiteX718" fmla="*/ 393244 w 2148797"/>
              <a:gd name="connsiteY718" fmla="*/ 451662 h 566036"/>
              <a:gd name="connsiteX719" fmla="*/ 396863 w 2148797"/>
              <a:gd name="connsiteY719" fmla="*/ 458043 h 566036"/>
              <a:gd name="connsiteX720" fmla="*/ 397816 w 2148797"/>
              <a:gd name="connsiteY720" fmla="*/ 457281 h 566036"/>
              <a:gd name="connsiteX721" fmla="*/ 399054 w 2148797"/>
              <a:gd name="connsiteY721" fmla="*/ 454614 h 566036"/>
              <a:gd name="connsiteX722" fmla="*/ 402959 w 2148797"/>
              <a:gd name="connsiteY722" fmla="*/ 454805 h 566036"/>
              <a:gd name="connsiteX723" fmla="*/ 399245 w 2148797"/>
              <a:gd name="connsiteY723" fmla="*/ 451947 h 566036"/>
              <a:gd name="connsiteX724" fmla="*/ 397339 w 2148797"/>
              <a:gd name="connsiteY724" fmla="*/ 451185 h 566036"/>
              <a:gd name="connsiteX725" fmla="*/ 394482 w 2148797"/>
              <a:gd name="connsiteY725" fmla="*/ 447566 h 566036"/>
              <a:gd name="connsiteX726" fmla="*/ 1728935 w 2148797"/>
              <a:gd name="connsiteY726" fmla="*/ 447090 h 566036"/>
              <a:gd name="connsiteX727" fmla="*/ 1723981 w 2148797"/>
              <a:gd name="connsiteY727" fmla="*/ 454138 h 566036"/>
              <a:gd name="connsiteX728" fmla="*/ 1724553 w 2148797"/>
              <a:gd name="connsiteY728" fmla="*/ 454710 h 566036"/>
              <a:gd name="connsiteX729" fmla="*/ 1727220 w 2148797"/>
              <a:gd name="connsiteY729" fmla="*/ 455852 h 566036"/>
              <a:gd name="connsiteX730" fmla="*/ 1729125 w 2148797"/>
              <a:gd name="connsiteY730" fmla="*/ 455376 h 566036"/>
              <a:gd name="connsiteX731" fmla="*/ 1733316 w 2148797"/>
              <a:gd name="connsiteY731" fmla="*/ 448423 h 566036"/>
              <a:gd name="connsiteX732" fmla="*/ 1728935 w 2148797"/>
              <a:gd name="connsiteY732" fmla="*/ 447090 h 566036"/>
              <a:gd name="connsiteX733" fmla="*/ 476683 w 2148797"/>
              <a:gd name="connsiteY733" fmla="*/ 442041 h 566036"/>
              <a:gd name="connsiteX734" fmla="*/ 475349 w 2148797"/>
              <a:gd name="connsiteY734" fmla="*/ 443946 h 566036"/>
              <a:gd name="connsiteX735" fmla="*/ 469634 w 2148797"/>
              <a:gd name="connsiteY735" fmla="*/ 448328 h 566036"/>
              <a:gd name="connsiteX736" fmla="*/ 469158 w 2148797"/>
              <a:gd name="connsiteY736" fmla="*/ 451090 h 566036"/>
              <a:gd name="connsiteX737" fmla="*/ 470015 w 2148797"/>
              <a:gd name="connsiteY737" fmla="*/ 451185 h 566036"/>
              <a:gd name="connsiteX738" fmla="*/ 474778 w 2148797"/>
              <a:gd name="connsiteY738" fmla="*/ 450423 h 566036"/>
              <a:gd name="connsiteX739" fmla="*/ 477064 w 2148797"/>
              <a:gd name="connsiteY739" fmla="*/ 450709 h 566036"/>
              <a:gd name="connsiteX740" fmla="*/ 482874 w 2148797"/>
              <a:gd name="connsiteY740" fmla="*/ 449661 h 566036"/>
              <a:gd name="connsiteX741" fmla="*/ 482303 w 2148797"/>
              <a:gd name="connsiteY741" fmla="*/ 449090 h 566036"/>
              <a:gd name="connsiteX742" fmla="*/ 477826 w 2148797"/>
              <a:gd name="connsiteY742" fmla="*/ 446518 h 566036"/>
              <a:gd name="connsiteX743" fmla="*/ 476969 w 2148797"/>
              <a:gd name="connsiteY743" fmla="*/ 445375 h 566036"/>
              <a:gd name="connsiteX744" fmla="*/ 476683 w 2148797"/>
              <a:gd name="connsiteY744" fmla="*/ 442041 h 566036"/>
              <a:gd name="connsiteX745" fmla="*/ 388862 w 2148797"/>
              <a:gd name="connsiteY745" fmla="*/ 439850 h 566036"/>
              <a:gd name="connsiteX746" fmla="*/ 386195 w 2148797"/>
              <a:gd name="connsiteY746" fmla="*/ 442898 h 566036"/>
              <a:gd name="connsiteX747" fmla="*/ 373908 w 2148797"/>
              <a:gd name="connsiteY747" fmla="*/ 442708 h 566036"/>
              <a:gd name="connsiteX748" fmla="*/ 374098 w 2148797"/>
              <a:gd name="connsiteY748" fmla="*/ 448614 h 566036"/>
              <a:gd name="connsiteX749" fmla="*/ 376194 w 2148797"/>
              <a:gd name="connsiteY749" fmla="*/ 448042 h 566036"/>
              <a:gd name="connsiteX750" fmla="*/ 378194 w 2148797"/>
              <a:gd name="connsiteY750" fmla="*/ 447566 h 566036"/>
              <a:gd name="connsiteX751" fmla="*/ 382862 w 2148797"/>
              <a:gd name="connsiteY751" fmla="*/ 450519 h 566036"/>
              <a:gd name="connsiteX752" fmla="*/ 384671 w 2148797"/>
              <a:gd name="connsiteY752" fmla="*/ 447947 h 566036"/>
              <a:gd name="connsiteX753" fmla="*/ 392672 w 2148797"/>
              <a:gd name="connsiteY753" fmla="*/ 440708 h 566036"/>
              <a:gd name="connsiteX754" fmla="*/ 392196 w 2148797"/>
              <a:gd name="connsiteY754" fmla="*/ 440517 h 566036"/>
              <a:gd name="connsiteX755" fmla="*/ 388862 w 2148797"/>
              <a:gd name="connsiteY755" fmla="*/ 439850 h 566036"/>
              <a:gd name="connsiteX756" fmla="*/ 2127937 w 2148797"/>
              <a:gd name="connsiteY756" fmla="*/ 425087 h 566036"/>
              <a:gd name="connsiteX757" fmla="*/ 2124889 w 2148797"/>
              <a:gd name="connsiteY757" fmla="*/ 428230 h 566036"/>
              <a:gd name="connsiteX758" fmla="*/ 2125746 w 2148797"/>
              <a:gd name="connsiteY758" fmla="*/ 431564 h 566036"/>
              <a:gd name="connsiteX759" fmla="*/ 2122508 w 2148797"/>
              <a:gd name="connsiteY759" fmla="*/ 434135 h 566036"/>
              <a:gd name="connsiteX760" fmla="*/ 2129556 w 2148797"/>
              <a:gd name="connsiteY760" fmla="*/ 429754 h 566036"/>
              <a:gd name="connsiteX761" fmla="*/ 2127651 w 2148797"/>
              <a:gd name="connsiteY761" fmla="*/ 428135 h 566036"/>
              <a:gd name="connsiteX762" fmla="*/ 2127937 w 2148797"/>
              <a:gd name="connsiteY762" fmla="*/ 425087 h 566036"/>
              <a:gd name="connsiteX763" fmla="*/ 165025 w 2148797"/>
              <a:gd name="connsiteY763" fmla="*/ 410514 h 566036"/>
              <a:gd name="connsiteX764" fmla="*/ 160357 w 2148797"/>
              <a:gd name="connsiteY764" fmla="*/ 413466 h 566036"/>
              <a:gd name="connsiteX765" fmla="*/ 158071 w 2148797"/>
              <a:gd name="connsiteY765" fmla="*/ 414895 h 566036"/>
              <a:gd name="connsiteX766" fmla="*/ 150547 w 2148797"/>
              <a:gd name="connsiteY766" fmla="*/ 418324 h 566036"/>
              <a:gd name="connsiteX767" fmla="*/ 150737 w 2148797"/>
              <a:gd name="connsiteY767" fmla="*/ 419943 h 566036"/>
              <a:gd name="connsiteX768" fmla="*/ 150737 w 2148797"/>
              <a:gd name="connsiteY768" fmla="*/ 420229 h 566036"/>
              <a:gd name="connsiteX769" fmla="*/ 155119 w 2148797"/>
              <a:gd name="connsiteY769" fmla="*/ 417181 h 566036"/>
              <a:gd name="connsiteX770" fmla="*/ 156071 w 2148797"/>
              <a:gd name="connsiteY770" fmla="*/ 417371 h 566036"/>
              <a:gd name="connsiteX771" fmla="*/ 160738 w 2148797"/>
              <a:gd name="connsiteY771" fmla="*/ 418419 h 566036"/>
              <a:gd name="connsiteX772" fmla="*/ 165025 w 2148797"/>
              <a:gd name="connsiteY772" fmla="*/ 410514 h 566036"/>
              <a:gd name="connsiteX773" fmla="*/ 1349839 w 2148797"/>
              <a:gd name="connsiteY773" fmla="*/ 409561 h 566036"/>
              <a:gd name="connsiteX774" fmla="*/ 1342315 w 2148797"/>
              <a:gd name="connsiteY774" fmla="*/ 410037 h 566036"/>
              <a:gd name="connsiteX775" fmla="*/ 1341362 w 2148797"/>
              <a:gd name="connsiteY775" fmla="*/ 410418 h 566036"/>
              <a:gd name="connsiteX776" fmla="*/ 1340219 w 2148797"/>
              <a:gd name="connsiteY776" fmla="*/ 410894 h 566036"/>
              <a:gd name="connsiteX777" fmla="*/ 1340314 w 2148797"/>
              <a:gd name="connsiteY777" fmla="*/ 414323 h 566036"/>
              <a:gd name="connsiteX778" fmla="*/ 1341267 w 2148797"/>
              <a:gd name="connsiteY778" fmla="*/ 414419 h 566036"/>
              <a:gd name="connsiteX779" fmla="*/ 1344410 w 2148797"/>
              <a:gd name="connsiteY779" fmla="*/ 414800 h 566036"/>
              <a:gd name="connsiteX780" fmla="*/ 1352030 w 2148797"/>
              <a:gd name="connsiteY780" fmla="*/ 412419 h 566036"/>
              <a:gd name="connsiteX781" fmla="*/ 1351078 w 2148797"/>
              <a:gd name="connsiteY781" fmla="*/ 411180 h 566036"/>
              <a:gd name="connsiteX782" fmla="*/ 1368413 w 2148797"/>
              <a:gd name="connsiteY782" fmla="*/ 406227 h 566036"/>
              <a:gd name="connsiteX783" fmla="*/ 1367842 w 2148797"/>
              <a:gd name="connsiteY783" fmla="*/ 406513 h 566036"/>
              <a:gd name="connsiteX784" fmla="*/ 1371080 w 2148797"/>
              <a:gd name="connsiteY784" fmla="*/ 414895 h 566036"/>
              <a:gd name="connsiteX785" fmla="*/ 1373176 w 2148797"/>
              <a:gd name="connsiteY785" fmla="*/ 418324 h 566036"/>
              <a:gd name="connsiteX786" fmla="*/ 1375462 w 2148797"/>
              <a:gd name="connsiteY786" fmla="*/ 418705 h 566036"/>
              <a:gd name="connsiteX787" fmla="*/ 1376129 w 2148797"/>
              <a:gd name="connsiteY787" fmla="*/ 418610 h 566036"/>
              <a:gd name="connsiteX788" fmla="*/ 1372890 w 2148797"/>
              <a:gd name="connsiteY788" fmla="*/ 407085 h 566036"/>
              <a:gd name="connsiteX789" fmla="*/ 1370890 w 2148797"/>
              <a:gd name="connsiteY789" fmla="*/ 406227 h 566036"/>
              <a:gd name="connsiteX790" fmla="*/ 1368413 w 2148797"/>
              <a:gd name="connsiteY790" fmla="*/ 406227 h 566036"/>
              <a:gd name="connsiteX791" fmla="*/ 1513479 w 2148797"/>
              <a:gd name="connsiteY791" fmla="*/ 405179 h 566036"/>
              <a:gd name="connsiteX792" fmla="*/ 1507478 w 2148797"/>
              <a:gd name="connsiteY792" fmla="*/ 410609 h 566036"/>
              <a:gd name="connsiteX793" fmla="*/ 1503382 w 2148797"/>
              <a:gd name="connsiteY793" fmla="*/ 410418 h 566036"/>
              <a:gd name="connsiteX794" fmla="*/ 1501287 w 2148797"/>
              <a:gd name="connsiteY794" fmla="*/ 413181 h 566036"/>
              <a:gd name="connsiteX795" fmla="*/ 1504526 w 2148797"/>
              <a:gd name="connsiteY795" fmla="*/ 412800 h 566036"/>
              <a:gd name="connsiteX796" fmla="*/ 1509955 w 2148797"/>
              <a:gd name="connsiteY796" fmla="*/ 412800 h 566036"/>
              <a:gd name="connsiteX797" fmla="*/ 1513479 w 2148797"/>
              <a:gd name="connsiteY797" fmla="*/ 405179 h 566036"/>
              <a:gd name="connsiteX798" fmla="*/ 1685405 w 2148797"/>
              <a:gd name="connsiteY798" fmla="*/ 404037 h 566036"/>
              <a:gd name="connsiteX799" fmla="*/ 1673975 w 2148797"/>
              <a:gd name="connsiteY799" fmla="*/ 405751 h 566036"/>
              <a:gd name="connsiteX800" fmla="*/ 1673213 w 2148797"/>
              <a:gd name="connsiteY800" fmla="*/ 408037 h 566036"/>
              <a:gd name="connsiteX801" fmla="*/ 1674356 w 2148797"/>
              <a:gd name="connsiteY801" fmla="*/ 409847 h 566036"/>
              <a:gd name="connsiteX802" fmla="*/ 1673594 w 2148797"/>
              <a:gd name="connsiteY802" fmla="*/ 410323 h 566036"/>
              <a:gd name="connsiteX803" fmla="*/ 1672928 w 2148797"/>
              <a:gd name="connsiteY803" fmla="*/ 410799 h 566036"/>
              <a:gd name="connsiteX804" fmla="*/ 1676166 w 2148797"/>
              <a:gd name="connsiteY804" fmla="*/ 418133 h 566036"/>
              <a:gd name="connsiteX805" fmla="*/ 1680738 w 2148797"/>
              <a:gd name="connsiteY805" fmla="*/ 418610 h 566036"/>
              <a:gd name="connsiteX806" fmla="*/ 1689216 w 2148797"/>
              <a:gd name="connsiteY806" fmla="*/ 419467 h 566036"/>
              <a:gd name="connsiteX807" fmla="*/ 1685025 w 2148797"/>
              <a:gd name="connsiteY807" fmla="*/ 424706 h 566036"/>
              <a:gd name="connsiteX808" fmla="*/ 1692454 w 2148797"/>
              <a:gd name="connsiteY808" fmla="*/ 421372 h 566036"/>
              <a:gd name="connsiteX809" fmla="*/ 1694930 w 2148797"/>
              <a:gd name="connsiteY809" fmla="*/ 413942 h 566036"/>
              <a:gd name="connsiteX810" fmla="*/ 1690359 w 2148797"/>
              <a:gd name="connsiteY810" fmla="*/ 410133 h 566036"/>
              <a:gd name="connsiteX811" fmla="*/ 1685405 w 2148797"/>
              <a:gd name="connsiteY811" fmla="*/ 404037 h 566036"/>
              <a:gd name="connsiteX812" fmla="*/ 1890574 w 2148797"/>
              <a:gd name="connsiteY812" fmla="*/ 403941 h 566036"/>
              <a:gd name="connsiteX813" fmla="*/ 1884478 w 2148797"/>
              <a:gd name="connsiteY813" fmla="*/ 411180 h 566036"/>
              <a:gd name="connsiteX814" fmla="*/ 1880953 w 2148797"/>
              <a:gd name="connsiteY814" fmla="*/ 412228 h 566036"/>
              <a:gd name="connsiteX815" fmla="*/ 1888669 w 2148797"/>
              <a:gd name="connsiteY815" fmla="*/ 414609 h 566036"/>
              <a:gd name="connsiteX816" fmla="*/ 1895146 w 2148797"/>
              <a:gd name="connsiteY816" fmla="*/ 407942 h 566036"/>
              <a:gd name="connsiteX817" fmla="*/ 1894955 w 2148797"/>
              <a:gd name="connsiteY817" fmla="*/ 407656 h 566036"/>
              <a:gd name="connsiteX818" fmla="*/ 1891145 w 2148797"/>
              <a:gd name="connsiteY818" fmla="*/ 404227 h 566036"/>
              <a:gd name="connsiteX819" fmla="*/ 1828852 w 2148797"/>
              <a:gd name="connsiteY819" fmla="*/ 401941 h 566036"/>
              <a:gd name="connsiteX820" fmla="*/ 1828185 w 2148797"/>
              <a:gd name="connsiteY820" fmla="*/ 402131 h 566036"/>
              <a:gd name="connsiteX821" fmla="*/ 1825137 w 2148797"/>
              <a:gd name="connsiteY821" fmla="*/ 408799 h 566036"/>
              <a:gd name="connsiteX822" fmla="*/ 1825708 w 2148797"/>
              <a:gd name="connsiteY822" fmla="*/ 409847 h 566036"/>
              <a:gd name="connsiteX823" fmla="*/ 1830281 w 2148797"/>
              <a:gd name="connsiteY823" fmla="*/ 412419 h 566036"/>
              <a:gd name="connsiteX824" fmla="*/ 1831995 w 2148797"/>
              <a:gd name="connsiteY824" fmla="*/ 412419 h 566036"/>
              <a:gd name="connsiteX825" fmla="*/ 1834186 w 2148797"/>
              <a:gd name="connsiteY825" fmla="*/ 412514 h 566036"/>
              <a:gd name="connsiteX826" fmla="*/ 1833710 w 2148797"/>
              <a:gd name="connsiteY826" fmla="*/ 408418 h 566036"/>
              <a:gd name="connsiteX827" fmla="*/ 1832471 w 2148797"/>
              <a:gd name="connsiteY827" fmla="*/ 408418 h 566036"/>
              <a:gd name="connsiteX828" fmla="*/ 1827804 w 2148797"/>
              <a:gd name="connsiteY828" fmla="*/ 408323 h 566036"/>
              <a:gd name="connsiteX829" fmla="*/ 1830090 w 2148797"/>
              <a:gd name="connsiteY829" fmla="*/ 403560 h 566036"/>
              <a:gd name="connsiteX830" fmla="*/ 1828852 w 2148797"/>
              <a:gd name="connsiteY830" fmla="*/ 401941 h 566036"/>
              <a:gd name="connsiteX831" fmla="*/ 1617683 w 2148797"/>
              <a:gd name="connsiteY831" fmla="*/ 399941 h 566036"/>
              <a:gd name="connsiteX832" fmla="*/ 1614539 w 2148797"/>
              <a:gd name="connsiteY832" fmla="*/ 402036 h 566036"/>
              <a:gd name="connsiteX833" fmla="*/ 1613206 w 2148797"/>
              <a:gd name="connsiteY833" fmla="*/ 403275 h 566036"/>
              <a:gd name="connsiteX834" fmla="*/ 1608919 w 2148797"/>
              <a:gd name="connsiteY834" fmla="*/ 404703 h 566036"/>
              <a:gd name="connsiteX835" fmla="*/ 1604348 w 2148797"/>
              <a:gd name="connsiteY835" fmla="*/ 403751 h 566036"/>
              <a:gd name="connsiteX836" fmla="*/ 1608634 w 2148797"/>
              <a:gd name="connsiteY836" fmla="*/ 408132 h 566036"/>
              <a:gd name="connsiteX837" fmla="*/ 1618254 w 2148797"/>
              <a:gd name="connsiteY837" fmla="*/ 410133 h 566036"/>
              <a:gd name="connsiteX838" fmla="*/ 1623684 w 2148797"/>
              <a:gd name="connsiteY838" fmla="*/ 412323 h 566036"/>
              <a:gd name="connsiteX839" fmla="*/ 1624350 w 2148797"/>
              <a:gd name="connsiteY839" fmla="*/ 403846 h 566036"/>
              <a:gd name="connsiteX840" fmla="*/ 1620826 w 2148797"/>
              <a:gd name="connsiteY840" fmla="*/ 400227 h 566036"/>
              <a:gd name="connsiteX841" fmla="*/ 1701598 w 2148797"/>
              <a:gd name="connsiteY841" fmla="*/ 397560 h 566036"/>
              <a:gd name="connsiteX842" fmla="*/ 1700550 w 2148797"/>
              <a:gd name="connsiteY842" fmla="*/ 399274 h 566036"/>
              <a:gd name="connsiteX843" fmla="*/ 1699312 w 2148797"/>
              <a:gd name="connsiteY843" fmla="*/ 402131 h 566036"/>
              <a:gd name="connsiteX844" fmla="*/ 1695406 w 2148797"/>
              <a:gd name="connsiteY844" fmla="*/ 407751 h 566036"/>
              <a:gd name="connsiteX845" fmla="*/ 1706646 w 2148797"/>
              <a:gd name="connsiteY845" fmla="*/ 410323 h 566036"/>
              <a:gd name="connsiteX846" fmla="*/ 1709218 w 2148797"/>
              <a:gd name="connsiteY846" fmla="*/ 406704 h 566036"/>
              <a:gd name="connsiteX847" fmla="*/ 1703789 w 2148797"/>
              <a:gd name="connsiteY847" fmla="*/ 398893 h 566036"/>
              <a:gd name="connsiteX848" fmla="*/ 1701883 w 2148797"/>
              <a:gd name="connsiteY848" fmla="*/ 397750 h 566036"/>
              <a:gd name="connsiteX849" fmla="*/ 1730458 w 2148797"/>
              <a:gd name="connsiteY849" fmla="*/ 396035 h 566036"/>
              <a:gd name="connsiteX850" fmla="*/ 1727792 w 2148797"/>
              <a:gd name="connsiteY850" fmla="*/ 402703 h 566036"/>
              <a:gd name="connsiteX851" fmla="*/ 1725315 w 2148797"/>
              <a:gd name="connsiteY851" fmla="*/ 406037 h 566036"/>
              <a:gd name="connsiteX852" fmla="*/ 1726077 w 2148797"/>
              <a:gd name="connsiteY852" fmla="*/ 407751 h 566036"/>
              <a:gd name="connsiteX853" fmla="*/ 1728363 w 2148797"/>
              <a:gd name="connsiteY853" fmla="*/ 408132 h 566036"/>
              <a:gd name="connsiteX854" fmla="*/ 1732078 w 2148797"/>
              <a:gd name="connsiteY854" fmla="*/ 405656 h 566036"/>
              <a:gd name="connsiteX855" fmla="*/ 1731030 w 2148797"/>
              <a:gd name="connsiteY855" fmla="*/ 400131 h 566036"/>
              <a:gd name="connsiteX856" fmla="*/ 1730458 w 2148797"/>
              <a:gd name="connsiteY856" fmla="*/ 396035 h 566036"/>
              <a:gd name="connsiteX857" fmla="*/ 1751604 w 2148797"/>
              <a:gd name="connsiteY857" fmla="*/ 389749 h 566036"/>
              <a:gd name="connsiteX858" fmla="*/ 1750556 w 2148797"/>
              <a:gd name="connsiteY858" fmla="*/ 395654 h 566036"/>
              <a:gd name="connsiteX859" fmla="*/ 1747318 w 2148797"/>
              <a:gd name="connsiteY859" fmla="*/ 398226 h 566036"/>
              <a:gd name="connsiteX860" fmla="*/ 1743318 w 2148797"/>
              <a:gd name="connsiteY860" fmla="*/ 403465 h 566036"/>
              <a:gd name="connsiteX861" fmla="*/ 1740746 w 2148797"/>
              <a:gd name="connsiteY861" fmla="*/ 404132 h 566036"/>
              <a:gd name="connsiteX862" fmla="*/ 1735697 w 2148797"/>
              <a:gd name="connsiteY862" fmla="*/ 405370 h 566036"/>
              <a:gd name="connsiteX863" fmla="*/ 1740841 w 2148797"/>
              <a:gd name="connsiteY863" fmla="*/ 409371 h 566036"/>
              <a:gd name="connsiteX864" fmla="*/ 1753985 w 2148797"/>
              <a:gd name="connsiteY864" fmla="*/ 412800 h 566036"/>
              <a:gd name="connsiteX865" fmla="*/ 1758938 w 2148797"/>
              <a:gd name="connsiteY865" fmla="*/ 412419 h 566036"/>
              <a:gd name="connsiteX866" fmla="*/ 1761986 w 2148797"/>
              <a:gd name="connsiteY866" fmla="*/ 410228 h 566036"/>
              <a:gd name="connsiteX867" fmla="*/ 1767987 w 2148797"/>
              <a:gd name="connsiteY867" fmla="*/ 407466 h 566036"/>
              <a:gd name="connsiteX868" fmla="*/ 1757700 w 2148797"/>
              <a:gd name="connsiteY868" fmla="*/ 402417 h 566036"/>
              <a:gd name="connsiteX869" fmla="*/ 1754842 w 2148797"/>
              <a:gd name="connsiteY869" fmla="*/ 398893 h 566036"/>
              <a:gd name="connsiteX870" fmla="*/ 1756843 w 2148797"/>
              <a:gd name="connsiteY870" fmla="*/ 390797 h 566036"/>
              <a:gd name="connsiteX871" fmla="*/ 1751604 w 2148797"/>
              <a:gd name="connsiteY871" fmla="*/ 389749 h 566036"/>
              <a:gd name="connsiteX872" fmla="*/ 1784751 w 2148797"/>
              <a:gd name="connsiteY872" fmla="*/ 383081 h 566036"/>
              <a:gd name="connsiteX873" fmla="*/ 1783513 w 2148797"/>
              <a:gd name="connsiteY873" fmla="*/ 383272 h 566036"/>
              <a:gd name="connsiteX874" fmla="*/ 1782465 w 2148797"/>
              <a:gd name="connsiteY874" fmla="*/ 383367 h 566036"/>
              <a:gd name="connsiteX875" fmla="*/ 1775702 w 2148797"/>
              <a:gd name="connsiteY875" fmla="*/ 384701 h 566036"/>
              <a:gd name="connsiteX876" fmla="*/ 1774655 w 2148797"/>
              <a:gd name="connsiteY876" fmla="*/ 386320 h 566036"/>
              <a:gd name="connsiteX877" fmla="*/ 1774083 w 2148797"/>
              <a:gd name="connsiteY877" fmla="*/ 387082 h 566036"/>
              <a:gd name="connsiteX878" fmla="*/ 1779608 w 2148797"/>
              <a:gd name="connsiteY878" fmla="*/ 394702 h 566036"/>
              <a:gd name="connsiteX879" fmla="*/ 1777036 w 2148797"/>
              <a:gd name="connsiteY879" fmla="*/ 397083 h 566036"/>
              <a:gd name="connsiteX880" fmla="*/ 1776655 w 2148797"/>
              <a:gd name="connsiteY880" fmla="*/ 397464 h 566036"/>
              <a:gd name="connsiteX881" fmla="*/ 1781512 w 2148797"/>
              <a:gd name="connsiteY881" fmla="*/ 398131 h 566036"/>
              <a:gd name="connsiteX882" fmla="*/ 1783608 w 2148797"/>
              <a:gd name="connsiteY882" fmla="*/ 399941 h 566036"/>
              <a:gd name="connsiteX883" fmla="*/ 1788656 w 2148797"/>
              <a:gd name="connsiteY883" fmla="*/ 401655 h 566036"/>
              <a:gd name="connsiteX884" fmla="*/ 1791037 w 2148797"/>
              <a:gd name="connsiteY884" fmla="*/ 400608 h 566036"/>
              <a:gd name="connsiteX885" fmla="*/ 1787418 w 2148797"/>
              <a:gd name="connsiteY885" fmla="*/ 394607 h 566036"/>
              <a:gd name="connsiteX886" fmla="*/ 1788942 w 2148797"/>
              <a:gd name="connsiteY886" fmla="*/ 393178 h 566036"/>
              <a:gd name="connsiteX887" fmla="*/ 1789609 w 2148797"/>
              <a:gd name="connsiteY887" fmla="*/ 392511 h 566036"/>
              <a:gd name="connsiteX888" fmla="*/ 1786275 w 2148797"/>
              <a:gd name="connsiteY888" fmla="*/ 386987 h 566036"/>
              <a:gd name="connsiteX889" fmla="*/ 1784751 w 2148797"/>
              <a:gd name="connsiteY889" fmla="*/ 383081 h 566036"/>
              <a:gd name="connsiteX890" fmla="*/ 1968773 w 2148797"/>
              <a:gd name="connsiteY890" fmla="*/ 375761 h 566036"/>
              <a:gd name="connsiteX891" fmla="*/ 1969748 w 2148797"/>
              <a:gd name="connsiteY891" fmla="*/ 379813 h 566036"/>
              <a:gd name="connsiteX892" fmla="*/ 1968965 w 2148797"/>
              <a:gd name="connsiteY892" fmla="*/ 380700 h 566036"/>
              <a:gd name="connsiteX893" fmla="*/ 1967536 w 2148797"/>
              <a:gd name="connsiteY893" fmla="*/ 379462 h 566036"/>
              <a:gd name="connsiteX894" fmla="*/ 1966869 w 2148797"/>
              <a:gd name="connsiteY894" fmla="*/ 378891 h 566036"/>
              <a:gd name="connsiteX895" fmla="*/ 1965301 w 2148797"/>
              <a:gd name="connsiteY895" fmla="*/ 378430 h 566036"/>
              <a:gd name="connsiteX896" fmla="*/ 1996206 w 2148797"/>
              <a:gd name="connsiteY896" fmla="*/ 358317 h 566036"/>
              <a:gd name="connsiteX897" fmla="*/ 2002207 w 2148797"/>
              <a:gd name="connsiteY897" fmla="*/ 360603 h 566036"/>
              <a:gd name="connsiteX898" fmla="*/ 2001731 w 2148797"/>
              <a:gd name="connsiteY898" fmla="*/ 364889 h 566036"/>
              <a:gd name="connsiteX899" fmla="*/ 1994110 w 2148797"/>
              <a:gd name="connsiteY899" fmla="*/ 366890 h 566036"/>
              <a:gd name="connsiteX900" fmla="*/ 1994587 w 2148797"/>
              <a:gd name="connsiteY900" fmla="*/ 360603 h 566036"/>
              <a:gd name="connsiteX901" fmla="*/ 1996206 w 2148797"/>
              <a:gd name="connsiteY901" fmla="*/ 358317 h 566036"/>
              <a:gd name="connsiteX902" fmla="*/ 220555 w 2148797"/>
              <a:gd name="connsiteY902" fmla="*/ 357554 h 566036"/>
              <a:gd name="connsiteX903" fmla="*/ 220079 w 2148797"/>
              <a:gd name="connsiteY903" fmla="*/ 358602 h 566036"/>
              <a:gd name="connsiteX904" fmla="*/ 219508 w 2148797"/>
              <a:gd name="connsiteY904" fmla="*/ 359745 h 566036"/>
              <a:gd name="connsiteX905" fmla="*/ 212745 w 2148797"/>
              <a:gd name="connsiteY905" fmla="*/ 362508 h 566036"/>
              <a:gd name="connsiteX906" fmla="*/ 213602 w 2148797"/>
              <a:gd name="connsiteY906" fmla="*/ 364794 h 566036"/>
              <a:gd name="connsiteX907" fmla="*/ 222556 w 2148797"/>
              <a:gd name="connsiteY907" fmla="*/ 362508 h 566036"/>
              <a:gd name="connsiteX908" fmla="*/ 227128 w 2148797"/>
              <a:gd name="connsiteY908" fmla="*/ 364889 h 566036"/>
              <a:gd name="connsiteX909" fmla="*/ 236177 w 2148797"/>
              <a:gd name="connsiteY909" fmla="*/ 362889 h 566036"/>
              <a:gd name="connsiteX910" fmla="*/ 236367 w 2148797"/>
              <a:gd name="connsiteY910" fmla="*/ 362127 h 566036"/>
              <a:gd name="connsiteX911" fmla="*/ 234748 w 2148797"/>
              <a:gd name="connsiteY911" fmla="*/ 358507 h 566036"/>
              <a:gd name="connsiteX912" fmla="*/ 232176 w 2148797"/>
              <a:gd name="connsiteY912" fmla="*/ 358602 h 566036"/>
              <a:gd name="connsiteX913" fmla="*/ 230080 w 2148797"/>
              <a:gd name="connsiteY913" fmla="*/ 358698 h 566036"/>
              <a:gd name="connsiteX914" fmla="*/ 225604 w 2148797"/>
              <a:gd name="connsiteY914" fmla="*/ 359555 h 566036"/>
              <a:gd name="connsiteX915" fmla="*/ 225128 w 2148797"/>
              <a:gd name="connsiteY915" fmla="*/ 358698 h 566036"/>
              <a:gd name="connsiteX916" fmla="*/ 224556 w 2148797"/>
              <a:gd name="connsiteY916" fmla="*/ 357650 h 566036"/>
              <a:gd name="connsiteX917" fmla="*/ 220555 w 2148797"/>
              <a:gd name="connsiteY917" fmla="*/ 357554 h 566036"/>
              <a:gd name="connsiteX918" fmla="*/ 1879525 w 2148797"/>
              <a:gd name="connsiteY918" fmla="*/ 353935 h 566036"/>
              <a:gd name="connsiteX919" fmla="*/ 1879906 w 2148797"/>
              <a:gd name="connsiteY919" fmla="*/ 358983 h 566036"/>
              <a:gd name="connsiteX920" fmla="*/ 1885144 w 2148797"/>
              <a:gd name="connsiteY920" fmla="*/ 357935 h 566036"/>
              <a:gd name="connsiteX921" fmla="*/ 1885144 w 2148797"/>
              <a:gd name="connsiteY921" fmla="*/ 356983 h 566036"/>
              <a:gd name="connsiteX922" fmla="*/ 1885144 w 2148797"/>
              <a:gd name="connsiteY922" fmla="*/ 356031 h 566036"/>
              <a:gd name="connsiteX923" fmla="*/ 1879525 w 2148797"/>
              <a:gd name="connsiteY923" fmla="*/ 353935 h 566036"/>
              <a:gd name="connsiteX924" fmla="*/ 1944009 w 2148797"/>
              <a:gd name="connsiteY924" fmla="*/ 353459 h 566036"/>
              <a:gd name="connsiteX925" fmla="*/ 1938009 w 2148797"/>
              <a:gd name="connsiteY925" fmla="*/ 354125 h 566036"/>
              <a:gd name="connsiteX926" fmla="*/ 1937823 w 2148797"/>
              <a:gd name="connsiteY926" fmla="*/ 354454 h 566036"/>
              <a:gd name="connsiteX927" fmla="*/ 1930388 w 2148797"/>
              <a:gd name="connsiteY927" fmla="*/ 355650 h 566036"/>
              <a:gd name="connsiteX928" fmla="*/ 1931150 w 2148797"/>
              <a:gd name="connsiteY928" fmla="*/ 362222 h 566036"/>
              <a:gd name="connsiteX929" fmla="*/ 1932769 w 2148797"/>
              <a:gd name="connsiteY929" fmla="*/ 361746 h 566036"/>
              <a:gd name="connsiteX930" fmla="*/ 1936389 w 2148797"/>
              <a:gd name="connsiteY930" fmla="*/ 356983 h 566036"/>
              <a:gd name="connsiteX931" fmla="*/ 1937823 w 2148797"/>
              <a:gd name="connsiteY931" fmla="*/ 354454 h 566036"/>
              <a:gd name="connsiteX932" fmla="*/ 1745032 w 2148797"/>
              <a:gd name="connsiteY932" fmla="*/ 349649 h 566036"/>
              <a:gd name="connsiteX933" fmla="*/ 1741889 w 2148797"/>
              <a:gd name="connsiteY933" fmla="*/ 350506 h 566036"/>
              <a:gd name="connsiteX934" fmla="*/ 1741126 w 2148797"/>
              <a:gd name="connsiteY934" fmla="*/ 360602 h 566036"/>
              <a:gd name="connsiteX935" fmla="*/ 1738555 w 2148797"/>
              <a:gd name="connsiteY935" fmla="*/ 364984 h 566036"/>
              <a:gd name="connsiteX936" fmla="*/ 1750842 w 2148797"/>
              <a:gd name="connsiteY936" fmla="*/ 355840 h 566036"/>
              <a:gd name="connsiteX937" fmla="*/ 1756081 w 2148797"/>
              <a:gd name="connsiteY937" fmla="*/ 354792 h 566036"/>
              <a:gd name="connsiteX938" fmla="*/ 1756081 w 2148797"/>
              <a:gd name="connsiteY938" fmla="*/ 352887 h 566036"/>
              <a:gd name="connsiteX939" fmla="*/ 1755509 w 2148797"/>
              <a:gd name="connsiteY939" fmla="*/ 352506 h 566036"/>
              <a:gd name="connsiteX940" fmla="*/ 1748556 w 2148797"/>
              <a:gd name="connsiteY940" fmla="*/ 353744 h 566036"/>
              <a:gd name="connsiteX941" fmla="*/ 1748175 w 2148797"/>
              <a:gd name="connsiteY941" fmla="*/ 350506 h 566036"/>
              <a:gd name="connsiteX942" fmla="*/ 1745032 w 2148797"/>
              <a:gd name="connsiteY942" fmla="*/ 349649 h 566036"/>
              <a:gd name="connsiteX943" fmla="*/ 867684 w 2148797"/>
              <a:gd name="connsiteY943" fmla="*/ 346696 h 566036"/>
              <a:gd name="connsiteX944" fmla="*/ 856540 w 2148797"/>
              <a:gd name="connsiteY944" fmla="*/ 346887 h 566036"/>
              <a:gd name="connsiteX945" fmla="*/ 858445 w 2148797"/>
              <a:gd name="connsiteY945" fmla="*/ 348029 h 566036"/>
              <a:gd name="connsiteX946" fmla="*/ 864636 w 2148797"/>
              <a:gd name="connsiteY946" fmla="*/ 353840 h 566036"/>
              <a:gd name="connsiteX947" fmla="*/ 864922 w 2148797"/>
              <a:gd name="connsiteY947" fmla="*/ 353649 h 566036"/>
              <a:gd name="connsiteX948" fmla="*/ 867017 w 2148797"/>
              <a:gd name="connsiteY948" fmla="*/ 350601 h 566036"/>
              <a:gd name="connsiteX949" fmla="*/ 889591 w 2148797"/>
              <a:gd name="connsiteY949" fmla="*/ 330123 h 566036"/>
              <a:gd name="connsiteX950" fmla="*/ 887305 w 2148797"/>
              <a:gd name="connsiteY950" fmla="*/ 330694 h 566036"/>
              <a:gd name="connsiteX951" fmla="*/ 883114 w 2148797"/>
              <a:gd name="connsiteY951" fmla="*/ 331742 h 566036"/>
              <a:gd name="connsiteX952" fmla="*/ 877209 w 2148797"/>
              <a:gd name="connsiteY952" fmla="*/ 338123 h 566036"/>
              <a:gd name="connsiteX953" fmla="*/ 879400 w 2148797"/>
              <a:gd name="connsiteY953" fmla="*/ 338885 h 566036"/>
              <a:gd name="connsiteX954" fmla="*/ 882733 w 2148797"/>
              <a:gd name="connsiteY954" fmla="*/ 336028 h 566036"/>
              <a:gd name="connsiteX955" fmla="*/ 885686 w 2148797"/>
              <a:gd name="connsiteY955" fmla="*/ 334028 h 566036"/>
              <a:gd name="connsiteX956" fmla="*/ 894354 w 2148797"/>
              <a:gd name="connsiteY956" fmla="*/ 335266 h 566036"/>
              <a:gd name="connsiteX957" fmla="*/ 896354 w 2148797"/>
              <a:gd name="connsiteY957" fmla="*/ 333075 h 566036"/>
              <a:gd name="connsiteX958" fmla="*/ 889591 w 2148797"/>
              <a:gd name="connsiteY958" fmla="*/ 330123 h 566036"/>
              <a:gd name="connsiteX959" fmla="*/ 1049135 w 2148797"/>
              <a:gd name="connsiteY959" fmla="*/ 323741 h 566036"/>
              <a:gd name="connsiteX960" fmla="*/ 1047611 w 2148797"/>
              <a:gd name="connsiteY960" fmla="*/ 324503 h 566036"/>
              <a:gd name="connsiteX961" fmla="*/ 1045516 w 2148797"/>
              <a:gd name="connsiteY961" fmla="*/ 325550 h 566036"/>
              <a:gd name="connsiteX962" fmla="*/ 1044373 w 2148797"/>
              <a:gd name="connsiteY962" fmla="*/ 331932 h 566036"/>
              <a:gd name="connsiteX963" fmla="*/ 1045516 w 2148797"/>
              <a:gd name="connsiteY963" fmla="*/ 332123 h 566036"/>
              <a:gd name="connsiteX964" fmla="*/ 1050659 w 2148797"/>
              <a:gd name="connsiteY964" fmla="*/ 331075 h 566036"/>
              <a:gd name="connsiteX965" fmla="*/ 1051898 w 2148797"/>
              <a:gd name="connsiteY965" fmla="*/ 330599 h 566036"/>
              <a:gd name="connsiteX966" fmla="*/ 1055707 w 2148797"/>
              <a:gd name="connsiteY966" fmla="*/ 329646 h 566036"/>
              <a:gd name="connsiteX967" fmla="*/ 1065328 w 2148797"/>
              <a:gd name="connsiteY967" fmla="*/ 333361 h 566036"/>
              <a:gd name="connsiteX968" fmla="*/ 1068185 w 2148797"/>
              <a:gd name="connsiteY968" fmla="*/ 331551 h 566036"/>
              <a:gd name="connsiteX969" fmla="*/ 1071329 w 2148797"/>
              <a:gd name="connsiteY969" fmla="*/ 329551 h 566036"/>
              <a:gd name="connsiteX970" fmla="*/ 1064185 w 2148797"/>
              <a:gd name="connsiteY970" fmla="*/ 326503 h 566036"/>
              <a:gd name="connsiteX971" fmla="*/ 1049135 w 2148797"/>
              <a:gd name="connsiteY971" fmla="*/ 323741 h 566036"/>
              <a:gd name="connsiteX972" fmla="*/ 1172674 w 2148797"/>
              <a:gd name="connsiteY972" fmla="*/ 323646 h 566036"/>
              <a:gd name="connsiteX973" fmla="*/ 1162388 w 2148797"/>
              <a:gd name="connsiteY973" fmla="*/ 325074 h 566036"/>
              <a:gd name="connsiteX974" fmla="*/ 1158768 w 2148797"/>
              <a:gd name="connsiteY974" fmla="*/ 327075 h 566036"/>
              <a:gd name="connsiteX975" fmla="*/ 1160006 w 2148797"/>
              <a:gd name="connsiteY975" fmla="*/ 328789 h 566036"/>
              <a:gd name="connsiteX976" fmla="*/ 1161054 w 2148797"/>
              <a:gd name="connsiteY976" fmla="*/ 330218 h 566036"/>
              <a:gd name="connsiteX977" fmla="*/ 1165816 w 2148797"/>
              <a:gd name="connsiteY977" fmla="*/ 330123 h 566036"/>
              <a:gd name="connsiteX978" fmla="*/ 1166007 w 2148797"/>
              <a:gd name="connsiteY978" fmla="*/ 328598 h 566036"/>
              <a:gd name="connsiteX979" fmla="*/ 1170770 w 2148797"/>
              <a:gd name="connsiteY979" fmla="*/ 326503 h 566036"/>
              <a:gd name="connsiteX980" fmla="*/ 1172008 w 2148797"/>
              <a:gd name="connsiteY980" fmla="*/ 326122 h 566036"/>
              <a:gd name="connsiteX981" fmla="*/ 1172674 w 2148797"/>
              <a:gd name="connsiteY981" fmla="*/ 323646 h 566036"/>
              <a:gd name="connsiteX982" fmla="*/ 998367 w 2148797"/>
              <a:gd name="connsiteY982" fmla="*/ 323265 h 566036"/>
              <a:gd name="connsiteX983" fmla="*/ 995375 w 2148797"/>
              <a:gd name="connsiteY983" fmla="*/ 330005 h 566036"/>
              <a:gd name="connsiteX984" fmla="*/ 994938 w 2148797"/>
              <a:gd name="connsiteY984" fmla="*/ 329360 h 566036"/>
              <a:gd name="connsiteX985" fmla="*/ 993749 w 2148797"/>
              <a:gd name="connsiteY985" fmla="*/ 329396 h 566036"/>
              <a:gd name="connsiteX986" fmla="*/ 993033 w 2148797"/>
              <a:gd name="connsiteY986" fmla="*/ 328789 h 566036"/>
              <a:gd name="connsiteX987" fmla="*/ 985413 w 2148797"/>
              <a:gd name="connsiteY987" fmla="*/ 326598 h 566036"/>
              <a:gd name="connsiteX988" fmla="*/ 971030 w 2148797"/>
              <a:gd name="connsiteY988" fmla="*/ 328503 h 566036"/>
              <a:gd name="connsiteX989" fmla="*/ 970363 w 2148797"/>
              <a:gd name="connsiteY989" fmla="*/ 328979 h 566036"/>
              <a:gd name="connsiteX990" fmla="*/ 957695 w 2148797"/>
              <a:gd name="connsiteY990" fmla="*/ 329075 h 566036"/>
              <a:gd name="connsiteX991" fmla="*/ 952933 w 2148797"/>
              <a:gd name="connsiteY991" fmla="*/ 329265 h 566036"/>
              <a:gd name="connsiteX992" fmla="*/ 951123 w 2148797"/>
              <a:gd name="connsiteY992" fmla="*/ 329360 h 566036"/>
              <a:gd name="connsiteX993" fmla="*/ 947218 w 2148797"/>
              <a:gd name="connsiteY993" fmla="*/ 327837 h 566036"/>
              <a:gd name="connsiteX994" fmla="*/ 941598 w 2148797"/>
              <a:gd name="connsiteY994" fmla="*/ 330027 h 566036"/>
              <a:gd name="connsiteX995" fmla="*/ 931121 w 2148797"/>
              <a:gd name="connsiteY995" fmla="*/ 331456 h 566036"/>
              <a:gd name="connsiteX996" fmla="*/ 931502 w 2148797"/>
              <a:gd name="connsiteY996" fmla="*/ 331742 h 566036"/>
              <a:gd name="connsiteX997" fmla="*/ 939407 w 2148797"/>
              <a:gd name="connsiteY997" fmla="*/ 336219 h 566036"/>
              <a:gd name="connsiteX998" fmla="*/ 942074 w 2148797"/>
              <a:gd name="connsiteY998" fmla="*/ 335742 h 566036"/>
              <a:gd name="connsiteX999" fmla="*/ 944455 w 2148797"/>
              <a:gd name="connsiteY999" fmla="*/ 334980 h 566036"/>
              <a:gd name="connsiteX1000" fmla="*/ 949504 w 2148797"/>
              <a:gd name="connsiteY1000" fmla="*/ 334790 h 566036"/>
              <a:gd name="connsiteX1001" fmla="*/ 952076 w 2148797"/>
              <a:gd name="connsiteY1001" fmla="*/ 337171 h 566036"/>
              <a:gd name="connsiteX1002" fmla="*/ 952456 w 2148797"/>
              <a:gd name="connsiteY1002" fmla="*/ 337076 h 566036"/>
              <a:gd name="connsiteX1003" fmla="*/ 958457 w 2148797"/>
              <a:gd name="connsiteY1003" fmla="*/ 335266 h 566036"/>
              <a:gd name="connsiteX1004" fmla="*/ 972078 w 2148797"/>
              <a:gd name="connsiteY1004" fmla="*/ 333266 h 566036"/>
              <a:gd name="connsiteX1005" fmla="*/ 972745 w 2148797"/>
              <a:gd name="connsiteY1005" fmla="*/ 332599 h 566036"/>
              <a:gd name="connsiteX1006" fmla="*/ 974745 w 2148797"/>
              <a:gd name="connsiteY1006" fmla="*/ 331456 h 566036"/>
              <a:gd name="connsiteX1007" fmla="*/ 980270 w 2148797"/>
              <a:gd name="connsiteY1007" fmla="*/ 332694 h 566036"/>
              <a:gd name="connsiteX1008" fmla="*/ 985413 w 2148797"/>
              <a:gd name="connsiteY1008" fmla="*/ 329646 h 566036"/>
              <a:gd name="connsiteX1009" fmla="*/ 993749 w 2148797"/>
              <a:gd name="connsiteY1009" fmla="*/ 329396 h 566036"/>
              <a:gd name="connsiteX1010" fmla="*/ 994271 w 2148797"/>
              <a:gd name="connsiteY1010" fmla="*/ 329837 h 566036"/>
              <a:gd name="connsiteX1011" fmla="*/ 995069 w 2148797"/>
              <a:gd name="connsiteY1011" fmla="*/ 330695 h 566036"/>
              <a:gd name="connsiteX1012" fmla="*/ 995375 w 2148797"/>
              <a:gd name="connsiteY1012" fmla="*/ 330005 h 566036"/>
              <a:gd name="connsiteX1013" fmla="*/ 996748 w 2148797"/>
              <a:gd name="connsiteY1013" fmla="*/ 332027 h 566036"/>
              <a:gd name="connsiteX1014" fmla="*/ 1004749 w 2148797"/>
              <a:gd name="connsiteY1014" fmla="*/ 332599 h 566036"/>
              <a:gd name="connsiteX1015" fmla="*/ 1008273 w 2148797"/>
              <a:gd name="connsiteY1015" fmla="*/ 329646 h 566036"/>
              <a:gd name="connsiteX1016" fmla="*/ 1016179 w 2148797"/>
              <a:gd name="connsiteY1016" fmla="*/ 332408 h 566036"/>
              <a:gd name="connsiteX1017" fmla="*/ 1024656 w 2148797"/>
              <a:gd name="connsiteY1017" fmla="*/ 330313 h 566036"/>
              <a:gd name="connsiteX1018" fmla="*/ 1033800 w 2148797"/>
              <a:gd name="connsiteY1018" fmla="*/ 335933 h 566036"/>
              <a:gd name="connsiteX1019" fmla="*/ 1034753 w 2148797"/>
              <a:gd name="connsiteY1019" fmla="*/ 330694 h 566036"/>
              <a:gd name="connsiteX1020" fmla="*/ 1027799 w 2148797"/>
              <a:gd name="connsiteY1020" fmla="*/ 324122 h 566036"/>
              <a:gd name="connsiteX1021" fmla="*/ 1021322 w 2148797"/>
              <a:gd name="connsiteY1021" fmla="*/ 325836 h 566036"/>
              <a:gd name="connsiteX1022" fmla="*/ 1017036 w 2148797"/>
              <a:gd name="connsiteY1022" fmla="*/ 325931 h 566036"/>
              <a:gd name="connsiteX1023" fmla="*/ 1005035 w 2148797"/>
              <a:gd name="connsiteY1023" fmla="*/ 324979 h 566036"/>
              <a:gd name="connsiteX1024" fmla="*/ 999320 w 2148797"/>
              <a:gd name="connsiteY1024" fmla="*/ 324408 h 566036"/>
              <a:gd name="connsiteX1025" fmla="*/ 1112000 w 2148797"/>
              <a:gd name="connsiteY1025" fmla="*/ 322407 h 566036"/>
              <a:gd name="connsiteX1026" fmla="*/ 1109810 w 2148797"/>
              <a:gd name="connsiteY1026" fmla="*/ 322979 h 566036"/>
              <a:gd name="connsiteX1027" fmla="*/ 1103428 w 2148797"/>
              <a:gd name="connsiteY1027" fmla="*/ 323169 h 566036"/>
              <a:gd name="connsiteX1028" fmla="*/ 1091712 w 2148797"/>
              <a:gd name="connsiteY1028" fmla="*/ 323455 h 566036"/>
              <a:gd name="connsiteX1029" fmla="*/ 1084759 w 2148797"/>
              <a:gd name="connsiteY1029" fmla="*/ 323931 h 566036"/>
              <a:gd name="connsiteX1030" fmla="*/ 1075043 w 2148797"/>
              <a:gd name="connsiteY1030" fmla="*/ 324503 h 566036"/>
              <a:gd name="connsiteX1031" fmla="*/ 1074377 w 2148797"/>
              <a:gd name="connsiteY1031" fmla="*/ 324503 h 566036"/>
              <a:gd name="connsiteX1032" fmla="*/ 1073614 w 2148797"/>
              <a:gd name="connsiteY1032" fmla="*/ 327075 h 566036"/>
              <a:gd name="connsiteX1033" fmla="*/ 1078948 w 2148797"/>
              <a:gd name="connsiteY1033" fmla="*/ 329360 h 566036"/>
              <a:gd name="connsiteX1034" fmla="*/ 1081044 w 2148797"/>
              <a:gd name="connsiteY1034" fmla="*/ 329646 h 566036"/>
              <a:gd name="connsiteX1035" fmla="*/ 1087521 w 2148797"/>
              <a:gd name="connsiteY1035" fmla="*/ 332599 h 566036"/>
              <a:gd name="connsiteX1036" fmla="*/ 1097141 w 2148797"/>
              <a:gd name="connsiteY1036" fmla="*/ 331456 h 566036"/>
              <a:gd name="connsiteX1037" fmla="*/ 1099237 w 2148797"/>
              <a:gd name="connsiteY1037" fmla="*/ 330313 h 566036"/>
              <a:gd name="connsiteX1038" fmla="*/ 1110762 w 2148797"/>
              <a:gd name="connsiteY1038" fmla="*/ 331837 h 566036"/>
              <a:gd name="connsiteX1039" fmla="*/ 1119525 w 2148797"/>
              <a:gd name="connsiteY1039" fmla="*/ 330789 h 566036"/>
              <a:gd name="connsiteX1040" fmla="*/ 1127050 w 2148797"/>
              <a:gd name="connsiteY1040" fmla="*/ 330218 h 566036"/>
              <a:gd name="connsiteX1041" fmla="*/ 1131812 w 2148797"/>
              <a:gd name="connsiteY1041" fmla="*/ 330694 h 566036"/>
              <a:gd name="connsiteX1042" fmla="*/ 1135432 w 2148797"/>
              <a:gd name="connsiteY1042" fmla="*/ 331075 h 566036"/>
              <a:gd name="connsiteX1043" fmla="*/ 1146862 w 2148797"/>
              <a:gd name="connsiteY1043" fmla="*/ 332504 h 566036"/>
              <a:gd name="connsiteX1044" fmla="*/ 1147814 w 2148797"/>
              <a:gd name="connsiteY1044" fmla="*/ 331551 h 566036"/>
              <a:gd name="connsiteX1045" fmla="*/ 1150005 w 2148797"/>
              <a:gd name="connsiteY1045" fmla="*/ 329265 h 566036"/>
              <a:gd name="connsiteX1046" fmla="*/ 1149719 w 2148797"/>
              <a:gd name="connsiteY1046" fmla="*/ 322883 h 566036"/>
              <a:gd name="connsiteX1047" fmla="*/ 1137146 w 2148797"/>
              <a:gd name="connsiteY1047" fmla="*/ 322883 h 566036"/>
              <a:gd name="connsiteX1048" fmla="*/ 1134289 w 2148797"/>
              <a:gd name="connsiteY1048" fmla="*/ 323931 h 566036"/>
              <a:gd name="connsiteX1049" fmla="*/ 1133908 w 2148797"/>
              <a:gd name="connsiteY1049" fmla="*/ 324122 h 566036"/>
              <a:gd name="connsiteX1050" fmla="*/ 1126288 w 2148797"/>
              <a:gd name="connsiteY1050" fmla="*/ 325741 h 566036"/>
              <a:gd name="connsiteX1051" fmla="*/ 1122478 w 2148797"/>
              <a:gd name="connsiteY1051" fmla="*/ 324503 h 566036"/>
              <a:gd name="connsiteX1052" fmla="*/ 1112000 w 2148797"/>
              <a:gd name="connsiteY1052" fmla="*/ 322407 h 566036"/>
              <a:gd name="connsiteX1053" fmla="*/ 1963440 w 2148797"/>
              <a:gd name="connsiteY1053" fmla="*/ 321836 h 566036"/>
              <a:gd name="connsiteX1054" fmla="*/ 1960678 w 2148797"/>
              <a:gd name="connsiteY1054" fmla="*/ 322407 h 566036"/>
              <a:gd name="connsiteX1055" fmla="*/ 1954772 w 2148797"/>
              <a:gd name="connsiteY1055" fmla="*/ 325646 h 566036"/>
              <a:gd name="connsiteX1056" fmla="*/ 1954867 w 2148797"/>
              <a:gd name="connsiteY1056" fmla="*/ 327551 h 566036"/>
              <a:gd name="connsiteX1057" fmla="*/ 1958011 w 2148797"/>
              <a:gd name="connsiteY1057" fmla="*/ 328503 h 566036"/>
              <a:gd name="connsiteX1058" fmla="*/ 1962773 w 2148797"/>
              <a:gd name="connsiteY1058" fmla="*/ 325265 h 566036"/>
              <a:gd name="connsiteX1059" fmla="*/ 1963154 w 2148797"/>
              <a:gd name="connsiteY1059" fmla="*/ 324979 h 566036"/>
              <a:gd name="connsiteX1060" fmla="*/ 1965155 w 2148797"/>
              <a:gd name="connsiteY1060" fmla="*/ 326694 h 566036"/>
              <a:gd name="connsiteX1061" fmla="*/ 1970561 w 2148797"/>
              <a:gd name="connsiteY1061" fmla="*/ 327792 h 566036"/>
              <a:gd name="connsiteX1062" fmla="*/ 1970600 w 2148797"/>
              <a:gd name="connsiteY1062" fmla="*/ 327835 h 566036"/>
              <a:gd name="connsiteX1063" fmla="*/ 1970489 w 2148797"/>
              <a:gd name="connsiteY1063" fmla="*/ 327837 h 566036"/>
              <a:gd name="connsiteX1064" fmla="*/ 1970298 w 2148797"/>
              <a:gd name="connsiteY1064" fmla="*/ 328694 h 566036"/>
              <a:gd name="connsiteX1065" fmla="*/ 1970012 w 2148797"/>
              <a:gd name="connsiteY1065" fmla="*/ 330599 h 566036"/>
              <a:gd name="connsiteX1066" fmla="*/ 1973822 w 2148797"/>
              <a:gd name="connsiteY1066" fmla="*/ 338504 h 566036"/>
              <a:gd name="connsiteX1067" fmla="*/ 1975537 w 2148797"/>
              <a:gd name="connsiteY1067" fmla="*/ 340314 h 566036"/>
              <a:gd name="connsiteX1068" fmla="*/ 1978775 w 2148797"/>
              <a:gd name="connsiteY1068" fmla="*/ 341171 h 566036"/>
              <a:gd name="connsiteX1069" fmla="*/ 1978490 w 2148797"/>
              <a:gd name="connsiteY1069" fmla="*/ 338504 h 566036"/>
              <a:gd name="connsiteX1070" fmla="*/ 1978204 w 2148797"/>
              <a:gd name="connsiteY1070" fmla="*/ 336695 h 566036"/>
              <a:gd name="connsiteX1071" fmla="*/ 1976489 w 2148797"/>
              <a:gd name="connsiteY1071" fmla="*/ 334314 h 566036"/>
              <a:gd name="connsiteX1072" fmla="*/ 1970600 w 2148797"/>
              <a:gd name="connsiteY1072" fmla="*/ 327835 h 566036"/>
              <a:gd name="connsiteX1073" fmla="*/ 1970764 w 2148797"/>
              <a:gd name="connsiteY1073" fmla="*/ 327833 h 566036"/>
              <a:gd name="connsiteX1074" fmla="*/ 1978407 w 2148797"/>
              <a:gd name="connsiteY1074" fmla="*/ 329384 h 566036"/>
              <a:gd name="connsiteX1075" fmla="*/ 1988872 w 2148797"/>
              <a:gd name="connsiteY1075" fmla="*/ 329646 h 566036"/>
              <a:gd name="connsiteX1076" fmla="*/ 1986110 w 2148797"/>
              <a:gd name="connsiteY1076" fmla="*/ 328789 h 566036"/>
              <a:gd name="connsiteX1077" fmla="*/ 1982395 w 2148797"/>
              <a:gd name="connsiteY1077" fmla="*/ 327646 h 566036"/>
              <a:gd name="connsiteX1078" fmla="*/ 1970764 w 2148797"/>
              <a:gd name="connsiteY1078" fmla="*/ 327833 h 566036"/>
              <a:gd name="connsiteX1079" fmla="*/ 1970561 w 2148797"/>
              <a:gd name="connsiteY1079" fmla="*/ 327792 h 566036"/>
              <a:gd name="connsiteX1080" fmla="*/ 1969822 w 2148797"/>
              <a:gd name="connsiteY1080" fmla="*/ 326979 h 566036"/>
              <a:gd name="connsiteX1081" fmla="*/ 1963440 w 2148797"/>
              <a:gd name="connsiteY1081" fmla="*/ 321836 h 566036"/>
              <a:gd name="connsiteX1082" fmla="*/ 1214870 w 2148797"/>
              <a:gd name="connsiteY1082" fmla="*/ 314883 h 566036"/>
              <a:gd name="connsiteX1083" fmla="*/ 1208584 w 2148797"/>
              <a:gd name="connsiteY1083" fmla="*/ 317645 h 566036"/>
              <a:gd name="connsiteX1084" fmla="*/ 1200011 w 2148797"/>
              <a:gd name="connsiteY1084" fmla="*/ 318692 h 566036"/>
              <a:gd name="connsiteX1085" fmla="*/ 1197535 w 2148797"/>
              <a:gd name="connsiteY1085" fmla="*/ 316502 h 566036"/>
              <a:gd name="connsiteX1086" fmla="*/ 1187248 w 2148797"/>
              <a:gd name="connsiteY1086" fmla="*/ 322217 h 566036"/>
              <a:gd name="connsiteX1087" fmla="*/ 1184390 w 2148797"/>
              <a:gd name="connsiteY1087" fmla="*/ 321455 h 566036"/>
              <a:gd name="connsiteX1088" fmla="*/ 1180866 w 2148797"/>
              <a:gd name="connsiteY1088" fmla="*/ 320502 h 566036"/>
              <a:gd name="connsiteX1089" fmla="*/ 1178675 w 2148797"/>
              <a:gd name="connsiteY1089" fmla="*/ 321931 h 566036"/>
              <a:gd name="connsiteX1090" fmla="*/ 1178485 w 2148797"/>
              <a:gd name="connsiteY1090" fmla="*/ 323169 h 566036"/>
              <a:gd name="connsiteX1091" fmla="*/ 1177437 w 2148797"/>
              <a:gd name="connsiteY1091" fmla="*/ 329360 h 566036"/>
              <a:gd name="connsiteX1092" fmla="*/ 1188391 w 2148797"/>
              <a:gd name="connsiteY1092" fmla="*/ 329456 h 566036"/>
              <a:gd name="connsiteX1093" fmla="*/ 1193439 w 2148797"/>
              <a:gd name="connsiteY1093" fmla="*/ 327075 h 566036"/>
              <a:gd name="connsiteX1094" fmla="*/ 1194773 w 2148797"/>
              <a:gd name="connsiteY1094" fmla="*/ 327741 h 566036"/>
              <a:gd name="connsiteX1095" fmla="*/ 1207250 w 2148797"/>
              <a:gd name="connsiteY1095" fmla="*/ 327360 h 566036"/>
              <a:gd name="connsiteX1096" fmla="*/ 1211918 w 2148797"/>
              <a:gd name="connsiteY1096" fmla="*/ 324979 h 566036"/>
              <a:gd name="connsiteX1097" fmla="*/ 1207727 w 2148797"/>
              <a:gd name="connsiteY1097" fmla="*/ 320502 h 566036"/>
              <a:gd name="connsiteX1098" fmla="*/ 1216394 w 2148797"/>
              <a:gd name="connsiteY1098" fmla="*/ 322598 h 566036"/>
              <a:gd name="connsiteX1099" fmla="*/ 1220299 w 2148797"/>
              <a:gd name="connsiteY1099" fmla="*/ 324122 h 566036"/>
              <a:gd name="connsiteX1100" fmla="*/ 1222300 w 2148797"/>
              <a:gd name="connsiteY1100" fmla="*/ 325074 h 566036"/>
              <a:gd name="connsiteX1101" fmla="*/ 1225633 w 2148797"/>
              <a:gd name="connsiteY1101" fmla="*/ 328408 h 566036"/>
              <a:gd name="connsiteX1102" fmla="*/ 1228396 w 2148797"/>
              <a:gd name="connsiteY1102" fmla="*/ 328313 h 566036"/>
              <a:gd name="connsiteX1103" fmla="*/ 1232111 w 2148797"/>
              <a:gd name="connsiteY1103" fmla="*/ 325169 h 566036"/>
              <a:gd name="connsiteX1104" fmla="*/ 1232968 w 2148797"/>
              <a:gd name="connsiteY1104" fmla="*/ 325265 h 566036"/>
              <a:gd name="connsiteX1105" fmla="*/ 1236111 w 2148797"/>
              <a:gd name="connsiteY1105" fmla="*/ 325646 h 566036"/>
              <a:gd name="connsiteX1106" fmla="*/ 1242969 w 2148797"/>
              <a:gd name="connsiteY1106" fmla="*/ 320788 h 566036"/>
              <a:gd name="connsiteX1107" fmla="*/ 1236397 w 2148797"/>
              <a:gd name="connsiteY1107" fmla="*/ 320598 h 566036"/>
              <a:gd name="connsiteX1108" fmla="*/ 1232968 w 2148797"/>
              <a:gd name="connsiteY1108" fmla="*/ 317550 h 566036"/>
              <a:gd name="connsiteX1109" fmla="*/ 1230491 w 2148797"/>
              <a:gd name="connsiteY1109" fmla="*/ 315359 h 566036"/>
              <a:gd name="connsiteX1110" fmla="*/ 1223538 w 2148797"/>
              <a:gd name="connsiteY1110" fmla="*/ 319359 h 566036"/>
              <a:gd name="connsiteX1111" fmla="*/ 1216680 w 2148797"/>
              <a:gd name="connsiteY1111" fmla="*/ 316787 h 566036"/>
              <a:gd name="connsiteX1112" fmla="*/ 1214870 w 2148797"/>
              <a:gd name="connsiteY1112" fmla="*/ 314883 h 566036"/>
              <a:gd name="connsiteX1113" fmla="*/ 1267163 w 2148797"/>
              <a:gd name="connsiteY1113" fmla="*/ 313930 h 566036"/>
              <a:gd name="connsiteX1114" fmla="*/ 1262114 w 2148797"/>
              <a:gd name="connsiteY1114" fmla="*/ 314025 h 566036"/>
              <a:gd name="connsiteX1115" fmla="*/ 1260305 w 2148797"/>
              <a:gd name="connsiteY1115" fmla="*/ 314692 h 566036"/>
              <a:gd name="connsiteX1116" fmla="*/ 1253828 w 2148797"/>
              <a:gd name="connsiteY1116" fmla="*/ 316121 h 566036"/>
              <a:gd name="connsiteX1117" fmla="*/ 1250875 w 2148797"/>
              <a:gd name="connsiteY1117" fmla="*/ 317740 h 566036"/>
              <a:gd name="connsiteX1118" fmla="*/ 1256114 w 2148797"/>
              <a:gd name="connsiteY1118" fmla="*/ 328694 h 566036"/>
              <a:gd name="connsiteX1119" fmla="*/ 1256590 w 2148797"/>
              <a:gd name="connsiteY1119" fmla="*/ 328408 h 566036"/>
              <a:gd name="connsiteX1120" fmla="*/ 1261162 w 2148797"/>
              <a:gd name="connsiteY1120" fmla="*/ 326027 h 566036"/>
              <a:gd name="connsiteX1121" fmla="*/ 1270306 w 2148797"/>
              <a:gd name="connsiteY1121" fmla="*/ 322598 h 566036"/>
              <a:gd name="connsiteX1122" fmla="*/ 1271163 w 2148797"/>
              <a:gd name="connsiteY1122" fmla="*/ 317169 h 566036"/>
              <a:gd name="connsiteX1123" fmla="*/ 1271449 w 2148797"/>
              <a:gd name="connsiteY1123" fmla="*/ 316121 h 566036"/>
              <a:gd name="connsiteX1124" fmla="*/ 1267163 w 2148797"/>
              <a:gd name="connsiteY1124" fmla="*/ 313930 h 566036"/>
              <a:gd name="connsiteX1125" fmla="*/ 1433388 w 2148797"/>
              <a:gd name="connsiteY1125" fmla="*/ 312817 h 566036"/>
              <a:gd name="connsiteX1126" fmla="*/ 1435893 w 2148797"/>
              <a:gd name="connsiteY1126" fmla="*/ 314391 h 566036"/>
              <a:gd name="connsiteX1127" fmla="*/ 1432613 w 2148797"/>
              <a:gd name="connsiteY1127" fmla="*/ 313806 h 566036"/>
              <a:gd name="connsiteX1128" fmla="*/ 1424135 w 2148797"/>
              <a:gd name="connsiteY1128" fmla="*/ 308881 h 566036"/>
              <a:gd name="connsiteX1129" fmla="*/ 1429850 w 2148797"/>
              <a:gd name="connsiteY1129" fmla="*/ 310310 h 566036"/>
              <a:gd name="connsiteX1130" fmla="*/ 1429755 w 2148797"/>
              <a:gd name="connsiteY1130" fmla="*/ 313168 h 566036"/>
              <a:gd name="connsiteX1131" fmla="*/ 1427278 w 2148797"/>
              <a:gd name="connsiteY1131" fmla="*/ 313549 h 566036"/>
              <a:gd name="connsiteX1132" fmla="*/ 1426802 w 2148797"/>
              <a:gd name="connsiteY1132" fmla="*/ 313168 h 566036"/>
              <a:gd name="connsiteX1133" fmla="*/ 1422325 w 2148797"/>
              <a:gd name="connsiteY1133" fmla="*/ 309644 h 566036"/>
              <a:gd name="connsiteX1134" fmla="*/ 1416801 w 2148797"/>
              <a:gd name="connsiteY1134" fmla="*/ 314597 h 566036"/>
              <a:gd name="connsiteX1135" fmla="*/ 1416039 w 2148797"/>
              <a:gd name="connsiteY1135" fmla="*/ 310215 h 566036"/>
              <a:gd name="connsiteX1136" fmla="*/ 1424135 w 2148797"/>
              <a:gd name="connsiteY1136" fmla="*/ 308881 h 566036"/>
              <a:gd name="connsiteX1137" fmla="*/ 1368889 w 2148797"/>
              <a:gd name="connsiteY1137" fmla="*/ 307453 h 566036"/>
              <a:gd name="connsiteX1138" fmla="*/ 1369461 w 2148797"/>
              <a:gd name="connsiteY1138" fmla="*/ 312216 h 566036"/>
              <a:gd name="connsiteX1139" fmla="*/ 1360222 w 2148797"/>
              <a:gd name="connsiteY1139" fmla="*/ 312120 h 566036"/>
              <a:gd name="connsiteX1140" fmla="*/ 1357079 w 2148797"/>
              <a:gd name="connsiteY1140" fmla="*/ 311549 h 566036"/>
              <a:gd name="connsiteX1141" fmla="*/ 1354316 w 2148797"/>
              <a:gd name="connsiteY1141" fmla="*/ 310977 h 566036"/>
              <a:gd name="connsiteX1142" fmla="*/ 1351173 w 2148797"/>
              <a:gd name="connsiteY1142" fmla="*/ 313740 h 566036"/>
              <a:gd name="connsiteX1143" fmla="*/ 1346030 w 2148797"/>
              <a:gd name="connsiteY1143" fmla="*/ 313549 h 566036"/>
              <a:gd name="connsiteX1144" fmla="*/ 1344887 w 2148797"/>
              <a:gd name="connsiteY1144" fmla="*/ 313549 h 566036"/>
              <a:gd name="connsiteX1145" fmla="*/ 1339838 w 2148797"/>
              <a:gd name="connsiteY1145" fmla="*/ 311739 h 566036"/>
              <a:gd name="connsiteX1146" fmla="*/ 1333647 w 2148797"/>
              <a:gd name="connsiteY1146" fmla="*/ 314502 h 566036"/>
              <a:gd name="connsiteX1147" fmla="*/ 1328694 w 2148797"/>
              <a:gd name="connsiteY1147" fmla="*/ 313644 h 566036"/>
              <a:gd name="connsiteX1148" fmla="*/ 1320788 w 2148797"/>
              <a:gd name="connsiteY1148" fmla="*/ 316406 h 566036"/>
              <a:gd name="connsiteX1149" fmla="*/ 1318502 w 2148797"/>
              <a:gd name="connsiteY1149" fmla="*/ 314502 h 566036"/>
              <a:gd name="connsiteX1150" fmla="*/ 1315549 w 2148797"/>
              <a:gd name="connsiteY1150" fmla="*/ 313644 h 566036"/>
              <a:gd name="connsiteX1151" fmla="*/ 1315740 w 2148797"/>
              <a:gd name="connsiteY1151" fmla="*/ 316311 h 566036"/>
              <a:gd name="connsiteX1152" fmla="*/ 1309358 w 2148797"/>
              <a:gd name="connsiteY1152" fmla="*/ 312406 h 566036"/>
              <a:gd name="connsiteX1153" fmla="*/ 1299452 w 2148797"/>
              <a:gd name="connsiteY1153" fmla="*/ 311930 h 566036"/>
              <a:gd name="connsiteX1154" fmla="*/ 1297833 w 2148797"/>
              <a:gd name="connsiteY1154" fmla="*/ 312120 h 566036"/>
              <a:gd name="connsiteX1155" fmla="*/ 1293547 w 2148797"/>
              <a:gd name="connsiteY1155" fmla="*/ 318216 h 566036"/>
              <a:gd name="connsiteX1156" fmla="*/ 1292404 w 2148797"/>
              <a:gd name="connsiteY1156" fmla="*/ 317931 h 566036"/>
              <a:gd name="connsiteX1157" fmla="*/ 1283164 w 2148797"/>
              <a:gd name="connsiteY1157" fmla="*/ 315740 h 566036"/>
              <a:gd name="connsiteX1158" fmla="*/ 1282593 w 2148797"/>
              <a:gd name="connsiteY1158" fmla="*/ 315835 h 566036"/>
              <a:gd name="connsiteX1159" fmla="*/ 1279069 w 2148797"/>
              <a:gd name="connsiteY1159" fmla="*/ 313358 h 566036"/>
              <a:gd name="connsiteX1160" fmla="*/ 1290404 w 2148797"/>
              <a:gd name="connsiteY1160" fmla="*/ 321455 h 566036"/>
              <a:gd name="connsiteX1161" fmla="*/ 1297452 w 2148797"/>
              <a:gd name="connsiteY1161" fmla="*/ 322026 h 566036"/>
              <a:gd name="connsiteX1162" fmla="*/ 1299929 w 2148797"/>
              <a:gd name="connsiteY1162" fmla="*/ 322217 h 566036"/>
              <a:gd name="connsiteX1163" fmla="*/ 1311073 w 2148797"/>
              <a:gd name="connsiteY1163" fmla="*/ 322217 h 566036"/>
              <a:gd name="connsiteX1164" fmla="*/ 1313835 w 2148797"/>
              <a:gd name="connsiteY1164" fmla="*/ 322312 h 566036"/>
              <a:gd name="connsiteX1165" fmla="*/ 1320979 w 2148797"/>
              <a:gd name="connsiteY1165" fmla="*/ 321169 h 566036"/>
              <a:gd name="connsiteX1166" fmla="*/ 1338981 w 2148797"/>
              <a:gd name="connsiteY1166" fmla="*/ 320217 h 566036"/>
              <a:gd name="connsiteX1167" fmla="*/ 1344982 w 2148797"/>
              <a:gd name="connsiteY1167" fmla="*/ 320312 h 566036"/>
              <a:gd name="connsiteX1168" fmla="*/ 1355269 w 2148797"/>
              <a:gd name="connsiteY1168" fmla="*/ 323169 h 566036"/>
              <a:gd name="connsiteX1169" fmla="*/ 1360793 w 2148797"/>
              <a:gd name="connsiteY1169" fmla="*/ 318502 h 566036"/>
              <a:gd name="connsiteX1170" fmla="*/ 1361270 w 2148797"/>
              <a:gd name="connsiteY1170" fmla="*/ 318121 h 566036"/>
              <a:gd name="connsiteX1171" fmla="*/ 1369175 w 2148797"/>
              <a:gd name="connsiteY1171" fmla="*/ 320788 h 566036"/>
              <a:gd name="connsiteX1172" fmla="*/ 1379367 w 2148797"/>
              <a:gd name="connsiteY1172" fmla="*/ 318312 h 566036"/>
              <a:gd name="connsiteX1173" fmla="*/ 1383272 w 2148797"/>
              <a:gd name="connsiteY1173" fmla="*/ 318216 h 566036"/>
              <a:gd name="connsiteX1174" fmla="*/ 1384320 w 2148797"/>
              <a:gd name="connsiteY1174" fmla="*/ 318026 h 566036"/>
              <a:gd name="connsiteX1175" fmla="*/ 1386415 w 2148797"/>
              <a:gd name="connsiteY1175" fmla="*/ 315740 h 566036"/>
              <a:gd name="connsiteX1176" fmla="*/ 1381272 w 2148797"/>
              <a:gd name="connsiteY1176" fmla="*/ 313168 h 566036"/>
              <a:gd name="connsiteX1177" fmla="*/ 1375843 w 2148797"/>
              <a:gd name="connsiteY1177" fmla="*/ 307548 h 566036"/>
              <a:gd name="connsiteX1178" fmla="*/ 1373462 w 2148797"/>
              <a:gd name="connsiteY1178" fmla="*/ 307548 h 566036"/>
              <a:gd name="connsiteX1179" fmla="*/ 1718172 w 2148797"/>
              <a:gd name="connsiteY1179" fmla="*/ 306882 h 566036"/>
              <a:gd name="connsiteX1180" fmla="*/ 1727126 w 2148797"/>
              <a:gd name="connsiteY1180" fmla="*/ 308596 h 566036"/>
              <a:gd name="connsiteX1181" fmla="*/ 1726649 w 2148797"/>
              <a:gd name="connsiteY1181" fmla="*/ 309644 h 566036"/>
              <a:gd name="connsiteX1182" fmla="*/ 1717124 w 2148797"/>
              <a:gd name="connsiteY1182" fmla="*/ 311454 h 566036"/>
              <a:gd name="connsiteX1183" fmla="*/ 1709790 w 2148797"/>
              <a:gd name="connsiteY1183" fmla="*/ 310025 h 566036"/>
              <a:gd name="connsiteX1184" fmla="*/ 1709981 w 2148797"/>
              <a:gd name="connsiteY1184" fmla="*/ 309453 h 566036"/>
              <a:gd name="connsiteX1185" fmla="*/ 1710361 w 2148797"/>
              <a:gd name="connsiteY1185" fmla="*/ 308025 h 566036"/>
              <a:gd name="connsiteX1186" fmla="*/ 1718172 w 2148797"/>
              <a:gd name="connsiteY1186" fmla="*/ 306882 h 566036"/>
              <a:gd name="connsiteX1187" fmla="*/ 1657021 w 2148797"/>
              <a:gd name="connsiteY1187" fmla="*/ 305739 h 566036"/>
              <a:gd name="connsiteX1188" fmla="*/ 1667498 w 2148797"/>
              <a:gd name="connsiteY1188" fmla="*/ 309454 h 566036"/>
              <a:gd name="connsiteX1189" fmla="*/ 1668165 w 2148797"/>
              <a:gd name="connsiteY1189" fmla="*/ 311359 h 566036"/>
              <a:gd name="connsiteX1190" fmla="*/ 1668737 w 2148797"/>
              <a:gd name="connsiteY1190" fmla="*/ 312597 h 566036"/>
              <a:gd name="connsiteX1191" fmla="*/ 1662260 w 2148797"/>
              <a:gd name="connsiteY1191" fmla="*/ 310882 h 566036"/>
              <a:gd name="connsiteX1192" fmla="*/ 1660736 w 2148797"/>
              <a:gd name="connsiteY1192" fmla="*/ 308692 h 566036"/>
              <a:gd name="connsiteX1193" fmla="*/ 1655497 w 2148797"/>
              <a:gd name="connsiteY1193" fmla="*/ 308692 h 566036"/>
              <a:gd name="connsiteX1194" fmla="*/ 1655116 w 2148797"/>
              <a:gd name="connsiteY1194" fmla="*/ 308977 h 566036"/>
              <a:gd name="connsiteX1195" fmla="*/ 1653782 w 2148797"/>
              <a:gd name="connsiteY1195" fmla="*/ 305834 h 566036"/>
              <a:gd name="connsiteX1196" fmla="*/ 1654163 w 2148797"/>
              <a:gd name="connsiteY1196" fmla="*/ 305834 h 566036"/>
              <a:gd name="connsiteX1197" fmla="*/ 1480368 w 2148797"/>
              <a:gd name="connsiteY1197" fmla="*/ 305096 h 566036"/>
              <a:gd name="connsiteX1198" fmla="*/ 1475379 w 2148797"/>
              <a:gd name="connsiteY1198" fmla="*/ 306310 h 566036"/>
              <a:gd name="connsiteX1199" fmla="*/ 1473950 w 2148797"/>
              <a:gd name="connsiteY1199" fmla="*/ 306500 h 566036"/>
              <a:gd name="connsiteX1200" fmla="*/ 1470712 w 2148797"/>
              <a:gd name="connsiteY1200" fmla="*/ 309834 h 566036"/>
              <a:gd name="connsiteX1201" fmla="*/ 1479570 w 2148797"/>
              <a:gd name="connsiteY1201" fmla="*/ 314978 h 566036"/>
              <a:gd name="connsiteX1202" fmla="*/ 1481094 w 2148797"/>
              <a:gd name="connsiteY1202" fmla="*/ 316121 h 566036"/>
              <a:gd name="connsiteX1203" fmla="*/ 1486809 w 2148797"/>
              <a:gd name="connsiteY1203" fmla="*/ 320312 h 566036"/>
              <a:gd name="connsiteX1204" fmla="*/ 1494524 w 2148797"/>
              <a:gd name="connsiteY1204" fmla="*/ 310310 h 566036"/>
              <a:gd name="connsiteX1205" fmla="*/ 1483285 w 2148797"/>
              <a:gd name="connsiteY1205" fmla="*/ 308977 h 566036"/>
              <a:gd name="connsiteX1206" fmla="*/ 1483285 w 2148797"/>
              <a:gd name="connsiteY1206" fmla="*/ 308596 h 566036"/>
              <a:gd name="connsiteX1207" fmla="*/ 1480368 w 2148797"/>
              <a:gd name="connsiteY1207" fmla="*/ 305096 h 566036"/>
              <a:gd name="connsiteX1208" fmla="*/ 1687787 w 2148797"/>
              <a:gd name="connsiteY1208" fmla="*/ 305072 h 566036"/>
              <a:gd name="connsiteX1209" fmla="*/ 1696645 w 2148797"/>
              <a:gd name="connsiteY1209" fmla="*/ 305072 h 566036"/>
              <a:gd name="connsiteX1210" fmla="*/ 1689597 w 2148797"/>
              <a:gd name="connsiteY1210" fmla="*/ 310787 h 566036"/>
              <a:gd name="connsiteX1211" fmla="*/ 1688168 w 2148797"/>
              <a:gd name="connsiteY1211" fmla="*/ 309644 h 566036"/>
              <a:gd name="connsiteX1212" fmla="*/ 1683405 w 2148797"/>
              <a:gd name="connsiteY1212" fmla="*/ 305548 h 566036"/>
              <a:gd name="connsiteX1213" fmla="*/ 1677024 w 2148797"/>
              <a:gd name="connsiteY1213" fmla="*/ 309930 h 566036"/>
              <a:gd name="connsiteX1214" fmla="*/ 1679786 w 2148797"/>
              <a:gd name="connsiteY1214" fmla="*/ 305834 h 566036"/>
              <a:gd name="connsiteX1215" fmla="*/ 1683881 w 2148797"/>
              <a:gd name="connsiteY1215" fmla="*/ 305453 h 566036"/>
              <a:gd name="connsiteX1216" fmla="*/ 1627779 w 2148797"/>
              <a:gd name="connsiteY1216" fmla="*/ 304596 h 566036"/>
              <a:gd name="connsiteX1217" fmla="*/ 1625493 w 2148797"/>
              <a:gd name="connsiteY1217" fmla="*/ 312216 h 566036"/>
              <a:gd name="connsiteX1218" fmla="*/ 1623398 w 2148797"/>
              <a:gd name="connsiteY1218" fmla="*/ 311930 h 566036"/>
              <a:gd name="connsiteX1219" fmla="*/ 1621492 w 2148797"/>
              <a:gd name="connsiteY1219" fmla="*/ 311644 h 566036"/>
              <a:gd name="connsiteX1220" fmla="*/ 1618064 w 2148797"/>
              <a:gd name="connsiteY1220" fmla="*/ 308311 h 566036"/>
              <a:gd name="connsiteX1221" fmla="*/ 1627779 w 2148797"/>
              <a:gd name="connsiteY1221" fmla="*/ 304596 h 566036"/>
              <a:gd name="connsiteX1222" fmla="*/ 1593394 w 2148797"/>
              <a:gd name="connsiteY1222" fmla="*/ 304405 h 566036"/>
              <a:gd name="connsiteX1223" fmla="*/ 1594156 w 2148797"/>
              <a:gd name="connsiteY1223" fmla="*/ 304786 h 566036"/>
              <a:gd name="connsiteX1224" fmla="*/ 1597966 w 2148797"/>
              <a:gd name="connsiteY1224" fmla="*/ 306786 h 566036"/>
              <a:gd name="connsiteX1225" fmla="*/ 1594632 w 2148797"/>
              <a:gd name="connsiteY1225" fmla="*/ 311168 h 566036"/>
              <a:gd name="connsiteX1226" fmla="*/ 1588822 w 2148797"/>
              <a:gd name="connsiteY1226" fmla="*/ 308596 h 566036"/>
              <a:gd name="connsiteX1227" fmla="*/ 1585393 w 2148797"/>
              <a:gd name="connsiteY1227" fmla="*/ 308977 h 566036"/>
              <a:gd name="connsiteX1228" fmla="*/ 1586155 w 2148797"/>
              <a:gd name="connsiteY1228" fmla="*/ 304786 h 566036"/>
              <a:gd name="connsiteX1229" fmla="*/ 1593394 w 2148797"/>
              <a:gd name="connsiteY1229" fmla="*/ 304405 h 566036"/>
              <a:gd name="connsiteX1230" fmla="*/ 1422801 w 2148797"/>
              <a:gd name="connsiteY1230" fmla="*/ 303452 h 566036"/>
              <a:gd name="connsiteX1231" fmla="*/ 1416229 w 2148797"/>
              <a:gd name="connsiteY1231" fmla="*/ 304215 h 566036"/>
              <a:gd name="connsiteX1232" fmla="*/ 1408704 w 2148797"/>
              <a:gd name="connsiteY1232" fmla="*/ 306405 h 566036"/>
              <a:gd name="connsiteX1233" fmla="*/ 1401370 w 2148797"/>
              <a:gd name="connsiteY1233" fmla="*/ 310025 h 566036"/>
              <a:gd name="connsiteX1234" fmla="*/ 1400417 w 2148797"/>
              <a:gd name="connsiteY1234" fmla="*/ 311739 h 566036"/>
              <a:gd name="connsiteX1235" fmla="*/ 1395179 w 2148797"/>
              <a:gd name="connsiteY1235" fmla="*/ 312787 h 566036"/>
              <a:gd name="connsiteX1236" fmla="*/ 1393845 w 2148797"/>
              <a:gd name="connsiteY1236" fmla="*/ 311835 h 566036"/>
              <a:gd name="connsiteX1237" fmla="*/ 1387939 w 2148797"/>
              <a:gd name="connsiteY1237" fmla="*/ 312025 h 566036"/>
              <a:gd name="connsiteX1238" fmla="*/ 1388130 w 2148797"/>
              <a:gd name="connsiteY1238" fmla="*/ 312596 h 566036"/>
              <a:gd name="connsiteX1239" fmla="*/ 1388606 w 2148797"/>
              <a:gd name="connsiteY1239" fmla="*/ 314406 h 566036"/>
              <a:gd name="connsiteX1240" fmla="*/ 1397083 w 2148797"/>
              <a:gd name="connsiteY1240" fmla="*/ 320598 h 566036"/>
              <a:gd name="connsiteX1241" fmla="*/ 1399655 w 2148797"/>
              <a:gd name="connsiteY1241" fmla="*/ 320026 h 566036"/>
              <a:gd name="connsiteX1242" fmla="*/ 1404227 w 2148797"/>
              <a:gd name="connsiteY1242" fmla="*/ 319073 h 566036"/>
              <a:gd name="connsiteX1243" fmla="*/ 1414514 w 2148797"/>
              <a:gd name="connsiteY1243" fmla="*/ 318692 h 566036"/>
              <a:gd name="connsiteX1244" fmla="*/ 1416610 w 2148797"/>
              <a:gd name="connsiteY1244" fmla="*/ 319550 h 566036"/>
              <a:gd name="connsiteX1245" fmla="*/ 1424135 w 2148797"/>
              <a:gd name="connsiteY1245" fmla="*/ 318216 h 566036"/>
              <a:gd name="connsiteX1246" fmla="*/ 1426706 w 2148797"/>
              <a:gd name="connsiteY1246" fmla="*/ 318216 h 566036"/>
              <a:gd name="connsiteX1247" fmla="*/ 1429945 w 2148797"/>
              <a:gd name="connsiteY1247" fmla="*/ 317645 h 566036"/>
              <a:gd name="connsiteX1248" fmla="*/ 1429564 w 2148797"/>
              <a:gd name="connsiteY1248" fmla="*/ 313263 h 566036"/>
              <a:gd name="connsiteX1249" fmla="*/ 1432613 w 2148797"/>
              <a:gd name="connsiteY1249" fmla="*/ 313806 h 566036"/>
              <a:gd name="connsiteX1250" fmla="*/ 1432516 w 2148797"/>
              <a:gd name="connsiteY1250" fmla="*/ 313930 h 566036"/>
              <a:gd name="connsiteX1251" fmla="*/ 1437470 w 2148797"/>
              <a:gd name="connsiteY1251" fmla="*/ 322217 h 566036"/>
              <a:gd name="connsiteX1252" fmla="*/ 1438994 w 2148797"/>
              <a:gd name="connsiteY1252" fmla="*/ 318121 h 566036"/>
              <a:gd name="connsiteX1253" fmla="*/ 1439184 w 2148797"/>
              <a:gd name="connsiteY1253" fmla="*/ 317550 h 566036"/>
              <a:gd name="connsiteX1254" fmla="*/ 1438041 w 2148797"/>
              <a:gd name="connsiteY1254" fmla="*/ 315740 h 566036"/>
              <a:gd name="connsiteX1255" fmla="*/ 1435893 w 2148797"/>
              <a:gd name="connsiteY1255" fmla="*/ 314391 h 566036"/>
              <a:gd name="connsiteX1256" fmla="*/ 1443399 w 2148797"/>
              <a:gd name="connsiteY1256" fmla="*/ 315728 h 566036"/>
              <a:gd name="connsiteX1257" fmla="*/ 1459948 w 2148797"/>
              <a:gd name="connsiteY1257" fmla="*/ 318692 h 566036"/>
              <a:gd name="connsiteX1258" fmla="*/ 1463092 w 2148797"/>
              <a:gd name="connsiteY1258" fmla="*/ 317931 h 566036"/>
              <a:gd name="connsiteX1259" fmla="*/ 1464902 w 2148797"/>
              <a:gd name="connsiteY1259" fmla="*/ 317550 h 566036"/>
              <a:gd name="connsiteX1260" fmla="*/ 1465282 w 2148797"/>
              <a:gd name="connsiteY1260" fmla="*/ 310977 h 566036"/>
              <a:gd name="connsiteX1261" fmla="*/ 1456710 w 2148797"/>
              <a:gd name="connsiteY1261" fmla="*/ 308787 h 566036"/>
              <a:gd name="connsiteX1262" fmla="*/ 1440327 w 2148797"/>
              <a:gd name="connsiteY1262" fmla="*/ 312882 h 566036"/>
              <a:gd name="connsiteX1263" fmla="*/ 1438803 w 2148797"/>
              <a:gd name="connsiteY1263" fmla="*/ 307548 h 566036"/>
              <a:gd name="connsiteX1264" fmla="*/ 1435469 w 2148797"/>
              <a:gd name="connsiteY1264" fmla="*/ 305739 h 566036"/>
              <a:gd name="connsiteX1265" fmla="*/ 1435755 w 2148797"/>
              <a:gd name="connsiteY1265" fmla="*/ 308406 h 566036"/>
              <a:gd name="connsiteX1266" fmla="*/ 1435946 w 2148797"/>
              <a:gd name="connsiteY1266" fmla="*/ 309548 h 566036"/>
              <a:gd name="connsiteX1267" fmla="*/ 1433388 w 2148797"/>
              <a:gd name="connsiteY1267" fmla="*/ 312817 h 566036"/>
              <a:gd name="connsiteX1268" fmla="*/ 1430612 w 2148797"/>
              <a:gd name="connsiteY1268" fmla="*/ 311073 h 566036"/>
              <a:gd name="connsiteX1269" fmla="*/ 1428516 w 2148797"/>
              <a:gd name="connsiteY1269" fmla="*/ 306977 h 566036"/>
              <a:gd name="connsiteX1270" fmla="*/ 1427849 w 2148797"/>
              <a:gd name="connsiteY1270" fmla="*/ 305834 h 566036"/>
              <a:gd name="connsiteX1271" fmla="*/ 1425182 w 2148797"/>
              <a:gd name="connsiteY1271" fmla="*/ 303643 h 566036"/>
              <a:gd name="connsiteX1272" fmla="*/ 1422801 w 2148797"/>
              <a:gd name="connsiteY1272" fmla="*/ 303452 h 566036"/>
              <a:gd name="connsiteX1273" fmla="*/ 37104 w 2148797"/>
              <a:gd name="connsiteY1273" fmla="*/ 250112 h 566036"/>
              <a:gd name="connsiteX1274" fmla="*/ 31579 w 2148797"/>
              <a:gd name="connsiteY1274" fmla="*/ 250398 h 566036"/>
              <a:gd name="connsiteX1275" fmla="*/ 28341 w 2148797"/>
              <a:gd name="connsiteY1275" fmla="*/ 256971 h 566036"/>
              <a:gd name="connsiteX1276" fmla="*/ 30151 w 2148797"/>
              <a:gd name="connsiteY1276" fmla="*/ 256875 h 566036"/>
              <a:gd name="connsiteX1277" fmla="*/ 33389 w 2148797"/>
              <a:gd name="connsiteY1277" fmla="*/ 256589 h 566036"/>
              <a:gd name="connsiteX1278" fmla="*/ 37104 w 2148797"/>
              <a:gd name="connsiteY1278" fmla="*/ 250112 h 566036"/>
              <a:gd name="connsiteX1279" fmla="*/ 1785703 w 2148797"/>
              <a:gd name="connsiteY1279" fmla="*/ 154767 h 566036"/>
              <a:gd name="connsiteX1280" fmla="*/ 1779703 w 2148797"/>
              <a:gd name="connsiteY1280" fmla="*/ 157720 h 566036"/>
              <a:gd name="connsiteX1281" fmla="*/ 1780275 w 2148797"/>
              <a:gd name="connsiteY1281" fmla="*/ 160292 h 566036"/>
              <a:gd name="connsiteX1282" fmla="*/ 1781703 w 2148797"/>
              <a:gd name="connsiteY1282" fmla="*/ 160387 h 566036"/>
              <a:gd name="connsiteX1283" fmla="*/ 1785037 w 2148797"/>
              <a:gd name="connsiteY1283" fmla="*/ 161339 h 566036"/>
              <a:gd name="connsiteX1284" fmla="*/ 1791609 w 2148797"/>
              <a:gd name="connsiteY1284" fmla="*/ 160006 h 566036"/>
              <a:gd name="connsiteX1285" fmla="*/ 1788085 w 2148797"/>
              <a:gd name="connsiteY1285" fmla="*/ 154958 h 566036"/>
              <a:gd name="connsiteX1286" fmla="*/ 1802182 w 2148797"/>
              <a:gd name="connsiteY1286" fmla="*/ 149814 h 566036"/>
              <a:gd name="connsiteX1287" fmla="*/ 1798276 w 2148797"/>
              <a:gd name="connsiteY1287" fmla="*/ 150862 h 566036"/>
              <a:gd name="connsiteX1288" fmla="*/ 1792847 w 2148797"/>
              <a:gd name="connsiteY1288" fmla="*/ 152291 h 566036"/>
              <a:gd name="connsiteX1289" fmla="*/ 1796753 w 2148797"/>
              <a:gd name="connsiteY1289" fmla="*/ 158006 h 566036"/>
              <a:gd name="connsiteX1290" fmla="*/ 1801706 w 2148797"/>
              <a:gd name="connsiteY1290" fmla="*/ 162959 h 566036"/>
              <a:gd name="connsiteX1291" fmla="*/ 1804182 w 2148797"/>
              <a:gd name="connsiteY1291" fmla="*/ 162483 h 566036"/>
              <a:gd name="connsiteX1292" fmla="*/ 1807230 w 2148797"/>
              <a:gd name="connsiteY1292" fmla="*/ 161911 h 566036"/>
              <a:gd name="connsiteX1293" fmla="*/ 1812374 w 2148797"/>
              <a:gd name="connsiteY1293" fmla="*/ 155244 h 566036"/>
              <a:gd name="connsiteX1294" fmla="*/ 1802182 w 2148797"/>
              <a:gd name="connsiteY1294" fmla="*/ 149814 h 566036"/>
              <a:gd name="connsiteX1295" fmla="*/ 432487 w 2148797"/>
              <a:gd name="connsiteY1295" fmla="*/ 133336 h 566036"/>
              <a:gd name="connsiteX1296" fmla="*/ 440773 w 2148797"/>
              <a:gd name="connsiteY1296" fmla="*/ 141242 h 566036"/>
              <a:gd name="connsiteX1297" fmla="*/ 441250 w 2148797"/>
              <a:gd name="connsiteY1297" fmla="*/ 135527 h 566036"/>
              <a:gd name="connsiteX1298" fmla="*/ 432487 w 2148797"/>
              <a:gd name="connsiteY1298" fmla="*/ 133336 h 566036"/>
              <a:gd name="connsiteX1299" fmla="*/ 1990301 w 2148797"/>
              <a:gd name="connsiteY1299" fmla="*/ 272 h 566036"/>
              <a:gd name="connsiteX1300" fmla="*/ 1994873 w 2148797"/>
              <a:gd name="connsiteY1300" fmla="*/ 3510 h 566036"/>
              <a:gd name="connsiteX1301" fmla="*/ 1995920 w 2148797"/>
              <a:gd name="connsiteY1301" fmla="*/ 4177 h 566036"/>
              <a:gd name="connsiteX1302" fmla="*/ 2000016 w 2148797"/>
              <a:gd name="connsiteY1302" fmla="*/ 5510 h 566036"/>
              <a:gd name="connsiteX1303" fmla="*/ 2013827 w 2148797"/>
              <a:gd name="connsiteY1303" fmla="*/ 8844 h 566036"/>
              <a:gd name="connsiteX1304" fmla="*/ 2019161 w 2148797"/>
              <a:gd name="connsiteY1304" fmla="*/ 11892 h 566036"/>
              <a:gd name="connsiteX1305" fmla="*/ 2022971 w 2148797"/>
              <a:gd name="connsiteY1305" fmla="*/ 8558 h 566036"/>
              <a:gd name="connsiteX1306" fmla="*/ 2030401 w 2148797"/>
              <a:gd name="connsiteY1306" fmla="*/ 25704 h 566036"/>
              <a:gd name="connsiteX1307" fmla="*/ 2037830 w 2148797"/>
              <a:gd name="connsiteY1307" fmla="*/ 26561 h 566036"/>
              <a:gd name="connsiteX1308" fmla="*/ 2040688 w 2148797"/>
              <a:gd name="connsiteY1308" fmla="*/ 26942 h 566036"/>
              <a:gd name="connsiteX1309" fmla="*/ 2041164 w 2148797"/>
              <a:gd name="connsiteY1309" fmla="*/ 31609 h 566036"/>
              <a:gd name="connsiteX1310" fmla="*/ 2047165 w 2148797"/>
              <a:gd name="connsiteY1310" fmla="*/ 30466 h 566036"/>
              <a:gd name="connsiteX1311" fmla="*/ 2051642 w 2148797"/>
              <a:gd name="connsiteY1311" fmla="*/ 29609 h 566036"/>
              <a:gd name="connsiteX1312" fmla="*/ 2055356 w 2148797"/>
              <a:gd name="connsiteY1312" fmla="*/ 35610 h 566036"/>
              <a:gd name="connsiteX1313" fmla="*/ 2056309 w 2148797"/>
              <a:gd name="connsiteY1313" fmla="*/ 36752 h 566036"/>
              <a:gd name="connsiteX1314" fmla="*/ 2058976 w 2148797"/>
              <a:gd name="connsiteY1314" fmla="*/ 40086 h 566036"/>
              <a:gd name="connsiteX1315" fmla="*/ 2062310 w 2148797"/>
              <a:gd name="connsiteY1315" fmla="*/ 47516 h 566036"/>
              <a:gd name="connsiteX1316" fmla="*/ 2051166 w 2148797"/>
              <a:gd name="connsiteY1316" fmla="*/ 45611 h 566036"/>
              <a:gd name="connsiteX1317" fmla="*/ 2046975 w 2148797"/>
              <a:gd name="connsiteY1317" fmla="*/ 50659 h 566036"/>
              <a:gd name="connsiteX1318" fmla="*/ 2051737 w 2148797"/>
              <a:gd name="connsiteY1318" fmla="*/ 49992 h 566036"/>
              <a:gd name="connsiteX1319" fmla="*/ 2052594 w 2148797"/>
              <a:gd name="connsiteY1319" fmla="*/ 56850 h 566036"/>
              <a:gd name="connsiteX1320" fmla="*/ 2048689 w 2148797"/>
              <a:gd name="connsiteY1320" fmla="*/ 67994 h 566036"/>
              <a:gd name="connsiteX1321" fmla="*/ 2050499 w 2148797"/>
              <a:gd name="connsiteY1321" fmla="*/ 70757 h 566036"/>
              <a:gd name="connsiteX1322" fmla="*/ 2044879 w 2148797"/>
              <a:gd name="connsiteY1322" fmla="*/ 76758 h 566036"/>
              <a:gd name="connsiteX1323" fmla="*/ 2043450 w 2148797"/>
              <a:gd name="connsiteY1323" fmla="*/ 82568 h 566036"/>
              <a:gd name="connsiteX1324" fmla="*/ 2040212 w 2148797"/>
              <a:gd name="connsiteY1324" fmla="*/ 85139 h 566036"/>
              <a:gd name="connsiteX1325" fmla="*/ 2045355 w 2148797"/>
              <a:gd name="connsiteY1325" fmla="*/ 94760 h 566036"/>
              <a:gd name="connsiteX1326" fmla="*/ 2044879 w 2148797"/>
              <a:gd name="connsiteY1326" fmla="*/ 95998 h 566036"/>
              <a:gd name="connsiteX1327" fmla="*/ 2038402 w 2148797"/>
              <a:gd name="connsiteY1327" fmla="*/ 104189 h 566036"/>
              <a:gd name="connsiteX1328" fmla="*/ 2037259 w 2148797"/>
              <a:gd name="connsiteY1328" fmla="*/ 106761 h 566036"/>
              <a:gd name="connsiteX1329" fmla="*/ 2039259 w 2148797"/>
              <a:gd name="connsiteY1329" fmla="*/ 109333 h 566036"/>
              <a:gd name="connsiteX1330" fmla="*/ 2038687 w 2148797"/>
              <a:gd name="connsiteY1330" fmla="*/ 113810 h 566036"/>
              <a:gd name="connsiteX1331" fmla="*/ 2039545 w 2148797"/>
              <a:gd name="connsiteY1331" fmla="*/ 117906 h 566036"/>
              <a:gd name="connsiteX1332" fmla="*/ 2040497 w 2148797"/>
              <a:gd name="connsiteY1332" fmla="*/ 122287 h 566036"/>
              <a:gd name="connsiteX1333" fmla="*/ 2038211 w 2148797"/>
              <a:gd name="connsiteY1333" fmla="*/ 131241 h 566036"/>
              <a:gd name="connsiteX1334" fmla="*/ 2037640 w 2148797"/>
              <a:gd name="connsiteY1334" fmla="*/ 130574 h 566036"/>
              <a:gd name="connsiteX1335" fmla="*/ 2035925 w 2148797"/>
              <a:gd name="connsiteY1335" fmla="*/ 128764 h 566036"/>
              <a:gd name="connsiteX1336" fmla="*/ 2030972 w 2148797"/>
              <a:gd name="connsiteY1336" fmla="*/ 123144 h 566036"/>
              <a:gd name="connsiteX1337" fmla="*/ 2027639 w 2148797"/>
              <a:gd name="connsiteY1337" fmla="*/ 126478 h 566036"/>
              <a:gd name="connsiteX1338" fmla="*/ 2030020 w 2148797"/>
              <a:gd name="connsiteY1338" fmla="*/ 127335 h 566036"/>
              <a:gd name="connsiteX1339" fmla="*/ 2029639 w 2148797"/>
              <a:gd name="connsiteY1339" fmla="*/ 133241 h 566036"/>
              <a:gd name="connsiteX1340" fmla="*/ 2021162 w 2148797"/>
              <a:gd name="connsiteY1340" fmla="*/ 134098 h 566036"/>
              <a:gd name="connsiteX1341" fmla="*/ 2019447 w 2148797"/>
              <a:gd name="connsiteY1341" fmla="*/ 134289 h 566036"/>
              <a:gd name="connsiteX1342" fmla="*/ 1994110 w 2148797"/>
              <a:gd name="connsiteY1342" fmla="*/ 137717 h 566036"/>
              <a:gd name="connsiteX1343" fmla="*/ 1986586 w 2148797"/>
              <a:gd name="connsiteY1343" fmla="*/ 138956 h 566036"/>
              <a:gd name="connsiteX1344" fmla="*/ 1984491 w 2148797"/>
              <a:gd name="connsiteY1344" fmla="*/ 138098 h 566036"/>
              <a:gd name="connsiteX1345" fmla="*/ 1981252 w 2148797"/>
              <a:gd name="connsiteY1345" fmla="*/ 138098 h 566036"/>
              <a:gd name="connsiteX1346" fmla="*/ 1979823 w 2148797"/>
              <a:gd name="connsiteY1346" fmla="*/ 138860 h 566036"/>
              <a:gd name="connsiteX1347" fmla="*/ 1969726 w 2148797"/>
              <a:gd name="connsiteY1347" fmla="*/ 141718 h 566036"/>
              <a:gd name="connsiteX1348" fmla="*/ 1965535 w 2148797"/>
              <a:gd name="connsiteY1348" fmla="*/ 142194 h 566036"/>
              <a:gd name="connsiteX1349" fmla="*/ 1953344 w 2148797"/>
              <a:gd name="connsiteY1349" fmla="*/ 144385 h 566036"/>
              <a:gd name="connsiteX1350" fmla="*/ 1945342 w 2148797"/>
              <a:gd name="connsiteY1350" fmla="*/ 142289 h 566036"/>
              <a:gd name="connsiteX1351" fmla="*/ 1945057 w 2148797"/>
              <a:gd name="connsiteY1351" fmla="*/ 142385 h 566036"/>
              <a:gd name="connsiteX1352" fmla="*/ 1939723 w 2148797"/>
              <a:gd name="connsiteY1352" fmla="*/ 144004 h 566036"/>
              <a:gd name="connsiteX1353" fmla="*/ 1919815 w 2148797"/>
              <a:gd name="connsiteY1353" fmla="*/ 146576 h 566036"/>
              <a:gd name="connsiteX1354" fmla="*/ 1915529 w 2148797"/>
              <a:gd name="connsiteY1354" fmla="*/ 145814 h 566036"/>
              <a:gd name="connsiteX1355" fmla="*/ 1911624 w 2148797"/>
              <a:gd name="connsiteY1355" fmla="*/ 145147 h 566036"/>
              <a:gd name="connsiteX1356" fmla="*/ 1901147 w 2148797"/>
              <a:gd name="connsiteY1356" fmla="*/ 147147 h 566036"/>
              <a:gd name="connsiteX1357" fmla="*/ 1888478 w 2148797"/>
              <a:gd name="connsiteY1357" fmla="*/ 145433 h 566036"/>
              <a:gd name="connsiteX1358" fmla="*/ 1884573 w 2148797"/>
              <a:gd name="connsiteY1358" fmla="*/ 147909 h 566036"/>
              <a:gd name="connsiteX1359" fmla="*/ 1875429 w 2148797"/>
              <a:gd name="connsiteY1359" fmla="*/ 146481 h 566036"/>
              <a:gd name="connsiteX1360" fmla="*/ 1871238 w 2148797"/>
              <a:gd name="connsiteY1360" fmla="*/ 145814 h 566036"/>
              <a:gd name="connsiteX1361" fmla="*/ 1861713 w 2148797"/>
              <a:gd name="connsiteY1361" fmla="*/ 151338 h 566036"/>
              <a:gd name="connsiteX1362" fmla="*/ 1856951 w 2148797"/>
              <a:gd name="connsiteY1362" fmla="*/ 152196 h 566036"/>
              <a:gd name="connsiteX1363" fmla="*/ 1855426 w 2148797"/>
              <a:gd name="connsiteY1363" fmla="*/ 146671 h 566036"/>
              <a:gd name="connsiteX1364" fmla="*/ 1853426 w 2148797"/>
              <a:gd name="connsiteY1364" fmla="*/ 149910 h 566036"/>
              <a:gd name="connsiteX1365" fmla="*/ 1853236 w 2148797"/>
              <a:gd name="connsiteY1365" fmla="*/ 156291 h 566036"/>
              <a:gd name="connsiteX1366" fmla="*/ 1854093 w 2148797"/>
              <a:gd name="connsiteY1366" fmla="*/ 159435 h 566036"/>
              <a:gd name="connsiteX1367" fmla="*/ 1846568 w 2148797"/>
              <a:gd name="connsiteY1367" fmla="*/ 154672 h 566036"/>
              <a:gd name="connsiteX1368" fmla="*/ 1845235 w 2148797"/>
              <a:gd name="connsiteY1368" fmla="*/ 154577 h 566036"/>
              <a:gd name="connsiteX1369" fmla="*/ 1832376 w 2148797"/>
              <a:gd name="connsiteY1369" fmla="*/ 154386 h 566036"/>
              <a:gd name="connsiteX1370" fmla="*/ 1828566 w 2148797"/>
              <a:gd name="connsiteY1370" fmla="*/ 152862 h 566036"/>
              <a:gd name="connsiteX1371" fmla="*/ 1824565 w 2148797"/>
              <a:gd name="connsiteY1371" fmla="*/ 150481 h 566036"/>
              <a:gd name="connsiteX1372" fmla="*/ 1823613 w 2148797"/>
              <a:gd name="connsiteY1372" fmla="*/ 150957 h 566036"/>
              <a:gd name="connsiteX1373" fmla="*/ 1821517 w 2148797"/>
              <a:gd name="connsiteY1373" fmla="*/ 154767 h 566036"/>
              <a:gd name="connsiteX1374" fmla="*/ 1813612 w 2148797"/>
              <a:gd name="connsiteY1374" fmla="*/ 160863 h 566036"/>
              <a:gd name="connsiteX1375" fmla="*/ 1817231 w 2148797"/>
              <a:gd name="connsiteY1375" fmla="*/ 163435 h 566036"/>
              <a:gd name="connsiteX1376" fmla="*/ 1820660 w 2148797"/>
              <a:gd name="connsiteY1376" fmla="*/ 165816 h 566036"/>
              <a:gd name="connsiteX1377" fmla="*/ 1826090 w 2148797"/>
              <a:gd name="connsiteY1377" fmla="*/ 164006 h 566036"/>
              <a:gd name="connsiteX1378" fmla="*/ 1830566 w 2148797"/>
              <a:gd name="connsiteY1378" fmla="*/ 166197 h 566036"/>
              <a:gd name="connsiteX1379" fmla="*/ 1830852 w 2148797"/>
              <a:gd name="connsiteY1379" fmla="*/ 165816 h 566036"/>
              <a:gd name="connsiteX1380" fmla="*/ 1834662 w 2148797"/>
              <a:gd name="connsiteY1380" fmla="*/ 160863 h 566036"/>
              <a:gd name="connsiteX1381" fmla="*/ 1837043 w 2148797"/>
              <a:gd name="connsiteY1381" fmla="*/ 160673 h 566036"/>
              <a:gd name="connsiteX1382" fmla="*/ 1841520 w 2148797"/>
              <a:gd name="connsiteY1382" fmla="*/ 160958 h 566036"/>
              <a:gd name="connsiteX1383" fmla="*/ 1841520 w 2148797"/>
              <a:gd name="connsiteY1383" fmla="*/ 164578 h 566036"/>
              <a:gd name="connsiteX1384" fmla="*/ 1843997 w 2148797"/>
              <a:gd name="connsiteY1384" fmla="*/ 168007 h 566036"/>
              <a:gd name="connsiteX1385" fmla="*/ 1846283 w 2148797"/>
              <a:gd name="connsiteY1385" fmla="*/ 166292 h 566036"/>
              <a:gd name="connsiteX1386" fmla="*/ 1852093 w 2148797"/>
              <a:gd name="connsiteY1386" fmla="*/ 162292 h 566036"/>
              <a:gd name="connsiteX1387" fmla="*/ 1863428 w 2148797"/>
              <a:gd name="connsiteY1387" fmla="*/ 166197 h 566036"/>
              <a:gd name="connsiteX1388" fmla="*/ 1866094 w 2148797"/>
              <a:gd name="connsiteY1388" fmla="*/ 164959 h 566036"/>
              <a:gd name="connsiteX1389" fmla="*/ 1871238 w 2148797"/>
              <a:gd name="connsiteY1389" fmla="*/ 162387 h 566036"/>
              <a:gd name="connsiteX1390" fmla="*/ 1870285 w 2148797"/>
              <a:gd name="connsiteY1390" fmla="*/ 158101 h 566036"/>
              <a:gd name="connsiteX1391" fmla="*/ 1871905 w 2148797"/>
              <a:gd name="connsiteY1391" fmla="*/ 156672 h 566036"/>
              <a:gd name="connsiteX1392" fmla="*/ 1874000 w 2148797"/>
              <a:gd name="connsiteY1392" fmla="*/ 157244 h 566036"/>
              <a:gd name="connsiteX1393" fmla="*/ 1874572 w 2148797"/>
              <a:gd name="connsiteY1393" fmla="*/ 159816 h 566036"/>
              <a:gd name="connsiteX1394" fmla="*/ 1878572 w 2148797"/>
              <a:gd name="connsiteY1394" fmla="*/ 164769 h 566036"/>
              <a:gd name="connsiteX1395" fmla="*/ 1879334 w 2148797"/>
              <a:gd name="connsiteY1395" fmla="*/ 164102 h 566036"/>
              <a:gd name="connsiteX1396" fmla="*/ 1882382 w 2148797"/>
              <a:gd name="connsiteY1396" fmla="*/ 161625 h 566036"/>
              <a:gd name="connsiteX1397" fmla="*/ 1895146 w 2148797"/>
              <a:gd name="connsiteY1397" fmla="*/ 163625 h 566036"/>
              <a:gd name="connsiteX1398" fmla="*/ 1897241 w 2148797"/>
              <a:gd name="connsiteY1398" fmla="*/ 165531 h 566036"/>
              <a:gd name="connsiteX1399" fmla="*/ 1900480 w 2148797"/>
              <a:gd name="connsiteY1399" fmla="*/ 164006 h 566036"/>
              <a:gd name="connsiteX1400" fmla="*/ 1907242 w 2148797"/>
              <a:gd name="connsiteY1400" fmla="*/ 161149 h 566036"/>
              <a:gd name="connsiteX1401" fmla="*/ 1911529 w 2148797"/>
              <a:gd name="connsiteY1401" fmla="*/ 162864 h 566036"/>
              <a:gd name="connsiteX1402" fmla="*/ 1912576 w 2148797"/>
              <a:gd name="connsiteY1402" fmla="*/ 163435 h 566036"/>
              <a:gd name="connsiteX1403" fmla="*/ 1918101 w 2148797"/>
              <a:gd name="connsiteY1403" fmla="*/ 162102 h 566036"/>
              <a:gd name="connsiteX1404" fmla="*/ 1919911 w 2148797"/>
              <a:gd name="connsiteY1404" fmla="*/ 160673 h 566036"/>
              <a:gd name="connsiteX1405" fmla="*/ 1922673 w 2148797"/>
              <a:gd name="connsiteY1405" fmla="*/ 158387 h 566036"/>
              <a:gd name="connsiteX1406" fmla="*/ 1930293 w 2148797"/>
              <a:gd name="connsiteY1406" fmla="*/ 163721 h 566036"/>
              <a:gd name="connsiteX1407" fmla="*/ 1931150 w 2148797"/>
              <a:gd name="connsiteY1407" fmla="*/ 161721 h 566036"/>
              <a:gd name="connsiteX1408" fmla="*/ 1932960 w 2148797"/>
              <a:gd name="connsiteY1408" fmla="*/ 157339 h 566036"/>
              <a:gd name="connsiteX1409" fmla="*/ 1946200 w 2148797"/>
              <a:gd name="connsiteY1409" fmla="*/ 158196 h 566036"/>
              <a:gd name="connsiteX1410" fmla="*/ 1949057 w 2148797"/>
              <a:gd name="connsiteY1410" fmla="*/ 157910 h 566036"/>
              <a:gd name="connsiteX1411" fmla="*/ 1950010 w 2148797"/>
              <a:gd name="connsiteY1411" fmla="*/ 157815 h 566036"/>
              <a:gd name="connsiteX1412" fmla="*/ 1962202 w 2148797"/>
              <a:gd name="connsiteY1412" fmla="*/ 160958 h 566036"/>
              <a:gd name="connsiteX1413" fmla="*/ 1967917 w 2148797"/>
              <a:gd name="connsiteY1413" fmla="*/ 157529 h 566036"/>
              <a:gd name="connsiteX1414" fmla="*/ 1971822 w 2148797"/>
              <a:gd name="connsiteY1414" fmla="*/ 155244 h 566036"/>
              <a:gd name="connsiteX1415" fmla="*/ 1978394 w 2148797"/>
              <a:gd name="connsiteY1415" fmla="*/ 158577 h 566036"/>
              <a:gd name="connsiteX1416" fmla="*/ 1990110 w 2148797"/>
              <a:gd name="connsiteY1416" fmla="*/ 158958 h 566036"/>
              <a:gd name="connsiteX1417" fmla="*/ 2005064 w 2148797"/>
              <a:gd name="connsiteY1417" fmla="*/ 152386 h 566036"/>
              <a:gd name="connsiteX1418" fmla="*/ 2006207 w 2148797"/>
              <a:gd name="connsiteY1418" fmla="*/ 157244 h 566036"/>
              <a:gd name="connsiteX1419" fmla="*/ 2006683 w 2148797"/>
              <a:gd name="connsiteY1419" fmla="*/ 159530 h 566036"/>
              <a:gd name="connsiteX1420" fmla="*/ 2012208 w 2148797"/>
              <a:gd name="connsiteY1420" fmla="*/ 156958 h 566036"/>
              <a:gd name="connsiteX1421" fmla="*/ 2016685 w 2148797"/>
              <a:gd name="connsiteY1421" fmla="*/ 156958 h 566036"/>
              <a:gd name="connsiteX1422" fmla="*/ 2020019 w 2148797"/>
              <a:gd name="connsiteY1422" fmla="*/ 164197 h 566036"/>
              <a:gd name="connsiteX1423" fmla="*/ 2024114 w 2148797"/>
              <a:gd name="connsiteY1423" fmla="*/ 173912 h 566036"/>
              <a:gd name="connsiteX1424" fmla="*/ 2026496 w 2148797"/>
              <a:gd name="connsiteY1424" fmla="*/ 174389 h 566036"/>
              <a:gd name="connsiteX1425" fmla="*/ 2029162 w 2148797"/>
              <a:gd name="connsiteY1425" fmla="*/ 174579 h 566036"/>
              <a:gd name="connsiteX1426" fmla="*/ 2036306 w 2148797"/>
              <a:gd name="connsiteY1426" fmla="*/ 174008 h 566036"/>
              <a:gd name="connsiteX1427" fmla="*/ 2038783 w 2148797"/>
              <a:gd name="connsiteY1427" fmla="*/ 175722 h 566036"/>
              <a:gd name="connsiteX1428" fmla="*/ 2041069 w 2148797"/>
              <a:gd name="connsiteY1428" fmla="*/ 183247 h 566036"/>
              <a:gd name="connsiteX1429" fmla="*/ 2040592 w 2148797"/>
              <a:gd name="connsiteY1429" fmla="*/ 185819 h 566036"/>
              <a:gd name="connsiteX1430" fmla="*/ 2040307 w 2148797"/>
              <a:gd name="connsiteY1430" fmla="*/ 187057 h 566036"/>
              <a:gd name="connsiteX1431" fmla="*/ 2048594 w 2148797"/>
              <a:gd name="connsiteY1431" fmla="*/ 191248 h 566036"/>
              <a:gd name="connsiteX1432" fmla="*/ 2051070 w 2148797"/>
              <a:gd name="connsiteY1432" fmla="*/ 190105 h 566036"/>
              <a:gd name="connsiteX1433" fmla="*/ 2052213 w 2148797"/>
              <a:gd name="connsiteY1433" fmla="*/ 189629 h 566036"/>
              <a:gd name="connsiteX1434" fmla="*/ 2055451 w 2148797"/>
              <a:gd name="connsiteY1434" fmla="*/ 187343 h 566036"/>
              <a:gd name="connsiteX1435" fmla="*/ 2059452 w 2148797"/>
              <a:gd name="connsiteY1435" fmla="*/ 192200 h 566036"/>
              <a:gd name="connsiteX1436" fmla="*/ 2058309 w 2148797"/>
              <a:gd name="connsiteY1436" fmla="*/ 192772 h 566036"/>
              <a:gd name="connsiteX1437" fmla="*/ 2055451 w 2148797"/>
              <a:gd name="connsiteY1437" fmla="*/ 194010 h 566036"/>
              <a:gd name="connsiteX1438" fmla="*/ 2046975 w 2148797"/>
              <a:gd name="connsiteY1438" fmla="*/ 194963 h 566036"/>
              <a:gd name="connsiteX1439" fmla="*/ 2042212 w 2148797"/>
              <a:gd name="connsiteY1439" fmla="*/ 195725 h 566036"/>
              <a:gd name="connsiteX1440" fmla="*/ 2040307 w 2148797"/>
              <a:gd name="connsiteY1440" fmla="*/ 202583 h 566036"/>
              <a:gd name="connsiteX1441" fmla="*/ 2042498 w 2148797"/>
              <a:gd name="connsiteY1441" fmla="*/ 201154 h 566036"/>
              <a:gd name="connsiteX1442" fmla="*/ 2045355 w 2148797"/>
              <a:gd name="connsiteY1442" fmla="*/ 197820 h 566036"/>
              <a:gd name="connsiteX1443" fmla="*/ 2046975 w 2148797"/>
              <a:gd name="connsiteY1443" fmla="*/ 202678 h 566036"/>
              <a:gd name="connsiteX1444" fmla="*/ 2044117 w 2148797"/>
              <a:gd name="connsiteY1444" fmla="*/ 208869 h 566036"/>
              <a:gd name="connsiteX1445" fmla="*/ 2036878 w 2148797"/>
              <a:gd name="connsiteY1445" fmla="*/ 213060 h 566036"/>
              <a:gd name="connsiteX1446" fmla="*/ 2034211 w 2148797"/>
              <a:gd name="connsiteY1446" fmla="*/ 213441 h 566036"/>
              <a:gd name="connsiteX1447" fmla="*/ 2032401 w 2148797"/>
              <a:gd name="connsiteY1447" fmla="*/ 215537 h 566036"/>
              <a:gd name="connsiteX1448" fmla="*/ 2034401 w 2148797"/>
              <a:gd name="connsiteY1448" fmla="*/ 217442 h 566036"/>
              <a:gd name="connsiteX1449" fmla="*/ 2035925 w 2148797"/>
              <a:gd name="connsiteY1449" fmla="*/ 217727 h 566036"/>
              <a:gd name="connsiteX1450" fmla="*/ 2037164 w 2148797"/>
              <a:gd name="connsiteY1450" fmla="*/ 222300 h 566036"/>
              <a:gd name="connsiteX1451" fmla="*/ 2037926 w 2148797"/>
              <a:gd name="connsiteY1451" fmla="*/ 222966 h 566036"/>
              <a:gd name="connsiteX1452" fmla="*/ 2042498 w 2148797"/>
              <a:gd name="connsiteY1452" fmla="*/ 226681 h 566036"/>
              <a:gd name="connsiteX1453" fmla="*/ 2034497 w 2148797"/>
              <a:gd name="connsiteY1453" fmla="*/ 230300 h 566036"/>
              <a:gd name="connsiteX1454" fmla="*/ 2034782 w 2148797"/>
              <a:gd name="connsiteY1454" fmla="*/ 233539 h 566036"/>
              <a:gd name="connsiteX1455" fmla="*/ 2041641 w 2148797"/>
              <a:gd name="connsiteY1455" fmla="*/ 243445 h 566036"/>
              <a:gd name="connsiteX1456" fmla="*/ 2039354 w 2148797"/>
              <a:gd name="connsiteY1456" fmla="*/ 256780 h 566036"/>
              <a:gd name="connsiteX1457" fmla="*/ 2038116 w 2148797"/>
              <a:gd name="connsiteY1457" fmla="*/ 256780 h 566036"/>
              <a:gd name="connsiteX1458" fmla="*/ 2037830 w 2148797"/>
              <a:gd name="connsiteY1458" fmla="*/ 256589 h 566036"/>
              <a:gd name="connsiteX1459" fmla="*/ 2037259 w 2148797"/>
              <a:gd name="connsiteY1459" fmla="*/ 256208 h 566036"/>
              <a:gd name="connsiteX1460" fmla="*/ 2030972 w 2148797"/>
              <a:gd name="connsiteY1460" fmla="*/ 259733 h 566036"/>
              <a:gd name="connsiteX1461" fmla="*/ 2030877 w 2148797"/>
              <a:gd name="connsiteY1461" fmla="*/ 262019 h 566036"/>
              <a:gd name="connsiteX1462" fmla="*/ 2030687 w 2148797"/>
              <a:gd name="connsiteY1462" fmla="*/ 264876 h 566036"/>
              <a:gd name="connsiteX1463" fmla="*/ 2036497 w 2148797"/>
              <a:gd name="connsiteY1463" fmla="*/ 273449 h 566036"/>
              <a:gd name="connsiteX1464" fmla="*/ 2033639 w 2148797"/>
              <a:gd name="connsiteY1464" fmla="*/ 280212 h 566036"/>
              <a:gd name="connsiteX1465" fmla="*/ 2030496 w 2148797"/>
              <a:gd name="connsiteY1465" fmla="*/ 280592 h 566036"/>
              <a:gd name="connsiteX1466" fmla="*/ 2019923 w 2148797"/>
              <a:gd name="connsiteY1466" fmla="*/ 282593 h 566036"/>
              <a:gd name="connsiteX1467" fmla="*/ 2009636 w 2148797"/>
              <a:gd name="connsiteY1467" fmla="*/ 282688 h 566036"/>
              <a:gd name="connsiteX1468" fmla="*/ 1999730 w 2148797"/>
              <a:gd name="connsiteY1468" fmla="*/ 283926 h 566036"/>
              <a:gd name="connsiteX1469" fmla="*/ 1996206 w 2148797"/>
              <a:gd name="connsiteY1469" fmla="*/ 280973 h 566036"/>
              <a:gd name="connsiteX1470" fmla="*/ 1985252 w 2148797"/>
              <a:gd name="connsiteY1470" fmla="*/ 286022 h 566036"/>
              <a:gd name="connsiteX1471" fmla="*/ 1981443 w 2148797"/>
              <a:gd name="connsiteY1471" fmla="*/ 284879 h 566036"/>
              <a:gd name="connsiteX1472" fmla="*/ 1978394 w 2148797"/>
              <a:gd name="connsiteY1472" fmla="*/ 284021 h 566036"/>
              <a:gd name="connsiteX1473" fmla="*/ 1971918 w 2148797"/>
              <a:gd name="connsiteY1473" fmla="*/ 282212 h 566036"/>
              <a:gd name="connsiteX1474" fmla="*/ 1969155 w 2148797"/>
              <a:gd name="connsiteY1474" fmla="*/ 276783 h 566036"/>
              <a:gd name="connsiteX1475" fmla="*/ 1960201 w 2148797"/>
              <a:gd name="connsiteY1475" fmla="*/ 279164 h 566036"/>
              <a:gd name="connsiteX1476" fmla="*/ 1954677 w 2148797"/>
              <a:gd name="connsiteY1476" fmla="*/ 283355 h 566036"/>
              <a:gd name="connsiteX1477" fmla="*/ 1943152 w 2148797"/>
              <a:gd name="connsiteY1477" fmla="*/ 286974 h 566036"/>
              <a:gd name="connsiteX1478" fmla="*/ 1941914 w 2148797"/>
              <a:gd name="connsiteY1478" fmla="*/ 286784 h 566036"/>
              <a:gd name="connsiteX1479" fmla="*/ 1927245 w 2148797"/>
              <a:gd name="connsiteY1479" fmla="*/ 286593 h 566036"/>
              <a:gd name="connsiteX1480" fmla="*/ 1911910 w 2148797"/>
              <a:gd name="connsiteY1480" fmla="*/ 286879 h 566036"/>
              <a:gd name="connsiteX1481" fmla="*/ 1909624 w 2148797"/>
              <a:gd name="connsiteY1481" fmla="*/ 286974 h 566036"/>
              <a:gd name="connsiteX1482" fmla="*/ 1900861 w 2148797"/>
              <a:gd name="connsiteY1482" fmla="*/ 288498 h 566036"/>
              <a:gd name="connsiteX1483" fmla="*/ 1898766 w 2148797"/>
              <a:gd name="connsiteY1483" fmla="*/ 288117 h 566036"/>
              <a:gd name="connsiteX1484" fmla="*/ 1892003 w 2148797"/>
              <a:gd name="connsiteY1484" fmla="*/ 286974 h 566036"/>
              <a:gd name="connsiteX1485" fmla="*/ 1886097 w 2148797"/>
              <a:gd name="connsiteY1485" fmla="*/ 286879 h 566036"/>
              <a:gd name="connsiteX1486" fmla="*/ 1879430 w 2148797"/>
              <a:gd name="connsiteY1486" fmla="*/ 288689 h 566036"/>
              <a:gd name="connsiteX1487" fmla="*/ 1872762 w 2148797"/>
              <a:gd name="connsiteY1487" fmla="*/ 286879 h 566036"/>
              <a:gd name="connsiteX1488" fmla="*/ 1868762 w 2148797"/>
              <a:gd name="connsiteY1488" fmla="*/ 286974 h 566036"/>
              <a:gd name="connsiteX1489" fmla="*/ 1854569 w 2148797"/>
              <a:gd name="connsiteY1489" fmla="*/ 289546 h 566036"/>
              <a:gd name="connsiteX1490" fmla="*/ 1851141 w 2148797"/>
              <a:gd name="connsiteY1490" fmla="*/ 287641 h 566036"/>
              <a:gd name="connsiteX1491" fmla="*/ 1842568 w 2148797"/>
              <a:gd name="connsiteY1491" fmla="*/ 288594 h 566036"/>
              <a:gd name="connsiteX1492" fmla="*/ 1823327 w 2148797"/>
              <a:gd name="connsiteY1492" fmla="*/ 290117 h 566036"/>
              <a:gd name="connsiteX1493" fmla="*/ 1822184 w 2148797"/>
              <a:gd name="connsiteY1493" fmla="*/ 290403 h 566036"/>
              <a:gd name="connsiteX1494" fmla="*/ 1813517 w 2148797"/>
              <a:gd name="connsiteY1494" fmla="*/ 290975 h 566036"/>
              <a:gd name="connsiteX1495" fmla="*/ 1810469 w 2148797"/>
              <a:gd name="connsiteY1495" fmla="*/ 290784 h 566036"/>
              <a:gd name="connsiteX1496" fmla="*/ 1805992 w 2148797"/>
              <a:gd name="connsiteY1496" fmla="*/ 290498 h 566036"/>
              <a:gd name="connsiteX1497" fmla="*/ 1794562 w 2148797"/>
              <a:gd name="connsiteY1497" fmla="*/ 290784 h 566036"/>
              <a:gd name="connsiteX1498" fmla="*/ 1793324 w 2148797"/>
              <a:gd name="connsiteY1498" fmla="*/ 290975 h 566036"/>
              <a:gd name="connsiteX1499" fmla="*/ 1782846 w 2148797"/>
              <a:gd name="connsiteY1499" fmla="*/ 293070 h 566036"/>
              <a:gd name="connsiteX1500" fmla="*/ 1774274 w 2148797"/>
              <a:gd name="connsiteY1500" fmla="*/ 292308 h 566036"/>
              <a:gd name="connsiteX1501" fmla="*/ 1768558 w 2148797"/>
              <a:gd name="connsiteY1501" fmla="*/ 292404 h 566036"/>
              <a:gd name="connsiteX1502" fmla="*/ 1761319 w 2148797"/>
              <a:gd name="connsiteY1502" fmla="*/ 292975 h 566036"/>
              <a:gd name="connsiteX1503" fmla="*/ 1752271 w 2148797"/>
              <a:gd name="connsiteY1503" fmla="*/ 292975 h 566036"/>
              <a:gd name="connsiteX1504" fmla="*/ 1744556 w 2148797"/>
              <a:gd name="connsiteY1504" fmla="*/ 292975 h 566036"/>
              <a:gd name="connsiteX1505" fmla="*/ 1736935 w 2148797"/>
              <a:gd name="connsiteY1505" fmla="*/ 293166 h 566036"/>
              <a:gd name="connsiteX1506" fmla="*/ 1733316 w 2148797"/>
              <a:gd name="connsiteY1506" fmla="*/ 294785 h 566036"/>
              <a:gd name="connsiteX1507" fmla="*/ 1719505 w 2148797"/>
              <a:gd name="connsiteY1507" fmla="*/ 292404 h 566036"/>
              <a:gd name="connsiteX1508" fmla="*/ 1715885 w 2148797"/>
              <a:gd name="connsiteY1508" fmla="*/ 293070 h 566036"/>
              <a:gd name="connsiteX1509" fmla="*/ 1699884 w 2148797"/>
              <a:gd name="connsiteY1509" fmla="*/ 293166 h 566036"/>
              <a:gd name="connsiteX1510" fmla="*/ 1695787 w 2148797"/>
              <a:gd name="connsiteY1510" fmla="*/ 292594 h 566036"/>
              <a:gd name="connsiteX1511" fmla="*/ 1679405 w 2148797"/>
              <a:gd name="connsiteY1511" fmla="*/ 292499 h 566036"/>
              <a:gd name="connsiteX1512" fmla="*/ 1674642 w 2148797"/>
              <a:gd name="connsiteY1512" fmla="*/ 294785 h 566036"/>
              <a:gd name="connsiteX1513" fmla="*/ 1661974 w 2148797"/>
              <a:gd name="connsiteY1513" fmla="*/ 295166 h 566036"/>
              <a:gd name="connsiteX1514" fmla="*/ 1653687 w 2148797"/>
              <a:gd name="connsiteY1514" fmla="*/ 295833 h 566036"/>
              <a:gd name="connsiteX1515" fmla="*/ 1634065 w 2148797"/>
              <a:gd name="connsiteY1515" fmla="*/ 295452 h 566036"/>
              <a:gd name="connsiteX1516" fmla="*/ 1623302 w 2148797"/>
              <a:gd name="connsiteY1516" fmla="*/ 293546 h 566036"/>
              <a:gd name="connsiteX1517" fmla="*/ 1621302 w 2148797"/>
              <a:gd name="connsiteY1517" fmla="*/ 295356 h 566036"/>
              <a:gd name="connsiteX1518" fmla="*/ 1613110 w 2148797"/>
              <a:gd name="connsiteY1518" fmla="*/ 297166 h 566036"/>
              <a:gd name="connsiteX1519" fmla="*/ 1602824 w 2148797"/>
              <a:gd name="connsiteY1519" fmla="*/ 297166 h 566036"/>
              <a:gd name="connsiteX1520" fmla="*/ 1593775 w 2148797"/>
              <a:gd name="connsiteY1520" fmla="*/ 297166 h 566036"/>
              <a:gd name="connsiteX1521" fmla="*/ 1590918 w 2148797"/>
              <a:gd name="connsiteY1521" fmla="*/ 297261 h 566036"/>
              <a:gd name="connsiteX1522" fmla="*/ 1582821 w 2148797"/>
              <a:gd name="connsiteY1522" fmla="*/ 296975 h 566036"/>
              <a:gd name="connsiteX1523" fmla="*/ 1574916 w 2148797"/>
              <a:gd name="connsiteY1523" fmla="*/ 297928 h 566036"/>
              <a:gd name="connsiteX1524" fmla="*/ 1566819 w 2148797"/>
              <a:gd name="connsiteY1524" fmla="*/ 298881 h 566036"/>
              <a:gd name="connsiteX1525" fmla="*/ 1547864 w 2148797"/>
              <a:gd name="connsiteY1525" fmla="*/ 300404 h 566036"/>
              <a:gd name="connsiteX1526" fmla="*/ 1542150 w 2148797"/>
              <a:gd name="connsiteY1526" fmla="*/ 298690 h 566036"/>
              <a:gd name="connsiteX1527" fmla="*/ 1538053 w 2148797"/>
              <a:gd name="connsiteY1527" fmla="*/ 297452 h 566036"/>
              <a:gd name="connsiteX1528" fmla="*/ 1530910 w 2148797"/>
              <a:gd name="connsiteY1528" fmla="*/ 301452 h 566036"/>
              <a:gd name="connsiteX1529" fmla="*/ 1518337 w 2148797"/>
              <a:gd name="connsiteY1529" fmla="*/ 301548 h 566036"/>
              <a:gd name="connsiteX1530" fmla="*/ 1515098 w 2148797"/>
              <a:gd name="connsiteY1530" fmla="*/ 301262 h 566036"/>
              <a:gd name="connsiteX1531" fmla="*/ 1513479 w 2148797"/>
              <a:gd name="connsiteY1531" fmla="*/ 301071 h 566036"/>
              <a:gd name="connsiteX1532" fmla="*/ 1514908 w 2148797"/>
              <a:gd name="connsiteY1532" fmla="*/ 303548 h 566036"/>
              <a:gd name="connsiteX1533" fmla="*/ 1517194 w 2148797"/>
              <a:gd name="connsiteY1533" fmla="*/ 304596 h 566036"/>
              <a:gd name="connsiteX1534" fmla="*/ 1519670 w 2148797"/>
              <a:gd name="connsiteY1534" fmla="*/ 305643 h 566036"/>
              <a:gd name="connsiteX1535" fmla="*/ 1520528 w 2148797"/>
              <a:gd name="connsiteY1535" fmla="*/ 307453 h 566036"/>
              <a:gd name="connsiteX1536" fmla="*/ 1512050 w 2148797"/>
              <a:gd name="connsiteY1536" fmla="*/ 311644 h 566036"/>
              <a:gd name="connsiteX1537" fmla="*/ 1512812 w 2148797"/>
              <a:gd name="connsiteY1537" fmla="*/ 313358 h 566036"/>
              <a:gd name="connsiteX1538" fmla="*/ 1516241 w 2148797"/>
              <a:gd name="connsiteY1538" fmla="*/ 315264 h 566036"/>
              <a:gd name="connsiteX1539" fmla="*/ 1522051 w 2148797"/>
              <a:gd name="connsiteY1539" fmla="*/ 311263 h 566036"/>
              <a:gd name="connsiteX1540" fmla="*/ 1540054 w 2148797"/>
              <a:gd name="connsiteY1540" fmla="*/ 316787 h 566036"/>
              <a:gd name="connsiteX1541" fmla="*/ 1545674 w 2148797"/>
              <a:gd name="connsiteY1541" fmla="*/ 317169 h 566036"/>
              <a:gd name="connsiteX1542" fmla="*/ 1546817 w 2148797"/>
              <a:gd name="connsiteY1542" fmla="*/ 317264 h 566036"/>
              <a:gd name="connsiteX1543" fmla="*/ 1549960 w 2148797"/>
              <a:gd name="connsiteY1543" fmla="*/ 316978 h 566036"/>
              <a:gd name="connsiteX1544" fmla="*/ 1551769 w 2148797"/>
              <a:gd name="connsiteY1544" fmla="*/ 314311 h 566036"/>
              <a:gd name="connsiteX1545" fmla="*/ 1555389 w 2148797"/>
              <a:gd name="connsiteY1545" fmla="*/ 315549 h 566036"/>
              <a:gd name="connsiteX1546" fmla="*/ 1561390 w 2148797"/>
              <a:gd name="connsiteY1546" fmla="*/ 311263 h 566036"/>
              <a:gd name="connsiteX1547" fmla="*/ 1560818 w 2148797"/>
              <a:gd name="connsiteY1547" fmla="*/ 309453 h 566036"/>
              <a:gd name="connsiteX1548" fmla="*/ 1557199 w 2148797"/>
              <a:gd name="connsiteY1548" fmla="*/ 309453 h 566036"/>
              <a:gd name="connsiteX1549" fmla="*/ 1549769 w 2148797"/>
              <a:gd name="connsiteY1549" fmla="*/ 311073 h 566036"/>
              <a:gd name="connsiteX1550" fmla="*/ 1548722 w 2148797"/>
              <a:gd name="connsiteY1550" fmla="*/ 313644 h 566036"/>
              <a:gd name="connsiteX1551" fmla="*/ 1543864 w 2148797"/>
              <a:gd name="connsiteY1551" fmla="*/ 311358 h 566036"/>
              <a:gd name="connsiteX1552" fmla="*/ 1545388 w 2148797"/>
              <a:gd name="connsiteY1552" fmla="*/ 310310 h 566036"/>
              <a:gd name="connsiteX1553" fmla="*/ 1544340 w 2148797"/>
              <a:gd name="connsiteY1553" fmla="*/ 307739 h 566036"/>
              <a:gd name="connsiteX1554" fmla="*/ 1543197 w 2148797"/>
              <a:gd name="connsiteY1554" fmla="*/ 306977 h 566036"/>
              <a:gd name="connsiteX1555" fmla="*/ 1542054 w 2148797"/>
              <a:gd name="connsiteY1555" fmla="*/ 306881 h 566036"/>
              <a:gd name="connsiteX1556" fmla="*/ 1546626 w 2148797"/>
              <a:gd name="connsiteY1556" fmla="*/ 305739 h 566036"/>
              <a:gd name="connsiteX1557" fmla="*/ 1553103 w 2148797"/>
              <a:gd name="connsiteY1557" fmla="*/ 305358 h 566036"/>
              <a:gd name="connsiteX1558" fmla="*/ 1561961 w 2148797"/>
              <a:gd name="connsiteY1558" fmla="*/ 303833 h 566036"/>
              <a:gd name="connsiteX1559" fmla="*/ 1568724 w 2148797"/>
              <a:gd name="connsiteY1559" fmla="*/ 303833 h 566036"/>
              <a:gd name="connsiteX1560" fmla="*/ 1565676 w 2148797"/>
              <a:gd name="connsiteY1560" fmla="*/ 306500 h 566036"/>
              <a:gd name="connsiteX1561" fmla="*/ 1564628 w 2148797"/>
              <a:gd name="connsiteY1561" fmla="*/ 307739 h 566036"/>
              <a:gd name="connsiteX1562" fmla="*/ 1563676 w 2148797"/>
              <a:gd name="connsiteY1562" fmla="*/ 312406 h 566036"/>
              <a:gd name="connsiteX1563" fmla="*/ 1570343 w 2148797"/>
              <a:gd name="connsiteY1563" fmla="*/ 315168 h 566036"/>
              <a:gd name="connsiteX1564" fmla="*/ 1574630 w 2148797"/>
              <a:gd name="connsiteY1564" fmla="*/ 313454 h 566036"/>
              <a:gd name="connsiteX1565" fmla="*/ 1580535 w 2148797"/>
              <a:gd name="connsiteY1565" fmla="*/ 317550 h 566036"/>
              <a:gd name="connsiteX1566" fmla="*/ 1590346 w 2148797"/>
              <a:gd name="connsiteY1566" fmla="*/ 316978 h 566036"/>
              <a:gd name="connsiteX1567" fmla="*/ 1593394 w 2148797"/>
              <a:gd name="connsiteY1567" fmla="*/ 319931 h 566036"/>
              <a:gd name="connsiteX1568" fmla="*/ 1598251 w 2148797"/>
              <a:gd name="connsiteY1568" fmla="*/ 319835 h 566036"/>
              <a:gd name="connsiteX1569" fmla="*/ 1604062 w 2148797"/>
              <a:gd name="connsiteY1569" fmla="*/ 316121 h 566036"/>
              <a:gd name="connsiteX1570" fmla="*/ 1605967 w 2148797"/>
              <a:gd name="connsiteY1570" fmla="*/ 315740 h 566036"/>
              <a:gd name="connsiteX1571" fmla="*/ 1614539 w 2148797"/>
              <a:gd name="connsiteY1571" fmla="*/ 319359 h 566036"/>
              <a:gd name="connsiteX1572" fmla="*/ 1629398 w 2148797"/>
              <a:gd name="connsiteY1572" fmla="*/ 319931 h 566036"/>
              <a:gd name="connsiteX1573" fmla="*/ 1633399 w 2148797"/>
              <a:gd name="connsiteY1573" fmla="*/ 318026 h 566036"/>
              <a:gd name="connsiteX1574" fmla="*/ 1634351 w 2148797"/>
              <a:gd name="connsiteY1574" fmla="*/ 317550 h 566036"/>
              <a:gd name="connsiteX1575" fmla="*/ 1637876 w 2148797"/>
              <a:gd name="connsiteY1575" fmla="*/ 315835 h 566036"/>
              <a:gd name="connsiteX1576" fmla="*/ 1642448 w 2148797"/>
              <a:gd name="connsiteY1576" fmla="*/ 315740 h 566036"/>
              <a:gd name="connsiteX1577" fmla="*/ 1642734 w 2148797"/>
              <a:gd name="connsiteY1577" fmla="*/ 315644 h 566036"/>
              <a:gd name="connsiteX1578" fmla="*/ 1654258 w 2148797"/>
              <a:gd name="connsiteY1578" fmla="*/ 316692 h 566036"/>
              <a:gd name="connsiteX1579" fmla="*/ 1656164 w 2148797"/>
              <a:gd name="connsiteY1579" fmla="*/ 315264 h 566036"/>
              <a:gd name="connsiteX1580" fmla="*/ 1667022 w 2148797"/>
              <a:gd name="connsiteY1580" fmla="*/ 317835 h 566036"/>
              <a:gd name="connsiteX1581" fmla="*/ 1667118 w 2148797"/>
              <a:gd name="connsiteY1581" fmla="*/ 317740 h 566036"/>
              <a:gd name="connsiteX1582" fmla="*/ 1669308 w 2148797"/>
              <a:gd name="connsiteY1582" fmla="*/ 315930 h 566036"/>
              <a:gd name="connsiteX1583" fmla="*/ 1678642 w 2148797"/>
              <a:gd name="connsiteY1583" fmla="*/ 315264 h 566036"/>
              <a:gd name="connsiteX1584" fmla="*/ 1692263 w 2148797"/>
              <a:gd name="connsiteY1584" fmla="*/ 315644 h 566036"/>
              <a:gd name="connsiteX1585" fmla="*/ 1694550 w 2148797"/>
              <a:gd name="connsiteY1585" fmla="*/ 312216 h 566036"/>
              <a:gd name="connsiteX1586" fmla="*/ 1694644 w 2148797"/>
              <a:gd name="connsiteY1586" fmla="*/ 312406 h 566036"/>
              <a:gd name="connsiteX1587" fmla="*/ 1695502 w 2148797"/>
              <a:gd name="connsiteY1587" fmla="*/ 314883 h 566036"/>
              <a:gd name="connsiteX1588" fmla="*/ 1699598 w 2148797"/>
              <a:gd name="connsiteY1588" fmla="*/ 319645 h 566036"/>
              <a:gd name="connsiteX1589" fmla="*/ 1704265 w 2148797"/>
              <a:gd name="connsiteY1589" fmla="*/ 316502 h 566036"/>
              <a:gd name="connsiteX1590" fmla="*/ 1710361 w 2148797"/>
              <a:gd name="connsiteY1590" fmla="*/ 318026 h 566036"/>
              <a:gd name="connsiteX1591" fmla="*/ 1718171 w 2148797"/>
              <a:gd name="connsiteY1591" fmla="*/ 314787 h 566036"/>
              <a:gd name="connsiteX1592" fmla="*/ 1719981 w 2148797"/>
              <a:gd name="connsiteY1592" fmla="*/ 316883 h 566036"/>
              <a:gd name="connsiteX1593" fmla="*/ 1720838 w 2148797"/>
              <a:gd name="connsiteY1593" fmla="*/ 316787 h 566036"/>
              <a:gd name="connsiteX1594" fmla="*/ 1721505 w 2148797"/>
              <a:gd name="connsiteY1594" fmla="*/ 316692 h 566036"/>
              <a:gd name="connsiteX1595" fmla="*/ 1728268 w 2148797"/>
              <a:gd name="connsiteY1595" fmla="*/ 317169 h 566036"/>
              <a:gd name="connsiteX1596" fmla="*/ 1742651 w 2148797"/>
              <a:gd name="connsiteY1596" fmla="*/ 318121 h 566036"/>
              <a:gd name="connsiteX1597" fmla="*/ 1749413 w 2148797"/>
              <a:gd name="connsiteY1597" fmla="*/ 320598 h 566036"/>
              <a:gd name="connsiteX1598" fmla="*/ 1757890 w 2148797"/>
              <a:gd name="connsiteY1598" fmla="*/ 319359 h 566036"/>
              <a:gd name="connsiteX1599" fmla="*/ 1762748 w 2148797"/>
              <a:gd name="connsiteY1599" fmla="*/ 317931 h 566036"/>
              <a:gd name="connsiteX1600" fmla="*/ 1764177 w 2148797"/>
              <a:gd name="connsiteY1600" fmla="*/ 317550 h 566036"/>
              <a:gd name="connsiteX1601" fmla="*/ 1770844 w 2148797"/>
              <a:gd name="connsiteY1601" fmla="*/ 313644 h 566036"/>
              <a:gd name="connsiteX1602" fmla="*/ 1773512 w 2148797"/>
              <a:gd name="connsiteY1602" fmla="*/ 315835 h 566036"/>
              <a:gd name="connsiteX1603" fmla="*/ 1774369 w 2148797"/>
              <a:gd name="connsiteY1603" fmla="*/ 316597 h 566036"/>
              <a:gd name="connsiteX1604" fmla="*/ 1776845 w 2148797"/>
              <a:gd name="connsiteY1604" fmla="*/ 316311 h 566036"/>
              <a:gd name="connsiteX1605" fmla="*/ 1768749 w 2148797"/>
              <a:gd name="connsiteY1605" fmla="*/ 308882 h 566036"/>
              <a:gd name="connsiteX1606" fmla="*/ 1762368 w 2148797"/>
              <a:gd name="connsiteY1606" fmla="*/ 307548 h 566036"/>
              <a:gd name="connsiteX1607" fmla="*/ 1761225 w 2148797"/>
              <a:gd name="connsiteY1607" fmla="*/ 307262 h 566036"/>
              <a:gd name="connsiteX1608" fmla="*/ 1761796 w 2148797"/>
              <a:gd name="connsiteY1608" fmla="*/ 303833 h 566036"/>
              <a:gd name="connsiteX1609" fmla="*/ 1763129 w 2148797"/>
              <a:gd name="connsiteY1609" fmla="*/ 303548 h 566036"/>
              <a:gd name="connsiteX1610" fmla="*/ 1766939 w 2148797"/>
              <a:gd name="connsiteY1610" fmla="*/ 303452 h 566036"/>
              <a:gd name="connsiteX1611" fmla="*/ 1770940 w 2148797"/>
              <a:gd name="connsiteY1611" fmla="*/ 303452 h 566036"/>
              <a:gd name="connsiteX1612" fmla="*/ 1781131 w 2148797"/>
              <a:gd name="connsiteY1612" fmla="*/ 303643 h 566036"/>
              <a:gd name="connsiteX1613" fmla="*/ 1783608 w 2148797"/>
              <a:gd name="connsiteY1613" fmla="*/ 301833 h 566036"/>
              <a:gd name="connsiteX1614" fmla="*/ 1784846 w 2148797"/>
              <a:gd name="connsiteY1614" fmla="*/ 300976 h 566036"/>
              <a:gd name="connsiteX1615" fmla="*/ 1789133 w 2148797"/>
              <a:gd name="connsiteY1615" fmla="*/ 303452 h 566036"/>
              <a:gd name="connsiteX1616" fmla="*/ 1785513 w 2148797"/>
              <a:gd name="connsiteY1616" fmla="*/ 306596 h 566036"/>
              <a:gd name="connsiteX1617" fmla="*/ 1784846 w 2148797"/>
              <a:gd name="connsiteY1617" fmla="*/ 306405 h 566036"/>
              <a:gd name="connsiteX1618" fmla="*/ 1781418 w 2148797"/>
              <a:gd name="connsiteY1618" fmla="*/ 305834 h 566036"/>
              <a:gd name="connsiteX1619" fmla="*/ 1780179 w 2148797"/>
              <a:gd name="connsiteY1619" fmla="*/ 308406 h 566036"/>
              <a:gd name="connsiteX1620" fmla="*/ 1784275 w 2148797"/>
              <a:gd name="connsiteY1620" fmla="*/ 314311 h 566036"/>
              <a:gd name="connsiteX1621" fmla="*/ 1790561 w 2148797"/>
              <a:gd name="connsiteY1621" fmla="*/ 315168 h 566036"/>
              <a:gd name="connsiteX1622" fmla="*/ 1791895 w 2148797"/>
              <a:gd name="connsiteY1622" fmla="*/ 314311 h 566036"/>
              <a:gd name="connsiteX1623" fmla="*/ 1800277 w 2148797"/>
              <a:gd name="connsiteY1623" fmla="*/ 311835 h 566036"/>
              <a:gd name="connsiteX1624" fmla="*/ 1802277 w 2148797"/>
              <a:gd name="connsiteY1624" fmla="*/ 309929 h 566036"/>
              <a:gd name="connsiteX1625" fmla="*/ 1802658 w 2148797"/>
              <a:gd name="connsiteY1625" fmla="*/ 309644 h 566036"/>
              <a:gd name="connsiteX1626" fmla="*/ 1804753 w 2148797"/>
              <a:gd name="connsiteY1626" fmla="*/ 310882 h 566036"/>
              <a:gd name="connsiteX1627" fmla="*/ 1804849 w 2148797"/>
              <a:gd name="connsiteY1627" fmla="*/ 314216 h 566036"/>
              <a:gd name="connsiteX1628" fmla="*/ 1807992 w 2148797"/>
              <a:gd name="connsiteY1628" fmla="*/ 315168 h 566036"/>
              <a:gd name="connsiteX1629" fmla="*/ 1808564 w 2148797"/>
              <a:gd name="connsiteY1629" fmla="*/ 313835 h 566036"/>
              <a:gd name="connsiteX1630" fmla="*/ 1810849 w 2148797"/>
              <a:gd name="connsiteY1630" fmla="*/ 312120 h 566036"/>
              <a:gd name="connsiteX1631" fmla="*/ 1813517 w 2148797"/>
              <a:gd name="connsiteY1631" fmla="*/ 313549 h 566036"/>
              <a:gd name="connsiteX1632" fmla="*/ 1814660 w 2148797"/>
              <a:gd name="connsiteY1632" fmla="*/ 315835 h 566036"/>
              <a:gd name="connsiteX1633" fmla="*/ 1818375 w 2148797"/>
              <a:gd name="connsiteY1633" fmla="*/ 315549 h 566036"/>
              <a:gd name="connsiteX1634" fmla="*/ 1823042 w 2148797"/>
              <a:gd name="connsiteY1634" fmla="*/ 316025 h 566036"/>
              <a:gd name="connsiteX1635" fmla="*/ 1838472 w 2148797"/>
              <a:gd name="connsiteY1635" fmla="*/ 316121 h 566036"/>
              <a:gd name="connsiteX1636" fmla="*/ 1843425 w 2148797"/>
              <a:gd name="connsiteY1636" fmla="*/ 316025 h 566036"/>
              <a:gd name="connsiteX1637" fmla="*/ 1854188 w 2148797"/>
              <a:gd name="connsiteY1637" fmla="*/ 313073 h 566036"/>
              <a:gd name="connsiteX1638" fmla="*/ 1855046 w 2148797"/>
              <a:gd name="connsiteY1638" fmla="*/ 313168 h 566036"/>
              <a:gd name="connsiteX1639" fmla="*/ 1859617 w 2148797"/>
              <a:gd name="connsiteY1639" fmla="*/ 313930 h 566036"/>
              <a:gd name="connsiteX1640" fmla="*/ 1874191 w 2148797"/>
              <a:gd name="connsiteY1640" fmla="*/ 314406 h 566036"/>
              <a:gd name="connsiteX1641" fmla="*/ 1876668 w 2148797"/>
              <a:gd name="connsiteY1641" fmla="*/ 314692 h 566036"/>
              <a:gd name="connsiteX1642" fmla="*/ 1879810 w 2148797"/>
              <a:gd name="connsiteY1642" fmla="*/ 311644 h 566036"/>
              <a:gd name="connsiteX1643" fmla="*/ 1872286 w 2148797"/>
              <a:gd name="connsiteY1643" fmla="*/ 307358 h 566036"/>
              <a:gd name="connsiteX1644" fmla="*/ 1876286 w 2148797"/>
              <a:gd name="connsiteY1644" fmla="*/ 302310 h 566036"/>
              <a:gd name="connsiteX1645" fmla="*/ 1885621 w 2148797"/>
              <a:gd name="connsiteY1645" fmla="*/ 304786 h 566036"/>
              <a:gd name="connsiteX1646" fmla="*/ 1889335 w 2148797"/>
              <a:gd name="connsiteY1646" fmla="*/ 303929 h 566036"/>
              <a:gd name="connsiteX1647" fmla="*/ 1900575 w 2148797"/>
              <a:gd name="connsiteY1647" fmla="*/ 304119 h 566036"/>
              <a:gd name="connsiteX1648" fmla="*/ 1901242 w 2148797"/>
              <a:gd name="connsiteY1648" fmla="*/ 305834 h 566036"/>
              <a:gd name="connsiteX1649" fmla="*/ 1901147 w 2148797"/>
              <a:gd name="connsiteY1649" fmla="*/ 306405 h 566036"/>
              <a:gd name="connsiteX1650" fmla="*/ 1896098 w 2148797"/>
              <a:gd name="connsiteY1650" fmla="*/ 309644 h 566036"/>
              <a:gd name="connsiteX1651" fmla="*/ 1885906 w 2148797"/>
              <a:gd name="connsiteY1651" fmla="*/ 310406 h 566036"/>
              <a:gd name="connsiteX1652" fmla="*/ 1889907 w 2148797"/>
              <a:gd name="connsiteY1652" fmla="*/ 315073 h 566036"/>
              <a:gd name="connsiteX1653" fmla="*/ 1893241 w 2148797"/>
              <a:gd name="connsiteY1653" fmla="*/ 315168 h 566036"/>
              <a:gd name="connsiteX1654" fmla="*/ 1901337 w 2148797"/>
              <a:gd name="connsiteY1654" fmla="*/ 315359 h 566036"/>
              <a:gd name="connsiteX1655" fmla="*/ 1919339 w 2148797"/>
              <a:gd name="connsiteY1655" fmla="*/ 316216 h 566036"/>
              <a:gd name="connsiteX1656" fmla="*/ 1925149 w 2148797"/>
              <a:gd name="connsiteY1656" fmla="*/ 317835 h 566036"/>
              <a:gd name="connsiteX1657" fmla="*/ 1925912 w 2148797"/>
              <a:gd name="connsiteY1657" fmla="*/ 318692 h 566036"/>
              <a:gd name="connsiteX1658" fmla="*/ 1930103 w 2148797"/>
              <a:gd name="connsiteY1658" fmla="*/ 318407 h 566036"/>
              <a:gd name="connsiteX1659" fmla="*/ 1935246 w 2148797"/>
              <a:gd name="connsiteY1659" fmla="*/ 315835 h 566036"/>
              <a:gd name="connsiteX1660" fmla="*/ 1940294 w 2148797"/>
              <a:gd name="connsiteY1660" fmla="*/ 318978 h 566036"/>
              <a:gd name="connsiteX1661" fmla="*/ 1943056 w 2148797"/>
              <a:gd name="connsiteY1661" fmla="*/ 314883 h 566036"/>
              <a:gd name="connsiteX1662" fmla="*/ 1946771 w 2148797"/>
              <a:gd name="connsiteY1662" fmla="*/ 313644 h 566036"/>
              <a:gd name="connsiteX1663" fmla="*/ 1957153 w 2148797"/>
              <a:gd name="connsiteY1663" fmla="*/ 320121 h 566036"/>
              <a:gd name="connsiteX1664" fmla="*/ 1962106 w 2148797"/>
              <a:gd name="connsiteY1664" fmla="*/ 320598 h 566036"/>
              <a:gd name="connsiteX1665" fmla="*/ 1967060 w 2148797"/>
              <a:gd name="connsiteY1665" fmla="*/ 321074 h 566036"/>
              <a:gd name="connsiteX1666" fmla="*/ 1979251 w 2148797"/>
              <a:gd name="connsiteY1666" fmla="*/ 320598 h 566036"/>
              <a:gd name="connsiteX1667" fmla="*/ 1980394 w 2148797"/>
              <a:gd name="connsiteY1667" fmla="*/ 320883 h 566036"/>
              <a:gd name="connsiteX1668" fmla="*/ 1982776 w 2148797"/>
              <a:gd name="connsiteY1668" fmla="*/ 321550 h 566036"/>
              <a:gd name="connsiteX1669" fmla="*/ 1988967 w 2148797"/>
              <a:gd name="connsiteY1669" fmla="*/ 320788 h 566036"/>
              <a:gd name="connsiteX1670" fmla="*/ 1997540 w 2148797"/>
              <a:gd name="connsiteY1670" fmla="*/ 324884 h 566036"/>
              <a:gd name="connsiteX1671" fmla="*/ 1996682 w 2148797"/>
              <a:gd name="connsiteY1671" fmla="*/ 328789 h 566036"/>
              <a:gd name="connsiteX1672" fmla="*/ 1996015 w 2148797"/>
              <a:gd name="connsiteY1672" fmla="*/ 332027 h 566036"/>
              <a:gd name="connsiteX1673" fmla="*/ 2005540 w 2148797"/>
              <a:gd name="connsiteY1673" fmla="*/ 333456 h 566036"/>
              <a:gd name="connsiteX1674" fmla="*/ 2008208 w 2148797"/>
              <a:gd name="connsiteY1674" fmla="*/ 331075 h 566036"/>
              <a:gd name="connsiteX1675" fmla="*/ 2008589 w 2148797"/>
              <a:gd name="connsiteY1675" fmla="*/ 330694 h 566036"/>
              <a:gd name="connsiteX1676" fmla="*/ 2012017 w 2148797"/>
              <a:gd name="connsiteY1676" fmla="*/ 334218 h 566036"/>
              <a:gd name="connsiteX1677" fmla="*/ 1998016 w 2148797"/>
              <a:gd name="connsiteY1677" fmla="*/ 343362 h 566036"/>
              <a:gd name="connsiteX1678" fmla="*/ 1989729 w 2148797"/>
              <a:gd name="connsiteY1678" fmla="*/ 343458 h 566036"/>
              <a:gd name="connsiteX1679" fmla="*/ 1980776 w 2148797"/>
              <a:gd name="connsiteY1679" fmla="*/ 350887 h 566036"/>
              <a:gd name="connsiteX1680" fmla="*/ 1980204 w 2148797"/>
              <a:gd name="connsiteY1680" fmla="*/ 352221 h 566036"/>
              <a:gd name="connsiteX1681" fmla="*/ 1976203 w 2148797"/>
              <a:gd name="connsiteY1681" fmla="*/ 350982 h 566036"/>
              <a:gd name="connsiteX1682" fmla="*/ 1975918 w 2148797"/>
              <a:gd name="connsiteY1682" fmla="*/ 350887 h 566036"/>
              <a:gd name="connsiteX1683" fmla="*/ 1971155 w 2148797"/>
              <a:gd name="connsiteY1683" fmla="*/ 350030 h 566036"/>
              <a:gd name="connsiteX1684" fmla="*/ 1971822 w 2148797"/>
              <a:gd name="connsiteY1684" fmla="*/ 344029 h 566036"/>
              <a:gd name="connsiteX1685" fmla="*/ 1970298 w 2148797"/>
              <a:gd name="connsiteY1685" fmla="*/ 344600 h 566036"/>
              <a:gd name="connsiteX1686" fmla="*/ 1969250 w 2148797"/>
              <a:gd name="connsiteY1686" fmla="*/ 344981 h 566036"/>
              <a:gd name="connsiteX1687" fmla="*/ 1965726 w 2148797"/>
              <a:gd name="connsiteY1687" fmla="*/ 345934 h 566036"/>
              <a:gd name="connsiteX1688" fmla="*/ 1961440 w 2148797"/>
              <a:gd name="connsiteY1688" fmla="*/ 349173 h 566036"/>
              <a:gd name="connsiteX1689" fmla="*/ 1960583 w 2148797"/>
              <a:gd name="connsiteY1689" fmla="*/ 348506 h 566036"/>
              <a:gd name="connsiteX1690" fmla="*/ 1958678 w 2148797"/>
              <a:gd name="connsiteY1690" fmla="*/ 347077 h 566036"/>
              <a:gd name="connsiteX1691" fmla="*/ 1956106 w 2148797"/>
              <a:gd name="connsiteY1691" fmla="*/ 351363 h 566036"/>
              <a:gd name="connsiteX1692" fmla="*/ 1958773 w 2148797"/>
              <a:gd name="connsiteY1692" fmla="*/ 351744 h 566036"/>
              <a:gd name="connsiteX1693" fmla="*/ 1963916 w 2148797"/>
              <a:gd name="connsiteY1693" fmla="*/ 352411 h 566036"/>
              <a:gd name="connsiteX1694" fmla="*/ 1959630 w 2148797"/>
              <a:gd name="connsiteY1694" fmla="*/ 360888 h 566036"/>
              <a:gd name="connsiteX1695" fmla="*/ 1961916 w 2148797"/>
              <a:gd name="connsiteY1695" fmla="*/ 361936 h 566036"/>
              <a:gd name="connsiteX1696" fmla="*/ 1966202 w 2148797"/>
              <a:gd name="connsiteY1696" fmla="*/ 360507 h 566036"/>
              <a:gd name="connsiteX1697" fmla="*/ 1969822 w 2148797"/>
              <a:gd name="connsiteY1697" fmla="*/ 357554 h 566036"/>
              <a:gd name="connsiteX1698" fmla="*/ 1970203 w 2148797"/>
              <a:gd name="connsiteY1698" fmla="*/ 357269 h 566036"/>
              <a:gd name="connsiteX1699" fmla="*/ 1968774 w 2148797"/>
              <a:gd name="connsiteY1699" fmla="*/ 354697 h 566036"/>
              <a:gd name="connsiteX1700" fmla="*/ 1965821 w 2148797"/>
              <a:gd name="connsiteY1700" fmla="*/ 352411 h 566036"/>
              <a:gd name="connsiteX1701" fmla="*/ 1969536 w 2148797"/>
              <a:gd name="connsiteY1701" fmla="*/ 352411 h 566036"/>
              <a:gd name="connsiteX1702" fmla="*/ 1976109 w 2148797"/>
              <a:gd name="connsiteY1702" fmla="*/ 355554 h 566036"/>
              <a:gd name="connsiteX1703" fmla="*/ 1979823 w 2148797"/>
              <a:gd name="connsiteY1703" fmla="*/ 358602 h 566036"/>
              <a:gd name="connsiteX1704" fmla="*/ 1986586 w 2148797"/>
              <a:gd name="connsiteY1704" fmla="*/ 361460 h 566036"/>
              <a:gd name="connsiteX1705" fmla="*/ 1982490 w 2148797"/>
              <a:gd name="connsiteY1705" fmla="*/ 367079 h 566036"/>
              <a:gd name="connsiteX1706" fmla="*/ 1981156 w 2148797"/>
              <a:gd name="connsiteY1706" fmla="*/ 370699 h 566036"/>
              <a:gd name="connsiteX1707" fmla="*/ 1983062 w 2148797"/>
              <a:gd name="connsiteY1707" fmla="*/ 372890 h 566036"/>
              <a:gd name="connsiteX1708" fmla="*/ 1985252 w 2148797"/>
              <a:gd name="connsiteY1708" fmla="*/ 375366 h 566036"/>
              <a:gd name="connsiteX1709" fmla="*/ 1989062 w 2148797"/>
              <a:gd name="connsiteY1709" fmla="*/ 382319 h 566036"/>
              <a:gd name="connsiteX1710" fmla="*/ 1987538 w 2148797"/>
              <a:gd name="connsiteY1710" fmla="*/ 383272 h 566036"/>
              <a:gd name="connsiteX1711" fmla="*/ 1983919 w 2148797"/>
              <a:gd name="connsiteY1711" fmla="*/ 384225 h 566036"/>
              <a:gd name="connsiteX1712" fmla="*/ 1971727 w 2148797"/>
              <a:gd name="connsiteY1712" fmla="*/ 383081 h 566036"/>
              <a:gd name="connsiteX1713" fmla="*/ 1970489 w 2148797"/>
              <a:gd name="connsiteY1713" fmla="*/ 382891 h 566036"/>
              <a:gd name="connsiteX1714" fmla="*/ 1969748 w 2148797"/>
              <a:gd name="connsiteY1714" fmla="*/ 379813 h 566036"/>
              <a:gd name="connsiteX1715" fmla="*/ 1973251 w 2148797"/>
              <a:gd name="connsiteY1715" fmla="*/ 375842 h 566036"/>
              <a:gd name="connsiteX1716" fmla="*/ 1973251 w 2148797"/>
              <a:gd name="connsiteY1716" fmla="*/ 374033 h 566036"/>
              <a:gd name="connsiteX1717" fmla="*/ 1973251 w 2148797"/>
              <a:gd name="connsiteY1717" fmla="*/ 372318 h 566036"/>
              <a:gd name="connsiteX1718" fmla="*/ 1968773 w 2148797"/>
              <a:gd name="connsiteY1718" fmla="*/ 375761 h 566036"/>
              <a:gd name="connsiteX1719" fmla="*/ 1967440 w 2148797"/>
              <a:gd name="connsiteY1719" fmla="*/ 370223 h 566036"/>
              <a:gd name="connsiteX1720" fmla="*/ 1966584 w 2148797"/>
              <a:gd name="connsiteY1720" fmla="*/ 370985 h 566036"/>
              <a:gd name="connsiteX1721" fmla="*/ 1962297 w 2148797"/>
              <a:gd name="connsiteY1721" fmla="*/ 374795 h 566036"/>
              <a:gd name="connsiteX1722" fmla="*/ 1955249 w 2148797"/>
              <a:gd name="connsiteY1722" fmla="*/ 373461 h 566036"/>
              <a:gd name="connsiteX1723" fmla="*/ 1951534 w 2148797"/>
              <a:gd name="connsiteY1723" fmla="*/ 370699 h 566036"/>
              <a:gd name="connsiteX1724" fmla="*/ 1948295 w 2148797"/>
              <a:gd name="connsiteY1724" fmla="*/ 371461 h 566036"/>
              <a:gd name="connsiteX1725" fmla="*/ 1948390 w 2148797"/>
              <a:gd name="connsiteY1725" fmla="*/ 374128 h 566036"/>
              <a:gd name="connsiteX1726" fmla="*/ 1953915 w 2148797"/>
              <a:gd name="connsiteY1726" fmla="*/ 375081 h 566036"/>
              <a:gd name="connsiteX1727" fmla="*/ 1965301 w 2148797"/>
              <a:gd name="connsiteY1727" fmla="*/ 378430 h 566036"/>
              <a:gd name="connsiteX1728" fmla="*/ 1958011 w 2148797"/>
              <a:gd name="connsiteY1728" fmla="*/ 384034 h 566036"/>
              <a:gd name="connsiteX1729" fmla="*/ 1952677 w 2148797"/>
              <a:gd name="connsiteY1729" fmla="*/ 385272 h 566036"/>
              <a:gd name="connsiteX1730" fmla="*/ 1952201 w 2148797"/>
              <a:gd name="connsiteY1730" fmla="*/ 385367 h 566036"/>
              <a:gd name="connsiteX1731" fmla="*/ 1950105 w 2148797"/>
              <a:gd name="connsiteY1731" fmla="*/ 377843 h 566036"/>
              <a:gd name="connsiteX1732" fmla="*/ 1944390 w 2148797"/>
              <a:gd name="connsiteY1732" fmla="*/ 376890 h 566036"/>
              <a:gd name="connsiteX1733" fmla="*/ 1944009 w 2148797"/>
              <a:gd name="connsiteY1733" fmla="*/ 376795 h 566036"/>
              <a:gd name="connsiteX1734" fmla="*/ 1944676 w 2148797"/>
              <a:gd name="connsiteY1734" fmla="*/ 372794 h 566036"/>
              <a:gd name="connsiteX1735" fmla="*/ 1945247 w 2148797"/>
              <a:gd name="connsiteY1735" fmla="*/ 371080 h 566036"/>
              <a:gd name="connsiteX1736" fmla="*/ 1943914 w 2148797"/>
              <a:gd name="connsiteY1736" fmla="*/ 368604 h 566036"/>
              <a:gd name="connsiteX1737" fmla="*/ 1940580 w 2148797"/>
              <a:gd name="connsiteY1737" fmla="*/ 369270 h 566036"/>
              <a:gd name="connsiteX1738" fmla="*/ 1940294 w 2148797"/>
              <a:gd name="connsiteY1738" fmla="*/ 369366 h 566036"/>
              <a:gd name="connsiteX1739" fmla="*/ 1938294 w 2148797"/>
              <a:gd name="connsiteY1739" fmla="*/ 378319 h 566036"/>
              <a:gd name="connsiteX1740" fmla="*/ 1932008 w 2148797"/>
              <a:gd name="connsiteY1740" fmla="*/ 371747 h 566036"/>
              <a:gd name="connsiteX1741" fmla="*/ 1925245 w 2148797"/>
              <a:gd name="connsiteY1741" fmla="*/ 373461 h 566036"/>
              <a:gd name="connsiteX1742" fmla="*/ 1923530 w 2148797"/>
              <a:gd name="connsiteY1742" fmla="*/ 373842 h 566036"/>
              <a:gd name="connsiteX1743" fmla="*/ 1920006 w 2148797"/>
              <a:gd name="connsiteY1743" fmla="*/ 373366 h 566036"/>
              <a:gd name="connsiteX1744" fmla="*/ 1918006 w 2148797"/>
              <a:gd name="connsiteY1744" fmla="*/ 375842 h 566036"/>
              <a:gd name="connsiteX1745" fmla="*/ 1918768 w 2148797"/>
              <a:gd name="connsiteY1745" fmla="*/ 376795 h 566036"/>
              <a:gd name="connsiteX1746" fmla="*/ 1919053 w 2148797"/>
              <a:gd name="connsiteY1746" fmla="*/ 377176 h 566036"/>
              <a:gd name="connsiteX1747" fmla="*/ 1924578 w 2148797"/>
              <a:gd name="connsiteY1747" fmla="*/ 380605 h 566036"/>
              <a:gd name="connsiteX1748" fmla="*/ 1925912 w 2148797"/>
              <a:gd name="connsiteY1748" fmla="*/ 390511 h 566036"/>
              <a:gd name="connsiteX1749" fmla="*/ 1914958 w 2148797"/>
              <a:gd name="connsiteY1749" fmla="*/ 380510 h 566036"/>
              <a:gd name="connsiteX1750" fmla="*/ 1911053 w 2148797"/>
              <a:gd name="connsiteY1750" fmla="*/ 379748 h 566036"/>
              <a:gd name="connsiteX1751" fmla="*/ 1904004 w 2148797"/>
              <a:gd name="connsiteY1751" fmla="*/ 378319 h 566036"/>
              <a:gd name="connsiteX1752" fmla="*/ 1906576 w 2148797"/>
              <a:gd name="connsiteY1752" fmla="*/ 374223 h 566036"/>
              <a:gd name="connsiteX1753" fmla="*/ 1905528 w 2148797"/>
              <a:gd name="connsiteY1753" fmla="*/ 374509 h 566036"/>
              <a:gd name="connsiteX1754" fmla="*/ 1901718 w 2148797"/>
              <a:gd name="connsiteY1754" fmla="*/ 376985 h 566036"/>
              <a:gd name="connsiteX1755" fmla="*/ 1904290 w 2148797"/>
              <a:gd name="connsiteY1755" fmla="*/ 383177 h 566036"/>
              <a:gd name="connsiteX1756" fmla="*/ 1908385 w 2148797"/>
              <a:gd name="connsiteY1756" fmla="*/ 385082 h 566036"/>
              <a:gd name="connsiteX1757" fmla="*/ 1913434 w 2148797"/>
              <a:gd name="connsiteY1757" fmla="*/ 388892 h 566036"/>
              <a:gd name="connsiteX1758" fmla="*/ 1912196 w 2148797"/>
              <a:gd name="connsiteY1758" fmla="*/ 389463 h 566036"/>
              <a:gd name="connsiteX1759" fmla="*/ 1908100 w 2148797"/>
              <a:gd name="connsiteY1759" fmla="*/ 391464 h 566036"/>
              <a:gd name="connsiteX1760" fmla="*/ 1897146 w 2148797"/>
              <a:gd name="connsiteY1760" fmla="*/ 389558 h 566036"/>
              <a:gd name="connsiteX1761" fmla="*/ 1888764 w 2148797"/>
              <a:gd name="connsiteY1761" fmla="*/ 389654 h 566036"/>
              <a:gd name="connsiteX1762" fmla="*/ 1886764 w 2148797"/>
              <a:gd name="connsiteY1762" fmla="*/ 386034 h 566036"/>
              <a:gd name="connsiteX1763" fmla="*/ 1884668 w 2148797"/>
              <a:gd name="connsiteY1763" fmla="*/ 391368 h 566036"/>
              <a:gd name="connsiteX1764" fmla="*/ 1884001 w 2148797"/>
              <a:gd name="connsiteY1764" fmla="*/ 391559 h 566036"/>
              <a:gd name="connsiteX1765" fmla="*/ 1879144 w 2148797"/>
              <a:gd name="connsiteY1765" fmla="*/ 392511 h 566036"/>
              <a:gd name="connsiteX1766" fmla="*/ 1863808 w 2148797"/>
              <a:gd name="connsiteY1766" fmla="*/ 390511 h 566036"/>
              <a:gd name="connsiteX1767" fmla="*/ 1843139 w 2148797"/>
              <a:gd name="connsiteY1767" fmla="*/ 393845 h 566036"/>
              <a:gd name="connsiteX1768" fmla="*/ 1838758 w 2148797"/>
              <a:gd name="connsiteY1768" fmla="*/ 390321 h 566036"/>
              <a:gd name="connsiteX1769" fmla="*/ 1831805 w 2148797"/>
              <a:gd name="connsiteY1769" fmla="*/ 390797 h 566036"/>
              <a:gd name="connsiteX1770" fmla="*/ 1824185 w 2148797"/>
              <a:gd name="connsiteY1770" fmla="*/ 394226 h 566036"/>
              <a:gd name="connsiteX1771" fmla="*/ 1817422 w 2148797"/>
              <a:gd name="connsiteY1771" fmla="*/ 392797 h 566036"/>
              <a:gd name="connsiteX1772" fmla="*/ 1808278 w 2148797"/>
              <a:gd name="connsiteY1772" fmla="*/ 391940 h 566036"/>
              <a:gd name="connsiteX1773" fmla="*/ 1799610 w 2148797"/>
              <a:gd name="connsiteY1773" fmla="*/ 394226 h 566036"/>
              <a:gd name="connsiteX1774" fmla="*/ 1798943 w 2148797"/>
              <a:gd name="connsiteY1774" fmla="*/ 392987 h 566036"/>
              <a:gd name="connsiteX1775" fmla="*/ 1798276 w 2148797"/>
              <a:gd name="connsiteY1775" fmla="*/ 391844 h 566036"/>
              <a:gd name="connsiteX1776" fmla="*/ 1796467 w 2148797"/>
              <a:gd name="connsiteY1776" fmla="*/ 391559 h 566036"/>
              <a:gd name="connsiteX1777" fmla="*/ 1801039 w 2148797"/>
              <a:gd name="connsiteY1777" fmla="*/ 398226 h 566036"/>
              <a:gd name="connsiteX1778" fmla="*/ 1814755 w 2148797"/>
              <a:gd name="connsiteY1778" fmla="*/ 401274 h 566036"/>
              <a:gd name="connsiteX1779" fmla="*/ 1813802 w 2148797"/>
              <a:gd name="connsiteY1779" fmla="*/ 404132 h 566036"/>
              <a:gd name="connsiteX1780" fmla="*/ 1802753 w 2148797"/>
              <a:gd name="connsiteY1780" fmla="*/ 402417 h 566036"/>
              <a:gd name="connsiteX1781" fmla="*/ 1795419 w 2148797"/>
              <a:gd name="connsiteY1781" fmla="*/ 403179 h 566036"/>
              <a:gd name="connsiteX1782" fmla="*/ 1792371 w 2148797"/>
              <a:gd name="connsiteY1782" fmla="*/ 401465 h 566036"/>
              <a:gd name="connsiteX1783" fmla="*/ 1788751 w 2148797"/>
              <a:gd name="connsiteY1783" fmla="*/ 408132 h 566036"/>
              <a:gd name="connsiteX1784" fmla="*/ 1792657 w 2148797"/>
              <a:gd name="connsiteY1784" fmla="*/ 409942 h 566036"/>
              <a:gd name="connsiteX1785" fmla="*/ 1792657 w 2148797"/>
              <a:gd name="connsiteY1785" fmla="*/ 409561 h 566036"/>
              <a:gd name="connsiteX1786" fmla="*/ 1793324 w 2148797"/>
              <a:gd name="connsiteY1786" fmla="*/ 403370 h 566036"/>
              <a:gd name="connsiteX1787" fmla="*/ 1806087 w 2148797"/>
              <a:gd name="connsiteY1787" fmla="*/ 407846 h 566036"/>
              <a:gd name="connsiteX1788" fmla="*/ 1814850 w 2148797"/>
              <a:gd name="connsiteY1788" fmla="*/ 409180 h 566036"/>
              <a:gd name="connsiteX1789" fmla="*/ 1820374 w 2148797"/>
              <a:gd name="connsiteY1789" fmla="*/ 404227 h 566036"/>
              <a:gd name="connsiteX1790" fmla="*/ 1820089 w 2148797"/>
              <a:gd name="connsiteY1790" fmla="*/ 404227 h 566036"/>
              <a:gd name="connsiteX1791" fmla="*/ 1818851 w 2148797"/>
              <a:gd name="connsiteY1791" fmla="*/ 404132 h 566036"/>
              <a:gd name="connsiteX1792" fmla="*/ 1823803 w 2148797"/>
              <a:gd name="connsiteY1792" fmla="*/ 398607 h 566036"/>
              <a:gd name="connsiteX1793" fmla="*/ 1829043 w 2148797"/>
              <a:gd name="connsiteY1793" fmla="*/ 397941 h 566036"/>
              <a:gd name="connsiteX1794" fmla="*/ 1837519 w 2148797"/>
              <a:gd name="connsiteY1794" fmla="*/ 396702 h 566036"/>
              <a:gd name="connsiteX1795" fmla="*/ 1843615 w 2148797"/>
              <a:gd name="connsiteY1795" fmla="*/ 397845 h 566036"/>
              <a:gd name="connsiteX1796" fmla="*/ 1849616 w 2148797"/>
              <a:gd name="connsiteY1796" fmla="*/ 396988 h 566036"/>
              <a:gd name="connsiteX1797" fmla="*/ 1853903 w 2148797"/>
              <a:gd name="connsiteY1797" fmla="*/ 396226 h 566036"/>
              <a:gd name="connsiteX1798" fmla="*/ 1857427 w 2148797"/>
              <a:gd name="connsiteY1798" fmla="*/ 398036 h 566036"/>
              <a:gd name="connsiteX1799" fmla="*/ 1872476 w 2148797"/>
              <a:gd name="connsiteY1799" fmla="*/ 401179 h 566036"/>
              <a:gd name="connsiteX1800" fmla="*/ 1872953 w 2148797"/>
              <a:gd name="connsiteY1800" fmla="*/ 405084 h 566036"/>
              <a:gd name="connsiteX1801" fmla="*/ 1872953 w 2148797"/>
              <a:gd name="connsiteY1801" fmla="*/ 405370 h 566036"/>
              <a:gd name="connsiteX1802" fmla="*/ 1876096 w 2148797"/>
              <a:gd name="connsiteY1802" fmla="*/ 404037 h 566036"/>
              <a:gd name="connsiteX1803" fmla="*/ 1872381 w 2148797"/>
              <a:gd name="connsiteY1803" fmla="*/ 398512 h 566036"/>
              <a:gd name="connsiteX1804" fmla="*/ 1879620 w 2148797"/>
              <a:gd name="connsiteY1804" fmla="*/ 399465 h 566036"/>
              <a:gd name="connsiteX1805" fmla="*/ 1883906 w 2148797"/>
              <a:gd name="connsiteY1805" fmla="*/ 395845 h 566036"/>
              <a:gd name="connsiteX1806" fmla="*/ 1884383 w 2148797"/>
              <a:gd name="connsiteY1806" fmla="*/ 395464 h 566036"/>
              <a:gd name="connsiteX1807" fmla="*/ 1889907 w 2148797"/>
              <a:gd name="connsiteY1807" fmla="*/ 398512 h 566036"/>
              <a:gd name="connsiteX1808" fmla="*/ 1896289 w 2148797"/>
              <a:gd name="connsiteY1808" fmla="*/ 398131 h 566036"/>
              <a:gd name="connsiteX1809" fmla="*/ 1900670 w 2148797"/>
              <a:gd name="connsiteY1809" fmla="*/ 400036 h 566036"/>
              <a:gd name="connsiteX1810" fmla="*/ 1909719 w 2148797"/>
              <a:gd name="connsiteY1810" fmla="*/ 400989 h 566036"/>
              <a:gd name="connsiteX1811" fmla="*/ 1912291 w 2148797"/>
              <a:gd name="connsiteY1811" fmla="*/ 400131 h 566036"/>
              <a:gd name="connsiteX1812" fmla="*/ 1913719 w 2148797"/>
              <a:gd name="connsiteY1812" fmla="*/ 399655 h 566036"/>
              <a:gd name="connsiteX1813" fmla="*/ 1918482 w 2148797"/>
              <a:gd name="connsiteY1813" fmla="*/ 397941 h 566036"/>
              <a:gd name="connsiteX1814" fmla="*/ 1925149 w 2148797"/>
              <a:gd name="connsiteY1814" fmla="*/ 400798 h 566036"/>
              <a:gd name="connsiteX1815" fmla="*/ 1934865 w 2148797"/>
              <a:gd name="connsiteY1815" fmla="*/ 399179 h 566036"/>
              <a:gd name="connsiteX1816" fmla="*/ 1944485 w 2148797"/>
              <a:gd name="connsiteY1816" fmla="*/ 399465 h 566036"/>
              <a:gd name="connsiteX1817" fmla="*/ 1946485 w 2148797"/>
              <a:gd name="connsiteY1817" fmla="*/ 400417 h 566036"/>
              <a:gd name="connsiteX1818" fmla="*/ 1949724 w 2148797"/>
              <a:gd name="connsiteY1818" fmla="*/ 401846 h 566036"/>
              <a:gd name="connsiteX1819" fmla="*/ 1951915 w 2148797"/>
              <a:gd name="connsiteY1819" fmla="*/ 398321 h 566036"/>
              <a:gd name="connsiteX1820" fmla="*/ 1959821 w 2148797"/>
              <a:gd name="connsiteY1820" fmla="*/ 399465 h 566036"/>
              <a:gd name="connsiteX1821" fmla="*/ 1963154 w 2148797"/>
              <a:gd name="connsiteY1821" fmla="*/ 397845 h 566036"/>
              <a:gd name="connsiteX1822" fmla="*/ 1974203 w 2148797"/>
              <a:gd name="connsiteY1822" fmla="*/ 398607 h 566036"/>
              <a:gd name="connsiteX1823" fmla="*/ 1985443 w 2148797"/>
              <a:gd name="connsiteY1823" fmla="*/ 400227 h 566036"/>
              <a:gd name="connsiteX1824" fmla="*/ 1986681 w 2148797"/>
              <a:gd name="connsiteY1824" fmla="*/ 400512 h 566036"/>
              <a:gd name="connsiteX1825" fmla="*/ 1998397 w 2148797"/>
              <a:gd name="connsiteY1825" fmla="*/ 399750 h 566036"/>
              <a:gd name="connsiteX1826" fmla="*/ 2017161 w 2148797"/>
              <a:gd name="connsiteY1826" fmla="*/ 399750 h 566036"/>
              <a:gd name="connsiteX1827" fmla="*/ 2010779 w 2148797"/>
              <a:gd name="connsiteY1827" fmla="*/ 403941 h 566036"/>
              <a:gd name="connsiteX1828" fmla="*/ 2002112 w 2148797"/>
              <a:gd name="connsiteY1828" fmla="*/ 415467 h 566036"/>
              <a:gd name="connsiteX1829" fmla="*/ 2002969 w 2148797"/>
              <a:gd name="connsiteY1829" fmla="*/ 414800 h 566036"/>
              <a:gd name="connsiteX1830" fmla="*/ 2006588 w 2148797"/>
              <a:gd name="connsiteY1830" fmla="*/ 411847 h 566036"/>
              <a:gd name="connsiteX1831" fmla="*/ 2008208 w 2148797"/>
              <a:gd name="connsiteY1831" fmla="*/ 410418 h 566036"/>
              <a:gd name="connsiteX1832" fmla="*/ 2012494 w 2148797"/>
              <a:gd name="connsiteY1832" fmla="*/ 409752 h 566036"/>
              <a:gd name="connsiteX1833" fmla="*/ 2018018 w 2148797"/>
              <a:gd name="connsiteY1833" fmla="*/ 410323 h 566036"/>
              <a:gd name="connsiteX1834" fmla="*/ 2022685 w 2148797"/>
              <a:gd name="connsiteY1834" fmla="*/ 410704 h 566036"/>
              <a:gd name="connsiteX1835" fmla="*/ 2022400 w 2148797"/>
              <a:gd name="connsiteY1835" fmla="*/ 410037 h 566036"/>
              <a:gd name="connsiteX1836" fmla="*/ 2029448 w 2148797"/>
              <a:gd name="connsiteY1836" fmla="*/ 397750 h 566036"/>
              <a:gd name="connsiteX1837" fmla="*/ 2036211 w 2148797"/>
              <a:gd name="connsiteY1837" fmla="*/ 393845 h 566036"/>
              <a:gd name="connsiteX1838" fmla="*/ 2038878 w 2148797"/>
              <a:gd name="connsiteY1838" fmla="*/ 393178 h 566036"/>
              <a:gd name="connsiteX1839" fmla="*/ 2045450 w 2148797"/>
              <a:gd name="connsiteY1839" fmla="*/ 395845 h 566036"/>
              <a:gd name="connsiteX1840" fmla="*/ 2047451 w 2148797"/>
              <a:gd name="connsiteY1840" fmla="*/ 399465 h 566036"/>
              <a:gd name="connsiteX1841" fmla="*/ 2051070 w 2148797"/>
              <a:gd name="connsiteY1841" fmla="*/ 399941 h 566036"/>
              <a:gd name="connsiteX1842" fmla="*/ 2050689 w 2148797"/>
              <a:gd name="connsiteY1842" fmla="*/ 400512 h 566036"/>
              <a:gd name="connsiteX1843" fmla="*/ 2049260 w 2148797"/>
              <a:gd name="connsiteY1843" fmla="*/ 402798 h 566036"/>
              <a:gd name="connsiteX1844" fmla="*/ 2046117 w 2148797"/>
              <a:gd name="connsiteY1844" fmla="*/ 409847 h 566036"/>
              <a:gd name="connsiteX1845" fmla="*/ 2046498 w 2148797"/>
              <a:gd name="connsiteY1845" fmla="*/ 409847 h 566036"/>
              <a:gd name="connsiteX1846" fmla="*/ 2047927 w 2148797"/>
              <a:gd name="connsiteY1846" fmla="*/ 409942 h 566036"/>
              <a:gd name="connsiteX1847" fmla="*/ 2052118 w 2148797"/>
              <a:gd name="connsiteY1847" fmla="*/ 406894 h 566036"/>
              <a:gd name="connsiteX1848" fmla="*/ 2055642 w 2148797"/>
              <a:gd name="connsiteY1848" fmla="*/ 403465 h 566036"/>
              <a:gd name="connsiteX1849" fmla="*/ 2060500 w 2148797"/>
              <a:gd name="connsiteY1849" fmla="*/ 407846 h 566036"/>
              <a:gd name="connsiteX1850" fmla="*/ 2070882 w 2148797"/>
              <a:gd name="connsiteY1850" fmla="*/ 402322 h 566036"/>
              <a:gd name="connsiteX1851" fmla="*/ 2064881 w 2148797"/>
              <a:gd name="connsiteY1851" fmla="*/ 401655 h 566036"/>
              <a:gd name="connsiteX1852" fmla="*/ 2058976 w 2148797"/>
              <a:gd name="connsiteY1852" fmla="*/ 401084 h 566036"/>
              <a:gd name="connsiteX1853" fmla="*/ 2061262 w 2148797"/>
              <a:gd name="connsiteY1853" fmla="*/ 394702 h 566036"/>
              <a:gd name="connsiteX1854" fmla="*/ 2070882 w 2148797"/>
              <a:gd name="connsiteY1854" fmla="*/ 397369 h 566036"/>
              <a:gd name="connsiteX1855" fmla="*/ 2073740 w 2148797"/>
              <a:gd name="connsiteY1855" fmla="*/ 396702 h 566036"/>
              <a:gd name="connsiteX1856" fmla="*/ 2075168 w 2148797"/>
              <a:gd name="connsiteY1856" fmla="*/ 396321 h 566036"/>
              <a:gd name="connsiteX1857" fmla="*/ 2079264 w 2148797"/>
              <a:gd name="connsiteY1857" fmla="*/ 395940 h 566036"/>
              <a:gd name="connsiteX1858" fmla="*/ 2077169 w 2148797"/>
              <a:gd name="connsiteY1858" fmla="*/ 400322 h 566036"/>
              <a:gd name="connsiteX1859" fmla="*/ 2075168 w 2148797"/>
              <a:gd name="connsiteY1859" fmla="*/ 399846 h 566036"/>
              <a:gd name="connsiteX1860" fmla="*/ 2071835 w 2148797"/>
              <a:gd name="connsiteY1860" fmla="*/ 400608 h 566036"/>
              <a:gd name="connsiteX1861" fmla="*/ 2072025 w 2148797"/>
              <a:gd name="connsiteY1861" fmla="*/ 403275 h 566036"/>
              <a:gd name="connsiteX1862" fmla="*/ 2075740 w 2148797"/>
              <a:gd name="connsiteY1862" fmla="*/ 405846 h 566036"/>
              <a:gd name="connsiteX1863" fmla="*/ 2082026 w 2148797"/>
              <a:gd name="connsiteY1863" fmla="*/ 405084 h 566036"/>
              <a:gd name="connsiteX1864" fmla="*/ 2085075 w 2148797"/>
              <a:gd name="connsiteY1864" fmla="*/ 410323 h 566036"/>
              <a:gd name="connsiteX1865" fmla="*/ 2085265 w 2148797"/>
              <a:gd name="connsiteY1865" fmla="*/ 410418 h 566036"/>
              <a:gd name="connsiteX1866" fmla="*/ 2089742 w 2148797"/>
              <a:gd name="connsiteY1866" fmla="*/ 413276 h 566036"/>
              <a:gd name="connsiteX1867" fmla="*/ 2096790 w 2148797"/>
              <a:gd name="connsiteY1867" fmla="*/ 406418 h 566036"/>
              <a:gd name="connsiteX1868" fmla="*/ 2111840 w 2148797"/>
              <a:gd name="connsiteY1868" fmla="*/ 408704 h 566036"/>
              <a:gd name="connsiteX1869" fmla="*/ 2114887 w 2148797"/>
              <a:gd name="connsiteY1869" fmla="*/ 406037 h 566036"/>
              <a:gd name="connsiteX1870" fmla="*/ 2115078 w 2148797"/>
              <a:gd name="connsiteY1870" fmla="*/ 405846 h 566036"/>
              <a:gd name="connsiteX1871" fmla="*/ 2116983 w 2148797"/>
              <a:gd name="connsiteY1871" fmla="*/ 407846 h 566036"/>
              <a:gd name="connsiteX1872" fmla="*/ 2117935 w 2148797"/>
              <a:gd name="connsiteY1872" fmla="*/ 409942 h 566036"/>
              <a:gd name="connsiteX1873" fmla="*/ 2125461 w 2148797"/>
              <a:gd name="connsiteY1873" fmla="*/ 410418 h 566036"/>
              <a:gd name="connsiteX1874" fmla="*/ 2127080 w 2148797"/>
              <a:gd name="connsiteY1874" fmla="*/ 413752 h 566036"/>
              <a:gd name="connsiteX1875" fmla="*/ 2128509 w 2148797"/>
              <a:gd name="connsiteY1875" fmla="*/ 411371 h 566036"/>
              <a:gd name="connsiteX1876" fmla="*/ 2135081 w 2148797"/>
              <a:gd name="connsiteY1876" fmla="*/ 411942 h 566036"/>
              <a:gd name="connsiteX1877" fmla="*/ 2139748 w 2148797"/>
              <a:gd name="connsiteY1877" fmla="*/ 425849 h 566036"/>
              <a:gd name="connsiteX1878" fmla="*/ 2146416 w 2148797"/>
              <a:gd name="connsiteY1878" fmla="*/ 435755 h 566036"/>
              <a:gd name="connsiteX1879" fmla="*/ 2148606 w 2148797"/>
              <a:gd name="connsiteY1879" fmla="*/ 436421 h 566036"/>
              <a:gd name="connsiteX1880" fmla="*/ 2148797 w 2148797"/>
              <a:gd name="connsiteY1880" fmla="*/ 436517 h 566036"/>
              <a:gd name="connsiteX1881" fmla="*/ 2147082 w 2148797"/>
              <a:gd name="connsiteY1881" fmla="*/ 438803 h 566036"/>
              <a:gd name="connsiteX1882" fmla="*/ 2143939 w 2148797"/>
              <a:gd name="connsiteY1882" fmla="*/ 440422 h 566036"/>
              <a:gd name="connsiteX1883" fmla="*/ 2137748 w 2148797"/>
              <a:gd name="connsiteY1883" fmla="*/ 445470 h 566036"/>
              <a:gd name="connsiteX1884" fmla="*/ 2131366 w 2148797"/>
              <a:gd name="connsiteY1884" fmla="*/ 451566 h 566036"/>
              <a:gd name="connsiteX1885" fmla="*/ 2141176 w 2148797"/>
              <a:gd name="connsiteY1885" fmla="*/ 452138 h 566036"/>
              <a:gd name="connsiteX1886" fmla="*/ 2143272 w 2148797"/>
              <a:gd name="connsiteY1886" fmla="*/ 456710 h 566036"/>
              <a:gd name="connsiteX1887" fmla="*/ 2139748 w 2148797"/>
              <a:gd name="connsiteY1887" fmla="*/ 457567 h 566036"/>
              <a:gd name="connsiteX1888" fmla="*/ 2138605 w 2148797"/>
              <a:gd name="connsiteY1888" fmla="*/ 456900 h 566036"/>
              <a:gd name="connsiteX1889" fmla="*/ 2138128 w 2148797"/>
              <a:gd name="connsiteY1889" fmla="*/ 456615 h 566036"/>
              <a:gd name="connsiteX1890" fmla="*/ 2135557 w 2148797"/>
              <a:gd name="connsiteY1890" fmla="*/ 455567 h 566036"/>
              <a:gd name="connsiteX1891" fmla="*/ 2134319 w 2148797"/>
              <a:gd name="connsiteY1891" fmla="*/ 459948 h 566036"/>
              <a:gd name="connsiteX1892" fmla="*/ 2133937 w 2148797"/>
              <a:gd name="connsiteY1892" fmla="*/ 465663 h 566036"/>
              <a:gd name="connsiteX1893" fmla="*/ 2130890 w 2148797"/>
              <a:gd name="connsiteY1893" fmla="*/ 465758 h 566036"/>
              <a:gd name="connsiteX1894" fmla="*/ 2122889 w 2148797"/>
              <a:gd name="connsiteY1894" fmla="*/ 466997 h 566036"/>
              <a:gd name="connsiteX1895" fmla="*/ 2115840 w 2148797"/>
              <a:gd name="connsiteY1895" fmla="*/ 465854 h 566036"/>
              <a:gd name="connsiteX1896" fmla="*/ 2111554 w 2148797"/>
              <a:gd name="connsiteY1896" fmla="*/ 466997 h 566036"/>
              <a:gd name="connsiteX1897" fmla="*/ 2110887 w 2148797"/>
              <a:gd name="connsiteY1897" fmla="*/ 467187 h 566036"/>
              <a:gd name="connsiteX1898" fmla="*/ 2114602 w 2148797"/>
              <a:gd name="connsiteY1898" fmla="*/ 472712 h 566036"/>
              <a:gd name="connsiteX1899" fmla="*/ 2112983 w 2148797"/>
              <a:gd name="connsiteY1899" fmla="*/ 475283 h 566036"/>
              <a:gd name="connsiteX1900" fmla="*/ 2112601 w 2148797"/>
              <a:gd name="connsiteY1900" fmla="*/ 475950 h 566036"/>
              <a:gd name="connsiteX1901" fmla="*/ 2109553 w 2148797"/>
              <a:gd name="connsiteY1901" fmla="*/ 479951 h 566036"/>
              <a:gd name="connsiteX1902" fmla="*/ 2106887 w 2148797"/>
              <a:gd name="connsiteY1902" fmla="*/ 479475 h 566036"/>
              <a:gd name="connsiteX1903" fmla="*/ 2102220 w 2148797"/>
              <a:gd name="connsiteY1903" fmla="*/ 478712 h 566036"/>
              <a:gd name="connsiteX1904" fmla="*/ 2097647 w 2148797"/>
              <a:gd name="connsiteY1904" fmla="*/ 480617 h 566036"/>
              <a:gd name="connsiteX1905" fmla="*/ 2097647 w 2148797"/>
              <a:gd name="connsiteY1905" fmla="*/ 478903 h 566036"/>
              <a:gd name="connsiteX1906" fmla="*/ 2097552 w 2148797"/>
              <a:gd name="connsiteY1906" fmla="*/ 472807 h 566036"/>
              <a:gd name="connsiteX1907" fmla="*/ 2091551 w 2148797"/>
              <a:gd name="connsiteY1907" fmla="*/ 477760 h 566036"/>
              <a:gd name="connsiteX1908" fmla="*/ 2093361 w 2148797"/>
              <a:gd name="connsiteY1908" fmla="*/ 482523 h 566036"/>
              <a:gd name="connsiteX1909" fmla="*/ 2091075 w 2148797"/>
              <a:gd name="connsiteY1909" fmla="*/ 487666 h 566036"/>
              <a:gd name="connsiteX1910" fmla="*/ 2083931 w 2148797"/>
              <a:gd name="connsiteY1910" fmla="*/ 488047 h 566036"/>
              <a:gd name="connsiteX1911" fmla="*/ 2066977 w 2148797"/>
              <a:gd name="connsiteY1911" fmla="*/ 488142 h 566036"/>
              <a:gd name="connsiteX1912" fmla="*/ 2065262 w 2148797"/>
              <a:gd name="connsiteY1912" fmla="*/ 490142 h 566036"/>
              <a:gd name="connsiteX1913" fmla="*/ 2063262 w 2148797"/>
              <a:gd name="connsiteY1913" fmla="*/ 492429 h 566036"/>
              <a:gd name="connsiteX1914" fmla="*/ 2054308 w 2148797"/>
              <a:gd name="connsiteY1914" fmla="*/ 492429 h 566036"/>
              <a:gd name="connsiteX1915" fmla="*/ 2041450 w 2148797"/>
              <a:gd name="connsiteY1915" fmla="*/ 492333 h 566036"/>
              <a:gd name="connsiteX1916" fmla="*/ 2023734 w 2148797"/>
              <a:gd name="connsiteY1916" fmla="*/ 493762 h 566036"/>
              <a:gd name="connsiteX1917" fmla="*/ 2021257 w 2148797"/>
              <a:gd name="connsiteY1917" fmla="*/ 496429 h 566036"/>
              <a:gd name="connsiteX1918" fmla="*/ 2018876 w 2148797"/>
              <a:gd name="connsiteY1918" fmla="*/ 496239 h 566036"/>
              <a:gd name="connsiteX1919" fmla="*/ 2014780 w 2148797"/>
              <a:gd name="connsiteY1919" fmla="*/ 492429 h 566036"/>
              <a:gd name="connsiteX1920" fmla="*/ 2011637 w 2148797"/>
              <a:gd name="connsiteY1920" fmla="*/ 496048 h 566036"/>
              <a:gd name="connsiteX1921" fmla="*/ 2004778 w 2148797"/>
              <a:gd name="connsiteY1921" fmla="*/ 497667 h 566036"/>
              <a:gd name="connsiteX1922" fmla="*/ 1998778 w 2148797"/>
              <a:gd name="connsiteY1922" fmla="*/ 500429 h 566036"/>
              <a:gd name="connsiteX1923" fmla="*/ 1992872 w 2148797"/>
              <a:gd name="connsiteY1923" fmla="*/ 500525 h 566036"/>
              <a:gd name="connsiteX1924" fmla="*/ 1988681 w 2148797"/>
              <a:gd name="connsiteY1924" fmla="*/ 501668 h 566036"/>
              <a:gd name="connsiteX1925" fmla="*/ 1978204 w 2148797"/>
              <a:gd name="connsiteY1925" fmla="*/ 495858 h 566036"/>
              <a:gd name="connsiteX1926" fmla="*/ 1972203 w 2148797"/>
              <a:gd name="connsiteY1926" fmla="*/ 501763 h 566036"/>
              <a:gd name="connsiteX1927" fmla="*/ 1963345 w 2148797"/>
              <a:gd name="connsiteY1927" fmla="*/ 503477 h 566036"/>
              <a:gd name="connsiteX1928" fmla="*/ 1951058 w 2148797"/>
              <a:gd name="connsiteY1928" fmla="*/ 499572 h 566036"/>
              <a:gd name="connsiteX1929" fmla="*/ 1931531 w 2148797"/>
              <a:gd name="connsiteY1929" fmla="*/ 503096 h 566036"/>
              <a:gd name="connsiteX1930" fmla="*/ 1925531 w 2148797"/>
              <a:gd name="connsiteY1930" fmla="*/ 501858 h 566036"/>
              <a:gd name="connsiteX1931" fmla="*/ 1922959 w 2148797"/>
              <a:gd name="connsiteY1931" fmla="*/ 501287 h 566036"/>
              <a:gd name="connsiteX1932" fmla="*/ 1916291 w 2148797"/>
              <a:gd name="connsiteY1932" fmla="*/ 502430 h 566036"/>
              <a:gd name="connsiteX1933" fmla="*/ 1910100 w 2148797"/>
              <a:gd name="connsiteY1933" fmla="*/ 501096 h 566036"/>
              <a:gd name="connsiteX1934" fmla="*/ 1895431 w 2148797"/>
              <a:gd name="connsiteY1934" fmla="*/ 499572 h 566036"/>
              <a:gd name="connsiteX1935" fmla="*/ 1870952 w 2148797"/>
              <a:gd name="connsiteY1935" fmla="*/ 503001 h 566036"/>
              <a:gd name="connsiteX1936" fmla="*/ 1869047 w 2148797"/>
              <a:gd name="connsiteY1936" fmla="*/ 506240 h 566036"/>
              <a:gd name="connsiteX1937" fmla="*/ 1865618 w 2148797"/>
              <a:gd name="connsiteY1937" fmla="*/ 500906 h 566036"/>
              <a:gd name="connsiteX1938" fmla="*/ 1851998 w 2148797"/>
              <a:gd name="connsiteY1938" fmla="*/ 502620 h 566036"/>
              <a:gd name="connsiteX1939" fmla="*/ 1846950 w 2148797"/>
              <a:gd name="connsiteY1939" fmla="*/ 499763 h 566036"/>
              <a:gd name="connsiteX1940" fmla="*/ 1844758 w 2148797"/>
              <a:gd name="connsiteY1940" fmla="*/ 498429 h 566036"/>
              <a:gd name="connsiteX1941" fmla="*/ 1831328 w 2148797"/>
              <a:gd name="connsiteY1941" fmla="*/ 499858 h 566036"/>
              <a:gd name="connsiteX1942" fmla="*/ 1829043 w 2148797"/>
              <a:gd name="connsiteY1942" fmla="*/ 500715 h 566036"/>
              <a:gd name="connsiteX1943" fmla="*/ 1827137 w 2148797"/>
              <a:gd name="connsiteY1943" fmla="*/ 501382 h 566036"/>
              <a:gd name="connsiteX1944" fmla="*/ 1816469 w 2148797"/>
              <a:gd name="connsiteY1944" fmla="*/ 500906 h 566036"/>
              <a:gd name="connsiteX1945" fmla="*/ 1813135 w 2148797"/>
              <a:gd name="connsiteY1945" fmla="*/ 500620 h 566036"/>
              <a:gd name="connsiteX1946" fmla="*/ 1811231 w 2148797"/>
              <a:gd name="connsiteY1946" fmla="*/ 500429 h 566036"/>
              <a:gd name="connsiteX1947" fmla="*/ 1805992 w 2148797"/>
              <a:gd name="connsiteY1947" fmla="*/ 501382 h 566036"/>
              <a:gd name="connsiteX1948" fmla="*/ 1802182 w 2148797"/>
              <a:gd name="connsiteY1948" fmla="*/ 506335 h 566036"/>
              <a:gd name="connsiteX1949" fmla="*/ 1798467 w 2148797"/>
              <a:gd name="connsiteY1949" fmla="*/ 499953 h 566036"/>
              <a:gd name="connsiteX1950" fmla="*/ 1795419 w 2148797"/>
              <a:gd name="connsiteY1950" fmla="*/ 500906 h 566036"/>
              <a:gd name="connsiteX1951" fmla="*/ 1790847 w 2148797"/>
              <a:gd name="connsiteY1951" fmla="*/ 502335 h 566036"/>
              <a:gd name="connsiteX1952" fmla="*/ 1797515 w 2148797"/>
              <a:gd name="connsiteY1952" fmla="*/ 509097 h 566036"/>
              <a:gd name="connsiteX1953" fmla="*/ 1791609 w 2148797"/>
              <a:gd name="connsiteY1953" fmla="*/ 513288 h 566036"/>
              <a:gd name="connsiteX1954" fmla="*/ 1780179 w 2148797"/>
              <a:gd name="connsiteY1954" fmla="*/ 511669 h 566036"/>
              <a:gd name="connsiteX1955" fmla="*/ 1772559 w 2148797"/>
              <a:gd name="connsiteY1955" fmla="*/ 515860 h 566036"/>
              <a:gd name="connsiteX1956" fmla="*/ 1777798 w 2148797"/>
              <a:gd name="connsiteY1956" fmla="*/ 517860 h 566036"/>
              <a:gd name="connsiteX1957" fmla="*/ 1776560 w 2148797"/>
              <a:gd name="connsiteY1957" fmla="*/ 519670 h 566036"/>
              <a:gd name="connsiteX1958" fmla="*/ 1774369 w 2148797"/>
              <a:gd name="connsiteY1958" fmla="*/ 529671 h 566036"/>
              <a:gd name="connsiteX1959" fmla="*/ 1765701 w 2148797"/>
              <a:gd name="connsiteY1959" fmla="*/ 532529 h 566036"/>
              <a:gd name="connsiteX1960" fmla="*/ 1763987 w 2148797"/>
              <a:gd name="connsiteY1960" fmla="*/ 528242 h 566036"/>
              <a:gd name="connsiteX1961" fmla="*/ 1758938 w 2148797"/>
              <a:gd name="connsiteY1961" fmla="*/ 528528 h 566036"/>
              <a:gd name="connsiteX1962" fmla="*/ 1758176 w 2148797"/>
              <a:gd name="connsiteY1962" fmla="*/ 532148 h 566036"/>
              <a:gd name="connsiteX1963" fmla="*/ 1755128 w 2148797"/>
              <a:gd name="connsiteY1963" fmla="*/ 533005 h 566036"/>
              <a:gd name="connsiteX1964" fmla="*/ 1753795 w 2148797"/>
              <a:gd name="connsiteY1964" fmla="*/ 531957 h 566036"/>
              <a:gd name="connsiteX1965" fmla="*/ 1752937 w 2148797"/>
              <a:gd name="connsiteY1965" fmla="*/ 531291 h 566036"/>
              <a:gd name="connsiteX1966" fmla="*/ 1756081 w 2148797"/>
              <a:gd name="connsiteY1966" fmla="*/ 526814 h 566036"/>
              <a:gd name="connsiteX1967" fmla="*/ 1760462 w 2148797"/>
              <a:gd name="connsiteY1967" fmla="*/ 521480 h 566036"/>
              <a:gd name="connsiteX1968" fmla="*/ 1758176 w 2148797"/>
              <a:gd name="connsiteY1968" fmla="*/ 515669 h 566036"/>
              <a:gd name="connsiteX1969" fmla="*/ 1760272 w 2148797"/>
              <a:gd name="connsiteY1969" fmla="*/ 509383 h 566036"/>
              <a:gd name="connsiteX1970" fmla="*/ 1765796 w 2148797"/>
              <a:gd name="connsiteY1970" fmla="*/ 508431 h 566036"/>
              <a:gd name="connsiteX1971" fmla="*/ 1770178 w 2148797"/>
              <a:gd name="connsiteY1971" fmla="*/ 510335 h 566036"/>
              <a:gd name="connsiteX1972" fmla="*/ 1770464 w 2148797"/>
              <a:gd name="connsiteY1972" fmla="*/ 509859 h 566036"/>
              <a:gd name="connsiteX1973" fmla="*/ 1772464 w 2148797"/>
              <a:gd name="connsiteY1973" fmla="*/ 506906 h 566036"/>
              <a:gd name="connsiteX1974" fmla="*/ 1764558 w 2148797"/>
              <a:gd name="connsiteY1974" fmla="*/ 500048 h 566036"/>
              <a:gd name="connsiteX1975" fmla="*/ 1762081 w 2148797"/>
              <a:gd name="connsiteY1975" fmla="*/ 502144 h 566036"/>
              <a:gd name="connsiteX1976" fmla="*/ 1758557 w 2148797"/>
              <a:gd name="connsiteY1976" fmla="*/ 502716 h 566036"/>
              <a:gd name="connsiteX1977" fmla="*/ 1755319 w 2148797"/>
              <a:gd name="connsiteY1977" fmla="*/ 503573 h 566036"/>
              <a:gd name="connsiteX1978" fmla="*/ 1747889 w 2148797"/>
              <a:gd name="connsiteY1978" fmla="*/ 501192 h 566036"/>
              <a:gd name="connsiteX1979" fmla="*/ 1742269 w 2148797"/>
              <a:gd name="connsiteY1979" fmla="*/ 503192 h 566036"/>
              <a:gd name="connsiteX1980" fmla="*/ 1729125 w 2148797"/>
              <a:gd name="connsiteY1980" fmla="*/ 503382 h 566036"/>
              <a:gd name="connsiteX1981" fmla="*/ 1714743 w 2148797"/>
              <a:gd name="connsiteY1981" fmla="*/ 503573 h 566036"/>
              <a:gd name="connsiteX1982" fmla="*/ 1712456 w 2148797"/>
              <a:gd name="connsiteY1982" fmla="*/ 502716 h 566036"/>
              <a:gd name="connsiteX1983" fmla="*/ 1707027 w 2148797"/>
              <a:gd name="connsiteY1983" fmla="*/ 500620 h 566036"/>
              <a:gd name="connsiteX1984" fmla="*/ 1706646 w 2148797"/>
              <a:gd name="connsiteY1984" fmla="*/ 500525 h 566036"/>
              <a:gd name="connsiteX1985" fmla="*/ 1700836 w 2148797"/>
              <a:gd name="connsiteY1985" fmla="*/ 503192 h 566036"/>
              <a:gd name="connsiteX1986" fmla="*/ 1700740 w 2148797"/>
              <a:gd name="connsiteY1986" fmla="*/ 513955 h 566036"/>
              <a:gd name="connsiteX1987" fmla="*/ 1699217 w 2148797"/>
              <a:gd name="connsiteY1987" fmla="*/ 522527 h 566036"/>
              <a:gd name="connsiteX1988" fmla="*/ 1692454 w 2148797"/>
              <a:gd name="connsiteY1988" fmla="*/ 521861 h 566036"/>
              <a:gd name="connsiteX1989" fmla="*/ 1690073 w 2148797"/>
              <a:gd name="connsiteY1989" fmla="*/ 521385 h 566036"/>
              <a:gd name="connsiteX1990" fmla="*/ 1687501 w 2148797"/>
              <a:gd name="connsiteY1990" fmla="*/ 520908 h 566036"/>
              <a:gd name="connsiteX1991" fmla="*/ 1682357 w 2148797"/>
              <a:gd name="connsiteY1991" fmla="*/ 514812 h 566036"/>
              <a:gd name="connsiteX1992" fmla="*/ 1683024 w 2148797"/>
              <a:gd name="connsiteY1992" fmla="*/ 507192 h 566036"/>
              <a:gd name="connsiteX1993" fmla="*/ 1691120 w 2148797"/>
              <a:gd name="connsiteY1993" fmla="*/ 507859 h 566036"/>
              <a:gd name="connsiteX1994" fmla="*/ 1690453 w 2148797"/>
              <a:gd name="connsiteY1994" fmla="*/ 509192 h 566036"/>
              <a:gd name="connsiteX1995" fmla="*/ 1688549 w 2148797"/>
              <a:gd name="connsiteY1995" fmla="*/ 513765 h 566036"/>
              <a:gd name="connsiteX1996" fmla="*/ 1688263 w 2148797"/>
              <a:gd name="connsiteY1996" fmla="*/ 514908 h 566036"/>
              <a:gd name="connsiteX1997" fmla="*/ 1691501 w 2148797"/>
              <a:gd name="connsiteY1997" fmla="*/ 517194 h 566036"/>
              <a:gd name="connsiteX1998" fmla="*/ 1692454 w 2148797"/>
              <a:gd name="connsiteY1998" fmla="*/ 516717 h 566036"/>
              <a:gd name="connsiteX1999" fmla="*/ 1698741 w 2148797"/>
              <a:gd name="connsiteY1999" fmla="*/ 513383 h 566036"/>
              <a:gd name="connsiteX2000" fmla="*/ 1689216 w 2148797"/>
              <a:gd name="connsiteY2000" fmla="*/ 503001 h 566036"/>
              <a:gd name="connsiteX2001" fmla="*/ 1685405 w 2148797"/>
              <a:gd name="connsiteY2001" fmla="*/ 503954 h 566036"/>
              <a:gd name="connsiteX2002" fmla="*/ 1682357 w 2148797"/>
              <a:gd name="connsiteY2002" fmla="*/ 504621 h 566036"/>
              <a:gd name="connsiteX2003" fmla="*/ 1674071 w 2148797"/>
              <a:gd name="connsiteY2003" fmla="*/ 504430 h 566036"/>
              <a:gd name="connsiteX2004" fmla="*/ 1672928 w 2148797"/>
              <a:gd name="connsiteY2004" fmla="*/ 504240 h 566036"/>
              <a:gd name="connsiteX2005" fmla="*/ 1670451 w 2148797"/>
              <a:gd name="connsiteY2005" fmla="*/ 506430 h 566036"/>
              <a:gd name="connsiteX2006" fmla="*/ 1671309 w 2148797"/>
              <a:gd name="connsiteY2006" fmla="*/ 508526 h 566036"/>
              <a:gd name="connsiteX2007" fmla="*/ 1667308 w 2148797"/>
              <a:gd name="connsiteY2007" fmla="*/ 512907 h 566036"/>
              <a:gd name="connsiteX2008" fmla="*/ 1664926 w 2148797"/>
              <a:gd name="connsiteY2008" fmla="*/ 518527 h 566036"/>
              <a:gd name="connsiteX2009" fmla="*/ 1664831 w 2148797"/>
              <a:gd name="connsiteY2009" fmla="*/ 517956 h 566036"/>
              <a:gd name="connsiteX2010" fmla="*/ 1664546 w 2148797"/>
              <a:gd name="connsiteY2010" fmla="*/ 515289 h 566036"/>
              <a:gd name="connsiteX2011" fmla="*/ 1662450 w 2148797"/>
              <a:gd name="connsiteY2011" fmla="*/ 509478 h 566036"/>
              <a:gd name="connsiteX2012" fmla="*/ 1658640 w 2148797"/>
              <a:gd name="connsiteY2012" fmla="*/ 512431 h 566036"/>
              <a:gd name="connsiteX2013" fmla="*/ 1655211 w 2148797"/>
              <a:gd name="connsiteY2013" fmla="*/ 519765 h 566036"/>
              <a:gd name="connsiteX2014" fmla="*/ 1644733 w 2148797"/>
              <a:gd name="connsiteY2014" fmla="*/ 517479 h 566036"/>
              <a:gd name="connsiteX2015" fmla="*/ 1641495 w 2148797"/>
              <a:gd name="connsiteY2015" fmla="*/ 512812 h 566036"/>
              <a:gd name="connsiteX2016" fmla="*/ 1637400 w 2148797"/>
              <a:gd name="connsiteY2016" fmla="*/ 506525 h 566036"/>
              <a:gd name="connsiteX2017" fmla="*/ 1628636 w 2148797"/>
              <a:gd name="connsiteY2017" fmla="*/ 505954 h 566036"/>
              <a:gd name="connsiteX2018" fmla="*/ 1628636 w 2148797"/>
              <a:gd name="connsiteY2018" fmla="*/ 506240 h 566036"/>
              <a:gd name="connsiteX2019" fmla="*/ 1627398 w 2148797"/>
              <a:gd name="connsiteY2019" fmla="*/ 511098 h 566036"/>
              <a:gd name="connsiteX2020" fmla="*/ 1625588 w 2148797"/>
              <a:gd name="connsiteY2020" fmla="*/ 518908 h 566036"/>
              <a:gd name="connsiteX2021" fmla="*/ 1624255 w 2148797"/>
              <a:gd name="connsiteY2021" fmla="*/ 517956 h 566036"/>
              <a:gd name="connsiteX2022" fmla="*/ 1620064 w 2148797"/>
              <a:gd name="connsiteY2022" fmla="*/ 516336 h 566036"/>
              <a:gd name="connsiteX2023" fmla="*/ 1618730 w 2148797"/>
              <a:gd name="connsiteY2023" fmla="*/ 515193 h 566036"/>
              <a:gd name="connsiteX2024" fmla="*/ 1617683 w 2148797"/>
              <a:gd name="connsiteY2024" fmla="*/ 508431 h 566036"/>
              <a:gd name="connsiteX2025" fmla="*/ 1616921 w 2148797"/>
              <a:gd name="connsiteY2025" fmla="*/ 506906 h 566036"/>
              <a:gd name="connsiteX2026" fmla="*/ 1612349 w 2148797"/>
              <a:gd name="connsiteY2026" fmla="*/ 502716 h 566036"/>
              <a:gd name="connsiteX2027" fmla="*/ 1609491 w 2148797"/>
              <a:gd name="connsiteY2027" fmla="*/ 501858 h 566036"/>
              <a:gd name="connsiteX2028" fmla="*/ 1607586 w 2148797"/>
              <a:gd name="connsiteY2028" fmla="*/ 506335 h 566036"/>
              <a:gd name="connsiteX2029" fmla="*/ 1606729 w 2148797"/>
              <a:gd name="connsiteY2029" fmla="*/ 508907 h 566036"/>
              <a:gd name="connsiteX2030" fmla="*/ 1610348 w 2148797"/>
              <a:gd name="connsiteY2030" fmla="*/ 512621 h 566036"/>
              <a:gd name="connsiteX2031" fmla="*/ 1604348 w 2148797"/>
              <a:gd name="connsiteY2031" fmla="*/ 516622 h 566036"/>
              <a:gd name="connsiteX2032" fmla="*/ 1601776 w 2148797"/>
              <a:gd name="connsiteY2032" fmla="*/ 520813 h 566036"/>
              <a:gd name="connsiteX2033" fmla="*/ 1598061 w 2148797"/>
              <a:gd name="connsiteY2033" fmla="*/ 510717 h 566036"/>
              <a:gd name="connsiteX2034" fmla="*/ 1600728 w 2148797"/>
              <a:gd name="connsiteY2034" fmla="*/ 504906 h 566036"/>
              <a:gd name="connsiteX2035" fmla="*/ 1597585 w 2148797"/>
              <a:gd name="connsiteY2035" fmla="*/ 503763 h 566036"/>
              <a:gd name="connsiteX2036" fmla="*/ 1596442 w 2148797"/>
              <a:gd name="connsiteY2036" fmla="*/ 504430 h 566036"/>
              <a:gd name="connsiteX2037" fmla="*/ 1596347 w 2148797"/>
              <a:gd name="connsiteY2037" fmla="*/ 505383 h 566036"/>
              <a:gd name="connsiteX2038" fmla="*/ 1593584 w 2148797"/>
              <a:gd name="connsiteY2038" fmla="*/ 507097 h 566036"/>
              <a:gd name="connsiteX2039" fmla="*/ 1592156 w 2148797"/>
              <a:gd name="connsiteY2039" fmla="*/ 514431 h 566036"/>
              <a:gd name="connsiteX2040" fmla="*/ 1596347 w 2148797"/>
              <a:gd name="connsiteY2040" fmla="*/ 518337 h 566036"/>
              <a:gd name="connsiteX2041" fmla="*/ 1596347 w 2148797"/>
              <a:gd name="connsiteY2041" fmla="*/ 518622 h 566036"/>
              <a:gd name="connsiteX2042" fmla="*/ 1596061 w 2148797"/>
              <a:gd name="connsiteY2042" fmla="*/ 520623 h 566036"/>
              <a:gd name="connsiteX2043" fmla="*/ 1594346 w 2148797"/>
              <a:gd name="connsiteY2043" fmla="*/ 520813 h 566036"/>
              <a:gd name="connsiteX2044" fmla="*/ 1590727 w 2148797"/>
              <a:gd name="connsiteY2044" fmla="*/ 517860 h 566036"/>
              <a:gd name="connsiteX2045" fmla="*/ 1579678 w 2148797"/>
              <a:gd name="connsiteY2045" fmla="*/ 511860 h 566036"/>
              <a:gd name="connsiteX2046" fmla="*/ 1578249 w 2148797"/>
              <a:gd name="connsiteY2046" fmla="*/ 508145 h 566036"/>
              <a:gd name="connsiteX2047" fmla="*/ 1574916 w 2148797"/>
              <a:gd name="connsiteY2047" fmla="*/ 505192 h 566036"/>
              <a:gd name="connsiteX2048" fmla="*/ 1574058 w 2148797"/>
              <a:gd name="connsiteY2048" fmla="*/ 504716 h 566036"/>
              <a:gd name="connsiteX2049" fmla="*/ 1572058 w 2148797"/>
              <a:gd name="connsiteY2049" fmla="*/ 505859 h 566036"/>
              <a:gd name="connsiteX2050" fmla="*/ 1573391 w 2148797"/>
              <a:gd name="connsiteY2050" fmla="*/ 511574 h 566036"/>
              <a:gd name="connsiteX2051" fmla="*/ 1570915 w 2148797"/>
              <a:gd name="connsiteY2051" fmla="*/ 520813 h 566036"/>
              <a:gd name="connsiteX2052" fmla="*/ 1560151 w 2148797"/>
              <a:gd name="connsiteY2052" fmla="*/ 519956 h 566036"/>
              <a:gd name="connsiteX2053" fmla="*/ 1563390 w 2148797"/>
              <a:gd name="connsiteY2053" fmla="*/ 516241 h 566036"/>
              <a:gd name="connsiteX2054" fmla="*/ 1559961 w 2148797"/>
              <a:gd name="connsiteY2054" fmla="*/ 514431 h 566036"/>
              <a:gd name="connsiteX2055" fmla="*/ 1548339 w 2148797"/>
              <a:gd name="connsiteY2055" fmla="*/ 513001 h 566036"/>
              <a:gd name="connsiteX2056" fmla="*/ 1547960 w 2148797"/>
              <a:gd name="connsiteY2056" fmla="*/ 508621 h 566036"/>
              <a:gd name="connsiteX2057" fmla="*/ 1549483 w 2148797"/>
              <a:gd name="connsiteY2057" fmla="*/ 503096 h 566036"/>
              <a:gd name="connsiteX2058" fmla="*/ 1547388 w 2148797"/>
              <a:gd name="connsiteY2058" fmla="*/ 502430 h 566036"/>
              <a:gd name="connsiteX2059" fmla="*/ 1538720 w 2148797"/>
              <a:gd name="connsiteY2059" fmla="*/ 503096 h 566036"/>
              <a:gd name="connsiteX2060" fmla="*/ 1530338 w 2148797"/>
              <a:gd name="connsiteY2060" fmla="*/ 504906 h 566036"/>
              <a:gd name="connsiteX2061" fmla="*/ 1529481 w 2148797"/>
              <a:gd name="connsiteY2061" fmla="*/ 507573 h 566036"/>
              <a:gd name="connsiteX2062" fmla="*/ 1531386 w 2148797"/>
              <a:gd name="connsiteY2062" fmla="*/ 508621 h 566036"/>
              <a:gd name="connsiteX2063" fmla="*/ 1533768 w 2148797"/>
              <a:gd name="connsiteY2063" fmla="*/ 508240 h 566036"/>
              <a:gd name="connsiteX2064" fmla="*/ 1539292 w 2148797"/>
              <a:gd name="connsiteY2064" fmla="*/ 506716 h 566036"/>
              <a:gd name="connsiteX2065" fmla="*/ 1546177 w 2148797"/>
              <a:gd name="connsiteY2065" fmla="*/ 512735 h 566036"/>
              <a:gd name="connsiteX2066" fmla="*/ 1535196 w 2148797"/>
              <a:gd name="connsiteY2066" fmla="*/ 511383 h 566036"/>
              <a:gd name="connsiteX2067" fmla="*/ 1533386 w 2148797"/>
              <a:gd name="connsiteY2067" fmla="*/ 511002 h 566036"/>
              <a:gd name="connsiteX2068" fmla="*/ 1533196 w 2148797"/>
              <a:gd name="connsiteY2068" fmla="*/ 510907 h 566036"/>
              <a:gd name="connsiteX2069" fmla="*/ 1535291 w 2148797"/>
              <a:gd name="connsiteY2069" fmla="*/ 514717 h 566036"/>
              <a:gd name="connsiteX2070" fmla="*/ 1537101 w 2148797"/>
              <a:gd name="connsiteY2070" fmla="*/ 515098 h 566036"/>
              <a:gd name="connsiteX2071" fmla="*/ 1539292 w 2148797"/>
              <a:gd name="connsiteY2071" fmla="*/ 515765 h 566036"/>
              <a:gd name="connsiteX2072" fmla="*/ 1548817 w 2148797"/>
              <a:gd name="connsiteY2072" fmla="*/ 518527 h 566036"/>
              <a:gd name="connsiteX2073" fmla="*/ 1548491 w 2148797"/>
              <a:gd name="connsiteY2073" fmla="*/ 514757 h 566036"/>
              <a:gd name="connsiteX2074" fmla="*/ 1552912 w 2148797"/>
              <a:gd name="connsiteY2074" fmla="*/ 518622 h 566036"/>
              <a:gd name="connsiteX2075" fmla="*/ 1552531 w 2148797"/>
              <a:gd name="connsiteY2075" fmla="*/ 519098 h 566036"/>
              <a:gd name="connsiteX2076" fmla="*/ 1547674 w 2148797"/>
              <a:gd name="connsiteY2076" fmla="*/ 523575 h 566036"/>
              <a:gd name="connsiteX2077" fmla="*/ 1546817 w 2148797"/>
              <a:gd name="connsiteY2077" fmla="*/ 525290 h 566036"/>
              <a:gd name="connsiteX2078" fmla="*/ 1545197 w 2148797"/>
              <a:gd name="connsiteY2078" fmla="*/ 526338 h 566036"/>
              <a:gd name="connsiteX2079" fmla="*/ 1540054 w 2148797"/>
              <a:gd name="connsiteY2079" fmla="*/ 518146 h 566036"/>
              <a:gd name="connsiteX2080" fmla="*/ 1529862 w 2148797"/>
              <a:gd name="connsiteY2080" fmla="*/ 518051 h 566036"/>
              <a:gd name="connsiteX2081" fmla="*/ 1521861 w 2148797"/>
              <a:gd name="connsiteY2081" fmla="*/ 522051 h 566036"/>
              <a:gd name="connsiteX2082" fmla="*/ 1519480 w 2148797"/>
              <a:gd name="connsiteY2082" fmla="*/ 526909 h 566036"/>
              <a:gd name="connsiteX2083" fmla="*/ 1519194 w 2148797"/>
              <a:gd name="connsiteY2083" fmla="*/ 526528 h 566036"/>
              <a:gd name="connsiteX2084" fmla="*/ 1518242 w 2148797"/>
              <a:gd name="connsiteY2084" fmla="*/ 525099 h 566036"/>
              <a:gd name="connsiteX2085" fmla="*/ 1509860 w 2148797"/>
              <a:gd name="connsiteY2085" fmla="*/ 516812 h 566036"/>
              <a:gd name="connsiteX2086" fmla="*/ 1507669 w 2148797"/>
              <a:gd name="connsiteY2086" fmla="*/ 519289 h 566036"/>
              <a:gd name="connsiteX2087" fmla="*/ 1505002 w 2148797"/>
              <a:gd name="connsiteY2087" fmla="*/ 522337 h 566036"/>
              <a:gd name="connsiteX2088" fmla="*/ 1496906 w 2148797"/>
              <a:gd name="connsiteY2088" fmla="*/ 524433 h 566036"/>
              <a:gd name="connsiteX2089" fmla="*/ 1493667 w 2148797"/>
              <a:gd name="connsiteY2089" fmla="*/ 522432 h 566036"/>
              <a:gd name="connsiteX2090" fmla="*/ 1490048 w 2148797"/>
              <a:gd name="connsiteY2090" fmla="*/ 524052 h 566036"/>
              <a:gd name="connsiteX2091" fmla="*/ 1486333 w 2148797"/>
              <a:gd name="connsiteY2091" fmla="*/ 529957 h 566036"/>
              <a:gd name="connsiteX2092" fmla="*/ 1485571 w 2148797"/>
              <a:gd name="connsiteY2092" fmla="*/ 534624 h 566036"/>
              <a:gd name="connsiteX2093" fmla="*/ 1484904 w 2148797"/>
              <a:gd name="connsiteY2093" fmla="*/ 535386 h 566036"/>
              <a:gd name="connsiteX2094" fmla="*/ 1484237 w 2148797"/>
              <a:gd name="connsiteY2094" fmla="*/ 535291 h 566036"/>
              <a:gd name="connsiteX2095" fmla="*/ 1477189 w 2148797"/>
              <a:gd name="connsiteY2095" fmla="*/ 533005 h 566036"/>
              <a:gd name="connsiteX2096" fmla="*/ 1478998 w 2148797"/>
              <a:gd name="connsiteY2096" fmla="*/ 529862 h 566036"/>
              <a:gd name="connsiteX2097" fmla="*/ 1482904 w 2148797"/>
              <a:gd name="connsiteY2097" fmla="*/ 525671 h 566036"/>
              <a:gd name="connsiteX2098" fmla="*/ 1485476 w 2148797"/>
              <a:gd name="connsiteY2098" fmla="*/ 521861 h 566036"/>
              <a:gd name="connsiteX2099" fmla="*/ 1485380 w 2148797"/>
              <a:gd name="connsiteY2099" fmla="*/ 520908 h 566036"/>
              <a:gd name="connsiteX2100" fmla="*/ 1481475 w 2148797"/>
              <a:gd name="connsiteY2100" fmla="*/ 520146 h 566036"/>
              <a:gd name="connsiteX2101" fmla="*/ 1480427 w 2148797"/>
              <a:gd name="connsiteY2101" fmla="*/ 520908 h 566036"/>
              <a:gd name="connsiteX2102" fmla="*/ 1478808 w 2148797"/>
              <a:gd name="connsiteY2102" fmla="*/ 523194 h 566036"/>
              <a:gd name="connsiteX2103" fmla="*/ 1477856 w 2148797"/>
              <a:gd name="connsiteY2103" fmla="*/ 523480 h 566036"/>
              <a:gd name="connsiteX2104" fmla="*/ 1476331 w 2148797"/>
              <a:gd name="connsiteY2104" fmla="*/ 520718 h 566036"/>
              <a:gd name="connsiteX2105" fmla="*/ 1480713 w 2148797"/>
              <a:gd name="connsiteY2105" fmla="*/ 514812 h 566036"/>
              <a:gd name="connsiteX2106" fmla="*/ 1483189 w 2148797"/>
              <a:gd name="connsiteY2106" fmla="*/ 516050 h 566036"/>
              <a:gd name="connsiteX2107" fmla="*/ 1486714 w 2148797"/>
              <a:gd name="connsiteY2107" fmla="*/ 515003 h 566036"/>
              <a:gd name="connsiteX2108" fmla="*/ 1486809 w 2148797"/>
              <a:gd name="connsiteY2108" fmla="*/ 512907 h 566036"/>
              <a:gd name="connsiteX2109" fmla="*/ 1485380 w 2148797"/>
              <a:gd name="connsiteY2109" fmla="*/ 509764 h 566036"/>
              <a:gd name="connsiteX2110" fmla="*/ 1480618 w 2148797"/>
              <a:gd name="connsiteY2110" fmla="*/ 506525 h 566036"/>
              <a:gd name="connsiteX2111" fmla="*/ 1481475 w 2148797"/>
              <a:gd name="connsiteY2111" fmla="*/ 503001 h 566036"/>
              <a:gd name="connsiteX2112" fmla="*/ 1472236 w 2148797"/>
              <a:gd name="connsiteY2112" fmla="*/ 506049 h 566036"/>
              <a:gd name="connsiteX2113" fmla="*/ 1474998 w 2148797"/>
              <a:gd name="connsiteY2113" fmla="*/ 512431 h 566036"/>
              <a:gd name="connsiteX2114" fmla="*/ 1472903 w 2148797"/>
              <a:gd name="connsiteY2114" fmla="*/ 511288 h 566036"/>
              <a:gd name="connsiteX2115" fmla="*/ 1468331 w 2148797"/>
              <a:gd name="connsiteY2115" fmla="*/ 509573 h 566036"/>
              <a:gd name="connsiteX2116" fmla="*/ 1465378 w 2148797"/>
              <a:gd name="connsiteY2116" fmla="*/ 515860 h 566036"/>
              <a:gd name="connsiteX2117" fmla="*/ 1470902 w 2148797"/>
              <a:gd name="connsiteY2117" fmla="*/ 516527 h 566036"/>
              <a:gd name="connsiteX2118" fmla="*/ 1471569 w 2148797"/>
              <a:gd name="connsiteY2118" fmla="*/ 517384 h 566036"/>
              <a:gd name="connsiteX2119" fmla="*/ 1472522 w 2148797"/>
              <a:gd name="connsiteY2119" fmla="*/ 520051 h 566036"/>
              <a:gd name="connsiteX2120" fmla="*/ 1469664 w 2148797"/>
              <a:gd name="connsiteY2120" fmla="*/ 521289 h 566036"/>
              <a:gd name="connsiteX2121" fmla="*/ 1464044 w 2148797"/>
              <a:gd name="connsiteY2121" fmla="*/ 519670 h 566036"/>
              <a:gd name="connsiteX2122" fmla="*/ 1459948 w 2148797"/>
              <a:gd name="connsiteY2122" fmla="*/ 520432 h 566036"/>
              <a:gd name="connsiteX2123" fmla="*/ 1459948 w 2148797"/>
              <a:gd name="connsiteY2123" fmla="*/ 522623 h 566036"/>
              <a:gd name="connsiteX2124" fmla="*/ 1454138 w 2148797"/>
              <a:gd name="connsiteY2124" fmla="*/ 522051 h 566036"/>
              <a:gd name="connsiteX2125" fmla="*/ 1449757 w 2148797"/>
              <a:gd name="connsiteY2125" fmla="*/ 515479 h 566036"/>
              <a:gd name="connsiteX2126" fmla="*/ 1442613 w 2148797"/>
              <a:gd name="connsiteY2126" fmla="*/ 507383 h 566036"/>
              <a:gd name="connsiteX2127" fmla="*/ 1437470 w 2148797"/>
              <a:gd name="connsiteY2127" fmla="*/ 507287 h 566036"/>
              <a:gd name="connsiteX2128" fmla="*/ 1432040 w 2148797"/>
              <a:gd name="connsiteY2128" fmla="*/ 502049 h 566036"/>
              <a:gd name="connsiteX2129" fmla="*/ 1428230 w 2148797"/>
              <a:gd name="connsiteY2129" fmla="*/ 503763 h 566036"/>
              <a:gd name="connsiteX2130" fmla="*/ 1424992 w 2148797"/>
              <a:gd name="connsiteY2130" fmla="*/ 505192 h 566036"/>
              <a:gd name="connsiteX2131" fmla="*/ 1413752 w 2148797"/>
              <a:gd name="connsiteY2131" fmla="*/ 505764 h 566036"/>
              <a:gd name="connsiteX2132" fmla="*/ 1410895 w 2148797"/>
              <a:gd name="connsiteY2132" fmla="*/ 509288 h 566036"/>
              <a:gd name="connsiteX2133" fmla="*/ 1409656 w 2148797"/>
              <a:gd name="connsiteY2133" fmla="*/ 513098 h 566036"/>
              <a:gd name="connsiteX2134" fmla="*/ 1397179 w 2148797"/>
              <a:gd name="connsiteY2134" fmla="*/ 515860 h 566036"/>
              <a:gd name="connsiteX2135" fmla="*/ 1397750 w 2148797"/>
              <a:gd name="connsiteY2135" fmla="*/ 519194 h 566036"/>
              <a:gd name="connsiteX2136" fmla="*/ 1396131 w 2148797"/>
              <a:gd name="connsiteY2136" fmla="*/ 523385 h 566036"/>
              <a:gd name="connsiteX2137" fmla="*/ 1392988 w 2148797"/>
              <a:gd name="connsiteY2137" fmla="*/ 526433 h 566036"/>
              <a:gd name="connsiteX2138" fmla="*/ 1395560 w 2148797"/>
              <a:gd name="connsiteY2138" fmla="*/ 528052 h 566036"/>
              <a:gd name="connsiteX2139" fmla="*/ 1402513 w 2148797"/>
              <a:gd name="connsiteY2139" fmla="*/ 532053 h 566036"/>
              <a:gd name="connsiteX2140" fmla="*/ 1402703 w 2148797"/>
              <a:gd name="connsiteY2140" fmla="*/ 534529 h 566036"/>
              <a:gd name="connsiteX2141" fmla="*/ 1400227 w 2148797"/>
              <a:gd name="connsiteY2141" fmla="*/ 534243 h 566036"/>
              <a:gd name="connsiteX2142" fmla="*/ 1397274 w 2148797"/>
              <a:gd name="connsiteY2142" fmla="*/ 533862 h 566036"/>
              <a:gd name="connsiteX2143" fmla="*/ 1390702 w 2148797"/>
              <a:gd name="connsiteY2143" fmla="*/ 533481 h 566036"/>
              <a:gd name="connsiteX2144" fmla="*/ 1389368 w 2148797"/>
              <a:gd name="connsiteY2144" fmla="*/ 524623 h 566036"/>
              <a:gd name="connsiteX2145" fmla="*/ 1379939 w 2148797"/>
              <a:gd name="connsiteY2145" fmla="*/ 509669 h 566036"/>
              <a:gd name="connsiteX2146" fmla="*/ 1378033 w 2148797"/>
              <a:gd name="connsiteY2146" fmla="*/ 505668 h 566036"/>
              <a:gd name="connsiteX2147" fmla="*/ 1376890 w 2148797"/>
              <a:gd name="connsiteY2147" fmla="*/ 503668 h 566036"/>
              <a:gd name="connsiteX2148" fmla="*/ 1370082 w 2148797"/>
              <a:gd name="connsiteY2148" fmla="*/ 505384 h 566036"/>
              <a:gd name="connsiteX2149" fmla="*/ 1373747 w 2148797"/>
              <a:gd name="connsiteY2149" fmla="*/ 509764 h 566036"/>
              <a:gd name="connsiteX2150" fmla="*/ 1372509 w 2148797"/>
              <a:gd name="connsiteY2150" fmla="*/ 520718 h 566036"/>
              <a:gd name="connsiteX2151" fmla="*/ 1372128 w 2148797"/>
              <a:gd name="connsiteY2151" fmla="*/ 521670 h 566036"/>
              <a:gd name="connsiteX2152" fmla="*/ 1370032 w 2148797"/>
              <a:gd name="connsiteY2152" fmla="*/ 523480 h 566036"/>
              <a:gd name="connsiteX2153" fmla="*/ 1367175 w 2148797"/>
              <a:gd name="connsiteY2153" fmla="*/ 522337 h 566036"/>
              <a:gd name="connsiteX2154" fmla="*/ 1368413 w 2148797"/>
              <a:gd name="connsiteY2154" fmla="*/ 518337 h 566036"/>
              <a:gd name="connsiteX2155" fmla="*/ 1368604 w 2148797"/>
              <a:gd name="connsiteY2155" fmla="*/ 511764 h 566036"/>
              <a:gd name="connsiteX2156" fmla="*/ 1368890 w 2148797"/>
              <a:gd name="connsiteY2156" fmla="*/ 510240 h 566036"/>
              <a:gd name="connsiteX2157" fmla="*/ 1369774 w 2148797"/>
              <a:gd name="connsiteY2157" fmla="*/ 505462 h 566036"/>
              <a:gd name="connsiteX2158" fmla="*/ 1365175 w 2148797"/>
              <a:gd name="connsiteY2158" fmla="*/ 506621 h 566036"/>
              <a:gd name="connsiteX2159" fmla="*/ 1344982 w 2148797"/>
              <a:gd name="connsiteY2159" fmla="*/ 502716 h 566036"/>
              <a:gd name="connsiteX2160" fmla="*/ 1335552 w 2148797"/>
              <a:gd name="connsiteY2160" fmla="*/ 509192 h 566036"/>
              <a:gd name="connsiteX2161" fmla="*/ 1334504 w 2148797"/>
              <a:gd name="connsiteY2161" fmla="*/ 508907 h 566036"/>
              <a:gd name="connsiteX2162" fmla="*/ 1332599 w 2148797"/>
              <a:gd name="connsiteY2162" fmla="*/ 508431 h 566036"/>
              <a:gd name="connsiteX2163" fmla="*/ 1330313 w 2148797"/>
              <a:gd name="connsiteY2163" fmla="*/ 505764 h 566036"/>
              <a:gd name="connsiteX2164" fmla="*/ 1329932 w 2148797"/>
              <a:gd name="connsiteY2164" fmla="*/ 505192 h 566036"/>
              <a:gd name="connsiteX2165" fmla="*/ 1328313 w 2148797"/>
              <a:gd name="connsiteY2165" fmla="*/ 502811 h 566036"/>
              <a:gd name="connsiteX2166" fmla="*/ 1318883 w 2148797"/>
              <a:gd name="connsiteY2166" fmla="*/ 502525 h 566036"/>
              <a:gd name="connsiteX2167" fmla="*/ 1307453 w 2148797"/>
              <a:gd name="connsiteY2167" fmla="*/ 506716 h 566036"/>
              <a:gd name="connsiteX2168" fmla="*/ 1309263 w 2148797"/>
              <a:gd name="connsiteY2168" fmla="*/ 515098 h 566036"/>
              <a:gd name="connsiteX2169" fmla="*/ 1317931 w 2148797"/>
              <a:gd name="connsiteY2169" fmla="*/ 512812 h 566036"/>
              <a:gd name="connsiteX2170" fmla="*/ 1317931 w 2148797"/>
              <a:gd name="connsiteY2170" fmla="*/ 513669 h 566036"/>
              <a:gd name="connsiteX2171" fmla="*/ 1317836 w 2148797"/>
              <a:gd name="connsiteY2171" fmla="*/ 519860 h 566036"/>
              <a:gd name="connsiteX2172" fmla="*/ 1301453 w 2148797"/>
              <a:gd name="connsiteY2172" fmla="*/ 519670 h 566036"/>
              <a:gd name="connsiteX2173" fmla="*/ 1297255 w 2148797"/>
              <a:gd name="connsiteY2173" fmla="*/ 517094 h 566036"/>
              <a:gd name="connsiteX2174" fmla="*/ 1300881 w 2148797"/>
              <a:gd name="connsiteY2174" fmla="*/ 512431 h 566036"/>
              <a:gd name="connsiteX2175" fmla="*/ 1299738 w 2148797"/>
              <a:gd name="connsiteY2175" fmla="*/ 507097 h 566036"/>
              <a:gd name="connsiteX2176" fmla="*/ 1304120 w 2148797"/>
              <a:gd name="connsiteY2176" fmla="*/ 504906 h 566036"/>
              <a:gd name="connsiteX2177" fmla="*/ 1304024 w 2148797"/>
              <a:gd name="connsiteY2177" fmla="*/ 504906 h 566036"/>
              <a:gd name="connsiteX2178" fmla="*/ 1300119 w 2148797"/>
              <a:gd name="connsiteY2178" fmla="*/ 505287 h 566036"/>
              <a:gd name="connsiteX2179" fmla="*/ 1290594 w 2148797"/>
              <a:gd name="connsiteY2179" fmla="*/ 502716 h 566036"/>
              <a:gd name="connsiteX2180" fmla="*/ 1288022 w 2148797"/>
              <a:gd name="connsiteY2180" fmla="*/ 505097 h 566036"/>
              <a:gd name="connsiteX2181" fmla="*/ 1283164 w 2148797"/>
              <a:gd name="connsiteY2181" fmla="*/ 508716 h 566036"/>
              <a:gd name="connsiteX2182" fmla="*/ 1265067 w 2148797"/>
              <a:gd name="connsiteY2182" fmla="*/ 509669 h 566036"/>
              <a:gd name="connsiteX2183" fmla="*/ 1264305 w 2148797"/>
              <a:gd name="connsiteY2183" fmla="*/ 514146 h 566036"/>
              <a:gd name="connsiteX2184" fmla="*/ 1268972 w 2148797"/>
              <a:gd name="connsiteY2184" fmla="*/ 517194 h 566036"/>
              <a:gd name="connsiteX2185" fmla="*/ 1269448 w 2148797"/>
              <a:gd name="connsiteY2185" fmla="*/ 517384 h 566036"/>
              <a:gd name="connsiteX2186" fmla="*/ 1270877 w 2148797"/>
              <a:gd name="connsiteY2186" fmla="*/ 515669 h 566036"/>
              <a:gd name="connsiteX2187" fmla="*/ 1270591 w 2148797"/>
              <a:gd name="connsiteY2187" fmla="*/ 515193 h 566036"/>
              <a:gd name="connsiteX2188" fmla="*/ 1269353 w 2148797"/>
              <a:gd name="connsiteY2188" fmla="*/ 513574 h 566036"/>
              <a:gd name="connsiteX2189" fmla="*/ 1270782 w 2148797"/>
              <a:gd name="connsiteY2189" fmla="*/ 511098 h 566036"/>
              <a:gd name="connsiteX2190" fmla="*/ 1274021 w 2148797"/>
              <a:gd name="connsiteY2190" fmla="*/ 511764 h 566036"/>
              <a:gd name="connsiteX2191" fmla="*/ 1273354 w 2148797"/>
              <a:gd name="connsiteY2191" fmla="*/ 515384 h 566036"/>
              <a:gd name="connsiteX2192" fmla="*/ 1277831 w 2148797"/>
              <a:gd name="connsiteY2192" fmla="*/ 517575 h 566036"/>
              <a:gd name="connsiteX2193" fmla="*/ 1275735 w 2148797"/>
              <a:gd name="connsiteY2193" fmla="*/ 521670 h 566036"/>
              <a:gd name="connsiteX2194" fmla="*/ 1275259 w 2148797"/>
              <a:gd name="connsiteY2194" fmla="*/ 525099 h 566036"/>
              <a:gd name="connsiteX2195" fmla="*/ 1274878 w 2148797"/>
              <a:gd name="connsiteY2195" fmla="*/ 524814 h 566036"/>
              <a:gd name="connsiteX2196" fmla="*/ 1271163 w 2148797"/>
              <a:gd name="connsiteY2196" fmla="*/ 521956 h 566036"/>
              <a:gd name="connsiteX2197" fmla="*/ 1259066 w 2148797"/>
              <a:gd name="connsiteY2197" fmla="*/ 509383 h 566036"/>
              <a:gd name="connsiteX2198" fmla="*/ 1251065 w 2148797"/>
              <a:gd name="connsiteY2198" fmla="*/ 504430 h 566036"/>
              <a:gd name="connsiteX2199" fmla="*/ 1249351 w 2148797"/>
              <a:gd name="connsiteY2199" fmla="*/ 504430 h 566036"/>
              <a:gd name="connsiteX2200" fmla="*/ 1243350 w 2148797"/>
              <a:gd name="connsiteY2200" fmla="*/ 504811 h 566036"/>
              <a:gd name="connsiteX2201" fmla="*/ 1237445 w 2148797"/>
              <a:gd name="connsiteY2201" fmla="*/ 507669 h 566036"/>
              <a:gd name="connsiteX2202" fmla="*/ 1228586 w 2148797"/>
              <a:gd name="connsiteY2202" fmla="*/ 503573 h 566036"/>
              <a:gd name="connsiteX2203" fmla="*/ 1224110 w 2148797"/>
              <a:gd name="connsiteY2203" fmla="*/ 508240 h 566036"/>
              <a:gd name="connsiteX2204" fmla="*/ 1226205 w 2148797"/>
              <a:gd name="connsiteY2204" fmla="*/ 509573 h 566036"/>
              <a:gd name="connsiteX2205" fmla="*/ 1223729 w 2148797"/>
              <a:gd name="connsiteY2205" fmla="*/ 511955 h 566036"/>
              <a:gd name="connsiteX2206" fmla="*/ 1222871 w 2148797"/>
              <a:gd name="connsiteY2206" fmla="*/ 517765 h 566036"/>
              <a:gd name="connsiteX2207" fmla="*/ 1221486 w 2148797"/>
              <a:gd name="connsiteY2207" fmla="*/ 521051 h 566036"/>
              <a:gd name="connsiteX2208" fmla="*/ 1218014 w 2148797"/>
              <a:gd name="connsiteY2208" fmla="*/ 513002 h 566036"/>
              <a:gd name="connsiteX2209" fmla="*/ 1219156 w 2148797"/>
              <a:gd name="connsiteY2209" fmla="*/ 503287 h 566036"/>
              <a:gd name="connsiteX2210" fmla="*/ 1217632 w 2148797"/>
              <a:gd name="connsiteY2210" fmla="*/ 499572 h 566036"/>
              <a:gd name="connsiteX2211" fmla="*/ 1216299 w 2148797"/>
              <a:gd name="connsiteY2211" fmla="*/ 500048 h 566036"/>
              <a:gd name="connsiteX2212" fmla="*/ 1206203 w 2148797"/>
              <a:gd name="connsiteY2212" fmla="*/ 501954 h 566036"/>
              <a:gd name="connsiteX2213" fmla="*/ 1200869 w 2148797"/>
              <a:gd name="connsiteY2213" fmla="*/ 498620 h 566036"/>
              <a:gd name="connsiteX2214" fmla="*/ 1189153 w 2148797"/>
              <a:gd name="connsiteY2214" fmla="*/ 502239 h 566036"/>
              <a:gd name="connsiteX2215" fmla="*/ 1190581 w 2148797"/>
              <a:gd name="connsiteY2215" fmla="*/ 508335 h 566036"/>
              <a:gd name="connsiteX2216" fmla="*/ 1188581 w 2148797"/>
              <a:gd name="connsiteY2216" fmla="*/ 508621 h 566036"/>
              <a:gd name="connsiteX2217" fmla="*/ 1187153 w 2148797"/>
              <a:gd name="connsiteY2217" fmla="*/ 509764 h 566036"/>
              <a:gd name="connsiteX2218" fmla="*/ 1186867 w 2148797"/>
              <a:gd name="connsiteY2218" fmla="*/ 512717 h 566036"/>
              <a:gd name="connsiteX2219" fmla="*/ 1183438 w 2148797"/>
              <a:gd name="connsiteY2219" fmla="*/ 513098 h 566036"/>
              <a:gd name="connsiteX2220" fmla="*/ 1185438 w 2148797"/>
              <a:gd name="connsiteY2220" fmla="*/ 506621 h 566036"/>
              <a:gd name="connsiteX2221" fmla="*/ 1182009 w 2148797"/>
              <a:gd name="connsiteY2221" fmla="*/ 501763 h 566036"/>
              <a:gd name="connsiteX2222" fmla="*/ 1173056 w 2148797"/>
              <a:gd name="connsiteY2222" fmla="*/ 496334 h 566036"/>
              <a:gd name="connsiteX2223" fmla="*/ 1169627 w 2148797"/>
              <a:gd name="connsiteY2223" fmla="*/ 499001 h 566036"/>
              <a:gd name="connsiteX2224" fmla="*/ 1154006 w 2148797"/>
              <a:gd name="connsiteY2224" fmla="*/ 495381 h 566036"/>
              <a:gd name="connsiteX2225" fmla="*/ 1150291 w 2148797"/>
              <a:gd name="connsiteY2225" fmla="*/ 497572 h 566036"/>
              <a:gd name="connsiteX2226" fmla="*/ 1144290 w 2148797"/>
              <a:gd name="connsiteY2226" fmla="*/ 496429 h 566036"/>
              <a:gd name="connsiteX2227" fmla="*/ 1136384 w 2148797"/>
              <a:gd name="connsiteY2227" fmla="*/ 497572 h 566036"/>
              <a:gd name="connsiteX2228" fmla="*/ 1133813 w 2148797"/>
              <a:gd name="connsiteY2228" fmla="*/ 495191 h 566036"/>
              <a:gd name="connsiteX2229" fmla="*/ 1121716 w 2148797"/>
              <a:gd name="connsiteY2229" fmla="*/ 496239 h 566036"/>
              <a:gd name="connsiteX2230" fmla="*/ 1117239 w 2148797"/>
              <a:gd name="connsiteY2230" fmla="*/ 496048 h 566036"/>
              <a:gd name="connsiteX2231" fmla="*/ 1112477 w 2148797"/>
              <a:gd name="connsiteY2231" fmla="*/ 495858 h 566036"/>
              <a:gd name="connsiteX2232" fmla="*/ 1111238 w 2148797"/>
              <a:gd name="connsiteY2232" fmla="*/ 501858 h 566036"/>
              <a:gd name="connsiteX2233" fmla="*/ 1116001 w 2148797"/>
              <a:gd name="connsiteY2233" fmla="*/ 518622 h 566036"/>
              <a:gd name="connsiteX2234" fmla="*/ 1124383 w 2148797"/>
              <a:gd name="connsiteY2234" fmla="*/ 512907 h 566036"/>
              <a:gd name="connsiteX2235" fmla="*/ 1125335 w 2148797"/>
              <a:gd name="connsiteY2235" fmla="*/ 512907 h 566036"/>
              <a:gd name="connsiteX2236" fmla="*/ 1127431 w 2148797"/>
              <a:gd name="connsiteY2236" fmla="*/ 516812 h 566036"/>
              <a:gd name="connsiteX2237" fmla="*/ 1127240 w 2148797"/>
              <a:gd name="connsiteY2237" fmla="*/ 518051 h 566036"/>
              <a:gd name="connsiteX2238" fmla="*/ 1127336 w 2148797"/>
              <a:gd name="connsiteY2238" fmla="*/ 520908 h 566036"/>
              <a:gd name="connsiteX2239" fmla="*/ 1130193 w 2148797"/>
              <a:gd name="connsiteY2239" fmla="*/ 523194 h 566036"/>
              <a:gd name="connsiteX2240" fmla="*/ 1122002 w 2148797"/>
              <a:gd name="connsiteY2240" fmla="*/ 522432 h 566036"/>
              <a:gd name="connsiteX2241" fmla="*/ 1120763 w 2148797"/>
              <a:gd name="connsiteY2241" fmla="*/ 521194 h 566036"/>
              <a:gd name="connsiteX2242" fmla="*/ 1117525 w 2148797"/>
              <a:gd name="connsiteY2242" fmla="*/ 522051 h 566036"/>
              <a:gd name="connsiteX2243" fmla="*/ 1117811 w 2148797"/>
              <a:gd name="connsiteY2243" fmla="*/ 525194 h 566036"/>
              <a:gd name="connsiteX2244" fmla="*/ 1114953 w 2148797"/>
              <a:gd name="connsiteY2244" fmla="*/ 525957 h 566036"/>
              <a:gd name="connsiteX2245" fmla="*/ 1112096 w 2148797"/>
              <a:gd name="connsiteY2245" fmla="*/ 521766 h 566036"/>
              <a:gd name="connsiteX2246" fmla="*/ 1108571 w 2148797"/>
              <a:gd name="connsiteY2246" fmla="*/ 525671 h 566036"/>
              <a:gd name="connsiteX2247" fmla="*/ 1101808 w 2148797"/>
              <a:gd name="connsiteY2247" fmla="*/ 522908 h 566036"/>
              <a:gd name="connsiteX2248" fmla="*/ 1093998 w 2148797"/>
              <a:gd name="connsiteY2248" fmla="*/ 522051 h 566036"/>
              <a:gd name="connsiteX2249" fmla="*/ 1098570 w 2148797"/>
              <a:gd name="connsiteY2249" fmla="*/ 517003 h 566036"/>
              <a:gd name="connsiteX2250" fmla="*/ 1101904 w 2148797"/>
              <a:gd name="connsiteY2250" fmla="*/ 516717 h 566036"/>
              <a:gd name="connsiteX2251" fmla="*/ 1107143 w 2148797"/>
              <a:gd name="connsiteY2251" fmla="*/ 512812 h 566036"/>
              <a:gd name="connsiteX2252" fmla="*/ 1101999 w 2148797"/>
              <a:gd name="connsiteY2252" fmla="*/ 506335 h 566036"/>
              <a:gd name="connsiteX2253" fmla="*/ 1104285 w 2148797"/>
              <a:gd name="connsiteY2253" fmla="*/ 498239 h 566036"/>
              <a:gd name="connsiteX2254" fmla="*/ 1098951 w 2148797"/>
              <a:gd name="connsiteY2254" fmla="*/ 492238 h 566036"/>
              <a:gd name="connsiteX2255" fmla="*/ 1098951 w 2148797"/>
              <a:gd name="connsiteY2255" fmla="*/ 495000 h 566036"/>
              <a:gd name="connsiteX2256" fmla="*/ 1098951 w 2148797"/>
              <a:gd name="connsiteY2256" fmla="*/ 496048 h 566036"/>
              <a:gd name="connsiteX2257" fmla="*/ 1094951 w 2148797"/>
              <a:gd name="connsiteY2257" fmla="*/ 496524 h 566036"/>
              <a:gd name="connsiteX2258" fmla="*/ 1093903 w 2148797"/>
              <a:gd name="connsiteY2258" fmla="*/ 495858 h 566036"/>
              <a:gd name="connsiteX2259" fmla="*/ 1092760 w 2148797"/>
              <a:gd name="connsiteY2259" fmla="*/ 495191 h 566036"/>
              <a:gd name="connsiteX2260" fmla="*/ 1087140 w 2148797"/>
              <a:gd name="connsiteY2260" fmla="*/ 494524 h 566036"/>
              <a:gd name="connsiteX2261" fmla="*/ 1077139 w 2148797"/>
              <a:gd name="connsiteY2261" fmla="*/ 499287 h 566036"/>
              <a:gd name="connsiteX2262" fmla="*/ 1075615 w 2148797"/>
              <a:gd name="connsiteY2262" fmla="*/ 495477 h 566036"/>
              <a:gd name="connsiteX2263" fmla="*/ 1068376 w 2148797"/>
              <a:gd name="connsiteY2263" fmla="*/ 496143 h 566036"/>
              <a:gd name="connsiteX2264" fmla="*/ 1062089 w 2148797"/>
              <a:gd name="connsiteY2264" fmla="*/ 496429 h 566036"/>
              <a:gd name="connsiteX2265" fmla="*/ 1060375 w 2148797"/>
              <a:gd name="connsiteY2265" fmla="*/ 495000 h 566036"/>
              <a:gd name="connsiteX2266" fmla="*/ 1052945 w 2148797"/>
              <a:gd name="connsiteY2266" fmla="*/ 495191 h 566036"/>
              <a:gd name="connsiteX2267" fmla="*/ 1041230 w 2148797"/>
              <a:gd name="connsiteY2267" fmla="*/ 493191 h 566036"/>
              <a:gd name="connsiteX2268" fmla="*/ 1034562 w 2148797"/>
              <a:gd name="connsiteY2268" fmla="*/ 494905 h 566036"/>
              <a:gd name="connsiteX2269" fmla="*/ 1027418 w 2148797"/>
              <a:gd name="connsiteY2269" fmla="*/ 496810 h 566036"/>
              <a:gd name="connsiteX2270" fmla="*/ 1026371 w 2148797"/>
              <a:gd name="connsiteY2270" fmla="*/ 504144 h 566036"/>
              <a:gd name="connsiteX2271" fmla="*/ 1023418 w 2148797"/>
              <a:gd name="connsiteY2271" fmla="*/ 500810 h 566036"/>
              <a:gd name="connsiteX2272" fmla="*/ 1024370 w 2148797"/>
              <a:gd name="connsiteY2272" fmla="*/ 497762 h 566036"/>
              <a:gd name="connsiteX2273" fmla="*/ 1008082 w 2148797"/>
              <a:gd name="connsiteY2273" fmla="*/ 498334 h 566036"/>
              <a:gd name="connsiteX2274" fmla="*/ 1006749 w 2148797"/>
              <a:gd name="connsiteY2274" fmla="*/ 497381 h 566036"/>
              <a:gd name="connsiteX2275" fmla="*/ 1000653 w 2148797"/>
              <a:gd name="connsiteY2275" fmla="*/ 493095 h 566036"/>
              <a:gd name="connsiteX2276" fmla="*/ 994557 w 2148797"/>
              <a:gd name="connsiteY2276" fmla="*/ 492905 h 566036"/>
              <a:gd name="connsiteX2277" fmla="*/ 987794 w 2148797"/>
              <a:gd name="connsiteY2277" fmla="*/ 497286 h 566036"/>
              <a:gd name="connsiteX2278" fmla="*/ 985318 w 2148797"/>
              <a:gd name="connsiteY2278" fmla="*/ 498906 h 566036"/>
              <a:gd name="connsiteX2279" fmla="*/ 974745 w 2148797"/>
              <a:gd name="connsiteY2279" fmla="*/ 496524 h 566036"/>
              <a:gd name="connsiteX2280" fmla="*/ 969411 w 2148797"/>
              <a:gd name="connsiteY2280" fmla="*/ 500429 h 566036"/>
              <a:gd name="connsiteX2281" fmla="*/ 966839 w 2148797"/>
              <a:gd name="connsiteY2281" fmla="*/ 498715 h 566036"/>
              <a:gd name="connsiteX2282" fmla="*/ 962267 w 2148797"/>
              <a:gd name="connsiteY2282" fmla="*/ 497381 h 566036"/>
              <a:gd name="connsiteX2283" fmla="*/ 960457 w 2148797"/>
              <a:gd name="connsiteY2283" fmla="*/ 498810 h 566036"/>
              <a:gd name="connsiteX2284" fmla="*/ 960934 w 2148797"/>
              <a:gd name="connsiteY2284" fmla="*/ 502335 h 566036"/>
              <a:gd name="connsiteX2285" fmla="*/ 957600 w 2148797"/>
              <a:gd name="connsiteY2285" fmla="*/ 503192 h 566036"/>
              <a:gd name="connsiteX2286" fmla="*/ 957314 w 2148797"/>
              <a:gd name="connsiteY2286" fmla="*/ 502620 h 566036"/>
              <a:gd name="connsiteX2287" fmla="*/ 954076 w 2148797"/>
              <a:gd name="connsiteY2287" fmla="*/ 496429 h 566036"/>
              <a:gd name="connsiteX2288" fmla="*/ 949789 w 2148797"/>
              <a:gd name="connsiteY2288" fmla="*/ 496524 h 566036"/>
              <a:gd name="connsiteX2289" fmla="*/ 947980 w 2148797"/>
              <a:gd name="connsiteY2289" fmla="*/ 501954 h 566036"/>
              <a:gd name="connsiteX2290" fmla="*/ 946837 w 2148797"/>
              <a:gd name="connsiteY2290" fmla="*/ 501287 h 566036"/>
              <a:gd name="connsiteX2291" fmla="*/ 931597 w 2148797"/>
              <a:gd name="connsiteY2291" fmla="*/ 499382 h 566036"/>
              <a:gd name="connsiteX2292" fmla="*/ 926739 w 2148797"/>
              <a:gd name="connsiteY2292" fmla="*/ 500620 h 566036"/>
              <a:gd name="connsiteX2293" fmla="*/ 916071 w 2148797"/>
              <a:gd name="connsiteY2293" fmla="*/ 500810 h 566036"/>
              <a:gd name="connsiteX2294" fmla="*/ 916071 w 2148797"/>
              <a:gd name="connsiteY2294" fmla="*/ 500144 h 566036"/>
              <a:gd name="connsiteX2295" fmla="*/ 916071 w 2148797"/>
              <a:gd name="connsiteY2295" fmla="*/ 494143 h 566036"/>
              <a:gd name="connsiteX2296" fmla="*/ 913499 w 2148797"/>
              <a:gd name="connsiteY2296" fmla="*/ 501001 h 566036"/>
              <a:gd name="connsiteX2297" fmla="*/ 913118 w 2148797"/>
              <a:gd name="connsiteY2297" fmla="*/ 501954 h 566036"/>
              <a:gd name="connsiteX2298" fmla="*/ 910547 w 2148797"/>
              <a:gd name="connsiteY2298" fmla="*/ 503477 h 566036"/>
              <a:gd name="connsiteX2299" fmla="*/ 906832 w 2148797"/>
              <a:gd name="connsiteY2299" fmla="*/ 500239 h 566036"/>
              <a:gd name="connsiteX2300" fmla="*/ 902927 w 2148797"/>
              <a:gd name="connsiteY2300" fmla="*/ 495572 h 566036"/>
              <a:gd name="connsiteX2301" fmla="*/ 900926 w 2148797"/>
              <a:gd name="connsiteY2301" fmla="*/ 496334 h 566036"/>
              <a:gd name="connsiteX2302" fmla="*/ 895402 w 2148797"/>
              <a:gd name="connsiteY2302" fmla="*/ 498429 h 566036"/>
              <a:gd name="connsiteX2303" fmla="*/ 881972 w 2148797"/>
              <a:gd name="connsiteY2303" fmla="*/ 496905 h 566036"/>
              <a:gd name="connsiteX2304" fmla="*/ 883686 w 2148797"/>
              <a:gd name="connsiteY2304" fmla="*/ 498429 h 566036"/>
              <a:gd name="connsiteX2305" fmla="*/ 884162 w 2148797"/>
              <a:gd name="connsiteY2305" fmla="*/ 499858 h 566036"/>
              <a:gd name="connsiteX2306" fmla="*/ 881876 w 2148797"/>
              <a:gd name="connsiteY2306" fmla="*/ 500429 h 566036"/>
              <a:gd name="connsiteX2307" fmla="*/ 877780 w 2148797"/>
              <a:gd name="connsiteY2307" fmla="*/ 500906 h 566036"/>
              <a:gd name="connsiteX2308" fmla="*/ 863112 w 2148797"/>
              <a:gd name="connsiteY2308" fmla="*/ 499667 h 566036"/>
              <a:gd name="connsiteX2309" fmla="*/ 859588 w 2148797"/>
              <a:gd name="connsiteY2309" fmla="*/ 500429 h 566036"/>
              <a:gd name="connsiteX2310" fmla="*/ 858445 w 2148797"/>
              <a:gd name="connsiteY2310" fmla="*/ 500715 h 566036"/>
              <a:gd name="connsiteX2311" fmla="*/ 859016 w 2148797"/>
              <a:gd name="connsiteY2311" fmla="*/ 503858 h 566036"/>
              <a:gd name="connsiteX2312" fmla="*/ 860159 w 2148797"/>
              <a:gd name="connsiteY2312" fmla="*/ 504525 h 566036"/>
              <a:gd name="connsiteX2313" fmla="*/ 860636 w 2148797"/>
              <a:gd name="connsiteY2313" fmla="*/ 504811 h 566036"/>
              <a:gd name="connsiteX2314" fmla="*/ 854921 w 2148797"/>
              <a:gd name="connsiteY2314" fmla="*/ 509097 h 566036"/>
              <a:gd name="connsiteX2315" fmla="*/ 853682 w 2148797"/>
              <a:gd name="connsiteY2315" fmla="*/ 503954 h 566036"/>
              <a:gd name="connsiteX2316" fmla="*/ 848063 w 2148797"/>
              <a:gd name="connsiteY2316" fmla="*/ 500906 h 566036"/>
              <a:gd name="connsiteX2317" fmla="*/ 846253 w 2148797"/>
              <a:gd name="connsiteY2317" fmla="*/ 502335 h 566036"/>
              <a:gd name="connsiteX2318" fmla="*/ 845205 w 2148797"/>
              <a:gd name="connsiteY2318" fmla="*/ 503096 h 566036"/>
              <a:gd name="connsiteX2319" fmla="*/ 841681 w 2148797"/>
              <a:gd name="connsiteY2319" fmla="*/ 502430 h 566036"/>
              <a:gd name="connsiteX2320" fmla="*/ 841205 w 2148797"/>
              <a:gd name="connsiteY2320" fmla="*/ 501287 h 566036"/>
              <a:gd name="connsiteX2321" fmla="*/ 839014 w 2148797"/>
              <a:gd name="connsiteY2321" fmla="*/ 496143 h 566036"/>
              <a:gd name="connsiteX2322" fmla="*/ 833965 w 2148797"/>
              <a:gd name="connsiteY2322" fmla="*/ 494810 h 566036"/>
              <a:gd name="connsiteX2323" fmla="*/ 828346 w 2148797"/>
              <a:gd name="connsiteY2323" fmla="*/ 497858 h 566036"/>
              <a:gd name="connsiteX2324" fmla="*/ 826822 w 2148797"/>
              <a:gd name="connsiteY2324" fmla="*/ 499096 h 566036"/>
              <a:gd name="connsiteX2325" fmla="*/ 823583 w 2148797"/>
              <a:gd name="connsiteY2325" fmla="*/ 501382 h 566036"/>
              <a:gd name="connsiteX2326" fmla="*/ 816154 w 2148797"/>
              <a:gd name="connsiteY2326" fmla="*/ 501573 h 566036"/>
              <a:gd name="connsiteX2327" fmla="*/ 799961 w 2148797"/>
              <a:gd name="connsiteY2327" fmla="*/ 500429 h 566036"/>
              <a:gd name="connsiteX2328" fmla="*/ 794818 w 2148797"/>
              <a:gd name="connsiteY2328" fmla="*/ 498334 h 566036"/>
              <a:gd name="connsiteX2329" fmla="*/ 798247 w 2148797"/>
              <a:gd name="connsiteY2329" fmla="*/ 494143 h 566036"/>
              <a:gd name="connsiteX2330" fmla="*/ 799485 w 2148797"/>
              <a:gd name="connsiteY2330" fmla="*/ 493952 h 566036"/>
              <a:gd name="connsiteX2331" fmla="*/ 800533 w 2148797"/>
              <a:gd name="connsiteY2331" fmla="*/ 493762 h 566036"/>
              <a:gd name="connsiteX2332" fmla="*/ 799676 w 2148797"/>
              <a:gd name="connsiteY2332" fmla="*/ 492238 h 566036"/>
              <a:gd name="connsiteX2333" fmla="*/ 792246 w 2148797"/>
              <a:gd name="connsiteY2333" fmla="*/ 488523 h 566036"/>
              <a:gd name="connsiteX2334" fmla="*/ 789007 w 2148797"/>
              <a:gd name="connsiteY2334" fmla="*/ 493857 h 566036"/>
              <a:gd name="connsiteX2335" fmla="*/ 787293 w 2148797"/>
              <a:gd name="connsiteY2335" fmla="*/ 500429 h 566036"/>
              <a:gd name="connsiteX2336" fmla="*/ 777292 w 2148797"/>
              <a:gd name="connsiteY2336" fmla="*/ 501192 h 566036"/>
              <a:gd name="connsiteX2337" fmla="*/ 775387 w 2148797"/>
              <a:gd name="connsiteY2337" fmla="*/ 499858 h 566036"/>
              <a:gd name="connsiteX2338" fmla="*/ 768053 w 2148797"/>
              <a:gd name="connsiteY2338" fmla="*/ 499953 h 566036"/>
              <a:gd name="connsiteX2339" fmla="*/ 767672 w 2148797"/>
              <a:gd name="connsiteY2339" fmla="*/ 500334 h 566036"/>
              <a:gd name="connsiteX2340" fmla="*/ 758051 w 2148797"/>
              <a:gd name="connsiteY2340" fmla="*/ 500620 h 566036"/>
              <a:gd name="connsiteX2341" fmla="*/ 754718 w 2148797"/>
              <a:gd name="connsiteY2341" fmla="*/ 502335 h 566036"/>
              <a:gd name="connsiteX2342" fmla="*/ 754432 w 2148797"/>
              <a:gd name="connsiteY2342" fmla="*/ 502525 h 566036"/>
              <a:gd name="connsiteX2343" fmla="*/ 751193 w 2148797"/>
              <a:gd name="connsiteY2343" fmla="*/ 501477 h 566036"/>
              <a:gd name="connsiteX2344" fmla="*/ 750431 w 2148797"/>
              <a:gd name="connsiteY2344" fmla="*/ 500715 h 566036"/>
              <a:gd name="connsiteX2345" fmla="*/ 748431 w 2148797"/>
              <a:gd name="connsiteY2345" fmla="*/ 498715 h 566036"/>
              <a:gd name="connsiteX2346" fmla="*/ 740811 w 2148797"/>
              <a:gd name="connsiteY2346" fmla="*/ 498525 h 566036"/>
              <a:gd name="connsiteX2347" fmla="*/ 736144 w 2148797"/>
              <a:gd name="connsiteY2347" fmla="*/ 497762 h 566036"/>
              <a:gd name="connsiteX2348" fmla="*/ 735668 w 2148797"/>
              <a:gd name="connsiteY2348" fmla="*/ 498620 h 566036"/>
              <a:gd name="connsiteX2349" fmla="*/ 735382 w 2148797"/>
              <a:gd name="connsiteY2349" fmla="*/ 499191 h 566036"/>
              <a:gd name="connsiteX2350" fmla="*/ 731286 w 2148797"/>
              <a:gd name="connsiteY2350" fmla="*/ 498715 h 566036"/>
              <a:gd name="connsiteX2351" fmla="*/ 730810 w 2148797"/>
              <a:gd name="connsiteY2351" fmla="*/ 499096 h 566036"/>
              <a:gd name="connsiteX2352" fmla="*/ 728047 w 2148797"/>
              <a:gd name="connsiteY2352" fmla="*/ 503287 h 566036"/>
              <a:gd name="connsiteX2353" fmla="*/ 727762 w 2148797"/>
              <a:gd name="connsiteY2353" fmla="*/ 505192 h 566036"/>
              <a:gd name="connsiteX2354" fmla="*/ 723095 w 2148797"/>
              <a:gd name="connsiteY2354" fmla="*/ 503668 h 566036"/>
              <a:gd name="connsiteX2355" fmla="*/ 722713 w 2148797"/>
              <a:gd name="connsiteY2355" fmla="*/ 502144 h 566036"/>
              <a:gd name="connsiteX2356" fmla="*/ 722618 w 2148797"/>
              <a:gd name="connsiteY2356" fmla="*/ 501763 h 566036"/>
              <a:gd name="connsiteX2357" fmla="*/ 716237 w 2148797"/>
              <a:gd name="connsiteY2357" fmla="*/ 500429 h 566036"/>
              <a:gd name="connsiteX2358" fmla="*/ 713093 w 2148797"/>
              <a:gd name="connsiteY2358" fmla="*/ 500715 h 566036"/>
              <a:gd name="connsiteX2359" fmla="*/ 710522 w 2148797"/>
              <a:gd name="connsiteY2359" fmla="*/ 501001 h 566036"/>
              <a:gd name="connsiteX2360" fmla="*/ 707855 w 2148797"/>
              <a:gd name="connsiteY2360" fmla="*/ 500239 h 566036"/>
              <a:gd name="connsiteX2361" fmla="*/ 709093 w 2148797"/>
              <a:gd name="connsiteY2361" fmla="*/ 493762 h 566036"/>
              <a:gd name="connsiteX2362" fmla="*/ 699949 w 2148797"/>
              <a:gd name="connsiteY2362" fmla="*/ 492905 h 566036"/>
              <a:gd name="connsiteX2363" fmla="*/ 697758 w 2148797"/>
              <a:gd name="connsiteY2363" fmla="*/ 500048 h 566036"/>
              <a:gd name="connsiteX2364" fmla="*/ 696901 w 2148797"/>
              <a:gd name="connsiteY2364" fmla="*/ 500048 h 566036"/>
              <a:gd name="connsiteX2365" fmla="*/ 696044 w 2148797"/>
              <a:gd name="connsiteY2365" fmla="*/ 500048 h 566036"/>
              <a:gd name="connsiteX2366" fmla="*/ 694901 w 2148797"/>
              <a:gd name="connsiteY2366" fmla="*/ 495953 h 566036"/>
              <a:gd name="connsiteX2367" fmla="*/ 687947 w 2148797"/>
              <a:gd name="connsiteY2367" fmla="*/ 494429 h 566036"/>
              <a:gd name="connsiteX2368" fmla="*/ 687662 w 2148797"/>
              <a:gd name="connsiteY2368" fmla="*/ 498429 h 566036"/>
              <a:gd name="connsiteX2369" fmla="*/ 685661 w 2148797"/>
              <a:gd name="connsiteY2369" fmla="*/ 500239 h 566036"/>
              <a:gd name="connsiteX2370" fmla="*/ 684899 w 2148797"/>
              <a:gd name="connsiteY2370" fmla="*/ 499763 h 566036"/>
              <a:gd name="connsiteX2371" fmla="*/ 683185 w 2148797"/>
              <a:gd name="connsiteY2371" fmla="*/ 498715 h 566036"/>
              <a:gd name="connsiteX2372" fmla="*/ 677184 w 2148797"/>
              <a:gd name="connsiteY2372" fmla="*/ 498715 h 566036"/>
              <a:gd name="connsiteX2373" fmla="*/ 661182 w 2148797"/>
              <a:gd name="connsiteY2373" fmla="*/ 500048 h 566036"/>
              <a:gd name="connsiteX2374" fmla="*/ 660801 w 2148797"/>
              <a:gd name="connsiteY2374" fmla="*/ 501001 h 566036"/>
              <a:gd name="connsiteX2375" fmla="*/ 660325 w 2148797"/>
              <a:gd name="connsiteY2375" fmla="*/ 502144 h 566036"/>
              <a:gd name="connsiteX2376" fmla="*/ 657467 w 2148797"/>
              <a:gd name="connsiteY2376" fmla="*/ 503858 h 566036"/>
              <a:gd name="connsiteX2377" fmla="*/ 653848 w 2148797"/>
              <a:gd name="connsiteY2377" fmla="*/ 500048 h 566036"/>
              <a:gd name="connsiteX2378" fmla="*/ 652895 w 2148797"/>
              <a:gd name="connsiteY2378" fmla="*/ 499096 h 566036"/>
              <a:gd name="connsiteX2379" fmla="*/ 649657 w 2148797"/>
              <a:gd name="connsiteY2379" fmla="*/ 498239 h 566036"/>
              <a:gd name="connsiteX2380" fmla="*/ 648038 w 2148797"/>
              <a:gd name="connsiteY2380" fmla="*/ 500525 h 566036"/>
              <a:gd name="connsiteX2381" fmla="*/ 648323 w 2148797"/>
              <a:gd name="connsiteY2381" fmla="*/ 502335 h 566036"/>
              <a:gd name="connsiteX2382" fmla="*/ 647847 w 2148797"/>
              <a:gd name="connsiteY2382" fmla="*/ 506144 h 566036"/>
              <a:gd name="connsiteX2383" fmla="*/ 640418 w 2148797"/>
              <a:gd name="connsiteY2383" fmla="*/ 502144 h 566036"/>
              <a:gd name="connsiteX2384" fmla="*/ 638227 w 2148797"/>
              <a:gd name="connsiteY2384" fmla="*/ 500334 h 566036"/>
              <a:gd name="connsiteX2385" fmla="*/ 636798 w 2148797"/>
              <a:gd name="connsiteY2385" fmla="*/ 499096 h 566036"/>
              <a:gd name="connsiteX2386" fmla="*/ 630607 w 2148797"/>
              <a:gd name="connsiteY2386" fmla="*/ 496905 h 566036"/>
              <a:gd name="connsiteX2387" fmla="*/ 629845 w 2148797"/>
              <a:gd name="connsiteY2387" fmla="*/ 497096 h 566036"/>
              <a:gd name="connsiteX2388" fmla="*/ 621082 w 2148797"/>
              <a:gd name="connsiteY2388" fmla="*/ 499858 h 566036"/>
              <a:gd name="connsiteX2389" fmla="*/ 617748 w 2148797"/>
              <a:gd name="connsiteY2389" fmla="*/ 499858 h 566036"/>
              <a:gd name="connsiteX2390" fmla="*/ 608795 w 2148797"/>
              <a:gd name="connsiteY2390" fmla="*/ 496524 h 566036"/>
              <a:gd name="connsiteX2391" fmla="*/ 604127 w 2148797"/>
              <a:gd name="connsiteY2391" fmla="*/ 499096 h 566036"/>
              <a:gd name="connsiteX2392" fmla="*/ 600031 w 2148797"/>
              <a:gd name="connsiteY2392" fmla="*/ 495191 h 566036"/>
              <a:gd name="connsiteX2393" fmla="*/ 600508 w 2148797"/>
              <a:gd name="connsiteY2393" fmla="*/ 491857 h 566036"/>
              <a:gd name="connsiteX2394" fmla="*/ 587554 w 2148797"/>
              <a:gd name="connsiteY2394" fmla="*/ 497286 h 566036"/>
              <a:gd name="connsiteX2395" fmla="*/ 582982 w 2148797"/>
              <a:gd name="connsiteY2395" fmla="*/ 495953 h 566036"/>
              <a:gd name="connsiteX2396" fmla="*/ 582696 w 2148797"/>
              <a:gd name="connsiteY2396" fmla="*/ 495858 h 566036"/>
              <a:gd name="connsiteX2397" fmla="*/ 580791 w 2148797"/>
              <a:gd name="connsiteY2397" fmla="*/ 498906 h 566036"/>
              <a:gd name="connsiteX2398" fmla="*/ 577743 w 2148797"/>
              <a:gd name="connsiteY2398" fmla="*/ 504335 h 566036"/>
              <a:gd name="connsiteX2399" fmla="*/ 576029 w 2148797"/>
              <a:gd name="connsiteY2399" fmla="*/ 501477 h 566036"/>
              <a:gd name="connsiteX2400" fmla="*/ 573266 w 2148797"/>
              <a:gd name="connsiteY2400" fmla="*/ 495953 h 566036"/>
              <a:gd name="connsiteX2401" fmla="*/ 569266 w 2148797"/>
              <a:gd name="connsiteY2401" fmla="*/ 498906 h 566036"/>
              <a:gd name="connsiteX2402" fmla="*/ 557455 w 2148797"/>
              <a:gd name="connsiteY2402" fmla="*/ 498715 h 566036"/>
              <a:gd name="connsiteX2403" fmla="*/ 544977 w 2148797"/>
              <a:gd name="connsiteY2403" fmla="*/ 497286 h 566036"/>
              <a:gd name="connsiteX2404" fmla="*/ 542786 w 2148797"/>
              <a:gd name="connsiteY2404" fmla="*/ 492714 h 566036"/>
              <a:gd name="connsiteX2405" fmla="*/ 542405 w 2148797"/>
              <a:gd name="connsiteY2405" fmla="*/ 493095 h 566036"/>
              <a:gd name="connsiteX2406" fmla="*/ 541548 w 2148797"/>
              <a:gd name="connsiteY2406" fmla="*/ 494048 h 566036"/>
              <a:gd name="connsiteX2407" fmla="*/ 538595 w 2148797"/>
              <a:gd name="connsiteY2407" fmla="*/ 494810 h 566036"/>
              <a:gd name="connsiteX2408" fmla="*/ 533452 w 2148797"/>
              <a:gd name="connsiteY2408" fmla="*/ 495000 h 566036"/>
              <a:gd name="connsiteX2409" fmla="*/ 528975 w 2148797"/>
              <a:gd name="connsiteY2409" fmla="*/ 502430 h 566036"/>
              <a:gd name="connsiteX2410" fmla="*/ 527737 w 2148797"/>
              <a:gd name="connsiteY2410" fmla="*/ 502335 h 566036"/>
              <a:gd name="connsiteX2411" fmla="*/ 526594 w 2148797"/>
              <a:gd name="connsiteY2411" fmla="*/ 502239 h 566036"/>
              <a:gd name="connsiteX2412" fmla="*/ 525927 w 2148797"/>
              <a:gd name="connsiteY2412" fmla="*/ 499953 h 566036"/>
              <a:gd name="connsiteX2413" fmla="*/ 526784 w 2148797"/>
              <a:gd name="connsiteY2413" fmla="*/ 499191 h 566036"/>
              <a:gd name="connsiteX2414" fmla="*/ 527641 w 2148797"/>
              <a:gd name="connsiteY2414" fmla="*/ 498429 h 566036"/>
              <a:gd name="connsiteX2415" fmla="*/ 526975 w 2148797"/>
              <a:gd name="connsiteY2415" fmla="*/ 496048 h 566036"/>
              <a:gd name="connsiteX2416" fmla="*/ 525832 w 2148797"/>
              <a:gd name="connsiteY2416" fmla="*/ 496048 h 566036"/>
              <a:gd name="connsiteX2417" fmla="*/ 521736 w 2148797"/>
              <a:gd name="connsiteY2417" fmla="*/ 496048 h 566036"/>
              <a:gd name="connsiteX2418" fmla="*/ 522784 w 2148797"/>
              <a:gd name="connsiteY2418" fmla="*/ 491095 h 566036"/>
              <a:gd name="connsiteX2419" fmla="*/ 519736 w 2148797"/>
              <a:gd name="connsiteY2419" fmla="*/ 489952 h 566036"/>
              <a:gd name="connsiteX2420" fmla="*/ 519450 w 2148797"/>
              <a:gd name="connsiteY2420" fmla="*/ 490523 h 566036"/>
              <a:gd name="connsiteX2421" fmla="*/ 518402 w 2148797"/>
              <a:gd name="connsiteY2421" fmla="*/ 492810 h 566036"/>
              <a:gd name="connsiteX2422" fmla="*/ 520403 w 2148797"/>
              <a:gd name="connsiteY2422" fmla="*/ 500715 h 566036"/>
              <a:gd name="connsiteX2423" fmla="*/ 517926 w 2148797"/>
              <a:gd name="connsiteY2423" fmla="*/ 501668 h 566036"/>
              <a:gd name="connsiteX2424" fmla="*/ 516593 w 2148797"/>
              <a:gd name="connsiteY2424" fmla="*/ 502144 h 566036"/>
              <a:gd name="connsiteX2425" fmla="*/ 510496 w 2148797"/>
              <a:gd name="connsiteY2425" fmla="*/ 496810 h 566036"/>
              <a:gd name="connsiteX2426" fmla="*/ 504496 w 2148797"/>
              <a:gd name="connsiteY2426" fmla="*/ 493762 h 566036"/>
              <a:gd name="connsiteX2427" fmla="*/ 503162 w 2148797"/>
              <a:gd name="connsiteY2427" fmla="*/ 493667 h 566036"/>
              <a:gd name="connsiteX2428" fmla="*/ 496685 w 2148797"/>
              <a:gd name="connsiteY2428" fmla="*/ 492238 h 566036"/>
              <a:gd name="connsiteX2429" fmla="*/ 493637 w 2148797"/>
              <a:gd name="connsiteY2429" fmla="*/ 495762 h 566036"/>
              <a:gd name="connsiteX2430" fmla="*/ 492494 w 2148797"/>
              <a:gd name="connsiteY2430" fmla="*/ 496429 h 566036"/>
              <a:gd name="connsiteX2431" fmla="*/ 489351 w 2148797"/>
              <a:gd name="connsiteY2431" fmla="*/ 493952 h 566036"/>
              <a:gd name="connsiteX2432" fmla="*/ 488494 w 2148797"/>
              <a:gd name="connsiteY2432" fmla="*/ 493381 h 566036"/>
              <a:gd name="connsiteX2433" fmla="*/ 475254 w 2148797"/>
              <a:gd name="connsiteY2433" fmla="*/ 494524 h 566036"/>
              <a:gd name="connsiteX2434" fmla="*/ 474206 w 2148797"/>
              <a:gd name="connsiteY2434" fmla="*/ 494143 h 566036"/>
              <a:gd name="connsiteX2435" fmla="*/ 471730 w 2148797"/>
              <a:gd name="connsiteY2435" fmla="*/ 493191 h 566036"/>
              <a:gd name="connsiteX2436" fmla="*/ 468015 w 2148797"/>
              <a:gd name="connsiteY2436" fmla="*/ 494048 h 566036"/>
              <a:gd name="connsiteX2437" fmla="*/ 467539 w 2148797"/>
              <a:gd name="connsiteY2437" fmla="*/ 496239 h 566036"/>
              <a:gd name="connsiteX2438" fmla="*/ 467444 w 2148797"/>
              <a:gd name="connsiteY2438" fmla="*/ 496524 h 566036"/>
              <a:gd name="connsiteX2439" fmla="*/ 471635 w 2148797"/>
              <a:gd name="connsiteY2439" fmla="*/ 500334 h 566036"/>
              <a:gd name="connsiteX2440" fmla="*/ 472155 w 2148797"/>
              <a:gd name="connsiteY2440" fmla="*/ 503151 h 566036"/>
              <a:gd name="connsiteX2441" fmla="*/ 466777 w 2148797"/>
              <a:gd name="connsiteY2441" fmla="*/ 502239 h 566036"/>
              <a:gd name="connsiteX2442" fmla="*/ 464586 w 2148797"/>
              <a:gd name="connsiteY2442" fmla="*/ 502620 h 566036"/>
              <a:gd name="connsiteX2443" fmla="*/ 459919 w 2148797"/>
              <a:gd name="connsiteY2443" fmla="*/ 508240 h 566036"/>
              <a:gd name="connsiteX2444" fmla="*/ 457919 w 2148797"/>
              <a:gd name="connsiteY2444" fmla="*/ 509573 h 566036"/>
              <a:gd name="connsiteX2445" fmla="*/ 456776 w 2148797"/>
              <a:gd name="connsiteY2445" fmla="*/ 495000 h 566036"/>
              <a:gd name="connsiteX2446" fmla="*/ 445060 w 2148797"/>
              <a:gd name="connsiteY2446" fmla="*/ 499096 h 566036"/>
              <a:gd name="connsiteX2447" fmla="*/ 445536 w 2148797"/>
              <a:gd name="connsiteY2447" fmla="*/ 499953 h 566036"/>
              <a:gd name="connsiteX2448" fmla="*/ 445822 w 2148797"/>
              <a:gd name="connsiteY2448" fmla="*/ 500429 h 566036"/>
              <a:gd name="connsiteX2449" fmla="*/ 444869 w 2148797"/>
              <a:gd name="connsiteY2449" fmla="*/ 502049 h 566036"/>
              <a:gd name="connsiteX2450" fmla="*/ 444107 w 2148797"/>
              <a:gd name="connsiteY2450" fmla="*/ 502049 h 566036"/>
              <a:gd name="connsiteX2451" fmla="*/ 443345 w 2148797"/>
              <a:gd name="connsiteY2451" fmla="*/ 502049 h 566036"/>
              <a:gd name="connsiteX2452" fmla="*/ 437916 w 2148797"/>
              <a:gd name="connsiteY2452" fmla="*/ 497667 h 566036"/>
              <a:gd name="connsiteX2453" fmla="*/ 434963 w 2148797"/>
              <a:gd name="connsiteY2453" fmla="*/ 498239 h 566036"/>
              <a:gd name="connsiteX2454" fmla="*/ 432963 w 2148797"/>
              <a:gd name="connsiteY2454" fmla="*/ 498620 h 566036"/>
              <a:gd name="connsiteX2455" fmla="*/ 432201 w 2148797"/>
              <a:gd name="connsiteY2455" fmla="*/ 504716 h 566036"/>
              <a:gd name="connsiteX2456" fmla="*/ 430201 w 2148797"/>
              <a:gd name="connsiteY2456" fmla="*/ 504430 h 566036"/>
              <a:gd name="connsiteX2457" fmla="*/ 428296 w 2148797"/>
              <a:gd name="connsiteY2457" fmla="*/ 507097 h 566036"/>
              <a:gd name="connsiteX2458" fmla="*/ 427343 w 2148797"/>
              <a:gd name="connsiteY2458" fmla="*/ 508335 h 566036"/>
              <a:gd name="connsiteX2459" fmla="*/ 426200 w 2148797"/>
              <a:gd name="connsiteY2459" fmla="*/ 508240 h 566036"/>
              <a:gd name="connsiteX2460" fmla="*/ 424010 w 2148797"/>
              <a:gd name="connsiteY2460" fmla="*/ 505192 h 566036"/>
              <a:gd name="connsiteX2461" fmla="*/ 426105 w 2148797"/>
              <a:gd name="connsiteY2461" fmla="*/ 500144 h 566036"/>
              <a:gd name="connsiteX2462" fmla="*/ 429534 w 2148797"/>
              <a:gd name="connsiteY2462" fmla="*/ 496334 h 566036"/>
              <a:gd name="connsiteX2463" fmla="*/ 428772 w 2148797"/>
              <a:gd name="connsiteY2463" fmla="*/ 494715 h 566036"/>
              <a:gd name="connsiteX2464" fmla="*/ 428296 w 2148797"/>
              <a:gd name="connsiteY2464" fmla="*/ 493571 h 566036"/>
              <a:gd name="connsiteX2465" fmla="*/ 424486 w 2148797"/>
              <a:gd name="connsiteY2465" fmla="*/ 493000 h 566036"/>
              <a:gd name="connsiteX2466" fmla="*/ 423724 w 2148797"/>
              <a:gd name="connsiteY2466" fmla="*/ 493952 h 566036"/>
              <a:gd name="connsiteX2467" fmla="*/ 421628 w 2148797"/>
              <a:gd name="connsiteY2467" fmla="*/ 496429 h 566036"/>
              <a:gd name="connsiteX2468" fmla="*/ 416771 w 2148797"/>
              <a:gd name="connsiteY2468" fmla="*/ 502144 h 566036"/>
              <a:gd name="connsiteX2469" fmla="*/ 412580 w 2148797"/>
              <a:gd name="connsiteY2469" fmla="*/ 507287 h 566036"/>
              <a:gd name="connsiteX2470" fmla="*/ 404769 w 2148797"/>
              <a:gd name="connsiteY2470" fmla="*/ 505192 h 566036"/>
              <a:gd name="connsiteX2471" fmla="*/ 412294 w 2148797"/>
              <a:gd name="connsiteY2471" fmla="*/ 498715 h 566036"/>
              <a:gd name="connsiteX2472" fmla="*/ 409341 w 2148797"/>
              <a:gd name="connsiteY2472" fmla="*/ 496048 h 566036"/>
              <a:gd name="connsiteX2473" fmla="*/ 408579 w 2148797"/>
              <a:gd name="connsiteY2473" fmla="*/ 496715 h 566036"/>
              <a:gd name="connsiteX2474" fmla="*/ 406007 w 2148797"/>
              <a:gd name="connsiteY2474" fmla="*/ 498810 h 566036"/>
              <a:gd name="connsiteX2475" fmla="*/ 400769 w 2148797"/>
              <a:gd name="connsiteY2475" fmla="*/ 501287 h 566036"/>
              <a:gd name="connsiteX2476" fmla="*/ 399435 w 2148797"/>
              <a:gd name="connsiteY2476" fmla="*/ 495858 h 566036"/>
              <a:gd name="connsiteX2477" fmla="*/ 398197 w 2148797"/>
              <a:gd name="connsiteY2477" fmla="*/ 497953 h 566036"/>
              <a:gd name="connsiteX2478" fmla="*/ 394863 w 2148797"/>
              <a:gd name="connsiteY2478" fmla="*/ 500525 h 566036"/>
              <a:gd name="connsiteX2479" fmla="*/ 393815 w 2148797"/>
              <a:gd name="connsiteY2479" fmla="*/ 499953 h 566036"/>
              <a:gd name="connsiteX2480" fmla="*/ 388672 w 2148797"/>
              <a:gd name="connsiteY2480" fmla="*/ 496239 h 566036"/>
              <a:gd name="connsiteX2481" fmla="*/ 385433 w 2148797"/>
              <a:gd name="connsiteY2481" fmla="*/ 497858 h 566036"/>
              <a:gd name="connsiteX2482" fmla="*/ 388862 w 2148797"/>
              <a:gd name="connsiteY2482" fmla="*/ 504049 h 566036"/>
              <a:gd name="connsiteX2483" fmla="*/ 388005 w 2148797"/>
              <a:gd name="connsiteY2483" fmla="*/ 504144 h 566036"/>
              <a:gd name="connsiteX2484" fmla="*/ 385338 w 2148797"/>
              <a:gd name="connsiteY2484" fmla="*/ 507573 h 566036"/>
              <a:gd name="connsiteX2485" fmla="*/ 390577 w 2148797"/>
              <a:gd name="connsiteY2485" fmla="*/ 507192 h 566036"/>
              <a:gd name="connsiteX2486" fmla="*/ 392768 w 2148797"/>
              <a:gd name="connsiteY2486" fmla="*/ 506430 h 566036"/>
              <a:gd name="connsiteX2487" fmla="*/ 394863 w 2148797"/>
              <a:gd name="connsiteY2487" fmla="*/ 507097 h 566036"/>
              <a:gd name="connsiteX2488" fmla="*/ 394768 w 2148797"/>
              <a:gd name="connsiteY2488" fmla="*/ 509859 h 566036"/>
              <a:gd name="connsiteX2489" fmla="*/ 389529 w 2148797"/>
              <a:gd name="connsiteY2489" fmla="*/ 512145 h 566036"/>
              <a:gd name="connsiteX2490" fmla="*/ 374098 w 2148797"/>
              <a:gd name="connsiteY2490" fmla="*/ 510335 h 566036"/>
              <a:gd name="connsiteX2491" fmla="*/ 373051 w 2148797"/>
              <a:gd name="connsiteY2491" fmla="*/ 510335 h 566036"/>
              <a:gd name="connsiteX2492" fmla="*/ 368955 w 2148797"/>
              <a:gd name="connsiteY2492" fmla="*/ 508335 h 566036"/>
              <a:gd name="connsiteX2493" fmla="*/ 365812 w 2148797"/>
              <a:gd name="connsiteY2493" fmla="*/ 505478 h 566036"/>
              <a:gd name="connsiteX2494" fmla="*/ 359811 w 2148797"/>
              <a:gd name="connsiteY2494" fmla="*/ 510335 h 566036"/>
              <a:gd name="connsiteX2495" fmla="*/ 358096 w 2148797"/>
              <a:gd name="connsiteY2495" fmla="*/ 511764 h 566036"/>
              <a:gd name="connsiteX2496" fmla="*/ 349048 w 2148797"/>
              <a:gd name="connsiteY2496" fmla="*/ 512621 h 566036"/>
              <a:gd name="connsiteX2497" fmla="*/ 344857 w 2148797"/>
              <a:gd name="connsiteY2497" fmla="*/ 512431 h 566036"/>
              <a:gd name="connsiteX2498" fmla="*/ 332936 w 2148797"/>
              <a:gd name="connsiteY2498" fmla="*/ 507806 h 566036"/>
              <a:gd name="connsiteX2499" fmla="*/ 332908 w 2148797"/>
              <a:gd name="connsiteY2499" fmla="*/ 507420 h 566036"/>
              <a:gd name="connsiteX2500" fmla="*/ 333427 w 2148797"/>
              <a:gd name="connsiteY2500" fmla="*/ 507478 h 566036"/>
              <a:gd name="connsiteX2501" fmla="*/ 336665 w 2148797"/>
              <a:gd name="connsiteY2501" fmla="*/ 506430 h 566036"/>
              <a:gd name="connsiteX2502" fmla="*/ 341428 w 2148797"/>
              <a:gd name="connsiteY2502" fmla="*/ 505287 h 566036"/>
              <a:gd name="connsiteX2503" fmla="*/ 336189 w 2148797"/>
              <a:gd name="connsiteY2503" fmla="*/ 503192 h 566036"/>
              <a:gd name="connsiteX2504" fmla="*/ 335713 w 2148797"/>
              <a:gd name="connsiteY2504" fmla="*/ 503096 h 566036"/>
              <a:gd name="connsiteX2505" fmla="*/ 332570 w 2148797"/>
              <a:gd name="connsiteY2505" fmla="*/ 502716 h 566036"/>
              <a:gd name="connsiteX2506" fmla="*/ 332908 w 2148797"/>
              <a:gd name="connsiteY2506" fmla="*/ 507420 h 566036"/>
              <a:gd name="connsiteX2507" fmla="*/ 331554 w 2148797"/>
              <a:gd name="connsiteY2507" fmla="*/ 507270 h 566036"/>
              <a:gd name="connsiteX2508" fmla="*/ 327426 w 2148797"/>
              <a:gd name="connsiteY2508" fmla="*/ 505668 h 566036"/>
              <a:gd name="connsiteX2509" fmla="*/ 328283 w 2148797"/>
              <a:gd name="connsiteY2509" fmla="*/ 506906 h 566036"/>
              <a:gd name="connsiteX2510" fmla="*/ 331554 w 2148797"/>
              <a:gd name="connsiteY2510" fmla="*/ 507270 h 566036"/>
              <a:gd name="connsiteX2511" fmla="*/ 332936 w 2148797"/>
              <a:gd name="connsiteY2511" fmla="*/ 507806 h 566036"/>
              <a:gd name="connsiteX2512" fmla="*/ 333427 w 2148797"/>
              <a:gd name="connsiteY2512" fmla="*/ 514622 h 566036"/>
              <a:gd name="connsiteX2513" fmla="*/ 329331 w 2148797"/>
              <a:gd name="connsiteY2513" fmla="*/ 512145 h 566036"/>
              <a:gd name="connsiteX2514" fmla="*/ 321235 w 2148797"/>
              <a:gd name="connsiteY2514" fmla="*/ 513383 h 566036"/>
              <a:gd name="connsiteX2515" fmla="*/ 319901 w 2148797"/>
              <a:gd name="connsiteY2515" fmla="*/ 514812 h 566036"/>
              <a:gd name="connsiteX2516" fmla="*/ 326188 w 2148797"/>
              <a:gd name="connsiteY2516" fmla="*/ 517765 h 566036"/>
              <a:gd name="connsiteX2517" fmla="*/ 320663 w 2148797"/>
              <a:gd name="connsiteY2517" fmla="*/ 520527 h 566036"/>
              <a:gd name="connsiteX2518" fmla="*/ 314281 w 2148797"/>
              <a:gd name="connsiteY2518" fmla="*/ 513193 h 566036"/>
              <a:gd name="connsiteX2519" fmla="*/ 308662 w 2148797"/>
              <a:gd name="connsiteY2519" fmla="*/ 515384 h 566036"/>
              <a:gd name="connsiteX2520" fmla="*/ 303613 w 2148797"/>
              <a:gd name="connsiteY2520" fmla="*/ 508716 h 566036"/>
              <a:gd name="connsiteX2521" fmla="*/ 293517 w 2148797"/>
              <a:gd name="connsiteY2521" fmla="*/ 507002 h 566036"/>
              <a:gd name="connsiteX2522" fmla="*/ 291898 w 2148797"/>
              <a:gd name="connsiteY2522" fmla="*/ 500715 h 566036"/>
              <a:gd name="connsiteX2523" fmla="*/ 278087 w 2148797"/>
              <a:gd name="connsiteY2523" fmla="*/ 507097 h 566036"/>
              <a:gd name="connsiteX2524" fmla="*/ 274277 w 2148797"/>
              <a:gd name="connsiteY2524" fmla="*/ 507383 h 566036"/>
              <a:gd name="connsiteX2525" fmla="*/ 274277 w 2148797"/>
              <a:gd name="connsiteY2525" fmla="*/ 506811 h 566036"/>
              <a:gd name="connsiteX2526" fmla="*/ 270371 w 2148797"/>
              <a:gd name="connsiteY2526" fmla="*/ 504525 h 566036"/>
              <a:gd name="connsiteX2527" fmla="*/ 269705 w 2148797"/>
              <a:gd name="connsiteY2527" fmla="*/ 507859 h 566036"/>
              <a:gd name="connsiteX2528" fmla="*/ 270466 w 2148797"/>
              <a:gd name="connsiteY2528" fmla="*/ 509573 h 566036"/>
              <a:gd name="connsiteX2529" fmla="*/ 278087 w 2148797"/>
              <a:gd name="connsiteY2529" fmla="*/ 512336 h 566036"/>
              <a:gd name="connsiteX2530" fmla="*/ 285802 w 2148797"/>
              <a:gd name="connsiteY2530" fmla="*/ 515955 h 566036"/>
              <a:gd name="connsiteX2531" fmla="*/ 266656 w 2148797"/>
              <a:gd name="connsiteY2531" fmla="*/ 516146 h 566036"/>
              <a:gd name="connsiteX2532" fmla="*/ 259989 w 2148797"/>
              <a:gd name="connsiteY2532" fmla="*/ 510717 h 566036"/>
              <a:gd name="connsiteX2533" fmla="*/ 259608 w 2148797"/>
              <a:gd name="connsiteY2533" fmla="*/ 510335 h 566036"/>
              <a:gd name="connsiteX2534" fmla="*/ 257131 w 2148797"/>
              <a:gd name="connsiteY2534" fmla="*/ 513860 h 566036"/>
              <a:gd name="connsiteX2535" fmla="*/ 257989 w 2148797"/>
              <a:gd name="connsiteY2535" fmla="*/ 514717 h 566036"/>
              <a:gd name="connsiteX2536" fmla="*/ 258560 w 2148797"/>
              <a:gd name="connsiteY2536" fmla="*/ 515289 h 566036"/>
              <a:gd name="connsiteX2537" fmla="*/ 256084 w 2148797"/>
              <a:gd name="connsiteY2537" fmla="*/ 519956 h 566036"/>
              <a:gd name="connsiteX2538" fmla="*/ 246273 w 2148797"/>
              <a:gd name="connsiteY2538" fmla="*/ 526623 h 566036"/>
              <a:gd name="connsiteX2539" fmla="*/ 243606 w 2148797"/>
              <a:gd name="connsiteY2539" fmla="*/ 519289 h 566036"/>
              <a:gd name="connsiteX2540" fmla="*/ 238558 w 2148797"/>
              <a:gd name="connsiteY2540" fmla="*/ 521099 h 566036"/>
              <a:gd name="connsiteX2541" fmla="*/ 235224 w 2148797"/>
              <a:gd name="connsiteY2541" fmla="*/ 523099 h 566036"/>
              <a:gd name="connsiteX2542" fmla="*/ 230938 w 2148797"/>
              <a:gd name="connsiteY2542" fmla="*/ 515955 h 566036"/>
              <a:gd name="connsiteX2543" fmla="*/ 223413 w 2148797"/>
              <a:gd name="connsiteY2543" fmla="*/ 513574 h 566036"/>
              <a:gd name="connsiteX2544" fmla="*/ 226747 w 2148797"/>
              <a:gd name="connsiteY2544" fmla="*/ 517098 h 566036"/>
              <a:gd name="connsiteX2545" fmla="*/ 227985 w 2148797"/>
              <a:gd name="connsiteY2545" fmla="*/ 521861 h 566036"/>
              <a:gd name="connsiteX2546" fmla="*/ 226461 w 2148797"/>
              <a:gd name="connsiteY2546" fmla="*/ 523194 h 566036"/>
              <a:gd name="connsiteX2547" fmla="*/ 225318 w 2148797"/>
              <a:gd name="connsiteY2547" fmla="*/ 523099 h 566036"/>
              <a:gd name="connsiteX2548" fmla="*/ 223413 w 2148797"/>
              <a:gd name="connsiteY2548" fmla="*/ 519384 h 566036"/>
              <a:gd name="connsiteX2549" fmla="*/ 217222 w 2148797"/>
              <a:gd name="connsiteY2549" fmla="*/ 516527 h 566036"/>
              <a:gd name="connsiteX2550" fmla="*/ 213031 w 2148797"/>
              <a:gd name="connsiteY2550" fmla="*/ 517479 h 566036"/>
              <a:gd name="connsiteX2551" fmla="*/ 208554 w 2148797"/>
              <a:gd name="connsiteY2551" fmla="*/ 510050 h 566036"/>
              <a:gd name="connsiteX2552" fmla="*/ 207506 w 2148797"/>
              <a:gd name="connsiteY2552" fmla="*/ 510717 h 566036"/>
              <a:gd name="connsiteX2553" fmla="*/ 205411 w 2148797"/>
              <a:gd name="connsiteY2553" fmla="*/ 512050 h 566036"/>
              <a:gd name="connsiteX2554" fmla="*/ 205887 w 2148797"/>
              <a:gd name="connsiteY2554" fmla="*/ 512336 h 566036"/>
              <a:gd name="connsiteX2555" fmla="*/ 207982 w 2148797"/>
              <a:gd name="connsiteY2555" fmla="*/ 512717 h 566036"/>
              <a:gd name="connsiteX2556" fmla="*/ 208363 w 2148797"/>
              <a:gd name="connsiteY2556" fmla="*/ 512812 h 566036"/>
              <a:gd name="connsiteX2557" fmla="*/ 209602 w 2148797"/>
              <a:gd name="connsiteY2557" fmla="*/ 515384 h 566036"/>
              <a:gd name="connsiteX2558" fmla="*/ 202458 w 2148797"/>
              <a:gd name="connsiteY2558" fmla="*/ 523480 h 566036"/>
              <a:gd name="connsiteX2559" fmla="*/ 199029 w 2148797"/>
              <a:gd name="connsiteY2559" fmla="*/ 523004 h 566036"/>
              <a:gd name="connsiteX2560" fmla="*/ 189028 w 2148797"/>
              <a:gd name="connsiteY2560" fmla="*/ 517670 h 566036"/>
              <a:gd name="connsiteX2561" fmla="*/ 184725 w 2148797"/>
              <a:gd name="connsiteY2561" fmla="*/ 515123 h 566036"/>
              <a:gd name="connsiteX2562" fmla="*/ 184741 w 2148797"/>
              <a:gd name="connsiteY2562" fmla="*/ 515098 h 566036"/>
              <a:gd name="connsiteX2563" fmla="*/ 184361 w 2148797"/>
              <a:gd name="connsiteY2563" fmla="*/ 514908 h 566036"/>
              <a:gd name="connsiteX2564" fmla="*/ 184725 w 2148797"/>
              <a:gd name="connsiteY2564" fmla="*/ 515123 h 566036"/>
              <a:gd name="connsiteX2565" fmla="*/ 180098 w 2148797"/>
              <a:gd name="connsiteY2565" fmla="*/ 522314 h 566036"/>
              <a:gd name="connsiteX2566" fmla="*/ 175597 w 2148797"/>
              <a:gd name="connsiteY2566" fmla="*/ 526528 h 566036"/>
              <a:gd name="connsiteX2567" fmla="*/ 167406 w 2148797"/>
              <a:gd name="connsiteY2567" fmla="*/ 528909 h 566036"/>
              <a:gd name="connsiteX2568" fmla="*/ 162358 w 2148797"/>
              <a:gd name="connsiteY2568" fmla="*/ 528052 h 566036"/>
              <a:gd name="connsiteX2569" fmla="*/ 153976 w 2148797"/>
              <a:gd name="connsiteY2569" fmla="*/ 529100 h 566036"/>
              <a:gd name="connsiteX2570" fmla="*/ 153690 w 2148797"/>
              <a:gd name="connsiteY2570" fmla="*/ 531100 h 566036"/>
              <a:gd name="connsiteX2571" fmla="*/ 149594 w 2148797"/>
              <a:gd name="connsiteY2571" fmla="*/ 533767 h 566036"/>
              <a:gd name="connsiteX2572" fmla="*/ 145784 w 2148797"/>
              <a:gd name="connsiteY2572" fmla="*/ 530910 h 566036"/>
              <a:gd name="connsiteX2573" fmla="*/ 143022 w 2148797"/>
              <a:gd name="connsiteY2573" fmla="*/ 527481 h 566036"/>
              <a:gd name="connsiteX2574" fmla="*/ 140641 w 2148797"/>
              <a:gd name="connsiteY2574" fmla="*/ 530148 h 566036"/>
              <a:gd name="connsiteX2575" fmla="*/ 136831 w 2148797"/>
              <a:gd name="connsiteY2575" fmla="*/ 531576 h 566036"/>
              <a:gd name="connsiteX2576" fmla="*/ 127687 w 2148797"/>
              <a:gd name="connsiteY2576" fmla="*/ 532338 h 566036"/>
              <a:gd name="connsiteX2577" fmla="*/ 126258 w 2148797"/>
              <a:gd name="connsiteY2577" fmla="*/ 523766 h 566036"/>
              <a:gd name="connsiteX2578" fmla="*/ 115209 w 2148797"/>
              <a:gd name="connsiteY2578" fmla="*/ 519289 h 566036"/>
              <a:gd name="connsiteX2579" fmla="*/ 115590 w 2148797"/>
              <a:gd name="connsiteY2579" fmla="*/ 520432 h 566036"/>
              <a:gd name="connsiteX2580" fmla="*/ 115876 w 2148797"/>
              <a:gd name="connsiteY2580" fmla="*/ 523004 h 566036"/>
              <a:gd name="connsiteX2581" fmla="*/ 112447 w 2148797"/>
              <a:gd name="connsiteY2581" fmla="*/ 526147 h 566036"/>
              <a:gd name="connsiteX2582" fmla="*/ 112637 w 2148797"/>
              <a:gd name="connsiteY2582" fmla="*/ 528623 h 566036"/>
              <a:gd name="connsiteX2583" fmla="*/ 102064 w 2148797"/>
              <a:gd name="connsiteY2583" fmla="*/ 527862 h 566036"/>
              <a:gd name="connsiteX2584" fmla="*/ 102064 w 2148797"/>
              <a:gd name="connsiteY2584" fmla="*/ 531862 h 566036"/>
              <a:gd name="connsiteX2585" fmla="*/ 102064 w 2148797"/>
              <a:gd name="connsiteY2585" fmla="*/ 533100 h 566036"/>
              <a:gd name="connsiteX2586" fmla="*/ 100540 w 2148797"/>
              <a:gd name="connsiteY2586" fmla="*/ 535386 h 566036"/>
              <a:gd name="connsiteX2587" fmla="*/ 96064 w 2148797"/>
              <a:gd name="connsiteY2587" fmla="*/ 537577 h 566036"/>
              <a:gd name="connsiteX2588" fmla="*/ 89587 w 2148797"/>
              <a:gd name="connsiteY2588" fmla="*/ 531481 h 566036"/>
              <a:gd name="connsiteX2589" fmla="*/ 84157 w 2148797"/>
              <a:gd name="connsiteY2589" fmla="*/ 531195 h 566036"/>
              <a:gd name="connsiteX2590" fmla="*/ 78252 w 2148797"/>
              <a:gd name="connsiteY2590" fmla="*/ 526909 h 566036"/>
              <a:gd name="connsiteX2591" fmla="*/ 77109 w 2148797"/>
              <a:gd name="connsiteY2591" fmla="*/ 527671 h 566036"/>
              <a:gd name="connsiteX2592" fmla="*/ 73013 w 2148797"/>
              <a:gd name="connsiteY2592" fmla="*/ 530338 h 566036"/>
              <a:gd name="connsiteX2593" fmla="*/ 68251 w 2148797"/>
              <a:gd name="connsiteY2593" fmla="*/ 529481 h 566036"/>
              <a:gd name="connsiteX2594" fmla="*/ 67203 w 2148797"/>
              <a:gd name="connsiteY2594" fmla="*/ 531481 h 566036"/>
              <a:gd name="connsiteX2595" fmla="*/ 66822 w 2148797"/>
              <a:gd name="connsiteY2595" fmla="*/ 532338 h 566036"/>
              <a:gd name="connsiteX2596" fmla="*/ 62155 w 2148797"/>
              <a:gd name="connsiteY2596" fmla="*/ 532243 h 566036"/>
              <a:gd name="connsiteX2597" fmla="*/ 62917 w 2148797"/>
              <a:gd name="connsiteY2597" fmla="*/ 525957 h 566036"/>
              <a:gd name="connsiteX2598" fmla="*/ 63964 w 2148797"/>
              <a:gd name="connsiteY2598" fmla="*/ 521099 h 566036"/>
              <a:gd name="connsiteX2599" fmla="*/ 68060 w 2148797"/>
              <a:gd name="connsiteY2599" fmla="*/ 519765 h 566036"/>
              <a:gd name="connsiteX2600" fmla="*/ 63679 w 2148797"/>
              <a:gd name="connsiteY2600" fmla="*/ 518908 h 566036"/>
              <a:gd name="connsiteX2601" fmla="*/ 57106 w 2148797"/>
              <a:gd name="connsiteY2601" fmla="*/ 523385 h 566036"/>
              <a:gd name="connsiteX2602" fmla="*/ 56440 w 2148797"/>
              <a:gd name="connsiteY2602" fmla="*/ 533196 h 566036"/>
              <a:gd name="connsiteX2603" fmla="*/ 50820 w 2148797"/>
              <a:gd name="connsiteY2603" fmla="*/ 533386 h 566036"/>
              <a:gd name="connsiteX2604" fmla="*/ 48820 w 2148797"/>
              <a:gd name="connsiteY2604" fmla="*/ 530243 h 566036"/>
              <a:gd name="connsiteX2605" fmla="*/ 44819 w 2148797"/>
              <a:gd name="connsiteY2605" fmla="*/ 531576 h 566036"/>
              <a:gd name="connsiteX2606" fmla="*/ 40057 w 2148797"/>
              <a:gd name="connsiteY2606" fmla="*/ 528719 h 566036"/>
              <a:gd name="connsiteX2607" fmla="*/ 43390 w 2148797"/>
              <a:gd name="connsiteY2607" fmla="*/ 537767 h 566036"/>
              <a:gd name="connsiteX2608" fmla="*/ 42724 w 2148797"/>
              <a:gd name="connsiteY2608" fmla="*/ 540625 h 566036"/>
              <a:gd name="connsiteX2609" fmla="*/ 41771 w 2148797"/>
              <a:gd name="connsiteY2609" fmla="*/ 544721 h 566036"/>
              <a:gd name="connsiteX2610" fmla="*/ 41295 w 2148797"/>
              <a:gd name="connsiteY2610" fmla="*/ 546340 h 566036"/>
              <a:gd name="connsiteX2611" fmla="*/ 29389 w 2148797"/>
              <a:gd name="connsiteY2611" fmla="*/ 541292 h 566036"/>
              <a:gd name="connsiteX2612" fmla="*/ 35389 w 2148797"/>
              <a:gd name="connsiteY2612" fmla="*/ 539387 h 566036"/>
              <a:gd name="connsiteX2613" fmla="*/ 32532 w 2148797"/>
              <a:gd name="connsiteY2613" fmla="*/ 538053 h 566036"/>
              <a:gd name="connsiteX2614" fmla="*/ 20245 w 2148797"/>
              <a:gd name="connsiteY2614" fmla="*/ 543006 h 566036"/>
              <a:gd name="connsiteX2615" fmla="*/ 21673 w 2148797"/>
              <a:gd name="connsiteY2615" fmla="*/ 533862 h 566036"/>
              <a:gd name="connsiteX2616" fmla="*/ 18911 w 2148797"/>
              <a:gd name="connsiteY2616" fmla="*/ 537482 h 566036"/>
              <a:gd name="connsiteX2617" fmla="*/ 14339 w 2148797"/>
              <a:gd name="connsiteY2617" fmla="*/ 544435 h 566036"/>
              <a:gd name="connsiteX2618" fmla="*/ 13196 w 2148797"/>
              <a:gd name="connsiteY2618" fmla="*/ 543959 h 566036"/>
              <a:gd name="connsiteX2619" fmla="*/ 10529 w 2148797"/>
              <a:gd name="connsiteY2619" fmla="*/ 541768 h 566036"/>
              <a:gd name="connsiteX2620" fmla="*/ 9958 w 2148797"/>
              <a:gd name="connsiteY2620" fmla="*/ 541006 h 566036"/>
              <a:gd name="connsiteX2621" fmla="*/ 11387 w 2148797"/>
              <a:gd name="connsiteY2621" fmla="*/ 534529 h 566036"/>
              <a:gd name="connsiteX2622" fmla="*/ 18626 w 2148797"/>
              <a:gd name="connsiteY2622" fmla="*/ 527766 h 566036"/>
              <a:gd name="connsiteX2623" fmla="*/ 16816 w 2148797"/>
              <a:gd name="connsiteY2623" fmla="*/ 524528 h 566036"/>
              <a:gd name="connsiteX2624" fmla="*/ 14054 w 2148797"/>
              <a:gd name="connsiteY2624" fmla="*/ 519098 h 566036"/>
              <a:gd name="connsiteX2625" fmla="*/ 4147 w 2148797"/>
              <a:gd name="connsiteY2625" fmla="*/ 514431 h 566036"/>
              <a:gd name="connsiteX2626" fmla="*/ 4147 w 2148797"/>
              <a:gd name="connsiteY2626" fmla="*/ 502430 h 566036"/>
              <a:gd name="connsiteX2627" fmla="*/ 2909 w 2148797"/>
              <a:gd name="connsiteY2627" fmla="*/ 494333 h 566036"/>
              <a:gd name="connsiteX2628" fmla="*/ 3766 w 2148797"/>
              <a:gd name="connsiteY2628" fmla="*/ 493762 h 566036"/>
              <a:gd name="connsiteX2629" fmla="*/ 5957 w 2148797"/>
              <a:gd name="connsiteY2629" fmla="*/ 493381 h 566036"/>
              <a:gd name="connsiteX2630" fmla="*/ 5862 w 2148797"/>
              <a:gd name="connsiteY2630" fmla="*/ 489857 h 566036"/>
              <a:gd name="connsiteX2631" fmla="*/ 1195 w 2148797"/>
              <a:gd name="connsiteY2631" fmla="*/ 485856 h 566036"/>
              <a:gd name="connsiteX2632" fmla="*/ 6910 w 2148797"/>
              <a:gd name="connsiteY2632" fmla="*/ 484142 h 566036"/>
              <a:gd name="connsiteX2633" fmla="*/ 9958 w 2148797"/>
              <a:gd name="connsiteY2633" fmla="*/ 488904 h 566036"/>
              <a:gd name="connsiteX2634" fmla="*/ 19387 w 2148797"/>
              <a:gd name="connsiteY2634" fmla="*/ 489190 h 566036"/>
              <a:gd name="connsiteX2635" fmla="*/ 32532 w 2148797"/>
              <a:gd name="connsiteY2635" fmla="*/ 483666 h 566036"/>
              <a:gd name="connsiteX2636" fmla="*/ 43581 w 2148797"/>
              <a:gd name="connsiteY2636" fmla="*/ 478808 h 566036"/>
              <a:gd name="connsiteX2637" fmla="*/ 46438 w 2148797"/>
              <a:gd name="connsiteY2637" fmla="*/ 479475 h 566036"/>
              <a:gd name="connsiteX2638" fmla="*/ 49487 w 2148797"/>
              <a:gd name="connsiteY2638" fmla="*/ 480141 h 566036"/>
              <a:gd name="connsiteX2639" fmla="*/ 58154 w 2148797"/>
              <a:gd name="connsiteY2639" fmla="*/ 478522 h 566036"/>
              <a:gd name="connsiteX2640" fmla="*/ 65488 w 2148797"/>
              <a:gd name="connsiteY2640" fmla="*/ 479760 h 566036"/>
              <a:gd name="connsiteX2641" fmla="*/ 64631 w 2148797"/>
              <a:gd name="connsiteY2641" fmla="*/ 486809 h 566036"/>
              <a:gd name="connsiteX2642" fmla="*/ 72537 w 2148797"/>
              <a:gd name="connsiteY2642" fmla="*/ 481951 h 566036"/>
              <a:gd name="connsiteX2643" fmla="*/ 71965 w 2148797"/>
              <a:gd name="connsiteY2643" fmla="*/ 480522 h 566036"/>
              <a:gd name="connsiteX2644" fmla="*/ 71585 w 2148797"/>
              <a:gd name="connsiteY2644" fmla="*/ 479665 h 566036"/>
              <a:gd name="connsiteX2645" fmla="*/ 75395 w 2148797"/>
              <a:gd name="connsiteY2645" fmla="*/ 470712 h 566036"/>
              <a:gd name="connsiteX2646" fmla="*/ 81110 w 2148797"/>
              <a:gd name="connsiteY2646" fmla="*/ 474807 h 566036"/>
              <a:gd name="connsiteX2647" fmla="*/ 86824 w 2148797"/>
              <a:gd name="connsiteY2647" fmla="*/ 473855 h 566036"/>
              <a:gd name="connsiteX2648" fmla="*/ 88253 w 2148797"/>
              <a:gd name="connsiteY2648" fmla="*/ 473664 h 566036"/>
              <a:gd name="connsiteX2649" fmla="*/ 98159 w 2148797"/>
              <a:gd name="connsiteY2649" fmla="*/ 476141 h 566036"/>
              <a:gd name="connsiteX2650" fmla="*/ 102160 w 2148797"/>
              <a:gd name="connsiteY2650" fmla="*/ 474902 h 566036"/>
              <a:gd name="connsiteX2651" fmla="*/ 106065 w 2148797"/>
              <a:gd name="connsiteY2651" fmla="*/ 473664 h 566036"/>
              <a:gd name="connsiteX2652" fmla="*/ 112161 w 2148797"/>
              <a:gd name="connsiteY2652" fmla="*/ 471473 h 566036"/>
              <a:gd name="connsiteX2653" fmla="*/ 112637 w 2148797"/>
              <a:gd name="connsiteY2653" fmla="*/ 472617 h 566036"/>
              <a:gd name="connsiteX2654" fmla="*/ 115590 w 2148797"/>
              <a:gd name="connsiteY2654" fmla="*/ 474807 h 566036"/>
              <a:gd name="connsiteX2655" fmla="*/ 116733 w 2148797"/>
              <a:gd name="connsiteY2655" fmla="*/ 471092 h 566036"/>
              <a:gd name="connsiteX2656" fmla="*/ 116257 w 2148797"/>
              <a:gd name="connsiteY2656" fmla="*/ 470616 h 566036"/>
              <a:gd name="connsiteX2657" fmla="*/ 119114 w 2148797"/>
              <a:gd name="connsiteY2657" fmla="*/ 467949 h 566036"/>
              <a:gd name="connsiteX2658" fmla="*/ 128925 w 2148797"/>
              <a:gd name="connsiteY2658" fmla="*/ 470045 h 566036"/>
              <a:gd name="connsiteX2659" fmla="*/ 135307 w 2148797"/>
              <a:gd name="connsiteY2659" fmla="*/ 466330 h 566036"/>
              <a:gd name="connsiteX2660" fmla="*/ 138355 w 2148797"/>
              <a:gd name="connsiteY2660" fmla="*/ 466806 h 566036"/>
              <a:gd name="connsiteX2661" fmla="*/ 141688 w 2148797"/>
              <a:gd name="connsiteY2661" fmla="*/ 467283 h 566036"/>
              <a:gd name="connsiteX2662" fmla="*/ 151785 w 2148797"/>
              <a:gd name="connsiteY2662" fmla="*/ 465949 h 566036"/>
              <a:gd name="connsiteX2663" fmla="*/ 153690 w 2148797"/>
              <a:gd name="connsiteY2663" fmla="*/ 465568 h 566036"/>
              <a:gd name="connsiteX2664" fmla="*/ 155690 w 2148797"/>
              <a:gd name="connsiteY2664" fmla="*/ 464616 h 566036"/>
              <a:gd name="connsiteX2665" fmla="*/ 164644 w 2148797"/>
              <a:gd name="connsiteY2665" fmla="*/ 470331 h 566036"/>
              <a:gd name="connsiteX2666" fmla="*/ 179312 w 2148797"/>
              <a:gd name="connsiteY2666" fmla="*/ 463092 h 566036"/>
              <a:gd name="connsiteX2667" fmla="*/ 187599 w 2148797"/>
              <a:gd name="connsiteY2667" fmla="*/ 461758 h 566036"/>
              <a:gd name="connsiteX2668" fmla="*/ 203411 w 2148797"/>
              <a:gd name="connsiteY2668" fmla="*/ 457853 h 566036"/>
              <a:gd name="connsiteX2669" fmla="*/ 211507 w 2148797"/>
              <a:gd name="connsiteY2669" fmla="*/ 461948 h 566036"/>
              <a:gd name="connsiteX2670" fmla="*/ 222079 w 2148797"/>
              <a:gd name="connsiteY2670" fmla="*/ 460710 h 566036"/>
              <a:gd name="connsiteX2671" fmla="*/ 223508 w 2148797"/>
              <a:gd name="connsiteY2671" fmla="*/ 459853 h 566036"/>
              <a:gd name="connsiteX2672" fmla="*/ 230557 w 2148797"/>
              <a:gd name="connsiteY2672" fmla="*/ 458996 h 566036"/>
              <a:gd name="connsiteX2673" fmla="*/ 233605 w 2148797"/>
              <a:gd name="connsiteY2673" fmla="*/ 458043 h 566036"/>
              <a:gd name="connsiteX2674" fmla="*/ 233414 w 2148797"/>
              <a:gd name="connsiteY2674" fmla="*/ 463568 h 566036"/>
              <a:gd name="connsiteX2675" fmla="*/ 225699 w 2148797"/>
              <a:gd name="connsiteY2675" fmla="*/ 469283 h 566036"/>
              <a:gd name="connsiteX2676" fmla="*/ 221508 w 2148797"/>
              <a:gd name="connsiteY2676" fmla="*/ 476331 h 566036"/>
              <a:gd name="connsiteX2677" fmla="*/ 225508 w 2148797"/>
              <a:gd name="connsiteY2677" fmla="*/ 478141 h 566036"/>
              <a:gd name="connsiteX2678" fmla="*/ 226747 w 2148797"/>
              <a:gd name="connsiteY2678" fmla="*/ 477379 h 566036"/>
              <a:gd name="connsiteX2679" fmla="*/ 229509 w 2148797"/>
              <a:gd name="connsiteY2679" fmla="*/ 469187 h 566036"/>
              <a:gd name="connsiteX2680" fmla="*/ 236272 w 2148797"/>
              <a:gd name="connsiteY2680" fmla="*/ 463377 h 566036"/>
              <a:gd name="connsiteX2681" fmla="*/ 236272 w 2148797"/>
              <a:gd name="connsiteY2681" fmla="*/ 462996 h 566036"/>
              <a:gd name="connsiteX2682" fmla="*/ 239987 w 2148797"/>
              <a:gd name="connsiteY2682" fmla="*/ 458234 h 566036"/>
              <a:gd name="connsiteX2683" fmla="*/ 242272 w 2148797"/>
              <a:gd name="connsiteY2683" fmla="*/ 456519 h 566036"/>
              <a:gd name="connsiteX2684" fmla="*/ 243130 w 2148797"/>
              <a:gd name="connsiteY2684" fmla="*/ 455852 h 566036"/>
              <a:gd name="connsiteX2685" fmla="*/ 246178 w 2148797"/>
              <a:gd name="connsiteY2685" fmla="*/ 457281 h 566036"/>
              <a:gd name="connsiteX2686" fmla="*/ 250273 w 2148797"/>
              <a:gd name="connsiteY2686" fmla="*/ 459186 h 566036"/>
              <a:gd name="connsiteX2687" fmla="*/ 263608 w 2148797"/>
              <a:gd name="connsiteY2687" fmla="*/ 456424 h 566036"/>
              <a:gd name="connsiteX2688" fmla="*/ 264752 w 2148797"/>
              <a:gd name="connsiteY2688" fmla="*/ 454424 h 566036"/>
              <a:gd name="connsiteX2689" fmla="*/ 275515 w 2148797"/>
              <a:gd name="connsiteY2689" fmla="*/ 456900 h 566036"/>
              <a:gd name="connsiteX2690" fmla="*/ 273705 w 2148797"/>
              <a:gd name="connsiteY2690" fmla="*/ 465854 h 566036"/>
              <a:gd name="connsiteX2691" fmla="*/ 274753 w 2148797"/>
              <a:gd name="connsiteY2691" fmla="*/ 466235 h 566036"/>
              <a:gd name="connsiteX2692" fmla="*/ 282373 w 2148797"/>
              <a:gd name="connsiteY2692" fmla="*/ 458710 h 566036"/>
              <a:gd name="connsiteX2693" fmla="*/ 281420 w 2148797"/>
              <a:gd name="connsiteY2693" fmla="*/ 454424 h 566036"/>
              <a:gd name="connsiteX2694" fmla="*/ 292850 w 2148797"/>
              <a:gd name="connsiteY2694" fmla="*/ 453948 h 566036"/>
              <a:gd name="connsiteX2695" fmla="*/ 304947 w 2148797"/>
              <a:gd name="connsiteY2695" fmla="*/ 448994 h 566036"/>
              <a:gd name="connsiteX2696" fmla="*/ 315996 w 2148797"/>
              <a:gd name="connsiteY2696" fmla="*/ 449661 h 566036"/>
              <a:gd name="connsiteX2697" fmla="*/ 318568 w 2148797"/>
              <a:gd name="connsiteY2697" fmla="*/ 452995 h 566036"/>
              <a:gd name="connsiteX2698" fmla="*/ 332951 w 2148797"/>
              <a:gd name="connsiteY2698" fmla="*/ 454043 h 566036"/>
              <a:gd name="connsiteX2699" fmla="*/ 338380 w 2148797"/>
              <a:gd name="connsiteY2699" fmla="*/ 455852 h 566036"/>
              <a:gd name="connsiteX2700" fmla="*/ 339237 w 2148797"/>
              <a:gd name="connsiteY2700" fmla="*/ 456138 h 566036"/>
              <a:gd name="connsiteX2701" fmla="*/ 340856 w 2148797"/>
              <a:gd name="connsiteY2701" fmla="*/ 452709 h 566036"/>
              <a:gd name="connsiteX2702" fmla="*/ 339999 w 2148797"/>
              <a:gd name="connsiteY2702" fmla="*/ 451852 h 566036"/>
              <a:gd name="connsiteX2703" fmla="*/ 338951 w 2148797"/>
              <a:gd name="connsiteY2703" fmla="*/ 450804 h 566036"/>
              <a:gd name="connsiteX2704" fmla="*/ 340380 w 2148797"/>
              <a:gd name="connsiteY2704" fmla="*/ 448137 h 566036"/>
              <a:gd name="connsiteX2705" fmla="*/ 349238 w 2148797"/>
              <a:gd name="connsiteY2705" fmla="*/ 450328 h 566036"/>
              <a:gd name="connsiteX2706" fmla="*/ 352286 w 2148797"/>
              <a:gd name="connsiteY2706" fmla="*/ 446804 h 566036"/>
              <a:gd name="connsiteX2707" fmla="*/ 358858 w 2148797"/>
              <a:gd name="connsiteY2707" fmla="*/ 444232 h 566036"/>
              <a:gd name="connsiteX2708" fmla="*/ 352572 w 2148797"/>
              <a:gd name="connsiteY2708" fmla="*/ 436041 h 566036"/>
              <a:gd name="connsiteX2709" fmla="*/ 349333 w 2148797"/>
              <a:gd name="connsiteY2709" fmla="*/ 443279 h 566036"/>
              <a:gd name="connsiteX2710" fmla="*/ 346762 w 2148797"/>
              <a:gd name="connsiteY2710" fmla="*/ 436707 h 566036"/>
              <a:gd name="connsiteX2711" fmla="*/ 341618 w 2148797"/>
              <a:gd name="connsiteY2711" fmla="*/ 432040 h 566036"/>
              <a:gd name="connsiteX2712" fmla="*/ 341428 w 2148797"/>
              <a:gd name="connsiteY2712" fmla="*/ 439374 h 566036"/>
              <a:gd name="connsiteX2713" fmla="*/ 342380 w 2148797"/>
              <a:gd name="connsiteY2713" fmla="*/ 440708 h 566036"/>
              <a:gd name="connsiteX2714" fmla="*/ 343238 w 2148797"/>
              <a:gd name="connsiteY2714" fmla="*/ 441946 h 566036"/>
              <a:gd name="connsiteX2715" fmla="*/ 339618 w 2148797"/>
              <a:gd name="connsiteY2715" fmla="*/ 443946 h 566036"/>
              <a:gd name="connsiteX2716" fmla="*/ 329617 w 2148797"/>
              <a:gd name="connsiteY2716" fmla="*/ 446137 h 566036"/>
              <a:gd name="connsiteX2717" fmla="*/ 329903 w 2148797"/>
              <a:gd name="connsiteY2717" fmla="*/ 447280 h 566036"/>
              <a:gd name="connsiteX2718" fmla="*/ 330093 w 2148797"/>
              <a:gd name="connsiteY2718" fmla="*/ 448042 h 566036"/>
              <a:gd name="connsiteX2719" fmla="*/ 328474 w 2148797"/>
              <a:gd name="connsiteY2719" fmla="*/ 449947 h 566036"/>
              <a:gd name="connsiteX2720" fmla="*/ 327902 w 2148797"/>
              <a:gd name="connsiteY2720" fmla="*/ 449661 h 566036"/>
              <a:gd name="connsiteX2721" fmla="*/ 311710 w 2148797"/>
              <a:gd name="connsiteY2721" fmla="*/ 445470 h 566036"/>
              <a:gd name="connsiteX2722" fmla="*/ 309233 w 2148797"/>
              <a:gd name="connsiteY2722" fmla="*/ 445185 h 566036"/>
              <a:gd name="connsiteX2723" fmla="*/ 300946 w 2148797"/>
              <a:gd name="connsiteY2723" fmla="*/ 443279 h 566036"/>
              <a:gd name="connsiteX2724" fmla="*/ 292183 w 2148797"/>
              <a:gd name="connsiteY2724" fmla="*/ 444327 h 566036"/>
              <a:gd name="connsiteX2725" fmla="*/ 284849 w 2148797"/>
              <a:gd name="connsiteY2725" fmla="*/ 445375 h 566036"/>
              <a:gd name="connsiteX2726" fmla="*/ 282087 w 2148797"/>
              <a:gd name="connsiteY2726" fmla="*/ 445470 h 566036"/>
              <a:gd name="connsiteX2727" fmla="*/ 271324 w 2148797"/>
              <a:gd name="connsiteY2727" fmla="*/ 444804 h 566036"/>
              <a:gd name="connsiteX2728" fmla="*/ 270752 w 2148797"/>
              <a:gd name="connsiteY2728" fmla="*/ 445946 h 566036"/>
              <a:gd name="connsiteX2729" fmla="*/ 263989 w 2148797"/>
              <a:gd name="connsiteY2729" fmla="*/ 446804 h 566036"/>
              <a:gd name="connsiteX2730" fmla="*/ 259418 w 2148797"/>
              <a:gd name="connsiteY2730" fmla="*/ 447566 h 566036"/>
              <a:gd name="connsiteX2731" fmla="*/ 253417 w 2148797"/>
              <a:gd name="connsiteY2731" fmla="*/ 447280 h 566036"/>
              <a:gd name="connsiteX2732" fmla="*/ 247035 w 2148797"/>
              <a:gd name="connsiteY2732" fmla="*/ 449471 h 566036"/>
              <a:gd name="connsiteX2733" fmla="*/ 243415 w 2148797"/>
              <a:gd name="connsiteY2733" fmla="*/ 441565 h 566036"/>
              <a:gd name="connsiteX2734" fmla="*/ 248940 w 2148797"/>
              <a:gd name="connsiteY2734" fmla="*/ 438803 h 566036"/>
              <a:gd name="connsiteX2735" fmla="*/ 245416 w 2148797"/>
              <a:gd name="connsiteY2735" fmla="*/ 436231 h 566036"/>
              <a:gd name="connsiteX2736" fmla="*/ 243511 w 2148797"/>
              <a:gd name="connsiteY2736" fmla="*/ 436898 h 566036"/>
              <a:gd name="connsiteX2737" fmla="*/ 241320 w 2148797"/>
              <a:gd name="connsiteY2737" fmla="*/ 437565 h 566036"/>
              <a:gd name="connsiteX2738" fmla="*/ 236748 w 2148797"/>
              <a:gd name="connsiteY2738" fmla="*/ 439755 h 566036"/>
              <a:gd name="connsiteX2739" fmla="*/ 234176 w 2148797"/>
              <a:gd name="connsiteY2739" fmla="*/ 444708 h 566036"/>
              <a:gd name="connsiteX2740" fmla="*/ 232843 w 2148797"/>
              <a:gd name="connsiteY2740" fmla="*/ 445566 h 566036"/>
              <a:gd name="connsiteX2741" fmla="*/ 229890 w 2148797"/>
              <a:gd name="connsiteY2741" fmla="*/ 447471 h 566036"/>
              <a:gd name="connsiteX2742" fmla="*/ 223508 w 2148797"/>
              <a:gd name="connsiteY2742" fmla="*/ 445661 h 566036"/>
              <a:gd name="connsiteX2743" fmla="*/ 217984 w 2148797"/>
              <a:gd name="connsiteY2743" fmla="*/ 452614 h 566036"/>
              <a:gd name="connsiteX2744" fmla="*/ 216841 w 2148797"/>
              <a:gd name="connsiteY2744" fmla="*/ 451376 h 566036"/>
              <a:gd name="connsiteX2745" fmla="*/ 213602 w 2148797"/>
              <a:gd name="connsiteY2745" fmla="*/ 447947 h 566036"/>
              <a:gd name="connsiteX2746" fmla="*/ 206363 w 2148797"/>
              <a:gd name="connsiteY2746" fmla="*/ 447375 h 566036"/>
              <a:gd name="connsiteX2747" fmla="*/ 202934 w 2148797"/>
              <a:gd name="connsiteY2747" fmla="*/ 442803 h 566036"/>
              <a:gd name="connsiteX2748" fmla="*/ 201887 w 2148797"/>
              <a:gd name="connsiteY2748" fmla="*/ 443470 h 566036"/>
              <a:gd name="connsiteX2749" fmla="*/ 199505 w 2148797"/>
              <a:gd name="connsiteY2749" fmla="*/ 444994 h 566036"/>
              <a:gd name="connsiteX2750" fmla="*/ 195219 w 2148797"/>
              <a:gd name="connsiteY2750" fmla="*/ 447185 h 566036"/>
              <a:gd name="connsiteX2751" fmla="*/ 190456 w 2148797"/>
              <a:gd name="connsiteY2751" fmla="*/ 441660 h 566036"/>
              <a:gd name="connsiteX2752" fmla="*/ 184361 w 2148797"/>
              <a:gd name="connsiteY2752" fmla="*/ 443279 h 566036"/>
              <a:gd name="connsiteX2753" fmla="*/ 185885 w 2148797"/>
              <a:gd name="connsiteY2753" fmla="*/ 448042 h 566036"/>
              <a:gd name="connsiteX2754" fmla="*/ 185027 w 2148797"/>
              <a:gd name="connsiteY2754" fmla="*/ 447471 h 566036"/>
              <a:gd name="connsiteX2755" fmla="*/ 179503 w 2148797"/>
              <a:gd name="connsiteY2755" fmla="*/ 443565 h 566036"/>
              <a:gd name="connsiteX2756" fmla="*/ 168644 w 2148797"/>
              <a:gd name="connsiteY2756" fmla="*/ 448423 h 566036"/>
              <a:gd name="connsiteX2757" fmla="*/ 162834 w 2148797"/>
              <a:gd name="connsiteY2757" fmla="*/ 443660 h 566036"/>
              <a:gd name="connsiteX2758" fmla="*/ 167882 w 2148797"/>
              <a:gd name="connsiteY2758" fmla="*/ 440898 h 566036"/>
              <a:gd name="connsiteX2759" fmla="*/ 161881 w 2148797"/>
              <a:gd name="connsiteY2759" fmla="*/ 436517 h 566036"/>
              <a:gd name="connsiteX2760" fmla="*/ 157595 w 2148797"/>
              <a:gd name="connsiteY2760" fmla="*/ 440994 h 566036"/>
              <a:gd name="connsiteX2761" fmla="*/ 148928 w 2148797"/>
              <a:gd name="connsiteY2761" fmla="*/ 443375 h 566036"/>
              <a:gd name="connsiteX2762" fmla="*/ 147118 w 2148797"/>
              <a:gd name="connsiteY2762" fmla="*/ 448042 h 566036"/>
              <a:gd name="connsiteX2763" fmla="*/ 142070 w 2148797"/>
              <a:gd name="connsiteY2763" fmla="*/ 445851 h 566036"/>
              <a:gd name="connsiteX2764" fmla="*/ 135593 w 2148797"/>
              <a:gd name="connsiteY2764" fmla="*/ 441851 h 566036"/>
              <a:gd name="connsiteX2765" fmla="*/ 132449 w 2148797"/>
              <a:gd name="connsiteY2765" fmla="*/ 446804 h 566036"/>
              <a:gd name="connsiteX2766" fmla="*/ 124353 w 2148797"/>
              <a:gd name="connsiteY2766" fmla="*/ 446518 h 566036"/>
              <a:gd name="connsiteX2767" fmla="*/ 117019 w 2148797"/>
              <a:gd name="connsiteY2767" fmla="*/ 444613 h 566036"/>
              <a:gd name="connsiteX2768" fmla="*/ 117686 w 2148797"/>
              <a:gd name="connsiteY2768" fmla="*/ 433850 h 566036"/>
              <a:gd name="connsiteX2769" fmla="*/ 115876 w 2148797"/>
              <a:gd name="connsiteY2769" fmla="*/ 432516 h 566036"/>
              <a:gd name="connsiteX2770" fmla="*/ 112066 w 2148797"/>
              <a:gd name="connsiteY2770" fmla="*/ 429754 h 566036"/>
              <a:gd name="connsiteX2771" fmla="*/ 107494 w 2148797"/>
              <a:gd name="connsiteY2771" fmla="*/ 434040 h 566036"/>
              <a:gd name="connsiteX2772" fmla="*/ 106732 w 2148797"/>
              <a:gd name="connsiteY2772" fmla="*/ 430040 h 566036"/>
              <a:gd name="connsiteX2773" fmla="*/ 107875 w 2148797"/>
              <a:gd name="connsiteY2773" fmla="*/ 429183 h 566036"/>
              <a:gd name="connsiteX2774" fmla="*/ 106637 w 2148797"/>
              <a:gd name="connsiteY2774" fmla="*/ 424420 h 566036"/>
              <a:gd name="connsiteX2775" fmla="*/ 104827 w 2148797"/>
              <a:gd name="connsiteY2775" fmla="*/ 422325 h 566036"/>
              <a:gd name="connsiteX2776" fmla="*/ 106827 w 2148797"/>
              <a:gd name="connsiteY2776" fmla="*/ 420419 h 566036"/>
              <a:gd name="connsiteX2777" fmla="*/ 109018 w 2148797"/>
              <a:gd name="connsiteY2777" fmla="*/ 419753 h 566036"/>
              <a:gd name="connsiteX2778" fmla="*/ 114542 w 2148797"/>
              <a:gd name="connsiteY2778" fmla="*/ 420134 h 566036"/>
              <a:gd name="connsiteX2779" fmla="*/ 119495 w 2148797"/>
              <a:gd name="connsiteY2779" fmla="*/ 425182 h 566036"/>
              <a:gd name="connsiteX2780" fmla="*/ 119590 w 2148797"/>
              <a:gd name="connsiteY2780" fmla="*/ 423753 h 566036"/>
              <a:gd name="connsiteX2781" fmla="*/ 126163 w 2148797"/>
              <a:gd name="connsiteY2781" fmla="*/ 418800 h 566036"/>
              <a:gd name="connsiteX2782" fmla="*/ 129211 w 2148797"/>
              <a:gd name="connsiteY2782" fmla="*/ 416324 h 566036"/>
              <a:gd name="connsiteX2783" fmla="*/ 133402 w 2148797"/>
              <a:gd name="connsiteY2783" fmla="*/ 412800 h 566036"/>
              <a:gd name="connsiteX2784" fmla="*/ 144641 w 2148797"/>
              <a:gd name="connsiteY2784" fmla="*/ 403656 h 566036"/>
              <a:gd name="connsiteX2785" fmla="*/ 144546 w 2148797"/>
              <a:gd name="connsiteY2785" fmla="*/ 403751 h 566036"/>
              <a:gd name="connsiteX2786" fmla="*/ 141212 w 2148797"/>
              <a:gd name="connsiteY2786" fmla="*/ 405656 h 566036"/>
              <a:gd name="connsiteX2787" fmla="*/ 126448 w 2148797"/>
              <a:gd name="connsiteY2787" fmla="*/ 409180 h 566036"/>
              <a:gd name="connsiteX2788" fmla="*/ 123401 w 2148797"/>
              <a:gd name="connsiteY2788" fmla="*/ 407085 h 566036"/>
              <a:gd name="connsiteX2789" fmla="*/ 119971 w 2148797"/>
              <a:gd name="connsiteY2789" fmla="*/ 404703 h 566036"/>
              <a:gd name="connsiteX2790" fmla="*/ 118829 w 2148797"/>
              <a:gd name="connsiteY2790" fmla="*/ 408894 h 566036"/>
              <a:gd name="connsiteX2791" fmla="*/ 109780 w 2148797"/>
              <a:gd name="connsiteY2791" fmla="*/ 405275 h 566036"/>
              <a:gd name="connsiteX2792" fmla="*/ 113590 w 2148797"/>
              <a:gd name="connsiteY2792" fmla="*/ 401941 h 566036"/>
              <a:gd name="connsiteX2793" fmla="*/ 112256 w 2148797"/>
              <a:gd name="connsiteY2793" fmla="*/ 398226 h 566036"/>
              <a:gd name="connsiteX2794" fmla="*/ 112447 w 2148797"/>
              <a:gd name="connsiteY2794" fmla="*/ 394321 h 566036"/>
              <a:gd name="connsiteX2795" fmla="*/ 113018 w 2148797"/>
              <a:gd name="connsiteY2795" fmla="*/ 389654 h 566036"/>
              <a:gd name="connsiteX2796" fmla="*/ 112352 w 2148797"/>
              <a:gd name="connsiteY2796" fmla="*/ 388130 h 566036"/>
              <a:gd name="connsiteX2797" fmla="*/ 114542 w 2148797"/>
              <a:gd name="connsiteY2797" fmla="*/ 382034 h 566036"/>
              <a:gd name="connsiteX2798" fmla="*/ 116257 w 2148797"/>
              <a:gd name="connsiteY2798" fmla="*/ 377462 h 566036"/>
              <a:gd name="connsiteX2799" fmla="*/ 116352 w 2148797"/>
              <a:gd name="connsiteY2799" fmla="*/ 374985 h 566036"/>
              <a:gd name="connsiteX2800" fmla="*/ 115876 w 2148797"/>
              <a:gd name="connsiteY2800" fmla="*/ 370985 h 566036"/>
              <a:gd name="connsiteX2801" fmla="*/ 117114 w 2148797"/>
              <a:gd name="connsiteY2801" fmla="*/ 369556 h 566036"/>
              <a:gd name="connsiteX2802" fmla="*/ 118447 w 2148797"/>
              <a:gd name="connsiteY2802" fmla="*/ 367937 h 566036"/>
              <a:gd name="connsiteX2803" fmla="*/ 123115 w 2148797"/>
              <a:gd name="connsiteY2803" fmla="*/ 364889 h 566036"/>
              <a:gd name="connsiteX2804" fmla="*/ 126734 w 2148797"/>
              <a:gd name="connsiteY2804" fmla="*/ 367937 h 566036"/>
              <a:gd name="connsiteX2805" fmla="*/ 126163 w 2148797"/>
              <a:gd name="connsiteY2805" fmla="*/ 367937 h 566036"/>
              <a:gd name="connsiteX2806" fmla="*/ 122067 w 2148797"/>
              <a:gd name="connsiteY2806" fmla="*/ 372699 h 566036"/>
              <a:gd name="connsiteX2807" fmla="*/ 120924 w 2148797"/>
              <a:gd name="connsiteY2807" fmla="*/ 374890 h 566036"/>
              <a:gd name="connsiteX2808" fmla="*/ 120924 w 2148797"/>
              <a:gd name="connsiteY2808" fmla="*/ 376033 h 566036"/>
              <a:gd name="connsiteX2809" fmla="*/ 124924 w 2148797"/>
              <a:gd name="connsiteY2809" fmla="*/ 377748 h 566036"/>
              <a:gd name="connsiteX2810" fmla="*/ 125877 w 2148797"/>
              <a:gd name="connsiteY2810" fmla="*/ 376890 h 566036"/>
              <a:gd name="connsiteX2811" fmla="*/ 127211 w 2148797"/>
              <a:gd name="connsiteY2811" fmla="*/ 375747 h 566036"/>
              <a:gd name="connsiteX2812" fmla="*/ 134926 w 2148797"/>
              <a:gd name="connsiteY2812" fmla="*/ 375462 h 566036"/>
              <a:gd name="connsiteX2813" fmla="*/ 152738 w 2148797"/>
              <a:gd name="connsiteY2813" fmla="*/ 374319 h 566036"/>
              <a:gd name="connsiteX2814" fmla="*/ 159691 w 2148797"/>
              <a:gd name="connsiteY2814" fmla="*/ 369937 h 566036"/>
              <a:gd name="connsiteX2815" fmla="*/ 152738 w 2148797"/>
              <a:gd name="connsiteY2815" fmla="*/ 364222 h 566036"/>
              <a:gd name="connsiteX2816" fmla="*/ 153309 w 2148797"/>
              <a:gd name="connsiteY2816" fmla="*/ 363746 h 566036"/>
              <a:gd name="connsiteX2817" fmla="*/ 156547 w 2148797"/>
              <a:gd name="connsiteY2817" fmla="*/ 361555 h 566036"/>
              <a:gd name="connsiteX2818" fmla="*/ 159881 w 2148797"/>
              <a:gd name="connsiteY2818" fmla="*/ 359650 h 566036"/>
              <a:gd name="connsiteX2819" fmla="*/ 164453 w 2148797"/>
              <a:gd name="connsiteY2819" fmla="*/ 363269 h 566036"/>
              <a:gd name="connsiteX2820" fmla="*/ 169502 w 2148797"/>
              <a:gd name="connsiteY2820" fmla="*/ 357459 h 566036"/>
              <a:gd name="connsiteX2821" fmla="*/ 173312 w 2148797"/>
              <a:gd name="connsiteY2821" fmla="*/ 362412 h 566036"/>
              <a:gd name="connsiteX2822" fmla="*/ 170263 w 2148797"/>
              <a:gd name="connsiteY2822" fmla="*/ 364031 h 566036"/>
              <a:gd name="connsiteX2823" fmla="*/ 165120 w 2148797"/>
              <a:gd name="connsiteY2823" fmla="*/ 365175 h 566036"/>
              <a:gd name="connsiteX2824" fmla="*/ 159310 w 2148797"/>
              <a:gd name="connsiteY2824" fmla="*/ 365175 h 566036"/>
              <a:gd name="connsiteX2825" fmla="*/ 162167 w 2148797"/>
              <a:gd name="connsiteY2825" fmla="*/ 369175 h 566036"/>
              <a:gd name="connsiteX2826" fmla="*/ 163882 w 2148797"/>
              <a:gd name="connsiteY2826" fmla="*/ 370318 h 566036"/>
              <a:gd name="connsiteX2827" fmla="*/ 172264 w 2148797"/>
              <a:gd name="connsiteY2827" fmla="*/ 369175 h 566036"/>
              <a:gd name="connsiteX2828" fmla="*/ 173502 w 2148797"/>
              <a:gd name="connsiteY2828" fmla="*/ 367460 h 566036"/>
              <a:gd name="connsiteX2829" fmla="*/ 174645 w 2148797"/>
              <a:gd name="connsiteY2829" fmla="*/ 365841 h 566036"/>
              <a:gd name="connsiteX2830" fmla="*/ 178550 w 2148797"/>
              <a:gd name="connsiteY2830" fmla="*/ 361555 h 566036"/>
              <a:gd name="connsiteX2831" fmla="*/ 184932 w 2148797"/>
              <a:gd name="connsiteY2831" fmla="*/ 360698 h 566036"/>
              <a:gd name="connsiteX2832" fmla="*/ 182360 w 2148797"/>
              <a:gd name="connsiteY2832" fmla="*/ 359650 h 566036"/>
              <a:gd name="connsiteX2833" fmla="*/ 179598 w 2148797"/>
              <a:gd name="connsiteY2833" fmla="*/ 357269 h 566036"/>
              <a:gd name="connsiteX2834" fmla="*/ 181027 w 2148797"/>
              <a:gd name="connsiteY2834" fmla="*/ 350220 h 566036"/>
              <a:gd name="connsiteX2835" fmla="*/ 169502 w 2148797"/>
              <a:gd name="connsiteY2835" fmla="*/ 347934 h 566036"/>
              <a:gd name="connsiteX2836" fmla="*/ 167311 w 2148797"/>
              <a:gd name="connsiteY2836" fmla="*/ 353935 h 566036"/>
              <a:gd name="connsiteX2837" fmla="*/ 161691 w 2148797"/>
              <a:gd name="connsiteY2837" fmla="*/ 349363 h 566036"/>
              <a:gd name="connsiteX2838" fmla="*/ 165977 w 2148797"/>
              <a:gd name="connsiteY2838" fmla="*/ 341171 h 566036"/>
              <a:gd name="connsiteX2839" fmla="*/ 159691 w 2148797"/>
              <a:gd name="connsiteY2839" fmla="*/ 344696 h 566036"/>
              <a:gd name="connsiteX2840" fmla="*/ 158643 w 2148797"/>
              <a:gd name="connsiteY2840" fmla="*/ 345267 h 566036"/>
              <a:gd name="connsiteX2841" fmla="*/ 155595 w 2148797"/>
              <a:gd name="connsiteY2841" fmla="*/ 342315 h 566036"/>
              <a:gd name="connsiteX2842" fmla="*/ 156166 w 2148797"/>
              <a:gd name="connsiteY2842" fmla="*/ 341933 h 566036"/>
              <a:gd name="connsiteX2843" fmla="*/ 165882 w 2148797"/>
              <a:gd name="connsiteY2843" fmla="*/ 336123 h 566036"/>
              <a:gd name="connsiteX2844" fmla="*/ 166739 w 2148797"/>
              <a:gd name="connsiteY2844" fmla="*/ 333552 h 566036"/>
              <a:gd name="connsiteX2845" fmla="*/ 163882 w 2148797"/>
              <a:gd name="connsiteY2845" fmla="*/ 332313 h 566036"/>
              <a:gd name="connsiteX2846" fmla="*/ 160548 w 2148797"/>
              <a:gd name="connsiteY2846" fmla="*/ 333171 h 566036"/>
              <a:gd name="connsiteX2847" fmla="*/ 154071 w 2148797"/>
              <a:gd name="connsiteY2847" fmla="*/ 337838 h 566036"/>
              <a:gd name="connsiteX2848" fmla="*/ 151595 w 2148797"/>
              <a:gd name="connsiteY2848" fmla="*/ 343077 h 566036"/>
              <a:gd name="connsiteX2849" fmla="*/ 150261 w 2148797"/>
              <a:gd name="connsiteY2849" fmla="*/ 339267 h 566036"/>
              <a:gd name="connsiteX2850" fmla="*/ 141879 w 2148797"/>
              <a:gd name="connsiteY2850" fmla="*/ 332504 h 566036"/>
              <a:gd name="connsiteX2851" fmla="*/ 137212 w 2148797"/>
              <a:gd name="connsiteY2851" fmla="*/ 334028 h 566036"/>
              <a:gd name="connsiteX2852" fmla="*/ 136640 w 2148797"/>
              <a:gd name="connsiteY2852" fmla="*/ 334218 h 566036"/>
              <a:gd name="connsiteX2853" fmla="*/ 146641 w 2148797"/>
              <a:gd name="connsiteY2853" fmla="*/ 323455 h 566036"/>
              <a:gd name="connsiteX2854" fmla="*/ 155309 w 2148797"/>
              <a:gd name="connsiteY2854" fmla="*/ 323550 h 566036"/>
              <a:gd name="connsiteX2855" fmla="*/ 156643 w 2148797"/>
              <a:gd name="connsiteY2855" fmla="*/ 321074 h 566036"/>
              <a:gd name="connsiteX2856" fmla="*/ 155881 w 2148797"/>
              <a:gd name="connsiteY2856" fmla="*/ 315073 h 566036"/>
              <a:gd name="connsiteX2857" fmla="*/ 168835 w 2148797"/>
              <a:gd name="connsiteY2857" fmla="*/ 316406 h 566036"/>
              <a:gd name="connsiteX2858" fmla="*/ 169597 w 2148797"/>
              <a:gd name="connsiteY2858" fmla="*/ 318883 h 566036"/>
              <a:gd name="connsiteX2859" fmla="*/ 170454 w 2148797"/>
              <a:gd name="connsiteY2859" fmla="*/ 321645 h 566036"/>
              <a:gd name="connsiteX2860" fmla="*/ 176645 w 2148797"/>
              <a:gd name="connsiteY2860" fmla="*/ 320788 h 566036"/>
              <a:gd name="connsiteX2861" fmla="*/ 173312 w 2148797"/>
              <a:gd name="connsiteY2861" fmla="*/ 315168 h 566036"/>
              <a:gd name="connsiteX2862" fmla="*/ 164168 w 2148797"/>
              <a:gd name="connsiteY2862" fmla="*/ 312501 h 566036"/>
              <a:gd name="connsiteX2863" fmla="*/ 159310 w 2148797"/>
              <a:gd name="connsiteY2863" fmla="*/ 304786 h 566036"/>
              <a:gd name="connsiteX2864" fmla="*/ 154166 w 2148797"/>
              <a:gd name="connsiteY2864" fmla="*/ 301452 h 566036"/>
              <a:gd name="connsiteX2865" fmla="*/ 153595 w 2148797"/>
              <a:gd name="connsiteY2865" fmla="*/ 304310 h 566036"/>
              <a:gd name="connsiteX2866" fmla="*/ 162072 w 2148797"/>
              <a:gd name="connsiteY2866" fmla="*/ 311358 h 566036"/>
              <a:gd name="connsiteX2867" fmla="*/ 154738 w 2148797"/>
              <a:gd name="connsiteY2867" fmla="*/ 310977 h 566036"/>
              <a:gd name="connsiteX2868" fmla="*/ 152356 w 2148797"/>
              <a:gd name="connsiteY2868" fmla="*/ 311358 h 566036"/>
              <a:gd name="connsiteX2869" fmla="*/ 141212 w 2148797"/>
              <a:gd name="connsiteY2869" fmla="*/ 312977 h 566036"/>
              <a:gd name="connsiteX2870" fmla="*/ 140069 w 2148797"/>
              <a:gd name="connsiteY2870" fmla="*/ 312501 h 566036"/>
              <a:gd name="connsiteX2871" fmla="*/ 141403 w 2148797"/>
              <a:gd name="connsiteY2871" fmla="*/ 308977 h 566036"/>
              <a:gd name="connsiteX2872" fmla="*/ 142641 w 2148797"/>
              <a:gd name="connsiteY2872" fmla="*/ 309167 h 566036"/>
              <a:gd name="connsiteX2873" fmla="*/ 144355 w 2148797"/>
              <a:gd name="connsiteY2873" fmla="*/ 309453 h 566036"/>
              <a:gd name="connsiteX2874" fmla="*/ 148451 w 2148797"/>
              <a:gd name="connsiteY2874" fmla="*/ 309644 h 566036"/>
              <a:gd name="connsiteX2875" fmla="*/ 145498 w 2148797"/>
              <a:gd name="connsiteY2875" fmla="*/ 304977 h 566036"/>
              <a:gd name="connsiteX2876" fmla="*/ 139307 w 2148797"/>
              <a:gd name="connsiteY2876" fmla="*/ 303929 h 566036"/>
              <a:gd name="connsiteX2877" fmla="*/ 143498 w 2148797"/>
              <a:gd name="connsiteY2877" fmla="*/ 300500 h 566036"/>
              <a:gd name="connsiteX2878" fmla="*/ 153404 w 2148797"/>
              <a:gd name="connsiteY2878" fmla="*/ 295928 h 566036"/>
              <a:gd name="connsiteX2879" fmla="*/ 156071 w 2148797"/>
              <a:gd name="connsiteY2879" fmla="*/ 290784 h 566036"/>
              <a:gd name="connsiteX2880" fmla="*/ 157214 w 2148797"/>
              <a:gd name="connsiteY2880" fmla="*/ 294594 h 566036"/>
              <a:gd name="connsiteX2881" fmla="*/ 156643 w 2148797"/>
              <a:gd name="connsiteY2881" fmla="*/ 295452 h 566036"/>
              <a:gd name="connsiteX2882" fmla="*/ 156738 w 2148797"/>
              <a:gd name="connsiteY2882" fmla="*/ 297452 h 566036"/>
              <a:gd name="connsiteX2883" fmla="*/ 159977 w 2148797"/>
              <a:gd name="connsiteY2883" fmla="*/ 298404 h 566036"/>
              <a:gd name="connsiteX2884" fmla="*/ 162453 w 2148797"/>
              <a:gd name="connsiteY2884" fmla="*/ 297261 h 566036"/>
              <a:gd name="connsiteX2885" fmla="*/ 168263 w 2148797"/>
              <a:gd name="connsiteY2885" fmla="*/ 299642 h 566036"/>
              <a:gd name="connsiteX2886" fmla="*/ 171692 w 2148797"/>
              <a:gd name="connsiteY2886" fmla="*/ 300500 h 566036"/>
              <a:gd name="connsiteX2887" fmla="*/ 174550 w 2148797"/>
              <a:gd name="connsiteY2887" fmla="*/ 301262 h 566036"/>
              <a:gd name="connsiteX2888" fmla="*/ 176550 w 2148797"/>
              <a:gd name="connsiteY2888" fmla="*/ 297547 h 566036"/>
              <a:gd name="connsiteX2889" fmla="*/ 177407 w 2148797"/>
              <a:gd name="connsiteY2889" fmla="*/ 297642 h 566036"/>
              <a:gd name="connsiteX2890" fmla="*/ 178836 w 2148797"/>
              <a:gd name="connsiteY2890" fmla="*/ 297737 h 566036"/>
              <a:gd name="connsiteX2891" fmla="*/ 181122 w 2148797"/>
              <a:gd name="connsiteY2891" fmla="*/ 294975 h 566036"/>
              <a:gd name="connsiteX2892" fmla="*/ 180170 w 2148797"/>
              <a:gd name="connsiteY2892" fmla="*/ 293737 h 566036"/>
              <a:gd name="connsiteX2893" fmla="*/ 177121 w 2148797"/>
              <a:gd name="connsiteY2893" fmla="*/ 289641 h 566036"/>
              <a:gd name="connsiteX2894" fmla="*/ 171978 w 2148797"/>
              <a:gd name="connsiteY2894" fmla="*/ 292594 h 566036"/>
              <a:gd name="connsiteX2895" fmla="*/ 177788 w 2148797"/>
              <a:gd name="connsiteY2895" fmla="*/ 287069 h 566036"/>
              <a:gd name="connsiteX2896" fmla="*/ 189980 w 2148797"/>
              <a:gd name="connsiteY2896" fmla="*/ 288403 h 566036"/>
              <a:gd name="connsiteX2897" fmla="*/ 191790 w 2148797"/>
              <a:gd name="connsiteY2897" fmla="*/ 288117 h 566036"/>
              <a:gd name="connsiteX2898" fmla="*/ 192743 w 2148797"/>
              <a:gd name="connsiteY2898" fmla="*/ 298881 h 566036"/>
              <a:gd name="connsiteX2899" fmla="*/ 193695 w 2148797"/>
              <a:gd name="connsiteY2899" fmla="*/ 298119 h 566036"/>
              <a:gd name="connsiteX2900" fmla="*/ 197029 w 2148797"/>
              <a:gd name="connsiteY2900" fmla="*/ 295642 h 566036"/>
              <a:gd name="connsiteX2901" fmla="*/ 203125 w 2148797"/>
              <a:gd name="connsiteY2901" fmla="*/ 296690 h 566036"/>
              <a:gd name="connsiteX2902" fmla="*/ 199124 w 2148797"/>
              <a:gd name="connsiteY2902" fmla="*/ 286498 h 566036"/>
              <a:gd name="connsiteX2903" fmla="*/ 204935 w 2148797"/>
              <a:gd name="connsiteY2903" fmla="*/ 285165 h 566036"/>
              <a:gd name="connsiteX2904" fmla="*/ 205792 w 2148797"/>
              <a:gd name="connsiteY2904" fmla="*/ 284974 h 566036"/>
              <a:gd name="connsiteX2905" fmla="*/ 207602 w 2148797"/>
              <a:gd name="connsiteY2905" fmla="*/ 282974 h 566036"/>
              <a:gd name="connsiteX2906" fmla="*/ 211888 w 2148797"/>
              <a:gd name="connsiteY2906" fmla="*/ 287546 h 566036"/>
              <a:gd name="connsiteX2907" fmla="*/ 217888 w 2148797"/>
              <a:gd name="connsiteY2907" fmla="*/ 286593 h 566036"/>
              <a:gd name="connsiteX2908" fmla="*/ 218365 w 2148797"/>
              <a:gd name="connsiteY2908" fmla="*/ 283641 h 566036"/>
              <a:gd name="connsiteX2909" fmla="*/ 219127 w 2148797"/>
              <a:gd name="connsiteY2909" fmla="*/ 283831 h 566036"/>
              <a:gd name="connsiteX2910" fmla="*/ 220937 w 2148797"/>
              <a:gd name="connsiteY2910" fmla="*/ 284402 h 566036"/>
              <a:gd name="connsiteX2911" fmla="*/ 225604 w 2148797"/>
              <a:gd name="connsiteY2911" fmla="*/ 285260 h 566036"/>
              <a:gd name="connsiteX2912" fmla="*/ 226556 w 2148797"/>
              <a:gd name="connsiteY2912" fmla="*/ 281545 h 566036"/>
              <a:gd name="connsiteX2913" fmla="*/ 234557 w 2148797"/>
              <a:gd name="connsiteY2913" fmla="*/ 280116 h 566036"/>
              <a:gd name="connsiteX2914" fmla="*/ 242558 w 2148797"/>
              <a:gd name="connsiteY2914" fmla="*/ 276402 h 566036"/>
              <a:gd name="connsiteX2915" fmla="*/ 239224 w 2148797"/>
              <a:gd name="connsiteY2915" fmla="*/ 274211 h 566036"/>
              <a:gd name="connsiteX2916" fmla="*/ 233795 w 2148797"/>
              <a:gd name="connsiteY2916" fmla="*/ 274401 h 566036"/>
              <a:gd name="connsiteX2917" fmla="*/ 232843 w 2148797"/>
              <a:gd name="connsiteY2917" fmla="*/ 274973 h 566036"/>
              <a:gd name="connsiteX2918" fmla="*/ 230080 w 2148797"/>
              <a:gd name="connsiteY2918" fmla="*/ 272306 h 566036"/>
              <a:gd name="connsiteX2919" fmla="*/ 230271 w 2148797"/>
              <a:gd name="connsiteY2919" fmla="*/ 271067 h 566036"/>
              <a:gd name="connsiteX2920" fmla="*/ 230366 w 2148797"/>
              <a:gd name="connsiteY2920" fmla="*/ 270401 h 566036"/>
              <a:gd name="connsiteX2921" fmla="*/ 228461 w 2148797"/>
              <a:gd name="connsiteY2921" fmla="*/ 269258 h 566036"/>
              <a:gd name="connsiteX2922" fmla="*/ 223222 w 2148797"/>
              <a:gd name="connsiteY2922" fmla="*/ 272687 h 566036"/>
              <a:gd name="connsiteX2923" fmla="*/ 213983 w 2148797"/>
              <a:gd name="connsiteY2923" fmla="*/ 276021 h 566036"/>
              <a:gd name="connsiteX2924" fmla="*/ 210269 w 2148797"/>
              <a:gd name="connsiteY2924" fmla="*/ 273449 h 566036"/>
              <a:gd name="connsiteX2925" fmla="*/ 209792 w 2148797"/>
              <a:gd name="connsiteY2925" fmla="*/ 273068 h 566036"/>
              <a:gd name="connsiteX2926" fmla="*/ 195410 w 2148797"/>
              <a:gd name="connsiteY2926" fmla="*/ 272115 h 566036"/>
              <a:gd name="connsiteX2927" fmla="*/ 192743 w 2148797"/>
              <a:gd name="connsiteY2927" fmla="*/ 271829 h 566036"/>
              <a:gd name="connsiteX2928" fmla="*/ 182170 w 2148797"/>
              <a:gd name="connsiteY2928" fmla="*/ 272306 h 566036"/>
              <a:gd name="connsiteX2929" fmla="*/ 177503 w 2148797"/>
              <a:gd name="connsiteY2929" fmla="*/ 273163 h 566036"/>
              <a:gd name="connsiteX2930" fmla="*/ 172073 w 2148797"/>
              <a:gd name="connsiteY2930" fmla="*/ 275735 h 566036"/>
              <a:gd name="connsiteX2931" fmla="*/ 155500 w 2148797"/>
              <a:gd name="connsiteY2931" fmla="*/ 274211 h 566036"/>
              <a:gd name="connsiteX2932" fmla="*/ 151213 w 2148797"/>
              <a:gd name="connsiteY2932" fmla="*/ 274020 h 566036"/>
              <a:gd name="connsiteX2933" fmla="*/ 145403 w 2148797"/>
              <a:gd name="connsiteY2933" fmla="*/ 272973 h 566036"/>
              <a:gd name="connsiteX2934" fmla="*/ 142546 w 2148797"/>
              <a:gd name="connsiteY2934" fmla="*/ 271544 h 566036"/>
              <a:gd name="connsiteX2935" fmla="*/ 134069 w 2148797"/>
              <a:gd name="connsiteY2935" fmla="*/ 274020 h 566036"/>
              <a:gd name="connsiteX2936" fmla="*/ 132068 w 2148797"/>
              <a:gd name="connsiteY2936" fmla="*/ 272973 h 566036"/>
              <a:gd name="connsiteX2937" fmla="*/ 131116 w 2148797"/>
              <a:gd name="connsiteY2937" fmla="*/ 272496 h 566036"/>
              <a:gd name="connsiteX2938" fmla="*/ 109970 w 2148797"/>
              <a:gd name="connsiteY2938" fmla="*/ 272687 h 566036"/>
              <a:gd name="connsiteX2939" fmla="*/ 101303 w 2148797"/>
              <a:gd name="connsiteY2939" fmla="*/ 272020 h 566036"/>
              <a:gd name="connsiteX2940" fmla="*/ 72728 w 2148797"/>
              <a:gd name="connsiteY2940" fmla="*/ 270020 h 566036"/>
              <a:gd name="connsiteX2941" fmla="*/ 61869 w 2148797"/>
              <a:gd name="connsiteY2941" fmla="*/ 271544 h 566036"/>
              <a:gd name="connsiteX2942" fmla="*/ 61393 w 2148797"/>
              <a:gd name="connsiteY2942" fmla="*/ 272020 h 566036"/>
              <a:gd name="connsiteX2943" fmla="*/ 51582 w 2148797"/>
              <a:gd name="connsiteY2943" fmla="*/ 267353 h 566036"/>
              <a:gd name="connsiteX2944" fmla="*/ 47962 w 2148797"/>
              <a:gd name="connsiteY2944" fmla="*/ 268400 h 566036"/>
              <a:gd name="connsiteX2945" fmla="*/ 44343 w 2148797"/>
              <a:gd name="connsiteY2945" fmla="*/ 269448 h 566036"/>
              <a:gd name="connsiteX2946" fmla="*/ 34913 w 2148797"/>
              <a:gd name="connsiteY2946" fmla="*/ 265067 h 566036"/>
              <a:gd name="connsiteX2947" fmla="*/ 32341 w 2148797"/>
              <a:gd name="connsiteY2947" fmla="*/ 264400 h 566036"/>
              <a:gd name="connsiteX2948" fmla="*/ 24721 w 2148797"/>
              <a:gd name="connsiteY2948" fmla="*/ 262876 h 566036"/>
              <a:gd name="connsiteX2949" fmla="*/ 22340 w 2148797"/>
              <a:gd name="connsiteY2949" fmla="*/ 260781 h 566036"/>
              <a:gd name="connsiteX2950" fmla="*/ 17482 w 2148797"/>
              <a:gd name="connsiteY2950" fmla="*/ 261352 h 566036"/>
              <a:gd name="connsiteX2951" fmla="*/ 9577 w 2148797"/>
              <a:gd name="connsiteY2951" fmla="*/ 259352 h 566036"/>
              <a:gd name="connsiteX2952" fmla="*/ 8338 w 2148797"/>
              <a:gd name="connsiteY2952" fmla="*/ 258971 h 566036"/>
              <a:gd name="connsiteX2953" fmla="*/ 7577 w 2148797"/>
              <a:gd name="connsiteY2953" fmla="*/ 256399 h 566036"/>
              <a:gd name="connsiteX2954" fmla="*/ 7386 w 2148797"/>
              <a:gd name="connsiteY2954" fmla="*/ 252779 h 566036"/>
              <a:gd name="connsiteX2955" fmla="*/ 5862 w 2148797"/>
              <a:gd name="connsiteY2955" fmla="*/ 251732 h 566036"/>
              <a:gd name="connsiteX2956" fmla="*/ 5862 w 2148797"/>
              <a:gd name="connsiteY2956" fmla="*/ 246017 h 566036"/>
              <a:gd name="connsiteX2957" fmla="*/ 10053 w 2148797"/>
              <a:gd name="connsiteY2957" fmla="*/ 243921 h 566036"/>
              <a:gd name="connsiteX2958" fmla="*/ 9386 w 2148797"/>
              <a:gd name="connsiteY2958" fmla="*/ 230491 h 566036"/>
              <a:gd name="connsiteX2959" fmla="*/ 3957 w 2148797"/>
              <a:gd name="connsiteY2959" fmla="*/ 215441 h 566036"/>
              <a:gd name="connsiteX2960" fmla="*/ 909 w 2148797"/>
              <a:gd name="connsiteY2960" fmla="*/ 212775 h 566036"/>
              <a:gd name="connsiteX2961" fmla="*/ 814 w 2148797"/>
              <a:gd name="connsiteY2961" fmla="*/ 211917 h 566036"/>
              <a:gd name="connsiteX2962" fmla="*/ 623 w 2148797"/>
              <a:gd name="connsiteY2962" fmla="*/ 210584 h 566036"/>
              <a:gd name="connsiteX2963" fmla="*/ 1385 w 2148797"/>
              <a:gd name="connsiteY2963" fmla="*/ 205154 h 566036"/>
              <a:gd name="connsiteX2964" fmla="*/ 11387 w 2148797"/>
              <a:gd name="connsiteY2964" fmla="*/ 198487 h 566036"/>
              <a:gd name="connsiteX2965" fmla="*/ 23007 w 2148797"/>
              <a:gd name="connsiteY2965" fmla="*/ 193248 h 566036"/>
              <a:gd name="connsiteX2966" fmla="*/ 21959 w 2148797"/>
              <a:gd name="connsiteY2966" fmla="*/ 192296 h 566036"/>
              <a:gd name="connsiteX2967" fmla="*/ 17102 w 2148797"/>
              <a:gd name="connsiteY2967" fmla="*/ 188867 h 566036"/>
              <a:gd name="connsiteX2968" fmla="*/ 11958 w 2148797"/>
              <a:gd name="connsiteY2968" fmla="*/ 192486 h 566036"/>
              <a:gd name="connsiteX2969" fmla="*/ 14149 w 2148797"/>
              <a:gd name="connsiteY2969" fmla="*/ 183628 h 566036"/>
              <a:gd name="connsiteX2970" fmla="*/ 25960 w 2148797"/>
              <a:gd name="connsiteY2970" fmla="*/ 180389 h 566036"/>
              <a:gd name="connsiteX2971" fmla="*/ 34628 w 2148797"/>
              <a:gd name="connsiteY2971" fmla="*/ 186485 h 566036"/>
              <a:gd name="connsiteX2972" fmla="*/ 37771 w 2148797"/>
              <a:gd name="connsiteY2972" fmla="*/ 185819 h 566036"/>
              <a:gd name="connsiteX2973" fmla="*/ 40343 w 2148797"/>
              <a:gd name="connsiteY2973" fmla="*/ 185247 h 566036"/>
              <a:gd name="connsiteX2974" fmla="*/ 43962 w 2148797"/>
              <a:gd name="connsiteY2974" fmla="*/ 187343 h 566036"/>
              <a:gd name="connsiteX2975" fmla="*/ 46915 w 2148797"/>
              <a:gd name="connsiteY2975" fmla="*/ 184581 h 566036"/>
              <a:gd name="connsiteX2976" fmla="*/ 46153 w 2148797"/>
              <a:gd name="connsiteY2976" fmla="*/ 184104 h 566036"/>
              <a:gd name="connsiteX2977" fmla="*/ 43295 w 2148797"/>
              <a:gd name="connsiteY2977" fmla="*/ 182390 h 566036"/>
              <a:gd name="connsiteX2978" fmla="*/ 37676 w 2148797"/>
              <a:gd name="connsiteY2978" fmla="*/ 177437 h 566036"/>
              <a:gd name="connsiteX2979" fmla="*/ 45200 w 2148797"/>
              <a:gd name="connsiteY2979" fmla="*/ 173341 h 566036"/>
              <a:gd name="connsiteX2980" fmla="*/ 47486 w 2148797"/>
              <a:gd name="connsiteY2980" fmla="*/ 173341 h 566036"/>
              <a:gd name="connsiteX2981" fmla="*/ 52249 w 2148797"/>
              <a:gd name="connsiteY2981" fmla="*/ 173341 h 566036"/>
              <a:gd name="connsiteX2982" fmla="*/ 58726 w 2148797"/>
              <a:gd name="connsiteY2982" fmla="*/ 169150 h 566036"/>
              <a:gd name="connsiteX2983" fmla="*/ 62917 w 2148797"/>
              <a:gd name="connsiteY2983" fmla="*/ 168102 h 566036"/>
              <a:gd name="connsiteX2984" fmla="*/ 65393 w 2148797"/>
              <a:gd name="connsiteY2984" fmla="*/ 168388 h 566036"/>
              <a:gd name="connsiteX2985" fmla="*/ 66346 w 2148797"/>
              <a:gd name="connsiteY2985" fmla="*/ 169150 h 566036"/>
              <a:gd name="connsiteX2986" fmla="*/ 68632 w 2148797"/>
              <a:gd name="connsiteY2986" fmla="*/ 170293 h 566036"/>
              <a:gd name="connsiteX2987" fmla="*/ 75013 w 2148797"/>
              <a:gd name="connsiteY2987" fmla="*/ 164864 h 566036"/>
              <a:gd name="connsiteX2988" fmla="*/ 80157 w 2148797"/>
              <a:gd name="connsiteY2988" fmla="*/ 166673 h 566036"/>
              <a:gd name="connsiteX2989" fmla="*/ 97969 w 2148797"/>
              <a:gd name="connsiteY2989" fmla="*/ 166864 h 566036"/>
              <a:gd name="connsiteX2990" fmla="*/ 103207 w 2148797"/>
              <a:gd name="connsiteY2990" fmla="*/ 166007 h 566036"/>
              <a:gd name="connsiteX2991" fmla="*/ 111875 w 2148797"/>
              <a:gd name="connsiteY2991" fmla="*/ 161816 h 566036"/>
              <a:gd name="connsiteX2992" fmla="*/ 113209 w 2148797"/>
              <a:gd name="connsiteY2992" fmla="*/ 162768 h 566036"/>
              <a:gd name="connsiteX2993" fmla="*/ 117400 w 2148797"/>
              <a:gd name="connsiteY2993" fmla="*/ 161435 h 566036"/>
              <a:gd name="connsiteX2994" fmla="*/ 120353 w 2148797"/>
              <a:gd name="connsiteY2994" fmla="*/ 160006 h 566036"/>
              <a:gd name="connsiteX2995" fmla="*/ 126829 w 2148797"/>
              <a:gd name="connsiteY2995" fmla="*/ 158101 h 566036"/>
              <a:gd name="connsiteX2996" fmla="*/ 129878 w 2148797"/>
              <a:gd name="connsiteY2996" fmla="*/ 158577 h 566036"/>
              <a:gd name="connsiteX2997" fmla="*/ 135021 w 2148797"/>
              <a:gd name="connsiteY2997" fmla="*/ 155720 h 566036"/>
              <a:gd name="connsiteX2998" fmla="*/ 149213 w 2148797"/>
              <a:gd name="connsiteY2998" fmla="*/ 157434 h 566036"/>
              <a:gd name="connsiteX2999" fmla="*/ 167311 w 2148797"/>
              <a:gd name="connsiteY2999" fmla="*/ 152196 h 566036"/>
              <a:gd name="connsiteX3000" fmla="*/ 169787 w 2148797"/>
              <a:gd name="connsiteY3000" fmla="*/ 152862 h 566036"/>
              <a:gd name="connsiteX3001" fmla="*/ 176169 w 2148797"/>
              <a:gd name="connsiteY3001" fmla="*/ 152386 h 566036"/>
              <a:gd name="connsiteX3002" fmla="*/ 177026 w 2148797"/>
              <a:gd name="connsiteY3002" fmla="*/ 154100 h 566036"/>
              <a:gd name="connsiteX3003" fmla="*/ 196362 w 2148797"/>
              <a:gd name="connsiteY3003" fmla="*/ 152196 h 566036"/>
              <a:gd name="connsiteX3004" fmla="*/ 202268 w 2148797"/>
              <a:gd name="connsiteY3004" fmla="*/ 148766 h 566036"/>
              <a:gd name="connsiteX3005" fmla="*/ 223508 w 2148797"/>
              <a:gd name="connsiteY3005" fmla="*/ 148957 h 566036"/>
              <a:gd name="connsiteX3006" fmla="*/ 235510 w 2148797"/>
              <a:gd name="connsiteY3006" fmla="*/ 151148 h 566036"/>
              <a:gd name="connsiteX3007" fmla="*/ 236272 w 2148797"/>
              <a:gd name="connsiteY3007" fmla="*/ 150576 h 566036"/>
              <a:gd name="connsiteX3008" fmla="*/ 260751 w 2148797"/>
              <a:gd name="connsiteY3008" fmla="*/ 146862 h 566036"/>
              <a:gd name="connsiteX3009" fmla="*/ 262561 w 2148797"/>
              <a:gd name="connsiteY3009" fmla="*/ 148100 h 566036"/>
              <a:gd name="connsiteX3010" fmla="*/ 265323 w 2148797"/>
              <a:gd name="connsiteY3010" fmla="*/ 146766 h 566036"/>
              <a:gd name="connsiteX3011" fmla="*/ 273419 w 2148797"/>
              <a:gd name="connsiteY3011" fmla="*/ 144671 h 566036"/>
              <a:gd name="connsiteX3012" fmla="*/ 278848 w 2148797"/>
              <a:gd name="connsiteY3012" fmla="*/ 141051 h 566036"/>
              <a:gd name="connsiteX3013" fmla="*/ 287897 w 2148797"/>
              <a:gd name="connsiteY3013" fmla="*/ 142194 h 566036"/>
              <a:gd name="connsiteX3014" fmla="*/ 299994 w 2148797"/>
              <a:gd name="connsiteY3014" fmla="*/ 140480 h 566036"/>
              <a:gd name="connsiteX3015" fmla="*/ 310186 w 2148797"/>
              <a:gd name="connsiteY3015" fmla="*/ 137146 h 566036"/>
              <a:gd name="connsiteX3016" fmla="*/ 312567 w 2148797"/>
              <a:gd name="connsiteY3016" fmla="*/ 136575 h 566036"/>
              <a:gd name="connsiteX3017" fmla="*/ 315234 w 2148797"/>
              <a:gd name="connsiteY3017" fmla="*/ 136765 h 566036"/>
              <a:gd name="connsiteX3018" fmla="*/ 319615 w 2148797"/>
              <a:gd name="connsiteY3018" fmla="*/ 136098 h 566036"/>
              <a:gd name="connsiteX3019" fmla="*/ 332284 w 2148797"/>
              <a:gd name="connsiteY3019" fmla="*/ 133336 h 566036"/>
              <a:gd name="connsiteX3020" fmla="*/ 343999 w 2148797"/>
              <a:gd name="connsiteY3020" fmla="*/ 136289 h 566036"/>
              <a:gd name="connsiteX3021" fmla="*/ 349810 w 2148797"/>
              <a:gd name="connsiteY3021" fmla="*/ 135146 h 566036"/>
              <a:gd name="connsiteX3022" fmla="*/ 355715 w 2148797"/>
              <a:gd name="connsiteY3022" fmla="*/ 130193 h 566036"/>
              <a:gd name="connsiteX3023" fmla="*/ 358287 w 2148797"/>
              <a:gd name="connsiteY3023" fmla="*/ 132098 h 566036"/>
              <a:gd name="connsiteX3024" fmla="*/ 366479 w 2148797"/>
              <a:gd name="connsiteY3024" fmla="*/ 133336 h 566036"/>
              <a:gd name="connsiteX3025" fmla="*/ 371336 w 2148797"/>
              <a:gd name="connsiteY3025" fmla="*/ 130479 h 566036"/>
              <a:gd name="connsiteX3026" fmla="*/ 375622 w 2148797"/>
              <a:gd name="connsiteY3026" fmla="*/ 131907 h 566036"/>
              <a:gd name="connsiteX3027" fmla="*/ 381719 w 2148797"/>
              <a:gd name="connsiteY3027" fmla="*/ 132002 h 566036"/>
              <a:gd name="connsiteX3028" fmla="*/ 384481 w 2148797"/>
              <a:gd name="connsiteY3028" fmla="*/ 130860 h 566036"/>
              <a:gd name="connsiteX3029" fmla="*/ 389529 w 2148797"/>
              <a:gd name="connsiteY3029" fmla="*/ 133908 h 566036"/>
              <a:gd name="connsiteX3030" fmla="*/ 391624 w 2148797"/>
              <a:gd name="connsiteY3030" fmla="*/ 133527 h 566036"/>
              <a:gd name="connsiteX3031" fmla="*/ 396578 w 2148797"/>
              <a:gd name="connsiteY3031" fmla="*/ 133241 h 566036"/>
              <a:gd name="connsiteX3032" fmla="*/ 398482 w 2148797"/>
              <a:gd name="connsiteY3032" fmla="*/ 132098 h 566036"/>
              <a:gd name="connsiteX3033" fmla="*/ 405340 w 2148797"/>
              <a:gd name="connsiteY3033" fmla="*/ 129145 h 566036"/>
              <a:gd name="connsiteX3034" fmla="*/ 407817 w 2148797"/>
              <a:gd name="connsiteY3034" fmla="*/ 129335 h 566036"/>
              <a:gd name="connsiteX3035" fmla="*/ 415532 w 2148797"/>
              <a:gd name="connsiteY3035" fmla="*/ 129431 h 566036"/>
              <a:gd name="connsiteX3036" fmla="*/ 421628 w 2148797"/>
              <a:gd name="connsiteY3036" fmla="*/ 126002 h 566036"/>
              <a:gd name="connsiteX3037" fmla="*/ 421723 w 2148797"/>
              <a:gd name="connsiteY3037" fmla="*/ 124954 h 566036"/>
              <a:gd name="connsiteX3038" fmla="*/ 430391 w 2148797"/>
              <a:gd name="connsiteY3038" fmla="*/ 126764 h 566036"/>
              <a:gd name="connsiteX3039" fmla="*/ 431915 w 2148797"/>
              <a:gd name="connsiteY3039" fmla="*/ 127145 h 566036"/>
              <a:gd name="connsiteX3040" fmla="*/ 436106 w 2148797"/>
              <a:gd name="connsiteY3040" fmla="*/ 128192 h 566036"/>
              <a:gd name="connsiteX3041" fmla="*/ 440488 w 2148797"/>
              <a:gd name="connsiteY3041" fmla="*/ 125621 h 566036"/>
              <a:gd name="connsiteX3042" fmla="*/ 442012 w 2148797"/>
              <a:gd name="connsiteY3042" fmla="*/ 126192 h 566036"/>
              <a:gd name="connsiteX3043" fmla="*/ 448774 w 2148797"/>
              <a:gd name="connsiteY3043" fmla="*/ 126287 h 566036"/>
              <a:gd name="connsiteX3044" fmla="*/ 452680 w 2148797"/>
              <a:gd name="connsiteY3044" fmla="*/ 121525 h 566036"/>
              <a:gd name="connsiteX3045" fmla="*/ 457061 w 2148797"/>
              <a:gd name="connsiteY3045" fmla="*/ 121811 h 566036"/>
              <a:gd name="connsiteX3046" fmla="*/ 459347 w 2148797"/>
              <a:gd name="connsiteY3046" fmla="*/ 121239 h 566036"/>
              <a:gd name="connsiteX3047" fmla="*/ 464014 w 2148797"/>
              <a:gd name="connsiteY3047" fmla="*/ 119239 h 566036"/>
              <a:gd name="connsiteX3048" fmla="*/ 464300 w 2148797"/>
              <a:gd name="connsiteY3048" fmla="*/ 119429 h 566036"/>
              <a:gd name="connsiteX3049" fmla="*/ 465824 w 2148797"/>
              <a:gd name="connsiteY3049" fmla="*/ 120573 h 566036"/>
              <a:gd name="connsiteX3050" fmla="*/ 473921 w 2148797"/>
              <a:gd name="connsiteY3050" fmla="*/ 124287 h 566036"/>
              <a:gd name="connsiteX3051" fmla="*/ 475635 w 2148797"/>
              <a:gd name="connsiteY3051" fmla="*/ 122954 h 566036"/>
              <a:gd name="connsiteX3052" fmla="*/ 481826 w 2148797"/>
              <a:gd name="connsiteY3052" fmla="*/ 118096 h 566036"/>
              <a:gd name="connsiteX3053" fmla="*/ 503067 w 2148797"/>
              <a:gd name="connsiteY3053" fmla="*/ 122382 h 566036"/>
              <a:gd name="connsiteX3054" fmla="*/ 503924 w 2148797"/>
              <a:gd name="connsiteY3054" fmla="*/ 117334 h 566036"/>
              <a:gd name="connsiteX3055" fmla="*/ 504877 w 2148797"/>
              <a:gd name="connsiteY3055" fmla="*/ 116762 h 566036"/>
              <a:gd name="connsiteX3056" fmla="*/ 520593 w 2148797"/>
              <a:gd name="connsiteY3056" fmla="*/ 115048 h 566036"/>
              <a:gd name="connsiteX3057" fmla="*/ 525927 w 2148797"/>
              <a:gd name="connsiteY3057" fmla="*/ 116762 h 566036"/>
              <a:gd name="connsiteX3058" fmla="*/ 530118 w 2148797"/>
              <a:gd name="connsiteY3058" fmla="*/ 118572 h 566036"/>
              <a:gd name="connsiteX3059" fmla="*/ 541357 w 2148797"/>
              <a:gd name="connsiteY3059" fmla="*/ 114286 h 566036"/>
              <a:gd name="connsiteX3060" fmla="*/ 541929 w 2148797"/>
              <a:gd name="connsiteY3060" fmla="*/ 114762 h 566036"/>
              <a:gd name="connsiteX3061" fmla="*/ 551549 w 2148797"/>
              <a:gd name="connsiteY3061" fmla="*/ 114572 h 566036"/>
              <a:gd name="connsiteX3062" fmla="*/ 561836 w 2148797"/>
              <a:gd name="connsiteY3062" fmla="*/ 114572 h 566036"/>
              <a:gd name="connsiteX3063" fmla="*/ 569552 w 2148797"/>
              <a:gd name="connsiteY3063" fmla="*/ 112095 h 566036"/>
              <a:gd name="connsiteX3064" fmla="*/ 572695 w 2148797"/>
              <a:gd name="connsiteY3064" fmla="*/ 108571 h 566036"/>
              <a:gd name="connsiteX3065" fmla="*/ 576029 w 2148797"/>
              <a:gd name="connsiteY3065" fmla="*/ 111714 h 566036"/>
              <a:gd name="connsiteX3066" fmla="*/ 579267 w 2148797"/>
              <a:gd name="connsiteY3066" fmla="*/ 112476 h 566036"/>
              <a:gd name="connsiteX3067" fmla="*/ 584030 w 2148797"/>
              <a:gd name="connsiteY3067" fmla="*/ 108095 h 566036"/>
              <a:gd name="connsiteX3068" fmla="*/ 606413 w 2148797"/>
              <a:gd name="connsiteY3068" fmla="*/ 108476 h 566036"/>
              <a:gd name="connsiteX3069" fmla="*/ 611271 w 2148797"/>
              <a:gd name="connsiteY3069" fmla="*/ 108285 h 566036"/>
              <a:gd name="connsiteX3070" fmla="*/ 617938 w 2148797"/>
              <a:gd name="connsiteY3070" fmla="*/ 108095 h 566036"/>
              <a:gd name="connsiteX3071" fmla="*/ 630988 w 2148797"/>
              <a:gd name="connsiteY3071" fmla="*/ 103142 h 566036"/>
              <a:gd name="connsiteX3072" fmla="*/ 637179 w 2148797"/>
              <a:gd name="connsiteY3072" fmla="*/ 105237 h 566036"/>
              <a:gd name="connsiteX3073" fmla="*/ 642418 w 2148797"/>
              <a:gd name="connsiteY3073" fmla="*/ 104570 h 566036"/>
              <a:gd name="connsiteX3074" fmla="*/ 647656 w 2148797"/>
              <a:gd name="connsiteY3074" fmla="*/ 112000 h 566036"/>
              <a:gd name="connsiteX3075" fmla="*/ 655086 w 2148797"/>
              <a:gd name="connsiteY3075" fmla="*/ 106190 h 566036"/>
              <a:gd name="connsiteX3076" fmla="*/ 655657 w 2148797"/>
              <a:gd name="connsiteY3076" fmla="*/ 106380 h 566036"/>
              <a:gd name="connsiteX3077" fmla="*/ 662801 w 2148797"/>
              <a:gd name="connsiteY3077" fmla="*/ 108381 h 566036"/>
              <a:gd name="connsiteX3078" fmla="*/ 681089 w 2148797"/>
              <a:gd name="connsiteY3078" fmla="*/ 100951 h 566036"/>
              <a:gd name="connsiteX3079" fmla="*/ 685185 w 2148797"/>
              <a:gd name="connsiteY3079" fmla="*/ 100189 h 566036"/>
              <a:gd name="connsiteX3080" fmla="*/ 694329 w 2148797"/>
              <a:gd name="connsiteY3080" fmla="*/ 99237 h 566036"/>
              <a:gd name="connsiteX3081" fmla="*/ 700044 w 2148797"/>
              <a:gd name="connsiteY3081" fmla="*/ 98093 h 566036"/>
              <a:gd name="connsiteX3082" fmla="*/ 712903 w 2148797"/>
              <a:gd name="connsiteY3082" fmla="*/ 97903 h 566036"/>
              <a:gd name="connsiteX3083" fmla="*/ 715189 w 2148797"/>
              <a:gd name="connsiteY3083" fmla="*/ 97617 h 566036"/>
              <a:gd name="connsiteX3084" fmla="*/ 721475 w 2148797"/>
              <a:gd name="connsiteY3084" fmla="*/ 100189 h 566036"/>
              <a:gd name="connsiteX3085" fmla="*/ 723095 w 2148797"/>
              <a:gd name="connsiteY3085" fmla="*/ 98665 h 566036"/>
              <a:gd name="connsiteX3086" fmla="*/ 739097 w 2148797"/>
              <a:gd name="connsiteY3086" fmla="*/ 93712 h 566036"/>
              <a:gd name="connsiteX3087" fmla="*/ 746145 w 2148797"/>
              <a:gd name="connsiteY3087" fmla="*/ 94950 h 566036"/>
              <a:gd name="connsiteX3088" fmla="*/ 746716 w 2148797"/>
              <a:gd name="connsiteY3088" fmla="*/ 95045 h 566036"/>
              <a:gd name="connsiteX3089" fmla="*/ 748431 w 2148797"/>
              <a:gd name="connsiteY3089" fmla="*/ 92760 h 566036"/>
              <a:gd name="connsiteX3090" fmla="*/ 755956 w 2148797"/>
              <a:gd name="connsiteY3090" fmla="*/ 93045 h 566036"/>
              <a:gd name="connsiteX3091" fmla="*/ 764052 w 2148797"/>
              <a:gd name="connsiteY3091" fmla="*/ 92569 h 566036"/>
              <a:gd name="connsiteX3092" fmla="*/ 777578 w 2148797"/>
              <a:gd name="connsiteY3092" fmla="*/ 93426 h 566036"/>
              <a:gd name="connsiteX3093" fmla="*/ 776911 w 2148797"/>
              <a:gd name="connsiteY3093" fmla="*/ 97712 h 566036"/>
              <a:gd name="connsiteX3094" fmla="*/ 776815 w 2148797"/>
              <a:gd name="connsiteY3094" fmla="*/ 98475 h 566036"/>
              <a:gd name="connsiteX3095" fmla="*/ 780626 w 2148797"/>
              <a:gd name="connsiteY3095" fmla="*/ 95427 h 566036"/>
              <a:gd name="connsiteX3096" fmla="*/ 800628 w 2148797"/>
              <a:gd name="connsiteY3096" fmla="*/ 91807 h 566036"/>
              <a:gd name="connsiteX3097" fmla="*/ 806914 w 2148797"/>
              <a:gd name="connsiteY3097" fmla="*/ 87521 h 566036"/>
              <a:gd name="connsiteX3098" fmla="*/ 807867 w 2148797"/>
              <a:gd name="connsiteY3098" fmla="*/ 86854 h 566036"/>
              <a:gd name="connsiteX3099" fmla="*/ 815773 w 2148797"/>
              <a:gd name="connsiteY3099" fmla="*/ 89616 h 566036"/>
              <a:gd name="connsiteX3100" fmla="*/ 815582 w 2148797"/>
              <a:gd name="connsiteY3100" fmla="*/ 86378 h 566036"/>
              <a:gd name="connsiteX3101" fmla="*/ 815582 w 2148797"/>
              <a:gd name="connsiteY3101" fmla="*/ 86187 h 566036"/>
              <a:gd name="connsiteX3102" fmla="*/ 824822 w 2148797"/>
              <a:gd name="connsiteY3102" fmla="*/ 85330 h 566036"/>
              <a:gd name="connsiteX3103" fmla="*/ 841109 w 2148797"/>
              <a:gd name="connsiteY3103" fmla="*/ 88473 h 566036"/>
              <a:gd name="connsiteX3104" fmla="*/ 841776 w 2148797"/>
              <a:gd name="connsiteY3104" fmla="*/ 87997 h 566036"/>
              <a:gd name="connsiteX3105" fmla="*/ 844253 w 2148797"/>
              <a:gd name="connsiteY3105" fmla="*/ 86187 h 566036"/>
              <a:gd name="connsiteX3106" fmla="*/ 850539 w 2148797"/>
              <a:gd name="connsiteY3106" fmla="*/ 87044 h 566036"/>
              <a:gd name="connsiteX3107" fmla="*/ 850825 w 2148797"/>
              <a:gd name="connsiteY3107" fmla="*/ 86949 h 566036"/>
              <a:gd name="connsiteX3108" fmla="*/ 857302 w 2148797"/>
              <a:gd name="connsiteY3108" fmla="*/ 84282 h 566036"/>
              <a:gd name="connsiteX3109" fmla="*/ 864064 w 2148797"/>
              <a:gd name="connsiteY3109" fmla="*/ 84092 h 566036"/>
              <a:gd name="connsiteX3110" fmla="*/ 870827 w 2148797"/>
              <a:gd name="connsiteY3110" fmla="*/ 84854 h 566036"/>
              <a:gd name="connsiteX3111" fmla="*/ 874066 w 2148797"/>
              <a:gd name="connsiteY3111" fmla="*/ 84568 h 566036"/>
              <a:gd name="connsiteX3112" fmla="*/ 876638 w 2148797"/>
              <a:gd name="connsiteY3112" fmla="*/ 82568 h 566036"/>
              <a:gd name="connsiteX3113" fmla="*/ 886448 w 2148797"/>
              <a:gd name="connsiteY3113" fmla="*/ 82568 h 566036"/>
              <a:gd name="connsiteX3114" fmla="*/ 897973 w 2148797"/>
              <a:gd name="connsiteY3114" fmla="*/ 80853 h 566036"/>
              <a:gd name="connsiteX3115" fmla="*/ 911023 w 2148797"/>
              <a:gd name="connsiteY3115" fmla="*/ 81710 h 566036"/>
              <a:gd name="connsiteX3116" fmla="*/ 913309 w 2148797"/>
              <a:gd name="connsiteY3116" fmla="*/ 82091 h 566036"/>
              <a:gd name="connsiteX3117" fmla="*/ 915499 w 2148797"/>
              <a:gd name="connsiteY3117" fmla="*/ 82377 h 566036"/>
              <a:gd name="connsiteX3118" fmla="*/ 922738 w 2148797"/>
              <a:gd name="connsiteY3118" fmla="*/ 78377 h 566036"/>
              <a:gd name="connsiteX3119" fmla="*/ 924739 w 2148797"/>
              <a:gd name="connsiteY3119" fmla="*/ 79234 h 566036"/>
              <a:gd name="connsiteX3120" fmla="*/ 926930 w 2148797"/>
              <a:gd name="connsiteY3120" fmla="*/ 80091 h 566036"/>
              <a:gd name="connsiteX3121" fmla="*/ 931121 w 2148797"/>
              <a:gd name="connsiteY3121" fmla="*/ 82854 h 566036"/>
              <a:gd name="connsiteX3122" fmla="*/ 931597 w 2148797"/>
              <a:gd name="connsiteY3122" fmla="*/ 84758 h 566036"/>
              <a:gd name="connsiteX3123" fmla="*/ 932835 w 2148797"/>
              <a:gd name="connsiteY3123" fmla="*/ 89616 h 566036"/>
              <a:gd name="connsiteX3124" fmla="*/ 945313 w 2148797"/>
              <a:gd name="connsiteY3124" fmla="*/ 84187 h 566036"/>
              <a:gd name="connsiteX3125" fmla="*/ 947027 w 2148797"/>
              <a:gd name="connsiteY3125" fmla="*/ 82854 h 566036"/>
              <a:gd name="connsiteX3126" fmla="*/ 957219 w 2148797"/>
              <a:gd name="connsiteY3126" fmla="*/ 75995 h 566036"/>
              <a:gd name="connsiteX3127" fmla="*/ 960934 w 2148797"/>
              <a:gd name="connsiteY3127" fmla="*/ 73900 h 566036"/>
              <a:gd name="connsiteX3128" fmla="*/ 978174 w 2148797"/>
              <a:gd name="connsiteY3128" fmla="*/ 77424 h 566036"/>
              <a:gd name="connsiteX3129" fmla="*/ 983032 w 2148797"/>
              <a:gd name="connsiteY3129" fmla="*/ 76758 h 566036"/>
              <a:gd name="connsiteX3130" fmla="*/ 983984 w 2148797"/>
              <a:gd name="connsiteY3130" fmla="*/ 76662 h 566036"/>
              <a:gd name="connsiteX3131" fmla="*/ 991223 w 2148797"/>
              <a:gd name="connsiteY3131" fmla="*/ 72185 h 566036"/>
              <a:gd name="connsiteX3132" fmla="*/ 991985 w 2148797"/>
              <a:gd name="connsiteY3132" fmla="*/ 72852 h 566036"/>
              <a:gd name="connsiteX3133" fmla="*/ 997319 w 2148797"/>
              <a:gd name="connsiteY3133" fmla="*/ 77519 h 566036"/>
              <a:gd name="connsiteX3134" fmla="*/ 1008940 w 2148797"/>
              <a:gd name="connsiteY3134" fmla="*/ 72757 h 566036"/>
              <a:gd name="connsiteX3135" fmla="*/ 1025704 w 2148797"/>
              <a:gd name="connsiteY3135" fmla="*/ 77424 h 566036"/>
              <a:gd name="connsiteX3136" fmla="*/ 1025989 w 2148797"/>
              <a:gd name="connsiteY3136" fmla="*/ 74948 h 566036"/>
              <a:gd name="connsiteX3137" fmla="*/ 1026466 w 2148797"/>
              <a:gd name="connsiteY3137" fmla="*/ 71233 h 566036"/>
              <a:gd name="connsiteX3138" fmla="*/ 1034372 w 2148797"/>
              <a:gd name="connsiteY3138" fmla="*/ 70090 h 566036"/>
              <a:gd name="connsiteX3139" fmla="*/ 1040753 w 2148797"/>
              <a:gd name="connsiteY3139" fmla="*/ 71709 h 566036"/>
              <a:gd name="connsiteX3140" fmla="*/ 1048088 w 2148797"/>
              <a:gd name="connsiteY3140" fmla="*/ 71328 h 566036"/>
              <a:gd name="connsiteX3141" fmla="*/ 1053040 w 2148797"/>
              <a:gd name="connsiteY3141" fmla="*/ 67042 h 566036"/>
              <a:gd name="connsiteX3142" fmla="*/ 1054088 w 2148797"/>
              <a:gd name="connsiteY3142" fmla="*/ 66280 h 566036"/>
              <a:gd name="connsiteX3143" fmla="*/ 1061518 w 2148797"/>
              <a:gd name="connsiteY3143" fmla="*/ 66947 h 566036"/>
              <a:gd name="connsiteX3144" fmla="*/ 1069995 w 2148797"/>
              <a:gd name="connsiteY3144" fmla="*/ 66375 h 566036"/>
              <a:gd name="connsiteX3145" fmla="*/ 1077996 w 2148797"/>
              <a:gd name="connsiteY3145" fmla="*/ 68280 h 566036"/>
              <a:gd name="connsiteX3146" fmla="*/ 1080282 w 2148797"/>
              <a:gd name="connsiteY3146" fmla="*/ 67899 h 566036"/>
              <a:gd name="connsiteX3147" fmla="*/ 1082663 w 2148797"/>
              <a:gd name="connsiteY3147" fmla="*/ 66566 h 566036"/>
              <a:gd name="connsiteX3148" fmla="*/ 1091236 w 2148797"/>
              <a:gd name="connsiteY3148" fmla="*/ 64375 h 566036"/>
              <a:gd name="connsiteX3149" fmla="*/ 1093046 w 2148797"/>
              <a:gd name="connsiteY3149" fmla="*/ 64375 h 566036"/>
              <a:gd name="connsiteX3150" fmla="*/ 1097713 w 2148797"/>
              <a:gd name="connsiteY3150" fmla="*/ 64470 h 566036"/>
              <a:gd name="connsiteX3151" fmla="*/ 1109143 w 2148797"/>
              <a:gd name="connsiteY3151" fmla="*/ 67709 h 566036"/>
              <a:gd name="connsiteX3152" fmla="*/ 1114286 w 2148797"/>
              <a:gd name="connsiteY3152" fmla="*/ 66470 h 566036"/>
              <a:gd name="connsiteX3153" fmla="*/ 1126764 w 2148797"/>
              <a:gd name="connsiteY3153" fmla="*/ 64566 h 566036"/>
              <a:gd name="connsiteX3154" fmla="*/ 1149719 w 2148797"/>
              <a:gd name="connsiteY3154" fmla="*/ 57041 h 566036"/>
              <a:gd name="connsiteX3155" fmla="*/ 1164769 w 2148797"/>
              <a:gd name="connsiteY3155" fmla="*/ 58184 h 566036"/>
              <a:gd name="connsiteX3156" fmla="*/ 1166198 w 2148797"/>
              <a:gd name="connsiteY3156" fmla="*/ 57898 h 566036"/>
              <a:gd name="connsiteX3157" fmla="*/ 1168388 w 2148797"/>
              <a:gd name="connsiteY3157" fmla="*/ 57517 h 566036"/>
              <a:gd name="connsiteX3158" fmla="*/ 1176294 w 2148797"/>
              <a:gd name="connsiteY3158" fmla="*/ 56660 h 566036"/>
              <a:gd name="connsiteX3159" fmla="*/ 1176485 w 2148797"/>
              <a:gd name="connsiteY3159" fmla="*/ 55898 h 566036"/>
              <a:gd name="connsiteX3160" fmla="*/ 1180771 w 2148797"/>
              <a:gd name="connsiteY3160" fmla="*/ 54088 h 566036"/>
              <a:gd name="connsiteX3161" fmla="*/ 1186772 w 2148797"/>
              <a:gd name="connsiteY3161" fmla="*/ 58565 h 566036"/>
              <a:gd name="connsiteX3162" fmla="*/ 1192582 w 2148797"/>
              <a:gd name="connsiteY3162" fmla="*/ 56088 h 566036"/>
              <a:gd name="connsiteX3163" fmla="*/ 1196963 w 2148797"/>
              <a:gd name="connsiteY3163" fmla="*/ 54945 h 566036"/>
              <a:gd name="connsiteX3164" fmla="*/ 1202773 w 2148797"/>
              <a:gd name="connsiteY3164" fmla="*/ 53802 h 566036"/>
              <a:gd name="connsiteX3165" fmla="*/ 1214013 w 2148797"/>
              <a:gd name="connsiteY3165" fmla="*/ 51802 h 566036"/>
              <a:gd name="connsiteX3166" fmla="*/ 1218204 w 2148797"/>
              <a:gd name="connsiteY3166" fmla="*/ 52945 h 566036"/>
              <a:gd name="connsiteX3167" fmla="*/ 1220014 w 2148797"/>
              <a:gd name="connsiteY3167" fmla="*/ 52945 h 566036"/>
              <a:gd name="connsiteX3168" fmla="*/ 1229158 w 2148797"/>
              <a:gd name="connsiteY3168" fmla="*/ 51231 h 566036"/>
              <a:gd name="connsiteX3169" fmla="*/ 1238683 w 2148797"/>
              <a:gd name="connsiteY3169" fmla="*/ 50373 h 566036"/>
              <a:gd name="connsiteX3170" fmla="*/ 1248208 w 2148797"/>
              <a:gd name="connsiteY3170" fmla="*/ 50183 h 566036"/>
              <a:gd name="connsiteX3171" fmla="*/ 1249160 w 2148797"/>
              <a:gd name="connsiteY3171" fmla="*/ 50183 h 566036"/>
              <a:gd name="connsiteX3172" fmla="*/ 1260114 w 2148797"/>
              <a:gd name="connsiteY3172" fmla="*/ 48849 h 566036"/>
              <a:gd name="connsiteX3173" fmla="*/ 1264591 w 2148797"/>
              <a:gd name="connsiteY3173" fmla="*/ 47611 h 566036"/>
              <a:gd name="connsiteX3174" fmla="*/ 1266972 w 2148797"/>
              <a:gd name="connsiteY3174" fmla="*/ 50278 h 566036"/>
              <a:gd name="connsiteX3175" fmla="*/ 1267448 w 2148797"/>
              <a:gd name="connsiteY3175" fmla="*/ 50659 h 566036"/>
              <a:gd name="connsiteX3176" fmla="*/ 1272115 w 2148797"/>
              <a:gd name="connsiteY3176" fmla="*/ 48849 h 566036"/>
              <a:gd name="connsiteX3177" fmla="*/ 1296214 w 2148797"/>
              <a:gd name="connsiteY3177" fmla="*/ 42753 h 566036"/>
              <a:gd name="connsiteX3178" fmla="*/ 1306406 w 2148797"/>
              <a:gd name="connsiteY3178" fmla="*/ 46944 h 566036"/>
              <a:gd name="connsiteX3179" fmla="*/ 1313264 w 2148797"/>
              <a:gd name="connsiteY3179" fmla="*/ 46277 h 566036"/>
              <a:gd name="connsiteX3180" fmla="*/ 1317645 w 2148797"/>
              <a:gd name="connsiteY3180" fmla="*/ 45896 h 566036"/>
              <a:gd name="connsiteX3181" fmla="*/ 1325551 w 2148797"/>
              <a:gd name="connsiteY3181" fmla="*/ 47420 h 566036"/>
              <a:gd name="connsiteX3182" fmla="*/ 1332028 w 2148797"/>
              <a:gd name="connsiteY3182" fmla="*/ 42563 h 566036"/>
              <a:gd name="connsiteX3183" fmla="*/ 1339457 w 2148797"/>
              <a:gd name="connsiteY3183" fmla="*/ 42182 h 566036"/>
              <a:gd name="connsiteX3184" fmla="*/ 1349173 w 2148797"/>
              <a:gd name="connsiteY3184" fmla="*/ 40943 h 566036"/>
              <a:gd name="connsiteX3185" fmla="*/ 1363460 w 2148797"/>
              <a:gd name="connsiteY3185" fmla="*/ 43706 h 566036"/>
              <a:gd name="connsiteX3186" fmla="*/ 1366889 w 2148797"/>
              <a:gd name="connsiteY3186" fmla="*/ 43134 h 566036"/>
              <a:gd name="connsiteX3187" fmla="*/ 1368604 w 2148797"/>
              <a:gd name="connsiteY3187" fmla="*/ 42848 h 566036"/>
              <a:gd name="connsiteX3188" fmla="*/ 1372033 w 2148797"/>
              <a:gd name="connsiteY3188" fmla="*/ 40658 h 566036"/>
              <a:gd name="connsiteX3189" fmla="*/ 1379272 w 2148797"/>
              <a:gd name="connsiteY3189" fmla="*/ 37610 h 566036"/>
              <a:gd name="connsiteX3190" fmla="*/ 1382891 w 2148797"/>
              <a:gd name="connsiteY3190" fmla="*/ 39324 h 566036"/>
              <a:gd name="connsiteX3191" fmla="*/ 1397369 w 2148797"/>
              <a:gd name="connsiteY3191" fmla="*/ 41229 h 566036"/>
              <a:gd name="connsiteX3192" fmla="*/ 1403656 w 2148797"/>
              <a:gd name="connsiteY3192" fmla="*/ 41325 h 566036"/>
              <a:gd name="connsiteX3193" fmla="*/ 1418039 w 2148797"/>
              <a:gd name="connsiteY3193" fmla="*/ 38277 h 566036"/>
              <a:gd name="connsiteX3194" fmla="*/ 1430135 w 2148797"/>
              <a:gd name="connsiteY3194" fmla="*/ 40848 h 566036"/>
              <a:gd name="connsiteX3195" fmla="*/ 1431564 w 2148797"/>
              <a:gd name="connsiteY3195" fmla="*/ 40181 h 566036"/>
              <a:gd name="connsiteX3196" fmla="*/ 1440422 w 2148797"/>
              <a:gd name="connsiteY3196" fmla="*/ 39134 h 566036"/>
              <a:gd name="connsiteX3197" fmla="*/ 1447947 w 2148797"/>
              <a:gd name="connsiteY3197" fmla="*/ 37514 h 566036"/>
              <a:gd name="connsiteX3198" fmla="*/ 1452233 w 2148797"/>
              <a:gd name="connsiteY3198" fmla="*/ 38181 h 566036"/>
              <a:gd name="connsiteX3199" fmla="*/ 1453662 w 2148797"/>
              <a:gd name="connsiteY3199" fmla="*/ 38372 h 566036"/>
              <a:gd name="connsiteX3200" fmla="*/ 1465378 w 2148797"/>
              <a:gd name="connsiteY3200" fmla="*/ 34943 h 566036"/>
              <a:gd name="connsiteX3201" fmla="*/ 1470616 w 2148797"/>
              <a:gd name="connsiteY3201" fmla="*/ 36371 h 566036"/>
              <a:gd name="connsiteX3202" fmla="*/ 1470998 w 2148797"/>
              <a:gd name="connsiteY3202" fmla="*/ 36467 h 566036"/>
              <a:gd name="connsiteX3203" fmla="*/ 1475951 w 2148797"/>
              <a:gd name="connsiteY3203" fmla="*/ 36752 h 566036"/>
              <a:gd name="connsiteX3204" fmla="*/ 1477189 w 2148797"/>
              <a:gd name="connsiteY3204" fmla="*/ 36943 h 566036"/>
              <a:gd name="connsiteX3205" fmla="*/ 1482237 w 2148797"/>
              <a:gd name="connsiteY3205" fmla="*/ 34657 h 566036"/>
              <a:gd name="connsiteX3206" fmla="*/ 1485952 w 2148797"/>
              <a:gd name="connsiteY3206" fmla="*/ 34181 h 566036"/>
              <a:gd name="connsiteX3207" fmla="*/ 1497382 w 2148797"/>
              <a:gd name="connsiteY3207" fmla="*/ 37133 h 566036"/>
              <a:gd name="connsiteX3208" fmla="*/ 1497572 w 2148797"/>
              <a:gd name="connsiteY3208" fmla="*/ 37324 h 566036"/>
              <a:gd name="connsiteX3209" fmla="*/ 1504811 w 2148797"/>
              <a:gd name="connsiteY3209" fmla="*/ 33228 h 566036"/>
              <a:gd name="connsiteX3210" fmla="*/ 1507859 w 2148797"/>
              <a:gd name="connsiteY3210" fmla="*/ 32942 h 566036"/>
              <a:gd name="connsiteX3211" fmla="*/ 1513098 w 2148797"/>
              <a:gd name="connsiteY3211" fmla="*/ 32466 h 566036"/>
              <a:gd name="connsiteX3212" fmla="*/ 1526528 w 2148797"/>
              <a:gd name="connsiteY3212" fmla="*/ 32181 h 566036"/>
              <a:gd name="connsiteX3213" fmla="*/ 1526719 w 2148797"/>
              <a:gd name="connsiteY3213" fmla="*/ 33038 h 566036"/>
              <a:gd name="connsiteX3214" fmla="*/ 1531196 w 2148797"/>
              <a:gd name="connsiteY3214" fmla="*/ 34657 h 566036"/>
              <a:gd name="connsiteX3215" fmla="*/ 1540244 w 2148797"/>
              <a:gd name="connsiteY3215" fmla="*/ 32085 h 566036"/>
              <a:gd name="connsiteX3216" fmla="*/ 1543197 w 2148797"/>
              <a:gd name="connsiteY3216" fmla="*/ 32847 h 566036"/>
              <a:gd name="connsiteX3217" fmla="*/ 1558342 w 2148797"/>
              <a:gd name="connsiteY3217" fmla="*/ 26561 h 566036"/>
              <a:gd name="connsiteX3218" fmla="*/ 1562437 w 2148797"/>
              <a:gd name="connsiteY3218" fmla="*/ 30847 h 566036"/>
              <a:gd name="connsiteX3219" fmla="*/ 1562628 w 2148797"/>
              <a:gd name="connsiteY3219" fmla="*/ 31037 h 566036"/>
              <a:gd name="connsiteX3220" fmla="*/ 1569391 w 2148797"/>
              <a:gd name="connsiteY3220" fmla="*/ 26561 h 566036"/>
              <a:gd name="connsiteX3221" fmla="*/ 1571772 w 2148797"/>
              <a:gd name="connsiteY3221" fmla="*/ 28847 h 566036"/>
              <a:gd name="connsiteX3222" fmla="*/ 1578440 w 2148797"/>
              <a:gd name="connsiteY3222" fmla="*/ 30942 h 566036"/>
              <a:gd name="connsiteX3223" fmla="*/ 1581202 w 2148797"/>
              <a:gd name="connsiteY3223" fmla="*/ 30561 h 566036"/>
              <a:gd name="connsiteX3224" fmla="*/ 1588726 w 2148797"/>
              <a:gd name="connsiteY3224" fmla="*/ 28656 h 566036"/>
              <a:gd name="connsiteX3225" fmla="*/ 1594346 w 2148797"/>
              <a:gd name="connsiteY3225" fmla="*/ 26180 h 566036"/>
              <a:gd name="connsiteX3226" fmla="*/ 1598442 w 2148797"/>
              <a:gd name="connsiteY3226" fmla="*/ 27608 h 566036"/>
              <a:gd name="connsiteX3227" fmla="*/ 1602252 w 2148797"/>
              <a:gd name="connsiteY3227" fmla="*/ 27132 h 566036"/>
              <a:gd name="connsiteX3228" fmla="*/ 1608919 w 2148797"/>
              <a:gd name="connsiteY3228" fmla="*/ 29323 h 566036"/>
              <a:gd name="connsiteX3229" fmla="*/ 1616540 w 2148797"/>
              <a:gd name="connsiteY3229" fmla="*/ 27227 h 566036"/>
              <a:gd name="connsiteX3230" fmla="*/ 1621016 w 2148797"/>
              <a:gd name="connsiteY3230" fmla="*/ 25037 h 566036"/>
              <a:gd name="connsiteX3231" fmla="*/ 1625112 w 2148797"/>
              <a:gd name="connsiteY3231" fmla="*/ 23037 h 566036"/>
              <a:gd name="connsiteX3232" fmla="*/ 1629398 w 2148797"/>
              <a:gd name="connsiteY3232" fmla="*/ 22751 h 566036"/>
              <a:gd name="connsiteX3233" fmla="*/ 1629684 w 2148797"/>
              <a:gd name="connsiteY3233" fmla="*/ 23894 h 566036"/>
              <a:gd name="connsiteX3234" fmla="*/ 1629970 w 2148797"/>
              <a:gd name="connsiteY3234" fmla="*/ 24846 h 566036"/>
              <a:gd name="connsiteX3235" fmla="*/ 1631684 w 2148797"/>
              <a:gd name="connsiteY3235" fmla="*/ 25608 h 566036"/>
              <a:gd name="connsiteX3236" fmla="*/ 1639971 w 2148797"/>
              <a:gd name="connsiteY3236" fmla="*/ 20179 h 566036"/>
              <a:gd name="connsiteX3237" fmla="*/ 1642638 w 2148797"/>
              <a:gd name="connsiteY3237" fmla="*/ 23513 h 566036"/>
              <a:gd name="connsiteX3238" fmla="*/ 1645876 w 2148797"/>
              <a:gd name="connsiteY3238" fmla="*/ 24560 h 566036"/>
              <a:gd name="connsiteX3239" fmla="*/ 1650258 w 2148797"/>
              <a:gd name="connsiteY3239" fmla="*/ 23322 h 566036"/>
              <a:gd name="connsiteX3240" fmla="*/ 1650925 w 2148797"/>
              <a:gd name="connsiteY3240" fmla="*/ 22846 h 566036"/>
              <a:gd name="connsiteX3241" fmla="*/ 1652544 w 2148797"/>
              <a:gd name="connsiteY3241" fmla="*/ 22179 h 566036"/>
              <a:gd name="connsiteX3242" fmla="*/ 1654640 w 2148797"/>
              <a:gd name="connsiteY3242" fmla="*/ 26180 h 566036"/>
              <a:gd name="connsiteX3243" fmla="*/ 1654925 w 2148797"/>
              <a:gd name="connsiteY3243" fmla="*/ 25989 h 566036"/>
              <a:gd name="connsiteX3244" fmla="*/ 1657878 w 2148797"/>
              <a:gd name="connsiteY3244" fmla="*/ 23894 h 566036"/>
              <a:gd name="connsiteX3245" fmla="*/ 1674642 w 2148797"/>
              <a:gd name="connsiteY3245" fmla="*/ 26942 h 566036"/>
              <a:gd name="connsiteX3246" fmla="*/ 1676643 w 2148797"/>
              <a:gd name="connsiteY3246" fmla="*/ 21131 h 566036"/>
              <a:gd name="connsiteX3247" fmla="*/ 1678357 w 2148797"/>
              <a:gd name="connsiteY3247" fmla="*/ 21227 h 566036"/>
              <a:gd name="connsiteX3248" fmla="*/ 1683881 w 2148797"/>
              <a:gd name="connsiteY3248" fmla="*/ 25132 h 566036"/>
              <a:gd name="connsiteX3249" fmla="*/ 1697692 w 2148797"/>
              <a:gd name="connsiteY3249" fmla="*/ 19893 h 566036"/>
              <a:gd name="connsiteX3250" fmla="*/ 1708456 w 2148797"/>
              <a:gd name="connsiteY3250" fmla="*/ 19131 h 566036"/>
              <a:gd name="connsiteX3251" fmla="*/ 1722172 w 2148797"/>
              <a:gd name="connsiteY3251" fmla="*/ 19131 h 566036"/>
              <a:gd name="connsiteX3252" fmla="*/ 1724268 w 2148797"/>
              <a:gd name="connsiteY3252" fmla="*/ 17798 h 566036"/>
              <a:gd name="connsiteX3253" fmla="*/ 1732078 w 2148797"/>
              <a:gd name="connsiteY3253" fmla="*/ 16941 h 566036"/>
              <a:gd name="connsiteX3254" fmla="*/ 1739507 w 2148797"/>
              <a:gd name="connsiteY3254" fmla="*/ 16369 h 566036"/>
              <a:gd name="connsiteX3255" fmla="*/ 1740174 w 2148797"/>
              <a:gd name="connsiteY3255" fmla="*/ 15988 h 566036"/>
              <a:gd name="connsiteX3256" fmla="*/ 1742460 w 2148797"/>
              <a:gd name="connsiteY3256" fmla="*/ 17798 h 566036"/>
              <a:gd name="connsiteX3257" fmla="*/ 1744746 w 2148797"/>
              <a:gd name="connsiteY3257" fmla="*/ 20941 h 566036"/>
              <a:gd name="connsiteX3258" fmla="*/ 1746270 w 2148797"/>
              <a:gd name="connsiteY3258" fmla="*/ 20369 h 566036"/>
              <a:gd name="connsiteX3259" fmla="*/ 1752461 w 2148797"/>
              <a:gd name="connsiteY3259" fmla="*/ 15512 h 566036"/>
              <a:gd name="connsiteX3260" fmla="*/ 1756176 w 2148797"/>
              <a:gd name="connsiteY3260" fmla="*/ 13226 h 566036"/>
              <a:gd name="connsiteX3261" fmla="*/ 1762272 w 2148797"/>
              <a:gd name="connsiteY3261" fmla="*/ 14273 h 566036"/>
              <a:gd name="connsiteX3262" fmla="*/ 1762653 w 2148797"/>
              <a:gd name="connsiteY3262" fmla="*/ 14369 h 566036"/>
              <a:gd name="connsiteX3263" fmla="*/ 1766273 w 2148797"/>
              <a:gd name="connsiteY3263" fmla="*/ 16179 h 566036"/>
              <a:gd name="connsiteX3264" fmla="*/ 1767035 w 2148797"/>
              <a:gd name="connsiteY3264" fmla="*/ 17131 h 566036"/>
              <a:gd name="connsiteX3265" fmla="*/ 1776369 w 2148797"/>
              <a:gd name="connsiteY3265" fmla="*/ 17417 h 566036"/>
              <a:gd name="connsiteX3266" fmla="*/ 1778274 w 2148797"/>
              <a:gd name="connsiteY3266" fmla="*/ 15893 h 566036"/>
              <a:gd name="connsiteX3267" fmla="*/ 1781608 w 2148797"/>
              <a:gd name="connsiteY3267" fmla="*/ 13131 h 566036"/>
              <a:gd name="connsiteX3268" fmla="*/ 1792371 w 2148797"/>
              <a:gd name="connsiteY3268" fmla="*/ 13797 h 566036"/>
              <a:gd name="connsiteX3269" fmla="*/ 1795324 w 2148797"/>
              <a:gd name="connsiteY3269" fmla="*/ 12940 h 566036"/>
              <a:gd name="connsiteX3270" fmla="*/ 1797229 w 2148797"/>
              <a:gd name="connsiteY3270" fmla="*/ 14178 h 566036"/>
              <a:gd name="connsiteX3271" fmla="*/ 1799419 w 2148797"/>
              <a:gd name="connsiteY3271" fmla="*/ 15416 h 566036"/>
              <a:gd name="connsiteX3272" fmla="*/ 1800086 w 2148797"/>
              <a:gd name="connsiteY3272" fmla="*/ 11321 h 566036"/>
              <a:gd name="connsiteX3273" fmla="*/ 1811326 w 2148797"/>
              <a:gd name="connsiteY3273" fmla="*/ 12750 h 566036"/>
              <a:gd name="connsiteX3274" fmla="*/ 1826185 w 2148797"/>
              <a:gd name="connsiteY3274" fmla="*/ 6939 h 566036"/>
              <a:gd name="connsiteX3275" fmla="*/ 1829043 w 2148797"/>
              <a:gd name="connsiteY3275" fmla="*/ 9702 h 566036"/>
              <a:gd name="connsiteX3276" fmla="*/ 1829519 w 2148797"/>
              <a:gd name="connsiteY3276" fmla="*/ 10178 h 566036"/>
              <a:gd name="connsiteX3277" fmla="*/ 1834757 w 2148797"/>
              <a:gd name="connsiteY3277" fmla="*/ 10749 h 566036"/>
              <a:gd name="connsiteX3278" fmla="*/ 1840949 w 2148797"/>
              <a:gd name="connsiteY3278" fmla="*/ 9892 h 566036"/>
              <a:gd name="connsiteX3279" fmla="*/ 1845997 w 2148797"/>
              <a:gd name="connsiteY3279" fmla="*/ 10178 h 566036"/>
              <a:gd name="connsiteX3280" fmla="*/ 1847140 w 2148797"/>
              <a:gd name="connsiteY3280" fmla="*/ 6368 h 566036"/>
              <a:gd name="connsiteX3281" fmla="*/ 1848283 w 2148797"/>
              <a:gd name="connsiteY3281" fmla="*/ 7892 h 566036"/>
              <a:gd name="connsiteX3282" fmla="*/ 1850283 w 2148797"/>
              <a:gd name="connsiteY3282" fmla="*/ 11987 h 566036"/>
              <a:gd name="connsiteX3283" fmla="*/ 1850569 w 2148797"/>
              <a:gd name="connsiteY3283" fmla="*/ 11797 h 566036"/>
              <a:gd name="connsiteX3284" fmla="*/ 1858665 w 2148797"/>
              <a:gd name="connsiteY3284" fmla="*/ 7416 h 566036"/>
              <a:gd name="connsiteX3285" fmla="*/ 1861809 w 2148797"/>
              <a:gd name="connsiteY3285" fmla="*/ 6082 h 566036"/>
              <a:gd name="connsiteX3286" fmla="*/ 1872762 w 2148797"/>
              <a:gd name="connsiteY3286" fmla="*/ 6272 h 566036"/>
              <a:gd name="connsiteX3287" fmla="*/ 1873238 w 2148797"/>
              <a:gd name="connsiteY3287" fmla="*/ 5987 h 566036"/>
              <a:gd name="connsiteX3288" fmla="*/ 1879430 w 2148797"/>
              <a:gd name="connsiteY3288" fmla="*/ 8463 h 566036"/>
              <a:gd name="connsiteX3289" fmla="*/ 1881811 w 2148797"/>
              <a:gd name="connsiteY3289" fmla="*/ 4939 h 566036"/>
              <a:gd name="connsiteX3290" fmla="*/ 1897146 w 2148797"/>
              <a:gd name="connsiteY3290" fmla="*/ 3320 h 566036"/>
              <a:gd name="connsiteX3291" fmla="*/ 1904004 w 2148797"/>
              <a:gd name="connsiteY3291" fmla="*/ 5796 h 566036"/>
              <a:gd name="connsiteX3292" fmla="*/ 1907814 w 2148797"/>
              <a:gd name="connsiteY3292" fmla="*/ 4558 h 566036"/>
              <a:gd name="connsiteX3293" fmla="*/ 1907528 w 2148797"/>
              <a:gd name="connsiteY3293" fmla="*/ 367 h 566036"/>
              <a:gd name="connsiteX3294" fmla="*/ 1915434 w 2148797"/>
              <a:gd name="connsiteY3294" fmla="*/ 1319 h 566036"/>
              <a:gd name="connsiteX3295" fmla="*/ 1925531 w 2148797"/>
              <a:gd name="connsiteY3295" fmla="*/ 3606 h 566036"/>
              <a:gd name="connsiteX3296" fmla="*/ 1951248 w 2148797"/>
              <a:gd name="connsiteY3296" fmla="*/ 4082 h 566036"/>
              <a:gd name="connsiteX3297" fmla="*/ 1953724 w 2148797"/>
              <a:gd name="connsiteY3297" fmla="*/ 3034 h 566036"/>
              <a:gd name="connsiteX3298" fmla="*/ 1960201 w 2148797"/>
              <a:gd name="connsiteY3298" fmla="*/ 3034 h 566036"/>
              <a:gd name="connsiteX3299" fmla="*/ 1972584 w 2148797"/>
              <a:gd name="connsiteY3299" fmla="*/ 2843 h 566036"/>
              <a:gd name="connsiteX3300" fmla="*/ 1974966 w 2148797"/>
              <a:gd name="connsiteY3300" fmla="*/ 3225 h 566036"/>
              <a:gd name="connsiteX3301" fmla="*/ 1975442 w 2148797"/>
              <a:gd name="connsiteY3301" fmla="*/ 3606 h 566036"/>
              <a:gd name="connsiteX3302" fmla="*/ 1977442 w 2148797"/>
              <a:gd name="connsiteY3302" fmla="*/ 3510 h 566036"/>
              <a:gd name="connsiteX3303" fmla="*/ 1986872 w 2148797"/>
              <a:gd name="connsiteY3303" fmla="*/ 5891 h 566036"/>
              <a:gd name="connsiteX3304" fmla="*/ 1988967 w 2148797"/>
              <a:gd name="connsiteY3304" fmla="*/ 7701 h 566036"/>
              <a:gd name="connsiteX3305" fmla="*/ 1989443 w 2148797"/>
              <a:gd name="connsiteY3305" fmla="*/ 8082 h 566036"/>
              <a:gd name="connsiteX3306" fmla="*/ 1992587 w 2148797"/>
              <a:gd name="connsiteY3306" fmla="*/ 4272 h 566036"/>
              <a:gd name="connsiteX3307" fmla="*/ 1992110 w 2148797"/>
              <a:gd name="connsiteY3307" fmla="*/ 4177 h 566036"/>
              <a:gd name="connsiteX3308" fmla="*/ 1989539 w 2148797"/>
              <a:gd name="connsiteY3308" fmla="*/ 3510 h 566036"/>
              <a:gd name="connsiteX3309" fmla="*/ 1990301 w 2148797"/>
              <a:gd name="connsiteY3309" fmla="*/ 272 h 566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</a:cxnLst>
            <a:rect l="l" t="t" r="r" b="b"/>
            <a:pathLst>
              <a:path w="2148797" h="566036">
                <a:moveTo>
                  <a:pt x="1064281" y="553103"/>
                </a:moveTo>
                <a:cubicBezTo>
                  <a:pt x="1065805" y="553103"/>
                  <a:pt x="1069996" y="553865"/>
                  <a:pt x="1069615" y="554818"/>
                </a:cubicBezTo>
                <a:lnTo>
                  <a:pt x="1069424" y="554818"/>
                </a:lnTo>
                <a:cubicBezTo>
                  <a:pt x="1065995" y="554722"/>
                  <a:pt x="1064471" y="556723"/>
                  <a:pt x="1062852" y="558723"/>
                </a:cubicBezTo>
                <a:lnTo>
                  <a:pt x="1060947" y="561104"/>
                </a:lnTo>
                <a:cubicBezTo>
                  <a:pt x="1058566" y="563676"/>
                  <a:pt x="1057613" y="563961"/>
                  <a:pt x="1058947" y="561676"/>
                </a:cubicBezTo>
                <a:cubicBezTo>
                  <a:pt x="1060280" y="559390"/>
                  <a:pt x="1062757" y="553103"/>
                  <a:pt x="1064281" y="553103"/>
                </a:cubicBezTo>
                <a:close/>
                <a:moveTo>
                  <a:pt x="1035706" y="553103"/>
                </a:moveTo>
                <a:cubicBezTo>
                  <a:pt x="1037229" y="553008"/>
                  <a:pt x="1038277" y="553675"/>
                  <a:pt x="1037991" y="554627"/>
                </a:cubicBezTo>
                <a:lnTo>
                  <a:pt x="1038277" y="555199"/>
                </a:lnTo>
                <a:lnTo>
                  <a:pt x="1039230" y="557008"/>
                </a:lnTo>
                <a:cubicBezTo>
                  <a:pt x="1040658" y="559009"/>
                  <a:pt x="1039230" y="558818"/>
                  <a:pt x="1036086" y="556532"/>
                </a:cubicBezTo>
                <a:lnTo>
                  <a:pt x="1032467" y="559961"/>
                </a:lnTo>
                <a:lnTo>
                  <a:pt x="1031800" y="560628"/>
                </a:lnTo>
                <a:cubicBezTo>
                  <a:pt x="1031895" y="561199"/>
                  <a:pt x="1031038" y="561009"/>
                  <a:pt x="1029991" y="560152"/>
                </a:cubicBezTo>
                <a:cubicBezTo>
                  <a:pt x="1028943" y="559294"/>
                  <a:pt x="1026847" y="556723"/>
                  <a:pt x="1027609" y="556246"/>
                </a:cubicBezTo>
                <a:cubicBezTo>
                  <a:pt x="1028371" y="555770"/>
                  <a:pt x="1031419" y="554151"/>
                  <a:pt x="1031705" y="554722"/>
                </a:cubicBezTo>
                <a:cubicBezTo>
                  <a:pt x="1032086" y="555294"/>
                  <a:pt x="1033705" y="556246"/>
                  <a:pt x="1034182" y="554627"/>
                </a:cubicBezTo>
                <a:lnTo>
                  <a:pt x="1035134" y="553675"/>
                </a:lnTo>
                <a:close/>
                <a:moveTo>
                  <a:pt x="969602" y="553103"/>
                </a:moveTo>
                <a:cubicBezTo>
                  <a:pt x="974555" y="552246"/>
                  <a:pt x="971983" y="557770"/>
                  <a:pt x="975507" y="558437"/>
                </a:cubicBezTo>
                <a:cubicBezTo>
                  <a:pt x="976650" y="558628"/>
                  <a:pt x="978174" y="559485"/>
                  <a:pt x="978841" y="559199"/>
                </a:cubicBezTo>
                <a:cubicBezTo>
                  <a:pt x="981603" y="557961"/>
                  <a:pt x="978556" y="557389"/>
                  <a:pt x="978174" y="556437"/>
                </a:cubicBezTo>
                <a:cubicBezTo>
                  <a:pt x="978079" y="556151"/>
                  <a:pt x="978841" y="555294"/>
                  <a:pt x="979317" y="555199"/>
                </a:cubicBezTo>
                <a:cubicBezTo>
                  <a:pt x="980079" y="555008"/>
                  <a:pt x="981603" y="555103"/>
                  <a:pt x="981699" y="555294"/>
                </a:cubicBezTo>
                <a:cubicBezTo>
                  <a:pt x="982746" y="558628"/>
                  <a:pt x="983890" y="561866"/>
                  <a:pt x="984461" y="565295"/>
                </a:cubicBezTo>
                <a:lnTo>
                  <a:pt x="984556" y="565867"/>
                </a:lnTo>
                <a:cubicBezTo>
                  <a:pt x="983032" y="566724"/>
                  <a:pt x="978841" y="564247"/>
                  <a:pt x="975317" y="560247"/>
                </a:cubicBezTo>
                <a:lnTo>
                  <a:pt x="968459" y="561295"/>
                </a:lnTo>
                <a:cubicBezTo>
                  <a:pt x="965601" y="561771"/>
                  <a:pt x="963125" y="561866"/>
                  <a:pt x="960553" y="563581"/>
                </a:cubicBezTo>
                <a:lnTo>
                  <a:pt x="957791" y="565390"/>
                </a:lnTo>
                <a:cubicBezTo>
                  <a:pt x="952457" y="566819"/>
                  <a:pt x="949504" y="565676"/>
                  <a:pt x="951219" y="562819"/>
                </a:cubicBezTo>
                <a:lnTo>
                  <a:pt x="951981" y="561009"/>
                </a:lnTo>
                <a:cubicBezTo>
                  <a:pt x="953028" y="558723"/>
                  <a:pt x="954648" y="558913"/>
                  <a:pt x="956743" y="559961"/>
                </a:cubicBezTo>
                <a:cubicBezTo>
                  <a:pt x="957505" y="560342"/>
                  <a:pt x="958839" y="560818"/>
                  <a:pt x="959410" y="560533"/>
                </a:cubicBezTo>
                <a:cubicBezTo>
                  <a:pt x="960839" y="559771"/>
                  <a:pt x="961887" y="557770"/>
                  <a:pt x="963125" y="557770"/>
                </a:cubicBezTo>
                <a:cubicBezTo>
                  <a:pt x="967411" y="557770"/>
                  <a:pt x="966840" y="553579"/>
                  <a:pt x="969602" y="553103"/>
                </a:cubicBezTo>
                <a:close/>
                <a:moveTo>
                  <a:pt x="1008571" y="551924"/>
                </a:moveTo>
                <a:cubicBezTo>
                  <a:pt x="1009606" y="550984"/>
                  <a:pt x="1010463" y="550389"/>
                  <a:pt x="1011035" y="552913"/>
                </a:cubicBezTo>
                <a:cubicBezTo>
                  <a:pt x="1011798" y="556246"/>
                  <a:pt x="1007511" y="554532"/>
                  <a:pt x="1005416" y="554913"/>
                </a:cubicBezTo>
                <a:lnTo>
                  <a:pt x="1004273" y="555199"/>
                </a:lnTo>
                <a:cubicBezTo>
                  <a:pt x="1003034" y="555199"/>
                  <a:pt x="1001320" y="556723"/>
                  <a:pt x="1000558" y="558628"/>
                </a:cubicBezTo>
                <a:cubicBezTo>
                  <a:pt x="999796" y="560533"/>
                  <a:pt x="996939" y="565200"/>
                  <a:pt x="996176" y="564628"/>
                </a:cubicBezTo>
                <a:cubicBezTo>
                  <a:pt x="995415" y="564057"/>
                  <a:pt x="994843" y="561485"/>
                  <a:pt x="995891" y="559771"/>
                </a:cubicBezTo>
                <a:cubicBezTo>
                  <a:pt x="996939" y="558056"/>
                  <a:pt x="1001987" y="552532"/>
                  <a:pt x="1004082" y="552151"/>
                </a:cubicBezTo>
                <a:lnTo>
                  <a:pt x="1005035" y="553008"/>
                </a:lnTo>
                <a:cubicBezTo>
                  <a:pt x="1006321" y="554151"/>
                  <a:pt x="1007535" y="552865"/>
                  <a:pt x="1008571" y="551924"/>
                </a:cubicBezTo>
                <a:close/>
                <a:moveTo>
                  <a:pt x="1158197" y="550532"/>
                </a:moveTo>
                <a:cubicBezTo>
                  <a:pt x="1158673" y="549770"/>
                  <a:pt x="1167246" y="552532"/>
                  <a:pt x="1170579" y="551579"/>
                </a:cubicBezTo>
                <a:cubicBezTo>
                  <a:pt x="1173913" y="550627"/>
                  <a:pt x="1176676" y="551484"/>
                  <a:pt x="1176866" y="553484"/>
                </a:cubicBezTo>
                <a:cubicBezTo>
                  <a:pt x="1177057" y="555485"/>
                  <a:pt x="1171627" y="558342"/>
                  <a:pt x="1171437" y="557294"/>
                </a:cubicBezTo>
                <a:cubicBezTo>
                  <a:pt x="1171246" y="556247"/>
                  <a:pt x="1168770" y="554913"/>
                  <a:pt x="1166389" y="556818"/>
                </a:cubicBezTo>
                <a:lnTo>
                  <a:pt x="1163436" y="554056"/>
                </a:lnTo>
                <a:cubicBezTo>
                  <a:pt x="1162007" y="552722"/>
                  <a:pt x="1160007" y="551960"/>
                  <a:pt x="1158387" y="550722"/>
                </a:cubicBezTo>
                <a:close/>
                <a:moveTo>
                  <a:pt x="1270496" y="549388"/>
                </a:moveTo>
                <a:cubicBezTo>
                  <a:pt x="1273639" y="549388"/>
                  <a:pt x="1281164" y="550531"/>
                  <a:pt x="1279640" y="551960"/>
                </a:cubicBezTo>
                <a:lnTo>
                  <a:pt x="1278212" y="552817"/>
                </a:lnTo>
                <a:cubicBezTo>
                  <a:pt x="1276306" y="553960"/>
                  <a:pt x="1273544" y="554532"/>
                  <a:pt x="1272211" y="555960"/>
                </a:cubicBezTo>
                <a:lnTo>
                  <a:pt x="1271163" y="557103"/>
                </a:lnTo>
                <a:cubicBezTo>
                  <a:pt x="1271354" y="558437"/>
                  <a:pt x="1268591" y="557484"/>
                  <a:pt x="1267448" y="556722"/>
                </a:cubicBezTo>
                <a:cubicBezTo>
                  <a:pt x="1266305" y="555865"/>
                  <a:pt x="1266210" y="554913"/>
                  <a:pt x="1267258" y="554436"/>
                </a:cubicBezTo>
                <a:cubicBezTo>
                  <a:pt x="1268305" y="553960"/>
                  <a:pt x="1271544" y="551960"/>
                  <a:pt x="1270306" y="551484"/>
                </a:cubicBezTo>
                <a:cubicBezTo>
                  <a:pt x="1269163" y="551007"/>
                  <a:pt x="1267448" y="549388"/>
                  <a:pt x="1270496" y="549388"/>
                </a:cubicBezTo>
                <a:close/>
                <a:moveTo>
                  <a:pt x="1253447" y="549007"/>
                </a:moveTo>
                <a:cubicBezTo>
                  <a:pt x="1254685" y="548436"/>
                  <a:pt x="1256876" y="550150"/>
                  <a:pt x="1258114" y="550722"/>
                </a:cubicBezTo>
                <a:cubicBezTo>
                  <a:pt x="1259353" y="551293"/>
                  <a:pt x="1263734" y="552531"/>
                  <a:pt x="1262972" y="554817"/>
                </a:cubicBezTo>
                <a:lnTo>
                  <a:pt x="1262686" y="554817"/>
                </a:lnTo>
                <a:lnTo>
                  <a:pt x="1259162" y="554341"/>
                </a:lnTo>
                <a:cubicBezTo>
                  <a:pt x="1255162" y="554722"/>
                  <a:pt x="1249923" y="555008"/>
                  <a:pt x="1247542" y="554913"/>
                </a:cubicBezTo>
                <a:lnTo>
                  <a:pt x="1246303" y="555865"/>
                </a:lnTo>
                <a:lnTo>
                  <a:pt x="1242017" y="559294"/>
                </a:lnTo>
                <a:cubicBezTo>
                  <a:pt x="1238779" y="555770"/>
                  <a:pt x="1240017" y="552912"/>
                  <a:pt x="1244684" y="552817"/>
                </a:cubicBezTo>
                <a:lnTo>
                  <a:pt x="1247542" y="552912"/>
                </a:lnTo>
                <a:lnTo>
                  <a:pt x="1250304" y="553008"/>
                </a:lnTo>
                <a:cubicBezTo>
                  <a:pt x="1250780" y="551293"/>
                  <a:pt x="1252209" y="549483"/>
                  <a:pt x="1253447" y="549007"/>
                </a:cubicBezTo>
                <a:close/>
                <a:moveTo>
                  <a:pt x="1707980" y="547769"/>
                </a:moveTo>
                <a:cubicBezTo>
                  <a:pt x="1708360" y="546626"/>
                  <a:pt x="1711504" y="553198"/>
                  <a:pt x="1710266" y="554722"/>
                </a:cubicBezTo>
                <a:cubicBezTo>
                  <a:pt x="1709027" y="556246"/>
                  <a:pt x="1706646" y="557008"/>
                  <a:pt x="1705027" y="556341"/>
                </a:cubicBezTo>
                <a:cubicBezTo>
                  <a:pt x="1703408" y="555675"/>
                  <a:pt x="1700169" y="553484"/>
                  <a:pt x="1701598" y="553008"/>
                </a:cubicBezTo>
                <a:lnTo>
                  <a:pt x="1702646" y="553008"/>
                </a:lnTo>
                <a:lnTo>
                  <a:pt x="1705408" y="553008"/>
                </a:lnTo>
                <a:cubicBezTo>
                  <a:pt x="1706551" y="551293"/>
                  <a:pt x="1707694" y="548912"/>
                  <a:pt x="1707980" y="547769"/>
                </a:cubicBezTo>
                <a:close/>
                <a:moveTo>
                  <a:pt x="1549770" y="547388"/>
                </a:moveTo>
                <a:lnTo>
                  <a:pt x="1552436" y="548150"/>
                </a:lnTo>
                <a:cubicBezTo>
                  <a:pt x="1555866" y="549102"/>
                  <a:pt x="1555389" y="551864"/>
                  <a:pt x="1551389" y="554150"/>
                </a:cubicBezTo>
                <a:lnTo>
                  <a:pt x="1547769" y="554722"/>
                </a:lnTo>
                <a:lnTo>
                  <a:pt x="1545483" y="555103"/>
                </a:lnTo>
                <a:cubicBezTo>
                  <a:pt x="1542435" y="553293"/>
                  <a:pt x="1543483" y="552436"/>
                  <a:pt x="1547769" y="553198"/>
                </a:cubicBezTo>
                <a:lnTo>
                  <a:pt x="1547578" y="548054"/>
                </a:lnTo>
                <a:cubicBezTo>
                  <a:pt x="1547578" y="547864"/>
                  <a:pt x="1549103" y="547292"/>
                  <a:pt x="1549770" y="547388"/>
                </a:cubicBezTo>
                <a:close/>
                <a:moveTo>
                  <a:pt x="1425373" y="545483"/>
                </a:moveTo>
                <a:cubicBezTo>
                  <a:pt x="1424706" y="545007"/>
                  <a:pt x="1432897" y="547579"/>
                  <a:pt x="1433278" y="550722"/>
                </a:cubicBezTo>
                <a:cubicBezTo>
                  <a:pt x="1433660" y="553865"/>
                  <a:pt x="1432802" y="556818"/>
                  <a:pt x="1431469" y="557294"/>
                </a:cubicBezTo>
                <a:cubicBezTo>
                  <a:pt x="1430135" y="557770"/>
                  <a:pt x="1426420" y="557770"/>
                  <a:pt x="1426230" y="556342"/>
                </a:cubicBezTo>
                <a:lnTo>
                  <a:pt x="1426802" y="555865"/>
                </a:lnTo>
                <a:lnTo>
                  <a:pt x="1428135" y="554818"/>
                </a:lnTo>
                <a:cubicBezTo>
                  <a:pt x="1430040" y="554056"/>
                  <a:pt x="1431373" y="552151"/>
                  <a:pt x="1431183" y="550531"/>
                </a:cubicBezTo>
                <a:cubicBezTo>
                  <a:pt x="1430897" y="548912"/>
                  <a:pt x="1425849" y="546055"/>
                  <a:pt x="1425373" y="545483"/>
                </a:cubicBezTo>
                <a:close/>
                <a:moveTo>
                  <a:pt x="1504431" y="544721"/>
                </a:moveTo>
                <a:cubicBezTo>
                  <a:pt x="1507003" y="544244"/>
                  <a:pt x="1513384" y="545768"/>
                  <a:pt x="1513479" y="548912"/>
                </a:cubicBezTo>
                <a:lnTo>
                  <a:pt x="1508812" y="549674"/>
                </a:lnTo>
                <a:lnTo>
                  <a:pt x="1504907" y="550340"/>
                </a:lnTo>
                <a:cubicBezTo>
                  <a:pt x="1502049" y="547769"/>
                  <a:pt x="1501859" y="545197"/>
                  <a:pt x="1504431" y="544721"/>
                </a:cubicBezTo>
                <a:close/>
                <a:moveTo>
                  <a:pt x="1870381" y="543292"/>
                </a:moveTo>
                <a:cubicBezTo>
                  <a:pt x="1877239" y="542054"/>
                  <a:pt x="1880764" y="542530"/>
                  <a:pt x="1878287" y="544245"/>
                </a:cubicBezTo>
                <a:cubicBezTo>
                  <a:pt x="1875810" y="545959"/>
                  <a:pt x="1879430" y="552341"/>
                  <a:pt x="1878763" y="552817"/>
                </a:cubicBezTo>
                <a:cubicBezTo>
                  <a:pt x="1878096" y="553389"/>
                  <a:pt x="1876191" y="551960"/>
                  <a:pt x="1876286" y="548055"/>
                </a:cubicBezTo>
                <a:lnTo>
                  <a:pt x="1872477" y="545007"/>
                </a:lnTo>
                <a:close/>
                <a:moveTo>
                  <a:pt x="1611777" y="542721"/>
                </a:moveTo>
                <a:cubicBezTo>
                  <a:pt x="1613110" y="541768"/>
                  <a:pt x="1618730" y="544435"/>
                  <a:pt x="1620064" y="545292"/>
                </a:cubicBezTo>
                <a:cubicBezTo>
                  <a:pt x="1621397" y="546054"/>
                  <a:pt x="1624160" y="549769"/>
                  <a:pt x="1621683" y="550912"/>
                </a:cubicBezTo>
                <a:lnTo>
                  <a:pt x="1619778" y="551579"/>
                </a:lnTo>
                <a:lnTo>
                  <a:pt x="1619016" y="551865"/>
                </a:lnTo>
                <a:cubicBezTo>
                  <a:pt x="1617968" y="551960"/>
                  <a:pt x="1616063" y="546435"/>
                  <a:pt x="1613682" y="545769"/>
                </a:cubicBezTo>
                <a:cubicBezTo>
                  <a:pt x="1611300" y="545102"/>
                  <a:pt x="1610444" y="543768"/>
                  <a:pt x="1611777" y="542721"/>
                </a:cubicBezTo>
                <a:close/>
                <a:moveTo>
                  <a:pt x="1601966" y="542435"/>
                </a:moveTo>
                <a:lnTo>
                  <a:pt x="1603395" y="542530"/>
                </a:lnTo>
                <a:lnTo>
                  <a:pt x="1605395" y="542625"/>
                </a:lnTo>
                <a:cubicBezTo>
                  <a:pt x="1607586" y="543102"/>
                  <a:pt x="1607491" y="543864"/>
                  <a:pt x="1605299" y="544340"/>
                </a:cubicBezTo>
                <a:lnTo>
                  <a:pt x="1604728" y="545292"/>
                </a:lnTo>
                <a:lnTo>
                  <a:pt x="1603014" y="548245"/>
                </a:lnTo>
                <a:cubicBezTo>
                  <a:pt x="1601585" y="552150"/>
                  <a:pt x="1599775" y="554436"/>
                  <a:pt x="1599013" y="553293"/>
                </a:cubicBezTo>
                <a:cubicBezTo>
                  <a:pt x="1598251" y="552246"/>
                  <a:pt x="1591489" y="548817"/>
                  <a:pt x="1591869" y="547579"/>
                </a:cubicBezTo>
                <a:cubicBezTo>
                  <a:pt x="1592250" y="546340"/>
                  <a:pt x="1597775" y="547483"/>
                  <a:pt x="1598918" y="547102"/>
                </a:cubicBezTo>
                <a:cubicBezTo>
                  <a:pt x="1600061" y="546721"/>
                  <a:pt x="1600156" y="542816"/>
                  <a:pt x="1601966" y="542435"/>
                </a:cubicBezTo>
                <a:close/>
                <a:moveTo>
                  <a:pt x="815487" y="541387"/>
                </a:moveTo>
                <a:cubicBezTo>
                  <a:pt x="818154" y="543197"/>
                  <a:pt x="821869" y="544625"/>
                  <a:pt x="823679" y="544625"/>
                </a:cubicBezTo>
                <a:cubicBezTo>
                  <a:pt x="825488" y="544530"/>
                  <a:pt x="829394" y="544530"/>
                  <a:pt x="825964" y="544435"/>
                </a:cubicBezTo>
                <a:cubicBezTo>
                  <a:pt x="822631" y="544435"/>
                  <a:pt x="809391" y="547197"/>
                  <a:pt x="806438" y="546531"/>
                </a:cubicBezTo>
                <a:cubicBezTo>
                  <a:pt x="803390" y="545864"/>
                  <a:pt x="804914" y="545387"/>
                  <a:pt x="809772" y="545387"/>
                </a:cubicBezTo>
                <a:lnTo>
                  <a:pt x="811772" y="543959"/>
                </a:lnTo>
                <a:close/>
                <a:moveTo>
                  <a:pt x="1725792" y="541292"/>
                </a:moveTo>
                <a:cubicBezTo>
                  <a:pt x="1726935" y="541387"/>
                  <a:pt x="1727982" y="542911"/>
                  <a:pt x="1728268" y="544531"/>
                </a:cubicBezTo>
                <a:lnTo>
                  <a:pt x="1731221" y="544721"/>
                </a:lnTo>
                <a:lnTo>
                  <a:pt x="1732936" y="544816"/>
                </a:lnTo>
                <a:cubicBezTo>
                  <a:pt x="1735126" y="546245"/>
                  <a:pt x="1737317" y="546626"/>
                  <a:pt x="1737793" y="545578"/>
                </a:cubicBezTo>
                <a:cubicBezTo>
                  <a:pt x="1738270" y="544531"/>
                  <a:pt x="1740079" y="544054"/>
                  <a:pt x="1741032" y="546245"/>
                </a:cubicBezTo>
                <a:lnTo>
                  <a:pt x="1742175" y="546436"/>
                </a:lnTo>
                <a:lnTo>
                  <a:pt x="1744651" y="546817"/>
                </a:lnTo>
                <a:cubicBezTo>
                  <a:pt x="1745223" y="548245"/>
                  <a:pt x="1744556" y="548912"/>
                  <a:pt x="1743127" y="548340"/>
                </a:cubicBezTo>
                <a:lnTo>
                  <a:pt x="1741508" y="548721"/>
                </a:lnTo>
                <a:cubicBezTo>
                  <a:pt x="1738841" y="549293"/>
                  <a:pt x="1736079" y="551579"/>
                  <a:pt x="1733222" y="548817"/>
                </a:cubicBezTo>
                <a:cubicBezTo>
                  <a:pt x="1733126" y="548721"/>
                  <a:pt x="1731316" y="549579"/>
                  <a:pt x="1730459" y="550150"/>
                </a:cubicBezTo>
                <a:lnTo>
                  <a:pt x="1729125" y="551198"/>
                </a:lnTo>
                <a:cubicBezTo>
                  <a:pt x="1725792" y="550531"/>
                  <a:pt x="1722268" y="547293"/>
                  <a:pt x="1721220" y="543864"/>
                </a:cubicBezTo>
                <a:lnTo>
                  <a:pt x="1725125" y="541673"/>
                </a:lnTo>
                <a:close/>
                <a:moveTo>
                  <a:pt x="1522338" y="541006"/>
                </a:moveTo>
                <a:lnTo>
                  <a:pt x="1523862" y="541006"/>
                </a:lnTo>
                <a:lnTo>
                  <a:pt x="1525576" y="541006"/>
                </a:lnTo>
                <a:cubicBezTo>
                  <a:pt x="1527481" y="542149"/>
                  <a:pt x="1529577" y="543864"/>
                  <a:pt x="1530244" y="544816"/>
                </a:cubicBezTo>
                <a:cubicBezTo>
                  <a:pt x="1530910" y="545769"/>
                  <a:pt x="1529862" y="549007"/>
                  <a:pt x="1528243" y="550245"/>
                </a:cubicBezTo>
                <a:lnTo>
                  <a:pt x="1526433" y="550626"/>
                </a:lnTo>
                <a:lnTo>
                  <a:pt x="1524148" y="551102"/>
                </a:lnTo>
                <a:cubicBezTo>
                  <a:pt x="1521385" y="551007"/>
                  <a:pt x="1519099" y="550245"/>
                  <a:pt x="1519099" y="549960"/>
                </a:cubicBezTo>
                <a:cubicBezTo>
                  <a:pt x="1519099" y="549769"/>
                  <a:pt x="1520052" y="549293"/>
                  <a:pt x="1521195" y="548912"/>
                </a:cubicBezTo>
                <a:lnTo>
                  <a:pt x="1522338" y="548721"/>
                </a:lnTo>
                <a:lnTo>
                  <a:pt x="1524243" y="548435"/>
                </a:lnTo>
                <a:cubicBezTo>
                  <a:pt x="1525671" y="547388"/>
                  <a:pt x="1525671" y="545769"/>
                  <a:pt x="1524148" y="544721"/>
                </a:cubicBezTo>
                <a:lnTo>
                  <a:pt x="1522338" y="544435"/>
                </a:lnTo>
                <a:lnTo>
                  <a:pt x="1521576" y="544340"/>
                </a:lnTo>
                <a:cubicBezTo>
                  <a:pt x="1519861" y="544054"/>
                  <a:pt x="1520242" y="542530"/>
                  <a:pt x="1522338" y="541006"/>
                </a:cubicBezTo>
                <a:close/>
                <a:moveTo>
                  <a:pt x="1564438" y="540625"/>
                </a:moveTo>
                <a:cubicBezTo>
                  <a:pt x="1565867" y="542625"/>
                  <a:pt x="1569296" y="544244"/>
                  <a:pt x="1572058" y="544244"/>
                </a:cubicBezTo>
                <a:cubicBezTo>
                  <a:pt x="1574821" y="544244"/>
                  <a:pt x="1582250" y="546054"/>
                  <a:pt x="1581202" y="548340"/>
                </a:cubicBezTo>
                <a:lnTo>
                  <a:pt x="1581488" y="549864"/>
                </a:lnTo>
                <a:lnTo>
                  <a:pt x="1581678" y="550721"/>
                </a:lnTo>
                <a:cubicBezTo>
                  <a:pt x="1585107" y="551674"/>
                  <a:pt x="1586060" y="552531"/>
                  <a:pt x="1583964" y="552531"/>
                </a:cubicBezTo>
                <a:cubicBezTo>
                  <a:pt x="1581869" y="552531"/>
                  <a:pt x="1576344" y="551769"/>
                  <a:pt x="1576154" y="550912"/>
                </a:cubicBezTo>
                <a:cubicBezTo>
                  <a:pt x="1575964" y="550055"/>
                  <a:pt x="1573678" y="548150"/>
                  <a:pt x="1571582" y="549007"/>
                </a:cubicBezTo>
                <a:cubicBezTo>
                  <a:pt x="1569391" y="549960"/>
                  <a:pt x="1558342" y="545578"/>
                  <a:pt x="1556342" y="544816"/>
                </a:cubicBezTo>
                <a:cubicBezTo>
                  <a:pt x="1554342" y="544149"/>
                  <a:pt x="1556056" y="542625"/>
                  <a:pt x="1560152" y="541482"/>
                </a:cubicBezTo>
                <a:lnTo>
                  <a:pt x="1563962" y="540720"/>
                </a:lnTo>
                <a:close/>
                <a:moveTo>
                  <a:pt x="1823803" y="540149"/>
                </a:moveTo>
                <a:cubicBezTo>
                  <a:pt x="1831233" y="540244"/>
                  <a:pt x="1835900" y="541578"/>
                  <a:pt x="1834186" y="543102"/>
                </a:cubicBezTo>
                <a:cubicBezTo>
                  <a:pt x="1832471" y="544626"/>
                  <a:pt x="1831804" y="551674"/>
                  <a:pt x="1829899" y="550912"/>
                </a:cubicBezTo>
                <a:lnTo>
                  <a:pt x="1828756" y="549960"/>
                </a:lnTo>
                <a:cubicBezTo>
                  <a:pt x="1827423" y="548912"/>
                  <a:pt x="1826280" y="547198"/>
                  <a:pt x="1826090" y="545769"/>
                </a:cubicBezTo>
                <a:cubicBezTo>
                  <a:pt x="1825327" y="540530"/>
                  <a:pt x="1821517" y="542435"/>
                  <a:pt x="1818184" y="543388"/>
                </a:cubicBezTo>
                <a:lnTo>
                  <a:pt x="1816755" y="543769"/>
                </a:lnTo>
                <a:cubicBezTo>
                  <a:pt x="1814659" y="544626"/>
                  <a:pt x="1814088" y="543197"/>
                  <a:pt x="1815516" y="540625"/>
                </a:cubicBezTo>
                <a:lnTo>
                  <a:pt x="1817517" y="540530"/>
                </a:lnTo>
                <a:close/>
                <a:moveTo>
                  <a:pt x="1801801" y="536434"/>
                </a:moveTo>
                <a:lnTo>
                  <a:pt x="1802468" y="537196"/>
                </a:lnTo>
                <a:lnTo>
                  <a:pt x="1803897" y="538911"/>
                </a:lnTo>
                <a:cubicBezTo>
                  <a:pt x="1806278" y="540244"/>
                  <a:pt x="1806850" y="541863"/>
                  <a:pt x="1805325" y="542435"/>
                </a:cubicBezTo>
                <a:cubicBezTo>
                  <a:pt x="1803706" y="543102"/>
                  <a:pt x="1798944" y="546816"/>
                  <a:pt x="1795515" y="547483"/>
                </a:cubicBezTo>
                <a:cubicBezTo>
                  <a:pt x="1792086" y="548150"/>
                  <a:pt x="1785323" y="542911"/>
                  <a:pt x="1785990" y="542340"/>
                </a:cubicBezTo>
                <a:cubicBezTo>
                  <a:pt x="1786561" y="541863"/>
                  <a:pt x="1791133" y="542530"/>
                  <a:pt x="1792371" y="543483"/>
                </a:cubicBezTo>
                <a:cubicBezTo>
                  <a:pt x="1793610" y="544435"/>
                  <a:pt x="1795134" y="543864"/>
                  <a:pt x="1795896" y="542244"/>
                </a:cubicBezTo>
                <a:cubicBezTo>
                  <a:pt x="1796658" y="540625"/>
                  <a:pt x="1800087" y="536244"/>
                  <a:pt x="1801801" y="536434"/>
                </a:cubicBezTo>
                <a:close/>
                <a:moveTo>
                  <a:pt x="1041230" y="536148"/>
                </a:moveTo>
                <a:lnTo>
                  <a:pt x="1043992" y="536720"/>
                </a:lnTo>
                <a:lnTo>
                  <a:pt x="1045326" y="537005"/>
                </a:lnTo>
                <a:cubicBezTo>
                  <a:pt x="1046469" y="538434"/>
                  <a:pt x="1047040" y="540148"/>
                  <a:pt x="1046564" y="541006"/>
                </a:cubicBezTo>
                <a:cubicBezTo>
                  <a:pt x="1046088" y="541768"/>
                  <a:pt x="1045802" y="544435"/>
                  <a:pt x="1044183" y="544911"/>
                </a:cubicBezTo>
                <a:lnTo>
                  <a:pt x="1043897" y="544625"/>
                </a:lnTo>
                <a:cubicBezTo>
                  <a:pt x="1042945" y="543673"/>
                  <a:pt x="1042850" y="542149"/>
                  <a:pt x="1041897" y="541292"/>
                </a:cubicBezTo>
                <a:lnTo>
                  <a:pt x="1041230" y="540720"/>
                </a:lnTo>
                <a:cubicBezTo>
                  <a:pt x="1039706" y="540625"/>
                  <a:pt x="1038563" y="540911"/>
                  <a:pt x="1038563" y="541292"/>
                </a:cubicBezTo>
                <a:cubicBezTo>
                  <a:pt x="1038563" y="541673"/>
                  <a:pt x="1038563" y="543292"/>
                  <a:pt x="1038563" y="543863"/>
                </a:cubicBezTo>
                <a:cubicBezTo>
                  <a:pt x="1038468" y="544340"/>
                  <a:pt x="1033991" y="541768"/>
                  <a:pt x="1034467" y="539768"/>
                </a:cubicBezTo>
                <a:cubicBezTo>
                  <a:pt x="1034944" y="537767"/>
                  <a:pt x="1037992" y="536148"/>
                  <a:pt x="1041230" y="536148"/>
                </a:cubicBezTo>
                <a:close/>
                <a:moveTo>
                  <a:pt x="78538" y="534244"/>
                </a:moveTo>
                <a:lnTo>
                  <a:pt x="80634" y="535006"/>
                </a:lnTo>
                <a:lnTo>
                  <a:pt x="83205" y="535959"/>
                </a:lnTo>
                <a:cubicBezTo>
                  <a:pt x="84729" y="534815"/>
                  <a:pt x="87206" y="534911"/>
                  <a:pt x="88730" y="536149"/>
                </a:cubicBezTo>
                <a:lnTo>
                  <a:pt x="88444" y="536530"/>
                </a:lnTo>
                <a:cubicBezTo>
                  <a:pt x="87492" y="537959"/>
                  <a:pt x="85587" y="539007"/>
                  <a:pt x="84634" y="540435"/>
                </a:cubicBezTo>
                <a:lnTo>
                  <a:pt x="84063" y="541292"/>
                </a:lnTo>
                <a:cubicBezTo>
                  <a:pt x="84920" y="543293"/>
                  <a:pt x="84539" y="544721"/>
                  <a:pt x="83110" y="544340"/>
                </a:cubicBezTo>
                <a:cubicBezTo>
                  <a:pt x="81681" y="544055"/>
                  <a:pt x="77395" y="542245"/>
                  <a:pt x="76157" y="540816"/>
                </a:cubicBezTo>
                <a:cubicBezTo>
                  <a:pt x="74918" y="539483"/>
                  <a:pt x="75776" y="534244"/>
                  <a:pt x="78538" y="534244"/>
                </a:cubicBezTo>
                <a:close/>
                <a:moveTo>
                  <a:pt x="1450995" y="526052"/>
                </a:moveTo>
                <a:cubicBezTo>
                  <a:pt x="1451376" y="526052"/>
                  <a:pt x="1451758" y="527195"/>
                  <a:pt x="1451758" y="528433"/>
                </a:cubicBezTo>
                <a:cubicBezTo>
                  <a:pt x="1451758" y="529671"/>
                  <a:pt x="1449662" y="533577"/>
                  <a:pt x="1447090" y="533577"/>
                </a:cubicBezTo>
                <a:cubicBezTo>
                  <a:pt x="1444518" y="533577"/>
                  <a:pt x="1436518" y="531386"/>
                  <a:pt x="1436613" y="528719"/>
                </a:cubicBezTo>
                <a:lnTo>
                  <a:pt x="1437660" y="528338"/>
                </a:lnTo>
                <a:cubicBezTo>
                  <a:pt x="1440137" y="527481"/>
                  <a:pt x="1444518" y="525957"/>
                  <a:pt x="1444518" y="530910"/>
                </a:cubicBezTo>
                <a:cubicBezTo>
                  <a:pt x="1444518" y="531291"/>
                  <a:pt x="1446614" y="531958"/>
                  <a:pt x="1447662" y="531862"/>
                </a:cubicBezTo>
                <a:cubicBezTo>
                  <a:pt x="1448424" y="531767"/>
                  <a:pt x="1449281" y="530624"/>
                  <a:pt x="1449471" y="529767"/>
                </a:cubicBezTo>
                <a:lnTo>
                  <a:pt x="1449757" y="528529"/>
                </a:lnTo>
                <a:cubicBezTo>
                  <a:pt x="1449662" y="527100"/>
                  <a:pt x="1450615" y="526052"/>
                  <a:pt x="1450995" y="526052"/>
                </a:cubicBezTo>
                <a:close/>
                <a:moveTo>
                  <a:pt x="1344697" y="525766"/>
                </a:moveTo>
                <a:cubicBezTo>
                  <a:pt x="1346316" y="527862"/>
                  <a:pt x="1348316" y="529291"/>
                  <a:pt x="1350793" y="530815"/>
                </a:cubicBezTo>
                <a:lnTo>
                  <a:pt x="1353079" y="532243"/>
                </a:lnTo>
                <a:cubicBezTo>
                  <a:pt x="1353555" y="535958"/>
                  <a:pt x="1353650" y="539578"/>
                  <a:pt x="1353269" y="540149"/>
                </a:cubicBezTo>
                <a:lnTo>
                  <a:pt x="1352603" y="540340"/>
                </a:lnTo>
                <a:lnTo>
                  <a:pt x="1351936" y="540530"/>
                </a:lnTo>
                <a:cubicBezTo>
                  <a:pt x="1350983" y="540340"/>
                  <a:pt x="1348793" y="538435"/>
                  <a:pt x="1347078" y="536149"/>
                </a:cubicBezTo>
                <a:cubicBezTo>
                  <a:pt x="1345363" y="533863"/>
                  <a:pt x="1341553" y="527005"/>
                  <a:pt x="1341839" y="526243"/>
                </a:cubicBezTo>
                <a:lnTo>
                  <a:pt x="1342411" y="525957"/>
                </a:lnTo>
                <a:cubicBezTo>
                  <a:pt x="1342982" y="525671"/>
                  <a:pt x="1344506" y="525481"/>
                  <a:pt x="1344697" y="525766"/>
                </a:cubicBezTo>
                <a:close/>
                <a:moveTo>
                  <a:pt x="945694" y="525385"/>
                </a:moveTo>
                <a:cubicBezTo>
                  <a:pt x="947218" y="525671"/>
                  <a:pt x="953885" y="529100"/>
                  <a:pt x="954743" y="527576"/>
                </a:cubicBezTo>
                <a:cubicBezTo>
                  <a:pt x="955600" y="525957"/>
                  <a:pt x="956648" y="526719"/>
                  <a:pt x="957124" y="529195"/>
                </a:cubicBezTo>
                <a:cubicBezTo>
                  <a:pt x="957600" y="531672"/>
                  <a:pt x="957314" y="538625"/>
                  <a:pt x="955695" y="539292"/>
                </a:cubicBezTo>
                <a:cubicBezTo>
                  <a:pt x="954076" y="539958"/>
                  <a:pt x="950742" y="533481"/>
                  <a:pt x="949408" y="531957"/>
                </a:cubicBezTo>
                <a:cubicBezTo>
                  <a:pt x="948075" y="530433"/>
                  <a:pt x="944074" y="525099"/>
                  <a:pt x="945694" y="525385"/>
                </a:cubicBezTo>
                <a:close/>
                <a:moveTo>
                  <a:pt x="721285" y="525290"/>
                </a:moveTo>
                <a:cubicBezTo>
                  <a:pt x="722619" y="526528"/>
                  <a:pt x="726429" y="528243"/>
                  <a:pt x="727667" y="528148"/>
                </a:cubicBezTo>
                <a:cubicBezTo>
                  <a:pt x="728905" y="528052"/>
                  <a:pt x="729477" y="529290"/>
                  <a:pt x="728905" y="530815"/>
                </a:cubicBezTo>
                <a:cubicBezTo>
                  <a:pt x="728429" y="532338"/>
                  <a:pt x="723762" y="531005"/>
                  <a:pt x="722714" y="531481"/>
                </a:cubicBezTo>
                <a:lnTo>
                  <a:pt x="722809" y="531672"/>
                </a:lnTo>
                <a:lnTo>
                  <a:pt x="723666" y="533482"/>
                </a:lnTo>
                <a:cubicBezTo>
                  <a:pt x="725000" y="535767"/>
                  <a:pt x="724428" y="537673"/>
                  <a:pt x="722333" y="537673"/>
                </a:cubicBezTo>
                <a:cubicBezTo>
                  <a:pt x="720237" y="537673"/>
                  <a:pt x="717189" y="537387"/>
                  <a:pt x="719761" y="537006"/>
                </a:cubicBezTo>
                <a:cubicBezTo>
                  <a:pt x="722428" y="536625"/>
                  <a:pt x="718142" y="530338"/>
                  <a:pt x="717856" y="528719"/>
                </a:cubicBezTo>
                <a:lnTo>
                  <a:pt x="719285" y="527290"/>
                </a:lnTo>
                <a:close/>
                <a:moveTo>
                  <a:pt x="1817613" y="523766"/>
                </a:moveTo>
                <a:cubicBezTo>
                  <a:pt x="1819899" y="524719"/>
                  <a:pt x="1825519" y="528433"/>
                  <a:pt x="1824281" y="529672"/>
                </a:cubicBezTo>
                <a:cubicBezTo>
                  <a:pt x="1822947" y="530910"/>
                  <a:pt x="1818375" y="533482"/>
                  <a:pt x="1818185" y="531386"/>
                </a:cubicBezTo>
                <a:lnTo>
                  <a:pt x="1818089" y="530148"/>
                </a:lnTo>
                <a:lnTo>
                  <a:pt x="1817804" y="524814"/>
                </a:lnTo>
                <a:cubicBezTo>
                  <a:pt x="1815327" y="527195"/>
                  <a:pt x="1813422" y="525862"/>
                  <a:pt x="1813422" y="524528"/>
                </a:cubicBezTo>
                <a:cubicBezTo>
                  <a:pt x="1813422" y="523195"/>
                  <a:pt x="1815327" y="522814"/>
                  <a:pt x="1817613" y="523766"/>
                </a:cubicBezTo>
                <a:close/>
                <a:moveTo>
                  <a:pt x="1245446" y="523195"/>
                </a:moveTo>
                <a:lnTo>
                  <a:pt x="1241255" y="526433"/>
                </a:lnTo>
                <a:cubicBezTo>
                  <a:pt x="1240969" y="526624"/>
                  <a:pt x="1240588" y="527100"/>
                  <a:pt x="1240779" y="527290"/>
                </a:cubicBezTo>
                <a:lnTo>
                  <a:pt x="1244970" y="533482"/>
                </a:lnTo>
                <a:cubicBezTo>
                  <a:pt x="1238969" y="535101"/>
                  <a:pt x="1231349" y="537673"/>
                  <a:pt x="1230110" y="539006"/>
                </a:cubicBezTo>
                <a:cubicBezTo>
                  <a:pt x="1228872" y="540340"/>
                  <a:pt x="1227729" y="540054"/>
                  <a:pt x="1227634" y="538339"/>
                </a:cubicBezTo>
                <a:lnTo>
                  <a:pt x="1227824" y="538149"/>
                </a:lnTo>
                <a:lnTo>
                  <a:pt x="1229634" y="536339"/>
                </a:lnTo>
                <a:cubicBezTo>
                  <a:pt x="1231730" y="534434"/>
                  <a:pt x="1236873" y="532434"/>
                  <a:pt x="1240969" y="532053"/>
                </a:cubicBezTo>
                <a:lnTo>
                  <a:pt x="1236873" y="527576"/>
                </a:lnTo>
                <a:lnTo>
                  <a:pt x="1235921" y="526624"/>
                </a:lnTo>
                <a:cubicBezTo>
                  <a:pt x="1237540" y="523671"/>
                  <a:pt x="1241826" y="522147"/>
                  <a:pt x="1245446" y="523195"/>
                </a:cubicBezTo>
                <a:close/>
                <a:moveTo>
                  <a:pt x="1220668" y="522989"/>
                </a:moveTo>
                <a:lnTo>
                  <a:pt x="1219538" y="525671"/>
                </a:lnTo>
                <a:lnTo>
                  <a:pt x="1218014" y="526052"/>
                </a:lnTo>
                <a:lnTo>
                  <a:pt x="1217156" y="526338"/>
                </a:lnTo>
                <a:cubicBezTo>
                  <a:pt x="1216108" y="526528"/>
                  <a:pt x="1215347" y="525385"/>
                  <a:pt x="1215347" y="523956"/>
                </a:cubicBezTo>
                <a:lnTo>
                  <a:pt x="1215728" y="523861"/>
                </a:lnTo>
                <a:close/>
                <a:moveTo>
                  <a:pt x="847110" y="522814"/>
                </a:moveTo>
                <a:cubicBezTo>
                  <a:pt x="848729" y="522052"/>
                  <a:pt x="852063" y="526719"/>
                  <a:pt x="852825" y="527671"/>
                </a:cubicBezTo>
                <a:lnTo>
                  <a:pt x="854349" y="526528"/>
                </a:lnTo>
                <a:cubicBezTo>
                  <a:pt x="856159" y="525100"/>
                  <a:pt x="857778" y="525195"/>
                  <a:pt x="859207" y="527195"/>
                </a:cubicBezTo>
                <a:lnTo>
                  <a:pt x="860636" y="529195"/>
                </a:lnTo>
                <a:cubicBezTo>
                  <a:pt x="862445" y="531196"/>
                  <a:pt x="863970" y="533291"/>
                  <a:pt x="863874" y="533767"/>
                </a:cubicBezTo>
                <a:cubicBezTo>
                  <a:pt x="863874" y="534244"/>
                  <a:pt x="862922" y="535291"/>
                  <a:pt x="861969" y="534815"/>
                </a:cubicBezTo>
                <a:lnTo>
                  <a:pt x="861016" y="534625"/>
                </a:lnTo>
                <a:cubicBezTo>
                  <a:pt x="859874" y="534434"/>
                  <a:pt x="858731" y="534244"/>
                  <a:pt x="857588" y="534339"/>
                </a:cubicBezTo>
                <a:lnTo>
                  <a:pt x="856349" y="534434"/>
                </a:lnTo>
                <a:cubicBezTo>
                  <a:pt x="855206" y="534815"/>
                  <a:pt x="855206" y="532815"/>
                  <a:pt x="855683" y="531767"/>
                </a:cubicBezTo>
                <a:cubicBezTo>
                  <a:pt x="856159" y="530719"/>
                  <a:pt x="854730" y="530243"/>
                  <a:pt x="852444" y="530719"/>
                </a:cubicBezTo>
                <a:cubicBezTo>
                  <a:pt x="850158" y="531196"/>
                  <a:pt x="844062" y="531100"/>
                  <a:pt x="844062" y="529576"/>
                </a:cubicBezTo>
                <a:cubicBezTo>
                  <a:pt x="844062" y="528052"/>
                  <a:pt x="845396" y="523576"/>
                  <a:pt x="847110" y="522814"/>
                </a:cubicBezTo>
                <a:close/>
                <a:moveTo>
                  <a:pt x="1221486" y="521051"/>
                </a:moveTo>
                <a:lnTo>
                  <a:pt x="1222205" y="522718"/>
                </a:lnTo>
                <a:lnTo>
                  <a:pt x="1220668" y="522989"/>
                </a:lnTo>
                <a:close/>
                <a:moveTo>
                  <a:pt x="1011607" y="519575"/>
                </a:moveTo>
                <a:cubicBezTo>
                  <a:pt x="1012750" y="519575"/>
                  <a:pt x="1015798" y="519861"/>
                  <a:pt x="1016083" y="520242"/>
                </a:cubicBezTo>
                <a:cubicBezTo>
                  <a:pt x="1016369" y="520718"/>
                  <a:pt x="1010845" y="528243"/>
                  <a:pt x="1007035" y="529671"/>
                </a:cubicBezTo>
                <a:cubicBezTo>
                  <a:pt x="1003130" y="531100"/>
                  <a:pt x="1001987" y="530719"/>
                  <a:pt x="1004368" y="528814"/>
                </a:cubicBezTo>
                <a:cubicBezTo>
                  <a:pt x="1006844" y="526909"/>
                  <a:pt x="1010464" y="519575"/>
                  <a:pt x="1011607" y="519575"/>
                </a:cubicBezTo>
                <a:close/>
                <a:moveTo>
                  <a:pt x="1668641" y="519479"/>
                </a:moveTo>
                <a:cubicBezTo>
                  <a:pt x="1669784" y="519860"/>
                  <a:pt x="1670356" y="521194"/>
                  <a:pt x="1671309" y="522051"/>
                </a:cubicBezTo>
                <a:lnTo>
                  <a:pt x="1668165" y="527766"/>
                </a:lnTo>
                <a:lnTo>
                  <a:pt x="1664926" y="527290"/>
                </a:lnTo>
                <a:cubicBezTo>
                  <a:pt x="1661974" y="528814"/>
                  <a:pt x="1657116" y="531862"/>
                  <a:pt x="1656164" y="532624"/>
                </a:cubicBezTo>
                <a:cubicBezTo>
                  <a:pt x="1655211" y="533386"/>
                  <a:pt x="1653401" y="532529"/>
                  <a:pt x="1652068" y="530909"/>
                </a:cubicBezTo>
                <a:cubicBezTo>
                  <a:pt x="1650734" y="529290"/>
                  <a:pt x="1648639" y="526147"/>
                  <a:pt x="1650163" y="527766"/>
                </a:cubicBezTo>
                <a:cubicBezTo>
                  <a:pt x="1651687" y="529385"/>
                  <a:pt x="1658640" y="527290"/>
                  <a:pt x="1660450" y="528909"/>
                </a:cubicBezTo>
                <a:lnTo>
                  <a:pt x="1663403" y="526909"/>
                </a:lnTo>
                <a:cubicBezTo>
                  <a:pt x="1665593" y="525385"/>
                  <a:pt x="1666546" y="523670"/>
                  <a:pt x="1666069" y="521480"/>
                </a:cubicBezTo>
                <a:cubicBezTo>
                  <a:pt x="1665689" y="519670"/>
                  <a:pt x="1666546" y="518717"/>
                  <a:pt x="1668641" y="519479"/>
                </a:cubicBezTo>
                <a:close/>
                <a:moveTo>
                  <a:pt x="154643" y="519289"/>
                </a:moveTo>
                <a:lnTo>
                  <a:pt x="151785" y="519384"/>
                </a:lnTo>
                <a:lnTo>
                  <a:pt x="148070" y="519575"/>
                </a:lnTo>
                <a:cubicBezTo>
                  <a:pt x="147689" y="523385"/>
                  <a:pt x="147689" y="527004"/>
                  <a:pt x="147880" y="527576"/>
                </a:cubicBezTo>
                <a:cubicBezTo>
                  <a:pt x="148165" y="528242"/>
                  <a:pt x="149594" y="530052"/>
                  <a:pt x="149880" y="528623"/>
                </a:cubicBezTo>
                <a:cubicBezTo>
                  <a:pt x="150261" y="527290"/>
                  <a:pt x="154833" y="521004"/>
                  <a:pt x="156929" y="520432"/>
                </a:cubicBezTo>
                <a:cubicBezTo>
                  <a:pt x="159024" y="519860"/>
                  <a:pt x="157976" y="519384"/>
                  <a:pt x="154643" y="519289"/>
                </a:cubicBezTo>
                <a:close/>
                <a:moveTo>
                  <a:pt x="1633875" y="518147"/>
                </a:moveTo>
                <a:cubicBezTo>
                  <a:pt x="1635970" y="517766"/>
                  <a:pt x="1636828" y="519385"/>
                  <a:pt x="1635684" y="521766"/>
                </a:cubicBezTo>
                <a:lnTo>
                  <a:pt x="1633970" y="523385"/>
                </a:lnTo>
                <a:lnTo>
                  <a:pt x="1630350" y="526910"/>
                </a:lnTo>
                <a:cubicBezTo>
                  <a:pt x="1633494" y="528529"/>
                  <a:pt x="1631208" y="529862"/>
                  <a:pt x="1629779" y="529862"/>
                </a:cubicBezTo>
                <a:lnTo>
                  <a:pt x="1626160" y="528434"/>
                </a:lnTo>
                <a:lnTo>
                  <a:pt x="1624827" y="534244"/>
                </a:lnTo>
                <a:lnTo>
                  <a:pt x="1621397" y="534053"/>
                </a:lnTo>
                <a:lnTo>
                  <a:pt x="1618445" y="533862"/>
                </a:lnTo>
                <a:cubicBezTo>
                  <a:pt x="1617206" y="531672"/>
                  <a:pt x="1615016" y="530338"/>
                  <a:pt x="1613682" y="530814"/>
                </a:cubicBezTo>
                <a:cubicBezTo>
                  <a:pt x="1612349" y="531291"/>
                  <a:pt x="1607396" y="531767"/>
                  <a:pt x="1607205" y="530052"/>
                </a:cubicBezTo>
                <a:cubicBezTo>
                  <a:pt x="1607015" y="528338"/>
                  <a:pt x="1608634" y="523290"/>
                  <a:pt x="1611301" y="523004"/>
                </a:cubicBezTo>
                <a:lnTo>
                  <a:pt x="1612920" y="523575"/>
                </a:lnTo>
                <a:lnTo>
                  <a:pt x="1616445" y="524909"/>
                </a:lnTo>
                <a:lnTo>
                  <a:pt x="1624376" y="526892"/>
                </a:lnTo>
                <a:lnTo>
                  <a:pt x="1623493" y="524243"/>
                </a:lnTo>
                <a:lnTo>
                  <a:pt x="1624255" y="523671"/>
                </a:lnTo>
                <a:lnTo>
                  <a:pt x="1625207" y="522909"/>
                </a:lnTo>
                <a:cubicBezTo>
                  <a:pt x="1626445" y="522147"/>
                  <a:pt x="1628827" y="520623"/>
                  <a:pt x="1630446" y="519480"/>
                </a:cubicBezTo>
                <a:lnTo>
                  <a:pt x="1632160" y="518813"/>
                </a:lnTo>
                <a:close/>
                <a:moveTo>
                  <a:pt x="1167246" y="517194"/>
                </a:moveTo>
                <a:lnTo>
                  <a:pt x="1169246" y="517289"/>
                </a:lnTo>
                <a:cubicBezTo>
                  <a:pt x="1172389" y="516241"/>
                  <a:pt x="1173532" y="517384"/>
                  <a:pt x="1171627" y="519765"/>
                </a:cubicBezTo>
                <a:cubicBezTo>
                  <a:pt x="1169722" y="522147"/>
                  <a:pt x="1163721" y="526909"/>
                  <a:pt x="1163340" y="523956"/>
                </a:cubicBezTo>
                <a:lnTo>
                  <a:pt x="1163435" y="522051"/>
                </a:lnTo>
                <a:cubicBezTo>
                  <a:pt x="1163531" y="519956"/>
                  <a:pt x="1161912" y="516813"/>
                  <a:pt x="1167246" y="517194"/>
                </a:cubicBezTo>
                <a:close/>
                <a:moveTo>
                  <a:pt x="1148767" y="515194"/>
                </a:moveTo>
                <a:cubicBezTo>
                  <a:pt x="1149719" y="516051"/>
                  <a:pt x="1149814" y="517861"/>
                  <a:pt x="1148957" y="519099"/>
                </a:cubicBezTo>
                <a:lnTo>
                  <a:pt x="1147910" y="519290"/>
                </a:lnTo>
                <a:lnTo>
                  <a:pt x="1145814" y="519671"/>
                </a:lnTo>
                <a:cubicBezTo>
                  <a:pt x="1142956" y="519480"/>
                  <a:pt x="1140480" y="520719"/>
                  <a:pt x="1140289" y="522338"/>
                </a:cubicBezTo>
                <a:cubicBezTo>
                  <a:pt x="1140099" y="523957"/>
                  <a:pt x="1138480" y="526624"/>
                  <a:pt x="1137051" y="524909"/>
                </a:cubicBezTo>
                <a:cubicBezTo>
                  <a:pt x="1135622" y="523195"/>
                  <a:pt x="1139337" y="516623"/>
                  <a:pt x="1143718" y="515861"/>
                </a:cubicBezTo>
                <a:lnTo>
                  <a:pt x="1148005" y="515289"/>
                </a:lnTo>
                <a:close/>
                <a:moveTo>
                  <a:pt x="1886859" y="515003"/>
                </a:moveTo>
                <a:cubicBezTo>
                  <a:pt x="1891336" y="515575"/>
                  <a:pt x="1892765" y="517003"/>
                  <a:pt x="1890002" y="518146"/>
                </a:cubicBezTo>
                <a:cubicBezTo>
                  <a:pt x="1887240" y="519289"/>
                  <a:pt x="1881620" y="521956"/>
                  <a:pt x="1883906" y="521480"/>
                </a:cubicBezTo>
                <a:cubicBezTo>
                  <a:pt x="1886192" y="521004"/>
                  <a:pt x="1890764" y="522909"/>
                  <a:pt x="1888478" y="524338"/>
                </a:cubicBezTo>
                <a:cubicBezTo>
                  <a:pt x="1886192" y="525766"/>
                  <a:pt x="1875810" y="522052"/>
                  <a:pt x="1874572" y="521956"/>
                </a:cubicBezTo>
                <a:cubicBezTo>
                  <a:pt x="1873333" y="521766"/>
                  <a:pt x="1869333" y="522528"/>
                  <a:pt x="1870095" y="523957"/>
                </a:cubicBezTo>
                <a:cubicBezTo>
                  <a:pt x="1870857" y="525385"/>
                  <a:pt x="1871238" y="529672"/>
                  <a:pt x="1869047" y="530243"/>
                </a:cubicBezTo>
                <a:lnTo>
                  <a:pt x="1867999" y="529767"/>
                </a:lnTo>
                <a:lnTo>
                  <a:pt x="1865428" y="528719"/>
                </a:lnTo>
                <a:cubicBezTo>
                  <a:pt x="1863047" y="529481"/>
                  <a:pt x="1861427" y="527957"/>
                  <a:pt x="1861903" y="525385"/>
                </a:cubicBezTo>
                <a:lnTo>
                  <a:pt x="1864475" y="523576"/>
                </a:lnTo>
                <a:cubicBezTo>
                  <a:pt x="1870095" y="519575"/>
                  <a:pt x="1870000" y="519480"/>
                  <a:pt x="1876191" y="519480"/>
                </a:cubicBezTo>
                <a:cubicBezTo>
                  <a:pt x="1879143" y="519480"/>
                  <a:pt x="1881715" y="519480"/>
                  <a:pt x="1884192" y="517384"/>
                </a:cubicBezTo>
                <a:close/>
                <a:moveTo>
                  <a:pt x="934073" y="514526"/>
                </a:moveTo>
                <a:cubicBezTo>
                  <a:pt x="935026" y="513860"/>
                  <a:pt x="934549" y="516527"/>
                  <a:pt x="933026" y="520337"/>
                </a:cubicBezTo>
                <a:lnTo>
                  <a:pt x="930358" y="520908"/>
                </a:lnTo>
                <a:lnTo>
                  <a:pt x="927120" y="521575"/>
                </a:lnTo>
                <a:cubicBezTo>
                  <a:pt x="922643" y="519860"/>
                  <a:pt x="919214" y="517384"/>
                  <a:pt x="919405" y="515955"/>
                </a:cubicBezTo>
                <a:cubicBezTo>
                  <a:pt x="919595" y="514526"/>
                  <a:pt x="925691" y="516622"/>
                  <a:pt x="927215" y="516717"/>
                </a:cubicBezTo>
                <a:lnTo>
                  <a:pt x="928644" y="516431"/>
                </a:lnTo>
                <a:cubicBezTo>
                  <a:pt x="930168" y="516146"/>
                  <a:pt x="931597" y="515574"/>
                  <a:pt x="933026" y="515003"/>
                </a:cubicBezTo>
                <a:close/>
                <a:moveTo>
                  <a:pt x="1291832" y="513765"/>
                </a:moveTo>
                <a:lnTo>
                  <a:pt x="1297255" y="517094"/>
                </a:lnTo>
                <a:lnTo>
                  <a:pt x="1296881" y="517575"/>
                </a:lnTo>
                <a:lnTo>
                  <a:pt x="1296214" y="517098"/>
                </a:lnTo>
                <a:close/>
                <a:moveTo>
                  <a:pt x="1346982" y="513098"/>
                </a:moveTo>
                <a:lnTo>
                  <a:pt x="1348792" y="513098"/>
                </a:lnTo>
                <a:cubicBezTo>
                  <a:pt x="1349744" y="513098"/>
                  <a:pt x="1351268" y="513860"/>
                  <a:pt x="1351459" y="514431"/>
                </a:cubicBezTo>
                <a:cubicBezTo>
                  <a:pt x="1351649" y="515194"/>
                  <a:pt x="1351173" y="516527"/>
                  <a:pt x="1350411" y="517003"/>
                </a:cubicBezTo>
                <a:lnTo>
                  <a:pt x="1348887" y="517956"/>
                </a:lnTo>
                <a:cubicBezTo>
                  <a:pt x="1346791" y="518718"/>
                  <a:pt x="1340219" y="519575"/>
                  <a:pt x="1340124" y="521004"/>
                </a:cubicBezTo>
                <a:cubicBezTo>
                  <a:pt x="1340028" y="522433"/>
                  <a:pt x="1338695" y="522433"/>
                  <a:pt x="1336980" y="521099"/>
                </a:cubicBezTo>
                <a:cubicBezTo>
                  <a:pt x="1335361" y="519765"/>
                  <a:pt x="1331456" y="515765"/>
                  <a:pt x="1332123" y="515289"/>
                </a:cubicBezTo>
                <a:cubicBezTo>
                  <a:pt x="1332789" y="514813"/>
                  <a:pt x="1336504" y="513479"/>
                  <a:pt x="1337076" y="514717"/>
                </a:cubicBezTo>
                <a:lnTo>
                  <a:pt x="1338124" y="515670"/>
                </a:lnTo>
                <a:lnTo>
                  <a:pt x="1340410" y="517765"/>
                </a:lnTo>
                <a:cubicBezTo>
                  <a:pt x="1342314" y="516146"/>
                  <a:pt x="1345267" y="514050"/>
                  <a:pt x="1346982" y="513098"/>
                </a:cubicBezTo>
                <a:close/>
                <a:moveTo>
                  <a:pt x="1546177" y="512735"/>
                </a:moveTo>
                <a:lnTo>
                  <a:pt x="1548339" y="513001"/>
                </a:lnTo>
                <a:lnTo>
                  <a:pt x="1548491" y="514757"/>
                </a:lnTo>
                <a:close/>
                <a:moveTo>
                  <a:pt x="37009" y="511764"/>
                </a:moveTo>
                <a:cubicBezTo>
                  <a:pt x="36056" y="512621"/>
                  <a:pt x="32341" y="516622"/>
                  <a:pt x="30532" y="519098"/>
                </a:cubicBezTo>
                <a:cubicBezTo>
                  <a:pt x="28627" y="521670"/>
                  <a:pt x="29865" y="530052"/>
                  <a:pt x="30437" y="530433"/>
                </a:cubicBezTo>
                <a:cubicBezTo>
                  <a:pt x="31008" y="530814"/>
                  <a:pt x="33485" y="530624"/>
                  <a:pt x="34628" y="529100"/>
                </a:cubicBezTo>
                <a:lnTo>
                  <a:pt x="34342" y="528814"/>
                </a:lnTo>
                <a:cubicBezTo>
                  <a:pt x="29008" y="524528"/>
                  <a:pt x="32437" y="521575"/>
                  <a:pt x="36437" y="518813"/>
                </a:cubicBezTo>
                <a:lnTo>
                  <a:pt x="39199" y="516908"/>
                </a:lnTo>
                <a:cubicBezTo>
                  <a:pt x="38914" y="513288"/>
                  <a:pt x="37866" y="511002"/>
                  <a:pt x="37009" y="511764"/>
                </a:cubicBezTo>
                <a:close/>
                <a:moveTo>
                  <a:pt x="279325" y="509192"/>
                </a:moveTo>
                <a:cubicBezTo>
                  <a:pt x="279230" y="507954"/>
                  <a:pt x="281421" y="508049"/>
                  <a:pt x="283992" y="509478"/>
                </a:cubicBezTo>
                <a:cubicBezTo>
                  <a:pt x="286659" y="510907"/>
                  <a:pt x="294184" y="514717"/>
                  <a:pt x="294279" y="515479"/>
                </a:cubicBezTo>
                <a:cubicBezTo>
                  <a:pt x="294374" y="516336"/>
                  <a:pt x="293613" y="518908"/>
                  <a:pt x="292088" y="518051"/>
                </a:cubicBezTo>
                <a:cubicBezTo>
                  <a:pt x="290564" y="517193"/>
                  <a:pt x="287135" y="514145"/>
                  <a:pt x="287421" y="512907"/>
                </a:cubicBezTo>
                <a:cubicBezTo>
                  <a:pt x="287897" y="511669"/>
                  <a:pt x="279420" y="510431"/>
                  <a:pt x="279325" y="509192"/>
                </a:cubicBezTo>
                <a:close/>
                <a:moveTo>
                  <a:pt x="1516432" y="507383"/>
                </a:moveTo>
                <a:cubicBezTo>
                  <a:pt x="1516337" y="505954"/>
                  <a:pt x="1515098" y="506240"/>
                  <a:pt x="1513765" y="507859"/>
                </a:cubicBezTo>
                <a:cubicBezTo>
                  <a:pt x="1512336" y="509478"/>
                  <a:pt x="1512526" y="514527"/>
                  <a:pt x="1513575" y="515098"/>
                </a:cubicBezTo>
                <a:cubicBezTo>
                  <a:pt x="1514622" y="515669"/>
                  <a:pt x="1519099" y="517098"/>
                  <a:pt x="1521099" y="517003"/>
                </a:cubicBezTo>
                <a:cubicBezTo>
                  <a:pt x="1523100" y="516908"/>
                  <a:pt x="1523385" y="511860"/>
                  <a:pt x="1522433" y="511002"/>
                </a:cubicBezTo>
                <a:lnTo>
                  <a:pt x="1521671" y="511098"/>
                </a:lnTo>
                <a:lnTo>
                  <a:pt x="1520051" y="511288"/>
                </a:lnTo>
                <a:cubicBezTo>
                  <a:pt x="1518242" y="512050"/>
                  <a:pt x="1516527" y="508812"/>
                  <a:pt x="1516432" y="507383"/>
                </a:cubicBezTo>
                <a:close/>
                <a:moveTo>
                  <a:pt x="53106" y="507383"/>
                </a:moveTo>
                <a:cubicBezTo>
                  <a:pt x="52535" y="505287"/>
                  <a:pt x="48058" y="511955"/>
                  <a:pt x="49105" y="514622"/>
                </a:cubicBezTo>
                <a:cubicBezTo>
                  <a:pt x="50153" y="517289"/>
                  <a:pt x="52344" y="518337"/>
                  <a:pt x="53963" y="516908"/>
                </a:cubicBezTo>
                <a:cubicBezTo>
                  <a:pt x="55582" y="515479"/>
                  <a:pt x="53678" y="509573"/>
                  <a:pt x="53106" y="507383"/>
                </a:cubicBezTo>
                <a:close/>
                <a:moveTo>
                  <a:pt x="1146005" y="506716"/>
                </a:moveTo>
                <a:lnTo>
                  <a:pt x="1148101" y="507954"/>
                </a:lnTo>
                <a:cubicBezTo>
                  <a:pt x="1149148" y="508526"/>
                  <a:pt x="1151434" y="508812"/>
                  <a:pt x="1152387" y="508335"/>
                </a:cubicBezTo>
                <a:cubicBezTo>
                  <a:pt x="1154578" y="507097"/>
                  <a:pt x="1156768" y="505383"/>
                  <a:pt x="1158102" y="508526"/>
                </a:cubicBezTo>
                <a:lnTo>
                  <a:pt x="1159150" y="510812"/>
                </a:lnTo>
                <a:cubicBezTo>
                  <a:pt x="1156578" y="511002"/>
                  <a:pt x="1149244" y="513860"/>
                  <a:pt x="1146767" y="513574"/>
                </a:cubicBezTo>
                <a:cubicBezTo>
                  <a:pt x="1144291" y="513288"/>
                  <a:pt x="1142957" y="512336"/>
                  <a:pt x="1143624" y="511574"/>
                </a:cubicBezTo>
                <a:cubicBezTo>
                  <a:pt x="1144386" y="510716"/>
                  <a:pt x="1145529" y="507954"/>
                  <a:pt x="1146005" y="506716"/>
                </a:cubicBezTo>
                <a:close/>
                <a:moveTo>
                  <a:pt x="1714933" y="505764"/>
                </a:moveTo>
                <a:lnTo>
                  <a:pt x="1716743" y="506145"/>
                </a:lnTo>
                <a:cubicBezTo>
                  <a:pt x="1718553" y="507098"/>
                  <a:pt x="1719315" y="510336"/>
                  <a:pt x="1718362" y="513479"/>
                </a:cubicBezTo>
                <a:lnTo>
                  <a:pt x="1717791" y="516337"/>
                </a:lnTo>
                <a:cubicBezTo>
                  <a:pt x="1717600" y="517289"/>
                  <a:pt x="1722648" y="518432"/>
                  <a:pt x="1717791" y="519290"/>
                </a:cubicBezTo>
                <a:cubicBezTo>
                  <a:pt x="1717124" y="519385"/>
                  <a:pt x="1715410" y="517766"/>
                  <a:pt x="1715219" y="516813"/>
                </a:cubicBezTo>
                <a:cubicBezTo>
                  <a:pt x="1714838" y="514813"/>
                  <a:pt x="1715314" y="512622"/>
                  <a:pt x="1715028" y="510622"/>
                </a:cubicBezTo>
                <a:cubicBezTo>
                  <a:pt x="1714933" y="509955"/>
                  <a:pt x="1713505" y="509098"/>
                  <a:pt x="1712552" y="509003"/>
                </a:cubicBezTo>
                <a:cubicBezTo>
                  <a:pt x="1710361" y="508717"/>
                  <a:pt x="1709314" y="508241"/>
                  <a:pt x="1711409" y="506812"/>
                </a:cubicBezTo>
                <a:cubicBezTo>
                  <a:pt x="1712266" y="506145"/>
                  <a:pt x="1713885" y="505574"/>
                  <a:pt x="1714933" y="505764"/>
                </a:cubicBezTo>
                <a:close/>
                <a:moveTo>
                  <a:pt x="85301" y="504621"/>
                </a:moveTo>
                <a:cubicBezTo>
                  <a:pt x="83967" y="505478"/>
                  <a:pt x="85110" y="509954"/>
                  <a:pt x="86729" y="510907"/>
                </a:cubicBezTo>
                <a:cubicBezTo>
                  <a:pt x="88444" y="511764"/>
                  <a:pt x="88539" y="513860"/>
                  <a:pt x="87015" y="515479"/>
                </a:cubicBezTo>
                <a:cubicBezTo>
                  <a:pt x="85491" y="517098"/>
                  <a:pt x="83014" y="521194"/>
                  <a:pt x="84634" y="521194"/>
                </a:cubicBezTo>
                <a:cubicBezTo>
                  <a:pt x="86253" y="521194"/>
                  <a:pt x="90730" y="519194"/>
                  <a:pt x="91206" y="516812"/>
                </a:cubicBezTo>
                <a:cubicBezTo>
                  <a:pt x="91682" y="514431"/>
                  <a:pt x="92063" y="507859"/>
                  <a:pt x="91015" y="506716"/>
                </a:cubicBezTo>
                <a:cubicBezTo>
                  <a:pt x="90063" y="505573"/>
                  <a:pt x="86539" y="503668"/>
                  <a:pt x="85301" y="504621"/>
                </a:cubicBezTo>
                <a:close/>
                <a:moveTo>
                  <a:pt x="1503097" y="503192"/>
                </a:moveTo>
                <a:cubicBezTo>
                  <a:pt x="1500335" y="503192"/>
                  <a:pt x="1493286" y="503287"/>
                  <a:pt x="1493286" y="503477"/>
                </a:cubicBezTo>
                <a:cubicBezTo>
                  <a:pt x="1493286" y="503668"/>
                  <a:pt x="1499191" y="505764"/>
                  <a:pt x="1501573" y="506430"/>
                </a:cubicBezTo>
                <a:cubicBezTo>
                  <a:pt x="1503954" y="507097"/>
                  <a:pt x="1504049" y="508145"/>
                  <a:pt x="1501763" y="508812"/>
                </a:cubicBezTo>
                <a:cubicBezTo>
                  <a:pt x="1499477" y="509478"/>
                  <a:pt x="1493286" y="512907"/>
                  <a:pt x="1493286" y="514431"/>
                </a:cubicBezTo>
                <a:lnTo>
                  <a:pt x="1493381" y="515765"/>
                </a:lnTo>
                <a:lnTo>
                  <a:pt x="1493477" y="517003"/>
                </a:lnTo>
                <a:cubicBezTo>
                  <a:pt x="1493857" y="519003"/>
                  <a:pt x="1495763" y="520242"/>
                  <a:pt x="1497763" y="519670"/>
                </a:cubicBezTo>
                <a:cubicBezTo>
                  <a:pt x="1499763" y="519098"/>
                  <a:pt x="1504430" y="515289"/>
                  <a:pt x="1507097" y="513193"/>
                </a:cubicBezTo>
                <a:cubicBezTo>
                  <a:pt x="1509764" y="511002"/>
                  <a:pt x="1505859" y="503192"/>
                  <a:pt x="1503097" y="503192"/>
                </a:cubicBezTo>
                <a:close/>
                <a:moveTo>
                  <a:pt x="472155" y="503151"/>
                </a:moveTo>
                <a:lnTo>
                  <a:pt x="472396" y="503192"/>
                </a:lnTo>
                <a:lnTo>
                  <a:pt x="473254" y="509097"/>
                </a:lnTo>
                <a:close/>
                <a:moveTo>
                  <a:pt x="103017" y="500906"/>
                </a:moveTo>
                <a:cubicBezTo>
                  <a:pt x="102350" y="500429"/>
                  <a:pt x="100350" y="500525"/>
                  <a:pt x="99683" y="501096"/>
                </a:cubicBezTo>
                <a:cubicBezTo>
                  <a:pt x="99016" y="501573"/>
                  <a:pt x="98540" y="503382"/>
                  <a:pt x="99016" y="503763"/>
                </a:cubicBezTo>
                <a:cubicBezTo>
                  <a:pt x="101398" y="505764"/>
                  <a:pt x="102350" y="506906"/>
                  <a:pt x="97683" y="507097"/>
                </a:cubicBezTo>
                <a:cubicBezTo>
                  <a:pt x="97112" y="507097"/>
                  <a:pt x="96540" y="509954"/>
                  <a:pt x="96254" y="511574"/>
                </a:cubicBezTo>
                <a:cubicBezTo>
                  <a:pt x="96159" y="512050"/>
                  <a:pt x="97016" y="513098"/>
                  <a:pt x="97493" y="513098"/>
                </a:cubicBezTo>
                <a:lnTo>
                  <a:pt x="98636" y="513098"/>
                </a:lnTo>
                <a:cubicBezTo>
                  <a:pt x="99969" y="512717"/>
                  <a:pt x="102636" y="507002"/>
                  <a:pt x="105398" y="506906"/>
                </a:cubicBezTo>
                <a:cubicBezTo>
                  <a:pt x="108065" y="506906"/>
                  <a:pt x="108161" y="504906"/>
                  <a:pt x="105494" y="502620"/>
                </a:cubicBezTo>
                <a:close/>
                <a:moveTo>
                  <a:pt x="1781227" y="499667"/>
                </a:moveTo>
                <a:cubicBezTo>
                  <a:pt x="1777893" y="501573"/>
                  <a:pt x="1775035" y="504335"/>
                  <a:pt x="1774941" y="505764"/>
                </a:cubicBezTo>
                <a:lnTo>
                  <a:pt x="1775607" y="506716"/>
                </a:lnTo>
                <a:cubicBezTo>
                  <a:pt x="1776274" y="507478"/>
                  <a:pt x="1777988" y="508335"/>
                  <a:pt x="1779036" y="508145"/>
                </a:cubicBezTo>
                <a:lnTo>
                  <a:pt x="1782560" y="507573"/>
                </a:lnTo>
                <a:cubicBezTo>
                  <a:pt x="1787418" y="506430"/>
                  <a:pt x="1789800" y="504716"/>
                  <a:pt x="1787799" y="503763"/>
                </a:cubicBezTo>
                <a:lnTo>
                  <a:pt x="1786465" y="503001"/>
                </a:lnTo>
                <a:cubicBezTo>
                  <a:pt x="1785799" y="502620"/>
                  <a:pt x="1785323" y="501954"/>
                  <a:pt x="1784656" y="501573"/>
                </a:cubicBezTo>
                <a:close/>
                <a:moveTo>
                  <a:pt x="346857" y="498906"/>
                </a:moveTo>
                <a:lnTo>
                  <a:pt x="346571" y="499382"/>
                </a:lnTo>
                <a:cubicBezTo>
                  <a:pt x="346190" y="499953"/>
                  <a:pt x="346095" y="501192"/>
                  <a:pt x="346476" y="501382"/>
                </a:cubicBezTo>
                <a:cubicBezTo>
                  <a:pt x="349238" y="502620"/>
                  <a:pt x="352096" y="503668"/>
                  <a:pt x="355048" y="504716"/>
                </a:cubicBezTo>
                <a:cubicBezTo>
                  <a:pt x="357239" y="505478"/>
                  <a:pt x="359430" y="506430"/>
                  <a:pt x="361716" y="506716"/>
                </a:cubicBezTo>
                <a:lnTo>
                  <a:pt x="362573" y="506811"/>
                </a:lnTo>
                <a:cubicBezTo>
                  <a:pt x="363716" y="505859"/>
                  <a:pt x="364478" y="504335"/>
                  <a:pt x="364097" y="503382"/>
                </a:cubicBezTo>
                <a:lnTo>
                  <a:pt x="364002" y="503382"/>
                </a:lnTo>
                <a:lnTo>
                  <a:pt x="358096" y="503287"/>
                </a:lnTo>
                <a:cubicBezTo>
                  <a:pt x="352763" y="500620"/>
                  <a:pt x="347714" y="498715"/>
                  <a:pt x="346857" y="498906"/>
                </a:cubicBezTo>
                <a:close/>
                <a:moveTo>
                  <a:pt x="65870" y="496334"/>
                </a:moveTo>
                <a:lnTo>
                  <a:pt x="65488" y="498525"/>
                </a:lnTo>
                <a:lnTo>
                  <a:pt x="65393" y="499096"/>
                </a:lnTo>
                <a:cubicBezTo>
                  <a:pt x="67203" y="499763"/>
                  <a:pt x="73966" y="498334"/>
                  <a:pt x="75013" y="499858"/>
                </a:cubicBezTo>
                <a:cubicBezTo>
                  <a:pt x="76061" y="501382"/>
                  <a:pt x="77204" y="501287"/>
                  <a:pt x="77490" y="499667"/>
                </a:cubicBezTo>
                <a:cubicBezTo>
                  <a:pt x="77776" y="498048"/>
                  <a:pt x="67013" y="493952"/>
                  <a:pt x="65870" y="496334"/>
                </a:cubicBezTo>
                <a:close/>
                <a:moveTo>
                  <a:pt x="9386" y="494619"/>
                </a:moveTo>
                <a:cubicBezTo>
                  <a:pt x="9101" y="494715"/>
                  <a:pt x="8624" y="496334"/>
                  <a:pt x="9196" y="497953"/>
                </a:cubicBezTo>
                <a:cubicBezTo>
                  <a:pt x="9672" y="499572"/>
                  <a:pt x="9958" y="504335"/>
                  <a:pt x="8529" y="504525"/>
                </a:cubicBezTo>
                <a:cubicBezTo>
                  <a:pt x="7196" y="504811"/>
                  <a:pt x="10720" y="509954"/>
                  <a:pt x="13768" y="508526"/>
                </a:cubicBezTo>
                <a:cubicBezTo>
                  <a:pt x="16816" y="507097"/>
                  <a:pt x="19006" y="505097"/>
                  <a:pt x="18721" y="504144"/>
                </a:cubicBezTo>
                <a:cubicBezTo>
                  <a:pt x="18340" y="503192"/>
                  <a:pt x="16911" y="501573"/>
                  <a:pt x="16149" y="502525"/>
                </a:cubicBezTo>
                <a:cubicBezTo>
                  <a:pt x="15482" y="503477"/>
                  <a:pt x="13101" y="499667"/>
                  <a:pt x="12434" y="498525"/>
                </a:cubicBezTo>
                <a:cubicBezTo>
                  <a:pt x="11768" y="497381"/>
                  <a:pt x="9672" y="494524"/>
                  <a:pt x="9386" y="494619"/>
                </a:cubicBezTo>
                <a:close/>
                <a:moveTo>
                  <a:pt x="160929" y="493667"/>
                </a:moveTo>
                <a:cubicBezTo>
                  <a:pt x="160262" y="494524"/>
                  <a:pt x="157976" y="495953"/>
                  <a:pt x="157119" y="495286"/>
                </a:cubicBezTo>
                <a:cubicBezTo>
                  <a:pt x="156262" y="494524"/>
                  <a:pt x="151785" y="494429"/>
                  <a:pt x="150547" y="495572"/>
                </a:cubicBezTo>
                <a:cubicBezTo>
                  <a:pt x="149404" y="496715"/>
                  <a:pt x="150071" y="498525"/>
                  <a:pt x="152166" y="499763"/>
                </a:cubicBezTo>
                <a:cubicBezTo>
                  <a:pt x="154262" y="500906"/>
                  <a:pt x="161215" y="498715"/>
                  <a:pt x="162263" y="497477"/>
                </a:cubicBezTo>
                <a:cubicBezTo>
                  <a:pt x="163310" y="496239"/>
                  <a:pt x="161596" y="492810"/>
                  <a:pt x="160929" y="493667"/>
                </a:cubicBezTo>
                <a:close/>
                <a:moveTo>
                  <a:pt x="171216" y="492238"/>
                </a:moveTo>
                <a:cubicBezTo>
                  <a:pt x="169882" y="492619"/>
                  <a:pt x="167692" y="494333"/>
                  <a:pt x="166168" y="496143"/>
                </a:cubicBezTo>
                <a:cubicBezTo>
                  <a:pt x="164644" y="497858"/>
                  <a:pt x="165787" y="504621"/>
                  <a:pt x="166739" y="505002"/>
                </a:cubicBezTo>
                <a:cubicBezTo>
                  <a:pt x="167692" y="505383"/>
                  <a:pt x="167787" y="506144"/>
                  <a:pt x="166835" y="506716"/>
                </a:cubicBezTo>
                <a:lnTo>
                  <a:pt x="166739" y="507287"/>
                </a:lnTo>
                <a:cubicBezTo>
                  <a:pt x="166549" y="508431"/>
                  <a:pt x="166739" y="509669"/>
                  <a:pt x="167120" y="510812"/>
                </a:cubicBezTo>
                <a:cubicBezTo>
                  <a:pt x="167215" y="511002"/>
                  <a:pt x="169025" y="511288"/>
                  <a:pt x="169406" y="511002"/>
                </a:cubicBezTo>
                <a:cubicBezTo>
                  <a:pt x="170168" y="510431"/>
                  <a:pt x="171026" y="509478"/>
                  <a:pt x="171026" y="508621"/>
                </a:cubicBezTo>
                <a:lnTo>
                  <a:pt x="171311" y="503573"/>
                </a:lnTo>
                <a:cubicBezTo>
                  <a:pt x="172549" y="498144"/>
                  <a:pt x="173216" y="493095"/>
                  <a:pt x="172835" y="492238"/>
                </a:cubicBezTo>
                <a:lnTo>
                  <a:pt x="172359" y="492238"/>
                </a:lnTo>
                <a:close/>
                <a:moveTo>
                  <a:pt x="138450" y="491952"/>
                </a:moveTo>
                <a:cubicBezTo>
                  <a:pt x="137974" y="492905"/>
                  <a:pt x="137688" y="496524"/>
                  <a:pt x="137783" y="497858"/>
                </a:cubicBezTo>
                <a:cubicBezTo>
                  <a:pt x="137974" y="499191"/>
                  <a:pt x="143879" y="500429"/>
                  <a:pt x="145308" y="499287"/>
                </a:cubicBezTo>
                <a:cubicBezTo>
                  <a:pt x="146832" y="498239"/>
                  <a:pt x="147022" y="497096"/>
                  <a:pt x="145879" y="496715"/>
                </a:cubicBezTo>
                <a:cubicBezTo>
                  <a:pt x="144737" y="496334"/>
                  <a:pt x="143213" y="493667"/>
                  <a:pt x="143689" y="492238"/>
                </a:cubicBezTo>
                <a:cubicBezTo>
                  <a:pt x="144165" y="490714"/>
                  <a:pt x="138926" y="491000"/>
                  <a:pt x="138450" y="491952"/>
                </a:cubicBezTo>
                <a:close/>
                <a:moveTo>
                  <a:pt x="259513" y="480903"/>
                </a:moveTo>
                <a:cubicBezTo>
                  <a:pt x="256370" y="480617"/>
                  <a:pt x="254846" y="481570"/>
                  <a:pt x="256084" y="482999"/>
                </a:cubicBezTo>
                <a:lnTo>
                  <a:pt x="257513" y="484142"/>
                </a:lnTo>
                <a:lnTo>
                  <a:pt x="259513" y="485666"/>
                </a:lnTo>
                <a:cubicBezTo>
                  <a:pt x="260941" y="488428"/>
                  <a:pt x="263989" y="487094"/>
                  <a:pt x="266276" y="482808"/>
                </a:cubicBezTo>
                <a:lnTo>
                  <a:pt x="262275" y="481665"/>
                </a:lnTo>
                <a:close/>
                <a:moveTo>
                  <a:pt x="308947" y="479856"/>
                </a:moveTo>
                <a:cubicBezTo>
                  <a:pt x="309138" y="478141"/>
                  <a:pt x="307233" y="478998"/>
                  <a:pt x="304566" y="481856"/>
                </a:cubicBezTo>
                <a:lnTo>
                  <a:pt x="302471" y="484142"/>
                </a:lnTo>
                <a:cubicBezTo>
                  <a:pt x="301328" y="487094"/>
                  <a:pt x="302661" y="489476"/>
                  <a:pt x="305423" y="489476"/>
                </a:cubicBezTo>
                <a:cubicBezTo>
                  <a:pt x="308281" y="489381"/>
                  <a:pt x="308757" y="481665"/>
                  <a:pt x="308947" y="479856"/>
                </a:cubicBezTo>
                <a:close/>
                <a:moveTo>
                  <a:pt x="366383" y="479665"/>
                </a:moveTo>
                <a:cubicBezTo>
                  <a:pt x="362383" y="479475"/>
                  <a:pt x="359430" y="480998"/>
                  <a:pt x="359716" y="483094"/>
                </a:cubicBezTo>
                <a:cubicBezTo>
                  <a:pt x="360002" y="485190"/>
                  <a:pt x="356954" y="490428"/>
                  <a:pt x="357144" y="491667"/>
                </a:cubicBezTo>
                <a:lnTo>
                  <a:pt x="357906" y="492048"/>
                </a:lnTo>
                <a:cubicBezTo>
                  <a:pt x="358668" y="492429"/>
                  <a:pt x="360382" y="492048"/>
                  <a:pt x="361240" y="491476"/>
                </a:cubicBezTo>
                <a:cubicBezTo>
                  <a:pt x="362383" y="490809"/>
                  <a:pt x="363335" y="489666"/>
                  <a:pt x="363716" y="488619"/>
                </a:cubicBezTo>
                <a:cubicBezTo>
                  <a:pt x="364669" y="485856"/>
                  <a:pt x="365050" y="485475"/>
                  <a:pt x="365812" y="486237"/>
                </a:cubicBezTo>
                <a:cubicBezTo>
                  <a:pt x="368479" y="489095"/>
                  <a:pt x="369907" y="486904"/>
                  <a:pt x="371336" y="485475"/>
                </a:cubicBezTo>
                <a:cubicBezTo>
                  <a:pt x="373813" y="483094"/>
                  <a:pt x="371241" y="481284"/>
                  <a:pt x="369241" y="480617"/>
                </a:cubicBezTo>
                <a:close/>
                <a:moveTo>
                  <a:pt x="393434" y="479284"/>
                </a:moveTo>
                <a:cubicBezTo>
                  <a:pt x="394387" y="480808"/>
                  <a:pt x="394291" y="488047"/>
                  <a:pt x="393434" y="490047"/>
                </a:cubicBezTo>
                <a:cubicBezTo>
                  <a:pt x="392577" y="492048"/>
                  <a:pt x="394387" y="491667"/>
                  <a:pt x="397435" y="489190"/>
                </a:cubicBezTo>
                <a:cubicBezTo>
                  <a:pt x="400483" y="486714"/>
                  <a:pt x="392482" y="477855"/>
                  <a:pt x="393434" y="479284"/>
                </a:cubicBezTo>
                <a:close/>
                <a:moveTo>
                  <a:pt x="277991" y="478046"/>
                </a:moveTo>
                <a:cubicBezTo>
                  <a:pt x="275610" y="478617"/>
                  <a:pt x="269609" y="481475"/>
                  <a:pt x="269609" y="483475"/>
                </a:cubicBezTo>
                <a:cubicBezTo>
                  <a:pt x="269609" y="485380"/>
                  <a:pt x="273419" y="489285"/>
                  <a:pt x="278087" y="488714"/>
                </a:cubicBezTo>
                <a:lnTo>
                  <a:pt x="280563" y="492143"/>
                </a:lnTo>
                <a:lnTo>
                  <a:pt x="283421" y="496143"/>
                </a:lnTo>
                <a:cubicBezTo>
                  <a:pt x="286278" y="493952"/>
                  <a:pt x="290374" y="491095"/>
                  <a:pt x="292469" y="489762"/>
                </a:cubicBezTo>
                <a:cubicBezTo>
                  <a:pt x="294470" y="488333"/>
                  <a:pt x="297898" y="482332"/>
                  <a:pt x="297137" y="481189"/>
                </a:cubicBezTo>
                <a:cubicBezTo>
                  <a:pt x="296470" y="480141"/>
                  <a:pt x="293803" y="480046"/>
                  <a:pt x="291326" y="481094"/>
                </a:cubicBezTo>
                <a:cubicBezTo>
                  <a:pt x="288850" y="482142"/>
                  <a:pt x="286183" y="486142"/>
                  <a:pt x="286945" y="484237"/>
                </a:cubicBezTo>
                <a:cubicBezTo>
                  <a:pt x="287707" y="482237"/>
                  <a:pt x="280372" y="477474"/>
                  <a:pt x="277991" y="478046"/>
                </a:cubicBezTo>
                <a:close/>
                <a:moveTo>
                  <a:pt x="136354" y="477855"/>
                </a:moveTo>
                <a:cubicBezTo>
                  <a:pt x="136545" y="479189"/>
                  <a:pt x="140546" y="482713"/>
                  <a:pt x="144165" y="482808"/>
                </a:cubicBezTo>
                <a:lnTo>
                  <a:pt x="142641" y="486904"/>
                </a:lnTo>
                <a:cubicBezTo>
                  <a:pt x="142641" y="487094"/>
                  <a:pt x="143879" y="487666"/>
                  <a:pt x="144641" y="487856"/>
                </a:cubicBezTo>
                <a:cubicBezTo>
                  <a:pt x="145022" y="487952"/>
                  <a:pt x="145498" y="487856"/>
                  <a:pt x="145879" y="487856"/>
                </a:cubicBezTo>
                <a:lnTo>
                  <a:pt x="147118" y="487761"/>
                </a:lnTo>
                <a:cubicBezTo>
                  <a:pt x="149118" y="487666"/>
                  <a:pt x="150356" y="485285"/>
                  <a:pt x="149785" y="482523"/>
                </a:cubicBezTo>
                <a:lnTo>
                  <a:pt x="148165" y="481094"/>
                </a:lnTo>
                <a:cubicBezTo>
                  <a:pt x="146832" y="479856"/>
                  <a:pt x="143689" y="479951"/>
                  <a:pt x="141403" y="479379"/>
                </a:cubicBezTo>
                <a:lnTo>
                  <a:pt x="138926" y="478903"/>
                </a:lnTo>
                <a:cubicBezTo>
                  <a:pt x="137307" y="476998"/>
                  <a:pt x="136164" y="476617"/>
                  <a:pt x="136354" y="477855"/>
                </a:cubicBezTo>
                <a:close/>
                <a:moveTo>
                  <a:pt x="419985" y="476522"/>
                </a:moveTo>
                <a:cubicBezTo>
                  <a:pt x="418342" y="477117"/>
                  <a:pt x="416913" y="478475"/>
                  <a:pt x="416389" y="479665"/>
                </a:cubicBezTo>
                <a:cubicBezTo>
                  <a:pt x="415342" y="482046"/>
                  <a:pt x="415151" y="482142"/>
                  <a:pt x="416008" y="480046"/>
                </a:cubicBezTo>
                <a:lnTo>
                  <a:pt x="419914" y="479094"/>
                </a:lnTo>
                <a:lnTo>
                  <a:pt x="424867" y="477950"/>
                </a:lnTo>
                <a:cubicBezTo>
                  <a:pt x="423486" y="476093"/>
                  <a:pt x="421628" y="475927"/>
                  <a:pt x="419985" y="476522"/>
                </a:cubicBezTo>
                <a:close/>
                <a:moveTo>
                  <a:pt x="185027" y="475569"/>
                </a:moveTo>
                <a:cubicBezTo>
                  <a:pt x="184741" y="475569"/>
                  <a:pt x="183884" y="478046"/>
                  <a:pt x="183979" y="478046"/>
                </a:cubicBezTo>
                <a:cubicBezTo>
                  <a:pt x="188075" y="479475"/>
                  <a:pt x="183313" y="482142"/>
                  <a:pt x="185504" y="484332"/>
                </a:cubicBezTo>
                <a:lnTo>
                  <a:pt x="187218" y="486047"/>
                </a:lnTo>
                <a:cubicBezTo>
                  <a:pt x="187218" y="489381"/>
                  <a:pt x="189980" y="492143"/>
                  <a:pt x="193409" y="492333"/>
                </a:cubicBezTo>
                <a:lnTo>
                  <a:pt x="196267" y="492048"/>
                </a:lnTo>
                <a:lnTo>
                  <a:pt x="197410" y="491952"/>
                </a:lnTo>
                <a:cubicBezTo>
                  <a:pt x="198457" y="490809"/>
                  <a:pt x="198362" y="489190"/>
                  <a:pt x="197029" y="488428"/>
                </a:cubicBezTo>
                <a:lnTo>
                  <a:pt x="195790" y="488047"/>
                </a:lnTo>
                <a:lnTo>
                  <a:pt x="194743" y="487666"/>
                </a:lnTo>
                <a:cubicBezTo>
                  <a:pt x="193219" y="487666"/>
                  <a:pt x="191504" y="485285"/>
                  <a:pt x="191123" y="482523"/>
                </a:cubicBezTo>
                <a:lnTo>
                  <a:pt x="192171" y="480522"/>
                </a:lnTo>
                <a:cubicBezTo>
                  <a:pt x="193028" y="478903"/>
                  <a:pt x="194647" y="477855"/>
                  <a:pt x="191980" y="476808"/>
                </a:cubicBezTo>
                <a:cubicBezTo>
                  <a:pt x="189885" y="476046"/>
                  <a:pt x="187408" y="475760"/>
                  <a:pt x="185027" y="475569"/>
                </a:cubicBezTo>
                <a:close/>
                <a:moveTo>
                  <a:pt x="353905" y="474521"/>
                </a:moveTo>
                <a:cubicBezTo>
                  <a:pt x="352572" y="473379"/>
                  <a:pt x="349429" y="474902"/>
                  <a:pt x="348857" y="476427"/>
                </a:cubicBezTo>
                <a:lnTo>
                  <a:pt x="350572" y="477760"/>
                </a:lnTo>
                <a:cubicBezTo>
                  <a:pt x="350857" y="477950"/>
                  <a:pt x="350857" y="478903"/>
                  <a:pt x="350572" y="479189"/>
                </a:cubicBezTo>
                <a:lnTo>
                  <a:pt x="346095" y="482427"/>
                </a:lnTo>
                <a:cubicBezTo>
                  <a:pt x="349619" y="484237"/>
                  <a:pt x="352953" y="484332"/>
                  <a:pt x="353524" y="482618"/>
                </a:cubicBezTo>
                <a:cubicBezTo>
                  <a:pt x="354096" y="480903"/>
                  <a:pt x="355239" y="475665"/>
                  <a:pt x="353905" y="474521"/>
                </a:cubicBezTo>
                <a:close/>
                <a:moveTo>
                  <a:pt x="334189" y="473188"/>
                </a:moveTo>
                <a:cubicBezTo>
                  <a:pt x="330760" y="473950"/>
                  <a:pt x="328760" y="477284"/>
                  <a:pt x="327712" y="480046"/>
                </a:cubicBezTo>
                <a:cubicBezTo>
                  <a:pt x="326664" y="482904"/>
                  <a:pt x="323902" y="484427"/>
                  <a:pt x="321711" y="483475"/>
                </a:cubicBezTo>
                <a:cubicBezTo>
                  <a:pt x="319520" y="482523"/>
                  <a:pt x="313424" y="481475"/>
                  <a:pt x="313424" y="483285"/>
                </a:cubicBezTo>
                <a:cubicBezTo>
                  <a:pt x="313424" y="485094"/>
                  <a:pt x="315234" y="488904"/>
                  <a:pt x="317520" y="488047"/>
                </a:cubicBezTo>
                <a:cubicBezTo>
                  <a:pt x="319806" y="487285"/>
                  <a:pt x="331807" y="478617"/>
                  <a:pt x="329807" y="482046"/>
                </a:cubicBezTo>
                <a:lnTo>
                  <a:pt x="327997" y="484904"/>
                </a:lnTo>
                <a:lnTo>
                  <a:pt x="327521" y="485571"/>
                </a:lnTo>
                <a:cubicBezTo>
                  <a:pt x="326569" y="486142"/>
                  <a:pt x="326664" y="486904"/>
                  <a:pt x="327712" y="487190"/>
                </a:cubicBezTo>
                <a:cubicBezTo>
                  <a:pt x="328760" y="487475"/>
                  <a:pt x="331807" y="488047"/>
                  <a:pt x="333998" y="489095"/>
                </a:cubicBezTo>
                <a:cubicBezTo>
                  <a:pt x="336189" y="490142"/>
                  <a:pt x="340666" y="486428"/>
                  <a:pt x="341428" y="487380"/>
                </a:cubicBezTo>
                <a:cubicBezTo>
                  <a:pt x="342190" y="488333"/>
                  <a:pt x="344571" y="490523"/>
                  <a:pt x="345047" y="490238"/>
                </a:cubicBezTo>
                <a:cubicBezTo>
                  <a:pt x="345523" y="489952"/>
                  <a:pt x="346095" y="487475"/>
                  <a:pt x="345238" y="485285"/>
                </a:cubicBezTo>
                <a:lnTo>
                  <a:pt x="344762" y="483189"/>
                </a:lnTo>
                <a:cubicBezTo>
                  <a:pt x="344285" y="481189"/>
                  <a:pt x="343904" y="479189"/>
                  <a:pt x="343999" y="477189"/>
                </a:cubicBezTo>
                <a:lnTo>
                  <a:pt x="344095" y="475188"/>
                </a:lnTo>
                <a:cubicBezTo>
                  <a:pt x="345047" y="472140"/>
                  <a:pt x="342476" y="472235"/>
                  <a:pt x="338380" y="475283"/>
                </a:cubicBezTo>
                <a:lnTo>
                  <a:pt x="337427" y="474807"/>
                </a:lnTo>
                <a:close/>
                <a:moveTo>
                  <a:pt x="447346" y="472998"/>
                </a:moveTo>
                <a:cubicBezTo>
                  <a:pt x="443821" y="473855"/>
                  <a:pt x="441821" y="476141"/>
                  <a:pt x="442869" y="477950"/>
                </a:cubicBezTo>
                <a:cubicBezTo>
                  <a:pt x="443821" y="479760"/>
                  <a:pt x="451727" y="479665"/>
                  <a:pt x="453442" y="478331"/>
                </a:cubicBezTo>
                <a:cubicBezTo>
                  <a:pt x="455156" y="476998"/>
                  <a:pt x="454299" y="475569"/>
                  <a:pt x="451537" y="475188"/>
                </a:cubicBezTo>
                <a:lnTo>
                  <a:pt x="450489" y="474617"/>
                </a:lnTo>
                <a:close/>
                <a:moveTo>
                  <a:pt x="386195" y="471950"/>
                </a:moveTo>
                <a:lnTo>
                  <a:pt x="383052" y="472902"/>
                </a:lnTo>
                <a:lnTo>
                  <a:pt x="380385" y="473760"/>
                </a:lnTo>
                <a:cubicBezTo>
                  <a:pt x="376099" y="472426"/>
                  <a:pt x="372479" y="472521"/>
                  <a:pt x="372479" y="473950"/>
                </a:cubicBezTo>
                <a:cubicBezTo>
                  <a:pt x="372479" y="475379"/>
                  <a:pt x="375908" y="478903"/>
                  <a:pt x="380004" y="478331"/>
                </a:cubicBezTo>
                <a:cubicBezTo>
                  <a:pt x="384100" y="477760"/>
                  <a:pt x="390101" y="471664"/>
                  <a:pt x="386195" y="471950"/>
                </a:cubicBezTo>
                <a:close/>
                <a:moveTo>
                  <a:pt x="404102" y="471569"/>
                </a:moveTo>
                <a:lnTo>
                  <a:pt x="402769" y="473093"/>
                </a:lnTo>
                <a:cubicBezTo>
                  <a:pt x="401816" y="474998"/>
                  <a:pt x="401530" y="477665"/>
                  <a:pt x="402197" y="478998"/>
                </a:cubicBezTo>
                <a:cubicBezTo>
                  <a:pt x="402578" y="480332"/>
                  <a:pt x="404674" y="483856"/>
                  <a:pt x="405055" y="483761"/>
                </a:cubicBezTo>
                <a:cubicBezTo>
                  <a:pt x="405340" y="483761"/>
                  <a:pt x="406483" y="483570"/>
                  <a:pt x="407531" y="483380"/>
                </a:cubicBezTo>
                <a:lnTo>
                  <a:pt x="407817" y="482999"/>
                </a:lnTo>
                <a:cubicBezTo>
                  <a:pt x="408770" y="481379"/>
                  <a:pt x="410103" y="479570"/>
                  <a:pt x="410008" y="477950"/>
                </a:cubicBezTo>
                <a:cubicBezTo>
                  <a:pt x="409817" y="475760"/>
                  <a:pt x="408484" y="473664"/>
                  <a:pt x="407341" y="471569"/>
                </a:cubicBezTo>
                <a:cubicBezTo>
                  <a:pt x="407150" y="471188"/>
                  <a:pt x="404483" y="471092"/>
                  <a:pt x="404102" y="471569"/>
                </a:cubicBezTo>
                <a:close/>
                <a:moveTo>
                  <a:pt x="236653" y="469187"/>
                </a:moveTo>
                <a:lnTo>
                  <a:pt x="236272" y="469759"/>
                </a:lnTo>
                <a:lnTo>
                  <a:pt x="231414" y="476427"/>
                </a:lnTo>
                <a:lnTo>
                  <a:pt x="232933" y="481745"/>
                </a:lnTo>
                <a:lnTo>
                  <a:pt x="225032" y="490523"/>
                </a:lnTo>
                <a:cubicBezTo>
                  <a:pt x="223889" y="491000"/>
                  <a:pt x="228651" y="488976"/>
                  <a:pt x="233783" y="486606"/>
                </a:cubicBezTo>
                <a:lnTo>
                  <a:pt x="234249" y="486352"/>
                </a:lnTo>
                <a:lnTo>
                  <a:pt x="235033" y="489095"/>
                </a:lnTo>
                <a:lnTo>
                  <a:pt x="231414" y="490333"/>
                </a:lnTo>
                <a:lnTo>
                  <a:pt x="224746" y="492619"/>
                </a:lnTo>
                <a:cubicBezTo>
                  <a:pt x="222175" y="489762"/>
                  <a:pt x="219413" y="487190"/>
                  <a:pt x="218651" y="486904"/>
                </a:cubicBezTo>
                <a:cubicBezTo>
                  <a:pt x="217984" y="486618"/>
                  <a:pt x="215793" y="486999"/>
                  <a:pt x="215412" y="488333"/>
                </a:cubicBezTo>
                <a:lnTo>
                  <a:pt x="215603" y="489476"/>
                </a:lnTo>
                <a:lnTo>
                  <a:pt x="215698" y="490142"/>
                </a:lnTo>
                <a:cubicBezTo>
                  <a:pt x="217603" y="491952"/>
                  <a:pt x="216555" y="492429"/>
                  <a:pt x="213316" y="491285"/>
                </a:cubicBezTo>
                <a:cubicBezTo>
                  <a:pt x="210078" y="490142"/>
                  <a:pt x="201505" y="490333"/>
                  <a:pt x="202839" y="494905"/>
                </a:cubicBezTo>
                <a:lnTo>
                  <a:pt x="207125" y="496334"/>
                </a:lnTo>
                <a:lnTo>
                  <a:pt x="213126" y="498334"/>
                </a:lnTo>
                <a:cubicBezTo>
                  <a:pt x="219127" y="496048"/>
                  <a:pt x="225413" y="495858"/>
                  <a:pt x="227223" y="497858"/>
                </a:cubicBezTo>
                <a:lnTo>
                  <a:pt x="231414" y="496524"/>
                </a:lnTo>
                <a:cubicBezTo>
                  <a:pt x="231795" y="496429"/>
                  <a:pt x="232271" y="496334"/>
                  <a:pt x="232652" y="496429"/>
                </a:cubicBezTo>
                <a:lnTo>
                  <a:pt x="237986" y="497572"/>
                </a:lnTo>
                <a:cubicBezTo>
                  <a:pt x="241606" y="494715"/>
                  <a:pt x="245987" y="491381"/>
                  <a:pt x="247702" y="490142"/>
                </a:cubicBezTo>
                <a:cubicBezTo>
                  <a:pt x="249416" y="488904"/>
                  <a:pt x="255798" y="488809"/>
                  <a:pt x="256370" y="487666"/>
                </a:cubicBezTo>
                <a:lnTo>
                  <a:pt x="255893" y="486999"/>
                </a:lnTo>
                <a:cubicBezTo>
                  <a:pt x="255417" y="486333"/>
                  <a:pt x="253703" y="485856"/>
                  <a:pt x="252750" y="486047"/>
                </a:cubicBezTo>
                <a:lnTo>
                  <a:pt x="251512" y="486237"/>
                </a:lnTo>
                <a:cubicBezTo>
                  <a:pt x="249988" y="487190"/>
                  <a:pt x="248654" y="486428"/>
                  <a:pt x="248464" y="484427"/>
                </a:cubicBezTo>
                <a:cubicBezTo>
                  <a:pt x="248369" y="482427"/>
                  <a:pt x="247797" y="477474"/>
                  <a:pt x="247416" y="477474"/>
                </a:cubicBezTo>
                <a:cubicBezTo>
                  <a:pt x="247035" y="477474"/>
                  <a:pt x="245416" y="478808"/>
                  <a:pt x="244749" y="480617"/>
                </a:cubicBezTo>
                <a:lnTo>
                  <a:pt x="234249" y="486352"/>
                </a:lnTo>
                <a:lnTo>
                  <a:pt x="232933" y="481745"/>
                </a:lnTo>
                <a:lnTo>
                  <a:pt x="234462" y="480046"/>
                </a:lnTo>
                <a:lnTo>
                  <a:pt x="238939" y="477855"/>
                </a:lnTo>
                <a:cubicBezTo>
                  <a:pt x="240939" y="476903"/>
                  <a:pt x="240368" y="476141"/>
                  <a:pt x="239034" y="474807"/>
                </a:cubicBezTo>
                <a:cubicBezTo>
                  <a:pt x="238367" y="474141"/>
                  <a:pt x="239034" y="472521"/>
                  <a:pt x="239224" y="471378"/>
                </a:cubicBezTo>
                <a:lnTo>
                  <a:pt x="239320" y="470616"/>
                </a:lnTo>
                <a:cubicBezTo>
                  <a:pt x="239510" y="469854"/>
                  <a:pt x="238272" y="469187"/>
                  <a:pt x="236653" y="469187"/>
                </a:cubicBezTo>
                <a:close/>
                <a:moveTo>
                  <a:pt x="205982" y="467092"/>
                </a:moveTo>
                <a:cubicBezTo>
                  <a:pt x="204554" y="467283"/>
                  <a:pt x="203125" y="467854"/>
                  <a:pt x="202077" y="468711"/>
                </a:cubicBezTo>
                <a:cubicBezTo>
                  <a:pt x="201791" y="468902"/>
                  <a:pt x="203125" y="471188"/>
                  <a:pt x="203315" y="471092"/>
                </a:cubicBezTo>
                <a:cubicBezTo>
                  <a:pt x="207411" y="470331"/>
                  <a:pt x="206458" y="473474"/>
                  <a:pt x="207792" y="474807"/>
                </a:cubicBezTo>
                <a:cubicBezTo>
                  <a:pt x="209126" y="476046"/>
                  <a:pt x="213221" y="474998"/>
                  <a:pt x="212364" y="478427"/>
                </a:cubicBezTo>
                <a:lnTo>
                  <a:pt x="212364" y="478712"/>
                </a:lnTo>
                <a:cubicBezTo>
                  <a:pt x="214555" y="479665"/>
                  <a:pt x="216555" y="479475"/>
                  <a:pt x="216746" y="478236"/>
                </a:cubicBezTo>
                <a:cubicBezTo>
                  <a:pt x="216936" y="477093"/>
                  <a:pt x="215221" y="472235"/>
                  <a:pt x="212459" y="469664"/>
                </a:cubicBezTo>
                <a:lnTo>
                  <a:pt x="209411" y="467854"/>
                </a:lnTo>
                <a:cubicBezTo>
                  <a:pt x="208459" y="467283"/>
                  <a:pt x="207030" y="466902"/>
                  <a:pt x="205982" y="467092"/>
                </a:cubicBezTo>
                <a:close/>
                <a:moveTo>
                  <a:pt x="464967" y="466806"/>
                </a:moveTo>
                <a:lnTo>
                  <a:pt x="464872" y="467473"/>
                </a:lnTo>
                <a:lnTo>
                  <a:pt x="463729" y="472807"/>
                </a:lnTo>
                <a:cubicBezTo>
                  <a:pt x="468872" y="474998"/>
                  <a:pt x="473825" y="477189"/>
                  <a:pt x="474682" y="477569"/>
                </a:cubicBezTo>
                <a:lnTo>
                  <a:pt x="475254" y="477379"/>
                </a:lnTo>
                <a:cubicBezTo>
                  <a:pt x="477540" y="476808"/>
                  <a:pt x="479636" y="475665"/>
                  <a:pt x="481921" y="475474"/>
                </a:cubicBezTo>
                <a:cubicBezTo>
                  <a:pt x="483827" y="475283"/>
                  <a:pt x="487065" y="476903"/>
                  <a:pt x="487827" y="476236"/>
                </a:cubicBezTo>
                <a:lnTo>
                  <a:pt x="490399" y="473950"/>
                </a:lnTo>
                <a:cubicBezTo>
                  <a:pt x="493256" y="474712"/>
                  <a:pt x="496114" y="474902"/>
                  <a:pt x="496685" y="474426"/>
                </a:cubicBezTo>
                <a:cubicBezTo>
                  <a:pt x="497257" y="473855"/>
                  <a:pt x="496399" y="471854"/>
                  <a:pt x="493637" y="470997"/>
                </a:cubicBezTo>
                <a:cubicBezTo>
                  <a:pt x="490780" y="470235"/>
                  <a:pt x="482588" y="473093"/>
                  <a:pt x="481064" y="473188"/>
                </a:cubicBezTo>
                <a:cubicBezTo>
                  <a:pt x="479540" y="473188"/>
                  <a:pt x="475730" y="472045"/>
                  <a:pt x="476969" y="470521"/>
                </a:cubicBezTo>
                <a:cubicBezTo>
                  <a:pt x="478302" y="468997"/>
                  <a:pt x="471635" y="468902"/>
                  <a:pt x="469444" y="467378"/>
                </a:cubicBezTo>
                <a:cubicBezTo>
                  <a:pt x="467348" y="465758"/>
                  <a:pt x="465348" y="465568"/>
                  <a:pt x="464967" y="466806"/>
                </a:cubicBezTo>
                <a:close/>
                <a:moveTo>
                  <a:pt x="304399" y="465354"/>
                </a:moveTo>
                <a:cubicBezTo>
                  <a:pt x="301065" y="466640"/>
                  <a:pt x="297898" y="469236"/>
                  <a:pt x="294279" y="470331"/>
                </a:cubicBezTo>
                <a:cubicBezTo>
                  <a:pt x="302375" y="472902"/>
                  <a:pt x="308566" y="469378"/>
                  <a:pt x="315520" y="468235"/>
                </a:cubicBezTo>
                <a:cubicBezTo>
                  <a:pt x="311233" y="464092"/>
                  <a:pt x="307733" y="464068"/>
                  <a:pt x="304399" y="465354"/>
                </a:cubicBezTo>
                <a:close/>
                <a:moveTo>
                  <a:pt x="255798" y="463473"/>
                </a:moveTo>
                <a:cubicBezTo>
                  <a:pt x="250083" y="461282"/>
                  <a:pt x="245606" y="463949"/>
                  <a:pt x="240844" y="465758"/>
                </a:cubicBezTo>
                <a:cubicBezTo>
                  <a:pt x="247797" y="470521"/>
                  <a:pt x="247797" y="470521"/>
                  <a:pt x="255798" y="463473"/>
                </a:cubicBezTo>
                <a:close/>
                <a:moveTo>
                  <a:pt x="617081" y="461187"/>
                </a:moveTo>
                <a:cubicBezTo>
                  <a:pt x="616796" y="460329"/>
                  <a:pt x="615653" y="460234"/>
                  <a:pt x="615081" y="462520"/>
                </a:cubicBezTo>
                <a:cubicBezTo>
                  <a:pt x="614605" y="464711"/>
                  <a:pt x="601651" y="470712"/>
                  <a:pt x="600031" y="468711"/>
                </a:cubicBezTo>
                <a:cubicBezTo>
                  <a:pt x="598507" y="466711"/>
                  <a:pt x="596222" y="467759"/>
                  <a:pt x="594983" y="471092"/>
                </a:cubicBezTo>
                <a:lnTo>
                  <a:pt x="598317" y="470902"/>
                </a:lnTo>
                <a:lnTo>
                  <a:pt x="605556" y="470426"/>
                </a:lnTo>
                <a:cubicBezTo>
                  <a:pt x="605556" y="474807"/>
                  <a:pt x="605937" y="474617"/>
                  <a:pt x="606318" y="469950"/>
                </a:cubicBezTo>
                <a:lnTo>
                  <a:pt x="610604" y="469378"/>
                </a:lnTo>
                <a:lnTo>
                  <a:pt x="617081" y="468521"/>
                </a:lnTo>
                <a:cubicBezTo>
                  <a:pt x="617367" y="465377"/>
                  <a:pt x="617367" y="462044"/>
                  <a:pt x="617081" y="461187"/>
                </a:cubicBezTo>
                <a:close/>
                <a:moveTo>
                  <a:pt x="351429" y="460710"/>
                </a:moveTo>
                <a:cubicBezTo>
                  <a:pt x="347905" y="461377"/>
                  <a:pt x="344380" y="461948"/>
                  <a:pt x="340952" y="462901"/>
                </a:cubicBezTo>
                <a:lnTo>
                  <a:pt x="338380" y="463663"/>
                </a:lnTo>
                <a:cubicBezTo>
                  <a:pt x="335713" y="464901"/>
                  <a:pt x="335618" y="465568"/>
                  <a:pt x="338094" y="465092"/>
                </a:cubicBezTo>
                <a:cubicBezTo>
                  <a:pt x="340666" y="464520"/>
                  <a:pt x="351810" y="467568"/>
                  <a:pt x="353144" y="468902"/>
                </a:cubicBezTo>
                <a:cubicBezTo>
                  <a:pt x="354477" y="470235"/>
                  <a:pt x="352477" y="469092"/>
                  <a:pt x="348667" y="466330"/>
                </a:cubicBezTo>
                <a:lnTo>
                  <a:pt x="353429" y="462139"/>
                </a:lnTo>
                <a:cubicBezTo>
                  <a:pt x="353620" y="461948"/>
                  <a:pt x="353048" y="461187"/>
                  <a:pt x="352667" y="460710"/>
                </a:cubicBezTo>
                <a:cubicBezTo>
                  <a:pt x="352477" y="460520"/>
                  <a:pt x="351810" y="460615"/>
                  <a:pt x="351429" y="460710"/>
                </a:cubicBezTo>
                <a:close/>
                <a:moveTo>
                  <a:pt x="660515" y="459091"/>
                </a:moveTo>
                <a:cubicBezTo>
                  <a:pt x="658705" y="458615"/>
                  <a:pt x="655181" y="461758"/>
                  <a:pt x="656134" y="463282"/>
                </a:cubicBezTo>
                <a:cubicBezTo>
                  <a:pt x="656991" y="464616"/>
                  <a:pt x="660325" y="464520"/>
                  <a:pt x="661563" y="462901"/>
                </a:cubicBezTo>
                <a:cubicBezTo>
                  <a:pt x="662801" y="461282"/>
                  <a:pt x="662325" y="459567"/>
                  <a:pt x="660515" y="459091"/>
                </a:cubicBezTo>
                <a:close/>
                <a:moveTo>
                  <a:pt x="394482" y="447566"/>
                </a:moveTo>
                <a:cubicBezTo>
                  <a:pt x="394101" y="447756"/>
                  <a:pt x="393244" y="449852"/>
                  <a:pt x="393244" y="451662"/>
                </a:cubicBezTo>
                <a:cubicBezTo>
                  <a:pt x="393244" y="453471"/>
                  <a:pt x="394863" y="458615"/>
                  <a:pt x="396863" y="458043"/>
                </a:cubicBezTo>
                <a:lnTo>
                  <a:pt x="397816" y="457281"/>
                </a:lnTo>
                <a:cubicBezTo>
                  <a:pt x="398578" y="456710"/>
                  <a:pt x="398292" y="455186"/>
                  <a:pt x="399054" y="454614"/>
                </a:cubicBezTo>
                <a:cubicBezTo>
                  <a:pt x="400197" y="453852"/>
                  <a:pt x="401530" y="458424"/>
                  <a:pt x="402959" y="454805"/>
                </a:cubicBezTo>
                <a:cubicBezTo>
                  <a:pt x="403912" y="452423"/>
                  <a:pt x="401054" y="452709"/>
                  <a:pt x="399245" y="451947"/>
                </a:cubicBezTo>
                <a:lnTo>
                  <a:pt x="397339" y="451185"/>
                </a:lnTo>
                <a:cubicBezTo>
                  <a:pt x="396101" y="448994"/>
                  <a:pt x="394768" y="447375"/>
                  <a:pt x="394482" y="447566"/>
                </a:cubicBezTo>
                <a:close/>
                <a:moveTo>
                  <a:pt x="1728935" y="447090"/>
                </a:moveTo>
                <a:cubicBezTo>
                  <a:pt x="1726553" y="448042"/>
                  <a:pt x="1723886" y="453281"/>
                  <a:pt x="1723981" y="454138"/>
                </a:cubicBezTo>
                <a:lnTo>
                  <a:pt x="1724553" y="454710"/>
                </a:lnTo>
                <a:cubicBezTo>
                  <a:pt x="1725220" y="455281"/>
                  <a:pt x="1726458" y="456043"/>
                  <a:pt x="1727220" y="455852"/>
                </a:cubicBezTo>
                <a:lnTo>
                  <a:pt x="1729125" y="455376"/>
                </a:lnTo>
                <a:cubicBezTo>
                  <a:pt x="1730840" y="454519"/>
                  <a:pt x="1733316" y="450233"/>
                  <a:pt x="1733316" y="448423"/>
                </a:cubicBezTo>
                <a:cubicBezTo>
                  <a:pt x="1733316" y="446708"/>
                  <a:pt x="1731316" y="446137"/>
                  <a:pt x="1728935" y="447090"/>
                </a:cubicBezTo>
                <a:close/>
                <a:moveTo>
                  <a:pt x="476683" y="442041"/>
                </a:moveTo>
                <a:cubicBezTo>
                  <a:pt x="476397" y="442041"/>
                  <a:pt x="475635" y="442898"/>
                  <a:pt x="475349" y="443946"/>
                </a:cubicBezTo>
                <a:cubicBezTo>
                  <a:pt x="475254" y="444804"/>
                  <a:pt x="471063" y="448137"/>
                  <a:pt x="469634" y="448328"/>
                </a:cubicBezTo>
                <a:cubicBezTo>
                  <a:pt x="468205" y="448518"/>
                  <a:pt x="468015" y="449756"/>
                  <a:pt x="469158" y="451090"/>
                </a:cubicBezTo>
                <a:lnTo>
                  <a:pt x="470015" y="451185"/>
                </a:lnTo>
                <a:cubicBezTo>
                  <a:pt x="471539" y="451281"/>
                  <a:pt x="473254" y="450137"/>
                  <a:pt x="474778" y="450423"/>
                </a:cubicBezTo>
                <a:lnTo>
                  <a:pt x="477064" y="450709"/>
                </a:lnTo>
                <a:cubicBezTo>
                  <a:pt x="479445" y="451662"/>
                  <a:pt x="482112" y="451185"/>
                  <a:pt x="482874" y="449661"/>
                </a:cubicBezTo>
                <a:lnTo>
                  <a:pt x="482303" y="449090"/>
                </a:lnTo>
                <a:cubicBezTo>
                  <a:pt x="481255" y="447947"/>
                  <a:pt x="478683" y="447661"/>
                  <a:pt x="477826" y="446518"/>
                </a:cubicBezTo>
                <a:lnTo>
                  <a:pt x="476969" y="445375"/>
                </a:lnTo>
                <a:cubicBezTo>
                  <a:pt x="477064" y="443565"/>
                  <a:pt x="476873" y="442041"/>
                  <a:pt x="476683" y="442041"/>
                </a:cubicBezTo>
                <a:close/>
                <a:moveTo>
                  <a:pt x="388862" y="439850"/>
                </a:moveTo>
                <a:lnTo>
                  <a:pt x="386195" y="442898"/>
                </a:lnTo>
                <a:cubicBezTo>
                  <a:pt x="382195" y="442232"/>
                  <a:pt x="376765" y="442232"/>
                  <a:pt x="373908" y="442708"/>
                </a:cubicBezTo>
                <a:cubicBezTo>
                  <a:pt x="371146" y="443279"/>
                  <a:pt x="371622" y="449185"/>
                  <a:pt x="374098" y="448614"/>
                </a:cubicBezTo>
                <a:lnTo>
                  <a:pt x="376194" y="448042"/>
                </a:lnTo>
                <a:lnTo>
                  <a:pt x="378194" y="447566"/>
                </a:lnTo>
                <a:cubicBezTo>
                  <a:pt x="380766" y="446899"/>
                  <a:pt x="382862" y="449471"/>
                  <a:pt x="382862" y="450519"/>
                </a:cubicBezTo>
                <a:cubicBezTo>
                  <a:pt x="382862" y="451471"/>
                  <a:pt x="383623" y="450328"/>
                  <a:pt x="384671" y="447947"/>
                </a:cubicBezTo>
                <a:cubicBezTo>
                  <a:pt x="385624" y="445566"/>
                  <a:pt x="392768" y="441565"/>
                  <a:pt x="392672" y="440708"/>
                </a:cubicBezTo>
                <a:lnTo>
                  <a:pt x="392196" y="440517"/>
                </a:lnTo>
                <a:cubicBezTo>
                  <a:pt x="391148" y="440041"/>
                  <a:pt x="389148" y="439565"/>
                  <a:pt x="388862" y="439850"/>
                </a:cubicBezTo>
                <a:close/>
                <a:moveTo>
                  <a:pt x="2127937" y="425087"/>
                </a:moveTo>
                <a:cubicBezTo>
                  <a:pt x="2125079" y="424325"/>
                  <a:pt x="2124318" y="426325"/>
                  <a:pt x="2124889" y="428230"/>
                </a:cubicBezTo>
                <a:lnTo>
                  <a:pt x="2125746" y="431564"/>
                </a:lnTo>
                <a:cubicBezTo>
                  <a:pt x="2122126" y="431850"/>
                  <a:pt x="2120698" y="432992"/>
                  <a:pt x="2122508" y="434135"/>
                </a:cubicBezTo>
                <a:cubicBezTo>
                  <a:pt x="2124318" y="435279"/>
                  <a:pt x="2132033" y="431087"/>
                  <a:pt x="2129556" y="429754"/>
                </a:cubicBezTo>
                <a:lnTo>
                  <a:pt x="2127651" y="428135"/>
                </a:lnTo>
                <a:cubicBezTo>
                  <a:pt x="2126794" y="427468"/>
                  <a:pt x="2132604" y="426230"/>
                  <a:pt x="2127937" y="425087"/>
                </a:cubicBezTo>
                <a:close/>
                <a:moveTo>
                  <a:pt x="165025" y="410514"/>
                </a:moveTo>
                <a:lnTo>
                  <a:pt x="160357" y="413466"/>
                </a:lnTo>
                <a:lnTo>
                  <a:pt x="158071" y="414895"/>
                </a:lnTo>
                <a:cubicBezTo>
                  <a:pt x="153785" y="414990"/>
                  <a:pt x="150452" y="416514"/>
                  <a:pt x="150547" y="418324"/>
                </a:cubicBezTo>
                <a:lnTo>
                  <a:pt x="150737" y="419943"/>
                </a:lnTo>
                <a:lnTo>
                  <a:pt x="150737" y="420229"/>
                </a:lnTo>
                <a:cubicBezTo>
                  <a:pt x="151404" y="420610"/>
                  <a:pt x="153309" y="419277"/>
                  <a:pt x="155119" y="417181"/>
                </a:cubicBezTo>
                <a:lnTo>
                  <a:pt x="156071" y="417371"/>
                </a:lnTo>
                <a:lnTo>
                  <a:pt x="160738" y="418419"/>
                </a:lnTo>
                <a:cubicBezTo>
                  <a:pt x="165311" y="416991"/>
                  <a:pt x="167215" y="413466"/>
                  <a:pt x="165025" y="410514"/>
                </a:cubicBezTo>
                <a:close/>
                <a:moveTo>
                  <a:pt x="1349839" y="409561"/>
                </a:moveTo>
                <a:cubicBezTo>
                  <a:pt x="1347077" y="409942"/>
                  <a:pt x="1343744" y="410133"/>
                  <a:pt x="1342315" y="410037"/>
                </a:cubicBezTo>
                <a:lnTo>
                  <a:pt x="1341362" y="410418"/>
                </a:lnTo>
                <a:lnTo>
                  <a:pt x="1340219" y="410894"/>
                </a:lnTo>
                <a:cubicBezTo>
                  <a:pt x="1339362" y="412037"/>
                  <a:pt x="1339457" y="413562"/>
                  <a:pt x="1340314" y="414323"/>
                </a:cubicBezTo>
                <a:lnTo>
                  <a:pt x="1341267" y="414419"/>
                </a:lnTo>
                <a:lnTo>
                  <a:pt x="1344410" y="414800"/>
                </a:lnTo>
                <a:cubicBezTo>
                  <a:pt x="1348411" y="415467"/>
                  <a:pt x="1351840" y="414323"/>
                  <a:pt x="1352030" y="412419"/>
                </a:cubicBezTo>
                <a:lnTo>
                  <a:pt x="1351078" y="411180"/>
                </a:lnTo>
                <a:close/>
                <a:moveTo>
                  <a:pt x="1368413" y="406227"/>
                </a:moveTo>
                <a:lnTo>
                  <a:pt x="1367842" y="406513"/>
                </a:lnTo>
                <a:cubicBezTo>
                  <a:pt x="1367461" y="407275"/>
                  <a:pt x="1368985" y="410990"/>
                  <a:pt x="1371080" y="414895"/>
                </a:cubicBezTo>
                <a:lnTo>
                  <a:pt x="1373176" y="418324"/>
                </a:lnTo>
                <a:cubicBezTo>
                  <a:pt x="1373366" y="418705"/>
                  <a:pt x="1374700" y="418800"/>
                  <a:pt x="1375462" y="418705"/>
                </a:cubicBezTo>
                <a:lnTo>
                  <a:pt x="1376129" y="418610"/>
                </a:lnTo>
                <a:cubicBezTo>
                  <a:pt x="1376795" y="418038"/>
                  <a:pt x="1375366" y="412895"/>
                  <a:pt x="1372890" y="407085"/>
                </a:cubicBezTo>
                <a:lnTo>
                  <a:pt x="1370890" y="406227"/>
                </a:lnTo>
                <a:cubicBezTo>
                  <a:pt x="1370223" y="405942"/>
                  <a:pt x="1369080" y="405942"/>
                  <a:pt x="1368413" y="406227"/>
                </a:cubicBezTo>
                <a:close/>
                <a:moveTo>
                  <a:pt x="1513479" y="405179"/>
                </a:moveTo>
                <a:cubicBezTo>
                  <a:pt x="1511955" y="404227"/>
                  <a:pt x="1507383" y="408132"/>
                  <a:pt x="1507478" y="410609"/>
                </a:cubicBezTo>
                <a:lnTo>
                  <a:pt x="1503382" y="410418"/>
                </a:lnTo>
                <a:cubicBezTo>
                  <a:pt x="1502716" y="410418"/>
                  <a:pt x="1501001" y="412514"/>
                  <a:pt x="1501287" y="413181"/>
                </a:cubicBezTo>
                <a:cubicBezTo>
                  <a:pt x="1502525" y="415562"/>
                  <a:pt x="1503478" y="412895"/>
                  <a:pt x="1504526" y="412800"/>
                </a:cubicBezTo>
                <a:lnTo>
                  <a:pt x="1509955" y="412800"/>
                </a:lnTo>
                <a:cubicBezTo>
                  <a:pt x="1513479" y="409561"/>
                  <a:pt x="1515003" y="406227"/>
                  <a:pt x="1513479" y="405179"/>
                </a:cubicBezTo>
                <a:close/>
                <a:moveTo>
                  <a:pt x="1685405" y="404037"/>
                </a:moveTo>
                <a:cubicBezTo>
                  <a:pt x="1683500" y="403465"/>
                  <a:pt x="1675118" y="404703"/>
                  <a:pt x="1673975" y="405751"/>
                </a:cubicBezTo>
                <a:cubicBezTo>
                  <a:pt x="1672832" y="406799"/>
                  <a:pt x="1672547" y="407846"/>
                  <a:pt x="1673213" y="408037"/>
                </a:cubicBezTo>
                <a:cubicBezTo>
                  <a:pt x="1673880" y="408227"/>
                  <a:pt x="1675214" y="409371"/>
                  <a:pt x="1674356" y="409847"/>
                </a:cubicBezTo>
                <a:lnTo>
                  <a:pt x="1673594" y="410323"/>
                </a:lnTo>
                <a:lnTo>
                  <a:pt x="1672928" y="410799"/>
                </a:lnTo>
                <a:cubicBezTo>
                  <a:pt x="1672261" y="411371"/>
                  <a:pt x="1673785" y="414704"/>
                  <a:pt x="1676166" y="418133"/>
                </a:cubicBezTo>
                <a:lnTo>
                  <a:pt x="1680738" y="418610"/>
                </a:lnTo>
                <a:lnTo>
                  <a:pt x="1689216" y="419467"/>
                </a:lnTo>
                <a:cubicBezTo>
                  <a:pt x="1685881" y="422610"/>
                  <a:pt x="1683976" y="424992"/>
                  <a:pt x="1685025" y="424706"/>
                </a:cubicBezTo>
                <a:cubicBezTo>
                  <a:pt x="1686072" y="424420"/>
                  <a:pt x="1690644" y="422610"/>
                  <a:pt x="1692454" y="421372"/>
                </a:cubicBezTo>
                <a:cubicBezTo>
                  <a:pt x="1694264" y="420134"/>
                  <a:pt x="1695787" y="414514"/>
                  <a:pt x="1694930" y="413942"/>
                </a:cubicBezTo>
                <a:cubicBezTo>
                  <a:pt x="1694073" y="413371"/>
                  <a:pt x="1691025" y="411466"/>
                  <a:pt x="1690359" y="410133"/>
                </a:cubicBezTo>
                <a:cubicBezTo>
                  <a:pt x="1689692" y="408799"/>
                  <a:pt x="1687501" y="404608"/>
                  <a:pt x="1685405" y="404037"/>
                </a:cubicBezTo>
                <a:close/>
                <a:moveTo>
                  <a:pt x="1890574" y="403941"/>
                </a:moveTo>
                <a:cubicBezTo>
                  <a:pt x="1889050" y="404513"/>
                  <a:pt x="1887526" y="411085"/>
                  <a:pt x="1884478" y="411180"/>
                </a:cubicBezTo>
                <a:cubicBezTo>
                  <a:pt x="1881430" y="411180"/>
                  <a:pt x="1879906" y="411656"/>
                  <a:pt x="1880953" y="412228"/>
                </a:cubicBezTo>
                <a:cubicBezTo>
                  <a:pt x="1882001" y="412800"/>
                  <a:pt x="1886383" y="414323"/>
                  <a:pt x="1888669" y="414609"/>
                </a:cubicBezTo>
                <a:cubicBezTo>
                  <a:pt x="1890955" y="414990"/>
                  <a:pt x="1893908" y="408990"/>
                  <a:pt x="1895146" y="407942"/>
                </a:cubicBezTo>
                <a:lnTo>
                  <a:pt x="1894955" y="407656"/>
                </a:lnTo>
                <a:cubicBezTo>
                  <a:pt x="1894003" y="406323"/>
                  <a:pt x="1892669" y="405084"/>
                  <a:pt x="1891145" y="404227"/>
                </a:cubicBezTo>
                <a:close/>
                <a:moveTo>
                  <a:pt x="1828852" y="401941"/>
                </a:moveTo>
                <a:lnTo>
                  <a:pt x="1828185" y="402131"/>
                </a:lnTo>
                <a:cubicBezTo>
                  <a:pt x="1824185" y="403179"/>
                  <a:pt x="1823232" y="405465"/>
                  <a:pt x="1825137" y="408799"/>
                </a:cubicBezTo>
                <a:lnTo>
                  <a:pt x="1825708" y="409847"/>
                </a:lnTo>
                <a:cubicBezTo>
                  <a:pt x="1826280" y="411275"/>
                  <a:pt x="1828280" y="412419"/>
                  <a:pt x="1830281" y="412419"/>
                </a:cubicBezTo>
                <a:lnTo>
                  <a:pt x="1831995" y="412419"/>
                </a:lnTo>
                <a:lnTo>
                  <a:pt x="1834186" y="412514"/>
                </a:lnTo>
                <a:cubicBezTo>
                  <a:pt x="1835233" y="411180"/>
                  <a:pt x="1835043" y="409275"/>
                  <a:pt x="1833710" y="408418"/>
                </a:cubicBezTo>
                <a:lnTo>
                  <a:pt x="1832471" y="408418"/>
                </a:lnTo>
                <a:lnTo>
                  <a:pt x="1827804" y="408323"/>
                </a:lnTo>
                <a:cubicBezTo>
                  <a:pt x="1828947" y="405942"/>
                  <a:pt x="1829995" y="403846"/>
                  <a:pt x="1830090" y="403560"/>
                </a:cubicBezTo>
                <a:cubicBezTo>
                  <a:pt x="1830185" y="403275"/>
                  <a:pt x="1829804" y="402322"/>
                  <a:pt x="1828852" y="401941"/>
                </a:cubicBezTo>
                <a:close/>
                <a:moveTo>
                  <a:pt x="1617683" y="399941"/>
                </a:moveTo>
                <a:cubicBezTo>
                  <a:pt x="1616730" y="399846"/>
                  <a:pt x="1615397" y="401179"/>
                  <a:pt x="1614539" y="402036"/>
                </a:cubicBezTo>
                <a:lnTo>
                  <a:pt x="1613206" y="403275"/>
                </a:lnTo>
                <a:cubicBezTo>
                  <a:pt x="1611967" y="404798"/>
                  <a:pt x="1610062" y="405465"/>
                  <a:pt x="1608919" y="404703"/>
                </a:cubicBezTo>
                <a:cubicBezTo>
                  <a:pt x="1607776" y="403941"/>
                  <a:pt x="1604348" y="402608"/>
                  <a:pt x="1604348" y="403751"/>
                </a:cubicBezTo>
                <a:cubicBezTo>
                  <a:pt x="1604348" y="404894"/>
                  <a:pt x="1606253" y="408132"/>
                  <a:pt x="1608634" y="408132"/>
                </a:cubicBezTo>
                <a:cubicBezTo>
                  <a:pt x="1611015" y="408132"/>
                  <a:pt x="1617587" y="409085"/>
                  <a:pt x="1618254" y="410133"/>
                </a:cubicBezTo>
                <a:cubicBezTo>
                  <a:pt x="1618921" y="411275"/>
                  <a:pt x="1621969" y="413276"/>
                  <a:pt x="1623684" y="412323"/>
                </a:cubicBezTo>
                <a:cubicBezTo>
                  <a:pt x="1625398" y="411466"/>
                  <a:pt x="1626922" y="403751"/>
                  <a:pt x="1624350" y="403846"/>
                </a:cubicBezTo>
                <a:cubicBezTo>
                  <a:pt x="1621778" y="403941"/>
                  <a:pt x="1620159" y="402322"/>
                  <a:pt x="1620826" y="400227"/>
                </a:cubicBezTo>
                <a:close/>
                <a:moveTo>
                  <a:pt x="1701598" y="397560"/>
                </a:moveTo>
                <a:cubicBezTo>
                  <a:pt x="1700645" y="398036"/>
                  <a:pt x="1700169" y="398798"/>
                  <a:pt x="1700550" y="399274"/>
                </a:cubicBezTo>
                <a:cubicBezTo>
                  <a:pt x="1700931" y="399655"/>
                  <a:pt x="1700740" y="401369"/>
                  <a:pt x="1699312" y="402131"/>
                </a:cubicBezTo>
                <a:cubicBezTo>
                  <a:pt x="1697883" y="402894"/>
                  <a:pt x="1693692" y="406704"/>
                  <a:pt x="1695406" y="407751"/>
                </a:cubicBezTo>
                <a:cubicBezTo>
                  <a:pt x="1697216" y="408894"/>
                  <a:pt x="1704836" y="410799"/>
                  <a:pt x="1706646" y="410323"/>
                </a:cubicBezTo>
                <a:cubicBezTo>
                  <a:pt x="1708456" y="409942"/>
                  <a:pt x="1709599" y="408323"/>
                  <a:pt x="1709218" y="406704"/>
                </a:cubicBezTo>
                <a:cubicBezTo>
                  <a:pt x="1708837" y="405084"/>
                  <a:pt x="1705598" y="400417"/>
                  <a:pt x="1703789" y="398893"/>
                </a:cubicBezTo>
                <a:lnTo>
                  <a:pt x="1701883" y="397750"/>
                </a:lnTo>
                <a:close/>
                <a:moveTo>
                  <a:pt x="1730458" y="396035"/>
                </a:moveTo>
                <a:cubicBezTo>
                  <a:pt x="1727506" y="396035"/>
                  <a:pt x="1726363" y="399083"/>
                  <a:pt x="1727792" y="402703"/>
                </a:cubicBezTo>
                <a:lnTo>
                  <a:pt x="1725315" y="406037"/>
                </a:lnTo>
                <a:cubicBezTo>
                  <a:pt x="1725029" y="406418"/>
                  <a:pt x="1725601" y="407370"/>
                  <a:pt x="1726077" y="407751"/>
                </a:cubicBezTo>
                <a:cubicBezTo>
                  <a:pt x="1726649" y="408132"/>
                  <a:pt x="1727792" y="408418"/>
                  <a:pt x="1728363" y="408132"/>
                </a:cubicBezTo>
                <a:cubicBezTo>
                  <a:pt x="1729792" y="407466"/>
                  <a:pt x="1732173" y="406323"/>
                  <a:pt x="1732078" y="405656"/>
                </a:cubicBezTo>
                <a:lnTo>
                  <a:pt x="1731030" y="400131"/>
                </a:lnTo>
                <a:cubicBezTo>
                  <a:pt x="1736555" y="397941"/>
                  <a:pt x="1733411" y="396035"/>
                  <a:pt x="1730458" y="396035"/>
                </a:cubicBezTo>
                <a:close/>
                <a:moveTo>
                  <a:pt x="1751604" y="389749"/>
                </a:moveTo>
                <a:cubicBezTo>
                  <a:pt x="1751985" y="391368"/>
                  <a:pt x="1751794" y="395464"/>
                  <a:pt x="1750556" y="395654"/>
                </a:cubicBezTo>
                <a:cubicBezTo>
                  <a:pt x="1749318" y="395845"/>
                  <a:pt x="1746937" y="397083"/>
                  <a:pt x="1747318" y="398226"/>
                </a:cubicBezTo>
                <a:cubicBezTo>
                  <a:pt x="1747699" y="399369"/>
                  <a:pt x="1746175" y="402703"/>
                  <a:pt x="1743318" y="403465"/>
                </a:cubicBezTo>
                <a:lnTo>
                  <a:pt x="1740746" y="404132"/>
                </a:lnTo>
                <a:lnTo>
                  <a:pt x="1735697" y="405370"/>
                </a:lnTo>
                <a:cubicBezTo>
                  <a:pt x="1736459" y="408132"/>
                  <a:pt x="1738745" y="409942"/>
                  <a:pt x="1740841" y="409371"/>
                </a:cubicBezTo>
                <a:cubicBezTo>
                  <a:pt x="1742841" y="408799"/>
                  <a:pt x="1752843" y="412419"/>
                  <a:pt x="1753985" y="412800"/>
                </a:cubicBezTo>
                <a:cubicBezTo>
                  <a:pt x="1755128" y="413181"/>
                  <a:pt x="1758938" y="413562"/>
                  <a:pt x="1758938" y="412419"/>
                </a:cubicBezTo>
                <a:cubicBezTo>
                  <a:pt x="1758938" y="411275"/>
                  <a:pt x="1760272" y="409180"/>
                  <a:pt x="1761986" y="410228"/>
                </a:cubicBezTo>
                <a:cubicBezTo>
                  <a:pt x="1763606" y="411275"/>
                  <a:pt x="1768463" y="408704"/>
                  <a:pt x="1767987" y="407466"/>
                </a:cubicBezTo>
                <a:cubicBezTo>
                  <a:pt x="1767320" y="406037"/>
                  <a:pt x="1759891" y="402703"/>
                  <a:pt x="1757700" y="402417"/>
                </a:cubicBezTo>
                <a:cubicBezTo>
                  <a:pt x="1755509" y="402131"/>
                  <a:pt x="1754271" y="400608"/>
                  <a:pt x="1754842" y="398893"/>
                </a:cubicBezTo>
                <a:cubicBezTo>
                  <a:pt x="1755509" y="397179"/>
                  <a:pt x="1756652" y="391749"/>
                  <a:pt x="1756843" y="390797"/>
                </a:cubicBezTo>
                <a:cubicBezTo>
                  <a:pt x="1757034" y="389844"/>
                  <a:pt x="1751223" y="388130"/>
                  <a:pt x="1751604" y="389749"/>
                </a:cubicBezTo>
                <a:close/>
                <a:moveTo>
                  <a:pt x="1784751" y="383081"/>
                </a:moveTo>
                <a:lnTo>
                  <a:pt x="1783513" y="383272"/>
                </a:lnTo>
                <a:lnTo>
                  <a:pt x="1782465" y="383367"/>
                </a:lnTo>
                <a:cubicBezTo>
                  <a:pt x="1781512" y="384415"/>
                  <a:pt x="1778465" y="384987"/>
                  <a:pt x="1775702" y="384701"/>
                </a:cubicBezTo>
                <a:lnTo>
                  <a:pt x="1774655" y="386320"/>
                </a:lnTo>
                <a:lnTo>
                  <a:pt x="1774083" y="387082"/>
                </a:lnTo>
                <a:cubicBezTo>
                  <a:pt x="1775607" y="388892"/>
                  <a:pt x="1778083" y="392321"/>
                  <a:pt x="1779608" y="394702"/>
                </a:cubicBezTo>
                <a:lnTo>
                  <a:pt x="1777036" y="397083"/>
                </a:lnTo>
                <a:lnTo>
                  <a:pt x="1776655" y="397464"/>
                </a:lnTo>
                <a:cubicBezTo>
                  <a:pt x="1777417" y="398702"/>
                  <a:pt x="1779608" y="398988"/>
                  <a:pt x="1781512" y="398131"/>
                </a:cubicBezTo>
                <a:lnTo>
                  <a:pt x="1783608" y="399941"/>
                </a:lnTo>
                <a:cubicBezTo>
                  <a:pt x="1784751" y="400989"/>
                  <a:pt x="1787608" y="402131"/>
                  <a:pt x="1788656" y="401655"/>
                </a:cubicBezTo>
                <a:lnTo>
                  <a:pt x="1791037" y="400608"/>
                </a:lnTo>
                <a:cubicBezTo>
                  <a:pt x="1789514" y="398893"/>
                  <a:pt x="1787894" y="396226"/>
                  <a:pt x="1787418" y="394607"/>
                </a:cubicBezTo>
                <a:lnTo>
                  <a:pt x="1788942" y="393178"/>
                </a:lnTo>
                <a:lnTo>
                  <a:pt x="1789609" y="392511"/>
                </a:lnTo>
                <a:cubicBezTo>
                  <a:pt x="1789609" y="391368"/>
                  <a:pt x="1785418" y="388511"/>
                  <a:pt x="1786275" y="386987"/>
                </a:cubicBezTo>
                <a:cubicBezTo>
                  <a:pt x="1787132" y="385463"/>
                  <a:pt x="1786465" y="383653"/>
                  <a:pt x="1784751" y="383081"/>
                </a:cubicBezTo>
                <a:close/>
                <a:moveTo>
                  <a:pt x="1968773" y="375761"/>
                </a:moveTo>
                <a:lnTo>
                  <a:pt x="1969748" y="379813"/>
                </a:lnTo>
                <a:lnTo>
                  <a:pt x="1968965" y="380700"/>
                </a:lnTo>
                <a:lnTo>
                  <a:pt x="1967536" y="379462"/>
                </a:lnTo>
                <a:lnTo>
                  <a:pt x="1966869" y="378891"/>
                </a:lnTo>
                <a:lnTo>
                  <a:pt x="1965301" y="378430"/>
                </a:lnTo>
                <a:close/>
                <a:moveTo>
                  <a:pt x="1996206" y="358317"/>
                </a:moveTo>
                <a:cubicBezTo>
                  <a:pt x="1998492" y="358317"/>
                  <a:pt x="2003064" y="359365"/>
                  <a:pt x="2002207" y="360603"/>
                </a:cubicBezTo>
                <a:cubicBezTo>
                  <a:pt x="2001349" y="361841"/>
                  <a:pt x="2004017" y="364889"/>
                  <a:pt x="2001731" y="364889"/>
                </a:cubicBezTo>
                <a:cubicBezTo>
                  <a:pt x="1999444" y="364794"/>
                  <a:pt x="1994587" y="367652"/>
                  <a:pt x="1994110" y="366890"/>
                </a:cubicBezTo>
                <a:cubicBezTo>
                  <a:pt x="1993729" y="366127"/>
                  <a:pt x="1995920" y="361841"/>
                  <a:pt x="1994587" y="360603"/>
                </a:cubicBezTo>
                <a:cubicBezTo>
                  <a:pt x="1993158" y="359365"/>
                  <a:pt x="1993920" y="358317"/>
                  <a:pt x="1996206" y="358317"/>
                </a:cubicBezTo>
                <a:close/>
                <a:moveTo>
                  <a:pt x="220555" y="357554"/>
                </a:moveTo>
                <a:lnTo>
                  <a:pt x="220079" y="358602"/>
                </a:lnTo>
                <a:lnTo>
                  <a:pt x="219508" y="359745"/>
                </a:lnTo>
                <a:cubicBezTo>
                  <a:pt x="219413" y="361269"/>
                  <a:pt x="214364" y="362508"/>
                  <a:pt x="212745" y="362508"/>
                </a:cubicBezTo>
                <a:cubicBezTo>
                  <a:pt x="211126" y="362508"/>
                  <a:pt x="211507" y="363555"/>
                  <a:pt x="213602" y="364794"/>
                </a:cubicBezTo>
                <a:cubicBezTo>
                  <a:pt x="215698" y="366032"/>
                  <a:pt x="221984" y="365841"/>
                  <a:pt x="222556" y="362508"/>
                </a:cubicBezTo>
                <a:lnTo>
                  <a:pt x="227128" y="364889"/>
                </a:lnTo>
                <a:cubicBezTo>
                  <a:pt x="231223" y="366984"/>
                  <a:pt x="234653" y="368604"/>
                  <a:pt x="236177" y="362889"/>
                </a:cubicBezTo>
                <a:lnTo>
                  <a:pt x="236367" y="362127"/>
                </a:lnTo>
                <a:cubicBezTo>
                  <a:pt x="239034" y="361555"/>
                  <a:pt x="238272" y="359936"/>
                  <a:pt x="234748" y="358507"/>
                </a:cubicBezTo>
                <a:lnTo>
                  <a:pt x="232176" y="358602"/>
                </a:lnTo>
                <a:lnTo>
                  <a:pt x="230080" y="358698"/>
                </a:lnTo>
                <a:cubicBezTo>
                  <a:pt x="227604" y="360602"/>
                  <a:pt x="225604" y="360983"/>
                  <a:pt x="225604" y="359555"/>
                </a:cubicBezTo>
                <a:lnTo>
                  <a:pt x="225128" y="358698"/>
                </a:lnTo>
                <a:lnTo>
                  <a:pt x="224556" y="357650"/>
                </a:lnTo>
                <a:cubicBezTo>
                  <a:pt x="223508" y="356697"/>
                  <a:pt x="221698" y="356602"/>
                  <a:pt x="220555" y="357554"/>
                </a:cubicBezTo>
                <a:close/>
                <a:moveTo>
                  <a:pt x="1879525" y="353935"/>
                </a:moveTo>
                <a:cubicBezTo>
                  <a:pt x="1876668" y="353840"/>
                  <a:pt x="1877334" y="358507"/>
                  <a:pt x="1879906" y="358983"/>
                </a:cubicBezTo>
                <a:cubicBezTo>
                  <a:pt x="1882478" y="359460"/>
                  <a:pt x="1884859" y="358983"/>
                  <a:pt x="1885144" y="357935"/>
                </a:cubicBezTo>
                <a:lnTo>
                  <a:pt x="1885144" y="356983"/>
                </a:lnTo>
                <a:lnTo>
                  <a:pt x="1885144" y="356031"/>
                </a:lnTo>
                <a:cubicBezTo>
                  <a:pt x="1884954" y="354983"/>
                  <a:pt x="1882382" y="354125"/>
                  <a:pt x="1879525" y="353935"/>
                </a:cubicBezTo>
                <a:close/>
                <a:moveTo>
                  <a:pt x="1944009" y="353459"/>
                </a:moveTo>
                <a:cubicBezTo>
                  <a:pt x="1943343" y="354983"/>
                  <a:pt x="1940675" y="355269"/>
                  <a:pt x="1938009" y="354125"/>
                </a:cubicBezTo>
                <a:lnTo>
                  <a:pt x="1937823" y="354454"/>
                </a:lnTo>
                <a:lnTo>
                  <a:pt x="1930388" y="355650"/>
                </a:lnTo>
                <a:cubicBezTo>
                  <a:pt x="1927150" y="357459"/>
                  <a:pt x="1927435" y="360507"/>
                  <a:pt x="1931150" y="362222"/>
                </a:cubicBezTo>
                <a:lnTo>
                  <a:pt x="1932769" y="361746"/>
                </a:lnTo>
                <a:cubicBezTo>
                  <a:pt x="1934484" y="361269"/>
                  <a:pt x="1935437" y="358698"/>
                  <a:pt x="1936389" y="356983"/>
                </a:cubicBezTo>
                <a:lnTo>
                  <a:pt x="1937823" y="354454"/>
                </a:lnTo>
                <a:close/>
                <a:moveTo>
                  <a:pt x="1745032" y="349649"/>
                </a:moveTo>
                <a:lnTo>
                  <a:pt x="1741889" y="350506"/>
                </a:lnTo>
                <a:cubicBezTo>
                  <a:pt x="1743794" y="351458"/>
                  <a:pt x="1744365" y="359269"/>
                  <a:pt x="1741126" y="360602"/>
                </a:cubicBezTo>
                <a:cubicBezTo>
                  <a:pt x="1737793" y="361841"/>
                  <a:pt x="1736650" y="363841"/>
                  <a:pt x="1738555" y="364984"/>
                </a:cubicBezTo>
                <a:cubicBezTo>
                  <a:pt x="1740460" y="366127"/>
                  <a:pt x="1748556" y="359745"/>
                  <a:pt x="1750842" y="355840"/>
                </a:cubicBezTo>
                <a:lnTo>
                  <a:pt x="1756081" y="354792"/>
                </a:lnTo>
                <a:cubicBezTo>
                  <a:pt x="1756271" y="354697"/>
                  <a:pt x="1756462" y="353173"/>
                  <a:pt x="1756081" y="352887"/>
                </a:cubicBezTo>
                <a:lnTo>
                  <a:pt x="1755509" y="352506"/>
                </a:lnTo>
                <a:cubicBezTo>
                  <a:pt x="1754462" y="352602"/>
                  <a:pt x="1751318" y="353173"/>
                  <a:pt x="1748556" y="353744"/>
                </a:cubicBezTo>
                <a:lnTo>
                  <a:pt x="1748175" y="350506"/>
                </a:lnTo>
                <a:cubicBezTo>
                  <a:pt x="1748080" y="350125"/>
                  <a:pt x="1745889" y="349363"/>
                  <a:pt x="1745032" y="349649"/>
                </a:cubicBezTo>
                <a:close/>
                <a:moveTo>
                  <a:pt x="867684" y="346696"/>
                </a:moveTo>
                <a:cubicBezTo>
                  <a:pt x="863874" y="344886"/>
                  <a:pt x="857683" y="345934"/>
                  <a:pt x="856540" y="346887"/>
                </a:cubicBezTo>
                <a:cubicBezTo>
                  <a:pt x="855302" y="347839"/>
                  <a:pt x="856159" y="348315"/>
                  <a:pt x="858445" y="348029"/>
                </a:cubicBezTo>
                <a:cubicBezTo>
                  <a:pt x="860731" y="347744"/>
                  <a:pt x="863207" y="353173"/>
                  <a:pt x="864636" y="353840"/>
                </a:cubicBezTo>
                <a:lnTo>
                  <a:pt x="864922" y="353649"/>
                </a:lnTo>
                <a:cubicBezTo>
                  <a:pt x="865874" y="352792"/>
                  <a:pt x="866731" y="351649"/>
                  <a:pt x="867017" y="350601"/>
                </a:cubicBezTo>
                <a:close/>
                <a:moveTo>
                  <a:pt x="889591" y="330123"/>
                </a:moveTo>
                <a:lnTo>
                  <a:pt x="887305" y="330694"/>
                </a:lnTo>
                <a:lnTo>
                  <a:pt x="883114" y="331742"/>
                </a:lnTo>
                <a:cubicBezTo>
                  <a:pt x="877876" y="333075"/>
                  <a:pt x="875304" y="335933"/>
                  <a:pt x="877209" y="338123"/>
                </a:cubicBezTo>
                <a:lnTo>
                  <a:pt x="879400" y="338885"/>
                </a:lnTo>
                <a:cubicBezTo>
                  <a:pt x="882067" y="339838"/>
                  <a:pt x="881686" y="336790"/>
                  <a:pt x="882733" y="336028"/>
                </a:cubicBezTo>
                <a:lnTo>
                  <a:pt x="885686" y="334028"/>
                </a:lnTo>
                <a:cubicBezTo>
                  <a:pt x="889687" y="335075"/>
                  <a:pt x="893497" y="335647"/>
                  <a:pt x="894354" y="335266"/>
                </a:cubicBezTo>
                <a:cubicBezTo>
                  <a:pt x="895116" y="334885"/>
                  <a:pt x="896926" y="333742"/>
                  <a:pt x="896354" y="333075"/>
                </a:cubicBezTo>
                <a:cubicBezTo>
                  <a:pt x="895688" y="332408"/>
                  <a:pt x="892068" y="330408"/>
                  <a:pt x="889591" y="330123"/>
                </a:cubicBezTo>
                <a:close/>
                <a:moveTo>
                  <a:pt x="1049135" y="323741"/>
                </a:moveTo>
                <a:lnTo>
                  <a:pt x="1047611" y="324503"/>
                </a:lnTo>
                <a:lnTo>
                  <a:pt x="1045516" y="325550"/>
                </a:lnTo>
                <a:cubicBezTo>
                  <a:pt x="1043992" y="327646"/>
                  <a:pt x="1043515" y="330504"/>
                  <a:pt x="1044373" y="331932"/>
                </a:cubicBezTo>
                <a:lnTo>
                  <a:pt x="1045516" y="332123"/>
                </a:lnTo>
                <a:cubicBezTo>
                  <a:pt x="1047135" y="332313"/>
                  <a:pt x="1049135" y="331742"/>
                  <a:pt x="1050659" y="331075"/>
                </a:cubicBezTo>
                <a:lnTo>
                  <a:pt x="1051898" y="330599"/>
                </a:lnTo>
                <a:cubicBezTo>
                  <a:pt x="1052660" y="329742"/>
                  <a:pt x="1054374" y="329360"/>
                  <a:pt x="1055707" y="329646"/>
                </a:cubicBezTo>
                <a:cubicBezTo>
                  <a:pt x="1057041" y="329932"/>
                  <a:pt x="1062089" y="332218"/>
                  <a:pt x="1065328" y="333361"/>
                </a:cubicBezTo>
                <a:lnTo>
                  <a:pt x="1068185" y="331551"/>
                </a:lnTo>
                <a:lnTo>
                  <a:pt x="1071329" y="329551"/>
                </a:lnTo>
                <a:cubicBezTo>
                  <a:pt x="1070186" y="326598"/>
                  <a:pt x="1066947" y="325169"/>
                  <a:pt x="1064185" y="326503"/>
                </a:cubicBezTo>
                <a:cubicBezTo>
                  <a:pt x="1061423" y="327837"/>
                  <a:pt x="1051612" y="324217"/>
                  <a:pt x="1049135" y="323741"/>
                </a:cubicBezTo>
                <a:close/>
                <a:moveTo>
                  <a:pt x="1172674" y="323646"/>
                </a:moveTo>
                <a:cubicBezTo>
                  <a:pt x="1171817" y="323169"/>
                  <a:pt x="1164673" y="326408"/>
                  <a:pt x="1162388" y="325074"/>
                </a:cubicBezTo>
                <a:cubicBezTo>
                  <a:pt x="1160102" y="323741"/>
                  <a:pt x="1158482" y="324598"/>
                  <a:pt x="1158768" y="327075"/>
                </a:cubicBezTo>
                <a:lnTo>
                  <a:pt x="1160006" y="328789"/>
                </a:lnTo>
                <a:lnTo>
                  <a:pt x="1161054" y="330218"/>
                </a:lnTo>
                <a:cubicBezTo>
                  <a:pt x="1162673" y="331646"/>
                  <a:pt x="1164864" y="331646"/>
                  <a:pt x="1165816" y="330123"/>
                </a:cubicBezTo>
                <a:lnTo>
                  <a:pt x="1166007" y="328598"/>
                </a:lnTo>
                <a:cubicBezTo>
                  <a:pt x="1166293" y="325741"/>
                  <a:pt x="1169055" y="327075"/>
                  <a:pt x="1170770" y="326503"/>
                </a:cubicBezTo>
                <a:lnTo>
                  <a:pt x="1172008" y="326122"/>
                </a:lnTo>
                <a:cubicBezTo>
                  <a:pt x="1173056" y="325074"/>
                  <a:pt x="1173341" y="323931"/>
                  <a:pt x="1172674" y="323646"/>
                </a:cubicBezTo>
                <a:close/>
                <a:moveTo>
                  <a:pt x="998367" y="323265"/>
                </a:moveTo>
                <a:lnTo>
                  <a:pt x="995375" y="330005"/>
                </a:lnTo>
                <a:lnTo>
                  <a:pt x="994938" y="329360"/>
                </a:lnTo>
                <a:lnTo>
                  <a:pt x="993749" y="329396"/>
                </a:lnTo>
                <a:lnTo>
                  <a:pt x="993033" y="328789"/>
                </a:lnTo>
                <a:cubicBezTo>
                  <a:pt x="991319" y="327360"/>
                  <a:pt x="987985" y="326503"/>
                  <a:pt x="985413" y="326598"/>
                </a:cubicBezTo>
                <a:cubicBezTo>
                  <a:pt x="980555" y="326789"/>
                  <a:pt x="975221" y="324884"/>
                  <a:pt x="971030" y="328503"/>
                </a:cubicBezTo>
                <a:lnTo>
                  <a:pt x="970363" y="328979"/>
                </a:lnTo>
                <a:cubicBezTo>
                  <a:pt x="968649" y="328694"/>
                  <a:pt x="962934" y="328789"/>
                  <a:pt x="957695" y="329075"/>
                </a:cubicBezTo>
                <a:lnTo>
                  <a:pt x="952933" y="329265"/>
                </a:lnTo>
                <a:lnTo>
                  <a:pt x="951123" y="329360"/>
                </a:lnTo>
                <a:cubicBezTo>
                  <a:pt x="949599" y="328979"/>
                  <a:pt x="947789" y="328313"/>
                  <a:pt x="947218" y="327837"/>
                </a:cubicBezTo>
                <a:cubicBezTo>
                  <a:pt x="946646" y="327360"/>
                  <a:pt x="943503" y="327837"/>
                  <a:pt x="941598" y="330027"/>
                </a:cubicBezTo>
                <a:cubicBezTo>
                  <a:pt x="939693" y="332123"/>
                  <a:pt x="931787" y="330027"/>
                  <a:pt x="931121" y="331456"/>
                </a:cubicBezTo>
                <a:lnTo>
                  <a:pt x="931502" y="331742"/>
                </a:lnTo>
                <a:cubicBezTo>
                  <a:pt x="933978" y="333361"/>
                  <a:pt x="936645" y="334885"/>
                  <a:pt x="939407" y="336219"/>
                </a:cubicBezTo>
                <a:cubicBezTo>
                  <a:pt x="939979" y="336504"/>
                  <a:pt x="941217" y="336028"/>
                  <a:pt x="942074" y="335742"/>
                </a:cubicBezTo>
                <a:lnTo>
                  <a:pt x="944455" y="334980"/>
                </a:lnTo>
                <a:cubicBezTo>
                  <a:pt x="946932" y="334123"/>
                  <a:pt x="949123" y="334028"/>
                  <a:pt x="949504" y="334790"/>
                </a:cubicBezTo>
                <a:cubicBezTo>
                  <a:pt x="949789" y="335552"/>
                  <a:pt x="951218" y="337171"/>
                  <a:pt x="952076" y="337171"/>
                </a:cubicBezTo>
                <a:lnTo>
                  <a:pt x="952456" y="337076"/>
                </a:lnTo>
                <a:lnTo>
                  <a:pt x="958457" y="335266"/>
                </a:lnTo>
                <a:cubicBezTo>
                  <a:pt x="965411" y="334980"/>
                  <a:pt x="971506" y="334123"/>
                  <a:pt x="972078" y="333266"/>
                </a:cubicBezTo>
                <a:lnTo>
                  <a:pt x="972745" y="332599"/>
                </a:lnTo>
                <a:cubicBezTo>
                  <a:pt x="973221" y="332123"/>
                  <a:pt x="974173" y="331361"/>
                  <a:pt x="974745" y="331456"/>
                </a:cubicBezTo>
                <a:cubicBezTo>
                  <a:pt x="976650" y="331742"/>
                  <a:pt x="979317" y="333266"/>
                  <a:pt x="980270" y="332694"/>
                </a:cubicBezTo>
                <a:lnTo>
                  <a:pt x="985413" y="329646"/>
                </a:lnTo>
                <a:lnTo>
                  <a:pt x="993749" y="329396"/>
                </a:lnTo>
                <a:lnTo>
                  <a:pt x="994271" y="329837"/>
                </a:lnTo>
                <a:cubicBezTo>
                  <a:pt x="993985" y="331695"/>
                  <a:pt x="994319" y="331885"/>
                  <a:pt x="995069" y="330695"/>
                </a:cubicBezTo>
                <a:lnTo>
                  <a:pt x="995375" y="330005"/>
                </a:lnTo>
                <a:lnTo>
                  <a:pt x="996748" y="332027"/>
                </a:lnTo>
                <a:cubicBezTo>
                  <a:pt x="997510" y="333171"/>
                  <a:pt x="1003415" y="333647"/>
                  <a:pt x="1004749" y="332599"/>
                </a:cubicBezTo>
                <a:lnTo>
                  <a:pt x="1008273" y="329646"/>
                </a:lnTo>
                <a:cubicBezTo>
                  <a:pt x="1011035" y="331361"/>
                  <a:pt x="1014560" y="332504"/>
                  <a:pt x="1016179" y="332408"/>
                </a:cubicBezTo>
                <a:cubicBezTo>
                  <a:pt x="1017798" y="332218"/>
                  <a:pt x="1022180" y="329075"/>
                  <a:pt x="1024656" y="330313"/>
                </a:cubicBezTo>
                <a:cubicBezTo>
                  <a:pt x="1027132" y="331551"/>
                  <a:pt x="1032086" y="336504"/>
                  <a:pt x="1033800" y="335933"/>
                </a:cubicBezTo>
                <a:cubicBezTo>
                  <a:pt x="1035514" y="335266"/>
                  <a:pt x="1033324" y="331456"/>
                  <a:pt x="1034753" y="330694"/>
                </a:cubicBezTo>
                <a:cubicBezTo>
                  <a:pt x="1036181" y="329932"/>
                  <a:pt x="1034657" y="326122"/>
                  <a:pt x="1027799" y="324122"/>
                </a:cubicBezTo>
                <a:lnTo>
                  <a:pt x="1021322" y="325836"/>
                </a:lnTo>
                <a:cubicBezTo>
                  <a:pt x="1019989" y="326217"/>
                  <a:pt x="1017893" y="326503"/>
                  <a:pt x="1017036" y="325931"/>
                </a:cubicBezTo>
                <a:cubicBezTo>
                  <a:pt x="1013226" y="323265"/>
                  <a:pt x="1008178" y="323836"/>
                  <a:pt x="1005035" y="324979"/>
                </a:cubicBezTo>
                <a:cubicBezTo>
                  <a:pt x="1002082" y="326027"/>
                  <a:pt x="1001224" y="326027"/>
                  <a:pt x="999320" y="324408"/>
                </a:cubicBezTo>
                <a:close/>
                <a:moveTo>
                  <a:pt x="1112000" y="322407"/>
                </a:moveTo>
                <a:cubicBezTo>
                  <a:pt x="1111333" y="322312"/>
                  <a:pt x="1110286" y="322598"/>
                  <a:pt x="1109810" y="322979"/>
                </a:cubicBezTo>
                <a:cubicBezTo>
                  <a:pt x="1107619" y="325074"/>
                  <a:pt x="1106095" y="323931"/>
                  <a:pt x="1103428" y="323169"/>
                </a:cubicBezTo>
                <a:cubicBezTo>
                  <a:pt x="1099808" y="322121"/>
                  <a:pt x="1094760" y="322026"/>
                  <a:pt x="1091712" y="323455"/>
                </a:cubicBezTo>
                <a:cubicBezTo>
                  <a:pt x="1089045" y="324693"/>
                  <a:pt x="1087235" y="320598"/>
                  <a:pt x="1084759" y="323931"/>
                </a:cubicBezTo>
                <a:cubicBezTo>
                  <a:pt x="1083806" y="325265"/>
                  <a:pt x="1078377" y="324312"/>
                  <a:pt x="1075043" y="324503"/>
                </a:cubicBezTo>
                <a:lnTo>
                  <a:pt x="1074377" y="324503"/>
                </a:lnTo>
                <a:cubicBezTo>
                  <a:pt x="1073996" y="324979"/>
                  <a:pt x="1073614" y="326122"/>
                  <a:pt x="1073614" y="327075"/>
                </a:cubicBezTo>
                <a:cubicBezTo>
                  <a:pt x="1073614" y="328027"/>
                  <a:pt x="1075996" y="330313"/>
                  <a:pt x="1078948" y="329360"/>
                </a:cubicBezTo>
                <a:lnTo>
                  <a:pt x="1081044" y="329646"/>
                </a:lnTo>
                <a:cubicBezTo>
                  <a:pt x="1083330" y="330027"/>
                  <a:pt x="1085235" y="332408"/>
                  <a:pt x="1087521" y="332599"/>
                </a:cubicBezTo>
                <a:cubicBezTo>
                  <a:pt x="1090569" y="332980"/>
                  <a:pt x="1093807" y="333361"/>
                  <a:pt x="1097141" y="331456"/>
                </a:cubicBezTo>
                <a:lnTo>
                  <a:pt x="1099237" y="330313"/>
                </a:lnTo>
                <a:cubicBezTo>
                  <a:pt x="1103047" y="330504"/>
                  <a:pt x="1108190" y="331266"/>
                  <a:pt x="1110762" y="331837"/>
                </a:cubicBezTo>
                <a:cubicBezTo>
                  <a:pt x="1113334" y="332408"/>
                  <a:pt x="1119239" y="329456"/>
                  <a:pt x="1119525" y="330789"/>
                </a:cubicBezTo>
                <a:cubicBezTo>
                  <a:pt x="1119811" y="332123"/>
                  <a:pt x="1123430" y="333361"/>
                  <a:pt x="1127050" y="330218"/>
                </a:cubicBezTo>
                <a:lnTo>
                  <a:pt x="1131812" y="330694"/>
                </a:lnTo>
                <a:lnTo>
                  <a:pt x="1135432" y="331075"/>
                </a:lnTo>
                <a:cubicBezTo>
                  <a:pt x="1139337" y="331932"/>
                  <a:pt x="1144385" y="332599"/>
                  <a:pt x="1146862" y="332504"/>
                </a:cubicBezTo>
                <a:lnTo>
                  <a:pt x="1147814" y="331551"/>
                </a:lnTo>
                <a:lnTo>
                  <a:pt x="1150005" y="329265"/>
                </a:lnTo>
                <a:cubicBezTo>
                  <a:pt x="1152101" y="325741"/>
                  <a:pt x="1152005" y="322883"/>
                  <a:pt x="1149719" y="322883"/>
                </a:cubicBezTo>
                <a:cubicBezTo>
                  <a:pt x="1147433" y="322883"/>
                  <a:pt x="1140575" y="322121"/>
                  <a:pt x="1137146" y="322883"/>
                </a:cubicBezTo>
                <a:lnTo>
                  <a:pt x="1134289" y="323931"/>
                </a:lnTo>
                <a:lnTo>
                  <a:pt x="1133908" y="324122"/>
                </a:lnTo>
                <a:cubicBezTo>
                  <a:pt x="1133146" y="323646"/>
                  <a:pt x="1129717" y="324408"/>
                  <a:pt x="1126288" y="325741"/>
                </a:cubicBezTo>
                <a:lnTo>
                  <a:pt x="1122478" y="324503"/>
                </a:lnTo>
                <a:cubicBezTo>
                  <a:pt x="1119144" y="323455"/>
                  <a:pt x="1115524" y="322979"/>
                  <a:pt x="1112000" y="322407"/>
                </a:cubicBezTo>
                <a:close/>
                <a:moveTo>
                  <a:pt x="1963440" y="321836"/>
                </a:moveTo>
                <a:lnTo>
                  <a:pt x="1960678" y="322407"/>
                </a:lnTo>
                <a:cubicBezTo>
                  <a:pt x="1958487" y="322883"/>
                  <a:pt x="1956677" y="324408"/>
                  <a:pt x="1954772" y="325646"/>
                </a:cubicBezTo>
                <a:cubicBezTo>
                  <a:pt x="1954391" y="325931"/>
                  <a:pt x="1954391" y="327265"/>
                  <a:pt x="1954867" y="327551"/>
                </a:cubicBezTo>
                <a:cubicBezTo>
                  <a:pt x="1955725" y="328122"/>
                  <a:pt x="1957439" y="328789"/>
                  <a:pt x="1958011" y="328503"/>
                </a:cubicBezTo>
                <a:cubicBezTo>
                  <a:pt x="1959725" y="327646"/>
                  <a:pt x="1961154" y="326312"/>
                  <a:pt x="1962773" y="325265"/>
                </a:cubicBezTo>
                <a:lnTo>
                  <a:pt x="1963154" y="324979"/>
                </a:lnTo>
                <a:cubicBezTo>
                  <a:pt x="1962869" y="325074"/>
                  <a:pt x="1963821" y="325931"/>
                  <a:pt x="1965155" y="326694"/>
                </a:cubicBezTo>
                <a:lnTo>
                  <a:pt x="1970561" y="327792"/>
                </a:lnTo>
                <a:lnTo>
                  <a:pt x="1970600" y="327835"/>
                </a:lnTo>
                <a:lnTo>
                  <a:pt x="1970489" y="327837"/>
                </a:lnTo>
                <a:lnTo>
                  <a:pt x="1970298" y="328694"/>
                </a:lnTo>
                <a:lnTo>
                  <a:pt x="1970012" y="330599"/>
                </a:lnTo>
                <a:cubicBezTo>
                  <a:pt x="1970584" y="332790"/>
                  <a:pt x="1972298" y="336314"/>
                  <a:pt x="1973822" y="338504"/>
                </a:cubicBezTo>
                <a:lnTo>
                  <a:pt x="1975537" y="340314"/>
                </a:lnTo>
                <a:cubicBezTo>
                  <a:pt x="1976203" y="340981"/>
                  <a:pt x="1977918" y="341457"/>
                  <a:pt x="1978775" y="341171"/>
                </a:cubicBezTo>
                <a:cubicBezTo>
                  <a:pt x="1981728" y="340219"/>
                  <a:pt x="1978585" y="339457"/>
                  <a:pt x="1978490" y="338504"/>
                </a:cubicBezTo>
                <a:lnTo>
                  <a:pt x="1978204" y="336695"/>
                </a:lnTo>
                <a:cubicBezTo>
                  <a:pt x="1978299" y="333361"/>
                  <a:pt x="1980109" y="337076"/>
                  <a:pt x="1976489" y="334314"/>
                </a:cubicBezTo>
                <a:lnTo>
                  <a:pt x="1970600" y="327835"/>
                </a:lnTo>
                <a:lnTo>
                  <a:pt x="1970764" y="327833"/>
                </a:lnTo>
                <a:lnTo>
                  <a:pt x="1978407" y="329384"/>
                </a:lnTo>
                <a:cubicBezTo>
                  <a:pt x="1984467" y="330313"/>
                  <a:pt x="1990063" y="330837"/>
                  <a:pt x="1988872" y="329646"/>
                </a:cubicBezTo>
                <a:lnTo>
                  <a:pt x="1986110" y="328789"/>
                </a:lnTo>
                <a:lnTo>
                  <a:pt x="1982395" y="327646"/>
                </a:lnTo>
                <a:lnTo>
                  <a:pt x="1970764" y="327833"/>
                </a:lnTo>
                <a:lnTo>
                  <a:pt x="1970561" y="327792"/>
                </a:lnTo>
                <a:lnTo>
                  <a:pt x="1969822" y="326979"/>
                </a:lnTo>
                <a:cubicBezTo>
                  <a:pt x="1969822" y="325646"/>
                  <a:pt x="1966964" y="322026"/>
                  <a:pt x="1963440" y="321836"/>
                </a:cubicBezTo>
                <a:close/>
                <a:moveTo>
                  <a:pt x="1214870" y="314883"/>
                </a:moveTo>
                <a:cubicBezTo>
                  <a:pt x="1214299" y="314025"/>
                  <a:pt x="1210013" y="315740"/>
                  <a:pt x="1208584" y="317645"/>
                </a:cubicBezTo>
                <a:cubicBezTo>
                  <a:pt x="1207155" y="319645"/>
                  <a:pt x="1199440" y="319264"/>
                  <a:pt x="1200011" y="318692"/>
                </a:cubicBezTo>
                <a:cubicBezTo>
                  <a:pt x="1200583" y="318121"/>
                  <a:pt x="1200011" y="316787"/>
                  <a:pt x="1197535" y="316502"/>
                </a:cubicBezTo>
                <a:cubicBezTo>
                  <a:pt x="1195058" y="316311"/>
                  <a:pt x="1189820" y="320693"/>
                  <a:pt x="1187248" y="322217"/>
                </a:cubicBezTo>
                <a:lnTo>
                  <a:pt x="1184390" y="321455"/>
                </a:lnTo>
                <a:lnTo>
                  <a:pt x="1180866" y="320502"/>
                </a:lnTo>
                <a:cubicBezTo>
                  <a:pt x="1176580" y="319359"/>
                  <a:pt x="1175627" y="320026"/>
                  <a:pt x="1178675" y="321931"/>
                </a:cubicBezTo>
                <a:lnTo>
                  <a:pt x="1178485" y="323169"/>
                </a:lnTo>
                <a:lnTo>
                  <a:pt x="1177437" y="329360"/>
                </a:lnTo>
                <a:cubicBezTo>
                  <a:pt x="1182866" y="330408"/>
                  <a:pt x="1187819" y="330408"/>
                  <a:pt x="1188391" y="329456"/>
                </a:cubicBezTo>
                <a:cubicBezTo>
                  <a:pt x="1188962" y="328503"/>
                  <a:pt x="1191820" y="326312"/>
                  <a:pt x="1193439" y="327075"/>
                </a:cubicBezTo>
                <a:lnTo>
                  <a:pt x="1194773" y="327741"/>
                </a:lnTo>
                <a:cubicBezTo>
                  <a:pt x="1199059" y="329932"/>
                  <a:pt x="1202964" y="329551"/>
                  <a:pt x="1207250" y="327360"/>
                </a:cubicBezTo>
                <a:lnTo>
                  <a:pt x="1211918" y="324979"/>
                </a:lnTo>
                <a:cubicBezTo>
                  <a:pt x="1209441" y="322693"/>
                  <a:pt x="1207631" y="320598"/>
                  <a:pt x="1207727" y="320502"/>
                </a:cubicBezTo>
                <a:cubicBezTo>
                  <a:pt x="1207917" y="320407"/>
                  <a:pt x="1212203" y="320979"/>
                  <a:pt x="1216394" y="322598"/>
                </a:cubicBezTo>
                <a:lnTo>
                  <a:pt x="1220299" y="324122"/>
                </a:lnTo>
                <a:cubicBezTo>
                  <a:pt x="1221062" y="324408"/>
                  <a:pt x="1222205" y="324693"/>
                  <a:pt x="1222300" y="325074"/>
                </a:cubicBezTo>
                <a:cubicBezTo>
                  <a:pt x="1222681" y="326789"/>
                  <a:pt x="1222490" y="328503"/>
                  <a:pt x="1225633" y="328408"/>
                </a:cubicBezTo>
                <a:lnTo>
                  <a:pt x="1228396" y="328313"/>
                </a:lnTo>
                <a:cubicBezTo>
                  <a:pt x="1229444" y="326598"/>
                  <a:pt x="1231158" y="325169"/>
                  <a:pt x="1232111" y="325169"/>
                </a:cubicBezTo>
                <a:lnTo>
                  <a:pt x="1232968" y="325265"/>
                </a:lnTo>
                <a:lnTo>
                  <a:pt x="1236111" y="325646"/>
                </a:lnTo>
                <a:cubicBezTo>
                  <a:pt x="1239921" y="326408"/>
                  <a:pt x="1242969" y="322312"/>
                  <a:pt x="1242969" y="320788"/>
                </a:cubicBezTo>
                <a:cubicBezTo>
                  <a:pt x="1242969" y="319169"/>
                  <a:pt x="1240016" y="319073"/>
                  <a:pt x="1236397" y="320598"/>
                </a:cubicBezTo>
                <a:lnTo>
                  <a:pt x="1232968" y="317550"/>
                </a:lnTo>
                <a:lnTo>
                  <a:pt x="1230491" y="315359"/>
                </a:lnTo>
                <a:cubicBezTo>
                  <a:pt x="1227539" y="316692"/>
                  <a:pt x="1224395" y="318502"/>
                  <a:pt x="1223538" y="319359"/>
                </a:cubicBezTo>
                <a:cubicBezTo>
                  <a:pt x="1222586" y="320217"/>
                  <a:pt x="1217156" y="316978"/>
                  <a:pt x="1216680" y="316787"/>
                </a:cubicBezTo>
                <a:cubicBezTo>
                  <a:pt x="1216299" y="316502"/>
                  <a:pt x="1215442" y="315740"/>
                  <a:pt x="1214870" y="314883"/>
                </a:cubicBezTo>
                <a:close/>
                <a:moveTo>
                  <a:pt x="1267163" y="313930"/>
                </a:moveTo>
                <a:cubicBezTo>
                  <a:pt x="1265448" y="313835"/>
                  <a:pt x="1263448" y="313454"/>
                  <a:pt x="1262114" y="314025"/>
                </a:cubicBezTo>
                <a:lnTo>
                  <a:pt x="1260305" y="314692"/>
                </a:lnTo>
                <a:cubicBezTo>
                  <a:pt x="1258590" y="316121"/>
                  <a:pt x="1255732" y="316787"/>
                  <a:pt x="1253828" y="316121"/>
                </a:cubicBezTo>
                <a:cubicBezTo>
                  <a:pt x="1252018" y="315454"/>
                  <a:pt x="1248398" y="315454"/>
                  <a:pt x="1250875" y="317740"/>
                </a:cubicBezTo>
                <a:cubicBezTo>
                  <a:pt x="1253447" y="320121"/>
                  <a:pt x="1255161" y="328313"/>
                  <a:pt x="1256114" y="328694"/>
                </a:cubicBezTo>
                <a:lnTo>
                  <a:pt x="1256590" y="328408"/>
                </a:lnTo>
                <a:lnTo>
                  <a:pt x="1261162" y="326027"/>
                </a:lnTo>
                <a:cubicBezTo>
                  <a:pt x="1267163" y="325169"/>
                  <a:pt x="1271258" y="323550"/>
                  <a:pt x="1270306" y="322598"/>
                </a:cubicBezTo>
                <a:cubicBezTo>
                  <a:pt x="1269353" y="321645"/>
                  <a:pt x="1268782" y="318216"/>
                  <a:pt x="1271163" y="317169"/>
                </a:cubicBezTo>
                <a:lnTo>
                  <a:pt x="1271449" y="316121"/>
                </a:lnTo>
                <a:cubicBezTo>
                  <a:pt x="1272115" y="313358"/>
                  <a:pt x="1269163" y="314025"/>
                  <a:pt x="1267163" y="313930"/>
                </a:cubicBezTo>
                <a:close/>
                <a:moveTo>
                  <a:pt x="1433388" y="312817"/>
                </a:moveTo>
                <a:lnTo>
                  <a:pt x="1435893" y="314391"/>
                </a:lnTo>
                <a:lnTo>
                  <a:pt x="1432613" y="313806"/>
                </a:lnTo>
                <a:close/>
                <a:moveTo>
                  <a:pt x="1424135" y="308881"/>
                </a:moveTo>
                <a:cubicBezTo>
                  <a:pt x="1425469" y="309072"/>
                  <a:pt x="1429374" y="310025"/>
                  <a:pt x="1429850" y="310310"/>
                </a:cubicBezTo>
                <a:cubicBezTo>
                  <a:pt x="1430231" y="310787"/>
                  <a:pt x="1430231" y="312787"/>
                  <a:pt x="1429755" y="313168"/>
                </a:cubicBezTo>
                <a:cubicBezTo>
                  <a:pt x="1429279" y="313549"/>
                  <a:pt x="1428136" y="313739"/>
                  <a:pt x="1427278" y="313549"/>
                </a:cubicBezTo>
                <a:lnTo>
                  <a:pt x="1426802" y="313168"/>
                </a:lnTo>
                <a:lnTo>
                  <a:pt x="1422325" y="309644"/>
                </a:lnTo>
                <a:cubicBezTo>
                  <a:pt x="1421183" y="313454"/>
                  <a:pt x="1418706" y="315644"/>
                  <a:pt x="1416801" y="314597"/>
                </a:cubicBezTo>
                <a:cubicBezTo>
                  <a:pt x="1414896" y="313549"/>
                  <a:pt x="1414610" y="309263"/>
                  <a:pt x="1416039" y="310215"/>
                </a:cubicBezTo>
                <a:cubicBezTo>
                  <a:pt x="1417468" y="311168"/>
                  <a:pt x="1422802" y="308691"/>
                  <a:pt x="1424135" y="308881"/>
                </a:cubicBezTo>
                <a:close/>
                <a:moveTo>
                  <a:pt x="1368889" y="307453"/>
                </a:moveTo>
                <a:cubicBezTo>
                  <a:pt x="1370604" y="309167"/>
                  <a:pt x="1370890" y="311263"/>
                  <a:pt x="1369461" y="312216"/>
                </a:cubicBezTo>
                <a:cubicBezTo>
                  <a:pt x="1368032" y="313168"/>
                  <a:pt x="1363651" y="312977"/>
                  <a:pt x="1360222" y="312120"/>
                </a:cubicBezTo>
                <a:lnTo>
                  <a:pt x="1357079" y="311549"/>
                </a:lnTo>
                <a:lnTo>
                  <a:pt x="1354316" y="310977"/>
                </a:lnTo>
                <a:cubicBezTo>
                  <a:pt x="1351745" y="309263"/>
                  <a:pt x="1350316" y="310501"/>
                  <a:pt x="1351173" y="313740"/>
                </a:cubicBezTo>
                <a:lnTo>
                  <a:pt x="1346030" y="313549"/>
                </a:lnTo>
                <a:lnTo>
                  <a:pt x="1344887" y="313549"/>
                </a:lnTo>
                <a:cubicBezTo>
                  <a:pt x="1343553" y="311358"/>
                  <a:pt x="1341267" y="310596"/>
                  <a:pt x="1339838" y="311739"/>
                </a:cubicBezTo>
                <a:cubicBezTo>
                  <a:pt x="1338410" y="312882"/>
                  <a:pt x="1334028" y="315454"/>
                  <a:pt x="1333647" y="314502"/>
                </a:cubicBezTo>
                <a:cubicBezTo>
                  <a:pt x="1333266" y="313549"/>
                  <a:pt x="1330789" y="312501"/>
                  <a:pt x="1328694" y="313644"/>
                </a:cubicBezTo>
                <a:cubicBezTo>
                  <a:pt x="1326598" y="314787"/>
                  <a:pt x="1321169" y="317073"/>
                  <a:pt x="1320788" y="316406"/>
                </a:cubicBezTo>
                <a:cubicBezTo>
                  <a:pt x="1320503" y="315740"/>
                  <a:pt x="1319169" y="314121"/>
                  <a:pt x="1318502" y="314502"/>
                </a:cubicBezTo>
                <a:cubicBezTo>
                  <a:pt x="1317836" y="314883"/>
                  <a:pt x="1315740" y="314883"/>
                  <a:pt x="1315549" y="313644"/>
                </a:cubicBezTo>
                <a:cubicBezTo>
                  <a:pt x="1315264" y="312406"/>
                  <a:pt x="1315169" y="312787"/>
                  <a:pt x="1315740" y="316311"/>
                </a:cubicBezTo>
                <a:lnTo>
                  <a:pt x="1309358" y="312406"/>
                </a:lnTo>
                <a:cubicBezTo>
                  <a:pt x="1307168" y="311073"/>
                  <a:pt x="1302786" y="311549"/>
                  <a:pt x="1299452" y="311930"/>
                </a:cubicBezTo>
                <a:lnTo>
                  <a:pt x="1297833" y="312120"/>
                </a:lnTo>
                <a:cubicBezTo>
                  <a:pt x="1296309" y="313740"/>
                  <a:pt x="1294404" y="316502"/>
                  <a:pt x="1293547" y="318216"/>
                </a:cubicBezTo>
                <a:lnTo>
                  <a:pt x="1292404" y="317931"/>
                </a:lnTo>
                <a:cubicBezTo>
                  <a:pt x="1289356" y="317264"/>
                  <a:pt x="1286784" y="315359"/>
                  <a:pt x="1283164" y="315740"/>
                </a:cubicBezTo>
                <a:lnTo>
                  <a:pt x="1282593" y="315835"/>
                </a:lnTo>
                <a:cubicBezTo>
                  <a:pt x="1281450" y="313454"/>
                  <a:pt x="1279831" y="312311"/>
                  <a:pt x="1279069" y="313358"/>
                </a:cubicBezTo>
                <a:cubicBezTo>
                  <a:pt x="1278307" y="314406"/>
                  <a:pt x="1282403" y="319264"/>
                  <a:pt x="1290404" y="321455"/>
                </a:cubicBezTo>
                <a:lnTo>
                  <a:pt x="1297452" y="322026"/>
                </a:lnTo>
                <a:lnTo>
                  <a:pt x="1299929" y="322217"/>
                </a:lnTo>
                <a:cubicBezTo>
                  <a:pt x="1303072" y="322312"/>
                  <a:pt x="1308025" y="322312"/>
                  <a:pt x="1311073" y="322217"/>
                </a:cubicBezTo>
                <a:lnTo>
                  <a:pt x="1313835" y="322312"/>
                </a:lnTo>
                <a:cubicBezTo>
                  <a:pt x="1316216" y="322312"/>
                  <a:pt x="1318598" y="321741"/>
                  <a:pt x="1320979" y="321169"/>
                </a:cubicBezTo>
                <a:cubicBezTo>
                  <a:pt x="1324789" y="320312"/>
                  <a:pt x="1334123" y="320121"/>
                  <a:pt x="1338981" y="320217"/>
                </a:cubicBezTo>
                <a:lnTo>
                  <a:pt x="1344982" y="320312"/>
                </a:lnTo>
                <a:cubicBezTo>
                  <a:pt x="1350602" y="318121"/>
                  <a:pt x="1355269" y="319454"/>
                  <a:pt x="1355269" y="323169"/>
                </a:cubicBezTo>
                <a:lnTo>
                  <a:pt x="1360793" y="318502"/>
                </a:lnTo>
                <a:lnTo>
                  <a:pt x="1361270" y="318121"/>
                </a:lnTo>
                <a:cubicBezTo>
                  <a:pt x="1364127" y="319645"/>
                  <a:pt x="1367747" y="320883"/>
                  <a:pt x="1369175" y="320788"/>
                </a:cubicBezTo>
                <a:cubicBezTo>
                  <a:pt x="1370604" y="320693"/>
                  <a:pt x="1376319" y="320407"/>
                  <a:pt x="1379367" y="318312"/>
                </a:cubicBezTo>
                <a:lnTo>
                  <a:pt x="1383272" y="318216"/>
                </a:lnTo>
                <a:lnTo>
                  <a:pt x="1384320" y="318026"/>
                </a:lnTo>
                <a:cubicBezTo>
                  <a:pt x="1386225" y="317931"/>
                  <a:pt x="1387178" y="316883"/>
                  <a:pt x="1386415" y="315740"/>
                </a:cubicBezTo>
                <a:cubicBezTo>
                  <a:pt x="1385654" y="314597"/>
                  <a:pt x="1382701" y="312501"/>
                  <a:pt x="1381272" y="313168"/>
                </a:cubicBezTo>
                <a:cubicBezTo>
                  <a:pt x="1379748" y="313835"/>
                  <a:pt x="1376795" y="308977"/>
                  <a:pt x="1375843" y="307548"/>
                </a:cubicBezTo>
                <a:lnTo>
                  <a:pt x="1373462" y="307548"/>
                </a:lnTo>
                <a:close/>
                <a:moveTo>
                  <a:pt x="1718172" y="306882"/>
                </a:moveTo>
                <a:cubicBezTo>
                  <a:pt x="1720744" y="306501"/>
                  <a:pt x="1728078" y="306596"/>
                  <a:pt x="1727126" y="308596"/>
                </a:cubicBezTo>
                <a:lnTo>
                  <a:pt x="1726649" y="309644"/>
                </a:lnTo>
                <a:cubicBezTo>
                  <a:pt x="1721696" y="311930"/>
                  <a:pt x="1717410" y="312787"/>
                  <a:pt x="1717124" y="311454"/>
                </a:cubicBezTo>
                <a:cubicBezTo>
                  <a:pt x="1716838" y="310120"/>
                  <a:pt x="1710171" y="310692"/>
                  <a:pt x="1709790" y="310025"/>
                </a:cubicBezTo>
                <a:lnTo>
                  <a:pt x="1709981" y="309453"/>
                </a:lnTo>
                <a:lnTo>
                  <a:pt x="1710361" y="308025"/>
                </a:lnTo>
                <a:cubicBezTo>
                  <a:pt x="1712171" y="307739"/>
                  <a:pt x="1715600" y="307167"/>
                  <a:pt x="1718172" y="306882"/>
                </a:cubicBezTo>
                <a:close/>
                <a:moveTo>
                  <a:pt x="1657021" y="305739"/>
                </a:moveTo>
                <a:cubicBezTo>
                  <a:pt x="1659974" y="305929"/>
                  <a:pt x="1664641" y="307644"/>
                  <a:pt x="1667498" y="309454"/>
                </a:cubicBezTo>
                <a:lnTo>
                  <a:pt x="1668165" y="311359"/>
                </a:lnTo>
                <a:lnTo>
                  <a:pt x="1668737" y="312597"/>
                </a:lnTo>
                <a:cubicBezTo>
                  <a:pt x="1666260" y="314883"/>
                  <a:pt x="1663307" y="314121"/>
                  <a:pt x="1662260" y="310882"/>
                </a:cubicBezTo>
                <a:lnTo>
                  <a:pt x="1660736" y="308692"/>
                </a:lnTo>
                <a:cubicBezTo>
                  <a:pt x="1659497" y="306882"/>
                  <a:pt x="1657402" y="307358"/>
                  <a:pt x="1655497" y="308692"/>
                </a:cubicBezTo>
                <a:lnTo>
                  <a:pt x="1655116" y="308977"/>
                </a:lnTo>
                <a:cubicBezTo>
                  <a:pt x="1653973" y="308596"/>
                  <a:pt x="1653402" y="307168"/>
                  <a:pt x="1653782" y="305834"/>
                </a:cubicBezTo>
                <a:lnTo>
                  <a:pt x="1654163" y="305834"/>
                </a:lnTo>
                <a:close/>
                <a:moveTo>
                  <a:pt x="1480368" y="305096"/>
                </a:moveTo>
                <a:cubicBezTo>
                  <a:pt x="1478880" y="305191"/>
                  <a:pt x="1477046" y="306072"/>
                  <a:pt x="1475379" y="306310"/>
                </a:cubicBezTo>
                <a:lnTo>
                  <a:pt x="1473950" y="306500"/>
                </a:lnTo>
                <a:cubicBezTo>
                  <a:pt x="1472140" y="306215"/>
                  <a:pt x="1470712" y="307644"/>
                  <a:pt x="1470712" y="309834"/>
                </a:cubicBezTo>
                <a:cubicBezTo>
                  <a:pt x="1470712" y="312025"/>
                  <a:pt x="1474712" y="316597"/>
                  <a:pt x="1479570" y="314978"/>
                </a:cubicBezTo>
                <a:lnTo>
                  <a:pt x="1481094" y="316121"/>
                </a:lnTo>
                <a:lnTo>
                  <a:pt x="1486809" y="320312"/>
                </a:lnTo>
                <a:cubicBezTo>
                  <a:pt x="1492048" y="317454"/>
                  <a:pt x="1495477" y="312977"/>
                  <a:pt x="1494524" y="310310"/>
                </a:cubicBezTo>
                <a:cubicBezTo>
                  <a:pt x="1493572" y="307644"/>
                  <a:pt x="1484237" y="309358"/>
                  <a:pt x="1483285" y="308977"/>
                </a:cubicBezTo>
                <a:lnTo>
                  <a:pt x="1483285" y="308596"/>
                </a:lnTo>
                <a:cubicBezTo>
                  <a:pt x="1482999" y="305691"/>
                  <a:pt x="1481856" y="305000"/>
                  <a:pt x="1480368" y="305096"/>
                </a:cubicBezTo>
                <a:close/>
                <a:moveTo>
                  <a:pt x="1687787" y="305072"/>
                </a:moveTo>
                <a:cubicBezTo>
                  <a:pt x="1692549" y="303929"/>
                  <a:pt x="1696550" y="303929"/>
                  <a:pt x="1696645" y="305072"/>
                </a:cubicBezTo>
                <a:cubicBezTo>
                  <a:pt x="1696740" y="306215"/>
                  <a:pt x="1693788" y="310216"/>
                  <a:pt x="1689597" y="310787"/>
                </a:cubicBezTo>
                <a:lnTo>
                  <a:pt x="1688168" y="309644"/>
                </a:lnTo>
                <a:lnTo>
                  <a:pt x="1683405" y="305548"/>
                </a:lnTo>
                <a:cubicBezTo>
                  <a:pt x="1681500" y="308882"/>
                  <a:pt x="1678643" y="310882"/>
                  <a:pt x="1677024" y="309930"/>
                </a:cubicBezTo>
                <a:cubicBezTo>
                  <a:pt x="1675405" y="309073"/>
                  <a:pt x="1673690" y="305644"/>
                  <a:pt x="1679786" y="305834"/>
                </a:cubicBezTo>
                <a:lnTo>
                  <a:pt x="1683881" y="305453"/>
                </a:lnTo>
                <a:close/>
                <a:moveTo>
                  <a:pt x="1627779" y="304596"/>
                </a:moveTo>
                <a:cubicBezTo>
                  <a:pt x="1629970" y="306310"/>
                  <a:pt x="1627684" y="312787"/>
                  <a:pt x="1625493" y="312216"/>
                </a:cubicBezTo>
                <a:lnTo>
                  <a:pt x="1623398" y="311930"/>
                </a:lnTo>
                <a:lnTo>
                  <a:pt x="1621492" y="311644"/>
                </a:lnTo>
                <a:cubicBezTo>
                  <a:pt x="1617968" y="311740"/>
                  <a:pt x="1616445" y="310216"/>
                  <a:pt x="1618064" y="308311"/>
                </a:cubicBezTo>
                <a:cubicBezTo>
                  <a:pt x="1619683" y="306310"/>
                  <a:pt x="1625588" y="302977"/>
                  <a:pt x="1627779" y="304596"/>
                </a:cubicBezTo>
                <a:close/>
                <a:moveTo>
                  <a:pt x="1593394" y="304405"/>
                </a:moveTo>
                <a:lnTo>
                  <a:pt x="1594156" y="304786"/>
                </a:lnTo>
                <a:lnTo>
                  <a:pt x="1597966" y="306786"/>
                </a:lnTo>
                <a:cubicBezTo>
                  <a:pt x="1596823" y="310406"/>
                  <a:pt x="1595299" y="312406"/>
                  <a:pt x="1594632" y="311168"/>
                </a:cubicBezTo>
                <a:cubicBezTo>
                  <a:pt x="1593966" y="309930"/>
                  <a:pt x="1590822" y="307739"/>
                  <a:pt x="1588822" y="308596"/>
                </a:cubicBezTo>
                <a:cubicBezTo>
                  <a:pt x="1586917" y="309358"/>
                  <a:pt x="1583297" y="310406"/>
                  <a:pt x="1585393" y="308977"/>
                </a:cubicBezTo>
                <a:cubicBezTo>
                  <a:pt x="1587488" y="307548"/>
                  <a:pt x="1586155" y="303262"/>
                  <a:pt x="1586155" y="304786"/>
                </a:cubicBezTo>
                <a:cubicBezTo>
                  <a:pt x="1586155" y="306310"/>
                  <a:pt x="1592346" y="304405"/>
                  <a:pt x="1593394" y="304405"/>
                </a:cubicBezTo>
                <a:close/>
                <a:moveTo>
                  <a:pt x="1422801" y="303452"/>
                </a:moveTo>
                <a:cubicBezTo>
                  <a:pt x="1420991" y="306310"/>
                  <a:pt x="1418324" y="303548"/>
                  <a:pt x="1416229" y="304215"/>
                </a:cubicBezTo>
                <a:cubicBezTo>
                  <a:pt x="1413657" y="304977"/>
                  <a:pt x="1408799" y="305643"/>
                  <a:pt x="1408704" y="306405"/>
                </a:cubicBezTo>
                <a:cubicBezTo>
                  <a:pt x="1408514" y="311263"/>
                  <a:pt x="1403846" y="308882"/>
                  <a:pt x="1401370" y="310025"/>
                </a:cubicBezTo>
                <a:cubicBezTo>
                  <a:pt x="1400798" y="310310"/>
                  <a:pt x="1400513" y="311168"/>
                  <a:pt x="1400417" y="311739"/>
                </a:cubicBezTo>
                <a:cubicBezTo>
                  <a:pt x="1399560" y="315073"/>
                  <a:pt x="1397369" y="314311"/>
                  <a:pt x="1395179" y="312787"/>
                </a:cubicBezTo>
                <a:lnTo>
                  <a:pt x="1393845" y="311835"/>
                </a:lnTo>
                <a:cubicBezTo>
                  <a:pt x="1392512" y="310692"/>
                  <a:pt x="1389845" y="310787"/>
                  <a:pt x="1387939" y="312025"/>
                </a:cubicBezTo>
                <a:lnTo>
                  <a:pt x="1388130" y="312596"/>
                </a:lnTo>
                <a:lnTo>
                  <a:pt x="1388606" y="314406"/>
                </a:lnTo>
                <a:cubicBezTo>
                  <a:pt x="1389845" y="316121"/>
                  <a:pt x="1393750" y="318978"/>
                  <a:pt x="1397083" y="320598"/>
                </a:cubicBezTo>
                <a:lnTo>
                  <a:pt x="1399655" y="320026"/>
                </a:lnTo>
                <a:lnTo>
                  <a:pt x="1404227" y="319073"/>
                </a:lnTo>
                <a:cubicBezTo>
                  <a:pt x="1408799" y="316692"/>
                  <a:pt x="1413466" y="316502"/>
                  <a:pt x="1414514" y="318692"/>
                </a:cubicBezTo>
                <a:lnTo>
                  <a:pt x="1416610" y="319550"/>
                </a:lnTo>
                <a:cubicBezTo>
                  <a:pt x="1418515" y="320217"/>
                  <a:pt x="1421563" y="318692"/>
                  <a:pt x="1424135" y="318216"/>
                </a:cubicBezTo>
                <a:cubicBezTo>
                  <a:pt x="1424897" y="318121"/>
                  <a:pt x="1425849" y="318312"/>
                  <a:pt x="1426706" y="318216"/>
                </a:cubicBezTo>
                <a:lnTo>
                  <a:pt x="1429945" y="317645"/>
                </a:lnTo>
                <a:cubicBezTo>
                  <a:pt x="1429278" y="315644"/>
                  <a:pt x="1429088" y="313644"/>
                  <a:pt x="1429564" y="313263"/>
                </a:cubicBezTo>
                <a:lnTo>
                  <a:pt x="1432613" y="313806"/>
                </a:lnTo>
                <a:lnTo>
                  <a:pt x="1432516" y="313930"/>
                </a:lnTo>
                <a:cubicBezTo>
                  <a:pt x="1431183" y="315073"/>
                  <a:pt x="1434993" y="320217"/>
                  <a:pt x="1437470" y="322217"/>
                </a:cubicBezTo>
                <a:lnTo>
                  <a:pt x="1438994" y="318121"/>
                </a:lnTo>
                <a:lnTo>
                  <a:pt x="1439184" y="317550"/>
                </a:lnTo>
                <a:cubicBezTo>
                  <a:pt x="1440422" y="316978"/>
                  <a:pt x="1441661" y="317931"/>
                  <a:pt x="1438041" y="315740"/>
                </a:cubicBezTo>
                <a:lnTo>
                  <a:pt x="1435893" y="314391"/>
                </a:lnTo>
                <a:lnTo>
                  <a:pt x="1443399" y="315728"/>
                </a:lnTo>
                <a:cubicBezTo>
                  <a:pt x="1450424" y="317097"/>
                  <a:pt x="1457901" y="318550"/>
                  <a:pt x="1459948" y="318692"/>
                </a:cubicBezTo>
                <a:lnTo>
                  <a:pt x="1463092" y="317931"/>
                </a:lnTo>
                <a:lnTo>
                  <a:pt x="1464902" y="317550"/>
                </a:lnTo>
                <a:cubicBezTo>
                  <a:pt x="1466140" y="315359"/>
                  <a:pt x="1466235" y="312406"/>
                  <a:pt x="1465282" y="310977"/>
                </a:cubicBezTo>
                <a:cubicBezTo>
                  <a:pt x="1464330" y="309548"/>
                  <a:pt x="1459091" y="309548"/>
                  <a:pt x="1456710" y="308787"/>
                </a:cubicBezTo>
                <a:cubicBezTo>
                  <a:pt x="1454329" y="308025"/>
                  <a:pt x="1445566" y="312406"/>
                  <a:pt x="1440327" y="312882"/>
                </a:cubicBezTo>
                <a:lnTo>
                  <a:pt x="1438803" y="307548"/>
                </a:lnTo>
                <a:cubicBezTo>
                  <a:pt x="1438613" y="306786"/>
                  <a:pt x="1436231" y="305548"/>
                  <a:pt x="1435469" y="305739"/>
                </a:cubicBezTo>
                <a:cubicBezTo>
                  <a:pt x="1432516" y="306691"/>
                  <a:pt x="1435660" y="307453"/>
                  <a:pt x="1435755" y="308406"/>
                </a:cubicBezTo>
                <a:lnTo>
                  <a:pt x="1435946" y="309548"/>
                </a:lnTo>
                <a:lnTo>
                  <a:pt x="1433388" y="312817"/>
                </a:lnTo>
                <a:lnTo>
                  <a:pt x="1430612" y="311073"/>
                </a:lnTo>
                <a:cubicBezTo>
                  <a:pt x="1430135" y="310692"/>
                  <a:pt x="1428706" y="308501"/>
                  <a:pt x="1428516" y="306977"/>
                </a:cubicBezTo>
                <a:lnTo>
                  <a:pt x="1427849" y="305834"/>
                </a:lnTo>
                <a:cubicBezTo>
                  <a:pt x="1427373" y="304977"/>
                  <a:pt x="1426230" y="304215"/>
                  <a:pt x="1425182" y="303643"/>
                </a:cubicBezTo>
                <a:cubicBezTo>
                  <a:pt x="1424611" y="303357"/>
                  <a:pt x="1422991" y="303262"/>
                  <a:pt x="1422801" y="303452"/>
                </a:cubicBezTo>
                <a:close/>
                <a:moveTo>
                  <a:pt x="37104" y="250112"/>
                </a:moveTo>
                <a:cubicBezTo>
                  <a:pt x="36152" y="249065"/>
                  <a:pt x="33675" y="249255"/>
                  <a:pt x="31579" y="250398"/>
                </a:cubicBezTo>
                <a:cubicBezTo>
                  <a:pt x="29484" y="251541"/>
                  <a:pt x="26150" y="255446"/>
                  <a:pt x="28341" y="256971"/>
                </a:cubicBezTo>
                <a:lnTo>
                  <a:pt x="30151" y="256875"/>
                </a:lnTo>
                <a:lnTo>
                  <a:pt x="33389" y="256589"/>
                </a:lnTo>
                <a:cubicBezTo>
                  <a:pt x="37295" y="255066"/>
                  <a:pt x="38056" y="251065"/>
                  <a:pt x="37104" y="250112"/>
                </a:cubicBezTo>
                <a:close/>
                <a:moveTo>
                  <a:pt x="1785703" y="154767"/>
                </a:moveTo>
                <a:cubicBezTo>
                  <a:pt x="1783799" y="154577"/>
                  <a:pt x="1781512" y="156387"/>
                  <a:pt x="1779703" y="157720"/>
                </a:cubicBezTo>
                <a:cubicBezTo>
                  <a:pt x="1779226" y="158006"/>
                  <a:pt x="1779893" y="160292"/>
                  <a:pt x="1780275" y="160292"/>
                </a:cubicBezTo>
                <a:lnTo>
                  <a:pt x="1781703" y="160387"/>
                </a:lnTo>
                <a:cubicBezTo>
                  <a:pt x="1783322" y="160006"/>
                  <a:pt x="1784846" y="160482"/>
                  <a:pt x="1785037" y="161339"/>
                </a:cubicBezTo>
                <a:cubicBezTo>
                  <a:pt x="1785323" y="162292"/>
                  <a:pt x="1790752" y="160863"/>
                  <a:pt x="1791609" y="160006"/>
                </a:cubicBezTo>
                <a:cubicBezTo>
                  <a:pt x="1792466" y="159149"/>
                  <a:pt x="1790847" y="156863"/>
                  <a:pt x="1788085" y="154958"/>
                </a:cubicBezTo>
                <a:close/>
                <a:moveTo>
                  <a:pt x="1802182" y="149814"/>
                </a:moveTo>
                <a:lnTo>
                  <a:pt x="1798276" y="150862"/>
                </a:lnTo>
                <a:lnTo>
                  <a:pt x="1792847" y="152291"/>
                </a:lnTo>
                <a:cubicBezTo>
                  <a:pt x="1795419" y="154862"/>
                  <a:pt x="1797133" y="157529"/>
                  <a:pt x="1796753" y="158006"/>
                </a:cubicBezTo>
                <a:cubicBezTo>
                  <a:pt x="1796372" y="158577"/>
                  <a:pt x="1798181" y="161244"/>
                  <a:pt x="1801706" y="162959"/>
                </a:cubicBezTo>
                <a:lnTo>
                  <a:pt x="1804182" y="162483"/>
                </a:lnTo>
                <a:lnTo>
                  <a:pt x="1807230" y="161911"/>
                </a:lnTo>
                <a:cubicBezTo>
                  <a:pt x="1810945" y="158958"/>
                  <a:pt x="1813326" y="156006"/>
                  <a:pt x="1812374" y="155244"/>
                </a:cubicBezTo>
                <a:cubicBezTo>
                  <a:pt x="1811421" y="154481"/>
                  <a:pt x="1806182" y="151433"/>
                  <a:pt x="1802182" y="149814"/>
                </a:cubicBezTo>
                <a:close/>
                <a:moveTo>
                  <a:pt x="432487" y="133336"/>
                </a:moveTo>
                <a:cubicBezTo>
                  <a:pt x="429439" y="134384"/>
                  <a:pt x="439440" y="143052"/>
                  <a:pt x="440773" y="141242"/>
                </a:cubicBezTo>
                <a:cubicBezTo>
                  <a:pt x="442107" y="139432"/>
                  <a:pt x="442297" y="136860"/>
                  <a:pt x="441250" y="135527"/>
                </a:cubicBezTo>
                <a:cubicBezTo>
                  <a:pt x="440202" y="134098"/>
                  <a:pt x="435630" y="132288"/>
                  <a:pt x="432487" y="133336"/>
                </a:cubicBezTo>
                <a:close/>
                <a:moveTo>
                  <a:pt x="1990301" y="272"/>
                </a:moveTo>
                <a:cubicBezTo>
                  <a:pt x="1991253" y="558"/>
                  <a:pt x="1994016" y="2462"/>
                  <a:pt x="1994873" y="3510"/>
                </a:cubicBezTo>
                <a:lnTo>
                  <a:pt x="1995920" y="4177"/>
                </a:lnTo>
                <a:cubicBezTo>
                  <a:pt x="1997063" y="4939"/>
                  <a:pt x="1998778" y="5701"/>
                  <a:pt x="2000016" y="5510"/>
                </a:cubicBezTo>
                <a:cubicBezTo>
                  <a:pt x="2005350" y="4844"/>
                  <a:pt x="2009827" y="6558"/>
                  <a:pt x="2013827" y="8844"/>
                </a:cubicBezTo>
                <a:lnTo>
                  <a:pt x="2019161" y="11892"/>
                </a:lnTo>
                <a:cubicBezTo>
                  <a:pt x="2019256" y="8082"/>
                  <a:pt x="2020971" y="6558"/>
                  <a:pt x="2022971" y="8558"/>
                </a:cubicBezTo>
                <a:cubicBezTo>
                  <a:pt x="2024972" y="10559"/>
                  <a:pt x="2028401" y="20846"/>
                  <a:pt x="2030401" y="25704"/>
                </a:cubicBezTo>
                <a:lnTo>
                  <a:pt x="2037830" y="26561"/>
                </a:lnTo>
                <a:lnTo>
                  <a:pt x="2040688" y="26942"/>
                </a:lnTo>
                <a:cubicBezTo>
                  <a:pt x="2043164" y="26751"/>
                  <a:pt x="2043355" y="28847"/>
                  <a:pt x="2041164" y="31609"/>
                </a:cubicBezTo>
                <a:lnTo>
                  <a:pt x="2047165" y="30466"/>
                </a:lnTo>
                <a:lnTo>
                  <a:pt x="2051642" y="29609"/>
                </a:lnTo>
                <a:cubicBezTo>
                  <a:pt x="2054308" y="30561"/>
                  <a:pt x="2056023" y="33323"/>
                  <a:pt x="2055356" y="35610"/>
                </a:cubicBezTo>
                <a:lnTo>
                  <a:pt x="2056309" y="36752"/>
                </a:lnTo>
                <a:lnTo>
                  <a:pt x="2058976" y="40086"/>
                </a:lnTo>
                <a:cubicBezTo>
                  <a:pt x="2062976" y="43801"/>
                  <a:pt x="2064500" y="47135"/>
                  <a:pt x="2062310" y="47516"/>
                </a:cubicBezTo>
                <a:cubicBezTo>
                  <a:pt x="2060119" y="47897"/>
                  <a:pt x="2052785" y="45896"/>
                  <a:pt x="2051166" y="45611"/>
                </a:cubicBezTo>
                <a:cubicBezTo>
                  <a:pt x="2049546" y="45420"/>
                  <a:pt x="2045831" y="51040"/>
                  <a:pt x="2046975" y="50659"/>
                </a:cubicBezTo>
                <a:cubicBezTo>
                  <a:pt x="2048212" y="50278"/>
                  <a:pt x="2051356" y="49611"/>
                  <a:pt x="2051737" y="49992"/>
                </a:cubicBezTo>
                <a:cubicBezTo>
                  <a:pt x="2052118" y="50373"/>
                  <a:pt x="2052594" y="53802"/>
                  <a:pt x="2052594" y="56850"/>
                </a:cubicBezTo>
                <a:cubicBezTo>
                  <a:pt x="2052689" y="59993"/>
                  <a:pt x="2047831" y="67709"/>
                  <a:pt x="2048689" y="67994"/>
                </a:cubicBezTo>
                <a:cubicBezTo>
                  <a:pt x="2049546" y="68185"/>
                  <a:pt x="2051832" y="69900"/>
                  <a:pt x="2050499" y="70757"/>
                </a:cubicBezTo>
                <a:cubicBezTo>
                  <a:pt x="2049070" y="71614"/>
                  <a:pt x="2044879" y="75424"/>
                  <a:pt x="2044879" y="76758"/>
                </a:cubicBezTo>
                <a:cubicBezTo>
                  <a:pt x="2044879" y="78186"/>
                  <a:pt x="2044212" y="83044"/>
                  <a:pt x="2043450" y="82568"/>
                </a:cubicBezTo>
                <a:cubicBezTo>
                  <a:pt x="2042593" y="82091"/>
                  <a:pt x="2040592" y="82949"/>
                  <a:pt x="2040212" y="85139"/>
                </a:cubicBezTo>
                <a:cubicBezTo>
                  <a:pt x="2039926" y="87330"/>
                  <a:pt x="2046212" y="93521"/>
                  <a:pt x="2045355" y="94760"/>
                </a:cubicBezTo>
                <a:lnTo>
                  <a:pt x="2044879" y="95998"/>
                </a:lnTo>
                <a:cubicBezTo>
                  <a:pt x="2043640" y="99237"/>
                  <a:pt x="2044117" y="103237"/>
                  <a:pt x="2038402" y="104189"/>
                </a:cubicBezTo>
                <a:cubicBezTo>
                  <a:pt x="2037735" y="104285"/>
                  <a:pt x="2036878" y="106285"/>
                  <a:pt x="2037259" y="106761"/>
                </a:cubicBezTo>
                <a:lnTo>
                  <a:pt x="2039259" y="109333"/>
                </a:lnTo>
                <a:cubicBezTo>
                  <a:pt x="2042021" y="112095"/>
                  <a:pt x="2041735" y="114191"/>
                  <a:pt x="2038687" y="113810"/>
                </a:cubicBezTo>
                <a:lnTo>
                  <a:pt x="2039545" y="117906"/>
                </a:lnTo>
                <a:lnTo>
                  <a:pt x="2040497" y="122287"/>
                </a:lnTo>
                <a:cubicBezTo>
                  <a:pt x="2040688" y="127335"/>
                  <a:pt x="2039640" y="131336"/>
                  <a:pt x="2038211" y="131241"/>
                </a:cubicBezTo>
                <a:lnTo>
                  <a:pt x="2037640" y="130574"/>
                </a:lnTo>
                <a:lnTo>
                  <a:pt x="2035925" y="128764"/>
                </a:lnTo>
                <a:cubicBezTo>
                  <a:pt x="2034306" y="126573"/>
                  <a:pt x="2032116" y="124097"/>
                  <a:pt x="2030972" y="123144"/>
                </a:cubicBezTo>
                <a:cubicBezTo>
                  <a:pt x="2029829" y="122192"/>
                  <a:pt x="2027258" y="125144"/>
                  <a:pt x="2027639" y="126478"/>
                </a:cubicBezTo>
                <a:lnTo>
                  <a:pt x="2030020" y="127335"/>
                </a:lnTo>
                <a:cubicBezTo>
                  <a:pt x="2033163" y="128383"/>
                  <a:pt x="2032782" y="132574"/>
                  <a:pt x="2029639" y="133241"/>
                </a:cubicBezTo>
                <a:cubicBezTo>
                  <a:pt x="2027067" y="133812"/>
                  <a:pt x="2024495" y="138098"/>
                  <a:pt x="2021162" y="134098"/>
                </a:cubicBezTo>
                <a:cubicBezTo>
                  <a:pt x="2020971" y="133908"/>
                  <a:pt x="2019923" y="134003"/>
                  <a:pt x="2019447" y="134289"/>
                </a:cubicBezTo>
                <a:cubicBezTo>
                  <a:pt x="2011541" y="138098"/>
                  <a:pt x="2002778" y="137622"/>
                  <a:pt x="1994110" y="137717"/>
                </a:cubicBezTo>
                <a:cubicBezTo>
                  <a:pt x="1991539" y="137717"/>
                  <a:pt x="1988300" y="139718"/>
                  <a:pt x="1986586" y="138956"/>
                </a:cubicBezTo>
                <a:lnTo>
                  <a:pt x="1984491" y="138098"/>
                </a:lnTo>
                <a:cubicBezTo>
                  <a:pt x="1982966" y="134765"/>
                  <a:pt x="1981443" y="134765"/>
                  <a:pt x="1981252" y="138098"/>
                </a:cubicBezTo>
                <a:lnTo>
                  <a:pt x="1979823" y="138860"/>
                </a:lnTo>
                <a:cubicBezTo>
                  <a:pt x="1976965" y="140385"/>
                  <a:pt x="1973251" y="141337"/>
                  <a:pt x="1969726" y="141718"/>
                </a:cubicBezTo>
                <a:lnTo>
                  <a:pt x="1965535" y="142194"/>
                </a:lnTo>
                <a:cubicBezTo>
                  <a:pt x="1960773" y="141908"/>
                  <a:pt x="1955344" y="142861"/>
                  <a:pt x="1953344" y="144385"/>
                </a:cubicBezTo>
                <a:cubicBezTo>
                  <a:pt x="1951343" y="145909"/>
                  <a:pt x="1945628" y="142194"/>
                  <a:pt x="1945342" y="142289"/>
                </a:cubicBezTo>
                <a:lnTo>
                  <a:pt x="1945057" y="142385"/>
                </a:lnTo>
                <a:lnTo>
                  <a:pt x="1939723" y="144004"/>
                </a:lnTo>
                <a:cubicBezTo>
                  <a:pt x="1933627" y="144004"/>
                  <a:pt x="1924673" y="145147"/>
                  <a:pt x="1919815" y="146576"/>
                </a:cubicBezTo>
                <a:lnTo>
                  <a:pt x="1915529" y="145814"/>
                </a:lnTo>
                <a:lnTo>
                  <a:pt x="1911624" y="145147"/>
                </a:lnTo>
                <a:cubicBezTo>
                  <a:pt x="1907624" y="145909"/>
                  <a:pt x="1902956" y="146766"/>
                  <a:pt x="1901147" y="147147"/>
                </a:cubicBezTo>
                <a:cubicBezTo>
                  <a:pt x="1899337" y="147528"/>
                  <a:pt x="1891622" y="146957"/>
                  <a:pt x="1888478" y="145433"/>
                </a:cubicBezTo>
                <a:lnTo>
                  <a:pt x="1884573" y="147909"/>
                </a:lnTo>
                <a:cubicBezTo>
                  <a:pt x="1882478" y="149243"/>
                  <a:pt x="1878382" y="146957"/>
                  <a:pt x="1875429" y="146481"/>
                </a:cubicBezTo>
                <a:lnTo>
                  <a:pt x="1871238" y="145814"/>
                </a:lnTo>
                <a:cubicBezTo>
                  <a:pt x="1866190" y="147433"/>
                  <a:pt x="1861903" y="149910"/>
                  <a:pt x="1861713" y="151338"/>
                </a:cubicBezTo>
                <a:cubicBezTo>
                  <a:pt x="1861523" y="152767"/>
                  <a:pt x="1857141" y="153719"/>
                  <a:pt x="1856951" y="152196"/>
                </a:cubicBezTo>
                <a:cubicBezTo>
                  <a:pt x="1856760" y="150576"/>
                  <a:pt x="1855903" y="146576"/>
                  <a:pt x="1855426" y="146671"/>
                </a:cubicBezTo>
                <a:cubicBezTo>
                  <a:pt x="1854950" y="146766"/>
                  <a:pt x="1853998" y="148385"/>
                  <a:pt x="1853426" y="149910"/>
                </a:cubicBezTo>
                <a:cubicBezTo>
                  <a:pt x="1852950" y="151433"/>
                  <a:pt x="1852284" y="156006"/>
                  <a:pt x="1853236" y="156291"/>
                </a:cubicBezTo>
                <a:cubicBezTo>
                  <a:pt x="1854188" y="156672"/>
                  <a:pt x="1855998" y="158673"/>
                  <a:pt x="1854093" y="159435"/>
                </a:cubicBezTo>
                <a:cubicBezTo>
                  <a:pt x="1852093" y="160196"/>
                  <a:pt x="1847806" y="155529"/>
                  <a:pt x="1846568" y="154672"/>
                </a:cubicBezTo>
                <a:lnTo>
                  <a:pt x="1845235" y="154577"/>
                </a:lnTo>
                <a:cubicBezTo>
                  <a:pt x="1840949" y="154386"/>
                  <a:pt x="1836662" y="154577"/>
                  <a:pt x="1832376" y="154386"/>
                </a:cubicBezTo>
                <a:cubicBezTo>
                  <a:pt x="1831042" y="154291"/>
                  <a:pt x="1828566" y="153434"/>
                  <a:pt x="1828566" y="152862"/>
                </a:cubicBezTo>
                <a:cubicBezTo>
                  <a:pt x="1828376" y="150481"/>
                  <a:pt x="1826566" y="149529"/>
                  <a:pt x="1824565" y="150481"/>
                </a:cubicBezTo>
                <a:lnTo>
                  <a:pt x="1823613" y="150957"/>
                </a:lnTo>
                <a:cubicBezTo>
                  <a:pt x="1824375" y="153339"/>
                  <a:pt x="1823423" y="155053"/>
                  <a:pt x="1821517" y="154767"/>
                </a:cubicBezTo>
                <a:cubicBezTo>
                  <a:pt x="1819612" y="154481"/>
                  <a:pt x="1816088" y="159625"/>
                  <a:pt x="1813612" y="160863"/>
                </a:cubicBezTo>
                <a:lnTo>
                  <a:pt x="1817231" y="163435"/>
                </a:lnTo>
                <a:lnTo>
                  <a:pt x="1820660" y="165816"/>
                </a:lnTo>
                <a:cubicBezTo>
                  <a:pt x="1822756" y="164197"/>
                  <a:pt x="1825232" y="163340"/>
                  <a:pt x="1826090" y="164006"/>
                </a:cubicBezTo>
                <a:cubicBezTo>
                  <a:pt x="1826947" y="164673"/>
                  <a:pt x="1829804" y="166388"/>
                  <a:pt x="1830566" y="166197"/>
                </a:cubicBezTo>
                <a:lnTo>
                  <a:pt x="1830852" y="165816"/>
                </a:lnTo>
                <a:cubicBezTo>
                  <a:pt x="1832185" y="164197"/>
                  <a:pt x="1833234" y="162387"/>
                  <a:pt x="1834662" y="160863"/>
                </a:cubicBezTo>
                <a:cubicBezTo>
                  <a:pt x="1834948" y="160482"/>
                  <a:pt x="1836281" y="160673"/>
                  <a:pt x="1837043" y="160673"/>
                </a:cubicBezTo>
                <a:lnTo>
                  <a:pt x="1841520" y="160958"/>
                </a:lnTo>
                <a:cubicBezTo>
                  <a:pt x="1839996" y="163149"/>
                  <a:pt x="1839996" y="164673"/>
                  <a:pt x="1841520" y="164578"/>
                </a:cubicBezTo>
                <a:cubicBezTo>
                  <a:pt x="1843044" y="164387"/>
                  <a:pt x="1843901" y="167912"/>
                  <a:pt x="1843997" y="168007"/>
                </a:cubicBezTo>
                <a:cubicBezTo>
                  <a:pt x="1844092" y="168198"/>
                  <a:pt x="1845425" y="167816"/>
                  <a:pt x="1846283" y="166292"/>
                </a:cubicBezTo>
                <a:cubicBezTo>
                  <a:pt x="1847044" y="164769"/>
                  <a:pt x="1850378" y="161530"/>
                  <a:pt x="1852093" y="162292"/>
                </a:cubicBezTo>
                <a:cubicBezTo>
                  <a:pt x="1853807" y="163054"/>
                  <a:pt x="1860380" y="165531"/>
                  <a:pt x="1863428" y="166197"/>
                </a:cubicBezTo>
                <a:lnTo>
                  <a:pt x="1866094" y="164959"/>
                </a:lnTo>
                <a:cubicBezTo>
                  <a:pt x="1867809" y="164102"/>
                  <a:pt x="1869809" y="163530"/>
                  <a:pt x="1871238" y="162387"/>
                </a:cubicBezTo>
                <a:cubicBezTo>
                  <a:pt x="1873333" y="160768"/>
                  <a:pt x="1871905" y="159339"/>
                  <a:pt x="1870285" y="158101"/>
                </a:cubicBezTo>
                <a:cubicBezTo>
                  <a:pt x="1870285" y="158101"/>
                  <a:pt x="1871238" y="156863"/>
                  <a:pt x="1871905" y="156672"/>
                </a:cubicBezTo>
                <a:cubicBezTo>
                  <a:pt x="1872476" y="156482"/>
                  <a:pt x="1874000" y="156958"/>
                  <a:pt x="1874000" y="157244"/>
                </a:cubicBezTo>
                <a:lnTo>
                  <a:pt x="1874572" y="159816"/>
                </a:lnTo>
                <a:cubicBezTo>
                  <a:pt x="1874953" y="162864"/>
                  <a:pt x="1876858" y="165150"/>
                  <a:pt x="1878572" y="164769"/>
                </a:cubicBezTo>
                <a:lnTo>
                  <a:pt x="1879334" y="164102"/>
                </a:lnTo>
                <a:lnTo>
                  <a:pt x="1882382" y="161625"/>
                </a:lnTo>
                <a:cubicBezTo>
                  <a:pt x="1886287" y="162292"/>
                  <a:pt x="1892003" y="163149"/>
                  <a:pt x="1895146" y="163625"/>
                </a:cubicBezTo>
                <a:lnTo>
                  <a:pt x="1897241" y="165531"/>
                </a:lnTo>
                <a:cubicBezTo>
                  <a:pt x="1899146" y="167245"/>
                  <a:pt x="1899146" y="167150"/>
                  <a:pt x="1900480" y="164006"/>
                </a:cubicBezTo>
                <a:cubicBezTo>
                  <a:pt x="1901242" y="162102"/>
                  <a:pt x="1905052" y="160387"/>
                  <a:pt x="1907242" y="161149"/>
                </a:cubicBezTo>
                <a:cubicBezTo>
                  <a:pt x="1908671" y="161625"/>
                  <a:pt x="1910195" y="162197"/>
                  <a:pt x="1911529" y="162864"/>
                </a:cubicBezTo>
                <a:lnTo>
                  <a:pt x="1912576" y="163435"/>
                </a:lnTo>
                <a:cubicBezTo>
                  <a:pt x="1913815" y="164387"/>
                  <a:pt x="1916291" y="163721"/>
                  <a:pt x="1918101" y="162102"/>
                </a:cubicBezTo>
                <a:lnTo>
                  <a:pt x="1919911" y="160673"/>
                </a:lnTo>
                <a:lnTo>
                  <a:pt x="1922673" y="158387"/>
                </a:lnTo>
                <a:cubicBezTo>
                  <a:pt x="1924673" y="160292"/>
                  <a:pt x="1928102" y="162673"/>
                  <a:pt x="1930293" y="163721"/>
                </a:cubicBezTo>
                <a:lnTo>
                  <a:pt x="1931150" y="161721"/>
                </a:lnTo>
                <a:lnTo>
                  <a:pt x="1932960" y="157339"/>
                </a:lnTo>
                <a:cubicBezTo>
                  <a:pt x="1937151" y="158006"/>
                  <a:pt x="1943152" y="158387"/>
                  <a:pt x="1946200" y="158196"/>
                </a:cubicBezTo>
                <a:lnTo>
                  <a:pt x="1949057" y="157910"/>
                </a:lnTo>
                <a:lnTo>
                  <a:pt x="1950010" y="157815"/>
                </a:lnTo>
                <a:cubicBezTo>
                  <a:pt x="1950962" y="157720"/>
                  <a:pt x="1956487" y="159149"/>
                  <a:pt x="1962202" y="160958"/>
                </a:cubicBezTo>
                <a:lnTo>
                  <a:pt x="1967917" y="157529"/>
                </a:lnTo>
                <a:lnTo>
                  <a:pt x="1971822" y="155244"/>
                </a:lnTo>
                <a:cubicBezTo>
                  <a:pt x="1974489" y="158291"/>
                  <a:pt x="1977347" y="159816"/>
                  <a:pt x="1978394" y="158577"/>
                </a:cubicBezTo>
                <a:cubicBezTo>
                  <a:pt x="1979347" y="157339"/>
                  <a:pt x="1987443" y="158673"/>
                  <a:pt x="1990110" y="158958"/>
                </a:cubicBezTo>
                <a:cubicBezTo>
                  <a:pt x="1992777" y="159244"/>
                  <a:pt x="2001731" y="154100"/>
                  <a:pt x="2005064" y="152386"/>
                </a:cubicBezTo>
                <a:lnTo>
                  <a:pt x="2006207" y="157244"/>
                </a:lnTo>
                <a:lnTo>
                  <a:pt x="2006683" y="159530"/>
                </a:lnTo>
                <a:cubicBezTo>
                  <a:pt x="2009065" y="158673"/>
                  <a:pt x="2011541" y="157529"/>
                  <a:pt x="2012208" y="156958"/>
                </a:cubicBezTo>
                <a:cubicBezTo>
                  <a:pt x="2012875" y="156387"/>
                  <a:pt x="2015351" y="156006"/>
                  <a:pt x="2016685" y="156958"/>
                </a:cubicBezTo>
                <a:cubicBezTo>
                  <a:pt x="2018018" y="157815"/>
                  <a:pt x="2020495" y="161721"/>
                  <a:pt x="2020019" y="164197"/>
                </a:cubicBezTo>
                <a:cubicBezTo>
                  <a:pt x="2019543" y="166673"/>
                  <a:pt x="2020971" y="173341"/>
                  <a:pt x="2024114" y="173912"/>
                </a:cubicBezTo>
                <a:lnTo>
                  <a:pt x="2026496" y="174389"/>
                </a:lnTo>
                <a:cubicBezTo>
                  <a:pt x="2027353" y="174579"/>
                  <a:pt x="2028496" y="174865"/>
                  <a:pt x="2029162" y="174579"/>
                </a:cubicBezTo>
                <a:cubicBezTo>
                  <a:pt x="2034115" y="172484"/>
                  <a:pt x="2034020" y="172484"/>
                  <a:pt x="2036306" y="174008"/>
                </a:cubicBezTo>
                <a:lnTo>
                  <a:pt x="2038783" y="175722"/>
                </a:lnTo>
                <a:cubicBezTo>
                  <a:pt x="2041545" y="177437"/>
                  <a:pt x="2042593" y="180771"/>
                  <a:pt x="2041069" y="183247"/>
                </a:cubicBezTo>
                <a:lnTo>
                  <a:pt x="2040592" y="185819"/>
                </a:lnTo>
                <a:lnTo>
                  <a:pt x="2040307" y="187057"/>
                </a:lnTo>
                <a:cubicBezTo>
                  <a:pt x="2041831" y="188676"/>
                  <a:pt x="2045546" y="190581"/>
                  <a:pt x="2048594" y="191248"/>
                </a:cubicBezTo>
                <a:lnTo>
                  <a:pt x="2051070" y="190105"/>
                </a:lnTo>
                <a:lnTo>
                  <a:pt x="2052213" y="189629"/>
                </a:lnTo>
                <a:cubicBezTo>
                  <a:pt x="2052689" y="187819"/>
                  <a:pt x="2054213" y="186866"/>
                  <a:pt x="2055451" y="187343"/>
                </a:cubicBezTo>
                <a:cubicBezTo>
                  <a:pt x="2056785" y="187819"/>
                  <a:pt x="2060119" y="190677"/>
                  <a:pt x="2059452" y="192200"/>
                </a:cubicBezTo>
                <a:lnTo>
                  <a:pt x="2058309" y="192772"/>
                </a:lnTo>
                <a:lnTo>
                  <a:pt x="2055451" y="194010"/>
                </a:lnTo>
                <a:cubicBezTo>
                  <a:pt x="2051642" y="195153"/>
                  <a:pt x="2047831" y="195534"/>
                  <a:pt x="2046975" y="194963"/>
                </a:cubicBezTo>
                <a:cubicBezTo>
                  <a:pt x="2046117" y="194296"/>
                  <a:pt x="2042974" y="193820"/>
                  <a:pt x="2042212" y="195725"/>
                </a:cubicBezTo>
                <a:cubicBezTo>
                  <a:pt x="2041545" y="197535"/>
                  <a:pt x="2039926" y="202487"/>
                  <a:pt x="2040307" y="202583"/>
                </a:cubicBezTo>
                <a:cubicBezTo>
                  <a:pt x="2040592" y="202678"/>
                  <a:pt x="2041926" y="202202"/>
                  <a:pt x="2042498" y="201154"/>
                </a:cubicBezTo>
                <a:cubicBezTo>
                  <a:pt x="2043069" y="200106"/>
                  <a:pt x="2044974" y="197535"/>
                  <a:pt x="2045355" y="197820"/>
                </a:cubicBezTo>
                <a:cubicBezTo>
                  <a:pt x="2045831" y="198106"/>
                  <a:pt x="2046975" y="200487"/>
                  <a:pt x="2046975" y="202678"/>
                </a:cubicBezTo>
                <a:cubicBezTo>
                  <a:pt x="2046975" y="204869"/>
                  <a:pt x="2045641" y="209917"/>
                  <a:pt x="2044117" y="208869"/>
                </a:cubicBezTo>
                <a:cubicBezTo>
                  <a:pt x="2042593" y="207821"/>
                  <a:pt x="2038783" y="211536"/>
                  <a:pt x="2036878" y="213060"/>
                </a:cubicBezTo>
                <a:lnTo>
                  <a:pt x="2034211" y="213441"/>
                </a:lnTo>
                <a:cubicBezTo>
                  <a:pt x="2033449" y="213537"/>
                  <a:pt x="2032306" y="214775"/>
                  <a:pt x="2032401" y="215537"/>
                </a:cubicBezTo>
                <a:cubicBezTo>
                  <a:pt x="2032401" y="216204"/>
                  <a:pt x="2033544" y="217346"/>
                  <a:pt x="2034401" y="217442"/>
                </a:cubicBezTo>
                <a:lnTo>
                  <a:pt x="2035925" y="217727"/>
                </a:lnTo>
                <a:cubicBezTo>
                  <a:pt x="2037830" y="217632"/>
                  <a:pt x="2038402" y="219633"/>
                  <a:pt x="2037164" y="222300"/>
                </a:cubicBezTo>
                <a:lnTo>
                  <a:pt x="2037926" y="222966"/>
                </a:lnTo>
                <a:lnTo>
                  <a:pt x="2042498" y="226681"/>
                </a:lnTo>
                <a:cubicBezTo>
                  <a:pt x="2038687" y="228586"/>
                  <a:pt x="2035068" y="230205"/>
                  <a:pt x="2034497" y="230300"/>
                </a:cubicBezTo>
                <a:cubicBezTo>
                  <a:pt x="2033830" y="230491"/>
                  <a:pt x="2033259" y="232015"/>
                  <a:pt x="2034782" y="233539"/>
                </a:cubicBezTo>
                <a:cubicBezTo>
                  <a:pt x="2036306" y="235063"/>
                  <a:pt x="2041735" y="239825"/>
                  <a:pt x="2041641" y="243445"/>
                </a:cubicBezTo>
                <a:cubicBezTo>
                  <a:pt x="2041450" y="247064"/>
                  <a:pt x="2039449" y="256685"/>
                  <a:pt x="2039354" y="256780"/>
                </a:cubicBezTo>
                <a:cubicBezTo>
                  <a:pt x="2039164" y="256971"/>
                  <a:pt x="2038497" y="257066"/>
                  <a:pt x="2038116" y="256780"/>
                </a:cubicBezTo>
                <a:lnTo>
                  <a:pt x="2037830" y="256589"/>
                </a:lnTo>
                <a:lnTo>
                  <a:pt x="2037259" y="256208"/>
                </a:lnTo>
                <a:cubicBezTo>
                  <a:pt x="2036592" y="255732"/>
                  <a:pt x="2033735" y="257352"/>
                  <a:pt x="2030972" y="259733"/>
                </a:cubicBezTo>
                <a:lnTo>
                  <a:pt x="2030877" y="262019"/>
                </a:lnTo>
                <a:lnTo>
                  <a:pt x="2030687" y="264876"/>
                </a:lnTo>
                <a:cubicBezTo>
                  <a:pt x="2032782" y="268019"/>
                  <a:pt x="2035354" y="271925"/>
                  <a:pt x="2036497" y="273449"/>
                </a:cubicBezTo>
                <a:cubicBezTo>
                  <a:pt x="2037640" y="274973"/>
                  <a:pt x="2037926" y="280116"/>
                  <a:pt x="2033639" y="280212"/>
                </a:cubicBezTo>
                <a:lnTo>
                  <a:pt x="2030496" y="280592"/>
                </a:lnTo>
                <a:cubicBezTo>
                  <a:pt x="2026972" y="281069"/>
                  <a:pt x="2023543" y="282212"/>
                  <a:pt x="2019923" y="282593"/>
                </a:cubicBezTo>
                <a:cubicBezTo>
                  <a:pt x="2016590" y="282974"/>
                  <a:pt x="2013066" y="282498"/>
                  <a:pt x="2009636" y="282688"/>
                </a:cubicBezTo>
                <a:cubicBezTo>
                  <a:pt x="2006207" y="282974"/>
                  <a:pt x="2001064" y="285069"/>
                  <a:pt x="1999730" y="283926"/>
                </a:cubicBezTo>
                <a:lnTo>
                  <a:pt x="1996206" y="280973"/>
                </a:lnTo>
                <a:cubicBezTo>
                  <a:pt x="1993539" y="282593"/>
                  <a:pt x="1988586" y="284783"/>
                  <a:pt x="1985252" y="286022"/>
                </a:cubicBezTo>
                <a:lnTo>
                  <a:pt x="1981443" y="284879"/>
                </a:lnTo>
                <a:lnTo>
                  <a:pt x="1978394" y="284021"/>
                </a:lnTo>
                <a:cubicBezTo>
                  <a:pt x="1974489" y="284402"/>
                  <a:pt x="1971536" y="283545"/>
                  <a:pt x="1971918" y="282212"/>
                </a:cubicBezTo>
                <a:cubicBezTo>
                  <a:pt x="1972298" y="280878"/>
                  <a:pt x="1971536" y="276783"/>
                  <a:pt x="1969155" y="276783"/>
                </a:cubicBezTo>
                <a:cubicBezTo>
                  <a:pt x="1966774" y="276783"/>
                  <a:pt x="1960297" y="277830"/>
                  <a:pt x="1960201" y="279164"/>
                </a:cubicBezTo>
                <a:cubicBezTo>
                  <a:pt x="1960106" y="280497"/>
                  <a:pt x="1957535" y="283736"/>
                  <a:pt x="1954677" y="283355"/>
                </a:cubicBezTo>
                <a:cubicBezTo>
                  <a:pt x="1951819" y="282974"/>
                  <a:pt x="1944581" y="286879"/>
                  <a:pt x="1943152" y="286974"/>
                </a:cubicBezTo>
                <a:lnTo>
                  <a:pt x="1941914" y="286784"/>
                </a:lnTo>
                <a:cubicBezTo>
                  <a:pt x="1937056" y="286117"/>
                  <a:pt x="1932484" y="285355"/>
                  <a:pt x="1927245" y="286593"/>
                </a:cubicBezTo>
                <a:cubicBezTo>
                  <a:pt x="1922483" y="287736"/>
                  <a:pt x="1916958" y="286689"/>
                  <a:pt x="1911910" y="286879"/>
                </a:cubicBezTo>
                <a:lnTo>
                  <a:pt x="1909624" y="286974"/>
                </a:lnTo>
                <a:cubicBezTo>
                  <a:pt x="1907242" y="287736"/>
                  <a:pt x="1903337" y="288403"/>
                  <a:pt x="1900861" y="288498"/>
                </a:cubicBezTo>
                <a:lnTo>
                  <a:pt x="1898766" y="288117"/>
                </a:lnTo>
                <a:cubicBezTo>
                  <a:pt x="1896384" y="287736"/>
                  <a:pt x="1892669" y="286308"/>
                  <a:pt x="1892003" y="286974"/>
                </a:cubicBezTo>
                <a:cubicBezTo>
                  <a:pt x="1889431" y="289546"/>
                  <a:pt x="1888002" y="286879"/>
                  <a:pt x="1886097" y="286879"/>
                </a:cubicBezTo>
                <a:cubicBezTo>
                  <a:pt x="1883906" y="286879"/>
                  <a:pt x="1881620" y="288689"/>
                  <a:pt x="1879430" y="288689"/>
                </a:cubicBezTo>
                <a:cubicBezTo>
                  <a:pt x="1877239" y="288689"/>
                  <a:pt x="1874953" y="286784"/>
                  <a:pt x="1872762" y="286879"/>
                </a:cubicBezTo>
                <a:lnTo>
                  <a:pt x="1868762" y="286974"/>
                </a:lnTo>
                <a:cubicBezTo>
                  <a:pt x="1864285" y="287831"/>
                  <a:pt x="1857903" y="288975"/>
                  <a:pt x="1854569" y="289546"/>
                </a:cubicBezTo>
                <a:lnTo>
                  <a:pt x="1851141" y="287641"/>
                </a:lnTo>
                <a:cubicBezTo>
                  <a:pt x="1849331" y="286689"/>
                  <a:pt x="1845521" y="288498"/>
                  <a:pt x="1842568" y="288594"/>
                </a:cubicBezTo>
                <a:cubicBezTo>
                  <a:pt x="1840091" y="288689"/>
                  <a:pt x="1826566" y="289356"/>
                  <a:pt x="1823327" y="290117"/>
                </a:cubicBezTo>
                <a:lnTo>
                  <a:pt x="1822184" y="290403"/>
                </a:lnTo>
                <a:cubicBezTo>
                  <a:pt x="1821041" y="290689"/>
                  <a:pt x="1817136" y="290975"/>
                  <a:pt x="1813517" y="290975"/>
                </a:cubicBezTo>
                <a:lnTo>
                  <a:pt x="1810469" y="290784"/>
                </a:lnTo>
                <a:lnTo>
                  <a:pt x="1805992" y="290498"/>
                </a:lnTo>
                <a:cubicBezTo>
                  <a:pt x="1801134" y="290784"/>
                  <a:pt x="1795990" y="290975"/>
                  <a:pt x="1794562" y="290784"/>
                </a:cubicBezTo>
                <a:lnTo>
                  <a:pt x="1793324" y="290975"/>
                </a:lnTo>
                <a:cubicBezTo>
                  <a:pt x="1789800" y="291546"/>
                  <a:pt x="1786180" y="292023"/>
                  <a:pt x="1782846" y="293070"/>
                </a:cubicBezTo>
                <a:cubicBezTo>
                  <a:pt x="1779608" y="294118"/>
                  <a:pt x="1777322" y="290022"/>
                  <a:pt x="1774274" y="292308"/>
                </a:cubicBezTo>
                <a:cubicBezTo>
                  <a:pt x="1772369" y="293642"/>
                  <a:pt x="1770940" y="289546"/>
                  <a:pt x="1768558" y="292404"/>
                </a:cubicBezTo>
                <a:cubicBezTo>
                  <a:pt x="1767701" y="293451"/>
                  <a:pt x="1763796" y="292975"/>
                  <a:pt x="1761319" y="292975"/>
                </a:cubicBezTo>
                <a:cubicBezTo>
                  <a:pt x="1758272" y="293070"/>
                  <a:pt x="1755319" y="292975"/>
                  <a:pt x="1752271" y="292975"/>
                </a:cubicBezTo>
                <a:lnTo>
                  <a:pt x="1744556" y="292975"/>
                </a:lnTo>
                <a:cubicBezTo>
                  <a:pt x="1741984" y="292975"/>
                  <a:pt x="1738936" y="292213"/>
                  <a:pt x="1736935" y="293166"/>
                </a:cubicBezTo>
                <a:lnTo>
                  <a:pt x="1733316" y="294785"/>
                </a:lnTo>
                <a:cubicBezTo>
                  <a:pt x="1729887" y="293546"/>
                  <a:pt x="1723601" y="292404"/>
                  <a:pt x="1719505" y="292404"/>
                </a:cubicBezTo>
                <a:lnTo>
                  <a:pt x="1715885" y="293070"/>
                </a:lnTo>
                <a:cubicBezTo>
                  <a:pt x="1710456" y="294118"/>
                  <a:pt x="1705408" y="294023"/>
                  <a:pt x="1699884" y="293166"/>
                </a:cubicBezTo>
                <a:lnTo>
                  <a:pt x="1695787" y="292594"/>
                </a:lnTo>
                <a:cubicBezTo>
                  <a:pt x="1690930" y="294023"/>
                  <a:pt x="1683500" y="293927"/>
                  <a:pt x="1679405" y="292499"/>
                </a:cubicBezTo>
                <a:lnTo>
                  <a:pt x="1674642" y="294785"/>
                </a:lnTo>
                <a:cubicBezTo>
                  <a:pt x="1671403" y="296309"/>
                  <a:pt x="1666260" y="294785"/>
                  <a:pt x="1661974" y="295166"/>
                </a:cubicBezTo>
                <a:lnTo>
                  <a:pt x="1653687" y="295833"/>
                </a:lnTo>
                <a:cubicBezTo>
                  <a:pt x="1644543" y="296499"/>
                  <a:pt x="1635780" y="296309"/>
                  <a:pt x="1634065" y="295452"/>
                </a:cubicBezTo>
                <a:cubicBezTo>
                  <a:pt x="1632351" y="294594"/>
                  <a:pt x="1626731" y="294499"/>
                  <a:pt x="1623302" y="293546"/>
                </a:cubicBezTo>
                <a:lnTo>
                  <a:pt x="1621302" y="295356"/>
                </a:lnTo>
                <a:cubicBezTo>
                  <a:pt x="1618826" y="297642"/>
                  <a:pt x="1615968" y="297071"/>
                  <a:pt x="1613110" y="297166"/>
                </a:cubicBezTo>
                <a:cubicBezTo>
                  <a:pt x="1609681" y="297261"/>
                  <a:pt x="1606253" y="297166"/>
                  <a:pt x="1602824" y="297166"/>
                </a:cubicBezTo>
                <a:cubicBezTo>
                  <a:pt x="1599776" y="297166"/>
                  <a:pt x="1596823" y="297071"/>
                  <a:pt x="1593775" y="297166"/>
                </a:cubicBezTo>
                <a:lnTo>
                  <a:pt x="1590918" y="297261"/>
                </a:lnTo>
                <a:cubicBezTo>
                  <a:pt x="1587965" y="298119"/>
                  <a:pt x="1584345" y="298023"/>
                  <a:pt x="1582821" y="296975"/>
                </a:cubicBezTo>
                <a:cubicBezTo>
                  <a:pt x="1581297" y="295928"/>
                  <a:pt x="1576439" y="298595"/>
                  <a:pt x="1574916" y="297928"/>
                </a:cubicBezTo>
                <a:cubicBezTo>
                  <a:pt x="1573487" y="297261"/>
                  <a:pt x="1568248" y="298976"/>
                  <a:pt x="1566819" y="298881"/>
                </a:cubicBezTo>
                <a:cubicBezTo>
                  <a:pt x="1565295" y="298785"/>
                  <a:pt x="1555199" y="299642"/>
                  <a:pt x="1547864" y="300404"/>
                </a:cubicBezTo>
                <a:lnTo>
                  <a:pt x="1542150" y="298690"/>
                </a:lnTo>
                <a:lnTo>
                  <a:pt x="1538053" y="297452"/>
                </a:lnTo>
                <a:cubicBezTo>
                  <a:pt x="1535006" y="298404"/>
                  <a:pt x="1531767" y="300214"/>
                  <a:pt x="1530910" y="301452"/>
                </a:cubicBezTo>
                <a:cubicBezTo>
                  <a:pt x="1530053" y="302691"/>
                  <a:pt x="1521956" y="302024"/>
                  <a:pt x="1518337" y="301548"/>
                </a:cubicBezTo>
                <a:lnTo>
                  <a:pt x="1515098" y="301262"/>
                </a:lnTo>
                <a:lnTo>
                  <a:pt x="1513479" y="301071"/>
                </a:lnTo>
                <a:cubicBezTo>
                  <a:pt x="1511479" y="301833"/>
                  <a:pt x="1512050" y="302881"/>
                  <a:pt x="1514908" y="303548"/>
                </a:cubicBezTo>
                <a:lnTo>
                  <a:pt x="1517194" y="304596"/>
                </a:lnTo>
                <a:lnTo>
                  <a:pt x="1519670" y="305643"/>
                </a:lnTo>
                <a:cubicBezTo>
                  <a:pt x="1522147" y="307358"/>
                  <a:pt x="1522528" y="308120"/>
                  <a:pt x="1520528" y="307453"/>
                </a:cubicBezTo>
                <a:cubicBezTo>
                  <a:pt x="1518527" y="306786"/>
                  <a:pt x="1511955" y="309739"/>
                  <a:pt x="1512050" y="311644"/>
                </a:cubicBezTo>
                <a:lnTo>
                  <a:pt x="1512812" y="313358"/>
                </a:lnTo>
                <a:cubicBezTo>
                  <a:pt x="1513193" y="314216"/>
                  <a:pt x="1515860" y="315454"/>
                  <a:pt x="1516241" y="315264"/>
                </a:cubicBezTo>
                <a:lnTo>
                  <a:pt x="1522051" y="311263"/>
                </a:lnTo>
                <a:cubicBezTo>
                  <a:pt x="1525957" y="314692"/>
                  <a:pt x="1534053" y="317169"/>
                  <a:pt x="1540054" y="316787"/>
                </a:cubicBezTo>
                <a:lnTo>
                  <a:pt x="1545674" y="317169"/>
                </a:lnTo>
                <a:lnTo>
                  <a:pt x="1546817" y="317264"/>
                </a:lnTo>
                <a:cubicBezTo>
                  <a:pt x="1548245" y="317835"/>
                  <a:pt x="1549579" y="317740"/>
                  <a:pt x="1549960" y="316978"/>
                </a:cubicBezTo>
                <a:cubicBezTo>
                  <a:pt x="1550246" y="316216"/>
                  <a:pt x="1551389" y="314311"/>
                  <a:pt x="1551769" y="314311"/>
                </a:cubicBezTo>
                <a:cubicBezTo>
                  <a:pt x="1552151" y="314311"/>
                  <a:pt x="1553960" y="314978"/>
                  <a:pt x="1555389" y="315549"/>
                </a:cubicBezTo>
                <a:cubicBezTo>
                  <a:pt x="1556818" y="316025"/>
                  <a:pt x="1561009" y="313263"/>
                  <a:pt x="1561390" y="311263"/>
                </a:cubicBezTo>
                <a:lnTo>
                  <a:pt x="1560818" y="309453"/>
                </a:lnTo>
                <a:cubicBezTo>
                  <a:pt x="1559580" y="305453"/>
                  <a:pt x="1557770" y="309834"/>
                  <a:pt x="1557199" y="309453"/>
                </a:cubicBezTo>
                <a:cubicBezTo>
                  <a:pt x="1553389" y="306500"/>
                  <a:pt x="1551484" y="306691"/>
                  <a:pt x="1549769" y="311073"/>
                </a:cubicBezTo>
                <a:lnTo>
                  <a:pt x="1548722" y="313644"/>
                </a:lnTo>
                <a:cubicBezTo>
                  <a:pt x="1544054" y="313168"/>
                  <a:pt x="1541864" y="312120"/>
                  <a:pt x="1543864" y="311358"/>
                </a:cubicBezTo>
                <a:lnTo>
                  <a:pt x="1545388" y="310310"/>
                </a:lnTo>
                <a:cubicBezTo>
                  <a:pt x="1545769" y="310120"/>
                  <a:pt x="1545102" y="308215"/>
                  <a:pt x="1544340" y="307739"/>
                </a:cubicBezTo>
                <a:lnTo>
                  <a:pt x="1543197" y="306977"/>
                </a:lnTo>
                <a:cubicBezTo>
                  <a:pt x="1541673" y="307453"/>
                  <a:pt x="1541101" y="307453"/>
                  <a:pt x="1542054" y="306881"/>
                </a:cubicBezTo>
                <a:cubicBezTo>
                  <a:pt x="1542911" y="306310"/>
                  <a:pt x="1545197" y="305453"/>
                  <a:pt x="1546626" y="305739"/>
                </a:cubicBezTo>
                <a:cubicBezTo>
                  <a:pt x="1548055" y="306024"/>
                  <a:pt x="1551675" y="304786"/>
                  <a:pt x="1553103" y="305358"/>
                </a:cubicBezTo>
                <a:cubicBezTo>
                  <a:pt x="1554532" y="305929"/>
                  <a:pt x="1560342" y="304024"/>
                  <a:pt x="1561961" y="303833"/>
                </a:cubicBezTo>
                <a:cubicBezTo>
                  <a:pt x="1563581" y="303643"/>
                  <a:pt x="1568438" y="303452"/>
                  <a:pt x="1568724" y="303833"/>
                </a:cubicBezTo>
                <a:cubicBezTo>
                  <a:pt x="1569010" y="304215"/>
                  <a:pt x="1567962" y="305739"/>
                  <a:pt x="1565676" y="306500"/>
                </a:cubicBezTo>
                <a:lnTo>
                  <a:pt x="1564628" y="307739"/>
                </a:lnTo>
                <a:cubicBezTo>
                  <a:pt x="1563581" y="308977"/>
                  <a:pt x="1562819" y="311644"/>
                  <a:pt x="1563676" y="312406"/>
                </a:cubicBezTo>
                <a:cubicBezTo>
                  <a:pt x="1565295" y="313835"/>
                  <a:pt x="1568915" y="315740"/>
                  <a:pt x="1570343" y="315168"/>
                </a:cubicBezTo>
                <a:lnTo>
                  <a:pt x="1574630" y="313454"/>
                </a:lnTo>
                <a:cubicBezTo>
                  <a:pt x="1577297" y="315549"/>
                  <a:pt x="1579868" y="317359"/>
                  <a:pt x="1580535" y="317550"/>
                </a:cubicBezTo>
                <a:cubicBezTo>
                  <a:pt x="1581106" y="317740"/>
                  <a:pt x="1586250" y="317550"/>
                  <a:pt x="1590346" y="316978"/>
                </a:cubicBezTo>
                <a:lnTo>
                  <a:pt x="1593394" y="319931"/>
                </a:lnTo>
                <a:cubicBezTo>
                  <a:pt x="1594060" y="320598"/>
                  <a:pt x="1597013" y="320407"/>
                  <a:pt x="1598251" y="319835"/>
                </a:cubicBezTo>
                <a:cubicBezTo>
                  <a:pt x="1600443" y="318883"/>
                  <a:pt x="1601871" y="316502"/>
                  <a:pt x="1604062" y="316121"/>
                </a:cubicBezTo>
                <a:lnTo>
                  <a:pt x="1605967" y="315740"/>
                </a:lnTo>
                <a:cubicBezTo>
                  <a:pt x="1608443" y="316883"/>
                  <a:pt x="1612253" y="318502"/>
                  <a:pt x="1614539" y="319359"/>
                </a:cubicBezTo>
                <a:cubicBezTo>
                  <a:pt x="1616825" y="320217"/>
                  <a:pt x="1625493" y="318407"/>
                  <a:pt x="1629398" y="319931"/>
                </a:cubicBezTo>
                <a:lnTo>
                  <a:pt x="1633399" y="318026"/>
                </a:lnTo>
                <a:lnTo>
                  <a:pt x="1634351" y="317550"/>
                </a:lnTo>
                <a:cubicBezTo>
                  <a:pt x="1636066" y="317645"/>
                  <a:pt x="1637685" y="316883"/>
                  <a:pt x="1637876" y="315835"/>
                </a:cubicBezTo>
                <a:cubicBezTo>
                  <a:pt x="1638066" y="314787"/>
                  <a:pt x="1640352" y="313549"/>
                  <a:pt x="1642448" y="315740"/>
                </a:cubicBezTo>
                <a:lnTo>
                  <a:pt x="1642734" y="315644"/>
                </a:lnTo>
                <a:cubicBezTo>
                  <a:pt x="1646925" y="313644"/>
                  <a:pt x="1649401" y="320502"/>
                  <a:pt x="1654258" y="316692"/>
                </a:cubicBezTo>
                <a:lnTo>
                  <a:pt x="1656164" y="315264"/>
                </a:lnTo>
                <a:cubicBezTo>
                  <a:pt x="1660450" y="315549"/>
                  <a:pt x="1665308" y="316692"/>
                  <a:pt x="1667022" y="317835"/>
                </a:cubicBezTo>
                <a:lnTo>
                  <a:pt x="1667118" y="317740"/>
                </a:lnTo>
                <a:lnTo>
                  <a:pt x="1669308" y="315930"/>
                </a:lnTo>
                <a:cubicBezTo>
                  <a:pt x="1671403" y="313835"/>
                  <a:pt x="1675594" y="313549"/>
                  <a:pt x="1678642" y="315264"/>
                </a:cubicBezTo>
                <a:cubicBezTo>
                  <a:pt x="1681690" y="317073"/>
                  <a:pt x="1692073" y="316597"/>
                  <a:pt x="1692263" y="315644"/>
                </a:cubicBezTo>
                <a:cubicBezTo>
                  <a:pt x="1692358" y="314692"/>
                  <a:pt x="1693501" y="312120"/>
                  <a:pt x="1694550" y="312216"/>
                </a:cubicBezTo>
                <a:lnTo>
                  <a:pt x="1694644" y="312406"/>
                </a:lnTo>
                <a:lnTo>
                  <a:pt x="1695502" y="314883"/>
                </a:lnTo>
                <a:cubicBezTo>
                  <a:pt x="1696835" y="318978"/>
                  <a:pt x="1698645" y="321169"/>
                  <a:pt x="1699598" y="319645"/>
                </a:cubicBezTo>
                <a:cubicBezTo>
                  <a:pt x="1700550" y="318121"/>
                  <a:pt x="1703598" y="315264"/>
                  <a:pt x="1704265" y="316502"/>
                </a:cubicBezTo>
                <a:cubicBezTo>
                  <a:pt x="1704931" y="317645"/>
                  <a:pt x="1708170" y="319073"/>
                  <a:pt x="1710361" y="318026"/>
                </a:cubicBezTo>
                <a:cubicBezTo>
                  <a:pt x="1712647" y="316978"/>
                  <a:pt x="1718171" y="314216"/>
                  <a:pt x="1718171" y="314787"/>
                </a:cubicBezTo>
                <a:cubicBezTo>
                  <a:pt x="1718171" y="315359"/>
                  <a:pt x="1719028" y="316883"/>
                  <a:pt x="1719981" y="316883"/>
                </a:cubicBezTo>
                <a:lnTo>
                  <a:pt x="1720838" y="316787"/>
                </a:lnTo>
                <a:lnTo>
                  <a:pt x="1721505" y="316692"/>
                </a:lnTo>
                <a:cubicBezTo>
                  <a:pt x="1722172" y="316502"/>
                  <a:pt x="1725220" y="316787"/>
                  <a:pt x="1728268" y="317169"/>
                </a:cubicBezTo>
                <a:cubicBezTo>
                  <a:pt x="1731316" y="317550"/>
                  <a:pt x="1741031" y="316502"/>
                  <a:pt x="1742651" y="318121"/>
                </a:cubicBezTo>
                <a:cubicBezTo>
                  <a:pt x="1744174" y="319740"/>
                  <a:pt x="1748747" y="322312"/>
                  <a:pt x="1749413" y="320598"/>
                </a:cubicBezTo>
                <a:cubicBezTo>
                  <a:pt x="1750175" y="318883"/>
                  <a:pt x="1754842" y="316216"/>
                  <a:pt x="1757890" y="319359"/>
                </a:cubicBezTo>
                <a:lnTo>
                  <a:pt x="1762748" y="317931"/>
                </a:lnTo>
                <a:lnTo>
                  <a:pt x="1764177" y="317550"/>
                </a:lnTo>
                <a:cubicBezTo>
                  <a:pt x="1765701" y="317073"/>
                  <a:pt x="1768654" y="315359"/>
                  <a:pt x="1770844" y="313644"/>
                </a:cubicBezTo>
                <a:lnTo>
                  <a:pt x="1773512" y="315835"/>
                </a:lnTo>
                <a:lnTo>
                  <a:pt x="1774369" y="316597"/>
                </a:lnTo>
                <a:cubicBezTo>
                  <a:pt x="1774655" y="316883"/>
                  <a:pt x="1775798" y="316787"/>
                  <a:pt x="1776845" y="316311"/>
                </a:cubicBezTo>
                <a:cubicBezTo>
                  <a:pt x="1777893" y="315835"/>
                  <a:pt x="1775893" y="311739"/>
                  <a:pt x="1768749" y="308882"/>
                </a:cubicBezTo>
                <a:lnTo>
                  <a:pt x="1762368" y="307548"/>
                </a:lnTo>
                <a:lnTo>
                  <a:pt x="1761225" y="307262"/>
                </a:lnTo>
                <a:cubicBezTo>
                  <a:pt x="1760272" y="306119"/>
                  <a:pt x="1760462" y="304596"/>
                  <a:pt x="1761796" y="303833"/>
                </a:cubicBezTo>
                <a:lnTo>
                  <a:pt x="1763129" y="303548"/>
                </a:lnTo>
                <a:cubicBezTo>
                  <a:pt x="1764272" y="303262"/>
                  <a:pt x="1765701" y="303452"/>
                  <a:pt x="1766939" y="303452"/>
                </a:cubicBezTo>
                <a:lnTo>
                  <a:pt x="1770940" y="303452"/>
                </a:lnTo>
                <a:cubicBezTo>
                  <a:pt x="1773607" y="305548"/>
                  <a:pt x="1778179" y="305643"/>
                  <a:pt x="1781131" y="303643"/>
                </a:cubicBezTo>
                <a:lnTo>
                  <a:pt x="1783608" y="301833"/>
                </a:lnTo>
                <a:lnTo>
                  <a:pt x="1784846" y="300976"/>
                </a:lnTo>
                <a:cubicBezTo>
                  <a:pt x="1787990" y="301071"/>
                  <a:pt x="1789894" y="302214"/>
                  <a:pt x="1789133" y="303452"/>
                </a:cubicBezTo>
                <a:cubicBezTo>
                  <a:pt x="1788371" y="304691"/>
                  <a:pt x="1786180" y="307167"/>
                  <a:pt x="1785513" y="306596"/>
                </a:cubicBezTo>
                <a:lnTo>
                  <a:pt x="1784846" y="306405"/>
                </a:lnTo>
                <a:cubicBezTo>
                  <a:pt x="1783703" y="306024"/>
                  <a:pt x="1782274" y="305453"/>
                  <a:pt x="1781418" y="305834"/>
                </a:cubicBezTo>
                <a:cubicBezTo>
                  <a:pt x="1780655" y="306119"/>
                  <a:pt x="1779798" y="307739"/>
                  <a:pt x="1780179" y="308406"/>
                </a:cubicBezTo>
                <a:cubicBezTo>
                  <a:pt x="1781227" y="310501"/>
                  <a:pt x="1782656" y="312501"/>
                  <a:pt x="1784275" y="314311"/>
                </a:cubicBezTo>
                <a:cubicBezTo>
                  <a:pt x="1785894" y="316121"/>
                  <a:pt x="1787608" y="316978"/>
                  <a:pt x="1790561" y="315168"/>
                </a:cubicBezTo>
                <a:lnTo>
                  <a:pt x="1791895" y="314311"/>
                </a:lnTo>
                <a:cubicBezTo>
                  <a:pt x="1794943" y="314692"/>
                  <a:pt x="1798658" y="313549"/>
                  <a:pt x="1800277" y="311835"/>
                </a:cubicBezTo>
                <a:lnTo>
                  <a:pt x="1802277" y="309929"/>
                </a:lnTo>
                <a:lnTo>
                  <a:pt x="1802658" y="309644"/>
                </a:lnTo>
                <a:cubicBezTo>
                  <a:pt x="1803801" y="309834"/>
                  <a:pt x="1804753" y="310406"/>
                  <a:pt x="1804753" y="310882"/>
                </a:cubicBezTo>
                <a:cubicBezTo>
                  <a:pt x="1804753" y="311358"/>
                  <a:pt x="1804563" y="313168"/>
                  <a:pt x="1804849" y="314216"/>
                </a:cubicBezTo>
                <a:cubicBezTo>
                  <a:pt x="1805230" y="315359"/>
                  <a:pt x="1807706" y="317264"/>
                  <a:pt x="1807992" y="315168"/>
                </a:cubicBezTo>
                <a:lnTo>
                  <a:pt x="1808564" y="313835"/>
                </a:lnTo>
                <a:cubicBezTo>
                  <a:pt x="1808850" y="313073"/>
                  <a:pt x="1809993" y="312120"/>
                  <a:pt x="1810849" y="312120"/>
                </a:cubicBezTo>
                <a:cubicBezTo>
                  <a:pt x="1811707" y="312025"/>
                  <a:pt x="1813135" y="312787"/>
                  <a:pt x="1813517" y="313549"/>
                </a:cubicBezTo>
                <a:lnTo>
                  <a:pt x="1814660" y="315835"/>
                </a:lnTo>
                <a:cubicBezTo>
                  <a:pt x="1815707" y="318692"/>
                  <a:pt x="1817326" y="318597"/>
                  <a:pt x="1818375" y="315549"/>
                </a:cubicBezTo>
                <a:lnTo>
                  <a:pt x="1823042" y="316025"/>
                </a:lnTo>
                <a:cubicBezTo>
                  <a:pt x="1828090" y="316597"/>
                  <a:pt x="1833328" y="316216"/>
                  <a:pt x="1838472" y="316121"/>
                </a:cubicBezTo>
                <a:lnTo>
                  <a:pt x="1843425" y="316025"/>
                </a:lnTo>
                <a:cubicBezTo>
                  <a:pt x="1848378" y="314406"/>
                  <a:pt x="1853236" y="313073"/>
                  <a:pt x="1854188" y="313073"/>
                </a:cubicBezTo>
                <a:lnTo>
                  <a:pt x="1855046" y="313168"/>
                </a:lnTo>
                <a:cubicBezTo>
                  <a:pt x="1856569" y="313454"/>
                  <a:pt x="1858951" y="314406"/>
                  <a:pt x="1859617" y="313930"/>
                </a:cubicBezTo>
                <a:cubicBezTo>
                  <a:pt x="1864761" y="310215"/>
                  <a:pt x="1869524" y="313930"/>
                  <a:pt x="1874191" y="314406"/>
                </a:cubicBezTo>
                <a:lnTo>
                  <a:pt x="1876668" y="314692"/>
                </a:lnTo>
                <a:cubicBezTo>
                  <a:pt x="1877524" y="313835"/>
                  <a:pt x="1878953" y="312501"/>
                  <a:pt x="1879810" y="311644"/>
                </a:cubicBezTo>
                <a:cubicBezTo>
                  <a:pt x="1880668" y="310882"/>
                  <a:pt x="1878096" y="308120"/>
                  <a:pt x="1872286" y="307358"/>
                </a:cubicBezTo>
                <a:lnTo>
                  <a:pt x="1876286" y="302310"/>
                </a:lnTo>
                <a:cubicBezTo>
                  <a:pt x="1878953" y="298881"/>
                  <a:pt x="1881906" y="304500"/>
                  <a:pt x="1885621" y="304786"/>
                </a:cubicBezTo>
                <a:cubicBezTo>
                  <a:pt x="1887621" y="304977"/>
                  <a:pt x="1888192" y="303929"/>
                  <a:pt x="1889335" y="303929"/>
                </a:cubicBezTo>
                <a:cubicBezTo>
                  <a:pt x="1893050" y="303738"/>
                  <a:pt x="1896765" y="303929"/>
                  <a:pt x="1900575" y="304119"/>
                </a:cubicBezTo>
                <a:cubicBezTo>
                  <a:pt x="1900861" y="304119"/>
                  <a:pt x="1901337" y="305262"/>
                  <a:pt x="1901242" y="305834"/>
                </a:cubicBezTo>
                <a:lnTo>
                  <a:pt x="1901147" y="306405"/>
                </a:lnTo>
                <a:cubicBezTo>
                  <a:pt x="1900670" y="307072"/>
                  <a:pt x="1898384" y="308501"/>
                  <a:pt x="1896098" y="309644"/>
                </a:cubicBezTo>
                <a:cubicBezTo>
                  <a:pt x="1893908" y="310787"/>
                  <a:pt x="1886859" y="309167"/>
                  <a:pt x="1885906" y="310406"/>
                </a:cubicBezTo>
                <a:cubicBezTo>
                  <a:pt x="1884954" y="311644"/>
                  <a:pt x="1885906" y="314978"/>
                  <a:pt x="1889907" y="315073"/>
                </a:cubicBezTo>
                <a:lnTo>
                  <a:pt x="1893241" y="315168"/>
                </a:lnTo>
                <a:cubicBezTo>
                  <a:pt x="1895908" y="315264"/>
                  <a:pt x="1898956" y="314597"/>
                  <a:pt x="1901337" y="315359"/>
                </a:cubicBezTo>
                <a:cubicBezTo>
                  <a:pt x="1910481" y="318026"/>
                  <a:pt x="1910386" y="318121"/>
                  <a:pt x="1919339" y="316216"/>
                </a:cubicBezTo>
                <a:cubicBezTo>
                  <a:pt x="1920958" y="315835"/>
                  <a:pt x="1924197" y="316883"/>
                  <a:pt x="1925149" y="317835"/>
                </a:cubicBezTo>
                <a:lnTo>
                  <a:pt x="1925912" y="318692"/>
                </a:lnTo>
                <a:cubicBezTo>
                  <a:pt x="1927245" y="319740"/>
                  <a:pt x="1929150" y="319645"/>
                  <a:pt x="1930103" y="318407"/>
                </a:cubicBezTo>
                <a:cubicBezTo>
                  <a:pt x="1931055" y="317264"/>
                  <a:pt x="1934389" y="314787"/>
                  <a:pt x="1935246" y="315835"/>
                </a:cubicBezTo>
                <a:cubicBezTo>
                  <a:pt x="1936103" y="316883"/>
                  <a:pt x="1939532" y="319645"/>
                  <a:pt x="1940294" y="318978"/>
                </a:cubicBezTo>
                <a:cubicBezTo>
                  <a:pt x="1941056" y="318312"/>
                  <a:pt x="1942676" y="315644"/>
                  <a:pt x="1943056" y="314883"/>
                </a:cubicBezTo>
                <a:cubicBezTo>
                  <a:pt x="1943437" y="314121"/>
                  <a:pt x="1945819" y="314597"/>
                  <a:pt x="1946771" y="313644"/>
                </a:cubicBezTo>
                <a:cubicBezTo>
                  <a:pt x="1947724" y="312692"/>
                  <a:pt x="1953344" y="317645"/>
                  <a:pt x="1957153" y="320121"/>
                </a:cubicBezTo>
                <a:lnTo>
                  <a:pt x="1962106" y="320598"/>
                </a:lnTo>
                <a:lnTo>
                  <a:pt x="1967060" y="321074"/>
                </a:lnTo>
                <a:cubicBezTo>
                  <a:pt x="1972394" y="320693"/>
                  <a:pt x="1977918" y="320502"/>
                  <a:pt x="1979251" y="320598"/>
                </a:cubicBezTo>
                <a:lnTo>
                  <a:pt x="1980394" y="320883"/>
                </a:lnTo>
                <a:lnTo>
                  <a:pt x="1982776" y="321550"/>
                </a:lnTo>
                <a:cubicBezTo>
                  <a:pt x="1985443" y="322121"/>
                  <a:pt x="1988300" y="321741"/>
                  <a:pt x="1988967" y="320788"/>
                </a:cubicBezTo>
                <a:cubicBezTo>
                  <a:pt x="1989634" y="319835"/>
                  <a:pt x="1994968" y="321360"/>
                  <a:pt x="1997540" y="324884"/>
                </a:cubicBezTo>
                <a:lnTo>
                  <a:pt x="1996682" y="328789"/>
                </a:lnTo>
                <a:lnTo>
                  <a:pt x="1996015" y="332027"/>
                </a:lnTo>
                <a:cubicBezTo>
                  <a:pt x="1998968" y="333742"/>
                  <a:pt x="2003255" y="334409"/>
                  <a:pt x="2005540" y="333456"/>
                </a:cubicBezTo>
                <a:lnTo>
                  <a:pt x="2008208" y="331075"/>
                </a:lnTo>
                <a:lnTo>
                  <a:pt x="2008589" y="330694"/>
                </a:lnTo>
                <a:cubicBezTo>
                  <a:pt x="2010018" y="330789"/>
                  <a:pt x="2011541" y="332408"/>
                  <a:pt x="2012017" y="334218"/>
                </a:cubicBezTo>
                <a:cubicBezTo>
                  <a:pt x="2012494" y="336028"/>
                  <a:pt x="2006683" y="341838"/>
                  <a:pt x="1998016" y="343362"/>
                </a:cubicBezTo>
                <a:lnTo>
                  <a:pt x="1989729" y="343458"/>
                </a:lnTo>
                <a:cubicBezTo>
                  <a:pt x="1983919" y="343553"/>
                  <a:pt x="1984109" y="343553"/>
                  <a:pt x="1980776" y="350887"/>
                </a:cubicBezTo>
                <a:lnTo>
                  <a:pt x="1980204" y="352221"/>
                </a:lnTo>
                <a:cubicBezTo>
                  <a:pt x="1977918" y="353268"/>
                  <a:pt x="1976109" y="352697"/>
                  <a:pt x="1976203" y="350982"/>
                </a:cubicBezTo>
                <a:lnTo>
                  <a:pt x="1975918" y="350887"/>
                </a:lnTo>
                <a:lnTo>
                  <a:pt x="1971155" y="350030"/>
                </a:lnTo>
                <a:cubicBezTo>
                  <a:pt x="1972203" y="347267"/>
                  <a:pt x="1972489" y="344600"/>
                  <a:pt x="1971822" y="344029"/>
                </a:cubicBezTo>
                <a:lnTo>
                  <a:pt x="1970298" y="344600"/>
                </a:lnTo>
                <a:lnTo>
                  <a:pt x="1969250" y="344981"/>
                </a:lnTo>
                <a:cubicBezTo>
                  <a:pt x="1967536" y="344410"/>
                  <a:pt x="1965917" y="344791"/>
                  <a:pt x="1965726" y="345934"/>
                </a:cubicBezTo>
                <a:cubicBezTo>
                  <a:pt x="1965535" y="347077"/>
                  <a:pt x="1963345" y="349744"/>
                  <a:pt x="1961440" y="349173"/>
                </a:cubicBezTo>
                <a:lnTo>
                  <a:pt x="1960583" y="348506"/>
                </a:lnTo>
                <a:lnTo>
                  <a:pt x="1958678" y="347077"/>
                </a:lnTo>
                <a:cubicBezTo>
                  <a:pt x="1956963" y="347934"/>
                  <a:pt x="1955820" y="349839"/>
                  <a:pt x="1956106" y="351363"/>
                </a:cubicBezTo>
                <a:lnTo>
                  <a:pt x="1958773" y="351744"/>
                </a:lnTo>
                <a:lnTo>
                  <a:pt x="1963916" y="352411"/>
                </a:lnTo>
                <a:cubicBezTo>
                  <a:pt x="1962773" y="355364"/>
                  <a:pt x="1960868" y="359174"/>
                  <a:pt x="1959630" y="360888"/>
                </a:cubicBezTo>
                <a:lnTo>
                  <a:pt x="1961916" y="361936"/>
                </a:lnTo>
                <a:cubicBezTo>
                  <a:pt x="1962773" y="362317"/>
                  <a:pt x="1964869" y="361269"/>
                  <a:pt x="1966202" y="360507"/>
                </a:cubicBezTo>
                <a:cubicBezTo>
                  <a:pt x="1967631" y="359745"/>
                  <a:pt x="1968679" y="358602"/>
                  <a:pt x="1969822" y="357554"/>
                </a:cubicBezTo>
                <a:lnTo>
                  <a:pt x="1970203" y="357269"/>
                </a:lnTo>
                <a:cubicBezTo>
                  <a:pt x="1970298" y="356316"/>
                  <a:pt x="1969631" y="355173"/>
                  <a:pt x="1968774" y="354697"/>
                </a:cubicBezTo>
                <a:cubicBezTo>
                  <a:pt x="1967917" y="354221"/>
                  <a:pt x="1965631" y="352602"/>
                  <a:pt x="1965821" y="352411"/>
                </a:cubicBezTo>
                <a:cubicBezTo>
                  <a:pt x="1965917" y="352221"/>
                  <a:pt x="1967726" y="351935"/>
                  <a:pt x="1969536" y="352411"/>
                </a:cubicBezTo>
                <a:cubicBezTo>
                  <a:pt x="1971346" y="352887"/>
                  <a:pt x="1976109" y="354602"/>
                  <a:pt x="1976109" y="355554"/>
                </a:cubicBezTo>
                <a:cubicBezTo>
                  <a:pt x="1976109" y="356507"/>
                  <a:pt x="1977823" y="358793"/>
                  <a:pt x="1979823" y="358602"/>
                </a:cubicBezTo>
                <a:cubicBezTo>
                  <a:pt x="1981823" y="358412"/>
                  <a:pt x="1987062" y="359460"/>
                  <a:pt x="1986586" y="361460"/>
                </a:cubicBezTo>
                <a:cubicBezTo>
                  <a:pt x="1986110" y="363365"/>
                  <a:pt x="1984014" y="367365"/>
                  <a:pt x="1982490" y="367079"/>
                </a:cubicBezTo>
                <a:cubicBezTo>
                  <a:pt x="1980871" y="366889"/>
                  <a:pt x="1978680" y="368318"/>
                  <a:pt x="1981156" y="370699"/>
                </a:cubicBezTo>
                <a:lnTo>
                  <a:pt x="1983062" y="372890"/>
                </a:lnTo>
                <a:lnTo>
                  <a:pt x="1985252" y="375366"/>
                </a:lnTo>
                <a:cubicBezTo>
                  <a:pt x="1988776" y="377938"/>
                  <a:pt x="1990491" y="380986"/>
                  <a:pt x="1989062" y="382319"/>
                </a:cubicBezTo>
                <a:lnTo>
                  <a:pt x="1987538" y="383272"/>
                </a:lnTo>
                <a:cubicBezTo>
                  <a:pt x="1986586" y="383844"/>
                  <a:pt x="1985157" y="384320"/>
                  <a:pt x="1983919" y="384225"/>
                </a:cubicBezTo>
                <a:cubicBezTo>
                  <a:pt x="1979823" y="384034"/>
                  <a:pt x="1975727" y="383653"/>
                  <a:pt x="1971727" y="383081"/>
                </a:cubicBezTo>
                <a:lnTo>
                  <a:pt x="1970489" y="382891"/>
                </a:lnTo>
                <a:lnTo>
                  <a:pt x="1969748" y="379813"/>
                </a:lnTo>
                <a:lnTo>
                  <a:pt x="1973251" y="375842"/>
                </a:lnTo>
                <a:lnTo>
                  <a:pt x="1973251" y="374033"/>
                </a:lnTo>
                <a:lnTo>
                  <a:pt x="1973251" y="372318"/>
                </a:lnTo>
                <a:lnTo>
                  <a:pt x="1968773" y="375761"/>
                </a:lnTo>
                <a:lnTo>
                  <a:pt x="1967440" y="370223"/>
                </a:lnTo>
                <a:lnTo>
                  <a:pt x="1966584" y="370985"/>
                </a:lnTo>
                <a:cubicBezTo>
                  <a:pt x="1965155" y="372223"/>
                  <a:pt x="1966488" y="375557"/>
                  <a:pt x="1962297" y="374795"/>
                </a:cubicBezTo>
                <a:cubicBezTo>
                  <a:pt x="1959916" y="374319"/>
                  <a:pt x="1957439" y="374223"/>
                  <a:pt x="1955249" y="373461"/>
                </a:cubicBezTo>
                <a:cubicBezTo>
                  <a:pt x="1953820" y="372985"/>
                  <a:pt x="1952962" y="371366"/>
                  <a:pt x="1951534" y="370699"/>
                </a:cubicBezTo>
                <a:cubicBezTo>
                  <a:pt x="1950772" y="370318"/>
                  <a:pt x="1948867" y="370794"/>
                  <a:pt x="1948295" y="371461"/>
                </a:cubicBezTo>
                <a:cubicBezTo>
                  <a:pt x="1947724" y="372033"/>
                  <a:pt x="1948105" y="374033"/>
                  <a:pt x="1948390" y="374128"/>
                </a:cubicBezTo>
                <a:lnTo>
                  <a:pt x="1953915" y="375081"/>
                </a:lnTo>
                <a:lnTo>
                  <a:pt x="1965301" y="378430"/>
                </a:lnTo>
                <a:lnTo>
                  <a:pt x="1958011" y="384034"/>
                </a:lnTo>
                <a:lnTo>
                  <a:pt x="1952677" y="385272"/>
                </a:lnTo>
                <a:lnTo>
                  <a:pt x="1952201" y="385367"/>
                </a:lnTo>
                <a:cubicBezTo>
                  <a:pt x="1951343" y="384320"/>
                  <a:pt x="1950391" y="380891"/>
                  <a:pt x="1950105" y="377843"/>
                </a:cubicBezTo>
                <a:lnTo>
                  <a:pt x="1944390" y="376890"/>
                </a:lnTo>
                <a:lnTo>
                  <a:pt x="1944009" y="376795"/>
                </a:lnTo>
                <a:cubicBezTo>
                  <a:pt x="1943247" y="376223"/>
                  <a:pt x="1943533" y="374414"/>
                  <a:pt x="1944676" y="372794"/>
                </a:cubicBezTo>
                <a:lnTo>
                  <a:pt x="1945247" y="371080"/>
                </a:lnTo>
                <a:cubicBezTo>
                  <a:pt x="1945533" y="370413"/>
                  <a:pt x="1944676" y="368889"/>
                  <a:pt x="1943914" y="368604"/>
                </a:cubicBezTo>
                <a:cubicBezTo>
                  <a:pt x="1943056" y="368318"/>
                  <a:pt x="1941628" y="368985"/>
                  <a:pt x="1940580" y="369270"/>
                </a:cubicBezTo>
                <a:lnTo>
                  <a:pt x="1940294" y="369366"/>
                </a:lnTo>
                <a:cubicBezTo>
                  <a:pt x="1939818" y="374604"/>
                  <a:pt x="1938865" y="378700"/>
                  <a:pt x="1938294" y="378319"/>
                </a:cubicBezTo>
                <a:cubicBezTo>
                  <a:pt x="1937723" y="377938"/>
                  <a:pt x="1934579" y="374604"/>
                  <a:pt x="1932008" y="371747"/>
                </a:cubicBezTo>
                <a:lnTo>
                  <a:pt x="1925245" y="373461"/>
                </a:lnTo>
                <a:lnTo>
                  <a:pt x="1923530" y="373842"/>
                </a:lnTo>
                <a:cubicBezTo>
                  <a:pt x="1922387" y="373556"/>
                  <a:pt x="1920768" y="373271"/>
                  <a:pt x="1920006" y="373366"/>
                </a:cubicBezTo>
                <a:cubicBezTo>
                  <a:pt x="1919244" y="373366"/>
                  <a:pt x="1917530" y="374509"/>
                  <a:pt x="1918006" y="375842"/>
                </a:cubicBezTo>
                <a:lnTo>
                  <a:pt x="1918768" y="376795"/>
                </a:lnTo>
                <a:lnTo>
                  <a:pt x="1919053" y="377176"/>
                </a:lnTo>
                <a:cubicBezTo>
                  <a:pt x="1920101" y="377176"/>
                  <a:pt x="1922578" y="378700"/>
                  <a:pt x="1924578" y="380605"/>
                </a:cubicBezTo>
                <a:cubicBezTo>
                  <a:pt x="1926483" y="382510"/>
                  <a:pt x="1928007" y="389844"/>
                  <a:pt x="1925912" y="390511"/>
                </a:cubicBezTo>
                <a:cubicBezTo>
                  <a:pt x="1923816" y="391178"/>
                  <a:pt x="1918768" y="383558"/>
                  <a:pt x="1914958" y="380510"/>
                </a:cubicBezTo>
                <a:lnTo>
                  <a:pt x="1911053" y="379748"/>
                </a:lnTo>
                <a:lnTo>
                  <a:pt x="1904004" y="378319"/>
                </a:lnTo>
                <a:cubicBezTo>
                  <a:pt x="1906481" y="375271"/>
                  <a:pt x="1907719" y="373366"/>
                  <a:pt x="1906576" y="374223"/>
                </a:cubicBezTo>
                <a:lnTo>
                  <a:pt x="1905528" y="374509"/>
                </a:lnTo>
                <a:cubicBezTo>
                  <a:pt x="1903623" y="374985"/>
                  <a:pt x="1900003" y="375271"/>
                  <a:pt x="1901718" y="376985"/>
                </a:cubicBezTo>
                <a:cubicBezTo>
                  <a:pt x="1903718" y="378986"/>
                  <a:pt x="1900861" y="381653"/>
                  <a:pt x="1904290" y="383177"/>
                </a:cubicBezTo>
                <a:lnTo>
                  <a:pt x="1908385" y="385082"/>
                </a:lnTo>
                <a:cubicBezTo>
                  <a:pt x="1913053" y="387273"/>
                  <a:pt x="1915339" y="388987"/>
                  <a:pt x="1913434" y="388892"/>
                </a:cubicBezTo>
                <a:lnTo>
                  <a:pt x="1912196" y="389463"/>
                </a:lnTo>
                <a:lnTo>
                  <a:pt x="1908100" y="391464"/>
                </a:lnTo>
                <a:cubicBezTo>
                  <a:pt x="1904100" y="389844"/>
                  <a:pt x="1899146" y="388987"/>
                  <a:pt x="1897146" y="389558"/>
                </a:cubicBezTo>
                <a:cubicBezTo>
                  <a:pt x="1895146" y="390130"/>
                  <a:pt x="1889050" y="390797"/>
                  <a:pt x="1888764" y="389654"/>
                </a:cubicBezTo>
                <a:cubicBezTo>
                  <a:pt x="1888574" y="388511"/>
                  <a:pt x="1887145" y="384510"/>
                  <a:pt x="1886764" y="386034"/>
                </a:cubicBezTo>
                <a:cubicBezTo>
                  <a:pt x="1886383" y="387558"/>
                  <a:pt x="1885144" y="390987"/>
                  <a:pt x="1884668" y="391368"/>
                </a:cubicBezTo>
                <a:lnTo>
                  <a:pt x="1884001" y="391559"/>
                </a:lnTo>
                <a:lnTo>
                  <a:pt x="1879144" y="392511"/>
                </a:lnTo>
                <a:cubicBezTo>
                  <a:pt x="1873715" y="391940"/>
                  <a:pt x="1866856" y="390987"/>
                  <a:pt x="1863808" y="390511"/>
                </a:cubicBezTo>
                <a:cubicBezTo>
                  <a:pt x="1860760" y="390035"/>
                  <a:pt x="1848949" y="393750"/>
                  <a:pt x="1843139" y="393845"/>
                </a:cubicBezTo>
                <a:lnTo>
                  <a:pt x="1838758" y="390321"/>
                </a:lnTo>
                <a:cubicBezTo>
                  <a:pt x="1837615" y="389463"/>
                  <a:pt x="1833710" y="389940"/>
                  <a:pt x="1831805" y="390797"/>
                </a:cubicBezTo>
                <a:lnTo>
                  <a:pt x="1824185" y="394226"/>
                </a:lnTo>
                <a:cubicBezTo>
                  <a:pt x="1820565" y="391749"/>
                  <a:pt x="1817517" y="391083"/>
                  <a:pt x="1817422" y="392797"/>
                </a:cubicBezTo>
                <a:cubicBezTo>
                  <a:pt x="1817422" y="394512"/>
                  <a:pt x="1809897" y="392511"/>
                  <a:pt x="1808278" y="391940"/>
                </a:cubicBezTo>
                <a:cubicBezTo>
                  <a:pt x="1806658" y="391464"/>
                  <a:pt x="1800658" y="395750"/>
                  <a:pt x="1799610" y="394226"/>
                </a:cubicBezTo>
                <a:lnTo>
                  <a:pt x="1798943" y="392987"/>
                </a:lnTo>
                <a:lnTo>
                  <a:pt x="1798276" y="391844"/>
                </a:lnTo>
                <a:cubicBezTo>
                  <a:pt x="1797229" y="389273"/>
                  <a:pt x="1796467" y="389177"/>
                  <a:pt x="1796467" y="391559"/>
                </a:cubicBezTo>
                <a:cubicBezTo>
                  <a:pt x="1796467" y="393940"/>
                  <a:pt x="1798562" y="398702"/>
                  <a:pt x="1801039" y="398226"/>
                </a:cubicBezTo>
                <a:cubicBezTo>
                  <a:pt x="1803610" y="397655"/>
                  <a:pt x="1812183" y="399560"/>
                  <a:pt x="1814755" y="401274"/>
                </a:cubicBezTo>
                <a:lnTo>
                  <a:pt x="1813802" y="404132"/>
                </a:lnTo>
                <a:lnTo>
                  <a:pt x="1802753" y="402417"/>
                </a:lnTo>
                <a:cubicBezTo>
                  <a:pt x="1800372" y="402512"/>
                  <a:pt x="1799039" y="405275"/>
                  <a:pt x="1795419" y="403179"/>
                </a:cubicBezTo>
                <a:lnTo>
                  <a:pt x="1792371" y="401465"/>
                </a:lnTo>
                <a:cubicBezTo>
                  <a:pt x="1790180" y="404513"/>
                  <a:pt x="1788561" y="407561"/>
                  <a:pt x="1788751" y="408132"/>
                </a:cubicBezTo>
                <a:cubicBezTo>
                  <a:pt x="1788942" y="408704"/>
                  <a:pt x="1790847" y="410133"/>
                  <a:pt x="1792657" y="409942"/>
                </a:cubicBezTo>
                <a:lnTo>
                  <a:pt x="1792657" y="409561"/>
                </a:lnTo>
                <a:lnTo>
                  <a:pt x="1793324" y="403370"/>
                </a:lnTo>
                <a:cubicBezTo>
                  <a:pt x="1798276" y="404989"/>
                  <a:pt x="1803992" y="406989"/>
                  <a:pt x="1806087" y="407846"/>
                </a:cubicBezTo>
                <a:cubicBezTo>
                  <a:pt x="1808183" y="408704"/>
                  <a:pt x="1813326" y="410418"/>
                  <a:pt x="1814850" y="409180"/>
                </a:cubicBezTo>
                <a:cubicBezTo>
                  <a:pt x="1816469" y="407942"/>
                  <a:pt x="1820470" y="404417"/>
                  <a:pt x="1820374" y="404227"/>
                </a:cubicBezTo>
                <a:lnTo>
                  <a:pt x="1820089" y="404227"/>
                </a:lnTo>
                <a:lnTo>
                  <a:pt x="1818851" y="404132"/>
                </a:lnTo>
                <a:cubicBezTo>
                  <a:pt x="1817422" y="404132"/>
                  <a:pt x="1819612" y="401655"/>
                  <a:pt x="1823803" y="398607"/>
                </a:cubicBezTo>
                <a:lnTo>
                  <a:pt x="1829043" y="397941"/>
                </a:lnTo>
                <a:cubicBezTo>
                  <a:pt x="1831805" y="397560"/>
                  <a:pt x="1834757" y="398607"/>
                  <a:pt x="1837519" y="396702"/>
                </a:cubicBezTo>
                <a:cubicBezTo>
                  <a:pt x="1838472" y="396035"/>
                  <a:pt x="1841520" y="397750"/>
                  <a:pt x="1843615" y="397845"/>
                </a:cubicBezTo>
                <a:cubicBezTo>
                  <a:pt x="1845616" y="397941"/>
                  <a:pt x="1847616" y="397369"/>
                  <a:pt x="1849616" y="396988"/>
                </a:cubicBezTo>
                <a:cubicBezTo>
                  <a:pt x="1851141" y="396702"/>
                  <a:pt x="1853045" y="395845"/>
                  <a:pt x="1853903" y="396226"/>
                </a:cubicBezTo>
                <a:lnTo>
                  <a:pt x="1857427" y="398036"/>
                </a:lnTo>
                <a:cubicBezTo>
                  <a:pt x="1861713" y="398226"/>
                  <a:pt x="1868476" y="399655"/>
                  <a:pt x="1872476" y="401179"/>
                </a:cubicBezTo>
                <a:lnTo>
                  <a:pt x="1872953" y="405084"/>
                </a:lnTo>
                <a:lnTo>
                  <a:pt x="1872953" y="405370"/>
                </a:lnTo>
                <a:cubicBezTo>
                  <a:pt x="1873333" y="405656"/>
                  <a:pt x="1874762" y="405084"/>
                  <a:pt x="1876096" y="404037"/>
                </a:cubicBezTo>
                <a:cubicBezTo>
                  <a:pt x="1877429" y="402989"/>
                  <a:pt x="1872953" y="398988"/>
                  <a:pt x="1872381" y="398512"/>
                </a:cubicBezTo>
                <a:cubicBezTo>
                  <a:pt x="1871810" y="398036"/>
                  <a:pt x="1873715" y="397369"/>
                  <a:pt x="1879620" y="399465"/>
                </a:cubicBezTo>
                <a:lnTo>
                  <a:pt x="1883906" y="395845"/>
                </a:lnTo>
                <a:lnTo>
                  <a:pt x="1884383" y="395464"/>
                </a:lnTo>
                <a:cubicBezTo>
                  <a:pt x="1886383" y="396226"/>
                  <a:pt x="1888859" y="397655"/>
                  <a:pt x="1889907" y="398512"/>
                </a:cubicBezTo>
                <a:cubicBezTo>
                  <a:pt x="1890860" y="399369"/>
                  <a:pt x="1895431" y="398131"/>
                  <a:pt x="1896289" y="398131"/>
                </a:cubicBezTo>
                <a:cubicBezTo>
                  <a:pt x="1897146" y="398131"/>
                  <a:pt x="1899146" y="399179"/>
                  <a:pt x="1900670" y="400036"/>
                </a:cubicBezTo>
                <a:cubicBezTo>
                  <a:pt x="1902099" y="400893"/>
                  <a:pt x="1907719" y="399941"/>
                  <a:pt x="1909719" y="400989"/>
                </a:cubicBezTo>
                <a:lnTo>
                  <a:pt x="1912291" y="400131"/>
                </a:lnTo>
                <a:lnTo>
                  <a:pt x="1913719" y="399655"/>
                </a:lnTo>
                <a:cubicBezTo>
                  <a:pt x="1915529" y="399369"/>
                  <a:pt x="1917625" y="398607"/>
                  <a:pt x="1918482" y="397941"/>
                </a:cubicBezTo>
                <a:cubicBezTo>
                  <a:pt x="1919244" y="397274"/>
                  <a:pt x="1923816" y="399941"/>
                  <a:pt x="1925149" y="400798"/>
                </a:cubicBezTo>
                <a:cubicBezTo>
                  <a:pt x="1926483" y="401655"/>
                  <a:pt x="1934294" y="398417"/>
                  <a:pt x="1934865" y="399179"/>
                </a:cubicBezTo>
                <a:cubicBezTo>
                  <a:pt x="1935437" y="399941"/>
                  <a:pt x="1940104" y="400608"/>
                  <a:pt x="1944485" y="399465"/>
                </a:cubicBezTo>
                <a:lnTo>
                  <a:pt x="1946485" y="400417"/>
                </a:lnTo>
                <a:lnTo>
                  <a:pt x="1949724" y="401846"/>
                </a:lnTo>
                <a:cubicBezTo>
                  <a:pt x="1950200" y="400227"/>
                  <a:pt x="1951153" y="398702"/>
                  <a:pt x="1951915" y="398321"/>
                </a:cubicBezTo>
                <a:cubicBezTo>
                  <a:pt x="1952677" y="397941"/>
                  <a:pt x="1956392" y="398607"/>
                  <a:pt x="1959821" y="399465"/>
                </a:cubicBezTo>
                <a:lnTo>
                  <a:pt x="1963154" y="397845"/>
                </a:lnTo>
                <a:cubicBezTo>
                  <a:pt x="1966774" y="396131"/>
                  <a:pt x="1970012" y="399560"/>
                  <a:pt x="1974203" y="398607"/>
                </a:cubicBezTo>
                <a:cubicBezTo>
                  <a:pt x="1977537" y="397845"/>
                  <a:pt x="1981728" y="399465"/>
                  <a:pt x="1985443" y="400227"/>
                </a:cubicBezTo>
                <a:lnTo>
                  <a:pt x="1986681" y="400512"/>
                </a:lnTo>
                <a:cubicBezTo>
                  <a:pt x="1988015" y="400703"/>
                  <a:pt x="1993349" y="400417"/>
                  <a:pt x="1998397" y="399750"/>
                </a:cubicBezTo>
                <a:cubicBezTo>
                  <a:pt x="2003445" y="399083"/>
                  <a:pt x="2017161" y="398607"/>
                  <a:pt x="2017161" y="399750"/>
                </a:cubicBezTo>
                <a:cubicBezTo>
                  <a:pt x="2017161" y="400893"/>
                  <a:pt x="2014303" y="403656"/>
                  <a:pt x="2010779" y="403941"/>
                </a:cubicBezTo>
                <a:cubicBezTo>
                  <a:pt x="2007255" y="404227"/>
                  <a:pt x="2000206" y="416514"/>
                  <a:pt x="2002112" y="415467"/>
                </a:cubicBezTo>
                <a:lnTo>
                  <a:pt x="2002969" y="414800"/>
                </a:lnTo>
                <a:cubicBezTo>
                  <a:pt x="2004302" y="413847"/>
                  <a:pt x="2005445" y="412895"/>
                  <a:pt x="2006588" y="411847"/>
                </a:cubicBezTo>
                <a:lnTo>
                  <a:pt x="2008208" y="410418"/>
                </a:lnTo>
                <a:cubicBezTo>
                  <a:pt x="2010303" y="410894"/>
                  <a:pt x="2012208" y="410514"/>
                  <a:pt x="2012494" y="409752"/>
                </a:cubicBezTo>
                <a:cubicBezTo>
                  <a:pt x="2012780" y="408894"/>
                  <a:pt x="2017637" y="409656"/>
                  <a:pt x="2018018" y="410323"/>
                </a:cubicBezTo>
                <a:cubicBezTo>
                  <a:pt x="2018494" y="410990"/>
                  <a:pt x="2021638" y="412704"/>
                  <a:pt x="2022685" y="410704"/>
                </a:cubicBezTo>
                <a:lnTo>
                  <a:pt x="2022400" y="410037"/>
                </a:lnTo>
                <a:cubicBezTo>
                  <a:pt x="2018971" y="402322"/>
                  <a:pt x="2019923" y="400798"/>
                  <a:pt x="2029448" y="397750"/>
                </a:cubicBezTo>
                <a:cubicBezTo>
                  <a:pt x="2031925" y="396988"/>
                  <a:pt x="2033735" y="394512"/>
                  <a:pt x="2036211" y="393845"/>
                </a:cubicBezTo>
                <a:lnTo>
                  <a:pt x="2038878" y="393178"/>
                </a:lnTo>
                <a:cubicBezTo>
                  <a:pt x="2042307" y="393464"/>
                  <a:pt x="2045260" y="394702"/>
                  <a:pt x="2045450" y="395845"/>
                </a:cubicBezTo>
                <a:cubicBezTo>
                  <a:pt x="2045641" y="396988"/>
                  <a:pt x="2046784" y="399941"/>
                  <a:pt x="2047451" y="399465"/>
                </a:cubicBezTo>
                <a:cubicBezTo>
                  <a:pt x="2048022" y="398988"/>
                  <a:pt x="2050213" y="398893"/>
                  <a:pt x="2051070" y="399941"/>
                </a:cubicBezTo>
                <a:lnTo>
                  <a:pt x="2050689" y="400512"/>
                </a:lnTo>
                <a:lnTo>
                  <a:pt x="2049260" y="402798"/>
                </a:lnTo>
                <a:cubicBezTo>
                  <a:pt x="2047355" y="405275"/>
                  <a:pt x="2045926" y="408418"/>
                  <a:pt x="2046117" y="409847"/>
                </a:cubicBezTo>
                <a:lnTo>
                  <a:pt x="2046498" y="409847"/>
                </a:lnTo>
                <a:lnTo>
                  <a:pt x="2047927" y="409942"/>
                </a:lnTo>
                <a:cubicBezTo>
                  <a:pt x="2049451" y="409561"/>
                  <a:pt x="2051356" y="408132"/>
                  <a:pt x="2052118" y="406894"/>
                </a:cubicBezTo>
                <a:cubicBezTo>
                  <a:pt x="2052880" y="405656"/>
                  <a:pt x="2055451" y="402322"/>
                  <a:pt x="2055642" y="403465"/>
                </a:cubicBezTo>
                <a:cubicBezTo>
                  <a:pt x="2055833" y="404703"/>
                  <a:pt x="2058214" y="407846"/>
                  <a:pt x="2060500" y="407846"/>
                </a:cubicBezTo>
                <a:cubicBezTo>
                  <a:pt x="2062690" y="407846"/>
                  <a:pt x="2069644" y="405370"/>
                  <a:pt x="2070882" y="402322"/>
                </a:cubicBezTo>
                <a:lnTo>
                  <a:pt x="2064881" y="401655"/>
                </a:lnTo>
                <a:lnTo>
                  <a:pt x="2058976" y="401084"/>
                </a:lnTo>
                <a:cubicBezTo>
                  <a:pt x="2059262" y="396702"/>
                  <a:pt x="2060309" y="393845"/>
                  <a:pt x="2061262" y="394702"/>
                </a:cubicBezTo>
                <a:cubicBezTo>
                  <a:pt x="2062310" y="395559"/>
                  <a:pt x="2067548" y="397464"/>
                  <a:pt x="2070882" y="397369"/>
                </a:cubicBezTo>
                <a:lnTo>
                  <a:pt x="2073740" y="396702"/>
                </a:lnTo>
                <a:lnTo>
                  <a:pt x="2075168" y="396321"/>
                </a:lnTo>
                <a:cubicBezTo>
                  <a:pt x="2076693" y="394702"/>
                  <a:pt x="2078502" y="394512"/>
                  <a:pt x="2079264" y="395940"/>
                </a:cubicBezTo>
                <a:cubicBezTo>
                  <a:pt x="2080026" y="397274"/>
                  <a:pt x="2080502" y="401655"/>
                  <a:pt x="2077169" y="400322"/>
                </a:cubicBezTo>
                <a:lnTo>
                  <a:pt x="2075168" y="399846"/>
                </a:lnTo>
                <a:cubicBezTo>
                  <a:pt x="2074216" y="399655"/>
                  <a:pt x="2072501" y="399941"/>
                  <a:pt x="2071835" y="400608"/>
                </a:cubicBezTo>
                <a:cubicBezTo>
                  <a:pt x="2071263" y="401179"/>
                  <a:pt x="2071453" y="402608"/>
                  <a:pt x="2072025" y="403275"/>
                </a:cubicBezTo>
                <a:cubicBezTo>
                  <a:pt x="2072978" y="404322"/>
                  <a:pt x="2074597" y="406037"/>
                  <a:pt x="2075740" y="405846"/>
                </a:cubicBezTo>
                <a:lnTo>
                  <a:pt x="2082026" y="405084"/>
                </a:lnTo>
                <a:cubicBezTo>
                  <a:pt x="2081455" y="409656"/>
                  <a:pt x="2082788" y="412037"/>
                  <a:pt x="2085075" y="410323"/>
                </a:cubicBezTo>
                <a:lnTo>
                  <a:pt x="2085265" y="410418"/>
                </a:lnTo>
                <a:lnTo>
                  <a:pt x="2089742" y="413276"/>
                </a:lnTo>
                <a:cubicBezTo>
                  <a:pt x="2091837" y="410323"/>
                  <a:pt x="2094980" y="407180"/>
                  <a:pt x="2096790" y="406418"/>
                </a:cubicBezTo>
                <a:cubicBezTo>
                  <a:pt x="2098505" y="405560"/>
                  <a:pt x="2107744" y="408132"/>
                  <a:pt x="2111840" y="408704"/>
                </a:cubicBezTo>
                <a:lnTo>
                  <a:pt x="2114887" y="406037"/>
                </a:lnTo>
                <a:lnTo>
                  <a:pt x="2115078" y="405846"/>
                </a:lnTo>
                <a:cubicBezTo>
                  <a:pt x="2116602" y="406513"/>
                  <a:pt x="2117459" y="407466"/>
                  <a:pt x="2116983" y="407846"/>
                </a:cubicBezTo>
                <a:cubicBezTo>
                  <a:pt x="2116602" y="408227"/>
                  <a:pt x="2115840" y="410228"/>
                  <a:pt x="2117935" y="409942"/>
                </a:cubicBezTo>
                <a:cubicBezTo>
                  <a:pt x="2119936" y="409656"/>
                  <a:pt x="2125270" y="409656"/>
                  <a:pt x="2125461" y="410418"/>
                </a:cubicBezTo>
                <a:cubicBezTo>
                  <a:pt x="2125651" y="411180"/>
                  <a:pt x="2126603" y="413847"/>
                  <a:pt x="2127080" y="413752"/>
                </a:cubicBezTo>
                <a:cubicBezTo>
                  <a:pt x="2127556" y="413657"/>
                  <a:pt x="2128223" y="412514"/>
                  <a:pt x="2128509" y="411371"/>
                </a:cubicBezTo>
                <a:cubicBezTo>
                  <a:pt x="2128794" y="410228"/>
                  <a:pt x="2133652" y="411085"/>
                  <a:pt x="2135081" y="411942"/>
                </a:cubicBezTo>
                <a:cubicBezTo>
                  <a:pt x="2136509" y="412704"/>
                  <a:pt x="2139653" y="423277"/>
                  <a:pt x="2139748" y="425849"/>
                </a:cubicBezTo>
                <a:cubicBezTo>
                  <a:pt x="2139843" y="428325"/>
                  <a:pt x="2143748" y="435183"/>
                  <a:pt x="2146416" y="435755"/>
                </a:cubicBezTo>
                <a:lnTo>
                  <a:pt x="2148606" y="436421"/>
                </a:lnTo>
                <a:lnTo>
                  <a:pt x="2148797" y="436517"/>
                </a:lnTo>
                <a:cubicBezTo>
                  <a:pt x="2148416" y="437946"/>
                  <a:pt x="2147653" y="438993"/>
                  <a:pt x="2147082" y="438803"/>
                </a:cubicBezTo>
                <a:cubicBezTo>
                  <a:pt x="2146606" y="438612"/>
                  <a:pt x="2144224" y="438898"/>
                  <a:pt x="2143939" y="440422"/>
                </a:cubicBezTo>
                <a:cubicBezTo>
                  <a:pt x="2143653" y="441946"/>
                  <a:pt x="2140605" y="445661"/>
                  <a:pt x="2137748" y="445470"/>
                </a:cubicBezTo>
                <a:cubicBezTo>
                  <a:pt x="2134890" y="445280"/>
                  <a:pt x="2129556" y="451281"/>
                  <a:pt x="2131366" y="451566"/>
                </a:cubicBezTo>
                <a:cubicBezTo>
                  <a:pt x="2133080" y="451852"/>
                  <a:pt x="2140415" y="451185"/>
                  <a:pt x="2141176" y="452138"/>
                </a:cubicBezTo>
                <a:cubicBezTo>
                  <a:pt x="2141939" y="453090"/>
                  <a:pt x="2143462" y="456233"/>
                  <a:pt x="2143272" y="456710"/>
                </a:cubicBezTo>
                <a:cubicBezTo>
                  <a:pt x="2143082" y="457186"/>
                  <a:pt x="2141272" y="458043"/>
                  <a:pt x="2139748" y="457567"/>
                </a:cubicBezTo>
                <a:lnTo>
                  <a:pt x="2138605" y="456900"/>
                </a:lnTo>
                <a:lnTo>
                  <a:pt x="2138128" y="456615"/>
                </a:lnTo>
                <a:cubicBezTo>
                  <a:pt x="2138034" y="455471"/>
                  <a:pt x="2136891" y="454995"/>
                  <a:pt x="2135557" y="455567"/>
                </a:cubicBezTo>
                <a:cubicBezTo>
                  <a:pt x="2134223" y="456043"/>
                  <a:pt x="2132318" y="458615"/>
                  <a:pt x="2134319" y="459948"/>
                </a:cubicBezTo>
                <a:cubicBezTo>
                  <a:pt x="2136319" y="461282"/>
                  <a:pt x="2134509" y="466616"/>
                  <a:pt x="2133937" y="465663"/>
                </a:cubicBezTo>
                <a:cubicBezTo>
                  <a:pt x="2133461" y="464806"/>
                  <a:pt x="2131651" y="464044"/>
                  <a:pt x="2130890" y="465758"/>
                </a:cubicBezTo>
                <a:cubicBezTo>
                  <a:pt x="2130128" y="467473"/>
                  <a:pt x="2123936" y="466044"/>
                  <a:pt x="2122889" y="466997"/>
                </a:cubicBezTo>
                <a:cubicBezTo>
                  <a:pt x="2121841" y="467949"/>
                  <a:pt x="2117555" y="468425"/>
                  <a:pt x="2115840" y="465854"/>
                </a:cubicBezTo>
                <a:lnTo>
                  <a:pt x="2111554" y="466997"/>
                </a:lnTo>
                <a:lnTo>
                  <a:pt x="2110887" y="467187"/>
                </a:lnTo>
                <a:cubicBezTo>
                  <a:pt x="2110792" y="468997"/>
                  <a:pt x="2112506" y="471473"/>
                  <a:pt x="2114602" y="472712"/>
                </a:cubicBezTo>
                <a:lnTo>
                  <a:pt x="2112983" y="475283"/>
                </a:lnTo>
                <a:lnTo>
                  <a:pt x="2112601" y="475950"/>
                </a:lnTo>
                <a:cubicBezTo>
                  <a:pt x="2114316" y="477950"/>
                  <a:pt x="2112983" y="479665"/>
                  <a:pt x="2109553" y="479951"/>
                </a:cubicBezTo>
                <a:lnTo>
                  <a:pt x="2106887" y="479475"/>
                </a:lnTo>
                <a:lnTo>
                  <a:pt x="2102220" y="478712"/>
                </a:lnTo>
                <a:cubicBezTo>
                  <a:pt x="2101553" y="481665"/>
                  <a:pt x="2099457" y="482523"/>
                  <a:pt x="2097647" y="480617"/>
                </a:cubicBezTo>
                <a:lnTo>
                  <a:pt x="2097647" y="478903"/>
                </a:lnTo>
                <a:lnTo>
                  <a:pt x="2097552" y="472807"/>
                </a:lnTo>
                <a:cubicBezTo>
                  <a:pt x="2093361" y="474712"/>
                  <a:pt x="2090599" y="476998"/>
                  <a:pt x="2091551" y="477760"/>
                </a:cubicBezTo>
                <a:cubicBezTo>
                  <a:pt x="2092408" y="478522"/>
                  <a:pt x="2093933" y="481189"/>
                  <a:pt x="2093361" y="482523"/>
                </a:cubicBezTo>
                <a:cubicBezTo>
                  <a:pt x="2092885" y="483761"/>
                  <a:pt x="2091265" y="487475"/>
                  <a:pt x="2091075" y="487666"/>
                </a:cubicBezTo>
                <a:cubicBezTo>
                  <a:pt x="2090885" y="487856"/>
                  <a:pt x="2087265" y="487952"/>
                  <a:pt x="2083931" y="488047"/>
                </a:cubicBezTo>
                <a:cubicBezTo>
                  <a:pt x="2080598" y="488047"/>
                  <a:pt x="2069739" y="488047"/>
                  <a:pt x="2066977" y="488142"/>
                </a:cubicBezTo>
                <a:lnTo>
                  <a:pt x="2065262" y="490142"/>
                </a:lnTo>
                <a:lnTo>
                  <a:pt x="2063262" y="492429"/>
                </a:lnTo>
                <a:cubicBezTo>
                  <a:pt x="2060405" y="491571"/>
                  <a:pt x="2056309" y="491571"/>
                  <a:pt x="2054308" y="492429"/>
                </a:cubicBezTo>
                <a:cubicBezTo>
                  <a:pt x="2052213" y="493286"/>
                  <a:pt x="2044307" y="491476"/>
                  <a:pt x="2041450" y="492333"/>
                </a:cubicBezTo>
                <a:cubicBezTo>
                  <a:pt x="2038593" y="493286"/>
                  <a:pt x="2027448" y="494048"/>
                  <a:pt x="2023734" y="493762"/>
                </a:cubicBezTo>
                <a:lnTo>
                  <a:pt x="2021257" y="496429"/>
                </a:lnTo>
                <a:cubicBezTo>
                  <a:pt x="2020971" y="496715"/>
                  <a:pt x="2019543" y="496524"/>
                  <a:pt x="2018876" y="496239"/>
                </a:cubicBezTo>
                <a:cubicBezTo>
                  <a:pt x="2016875" y="495381"/>
                  <a:pt x="2018780" y="491381"/>
                  <a:pt x="2014780" y="492429"/>
                </a:cubicBezTo>
                <a:cubicBezTo>
                  <a:pt x="2013446" y="492714"/>
                  <a:pt x="2013066" y="495286"/>
                  <a:pt x="2011637" y="496048"/>
                </a:cubicBezTo>
                <a:cubicBezTo>
                  <a:pt x="2009636" y="497000"/>
                  <a:pt x="2006969" y="497000"/>
                  <a:pt x="2004778" y="497667"/>
                </a:cubicBezTo>
                <a:cubicBezTo>
                  <a:pt x="2002588" y="498429"/>
                  <a:pt x="1999064" y="500620"/>
                  <a:pt x="1998778" y="500429"/>
                </a:cubicBezTo>
                <a:cubicBezTo>
                  <a:pt x="1996492" y="498144"/>
                  <a:pt x="1995159" y="499858"/>
                  <a:pt x="1992872" y="500525"/>
                </a:cubicBezTo>
                <a:lnTo>
                  <a:pt x="1988681" y="501668"/>
                </a:lnTo>
                <a:cubicBezTo>
                  <a:pt x="1984776" y="499382"/>
                  <a:pt x="1980109" y="496810"/>
                  <a:pt x="1978204" y="495858"/>
                </a:cubicBezTo>
                <a:cubicBezTo>
                  <a:pt x="1976299" y="494905"/>
                  <a:pt x="1972965" y="500620"/>
                  <a:pt x="1972203" y="501763"/>
                </a:cubicBezTo>
                <a:cubicBezTo>
                  <a:pt x="1971441" y="502906"/>
                  <a:pt x="1965535" y="501954"/>
                  <a:pt x="1963345" y="503477"/>
                </a:cubicBezTo>
                <a:cubicBezTo>
                  <a:pt x="1961154" y="504906"/>
                  <a:pt x="1953248" y="500429"/>
                  <a:pt x="1951058" y="499572"/>
                </a:cubicBezTo>
                <a:cubicBezTo>
                  <a:pt x="1948772" y="498715"/>
                  <a:pt x="1938580" y="502906"/>
                  <a:pt x="1931531" y="503096"/>
                </a:cubicBezTo>
                <a:lnTo>
                  <a:pt x="1925531" y="501858"/>
                </a:lnTo>
                <a:lnTo>
                  <a:pt x="1922959" y="501287"/>
                </a:lnTo>
                <a:cubicBezTo>
                  <a:pt x="1920292" y="501192"/>
                  <a:pt x="1917339" y="501668"/>
                  <a:pt x="1916291" y="502430"/>
                </a:cubicBezTo>
                <a:cubicBezTo>
                  <a:pt x="1915244" y="503192"/>
                  <a:pt x="1911053" y="501477"/>
                  <a:pt x="1910100" y="501096"/>
                </a:cubicBezTo>
                <a:cubicBezTo>
                  <a:pt x="1909148" y="500715"/>
                  <a:pt x="1901908" y="500239"/>
                  <a:pt x="1895431" y="499572"/>
                </a:cubicBezTo>
                <a:cubicBezTo>
                  <a:pt x="1888955" y="498906"/>
                  <a:pt x="1871143" y="502144"/>
                  <a:pt x="1870952" y="503001"/>
                </a:cubicBezTo>
                <a:cubicBezTo>
                  <a:pt x="1870762" y="503858"/>
                  <a:pt x="1869428" y="507669"/>
                  <a:pt x="1869047" y="506240"/>
                </a:cubicBezTo>
                <a:cubicBezTo>
                  <a:pt x="1868666" y="504811"/>
                  <a:pt x="1866761" y="501096"/>
                  <a:pt x="1865618" y="500906"/>
                </a:cubicBezTo>
                <a:cubicBezTo>
                  <a:pt x="1864475" y="500810"/>
                  <a:pt x="1857046" y="501573"/>
                  <a:pt x="1851998" y="502620"/>
                </a:cubicBezTo>
                <a:lnTo>
                  <a:pt x="1846950" y="499763"/>
                </a:lnTo>
                <a:lnTo>
                  <a:pt x="1844758" y="498429"/>
                </a:lnTo>
                <a:cubicBezTo>
                  <a:pt x="1840091" y="499858"/>
                  <a:pt x="1833995" y="500525"/>
                  <a:pt x="1831328" y="499858"/>
                </a:cubicBezTo>
                <a:lnTo>
                  <a:pt x="1829043" y="500715"/>
                </a:lnTo>
                <a:lnTo>
                  <a:pt x="1827137" y="501382"/>
                </a:lnTo>
                <a:cubicBezTo>
                  <a:pt x="1824851" y="501192"/>
                  <a:pt x="1820089" y="501001"/>
                  <a:pt x="1816469" y="500906"/>
                </a:cubicBezTo>
                <a:lnTo>
                  <a:pt x="1813135" y="500620"/>
                </a:lnTo>
                <a:lnTo>
                  <a:pt x="1811231" y="500429"/>
                </a:lnTo>
                <a:cubicBezTo>
                  <a:pt x="1809040" y="499572"/>
                  <a:pt x="1806658" y="500048"/>
                  <a:pt x="1805992" y="501382"/>
                </a:cubicBezTo>
                <a:cubicBezTo>
                  <a:pt x="1805230" y="502716"/>
                  <a:pt x="1802563" y="506716"/>
                  <a:pt x="1802182" y="506335"/>
                </a:cubicBezTo>
                <a:cubicBezTo>
                  <a:pt x="1801896" y="505954"/>
                  <a:pt x="1800086" y="502716"/>
                  <a:pt x="1798467" y="499953"/>
                </a:cubicBezTo>
                <a:lnTo>
                  <a:pt x="1795419" y="500906"/>
                </a:lnTo>
                <a:lnTo>
                  <a:pt x="1790847" y="502335"/>
                </a:lnTo>
                <a:cubicBezTo>
                  <a:pt x="1793514" y="504430"/>
                  <a:pt x="1796467" y="507478"/>
                  <a:pt x="1797515" y="509097"/>
                </a:cubicBezTo>
                <a:cubicBezTo>
                  <a:pt x="1798467" y="510717"/>
                  <a:pt x="1793514" y="514336"/>
                  <a:pt x="1791609" y="513288"/>
                </a:cubicBezTo>
                <a:cubicBezTo>
                  <a:pt x="1789704" y="512241"/>
                  <a:pt x="1782370" y="510431"/>
                  <a:pt x="1780179" y="511669"/>
                </a:cubicBezTo>
                <a:cubicBezTo>
                  <a:pt x="1777988" y="512907"/>
                  <a:pt x="1771416" y="515098"/>
                  <a:pt x="1772559" y="515860"/>
                </a:cubicBezTo>
                <a:cubicBezTo>
                  <a:pt x="1773797" y="516717"/>
                  <a:pt x="1777417" y="518432"/>
                  <a:pt x="1777798" y="517860"/>
                </a:cubicBezTo>
                <a:cubicBezTo>
                  <a:pt x="1778179" y="517194"/>
                  <a:pt x="1778179" y="517098"/>
                  <a:pt x="1776560" y="519670"/>
                </a:cubicBezTo>
                <a:cubicBezTo>
                  <a:pt x="1774941" y="522242"/>
                  <a:pt x="1777131" y="529386"/>
                  <a:pt x="1774369" y="529671"/>
                </a:cubicBezTo>
                <a:cubicBezTo>
                  <a:pt x="1771606" y="529957"/>
                  <a:pt x="1765701" y="533577"/>
                  <a:pt x="1765701" y="532529"/>
                </a:cubicBezTo>
                <a:cubicBezTo>
                  <a:pt x="1765701" y="531481"/>
                  <a:pt x="1764939" y="528338"/>
                  <a:pt x="1763987" y="528242"/>
                </a:cubicBezTo>
                <a:cubicBezTo>
                  <a:pt x="1763034" y="528147"/>
                  <a:pt x="1759891" y="528242"/>
                  <a:pt x="1758938" y="528528"/>
                </a:cubicBezTo>
                <a:cubicBezTo>
                  <a:pt x="1757986" y="528909"/>
                  <a:pt x="1757890" y="531576"/>
                  <a:pt x="1758176" y="532148"/>
                </a:cubicBezTo>
                <a:cubicBezTo>
                  <a:pt x="1758367" y="532719"/>
                  <a:pt x="1757224" y="533577"/>
                  <a:pt x="1755128" y="533005"/>
                </a:cubicBezTo>
                <a:lnTo>
                  <a:pt x="1753795" y="531957"/>
                </a:lnTo>
                <a:lnTo>
                  <a:pt x="1752937" y="531291"/>
                </a:lnTo>
                <a:cubicBezTo>
                  <a:pt x="1753033" y="529767"/>
                  <a:pt x="1754462" y="527766"/>
                  <a:pt x="1756081" y="526814"/>
                </a:cubicBezTo>
                <a:cubicBezTo>
                  <a:pt x="1757700" y="525861"/>
                  <a:pt x="1761605" y="522337"/>
                  <a:pt x="1760462" y="521480"/>
                </a:cubicBezTo>
                <a:cubicBezTo>
                  <a:pt x="1759319" y="520527"/>
                  <a:pt x="1757986" y="516908"/>
                  <a:pt x="1758176" y="515669"/>
                </a:cubicBezTo>
                <a:cubicBezTo>
                  <a:pt x="1758367" y="514431"/>
                  <a:pt x="1759510" y="510335"/>
                  <a:pt x="1760272" y="509383"/>
                </a:cubicBezTo>
                <a:cubicBezTo>
                  <a:pt x="1761034" y="508431"/>
                  <a:pt x="1764939" y="507764"/>
                  <a:pt x="1765796" y="508431"/>
                </a:cubicBezTo>
                <a:cubicBezTo>
                  <a:pt x="1766653" y="509097"/>
                  <a:pt x="1769416" y="510717"/>
                  <a:pt x="1770178" y="510335"/>
                </a:cubicBezTo>
                <a:lnTo>
                  <a:pt x="1770464" y="509859"/>
                </a:lnTo>
                <a:lnTo>
                  <a:pt x="1772464" y="506906"/>
                </a:lnTo>
                <a:cubicBezTo>
                  <a:pt x="1771035" y="503858"/>
                  <a:pt x="1767415" y="500810"/>
                  <a:pt x="1764558" y="500048"/>
                </a:cubicBezTo>
                <a:lnTo>
                  <a:pt x="1762081" y="502144"/>
                </a:lnTo>
                <a:cubicBezTo>
                  <a:pt x="1761415" y="502716"/>
                  <a:pt x="1759700" y="502430"/>
                  <a:pt x="1758557" y="502716"/>
                </a:cubicBezTo>
                <a:lnTo>
                  <a:pt x="1755319" y="503573"/>
                </a:lnTo>
                <a:cubicBezTo>
                  <a:pt x="1752176" y="502525"/>
                  <a:pt x="1748842" y="501382"/>
                  <a:pt x="1747889" y="501192"/>
                </a:cubicBezTo>
                <a:cubicBezTo>
                  <a:pt x="1747032" y="501001"/>
                  <a:pt x="1743984" y="502144"/>
                  <a:pt x="1742269" y="503192"/>
                </a:cubicBezTo>
                <a:cubicBezTo>
                  <a:pt x="1740555" y="504240"/>
                  <a:pt x="1731316" y="501954"/>
                  <a:pt x="1729125" y="503382"/>
                </a:cubicBezTo>
                <a:cubicBezTo>
                  <a:pt x="1727030" y="504906"/>
                  <a:pt x="1717409" y="504049"/>
                  <a:pt x="1714743" y="503573"/>
                </a:cubicBezTo>
                <a:lnTo>
                  <a:pt x="1712456" y="502716"/>
                </a:lnTo>
                <a:cubicBezTo>
                  <a:pt x="1710647" y="502049"/>
                  <a:pt x="1708837" y="501287"/>
                  <a:pt x="1707027" y="500620"/>
                </a:cubicBezTo>
                <a:lnTo>
                  <a:pt x="1706646" y="500525"/>
                </a:lnTo>
                <a:cubicBezTo>
                  <a:pt x="1705503" y="500620"/>
                  <a:pt x="1702836" y="501763"/>
                  <a:pt x="1700836" y="503192"/>
                </a:cubicBezTo>
                <a:cubicBezTo>
                  <a:pt x="1698741" y="504621"/>
                  <a:pt x="1702169" y="511860"/>
                  <a:pt x="1700740" y="513955"/>
                </a:cubicBezTo>
                <a:cubicBezTo>
                  <a:pt x="1699312" y="516050"/>
                  <a:pt x="1699217" y="521480"/>
                  <a:pt x="1699217" y="522527"/>
                </a:cubicBezTo>
                <a:cubicBezTo>
                  <a:pt x="1699217" y="523575"/>
                  <a:pt x="1694930" y="522623"/>
                  <a:pt x="1692454" y="521861"/>
                </a:cubicBezTo>
                <a:lnTo>
                  <a:pt x="1690073" y="521385"/>
                </a:lnTo>
                <a:lnTo>
                  <a:pt x="1687501" y="520908"/>
                </a:lnTo>
                <a:cubicBezTo>
                  <a:pt x="1684643" y="519384"/>
                  <a:pt x="1682357" y="516622"/>
                  <a:pt x="1682357" y="514812"/>
                </a:cubicBezTo>
                <a:cubicBezTo>
                  <a:pt x="1682357" y="513002"/>
                  <a:pt x="1680357" y="507859"/>
                  <a:pt x="1683024" y="507192"/>
                </a:cubicBezTo>
                <a:cubicBezTo>
                  <a:pt x="1685786" y="506430"/>
                  <a:pt x="1692168" y="505954"/>
                  <a:pt x="1691120" y="507859"/>
                </a:cubicBezTo>
                <a:lnTo>
                  <a:pt x="1690453" y="509192"/>
                </a:lnTo>
                <a:cubicBezTo>
                  <a:pt x="1689692" y="510717"/>
                  <a:pt x="1688930" y="512241"/>
                  <a:pt x="1688549" y="513765"/>
                </a:cubicBezTo>
                <a:lnTo>
                  <a:pt x="1688263" y="514908"/>
                </a:lnTo>
                <a:cubicBezTo>
                  <a:pt x="1688644" y="516241"/>
                  <a:pt x="1690073" y="517289"/>
                  <a:pt x="1691501" y="517194"/>
                </a:cubicBezTo>
                <a:lnTo>
                  <a:pt x="1692454" y="516717"/>
                </a:lnTo>
                <a:lnTo>
                  <a:pt x="1698741" y="513383"/>
                </a:lnTo>
                <a:cubicBezTo>
                  <a:pt x="1697883" y="507383"/>
                  <a:pt x="1693597" y="502716"/>
                  <a:pt x="1689216" y="503001"/>
                </a:cubicBezTo>
                <a:lnTo>
                  <a:pt x="1685405" y="503954"/>
                </a:lnTo>
                <a:lnTo>
                  <a:pt x="1682357" y="504621"/>
                </a:lnTo>
                <a:cubicBezTo>
                  <a:pt x="1679024" y="504716"/>
                  <a:pt x="1675309" y="504621"/>
                  <a:pt x="1674071" y="504430"/>
                </a:cubicBezTo>
                <a:lnTo>
                  <a:pt x="1672928" y="504240"/>
                </a:lnTo>
                <a:cubicBezTo>
                  <a:pt x="1669499" y="503668"/>
                  <a:pt x="1669403" y="503763"/>
                  <a:pt x="1670451" y="506430"/>
                </a:cubicBezTo>
                <a:lnTo>
                  <a:pt x="1671309" y="508526"/>
                </a:lnTo>
                <a:cubicBezTo>
                  <a:pt x="1669117" y="509192"/>
                  <a:pt x="1667308" y="511098"/>
                  <a:pt x="1667308" y="512907"/>
                </a:cubicBezTo>
                <a:cubicBezTo>
                  <a:pt x="1667308" y="514717"/>
                  <a:pt x="1666260" y="519098"/>
                  <a:pt x="1664926" y="518527"/>
                </a:cubicBezTo>
                <a:lnTo>
                  <a:pt x="1664831" y="517956"/>
                </a:lnTo>
                <a:lnTo>
                  <a:pt x="1664546" y="515289"/>
                </a:lnTo>
                <a:cubicBezTo>
                  <a:pt x="1664641" y="512145"/>
                  <a:pt x="1663688" y="509478"/>
                  <a:pt x="1662450" y="509478"/>
                </a:cubicBezTo>
                <a:cubicBezTo>
                  <a:pt x="1661212" y="509478"/>
                  <a:pt x="1658259" y="510812"/>
                  <a:pt x="1658640" y="512431"/>
                </a:cubicBezTo>
                <a:cubicBezTo>
                  <a:pt x="1659021" y="514050"/>
                  <a:pt x="1657687" y="519003"/>
                  <a:pt x="1655211" y="519765"/>
                </a:cubicBezTo>
                <a:cubicBezTo>
                  <a:pt x="1652735" y="520527"/>
                  <a:pt x="1645591" y="517956"/>
                  <a:pt x="1644733" y="517479"/>
                </a:cubicBezTo>
                <a:cubicBezTo>
                  <a:pt x="1643876" y="516908"/>
                  <a:pt x="1641495" y="514336"/>
                  <a:pt x="1641495" y="512812"/>
                </a:cubicBezTo>
                <a:cubicBezTo>
                  <a:pt x="1641495" y="511383"/>
                  <a:pt x="1639685" y="507097"/>
                  <a:pt x="1637400" y="506525"/>
                </a:cubicBezTo>
                <a:cubicBezTo>
                  <a:pt x="1635208" y="505954"/>
                  <a:pt x="1629398" y="505192"/>
                  <a:pt x="1628636" y="505954"/>
                </a:cubicBezTo>
                <a:lnTo>
                  <a:pt x="1628636" y="506240"/>
                </a:lnTo>
                <a:lnTo>
                  <a:pt x="1627398" y="511098"/>
                </a:lnTo>
                <a:cubicBezTo>
                  <a:pt x="1627398" y="516812"/>
                  <a:pt x="1626541" y="520337"/>
                  <a:pt x="1625588" y="518908"/>
                </a:cubicBezTo>
                <a:lnTo>
                  <a:pt x="1624255" y="517956"/>
                </a:lnTo>
                <a:cubicBezTo>
                  <a:pt x="1623112" y="517194"/>
                  <a:pt x="1621016" y="517194"/>
                  <a:pt x="1620064" y="516336"/>
                </a:cubicBezTo>
                <a:lnTo>
                  <a:pt x="1618730" y="515193"/>
                </a:lnTo>
                <a:cubicBezTo>
                  <a:pt x="1617873" y="513479"/>
                  <a:pt x="1617492" y="510431"/>
                  <a:pt x="1617683" y="508431"/>
                </a:cubicBezTo>
                <a:lnTo>
                  <a:pt x="1616921" y="506906"/>
                </a:lnTo>
                <a:cubicBezTo>
                  <a:pt x="1616063" y="505192"/>
                  <a:pt x="1614349" y="503287"/>
                  <a:pt x="1612349" y="502716"/>
                </a:cubicBezTo>
                <a:lnTo>
                  <a:pt x="1609491" y="501858"/>
                </a:lnTo>
                <a:cubicBezTo>
                  <a:pt x="1609205" y="504049"/>
                  <a:pt x="1608348" y="506049"/>
                  <a:pt x="1607586" y="506335"/>
                </a:cubicBezTo>
                <a:cubicBezTo>
                  <a:pt x="1606824" y="506621"/>
                  <a:pt x="1605300" y="508145"/>
                  <a:pt x="1606729" y="508907"/>
                </a:cubicBezTo>
                <a:cubicBezTo>
                  <a:pt x="1608158" y="509669"/>
                  <a:pt x="1611872" y="512431"/>
                  <a:pt x="1610348" y="512621"/>
                </a:cubicBezTo>
                <a:cubicBezTo>
                  <a:pt x="1608825" y="512812"/>
                  <a:pt x="1604348" y="514812"/>
                  <a:pt x="1604348" y="516622"/>
                </a:cubicBezTo>
                <a:cubicBezTo>
                  <a:pt x="1604348" y="518337"/>
                  <a:pt x="1603205" y="523004"/>
                  <a:pt x="1601776" y="520813"/>
                </a:cubicBezTo>
                <a:cubicBezTo>
                  <a:pt x="1600347" y="518622"/>
                  <a:pt x="1597204" y="511764"/>
                  <a:pt x="1598061" y="510717"/>
                </a:cubicBezTo>
                <a:cubicBezTo>
                  <a:pt x="1598918" y="509573"/>
                  <a:pt x="1600919" y="505573"/>
                  <a:pt x="1600728" y="504906"/>
                </a:cubicBezTo>
                <a:cubicBezTo>
                  <a:pt x="1600537" y="504240"/>
                  <a:pt x="1599014" y="503096"/>
                  <a:pt x="1597585" y="503763"/>
                </a:cubicBezTo>
                <a:lnTo>
                  <a:pt x="1596442" y="504430"/>
                </a:lnTo>
                <a:cubicBezTo>
                  <a:pt x="1596251" y="504525"/>
                  <a:pt x="1596537" y="505287"/>
                  <a:pt x="1596347" y="505383"/>
                </a:cubicBezTo>
                <a:lnTo>
                  <a:pt x="1593584" y="507097"/>
                </a:lnTo>
                <a:cubicBezTo>
                  <a:pt x="1593680" y="509764"/>
                  <a:pt x="1593013" y="513098"/>
                  <a:pt x="1592156" y="514431"/>
                </a:cubicBezTo>
                <a:cubicBezTo>
                  <a:pt x="1591203" y="515765"/>
                  <a:pt x="1595965" y="518051"/>
                  <a:pt x="1596347" y="518337"/>
                </a:cubicBezTo>
                <a:lnTo>
                  <a:pt x="1596347" y="518622"/>
                </a:lnTo>
                <a:cubicBezTo>
                  <a:pt x="1596347" y="519289"/>
                  <a:pt x="1596347" y="520051"/>
                  <a:pt x="1596061" y="520623"/>
                </a:cubicBezTo>
                <a:cubicBezTo>
                  <a:pt x="1595965" y="520813"/>
                  <a:pt x="1594632" y="521004"/>
                  <a:pt x="1594346" y="520813"/>
                </a:cubicBezTo>
                <a:lnTo>
                  <a:pt x="1590727" y="517860"/>
                </a:lnTo>
                <a:cubicBezTo>
                  <a:pt x="1585774" y="518527"/>
                  <a:pt x="1580821" y="515860"/>
                  <a:pt x="1579678" y="511860"/>
                </a:cubicBezTo>
                <a:lnTo>
                  <a:pt x="1578249" y="508145"/>
                </a:lnTo>
                <a:cubicBezTo>
                  <a:pt x="1577773" y="506906"/>
                  <a:pt x="1576249" y="505859"/>
                  <a:pt x="1574916" y="505192"/>
                </a:cubicBezTo>
                <a:lnTo>
                  <a:pt x="1574058" y="504716"/>
                </a:lnTo>
                <a:cubicBezTo>
                  <a:pt x="1572629" y="504906"/>
                  <a:pt x="1571677" y="505383"/>
                  <a:pt x="1572058" y="505859"/>
                </a:cubicBezTo>
                <a:cubicBezTo>
                  <a:pt x="1572344" y="506335"/>
                  <a:pt x="1572820" y="509192"/>
                  <a:pt x="1573391" y="511574"/>
                </a:cubicBezTo>
                <a:cubicBezTo>
                  <a:pt x="1573867" y="513955"/>
                  <a:pt x="1573772" y="520718"/>
                  <a:pt x="1570915" y="520813"/>
                </a:cubicBezTo>
                <a:cubicBezTo>
                  <a:pt x="1568057" y="520908"/>
                  <a:pt x="1560056" y="520908"/>
                  <a:pt x="1560151" y="519956"/>
                </a:cubicBezTo>
                <a:cubicBezTo>
                  <a:pt x="1560342" y="519003"/>
                  <a:pt x="1562152" y="517098"/>
                  <a:pt x="1563390" y="516241"/>
                </a:cubicBezTo>
                <a:cubicBezTo>
                  <a:pt x="1564628" y="515479"/>
                  <a:pt x="1560914" y="512431"/>
                  <a:pt x="1559961" y="514431"/>
                </a:cubicBezTo>
                <a:lnTo>
                  <a:pt x="1548339" y="513001"/>
                </a:lnTo>
                <a:lnTo>
                  <a:pt x="1547960" y="508621"/>
                </a:lnTo>
                <a:lnTo>
                  <a:pt x="1549483" y="503096"/>
                </a:lnTo>
                <a:cubicBezTo>
                  <a:pt x="1549483" y="503001"/>
                  <a:pt x="1548055" y="502430"/>
                  <a:pt x="1547388" y="502430"/>
                </a:cubicBezTo>
                <a:cubicBezTo>
                  <a:pt x="1544626" y="502525"/>
                  <a:pt x="1542626" y="506525"/>
                  <a:pt x="1538720" y="503096"/>
                </a:cubicBezTo>
                <a:cubicBezTo>
                  <a:pt x="1537768" y="502239"/>
                  <a:pt x="1533101" y="504049"/>
                  <a:pt x="1530338" y="504906"/>
                </a:cubicBezTo>
                <a:cubicBezTo>
                  <a:pt x="1529672" y="505097"/>
                  <a:pt x="1529481" y="506621"/>
                  <a:pt x="1529481" y="507573"/>
                </a:cubicBezTo>
                <a:cubicBezTo>
                  <a:pt x="1529481" y="507954"/>
                  <a:pt x="1530624" y="508526"/>
                  <a:pt x="1531386" y="508621"/>
                </a:cubicBezTo>
                <a:cubicBezTo>
                  <a:pt x="1532148" y="508716"/>
                  <a:pt x="1533005" y="508526"/>
                  <a:pt x="1533768" y="508240"/>
                </a:cubicBezTo>
                <a:lnTo>
                  <a:pt x="1539292" y="506716"/>
                </a:lnTo>
                <a:lnTo>
                  <a:pt x="1546177" y="512735"/>
                </a:lnTo>
                <a:lnTo>
                  <a:pt x="1535196" y="511383"/>
                </a:lnTo>
                <a:lnTo>
                  <a:pt x="1533386" y="511002"/>
                </a:lnTo>
                <a:lnTo>
                  <a:pt x="1533196" y="510907"/>
                </a:lnTo>
                <a:cubicBezTo>
                  <a:pt x="1532625" y="512241"/>
                  <a:pt x="1533481" y="513955"/>
                  <a:pt x="1535291" y="514717"/>
                </a:cubicBezTo>
                <a:lnTo>
                  <a:pt x="1537101" y="515098"/>
                </a:lnTo>
                <a:cubicBezTo>
                  <a:pt x="1537863" y="515193"/>
                  <a:pt x="1538530" y="515574"/>
                  <a:pt x="1539292" y="515765"/>
                </a:cubicBezTo>
                <a:lnTo>
                  <a:pt x="1548817" y="518527"/>
                </a:lnTo>
                <a:lnTo>
                  <a:pt x="1548491" y="514757"/>
                </a:lnTo>
                <a:lnTo>
                  <a:pt x="1552912" y="518622"/>
                </a:lnTo>
                <a:lnTo>
                  <a:pt x="1552531" y="519098"/>
                </a:lnTo>
                <a:cubicBezTo>
                  <a:pt x="1551008" y="520623"/>
                  <a:pt x="1548531" y="521861"/>
                  <a:pt x="1547674" y="523575"/>
                </a:cubicBezTo>
                <a:lnTo>
                  <a:pt x="1546817" y="525290"/>
                </a:lnTo>
                <a:cubicBezTo>
                  <a:pt x="1546055" y="527576"/>
                  <a:pt x="1545388" y="528052"/>
                  <a:pt x="1545197" y="526338"/>
                </a:cubicBezTo>
                <a:cubicBezTo>
                  <a:pt x="1545007" y="524623"/>
                  <a:pt x="1542530" y="519098"/>
                  <a:pt x="1540054" y="518146"/>
                </a:cubicBezTo>
                <a:cubicBezTo>
                  <a:pt x="1537577" y="517098"/>
                  <a:pt x="1531862" y="517670"/>
                  <a:pt x="1529862" y="518051"/>
                </a:cubicBezTo>
                <a:cubicBezTo>
                  <a:pt x="1527862" y="518337"/>
                  <a:pt x="1521861" y="520718"/>
                  <a:pt x="1521861" y="522051"/>
                </a:cubicBezTo>
                <a:cubicBezTo>
                  <a:pt x="1521861" y="523385"/>
                  <a:pt x="1520813" y="527290"/>
                  <a:pt x="1519480" y="526909"/>
                </a:cubicBezTo>
                <a:lnTo>
                  <a:pt x="1519194" y="526528"/>
                </a:lnTo>
                <a:lnTo>
                  <a:pt x="1518242" y="525099"/>
                </a:lnTo>
                <a:cubicBezTo>
                  <a:pt x="1517384" y="523480"/>
                  <a:pt x="1513575" y="519765"/>
                  <a:pt x="1509860" y="516812"/>
                </a:cubicBezTo>
                <a:lnTo>
                  <a:pt x="1507669" y="519289"/>
                </a:lnTo>
                <a:lnTo>
                  <a:pt x="1505002" y="522337"/>
                </a:lnTo>
                <a:cubicBezTo>
                  <a:pt x="1501001" y="523766"/>
                  <a:pt x="1497382" y="524718"/>
                  <a:pt x="1496906" y="524433"/>
                </a:cubicBezTo>
                <a:cubicBezTo>
                  <a:pt x="1496429" y="524147"/>
                  <a:pt x="1494905" y="522908"/>
                  <a:pt x="1493667" y="522432"/>
                </a:cubicBezTo>
                <a:cubicBezTo>
                  <a:pt x="1492429" y="521956"/>
                  <a:pt x="1488809" y="522718"/>
                  <a:pt x="1490048" y="524052"/>
                </a:cubicBezTo>
                <a:cubicBezTo>
                  <a:pt x="1491286" y="525385"/>
                  <a:pt x="1490905" y="529386"/>
                  <a:pt x="1486333" y="529957"/>
                </a:cubicBezTo>
                <a:lnTo>
                  <a:pt x="1485571" y="534624"/>
                </a:lnTo>
                <a:cubicBezTo>
                  <a:pt x="1485476" y="534910"/>
                  <a:pt x="1485095" y="535386"/>
                  <a:pt x="1484904" y="535386"/>
                </a:cubicBezTo>
                <a:lnTo>
                  <a:pt x="1484237" y="535291"/>
                </a:lnTo>
                <a:cubicBezTo>
                  <a:pt x="1483571" y="535005"/>
                  <a:pt x="1480427" y="534053"/>
                  <a:pt x="1477189" y="533005"/>
                </a:cubicBezTo>
                <a:lnTo>
                  <a:pt x="1478998" y="529862"/>
                </a:lnTo>
                <a:cubicBezTo>
                  <a:pt x="1479856" y="528242"/>
                  <a:pt x="1481285" y="525957"/>
                  <a:pt x="1482904" y="525671"/>
                </a:cubicBezTo>
                <a:cubicBezTo>
                  <a:pt x="1486142" y="525004"/>
                  <a:pt x="1485571" y="523385"/>
                  <a:pt x="1485476" y="521861"/>
                </a:cubicBezTo>
                <a:lnTo>
                  <a:pt x="1485380" y="520908"/>
                </a:lnTo>
                <a:cubicBezTo>
                  <a:pt x="1484714" y="519956"/>
                  <a:pt x="1482904" y="519575"/>
                  <a:pt x="1481475" y="520146"/>
                </a:cubicBezTo>
                <a:lnTo>
                  <a:pt x="1480427" y="520908"/>
                </a:lnTo>
                <a:cubicBezTo>
                  <a:pt x="1479665" y="521480"/>
                  <a:pt x="1479570" y="523004"/>
                  <a:pt x="1478808" y="523194"/>
                </a:cubicBezTo>
                <a:lnTo>
                  <a:pt x="1477856" y="523480"/>
                </a:lnTo>
                <a:cubicBezTo>
                  <a:pt x="1476522" y="522908"/>
                  <a:pt x="1475855" y="521670"/>
                  <a:pt x="1476331" y="520718"/>
                </a:cubicBezTo>
                <a:cubicBezTo>
                  <a:pt x="1476808" y="519765"/>
                  <a:pt x="1479094" y="516050"/>
                  <a:pt x="1480713" y="514812"/>
                </a:cubicBezTo>
                <a:lnTo>
                  <a:pt x="1483189" y="516050"/>
                </a:lnTo>
                <a:cubicBezTo>
                  <a:pt x="1483856" y="516431"/>
                  <a:pt x="1485666" y="515669"/>
                  <a:pt x="1486714" y="515003"/>
                </a:cubicBezTo>
                <a:cubicBezTo>
                  <a:pt x="1487190" y="514717"/>
                  <a:pt x="1487095" y="513574"/>
                  <a:pt x="1486809" y="512907"/>
                </a:cubicBezTo>
                <a:lnTo>
                  <a:pt x="1485380" y="509764"/>
                </a:lnTo>
                <a:cubicBezTo>
                  <a:pt x="1481380" y="508716"/>
                  <a:pt x="1479189" y="507287"/>
                  <a:pt x="1480618" y="506525"/>
                </a:cubicBezTo>
                <a:cubicBezTo>
                  <a:pt x="1482047" y="505764"/>
                  <a:pt x="1484714" y="503001"/>
                  <a:pt x="1481475" y="503001"/>
                </a:cubicBezTo>
                <a:cubicBezTo>
                  <a:pt x="1478237" y="503001"/>
                  <a:pt x="1471379" y="504335"/>
                  <a:pt x="1472236" y="506049"/>
                </a:cubicBezTo>
                <a:cubicBezTo>
                  <a:pt x="1473188" y="507764"/>
                  <a:pt x="1475284" y="512241"/>
                  <a:pt x="1474998" y="512431"/>
                </a:cubicBezTo>
                <a:cubicBezTo>
                  <a:pt x="1474712" y="512621"/>
                  <a:pt x="1473474" y="512241"/>
                  <a:pt x="1472903" y="511288"/>
                </a:cubicBezTo>
                <a:cubicBezTo>
                  <a:pt x="1472236" y="510335"/>
                  <a:pt x="1469378" y="508335"/>
                  <a:pt x="1468331" y="509573"/>
                </a:cubicBezTo>
                <a:cubicBezTo>
                  <a:pt x="1467283" y="510812"/>
                  <a:pt x="1465568" y="514527"/>
                  <a:pt x="1465378" y="515860"/>
                </a:cubicBezTo>
                <a:cubicBezTo>
                  <a:pt x="1465187" y="517194"/>
                  <a:pt x="1469759" y="515765"/>
                  <a:pt x="1470902" y="516527"/>
                </a:cubicBezTo>
                <a:lnTo>
                  <a:pt x="1471569" y="517384"/>
                </a:lnTo>
                <a:cubicBezTo>
                  <a:pt x="1472236" y="518146"/>
                  <a:pt x="1472903" y="519384"/>
                  <a:pt x="1472522" y="520051"/>
                </a:cubicBezTo>
                <a:cubicBezTo>
                  <a:pt x="1472236" y="520718"/>
                  <a:pt x="1470521" y="521385"/>
                  <a:pt x="1469664" y="521289"/>
                </a:cubicBezTo>
                <a:cubicBezTo>
                  <a:pt x="1467759" y="521004"/>
                  <a:pt x="1465949" y="519956"/>
                  <a:pt x="1464044" y="519670"/>
                </a:cubicBezTo>
                <a:cubicBezTo>
                  <a:pt x="1462711" y="519479"/>
                  <a:pt x="1459948" y="520146"/>
                  <a:pt x="1459948" y="520432"/>
                </a:cubicBezTo>
                <a:lnTo>
                  <a:pt x="1459948" y="522623"/>
                </a:lnTo>
                <a:cubicBezTo>
                  <a:pt x="1457948" y="523004"/>
                  <a:pt x="1455377" y="522813"/>
                  <a:pt x="1454138" y="522051"/>
                </a:cubicBezTo>
                <a:cubicBezTo>
                  <a:pt x="1452900" y="521289"/>
                  <a:pt x="1451090" y="517860"/>
                  <a:pt x="1449757" y="515479"/>
                </a:cubicBezTo>
                <a:cubicBezTo>
                  <a:pt x="1448423" y="513002"/>
                  <a:pt x="1444042" y="507002"/>
                  <a:pt x="1442613" y="507383"/>
                </a:cubicBezTo>
                <a:cubicBezTo>
                  <a:pt x="1441184" y="507859"/>
                  <a:pt x="1436898" y="508431"/>
                  <a:pt x="1437470" y="507287"/>
                </a:cubicBezTo>
                <a:cubicBezTo>
                  <a:pt x="1438041" y="506144"/>
                  <a:pt x="1436231" y="502525"/>
                  <a:pt x="1432040" y="502049"/>
                </a:cubicBezTo>
                <a:lnTo>
                  <a:pt x="1428230" y="503763"/>
                </a:lnTo>
                <a:lnTo>
                  <a:pt x="1424992" y="505192"/>
                </a:lnTo>
                <a:cubicBezTo>
                  <a:pt x="1420324" y="505002"/>
                  <a:pt x="1415181" y="505287"/>
                  <a:pt x="1413752" y="505764"/>
                </a:cubicBezTo>
                <a:cubicBezTo>
                  <a:pt x="1412228" y="506240"/>
                  <a:pt x="1409085" y="508526"/>
                  <a:pt x="1410895" y="509288"/>
                </a:cubicBezTo>
                <a:cubicBezTo>
                  <a:pt x="1412705" y="510145"/>
                  <a:pt x="1411466" y="513955"/>
                  <a:pt x="1409656" y="513098"/>
                </a:cubicBezTo>
                <a:cubicBezTo>
                  <a:pt x="1407847" y="512241"/>
                  <a:pt x="1400036" y="515003"/>
                  <a:pt x="1397179" y="515860"/>
                </a:cubicBezTo>
                <a:lnTo>
                  <a:pt x="1397750" y="519194"/>
                </a:lnTo>
                <a:cubicBezTo>
                  <a:pt x="1398036" y="520527"/>
                  <a:pt x="1396893" y="523290"/>
                  <a:pt x="1396131" y="523385"/>
                </a:cubicBezTo>
                <a:cubicBezTo>
                  <a:pt x="1393369" y="523671"/>
                  <a:pt x="1391464" y="525575"/>
                  <a:pt x="1392988" y="526433"/>
                </a:cubicBezTo>
                <a:lnTo>
                  <a:pt x="1395560" y="528052"/>
                </a:lnTo>
                <a:cubicBezTo>
                  <a:pt x="1397369" y="530243"/>
                  <a:pt x="1400513" y="532053"/>
                  <a:pt x="1402513" y="532053"/>
                </a:cubicBezTo>
                <a:cubicBezTo>
                  <a:pt x="1404513" y="532053"/>
                  <a:pt x="1406132" y="535767"/>
                  <a:pt x="1402703" y="534529"/>
                </a:cubicBezTo>
                <a:lnTo>
                  <a:pt x="1400227" y="534243"/>
                </a:lnTo>
                <a:lnTo>
                  <a:pt x="1397274" y="533862"/>
                </a:lnTo>
                <a:cubicBezTo>
                  <a:pt x="1394036" y="534053"/>
                  <a:pt x="1391083" y="533862"/>
                  <a:pt x="1390702" y="533481"/>
                </a:cubicBezTo>
                <a:cubicBezTo>
                  <a:pt x="1390321" y="533100"/>
                  <a:pt x="1389845" y="528909"/>
                  <a:pt x="1389368" y="524623"/>
                </a:cubicBezTo>
                <a:cubicBezTo>
                  <a:pt x="1388987" y="520432"/>
                  <a:pt x="1380605" y="510526"/>
                  <a:pt x="1379939" y="509669"/>
                </a:cubicBezTo>
                <a:cubicBezTo>
                  <a:pt x="1379177" y="508907"/>
                  <a:pt x="1377557" y="506335"/>
                  <a:pt x="1378033" y="505668"/>
                </a:cubicBezTo>
                <a:cubicBezTo>
                  <a:pt x="1378510" y="505097"/>
                  <a:pt x="1378891" y="502811"/>
                  <a:pt x="1376890" y="503668"/>
                </a:cubicBezTo>
                <a:lnTo>
                  <a:pt x="1370082" y="505384"/>
                </a:lnTo>
                <a:lnTo>
                  <a:pt x="1373747" y="509764"/>
                </a:lnTo>
                <a:cubicBezTo>
                  <a:pt x="1371747" y="511193"/>
                  <a:pt x="1372319" y="519575"/>
                  <a:pt x="1372509" y="520718"/>
                </a:cubicBezTo>
                <a:lnTo>
                  <a:pt x="1372128" y="521670"/>
                </a:lnTo>
                <a:cubicBezTo>
                  <a:pt x="1371842" y="522432"/>
                  <a:pt x="1370795" y="523385"/>
                  <a:pt x="1370032" y="523480"/>
                </a:cubicBezTo>
                <a:cubicBezTo>
                  <a:pt x="1369080" y="523575"/>
                  <a:pt x="1367175" y="522528"/>
                  <a:pt x="1367175" y="522337"/>
                </a:cubicBezTo>
                <a:lnTo>
                  <a:pt x="1368413" y="518337"/>
                </a:lnTo>
                <a:cubicBezTo>
                  <a:pt x="1364984" y="516146"/>
                  <a:pt x="1365080" y="513193"/>
                  <a:pt x="1368604" y="511764"/>
                </a:cubicBezTo>
                <a:lnTo>
                  <a:pt x="1368890" y="510240"/>
                </a:lnTo>
                <a:lnTo>
                  <a:pt x="1369774" y="505462"/>
                </a:lnTo>
                <a:lnTo>
                  <a:pt x="1365175" y="506621"/>
                </a:lnTo>
                <a:cubicBezTo>
                  <a:pt x="1361270" y="507764"/>
                  <a:pt x="1348982" y="502620"/>
                  <a:pt x="1344982" y="502716"/>
                </a:cubicBezTo>
                <a:cubicBezTo>
                  <a:pt x="1340981" y="502811"/>
                  <a:pt x="1336981" y="510526"/>
                  <a:pt x="1335552" y="509192"/>
                </a:cubicBezTo>
                <a:lnTo>
                  <a:pt x="1334504" y="508907"/>
                </a:lnTo>
                <a:lnTo>
                  <a:pt x="1332599" y="508431"/>
                </a:lnTo>
                <a:cubicBezTo>
                  <a:pt x="1330313" y="508240"/>
                  <a:pt x="1329265" y="507002"/>
                  <a:pt x="1330313" y="505764"/>
                </a:cubicBezTo>
                <a:lnTo>
                  <a:pt x="1329932" y="505192"/>
                </a:lnTo>
                <a:lnTo>
                  <a:pt x="1328313" y="502811"/>
                </a:lnTo>
                <a:cubicBezTo>
                  <a:pt x="1325170" y="502811"/>
                  <a:pt x="1320883" y="502620"/>
                  <a:pt x="1318883" y="502525"/>
                </a:cubicBezTo>
                <a:cubicBezTo>
                  <a:pt x="1316883" y="502430"/>
                  <a:pt x="1309644" y="504430"/>
                  <a:pt x="1307453" y="506716"/>
                </a:cubicBezTo>
                <a:cubicBezTo>
                  <a:pt x="1305263" y="509002"/>
                  <a:pt x="1307263" y="516336"/>
                  <a:pt x="1309263" y="515098"/>
                </a:cubicBezTo>
                <a:cubicBezTo>
                  <a:pt x="1311263" y="513860"/>
                  <a:pt x="1317455" y="511860"/>
                  <a:pt x="1317931" y="512812"/>
                </a:cubicBezTo>
                <a:lnTo>
                  <a:pt x="1317931" y="513669"/>
                </a:lnTo>
                <a:lnTo>
                  <a:pt x="1317836" y="519860"/>
                </a:lnTo>
                <a:cubicBezTo>
                  <a:pt x="1311835" y="519956"/>
                  <a:pt x="1304405" y="519860"/>
                  <a:pt x="1301453" y="519670"/>
                </a:cubicBezTo>
                <a:lnTo>
                  <a:pt x="1297255" y="517094"/>
                </a:lnTo>
                <a:lnTo>
                  <a:pt x="1300881" y="512431"/>
                </a:lnTo>
                <a:cubicBezTo>
                  <a:pt x="1299929" y="511098"/>
                  <a:pt x="1298500" y="507287"/>
                  <a:pt x="1299738" y="507097"/>
                </a:cubicBezTo>
                <a:cubicBezTo>
                  <a:pt x="1300976" y="506906"/>
                  <a:pt x="1304310" y="505764"/>
                  <a:pt x="1304120" y="504906"/>
                </a:cubicBezTo>
                <a:lnTo>
                  <a:pt x="1304024" y="504906"/>
                </a:lnTo>
                <a:lnTo>
                  <a:pt x="1300119" y="505287"/>
                </a:lnTo>
                <a:cubicBezTo>
                  <a:pt x="1295928" y="504335"/>
                  <a:pt x="1291642" y="503192"/>
                  <a:pt x="1290594" y="502716"/>
                </a:cubicBezTo>
                <a:cubicBezTo>
                  <a:pt x="1289546" y="502239"/>
                  <a:pt x="1287737" y="504335"/>
                  <a:pt x="1288022" y="505097"/>
                </a:cubicBezTo>
                <a:cubicBezTo>
                  <a:pt x="1288308" y="505859"/>
                  <a:pt x="1286498" y="508335"/>
                  <a:pt x="1283164" y="508716"/>
                </a:cubicBezTo>
                <a:cubicBezTo>
                  <a:pt x="1279831" y="509192"/>
                  <a:pt x="1262019" y="505764"/>
                  <a:pt x="1265067" y="509669"/>
                </a:cubicBezTo>
                <a:lnTo>
                  <a:pt x="1264305" y="514146"/>
                </a:lnTo>
                <a:cubicBezTo>
                  <a:pt x="1264114" y="515003"/>
                  <a:pt x="1267163" y="516336"/>
                  <a:pt x="1268972" y="517194"/>
                </a:cubicBezTo>
                <a:lnTo>
                  <a:pt x="1269448" y="517384"/>
                </a:lnTo>
                <a:cubicBezTo>
                  <a:pt x="1270401" y="517003"/>
                  <a:pt x="1271068" y="516146"/>
                  <a:pt x="1270877" y="515669"/>
                </a:cubicBezTo>
                <a:lnTo>
                  <a:pt x="1270591" y="515193"/>
                </a:lnTo>
                <a:cubicBezTo>
                  <a:pt x="1270211" y="514622"/>
                  <a:pt x="1269258" y="514050"/>
                  <a:pt x="1269353" y="513574"/>
                </a:cubicBezTo>
                <a:cubicBezTo>
                  <a:pt x="1269544" y="512717"/>
                  <a:pt x="1270020" y="511383"/>
                  <a:pt x="1270782" y="511098"/>
                </a:cubicBezTo>
                <a:cubicBezTo>
                  <a:pt x="1271639" y="510812"/>
                  <a:pt x="1274021" y="511669"/>
                  <a:pt x="1274021" y="511764"/>
                </a:cubicBezTo>
                <a:lnTo>
                  <a:pt x="1273354" y="515384"/>
                </a:lnTo>
                <a:cubicBezTo>
                  <a:pt x="1276688" y="515860"/>
                  <a:pt x="1278783" y="516812"/>
                  <a:pt x="1277831" y="517575"/>
                </a:cubicBezTo>
                <a:cubicBezTo>
                  <a:pt x="1276878" y="518337"/>
                  <a:pt x="1275259" y="520813"/>
                  <a:pt x="1275735" y="521670"/>
                </a:cubicBezTo>
                <a:cubicBezTo>
                  <a:pt x="1276211" y="522527"/>
                  <a:pt x="1276497" y="525004"/>
                  <a:pt x="1275259" y="525099"/>
                </a:cubicBezTo>
                <a:lnTo>
                  <a:pt x="1274878" y="524814"/>
                </a:lnTo>
                <a:cubicBezTo>
                  <a:pt x="1273544" y="523956"/>
                  <a:pt x="1272592" y="522527"/>
                  <a:pt x="1271163" y="521956"/>
                </a:cubicBezTo>
                <a:cubicBezTo>
                  <a:pt x="1264305" y="519479"/>
                  <a:pt x="1261162" y="514717"/>
                  <a:pt x="1259066" y="509383"/>
                </a:cubicBezTo>
                <a:cubicBezTo>
                  <a:pt x="1257733" y="505954"/>
                  <a:pt x="1255637" y="504335"/>
                  <a:pt x="1251065" y="504430"/>
                </a:cubicBezTo>
                <a:lnTo>
                  <a:pt x="1249351" y="504430"/>
                </a:lnTo>
                <a:cubicBezTo>
                  <a:pt x="1246970" y="503096"/>
                  <a:pt x="1244303" y="503287"/>
                  <a:pt x="1243350" y="504811"/>
                </a:cubicBezTo>
                <a:cubicBezTo>
                  <a:pt x="1242398" y="506430"/>
                  <a:pt x="1238873" y="509192"/>
                  <a:pt x="1237445" y="507669"/>
                </a:cubicBezTo>
                <a:cubicBezTo>
                  <a:pt x="1236016" y="506144"/>
                  <a:pt x="1230301" y="502430"/>
                  <a:pt x="1228586" y="503573"/>
                </a:cubicBezTo>
                <a:cubicBezTo>
                  <a:pt x="1226967" y="504716"/>
                  <a:pt x="1223157" y="508050"/>
                  <a:pt x="1224110" y="508240"/>
                </a:cubicBezTo>
                <a:cubicBezTo>
                  <a:pt x="1225062" y="508526"/>
                  <a:pt x="1226872" y="509383"/>
                  <a:pt x="1226205" y="509573"/>
                </a:cubicBezTo>
                <a:cubicBezTo>
                  <a:pt x="1225538" y="509859"/>
                  <a:pt x="1224205" y="511288"/>
                  <a:pt x="1223729" y="511955"/>
                </a:cubicBezTo>
                <a:cubicBezTo>
                  <a:pt x="1223348" y="512621"/>
                  <a:pt x="1222871" y="515860"/>
                  <a:pt x="1222871" y="517765"/>
                </a:cubicBezTo>
                <a:lnTo>
                  <a:pt x="1221486" y="521051"/>
                </a:lnTo>
                <a:lnTo>
                  <a:pt x="1218014" y="513002"/>
                </a:lnTo>
                <a:cubicBezTo>
                  <a:pt x="1217632" y="511098"/>
                  <a:pt x="1218966" y="505192"/>
                  <a:pt x="1219156" y="503287"/>
                </a:cubicBezTo>
                <a:cubicBezTo>
                  <a:pt x="1219252" y="501287"/>
                  <a:pt x="1218299" y="497667"/>
                  <a:pt x="1217632" y="499572"/>
                </a:cubicBezTo>
                <a:lnTo>
                  <a:pt x="1216299" y="500048"/>
                </a:lnTo>
                <a:cubicBezTo>
                  <a:pt x="1213061" y="501192"/>
                  <a:pt x="1208012" y="503096"/>
                  <a:pt x="1206203" y="501954"/>
                </a:cubicBezTo>
                <a:lnTo>
                  <a:pt x="1200869" y="498620"/>
                </a:lnTo>
                <a:cubicBezTo>
                  <a:pt x="1194487" y="499191"/>
                  <a:pt x="1189153" y="500810"/>
                  <a:pt x="1189153" y="502239"/>
                </a:cubicBezTo>
                <a:cubicBezTo>
                  <a:pt x="1189153" y="503668"/>
                  <a:pt x="1190486" y="507097"/>
                  <a:pt x="1190581" y="508335"/>
                </a:cubicBezTo>
                <a:lnTo>
                  <a:pt x="1188581" y="508621"/>
                </a:lnTo>
                <a:cubicBezTo>
                  <a:pt x="1188010" y="508716"/>
                  <a:pt x="1187057" y="509478"/>
                  <a:pt x="1187153" y="509764"/>
                </a:cubicBezTo>
                <a:cubicBezTo>
                  <a:pt x="1187438" y="510812"/>
                  <a:pt x="1191724" y="512145"/>
                  <a:pt x="1186867" y="512717"/>
                </a:cubicBezTo>
                <a:lnTo>
                  <a:pt x="1183438" y="513098"/>
                </a:lnTo>
                <a:cubicBezTo>
                  <a:pt x="1184009" y="510907"/>
                  <a:pt x="1184866" y="507954"/>
                  <a:pt x="1185438" y="506621"/>
                </a:cubicBezTo>
                <a:cubicBezTo>
                  <a:pt x="1186010" y="505287"/>
                  <a:pt x="1185152" y="501573"/>
                  <a:pt x="1182009" y="501763"/>
                </a:cubicBezTo>
                <a:cubicBezTo>
                  <a:pt x="1178866" y="501954"/>
                  <a:pt x="1173532" y="496715"/>
                  <a:pt x="1173056" y="496334"/>
                </a:cubicBezTo>
                <a:lnTo>
                  <a:pt x="1169627" y="499001"/>
                </a:lnTo>
                <a:cubicBezTo>
                  <a:pt x="1165055" y="498620"/>
                  <a:pt x="1158101" y="497000"/>
                  <a:pt x="1154006" y="495381"/>
                </a:cubicBezTo>
                <a:lnTo>
                  <a:pt x="1150291" y="497572"/>
                </a:lnTo>
                <a:cubicBezTo>
                  <a:pt x="1147243" y="499382"/>
                  <a:pt x="1144862" y="495953"/>
                  <a:pt x="1144290" y="496429"/>
                </a:cubicBezTo>
                <a:cubicBezTo>
                  <a:pt x="1141718" y="498525"/>
                  <a:pt x="1138099" y="499096"/>
                  <a:pt x="1136384" y="497572"/>
                </a:cubicBezTo>
                <a:lnTo>
                  <a:pt x="1133813" y="495191"/>
                </a:lnTo>
                <a:cubicBezTo>
                  <a:pt x="1132098" y="496429"/>
                  <a:pt x="1126669" y="496905"/>
                  <a:pt x="1121716" y="496239"/>
                </a:cubicBezTo>
                <a:lnTo>
                  <a:pt x="1117239" y="496048"/>
                </a:lnTo>
                <a:lnTo>
                  <a:pt x="1112477" y="495858"/>
                </a:lnTo>
                <a:cubicBezTo>
                  <a:pt x="1109714" y="494810"/>
                  <a:pt x="1109143" y="497477"/>
                  <a:pt x="1111238" y="501858"/>
                </a:cubicBezTo>
                <a:cubicBezTo>
                  <a:pt x="1113334" y="506144"/>
                  <a:pt x="1113620" y="518432"/>
                  <a:pt x="1116001" y="518622"/>
                </a:cubicBezTo>
                <a:cubicBezTo>
                  <a:pt x="1118287" y="518813"/>
                  <a:pt x="1123335" y="514146"/>
                  <a:pt x="1124383" y="512907"/>
                </a:cubicBezTo>
                <a:lnTo>
                  <a:pt x="1125335" y="512907"/>
                </a:lnTo>
                <a:cubicBezTo>
                  <a:pt x="1128669" y="513002"/>
                  <a:pt x="1127621" y="515384"/>
                  <a:pt x="1127431" y="516812"/>
                </a:cubicBezTo>
                <a:lnTo>
                  <a:pt x="1127240" y="518051"/>
                </a:lnTo>
                <a:cubicBezTo>
                  <a:pt x="1126002" y="519479"/>
                  <a:pt x="1126002" y="520718"/>
                  <a:pt x="1127336" y="520908"/>
                </a:cubicBezTo>
                <a:cubicBezTo>
                  <a:pt x="1128574" y="521099"/>
                  <a:pt x="1132098" y="522432"/>
                  <a:pt x="1130193" y="523194"/>
                </a:cubicBezTo>
                <a:cubicBezTo>
                  <a:pt x="1128288" y="523956"/>
                  <a:pt x="1123049" y="524242"/>
                  <a:pt x="1122002" y="522432"/>
                </a:cubicBezTo>
                <a:lnTo>
                  <a:pt x="1120763" y="521194"/>
                </a:lnTo>
                <a:cubicBezTo>
                  <a:pt x="1120478" y="520908"/>
                  <a:pt x="1118191" y="521385"/>
                  <a:pt x="1117525" y="522051"/>
                </a:cubicBezTo>
                <a:cubicBezTo>
                  <a:pt x="1116572" y="523004"/>
                  <a:pt x="1122097" y="524147"/>
                  <a:pt x="1117811" y="525194"/>
                </a:cubicBezTo>
                <a:lnTo>
                  <a:pt x="1114953" y="525957"/>
                </a:lnTo>
                <a:cubicBezTo>
                  <a:pt x="1114572" y="523956"/>
                  <a:pt x="1113334" y="522051"/>
                  <a:pt x="1112096" y="521766"/>
                </a:cubicBezTo>
                <a:cubicBezTo>
                  <a:pt x="1110953" y="521480"/>
                  <a:pt x="1107809" y="523004"/>
                  <a:pt x="1108571" y="525671"/>
                </a:cubicBezTo>
                <a:cubicBezTo>
                  <a:pt x="1109333" y="528338"/>
                  <a:pt x="1100665" y="527576"/>
                  <a:pt x="1101808" y="522908"/>
                </a:cubicBezTo>
                <a:lnTo>
                  <a:pt x="1093998" y="522051"/>
                </a:lnTo>
                <a:cubicBezTo>
                  <a:pt x="1092950" y="521956"/>
                  <a:pt x="1095903" y="517194"/>
                  <a:pt x="1098570" y="517003"/>
                </a:cubicBezTo>
                <a:lnTo>
                  <a:pt x="1101904" y="516717"/>
                </a:lnTo>
                <a:cubicBezTo>
                  <a:pt x="1105809" y="516812"/>
                  <a:pt x="1108190" y="515003"/>
                  <a:pt x="1107143" y="512812"/>
                </a:cubicBezTo>
                <a:cubicBezTo>
                  <a:pt x="1106095" y="510526"/>
                  <a:pt x="1100285" y="507097"/>
                  <a:pt x="1101999" y="506335"/>
                </a:cubicBezTo>
                <a:cubicBezTo>
                  <a:pt x="1103714" y="505573"/>
                  <a:pt x="1104285" y="499953"/>
                  <a:pt x="1104285" y="498239"/>
                </a:cubicBezTo>
                <a:cubicBezTo>
                  <a:pt x="1104285" y="496524"/>
                  <a:pt x="1101904" y="492333"/>
                  <a:pt x="1098951" y="492238"/>
                </a:cubicBezTo>
                <a:lnTo>
                  <a:pt x="1098951" y="495000"/>
                </a:lnTo>
                <a:lnTo>
                  <a:pt x="1098951" y="496048"/>
                </a:lnTo>
                <a:cubicBezTo>
                  <a:pt x="1097903" y="497191"/>
                  <a:pt x="1096094" y="497381"/>
                  <a:pt x="1094951" y="496524"/>
                </a:cubicBezTo>
                <a:lnTo>
                  <a:pt x="1093903" y="495858"/>
                </a:lnTo>
                <a:lnTo>
                  <a:pt x="1092760" y="495191"/>
                </a:lnTo>
                <a:cubicBezTo>
                  <a:pt x="1091426" y="494524"/>
                  <a:pt x="1088855" y="494238"/>
                  <a:pt x="1087140" y="494524"/>
                </a:cubicBezTo>
                <a:cubicBezTo>
                  <a:pt x="1085426" y="494810"/>
                  <a:pt x="1079520" y="497953"/>
                  <a:pt x="1077139" y="499287"/>
                </a:cubicBezTo>
                <a:lnTo>
                  <a:pt x="1075615" y="495477"/>
                </a:lnTo>
                <a:cubicBezTo>
                  <a:pt x="1074662" y="493000"/>
                  <a:pt x="1069995" y="493286"/>
                  <a:pt x="1068376" y="496143"/>
                </a:cubicBezTo>
                <a:cubicBezTo>
                  <a:pt x="1066090" y="499953"/>
                  <a:pt x="1064280" y="498334"/>
                  <a:pt x="1062089" y="496429"/>
                </a:cubicBezTo>
                <a:lnTo>
                  <a:pt x="1060375" y="495000"/>
                </a:lnTo>
                <a:cubicBezTo>
                  <a:pt x="1057613" y="494429"/>
                  <a:pt x="1054279" y="494524"/>
                  <a:pt x="1052945" y="495191"/>
                </a:cubicBezTo>
                <a:cubicBezTo>
                  <a:pt x="1051516" y="495858"/>
                  <a:pt x="1045421" y="495953"/>
                  <a:pt x="1041230" y="493191"/>
                </a:cubicBezTo>
                <a:lnTo>
                  <a:pt x="1034562" y="494905"/>
                </a:lnTo>
                <a:lnTo>
                  <a:pt x="1027418" y="496810"/>
                </a:lnTo>
                <a:cubicBezTo>
                  <a:pt x="1028085" y="501573"/>
                  <a:pt x="1027609" y="504811"/>
                  <a:pt x="1026371" y="504144"/>
                </a:cubicBezTo>
                <a:cubicBezTo>
                  <a:pt x="1025037" y="503382"/>
                  <a:pt x="1022370" y="501096"/>
                  <a:pt x="1023418" y="500810"/>
                </a:cubicBezTo>
                <a:cubicBezTo>
                  <a:pt x="1024465" y="500525"/>
                  <a:pt x="1025799" y="498906"/>
                  <a:pt x="1024370" y="497762"/>
                </a:cubicBezTo>
                <a:cubicBezTo>
                  <a:pt x="1022941" y="496619"/>
                  <a:pt x="1012178" y="499477"/>
                  <a:pt x="1008082" y="498334"/>
                </a:cubicBezTo>
                <a:lnTo>
                  <a:pt x="1006749" y="497381"/>
                </a:lnTo>
                <a:lnTo>
                  <a:pt x="1000653" y="493095"/>
                </a:lnTo>
                <a:cubicBezTo>
                  <a:pt x="997700" y="497096"/>
                  <a:pt x="995033" y="497000"/>
                  <a:pt x="994557" y="492905"/>
                </a:cubicBezTo>
                <a:lnTo>
                  <a:pt x="987794" y="497286"/>
                </a:lnTo>
                <a:lnTo>
                  <a:pt x="985318" y="498906"/>
                </a:lnTo>
                <a:cubicBezTo>
                  <a:pt x="980174" y="498048"/>
                  <a:pt x="975412" y="497000"/>
                  <a:pt x="974745" y="496524"/>
                </a:cubicBezTo>
                <a:cubicBezTo>
                  <a:pt x="974078" y="496048"/>
                  <a:pt x="971316" y="499096"/>
                  <a:pt x="969411" y="500429"/>
                </a:cubicBezTo>
                <a:lnTo>
                  <a:pt x="966839" y="498715"/>
                </a:lnTo>
                <a:cubicBezTo>
                  <a:pt x="965696" y="497953"/>
                  <a:pt x="965125" y="495096"/>
                  <a:pt x="962267" y="497381"/>
                </a:cubicBezTo>
                <a:lnTo>
                  <a:pt x="960457" y="498810"/>
                </a:lnTo>
                <a:cubicBezTo>
                  <a:pt x="961410" y="500144"/>
                  <a:pt x="961601" y="501668"/>
                  <a:pt x="960934" y="502335"/>
                </a:cubicBezTo>
                <a:cubicBezTo>
                  <a:pt x="960267" y="503001"/>
                  <a:pt x="958076" y="504049"/>
                  <a:pt x="957600" y="503192"/>
                </a:cubicBezTo>
                <a:lnTo>
                  <a:pt x="957314" y="502620"/>
                </a:lnTo>
                <a:cubicBezTo>
                  <a:pt x="956171" y="500525"/>
                  <a:pt x="960267" y="496239"/>
                  <a:pt x="954076" y="496429"/>
                </a:cubicBezTo>
                <a:lnTo>
                  <a:pt x="949789" y="496524"/>
                </a:lnTo>
                <a:cubicBezTo>
                  <a:pt x="950171" y="499858"/>
                  <a:pt x="949313" y="502335"/>
                  <a:pt x="947980" y="501954"/>
                </a:cubicBezTo>
                <a:lnTo>
                  <a:pt x="946837" y="501287"/>
                </a:lnTo>
                <a:cubicBezTo>
                  <a:pt x="944360" y="499763"/>
                  <a:pt x="934930" y="498429"/>
                  <a:pt x="931597" y="499382"/>
                </a:cubicBezTo>
                <a:lnTo>
                  <a:pt x="926739" y="500620"/>
                </a:lnTo>
                <a:cubicBezTo>
                  <a:pt x="921405" y="501954"/>
                  <a:pt x="916643" y="502049"/>
                  <a:pt x="916071" y="500810"/>
                </a:cubicBezTo>
                <a:lnTo>
                  <a:pt x="916071" y="500144"/>
                </a:lnTo>
                <a:cubicBezTo>
                  <a:pt x="915976" y="499382"/>
                  <a:pt x="916166" y="494048"/>
                  <a:pt x="916071" y="494143"/>
                </a:cubicBezTo>
                <a:cubicBezTo>
                  <a:pt x="911118" y="495381"/>
                  <a:pt x="914452" y="498715"/>
                  <a:pt x="913499" y="501001"/>
                </a:cubicBezTo>
                <a:lnTo>
                  <a:pt x="913118" y="501954"/>
                </a:lnTo>
                <a:cubicBezTo>
                  <a:pt x="913118" y="503287"/>
                  <a:pt x="911975" y="504049"/>
                  <a:pt x="910547" y="503477"/>
                </a:cubicBezTo>
                <a:cubicBezTo>
                  <a:pt x="909118" y="502906"/>
                  <a:pt x="906355" y="501001"/>
                  <a:pt x="906832" y="500239"/>
                </a:cubicBezTo>
                <a:cubicBezTo>
                  <a:pt x="907308" y="499477"/>
                  <a:pt x="906546" y="495953"/>
                  <a:pt x="902927" y="495572"/>
                </a:cubicBezTo>
                <a:lnTo>
                  <a:pt x="900926" y="496334"/>
                </a:lnTo>
                <a:lnTo>
                  <a:pt x="895402" y="498429"/>
                </a:lnTo>
                <a:cubicBezTo>
                  <a:pt x="889591" y="497286"/>
                  <a:pt x="883591" y="496619"/>
                  <a:pt x="881972" y="496905"/>
                </a:cubicBezTo>
                <a:lnTo>
                  <a:pt x="883686" y="498429"/>
                </a:lnTo>
                <a:cubicBezTo>
                  <a:pt x="884067" y="498810"/>
                  <a:pt x="884257" y="499763"/>
                  <a:pt x="884162" y="499858"/>
                </a:cubicBezTo>
                <a:cubicBezTo>
                  <a:pt x="883496" y="500144"/>
                  <a:pt x="882638" y="500334"/>
                  <a:pt x="881876" y="500429"/>
                </a:cubicBezTo>
                <a:lnTo>
                  <a:pt x="877780" y="500906"/>
                </a:lnTo>
                <a:cubicBezTo>
                  <a:pt x="873685" y="499763"/>
                  <a:pt x="867113" y="499191"/>
                  <a:pt x="863112" y="499667"/>
                </a:cubicBezTo>
                <a:lnTo>
                  <a:pt x="859588" y="500429"/>
                </a:lnTo>
                <a:lnTo>
                  <a:pt x="858445" y="500715"/>
                </a:lnTo>
                <a:cubicBezTo>
                  <a:pt x="857397" y="501858"/>
                  <a:pt x="857683" y="503287"/>
                  <a:pt x="859016" y="503858"/>
                </a:cubicBezTo>
                <a:lnTo>
                  <a:pt x="860159" y="504525"/>
                </a:lnTo>
                <a:lnTo>
                  <a:pt x="860636" y="504811"/>
                </a:lnTo>
                <a:cubicBezTo>
                  <a:pt x="861302" y="505668"/>
                  <a:pt x="858730" y="507669"/>
                  <a:pt x="854921" y="509097"/>
                </a:cubicBezTo>
                <a:lnTo>
                  <a:pt x="853682" y="503954"/>
                </a:lnTo>
                <a:cubicBezTo>
                  <a:pt x="853397" y="502620"/>
                  <a:pt x="850063" y="501763"/>
                  <a:pt x="848063" y="500906"/>
                </a:cubicBezTo>
                <a:cubicBezTo>
                  <a:pt x="847872" y="500810"/>
                  <a:pt x="846824" y="501858"/>
                  <a:pt x="846253" y="502335"/>
                </a:cubicBezTo>
                <a:lnTo>
                  <a:pt x="845205" y="503096"/>
                </a:lnTo>
                <a:cubicBezTo>
                  <a:pt x="843967" y="503858"/>
                  <a:pt x="842443" y="503573"/>
                  <a:pt x="841681" y="502430"/>
                </a:cubicBezTo>
                <a:lnTo>
                  <a:pt x="841205" y="501287"/>
                </a:lnTo>
                <a:cubicBezTo>
                  <a:pt x="840443" y="499572"/>
                  <a:pt x="842919" y="497000"/>
                  <a:pt x="839014" y="496143"/>
                </a:cubicBezTo>
                <a:cubicBezTo>
                  <a:pt x="837299" y="495762"/>
                  <a:pt x="835394" y="494524"/>
                  <a:pt x="833965" y="494810"/>
                </a:cubicBezTo>
                <a:cubicBezTo>
                  <a:pt x="831870" y="495286"/>
                  <a:pt x="829870" y="496524"/>
                  <a:pt x="828346" y="497858"/>
                </a:cubicBezTo>
                <a:lnTo>
                  <a:pt x="826822" y="499096"/>
                </a:lnTo>
                <a:cubicBezTo>
                  <a:pt x="825393" y="501192"/>
                  <a:pt x="823964" y="502239"/>
                  <a:pt x="823583" y="501382"/>
                </a:cubicBezTo>
                <a:cubicBezTo>
                  <a:pt x="823202" y="500525"/>
                  <a:pt x="819488" y="499858"/>
                  <a:pt x="816154" y="501573"/>
                </a:cubicBezTo>
                <a:cubicBezTo>
                  <a:pt x="812725" y="503287"/>
                  <a:pt x="801295" y="500429"/>
                  <a:pt x="799961" y="500429"/>
                </a:cubicBezTo>
                <a:cubicBezTo>
                  <a:pt x="798532" y="500429"/>
                  <a:pt x="794818" y="499477"/>
                  <a:pt x="794818" y="498334"/>
                </a:cubicBezTo>
                <a:cubicBezTo>
                  <a:pt x="794818" y="497191"/>
                  <a:pt x="796342" y="494238"/>
                  <a:pt x="798247" y="494143"/>
                </a:cubicBezTo>
                <a:lnTo>
                  <a:pt x="799485" y="493952"/>
                </a:lnTo>
                <a:lnTo>
                  <a:pt x="800533" y="493762"/>
                </a:lnTo>
                <a:cubicBezTo>
                  <a:pt x="801962" y="493286"/>
                  <a:pt x="801580" y="492619"/>
                  <a:pt x="799676" y="492238"/>
                </a:cubicBezTo>
                <a:cubicBezTo>
                  <a:pt x="797771" y="491857"/>
                  <a:pt x="792913" y="487856"/>
                  <a:pt x="792246" y="488523"/>
                </a:cubicBezTo>
                <a:cubicBezTo>
                  <a:pt x="791579" y="489095"/>
                  <a:pt x="789579" y="492048"/>
                  <a:pt x="789007" y="493857"/>
                </a:cubicBezTo>
                <a:cubicBezTo>
                  <a:pt x="788436" y="495572"/>
                  <a:pt x="788627" y="500429"/>
                  <a:pt x="787293" y="500429"/>
                </a:cubicBezTo>
                <a:cubicBezTo>
                  <a:pt x="785960" y="500525"/>
                  <a:pt x="780530" y="501763"/>
                  <a:pt x="777292" y="501192"/>
                </a:cubicBezTo>
                <a:lnTo>
                  <a:pt x="775387" y="499858"/>
                </a:lnTo>
                <a:cubicBezTo>
                  <a:pt x="772434" y="497858"/>
                  <a:pt x="770529" y="497572"/>
                  <a:pt x="768053" y="499953"/>
                </a:cubicBezTo>
                <a:lnTo>
                  <a:pt x="767672" y="500334"/>
                </a:lnTo>
                <a:cubicBezTo>
                  <a:pt x="766624" y="500239"/>
                  <a:pt x="762242" y="500429"/>
                  <a:pt x="758051" y="500620"/>
                </a:cubicBezTo>
                <a:lnTo>
                  <a:pt x="754718" y="502335"/>
                </a:lnTo>
                <a:lnTo>
                  <a:pt x="754432" y="502525"/>
                </a:lnTo>
                <a:cubicBezTo>
                  <a:pt x="753574" y="502430"/>
                  <a:pt x="752146" y="501954"/>
                  <a:pt x="751193" y="501477"/>
                </a:cubicBezTo>
                <a:lnTo>
                  <a:pt x="750431" y="500715"/>
                </a:lnTo>
                <a:lnTo>
                  <a:pt x="748431" y="498715"/>
                </a:lnTo>
                <a:cubicBezTo>
                  <a:pt x="745097" y="499382"/>
                  <a:pt x="741668" y="499287"/>
                  <a:pt x="740811" y="498525"/>
                </a:cubicBezTo>
                <a:cubicBezTo>
                  <a:pt x="739954" y="497762"/>
                  <a:pt x="736430" y="496810"/>
                  <a:pt x="736144" y="497762"/>
                </a:cubicBezTo>
                <a:lnTo>
                  <a:pt x="735668" y="498620"/>
                </a:lnTo>
                <a:lnTo>
                  <a:pt x="735382" y="499191"/>
                </a:lnTo>
                <a:cubicBezTo>
                  <a:pt x="735096" y="499477"/>
                  <a:pt x="733286" y="499287"/>
                  <a:pt x="731286" y="498715"/>
                </a:cubicBezTo>
                <a:lnTo>
                  <a:pt x="730810" y="499096"/>
                </a:lnTo>
                <a:cubicBezTo>
                  <a:pt x="729476" y="500239"/>
                  <a:pt x="728238" y="501858"/>
                  <a:pt x="728047" y="503287"/>
                </a:cubicBezTo>
                <a:lnTo>
                  <a:pt x="727762" y="505192"/>
                </a:lnTo>
                <a:cubicBezTo>
                  <a:pt x="726047" y="505859"/>
                  <a:pt x="723952" y="505192"/>
                  <a:pt x="723095" y="503668"/>
                </a:cubicBezTo>
                <a:lnTo>
                  <a:pt x="722713" y="502144"/>
                </a:lnTo>
                <a:lnTo>
                  <a:pt x="722618" y="501763"/>
                </a:lnTo>
                <a:cubicBezTo>
                  <a:pt x="722618" y="501096"/>
                  <a:pt x="719665" y="500525"/>
                  <a:pt x="716237" y="500429"/>
                </a:cubicBezTo>
                <a:lnTo>
                  <a:pt x="713093" y="500715"/>
                </a:lnTo>
                <a:lnTo>
                  <a:pt x="710522" y="501001"/>
                </a:lnTo>
                <a:cubicBezTo>
                  <a:pt x="707473" y="501954"/>
                  <a:pt x="706235" y="501668"/>
                  <a:pt x="707855" y="500239"/>
                </a:cubicBezTo>
                <a:cubicBezTo>
                  <a:pt x="709474" y="498906"/>
                  <a:pt x="711569" y="494715"/>
                  <a:pt x="709093" y="493762"/>
                </a:cubicBezTo>
                <a:cubicBezTo>
                  <a:pt x="706616" y="492810"/>
                  <a:pt x="700044" y="491381"/>
                  <a:pt x="699949" y="492905"/>
                </a:cubicBezTo>
                <a:cubicBezTo>
                  <a:pt x="699949" y="494333"/>
                  <a:pt x="698711" y="499191"/>
                  <a:pt x="697758" y="500048"/>
                </a:cubicBezTo>
                <a:lnTo>
                  <a:pt x="696901" y="500048"/>
                </a:lnTo>
                <a:lnTo>
                  <a:pt x="696044" y="500048"/>
                </a:lnTo>
                <a:cubicBezTo>
                  <a:pt x="695186" y="499191"/>
                  <a:pt x="694710" y="497286"/>
                  <a:pt x="694901" y="495953"/>
                </a:cubicBezTo>
                <a:cubicBezTo>
                  <a:pt x="695186" y="494524"/>
                  <a:pt x="689186" y="494048"/>
                  <a:pt x="687947" y="494429"/>
                </a:cubicBezTo>
                <a:cubicBezTo>
                  <a:pt x="686709" y="494810"/>
                  <a:pt x="687471" y="497953"/>
                  <a:pt x="687662" y="498429"/>
                </a:cubicBezTo>
                <a:cubicBezTo>
                  <a:pt x="687852" y="498810"/>
                  <a:pt x="687185" y="500048"/>
                  <a:pt x="685661" y="500239"/>
                </a:cubicBezTo>
                <a:lnTo>
                  <a:pt x="684899" y="499763"/>
                </a:lnTo>
                <a:lnTo>
                  <a:pt x="683185" y="498715"/>
                </a:lnTo>
                <a:cubicBezTo>
                  <a:pt x="681565" y="497286"/>
                  <a:pt x="678898" y="497286"/>
                  <a:pt x="677184" y="498715"/>
                </a:cubicBezTo>
                <a:cubicBezTo>
                  <a:pt x="675470" y="500144"/>
                  <a:pt x="661372" y="499001"/>
                  <a:pt x="661182" y="500048"/>
                </a:cubicBezTo>
                <a:lnTo>
                  <a:pt x="660801" y="501001"/>
                </a:lnTo>
                <a:lnTo>
                  <a:pt x="660325" y="502144"/>
                </a:lnTo>
                <a:cubicBezTo>
                  <a:pt x="659658" y="503382"/>
                  <a:pt x="658324" y="504144"/>
                  <a:pt x="657467" y="503858"/>
                </a:cubicBezTo>
                <a:cubicBezTo>
                  <a:pt x="656610" y="503573"/>
                  <a:pt x="654419" y="501382"/>
                  <a:pt x="653848" y="500048"/>
                </a:cubicBezTo>
                <a:lnTo>
                  <a:pt x="652895" y="499096"/>
                </a:lnTo>
                <a:cubicBezTo>
                  <a:pt x="652229" y="498429"/>
                  <a:pt x="650609" y="497953"/>
                  <a:pt x="649657" y="498239"/>
                </a:cubicBezTo>
                <a:cubicBezTo>
                  <a:pt x="648895" y="498429"/>
                  <a:pt x="647942" y="499763"/>
                  <a:pt x="648038" y="500525"/>
                </a:cubicBezTo>
                <a:lnTo>
                  <a:pt x="648323" y="502335"/>
                </a:lnTo>
                <a:cubicBezTo>
                  <a:pt x="649276" y="504811"/>
                  <a:pt x="649085" y="506621"/>
                  <a:pt x="647847" y="506144"/>
                </a:cubicBezTo>
                <a:cubicBezTo>
                  <a:pt x="646609" y="505764"/>
                  <a:pt x="643275" y="503573"/>
                  <a:pt x="640418" y="502144"/>
                </a:cubicBezTo>
                <a:lnTo>
                  <a:pt x="638227" y="500334"/>
                </a:lnTo>
                <a:lnTo>
                  <a:pt x="636798" y="499096"/>
                </a:lnTo>
                <a:cubicBezTo>
                  <a:pt x="634417" y="497953"/>
                  <a:pt x="631655" y="497000"/>
                  <a:pt x="630607" y="496905"/>
                </a:cubicBezTo>
                <a:lnTo>
                  <a:pt x="629845" y="497096"/>
                </a:lnTo>
                <a:cubicBezTo>
                  <a:pt x="626892" y="498048"/>
                  <a:pt x="623939" y="499858"/>
                  <a:pt x="621082" y="499858"/>
                </a:cubicBezTo>
                <a:lnTo>
                  <a:pt x="617748" y="499858"/>
                </a:lnTo>
                <a:cubicBezTo>
                  <a:pt x="614319" y="498048"/>
                  <a:pt x="610319" y="496524"/>
                  <a:pt x="608795" y="496524"/>
                </a:cubicBezTo>
                <a:cubicBezTo>
                  <a:pt x="607366" y="496429"/>
                  <a:pt x="605651" y="499763"/>
                  <a:pt x="604127" y="499096"/>
                </a:cubicBezTo>
                <a:cubicBezTo>
                  <a:pt x="602603" y="498525"/>
                  <a:pt x="598984" y="496048"/>
                  <a:pt x="600031" y="495191"/>
                </a:cubicBezTo>
                <a:cubicBezTo>
                  <a:pt x="601079" y="494333"/>
                  <a:pt x="603080" y="491476"/>
                  <a:pt x="600508" y="491857"/>
                </a:cubicBezTo>
                <a:cubicBezTo>
                  <a:pt x="598031" y="492238"/>
                  <a:pt x="591840" y="495381"/>
                  <a:pt x="587554" y="497286"/>
                </a:cubicBezTo>
                <a:lnTo>
                  <a:pt x="582982" y="495953"/>
                </a:lnTo>
                <a:lnTo>
                  <a:pt x="582696" y="495858"/>
                </a:lnTo>
                <a:cubicBezTo>
                  <a:pt x="582315" y="496048"/>
                  <a:pt x="581458" y="497381"/>
                  <a:pt x="580791" y="498906"/>
                </a:cubicBezTo>
                <a:cubicBezTo>
                  <a:pt x="580124" y="500429"/>
                  <a:pt x="578029" y="504335"/>
                  <a:pt x="577743" y="504335"/>
                </a:cubicBezTo>
                <a:cubicBezTo>
                  <a:pt x="577362" y="504335"/>
                  <a:pt x="576314" y="503001"/>
                  <a:pt x="576029" y="501477"/>
                </a:cubicBezTo>
                <a:cubicBezTo>
                  <a:pt x="575838" y="499953"/>
                  <a:pt x="574314" y="495762"/>
                  <a:pt x="573266" y="495953"/>
                </a:cubicBezTo>
                <a:cubicBezTo>
                  <a:pt x="572219" y="496143"/>
                  <a:pt x="570313" y="497667"/>
                  <a:pt x="569266" y="498906"/>
                </a:cubicBezTo>
                <a:cubicBezTo>
                  <a:pt x="568123" y="500144"/>
                  <a:pt x="560693" y="499096"/>
                  <a:pt x="557455" y="498715"/>
                </a:cubicBezTo>
                <a:cubicBezTo>
                  <a:pt x="554216" y="498334"/>
                  <a:pt x="544977" y="498620"/>
                  <a:pt x="544977" y="497286"/>
                </a:cubicBezTo>
                <a:cubicBezTo>
                  <a:pt x="544977" y="495953"/>
                  <a:pt x="544024" y="492143"/>
                  <a:pt x="542786" y="492714"/>
                </a:cubicBezTo>
                <a:lnTo>
                  <a:pt x="542405" y="493095"/>
                </a:lnTo>
                <a:lnTo>
                  <a:pt x="541548" y="494048"/>
                </a:lnTo>
                <a:cubicBezTo>
                  <a:pt x="540786" y="495191"/>
                  <a:pt x="539453" y="495477"/>
                  <a:pt x="538595" y="494810"/>
                </a:cubicBezTo>
                <a:cubicBezTo>
                  <a:pt x="537738" y="494143"/>
                  <a:pt x="534214" y="493095"/>
                  <a:pt x="533452" y="495000"/>
                </a:cubicBezTo>
                <a:cubicBezTo>
                  <a:pt x="532690" y="496905"/>
                  <a:pt x="530023" y="502239"/>
                  <a:pt x="528975" y="502430"/>
                </a:cubicBezTo>
                <a:lnTo>
                  <a:pt x="527737" y="502335"/>
                </a:lnTo>
                <a:lnTo>
                  <a:pt x="526594" y="502239"/>
                </a:lnTo>
                <a:cubicBezTo>
                  <a:pt x="525165" y="501954"/>
                  <a:pt x="524879" y="500810"/>
                  <a:pt x="525927" y="499953"/>
                </a:cubicBezTo>
                <a:lnTo>
                  <a:pt x="526784" y="499191"/>
                </a:lnTo>
                <a:lnTo>
                  <a:pt x="527641" y="498429"/>
                </a:lnTo>
                <a:cubicBezTo>
                  <a:pt x="528689" y="497477"/>
                  <a:pt x="528404" y="496429"/>
                  <a:pt x="526975" y="496048"/>
                </a:cubicBezTo>
                <a:lnTo>
                  <a:pt x="525832" y="496048"/>
                </a:lnTo>
                <a:lnTo>
                  <a:pt x="521736" y="496048"/>
                </a:lnTo>
                <a:cubicBezTo>
                  <a:pt x="522307" y="493762"/>
                  <a:pt x="522784" y="491476"/>
                  <a:pt x="522784" y="491095"/>
                </a:cubicBezTo>
                <a:cubicBezTo>
                  <a:pt x="522784" y="490714"/>
                  <a:pt x="521450" y="489762"/>
                  <a:pt x="519736" y="489952"/>
                </a:cubicBezTo>
                <a:lnTo>
                  <a:pt x="519450" y="490523"/>
                </a:lnTo>
                <a:lnTo>
                  <a:pt x="518402" y="492810"/>
                </a:lnTo>
                <a:cubicBezTo>
                  <a:pt x="517831" y="495477"/>
                  <a:pt x="518783" y="499001"/>
                  <a:pt x="520403" y="500715"/>
                </a:cubicBezTo>
                <a:lnTo>
                  <a:pt x="517926" y="501668"/>
                </a:lnTo>
                <a:lnTo>
                  <a:pt x="516593" y="502144"/>
                </a:lnTo>
                <a:cubicBezTo>
                  <a:pt x="514021" y="500620"/>
                  <a:pt x="511354" y="498239"/>
                  <a:pt x="510496" y="496810"/>
                </a:cubicBezTo>
                <a:cubicBezTo>
                  <a:pt x="509639" y="495381"/>
                  <a:pt x="506305" y="492714"/>
                  <a:pt x="504496" y="493762"/>
                </a:cubicBezTo>
                <a:lnTo>
                  <a:pt x="503162" y="493667"/>
                </a:lnTo>
                <a:cubicBezTo>
                  <a:pt x="500971" y="493571"/>
                  <a:pt x="498781" y="492048"/>
                  <a:pt x="496685" y="492238"/>
                </a:cubicBezTo>
                <a:cubicBezTo>
                  <a:pt x="495542" y="492333"/>
                  <a:pt x="494971" y="495000"/>
                  <a:pt x="493637" y="495762"/>
                </a:cubicBezTo>
                <a:lnTo>
                  <a:pt x="492494" y="496429"/>
                </a:lnTo>
                <a:cubicBezTo>
                  <a:pt x="489637" y="496143"/>
                  <a:pt x="488208" y="495096"/>
                  <a:pt x="489351" y="493952"/>
                </a:cubicBezTo>
                <a:cubicBezTo>
                  <a:pt x="490494" y="492810"/>
                  <a:pt x="491161" y="491667"/>
                  <a:pt x="488494" y="493381"/>
                </a:cubicBezTo>
                <a:cubicBezTo>
                  <a:pt x="485827" y="495096"/>
                  <a:pt x="475826" y="495000"/>
                  <a:pt x="475254" y="494524"/>
                </a:cubicBezTo>
                <a:lnTo>
                  <a:pt x="474206" y="494143"/>
                </a:lnTo>
                <a:lnTo>
                  <a:pt x="471730" y="493191"/>
                </a:lnTo>
                <a:cubicBezTo>
                  <a:pt x="470301" y="491381"/>
                  <a:pt x="468682" y="491762"/>
                  <a:pt x="468015" y="494048"/>
                </a:cubicBezTo>
                <a:lnTo>
                  <a:pt x="467539" y="496239"/>
                </a:lnTo>
                <a:lnTo>
                  <a:pt x="467444" y="496524"/>
                </a:lnTo>
                <a:cubicBezTo>
                  <a:pt x="467729" y="497000"/>
                  <a:pt x="469539" y="498715"/>
                  <a:pt x="471635" y="500334"/>
                </a:cubicBezTo>
                <a:lnTo>
                  <a:pt x="472155" y="503151"/>
                </a:lnTo>
                <a:lnTo>
                  <a:pt x="466777" y="502239"/>
                </a:lnTo>
                <a:lnTo>
                  <a:pt x="464586" y="502620"/>
                </a:lnTo>
                <a:cubicBezTo>
                  <a:pt x="462110" y="503954"/>
                  <a:pt x="459919" y="506525"/>
                  <a:pt x="459919" y="508240"/>
                </a:cubicBezTo>
                <a:cubicBezTo>
                  <a:pt x="459823" y="509954"/>
                  <a:pt x="458776" y="512431"/>
                  <a:pt x="457919" y="509573"/>
                </a:cubicBezTo>
                <a:cubicBezTo>
                  <a:pt x="457061" y="506716"/>
                  <a:pt x="460205" y="496429"/>
                  <a:pt x="456776" y="495000"/>
                </a:cubicBezTo>
                <a:cubicBezTo>
                  <a:pt x="453442" y="493667"/>
                  <a:pt x="444488" y="498048"/>
                  <a:pt x="445060" y="499096"/>
                </a:cubicBezTo>
                <a:lnTo>
                  <a:pt x="445536" y="499953"/>
                </a:lnTo>
                <a:lnTo>
                  <a:pt x="445822" y="500429"/>
                </a:lnTo>
                <a:cubicBezTo>
                  <a:pt x="446107" y="501001"/>
                  <a:pt x="445727" y="501668"/>
                  <a:pt x="444869" y="502049"/>
                </a:cubicBezTo>
                <a:lnTo>
                  <a:pt x="444107" y="502049"/>
                </a:lnTo>
                <a:lnTo>
                  <a:pt x="443345" y="502049"/>
                </a:lnTo>
                <a:cubicBezTo>
                  <a:pt x="442583" y="501668"/>
                  <a:pt x="440202" y="499667"/>
                  <a:pt x="437916" y="497667"/>
                </a:cubicBezTo>
                <a:lnTo>
                  <a:pt x="434963" y="498239"/>
                </a:lnTo>
                <a:lnTo>
                  <a:pt x="432963" y="498620"/>
                </a:lnTo>
                <a:cubicBezTo>
                  <a:pt x="435344" y="503001"/>
                  <a:pt x="435058" y="505764"/>
                  <a:pt x="432201" y="504716"/>
                </a:cubicBezTo>
                <a:lnTo>
                  <a:pt x="430201" y="504430"/>
                </a:lnTo>
                <a:cubicBezTo>
                  <a:pt x="427248" y="503954"/>
                  <a:pt x="424581" y="504049"/>
                  <a:pt x="428296" y="507097"/>
                </a:cubicBezTo>
                <a:cubicBezTo>
                  <a:pt x="428391" y="507192"/>
                  <a:pt x="427629" y="508431"/>
                  <a:pt x="427343" y="508335"/>
                </a:cubicBezTo>
                <a:lnTo>
                  <a:pt x="426200" y="508240"/>
                </a:lnTo>
                <a:cubicBezTo>
                  <a:pt x="425057" y="507859"/>
                  <a:pt x="424010" y="506525"/>
                  <a:pt x="424010" y="505192"/>
                </a:cubicBezTo>
                <a:cubicBezTo>
                  <a:pt x="423914" y="503858"/>
                  <a:pt x="424962" y="500239"/>
                  <a:pt x="426105" y="500144"/>
                </a:cubicBezTo>
                <a:cubicBezTo>
                  <a:pt x="427343" y="500048"/>
                  <a:pt x="430105" y="498239"/>
                  <a:pt x="429534" y="496334"/>
                </a:cubicBezTo>
                <a:lnTo>
                  <a:pt x="428772" y="494715"/>
                </a:lnTo>
                <a:lnTo>
                  <a:pt x="428296" y="493571"/>
                </a:lnTo>
                <a:cubicBezTo>
                  <a:pt x="427438" y="492429"/>
                  <a:pt x="425724" y="492238"/>
                  <a:pt x="424486" y="493000"/>
                </a:cubicBezTo>
                <a:lnTo>
                  <a:pt x="423724" y="493952"/>
                </a:lnTo>
                <a:lnTo>
                  <a:pt x="421628" y="496429"/>
                </a:lnTo>
                <a:cubicBezTo>
                  <a:pt x="418771" y="498810"/>
                  <a:pt x="416580" y="501382"/>
                  <a:pt x="416771" y="502144"/>
                </a:cubicBezTo>
                <a:cubicBezTo>
                  <a:pt x="416961" y="502906"/>
                  <a:pt x="415437" y="506240"/>
                  <a:pt x="412580" y="507287"/>
                </a:cubicBezTo>
                <a:cubicBezTo>
                  <a:pt x="409817" y="508335"/>
                  <a:pt x="402578" y="506525"/>
                  <a:pt x="404769" y="505192"/>
                </a:cubicBezTo>
                <a:cubicBezTo>
                  <a:pt x="406960" y="503858"/>
                  <a:pt x="412103" y="499382"/>
                  <a:pt x="412294" y="498715"/>
                </a:cubicBezTo>
                <a:cubicBezTo>
                  <a:pt x="412484" y="498048"/>
                  <a:pt x="411341" y="496239"/>
                  <a:pt x="409341" y="496048"/>
                </a:cubicBezTo>
                <a:lnTo>
                  <a:pt x="408579" y="496715"/>
                </a:lnTo>
                <a:lnTo>
                  <a:pt x="406007" y="498810"/>
                </a:lnTo>
                <a:cubicBezTo>
                  <a:pt x="403340" y="501668"/>
                  <a:pt x="401054" y="502811"/>
                  <a:pt x="400769" y="501287"/>
                </a:cubicBezTo>
                <a:cubicBezTo>
                  <a:pt x="400483" y="499763"/>
                  <a:pt x="399626" y="495858"/>
                  <a:pt x="399435" y="495858"/>
                </a:cubicBezTo>
                <a:cubicBezTo>
                  <a:pt x="399245" y="495858"/>
                  <a:pt x="398482" y="496810"/>
                  <a:pt x="398197" y="497953"/>
                </a:cubicBezTo>
                <a:cubicBezTo>
                  <a:pt x="397911" y="499096"/>
                  <a:pt x="396101" y="501668"/>
                  <a:pt x="394863" y="500525"/>
                </a:cubicBezTo>
                <a:lnTo>
                  <a:pt x="393815" y="499953"/>
                </a:lnTo>
                <a:cubicBezTo>
                  <a:pt x="391910" y="498810"/>
                  <a:pt x="393339" y="493952"/>
                  <a:pt x="388672" y="496239"/>
                </a:cubicBezTo>
                <a:lnTo>
                  <a:pt x="385433" y="497858"/>
                </a:lnTo>
                <a:cubicBezTo>
                  <a:pt x="387910" y="499763"/>
                  <a:pt x="389434" y="502525"/>
                  <a:pt x="388862" y="504049"/>
                </a:cubicBezTo>
                <a:lnTo>
                  <a:pt x="388005" y="504144"/>
                </a:lnTo>
                <a:cubicBezTo>
                  <a:pt x="384957" y="504430"/>
                  <a:pt x="384100" y="505954"/>
                  <a:pt x="385338" y="507573"/>
                </a:cubicBezTo>
                <a:cubicBezTo>
                  <a:pt x="386767" y="509478"/>
                  <a:pt x="388862" y="508621"/>
                  <a:pt x="390577" y="507192"/>
                </a:cubicBezTo>
                <a:cubicBezTo>
                  <a:pt x="391053" y="506811"/>
                  <a:pt x="392005" y="506430"/>
                  <a:pt x="392768" y="506430"/>
                </a:cubicBezTo>
                <a:cubicBezTo>
                  <a:pt x="393530" y="506430"/>
                  <a:pt x="394768" y="506716"/>
                  <a:pt x="394863" y="507097"/>
                </a:cubicBezTo>
                <a:cubicBezTo>
                  <a:pt x="395149" y="507954"/>
                  <a:pt x="395339" y="509383"/>
                  <a:pt x="394768" y="509859"/>
                </a:cubicBezTo>
                <a:cubicBezTo>
                  <a:pt x="393244" y="510907"/>
                  <a:pt x="391244" y="511383"/>
                  <a:pt x="389529" y="512145"/>
                </a:cubicBezTo>
                <a:cubicBezTo>
                  <a:pt x="383909" y="514717"/>
                  <a:pt x="379337" y="510335"/>
                  <a:pt x="374098" y="510335"/>
                </a:cubicBezTo>
                <a:lnTo>
                  <a:pt x="373051" y="510335"/>
                </a:lnTo>
                <a:cubicBezTo>
                  <a:pt x="371717" y="508050"/>
                  <a:pt x="369907" y="507097"/>
                  <a:pt x="368955" y="508335"/>
                </a:cubicBezTo>
                <a:cubicBezTo>
                  <a:pt x="368003" y="509573"/>
                  <a:pt x="365716" y="509383"/>
                  <a:pt x="365812" y="505478"/>
                </a:cubicBezTo>
                <a:lnTo>
                  <a:pt x="359811" y="510335"/>
                </a:lnTo>
                <a:lnTo>
                  <a:pt x="358096" y="511764"/>
                </a:lnTo>
                <a:cubicBezTo>
                  <a:pt x="353334" y="511098"/>
                  <a:pt x="349238" y="511479"/>
                  <a:pt x="349048" y="512621"/>
                </a:cubicBezTo>
                <a:cubicBezTo>
                  <a:pt x="348857" y="513765"/>
                  <a:pt x="346666" y="515289"/>
                  <a:pt x="344857" y="512431"/>
                </a:cubicBezTo>
                <a:lnTo>
                  <a:pt x="332936" y="507806"/>
                </a:lnTo>
                <a:lnTo>
                  <a:pt x="332908" y="507420"/>
                </a:lnTo>
                <a:lnTo>
                  <a:pt x="333427" y="507478"/>
                </a:lnTo>
                <a:cubicBezTo>
                  <a:pt x="334474" y="507097"/>
                  <a:pt x="335618" y="506716"/>
                  <a:pt x="336665" y="506430"/>
                </a:cubicBezTo>
                <a:lnTo>
                  <a:pt x="341428" y="505287"/>
                </a:lnTo>
                <a:cubicBezTo>
                  <a:pt x="340189" y="502716"/>
                  <a:pt x="337904" y="501763"/>
                  <a:pt x="336189" y="503192"/>
                </a:cubicBezTo>
                <a:lnTo>
                  <a:pt x="335713" y="503096"/>
                </a:lnTo>
                <a:lnTo>
                  <a:pt x="332570" y="502716"/>
                </a:lnTo>
                <a:lnTo>
                  <a:pt x="332908" y="507420"/>
                </a:lnTo>
                <a:lnTo>
                  <a:pt x="331554" y="507270"/>
                </a:lnTo>
                <a:lnTo>
                  <a:pt x="327426" y="505668"/>
                </a:lnTo>
                <a:lnTo>
                  <a:pt x="328283" y="506906"/>
                </a:lnTo>
                <a:lnTo>
                  <a:pt x="331554" y="507270"/>
                </a:lnTo>
                <a:lnTo>
                  <a:pt x="332936" y="507806"/>
                </a:lnTo>
                <a:lnTo>
                  <a:pt x="333427" y="514622"/>
                </a:lnTo>
                <a:lnTo>
                  <a:pt x="329331" y="512145"/>
                </a:lnTo>
                <a:cubicBezTo>
                  <a:pt x="325045" y="509573"/>
                  <a:pt x="323235" y="511193"/>
                  <a:pt x="321235" y="513383"/>
                </a:cubicBezTo>
                <a:lnTo>
                  <a:pt x="319901" y="514812"/>
                </a:lnTo>
                <a:cubicBezTo>
                  <a:pt x="321616" y="516050"/>
                  <a:pt x="324473" y="517384"/>
                  <a:pt x="326188" y="517765"/>
                </a:cubicBezTo>
                <a:cubicBezTo>
                  <a:pt x="327902" y="518146"/>
                  <a:pt x="322663" y="521956"/>
                  <a:pt x="320663" y="520527"/>
                </a:cubicBezTo>
                <a:cubicBezTo>
                  <a:pt x="318663" y="519098"/>
                  <a:pt x="315805" y="513193"/>
                  <a:pt x="314281" y="513193"/>
                </a:cubicBezTo>
                <a:cubicBezTo>
                  <a:pt x="312757" y="513193"/>
                  <a:pt x="308757" y="516622"/>
                  <a:pt x="308662" y="515384"/>
                </a:cubicBezTo>
                <a:cubicBezTo>
                  <a:pt x="308662" y="514146"/>
                  <a:pt x="305804" y="510335"/>
                  <a:pt x="303613" y="508716"/>
                </a:cubicBezTo>
                <a:cubicBezTo>
                  <a:pt x="301423" y="507097"/>
                  <a:pt x="293041" y="509002"/>
                  <a:pt x="293517" y="507002"/>
                </a:cubicBezTo>
                <a:cubicBezTo>
                  <a:pt x="293993" y="505002"/>
                  <a:pt x="293612" y="500715"/>
                  <a:pt x="291898" y="500715"/>
                </a:cubicBezTo>
                <a:cubicBezTo>
                  <a:pt x="290183" y="500715"/>
                  <a:pt x="278753" y="506716"/>
                  <a:pt x="278087" y="507097"/>
                </a:cubicBezTo>
                <a:cubicBezTo>
                  <a:pt x="277324" y="507478"/>
                  <a:pt x="274943" y="507954"/>
                  <a:pt x="274277" y="507383"/>
                </a:cubicBezTo>
                <a:lnTo>
                  <a:pt x="274277" y="506811"/>
                </a:lnTo>
                <a:cubicBezTo>
                  <a:pt x="274372" y="504335"/>
                  <a:pt x="272562" y="503858"/>
                  <a:pt x="270371" y="504525"/>
                </a:cubicBezTo>
                <a:cubicBezTo>
                  <a:pt x="269705" y="504716"/>
                  <a:pt x="269228" y="506906"/>
                  <a:pt x="269705" y="507859"/>
                </a:cubicBezTo>
                <a:lnTo>
                  <a:pt x="270466" y="509573"/>
                </a:lnTo>
                <a:cubicBezTo>
                  <a:pt x="271990" y="511288"/>
                  <a:pt x="275420" y="512526"/>
                  <a:pt x="278087" y="512336"/>
                </a:cubicBezTo>
                <a:cubicBezTo>
                  <a:pt x="280754" y="512145"/>
                  <a:pt x="286564" y="515289"/>
                  <a:pt x="285802" y="515955"/>
                </a:cubicBezTo>
                <a:cubicBezTo>
                  <a:pt x="285040" y="516527"/>
                  <a:pt x="276086" y="516527"/>
                  <a:pt x="266656" y="516146"/>
                </a:cubicBezTo>
                <a:lnTo>
                  <a:pt x="259989" y="510717"/>
                </a:lnTo>
                <a:lnTo>
                  <a:pt x="259608" y="510335"/>
                </a:lnTo>
                <a:cubicBezTo>
                  <a:pt x="257989" y="510907"/>
                  <a:pt x="256846" y="512526"/>
                  <a:pt x="257131" y="513860"/>
                </a:cubicBezTo>
                <a:lnTo>
                  <a:pt x="257989" y="514717"/>
                </a:lnTo>
                <a:lnTo>
                  <a:pt x="258560" y="515289"/>
                </a:lnTo>
                <a:cubicBezTo>
                  <a:pt x="259608" y="515289"/>
                  <a:pt x="258465" y="517384"/>
                  <a:pt x="256084" y="519956"/>
                </a:cubicBezTo>
                <a:cubicBezTo>
                  <a:pt x="253703" y="522527"/>
                  <a:pt x="246463" y="528623"/>
                  <a:pt x="246273" y="526623"/>
                </a:cubicBezTo>
                <a:cubicBezTo>
                  <a:pt x="246178" y="524623"/>
                  <a:pt x="244844" y="519289"/>
                  <a:pt x="243606" y="519289"/>
                </a:cubicBezTo>
                <a:cubicBezTo>
                  <a:pt x="242463" y="519289"/>
                  <a:pt x="238748" y="520051"/>
                  <a:pt x="238558" y="521099"/>
                </a:cubicBezTo>
                <a:cubicBezTo>
                  <a:pt x="238367" y="522051"/>
                  <a:pt x="236557" y="524242"/>
                  <a:pt x="235224" y="523099"/>
                </a:cubicBezTo>
                <a:cubicBezTo>
                  <a:pt x="233890" y="521861"/>
                  <a:pt x="231223" y="517384"/>
                  <a:pt x="230938" y="515955"/>
                </a:cubicBezTo>
                <a:cubicBezTo>
                  <a:pt x="230652" y="514527"/>
                  <a:pt x="226937" y="511860"/>
                  <a:pt x="223413" y="513574"/>
                </a:cubicBezTo>
                <a:lnTo>
                  <a:pt x="226747" y="517098"/>
                </a:lnTo>
                <a:cubicBezTo>
                  <a:pt x="227795" y="518241"/>
                  <a:pt x="227795" y="520242"/>
                  <a:pt x="227985" y="521861"/>
                </a:cubicBezTo>
                <a:cubicBezTo>
                  <a:pt x="227985" y="522242"/>
                  <a:pt x="226937" y="523194"/>
                  <a:pt x="226461" y="523194"/>
                </a:cubicBezTo>
                <a:lnTo>
                  <a:pt x="225318" y="523099"/>
                </a:lnTo>
                <a:cubicBezTo>
                  <a:pt x="224175" y="522623"/>
                  <a:pt x="223318" y="521004"/>
                  <a:pt x="223413" y="519384"/>
                </a:cubicBezTo>
                <a:cubicBezTo>
                  <a:pt x="223508" y="517860"/>
                  <a:pt x="217793" y="515765"/>
                  <a:pt x="217222" y="516527"/>
                </a:cubicBezTo>
                <a:cubicBezTo>
                  <a:pt x="216650" y="517289"/>
                  <a:pt x="213316" y="519479"/>
                  <a:pt x="213031" y="517479"/>
                </a:cubicBezTo>
                <a:cubicBezTo>
                  <a:pt x="212745" y="515479"/>
                  <a:pt x="210459" y="510335"/>
                  <a:pt x="208554" y="510050"/>
                </a:cubicBezTo>
                <a:lnTo>
                  <a:pt x="207506" y="510717"/>
                </a:lnTo>
                <a:lnTo>
                  <a:pt x="205411" y="512050"/>
                </a:lnTo>
                <a:cubicBezTo>
                  <a:pt x="203791" y="511193"/>
                  <a:pt x="204077" y="511288"/>
                  <a:pt x="205887" y="512336"/>
                </a:cubicBezTo>
                <a:lnTo>
                  <a:pt x="207982" y="512717"/>
                </a:lnTo>
                <a:lnTo>
                  <a:pt x="208363" y="512812"/>
                </a:lnTo>
                <a:cubicBezTo>
                  <a:pt x="209030" y="513002"/>
                  <a:pt x="209602" y="514146"/>
                  <a:pt x="209602" y="515384"/>
                </a:cubicBezTo>
                <a:cubicBezTo>
                  <a:pt x="209602" y="516622"/>
                  <a:pt x="206363" y="521956"/>
                  <a:pt x="202458" y="523480"/>
                </a:cubicBezTo>
                <a:lnTo>
                  <a:pt x="199029" y="523004"/>
                </a:lnTo>
                <a:cubicBezTo>
                  <a:pt x="195410" y="522432"/>
                  <a:pt x="192266" y="519575"/>
                  <a:pt x="189028" y="517670"/>
                </a:cubicBezTo>
                <a:lnTo>
                  <a:pt x="184725" y="515123"/>
                </a:lnTo>
                <a:lnTo>
                  <a:pt x="184741" y="515098"/>
                </a:lnTo>
                <a:cubicBezTo>
                  <a:pt x="186456" y="511764"/>
                  <a:pt x="186361" y="511669"/>
                  <a:pt x="184361" y="514908"/>
                </a:cubicBezTo>
                <a:lnTo>
                  <a:pt x="184725" y="515123"/>
                </a:lnTo>
                <a:lnTo>
                  <a:pt x="180098" y="522314"/>
                </a:lnTo>
                <a:cubicBezTo>
                  <a:pt x="178216" y="524814"/>
                  <a:pt x="176359" y="526814"/>
                  <a:pt x="175597" y="526528"/>
                </a:cubicBezTo>
                <a:cubicBezTo>
                  <a:pt x="174073" y="525861"/>
                  <a:pt x="168168" y="528623"/>
                  <a:pt x="167406" y="528909"/>
                </a:cubicBezTo>
                <a:cubicBezTo>
                  <a:pt x="166549" y="529290"/>
                  <a:pt x="163691" y="528623"/>
                  <a:pt x="162358" y="528052"/>
                </a:cubicBezTo>
                <a:cubicBezTo>
                  <a:pt x="161024" y="527385"/>
                  <a:pt x="155404" y="527004"/>
                  <a:pt x="153976" y="529100"/>
                </a:cubicBezTo>
                <a:lnTo>
                  <a:pt x="153690" y="531100"/>
                </a:lnTo>
                <a:cubicBezTo>
                  <a:pt x="153309" y="533481"/>
                  <a:pt x="151976" y="533767"/>
                  <a:pt x="149594" y="533767"/>
                </a:cubicBezTo>
                <a:cubicBezTo>
                  <a:pt x="147022" y="533862"/>
                  <a:pt x="145594" y="533291"/>
                  <a:pt x="145784" y="530910"/>
                </a:cubicBezTo>
                <a:cubicBezTo>
                  <a:pt x="145879" y="529290"/>
                  <a:pt x="146261" y="527100"/>
                  <a:pt x="143022" y="527481"/>
                </a:cubicBezTo>
                <a:cubicBezTo>
                  <a:pt x="142070" y="527576"/>
                  <a:pt x="141688" y="529767"/>
                  <a:pt x="140641" y="530148"/>
                </a:cubicBezTo>
                <a:lnTo>
                  <a:pt x="136831" y="531576"/>
                </a:lnTo>
                <a:cubicBezTo>
                  <a:pt x="131878" y="533005"/>
                  <a:pt x="127782" y="533291"/>
                  <a:pt x="127687" y="532338"/>
                </a:cubicBezTo>
                <a:cubicBezTo>
                  <a:pt x="127591" y="531386"/>
                  <a:pt x="127115" y="526814"/>
                  <a:pt x="126258" y="523766"/>
                </a:cubicBezTo>
                <a:cubicBezTo>
                  <a:pt x="125401" y="520718"/>
                  <a:pt x="115304" y="517860"/>
                  <a:pt x="115209" y="519289"/>
                </a:cubicBezTo>
                <a:lnTo>
                  <a:pt x="115590" y="520432"/>
                </a:lnTo>
                <a:cubicBezTo>
                  <a:pt x="115876" y="521385"/>
                  <a:pt x="119019" y="522432"/>
                  <a:pt x="115876" y="523004"/>
                </a:cubicBezTo>
                <a:cubicBezTo>
                  <a:pt x="113209" y="523480"/>
                  <a:pt x="112256" y="524052"/>
                  <a:pt x="112447" y="526147"/>
                </a:cubicBezTo>
                <a:lnTo>
                  <a:pt x="112637" y="528623"/>
                </a:lnTo>
                <a:cubicBezTo>
                  <a:pt x="110637" y="528052"/>
                  <a:pt x="105874" y="527766"/>
                  <a:pt x="102064" y="527862"/>
                </a:cubicBezTo>
                <a:lnTo>
                  <a:pt x="102064" y="531862"/>
                </a:lnTo>
                <a:lnTo>
                  <a:pt x="102064" y="533100"/>
                </a:lnTo>
                <a:cubicBezTo>
                  <a:pt x="101398" y="534529"/>
                  <a:pt x="100731" y="535577"/>
                  <a:pt x="100540" y="535386"/>
                </a:cubicBezTo>
                <a:cubicBezTo>
                  <a:pt x="100350" y="535291"/>
                  <a:pt x="98254" y="536148"/>
                  <a:pt x="96064" y="537577"/>
                </a:cubicBezTo>
                <a:cubicBezTo>
                  <a:pt x="93873" y="539006"/>
                  <a:pt x="90635" y="532148"/>
                  <a:pt x="89587" y="531481"/>
                </a:cubicBezTo>
                <a:cubicBezTo>
                  <a:pt x="88539" y="530814"/>
                  <a:pt x="85586" y="532434"/>
                  <a:pt x="84157" y="531195"/>
                </a:cubicBezTo>
                <a:cubicBezTo>
                  <a:pt x="82729" y="529862"/>
                  <a:pt x="79586" y="525671"/>
                  <a:pt x="78252" y="526909"/>
                </a:cubicBezTo>
                <a:lnTo>
                  <a:pt x="77109" y="527671"/>
                </a:lnTo>
                <a:lnTo>
                  <a:pt x="73013" y="530338"/>
                </a:lnTo>
                <a:cubicBezTo>
                  <a:pt x="71204" y="527290"/>
                  <a:pt x="69013" y="526909"/>
                  <a:pt x="68251" y="529481"/>
                </a:cubicBezTo>
                <a:lnTo>
                  <a:pt x="67203" y="531481"/>
                </a:lnTo>
                <a:lnTo>
                  <a:pt x="66822" y="532338"/>
                </a:lnTo>
                <a:cubicBezTo>
                  <a:pt x="65584" y="533005"/>
                  <a:pt x="63488" y="533005"/>
                  <a:pt x="62155" y="532243"/>
                </a:cubicBezTo>
                <a:cubicBezTo>
                  <a:pt x="60821" y="531576"/>
                  <a:pt x="63107" y="527100"/>
                  <a:pt x="62917" y="525957"/>
                </a:cubicBezTo>
                <a:cubicBezTo>
                  <a:pt x="62726" y="524814"/>
                  <a:pt x="62917" y="521194"/>
                  <a:pt x="63964" y="521099"/>
                </a:cubicBezTo>
                <a:cubicBezTo>
                  <a:pt x="65012" y="521004"/>
                  <a:pt x="68251" y="520146"/>
                  <a:pt x="68060" y="519765"/>
                </a:cubicBezTo>
                <a:cubicBezTo>
                  <a:pt x="67870" y="519289"/>
                  <a:pt x="65679" y="519003"/>
                  <a:pt x="63679" y="518908"/>
                </a:cubicBezTo>
                <a:cubicBezTo>
                  <a:pt x="61583" y="518908"/>
                  <a:pt x="56535" y="520908"/>
                  <a:pt x="57106" y="523385"/>
                </a:cubicBezTo>
                <a:cubicBezTo>
                  <a:pt x="57678" y="525861"/>
                  <a:pt x="57964" y="532624"/>
                  <a:pt x="56440" y="533196"/>
                </a:cubicBezTo>
                <a:cubicBezTo>
                  <a:pt x="55011" y="533767"/>
                  <a:pt x="51011" y="534529"/>
                  <a:pt x="50820" y="533386"/>
                </a:cubicBezTo>
                <a:cubicBezTo>
                  <a:pt x="50629" y="532338"/>
                  <a:pt x="49487" y="529290"/>
                  <a:pt x="48820" y="530243"/>
                </a:cubicBezTo>
                <a:cubicBezTo>
                  <a:pt x="48248" y="531195"/>
                  <a:pt x="45867" y="532815"/>
                  <a:pt x="44819" y="531576"/>
                </a:cubicBezTo>
                <a:cubicBezTo>
                  <a:pt x="43867" y="530338"/>
                  <a:pt x="40343" y="527290"/>
                  <a:pt x="40057" y="528719"/>
                </a:cubicBezTo>
                <a:cubicBezTo>
                  <a:pt x="39771" y="530052"/>
                  <a:pt x="41771" y="534624"/>
                  <a:pt x="43390" y="537767"/>
                </a:cubicBezTo>
                <a:lnTo>
                  <a:pt x="42724" y="540625"/>
                </a:lnTo>
                <a:lnTo>
                  <a:pt x="41771" y="544721"/>
                </a:lnTo>
                <a:cubicBezTo>
                  <a:pt x="45391" y="545292"/>
                  <a:pt x="45200" y="545959"/>
                  <a:pt x="41295" y="546340"/>
                </a:cubicBezTo>
                <a:cubicBezTo>
                  <a:pt x="37390" y="546721"/>
                  <a:pt x="28627" y="542435"/>
                  <a:pt x="29389" y="541292"/>
                </a:cubicBezTo>
                <a:cubicBezTo>
                  <a:pt x="30151" y="540149"/>
                  <a:pt x="34723" y="540625"/>
                  <a:pt x="35389" y="539387"/>
                </a:cubicBezTo>
                <a:cubicBezTo>
                  <a:pt x="36056" y="538148"/>
                  <a:pt x="36628" y="537101"/>
                  <a:pt x="32532" y="538053"/>
                </a:cubicBezTo>
                <a:cubicBezTo>
                  <a:pt x="28436" y="539006"/>
                  <a:pt x="19673" y="545864"/>
                  <a:pt x="20245" y="543006"/>
                </a:cubicBezTo>
                <a:cubicBezTo>
                  <a:pt x="20912" y="540149"/>
                  <a:pt x="22054" y="533862"/>
                  <a:pt x="21673" y="533862"/>
                </a:cubicBezTo>
                <a:cubicBezTo>
                  <a:pt x="21293" y="533767"/>
                  <a:pt x="19673" y="535291"/>
                  <a:pt x="18911" y="537482"/>
                </a:cubicBezTo>
                <a:cubicBezTo>
                  <a:pt x="18149" y="539673"/>
                  <a:pt x="15101" y="545292"/>
                  <a:pt x="14339" y="544435"/>
                </a:cubicBezTo>
                <a:lnTo>
                  <a:pt x="13196" y="543959"/>
                </a:lnTo>
                <a:cubicBezTo>
                  <a:pt x="12148" y="543483"/>
                  <a:pt x="11196" y="542625"/>
                  <a:pt x="10529" y="541768"/>
                </a:cubicBezTo>
                <a:lnTo>
                  <a:pt x="9958" y="541006"/>
                </a:lnTo>
                <a:cubicBezTo>
                  <a:pt x="9672" y="539958"/>
                  <a:pt x="10339" y="537006"/>
                  <a:pt x="11387" y="534529"/>
                </a:cubicBezTo>
                <a:cubicBezTo>
                  <a:pt x="12434" y="532053"/>
                  <a:pt x="19769" y="528147"/>
                  <a:pt x="18626" y="527766"/>
                </a:cubicBezTo>
                <a:cubicBezTo>
                  <a:pt x="17482" y="527385"/>
                  <a:pt x="15863" y="525671"/>
                  <a:pt x="16816" y="524528"/>
                </a:cubicBezTo>
                <a:cubicBezTo>
                  <a:pt x="17768" y="523385"/>
                  <a:pt x="17673" y="519765"/>
                  <a:pt x="14054" y="519098"/>
                </a:cubicBezTo>
                <a:cubicBezTo>
                  <a:pt x="10529" y="518432"/>
                  <a:pt x="5005" y="516812"/>
                  <a:pt x="4147" y="514431"/>
                </a:cubicBezTo>
                <a:cubicBezTo>
                  <a:pt x="3290" y="512050"/>
                  <a:pt x="2909" y="504240"/>
                  <a:pt x="4147" y="502430"/>
                </a:cubicBezTo>
                <a:cubicBezTo>
                  <a:pt x="5386" y="500620"/>
                  <a:pt x="2338" y="495096"/>
                  <a:pt x="2909" y="494333"/>
                </a:cubicBezTo>
                <a:lnTo>
                  <a:pt x="3766" y="493762"/>
                </a:lnTo>
                <a:cubicBezTo>
                  <a:pt x="4338" y="493381"/>
                  <a:pt x="5957" y="493571"/>
                  <a:pt x="5957" y="493381"/>
                </a:cubicBezTo>
                <a:cubicBezTo>
                  <a:pt x="6148" y="492238"/>
                  <a:pt x="6624" y="490523"/>
                  <a:pt x="5862" y="489857"/>
                </a:cubicBezTo>
                <a:lnTo>
                  <a:pt x="1195" y="485856"/>
                </a:lnTo>
                <a:cubicBezTo>
                  <a:pt x="3766" y="483189"/>
                  <a:pt x="6243" y="482427"/>
                  <a:pt x="6910" y="484142"/>
                </a:cubicBezTo>
                <a:cubicBezTo>
                  <a:pt x="7481" y="485856"/>
                  <a:pt x="9101" y="487952"/>
                  <a:pt x="9958" y="488904"/>
                </a:cubicBezTo>
                <a:cubicBezTo>
                  <a:pt x="10815" y="489857"/>
                  <a:pt x="16339" y="490904"/>
                  <a:pt x="19387" y="489190"/>
                </a:cubicBezTo>
                <a:cubicBezTo>
                  <a:pt x="22436" y="487475"/>
                  <a:pt x="30913" y="482999"/>
                  <a:pt x="32532" y="483666"/>
                </a:cubicBezTo>
                <a:cubicBezTo>
                  <a:pt x="34056" y="484332"/>
                  <a:pt x="40152" y="479951"/>
                  <a:pt x="43581" y="478808"/>
                </a:cubicBezTo>
                <a:lnTo>
                  <a:pt x="46438" y="479475"/>
                </a:lnTo>
                <a:lnTo>
                  <a:pt x="49487" y="480141"/>
                </a:lnTo>
                <a:cubicBezTo>
                  <a:pt x="52344" y="479665"/>
                  <a:pt x="56249" y="478903"/>
                  <a:pt x="58154" y="478522"/>
                </a:cubicBezTo>
                <a:cubicBezTo>
                  <a:pt x="60059" y="478141"/>
                  <a:pt x="65298" y="478331"/>
                  <a:pt x="65488" y="479760"/>
                </a:cubicBezTo>
                <a:cubicBezTo>
                  <a:pt x="65679" y="481189"/>
                  <a:pt x="61964" y="487380"/>
                  <a:pt x="64631" y="486809"/>
                </a:cubicBezTo>
                <a:cubicBezTo>
                  <a:pt x="67203" y="486237"/>
                  <a:pt x="73585" y="483475"/>
                  <a:pt x="72537" y="481951"/>
                </a:cubicBezTo>
                <a:lnTo>
                  <a:pt x="71965" y="480522"/>
                </a:lnTo>
                <a:lnTo>
                  <a:pt x="71585" y="479665"/>
                </a:lnTo>
                <a:cubicBezTo>
                  <a:pt x="71775" y="478617"/>
                  <a:pt x="73489" y="474521"/>
                  <a:pt x="75395" y="470712"/>
                </a:cubicBezTo>
                <a:lnTo>
                  <a:pt x="81110" y="474807"/>
                </a:lnTo>
                <a:cubicBezTo>
                  <a:pt x="81967" y="475474"/>
                  <a:pt x="84920" y="474236"/>
                  <a:pt x="86824" y="473855"/>
                </a:cubicBezTo>
                <a:lnTo>
                  <a:pt x="88253" y="473664"/>
                </a:lnTo>
                <a:cubicBezTo>
                  <a:pt x="89777" y="473474"/>
                  <a:pt x="94254" y="474617"/>
                  <a:pt x="98159" y="476141"/>
                </a:cubicBezTo>
                <a:lnTo>
                  <a:pt x="102160" y="474902"/>
                </a:lnTo>
                <a:lnTo>
                  <a:pt x="106065" y="473664"/>
                </a:lnTo>
                <a:cubicBezTo>
                  <a:pt x="109685" y="469664"/>
                  <a:pt x="112352" y="468711"/>
                  <a:pt x="112161" y="471473"/>
                </a:cubicBezTo>
                <a:lnTo>
                  <a:pt x="112637" y="472617"/>
                </a:lnTo>
                <a:cubicBezTo>
                  <a:pt x="113113" y="473569"/>
                  <a:pt x="114828" y="474902"/>
                  <a:pt x="115590" y="474807"/>
                </a:cubicBezTo>
                <a:cubicBezTo>
                  <a:pt x="118543" y="474331"/>
                  <a:pt x="118257" y="472712"/>
                  <a:pt x="116733" y="471092"/>
                </a:cubicBezTo>
                <a:lnTo>
                  <a:pt x="116257" y="470616"/>
                </a:lnTo>
                <a:cubicBezTo>
                  <a:pt x="115114" y="469569"/>
                  <a:pt x="116447" y="468330"/>
                  <a:pt x="119114" y="467949"/>
                </a:cubicBezTo>
                <a:cubicBezTo>
                  <a:pt x="121781" y="467568"/>
                  <a:pt x="128544" y="470045"/>
                  <a:pt x="128925" y="470045"/>
                </a:cubicBezTo>
                <a:cubicBezTo>
                  <a:pt x="129211" y="470045"/>
                  <a:pt x="132449" y="468425"/>
                  <a:pt x="135307" y="466330"/>
                </a:cubicBezTo>
                <a:lnTo>
                  <a:pt x="138355" y="466806"/>
                </a:lnTo>
                <a:lnTo>
                  <a:pt x="141688" y="467283"/>
                </a:lnTo>
                <a:cubicBezTo>
                  <a:pt x="145213" y="466806"/>
                  <a:pt x="149689" y="466235"/>
                  <a:pt x="151785" y="465949"/>
                </a:cubicBezTo>
                <a:lnTo>
                  <a:pt x="153690" y="465568"/>
                </a:lnTo>
                <a:cubicBezTo>
                  <a:pt x="154452" y="465377"/>
                  <a:pt x="155500" y="464425"/>
                  <a:pt x="155690" y="464616"/>
                </a:cubicBezTo>
                <a:lnTo>
                  <a:pt x="164644" y="470331"/>
                </a:lnTo>
                <a:cubicBezTo>
                  <a:pt x="170835" y="464996"/>
                  <a:pt x="177503" y="461663"/>
                  <a:pt x="179312" y="463092"/>
                </a:cubicBezTo>
                <a:cubicBezTo>
                  <a:pt x="181217" y="464520"/>
                  <a:pt x="186551" y="460996"/>
                  <a:pt x="187599" y="461758"/>
                </a:cubicBezTo>
                <a:cubicBezTo>
                  <a:pt x="188552" y="462520"/>
                  <a:pt x="196553" y="461377"/>
                  <a:pt x="203411" y="457853"/>
                </a:cubicBezTo>
                <a:lnTo>
                  <a:pt x="211507" y="461948"/>
                </a:lnTo>
                <a:cubicBezTo>
                  <a:pt x="214269" y="463377"/>
                  <a:pt x="218460" y="462996"/>
                  <a:pt x="222079" y="460710"/>
                </a:cubicBezTo>
                <a:lnTo>
                  <a:pt x="223508" y="459853"/>
                </a:lnTo>
                <a:cubicBezTo>
                  <a:pt x="227032" y="460044"/>
                  <a:pt x="230176" y="459662"/>
                  <a:pt x="230557" y="458996"/>
                </a:cubicBezTo>
                <a:cubicBezTo>
                  <a:pt x="230938" y="458329"/>
                  <a:pt x="232843" y="456805"/>
                  <a:pt x="233605" y="458043"/>
                </a:cubicBezTo>
                <a:cubicBezTo>
                  <a:pt x="234367" y="459281"/>
                  <a:pt x="234938" y="462806"/>
                  <a:pt x="233414" y="463568"/>
                </a:cubicBezTo>
                <a:cubicBezTo>
                  <a:pt x="231795" y="464235"/>
                  <a:pt x="227223" y="467854"/>
                  <a:pt x="225699" y="469283"/>
                </a:cubicBezTo>
                <a:cubicBezTo>
                  <a:pt x="224270" y="470712"/>
                  <a:pt x="221222" y="475569"/>
                  <a:pt x="221508" y="476331"/>
                </a:cubicBezTo>
                <a:cubicBezTo>
                  <a:pt x="221794" y="477093"/>
                  <a:pt x="223889" y="478712"/>
                  <a:pt x="225508" y="478141"/>
                </a:cubicBezTo>
                <a:lnTo>
                  <a:pt x="226747" y="477379"/>
                </a:lnTo>
                <a:cubicBezTo>
                  <a:pt x="230462" y="475188"/>
                  <a:pt x="226556" y="470997"/>
                  <a:pt x="229509" y="469187"/>
                </a:cubicBezTo>
                <a:cubicBezTo>
                  <a:pt x="232271" y="467473"/>
                  <a:pt x="236557" y="467283"/>
                  <a:pt x="236272" y="463377"/>
                </a:cubicBezTo>
                <a:lnTo>
                  <a:pt x="236272" y="462996"/>
                </a:lnTo>
                <a:cubicBezTo>
                  <a:pt x="236272" y="462520"/>
                  <a:pt x="237986" y="460425"/>
                  <a:pt x="239987" y="458234"/>
                </a:cubicBezTo>
                <a:lnTo>
                  <a:pt x="242272" y="456519"/>
                </a:lnTo>
                <a:lnTo>
                  <a:pt x="243130" y="455852"/>
                </a:lnTo>
                <a:cubicBezTo>
                  <a:pt x="245511" y="456043"/>
                  <a:pt x="246845" y="456615"/>
                  <a:pt x="246178" y="457281"/>
                </a:cubicBezTo>
                <a:cubicBezTo>
                  <a:pt x="245511" y="457948"/>
                  <a:pt x="246273" y="459758"/>
                  <a:pt x="250273" y="459186"/>
                </a:cubicBezTo>
                <a:cubicBezTo>
                  <a:pt x="254274" y="458710"/>
                  <a:pt x="264752" y="456805"/>
                  <a:pt x="263608" y="456424"/>
                </a:cubicBezTo>
                <a:cubicBezTo>
                  <a:pt x="262465" y="456043"/>
                  <a:pt x="261322" y="454519"/>
                  <a:pt x="264752" y="454424"/>
                </a:cubicBezTo>
                <a:cubicBezTo>
                  <a:pt x="268180" y="454329"/>
                  <a:pt x="276467" y="455091"/>
                  <a:pt x="275515" y="456900"/>
                </a:cubicBezTo>
                <a:cubicBezTo>
                  <a:pt x="274562" y="458710"/>
                  <a:pt x="273133" y="464520"/>
                  <a:pt x="273705" y="465854"/>
                </a:cubicBezTo>
                <a:lnTo>
                  <a:pt x="274753" y="466235"/>
                </a:lnTo>
                <a:cubicBezTo>
                  <a:pt x="276372" y="466806"/>
                  <a:pt x="282754" y="460234"/>
                  <a:pt x="282373" y="458710"/>
                </a:cubicBezTo>
                <a:lnTo>
                  <a:pt x="281420" y="454424"/>
                </a:lnTo>
                <a:cubicBezTo>
                  <a:pt x="285516" y="453948"/>
                  <a:pt x="290755" y="453757"/>
                  <a:pt x="292850" y="453948"/>
                </a:cubicBezTo>
                <a:cubicBezTo>
                  <a:pt x="295041" y="454138"/>
                  <a:pt x="302471" y="450233"/>
                  <a:pt x="304947" y="448994"/>
                </a:cubicBezTo>
                <a:cubicBezTo>
                  <a:pt x="307423" y="447756"/>
                  <a:pt x="315805" y="448709"/>
                  <a:pt x="315996" y="449661"/>
                </a:cubicBezTo>
                <a:cubicBezTo>
                  <a:pt x="316187" y="450709"/>
                  <a:pt x="317711" y="454233"/>
                  <a:pt x="318568" y="452995"/>
                </a:cubicBezTo>
                <a:cubicBezTo>
                  <a:pt x="319425" y="451757"/>
                  <a:pt x="326283" y="451662"/>
                  <a:pt x="332951" y="454043"/>
                </a:cubicBezTo>
                <a:lnTo>
                  <a:pt x="338380" y="455852"/>
                </a:lnTo>
                <a:lnTo>
                  <a:pt x="339237" y="456138"/>
                </a:lnTo>
                <a:cubicBezTo>
                  <a:pt x="340666" y="455471"/>
                  <a:pt x="341332" y="453948"/>
                  <a:pt x="340856" y="452709"/>
                </a:cubicBezTo>
                <a:lnTo>
                  <a:pt x="339999" y="451852"/>
                </a:lnTo>
                <a:lnTo>
                  <a:pt x="338951" y="450804"/>
                </a:lnTo>
                <a:cubicBezTo>
                  <a:pt x="336951" y="449756"/>
                  <a:pt x="337618" y="448518"/>
                  <a:pt x="340380" y="448137"/>
                </a:cubicBezTo>
                <a:cubicBezTo>
                  <a:pt x="343142" y="447756"/>
                  <a:pt x="348953" y="451662"/>
                  <a:pt x="349238" y="450328"/>
                </a:cubicBezTo>
                <a:cubicBezTo>
                  <a:pt x="349429" y="449090"/>
                  <a:pt x="351048" y="446042"/>
                  <a:pt x="352286" y="446804"/>
                </a:cubicBezTo>
                <a:cubicBezTo>
                  <a:pt x="353429" y="447566"/>
                  <a:pt x="358192" y="447566"/>
                  <a:pt x="358858" y="444232"/>
                </a:cubicBezTo>
                <a:cubicBezTo>
                  <a:pt x="359525" y="440898"/>
                  <a:pt x="352858" y="433945"/>
                  <a:pt x="352572" y="436041"/>
                </a:cubicBezTo>
                <a:cubicBezTo>
                  <a:pt x="352286" y="438136"/>
                  <a:pt x="350477" y="444042"/>
                  <a:pt x="349333" y="443279"/>
                </a:cubicBezTo>
                <a:cubicBezTo>
                  <a:pt x="348190" y="442517"/>
                  <a:pt x="347047" y="439089"/>
                  <a:pt x="346762" y="436707"/>
                </a:cubicBezTo>
                <a:cubicBezTo>
                  <a:pt x="346476" y="434326"/>
                  <a:pt x="342476" y="430230"/>
                  <a:pt x="341618" y="432040"/>
                </a:cubicBezTo>
                <a:cubicBezTo>
                  <a:pt x="340761" y="433754"/>
                  <a:pt x="342285" y="438136"/>
                  <a:pt x="341428" y="439374"/>
                </a:cubicBezTo>
                <a:lnTo>
                  <a:pt x="342380" y="440708"/>
                </a:lnTo>
                <a:lnTo>
                  <a:pt x="343238" y="441946"/>
                </a:lnTo>
                <a:cubicBezTo>
                  <a:pt x="343999" y="443279"/>
                  <a:pt x="342380" y="444232"/>
                  <a:pt x="339618" y="443946"/>
                </a:cubicBezTo>
                <a:cubicBezTo>
                  <a:pt x="336856" y="443660"/>
                  <a:pt x="329045" y="444423"/>
                  <a:pt x="329617" y="446137"/>
                </a:cubicBezTo>
                <a:lnTo>
                  <a:pt x="329903" y="447280"/>
                </a:lnTo>
                <a:lnTo>
                  <a:pt x="330093" y="448042"/>
                </a:lnTo>
                <a:cubicBezTo>
                  <a:pt x="330283" y="448899"/>
                  <a:pt x="329521" y="449661"/>
                  <a:pt x="328474" y="449947"/>
                </a:cubicBezTo>
                <a:lnTo>
                  <a:pt x="327902" y="449661"/>
                </a:lnTo>
                <a:cubicBezTo>
                  <a:pt x="319711" y="445280"/>
                  <a:pt x="319139" y="445089"/>
                  <a:pt x="311710" y="445470"/>
                </a:cubicBezTo>
                <a:cubicBezTo>
                  <a:pt x="310948" y="445470"/>
                  <a:pt x="309995" y="445470"/>
                  <a:pt x="309233" y="445185"/>
                </a:cubicBezTo>
                <a:cubicBezTo>
                  <a:pt x="305995" y="443946"/>
                  <a:pt x="301994" y="443375"/>
                  <a:pt x="300946" y="443279"/>
                </a:cubicBezTo>
                <a:cubicBezTo>
                  <a:pt x="297994" y="443089"/>
                  <a:pt x="296089" y="447661"/>
                  <a:pt x="292183" y="444327"/>
                </a:cubicBezTo>
                <a:cubicBezTo>
                  <a:pt x="291231" y="443565"/>
                  <a:pt x="287421" y="445375"/>
                  <a:pt x="284849" y="445375"/>
                </a:cubicBezTo>
                <a:lnTo>
                  <a:pt x="282087" y="445470"/>
                </a:lnTo>
                <a:cubicBezTo>
                  <a:pt x="278944" y="444708"/>
                  <a:pt x="274086" y="444423"/>
                  <a:pt x="271324" y="444804"/>
                </a:cubicBezTo>
                <a:lnTo>
                  <a:pt x="270752" y="445946"/>
                </a:lnTo>
                <a:cubicBezTo>
                  <a:pt x="268847" y="449661"/>
                  <a:pt x="265799" y="443756"/>
                  <a:pt x="263989" y="446804"/>
                </a:cubicBezTo>
                <a:cubicBezTo>
                  <a:pt x="263608" y="447471"/>
                  <a:pt x="260941" y="447661"/>
                  <a:pt x="259418" y="447566"/>
                </a:cubicBezTo>
                <a:lnTo>
                  <a:pt x="253417" y="447280"/>
                </a:lnTo>
                <a:cubicBezTo>
                  <a:pt x="251321" y="450709"/>
                  <a:pt x="248464" y="451662"/>
                  <a:pt x="247035" y="449471"/>
                </a:cubicBezTo>
                <a:cubicBezTo>
                  <a:pt x="245606" y="447280"/>
                  <a:pt x="242082" y="441565"/>
                  <a:pt x="243415" y="441565"/>
                </a:cubicBezTo>
                <a:cubicBezTo>
                  <a:pt x="244749" y="441565"/>
                  <a:pt x="248845" y="440327"/>
                  <a:pt x="248940" y="438803"/>
                </a:cubicBezTo>
                <a:cubicBezTo>
                  <a:pt x="249035" y="437279"/>
                  <a:pt x="247511" y="434326"/>
                  <a:pt x="245416" y="436231"/>
                </a:cubicBezTo>
                <a:lnTo>
                  <a:pt x="243511" y="436898"/>
                </a:lnTo>
                <a:lnTo>
                  <a:pt x="241320" y="437565"/>
                </a:lnTo>
                <a:cubicBezTo>
                  <a:pt x="238081" y="437469"/>
                  <a:pt x="235986" y="438422"/>
                  <a:pt x="236748" y="439755"/>
                </a:cubicBezTo>
                <a:cubicBezTo>
                  <a:pt x="237510" y="441089"/>
                  <a:pt x="237224" y="444899"/>
                  <a:pt x="234176" y="444708"/>
                </a:cubicBezTo>
                <a:lnTo>
                  <a:pt x="232843" y="445566"/>
                </a:lnTo>
                <a:lnTo>
                  <a:pt x="229890" y="447471"/>
                </a:lnTo>
                <a:cubicBezTo>
                  <a:pt x="227985" y="446137"/>
                  <a:pt x="225032" y="445280"/>
                  <a:pt x="223508" y="445661"/>
                </a:cubicBezTo>
                <a:cubicBezTo>
                  <a:pt x="221984" y="446042"/>
                  <a:pt x="219508" y="450804"/>
                  <a:pt x="217984" y="452614"/>
                </a:cubicBezTo>
                <a:lnTo>
                  <a:pt x="216841" y="451376"/>
                </a:lnTo>
                <a:lnTo>
                  <a:pt x="213602" y="447947"/>
                </a:lnTo>
                <a:cubicBezTo>
                  <a:pt x="209221" y="448518"/>
                  <a:pt x="205982" y="448233"/>
                  <a:pt x="206363" y="447375"/>
                </a:cubicBezTo>
                <a:cubicBezTo>
                  <a:pt x="206744" y="446518"/>
                  <a:pt x="205601" y="443660"/>
                  <a:pt x="202934" y="442803"/>
                </a:cubicBezTo>
                <a:lnTo>
                  <a:pt x="201887" y="443470"/>
                </a:lnTo>
                <a:lnTo>
                  <a:pt x="199505" y="444994"/>
                </a:lnTo>
                <a:cubicBezTo>
                  <a:pt x="197314" y="447756"/>
                  <a:pt x="195314" y="448709"/>
                  <a:pt x="195219" y="447185"/>
                </a:cubicBezTo>
                <a:cubicBezTo>
                  <a:pt x="195029" y="445661"/>
                  <a:pt x="192743" y="441660"/>
                  <a:pt x="190456" y="441660"/>
                </a:cubicBezTo>
                <a:cubicBezTo>
                  <a:pt x="188171" y="441660"/>
                  <a:pt x="182741" y="442327"/>
                  <a:pt x="184361" y="443279"/>
                </a:cubicBezTo>
                <a:cubicBezTo>
                  <a:pt x="185980" y="444137"/>
                  <a:pt x="188932" y="447471"/>
                  <a:pt x="185885" y="448042"/>
                </a:cubicBezTo>
                <a:lnTo>
                  <a:pt x="185027" y="447471"/>
                </a:lnTo>
                <a:lnTo>
                  <a:pt x="179503" y="443565"/>
                </a:lnTo>
                <a:cubicBezTo>
                  <a:pt x="175693" y="447185"/>
                  <a:pt x="170740" y="449375"/>
                  <a:pt x="168644" y="448423"/>
                </a:cubicBezTo>
                <a:cubicBezTo>
                  <a:pt x="166549" y="447471"/>
                  <a:pt x="161024" y="443946"/>
                  <a:pt x="162834" y="443660"/>
                </a:cubicBezTo>
                <a:cubicBezTo>
                  <a:pt x="164644" y="443470"/>
                  <a:pt x="168263" y="442041"/>
                  <a:pt x="167882" y="440898"/>
                </a:cubicBezTo>
                <a:cubicBezTo>
                  <a:pt x="167501" y="439850"/>
                  <a:pt x="161881" y="435564"/>
                  <a:pt x="161881" y="436517"/>
                </a:cubicBezTo>
                <a:cubicBezTo>
                  <a:pt x="161881" y="437565"/>
                  <a:pt x="159977" y="440803"/>
                  <a:pt x="157595" y="440994"/>
                </a:cubicBezTo>
                <a:cubicBezTo>
                  <a:pt x="155214" y="441089"/>
                  <a:pt x="148451" y="442422"/>
                  <a:pt x="148928" y="443375"/>
                </a:cubicBezTo>
                <a:cubicBezTo>
                  <a:pt x="149404" y="444327"/>
                  <a:pt x="149023" y="447471"/>
                  <a:pt x="147118" y="448042"/>
                </a:cubicBezTo>
                <a:cubicBezTo>
                  <a:pt x="145213" y="448614"/>
                  <a:pt x="141117" y="448137"/>
                  <a:pt x="142070" y="445851"/>
                </a:cubicBezTo>
                <a:cubicBezTo>
                  <a:pt x="143022" y="443565"/>
                  <a:pt x="135593" y="440231"/>
                  <a:pt x="135593" y="441851"/>
                </a:cubicBezTo>
                <a:cubicBezTo>
                  <a:pt x="135593" y="443470"/>
                  <a:pt x="134164" y="447471"/>
                  <a:pt x="132449" y="446804"/>
                </a:cubicBezTo>
                <a:cubicBezTo>
                  <a:pt x="130735" y="446137"/>
                  <a:pt x="125687" y="446042"/>
                  <a:pt x="124353" y="446518"/>
                </a:cubicBezTo>
                <a:cubicBezTo>
                  <a:pt x="123020" y="446994"/>
                  <a:pt x="117686" y="446899"/>
                  <a:pt x="117019" y="444613"/>
                </a:cubicBezTo>
                <a:cubicBezTo>
                  <a:pt x="116257" y="442327"/>
                  <a:pt x="119781" y="435850"/>
                  <a:pt x="117686" y="433850"/>
                </a:cubicBezTo>
                <a:lnTo>
                  <a:pt x="115876" y="432516"/>
                </a:lnTo>
                <a:lnTo>
                  <a:pt x="112066" y="429754"/>
                </a:lnTo>
                <a:cubicBezTo>
                  <a:pt x="110161" y="432612"/>
                  <a:pt x="108161" y="434517"/>
                  <a:pt x="107494" y="434040"/>
                </a:cubicBezTo>
                <a:cubicBezTo>
                  <a:pt x="106827" y="433564"/>
                  <a:pt x="105017" y="430516"/>
                  <a:pt x="106732" y="430040"/>
                </a:cubicBezTo>
                <a:lnTo>
                  <a:pt x="107875" y="429183"/>
                </a:lnTo>
                <a:cubicBezTo>
                  <a:pt x="110732" y="427182"/>
                  <a:pt x="111875" y="425277"/>
                  <a:pt x="106637" y="424420"/>
                </a:cubicBezTo>
                <a:cubicBezTo>
                  <a:pt x="105874" y="424325"/>
                  <a:pt x="104827" y="422991"/>
                  <a:pt x="104827" y="422325"/>
                </a:cubicBezTo>
                <a:cubicBezTo>
                  <a:pt x="104827" y="421658"/>
                  <a:pt x="105970" y="420610"/>
                  <a:pt x="106827" y="420419"/>
                </a:cubicBezTo>
                <a:lnTo>
                  <a:pt x="109018" y="419753"/>
                </a:lnTo>
                <a:cubicBezTo>
                  <a:pt x="111971" y="419277"/>
                  <a:pt x="114447" y="419372"/>
                  <a:pt x="114542" y="420134"/>
                </a:cubicBezTo>
                <a:cubicBezTo>
                  <a:pt x="114542" y="420800"/>
                  <a:pt x="117019" y="423944"/>
                  <a:pt x="119495" y="425182"/>
                </a:cubicBezTo>
                <a:lnTo>
                  <a:pt x="119590" y="423753"/>
                </a:lnTo>
                <a:cubicBezTo>
                  <a:pt x="119686" y="419943"/>
                  <a:pt x="124067" y="420419"/>
                  <a:pt x="126163" y="418800"/>
                </a:cubicBezTo>
                <a:lnTo>
                  <a:pt x="129211" y="416324"/>
                </a:lnTo>
                <a:cubicBezTo>
                  <a:pt x="126353" y="414133"/>
                  <a:pt x="128258" y="412609"/>
                  <a:pt x="133402" y="412800"/>
                </a:cubicBezTo>
                <a:cubicBezTo>
                  <a:pt x="138640" y="412990"/>
                  <a:pt x="145498" y="404132"/>
                  <a:pt x="144641" y="403656"/>
                </a:cubicBezTo>
                <a:lnTo>
                  <a:pt x="144546" y="403751"/>
                </a:lnTo>
                <a:lnTo>
                  <a:pt x="141212" y="405656"/>
                </a:lnTo>
                <a:cubicBezTo>
                  <a:pt x="137593" y="407846"/>
                  <a:pt x="130925" y="409371"/>
                  <a:pt x="126448" y="409180"/>
                </a:cubicBezTo>
                <a:lnTo>
                  <a:pt x="123401" y="407085"/>
                </a:lnTo>
                <a:lnTo>
                  <a:pt x="119971" y="404703"/>
                </a:lnTo>
                <a:cubicBezTo>
                  <a:pt x="120067" y="406799"/>
                  <a:pt x="119495" y="408608"/>
                  <a:pt x="118829" y="408894"/>
                </a:cubicBezTo>
                <a:cubicBezTo>
                  <a:pt x="118066" y="409180"/>
                  <a:pt x="113304" y="407751"/>
                  <a:pt x="109780" y="405275"/>
                </a:cubicBezTo>
                <a:lnTo>
                  <a:pt x="113590" y="401941"/>
                </a:lnTo>
                <a:cubicBezTo>
                  <a:pt x="116352" y="399560"/>
                  <a:pt x="113304" y="399083"/>
                  <a:pt x="112256" y="398226"/>
                </a:cubicBezTo>
                <a:cubicBezTo>
                  <a:pt x="110732" y="396988"/>
                  <a:pt x="110542" y="395369"/>
                  <a:pt x="112447" y="394321"/>
                </a:cubicBezTo>
                <a:cubicBezTo>
                  <a:pt x="115209" y="392797"/>
                  <a:pt x="113971" y="391749"/>
                  <a:pt x="113018" y="389654"/>
                </a:cubicBezTo>
                <a:lnTo>
                  <a:pt x="112352" y="388130"/>
                </a:lnTo>
                <a:cubicBezTo>
                  <a:pt x="115019" y="385463"/>
                  <a:pt x="115971" y="382700"/>
                  <a:pt x="114542" y="382034"/>
                </a:cubicBezTo>
                <a:cubicBezTo>
                  <a:pt x="113113" y="381367"/>
                  <a:pt x="115876" y="377938"/>
                  <a:pt x="116257" y="377462"/>
                </a:cubicBezTo>
                <a:cubicBezTo>
                  <a:pt x="116638" y="376890"/>
                  <a:pt x="117114" y="375271"/>
                  <a:pt x="116352" y="374985"/>
                </a:cubicBezTo>
                <a:cubicBezTo>
                  <a:pt x="115590" y="374700"/>
                  <a:pt x="113971" y="372318"/>
                  <a:pt x="115876" y="370985"/>
                </a:cubicBezTo>
                <a:lnTo>
                  <a:pt x="117114" y="369556"/>
                </a:lnTo>
                <a:lnTo>
                  <a:pt x="118447" y="367937"/>
                </a:lnTo>
                <a:cubicBezTo>
                  <a:pt x="119686" y="365746"/>
                  <a:pt x="121781" y="364412"/>
                  <a:pt x="123115" y="364889"/>
                </a:cubicBezTo>
                <a:cubicBezTo>
                  <a:pt x="124448" y="365460"/>
                  <a:pt x="127401" y="367270"/>
                  <a:pt x="126734" y="367937"/>
                </a:cubicBezTo>
                <a:lnTo>
                  <a:pt x="126163" y="367937"/>
                </a:lnTo>
                <a:cubicBezTo>
                  <a:pt x="122067" y="368032"/>
                  <a:pt x="117400" y="367556"/>
                  <a:pt x="122067" y="372699"/>
                </a:cubicBezTo>
                <a:cubicBezTo>
                  <a:pt x="122353" y="372985"/>
                  <a:pt x="121019" y="374128"/>
                  <a:pt x="120924" y="374890"/>
                </a:cubicBezTo>
                <a:lnTo>
                  <a:pt x="120924" y="376033"/>
                </a:lnTo>
                <a:cubicBezTo>
                  <a:pt x="121305" y="377367"/>
                  <a:pt x="123115" y="378129"/>
                  <a:pt x="124924" y="377748"/>
                </a:cubicBezTo>
                <a:lnTo>
                  <a:pt x="125877" y="376890"/>
                </a:lnTo>
                <a:lnTo>
                  <a:pt x="127211" y="375747"/>
                </a:lnTo>
                <a:cubicBezTo>
                  <a:pt x="128163" y="373937"/>
                  <a:pt x="131687" y="373747"/>
                  <a:pt x="134926" y="375462"/>
                </a:cubicBezTo>
                <a:cubicBezTo>
                  <a:pt x="138164" y="377176"/>
                  <a:pt x="150452" y="374414"/>
                  <a:pt x="152738" y="374319"/>
                </a:cubicBezTo>
                <a:cubicBezTo>
                  <a:pt x="155023" y="374223"/>
                  <a:pt x="160643" y="371937"/>
                  <a:pt x="159691" y="369937"/>
                </a:cubicBezTo>
                <a:cubicBezTo>
                  <a:pt x="158738" y="367937"/>
                  <a:pt x="152452" y="364984"/>
                  <a:pt x="152738" y="364222"/>
                </a:cubicBezTo>
                <a:lnTo>
                  <a:pt x="153309" y="363746"/>
                </a:lnTo>
                <a:cubicBezTo>
                  <a:pt x="154262" y="362889"/>
                  <a:pt x="155404" y="362222"/>
                  <a:pt x="156547" y="361555"/>
                </a:cubicBezTo>
                <a:cubicBezTo>
                  <a:pt x="157690" y="360888"/>
                  <a:pt x="159691" y="359460"/>
                  <a:pt x="159881" y="359650"/>
                </a:cubicBezTo>
                <a:lnTo>
                  <a:pt x="164453" y="363269"/>
                </a:lnTo>
                <a:cubicBezTo>
                  <a:pt x="166549" y="360126"/>
                  <a:pt x="168835" y="357459"/>
                  <a:pt x="169502" y="357459"/>
                </a:cubicBezTo>
                <a:cubicBezTo>
                  <a:pt x="170168" y="357459"/>
                  <a:pt x="172549" y="359650"/>
                  <a:pt x="173312" y="362412"/>
                </a:cubicBezTo>
                <a:lnTo>
                  <a:pt x="170263" y="364031"/>
                </a:lnTo>
                <a:cubicBezTo>
                  <a:pt x="168835" y="364794"/>
                  <a:pt x="166263" y="365651"/>
                  <a:pt x="165120" y="365175"/>
                </a:cubicBezTo>
                <a:cubicBezTo>
                  <a:pt x="162834" y="364127"/>
                  <a:pt x="160834" y="362317"/>
                  <a:pt x="159310" y="365175"/>
                </a:cubicBezTo>
                <a:cubicBezTo>
                  <a:pt x="158833" y="366032"/>
                  <a:pt x="160738" y="368223"/>
                  <a:pt x="162167" y="369175"/>
                </a:cubicBezTo>
                <a:lnTo>
                  <a:pt x="163882" y="370318"/>
                </a:lnTo>
                <a:cubicBezTo>
                  <a:pt x="166358" y="371080"/>
                  <a:pt x="170168" y="370604"/>
                  <a:pt x="172264" y="369175"/>
                </a:cubicBezTo>
                <a:lnTo>
                  <a:pt x="173502" y="367460"/>
                </a:lnTo>
                <a:lnTo>
                  <a:pt x="174645" y="365841"/>
                </a:lnTo>
                <a:cubicBezTo>
                  <a:pt x="175026" y="363650"/>
                  <a:pt x="176740" y="361746"/>
                  <a:pt x="178550" y="361555"/>
                </a:cubicBezTo>
                <a:cubicBezTo>
                  <a:pt x="180265" y="361365"/>
                  <a:pt x="184932" y="360793"/>
                  <a:pt x="184932" y="360698"/>
                </a:cubicBezTo>
                <a:cubicBezTo>
                  <a:pt x="184932" y="360507"/>
                  <a:pt x="183789" y="359841"/>
                  <a:pt x="182360" y="359650"/>
                </a:cubicBezTo>
                <a:cubicBezTo>
                  <a:pt x="180931" y="359460"/>
                  <a:pt x="178074" y="358126"/>
                  <a:pt x="179598" y="357269"/>
                </a:cubicBezTo>
                <a:cubicBezTo>
                  <a:pt x="181122" y="356412"/>
                  <a:pt x="183694" y="352316"/>
                  <a:pt x="181027" y="350220"/>
                </a:cubicBezTo>
                <a:cubicBezTo>
                  <a:pt x="178455" y="348125"/>
                  <a:pt x="168739" y="346315"/>
                  <a:pt x="169502" y="347934"/>
                </a:cubicBezTo>
                <a:cubicBezTo>
                  <a:pt x="170263" y="349554"/>
                  <a:pt x="169882" y="353554"/>
                  <a:pt x="167311" y="353935"/>
                </a:cubicBezTo>
                <a:cubicBezTo>
                  <a:pt x="164739" y="354316"/>
                  <a:pt x="160262" y="349554"/>
                  <a:pt x="161691" y="349363"/>
                </a:cubicBezTo>
                <a:cubicBezTo>
                  <a:pt x="163120" y="349077"/>
                  <a:pt x="166739" y="345172"/>
                  <a:pt x="165977" y="341171"/>
                </a:cubicBezTo>
                <a:lnTo>
                  <a:pt x="159691" y="344696"/>
                </a:lnTo>
                <a:lnTo>
                  <a:pt x="158643" y="345267"/>
                </a:lnTo>
                <a:cubicBezTo>
                  <a:pt x="156071" y="343839"/>
                  <a:pt x="154738" y="342505"/>
                  <a:pt x="155595" y="342315"/>
                </a:cubicBezTo>
                <a:lnTo>
                  <a:pt x="156166" y="341933"/>
                </a:lnTo>
                <a:cubicBezTo>
                  <a:pt x="159310" y="339933"/>
                  <a:pt x="159881" y="335075"/>
                  <a:pt x="165882" y="336123"/>
                </a:cubicBezTo>
                <a:cubicBezTo>
                  <a:pt x="165977" y="336123"/>
                  <a:pt x="167120" y="334218"/>
                  <a:pt x="166739" y="333552"/>
                </a:cubicBezTo>
                <a:cubicBezTo>
                  <a:pt x="166454" y="332885"/>
                  <a:pt x="164644" y="332123"/>
                  <a:pt x="163882" y="332313"/>
                </a:cubicBezTo>
                <a:lnTo>
                  <a:pt x="160548" y="333171"/>
                </a:lnTo>
                <a:cubicBezTo>
                  <a:pt x="156929" y="334409"/>
                  <a:pt x="154071" y="336504"/>
                  <a:pt x="154071" y="337838"/>
                </a:cubicBezTo>
                <a:cubicBezTo>
                  <a:pt x="154071" y="339171"/>
                  <a:pt x="152928" y="342886"/>
                  <a:pt x="151595" y="343077"/>
                </a:cubicBezTo>
                <a:cubicBezTo>
                  <a:pt x="150261" y="343362"/>
                  <a:pt x="147689" y="341933"/>
                  <a:pt x="150261" y="339267"/>
                </a:cubicBezTo>
                <a:cubicBezTo>
                  <a:pt x="152833" y="336600"/>
                  <a:pt x="146832" y="330408"/>
                  <a:pt x="141879" y="332504"/>
                </a:cubicBezTo>
                <a:lnTo>
                  <a:pt x="137212" y="334028"/>
                </a:lnTo>
                <a:lnTo>
                  <a:pt x="136640" y="334218"/>
                </a:lnTo>
                <a:cubicBezTo>
                  <a:pt x="134354" y="332027"/>
                  <a:pt x="138926" y="327265"/>
                  <a:pt x="146641" y="323455"/>
                </a:cubicBezTo>
                <a:lnTo>
                  <a:pt x="155309" y="323550"/>
                </a:lnTo>
                <a:cubicBezTo>
                  <a:pt x="155786" y="323550"/>
                  <a:pt x="156738" y="321931"/>
                  <a:pt x="156643" y="321074"/>
                </a:cubicBezTo>
                <a:lnTo>
                  <a:pt x="155881" y="315073"/>
                </a:lnTo>
                <a:cubicBezTo>
                  <a:pt x="160548" y="316311"/>
                  <a:pt x="166358" y="316883"/>
                  <a:pt x="168835" y="316406"/>
                </a:cubicBezTo>
                <a:lnTo>
                  <a:pt x="169597" y="318883"/>
                </a:lnTo>
                <a:lnTo>
                  <a:pt x="170454" y="321645"/>
                </a:lnTo>
                <a:cubicBezTo>
                  <a:pt x="173883" y="322693"/>
                  <a:pt x="176645" y="322312"/>
                  <a:pt x="176645" y="320788"/>
                </a:cubicBezTo>
                <a:cubicBezTo>
                  <a:pt x="176645" y="319264"/>
                  <a:pt x="175121" y="315168"/>
                  <a:pt x="173312" y="315168"/>
                </a:cubicBezTo>
                <a:cubicBezTo>
                  <a:pt x="171502" y="315168"/>
                  <a:pt x="165787" y="314025"/>
                  <a:pt x="164168" y="312501"/>
                </a:cubicBezTo>
                <a:cubicBezTo>
                  <a:pt x="162548" y="311073"/>
                  <a:pt x="160834" y="305739"/>
                  <a:pt x="159310" y="304786"/>
                </a:cubicBezTo>
                <a:cubicBezTo>
                  <a:pt x="157786" y="303929"/>
                  <a:pt x="154833" y="300976"/>
                  <a:pt x="154166" y="301452"/>
                </a:cubicBezTo>
                <a:cubicBezTo>
                  <a:pt x="153499" y="302024"/>
                  <a:pt x="152166" y="304119"/>
                  <a:pt x="153595" y="304310"/>
                </a:cubicBezTo>
                <a:cubicBezTo>
                  <a:pt x="155023" y="304500"/>
                  <a:pt x="160357" y="307834"/>
                  <a:pt x="162072" y="311358"/>
                </a:cubicBezTo>
                <a:lnTo>
                  <a:pt x="154738" y="310977"/>
                </a:lnTo>
                <a:cubicBezTo>
                  <a:pt x="153976" y="310882"/>
                  <a:pt x="153119" y="311073"/>
                  <a:pt x="152356" y="311358"/>
                </a:cubicBezTo>
                <a:cubicBezTo>
                  <a:pt x="149689" y="312406"/>
                  <a:pt x="142927" y="313644"/>
                  <a:pt x="141212" y="312977"/>
                </a:cubicBezTo>
                <a:lnTo>
                  <a:pt x="140069" y="312501"/>
                </a:lnTo>
                <a:cubicBezTo>
                  <a:pt x="139307" y="311263"/>
                  <a:pt x="139879" y="309739"/>
                  <a:pt x="141403" y="308977"/>
                </a:cubicBezTo>
                <a:lnTo>
                  <a:pt x="142641" y="309167"/>
                </a:lnTo>
                <a:lnTo>
                  <a:pt x="144355" y="309453"/>
                </a:lnTo>
                <a:cubicBezTo>
                  <a:pt x="146546" y="310692"/>
                  <a:pt x="148451" y="310787"/>
                  <a:pt x="148451" y="309644"/>
                </a:cubicBezTo>
                <a:cubicBezTo>
                  <a:pt x="148451" y="308406"/>
                  <a:pt x="147118" y="305072"/>
                  <a:pt x="145498" y="304977"/>
                </a:cubicBezTo>
                <a:cubicBezTo>
                  <a:pt x="143879" y="304786"/>
                  <a:pt x="139307" y="304215"/>
                  <a:pt x="139307" y="303929"/>
                </a:cubicBezTo>
                <a:cubicBezTo>
                  <a:pt x="139403" y="303643"/>
                  <a:pt x="141307" y="301833"/>
                  <a:pt x="143498" y="300500"/>
                </a:cubicBezTo>
                <a:cubicBezTo>
                  <a:pt x="145689" y="299166"/>
                  <a:pt x="153023" y="297356"/>
                  <a:pt x="153404" y="295928"/>
                </a:cubicBezTo>
                <a:cubicBezTo>
                  <a:pt x="153785" y="294499"/>
                  <a:pt x="155595" y="289641"/>
                  <a:pt x="156071" y="290784"/>
                </a:cubicBezTo>
                <a:cubicBezTo>
                  <a:pt x="156547" y="291927"/>
                  <a:pt x="157500" y="294594"/>
                  <a:pt x="157214" y="294594"/>
                </a:cubicBezTo>
                <a:lnTo>
                  <a:pt x="156643" y="295452"/>
                </a:lnTo>
                <a:cubicBezTo>
                  <a:pt x="156262" y="295928"/>
                  <a:pt x="156262" y="297166"/>
                  <a:pt x="156738" y="297452"/>
                </a:cubicBezTo>
                <a:cubicBezTo>
                  <a:pt x="157595" y="298023"/>
                  <a:pt x="159310" y="298690"/>
                  <a:pt x="159977" y="298404"/>
                </a:cubicBezTo>
                <a:lnTo>
                  <a:pt x="162453" y="297261"/>
                </a:lnTo>
                <a:cubicBezTo>
                  <a:pt x="164929" y="295642"/>
                  <a:pt x="167501" y="296690"/>
                  <a:pt x="168263" y="299642"/>
                </a:cubicBezTo>
                <a:lnTo>
                  <a:pt x="171692" y="300500"/>
                </a:lnTo>
                <a:lnTo>
                  <a:pt x="174550" y="301262"/>
                </a:lnTo>
                <a:cubicBezTo>
                  <a:pt x="174645" y="299166"/>
                  <a:pt x="175597" y="297452"/>
                  <a:pt x="176550" y="297547"/>
                </a:cubicBezTo>
                <a:lnTo>
                  <a:pt x="177407" y="297642"/>
                </a:lnTo>
                <a:lnTo>
                  <a:pt x="178836" y="297737"/>
                </a:lnTo>
                <a:cubicBezTo>
                  <a:pt x="180455" y="297833"/>
                  <a:pt x="181503" y="296594"/>
                  <a:pt x="181122" y="294975"/>
                </a:cubicBezTo>
                <a:lnTo>
                  <a:pt x="180170" y="293737"/>
                </a:lnTo>
                <a:lnTo>
                  <a:pt x="177121" y="289641"/>
                </a:lnTo>
                <a:cubicBezTo>
                  <a:pt x="174264" y="292213"/>
                  <a:pt x="171978" y="293546"/>
                  <a:pt x="171978" y="292594"/>
                </a:cubicBezTo>
                <a:cubicBezTo>
                  <a:pt x="171978" y="291642"/>
                  <a:pt x="174645" y="288212"/>
                  <a:pt x="177788" y="287069"/>
                </a:cubicBezTo>
                <a:cubicBezTo>
                  <a:pt x="181027" y="285927"/>
                  <a:pt x="189123" y="289260"/>
                  <a:pt x="189980" y="288403"/>
                </a:cubicBezTo>
                <a:cubicBezTo>
                  <a:pt x="190838" y="287546"/>
                  <a:pt x="193695" y="285641"/>
                  <a:pt x="191790" y="288117"/>
                </a:cubicBezTo>
                <a:cubicBezTo>
                  <a:pt x="189885" y="290594"/>
                  <a:pt x="188266" y="296880"/>
                  <a:pt x="192743" y="298881"/>
                </a:cubicBezTo>
                <a:lnTo>
                  <a:pt x="193695" y="298119"/>
                </a:lnTo>
                <a:lnTo>
                  <a:pt x="197029" y="295642"/>
                </a:lnTo>
                <a:cubicBezTo>
                  <a:pt x="200458" y="297642"/>
                  <a:pt x="203220" y="298119"/>
                  <a:pt x="203125" y="296690"/>
                </a:cubicBezTo>
                <a:cubicBezTo>
                  <a:pt x="203029" y="295261"/>
                  <a:pt x="200648" y="289832"/>
                  <a:pt x="199124" y="286498"/>
                </a:cubicBezTo>
                <a:lnTo>
                  <a:pt x="204935" y="285165"/>
                </a:lnTo>
                <a:lnTo>
                  <a:pt x="205792" y="284974"/>
                </a:lnTo>
                <a:cubicBezTo>
                  <a:pt x="206458" y="282498"/>
                  <a:pt x="207221" y="281640"/>
                  <a:pt x="207602" y="282974"/>
                </a:cubicBezTo>
                <a:cubicBezTo>
                  <a:pt x="207887" y="284307"/>
                  <a:pt x="210078" y="287546"/>
                  <a:pt x="211888" y="287546"/>
                </a:cubicBezTo>
                <a:cubicBezTo>
                  <a:pt x="213602" y="287546"/>
                  <a:pt x="218460" y="287069"/>
                  <a:pt x="217888" y="286593"/>
                </a:cubicBezTo>
                <a:cubicBezTo>
                  <a:pt x="217317" y="286117"/>
                  <a:pt x="217031" y="284402"/>
                  <a:pt x="218365" y="283641"/>
                </a:cubicBezTo>
                <a:lnTo>
                  <a:pt x="219127" y="283831"/>
                </a:lnTo>
                <a:lnTo>
                  <a:pt x="220937" y="284402"/>
                </a:lnTo>
                <a:cubicBezTo>
                  <a:pt x="223222" y="285736"/>
                  <a:pt x="225318" y="286117"/>
                  <a:pt x="225604" y="285260"/>
                </a:cubicBezTo>
                <a:cubicBezTo>
                  <a:pt x="225794" y="284402"/>
                  <a:pt x="226366" y="282117"/>
                  <a:pt x="226556" y="281545"/>
                </a:cubicBezTo>
                <a:cubicBezTo>
                  <a:pt x="226747" y="281069"/>
                  <a:pt x="230557" y="279450"/>
                  <a:pt x="234557" y="280116"/>
                </a:cubicBezTo>
                <a:cubicBezTo>
                  <a:pt x="238558" y="280688"/>
                  <a:pt x="246559" y="278497"/>
                  <a:pt x="242558" y="276402"/>
                </a:cubicBezTo>
                <a:lnTo>
                  <a:pt x="239224" y="274211"/>
                </a:lnTo>
                <a:cubicBezTo>
                  <a:pt x="237129" y="272877"/>
                  <a:pt x="235796" y="273163"/>
                  <a:pt x="233795" y="274401"/>
                </a:cubicBezTo>
                <a:lnTo>
                  <a:pt x="232843" y="274973"/>
                </a:lnTo>
                <a:cubicBezTo>
                  <a:pt x="231033" y="274782"/>
                  <a:pt x="229795" y="273639"/>
                  <a:pt x="230080" y="272306"/>
                </a:cubicBezTo>
                <a:lnTo>
                  <a:pt x="230271" y="271067"/>
                </a:lnTo>
                <a:lnTo>
                  <a:pt x="230366" y="270401"/>
                </a:lnTo>
                <a:cubicBezTo>
                  <a:pt x="230176" y="269639"/>
                  <a:pt x="229319" y="269067"/>
                  <a:pt x="228461" y="269258"/>
                </a:cubicBezTo>
                <a:cubicBezTo>
                  <a:pt x="227604" y="269353"/>
                  <a:pt x="225128" y="271163"/>
                  <a:pt x="223222" y="272687"/>
                </a:cubicBezTo>
                <a:cubicBezTo>
                  <a:pt x="221222" y="274211"/>
                  <a:pt x="214269" y="277259"/>
                  <a:pt x="213983" y="276021"/>
                </a:cubicBezTo>
                <a:cubicBezTo>
                  <a:pt x="213697" y="274782"/>
                  <a:pt x="211793" y="272496"/>
                  <a:pt x="210269" y="273449"/>
                </a:cubicBezTo>
                <a:lnTo>
                  <a:pt x="209792" y="273068"/>
                </a:lnTo>
                <a:cubicBezTo>
                  <a:pt x="205220" y="269448"/>
                  <a:pt x="200553" y="268877"/>
                  <a:pt x="195410" y="272115"/>
                </a:cubicBezTo>
                <a:cubicBezTo>
                  <a:pt x="194933" y="272401"/>
                  <a:pt x="193600" y="272115"/>
                  <a:pt x="192743" y="271829"/>
                </a:cubicBezTo>
                <a:cubicBezTo>
                  <a:pt x="189123" y="270782"/>
                  <a:pt x="185694" y="270210"/>
                  <a:pt x="182170" y="272306"/>
                </a:cubicBezTo>
                <a:cubicBezTo>
                  <a:pt x="181027" y="273068"/>
                  <a:pt x="178931" y="272592"/>
                  <a:pt x="177503" y="273163"/>
                </a:cubicBezTo>
                <a:lnTo>
                  <a:pt x="172073" y="275735"/>
                </a:lnTo>
                <a:cubicBezTo>
                  <a:pt x="167596" y="274687"/>
                  <a:pt x="160072" y="273925"/>
                  <a:pt x="155500" y="274211"/>
                </a:cubicBezTo>
                <a:lnTo>
                  <a:pt x="151213" y="274020"/>
                </a:lnTo>
                <a:cubicBezTo>
                  <a:pt x="149213" y="273925"/>
                  <a:pt x="146927" y="273830"/>
                  <a:pt x="145403" y="272973"/>
                </a:cubicBezTo>
                <a:lnTo>
                  <a:pt x="142546" y="271544"/>
                </a:lnTo>
                <a:cubicBezTo>
                  <a:pt x="139783" y="272401"/>
                  <a:pt x="135973" y="273544"/>
                  <a:pt x="134069" y="274020"/>
                </a:cubicBezTo>
                <a:lnTo>
                  <a:pt x="132068" y="272973"/>
                </a:lnTo>
                <a:lnTo>
                  <a:pt x="131116" y="272496"/>
                </a:lnTo>
                <a:cubicBezTo>
                  <a:pt x="129020" y="273258"/>
                  <a:pt x="119495" y="273449"/>
                  <a:pt x="109970" y="272687"/>
                </a:cubicBezTo>
                <a:lnTo>
                  <a:pt x="101303" y="272020"/>
                </a:lnTo>
                <a:cubicBezTo>
                  <a:pt x="91778" y="271258"/>
                  <a:pt x="82253" y="270401"/>
                  <a:pt x="72728" y="270020"/>
                </a:cubicBezTo>
                <a:cubicBezTo>
                  <a:pt x="69203" y="269925"/>
                  <a:pt x="65107" y="268591"/>
                  <a:pt x="61869" y="271544"/>
                </a:cubicBezTo>
                <a:lnTo>
                  <a:pt x="61393" y="272020"/>
                </a:lnTo>
                <a:cubicBezTo>
                  <a:pt x="58916" y="270972"/>
                  <a:pt x="54439" y="268877"/>
                  <a:pt x="51582" y="267353"/>
                </a:cubicBezTo>
                <a:lnTo>
                  <a:pt x="47962" y="268400"/>
                </a:lnTo>
                <a:lnTo>
                  <a:pt x="44343" y="269448"/>
                </a:lnTo>
                <a:cubicBezTo>
                  <a:pt x="39485" y="266400"/>
                  <a:pt x="35199" y="264400"/>
                  <a:pt x="34913" y="265067"/>
                </a:cubicBezTo>
                <a:cubicBezTo>
                  <a:pt x="34532" y="265733"/>
                  <a:pt x="33008" y="266305"/>
                  <a:pt x="32341" y="264400"/>
                </a:cubicBezTo>
                <a:cubicBezTo>
                  <a:pt x="31675" y="262590"/>
                  <a:pt x="25198" y="262114"/>
                  <a:pt x="24721" y="262876"/>
                </a:cubicBezTo>
                <a:cubicBezTo>
                  <a:pt x="24245" y="263638"/>
                  <a:pt x="22721" y="263448"/>
                  <a:pt x="22340" y="260781"/>
                </a:cubicBezTo>
                <a:lnTo>
                  <a:pt x="17482" y="261352"/>
                </a:lnTo>
                <a:cubicBezTo>
                  <a:pt x="15006" y="261638"/>
                  <a:pt x="12148" y="260209"/>
                  <a:pt x="9577" y="259352"/>
                </a:cubicBezTo>
                <a:lnTo>
                  <a:pt x="8338" y="258971"/>
                </a:lnTo>
                <a:cubicBezTo>
                  <a:pt x="7196" y="258114"/>
                  <a:pt x="6814" y="256971"/>
                  <a:pt x="7577" y="256399"/>
                </a:cubicBezTo>
                <a:cubicBezTo>
                  <a:pt x="8338" y="255923"/>
                  <a:pt x="9386" y="253541"/>
                  <a:pt x="7386" y="252779"/>
                </a:cubicBezTo>
                <a:lnTo>
                  <a:pt x="5862" y="251732"/>
                </a:lnTo>
                <a:cubicBezTo>
                  <a:pt x="2528" y="249446"/>
                  <a:pt x="2433" y="247827"/>
                  <a:pt x="5862" y="246017"/>
                </a:cubicBezTo>
                <a:lnTo>
                  <a:pt x="10053" y="243921"/>
                </a:lnTo>
                <a:cubicBezTo>
                  <a:pt x="12720" y="239825"/>
                  <a:pt x="12339" y="233729"/>
                  <a:pt x="9386" y="230491"/>
                </a:cubicBezTo>
                <a:cubicBezTo>
                  <a:pt x="6338" y="227252"/>
                  <a:pt x="5386" y="215537"/>
                  <a:pt x="3957" y="215441"/>
                </a:cubicBezTo>
                <a:cubicBezTo>
                  <a:pt x="2528" y="215346"/>
                  <a:pt x="-520" y="213917"/>
                  <a:pt x="909" y="212775"/>
                </a:cubicBezTo>
                <a:lnTo>
                  <a:pt x="814" y="211917"/>
                </a:lnTo>
                <a:lnTo>
                  <a:pt x="623" y="210584"/>
                </a:lnTo>
                <a:cubicBezTo>
                  <a:pt x="-424" y="209060"/>
                  <a:pt x="-139" y="206583"/>
                  <a:pt x="1385" y="205154"/>
                </a:cubicBezTo>
                <a:cubicBezTo>
                  <a:pt x="2814" y="203726"/>
                  <a:pt x="9386" y="199630"/>
                  <a:pt x="11387" y="198487"/>
                </a:cubicBezTo>
                <a:cubicBezTo>
                  <a:pt x="13387" y="197344"/>
                  <a:pt x="23960" y="194772"/>
                  <a:pt x="23007" y="193248"/>
                </a:cubicBezTo>
                <a:lnTo>
                  <a:pt x="21959" y="192296"/>
                </a:lnTo>
                <a:cubicBezTo>
                  <a:pt x="20435" y="190962"/>
                  <a:pt x="17387" y="188676"/>
                  <a:pt x="17102" y="188867"/>
                </a:cubicBezTo>
                <a:lnTo>
                  <a:pt x="11958" y="192486"/>
                </a:lnTo>
                <a:cubicBezTo>
                  <a:pt x="10434" y="190200"/>
                  <a:pt x="11482" y="186200"/>
                  <a:pt x="14149" y="183628"/>
                </a:cubicBezTo>
                <a:cubicBezTo>
                  <a:pt x="16911" y="181056"/>
                  <a:pt x="25483" y="178770"/>
                  <a:pt x="25960" y="180389"/>
                </a:cubicBezTo>
                <a:cubicBezTo>
                  <a:pt x="26436" y="182009"/>
                  <a:pt x="33104" y="183914"/>
                  <a:pt x="34628" y="186485"/>
                </a:cubicBezTo>
                <a:lnTo>
                  <a:pt x="37771" y="185819"/>
                </a:lnTo>
                <a:lnTo>
                  <a:pt x="40343" y="185247"/>
                </a:lnTo>
                <a:cubicBezTo>
                  <a:pt x="41581" y="186295"/>
                  <a:pt x="43200" y="187248"/>
                  <a:pt x="43962" y="187343"/>
                </a:cubicBezTo>
                <a:cubicBezTo>
                  <a:pt x="44724" y="187438"/>
                  <a:pt x="46820" y="186200"/>
                  <a:pt x="46915" y="184581"/>
                </a:cubicBezTo>
                <a:lnTo>
                  <a:pt x="46153" y="184104"/>
                </a:lnTo>
                <a:lnTo>
                  <a:pt x="43295" y="182390"/>
                </a:lnTo>
                <a:cubicBezTo>
                  <a:pt x="39866" y="180866"/>
                  <a:pt x="37295" y="178675"/>
                  <a:pt x="37676" y="177437"/>
                </a:cubicBezTo>
                <a:cubicBezTo>
                  <a:pt x="38056" y="176198"/>
                  <a:pt x="42629" y="173436"/>
                  <a:pt x="45200" y="173341"/>
                </a:cubicBezTo>
                <a:lnTo>
                  <a:pt x="47486" y="173341"/>
                </a:lnTo>
                <a:lnTo>
                  <a:pt x="52249" y="173341"/>
                </a:lnTo>
                <a:cubicBezTo>
                  <a:pt x="57392" y="173341"/>
                  <a:pt x="60250" y="171436"/>
                  <a:pt x="58726" y="169150"/>
                </a:cubicBezTo>
                <a:lnTo>
                  <a:pt x="62917" y="168102"/>
                </a:lnTo>
                <a:cubicBezTo>
                  <a:pt x="63679" y="167912"/>
                  <a:pt x="64917" y="167912"/>
                  <a:pt x="65393" y="168388"/>
                </a:cubicBezTo>
                <a:lnTo>
                  <a:pt x="66346" y="169150"/>
                </a:lnTo>
                <a:cubicBezTo>
                  <a:pt x="67108" y="170293"/>
                  <a:pt x="68155" y="170864"/>
                  <a:pt x="68632" y="170293"/>
                </a:cubicBezTo>
                <a:cubicBezTo>
                  <a:pt x="69108" y="169817"/>
                  <a:pt x="72632" y="166959"/>
                  <a:pt x="75013" y="164864"/>
                </a:cubicBezTo>
                <a:lnTo>
                  <a:pt x="80157" y="166673"/>
                </a:lnTo>
                <a:cubicBezTo>
                  <a:pt x="85205" y="168388"/>
                  <a:pt x="92158" y="167816"/>
                  <a:pt x="97969" y="166864"/>
                </a:cubicBezTo>
                <a:lnTo>
                  <a:pt x="103207" y="166007"/>
                </a:lnTo>
                <a:cubicBezTo>
                  <a:pt x="107208" y="161911"/>
                  <a:pt x="111113" y="160006"/>
                  <a:pt x="111875" y="161816"/>
                </a:cubicBezTo>
                <a:lnTo>
                  <a:pt x="113209" y="162768"/>
                </a:lnTo>
                <a:cubicBezTo>
                  <a:pt x="113780" y="163149"/>
                  <a:pt x="116066" y="162102"/>
                  <a:pt x="117400" y="161435"/>
                </a:cubicBezTo>
                <a:lnTo>
                  <a:pt x="120353" y="160006"/>
                </a:lnTo>
                <a:cubicBezTo>
                  <a:pt x="123591" y="158196"/>
                  <a:pt x="126448" y="157339"/>
                  <a:pt x="126829" y="158101"/>
                </a:cubicBezTo>
                <a:cubicBezTo>
                  <a:pt x="127211" y="158863"/>
                  <a:pt x="128830" y="159816"/>
                  <a:pt x="129878" y="158577"/>
                </a:cubicBezTo>
                <a:cubicBezTo>
                  <a:pt x="130830" y="157434"/>
                  <a:pt x="134164" y="154958"/>
                  <a:pt x="135021" y="155720"/>
                </a:cubicBezTo>
                <a:cubicBezTo>
                  <a:pt x="135973" y="156482"/>
                  <a:pt x="143403" y="158196"/>
                  <a:pt x="149213" y="157434"/>
                </a:cubicBezTo>
                <a:cubicBezTo>
                  <a:pt x="155023" y="156767"/>
                  <a:pt x="168644" y="154862"/>
                  <a:pt x="167311" y="152196"/>
                </a:cubicBezTo>
                <a:lnTo>
                  <a:pt x="169787" y="152862"/>
                </a:lnTo>
                <a:cubicBezTo>
                  <a:pt x="172645" y="153624"/>
                  <a:pt x="174073" y="147528"/>
                  <a:pt x="176169" y="152386"/>
                </a:cubicBezTo>
                <a:cubicBezTo>
                  <a:pt x="176455" y="152958"/>
                  <a:pt x="176836" y="154100"/>
                  <a:pt x="177026" y="154100"/>
                </a:cubicBezTo>
                <a:cubicBezTo>
                  <a:pt x="183503" y="153815"/>
                  <a:pt x="189695" y="156006"/>
                  <a:pt x="196362" y="152196"/>
                </a:cubicBezTo>
                <a:lnTo>
                  <a:pt x="202268" y="148766"/>
                </a:lnTo>
                <a:cubicBezTo>
                  <a:pt x="210935" y="149243"/>
                  <a:pt x="220460" y="149433"/>
                  <a:pt x="223508" y="148957"/>
                </a:cubicBezTo>
                <a:cubicBezTo>
                  <a:pt x="226556" y="148576"/>
                  <a:pt x="234557" y="151529"/>
                  <a:pt x="235510" y="151148"/>
                </a:cubicBezTo>
                <a:lnTo>
                  <a:pt x="236272" y="150576"/>
                </a:lnTo>
                <a:cubicBezTo>
                  <a:pt x="243415" y="145052"/>
                  <a:pt x="251988" y="145337"/>
                  <a:pt x="260751" y="146862"/>
                </a:cubicBezTo>
                <a:cubicBezTo>
                  <a:pt x="261418" y="146957"/>
                  <a:pt x="262370" y="148195"/>
                  <a:pt x="262561" y="148100"/>
                </a:cubicBezTo>
                <a:lnTo>
                  <a:pt x="265323" y="146766"/>
                </a:lnTo>
                <a:cubicBezTo>
                  <a:pt x="268180" y="145052"/>
                  <a:pt x="271800" y="144099"/>
                  <a:pt x="273419" y="144671"/>
                </a:cubicBezTo>
                <a:cubicBezTo>
                  <a:pt x="275038" y="145242"/>
                  <a:pt x="278372" y="141623"/>
                  <a:pt x="278848" y="141051"/>
                </a:cubicBezTo>
                <a:cubicBezTo>
                  <a:pt x="279325" y="140480"/>
                  <a:pt x="285040" y="141623"/>
                  <a:pt x="287897" y="142194"/>
                </a:cubicBezTo>
                <a:cubicBezTo>
                  <a:pt x="290755" y="142766"/>
                  <a:pt x="298661" y="139623"/>
                  <a:pt x="299994" y="140480"/>
                </a:cubicBezTo>
                <a:cubicBezTo>
                  <a:pt x="301423" y="141337"/>
                  <a:pt x="307614" y="137908"/>
                  <a:pt x="310186" y="137146"/>
                </a:cubicBezTo>
                <a:lnTo>
                  <a:pt x="312567" y="136575"/>
                </a:lnTo>
                <a:cubicBezTo>
                  <a:pt x="313424" y="136384"/>
                  <a:pt x="314377" y="136956"/>
                  <a:pt x="315234" y="136765"/>
                </a:cubicBezTo>
                <a:lnTo>
                  <a:pt x="319615" y="136098"/>
                </a:lnTo>
                <a:cubicBezTo>
                  <a:pt x="324569" y="135241"/>
                  <a:pt x="330283" y="134003"/>
                  <a:pt x="332284" y="133336"/>
                </a:cubicBezTo>
                <a:cubicBezTo>
                  <a:pt x="334284" y="132669"/>
                  <a:pt x="341999" y="135812"/>
                  <a:pt x="343999" y="136289"/>
                </a:cubicBezTo>
                <a:cubicBezTo>
                  <a:pt x="346000" y="136765"/>
                  <a:pt x="349905" y="133527"/>
                  <a:pt x="349810" y="135146"/>
                </a:cubicBezTo>
                <a:cubicBezTo>
                  <a:pt x="349714" y="136860"/>
                  <a:pt x="354572" y="132479"/>
                  <a:pt x="355715" y="130193"/>
                </a:cubicBezTo>
                <a:lnTo>
                  <a:pt x="358287" y="132098"/>
                </a:lnTo>
                <a:cubicBezTo>
                  <a:pt x="361049" y="134098"/>
                  <a:pt x="364859" y="134289"/>
                  <a:pt x="366479" y="133336"/>
                </a:cubicBezTo>
                <a:lnTo>
                  <a:pt x="371336" y="130479"/>
                </a:lnTo>
                <a:cubicBezTo>
                  <a:pt x="373718" y="133146"/>
                  <a:pt x="375622" y="133812"/>
                  <a:pt x="375622" y="131907"/>
                </a:cubicBezTo>
                <a:cubicBezTo>
                  <a:pt x="375622" y="130002"/>
                  <a:pt x="381242" y="132764"/>
                  <a:pt x="381719" y="132002"/>
                </a:cubicBezTo>
                <a:cubicBezTo>
                  <a:pt x="382195" y="131241"/>
                  <a:pt x="384290" y="129716"/>
                  <a:pt x="384481" y="130860"/>
                </a:cubicBezTo>
                <a:cubicBezTo>
                  <a:pt x="384766" y="132098"/>
                  <a:pt x="387243" y="134574"/>
                  <a:pt x="389529" y="133908"/>
                </a:cubicBezTo>
                <a:lnTo>
                  <a:pt x="391624" y="133527"/>
                </a:lnTo>
                <a:cubicBezTo>
                  <a:pt x="393244" y="133241"/>
                  <a:pt x="395435" y="133908"/>
                  <a:pt x="396578" y="133241"/>
                </a:cubicBezTo>
                <a:lnTo>
                  <a:pt x="398482" y="132098"/>
                </a:lnTo>
                <a:cubicBezTo>
                  <a:pt x="399530" y="130002"/>
                  <a:pt x="402578" y="128669"/>
                  <a:pt x="405340" y="129145"/>
                </a:cubicBezTo>
                <a:lnTo>
                  <a:pt x="407817" y="129335"/>
                </a:lnTo>
                <a:cubicBezTo>
                  <a:pt x="410389" y="129526"/>
                  <a:pt x="412961" y="129335"/>
                  <a:pt x="415532" y="129431"/>
                </a:cubicBezTo>
                <a:cubicBezTo>
                  <a:pt x="418580" y="129526"/>
                  <a:pt x="421152" y="129621"/>
                  <a:pt x="421628" y="126002"/>
                </a:cubicBezTo>
                <a:lnTo>
                  <a:pt x="421723" y="124954"/>
                </a:lnTo>
                <a:cubicBezTo>
                  <a:pt x="425057" y="125144"/>
                  <a:pt x="428963" y="126002"/>
                  <a:pt x="430391" y="126764"/>
                </a:cubicBezTo>
                <a:lnTo>
                  <a:pt x="431915" y="127145"/>
                </a:lnTo>
                <a:lnTo>
                  <a:pt x="436106" y="128192"/>
                </a:lnTo>
                <a:cubicBezTo>
                  <a:pt x="437345" y="124668"/>
                  <a:pt x="439345" y="123525"/>
                  <a:pt x="440488" y="125621"/>
                </a:cubicBezTo>
                <a:lnTo>
                  <a:pt x="442012" y="126192"/>
                </a:lnTo>
                <a:cubicBezTo>
                  <a:pt x="443917" y="126954"/>
                  <a:pt x="447060" y="127050"/>
                  <a:pt x="448774" y="126287"/>
                </a:cubicBezTo>
                <a:cubicBezTo>
                  <a:pt x="450584" y="125430"/>
                  <a:pt x="451061" y="122858"/>
                  <a:pt x="452680" y="121525"/>
                </a:cubicBezTo>
                <a:cubicBezTo>
                  <a:pt x="453346" y="120954"/>
                  <a:pt x="455728" y="122096"/>
                  <a:pt x="457061" y="121811"/>
                </a:cubicBezTo>
                <a:lnTo>
                  <a:pt x="459347" y="121239"/>
                </a:lnTo>
                <a:cubicBezTo>
                  <a:pt x="461729" y="120096"/>
                  <a:pt x="463824" y="119144"/>
                  <a:pt x="464014" y="119239"/>
                </a:cubicBezTo>
                <a:lnTo>
                  <a:pt x="464300" y="119429"/>
                </a:lnTo>
                <a:lnTo>
                  <a:pt x="465824" y="120573"/>
                </a:lnTo>
                <a:cubicBezTo>
                  <a:pt x="467539" y="121811"/>
                  <a:pt x="471158" y="123525"/>
                  <a:pt x="473921" y="124287"/>
                </a:cubicBezTo>
                <a:lnTo>
                  <a:pt x="475635" y="122954"/>
                </a:lnTo>
                <a:lnTo>
                  <a:pt x="481826" y="118096"/>
                </a:lnTo>
                <a:cubicBezTo>
                  <a:pt x="490113" y="118572"/>
                  <a:pt x="499638" y="120477"/>
                  <a:pt x="503067" y="122382"/>
                </a:cubicBezTo>
                <a:lnTo>
                  <a:pt x="503924" y="117334"/>
                </a:lnTo>
                <a:cubicBezTo>
                  <a:pt x="504020" y="117143"/>
                  <a:pt x="504496" y="116762"/>
                  <a:pt x="504877" y="116762"/>
                </a:cubicBezTo>
                <a:cubicBezTo>
                  <a:pt x="510020" y="116191"/>
                  <a:pt x="515545" y="118001"/>
                  <a:pt x="520593" y="115048"/>
                </a:cubicBezTo>
                <a:cubicBezTo>
                  <a:pt x="521450" y="114572"/>
                  <a:pt x="524213" y="116000"/>
                  <a:pt x="525927" y="116762"/>
                </a:cubicBezTo>
                <a:lnTo>
                  <a:pt x="530118" y="118572"/>
                </a:lnTo>
                <a:cubicBezTo>
                  <a:pt x="534119" y="116858"/>
                  <a:pt x="539167" y="114953"/>
                  <a:pt x="541357" y="114286"/>
                </a:cubicBezTo>
                <a:lnTo>
                  <a:pt x="541929" y="114762"/>
                </a:lnTo>
                <a:cubicBezTo>
                  <a:pt x="545358" y="118001"/>
                  <a:pt x="548406" y="114381"/>
                  <a:pt x="551549" y="114572"/>
                </a:cubicBezTo>
                <a:cubicBezTo>
                  <a:pt x="554978" y="114858"/>
                  <a:pt x="558503" y="114953"/>
                  <a:pt x="561836" y="114572"/>
                </a:cubicBezTo>
                <a:cubicBezTo>
                  <a:pt x="564503" y="114191"/>
                  <a:pt x="567265" y="113238"/>
                  <a:pt x="569552" y="112095"/>
                </a:cubicBezTo>
                <a:cubicBezTo>
                  <a:pt x="570980" y="111333"/>
                  <a:pt x="571361" y="108857"/>
                  <a:pt x="572695" y="108571"/>
                </a:cubicBezTo>
                <a:cubicBezTo>
                  <a:pt x="575743" y="107809"/>
                  <a:pt x="575171" y="110381"/>
                  <a:pt x="576029" y="111714"/>
                </a:cubicBezTo>
                <a:cubicBezTo>
                  <a:pt x="576410" y="112286"/>
                  <a:pt x="578886" y="112857"/>
                  <a:pt x="579267" y="112476"/>
                </a:cubicBezTo>
                <a:lnTo>
                  <a:pt x="584030" y="108095"/>
                </a:lnTo>
                <a:cubicBezTo>
                  <a:pt x="590983" y="108285"/>
                  <a:pt x="600984" y="108476"/>
                  <a:pt x="606413" y="108476"/>
                </a:cubicBezTo>
                <a:lnTo>
                  <a:pt x="611271" y="108285"/>
                </a:lnTo>
                <a:lnTo>
                  <a:pt x="617938" y="108095"/>
                </a:lnTo>
                <a:cubicBezTo>
                  <a:pt x="624130" y="104570"/>
                  <a:pt x="630035" y="102380"/>
                  <a:pt x="630988" y="103142"/>
                </a:cubicBezTo>
                <a:cubicBezTo>
                  <a:pt x="632036" y="103904"/>
                  <a:pt x="636131" y="105999"/>
                  <a:pt x="637179" y="105237"/>
                </a:cubicBezTo>
                <a:cubicBezTo>
                  <a:pt x="638322" y="104475"/>
                  <a:pt x="642227" y="103142"/>
                  <a:pt x="642418" y="104570"/>
                </a:cubicBezTo>
                <a:cubicBezTo>
                  <a:pt x="642608" y="105999"/>
                  <a:pt x="645180" y="111238"/>
                  <a:pt x="647656" y="112000"/>
                </a:cubicBezTo>
                <a:cubicBezTo>
                  <a:pt x="650133" y="112762"/>
                  <a:pt x="654324" y="106666"/>
                  <a:pt x="655086" y="106190"/>
                </a:cubicBezTo>
                <a:lnTo>
                  <a:pt x="655657" y="106380"/>
                </a:lnTo>
                <a:lnTo>
                  <a:pt x="662801" y="108381"/>
                </a:lnTo>
                <a:cubicBezTo>
                  <a:pt x="668230" y="104761"/>
                  <a:pt x="676422" y="101427"/>
                  <a:pt x="681089" y="100951"/>
                </a:cubicBezTo>
                <a:lnTo>
                  <a:pt x="685185" y="100189"/>
                </a:lnTo>
                <a:cubicBezTo>
                  <a:pt x="688138" y="99617"/>
                  <a:pt x="691567" y="103713"/>
                  <a:pt x="694329" y="99237"/>
                </a:cubicBezTo>
                <a:cubicBezTo>
                  <a:pt x="694901" y="98284"/>
                  <a:pt x="698044" y="98189"/>
                  <a:pt x="700044" y="98093"/>
                </a:cubicBezTo>
                <a:cubicBezTo>
                  <a:pt x="704330" y="97903"/>
                  <a:pt x="708712" y="98379"/>
                  <a:pt x="712903" y="97903"/>
                </a:cubicBezTo>
                <a:lnTo>
                  <a:pt x="715189" y="97617"/>
                </a:lnTo>
                <a:cubicBezTo>
                  <a:pt x="716713" y="98475"/>
                  <a:pt x="719570" y="99617"/>
                  <a:pt x="721475" y="100189"/>
                </a:cubicBezTo>
                <a:lnTo>
                  <a:pt x="723095" y="98665"/>
                </a:lnTo>
                <a:lnTo>
                  <a:pt x="739097" y="93712"/>
                </a:lnTo>
                <a:cubicBezTo>
                  <a:pt x="741478" y="94093"/>
                  <a:pt x="743859" y="94569"/>
                  <a:pt x="746145" y="94950"/>
                </a:cubicBezTo>
                <a:lnTo>
                  <a:pt x="746716" y="95045"/>
                </a:lnTo>
                <a:cubicBezTo>
                  <a:pt x="747383" y="95141"/>
                  <a:pt x="748145" y="94093"/>
                  <a:pt x="748431" y="92760"/>
                </a:cubicBezTo>
                <a:cubicBezTo>
                  <a:pt x="748717" y="91426"/>
                  <a:pt x="754051" y="93331"/>
                  <a:pt x="755956" y="93045"/>
                </a:cubicBezTo>
                <a:cubicBezTo>
                  <a:pt x="757861" y="92760"/>
                  <a:pt x="761861" y="91807"/>
                  <a:pt x="764052" y="92569"/>
                </a:cubicBezTo>
                <a:cubicBezTo>
                  <a:pt x="766243" y="93331"/>
                  <a:pt x="773577" y="91331"/>
                  <a:pt x="777578" y="93426"/>
                </a:cubicBezTo>
                <a:lnTo>
                  <a:pt x="776911" y="97712"/>
                </a:lnTo>
                <a:lnTo>
                  <a:pt x="776815" y="98475"/>
                </a:lnTo>
                <a:cubicBezTo>
                  <a:pt x="777578" y="99427"/>
                  <a:pt x="779292" y="98093"/>
                  <a:pt x="780626" y="95427"/>
                </a:cubicBezTo>
                <a:cubicBezTo>
                  <a:pt x="781959" y="92760"/>
                  <a:pt x="794627" y="89521"/>
                  <a:pt x="800628" y="91807"/>
                </a:cubicBezTo>
                <a:lnTo>
                  <a:pt x="806914" y="87521"/>
                </a:lnTo>
                <a:lnTo>
                  <a:pt x="807867" y="86854"/>
                </a:lnTo>
                <a:cubicBezTo>
                  <a:pt x="809963" y="87330"/>
                  <a:pt x="813487" y="88568"/>
                  <a:pt x="815773" y="89616"/>
                </a:cubicBezTo>
                <a:lnTo>
                  <a:pt x="815582" y="86378"/>
                </a:lnTo>
                <a:lnTo>
                  <a:pt x="815582" y="86187"/>
                </a:lnTo>
                <a:cubicBezTo>
                  <a:pt x="816535" y="85997"/>
                  <a:pt x="820630" y="85616"/>
                  <a:pt x="824822" y="85330"/>
                </a:cubicBezTo>
                <a:cubicBezTo>
                  <a:pt x="829013" y="85044"/>
                  <a:pt x="839966" y="88568"/>
                  <a:pt x="841109" y="88473"/>
                </a:cubicBezTo>
                <a:lnTo>
                  <a:pt x="841776" y="87997"/>
                </a:lnTo>
                <a:lnTo>
                  <a:pt x="844253" y="86187"/>
                </a:lnTo>
                <a:cubicBezTo>
                  <a:pt x="847396" y="86568"/>
                  <a:pt x="850158" y="86949"/>
                  <a:pt x="850539" y="87044"/>
                </a:cubicBezTo>
                <a:lnTo>
                  <a:pt x="850825" y="86949"/>
                </a:lnTo>
                <a:cubicBezTo>
                  <a:pt x="853111" y="86378"/>
                  <a:pt x="852920" y="82377"/>
                  <a:pt x="857302" y="84282"/>
                </a:cubicBezTo>
                <a:cubicBezTo>
                  <a:pt x="859112" y="85044"/>
                  <a:pt x="863207" y="83235"/>
                  <a:pt x="864064" y="84092"/>
                </a:cubicBezTo>
                <a:cubicBezTo>
                  <a:pt x="866351" y="86378"/>
                  <a:pt x="869398" y="80948"/>
                  <a:pt x="870827" y="84854"/>
                </a:cubicBezTo>
                <a:cubicBezTo>
                  <a:pt x="870922" y="85044"/>
                  <a:pt x="873494" y="85139"/>
                  <a:pt x="874066" y="84568"/>
                </a:cubicBezTo>
                <a:lnTo>
                  <a:pt x="876638" y="82568"/>
                </a:lnTo>
                <a:cubicBezTo>
                  <a:pt x="880066" y="82758"/>
                  <a:pt x="884448" y="82663"/>
                  <a:pt x="886448" y="82568"/>
                </a:cubicBezTo>
                <a:cubicBezTo>
                  <a:pt x="888448" y="82377"/>
                  <a:pt x="895402" y="80853"/>
                  <a:pt x="897973" y="80853"/>
                </a:cubicBezTo>
                <a:cubicBezTo>
                  <a:pt x="900545" y="80758"/>
                  <a:pt x="908737" y="80472"/>
                  <a:pt x="911023" y="81710"/>
                </a:cubicBezTo>
                <a:lnTo>
                  <a:pt x="913309" y="82091"/>
                </a:lnTo>
                <a:lnTo>
                  <a:pt x="915499" y="82377"/>
                </a:lnTo>
                <a:cubicBezTo>
                  <a:pt x="917976" y="81806"/>
                  <a:pt x="921310" y="79996"/>
                  <a:pt x="922738" y="78377"/>
                </a:cubicBezTo>
                <a:lnTo>
                  <a:pt x="924739" y="79234"/>
                </a:lnTo>
                <a:lnTo>
                  <a:pt x="926930" y="80091"/>
                </a:lnTo>
                <a:cubicBezTo>
                  <a:pt x="929215" y="78758"/>
                  <a:pt x="931121" y="79996"/>
                  <a:pt x="931121" y="82854"/>
                </a:cubicBezTo>
                <a:lnTo>
                  <a:pt x="931597" y="84758"/>
                </a:lnTo>
                <a:lnTo>
                  <a:pt x="932835" y="89616"/>
                </a:lnTo>
                <a:cubicBezTo>
                  <a:pt x="938264" y="88473"/>
                  <a:pt x="943884" y="86092"/>
                  <a:pt x="945313" y="84187"/>
                </a:cubicBezTo>
                <a:lnTo>
                  <a:pt x="947027" y="82854"/>
                </a:lnTo>
                <a:cubicBezTo>
                  <a:pt x="950171" y="80377"/>
                  <a:pt x="953599" y="77996"/>
                  <a:pt x="957219" y="75995"/>
                </a:cubicBezTo>
                <a:lnTo>
                  <a:pt x="960934" y="73900"/>
                </a:lnTo>
                <a:cubicBezTo>
                  <a:pt x="965125" y="75329"/>
                  <a:pt x="972840" y="76948"/>
                  <a:pt x="978174" y="77424"/>
                </a:cubicBezTo>
                <a:lnTo>
                  <a:pt x="983032" y="76758"/>
                </a:lnTo>
                <a:lnTo>
                  <a:pt x="983984" y="76662"/>
                </a:lnTo>
                <a:cubicBezTo>
                  <a:pt x="984841" y="75900"/>
                  <a:pt x="988175" y="73900"/>
                  <a:pt x="991223" y="72185"/>
                </a:cubicBezTo>
                <a:lnTo>
                  <a:pt x="991985" y="72852"/>
                </a:lnTo>
                <a:lnTo>
                  <a:pt x="997319" y="77519"/>
                </a:lnTo>
                <a:cubicBezTo>
                  <a:pt x="1000081" y="73805"/>
                  <a:pt x="1005320" y="71614"/>
                  <a:pt x="1008940" y="72757"/>
                </a:cubicBezTo>
                <a:cubicBezTo>
                  <a:pt x="1012559" y="73900"/>
                  <a:pt x="1023132" y="78186"/>
                  <a:pt x="1025704" y="77424"/>
                </a:cubicBezTo>
                <a:lnTo>
                  <a:pt x="1025989" y="74948"/>
                </a:lnTo>
                <a:lnTo>
                  <a:pt x="1026466" y="71233"/>
                </a:lnTo>
                <a:cubicBezTo>
                  <a:pt x="1028752" y="70947"/>
                  <a:pt x="1032276" y="70376"/>
                  <a:pt x="1034372" y="70090"/>
                </a:cubicBezTo>
                <a:cubicBezTo>
                  <a:pt x="1036372" y="69709"/>
                  <a:pt x="1041230" y="70090"/>
                  <a:pt x="1040753" y="71709"/>
                </a:cubicBezTo>
                <a:cubicBezTo>
                  <a:pt x="1040277" y="73329"/>
                  <a:pt x="1046563" y="71328"/>
                  <a:pt x="1048088" y="71328"/>
                </a:cubicBezTo>
                <a:cubicBezTo>
                  <a:pt x="1049612" y="71328"/>
                  <a:pt x="1051707" y="67518"/>
                  <a:pt x="1053040" y="67042"/>
                </a:cubicBezTo>
                <a:lnTo>
                  <a:pt x="1054088" y="66280"/>
                </a:lnTo>
                <a:cubicBezTo>
                  <a:pt x="1056851" y="64280"/>
                  <a:pt x="1057994" y="70281"/>
                  <a:pt x="1061518" y="66947"/>
                </a:cubicBezTo>
                <a:cubicBezTo>
                  <a:pt x="1062947" y="65708"/>
                  <a:pt x="1067138" y="66089"/>
                  <a:pt x="1069995" y="66375"/>
                </a:cubicBezTo>
                <a:cubicBezTo>
                  <a:pt x="1072662" y="66661"/>
                  <a:pt x="1075234" y="67709"/>
                  <a:pt x="1077996" y="68280"/>
                </a:cubicBezTo>
                <a:cubicBezTo>
                  <a:pt x="1078663" y="68471"/>
                  <a:pt x="1079711" y="68280"/>
                  <a:pt x="1080282" y="67899"/>
                </a:cubicBezTo>
                <a:lnTo>
                  <a:pt x="1082663" y="66566"/>
                </a:lnTo>
                <a:cubicBezTo>
                  <a:pt x="1085235" y="65327"/>
                  <a:pt x="1089045" y="64375"/>
                  <a:pt x="1091236" y="64375"/>
                </a:cubicBezTo>
                <a:lnTo>
                  <a:pt x="1093046" y="64375"/>
                </a:lnTo>
                <a:lnTo>
                  <a:pt x="1097713" y="64470"/>
                </a:lnTo>
                <a:cubicBezTo>
                  <a:pt x="1102761" y="66089"/>
                  <a:pt x="1107905" y="67518"/>
                  <a:pt x="1109143" y="67709"/>
                </a:cubicBezTo>
                <a:cubicBezTo>
                  <a:pt x="1110381" y="67899"/>
                  <a:pt x="1113239" y="65708"/>
                  <a:pt x="1114286" y="66470"/>
                </a:cubicBezTo>
                <a:cubicBezTo>
                  <a:pt x="1115334" y="67233"/>
                  <a:pt x="1121811" y="64661"/>
                  <a:pt x="1126764" y="64566"/>
                </a:cubicBezTo>
                <a:cubicBezTo>
                  <a:pt x="1131717" y="64470"/>
                  <a:pt x="1146386" y="58565"/>
                  <a:pt x="1149719" y="57041"/>
                </a:cubicBezTo>
                <a:cubicBezTo>
                  <a:pt x="1153053" y="55421"/>
                  <a:pt x="1163435" y="58946"/>
                  <a:pt x="1164769" y="58184"/>
                </a:cubicBezTo>
                <a:lnTo>
                  <a:pt x="1166198" y="57898"/>
                </a:lnTo>
                <a:lnTo>
                  <a:pt x="1168388" y="57517"/>
                </a:lnTo>
                <a:cubicBezTo>
                  <a:pt x="1170960" y="57708"/>
                  <a:pt x="1174484" y="57327"/>
                  <a:pt x="1176294" y="56660"/>
                </a:cubicBezTo>
                <a:lnTo>
                  <a:pt x="1176485" y="55898"/>
                </a:lnTo>
                <a:cubicBezTo>
                  <a:pt x="1176961" y="53326"/>
                  <a:pt x="1179247" y="52945"/>
                  <a:pt x="1180771" y="54088"/>
                </a:cubicBezTo>
                <a:lnTo>
                  <a:pt x="1186772" y="58565"/>
                </a:lnTo>
                <a:cubicBezTo>
                  <a:pt x="1190296" y="54755"/>
                  <a:pt x="1192963" y="53707"/>
                  <a:pt x="1192582" y="56088"/>
                </a:cubicBezTo>
                <a:lnTo>
                  <a:pt x="1196963" y="54945"/>
                </a:lnTo>
                <a:cubicBezTo>
                  <a:pt x="1198868" y="54469"/>
                  <a:pt x="1200869" y="53612"/>
                  <a:pt x="1202773" y="53802"/>
                </a:cubicBezTo>
                <a:cubicBezTo>
                  <a:pt x="1206869" y="54183"/>
                  <a:pt x="1211156" y="56469"/>
                  <a:pt x="1214013" y="51802"/>
                </a:cubicBezTo>
                <a:cubicBezTo>
                  <a:pt x="1214108" y="51612"/>
                  <a:pt x="1216775" y="52564"/>
                  <a:pt x="1218204" y="52945"/>
                </a:cubicBezTo>
                <a:cubicBezTo>
                  <a:pt x="1218776" y="53040"/>
                  <a:pt x="1219633" y="53231"/>
                  <a:pt x="1220014" y="52945"/>
                </a:cubicBezTo>
                <a:cubicBezTo>
                  <a:pt x="1223252" y="51231"/>
                  <a:pt x="1225443" y="51040"/>
                  <a:pt x="1229158" y="51231"/>
                </a:cubicBezTo>
                <a:cubicBezTo>
                  <a:pt x="1232301" y="51421"/>
                  <a:pt x="1235539" y="50564"/>
                  <a:pt x="1238683" y="50373"/>
                </a:cubicBezTo>
                <a:cubicBezTo>
                  <a:pt x="1241826" y="50183"/>
                  <a:pt x="1245064" y="50087"/>
                  <a:pt x="1248208" y="50183"/>
                </a:cubicBezTo>
                <a:lnTo>
                  <a:pt x="1249160" y="50183"/>
                </a:lnTo>
                <a:cubicBezTo>
                  <a:pt x="1250113" y="50564"/>
                  <a:pt x="1255066" y="49897"/>
                  <a:pt x="1260114" y="48849"/>
                </a:cubicBezTo>
                <a:lnTo>
                  <a:pt x="1264591" y="47611"/>
                </a:lnTo>
                <a:cubicBezTo>
                  <a:pt x="1264877" y="47516"/>
                  <a:pt x="1265924" y="49516"/>
                  <a:pt x="1266972" y="50278"/>
                </a:cubicBezTo>
                <a:lnTo>
                  <a:pt x="1267448" y="50659"/>
                </a:lnTo>
                <a:cubicBezTo>
                  <a:pt x="1268496" y="50564"/>
                  <a:pt x="1270591" y="49802"/>
                  <a:pt x="1272115" y="48849"/>
                </a:cubicBezTo>
                <a:cubicBezTo>
                  <a:pt x="1273639" y="47897"/>
                  <a:pt x="1287832" y="47611"/>
                  <a:pt x="1296214" y="42753"/>
                </a:cubicBezTo>
                <a:lnTo>
                  <a:pt x="1306406" y="46944"/>
                </a:lnTo>
                <a:cubicBezTo>
                  <a:pt x="1308120" y="47611"/>
                  <a:pt x="1310978" y="46563"/>
                  <a:pt x="1313264" y="46277"/>
                </a:cubicBezTo>
                <a:cubicBezTo>
                  <a:pt x="1314692" y="46087"/>
                  <a:pt x="1316312" y="45611"/>
                  <a:pt x="1317645" y="45896"/>
                </a:cubicBezTo>
                <a:lnTo>
                  <a:pt x="1325551" y="47420"/>
                </a:lnTo>
                <a:cubicBezTo>
                  <a:pt x="1327646" y="44087"/>
                  <a:pt x="1330599" y="41896"/>
                  <a:pt x="1332028" y="42563"/>
                </a:cubicBezTo>
                <a:cubicBezTo>
                  <a:pt x="1333552" y="43134"/>
                  <a:pt x="1338886" y="43801"/>
                  <a:pt x="1339457" y="42182"/>
                </a:cubicBezTo>
                <a:cubicBezTo>
                  <a:pt x="1340029" y="40467"/>
                  <a:pt x="1347268" y="42182"/>
                  <a:pt x="1349173" y="40943"/>
                </a:cubicBezTo>
                <a:cubicBezTo>
                  <a:pt x="1351078" y="39705"/>
                  <a:pt x="1359460" y="43515"/>
                  <a:pt x="1363460" y="43706"/>
                </a:cubicBezTo>
                <a:lnTo>
                  <a:pt x="1366889" y="43134"/>
                </a:lnTo>
                <a:lnTo>
                  <a:pt x="1368604" y="42848"/>
                </a:lnTo>
                <a:cubicBezTo>
                  <a:pt x="1370128" y="40943"/>
                  <a:pt x="1371652" y="39991"/>
                  <a:pt x="1372033" y="40658"/>
                </a:cubicBezTo>
                <a:cubicBezTo>
                  <a:pt x="1372414" y="41325"/>
                  <a:pt x="1376129" y="40753"/>
                  <a:pt x="1379272" y="37610"/>
                </a:cubicBezTo>
                <a:lnTo>
                  <a:pt x="1382891" y="39324"/>
                </a:lnTo>
                <a:cubicBezTo>
                  <a:pt x="1387749" y="41610"/>
                  <a:pt x="1392512" y="41134"/>
                  <a:pt x="1397369" y="41229"/>
                </a:cubicBezTo>
                <a:lnTo>
                  <a:pt x="1403656" y="41325"/>
                </a:lnTo>
                <a:cubicBezTo>
                  <a:pt x="1408609" y="38943"/>
                  <a:pt x="1415086" y="37610"/>
                  <a:pt x="1418039" y="38277"/>
                </a:cubicBezTo>
                <a:cubicBezTo>
                  <a:pt x="1421087" y="39039"/>
                  <a:pt x="1428992" y="41991"/>
                  <a:pt x="1430135" y="40848"/>
                </a:cubicBezTo>
                <a:lnTo>
                  <a:pt x="1431564" y="40181"/>
                </a:lnTo>
                <a:cubicBezTo>
                  <a:pt x="1434326" y="39039"/>
                  <a:pt x="1438422" y="43801"/>
                  <a:pt x="1440422" y="39134"/>
                </a:cubicBezTo>
                <a:cubicBezTo>
                  <a:pt x="1442041" y="35514"/>
                  <a:pt x="1445947" y="40086"/>
                  <a:pt x="1447947" y="37514"/>
                </a:cubicBezTo>
                <a:cubicBezTo>
                  <a:pt x="1448233" y="37133"/>
                  <a:pt x="1450709" y="37991"/>
                  <a:pt x="1452233" y="38181"/>
                </a:cubicBezTo>
                <a:lnTo>
                  <a:pt x="1453662" y="38372"/>
                </a:lnTo>
                <a:cubicBezTo>
                  <a:pt x="1455186" y="38467"/>
                  <a:pt x="1460425" y="36943"/>
                  <a:pt x="1465378" y="34943"/>
                </a:cubicBezTo>
                <a:lnTo>
                  <a:pt x="1470616" y="36371"/>
                </a:lnTo>
                <a:lnTo>
                  <a:pt x="1470998" y="36467"/>
                </a:lnTo>
                <a:cubicBezTo>
                  <a:pt x="1472522" y="34371"/>
                  <a:pt x="1474712" y="34466"/>
                  <a:pt x="1475951" y="36752"/>
                </a:cubicBezTo>
                <a:lnTo>
                  <a:pt x="1477189" y="36943"/>
                </a:lnTo>
                <a:cubicBezTo>
                  <a:pt x="1478713" y="37133"/>
                  <a:pt x="1480713" y="35610"/>
                  <a:pt x="1482237" y="34657"/>
                </a:cubicBezTo>
                <a:cubicBezTo>
                  <a:pt x="1483475" y="33895"/>
                  <a:pt x="1484047" y="32657"/>
                  <a:pt x="1485952" y="34181"/>
                </a:cubicBezTo>
                <a:cubicBezTo>
                  <a:pt x="1489000" y="36752"/>
                  <a:pt x="1494620" y="33133"/>
                  <a:pt x="1497382" y="37133"/>
                </a:cubicBezTo>
                <a:lnTo>
                  <a:pt x="1497572" y="37324"/>
                </a:lnTo>
                <a:cubicBezTo>
                  <a:pt x="1499191" y="36848"/>
                  <a:pt x="1502525" y="34943"/>
                  <a:pt x="1504811" y="33228"/>
                </a:cubicBezTo>
                <a:lnTo>
                  <a:pt x="1507859" y="32942"/>
                </a:lnTo>
                <a:lnTo>
                  <a:pt x="1513098" y="32466"/>
                </a:lnTo>
                <a:cubicBezTo>
                  <a:pt x="1518909" y="31609"/>
                  <a:pt x="1524909" y="31514"/>
                  <a:pt x="1526528" y="32181"/>
                </a:cubicBezTo>
                <a:lnTo>
                  <a:pt x="1526719" y="33038"/>
                </a:lnTo>
                <a:cubicBezTo>
                  <a:pt x="1527385" y="35610"/>
                  <a:pt x="1529100" y="35419"/>
                  <a:pt x="1531196" y="34657"/>
                </a:cubicBezTo>
                <a:cubicBezTo>
                  <a:pt x="1534148" y="33704"/>
                  <a:pt x="1535767" y="30942"/>
                  <a:pt x="1540244" y="32085"/>
                </a:cubicBezTo>
                <a:lnTo>
                  <a:pt x="1543197" y="32847"/>
                </a:lnTo>
                <a:cubicBezTo>
                  <a:pt x="1547102" y="31895"/>
                  <a:pt x="1553960" y="29037"/>
                  <a:pt x="1558342" y="26561"/>
                </a:cubicBezTo>
                <a:lnTo>
                  <a:pt x="1562437" y="30847"/>
                </a:lnTo>
                <a:lnTo>
                  <a:pt x="1562628" y="31037"/>
                </a:lnTo>
                <a:cubicBezTo>
                  <a:pt x="1564152" y="30275"/>
                  <a:pt x="1567200" y="28275"/>
                  <a:pt x="1569391" y="26561"/>
                </a:cubicBezTo>
                <a:lnTo>
                  <a:pt x="1571772" y="28847"/>
                </a:lnTo>
                <a:cubicBezTo>
                  <a:pt x="1573677" y="30656"/>
                  <a:pt x="1575773" y="31228"/>
                  <a:pt x="1578440" y="30942"/>
                </a:cubicBezTo>
                <a:lnTo>
                  <a:pt x="1581202" y="30561"/>
                </a:lnTo>
                <a:cubicBezTo>
                  <a:pt x="1584250" y="30561"/>
                  <a:pt x="1587679" y="29704"/>
                  <a:pt x="1588726" y="28656"/>
                </a:cubicBezTo>
                <a:cubicBezTo>
                  <a:pt x="1589775" y="27704"/>
                  <a:pt x="1593489" y="25513"/>
                  <a:pt x="1594346" y="26180"/>
                </a:cubicBezTo>
                <a:cubicBezTo>
                  <a:pt x="1595203" y="26846"/>
                  <a:pt x="1598156" y="28275"/>
                  <a:pt x="1598442" y="27608"/>
                </a:cubicBezTo>
                <a:cubicBezTo>
                  <a:pt x="1598728" y="26942"/>
                  <a:pt x="1600728" y="26085"/>
                  <a:pt x="1602252" y="27132"/>
                </a:cubicBezTo>
                <a:cubicBezTo>
                  <a:pt x="1603776" y="28180"/>
                  <a:pt x="1608825" y="30466"/>
                  <a:pt x="1608919" y="29323"/>
                </a:cubicBezTo>
                <a:cubicBezTo>
                  <a:pt x="1609015" y="28180"/>
                  <a:pt x="1612634" y="26085"/>
                  <a:pt x="1616540" y="27227"/>
                </a:cubicBezTo>
                <a:lnTo>
                  <a:pt x="1621016" y="25037"/>
                </a:lnTo>
                <a:lnTo>
                  <a:pt x="1625112" y="23037"/>
                </a:lnTo>
                <a:cubicBezTo>
                  <a:pt x="1627112" y="21227"/>
                  <a:pt x="1629018" y="21036"/>
                  <a:pt x="1629398" y="22751"/>
                </a:cubicBezTo>
                <a:lnTo>
                  <a:pt x="1629684" y="23894"/>
                </a:lnTo>
                <a:lnTo>
                  <a:pt x="1629970" y="24846"/>
                </a:lnTo>
                <a:cubicBezTo>
                  <a:pt x="1630351" y="26180"/>
                  <a:pt x="1631113" y="26561"/>
                  <a:pt x="1631684" y="25608"/>
                </a:cubicBezTo>
                <a:cubicBezTo>
                  <a:pt x="1632256" y="24656"/>
                  <a:pt x="1636447" y="21512"/>
                  <a:pt x="1639971" y="20179"/>
                </a:cubicBezTo>
                <a:lnTo>
                  <a:pt x="1642638" y="23513"/>
                </a:lnTo>
                <a:cubicBezTo>
                  <a:pt x="1643114" y="24179"/>
                  <a:pt x="1644733" y="24656"/>
                  <a:pt x="1645876" y="24560"/>
                </a:cubicBezTo>
                <a:cubicBezTo>
                  <a:pt x="1647401" y="24465"/>
                  <a:pt x="1649115" y="24084"/>
                  <a:pt x="1650258" y="23322"/>
                </a:cubicBezTo>
                <a:lnTo>
                  <a:pt x="1650925" y="22846"/>
                </a:lnTo>
                <a:cubicBezTo>
                  <a:pt x="1651592" y="21512"/>
                  <a:pt x="1652353" y="21227"/>
                  <a:pt x="1652544" y="22179"/>
                </a:cubicBezTo>
                <a:cubicBezTo>
                  <a:pt x="1652735" y="23132"/>
                  <a:pt x="1653878" y="25989"/>
                  <a:pt x="1654640" y="26180"/>
                </a:cubicBezTo>
                <a:lnTo>
                  <a:pt x="1654925" y="25989"/>
                </a:lnTo>
                <a:lnTo>
                  <a:pt x="1657878" y="23894"/>
                </a:lnTo>
                <a:cubicBezTo>
                  <a:pt x="1661688" y="24084"/>
                  <a:pt x="1669213" y="25513"/>
                  <a:pt x="1674642" y="26942"/>
                </a:cubicBezTo>
                <a:lnTo>
                  <a:pt x="1676643" y="21131"/>
                </a:lnTo>
                <a:cubicBezTo>
                  <a:pt x="1676643" y="21036"/>
                  <a:pt x="1677976" y="21036"/>
                  <a:pt x="1678357" y="21227"/>
                </a:cubicBezTo>
                <a:lnTo>
                  <a:pt x="1683881" y="25132"/>
                </a:lnTo>
                <a:cubicBezTo>
                  <a:pt x="1689025" y="22370"/>
                  <a:pt x="1695311" y="19989"/>
                  <a:pt x="1697692" y="19893"/>
                </a:cubicBezTo>
                <a:cubicBezTo>
                  <a:pt x="1700169" y="19798"/>
                  <a:pt x="1706932" y="20941"/>
                  <a:pt x="1708456" y="19131"/>
                </a:cubicBezTo>
                <a:cubicBezTo>
                  <a:pt x="1709980" y="17226"/>
                  <a:pt x="1719314" y="19798"/>
                  <a:pt x="1722172" y="19131"/>
                </a:cubicBezTo>
                <a:lnTo>
                  <a:pt x="1724268" y="17798"/>
                </a:lnTo>
                <a:cubicBezTo>
                  <a:pt x="1726934" y="15988"/>
                  <a:pt x="1729982" y="15321"/>
                  <a:pt x="1732078" y="16941"/>
                </a:cubicBezTo>
                <a:cubicBezTo>
                  <a:pt x="1735412" y="19608"/>
                  <a:pt x="1737126" y="17798"/>
                  <a:pt x="1739507" y="16369"/>
                </a:cubicBezTo>
                <a:lnTo>
                  <a:pt x="1740174" y="15988"/>
                </a:lnTo>
                <a:cubicBezTo>
                  <a:pt x="1741889" y="16464"/>
                  <a:pt x="1742936" y="17321"/>
                  <a:pt x="1742460" y="17798"/>
                </a:cubicBezTo>
                <a:cubicBezTo>
                  <a:pt x="1741889" y="18274"/>
                  <a:pt x="1742175" y="20465"/>
                  <a:pt x="1744746" y="20941"/>
                </a:cubicBezTo>
                <a:lnTo>
                  <a:pt x="1746270" y="20369"/>
                </a:lnTo>
                <a:cubicBezTo>
                  <a:pt x="1748842" y="19417"/>
                  <a:pt x="1749985" y="17036"/>
                  <a:pt x="1752461" y="15512"/>
                </a:cubicBezTo>
                <a:lnTo>
                  <a:pt x="1756176" y="13226"/>
                </a:lnTo>
                <a:cubicBezTo>
                  <a:pt x="1758748" y="14559"/>
                  <a:pt x="1761510" y="15035"/>
                  <a:pt x="1762272" y="14273"/>
                </a:cubicBezTo>
                <a:lnTo>
                  <a:pt x="1762653" y="14369"/>
                </a:lnTo>
                <a:cubicBezTo>
                  <a:pt x="1763987" y="14750"/>
                  <a:pt x="1765510" y="15321"/>
                  <a:pt x="1766273" y="16179"/>
                </a:cubicBezTo>
                <a:lnTo>
                  <a:pt x="1767035" y="17131"/>
                </a:lnTo>
                <a:cubicBezTo>
                  <a:pt x="1768082" y="17417"/>
                  <a:pt x="1772273" y="17512"/>
                  <a:pt x="1776369" y="17417"/>
                </a:cubicBezTo>
                <a:lnTo>
                  <a:pt x="1778274" y="15893"/>
                </a:lnTo>
                <a:lnTo>
                  <a:pt x="1781608" y="13131"/>
                </a:lnTo>
                <a:cubicBezTo>
                  <a:pt x="1784370" y="14654"/>
                  <a:pt x="1789228" y="15035"/>
                  <a:pt x="1792371" y="13797"/>
                </a:cubicBezTo>
                <a:lnTo>
                  <a:pt x="1795324" y="12940"/>
                </a:lnTo>
                <a:cubicBezTo>
                  <a:pt x="1795800" y="12845"/>
                  <a:pt x="1797038" y="13607"/>
                  <a:pt x="1797229" y="14178"/>
                </a:cubicBezTo>
                <a:cubicBezTo>
                  <a:pt x="1797705" y="15321"/>
                  <a:pt x="1799134" y="17321"/>
                  <a:pt x="1799419" y="15416"/>
                </a:cubicBezTo>
                <a:lnTo>
                  <a:pt x="1800086" y="11321"/>
                </a:lnTo>
                <a:cubicBezTo>
                  <a:pt x="1803134" y="11987"/>
                  <a:pt x="1808183" y="12559"/>
                  <a:pt x="1811326" y="12750"/>
                </a:cubicBezTo>
                <a:cubicBezTo>
                  <a:pt x="1814469" y="12940"/>
                  <a:pt x="1823803" y="8654"/>
                  <a:pt x="1826185" y="6939"/>
                </a:cubicBezTo>
                <a:lnTo>
                  <a:pt x="1829043" y="9702"/>
                </a:lnTo>
                <a:lnTo>
                  <a:pt x="1829519" y="10178"/>
                </a:lnTo>
                <a:cubicBezTo>
                  <a:pt x="1831042" y="9987"/>
                  <a:pt x="1833328" y="10273"/>
                  <a:pt x="1834757" y="10749"/>
                </a:cubicBezTo>
                <a:cubicBezTo>
                  <a:pt x="1836091" y="11225"/>
                  <a:pt x="1839806" y="9320"/>
                  <a:pt x="1840949" y="9892"/>
                </a:cubicBezTo>
                <a:cubicBezTo>
                  <a:pt x="1842187" y="10464"/>
                  <a:pt x="1845806" y="11225"/>
                  <a:pt x="1845997" y="10178"/>
                </a:cubicBezTo>
                <a:cubicBezTo>
                  <a:pt x="1846187" y="9130"/>
                  <a:pt x="1846854" y="6368"/>
                  <a:pt x="1847140" y="6368"/>
                </a:cubicBezTo>
                <a:cubicBezTo>
                  <a:pt x="1847330" y="6368"/>
                  <a:pt x="1848093" y="7035"/>
                  <a:pt x="1848283" y="7892"/>
                </a:cubicBezTo>
                <a:cubicBezTo>
                  <a:pt x="1848473" y="8749"/>
                  <a:pt x="1849616" y="11606"/>
                  <a:pt x="1850283" y="11987"/>
                </a:cubicBezTo>
                <a:lnTo>
                  <a:pt x="1850569" y="11797"/>
                </a:lnTo>
                <a:cubicBezTo>
                  <a:pt x="1853331" y="10368"/>
                  <a:pt x="1855998" y="8844"/>
                  <a:pt x="1858665" y="7416"/>
                </a:cubicBezTo>
                <a:cubicBezTo>
                  <a:pt x="1859617" y="6844"/>
                  <a:pt x="1860760" y="6177"/>
                  <a:pt x="1861809" y="6082"/>
                </a:cubicBezTo>
                <a:cubicBezTo>
                  <a:pt x="1865333" y="5701"/>
                  <a:pt x="1868857" y="8558"/>
                  <a:pt x="1872762" y="6272"/>
                </a:cubicBezTo>
                <a:lnTo>
                  <a:pt x="1873238" y="5987"/>
                </a:lnTo>
                <a:cubicBezTo>
                  <a:pt x="1876477" y="8463"/>
                  <a:pt x="1879239" y="9606"/>
                  <a:pt x="1879430" y="8463"/>
                </a:cubicBezTo>
                <a:cubicBezTo>
                  <a:pt x="1879620" y="7416"/>
                  <a:pt x="1880953" y="4272"/>
                  <a:pt x="1881811" y="4939"/>
                </a:cubicBezTo>
                <a:cubicBezTo>
                  <a:pt x="1882668" y="5510"/>
                  <a:pt x="1889717" y="4748"/>
                  <a:pt x="1897146" y="3320"/>
                </a:cubicBezTo>
                <a:lnTo>
                  <a:pt x="1904004" y="5796"/>
                </a:lnTo>
                <a:cubicBezTo>
                  <a:pt x="1904956" y="6177"/>
                  <a:pt x="1907814" y="4939"/>
                  <a:pt x="1907814" y="4558"/>
                </a:cubicBezTo>
                <a:lnTo>
                  <a:pt x="1907528" y="367"/>
                </a:lnTo>
                <a:cubicBezTo>
                  <a:pt x="1911624" y="-395"/>
                  <a:pt x="1915148" y="81"/>
                  <a:pt x="1915434" y="1319"/>
                </a:cubicBezTo>
                <a:cubicBezTo>
                  <a:pt x="1915720" y="2558"/>
                  <a:pt x="1920482" y="4748"/>
                  <a:pt x="1925531" y="3606"/>
                </a:cubicBezTo>
                <a:cubicBezTo>
                  <a:pt x="1930579" y="2462"/>
                  <a:pt x="1947534" y="3510"/>
                  <a:pt x="1951248" y="4082"/>
                </a:cubicBezTo>
                <a:lnTo>
                  <a:pt x="1953724" y="3034"/>
                </a:lnTo>
                <a:cubicBezTo>
                  <a:pt x="1956487" y="1891"/>
                  <a:pt x="1957630" y="2367"/>
                  <a:pt x="1960201" y="3034"/>
                </a:cubicBezTo>
                <a:cubicBezTo>
                  <a:pt x="1963916" y="3987"/>
                  <a:pt x="1968393" y="2939"/>
                  <a:pt x="1972584" y="2843"/>
                </a:cubicBezTo>
                <a:cubicBezTo>
                  <a:pt x="1973441" y="2843"/>
                  <a:pt x="1974489" y="2843"/>
                  <a:pt x="1974966" y="3225"/>
                </a:cubicBezTo>
                <a:lnTo>
                  <a:pt x="1975442" y="3606"/>
                </a:lnTo>
                <a:cubicBezTo>
                  <a:pt x="1975346" y="4748"/>
                  <a:pt x="1976299" y="4653"/>
                  <a:pt x="1977442" y="3510"/>
                </a:cubicBezTo>
                <a:cubicBezTo>
                  <a:pt x="1978585" y="2367"/>
                  <a:pt x="1985062" y="3701"/>
                  <a:pt x="1986872" y="5891"/>
                </a:cubicBezTo>
                <a:lnTo>
                  <a:pt x="1988967" y="7701"/>
                </a:lnTo>
                <a:lnTo>
                  <a:pt x="1989443" y="8082"/>
                </a:lnTo>
                <a:cubicBezTo>
                  <a:pt x="1991444" y="7416"/>
                  <a:pt x="1992872" y="5701"/>
                  <a:pt x="1992587" y="4272"/>
                </a:cubicBezTo>
                <a:lnTo>
                  <a:pt x="1992110" y="4177"/>
                </a:lnTo>
                <a:lnTo>
                  <a:pt x="1989539" y="3510"/>
                </a:lnTo>
                <a:cubicBezTo>
                  <a:pt x="1989062" y="1510"/>
                  <a:pt x="1989348" y="-14"/>
                  <a:pt x="1990301" y="272"/>
                </a:cubicBezTo>
                <a:close/>
              </a:path>
            </a:pathLst>
          </a:custGeom>
          <a:blipFill dpi="0"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a:blipFill>
          <a:ln w="9525" cap="flat">
            <a:noFill/>
            <a:prstDash val="solid"/>
            <a:miter/>
          </a:ln>
          <a:effectLst>
            <a:outerShdw blurRad="279400" dist="38100" dir="10800000" algn="r" rotWithShape="0">
              <a:schemeClr val="tx1">
                <a:lumMod val="95000"/>
                <a:lumOff val="5000"/>
                <a:alpha val="12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A45C9D16-CA81-4DAF-832C-FF6EB257019A}"/>
              </a:ext>
            </a:extLst>
          </p:cNvPr>
          <p:cNvSpPr/>
          <p:nvPr/>
        </p:nvSpPr>
        <p:spPr>
          <a:xfrm rot="20768974">
            <a:off x="-5848240" y="-991016"/>
            <a:ext cx="11794884" cy="3107008"/>
          </a:xfrm>
          <a:custGeom>
            <a:avLst/>
            <a:gdLst>
              <a:gd name="connsiteX0" fmla="*/ 1064281 w 2148797"/>
              <a:gd name="connsiteY0" fmla="*/ 553103 h 566036"/>
              <a:gd name="connsiteX1" fmla="*/ 1069615 w 2148797"/>
              <a:gd name="connsiteY1" fmla="*/ 554818 h 566036"/>
              <a:gd name="connsiteX2" fmla="*/ 1069424 w 2148797"/>
              <a:gd name="connsiteY2" fmla="*/ 554818 h 566036"/>
              <a:gd name="connsiteX3" fmla="*/ 1062852 w 2148797"/>
              <a:gd name="connsiteY3" fmla="*/ 558723 h 566036"/>
              <a:gd name="connsiteX4" fmla="*/ 1060947 w 2148797"/>
              <a:gd name="connsiteY4" fmla="*/ 561104 h 566036"/>
              <a:gd name="connsiteX5" fmla="*/ 1058947 w 2148797"/>
              <a:gd name="connsiteY5" fmla="*/ 561676 h 566036"/>
              <a:gd name="connsiteX6" fmla="*/ 1064281 w 2148797"/>
              <a:gd name="connsiteY6" fmla="*/ 553103 h 566036"/>
              <a:gd name="connsiteX7" fmla="*/ 1035706 w 2148797"/>
              <a:gd name="connsiteY7" fmla="*/ 553103 h 566036"/>
              <a:gd name="connsiteX8" fmla="*/ 1037991 w 2148797"/>
              <a:gd name="connsiteY8" fmla="*/ 554627 h 566036"/>
              <a:gd name="connsiteX9" fmla="*/ 1038277 w 2148797"/>
              <a:gd name="connsiteY9" fmla="*/ 555199 h 566036"/>
              <a:gd name="connsiteX10" fmla="*/ 1039230 w 2148797"/>
              <a:gd name="connsiteY10" fmla="*/ 557008 h 566036"/>
              <a:gd name="connsiteX11" fmla="*/ 1036086 w 2148797"/>
              <a:gd name="connsiteY11" fmla="*/ 556532 h 566036"/>
              <a:gd name="connsiteX12" fmla="*/ 1032467 w 2148797"/>
              <a:gd name="connsiteY12" fmla="*/ 559961 h 566036"/>
              <a:gd name="connsiteX13" fmla="*/ 1031800 w 2148797"/>
              <a:gd name="connsiteY13" fmla="*/ 560628 h 566036"/>
              <a:gd name="connsiteX14" fmla="*/ 1029991 w 2148797"/>
              <a:gd name="connsiteY14" fmla="*/ 560152 h 566036"/>
              <a:gd name="connsiteX15" fmla="*/ 1027609 w 2148797"/>
              <a:gd name="connsiteY15" fmla="*/ 556246 h 566036"/>
              <a:gd name="connsiteX16" fmla="*/ 1031705 w 2148797"/>
              <a:gd name="connsiteY16" fmla="*/ 554722 h 566036"/>
              <a:gd name="connsiteX17" fmla="*/ 1034182 w 2148797"/>
              <a:gd name="connsiteY17" fmla="*/ 554627 h 566036"/>
              <a:gd name="connsiteX18" fmla="*/ 1035134 w 2148797"/>
              <a:gd name="connsiteY18" fmla="*/ 553675 h 566036"/>
              <a:gd name="connsiteX19" fmla="*/ 969602 w 2148797"/>
              <a:gd name="connsiteY19" fmla="*/ 553103 h 566036"/>
              <a:gd name="connsiteX20" fmla="*/ 975507 w 2148797"/>
              <a:gd name="connsiteY20" fmla="*/ 558437 h 566036"/>
              <a:gd name="connsiteX21" fmla="*/ 978841 w 2148797"/>
              <a:gd name="connsiteY21" fmla="*/ 559199 h 566036"/>
              <a:gd name="connsiteX22" fmla="*/ 978174 w 2148797"/>
              <a:gd name="connsiteY22" fmla="*/ 556437 h 566036"/>
              <a:gd name="connsiteX23" fmla="*/ 979317 w 2148797"/>
              <a:gd name="connsiteY23" fmla="*/ 555199 h 566036"/>
              <a:gd name="connsiteX24" fmla="*/ 981699 w 2148797"/>
              <a:gd name="connsiteY24" fmla="*/ 555294 h 566036"/>
              <a:gd name="connsiteX25" fmla="*/ 984461 w 2148797"/>
              <a:gd name="connsiteY25" fmla="*/ 565295 h 566036"/>
              <a:gd name="connsiteX26" fmla="*/ 984556 w 2148797"/>
              <a:gd name="connsiteY26" fmla="*/ 565867 h 566036"/>
              <a:gd name="connsiteX27" fmla="*/ 975317 w 2148797"/>
              <a:gd name="connsiteY27" fmla="*/ 560247 h 566036"/>
              <a:gd name="connsiteX28" fmla="*/ 968459 w 2148797"/>
              <a:gd name="connsiteY28" fmla="*/ 561295 h 566036"/>
              <a:gd name="connsiteX29" fmla="*/ 960553 w 2148797"/>
              <a:gd name="connsiteY29" fmla="*/ 563581 h 566036"/>
              <a:gd name="connsiteX30" fmla="*/ 957791 w 2148797"/>
              <a:gd name="connsiteY30" fmla="*/ 565390 h 566036"/>
              <a:gd name="connsiteX31" fmla="*/ 951219 w 2148797"/>
              <a:gd name="connsiteY31" fmla="*/ 562819 h 566036"/>
              <a:gd name="connsiteX32" fmla="*/ 951981 w 2148797"/>
              <a:gd name="connsiteY32" fmla="*/ 561009 h 566036"/>
              <a:gd name="connsiteX33" fmla="*/ 956743 w 2148797"/>
              <a:gd name="connsiteY33" fmla="*/ 559961 h 566036"/>
              <a:gd name="connsiteX34" fmla="*/ 959410 w 2148797"/>
              <a:gd name="connsiteY34" fmla="*/ 560533 h 566036"/>
              <a:gd name="connsiteX35" fmla="*/ 963125 w 2148797"/>
              <a:gd name="connsiteY35" fmla="*/ 557770 h 566036"/>
              <a:gd name="connsiteX36" fmla="*/ 969602 w 2148797"/>
              <a:gd name="connsiteY36" fmla="*/ 553103 h 566036"/>
              <a:gd name="connsiteX37" fmla="*/ 1008571 w 2148797"/>
              <a:gd name="connsiteY37" fmla="*/ 551924 h 566036"/>
              <a:gd name="connsiteX38" fmla="*/ 1011035 w 2148797"/>
              <a:gd name="connsiteY38" fmla="*/ 552913 h 566036"/>
              <a:gd name="connsiteX39" fmla="*/ 1005416 w 2148797"/>
              <a:gd name="connsiteY39" fmla="*/ 554913 h 566036"/>
              <a:gd name="connsiteX40" fmla="*/ 1004273 w 2148797"/>
              <a:gd name="connsiteY40" fmla="*/ 555199 h 566036"/>
              <a:gd name="connsiteX41" fmla="*/ 1000558 w 2148797"/>
              <a:gd name="connsiteY41" fmla="*/ 558628 h 566036"/>
              <a:gd name="connsiteX42" fmla="*/ 996176 w 2148797"/>
              <a:gd name="connsiteY42" fmla="*/ 564628 h 566036"/>
              <a:gd name="connsiteX43" fmla="*/ 995891 w 2148797"/>
              <a:gd name="connsiteY43" fmla="*/ 559771 h 566036"/>
              <a:gd name="connsiteX44" fmla="*/ 1004082 w 2148797"/>
              <a:gd name="connsiteY44" fmla="*/ 552151 h 566036"/>
              <a:gd name="connsiteX45" fmla="*/ 1005035 w 2148797"/>
              <a:gd name="connsiteY45" fmla="*/ 553008 h 566036"/>
              <a:gd name="connsiteX46" fmla="*/ 1008571 w 2148797"/>
              <a:gd name="connsiteY46" fmla="*/ 551924 h 566036"/>
              <a:gd name="connsiteX47" fmla="*/ 1158197 w 2148797"/>
              <a:gd name="connsiteY47" fmla="*/ 550532 h 566036"/>
              <a:gd name="connsiteX48" fmla="*/ 1170579 w 2148797"/>
              <a:gd name="connsiteY48" fmla="*/ 551579 h 566036"/>
              <a:gd name="connsiteX49" fmla="*/ 1176866 w 2148797"/>
              <a:gd name="connsiteY49" fmla="*/ 553484 h 566036"/>
              <a:gd name="connsiteX50" fmla="*/ 1171437 w 2148797"/>
              <a:gd name="connsiteY50" fmla="*/ 557294 h 566036"/>
              <a:gd name="connsiteX51" fmla="*/ 1166389 w 2148797"/>
              <a:gd name="connsiteY51" fmla="*/ 556818 h 566036"/>
              <a:gd name="connsiteX52" fmla="*/ 1163436 w 2148797"/>
              <a:gd name="connsiteY52" fmla="*/ 554056 h 566036"/>
              <a:gd name="connsiteX53" fmla="*/ 1158387 w 2148797"/>
              <a:gd name="connsiteY53" fmla="*/ 550722 h 566036"/>
              <a:gd name="connsiteX54" fmla="*/ 1270496 w 2148797"/>
              <a:gd name="connsiteY54" fmla="*/ 549388 h 566036"/>
              <a:gd name="connsiteX55" fmla="*/ 1279640 w 2148797"/>
              <a:gd name="connsiteY55" fmla="*/ 551960 h 566036"/>
              <a:gd name="connsiteX56" fmla="*/ 1278212 w 2148797"/>
              <a:gd name="connsiteY56" fmla="*/ 552817 h 566036"/>
              <a:gd name="connsiteX57" fmla="*/ 1272211 w 2148797"/>
              <a:gd name="connsiteY57" fmla="*/ 555960 h 566036"/>
              <a:gd name="connsiteX58" fmla="*/ 1271163 w 2148797"/>
              <a:gd name="connsiteY58" fmla="*/ 557103 h 566036"/>
              <a:gd name="connsiteX59" fmla="*/ 1267448 w 2148797"/>
              <a:gd name="connsiteY59" fmla="*/ 556722 h 566036"/>
              <a:gd name="connsiteX60" fmla="*/ 1267258 w 2148797"/>
              <a:gd name="connsiteY60" fmla="*/ 554436 h 566036"/>
              <a:gd name="connsiteX61" fmla="*/ 1270306 w 2148797"/>
              <a:gd name="connsiteY61" fmla="*/ 551484 h 566036"/>
              <a:gd name="connsiteX62" fmla="*/ 1270496 w 2148797"/>
              <a:gd name="connsiteY62" fmla="*/ 549388 h 566036"/>
              <a:gd name="connsiteX63" fmla="*/ 1253447 w 2148797"/>
              <a:gd name="connsiteY63" fmla="*/ 549007 h 566036"/>
              <a:gd name="connsiteX64" fmla="*/ 1258114 w 2148797"/>
              <a:gd name="connsiteY64" fmla="*/ 550722 h 566036"/>
              <a:gd name="connsiteX65" fmla="*/ 1262972 w 2148797"/>
              <a:gd name="connsiteY65" fmla="*/ 554817 h 566036"/>
              <a:gd name="connsiteX66" fmla="*/ 1262686 w 2148797"/>
              <a:gd name="connsiteY66" fmla="*/ 554817 h 566036"/>
              <a:gd name="connsiteX67" fmla="*/ 1259162 w 2148797"/>
              <a:gd name="connsiteY67" fmla="*/ 554341 h 566036"/>
              <a:gd name="connsiteX68" fmla="*/ 1247542 w 2148797"/>
              <a:gd name="connsiteY68" fmla="*/ 554913 h 566036"/>
              <a:gd name="connsiteX69" fmla="*/ 1246303 w 2148797"/>
              <a:gd name="connsiteY69" fmla="*/ 555865 h 566036"/>
              <a:gd name="connsiteX70" fmla="*/ 1242017 w 2148797"/>
              <a:gd name="connsiteY70" fmla="*/ 559294 h 566036"/>
              <a:gd name="connsiteX71" fmla="*/ 1244684 w 2148797"/>
              <a:gd name="connsiteY71" fmla="*/ 552817 h 566036"/>
              <a:gd name="connsiteX72" fmla="*/ 1247542 w 2148797"/>
              <a:gd name="connsiteY72" fmla="*/ 552912 h 566036"/>
              <a:gd name="connsiteX73" fmla="*/ 1250304 w 2148797"/>
              <a:gd name="connsiteY73" fmla="*/ 553008 h 566036"/>
              <a:gd name="connsiteX74" fmla="*/ 1253447 w 2148797"/>
              <a:gd name="connsiteY74" fmla="*/ 549007 h 566036"/>
              <a:gd name="connsiteX75" fmla="*/ 1707980 w 2148797"/>
              <a:gd name="connsiteY75" fmla="*/ 547769 h 566036"/>
              <a:gd name="connsiteX76" fmla="*/ 1710266 w 2148797"/>
              <a:gd name="connsiteY76" fmla="*/ 554722 h 566036"/>
              <a:gd name="connsiteX77" fmla="*/ 1705027 w 2148797"/>
              <a:gd name="connsiteY77" fmla="*/ 556341 h 566036"/>
              <a:gd name="connsiteX78" fmla="*/ 1701598 w 2148797"/>
              <a:gd name="connsiteY78" fmla="*/ 553008 h 566036"/>
              <a:gd name="connsiteX79" fmla="*/ 1702646 w 2148797"/>
              <a:gd name="connsiteY79" fmla="*/ 553008 h 566036"/>
              <a:gd name="connsiteX80" fmla="*/ 1705408 w 2148797"/>
              <a:gd name="connsiteY80" fmla="*/ 553008 h 566036"/>
              <a:gd name="connsiteX81" fmla="*/ 1707980 w 2148797"/>
              <a:gd name="connsiteY81" fmla="*/ 547769 h 566036"/>
              <a:gd name="connsiteX82" fmla="*/ 1549770 w 2148797"/>
              <a:gd name="connsiteY82" fmla="*/ 547388 h 566036"/>
              <a:gd name="connsiteX83" fmla="*/ 1552436 w 2148797"/>
              <a:gd name="connsiteY83" fmla="*/ 548150 h 566036"/>
              <a:gd name="connsiteX84" fmla="*/ 1551389 w 2148797"/>
              <a:gd name="connsiteY84" fmla="*/ 554150 h 566036"/>
              <a:gd name="connsiteX85" fmla="*/ 1547769 w 2148797"/>
              <a:gd name="connsiteY85" fmla="*/ 554722 h 566036"/>
              <a:gd name="connsiteX86" fmla="*/ 1545483 w 2148797"/>
              <a:gd name="connsiteY86" fmla="*/ 555103 h 566036"/>
              <a:gd name="connsiteX87" fmla="*/ 1547769 w 2148797"/>
              <a:gd name="connsiteY87" fmla="*/ 553198 h 566036"/>
              <a:gd name="connsiteX88" fmla="*/ 1547578 w 2148797"/>
              <a:gd name="connsiteY88" fmla="*/ 548054 h 566036"/>
              <a:gd name="connsiteX89" fmla="*/ 1549770 w 2148797"/>
              <a:gd name="connsiteY89" fmla="*/ 547388 h 566036"/>
              <a:gd name="connsiteX90" fmla="*/ 1425373 w 2148797"/>
              <a:gd name="connsiteY90" fmla="*/ 545483 h 566036"/>
              <a:gd name="connsiteX91" fmla="*/ 1433278 w 2148797"/>
              <a:gd name="connsiteY91" fmla="*/ 550722 h 566036"/>
              <a:gd name="connsiteX92" fmla="*/ 1431469 w 2148797"/>
              <a:gd name="connsiteY92" fmla="*/ 557294 h 566036"/>
              <a:gd name="connsiteX93" fmla="*/ 1426230 w 2148797"/>
              <a:gd name="connsiteY93" fmla="*/ 556342 h 566036"/>
              <a:gd name="connsiteX94" fmla="*/ 1426802 w 2148797"/>
              <a:gd name="connsiteY94" fmla="*/ 555865 h 566036"/>
              <a:gd name="connsiteX95" fmla="*/ 1428135 w 2148797"/>
              <a:gd name="connsiteY95" fmla="*/ 554818 h 566036"/>
              <a:gd name="connsiteX96" fmla="*/ 1431183 w 2148797"/>
              <a:gd name="connsiteY96" fmla="*/ 550531 h 566036"/>
              <a:gd name="connsiteX97" fmla="*/ 1425373 w 2148797"/>
              <a:gd name="connsiteY97" fmla="*/ 545483 h 566036"/>
              <a:gd name="connsiteX98" fmla="*/ 1504431 w 2148797"/>
              <a:gd name="connsiteY98" fmla="*/ 544721 h 566036"/>
              <a:gd name="connsiteX99" fmla="*/ 1513479 w 2148797"/>
              <a:gd name="connsiteY99" fmla="*/ 548912 h 566036"/>
              <a:gd name="connsiteX100" fmla="*/ 1508812 w 2148797"/>
              <a:gd name="connsiteY100" fmla="*/ 549674 h 566036"/>
              <a:gd name="connsiteX101" fmla="*/ 1504907 w 2148797"/>
              <a:gd name="connsiteY101" fmla="*/ 550340 h 566036"/>
              <a:gd name="connsiteX102" fmla="*/ 1504431 w 2148797"/>
              <a:gd name="connsiteY102" fmla="*/ 544721 h 566036"/>
              <a:gd name="connsiteX103" fmla="*/ 1870381 w 2148797"/>
              <a:gd name="connsiteY103" fmla="*/ 543292 h 566036"/>
              <a:gd name="connsiteX104" fmla="*/ 1878287 w 2148797"/>
              <a:gd name="connsiteY104" fmla="*/ 544245 h 566036"/>
              <a:gd name="connsiteX105" fmla="*/ 1878763 w 2148797"/>
              <a:gd name="connsiteY105" fmla="*/ 552817 h 566036"/>
              <a:gd name="connsiteX106" fmla="*/ 1876286 w 2148797"/>
              <a:gd name="connsiteY106" fmla="*/ 548055 h 566036"/>
              <a:gd name="connsiteX107" fmla="*/ 1872477 w 2148797"/>
              <a:gd name="connsiteY107" fmla="*/ 545007 h 566036"/>
              <a:gd name="connsiteX108" fmla="*/ 1611777 w 2148797"/>
              <a:gd name="connsiteY108" fmla="*/ 542721 h 566036"/>
              <a:gd name="connsiteX109" fmla="*/ 1620064 w 2148797"/>
              <a:gd name="connsiteY109" fmla="*/ 545292 h 566036"/>
              <a:gd name="connsiteX110" fmla="*/ 1621683 w 2148797"/>
              <a:gd name="connsiteY110" fmla="*/ 550912 h 566036"/>
              <a:gd name="connsiteX111" fmla="*/ 1619778 w 2148797"/>
              <a:gd name="connsiteY111" fmla="*/ 551579 h 566036"/>
              <a:gd name="connsiteX112" fmla="*/ 1619016 w 2148797"/>
              <a:gd name="connsiteY112" fmla="*/ 551865 h 566036"/>
              <a:gd name="connsiteX113" fmla="*/ 1613682 w 2148797"/>
              <a:gd name="connsiteY113" fmla="*/ 545769 h 566036"/>
              <a:gd name="connsiteX114" fmla="*/ 1611777 w 2148797"/>
              <a:gd name="connsiteY114" fmla="*/ 542721 h 566036"/>
              <a:gd name="connsiteX115" fmla="*/ 1601966 w 2148797"/>
              <a:gd name="connsiteY115" fmla="*/ 542435 h 566036"/>
              <a:gd name="connsiteX116" fmla="*/ 1603395 w 2148797"/>
              <a:gd name="connsiteY116" fmla="*/ 542530 h 566036"/>
              <a:gd name="connsiteX117" fmla="*/ 1605395 w 2148797"/>
              <a:gd name="connsiteY117" fmla="*/ 542625 h 566036"/>
              <a:gd name="connsiteX118" fmla="*/ 1605299 w 2148797"/>
              <a:gd name="connsiteY118" fmla="*/ 544340 h 566036"/>
              <a:gd name="connsiteX119" fmla="*/ 1604728 w 2148797"/>
              <a:gd name="connsiteY119" fmla="*/ 545292 h 566036"/>
              <a:gd name="connsiteX120" fmla="*/ 1603014 w 2148797"/>
              <a:gd name="connsiteY120" fmla="*/ 548245 h 566036"/>
              <a:gd name="connsiteX121" fmla="*/ 1599013 w 2148797"/>
              <a:gd name="connsiteY121" fmla="*/ 553293 h 566036"/>
              <a:gd name="connsiteX122" fmla="*/ 1591869 w 2148797"/>
              <a:gd name="connsiteY122" fmla="*/ 547579 h 566036"/>
              <a:gd name="connsiteX123" fmla="*/ 1598918 w 2148797"/>
              <a:gd name="connsiteY123" fmla="*/ 547102 h 566036"/>
              <a:gd name="connsiteX124" fmla="*/ 1601966 w 2148797"/>
              <a:gd name="connsiteY124" fmla="*/ 542435 h 566036"/>
              <a:gd name="connsiteX125" fmla="*/ 815487 w 2148797"/>
              <a:gd name="connsiteY125" fmla="*/ 541387 h 566036"/>
              <a:gd name="connsiteX126" fmla="*/ 823679 w 2148797"/>
              <a:gd name="connsiteY126" fmla="*/ 544625 h 566036"/>
              <a:gd name="connsiteX127" fmla="*/ 825964 w 2148797"/>
              <a:gd name="connsiteY127" fmla="*/ 544435 h 566036"/>
              <a:gd name="connsiteX128" fmla="*/ 806438 w 2148797"/>
              <a:gd name="connsiteY128" fmla="*/ 546531 h 566036"/>
              <a:gd name="connsiteX129" fmla="*/ 809772 w 2148797"/>
              <a:gd name="connsiteY129" fmla="*/ 545387 h 566036"/>
              <a:gd name="connsiteX130" fmla="*/ 811772 w 2148797"/>
              <a:gd name="connsiteY130" fmla="*/ 543959 h 566036"/>
              <a:gd name="connsiteX131" fmla="*/ 1725792 w 2148797"/>
              <a:gd name="connsiteY131" fmla="*/ 541292 h 566036"/>
              <a:gd name="connsiteX132" fmla="*/ 1728268 w 2148797"/>
              <a:gd name="connsiteY132" fmla="*/ 544531 h 566036"/>
              <a:gd name="connsiteX133" fmla="*/ 1731221 w 2148797"/>
              <a:gd name="connsiteY133" fmla="*/ 544721 h 566036"/>
              <a:gd name="connsiteX134" fmla="*/ 1732936 w 2148797"/>
              <a:gd name="connsiteY134" fmla="*/ 544816 h 566036"/>
              <a:gd name="connsiteX135" fmla="*/ 1737793 w 2148797"/>
              <a:gd name="connsiteY135" fmla="*/ 545578 h 566036"/>
              <a:gd name="connsiteX136" fmla="*/ 1741032 w 2148797"/>
              <a:gd name="connsiteY136" fmla="*/ 546245 h 566036"/>
              <a:gd name="connsiteX137" fmla="*/ 1742175 w 2148797"/>
              <a:gd name="connsiteY137" fmla="*/ 546436 h 566036"/>
              <a:gd name="connsiteX138" fmla="*/ 1744651 w 2148797"/>
              <a:gd name="connsiteY138" fmla="*/ 546817 h 566036"/>
              <a:gd name="connsiteX139" fmla="*/ 1743127 w 2148797"/>
              <a:gd name="connsiteY139" fmla="*/ 548340 h 566036"/>
              <a:gd name="connsiteX140" fmla="*/ 1741508 w 2148797"/>
              <a:gd name="connsiteY140" fmla="*/ 548721 h 566036"/>
              <a:gd name="connsiteX141" fmla="*/ 1733222 w 2148797"/>
              <a:gd name="connsiteY141" fmla="*/ 548817 h 566036"/>
              <a:gd name="connsiteX142" fmla="*/ 1730459 w 2148797"/>
              <a:gd name="connsiteY142" fmla="*/ 550150 h 566036"/>
              <a:gd name="connsiteX143" fmla="*/ 1729125 w 2148797"/>
              <a:gd name="connsiteY143" fmla="*/ 551198 h 566036"/>
              <a:gd name="connsiteX144" fmla="*/ 1721220 w 2148797"/>
              <a:gd name="connsiteY144" fmla="*/ 543864 h 566036"/>
              <a:gd name="connsiteX145" fmla="*/ 1725125 w 2148797"/>
              <a:gd name="connsiteY145" fmla="*/ 541673 h 566036"/>
              <a:gd name="connsiteX146" fmla="*/ 1522338 w 2148797"/>
              <a:gd name="connsiteY146" fmla="*/ 541006 h 566036"/>
              <a:gd name="connsiteX147" fmla="*/ 1523862 w 2148797"/>
              <a:gd name="connsiteY147" fmla="*/ 541006 h 566036"/>
              <a:gd name="connsiteX148" fmla="*/ 1525576 w 2148797"/>
              <a:gd name="connsiteY148" fmla="*/ 541006 h 566036"/>
              <a:gd name="connsiteX149" fmla="*/ 1530244 w 2148797"/>
              <a:gd name="connsiteY149" fmla="*/ 544816 h 566036"/>
              <a:gd name="connsiteX150" fmla="*/ 1528243 w 2148797"/>
              <a:gd name="connsiteY150" fmla="*/ 550245 h 566036"/>
              <a:gd name="connsiteX151" fmla="*/ 1526433 w 2148797"/>
              <a:gd name="connsiteY151" fmla="*/ 550626 h 566036"/>
              <a:gd name="connsiteX152" fmla="*/ 1524148 w 2148797"/>
              <a:gd name="connsiteY152" fmla="*/ 551102 h 566036"/>
              <a:gd name="connsiteX153" fmla="*/ 1519099 w 2148797"/>
              <a:gd name="connsiteY153" fmla="*/ 549960 h 566036"/>
              <a:gd name="connsiteX154" fmla="*/ 1521195 w 2148797"/>
              <a:gd name="connsiteY154" fmla="*/ 548912 h 566036"/>
              <a:gd name="connsiteX155" fmla="*/ 1522338 w 2148797"/>
              <a:gd name="connsiteY155" fmla="*/ 548721 h 566036"/>
              <a:gd name="connsiteX156" fmla="*/ 1524243 w 2148797"/>
              <a:gd name="connsiteY156" fmla="*/ 548435 h 566036"/>
              <a:gd name="connsiteX157" fmla="*/ 1524148 w 2148797"/>
              <a:gd name="connsiteY157" fmla="*/ 544721 h 566036"/>
              <a:gd name="connsiteX158" fmla="*/ 1522338 w 2148797"/>
              <a:gd name="connsiteY158" fmla="*/ 544435 h 566036"/>
              <a:gd name="connsiteX159" fmla="*/ 1521576 w 2148797"/>
              <a:gd name="connsiteY159" fmla="*/ 544340 h 566036"/>
              <a:gd name="connsiteX160" fmla="*/ 1522338 w 2148797"/>
              <a:gd name="connsiteY160" fmla="*/ 541006 h 566036"/>
              <a:gd name="connsiteX161" fmla="*/ 1564438 w 2148797"/>
              <a:gd name="connsiteY161" fmla="*/ 540625 h 566036"/>
              <a:gd name="connsiteX162" fmla="*/ 1572058 w 2148797"/>
              <a:gd name="connsiteY162" fmla="*/ 544244 h 566036"/>
              <a:gd name="connsiteX163" fmla="*/ 1581202 w 2148797"/>
              <a:gd name="connsiteY163" fmla="*/ 548340 h 566036"/>
              <a:gd name="connsiteX164" fmla="*/ 1581488 w 2148797"/>
              <a:gd name="connsiteY164" fmla="*/ 549864 h 566036"/>
              <a:gd name="connsiteX165" fmla="*/ 1581678 w 2148797"/>
              <a:gd name="connsiteY165" fmla="*/ 550721 h 566036"/>
              <a:gd name="connsiteX166" fmla="*/ 1583964 w 2148797"/>
              <a:gd name="connsiteY166" fmla="*/ 552531 h 566036"/>
              <a:gd name="connsiteX167" fmla="*/ 1576154 w 2148797"/>
              <a:gd name="connsiteY167" fmla="*/ 550912 h 566036"/>
              <a:gd name="connsiteX168" fmla="*/ 1571582 w 2148797"/>
              <a:gd name="connsiteY168" fmla="*/ 549007 h 566036"/>
              <a:gd name="connsiteX169" fmla="*/ 1556342 w 2148797"/>
              <a:gd name="connsiteY169" fmla="*/ 544816 h 566036"/>
              <a:gd name="connsiteX170" fmla="*/ 1560152 w 2148797"/>
              <a:gd name="connsiteY170" fmla="*/ 541482 h 566036"/>
              <a:gd name="connsiteX171" fmla="*/ 1563962 w 2148797"/>
              <a:gd name="connsiteY171" fmla="*/ 540720 h 566036"/>
              <a:gd name="connsiteX172" fmla="*/ 1823803 w 2148797"/>
              <a:gd name="connsiteY172" fmla="*/ 540149 h 566036"/>
              <a:gd name="connsiteX173" fmla="*/ 1834186 w 2148797"/>
              <a:gd name="connsiteY173" fmla="*/ 543102 h 566036"/>
              <a:gd name="connsiteX174" fmla="*/ 1829899 w 2148797"/>
              <a:gd name="connsiteY174" fmla="*/ 550912 h 566036"/>
              <a:gd name="connsiteX175" fmla="*/ 1828756 w 2148797"/>
              <a:gd name="connsiteY175" fmla="*/ 549960 h 566036"/>
              <a:gd name="connsiteX176" fmla="*/ 1826090 w 2148797"/>
              <a:gd name="connsiteY176" fmla="*/ 545769 h 566036"/>
              <a:gd name="connsiteX177" fmla="*/ 1818184 w 2148797"/>
              <a:gd name="connsiteY177" fmla="*/ 543388 h 566036"/>
              <a:gd name="connsiteX178" fmla="*/ 1816755 w 2148797"/>
              <a:gd name="connsiteY178" fmla="*/ 543769 h 566036"/>
              <a:gd name="connsiteX179" fmla="*/ 1815516 w 2148797"/>
              <a:gd name="connsiteY179" fmla="*/ 540625 h 566036"/>
              <a:gd name="connsiteX180" fmla="*/ 1817517 w 2148797"/>
              <a:gd name="connsiteY180" fmla="*/ 540530 h 566036"/>
              <a:gd name="connsiteX181" fmla="*/ 1801801 w 2148797"/>
              <a:gd name="connsiteY181" fmla="*/ 536434 h 566036"/>
              <a:gd name="connsiteX182" fmla="*/ 1802468 w 2148797"/>
              <a:gd name="connsiteY182" fmla="*/ 537196 h 566036"/>
              <a:gd name="connsiteX183" fmla="*/ 1803897 w 2148797"/>
              <a:gd name="connsiteY183" fmla="*/ 538911 h 566036"/>
              <a:gd name="connsiteX184" fmla="*/ 1805325 w 2148797"/>
              <a:gd name="connsiteY184" fmla="*/ 542435 h 566036"/>
              <a:gd name="connsiteX185" fmla="*/ 1795515 w 2148797"/>
              <a:gd name="connsiteY185" fmla="*/ 547483 h 566036"/>
              <a:gd name="connsiteX186" fmla="*/ 1785990 w 2148797"/>
              <a:gd name="connsiteY186" fmla="*/ 542340 h 566036"/>
              <a:gd name="connsiteX187" fmla="*/ 1792371 w 2148797"/>
              <a:gd name="connsiteY187" fmla="*/ 543483 h 566036"/>
              <a:gd name="connsiteX188" fmla="*/ 1795896 w 2148797"/>
              <a:gd name="connsiteY188" fmla="*/ 542244 h 566036"/>
              <a:gd name="connsiteX189" fmla="*/ 1801801 w 2148797"/>
              <a:gd name="connsiteY189" fmla="*/ 536434 h 566036"/>
              <a:gd name="connsiteX190" fmla="*/ 1041230 w 2148797"/>
              <a:gd name="connsiteY190" fmla="*/ 536148 h 566036"/>
              <a:gd name="connsiteX191" fmla="*/ 1043992 w 2148797"/>
              <a:gd name="connsiteY191" fmla="*/ 536720 h 566036"/>
              <a:gd name="connsiteX192" fmla="*/ 1045326 w 2148797"/>
              <a:gd name="connsiteY192" fmla="*/ 537005 h 566036"/>
              <a:gd name="connsiteX193" fmla="*/ 1046564 w 2148797"/>
              <a:gd name="connsiteY193" fmla="*/ 541006 h 566036"/>
              <a:gd name="connsiteX194" fmla="*/ 1044183 w 2148797"/>
              <a:gd name="connsiteY194" fmla="*/ 544911 h 566036"/>
              <a:gd name="connsiteX195" fmla="*/ 1043897 w 2148797"/>
              <a:gd name="connsiteY195" fmla="*/ 544625 h 566036"/>
              <a:gd name="connsiteX196" fmla="*/ 1041897 w 2148797"/>
              <a:gd name="connsiteY196" fmla="*/ 541292 h 566036"/>
              <a:gd name="connsiteX197" fmla="*/ 1041230 w 2148797"/>
              <a:gd name="connsiteY197" fmla="*/ 540720 h 566036"/>
              <a:gd name="connsiteX198" fmla="*/ 1038563 w 2148797"/>
              <a:gd name="connsiteY198" fmla="*/ 541292 h 566036"/>
              <a:gd name="connsiteX199" fmla="*/ 1038563 w 2148797"/>
              <a:gd name="connsiteY199" fmla="*/ 543863 h 566036"/>
              <a:gd name="connsiteX200" fmla="*/ 1034467 w 2148797"/>
              <a:gd name="connsiteY200" fmla="*/ 539768 h 566036"/>
              <a:gd name="connsiteX201" fmla="*/ 1041230 w 2148797"/>
              <a:gd name="connsiteY201" fmla="*/ 536148 h 566036"/>
              <a:gd name="connsiteX202" fmla="*/ 78538 w 2148797"/>
              <a:gd name="connsiteY202" fmla="*/ 534244 h 566036"/>
              <a:gd name="connsiteX203" fmla="*/ 80634 w 2148797"/>
              <a:gd name="connsiteY203" fmla="*/ 535006 h 566036"/>
              <a:gd name="connsiteX204" fmla="*/ 83205 w 2148797"/>
              <a:gd name="connsiteY204" fmla="*/ 535959 h 566036"/>
              <a:gd name="connsiteX205" fmla="*/ 88730 w 2148797"/>
              <a:gd name="connsiteY205" fmla="*/ 536149 h 566036"/>
              <a:gd name="connsiteX206" fmla="*/ 88444 w 2148797"/>
              <a:gd name="connsiteY206" fmla="*/ 536530 h 566036"/>
              <a:gd name="connsiteX207" fmla="*/ 84634 w 2148797"/>
              <a:gd name="connsiteY207" fmla="*/ 540435 h 566036"/>
              <a:gd name="connsiteX208" fmla="*/ 84063 w 2148797"/>
              <a:gd name="connsiteY208" fmla="*/ 541292 h 566036"/>
              <a:gd name="connsiteX209" fmla="*/ 83110 w 2148797"/>
              <a:gd name="connsiteY209" fmla="*/ 544340 h 566036"/>
              <a:gd name="connsiteX210" fmla="*/ 76157 w 2148797"/>
              <a:gd name="connsiteY210" fmla="*/ 540816 h 566036"/>
              <a:gd name="connsiteX211" fmla="*/ 78538 w 2148797"/>
              <a:gd name="connsiteY211" fmla="*/ 534244 h 566036"/>
              <a:gd name="connsiteX212" fmla="*/ 1450995 w 2148797"/>
              <a:gd name="connsiteY212" fmla="*/ 526052 h 566036"/>
              <a:gd name="connsiteX213" fmla="*/ 1451758 w 2148797"/>
              <a:gd name="connsiteY213" fmla="*/ 528433 h 566036"/>
              <a:gd name="connsiteX214" fmla="*/ 1447090 w 2148797"/>
              <a:gd name="connsiteY214" fmla="*/ 533577 h 566036"/>
              <a:gd name="connsiteX215" fmla="*/ 1436613 w 2148797"/>
              <a:gd name="connsiteY215" fmla="*/ 528719 h 566036"/>
              <a:gd name="connsiteX216" fmla="*/ 1437660 w 2148797"/>
              <a:gd name="connsiteY216" fmla="*/ 528338 h 566036"/>
              <a:gd name="connsiteX217" fmla="*/ 1444518 w 2148797"/>
              <a:gd name="connsiteY217" fmla="*/ 530910 h 566036"/>
              <a:gd name="connsiteX218" fmla="*/ 1447662 w 2148797"/>
              <a:gd name="connsiteY218" fmla="*/ 531862 h 566036"/>
              <a:gd name="connsiteX219" fmla="*/ 1449471 w 2148797"/>
              <a:gd name="connsiteY219" fmla="*/ 529767 h 566036"/>
              <a:gd name="connsiteX220" fmla="*/ 1449757 w 2148797"/>
              <a:gd name="connsiteY220" fmla="*/ 528529 h 566036"/>
              <a:gd name="connsiteX221" fmla="*/ 1450995 w 2148797"/>
              <a:gd name="connsiteY221" fmla="*/ 526052 h 566036"/>
              <a:gd name="connsiteX222" fmla="*/ 1344697 w 2148797"/>
              <a:gd name="connsiteY222" fmla="*/ 525766 h 566036"/>
              <a:gd name="connsiteX223" fmla="*/ 1350793 w 2148797"/>
              <a:gd name="connsiteY223" fmla="*/ 530815 h 566036"/>
              <a:gd name="connsiteX224" fmla="*/ 1353079 w 2148797"/>
              <a:gd name="connsiteY224" fmla="*/ 532243 h 566036"/>
              <a:gd name="connsiteX225" fmla="*/ 1353269 w 2148797"/>
              <a:gd name="connsiteY225" fmla="*/ 540149 h 566036"/>
              <a:gd name="connsiteX226" fmla="*/ 1352603 w 2148797"/>
              <a:gd name="connsiteY226" fmla="*/ 540340 h 566036"/>
              <a:gd name="connsiteX227" fmla="*/ 1351936 w 2148797"/>
              <a:gd name="connsiteY227" fmla="*/ 540530 h 566036"/>
              <a:gd name="connsiteX228" fmla="*/ 1347078 w 2148797"/>
              <a:gd name="connsiteY228" fmla="*/ 536149 h 566036"/>
              <a:gd name="connsiteX229" fmla="*/ 1341839 w 2148797"/>
              <a:gd name="connsiteY229" fmla="*/ 526243 h 566036"/>
              <a:gd name="connsiteX230" fmla="*/ 1342411 w 2148797"/>
              <a:gd name="connsiteY230" fmla="*/ 525957 h 566036"/>
              <a:gd name="connsiteX231" fmla="*/ 1344697 w 2148797"/>
              <a:gd name="connsiteY231" fmla="*/ 525766 h 566036"/>
              <a:gd name="connsiteX232" fmla="*/ 945694 w 2148797"/>
              <a:gd name="connsiteY232" fmla="*/ 525385 h 566036"/>
              <a:gd name="connsiteX233" fmla="*/ 954743 w 2148797"/>
              <a:gd name="connsiteY233" fmla="*/ 527576 h 566036"/>
              <a:gd name="connsiteX234" fmla="*/ 957124 w 2148797"/>
              <a:gd name="connsiteY234" fmla="*/ 529195 h 566036"/>
              <a:gd name="connsiteX235" fmla="*/ 955695 w 2148797"/>
              <a:gd name="connsiteY235" fmla="*/ 539292 h 566036"/>
              <a:gd name="connsiteX236" fmla="*/ 949408 w 2148797"/>
              <a:gd name="connsiteY236" fmla="*/ 531957 h 566036"/>
              <a:gd name="connsiteX237" fmla="*/ 945694 w 2148797"/>
              <a:gd name="connsiteY237" fmla="*/ 525385 h 566036"/>
              <a:gd name="connsiteX238" fmla="*/ 721285 w 2148797"/>
              <a:gd name="connsiteY238" fmla="*/ 525290 h 566036"/>
              <a:gd name="connsiteX239" fmla="*/ 727667 w 2148797"/>
              <a:gd name="connsiteY239" fmla="*/ 528148 h 566036"/>
              <a:gd name="connsiteX240" fmla="*/ 728905 w 2148797"/>
              <a:gd name="connsiteY240" fmla="*/ 530815 h 566036"/>
              <a:gd name="connsiteX241" fmla="*/ 722714 w 2148797"/>
              <a:gd name="connsiteY241" fmla="*/ 531481 h 566036"/>
              <a:gd name="connsiteX242" fmla="*/ 722809 w 2148797"/>
              <a:gd name="connsiteY242" fmla="*/ 531672 h 566036"/>
              <a:gd name="connsiteX243" fmla="*/ 723666 w 2148797"/>
              <a:gd name="connsiteY243" fmla="*/ 533482 h 566036"/>
              <a:gd name="connsiteX244" fmla="*/ 722333 w 2148797"/>
              <a:gd name="connsiteY244" fmla="*/ 537673 h 566036"/>
              <a:gd name="connsiteX245" fmla="*/ 719761 w 2148797"/>
              <a:gd name="connsiteY245" fmla="*/ 537006 h 566036"/>
              <a:gd name="connsiteX246" fmla="*/ 717856 w 2148797"/>
              <a:gd name="connsiteY246" fmla="*/ 528719 h 566036"/>
              <a:gd name="connsiteX247" fmla="*/ 719285 w 2148797"/>
              <a:gd name="connsiteY247" fmla="*/ 527290 h 566036"/>
              <a:gd name="connsiteX248" fmla="*/ 1817613 w 2148797"/>
              <a:gd name="connsiteY248" fmla="*/ 523766 h 566036"/>
              <a:gd name="connsiteX249" fmla="*/ 1824281 w 2148797"/>
              <a:gd name="connsiteY249" fmla="*/ 529672 h 566036"/>
              <a:gd name="connsiteX250" fmla="*/ 1818185 w 2148797"/>
              <a:gd name="connsiteY250" fmla="*/ 531386 h 566036"/>
              <a:gd name="connsiteX251" fmla="*/ 1818089 w 2148797"/>
              <a:gd name="connsiteY251" fmla="*/ 530148 h 566036"/>
              <a:gd name="connsiteX252" fmla="*/ 1817804 w 2148797"/>
              <a:gd name="connsiteY252" fmla="*/ 524814 h 566036"/>
              <a:gd name="connsiteX253" fmla="*/ 1813422 w 2148797"/>
              <a:gd name="connsiteY253" fmla="*/ 524528 h 566036"/>
              <a:gd name="connsiteX254" fmla="*/ 1817613 w 2148797"/>
              <a:gd name="connsiteY254" fmla="*/ 523766 h 566036"/>
              <a:gd name="connsiteX255" fmla="*/ 1245446 w 2148797"/>
              <a:gd name="connsiteY255" fmla="*/ 523195 h 566036"/>
              <a:gd name="connsiteX256" fmla="*/ 1241255 w 2148797"/>
              <a:gd name="connsiteY256" fmla="*/ 526433 h 566036"/>
              <a:gd name="connsiteX257" fmla="*/ 1240779 w 2148797"/>
              <a:gd name="connsiteY257" fmla="*/ 527290 h 566036"/>
              <a:gd name="connsiteX258" fmla="*/ 1244970 w 2148797"/>
              <a:gd name="connsiteY258" fmla="*/ 533482 h 566036"/>
              <a:gd name="connsiteX259" fmla="*/ 1230110 w 2148797"/>
              <a:gd name="connsiteY259" fmla="*/ 539006 h 566036"/>
              <a:gd name="connsiteX260" fmla="*/ 1227634 w 2148797"/>
              <a:gd name="connsiteY260" fmla="*/ 538339 h 566036"/>
              <a:gd name="connsiteX261" fmla="*/ 1227824 w 2148797"/>
              <a:gd name="connsiteY261" fmla="*/ 538149 h 566036"/>
              <a:gd name="connsiteX262" fmla="*/ 1229634 w 2148797"/>
              <a:gd name="connsiteY262" fmla="*/ 536339 h 566036"/>
              <a:gd name="connsiteX263" fmla="*/ 1240969 w 2148797"/>
              <a:gd name="connsiteY263" fmla="*/ 532053 h 566036"/>
              <a:gd name="connsiteX264" fmla="*/ 1236873 w 2148797"/>
              <a:gd name="connsiteY264" fmla="*/ 527576 h 566036"/>
              <a:gd name="connsiteX265" fmla="*/ 1235921 w 2148797"/>
              <a:gd name="connsiteY265" fmla="*/ 526624 h 566036"/>
              <a:gd name="connsiteX266" fmla="*/ 1245446 w 2148797"/>
              <a:gd name="connsiteY266" fmla="*/ 523195 h 566036"/>
              <a:gd name="connsiteX267" fmla="*/ 1220668 w 2148797"/>
              <a:gd name="connsiteY267" fmla="*/ 522989 h 566036"/>
              <a:gd name="connsiteX268" fmla="*/ 1219538 w 2148797"/>
              <a:gd name="connsiteY268" fmla="*/ 525671 h 566036"/>
              <a:gd name="connsiteX269" fmla="*/ 1218014 w 2148797"/>
              <a:gd name="connsiteY269" fmla="*/ 526052 h 566036"/>
              <a:gd name="connsiteX270" fmla="*/ 1217156 w 2148797"/>
              <a:gd name="connsiteY270" fmla="*/ 526338 h 566036"/>
              <a:gd name="connsiteX271" fmla="*/ 1215347 w 2148797"/>
              <a:gd name="connsiteY271" fmla="*/ 523956 h 566036"/>
              <a:gd name="connsiteX272" fmla="*/ 1215728 w 2148797"/>
              <a:gd name="connsiteY272" fmla="*/ 523861 h 566036"/>
              <a:gd name="connsiteX273" fmla="*/ 847110 w 2148797"/>
              <a:gd name="connsiteY273" fmla="*/ 522814 h 566036"/>
              <a:gd name="connsiteX274" fmla="*/ 852825 w 2148797"/>
              <a:gd name="connsiteY274" fmla="*/ 527671 h 566036"/>
              <a:gd name="connsiteX275" fmla="*/ 854349 w 2148797"/>
              <a:gd name="connsiteY275" fmla="*/ 526528 h 566036"/>
              <a:gd name="connsiteX276" fmla="*/ 859207 w 2148797"/>
              <a:gd name="connsiteY276" fmla="*/ 527195 h 566036"/>
              <a:gd name="connsiteX277" fmla="*/ 860636 w 2148797"/>
              <a:gd name="connsiteY277" fmla="*/ 529195 h 566036"/>
              <a:gd name="connsiteX278" fmla="*/ 863874 w 2148797"/>
              <a:gd name="connsiteY278" fmla="*/ 533767 h 566036"/>
              <a:gd name="connsiteX279" fmla="*/ 861969 w 2148797"/>
              <a:gd name="connsiteY279" fmla="*/ 534815 h 566036"/>
              <a:gd name="connsiteX280" fmla="*/ 861016 w 2148797"/>
              <a:gd name="connsiteY280" fmla="*/ 534625 h 566036"/>
              <a:gd name="connsiteX281" fmla="*/ 857588 w 2148797"/>
              <a:gd name="connsiteY281" fmla="*/ 534339 h 566036"/>
              <a:gd name="connsiteX282" fmla="*/ 856349 w 2148797"/>
              <a:gd name="connsiteY282" fmla="*/ 534434 h 566036"/>
              <a:gd name="connsiteX283" fmla="*/ 855683 w 2148797"/>
              <a:gd name="connsiteY283" fmla="*/ 531767 h 566036"/>
              <a:gd name="connsiteX284" fmla="*/ 852444 w 2148797"/>
              <a:gd name="connsiteY284" fmla="*/ 530719 h 566036"/>
              <a:gd name="connsiteX285" fmla="*/ 844062 w 2148797"/>
              <a:gd name="connsiteY285" fmla="*/ 529576 h 566036"/>
              <a:gd name="connsiteX286" fmla="*/ 847110 w 2148797"/>
              <a:gd name="connsiteY286" fmla="*/ 522814 h 566036"/>
              <a:gd name="connsiteX287" fmla="*/ 1221486 w 2148797"/>
              <a:gd name="connsiteY287" fmla="*/ 521051 h 566036"/>
              <a:gd name="connsiteX288" fmla="*/ 1222205 w 2148797"/>
              <a:gd name="connsiteY288" fmla="*/ 522718 h 566036"/>
              <a:gd name="connsiteX289" fmla="*/ 1220668 w 2148797"/>
              <a:gd name="connsiteY289" fmla="*/ 522989 h 566036"/>
              <a:gd name="connsiteX290" fmla="*/ 1011607 w 2148797"/>
              <a:gd name="connsiteY290" fmla="*/ 519575 h 566036"/>
              <a:gd name="connsiteX291" fmla="*/ 1016083 w 2148797"/>
              <a:gd name="connsiteY291" fmla="*/ 520242 h 566036"/>
              <a:gd name="connsiteX292" fmla="*/ 1007035 w 2148797"/>
              <a:gd name="connsiteY292" fmla="*/ 529671 h 566036"/>
              <a:gd name="connsiteX293" fmla="*/ 1004368 w 2148797"/>
              <a:gd name="connsiteY293" fmla="*/ 528814 h 566036"/>
              <a:gd name="connsiteX294" fmla="*/ 1011607 w 2148797"/>
              <a:gd name="connsiteY294" fmla="*/ 519575 h 566036"/>
              <a:gd name="connsiteX295" fmla="*/ 1668641 w 2148797"/>
              <a:gd name="connsiteY295" fmla="*/ 519479 h 566036"/>
              <a:gd name="connsiteX296" fmla="*/ 1671309 w 2148797"/>
              <a:gd name="connsiteY296" fmla="*/ 522051 h 566036"/>
              <a:gd name="connsiteX297" fmla="*/ 1668165 w 2148797"/>
              <a:gd name="connsiteY297" fmla="*/ 527766 h 566036"/>
              <a:gd name="connsiteX298" fmla="*/ 1664926 w 2148797"/>
              <a:gd name="connsiteY298" fmla="*/ 527290 h 566036"/>
              <a:gd name="connsiteX299" fmla="*/ 1656164 w 2148797"/>
              <a:gd name="connsiteY299" fmla="*/ 532624 h 566036"/>
              <a:gd name="connsiteX300" fmla="*/ 1652068 w 2148797"/>
              <a:gd name="connsiteY300" fmla="*/ 530909 h 566036"/>
              <a:gd name="connsiteX301" fmla="*/ 1650163 w 2148797"/>
              <a:gd name="connsiteY301" fmla="*/ 527766 h 566036"/>
              <a:gd name="connsiteX302" fmla="*/ 1660450 w 2148797"/>
              <a:gd name="connsiteY302" fmla="*/ 528909 h 566036"/>
              <a:gd name="connsiteX303" fmla="*/ 1663403 w 2148797"/>
              <a:gd name="connsiteY303" fmla="*/ 526909 h 566036"/>
              <a:gd name="connsiteX304" fmla="*/ 1666069 w 2148797"/>
              <a:gd name="connsiteY304" fmla="*/ 521480 h 566036"/>
              <a:gd name="connsiteX305" fmla="*/ 1668641 w 2148797"/>
              <a:gd name="connsiteY305" fmla="*/ 519479 h 566036"/>
              <a:gd name="connsiteX306" fmla="*/ 154643 w 2148797"/>
              <a:gd name="connsiteY306" fmla="*/ 519289 h 566036"/>
              <a:gd name="connsiteX307" fmla="*/ 151785 w 2148797"/>
              <a:gd name="connsiteY307" fmla="*/ 519384 h 566036"/>
              <a:gd name="connsiteX308" fmla="*/ 148070 w 2148797"/>
              <a:gd name="connsiteY308" fmla="*/ 519575 h 566036"/>
              <a:gd name="connsiteX309" fmla="*/ 147880 w 2148797"/>
              <a:gd name="connsiteY309" fmla="*/ 527576 h 566036"/>
              <a:gd name="connsiteX310" fmla="*/ 149880 w 2148797"/>
              <a:gd name="connsiteY310" fmla="*/ 528623 h 566036"/>
              <a:gd name="connsiteX311" fmla="*/ 156929 w 2148797"/>
              <a:gd name="connsiteY311" fmla="*/ 520432 h 566036"/>
              <a:gd name="connsiteX312" fmla="*/ 154643 w 2148797"/>
              <a:gd name="connsiteY312" fmla="*/ 519289 h 566036"/>
              <a:gd name="connsiteX313" fmla="*/ 1633875 w 2148797"/>
              <a:gd name="connsiteY313" fmla="*/ 518147 h 566036"/>
              <a:gd name="connsiteX314" fmla="*/ 1635684 w 2148797"/>
              <a:gd name="connsiteY314" fmla="*/ 521766 h 566036"/>
              <a:gd name="connsiteX315" fmla="*/ 1633970 w 2148797"/>
              <a:gd name="connsiteY315" fmla="*/ 523385 h 566036"/>
              <a:gd name="connsiteX316" fmla="*/ 1630350 w 2148797"/>
              <a:gd name="connsiteY316" fmla="*/ 526910 h 566036"/>
              <a:gd name="connsiteX317" fmla="*/ 1629779 w 2148797"/>
              <a:gd name="connsiteY317" fmla="*/ 529862 h 566036"/>
              <a:gd name="connsiteX318" fmla="*/ 1626160 w 2148797"/>
              <a:gd name="connsiteY318" fmla="*/ 528434 h 566036"/>
              <a:gd name="connsiteX319" fmla="*/ 1624827 w 2148797"/>
              <a:gd name="connsiteY319" fmla="*/ 534244 h 566036"/>
              <a:gd name="connsiteX320" fmla="*/ 1621397 w 2148797"/>
              <a:gd name="connsiteY320" fmla="*/ 534053 h 566036"/>
              <a:gd name="connsiteX321" fmla="*/ 1618445 w 2148797"/>
              <a:gd name="connsiteY321" fmla="*/ 533862 h 566036"/>
              <a:gd name="connsiteX322" fmla="*/ 1613682 w 2148797"/>
              <a:gd name="connsiteY322" fmla="*/ 530814 h 566036"/>
              <a:gd name="connsiteX323" fmla="*/ 1607205 w 2148797"/>
              <a:gd name="connsiteY323" fmla="*/ 530052 h 566036"/>
              <a:gd name="connsiteX324" fmla="*/ 1611301 w 2148797"/>
              <a:gd name="connsiteY324" fmla="*/ 523004 h 566036"/>
              <a:gd name="connsiteX325" fmla="*/ 1612920 w 2148797"/>
              <a:gd name="connsiteY325" fmla="*/ 523575 h 566036"/>
              <a:gd name="connsiteX326" fmla="*/ 1616445 w 2148797"/>
              <a:gd name="connsiteY326" fmla="*/ 524909 h 566036"/>
              <a:gd name="connsiteX327" fmla="*/ 1624376 w 2148797"/>
              <a:gd name="connsiteY327" fmla="*/ 526892 h 566036"/>
              <a:gd name="connsiteX328" fmla="*/ 1623493 w 2148797"/>
              <a:gd name="connsiteY328" fmla="*/ 524243 h 566036"/>
              <a:gd name="connsiteX329" fmla="*/ 1624255 w 2148797"/>
              <a:gd name="connsiteY329" fmla="*/ 523671 h 566036"/>
              <a:gd name="connsiteX330" fmla="*/ 1625207 w 2148797"/>
              <a:gd name="connsiteY330" fmla="*/ 522909 h 566036"/>
              <a:gd name="connsiteX331" fmla="*/ 1630446 w 2148797"/>
              <a:gd name="connsiteY331" fmla="*/ 519480 h 566036"/>
              <a:gd name="connsiteX332" fmla="*/ 1632160 w 2148797"/>
              <a:gd name="connsiteY332" fmla="*/ 518813 h 566036"/>
              <a:gd name="connsiteX333" fmla="*/ 1167246 w 2148797"/>
              <a:gd name="connsiteY333" fmla="*/ 517194 h 566036"/>
              <a:gd name="connsiteX334" fmla="*/ 1169246 w 2148797"/>
              <a:gd name="connsiteY334" fmla="*/ 517289 h 566036"/>
              <a:gd name="connsiteX335" fmla="*/ 1171627 w 2148797"/>
              <a:gd name="connsiteY335" fmla="*/ 519765 h 566036"/>
              <a:gd name="connsiteX336" fmla="*/ 1163340 w 2148797"/>
              <a:gd name="connsiteY336" fmla="*/ 523956 h 566036"/>
              <a:gd name="connsiteX337" fmla="*/ 1163435 w 2148797"/>
              <a:gd name="connsiteY337" fmla="*/ 522051 h 566036"/>
              <a:gd name="connsiteX338" fmla="*/ 1167246 w 2148797"/>
              <a:gd name="connsiteY338" fmla="*/ 517194 h 566036"/>
              <a:gd name="connsiteX339" fmla="*/ 1148767 w 2148797"/>
              <a:gd name="connsiteY339" fmla="*/ 515194 h 566036"/>
              <a:gd name="connsiteX340" fmla="*/ 1148957 w 2148797"/>
              <a:gd name="connsiteY340" fmla="*/ 519099 h 566036"/>
              <a:gd name="connsiteX341" fmla="*/ 1147910 w 2148797"/>
              <a:gd name="connsiteY341" fmla="*/ 519290 h 566036"/>
              <a:gd name="connsiteX342" fmla="*/ 1145814 w 2148797"/>
              <a:gd name="connsiteY342" fmla="*/ 519671 h 566036"/>
              <a:gd name="connsiteX343" fmla="*/ 1140289 w 2148797"/>
              <a:gd name="connsiteY343" fmla="*/ 522338 h 566036"/>
              <a:gd name="connsiteX344" fmla="*/ 1137051 w 2148797"/>
              <a:gd name="connsiteY344" fmla="*/ 524909 h 566036"/>
              <a:gd name="connsiteX345" fmla="*/ 1143718 w 2148797"/>
              <a:gd name="connsiteY345" fmla="*/ 515861 h 566036"/>
              <a:gd name="connsiteX346" fmla="*/ 1148005 w 2148797"/>
              <a:gd name="connsiteY346" fmla="*/ 515289 h 566036"/>
              <a:gd name="connsiteX347" fmla="*/ 1886859 w 2148797"/>
              <a:gd name="connsiteY347" fmla="*/ 515003 h 566036"/>
              <a:gd name="connsiteX348" fmla="*/ 1890002 w 2148797"/>
              <a:gd name="connsiteY348" fmla="*/ 518146 h 566036"/>
              <a:gd name="connsiteX349" fmla="*/ 1883906 w 2148797"/>
              <a:gd name="connsiteY349" fmla="*/ 521480 h 566036"/>
              <a:gd name="connsiteX350" fmla="*/ 1888478 w 2148797"/>
              <a:gd name="connsiteY350" fmla="*/ 524338 h 566036"/>
              <a:gd name="connsiteX351" fmla="*/ 1874572 w 2148797"/>
              <a:gd name="connsiteY351" fmla="*/ 521956 h 566036"/>
              <a:gd name="connsiteX352" fmla="*/ 1870095 w 2148797"/>
              <a:gd name="connsiteY352" fmla="*/ 523957 h 566036"/>
              <a:gd name="connsiteX353" fmla="*/ 1869047 w 2148797"/>
              <a:gd name="connsiteY353" fmla="*/ 530243 h 566036"/>
              <a:gd name="connsiteX354" fmla="*/ 1867999 w 2148797"/>
              <a:gd name="connsiteY354" fmla="*/ 529767 h 566036"/>
              <a:gd name="connsiteX355" fmla="*/ 1865428 w 2148797"/>
              <a:gd name="connsiteY355" fmla="*/ 528719 h 566036"/>
              <a:gd name="connsiteX356" fmla="*/ 1861903 w 2148797"/>
              <a:gd name="connsiteY356" fmla="*/ 525385 h 566036"/>
              <a:gd name="connsiteX357" fmla="*/ 1864475 w 2148797"/>
              <a:gd name="connsiteY357" fmla="*/ 523576 h 566036"/>
              <a:gd name="connsiteX358" fmla="*/ 1876191 w 2148797"/>
              <a:gd name="connsiteY358" fmla="*/ 519480 h 566036"/>
              <a:gd name="connsiteX359" fmla="*/ 1884192 w 2148797"/>
              <a:gd name="connsiteY359" fmla="*/ 517384 h 566036"/>
              <a:gd name="connsiteX360" fmla="*/ 934073 w 2148797"/>
              <a:gd name="connsiteY360" fmla="*/ 514526 h 566036"/>
              <a:gd name="connsiteX361" fmla="*/ 933026 w 2148797"/>
              <a:gd name="connsiteY361" fmla="*/ 520337 h 566036"/>
              <a:gd name="connsiteX362" fmla="*/ 930358 w 2148797"/>
              <a:gd name="connsiteY362" fmla="*/ 520908 h 566036"/>
              <a:gd name="connsiteX363" fmla="*/ 927120 w 2148797"/>
              <a:gd name="connsiteY363" fmla="*/ 521575 h 566036"/>
              <a:gd name="connsiteX364" fmla="*/ 919405 w 2148797"/>
              <a:gd name="connsiteY364" fmla="*/ 515955 h 566036"/>
              <a:gd name="connsiteX365" fmla="*/ 927215 w 2148797"/>
              <a:gd name="connsiteY365" fmla="*/ 516717 h 566036"/>
              <a:gd name="connsiteX366" fmla="*/ 928644 w 2148797"/>
              <a:gd name="connsiteY366" fmla="*/ 516431 h 566036"/>
              <a:gd name="connsiteX367" fmla="*/ 933026 w 2148797"/>
              <a:gd name="connsiteY367" fmla="*/ 515003 h 566036"/>
              <a:gd name="connsiteX368" fmla="*/ 1291832 w 2148797"/>
              <a:gd name="connsiteY368" fmla="*/ 513765 h 566036"/>
              <a:gd name="connsiteX369" fmla="*/ 1297255 w 2148797"/>
              <a:gd name="connsiteY369" fmla="*/ 517094 h 566036"/>
              <a:gd name="connsiteX370" fmla="*/ 1296881 w 2148797"/>
              <a:gd name="connsiteY370" fmla="*/ 517575 h 566036"/>
              <a:gd name="connsiteX371" fmla="*/ 1296214 w 2148797"/>
              <a:gd name="connsiteY371" fmla="*/ 517098 h 566036"/>
              <a:gd name="connsiteX372" fmla="*/ 1346982 w 2148797"/>
              <a:gd name="connsiteY372" fmla="*/ 513098 h 566036"/>
              <a:gd name="connsiteX373" fmla="*/ 1348792 w 2148797"/>
              <a:gd name="connsiteY373" fmla="*/ 513098 h 566036"/>
              <a:gd name="connsiteX374" fmla="*/ 1351459 w 2148797"/>
              <a:gd name="connsiteY374" fmla="*/ 514431 h 566036"/>
              <a:gd name="connsiteX375" fmla="*/ 1350411 w 2148797"/>
              <a:gd name="connsiteY375" fmla="*/ 517003 h 566036"/>
              <a:gd name="connsiteX376" fmla="*/ 1348887 w 2148797"/>
              <a:gd name="connsiteY376" fmla="*/ 517956 h 566036"/>
              <a:gd name="connsiteX377" fmla="*/ 1340124 w 2148797"/>
              <a:gd name="connsiteY377" fmla="*/ 521004 h 566036"/>
              <a:gd name="connsiteX378" fmla="*/ 1336980 w 2148797"/>
              <a:gd name="connsiteY378" fmla="*/ 521099 h 566036"/>
              <a:gd name="connsiteX379" fmla="*/ 1332123 w 2148797"/>
              <a:gd name="connsiteY379" fmla="*/ 515289 h 566036"/>
              <a:gd name="connsiteX380" fmla="*/ 1337076 w 2148797"/>
              <a:gd name="connsiteY380" fmla="*/ 514717 h 566036"/>
              <a:gd name="connsiteX381" fmla="*/ 1338124 w 2148797"/>
              <a:gd name="connsiteY381" fmla="*/ 515670 h 566036"/>
              <a:gd name="connsiteX382" fmla="*/ 1340410 w 2148797"/>
              <a:gd name="connsiteY382" fmla="*/ 517765 h 566036"/>
              <a:gd name="connsiteX383" fmla="*/ 1346982 w 2148797"/>
              <a:gd name="connsiteY383" fmla="*/ 513098 h 566036"/>
              <a:gd name="connsiteX384" fmla="*/ 1546177 w 2148797"/>
              <a:gd name="connsiteY384" fmla="*/ 512735 h 566036"/>
              <a:gd name="connsiteX385" fmla="*/ 1548339 w 2148797"/>
              <a:gd name="connsiteY385" fmla="*/ 513001 h 566036"/>
              <a:gd name="connsiteX386" fmla="*/ 1548491 w 2148797"/>
              <a:gd name="connsiteY386" fmla="*/ 514757 h 566036"/>
              <a:gd name="connsiteX387" fmla="*/ 37009 w 2148797"/>
              <a:gd name="connsiteY387" fmla="*/ 511764 h 566036"/>
              <a:gd name="connsiteX388" fmla="*/ 30532 w 2148797"/>
              <a:gd name="connsiteY388" fmla="*/ 519098 h 566036"/>
              <a:gd name="connsiteX389" fmla="*/ 30437 w 2148797"/>
              <a:gd name="connsiteY389" fmla="*/ 530433 h 566036"/>
              <a:gd name="connsiteX390" fmla="*/ 34628 w 2148797"/>
              <a:gd name="connsiteY390" fmla="*/ 529100 h 566036"/>
              <a:gd name="connsiteX391" fmla="*/ 34342 w 2148797"/>
              <a:gd name="connsiteY391" fmla="*/ 528814 h 566036"/>
              <a:gd name="connsiteX392" fmla="*/ 36437 w 2148797"/>
              <a:gd name="connsiteY392" fmla="*/ 518813 h 566036"/>
              <a:gd name="connsiteX393" fmla="*/ 39199 w 2148797"/>
              <a:gd name="connsiteY393" fmla="*/ 516908 h 566036"/>
              <a:gd name="connsiteX394" fmla="*/ 37009 w 2148797"/>
              <a:gd name="connsiteY394" fmla="*/ 511764 h 566036"/>
              <a:gd name="connsiteX395" fmla="*/ 279325 w 2148797"/>
              <a:gd name="connsiteY395" fmla="*/ 509192 h 566036"/>
              <a:gd name="connsiteX396" fmla="*/ 283992 w 2148797"/>
              <a:gd name="connsiteY396" fmla="*/ 509478 h 566036"/>
              <a:gd name="connsiteX397" fmla="*/ 294279 w 2148797"/>
              <a:gd name="connsiteY397" fmla="*/ 515479 h 566036"/>
              <a:gd name="connsiteX398" fmla="*/ 292088 w 2148797"/>
              <a:gd name="connsiteY398" fmla="*/ 518051 h 566036"/>
              <a:gd name="connsiteX399" fmla="*/ 287421 w 2148797"/>
              <a:gd name="connsiteY399" fmla="*/ 512907 h 566036"/>
              <a:gd name="connsiteX400" fmla="*/ 279325 w 2148797"/>
              <a:gd name="connsiteY400" fmla="*/ 509192 h 566036"/>
              <a:gd name="connsiteX401" fmla="*/ 1516432 w 2148797"/>
              <a:gd name="connsiteY401" fmla="*/ 507383 h 566036"/>
              <a:gd name="connsiteX402" fmla="*/ 1513765 w 2148797"/>
              <a:gd name="connsiteY402" fmla="*/ 507859 h 566036"/>
              <a:gd name="connsiteX403" fmla="*/ 1513575 w 2148797"/>
              <a:gd name="connsiteY403" fmla="*/ 515098 h 566036"/>
              <a:gd name="connsiteX404" fmla="*/ 1521099 w 2148797"/>
              <a:gd name="connsiteY404" fmla="*/ 517003 h 566036"/>
              <a:gd name="connsiteX405" fmla="*/ 1522433 w 2148797"/>
              <a:gd name="connsiteY405" fmla="*/ 511002 h 566036"/>
              <a:gd name="connsiteX406" fmla="*/ 1521671 w 2148797"/>
              <a:gd name="connsiteY406" fmla="*/ 511098 h 566036"/>
              <a:gd name="connsiteX407" fmla="*/ 1520051 w 2148797"/>
              <a:gd name="connsiteY407" fmla="*/ 511288 h 566036"/>
              <a:gd name="connsiteX408" fmla="*/ 1516432 w 2148797"/>
              <a:gd name="connsiteY408" fmla="*/ 507383 h 566036"/>
              <a:gd name="connsiteX409" fmla="*/ 53106 w 2148797"/>
              <a:gd name="connsiteY409" fmla="*/ 507383 h 566036"/>
              <a:gd name="connsiteX410" fmla="*/ 49105 w 2148797"/>
              <a:gd name="connsiteY410" fmla="*/ 514622 h 566036"/>
              <a:gd name="connsiteX411" fmla="*/ 53963 w 2148797"/>
              <a:gd name="connsiteY411" fmla="*/ 516908 h 566036"/>
              <a:gd name="connsiteX412" fmla="*/ 53106 w 2148797"/>
              <a:gd name="connsiteY412" fmla="*/ 507383 h 566036"/>
              <a:gd name="connsiteX413" fmla="*/ 1146005 w 2148797"/>
              <a:gd name="connsiteY413" fmla="*/ 506716 h 566036"/>
              <a:gd name="connsiteX414" fmla="*/ 1148101 w 2148797"/>
              <a:gd name="connsiteY414" fmla="*/ 507954 h 566036"/>
              <a:gd name="connsiteX415" fmla="*/ 1152387 w 2148797"/>
              <a:gd name="connsiteY415" fmla="*/ 508335 h 566036"/>
              <a:gd name="connsiteX416" fmla="*/ 1158102 w 2148797"/>
              <a:gd name="connsiteY416" fmla="*/ 508526 h 566036"/>
              <a:gd name="connsiteX417" fmla="*/ 1159150 w 2148797"/>
              <a:gd name="connsiteY417" fmla="*/ 510812 h 566036"/>
              <a:gd name="connsiteX418" fmla="*/ 1146767 w 2148797"/>
              <a:gd name="connsiteY418" fmla="*/ 513574 h 566036"/>
              <a:gd name="connsiteX419" fmla="*/ 1143624 w 2148797"/>
              <a:gd name="connsiteY419" fmla="*/ 511574 h 566036"/>
              <a:gd name="connsiteX420" fmla="*/ 1146005 w 2148797"/>
              <a:gd name="connsiteY420" fmla="*/ 506716 h 566036"/>
              <a:gd name="connsiteX421" fmla="*/ 1714933 w 2148797"/>
              <a:gd name="connsiteY421" fmla="*/ 505764 h 566036"/>
              <a:gd name="connsiteX422" fmla="*/ 1716743 w 2148797"/>
              <a:gd name="connsiteY422" fmla="*/ 506145 h 566036"/>
              <a:gd name="connsiteX423" fmla="*/ 1718362 w 2148797"/>
              <a:gd name="connsiteY423" fmla="*/ 513479 h 566036"/>
              <a:gd name="connsiteX424" fmla="*/ 1717791 w 2148797"/>
              <a:gd name="connsiteY424" fmla="*/ 516337 h 566036"/>
              <a:gd name="connsiteX425" fmla="*/ 1717791 w 2148797"/>
              <a:gd name="connsiteY425" fmla="*/ 519290 h 566036"/>
              <a:gd name="connsiteX426" fmla="*/ 1715219 w 2148797"/>
              <a:gd name="connsiteY426" fmla="*/ 516813 h 566036"/>
              <a:gd name="connsiteX427" fmla="*/ 1715028 w 2148797"/>
              <a:gd name="connsiteY427" fmla="*/ 510622 h 566036"/>
              <a:gd name="connsiteX428" fmla="*/ 1712552 w 2148797"/>
              <a:gd name="connsiteY428" fmla="*/ 509003 h 566036"/>
              <a:gd name="connsiteX429" fmla="*/ 1711409 w 2148797"/>
              <a:gd name="connsiteY429" fmla="*/ 506812 h 566036"/>
              <a:gd name="connsiteX430" fmla="*/ 1714933 w 2148797"/>
              <a:gd name="connsiteY430" fmla="*/ 505764 h 566036"/>
              <a:gd name="connsiteX431" fmla="*/ 85301 w 2148797"/>
              <a:gd name="connsiteY431" fmla="*/ 504621 h 566036"/>
              <a:gd name="connsiteX432" fmla="*/ 86729 w 2148797"/>
              <a:gd name="connsiteY432" fmla="*/ 510907 h 566036"/>
              <a:gd name="connsiteX433" fmla="*/ 87015 w 2148797"/>
              <a:gd name="connsiteY433" fmla="*/ 515479 h 566036"/>
              <a:gd name="connsiteX434" fmla="*/ 84634 w 2148797"/>
              <a:gd name="connsiteY434" fmla="*/ 521194 h 566036"/>
              <a:gd name="connsiteX435" fmla="*/ 91206 w 2148797"/>
              <a:gd name="connsiteY435" fmla="*/ 516812 h 566036"/>
              <a:gd name="connsiteX436" fmla="*/ 91015 w 2148797"/>
              <a:gd name="connsiteY436" fmla="*/ 506716 h 566036"/>
              <a:gd name="connsiteX437" fmla="*/ 85301 w 2148797"/>
              <a:gd name="connsiteY437" fmla="*/ 504621 h 566036"/>
              <a:gd name="connsiteX438" fmla="*/ 1503097 w 2148797"/>
              <a:gd name="connsiteY438" fmla="*/ 503192 h 566036"/>
              <a:gd name="connsiteX439" fmla="*/ 1493286 w 2148797"/>
              <a:gd name="connsiteY439" fmla="*/ 503477 h 566036"/>
              <a:gd name="connsiteX440" fmla="*/ 1501573 w 2148797"/>
              <a:gd name="connsiteY440" fmla="*/ 506430 h 566036"/>
              <a:gd name="connsiteX441" fmla="*/ 1501763 w 2148797"/>
              <a:gd name="connsiteY441" fmla="*/ 508812 h 566036"/>
              <a:gd name="connsiteX442" fmla="*/ 1493286 w 2148797"/>
              <a:gd name="connsiteY442" fmla="*/ 514431 h 566036"/>
              <a:gd name="connsiteX443" fmla="*/ 1493381 w 2148797"/>
              <a:gd name="connsiteY443" fmla="*/ 515765 h 566036"/>
              <a:gd name="connsiteX444" fmla="*/ 1493477 w 2148797"/>
              <a:gd name="connsiteY444" fmla="*/ 517003 h 566036"/>
              <a:gd name="connsiteX445" fmla="*/ 1497763 w 2148797"/>
              <a:gd name="connsiteY445" fmla="*/ 519670 h 566036"/>
              <a:gd name="connsiteX446" fmla="*/ 1507097 w 2148797"/>
              <a:gd name="connsiteY446" fmla="*/ 513193 h 566036"/>
              <a:gd name="connsiteX447" fmla="*/ 1503097 w 2148797"/>
              <a:gd name="connsiteY447" fmla="*/ 503192 h 566036"/>
              <a:gd name="connsiteX448" fmla="*/ 472155 w 2148797"/>
              <a:gd name="connsiteY448" fmla="*/ 503151 h 566036"/>
              <a:gd name="connsiteX449" fmla="*/ 472396 w 2148797"/>
              <a:gd name="connsiteY449" fmla="*/ 503192 h 566036"/>
              <a:gd name="connsiteX450" fmla="*/ 473254 w 2148797"/>
              <a:gd name="connsiteY450" fmla="*/ 509097 h 566036"/>
              <a:gd name="connsiteX451" fmla="*/ 103017 w 2148797"/>
              <a:gd name="connsiteY451" fmla="*/ 500906 h 566036"/>
              <a:gd name="connsiteX452" fmla="*/ 99683 w 2148797"/>
              <a:gd name="connsiteY452" fmla="*/ 501096 h 566036"/>
              <a:gd name="connsiteX453" fmla="*/ 99016 w 2148797"/>
              <a:gd name="connsiteY453" fmla="*/ 503763 h 566036"/>
              <a:gd name="connsiteX454" fmla="*/ 97683 w 2148797"/>
              <a:gd name="connsiteY454" fmla="*/ 507097 h 566036"/>
              <a:gd name="connsiteX455" fmla="*/ 96254 w 2148797"/>
              <a:gd name="connsiteY455" fmla="*/ 511574 h 566036"/>
              <a:gd name="connsiteX456" fmla="*/ 97493 w 2148797"/>
              <a:gd name="connsiteY456" fmla="*/ 513098 h 566036"/>
              <a:gd name="connsiteX457" fmla="*/ 98636 w 2148797"/>
              <a:gd name="connsiteY457" fmla="*/ 513098 h 566036"/>
              <a:gd name="connsiteX458" fmla="*/ 105398 w 2148797"/>
              <a:gd name="connsiteY458" fmla="*/ 506906 h 566036"/>
              <a:gd name="connsiteX459" fmla="*/ 105494 w 2148797"/>
              <a:gd name="connsiteY459" fmla="*/ 502620 h 566036"/>
              <a:gd name="connsiteX460" fmla="*/ 1781227 w 2148797"/>
              <a:gd name="connsiteY460" fmla="*/ 499667 h 566036"/>
              <a:gd name="connsiteX461" fmla="*/ 1774941 w 2148797"/>
              <a:gd name="connsiteY461" fmla="*/ 505764 h 566036"/>
              <a:gd name="connsiteX462" fmla="*/ 1775607 w 2148797"/>
              <a:gd name="connsiteY462" fmla="*/ 506716 h 566036"/>
              <a:gd name="connsiteX463" fmla="*/ 1779036 w 2148797"/>
              <a:gd name="connsiteY463" fmla="*/ 508145 h 566036"/>
              <a:gd name="connsiteX464" fmla="*/ 1782560 w 2148797"/>
              <a:gd name="connsiteY464" fmla="*/ 507573 h 566036"/>
              <a:gd name="connsiteX465" fmla="*/ 1787799 w 2148797"/>
              <a:gd name="connsiteY465" fmla="*/ 503763 h 566036"/>
              <a:gd name="connsiteX466" fmla="*/ 1786465 w 2148797"/>
              <a:gd name="connsiteY466" fmla="*/ 503001 h 566036"/>
              <a:gd name="connsiteX467" fmla="*/ 1784656 w 2148797"/>
              <a:gd name="connsiteY467" fmla="*/ 501573 h 566036"/>
              <a:gd name="connsiteX468" fmla="*/ 346857 w 2148797"/>
              <a:gd name="connsiteY468" fmla="*/ 498906 h 566036"/>
              <a:gd name="connsiteX469" fmla="*/ 346571 w 2148797"/>
              <a:gd name="connsiteY469" fmla="*/ 499382 h 566036"/>
              <a:gd name="connsiteX470" fmla="*/ 346476 w 2148797"/>
              <a:gd name="connsiteY470" fmla="*/ 501382 h 566036"/>
              <a:gd name="connsiteX471" fmla="*/ 355048 w 2148797"/>
              <a:gd name="connsiteY471" fmla="*/ 504716 h 566036"/>
              <a:gd name="connsiteX472" fmla="*/ 361716 w 2148797"/>
              <a:gd name="connsiteY472" fmla="*/ 506716 h 566036"/>
              <a:gd name="connsiteX473" fmla="*/ 362573 w 2148797"/>
              <a:gd name="connsiteY473" fmla="*/ 506811 h 566036"/>
              <a:gd name="connsiteX474" fmla="*/ 364097 w 2148797"/>
              <a:gd name="connsiteY474" fmla="*/ 503382 h 566036"/>
              <a:gd name="connsiteX475" fmla="*/ 364002 w 2148797"/>
              <a:gd name="connsiteY475" fmla="*/ 503382 h 566036"/>
              <a:gd name="connsiteX476" fmla="*/ 358096 w 2148797"/>
              <a:gd name="connsiteY476" fmla="*/ 503287 h 566036"/>
              <a:gd name="connsiteX477" fmla="*/ 346857 w 2148797"/>
              <a:gd name="connsiteY477" fmla="*/ 498906 h 566036"/>
              <a:gd name="connsiteX478" fmla="*/ 65870 w 2148797"/>
              <a:gd name="connsiteY478" fmla="*/ 496334 h 566036"/>
              <a:gd name="connsiteX479" fmla="*/ 65488 w 2148797"/>
              <a:gd name="connsiteY479" fmla="*/ 498525 h 566036"/>
              <a:gd name="connsiteX480" fmla="*/ 65393 w 2148797"/>
              <a:gd name="connsiteY480" fmla="*/ 499096 h 566036"/>
              <a:gd name="connsiteX481" fmla="*/ 75013 w 2148797"/>
              <a:gd name="connsiteY481" fmla="*/ 499858 h 566036"/>
              <a:gd name="connsiteX482" fmla="*/ 77490 w 2148797"/>
              <a:gd name="connsiteY482" fmla="*/ 499667 h 566036"/>
              <a:gd name="connsiteX483" fmla="*/ 65870 w 2148797"/>
              <a:gd name="connsiteY483" fmla="*/ 496334 h 566036"/>
              <a:gd name="connsiteX484" fmla="*/ 9386 w 2148797"/>
              <a:gd name="connsiteY484" fmla="*/ 494619 h 566036"/>
              <a:gd name="connsiteX485" fmla="*/ 9196 w 2148797"/>
              <a:gd name="connsiteY485" fmla="*/ 497953 h 566036"/>
              <a:gd name="connsiteX486" fmla="*/ 8529 w 2148797"/>
              <a:gd name="connsiteY486" fmla="*/ 504525 h 566036"/>
              <a:gd name="connsiteX487" fmla="*/ 13768 w 2148797"/>
              <a:gd name="connsiteY487" fmla="*/ 508526 h 566036"/>
              <a:gd name="connsiteX488" fmla="*/ 18721 w 2148797"/>
              <a:gd name="connsiteY488" fmla="*/ 504144 h 566036"/>
              <a:gd name="connsiteX489" fmla="*/ 16149 w 2148797"/>
              <a:gd name="connsiteY489" fmla="*/ 502525 h 566036"/>
              <a:gd name="connsiteX490" fmla="*/ 12434 w 2148797"/>
              <a:gd name="connsiteY490" fmla="*/ 498525 h 566036"/>
              <a:gd name="connsiteX491" fmla="*/ 9386 w 2148797"/>
              <a:gd name="connsiteY491" fmla="*/ 494619 h 566036"/>
              <a:gd name="connsiteX492" fmla="*/ 160929 w 2148797"/>
              <a:gd name="connsiteY492" fmla="*/ 493667 h 566036"/>
              <a:gd name="connsiteX493" fmla="*/ 157119 w 2148797"/>
              <a:gd name="connsiteY493" fmla="*/ 495286 h 566036"/>
              <a:gd name="connsiteX494" fmla="*/ 150547 w 2148797"/>
              <a:gd name="connsiteY494" fmla="*/ 495572 h 566036"/>
              <a:gd name="connsiteX495" fmla="*/ 152166 w 2148797"/>
              <a:gd name="connsiteY495" fmla="*/ 499763 h 566036"/>
              <a:gd name="connsiteX496" fmla="*/ 162263 w 2148797"/>
              <a:gd name="connsiteY496" fmla="*/ 497477 h 566036"/>
              <a:gd name="connsiteX497" fmla="*/ 160929 w 2148797"/>
              <a:gd name="connsiteY497" fmla="*/ 493667 h 566036"/>
              <a:gd name="connsiteX498" fmla="*/ 171216 w 2148797"/>
              <a:gd name="connsiteY498" fmla="*/ 492238 h 566036"/>
              <a:gd name="connsiteX499" fmla="*/ 166168 w 2148797"/>
              <a:gd name="connsiteY499" fmla="*/ 496143 h 566036"/>
              <a:gd name="connsiteX500" fmla="*/ 166739 w 2148797"/>
              <a:gd name="connsiteY500" fmla="*/ 505002 h 566036"/>
              <a:gd name="connsiteX501" fmla="*/ 166835 w 2148797"/>
              <a:gd name="connsiteY501" fmla="*/ 506716 h 566036"/>
              <a:gd name="connsiteX502" fmla="*/ 166739 w 2148797"/>
              <a:gd name="connsiteY502" fmla="*/ 507287 h 566036"/>
              <a:gd name="connsiteX503" fmla="*/ 167120 w 2148797"/>
              <a:gd name="connsiteY503" fmla="*/ 510812 h 566036"/>
              <a:gd name="connsiteX504" fmla="*/ 169406 w 2148797"/>
              <a:gd name="connsiteY504" fmla="*/ 511002 h 566036"/>
              <a:gd name="connsiteX505" fmla="*/ 171026 w 2148797"/>
              <a:gd name="connsiteY505" fmla="*/ 508621 h 566036"/>
              <a:gd name="connsiteX506" fmla="*/ 171311 w 2148797"/>
              <a:gd name="connsiteY506" fmla="*/ 503573 h 566036"/>
              <a:gd name="connsiteX507" fmla="*/ 172835 w 2148797"/>
              <a:gd name="connsiteY507" fmla="*/ 492238 h 566036"/>
              <a:gd name="connsiteX508" fmla="*/ 172359 w 2148797"/>
              <a:gd name="connsiteY508" fmla="*/ 492238 h 566036"/>
              <a:gd name="connsiteX509" fmla="*/ 138450 w 2148797"/>
              <a:gd name="connsiteY509" fmla="*/ 491952 h 566036"/>
              <a:gd name="connsiteX510" fmla="*/ 137783 w 2148797"/>
              <a:gd name="connsiteY510" fmla="*/ 497858 h 566036"/>
              <a:gd name="connsiteX511" fmla="*/ 145308 w 2148797"/>
              <a:gd name="connsiteY511" fmla="*/ 499287 h 566036"/>
              <a:gd name="connsiteX512" fmla="*/ 145879 w 2148797"/>
              <a:gd name="connsiteY512" fmla="*/ 496715 h 566036"/>
              <a:gd name="connsiteX513" fmla="*/ 143689 w 2148797"/>
              <a:gd name="connsiteY513" fmla="*/ 492238 h 566036"/>
              <a:gd name="connsiteX514" fmla="*/ 138450 w 2148797"/>
              <a:gd name="connsiteY514" fmla="*/ 491952 h 566036"/>
              <a:gd name="connsiteX515" fmla="*/ 259513 w 2148797"/>
              <a:gd name="connsiteY515" fmla="*/ 480903 h 566036"/>
              <a:gd name="connsiteX516" fmla="*/ 256084 w 2148797"/>
              <a:gd name="connsiteY516" fmla="*/ 482999 h 566036"/>
              <a:gd name="connsiteX517" fmla="*/ 257513 w 2148797"/>
              <a:gd name="connsiteY517" fmla="*/ 484142 h 566036"/>
              <a:gd name="connsiteX518" fmla="*/ 259513 w 2148797"/>
              <a:gd name="connsiteY518" fmla="*/ 485666 h 566036"/>
              <a:gd name="connsiteX519" fmla="*/ 266276 w 2148797"/>
              <a:gd name="connsiteY519" fmla="*/ 482808 h 566036"/>
              <a:gd name="connsiteX520" fmla="*/ 262275 w 2148797"/>
              <a:gd name="connsiteY520" fmla="*/ 481665 h 566036"/>
              <a:gd name="connsiteX521" fmla="*/ 308947 w 2148797"/>
              <a:gd name="connsiteY521" fmla="*/ 479856 h 566036"/>
              <a:gd name="connsiteX522" fmla="*/ 304566 w 2148797"/>
              <a:gd name="connsiteY522" fmla="*/ 481856 h 566036"/>
              <a:gd name="connsiteX523" fmla="*/ 302471 w 2148797"/>
              <a:gd name="connsiteY523" fmla="*/ 484142 h 566036"/>
              <a:gd name="connsiteX524" fmla="*/ 305423 w 2148797"/>
              <a:gd name="connsiteY524" fmla="*/ 489476 h 566036"/>
              <a:gd name="connsiteX525" fmla="*/ 308947 w 2148797"/>
              <a:gd name="connsiteY525" fmla="*/ 479856 h 566036"/>
              <a:gd name="connsiteX526" fmla="*/ 366383 w 2148797"/>
              <a:gd name="connsiteY526" fmla="*/ 479665 h 566036"/>
              <a:gd name="connsiteX527" fmla="*/ 359716 w 2148797"/>
              <a:gd name="connsiteY527" fmla="*/ 483094 h 566036"/>
              <a:gd name="connsiteX528" fmla="*/ 357144 w 2148797"/>
              <a:gd name="connsiteY528" fmla="*/ 491667 h 566036"/>
              <a:gd name="connsiteX529" fmla="*/ 357906 w 2148797"/>
              <a:gd name="connsiteY529" fmla="*/ 492048 h 566036"/>
              <a:gd name="connsiteX530" fmla="*/ 361240 w 2148797"/>
              <a:gd name="connsiteY530" fmla="*/ 491476 h 566036"/>
              <a:gd name="connsiteX531" fmla="*/ 363716 w 2148797"/>
              <a:gd name="connsiteY531" fmla="*/ 488619 h 566036"/>
              <a:gd name="connsiteX532" fmla="*/ 365812 w 2148797"/>
              <a:gd name="connsiteY532" fmla="*/ 486237 h 566036"/>
              <a:gd name="connsiteX533" fmla="*/ 371336 w 2148797"/>
              <a:gd name="connsiteY533" fmla="*/ 485475 h 566036"/>
              <a:gd name="connsiteX534" fmla="*/ 369241 w 2148797"/>
              <a:gd name="connsiteY534" fmla="*/ 480617 h 566036"/>
              <a:gd name="connsiteX535" fmla="*/ 393434 w 2148797"/>
              <a:gd name="connsiteY535" fmla="*/ 479284 h 566036"/>
              <a:gd name="connsiteX536" fmla="*/ 393434 w 2148797"/>
              <a:gd name="connsiteY536" fmla="*/ 490047 h 566036"/>
              <a:gd name="connsiteX537" fmla="*/ 397435 w 2148797"/>
              <a:gd name="connsiteY537" fmla="*/ 489190 h 566036"/>
              <a:gd name="connsiteX538" fmla="*/ 393434 w 2148797"/>
              <a:gd name="connsiteY538" fmla="*/ 479284 h 566036"/>
              <a:gd name="connsiteX539" fmla="*/ 277991 w 2148797"/>
              <a:gd name="connsiteY539" fmla="*/ 478046 h 566036"/>
              <a:gd name="connsiteX540" fmla="*/ 269609 w 2148797"/>
              <a:gd name="connsiteY540" fmla="*/ 483475 h 566036"/>
              <a:gd name="connsiteX541" fmla="*/ 278087 w 2148797"/>
              <a:gd name="connsiteY541" fmla="*/ 488714 h 566036"/>
              <a:gd name="connsiteX542" fmla="*/ 280563 w 2148797"/>
              <a:gd name="connsiteY542" fmla="*/ 492143 h 566036"/>
              <a:gd name="connsiteX543" fmla="*/ 283421 w 2148797"/>
              <a:gd name="connsiteY543" fmla="*/ 496143 h 566036"/>
              <a:gd name="connsiteX544" fmla="*/ 292469 w 2148797"/>
              <a:gd name="connsiteY544" fmla="*/ 489762 h 566036"/>
              <a:gd name="connsiteX545" fmla="*/ 297137 w 2148797"/>
              <a:gd name="connsiteY545" fmla="*/ 481189 h 566036"/>
              <a:gd name="connsiteX546" fmla="*/ 291326 w 2148797"/>
              <a:gd name="connsiteY546" fmla="*/ 481094 h 566036"/>
              <a:gd name="connsiteX547" fmla="*/ 286945 w 2148797"/>
              <a:gd name="connsiteY547" fmla="*/ 484237 h 566036"/>
              <a:gd name="connsiteX548" fmla="*/ 277991 w 2148797"/>
              <a:gd name="connsiteY548" fmla="*/ 478046 h 566036"/>
              <a:gd name="connsiteX549" fmla="*/ 136354 w 2148797"/>
              <a:gd name="connsiteY549" fmla="*/ 477855 h 566036"/>
              <a:gd name="connsiteX550" fmla="*/ 144165 w 2148797"/>
              <a:gd name="connsiteY550" fmla="*/ 482808 h 566036"/>
              <a:gd name="connsiteX551" fmla="*/ 142641 w 2148797"/>
              <a:gd name="connsiteY551" fmla="*/ 486904 h 566036"/>
              <a:gd name="connsiteX552" fmla="*/ 144641 w 2148797"/>
              <a:gd name="connsiteY552" fmla="*/ 487856 h 566036"/>
              <a:gd name="connsiteX553" fmla="*/ 145879 w 2148797"/>
              <a:gd name="connsiteY553" fmla="*/ 487856 h 566036"/>
              <a:gd name="connsiteX554" fmla="*/ 147118 w 2148797"/>
              <a:gd name="connsiteY554" fmla="*/ 487761 h 566036"/>
              <a:gd name="connsiteX555" fmla="*/ 149785 w 2148797"/>
              <a:gd name="connsiteY555" fmla="*/ 482523 h 566036"/>
              <a:gd name="connsiteX556" fmla="*/ 148165 w 2148797"/>
              <a:gd name="connsiteY556" fmla="*/ 481094 h 566036"/>
              <a:gd name="connsiteX557" fmla="*/ 141403 w 2148797"/>
              <a:gd name="connsiteY557" fmla="*/ 479379 h 566036"/>
              <a:gd name="connsiteX558" fmla="*/ 138926 w 2148797"/>
              <a:gd name="connsiteY558" fmla="*/ 478903 h 566036"/>
              <a:gd name="connsiteX559" fmla="*/ 136354 w 2148797"/>
              <a:gd name="connsiteY559" fmla="*/ 477855 h 566036"/>
              <a:gd name="connsiteX560" fmla="*/ 419985 w 2148797"/>
              <a:gd name="connsiteY560" fmla="*/ 476522 h 566036"/>
              <a:gd name="connsiteX561" fmla="*/ 416389 w 2148797"/>
              <a:gd name="connsiteY561" fmla="*/ 479665 h 566036"/>
              <a:gd name="connsiteX562" fmla="*/ 416008 w 2148797"/>
              <a:gd name="connsiteY562" fmla="*/ 480046 h 566036"/>
              <a:gd name="connsiteX563" fmla="*/ 419914 w 2148797"/>
              <a:gd name="connsiteY563" fmla="*/ 479094 h 566036"/>
              <a:gd name="connsiteX564" fmla="*/ 424867 w 2148797"/>
              <a:gd name="connsiteY564" fmla="*/ 477950 h 566036"/>
              <a:gd name="connsiteX565" fmla="*/ 419985 w 2148797"/>
              <a:gd name="connsiteY565" fmla="*/ 476522 h 566036"/>
              <a:gd name="connsiteX566" fmla="*/ 185027 w 2148797"/>
              <a:gd name="connsiteY566" fmla="*/ 475569 h 566036"/>
              <a:gd name="connsiteX567" fmla="*/ 183979 w 2148797"/>
              <a:gd name="connsiteY567" fmla="*/ 478046 h 566036"/>
              <a:gd name="connsiteX568" fmla="*/ 185504 w 2148797"/>
              <a:gd name="connsiteY568" fmla="*/ 484332 h 566036"/>
              <a:gd name="connsiteX569" fmla="*/ 187218 w 2148797"/>
              <a:gd name="connsiteY569" fmla="*/ 486047 h 566036"/>
              <a:gd name="connsiteX570" fmla="*/ 193409 w 2148797"/>
              <a:gd name="connsiteY570" fmla="*/ 492333 h 566036"/>
              <a:gd name="connsiteX571" fmla="*/ 196267 w 2148797"/>
              <a:gd name="connsiteY571" fmla="*/ 492048 h 566036"/>
              <a:gd name="connsiteX572" fmla="*/ 197410 w 2148797"/>
              <a:gd name="connsiteY572" fmla="*/ 491952 h 566036"/>
              <a:gd name="connsiteX573" fmla="*/ 197029 w 2148797"/>
              <a:gd name="connsiteY573" fmla="*/ 488428 h 566036"/>
              <a:gd name="connsiteX574" fmla="*/ 195790 w 2148797"/>
              <a:gd name="connsiteY574" fmla="*/ 488047 h 566036"/>
              <a:gd name="connsiteX575" fmla="*/ 194743 w 2148797"/>
              <a:gd name="connsiteY575" fmla="*/ 487666 h 566036"/>
              <a:gd name="connsiteX576" fmla="*/ 191123 w 2148797"/>
              <a:gd name="connsiteY576" fmla="*/ 482523 h 566036"/>
              <a:gd name="connsiteX577" fmla="*/ 192171 w 2148797"/>
              <a:gd name="connsiteY577" fmla="*/ 480522 h 566036"/>
              <a:gd name="connsiteX578" fmla="*/ 191980 w 2148797"/>
              <a:gd name="connsiteY578" fmla="*/ 476808 h 566036"/>
              <a:gd name="connsiteX579" fmla="*/ 185027 w 2148797"/>
              <a:gd name="connsiteY579" fmla="*/ 475569 h 566036"/>
              <a:gd name="connsiteX580" fmla="*/ 353905 w 2148797"/>
              <a:gd name="connsiteY580" fmla="*/ 474521 h 566036"/>
              <a:gd name="connsiteX581" fmla="*/ 348857 w 2148797"/>
              <a:gd name="connsiteY581" fmla="*/ 476427 h 566036"/>
              <a:gd name="connsiteX582" fmla="*/ 350572 w 2148797"/>
              <a:gd name="connsiteY582" fmla="*/ 477760 h 566036"/>
              <a:gd name="connsiteX583" fmla="*/ 350572 w 2148797"/>
              <a:gd name="connsiteY583" fmla="*/ 479189 h 566036"/>
              <a:gd name="connsiteX584" fmla="*/ 346095 w 2148797"/>
              <a:gd name="connsiteY584" fmla="*/ 482427 h 566036"/>
              <a:gd name="connsiteX585" fmla="*/ 353524 w 2148797"/>
              <a:gd name="connsiteY585" fmla="*/ 482618 h 566036"/>
              <a:gd name="connsiteX586" fmla="*/ 353905 w 2148797"/>
              <a:gd name="connsiteY586" fmla="*/ 474521 h 566036"/>
              <a:gd name="connsiteX587" fmla="*/ 334189 w 2148797"/>
              <a:gd name="connsiteY587" fmla="*/ 473188 h 566036"/>
              <a:gd name="connsiteX588" fmla="*/ 327712 w 2148797"/>
              <a:gd name="connsiteY588" fmla="*/ 480046 h 566036"/>
              <a:gd name="connsiteX589" fmla="*/ 321711 w 2148797"/>
              <a:gd name="connsiteY589" fmla="*/ 483475 h 566036"/>
              <a:gd name="connsiteX590" fmla="*/ 313424 w 2148797"/>
              <a:gd name="connsiteY590" fmla="*/ 483285 h 566036"/>
              <a:gd name="connsiteX591" fmla="*/ 317520 w 2148797"/>
              <a:gd name="connsiteY591" fmla="*/ 488047 h 566036"/>
              <a:gd name="connsiteX592" fmla="*/ 329807 w 2148797"/>
              <a:gd name="connsiteY592" fmla="*/ 482046 h 566036"/>
              <a:gd name="connsiteX593" fmla="*/ 327997 w 2148797"/>
              <a:gd name="connsiteY593" fmla="*/ 484904 h 566036"/>
              <a:gd name="connsiteX594" fmla="*/ 327521 w 2148797"/>
              <a:gd name="connsiteY594" fmla="*/ 485571 h 566036"/>
              <a:gd name="connsiteX595" fmla="*/ 327712 w 2148797"/>
              <a:gd name="connsiteY595" fmla="*/ 487190 h 566036"/>
              <a:gd name="connsiteX596" fmla="*/ 333998 w 2148797"/>
              <a:gd name="connsiteY596" fmla="*/ 489095 h 566036"/>
              <a:gd name="connsiteX597" fmla="*/ 341428 w 2148797"/>
              <a:gd name="connsiteY597" fmla="*/ 487380 h 566036"/>
              <a:gd name="connsiteX598" fmla="*/ 345047 w 2148797"/>
              <a:gd name="connsiteY598" fmla="*/ 490238 h 566036"/>
              <a:gd name="connsiteX599" fmla="*/ 345238 w 2148797"/>
              <a:gd name="connsiteY599" fmla="*/ 485285 h 566036"/>
              <a:gd name="connsiteX600" fmla="*/ 344762 w 2148797"/>
              <a:gd name="connsiteY600" fmla="*/ 483189 h 566036"/>
              <a:gd name="connsiteX601" fmla="*/ 343999 w 2148797"/>
              <a:gd name="connsiteY601" fmla="*/ 477189 h 566036"/>
              <a:gd name="connsiteX602" fmla="*/ 344095 w 2148797"/>
              <a:gd name="connsiteY602" fmla="*/ 475188 h 566036"/>
              <a:gd name="connsiteX603" fmla="*/ 338380 w 2148797"/>
              <a:gd name="connsiteY603" fmla="*/ 475283 h 566036"/>
              <a:gd name="connsiteX604" fmla="*/ 337427 w 2148797"/>
              <a:gd name="connsiteY604" fmla="*/ 474807 h 566036"/>
              <a:gd name="connsiteX605" fmla="*/ 447346 w 2148797"/>
              <a:gd name="connsiteY605" fmla="*/ 472998 h 566036"/>
              <a:gd name="connsiteX606" fmla="*/ 442869 w 2148797"/>
              <a:gd name="connsiteY606" fmla="*/ 477950 h 566036"/>
              <a:gd name="connsiteX607" fmla="*/ 453442 w 2148797"/>
              <a:gd name="connsiteY607" fmla="*/ 478331 h 566036"/>
              <a:gd name="connsiteX608" fmla="*/ 451537 w 2148797"/>
              <a:gd name="connsiteY608" fmla="*/ 475188 h 566036"/>
              <a:gd name="connsiteX609" fmla="*/ 450489 w 2148797"/>
              <a:gd name="connsiteY609" fmla="*/ 474617 h 566036"/>
              <a:gd name="connsiteX610" fmla="*/ 386195 w 2148797"/>
              <a:gd name="connsiteY610" fmla="*/ 471950 h 566036"/>
              <a:gd name="connsiteX611" fmla="*/ 383052 w 2148797"/>
              <a:gd name="connsiteY611" fmla="*/ 472902 h 566036"/>
              <a:gd name="connsiteX612" fmla="*/ 380385 w 2148797"/>
              <a:gd name="connsiteY612" fmla="*/ 473760 h 566036"/>
              <a:gd name="connsiteX613" fmla="*/ 372479 w 2148797"/>
              <a:gd name="connsiteY613" fmla="*/ 473950 h 566036"/>
              <a:gd name="connsiteX614" fmla="*/ 380004 w 2148797"/>
              <a:gd name="connsiteY614" fmla="*/ 478331 h 566036"/>
              <a:gd name="connsiteX615" fmla="*/ 386195 w 2148797"/>
              <a:gd name="connsiteY615" fmla="*/ 471950 h 566036"/>
              <a:gd name="connsiteX616" fmla="*/ 404102 w 2148797"/>
              <a:gd name="connsiteY616" fmla="*/ 471569 h 566036"/>
              <a:gd name="connsiteX617" fmla="*/ 402769 w 2148797"/>
              <a:gd name="connsiteY617" fmla="*/ 473093 h 566036"/>
              <a:gd name="connsiteX618" fmla="*/ 402197 w 2148797"/>
              <a:gd name="connsiteY618" fmla="*/ 478998 h 566036"/>
              <a:gd name="connsiteX619" fmla="*/ 405055 w 2148797"/>
              <a:gd name="connsiteY619" fmla="*/ 483761 h 566036"/>
              <a:gd name="connsiteX620" fmla="*/ 407531 w 2148797"/>
              <a:gd name="connsiteY620" fmla="*/ 483380 h 566036"/>
              <a:gd name="connsiteX621" fmla="*/ 407817 w 2148797"/>
              <a:gd name="connsiteY621" fmla="*/ 482999 h 566036"/>
              <a:gd name="connsiteX622" fmla="*/ 410008 w 2148797"/>
              <a:gd name="connsiteY622" fmla="*/ 477950 h 566036"/>
              <a:gd name="connsiteX623" fmla="*/ 407341 w 2148797"/>
              <a:gd name="connsiteY623" fmla="*/ 471569 h 566036"/>
              <a:gd name="connsiteX624" fmla="*/ 404102 w 2148797"/>
              <a:gd name="connsiteY624" fmla="*/ 471569 h 566036"/>
              <a:gd name="connsiteX625" fmla="*/ 236653 w 2148797"/>
              <a:gd name="connsiteY625" fmla="*/ 469187 h 566036"/>
              <a:gd name="connsiteX626" fmla="*/ 236272 w 2148797"/>
              <a:gd name="connsiteY626" fmla="*/ 469759 h 566036"/>
              <a:gd name="connsiteX627" fmla="*/ 231414 w 2148797"/>
              <a:gd name="connsiteY627" fmla="*/ 476427 h 566036"/>
              <a:gd name="connsiteX628" fmla="*/ 232933 w 2148797"/>
              <a:gd name="connsiteY628" fmla="*/ 481745 h 566036"/>
              <a:gd name="connsiteX629" fmla="*/ 225032 w 2148797"/>
              <a:gd name="connsiteY629" fmla="*/ 490523 h 566036"/>
              <a:gd name="connsiteX630" fmla="*/ 233783 w 2148797"/>
              <a:gd name="connsiteY630" fmla="*/ 486606 h 566036"/>
              <a:gd name="connsiteX631" fmla="*/ 234249 w 2148797"/>
              <a:gd name="connsiteY631" fmla="*/ 486352 h 566036"/>
              <a:gd name="connsiteX632" fmla="*/ 235033 w 2148797"/>
              <a:gd name="connsiteY632" fmla="*/ 489095 h 566036"/>
              <a:gd name="connsiteX633" fmla="*/ 231414 w 2148797"/>
              <a:gd name="connsiteY633" fmla="*/ 490333 h 566036"/>
              <a:gd name="connsiteX634" fmla="*/ 224746 w 2148797"/>
              <a:gd name="connsiteY634" fmla="*/ 492619 h 566036"/>
              <a:gd name="connsiteX635" fmla="*/ 218651 w 2148797"/>
              <a:gd name="connsiteY635" fmla="*/ 486904 h 566036"/>
              <a:gd name="connsiteX636" fmla="*/ 215412 w 2148797"/>
              <a:gd name="connsiteY636" fmla="*/ 488333 h 566036"/>
              <a:gd name="connsiteX637" fmla="*/ 215603 w 2148797"/>
              <a:gd name="connsiteY637" fmla="*/ 489476 h 566036"/>
              <a:gd name="connsiteX638" fmla="*/ 215698 w 2148797"/>
              <a:gd name="connsiteY638" fmla="*/ 490142 h 566036"/>
              <a:gd name="connsiteX639" fmla="*/ 213316 w 2148797"/>
              <a:gd name="connsiteY639" fmla="*/ 491285 h 566036"/>
              <a:gd name="connsiteX640" fmla="*/ 202839 w 2148797"/>
              <a:gd name="connsiteY640" fmla="*/ 494905 h 566036"/>
              <a:gd name="connsiteX641" fmla="*/ 207125 w 2148797"/>
              <a:gd name="connsiteY641" fmla="*/ 496334 h 566036"/>
              <a:gd name="connsiteX642" fmla="*/ 213126 w 2148797"/>
              <a:gd name="connsiteY642" fmla="*/ 498334 h 566036"/>
              <a:gd name="connsiteX643" fmla="*/ 227223 w 2148797"/>
              <a:gd name="connsiteY643" fmla="*/ 497858 h 566036"/>
              <a:gd name="connsiteX644" fmla="*/ 231414 w 2148797"/>
              <a:gd name="connsiteY644" fmla="*/ 496524 h 566036"/>
              <a:gd name="connsiteX645" fmla="*/ 232652 w 2148797"/>
              <a:gd name="connsiteY645" fmla="*/ 496429 h 566036"/>
              <a:gd name="connsiteX646" fmla="*/ 237986 w 2148797"/>
              <a:gd name="connsiteY646" fmla="*/ 497572 h 566036"/>
              <a:gd name="connsiteX647" fmla="*/ 247702 w 2148797"/>
              <a:gd name="connsiteY647" fmla="*/ 490142 h 566036"/>
              <a:gd name="connsiteX648" fmla="*/ 256370 w 2148797"/>
              <a:gd name="connsiteY648" fmla="*/ 487666 h 566036"/>
              <a:gd name="connsiteX649" fmla="*/ 255893 w 2148797"/>
              <a:gd name="connsiteY649" fmla="*/ 486999 h 566036"/>
              <a:gd name="connsiteX650" fmla="*/ 252750 w 2148797"/>
              <a:gd name="connsiteY650" fmla="*/ 486047 h 566036"/>
              <a:gd name="connsiteX651" fmla="*/ 251512 w 2148797"/>
              <a:gd name="connsiteY651" fmla="*/ 486237 h 566036"/>
              <a:gd name="connsiteX652" fmla="*/ 248464 w 2148797"/>
              <a:gd name="connsiteY652" fmla="*/ 484427 h 566036"/>
              <a:gd name="connsiteX653" fmla="*/ 247416 w 2148797"/>
              <a:gd name="connsiteY653" fmla="*/ 477474 h 566036"/>
              <a:gd name="connsiteX654" fmla="*/ 244749 w 2148797"/>
              <a:gd name="connsiteY654" fmla="*/ 480617 h 566036"/>
              <a:gd name="connsiteX655" fmla="*/ 234249 w 2148797"/>
              <a:gd name="connsiteY655" fmla="*/ 486352 h 566036"/>
              <a:gd name="connsiteX656" fmla="*/ 232933 w 2148797"/>
              <a:gd name="connsiteY656" fmla="*/ 481745 h 566036"/>
              <a:gd name="connsiteX657" fmla="*/ 234462 w 2148797"/>
              <a:gd name="connsiteY657" fmla="*/ 480046 h 566036"/>
              <a:gd name="connsiteX658" fmla="*/ 238939 w 2148797"/>
              <a:gd name="connsiteY658" fmla="*/ 477855 h 566036"/>
              <a:gd name="connsiteX659" fmla="*/ 239034 w 2148797"/>
              <a:gd name="connsiteY659" fmla="*/ 474807 h 566036"/>
              <a:gd name="connsiteX660" fmla="*/ 239224 w 2148797"/>
              <a:gd name="connsiteY660" fmla="*/ 471378 h 566036"/>
              <a:gd name="connsiteX661" fmla="*/ 239320 w 2148797"/>
              <a:gd name="connsiteY661" fmla="*/ 470616 h 566036"/>
              <a:gd name="connsiteX662" fmla="*/ 236653 w 2148797"/>
              <a:gd name="connsiteY662" fmla="*/ 469187 h 566036"/>
              <a:gd name="connsiteX663" fmla="*/ 205982 w 2148797"/>
              <a:gd name="connsiteY663" fmla="*/ 467092 h 566036"/>
              <a:gd name="connsiteX664" fmla="*/ 202077 w 2148797"/>
              <a:gd name="connsiteY664" fmla="*/ 468711 h 566036"/>
              <a:gd name="connsiteX665" fmla="*/ 203315 w 2148797"/>
              <a:gd name="connsiteY665" fmla="*/ 471092 h 566036"/>
              <a:gd name="connsiteX666" fmla="*/ 207792 w 2148797"/>
              <a:gd name="connsiteY666" fmla="*/ 474807 h 566036"/>
              <a:gd name="connsiteX667" fmla="*/ 212364 w 2148797"/>
              <a:gd name="connsiteY667" fmla="*/ 478427 h 566036"/>
              <a:gd name="connsiteX668" fmla="*/ 212364 w 2148797"/>
              <a:gd name="connsiteY668" fmla="*/ 478712 h 566036"/>
              <a:gd name="connsiteX669" fmla="*/ 216746 w 2148797"/>
              <a:gd name="connsiteY669" fmla="*/ 478236 h 566036"/>
              <a:gd name="connsiteX670" fmla="*/ 212459 w 2148797"/>
              <a:gd name="connsiteY670" fmla="*/ 469664 h 566036"/>
              <a:gd name="connsiteX671" fmla="*/ 209411 w 2148797"/>
              <a:gd name="connsiteY671" fmla="*/ 467854 h 566036"/>
              <a:gd name="connsiteX672" fmla="*/ 205982 w 2148797"/>
              <a:gd name="connsiteY672" fmla="*/ 467092 h 566036"/>
              <a:gd name="connsiteX673" fmla="*/ 464967 w 2148797"/>
              <a:gd name="connsiteY673" fmla="*/ 466806 h 566036"/>
              <a:gd name="connsiteX674" fmla="*/ 464872 w 2148797"/>
              <a:gd name="connsiteY674" fmla="*/ 467473 h 566036"/>
              <a:gd name="connsiteX675" fmla="*/ 463729 w 2148797"/>
              <a:gd name="connsiteY675" fmla="*/ 472807 h 566036"/>
              <a:gd name="connsiteX676" fmla="*/ 474682 w 2148797"/>
              <a:gd name="connsiteY676" fmla="*/ 477569 h 566036"/>
              <a:gd name="connsiteX677" fmla="*/ 475254 w 2148797"/>
              <a:gd name="connsiteY677" fmla="*/ 477379 h 566036"/>
              <a:gd name="connsiteX678" fmla="*/ 481921 w 2148797"/>
              <a:gd name="connsiteY678" fmla="*/ 475474 h 566036"/>
              <a:gd name="connsiteX679" fmla="*/ 487827 w 2148797"/>
              <a:gd name="connsiteY679" fmla="*/ 476236 h 566036"/>
              <a:gd name="connsiteX680" fmla="*/ 490399 w 2148797"/>
              <a:gd name="connsiteY680" fmla="*/ 473950 h 566036"/>
              <a:gd name="connsiteX681" fmla="*/ 496685 w 2148797"/>
              <a:gd name="connsiteY681" fmla="*/ 474426 h 566036"/>
              <a:gd name="connsiteX682" fmla="*/ 493637 w 2148797"/>
              <a:gd name="connsiteY682" fmla="*/ 470997 h 566036"/>
              <a:gd name="connsiteX683" fmla="*/ 481064 w 2148797"/>
              <a:gd name="connsiteY683" fmla="*/ 473188 h 566036"/>
              <a:gd name="connsiteX684" fmla="*/ 476969 w 2148797"/>
              <a:gd name="connsiteY684" fmla="*/ 470521 h 566036"/>
              <a:gd name="connsiteX685" fmla="*/ 469444 w 2148797"/>
              <a:gd name="connsiteY685" fmla="*/ 467378 h 566036"/>
              <a:gd name="connsiteX686" fmla="*/ 464967 w 2148797"/>
              <a:gd name="connsiteY686" fmla="*/ 466806 h 566036"/>
              <a:gd name="connsiteX687" fmla="*/ 304399 w 2148797"/>
              <a:gd name="connsiteY687" fmla="*/ 465354 h 566036"/>
              <a:gd name="connsiteX688" fmla="*/ 294279 w 2148797"/>
              <a:gd name="connsiteY688" fmla="*/ 470331 h 566036"/>
              <a:gd name="connsiteX689" fmla="*/ 315520 w 2148797"/>
              <a:gd name="connsiteY689" fmla="*/ 468235 h 566036"/>
              <a:gd name="connsiteX690" fmla="*/ 304399 w 2148797"/>
              <a:gd name="connsiteY690" fmla="*/ 465354 h 566036"/>
              <a:gd name="connsiteX691" fmla="*/ 255798 w 2148797"/>
              <a:gd name="connsiteY691" fmla="*/ 463473 h 566036"/>
              <a:gd name="connsiteX692" fmla="*/ 240844 w 2148797"/>
              <a:gd name="connsiteY692" fmla="*/ 465758 h 566036"/>
              <a:gd name="connsiteX693" fmla="*/ 255798 w 2148797"/>
              <a:gd name="connsiteY693" fmla="*/ 463473 h 566036"/>
              <a:gd name="connsiteX694" fmla="*/ 617081 w 2148797"/>
              <a:gd name="connsiteY694" fmla="*/ 461187 h 566036"/>
              <a:gd name="connsiteX695" fmla="*/ 615081 w 2148797"/>
              <a:gd name="connsiteY695" fmla="*/ 462520 h 566036"/>
              <a:gd name="connsiteX696" fmla="*/ 600031 w 2148797"/>
              <a:gd name="connsiteY696" fmla="*/ 468711 h 566036"/>
              <a:gd name="connsiteX697" fmla="*/ 594983 w 2148797"/>
              <a:gd name="connsiteY697" fmla="*/ 471092 h 566036"/>
              <a:gd name="connsiteX698" fmla="*/ 598317 w 2148797"/>
              <a:gd name="connsiteY698" fmla="*/ 470902 h 566036"/>
              <a:gd name="connsiteX699" fmla="*/ 605556 w 2148797"/>
              <a:gd name="connsiteY699" fmla="*/ 470426 h 566036"/>
              <a:gd name="connsiteX700" fmla="*/ 606318 w 2148797"/>
              <a:gd name="connsiteY700" fmla="*/ 469950 h 566036"/>
              <a:gd name="connsiteX701" fmla="*/ 610604 w 2148797"/>
              <a:gd name="connsiteY701" fmla="*/ 469378 h 566036"/>
              <a:gd name="connsiteX702" fmla="*/ 617081 w 2148797"/>
              <a:gd name="connsiteY702" fmla="*/ 468521 h 566036"/>
              <a:gd name="connsiteX703" fmla="*/ 617081 w 2148797"/>
              <a:gd name="connsiteY703" fmla="*/ 461187 h 566036"/>
              <a:gd name="connsiteX704" fmla="*/ 351429 w 2148797"/>
              <a:gd name="connsiteY704" fmla="*/ 460710 h 566036"/>
              <a:gd name="connsiteX705" fmla="*/ 340952 w 2148797"/>
              <a:gd name="connsiteY705" fmla="*/ 462901 h 566036"/>
              <a:gd name="connsiteX706" fmla="*/ 338380 w 2148797"/>
              <a:gd name="connsiteY706" fmla="*/ 463663 h 566036"/>
              <a:gd name="connsiteX707" fmla="*/ 338094 w 2148797"/>
              <a:gd name="connsiteY707" fmla="*/ 465092 h 566036"/>
              <a:gd name="connsiteX708" fmla="*/ 353144 w 2148797"/>
              <a:gd name="connsiteY708" fmla="*/ 468902 h 566036"/>
              <a:gd name="connsiteX709" fmla="*/ 348667 w 2148797"/>
              <a:gd name="connsiteY709" fmla="*/ 466330 h 566036"/>
              <a:gd name="connsiteX710" fmla="*/ 353429 w 2148797"/>
              <a:gd name="connsiteY710" fmla="*/ 462139 h 566036"/>
              <a:gd name="connsiteX711" fmla="*/ 352667 w 2148797"/>
              <a:gd name="connsiteY711" fmla="*/ 460710 h 566036"/>
              <a:gd name="connsiteX712" fmla="*/ 351429 w 2148797"/>
              <a:gd name="connsiteY712" fmla="*/ 460710 h 566036"/>
              <a:gd name="connsiteX713" fmla="*/ 660515 w 2148797"/>
              <a:gd name="connsiteY713" fmla="*/ 459091 h 566036"/>
              <a:gd name="connsiteX714" fmla="*/ 656134 w 2148797"/>
              <a:gd name="connsiteY714" fmla="*/ 463282 h 566036"/>
              <a:gd name="connsiteX715" fmla="*/ 661563 w 2148797"/>
              <a:gd name="connsiteY715" fmla="*/ 462901 h 566036"/>
              <a:gd name="connsiteX716" fmla="*/ 660515 w 2148797"/>
              <a:gd name="connsiteY716" fmla="*/ 459091 h 566036"/>
              <a:gd name="connsiteX717" fmla="*/ 394482 w 2148797"/>
              <a:gd name="connsiteY717" fmla="*/ 447566 h 566036"/>
              <a:gd name="connsiteX718" fmla="*/ 393244 w 2148797"/>
              <a:gd name="connsiteY718" fmla="*/ 451662 h 566036"/>
              <a:gd name="connsiteX719" fmla="*/ 396863 w 2148797"/>
              <a:gd name="connsiteY719" fmla="*/ 458043 h 566036"/>
              <a:gd name="connsiteX720" fmla="*/ 397816 w 2148797"/>
              <a:gd name="connsiteY720" fmla="*/ 457281 h 566036"/>
              <a:gd name="connsiteX721" fmla="*/ 399054 w 2148797"/>
              <a:gd name="connsiteY721" fmla="*/ 454614 h 566036"/>
              <a:gd name="connsiteX722" fmla="*/ 402959 w 2148797"/>
              <a:gd name="connsiteY722" fmla="*/ 454805 h 566036"/>
              <a:gd name="connsiteX723" fmla="*/ 399245 w 2148797"/>
              <a:gd name="connsiteY723" fmla="*/ 451947 h 566036"/>
              <a:gd name="connsiteX724" fmla="*/ 397339 w 2148797"/>
              <a:gd name="connsiteY724" fmla="*/ 451185 h 566036"/>
              <a:gd name="connsiteX725" fmla="*/ 394482 w 2148797"/>
              <a:gd name="connsiteY725" fmla="*/ 447566 h 566036"/>
              <a:gd name="connsiteX726" fmla="*/ 1728935 w 2148797"/>
              <a:gd name="connsiteY726" fmla="*/ 447090 h 566036"/>
              <a:gd name="connsiteX727" fmla="*/ 1723981 w 2148797"/>
              <a:gd name="connsiteY727" fmla="*/ 454138 h 566036"/>
              <a:gd name="connsiteX728" fmla="*/ 1724553 w 2148797"/>
              <a:gd name="connsiteY728" fmla="*/ 454710 h 566036"/>
              <a:gd name="connsiteX729" fmla="*/ 1727220 w 2148797"/>
              <a:gd name="connsiteY729" fmla="*/ 455852 h 566036"/>
              <a:gd name="connsiteX730" fmla="*/ 1729125 w 2148797"/>
              <a:gd name="connsiteY730" fmla="*/ 455376 h 566036"/>
              <a:gd name="connsiteX731" fmla="*/ 1733316 w 2148797"/>
              <a:gd name="connsiteY731" fmla="*/ 448423 h 566036"/>
              <a:gd name="connsiteX732" fmla="*/ 1728935 w 2148797"/>
              <a:gd name="connsiteY732" fmla="*/ 447090 h 566036"/>
              <a:gd name="connsiteX733" fmla="*/ 476683 w 2148797"/>
              <a:gd name="connsiteY733" fmla="*/ 442041 h 566036"/>
              <a:gd name="connsiteX734" fmla="*/ 475349 w 2148797"/>
              <a:gd name="connsiteY734" fmla="*/ 443946 h 566036"/>
              <a:gd name="connsiteX735" fmla="*/ 469634 w 2148797"/>
              <a:gd name="connsiteY735" fmla="*/ 448328 h 566036"/>
              <a:gd name="connsiteX736" fmla="*/ 469158 w 2148797"/>
              <a:gd name="connsiteY736" fmla="*/ 451090 h 566036"/>
              <a:gd name="connsiteX737" fmla="*/ 470015 w 2148797"/>
              <a:gd name="connsiteY737" fmla="*/ 451185 h 566036"/>
              <a:gd name="connsiteX738" fmla="*/ 474778 w 2148797"/>
              <a:gd name="connsiteY738" fmla="*/ 450423 h 566036"/>
              <a:gd name="connsiteX739" fmla="*/ 477064 w 2148797"/>
              <a:gd name="connsiteY739" fmla="*/ 450709 h 566036"/>
              <a:gd name="connsiteX740" fmla="*/ 482874 w 2148797"/>
              <a:gd name="connsiteY740" fmla="*/ 449661 h 566036"/>
              <a:gd name="connsiteX741" fmla="*/ 482303 w 2148797"/>
              <a:gd name="connsiteY741" fmla="*/ 449090 h 566036"/>
              <a:gd name="connsiteX742" fmla="*/ 477826 w 2148797"/>
              <a:gd name="connsiteY742" fmla="*/ 446518 h 566036"/>
              <a:gd name="connsiteX743" fmla="*/ 476969 w 2148797"/>
              <a:gd name="connsiteY743" fmla="*/ 445375 h 566036"/>
              <a:gd name="connsiteX744" fmla="*/ 476683 w 2148797"/>
              <a:gd name="connsiteY744" fmla="*/ 442041 h 566036"/>
              <a:gd name="connsiteX745" fmla="*/ 388862 w 2148797"/>
              <a:gd name="connsiteY745" fmla="*/ 439850 h 566036"/>
              <a:gd name="connsiteX746" fmla="*/ 386195 w 2148797"/>
              <a:gd name="connsiteY746" fmla="*/ 442898 h 566036"/>
              <a:gd name="connsiteX747" fmla="*/ 373908 w 2148797"/>
              <a:gd name="connsiteY747" fmla="*/ 442708 h 566036"/>
              <a:gd name="connsiteX748" fmla="*/ 374098 w 2148797"/>
              <a:gd name="connsiteY748" fmla="*/ 448614 h 566036"/>
              <a:gd name="connsiteX749" fmla="*/ 376194 w 2148797"/>
              <a:gd name="connsiteY749" fmla="*/ 448042 h 566036"/>
              <a:gd name="connsiteX750" fmla="*/ 378194 w 2148797"/>
              <a:gd name="connsiteY750" fmla="*/ 447566 h 566036"/>
              <a:gd name="connsiteX751" fmla="*/ 382862 w 2148797"/>
              <a:gd name="connsiteY751" fmla="*/ 450519 h 566036"/>
              <a:gd name="connsiteX752" fmla="*/ 384671 w 2148797"/>
              <a:gd name="connsiteY752" fmla="*/ 447947 h 566036"/>
              <a:gd name="connsiteX753" fmla="*/ 392672 w 2148797"/>
              <a:gd name="connsiteY753" fmla="*/ 440708 h 566036"/>
              <a:gd name="connsiteX754" fmla="*/ 392196 w 2148797"/>
              <a:gd name="connsiteY754" fmla="*/ 440517 h 566036"/>
              <a:gd name="connsiteX755" fmla="*/ 388862 w 2148797"/>
              <a:gd name="connsiteY755" fmla="*/ 439850 h 566036"/>
              <a:gd name="connsiteX756" fmla="*/ 2127937 w 2148797"/>
              <a:gd name="connsiteY756" fmla="*/ 425087 h 566036"/>
              <a:gd name="connsiteX757" fmla="*/ 2124889 w 2148797"/>
              <a:gd name="connsiteY757" fmla="*/ 428230 h 566036"/>
              <a:gd name="connsiteX758" fmla="*/ 2125746 w 2148797"/>
              <a:gd name="connsiteY758" fmla="*/ 431564 h 566036"/>
              <a:gd name="connsiteX759" fmla="*/ 2122508 w 2148797"/>
              <a:gd name="connsiteY759" fmla="*/ 434135 h 566036"/>
              <a:gd name="connsiteX760" fmla="*/ 2129556 w 2148797"/>
              <a:gd name="connsiteY760" fmla="*/ 429754 h 566036"/>
              <a:gd name="connsiteX761" fmla="*/ 2127651 w 2148797"/>
              <a:gd name="connsiteY761" fmla="*/ 428135 h 566036"/>
              <a:gd name="connsiteX762" fmla="*/ 2127937 w 2148797"/>
              <a:gd name="connsiteY762" fmla="*/ 425087 h 566036"/>
              <a:gd name="connsiteX763" fmla="*/ 165025 w 2148797"/>
              <a:gd name="connsiteY763" fmla="*/ 410514 h 566036"/>
              <a:gd name="connsiteX764" fmla="*/ 160357 w 2148797"/>
              <a:gd name="connsiteY764" fmla="*/ 413466 h 566036"/>
              <a:gd name="connsiteX765" fmla="*/ 158071 w 2148797"/>
              <a:gd name="connsiteY765" fmla="*/ 414895 h 566036"/>
              <a:gd name="connsiteX766" fmla="*/ 150547 w 2148797"/>
              <a:gd name="connsiteY766" fmla="*/ 418324 h 566036"/>
              <a:gd name="connsiteX767" fmla="*/ 150737 w 2148797"/>
              <a:gd name="connsiteY767" fmla="*/ 419943 h 566036"/>
              <a:gd name="connsiteX768" fmla="*/ 150737 w 2148797"/>
              <a:gd name="connsiteY768" fmla="*/ 420229 h 566036"/>
              <a:gd name="connsiteX769" fmla="*/ 155119 w 2148797"/>
              <a:gd name="connsiteY769" fmla="*/ 417181 h 566036"/>
              <a:gd name="connsiteX770" fmla="*/ 156071 w 2148797"/>
              <a:gd name="connsiteY770" fmla="*/ 417371 h 566036"/>
              <a:gd name="connsiteX771" fmla="*/ 160738 w 2148797"/>
              <a:gd name="connsiteY771" fmla="*/ 418419 h 566036"/>
              <a:gd name="connsiteX772" fmla="*/ 165025 w 2148797"/>
              <a:gd name="connsiteY772" fmla="*/ 410514 h 566036"/>
              <a:gd name="connsiteX773" fmla="*/ 1349839 w 2148797"/>
              <a:gd name="connsiteY773" fmla="*/ 409561 h 566036"/>
              <a:gd name="connsiteX774" fmla="*/ 1342315 w 2148797"/>
              <a:gd name="connsiteY774" fmla="*/ 410037 h 566036"/>
              <a:gd name="connsiteX775" fmla="*/ 1341362 w 2148797"/>
              <a:gd name="connsiteY775" fmla="*/ 410418 h 566036"/>
              <a:gd name="connsiteX776" fmla="*/ 1340219 w 2148797"/>
              <a:gd name="connsiteY776" fmla="*/ 410894 h 566036"/>
              <a:gd name="connsiteX777" fmla="*/ 1340314 w 2148797"/>
              <a:gd name="connsiteY777" fmla="*/ 414323 h 566036"/>
              <a:gd name="connsiteX778" fmla="*/ 1341267 w 2148797"/>
              <a:gd name="connsiteY778" fmla="*/ 414419 h 566036"/>
              <a:gd name="connsiteX779" fmla="*/ 1344410 w 2148797"/>
              <a:gd name="connsiteY779" fmla="*/ 414800 h 566036"/>
              <a:gd name="connsiteX780" fmla="*/ 1352030 w 2148797"/>
              <a:gd name="connsiteY780" fmla="*/ 412419 h 566036"/>
              <a:gd name="connsiteX781" fmla="*/ 1351078 w 2148797"/>
              <a:gd name="connsiteY781" fmla="*/ 411180 h 566036"/>
              <a:gd name="connsiteX782" fmla="*/ 1368413 w 2148797"/>
              <a:gd name="connsiteY782" fmla="*/ 406227 h 566036"/>
              <a:gd name="connsiteX783" fmla="*/ 1367842 w 2148797"/>
              <a:gd name="connsiteY783" fmla="*/ 406513 h 566036"/>
              <a:gd name="connsiteX784" fmla="*/ 1371080 w 2148797"/>
              <a:gd name="connsiteY784" fmla="*/ 414895 h 566036"/>
              <a:gd name="connsiteX785" fmla="*/ 1373176 w 2148797"/>
              <a:gd name="connsiteY785" fmla="*/ 418324 h 566036"/>
              <a:gd name="connsiteX786" fmla="*/ 1375462 w 2148797"/>
              <a:gd name="connsiteY786" fmla="*/ 418705 h 566036"/>
              <a:gd name="connsiteX787" fmla="*/ 1376129 w 2148797"/>
              <a:gd name="connsiteY787" fmla="*/ 418610 h 566036"/>
              <a:gd name="connsiteX788" fmla="*/ 1372890 w 2148797"/>
              <a:gd name="connsiteY788" fmla="*/ 407085 h 566036"/>
              <a:gd name="connsiteX789" fmla="*/ 1370890 w 2148797"/>
              <a:gd name="connsiteY789" fmla="*/ 406227 h 566036"/>
              <a:gd name="connsiteX790" fmla="*/ 1368413 w 2148797"/>
              <a:gd name="connsiteY790" fmla="*/ 406227 h 566036"/>
              <a:gd name="connsiteX791" fmla="*/ 1513479 w 2148797"/>
              <a:gd name="connsiteY791" fmla="*/ 405179 h 566036"/>
              <a:gd name="connsiteX792" fmla="*/ 1507478 w 2148797"/>
              <a:gd name="connsiteY792" fmla="*/ 410609 h 566036"/>
              <a:gd name="connsiteX793" fmla="*/ 1503382 w 2148797"/>
              <a:gd name="connsiteY793" fmla="*/ 410418 h 566036"/>
              <a:gd name="connsiteX794" fmla="*/ 1501287 w 2148797"/>
              <a:gd name="connsiteY794" fmla="*/ 413181 h 566036"/>
              <a:gd name="connsiteX795" fmla="*/ 1504526 w 2148797"/>
              <a:gd name="connsiteY795" fmla="*/ 412800 h 566036"/>
              <a:gd name="connsiteX796" fmla="*/ 1509955 w 2148797"/>
              <a:gd name="connsiteY796" fmla="*/ 412800 h 566036"/>
              <a:gd name="connsiteX797" fmla="*/ 1513479 w 2148797"/>
              <a:gd name="connsiteY797" fmla="*/ 405179 h 566036"/>
              <a:gd name="connsiteX798" fmla="*/ 1685405 w 2148797"/>
              <a:gd name="connsiteY798" fmla="*/ 404037 h 566036"/>
              <a:gd name="connsiteX799" fmla="*/ 1673975 w 2148797"/>
              <a:gd name="connsiteY799" fmla="*/ 405751 h 566036"/>
              <a:gd name="connsiteX800" fmla="*/ 1673213 w 2148797"/>
              <a:gd name="connsiteY800" fmla="*/ 408037 h 566036"/>
              <a:gd name="connsiteX801" fmla="*/ 1674356 w 2148797"/>
              <a:gd name="connsiteY801" fmla="*/ 409847 h 566036"/>
              <a:gd name="connsiteX802" fmla="*/ 1673594 w 2148797"/>
              <a:gd name="connsiteY802" fmla="*/ 410323 h 566036"/>
              <a:gd name="connsiteX803" fmla="*/ 1672928 w 2148797"/>
              <a:gd name="connsiteY803" fmla="*/ 410799 h 566036"/>
              <a:gd name="connsiteX804" fmla="*/ 1676166 w 2148797"/>
              <a:gd name="connsiteY804" fmla="*/ 418133 h 566036"/>
              <a:gd name="connsiteX805" fmla="*/ 1680738 w 2148797"/>
              <a:gd name="connsiteY805" fmla="*/ 418610 h 566036"/>
              <a:gd name="connsiteX806" fmla="*/ 1689216 w 2148797"/>
              <a:gd name="connsiteY806" fmla="*/ 419467 h 566036"/>
              <a:gd name="connsiteX807" fmla="*/ 1685025 w 2148797"/>
              <a:gd name="connsiteY807" fmla="*/ 424706 h 566036"/>
              <a:gd name="connsiteX808" fmla="*/ 1692454 w 2148797"/>
              <a:gd name="connsiteY808" fmla="*/ 421372 h 566036"/>
              <a:gd name="connsiteX809" fmla="*/ 1694930 w 2148797"/>
              <a:gd name="connsiteY809" fmla="*/ 413942 h 566036"/>
              <a:gd name="connsiteX810" fmla="*/ 1690359 w 2148797"/>
              <a:gd name="connsiteY810" fmla="*/ 410133 h 566036"/>
              <a:gd name="connsiteX811" fmla="*/ 1685405 w 2148797"/>
              <a:gd name="connsiteY811" fmla="*/ 404037 h 566036"/>
              <a:gd name="connsiteX812" fmla="*/ 1890574 w 2148797"/>
              <a:gd name="connsiteY812" fmla="*/ 403941 h 566036"/>
              <a:gd name="connsiteX813" fmla="*/ 1884478 w 2148797"/>
              <a:gd name="connsiteY813" fmla="*/ 411180 h 566036"/>
              <a:gd name="connsiteX814" fmla="*/ 1880953 w 2148797"/>
              <a:gd name="connsiteY814" fmla="*/ 412228 h 566036"/>
              <a:gd name="connsiteX815" fmla="*/ 1888669 w 2148797"/>
              <a:gd name="connsiteY815" fmla="*/ 414609 h 566036"/>
              <a:gd name="connsiteX816" fmla="*/ 1895146 w 2148797"/>
              <a:gd name="connsiteY816" fmla="*/ 407942 h 566036"/>
              <a:gd name="connsiteX817" fmla="*/ 1894955 w 2148797"/>
              <a:gd name="connsiteY817" fmla="*/ 407656 h 566036"/>
              <a:gd name="connsiteX818" fmla="*/ 1891145 w 2148797"/>
              <a:gd name="connsiteY818" fmla="*/ 404227 h 566036"/>
              <a:gd name="connsiteX819" fmla="*/ 1828852 w 2148797"/>
              <a:gd name="connsiteY819" fmla="*/ 401941 h 566036"/>
              <a:gd name="connsiteX820" fmla="*/ 1828185 w 2148797"/>
              <a:gd name="connsiteY820" fmla="*/ 402131 h 566036"/>
              <a:gd name="connsiteX821" fmla="*/ 1825137 w 2148797"/>
              <a:gd name="connsiteY821" fmla="*/ 408799 h 566036"/>
              <a:gd name="connsiteX822" fmla="*/ 1825708 w 2148797"/>
              <a:gd name="connsiteY822" fmla="*/ 409847 h 566036"/>
              <a:gd name="connsiteX823" fmla="*/ 1830281 w 2148797"/>
              <a:gd name="connsiteY823" fmla="*/ 412419 h 566036"/>
              <a:gd name="connsiteX824" fmla="*/ 1831995 w 2148797"/>
              <a:gd name="connsiteY824" fmla="*/ 412419 h 566036"/>
              <a:gd name="connsiteX825" fmla="*/ 1834186 w 2148797"/>
              <a:gd name="connsiteY825" fmla="*/ 412514 h 566036"/>
              <a:gd name="connsiteX826" fmla="*/ 1833710 w 2148797"/>
              <a:gd name="connsiteY826" fmla="*/ 408418 h 566036"/>
              <a:gd name="connsiteX827" fmla="*/ 1832471 w 2148797"/>
              <a:gd name="connsiteY827" fmla="*/ 408418 h 566036"/>
              <a:gd name="connsiteX828" fmla="*/ 1827804 w 2148797"/>
              <a:gd name="connsiteY828" fmla="*/ 408323 h 566036"/>
              <a:gd name="connsiteX829" fmla="*/ 1830090 w 2148797"/>
              <a:gd name="connsiteY829" fmla="*/ 403560 h 566036"/>
              <a:gd name="connsiteX830" fmla="*/ 1828852 w 2148797"/>
              <a:gd name="connsiteY830" fmla="*/ 401941 h 566036"/>
              <a:gd name="connsiteX831" fmla="*/ 1617683 w 2148797"/>
              <a:gd name="connsiteY831" fmla="*/ 399941 h 566036"/>
              <a:gd name="connsiteX832" fmla="*/ 1614539 w 2148797"/>
              <a:gd name="connsiteY832" fmla="*/ 402036 h 566036"/>
              <a:gd name="connsiteX833" fmla="*/ 1613206 w 2148797"/>
              <a:gd name="connsiteY833" fmla="*/ 403275 h 566036"/>
              <a:gd name="connsiteX834" fmla="*/ 1608919 w 2148797"/>
              <a:gd name="connsiteY834" fmla="*/ 404703 h 566036"/>
              <a:gd name="connsiteX835" fmla="*/ 1604348 w 2148797"/>
              <a:gd name="connsiteY835" fmla="*/ 403751 h 566036"/>
              <a:gd name="connsiteX836" fmla="*/ 1608634 w 2148797"/>
              <a:gd name="connsiteY836" fmla="*/ 408132 h 566036"/>
              <a:gd name="connsiteX837" fmla="*/ 1618254 w 2148797"/>
              <a:gd name="connsiteY837" fmla="*/ 410133 h 566036"/>
              <a:gd name="connsiteX838" fmla="*/ 1623684 w 2148797"/>
              <a:gd name="connsiteY838" fmla="*/ 412323 h 566036"/>
              <a:gd name="connsiteX839" fmla="*/ 1624350 w 2148797"/>
              <a:gd name="connsiteY839" fmla="*/ 403846 h 566036"/>
              <a:gd name="connsiteX840" fmla="*/ 1620826 w 2148797"/>
              <a:gd name="connsiteY840" fmla="*/ 400227 h 566036"/>
              <a:gd name="connsiteX841" fmla="*/ 1701598 w 2148797"/>
              <a:gd name="connsiteY841" fmla="*/ 397560 h 566036"/>
              <a:gd name="connsiteX842" fmla="*/ 1700550 w 2148797"/>
              <a:gd name="connsiteY842" fmla="*/ 399274 h 566036"/>
              <a:gd name="connsiteX843" fmla="*/ 1699312 w 2148797"/>
              <a:gd name="connsiteY843" fmla="*/ 402131 h 566036"/>
              <a:gd name="connsiteX844" fmla="*/ 1695406 w 2148797"/>
              <a:gd name="connsiteY844" fmla="*/ 407751 h 566036"/>
              <a:gd name="connsiteX845" fmla="*/ 1706646 w 2148797"/>
              <a:gd name="connsiteY845" fmla="*/ 410323 h 566036"/>
              <a:gd name="connsiteX846" fmla="*/ 1709218 w 2148797"/>
              <a:gd name="connsiteY846" fmla="*/ 406704 h 566036"/>
              <a:gd name="connsiteX847" fmla="*/ 1703789 w 2148797"/>
              <a:gd name="connsiteY847" fmla="*/ 398893 h 566036"/>
              <a:gd name="connsiteX848" fmla="*/ 1701883 w 2148797"/>
              <a:gd name="connsiteY848" fmla="*/ 397750 h 566036"/>
              <a:gd name="connsiteX849" fmla="*/ 1730458 w 2148797"/>
              <a:gd name="connsiteY849" fmla="*/ 396035 h 566036"/>
              <a:gd name="connsiteX850" fmla="*/ 1727792 w 2148797"/>
              <a:gd name="connsiteY850" fmla="*/ 402703 h 566036"/>
              <a:gd name="connsiteX851" fmla="*/ 1725315 w 2148797"/>
              <a:gd name="connsiteY851" fmla="*/ 406037 h 566036"/>
              <a:gd name="connsiteX852" fmla="*/ 1726077 w 2148797"/>
              <a:gd name="connsiteY852" fmla="*/ 407751 h 566036"/>
              <a:gd name="connsiteX853" fmla="*/ 1728363 w 2148797"/>
              <a:gd name="connsiteY853" fmla="*/ 408132 h 566036"/>
              <a:gd name="connsiteX854" fmla="*/ 1732078 w 2148797"/>
              <a:gd name="connsiteY854" fmla="*/ 405656 h 566036"/>
              <a:gd name="connsiteX855" fmla="*/ 1731030 w 2148797"/>
              <a:gd name="connsiteY855" fmla="*/ 400131 h 566036"/>
              <a:gd name="connsiteX856" fmla="*/ 1730458 w 2148797"/>
              <a:gd name="connsiteY856" fmla="*/ 396035 h 566036"/>
              <a:gd name="connsiteX857" fmla="*/ 1751604 w 2148797"/>
              <a:gd name="connsiteY857" fmla="*/ 389749 h 566036"/>
              <a:gd name="connsiteX858" fmla="*/ 1750556 w 2148797"/>
              <a:gd name="connsiteY858" fmla="*/ 395654 h 566036"/>
              <a:gd name="connsiteX859" fmla="*/ 1747318 w 2148797"/>
              <a:gd name="connsiteY859" fmla="*/ 398226 h 566036"/>
              <a:gd name="connsiteX860" fmla="*/ 1743318 w 2148797"/>
              <a:gd name="connsiteY860" fmla="*/ 403465 h 566036"/>
              <a:gd name="connsiteX861" fmla="*/ 1740746 w 2148797"/>
              <a:gd name="connsiteY861" fmla="*/ 404132 h 566036"/>
              <a:gd name="connsiteX862" fmla="*/ 1735697 w 2148797"/>
              <a:gd name="connsiteY862" fmla="*/ 405370 h 566036"/>
              <a:gd name="connsiteX863" fmla="*/ 1740841 w 2148797"/>
              <a:gd name="connsiteY863" fmla="*/ 409371 h 566036"/>
              <a:gd name="connsiteX864" fmla="*/ 1753985 w 2148797"/>
              <a:gd name="connsiteY864" fmla="*/ 412800 h 566036"/>
              <a:gd name="connsiteX865" fmla="*/ 1758938 w 2148797"/>
              <a:gd name="connsiteY865" fmla="*/ 412419 h 566036"/>
              <a:gd name="connsiteX866" fmla="*/ 1761986 w 2148797"/>
              <a:gd name="connsiteY866" fmla="*/ 410228 h 566036"/>
              <a:gd name="connsiteX867" fmla="*/ 1767987 w 2148797"/>
              <a:gd name="connsiteY867" fmla="*/ 407466 h 566036"/>
              <a:gd name="connsiteX868" fmla="*/ 1757700 w 2148797"/>
              <a:gd name="connsiteY868" fmla="*/ 402417 h 566036"/>
              <a:gd name="connsiteX869" fmla="*/ 1754842 w 2148797"/>
              <a:gd name="connsiteY869" fmla="*/ 398893 h 566036"/>
              <a:gd name="connsiteX870" fmla="*/ 1756843 w 2148797"/>
              <a:gd name="connsiteY870" fmla="*/ 390797 h 566036"/>
              <a:gd name="connsiteX871" fmla="*/ 1751604 w 2148797"/>
              <a:gd name="connsiteY871" fmla="*/ 389749 h 566036"/>
              <a:gd name="connsiteX872" fmla="*/ 1784751 w 2148797"/>
              <a:gd name="connsiteY872" fmla="*/ 383081 h 566036"/>
              <a:gd name="connsiteX873" fmla="*/ 1783513 w 2148797"/>
              <a:gd name="connsiteY873" fmla="*/ 383272 h 566036"/>
              <a:gd name="connsiteX874" fmla="*/ 1782465 w 2148797"/>
              <a:gd name="connsiteY874" fmla="*/ 383367 h 566036"/>
              <a:gd name="connsiteX875" fmla="*/ 1775702 w 2148797"/>
              <a:gd name="connsiteY875" fmla="*/ 384701 h 566036"/>
              <a:gd name="connsiteX876" fmla="*/ 1774655 w 2148797"/>
              <a:gd name="connsiteY876" fmla="*/ 386320 h 566036"/>
              <a:gd name="connsiteX877" fmla="*/ 1774083 w 2148797"/>
              <a:gd name="connsiteY877" fmla="*/ 387082 h 566036"/>
              <a:gd name="connsiteX878" fmla="*/ 1779608 w 2148797"/>
              <a:gd name="connsiteY878" fmla="*/ 394702 h 566036"/>
              <a:gd name="connsiteX879" fmla="*/ 1777036 w 2148797"/>
              <a:gd name="connsiteY879" fmla="*/ 397083 h 566036"/>
              <a:gd name="connsiteX880" fmla="*/ 1776655 w 2148797"/>
              <a:gd name="connsiteY880" fmla="*/ 397464 h 566036"/>
              <a:gd name="connsiteX881" fmla="*/ 1781512 w 2148797"/>
              <a:gd name="connsiteY881" fmla="*/ 398131 h 566036"/>
              <a:gd name="connsiteX882" fmla="*/ 1783608 w 2148797"/>
              <a:gd name="connsiteY882" fmla="*/ 399941 h 566036"/>
              <a:gd name="connsiteX883" fmla="*/ 1788656 w 2148797"/>
              <a:gd name="connsiteY883" fmla="*/ 401655 h 566036"/>
              <a:gd name="connsiteX884" fmla="*/ 1791037 w 2148797"/>
              <a:gd name="connsiteY884" fmla="*/ 400608 h 566036"/>
              <a:gd name="connsiteX885" fmla="*/ 1787418 w 2148797"/>
              <a:gd name="connsiteY885" fmla="*/ 394607 h 566036"/>
              <a:gd name="connsiteX886" fmla="*/ 1788942 w 2148797"/>
              <a:gd name="connsiteY886" fmla="*/ 393178 h 566036"/>
              <a:gd name="connsiteX887" fmla="*/ 1789609 w 2148797"/>
              <a:gd name="connsiteY887" fmla="*/ 392511 h 566036"/>
              <a:gd name="connsiteX888" fmla="*/ 1786275 w 2148797"/>
              <a:gd name="connsiteY888" fmla="*/ 386987 h 566036"/>
              <a:gd name="connsiteX889" fmla="*/ 1784751 w 2148797"/>
              <a:gd name="connsiteY889" fmla="*/ 383081 h 566036"/>
              <a:gd name="connsiteX890" fmla="*/ 1968773 w 2148797"/>
              <a:gd name="connsiteY890" fmla="*/ 375761 h 566036"/>
              <a:gd name="connsiteX891" fmla="*/ 1969748 w 2148797"/>
              <a:gd name="connsiteY891" fmla="*/ 379813 h 566036"/>
              <a:gd name="connsiteX892" fmla="*/ 1968965 w 2148797"/>
              <a:gd name="connsiteY892" fmla="*/ 380700 h 566036"/>
              <a:gd name="connsiteX893" fmla="*/ 1967536 w 2148797"/>
              <a:gd name="connsiteY893" fmla="*/ 379462 h 566036"/>
              <a:gd name="connsiteX894" fmla="*/ 1966869 w 2148797"/>
              <a:gd name="connsiteY894" fmla="*/ 378891 h 566036"/>
              <a:gd name="connsiteX895" fmla="*/ 1965301 w 2148797"/>
              <a:gd name="connsiteY895" fmla="*/ 378430 h 566036"/>
              <a:gd name="connsiteX896" fmla="*/ 1996206 w 2148797"/>
              <a:gd name="connsiteY896" fmla="*/ 358317 h 566036"/>
              <a:gd name="connsiteX897" fmla="*/ 2002207 w 2148797"/>
              <a:gd name="connsiteY897" fmla="*/ 360603 h 566036"/>
              <a:gd name="connsiteX898" fmla="*/ 2001731 w 2148797"/>
              <a:gd name="connsiteY898" fmla="*/ 364889 h 566036"/>
              <a:gd name="connsiteX899" fmla="*/ 1994110 w 2148797"/>
              <a:gd name="connsiteY899" fmla="*/ 366890 h 566036"/>
              <a:gd name="connsiteX900" fmla="*/ 1994587 w 2148797"/>
              <a:gd name="connsiteY900" fmla="*/ 360603 h 566036"/>
              <a:gd name="connsiteX901" fmla="*/ 1996206 w 2148797"/>
              <a:gd name="connsiteY901" fmla="*/ 358317 h 566036"/>
              <a:gd name="connsiteX902" fmla="*/ 220555 w 2148797"/>
              <a:gd name="connsiteY902" fmla="*/ 357554 h 566036"/>
              <a:gd name="connsiteX903" fmla="*/ 220079 w 2148797"/>
              <a:gd name="connsiteY903" fmla="*/ 358602 h 566036"/>
              <a:gd name="connsiteX904" fmla="*/ 219508 w 2148797"/>
              <a:gd name="connsiteY904" fmla="*/ 359745 h 566036"/>
              <a:gd name="connsiteX905" fmla="*/ 212745 w 2148797"/>
              <a:gd name="connsiteY905" fmla="*/ 362508 h 566036"/>
              <a:gd name="connsiteX906" fmla="*/ 213602 w 2148797"/>
              <a:gd name="connsiteY906" fmla="*/ 364794 h 566036"/>
              <a:gd name="connsiteX907" fmla="*/ 222556 w 2148797"/>
              <a:gd name="connsiteY907" fmla="*/ 362508 h 566036"/>
              <a:gd name="connsiteX908" fmla="*/ 227128 w 2148797"/>
              <a:gd name="connsiteY908" fmla="*/ 364889 h 566036"/>
              <a:gd name="connsiteX909" fmla="*/ 236177 w 2148797"/>
              <a:gd name="connsiteY909" fmla="*/ 362889 h 566036"/>
              <a:gd name="connsiteX910" fmla="*/ 236367 w 2148797"/>
              <a:gd name="connsiteY910" fmla="*/ 362127 h 566036"/>
              <a:gd name="connsiteX911" fmla="*/ 234748 w 2148797"/>
              <a:gd name="connsiteY911" fmla="*/ 358507 h 566036"/>
              <a:gd name="connsiteX912" fmla="*/ 232176 w 2148797"/>
              <a:gd name="connsiteY912" fmla="*/ 358602 h 566036"/>
              <a:gd name="connsiteX913" fmla="*/ 230080 w 2148797"/>
              <a:gd name="connsiteY913" fmla="*/ 358698 h 566036"/>
              <a:gd name="connsiteX914" fmla="*/ 225604 w 2148797"/>
              <a:gd name="connsiteY914" fmla="*/ 359555 h 566036"/>
              <a:gd name="connsiteX915" fmla="*/ 225128 w 2148797"/>
              <a:gd name="connsiteY915" fmla="*/ 358698 h 566036"/>
              <a:gd name="connsiteX916" fmla="*/ 224556 w 2148797"/>
              <a:gd name="connsiteY916" fmla="*/ 357650 h 566036"/>
              <a:gd name="connsiteX917" fmla="*/ 220555 w 2148797"/>
              <a:gd name="connsiteY917" fmla="*/ 357554 h 566036"/>
              <a:gd name="connsiteX918" fmla="*/ 1879525 w 2148797"/>
              <a:gd name="connsiteY918" fmla="*/ 353935 h 566036"/>
              <a:gd name="connsiteX919" fmla="*/ 1879906 w 2148797"/>
              <a:gd name="connsiteY919" fmla="*/ 358983 h 566036"/>
              <a:gd name="connsiteX920" fmla="*/ 1885144 w 2148797"/>
              <a:gd name="connsiteY920" fmla="*/ 357935 h 566036"/>
              <a:gd name="connsiteX921" fmla="*/ 1885144 w 2148797"/>
              <a:gd name="connsiteY921" fmla="*/ 356983 h 566036"/>
              <a:gd name="connsiteX922" fmla="*/ 1885144 w 2148797"/>
              <a:gd name="connsiteY922" fmla="*/ 356031 h 566036"/>
              <a:gd name="connsiteX923" fmla="*/ 1879525 w 2148797"/>
              <a:gd name="connsiteY923" fmla="*/ 353935 h 566036"/>
              <a:gd name="connsiteX924" fmla="*/ 1944009 w 2148797"/>
              <a:gd name="connsiteY924" fmla="*/ 353459 h 566036"/>
              <a:gd name="connsiteX925" fmla="*/ 1938009 w 2148797"/>
              <a:gd name="connsiteY925" fmla="*/ 354125 h 566036"/>
              <a:gd name="connsiteX926" fmla="*/ 1937823 w 2148797"/>
              <a:gd name="connsiteY926" fmla="*/ 354454 h 566036"/>
              <a:gd name="connsiteX927" fmla="*/ 1930388 w 2148797"/>
              <a:gd name="connsiteY927" fmla="*/ 355650 h 566036"/>
              <a:gd name="connsiteX928" fmla="*/ 1931150 w 2148797"/>
              <a:gd name="connsiteY928" fmla="*/ 362222 h 566036"/>
              <a:gd name="connsiteX929" fmla="*/ 1932769 w 2148797"/>
              <a:gd name="connsiteY929" fmla="*/ 361746 h 566036"/>
              <a:gd name="connsiteX930" fmla="*/ 1936389 w 2148797"/>
              <a:gd name="connsiteY930" fmla="*/ 356983 h 566036"/>
              <a:gd name="connsiteX931" fmla="*/ 1937823 w 2148797"/>
              <a:gd name="connsiteY931" fmla="*/ 354454 h 566036"/>
              <a:gd name="connsiteX932" fmla="*/ 1745032 w 2148797"/>
              <a:gd name="connsiteY932" fmla="*/ 349649 h 566036"/>
              <a:gd name="connsiteX933" fmla="*/ 1741889 w 2148797"/>
              <a:gd name="connsiteY933" fmla="*/ 350506 h 566036"/>
              <a:gd name="connsiteX934" fmla="*/ 1741126 w 2148797"/>
              <a:gd name="connsiteY934" fmla="*/ 360602 h 566036"/>
              <a:gd name="connsiteX935" fmla="*/ 1738555 w 2148797"/>
              <a:gd name="connsiteY935" fmla="*/ 364984 h 566036"/>
              <a:gd name="connsiteX936" fmla="*/ 1750842 w 2148797"/>
              <a:gd name="connsiteY936" fmla="*/ 355840 h 566036"/>
              <a:gd name="connsiteX937" fmla="*/ 1756081 w 2148797"/>
              <a:gd name="connsiteY937" fmla="*/ 354792 h 566036"/>
              <a:gd name="connsiteX938" fmla="*/ 1756081 w 2148797"/>
              <a:gd name="connsiteY938" fmla="*/ 352887 h 566036"/>
              <a:gd name="connsiteX939" fmla="*/ 1755509 w 2148797"/>
              <a:gd name="connsiteY939" fmla="*/ 352506 h 566036"/>
              <a:gd name="connsiteX940" fmla="*/ 1748556 w 2148797"/>
              <a:gd name="connsiteY940" fmla="*/ 353744 h 566036"/>
              <a:gd name="connsiteX941" fmla="*/ 1748175 w 2148797"/>
              <a:gd name="connsiteY941" fmla="*/ 350506 h 566036"/>
              <a:gd name="connsiteX942" fmla="*/ 1745032 w 2148797"/>
              <a:gd name="connsiteY942" fmla="*/ 349649 h 566036"/>
              <a:gd name="connsiteX943" fmla="*/ 867684 w 2148797"/>
              <a:gd name="connsiteY943" fmla="*/ 346696 h 566036"/>
              <a:gd name="connsiteX944" fmla="*/ 856540 w 2148797"/>
              <a:gd name="connsiteY944" fmla="*/ 346887 h 566036"/>
              <a:gd name="connsiteX945" fmla="*/ 858445 w 2148797"/>
              <a:gd name="connsiteY945" fmla="*/ 348029 h 566036"/>
              <a:gd name="connsiteX946" fmla="*/ 864636 w 2148797"/>
              <a:gd name="connsiteY946" fmla="*/ 353840 h 566036"/>
              <a:gd name="connsiteX947" fmla="*/ 864922 w 2148797"/>
              <a:gd name="connsiteY947" fmla="*/ 353649 h 566036"/>
              <a:gd name="connsiteX948" fmla="*/ 867017 w 2148797"/>
              <a:gd name="connsiteY948" fmla="*/ 350601 h 566036"/>
              <a:gd name="connsiteX949" fmla="*/ 889591 w 2148797"/>
              <a:gd name="connsiteY949" fmla="*/ 330123 h 566036"/>
              <a:gd name="connsiteX950" fmla="*/ 887305 w 2148797"/>
              <a:gd name="connsiteY950" fmla="*/ 330694 h 566036"/>
              <a:gd name="connsiteX951" fmla="*/ 883114 w 2148797"/>
              <a:gd name="connsiteY951" fmla="*/ 331742 h 566036"/>
              <a:gd name="connsiteX952" fmla="*/ 877209 w 2148797"/>
              <a:gd name="connsiteY952" fmla="*/ 338123 h 566036"/>
              <a:gd name="connsiteX953" fmla="*/ 879400 w 2148797"/>
              <a:gd name="connsiteY953" fmla="*/ 338885 h 566036"/>
              <a:gd name="connsiteX954" fmla="*/ 882733 w 2148797"/>
              <a:gd name="connsiteY954" fmla="*/ 336028 h 566036"/>
              <a:gd name="connsiteX955" fmla="*/ 885686 w 2148797"/>
              <a:gd name="connsiteY955" fmla="*/ 334028 h 566036"/>
              <a:gd name="connsiteX956" fmla="*/ 894354 w 2148797"/>
              <a:gd name="connsiteY956" fmla="*/ 335266 h 566036"/>
              <a:gd name="connsiteX957" fmla="*/ 896354 w 2148797"/>
              <a:gd name="connsiteY957" fmla="*/ 333075 h 566036"/>
              <a:gd name="connsiteX958" fmla="*/ 889591 w 2148797"/>
              <a:gd name="connsiteY958" fmla="*/ 330123 h 566036"/>
              <a:gd name="connsiteX959" fmla="*/ 1049135 w 2148797"/>
              <a:gd name="connsiteY959" fmla="*/ 323741 h 566036"/>
              <a:gd name="connsiteX960" fmla="*/ 1047611 w 2148797"/>
              <a:gd name="connsiteY960" fmla="*/ 324503 h 566036"/>
              <a:gd name="connsiteX961" fmla="*/ 1045516 w 2148797"/>
              <a:gd name="connsiteY961" fmla="*/ 325550 h 566036"/>
              <a:gd name="connsiteX962" fmla="*/ 1044373 w 2148797"/>
              <a:gd name="connsiteY962" fmla="*/ 331932 h 566036"/>
              <a:gd name="connsiteX963" fmla="*/ 1045516 w 2148797"/>
              <a:gd name="connsiteY963" fmla="*/ 332123 h 566036"/>
              <a:gd name="connsiteX964" fmla="*/ 1050659 w 2148797"/>
              <a:gd name="connsiteY964" fmla="*/ 331075 h 566036"/>
              <a:gd name="connsiteX965" fmla="*/ 1051898 w 2148797"/>
              <a:gd name="connsiteY965" fmla="*/ 330599 h 566036"/>
              <a:gd name="connsiteX966" fmla="*/ 1055707 w 2148797"/>
              <a:gd name="connsiteY966" fmla="*/ 329646 h 566036"/>
              <a:gd name="connsiteX967" fmla="*/ 1065328 w 2148797"/>
              <a:gd name="connsiteY967" fmla="*/ 333361 h 566036"/>
              <a:gd name="connsiteX968" fmla="*/ 1068185 w 2148797"/>
              <a:gd name="connsiteY968" fmla="*/ 331551 h 566036"/>
              <a:gd name="connsiteX969" fmla="*/ 1071329 w 2148797"/>
              <a:gd name="connsiteY969" fmla="*/ 329551 h 566036"/>
              <a:gd name="connsiteX970" fmla="*/ 1064185 w 2148797"/>
              <a:gd name="connsiteY970" fmla="*/ 326503 h 566036"/>
              <a:gd name="connsiteX971" fmla="*/ 1049135 w 2148797"/>
              <a:gd name="connsiteY971" fmla="*/ 323741 h 566036"/>
              <a:gd name="connsiteX972" fmla="*/ 1172674 w 2148797"/>
              <a:gd name="connsiteY972" fmla="*/ 323646 h 566036"/>
              <a:gd name="connsiteX973" fmla="*/ 1162388 w 2148797"/>
              <a:gd name="connsiteY973" fmla="*/ 325074 h 566036"/>
              <a:gd name="connsiteX974" fmla="*/ 1158768 w 2148797"/>
              <a:gd name="connsiteY974" fmla="*/ 327075 h 566036"/>
              <a:gd name="connsiteX975" fmla="*/ 1160006 w 2148797"/>
              <a:gd name="connsiteY975" fmla="*/ 328789 h 566036"/>
              <a:gd name="connsiteX976" fmla="*/ 1161054 w 2148797"/>
              <a:gd name="connsiteY976" fmla="*/ 330218 h 566036"/>
              <a:gd name="connsiteX977" fmla="*/ 1165816 w 2148797"/>
              <a:gd name="connsiteY977" fmla="*/ 330123 h 566036"/>
              <a:gd name="connsiteX978" fmla="*/ 1166007 w 2148797"/>
              <a:gd name="connsiteY978" fmla="*/ 328598 h 566036"/>
              <a:gd name="connsiteX979" fmla="*/ 1170770 w 2148797"/>
              <a:gd name="connsiteY979" fmla="*/ 326503 h 566036"/>
              <a:gd name="connsiteX980" fmla="*/ 1172008 w 2148797"/>
              <a:gd name="connsiteY980" fmla="*/ 326122 h 566036"/>
              <a:gd name="connsiteX981" fmla="*/ 1172674 w 2148797"/>
              <a:gd name="connsiteY981" fmla="*/ 323646 h 566036"/>
              <a:gd name="connsiteX982" fmla="*/ 998367 w 2148797"/>
              <a:gd name="connsiteY982" fmla="*/ 323265 h 566036"/>
              <a:gd name="connsiteX983" fmla="*/ 995375 w 2148797"/>
              <a:gd name="connsiteY983" fmla="*/ 330005 h 566036"/>
              <a:gd name="connsiteX984" fmla="*/ 994938 w 2148797"/>
              <a:gd name="connsiteY984" fmla="*/ 329360 h 566036"/>
              <a:gd name="connsiteX985" fmla="*/ 993749 w 2148797"/>
              <a:gd name="connsiteY985" fmla="*/ 329396 h 566036"/>
              <a:gd name="connsiteX986" fmla="*/ 993033 w 2148797"/>
              <a:gd name="connsiteY986" fmla="*/ 328789 h 566036"/>
              <a:gd name="connsiteX987" fmla="*/ 985413 w 2148797"/>
              <a:gd name="connsiteY987" fmla="*/ 326598 h 566036"/>
              <a:gd name="connsiteX988" fmla="*/ 971030 w 2148797"/>
              <a:gd name="connsiteY988" fmla="*/ 328503 h 566036"/>
              <a:gd name="connsiteX989" fmla="*/ 970363 w 2148797"/>
              <a:gd name="connsiteY989" fmla="*/ 328979 h 566036"/>
              <a:gd name="connsiteX990" fmla="*/ 957695 w 2148797"/>
              <a:gd name="connsiteY990" fmla="*/ 329075 h 566036"/>
              <a:gd name="connsiteX991" fmla="*/ 952933 w 2148797"/>
              <a:gd name="connsiteY991" fmla="*/ 329265 h 566036"/>
              <a:gd name="connsiteX992" fmla="*/ 951123 w 2148797"/>
              <a:gd name="connsiteY992" fmla="*/ 329360 h 566036"/>
              <a:gd name="connsiteX993" fmla="*/ 947218 w 2148797"/>
              <a:gd name="connsiteY993" fmla="*/ 327837 h 566036"/>
              <a:gd name="connsiteX994" fmla="*/ 941598 w 2148797"/>
              <a:gd name="connsiteY994" fmla="*/ 330027 h 566036"/>
              <a:gd name="connsiteX995" fmla="*/ 931121 w 2148797"/>
              <a:gd name="connsiteY995" fmla="*/ 331456 h 566036"/>
              <a:gd name="connsiteX996" fmla="*/ 931502 w 2148797"/>
              <a:gd name="connsiteY996" fmla="*/ 331742 h 566036"/>
              <a:gd name="connsiteX997" fmla="*/ 939407 w 2148797"/>
              <a:gd name="connsiteY997" fmla="*/ 336219 h 566036"/>
              <a:gd name="connsiteX998" fmla="*/ 942074 w 2148797"/>
              <a:gd name="connsiteY998" fmla="*/ 335742 h 566036"/>
              <a:gd name="connsiteX999" fmla="*/ 944455 w 2148797"/>
              <a:gd name="connsiteY999" fmla="*/ 334980 h 566036"/>
              <a:gd name="connsiteX1000" fmla="*/ 949504 w 2148797"/>
              <a:gd name="connsiteY1000" fmla="*/ 334790 h 566036"/>
              <a:gd name="connsiteX1001" fmla="*/ 952076 w 2148797"/>
              <a:gd name="connsiteY1001" fmla="*/ 337171 h 566036"/>
              <a:gd name="connsiteX1002" fmla="*/ 952456 w 2148797"/>
              <a:gd name="connsiteY1002" fmla="*/ 337076 h 566036"/>
              <a:gd name="connsiteX1003" fmla="*/ 958457 w 2148797"/>
              <a:gd name="connsiteY1003" fmla="*/ 335266 h 566036"/>
              <a:gd name="connsiteX1004" fmla="*/ 972078 w 2148797"/>
              <a:gd name="connsiteY1004" fmla="*/ 333266 h 566036"/>
              <a:gd name="connsiteX1005" fmla="*/ 972745 w 2148797"/>
              <a:gd name="connsiteY1005" fmla="*/ 332599 h 566036"/>
              <a:gd name="connsiteX1006" fmla="*/ 974745 w 2148797"/>
              <a:gd name="connsiteY1006" fmla="*/ 331456 h 566036"/>
              <a:gd name="connsiteX1007" fmla="*/ 980270 w 2148797"/>
              <a:gd name="connsiteY1007" fmla="*/ 332694 h 566036"/>
              <a:gd name="connsiteX1008" fmla="*/ 985413 w 2148797"/>
              <a:gd name="connsiteY1008" fmla="*/ 329646 h 566036"/>
              <a:gd name="connsiteX1009" fmla="*/ 993749 w 2148797"/>
              <a:gd name="connsiteY1009" fmla="*/ 329396 h 566036"/>
              <a:gd name="connsiteX1010" fmla="*/ 994271 w 2148797"/>
              <a:gd name="connsiteY1010" fmla="*/ 329837 h 566036"/>
              <a:gd name="connsiteX1011" fmla="*/ 995069 w 2148797"/>
              <a:gd name="connsiteY1011" fmla="*/ 330695 h 566036"/>
              <a:gd name="connsiteX1012" fmla="*/ 995375 w 2148797"/>
              <a:gd name="connsiteY1012" fmla="*/ 330005 h 566036"/>
              <a:gd name="connsiteX1013" fmla="*/ 996748 w 2148797"/>
              <a:gd name="connsiteY1013" fmla="*/ 332027 h 566036"/>
              <a:gd name="connsiteX1014" fmla="*/ 1004749 w 2148797"/>
              <a:gd name="connsiteY1014" fmla="*/ 332599 h 566036"/>
              <a:gd name="connsiteX1015" fmla="*/ 1008273 w 2148797"/>
              <a:gd name="connsiteY1015" fmla="*/ 329646 h 566036"/>
              <a:gd name="connsiteX1016" fmla="*/ 1016179 w 2148797"/>
              <a:gd name="connsiteY1016" fmla="*/ 332408 h 566036"/>
              <a:gd name="connsiteX1017" fmla="*/ 1024656 w 2148797"/>
              <a:gd name="connsiteY1017" fmla="*/ 330313 h 566036"/>
              <a:gd name="connsiteX1018" fmla="*/ 1033800 w 2148797"/>
              <a:gd name="connsiteY1018" fmla="*/ 335933 h 566036"/>
              <a:gd name="connsiteX1019" fmla="*/ 1034753 w 2148797"/>
              <a:gd name="connsiteY1019" fmla="*/ 330694 h 566036"/>
              <a:gd name="connsiteX1020" fmla="*/ 1027799 w 2148797"/>
              <a:gd name="connsiteY1020" fmla="*/ 324122 h 566036"/>
              <a:gd name="connsiteX1021" fmla="*/ 1021322 w 2148797"/>
              <a:gd name="connsiteY1021" fmla="*/ 325836 h 566036"/>
              <a:gd name="connsiteX1022" fmla="*/ 1017036 w 2148797"/>
              <a:gd name="connsiteY1022" fmla="*/ 325931 h 566036"/>
              <a:gd name="connsiteX1023" fmla="*/ 1005035 w 2148797"/>
              <a:gd name="connsiteY1023" fmla="*/ 324979 h 566036"/>
              <a:gd name="connsiteX1024" fmla="*/ 999320 w 2148797"/>
              <a:gd name="connsiteY1024" fmla="*/ 324408 h 566036"/>
              <a:gd name="connsiteX1025" fmla="*/ 1112000 w 2148797"/>
              <a:gd name="connsiteY1025" fmla="*/ 322407 h 566036"/>
              <a:gd name="connsiteX1026" fmla="*/ 1109810 w 2148797"/>
              <a:gd name="connsiteY1026" fmla="*/ 322979 h 566036"/>
              <a:gd name="connsiteX1027" fmla="*/ 1103428 w 2148797"/>
              <a:gd name="connsiteY1027" fmla="*/ 323169 h 566036"/>
              <a:gd name="connsiteX1028" fmla="*/ 1091712 w 2148797"/>
              <a:gd name="connsiteY1028" fmla="*/ 323455 h 566036"/>
              <a:gd name="connsiteX1029" fmla="*/ 1084759 w 2148797"/>
              <a:gd name="connsiteY1029" fmla="*/ 323931 h 566036"/>
              <a:gd name="connsiteX1030" fmla="*/ 1075043 w 2148797"/>
              <a:gd name="connsiteY1030" fmla="*/ 324503 h 566036"/>
              <a:gd name="connsiteX1031" fmla="*/ 1074377 w 2148797"/>
              <a:gd name="connsiteY1031" fmla="*/ 324503 h 566036"/>
              <a:gd name="connsiteX1032" fmla="*/ 1073614 w 2148797"/>
              <a:gd name="connsiteY1032" fmla="*/ 327075 h 566036"/>
              <a:gd name="connsiteX1033" fmla="*/ 1078948 w 2148797"/>
              <a:gd name="connsiteY1033" fmla="*/ 329360 h 566036"/>
              <a:gd name="connsiteX1034" fmla="*/ 1081044 w 2148797"/>
              <a:gd name="connsiteY1034" fmla="*/ 329646 h 566036"/>
              <a:gd name="connsiteX1035" fmla="*/ 1087521 w 2148797"/>
              <a:gd name="connsiteY1035" fmla="*/ 332599 h 566036"/>
              <a:gd name="connsiteX1036" fmla="*/ 1097141 w 2148797"/>
              <a:gd name="connsiteY1036" fmla="*/ 331456 h 566036"/>
              <a:gd name="connsiteX1037" fmla="*/ 1099237 w 2148797"/>
              <a:gd name="connsiteY1037" fmla="*/ 330313 h 566036"/>
              <a:gd name="connsiteX1038" fmla="*/ 1110762 w 2148797"/>
              <a:gd name="connsiteY1038" fmla="*/ 331837 h 566036"/>
              <a:gd name="connsiteX1039" fmla="*/ 1119525 w 2148797"/>
              <a:gd name="connsiteY1039" fmla="*/ 330789 h 566036"/>
              <a:gd name="connsiteX1040" fmla="*/ 1127050 w 2148797"/>
              <a:gd name="connsiteY1040" fmla="*/ 330218 h 566036"/>
              <a:gd name="connsiteX1041" fmla="*/ 1131812 w 2148797"/>
              <a:gd name="connsiteY1041" fmla="*/ 330694 h 566036"/>
              <a:gd name="connsiteX1042" fmla="*/ 1135432 w 2148797"/>
              <a:gd name="connsiteY1042" fmla="*/ 331075 h 566036"/>
              <a:gd name="connsiteX1043" fmla="*/ 1146862 w 2148797"/>
              <a:gd name="connsiteY1043" fmla="*/ 332504 h 566036"/>
              <a:gd name="connsiteX1044" fmla="*/ 1147814 w 2148797"/>
              <a:gd name="connsiteY1044" fmla="*/ 331551 h 566036"/>
              <a:gd name="connsiteX1045" fmla="*/ 1150005 w 2148797"/>
              <a:gd name="connsiteY1045" fmla="*/ 329265 h 566036"/>
              <a:gd name="connsiteX1046" fmla="*/ 1149719 w 2148797"/>
              <a:gd name="connsiteY1046" fmla="*/ 322883 h 566036"/>
              <a:gd name="connsiteX1047" fmla="*/ 1137146 w 2148797"/>
              <a:gd name="connsiteY1047" fmla="*/ 322883 h 566036"/>
              <a:gd name="connsiteX1048" fmla="*/ 1134289 w 2148797"/>
              <a:gd name="connsiteY1048" fmla="*/ 323931 h 566036"/>
              <a:gd name="connsiteX1049" fmla="*/ 1133908 w 2148797"/>
              <a:gd name="connsiteY1049" fmla="*/ 324122 h 566036"/>
              <a:gd name="connsiteX1050" fmla="*/ 1126288 w 2148797"/>
              <a:gd name="connsiteY1050" fmla="*/ 325741 h 566036"/>
              <a:gd name="connsiteX1051" fmla="*/ 1122478 w 2148797"/>
              <a:gd name="connsiteY1051" fmla="*/ 324503 h 566036"/>
              <a:gd name="connsiteX1052" fmla="*/ 1112000 w 2148797"/>
              <a:gd name="connsiteY1052" fmla="*/ 322407 h 566036"/>
              <a:gd name="connsiteX1053" fmla="*/ 1963440 w 2148797"/>
              <a:gd name="connsiteY1053" fmla="*/ 321836 h 566036"/>
              <a:gd name="connsiteX1054" fmla="*/ 1960678 w 2148797"/>
              <a:gd name="connsiteY1054" fmla="*/ 322407 h 566036"/>
              <a:gd name="connsiteX1055" fmla="*/ 1954772 w 2148797"/>
              <a:gd name="connsiteY1055" fmla="*/ 325646 h 566036"/>
              <a:gd name="connsiteX1056" fmla="*/ 1954867 w 2148797"/>
              <a:gd name="connsiteY1056" fmla="*/ 327551 h 566036"/>
              <a:gd name="connsiteX1057" fmla="*/ 1958011 w 2148797"/>
              <a:gd name="connsiteY1057" fmla="*/ 328503 h 566036"/>
              <a:gd name="connsiteX1058" fmla="*/ 1962773 w 2148797"/>
              <a:gd name="connsiteY1058" fmla="*/ 325265 h 566036"/>
              <a:gd name="connsiteX1059" fmla="*/ 1963154 w 2148797"/>
              <a:gd name="connsiteY1059" fmla="*/ 324979 h 566036"/>
              <a:gd name="connsiteX1060" fmla="*/ 1965155 w 2148797"/>
              <a:gd name="connsiteY1060" fmla="*/ 326694 h 566036"/>
              <a:gd name="connsiteX1061" fmla="*/ 1970561 w 2148797"/>
              <a:gd name="connsiteY1061" fmla="*/ 327792 h 566036"/>
              <a:gd name="connsiteX1062" fmla="*/ 1970600 w 2148797"/>
              <a:gd name="connsiteY1062" fmla="*/ 327835 h 566036"/>
              <a:gd name="connsiteX1063" fmla="*/ 1970489 w 2148797"/>
              <a:gd name="connsiteY1063" fmla="*/ 327837 h 566036"/>
              <a:gd name="connsiteX1064" fmla="*/ 1970298 w 2148797"/>
              <a:gd name="connsiteY1064" fmla="*/ 328694 h 566036"/>
              <a:gd name="connsiteX1065" fmla="*/ 1970012 w 2148797"/>
              <a:gd name="connsiteY1065" fmla="*/ 330599 h 566036"/>
              <a:gd name="connsiteX1066" fmla="*/ 1973822 w 2148797"/>
              <a:gd name="connsiteY1066" fmla="*/ 338504 h 566036"/>
              <a:gd name="connsiteX1067" fmla="*/ 1975537 w 2148797"/>
              <a:gd name="connsiteY1067" fmla="*/ 340314 h 566036"/>
              <a:gd name="connsiteX1068" fmla="*/ 1978775 w 2148797"/>
              <a:gd name="connsiteY1068" fmla="*/ 341171 h 566036"/>
              <a:gd name="connsiteX1069" fmla="*/ 1978490 w 2148797"/>
              <a:gd name="connsiteY1069" fmla="*/ 338504 h 566036"/>
              <a:gd name="connsiteX1070" fmla="*/ 1978204 w 2148797"/>
              <a:gd name="connsiteY1070" fmla="*/ 336695 h 566036"/>
              <a:gd name="connsiteX1071" fmla="*/ 1976489 w 2148797"/>
              <a:gd name="connsiteY1071" fmla="*/ 334314 h 566036"/>
              <a:gd name="connsiteX1072" fmla="*/ 1970600 w 2148797"/>
              <a:gd name="connsiteY1072" fmla="*/ 327835 h 566036"/>
              <a:gd name="connsiteX1073" fmla="*/ 1970764 w 2148797"/>
              <a:gd name="connsiteY1073" fmla="*/ 327833 h 566036"/>
              <a:gd name="connsiteX1074" fmla="*/ 1978407 w 2148797"/>
              <a:gd name="connsiteY1074" fmla="*/ 329384 h 566036"/>
              <a:gd name="connsiteX1075" fmla="*/ 1988872 w 2148797"/>
              <a:gd name="connsiteY1075" fmla="*/ 329646 h 566036"/>
              <a:gd name="connsiteX1076" fmla="*/ 1986110 w 2148797"/>
              <a:gd name="connsiteY1076" fmla="*/ 328789 h 566036"/>
              <a:gd name="connsiteX1077" fmla="*/ 1982395 w 2148797"/>
              <a:gd name="connsiteY1077" fmla="*/ 327646 h 566036"/>
              <a:gd name="connsiteX1078" fmla="*/ 1970764 w 2148797"/>
              <a:gd name="connsiteY1078" fmla="*/ 327833 h 566036"/>
              <a:gd name="connsiteX1079" fmla="*/ 1970561 w 2148797"/>
              <a:gd name="connsiteY1079" fmla="*/ 327792 h 566036"/>
              <a:gd name="connsiteX1080" fmla="*/ 1969822 w 2148797"/>
              <a:gd name="connsiteY1080" fmla="*/ 326979 h 566036"/>
              <a:gd name="connsiteX1081" fmla="*/ 1963440 w 2148797"/>
              <a:gd name="connsiteY1081" fmla="*/ 321836 h 566036"/>
              <a:gd name="connsiteX1082" fmla="*/ 1214870 w 2148797"/>
              <a:gd name="connsiteY1082" fmla="*/ 314883 h 566036"/>
              <a:gd name="connsiteX1083" fmla="*/ 1208584 w 2148797"/>
              <a:gd name="connsiteY1083" fmla="*/ 317645 h 566036"/>
              <a:gd name="connsiteX1084" fmla="*/ 1200011 w 2148797"/>
              <a:gd name="connsiteY1084" fmla="*/ 318692 h 566036"/>
              <a:gd name="connsiteX1085" fmla="*/ 1197535 w 2148797"/>
              <a:gd name="connsiteY1085" fmla="*/ 316502 h 566036"/>
              <a:gd name="connsiteX1086" fmla="*/ 1187248 w 2148797"/>
              <a:gd name="connsiteY1086" fmla="*/ 322217 h 566036"/>
              <a:gd name="connsiteX1087" fmla="*/ 1184390 w 2148797"/>
              <a:gd name="connsiteY1087" fmla="*/ 321455 h 566036"/>
              <a:gd name="connsiteX1088" fmla="*/ 1180866 w 2148797"/>
              <a:gd name="connsiteY1088" fmla="*/ 320502 h 566036"/>
              <a:gd name="connsiteX1089" fmla="*/ 1178675 w 2148797"/>
              <a:gd name="connsiteY1089" fmla="*/ 321931 h 566036"/>
              <a:gd name="connsiteX1090" fmla="*/ 1178485 w 2148797"/>
              <a:gd name="connsiteY1090" fmla="*/ 323169 h 566036"/>
              <a:gd name="connsiteX1091" fmla="*/ 1177437 w 2148797"/>
              <a:gd name="connsiteY1091" fmla="*/ 329360 h 566036"/>
              <a:gd name="connsiteX1092" fmla="*/ 1188391 w 2148797"/>
              <a:gd name="connsiteY1092" fmla="*/ 329456 h 566036"/>
              <a:gd name="connsiteX1093" fmla="*/ 1193439 w 2148797"/>
              <a:gd name="connsiteY1093" fmla="*/ 327075 h 566036"/>
              <a:gd name="connsiteX1094" fmla="*/ 1194773 w 2148797"/>
              <a:gd name="connsiteY1094" fmla="*/ 327741 h 566036"/>
              <a:gd name="connsiteX1095" fmla="*/ 1207250 w 2148797"/>
              <a:gd name="connsiteY1095" fmla="*/ 327360 h 566036"/>
              <a:gd name="connsiteX1096" fmla="*/ 1211918 w 2148797"/>
              <a:gd name="connsiteY1096" fmla="*/ 324979 h 566036"/>
              <a:gd name="connsiteX1097" fmla="*/ 1207727 w 2148797"/>
              <a:gd name="connsiteY1097" fmla="*/ 320502 h 566036"/>
              <a:gd name="connsiteX1098" fmla="*/ 1216394 w 2148797"/>
              <a:gd name="connsiteY1098" fmla="*/ 322598 h 566036"/>
              <a:gd name="connsiteX1099" fmla="*/ 1220299 w 2148797"/>
              <a:gd name="connsiteY1099" fmla="*/ 324122 h 566036"/>
              <a:gd name="connsiteX1100" fmla="*/ 1222300 w 2148797"/>
              <a:gd name="connsiteY1100" fmla="*/ 325074 h 566036"/>
              <a:gd name="connsiteX1101" fmla="*/ 1225633 w 2148797"/>
              <a:gd name="connsiteY1101" fmla="*/ 328408 h 566036"/>
              <a:gd name="connsiteX1102" fmla="*/ 1228396 w 2148797"/>
              <a:gd name="connsiteY1102" fmla="*/ 328313 h 566036"/>
              <a:gd name="connsiteX1103" fmla="*/ 1232111 w 2148797"/>
              <a:gd name="connsiteY1103" fmla="*/ 325169 h 566036"/>
              <a:gd name="connsiteX1104" fmla="*/ 1232968 w 2148797"/>
              <a:gd name="connsiteY1104" fmla="*/ 325265 h 566036"/>
              <a:gd name="connsiteX1105" fmla="*/ 1236111 w 2148797"/>
              <a:gd name="connsiteY1105" fmla="*/ 325646 h 566036"/>
              <a:gd name="connsiteX1106" fmla="*/ 1242969 w 2148797"/>
              <a:gd name="connsiteY1106" fmla="*/ 320788 h 566036"/>
              <a:gd name="connsiteX1107" fmla="*/ 1236397 w 2148797"/>
              <a:gd name="connsiteY1107" fmla="*/ 320598 h 566036"/>
              <a:gd name="connsiteX1108" fmla="*/ 1232968 w 2148797"/>
              <a:gd name="connsiteY1108" fmla="*/ 317550 h 566036"/>
              <a:gd name="connsiteX1109" fmla="*/ 1230491 w 2148797"/>
              <a:gd name="connsiteY1109" fmla="*/ 315359 h 566036"/>
              <a:gd name="connsiteX1110" fmla="*/ 1223538 w 2148797"/>
              <a:gd name="connsiteY1110" fmla="*/ 319359 h 566036"/>
              <a:gd name="connsiteX1111" fmla="*/ 1216680 w 2148797"/>
              <a:gd name="connsiteY1111" fmla="*/ 316787 h 566036"/>
              <a:gd name="connsiteX1112" fmla="*/ 1214870 w 2148797"/>
              <a:gd name="connsiteY1112" fmla="*/ 314883 h 566036"/>
              <a:gd name="connsiteX1113" fmla="*/ 1267163 w 2148797"/>
              <a:gd name="connsiteY1113" fmla="*/ 313930 h 566036"/>
              <a:gd name="connsiteX1114" fmla="*/ 1262114 w 2148797"/>
              <a:gd name="connsiteY1114" fmla="*/ 314025 h 566036"/>
              <a:gd name="connsiteX1115" fmla="*/ 1260305 w 2148797"/>
              <a:gd name="connsiteY1115" fmla="*/ 314692 h 566036"/>
              <a:gd name="connsiteX1116" fmla="*/ 1253828 w 2148797"/>
              <a:gd name="connsiteY1116" fmla="*/ 316121 h 566036"/>
              <a:gd name="connsiteX1117" fmla="*/ 1250875 w 2148797"/>
              <a:gd name="connsiteY1117" fmla="*/ 317740 h 566036"/>
              <a:gd name="connsiteX1118" fmla="*/ 1256114 w 2148797"/>
              <a:gd name="connsiteY1118" fmla="*/ 328694 h 566036"/>
              <a:gd name="connsiteX1119" fmla="*/ 1256590 w 2148797"/>
              <a:gd name="connsiteY1119" fmla="*/ 328408 h 566036"/>
              <a:gd name="connsiteX1120" fmla="*/ 1261162 w 2148797"/>
              <a:gd name="connsiteY1120" fmla="*/ 326027 h 566036"/>
              <a:gd name="connsiteX1121" fmla="*/ 1270306 w 2148797"/>
              <a:gd name="connsiteY1121" fmla="*/ 322598 h 566036"/>
              <a:gd name="connsiteX1122" fmla="*/ 1271163 w 2148797"/>
              <a:gd name="connsiteY1122" fmla="*/ 317169 h 566036"/>
              <a:gd name="connsiteX1123" fmla="*/ 1271449 w 2148797"/>
              <a:gd name="connsiteY1123" fmla="*/ 316121 h 566036"/>
              <a:gd name="connsiteX1124" fmla="*/ 1267163 w 2148797"/>
              <a:gd name="connsiteY1124" fmla="*/ 313930 h 566036"/>
              <a:gd name="connsiteX1125" fmla="*/ 1433388 w 2148797"/>
              <a:gd name="connsiteY1125" fmla="*/ 312817 h 566036"/>
              <a:gd name="connsiteX1126" fmla="*/ 1435893 w 2148797"/>
              <a:gd name="connsiteY1126" fmla="*/ 314391 h 566036"/>
              <a:gd name="connsiteX1127" fmla="*/ 1432613 w 2148797"/>
              <a:gd name="connsiteY1127" fmla="*/ 313806 h 566036"/>
              <a:gd name="connsiteX1128" fmla="*/ 1424135 w 2148797"/>
              <a:gd name="connsiteY1128" fmla="*/ 308881 h 566036"/>
              <a:gd name="connsiteX1129" fmla="*/ 1429850 w 2148797"/>
              <a:gd name="connsiteY1129" fmla="*/ 310310 h 566036"/>
              <a:gd name="connsiteX1130" fmla="*/ 1429755 w 2148797"/>
              <a:gd name="connsiteY1130" fmla="*/ 313168 h 566036"/>
              <a:gd name="connsiteX1131" fmla="*/ 1427278 w 2148797"/>
              <a:gd name="connsiteY1131" fmla="*/ 313549 h 566036"/>
              <a:gd name="connsiteX1132" fmla="*/ 1426802 w 2148797"/>
              <a:gd name="connsiteY1132" fmla="*/ 313168 h 566036"/>
              <a:gd name="connsiteX1133" fmla="*/ 1422325 w 2148797"/>
              <a:gd name="connsiteY1133" fmla="*/ 309644 h 566036"/>
              <a:gd name="connsiteX1134" fmla="*/ 1416801 w 2148797"/>
              <a:gd name="connsiteY1134" fmla="*/ 314597 h 566036"/>
              <a:gd name="connsiteX1135" fmla="*/ 1416039 w 2148797"/>
              <a:gd name="connsiteY1135" fmla="*/ 310215 h 566036"/>
              <a:gd name="connsiteX1136" fmla="*/ 1424135 w 2148797"/>
              <a:gd name="connsiteY1136" fmla="*/ 308881 h 566036"/>
              <a:gd name="connsiteX1137" fmla="*/ 1368889 w 2148797"/>
              <a:gd name="connsiteY1137" fmla="*/ 307453 h 566036"/>
              <a:gd name="connsiteX1138" fmla="*/ 1369461 w 2148797"/>
              <a:gd name="connsiteY1138" fmla="*/ 312216 h 566036"/>
              <a:gd name="connsiteX1139" fmla="*/ 1360222 w 2148797"/>
              <a:gd name="connsiteY1139" fmla="*/ 312120 h 566036"/>
              <a:gd name="connsiteX1140" fmla="*/ 1357079 w 2148797"/>
              <a:gd name="connsiteY1140" fmla="*/ 311549 h 566036"/>
              <a:gd name="connsiteX1141" fmla="*/ 1354316 w 2148797"/>
              <a:gd name="connsiteY1141" fmla="*/ 310977 h 566036"/>
              <a:gd name="connsiteX1142" fmla="*/ 1351173 w 2148797"/>
              <a:gd name="connsiteY1142" fmla="*/ 313740 h 566036"/>
              <a:gd name="connsiteX1143" fmla="*/ 1346030 w 2148797"/>
              <a:gd name="connsiteY1143" fmla="*/ 313549 h 566036"/>
              <a:gd name="connsiteX1144" fmla="*/ 1344887 w 2148797"/>
              <a:gd name="connsiteY1144" fmla="*/ 313549 h 566036"/>
              <a:gd name="connsiteX1145" fmla="*/ 1339838 w 2148797"/>
              <a:gd name="connsiteY1145" fmla="*/ 311739 h 566036"/>
              <a:gd name="connsiteX1146" fmla="*/ 1333647 w 2148797"/>
              <a:gd name="connsiteY1146" fmla="*/ 314502 h 566036"/>
              <a:gd name="connsiteX1147" fmla="*/ 1328694 w 2148797"/>
              <a:gd name="connsiteY1147" fmla="*/ 313644 h 566036"/>
              <a:gd name="connsiteX1148" fmla="*/ 1320788 w 2148797"/>
              <a:gd name="connsiteY1148" fmla="*/ 316406 h 566036"/>
              <a:gd name="connsiteX1149" fmla="*/ 1318502 w 2148797"/>
              <a:gd name="connsiteY1149" fmla="*/ 314502 h 566036"/>
              <a:gd name="connsiteX1150" fmla="*/ 1315549 w 2148797"/>
              <a:gd name="connsiteY1150" fmla="*/ 313644 h 566036"/>
              <a:gd name="connsiteX1151" fmla="*/ 1315740 w 2148797"/>
              <a:gd name="connsiteY1151" fmla="*/ 316311 h 566036"/>
              <a:gd name="connsiteX1152" fmla="*/ 1309358 w 2148797"/>
              <a:gd name="connsiteY1152" fmla="*/ 312406 h 566036"/>
              <a:gd name="connsiteX1153" fmla="*/ 1299452 w 2148797"/>
              <a:gd name="connsiteY1153" fmla="*/ 311930 h 566036"/>
              <a:gd name="connsiteX1154" fmla="*/ 1297833 w 2148797"/>
              <a:gd name="connsiteY1154" fmla="*/ 312120 h 566036"/>
              <a:gd name="connsiteX1155" fmla="*/ 1293547 w 2148797"/>
              <a:gd name="connsiteY1155" fmla="*/ 318216 h 566036"/>
              <a:gd name="connsiteX1156" fmla="*/ 1292404 w 2148797"/>
              <a:gd name="connsiteY1156" fmla="*/ 317931 h 566036"/>
              <a:gd name="connsiteX1157" fmla="*/ 1283164 w 2148797"/>
              <a:gd name="connsiteY1157" fmla="*/ 315740 h 566036"/>
              <a:gd name="connsiteX1158" fmla="*/ 1282593 w 2148797"/>
              <a:gd name="connsiteY1158" fmla="*/ 315835 h 566036"/>
              <a:gd name="connsiteX1159" fmla="*/ 1279069 w 2148797"/>
              <a:gd name="connsiteY1159" fmla="*/ 313358 h 566036"/>
              <a:gd name="connsiteX1160" fmla="*/ 1290404 w 2148797"/>
              <a:gd name="connsiteY1160" fmla="*/ 321455 h 566036"/>
              <a:gd name="connsiteX1161" fmla="*/ 1297452 w 2148797"/>
              <a:gd name="connsiteY1161" fmla="*/ 322026 h 566036"/>
              <a:gd name="connsiteX1162" fmla="*/ 1299929 w 2148797"/>
              <a:gd name="connsiteY1162" fmla="*/ 322217 h 566036"/>
              <a:gd name="connsiteX1163" fmla="*/ 1311073 w 2148797"/>
              <a:gd name="connsiteY1163" fmla="*/ 322217 h 566036"/>
              <a:gd name="connsiteX1164" fmla="*/ 1313835 w 2148797"/>
              <a:gd name="connsiteY1164" fmla="*/ 322312 h 566036"/>
              <a:gd name="connsiteX1165" fmla="*/ 1320979 w 2148797"/>
              <a:gd name="connsiteY1165" fmla="*/ 321169 h 566036"/>
              <a:gd name="connsiteX1166" fmla="*/ 1338981 w 2148797"/>
              <a:gd name="connsiteY1166" fmla="*/ 320217 h 566036"/>
              <a:gd name="connsiteX1167" fmla="*/ 1344982 w 2148797"/>
              <a:gd name="connsiteY1167" fmla="*/ 320312 h 566036"/>
              <a:gd name="connsiteX1168" fmla="*/ 1355269 w 2148797"/>
              <a:gd name="connsiteY1168" fmla="*/ 323169 h 566036"/>
              <a:gd name="connsiteX1169" fmla="*/ 1360793 w 2148797"/>
              <a:gd name="connsiteY1169" fmla="*/ 318502 h 566036"/>
              <a:gd name="connsiteX1170" fmla="*/ 1361270 w 2148797"/>
              <a:gd name="connsiteY1170" fmla="*/ 318121 h 566036"/>
              <a:gd name="connsiteX1171" fmla="*/ 1369175 w 2148797"/>
              <a:gd name="connsiteY1171" fmla="*/ 320788 h 566036"/>
              <a:gd name="connsiteX1172" fmla="*/ 1379367 w 2148797"/>
              <a:gd name="connsiteY1172" fmla="*/ 318312 h 566036"/>
              <a:gd name="connsiteX1173" fmla="*/ 1383272 w 2148797"/>
              <a:gd name="connsiteY1173" fmla="*/ 318216 h 566036"/>
              <a:gd name="connsiteX1174" fmla="*/ 1384320 w 2148797"/>
              <a:gd name="connsiteY1174" fmla="*/ 318026 h 566036"/>
              <a:gd name="connsiteX1175" fmla="*/ 1386415 w 2148797"/>
              <a:gd name="connsiteY1175" fmla="*/ 315740 h 566036"/>
              <a:gd name="connsiteX1176" fmla="*/ 1381272 w 2148797"/>
              <a:gd name="connsiteY1176" fmla="*/ 313168 h 566036"/>
              <a:gd name="connsiteX1177" fmla="*/ 1375843 w 2148797"/>
              <a:gd name="connsiteY1177" fmla="*/ 307548 h 566036"/>
              <a:gd name="connsiteX1178" fmla="*/ 1373462 w 2148797"/>
              <a:gd name="connsiteY1178" fmla="*/ 307548 h 566036"/>
              <a:gd name="connsiteX1179" fmla="*/ 1718172 w 2148797"/>
              <a:gd name="connsiteY1179" fmla="*/ 306882 h 566036"/>
              <a:gd name="connsiteX1180" fmla="*/ 1727126 w 2148797"/>
              <a:gd name="connsiteY1180" fmla="*/ 308596 h 566036"/>
              <a:gd name="connsiteX1181" fmla="*/ 1726649 w 2148797"/>
              <a:gd name="connsiteY1181" fmla="*/ 309644 h 566036"/>
              <a:gd name="connsiteX1182" fmla="*/ 1717124 w 2148797"/>
              <a:gd name="connsiteY1182" fmla="*/ 311454 h 566036"/>
              <a:gd name="connsiteX1183" fmla="*/ 1709790 w 2148797"/>
              <a:gd name="connsiteY1183" fmla="*/ 310025 h 566036"/>
              <a:gd name="connsiteX1184" fmla="*/ 1709981 w 2148797"/>
              <a:gd name="connsiteY1184" fmla="*/ 309453 h 566036"/>
              <a:gd name="connsiteX1185" fmla="*/ 1710361 w 2148797"/>
              <a:gd name="connsiteY1185" fmla="*/ 308025 h 566036"/>
              <a:gd name="connsiteX1186" fmla="*/ 1718172 w 2148797"/>
              <a:gd name="connsiteY1186" fmla="*/ 306882 h 566036"/>
              <a:gd name="connsiteX1187" fmla="*/ 1657021 w 2148797"/>
              <a:gd name="connsiteY1187" fmla="*/ 305739 h 566036"/>
              <a:gd name="connsiteX1188" fmla="*/ 1667498 w 2148797"/>
              <a:gd name="connsiteY1188" fmla="*/ 309454 h 566036"/>
              <a:gd name="connsiteX1189" fmla="*/ 1668165 w 2148797"/>
              <a:gd name="connsiteY1189" fmla="*/ 311359 h 566036"/>
              <a:gd name="connsiteX1190" fmla="*/ 1668737 w 2148797"/>
              <a:gd name="connsiteY1190" fmla="*/ 312597 h 566036"/>
              <a:gd name="connsiteX1191" fmla="*/ 1662260 w 2148797"/>
              <a:gd name="connsiteY1191" fmla="*/ 310882 h 566036"/>
              <a:gd name="connsiteX1192" fmla="*/ 1660736 w 2148797"/>
              <a:gd name="connsiteY1192" fmla="*/ 308692 h 566036"/>
              <a:gd name="connsiteX1193" fmla="*/ 1655497 w 2148797"/>
              <a:gd name="connsiteY1193" fmla="*/ 308692 h 566036"/>
              <a:gd name="connsiteX1194" fmla="*/ 1655116 w 2148797"/>
              <a:gd name="connsiteY1194" fmla="*/ 308977 h 566036"/>
              <a:gd name="connsiteX1195" fmla="*/ 1653782 w 2148797"/>
              <a:gd name="connsiteY1195" fmla="*/ 305834 h 566036"/>
              <a:gd name="connsiteX1196" fmla="*/ 1654163 w 2148797"/>
              <a:gd name="connsiteY1196" fmla="*/ 305834 h 566036"/>
              <a:gd name="connsiteX1197" fmla="*/ 1480368 w 2148797"/>
              <a:gd name="connsiteY1197" fmla="*/ 305096 h 566036"/>
              <a:gd name="connsiteX1198" fmla="*/ 1475379 w 2148797"/>
              <a:gd name="connsiteY1198" fmla="*/ 306310 h 566036"/>
              <a:gd name="connsiteX1199" fmla="*/ 1473950 w 2148797"/>
              <a:gd name="connsiteY1199" fmla="*/ 306500 h 566036"/>
              <a:gd name="connsiteX1200" fmla="*/ 1470712 w 2148797"/>
              <a:gd name="connsiteY1200" fmla="*/ 309834 h 566036"/>
              <a:gd name="connsiteX1201" fmla="*/ 1479570 w 2148797"/>
              <a:gd name="connsiteY1201" fmla="*/ 314978 h 566036"/>
              <a:gd name="connsiteX1202" fmla="*/ 1481094 w 2148797"/>
              <a:gd name="connsiteY1202" fmla="*/ 316121 h 566036"/>
              <a:gd name="connsiteX1203" fmla="*/ 1486809 w 2148797"/>
              <a:gd name="connsiteY1203" fmla="*/ 320312 h 566036"/>
              <a:gd name="connsiteX1204" fmla="*/ 1494524 w 2148797"/>
              <a:gd name="connsiteY1204" fmla="*/ 310310 h 566036"/>
              <a:gd name="connsiteX1205" fmla="*/ 1483285 w 2148797"/>
              <a:gd name="connsiteY1205" fmla="*/ 308977 h 566036"/>
              <a:gd name="connsiteX1206" fmla="*/ 1483285 w 2148797"/>
              <a:gd name="connsiteY1206" fmla="*/ 308596 h 566036"/>
              <a:gd name="connsiteX1207" fmla="*/ 1480368 w 2148797"/>
              <a:gd name="connsiteY1207" fmla="*/ 305096 h 566036"/>
              <a:gd name="connsiteX1208" fmla="*/ 1687787 w 2148797"/>
              <a:gd name="connsiteY1208" fmla="*/ 305072 h 566036"/>
              <a:gd name="connsiteX1209" fmla="*/ 1696645 w 2148797"/>
              <a:gd name="connsiteY1209" fmla="*/ 305072 h 566036"/>
              <a:gd name="connsiteX1210" fmla="*/ 1689597 w 2148797"/>
              <a:gd name="connsiteY1210" fmla="*/ 310787 h 566036"/>
              <a:gd name="connsiteX1211" fmla="*/ 1688168 w 2148797"/>
              <a:gd name="connsiteY1211" fmla="*/ 309644 h 566036"/>
              <a:gd name="connsiteX1212" fmla="*/ 1683405 w 2148797"/>
              <a:gd name="connsiteY1212" fmla="*/ 305548 h 566036"/>
              <a:gd name="connsiteX1213" fmla="*/ 1677024 w 2148797"/>
              <a:gd name="connsiteY1213" fmla="*/ 309930 h 566036"/>
              <a:gd name="connsiteX1214" fmla="*/ 1679786 w 2148797"/>
              <a:gd name="connsiteY1214" fmla="*/ 305834 h 566036"/>
              <a:gd name="connsiteX1215" fmla="*/ 1683881 w 2148797"/>
              <a:gd name="connsiteY1215" fmla="*/ 305453 h 566036"/>
              <a:gd name="connsiteX1216" fmla="*/ 1627779 w 2148797"/>
              <a:gd name="connsiteY1216" fmla="*/ 304596 h 566036"/>
              <a:gd name="connsiteX1217" fmla="*/ 1625493 w 2148797"/>
              <a:gd name="connsiteY1217" fmla="*/ 312216 h 566036"/>
              <a:gd name="connsiteX1218" fmla="*/ 1623398 w 2148797"/>
              <a:gd name="connsiteY1218" fmla="*/ 311930 h 566036"/>
              <a:gd name="connsiteX1219" fmla="*/ 1621492 w 2148797"/>
              <a:gd name="connsiteY1219" fmla="*/ 311644 h 566036"/>
              <a:gd name="connsiteX1220" fmla="*/ 1618064 w 2148797"/>
              <a:gd name="connsiteY1220" fmla="*/ 308311 h 566036"/>
              <a:gd name="connsiteX1221" fmla="*/ 1627779 w 2148797"/>
              <a:gd name="connsiteY1221" fmla="*/ 304596 h 566036"/>
              <a:gd name="connsiteX1222" fmla="*/ 1593394 w 2148797"/>
              <a:gd name="connsiteY1222" fmla="*/ 304405 h 566036"/>
              <a:gd name="connsiteX1223" fmla="*/ 1594156 w 2148797"/>
              <a:gd name="connsiteY1223" fmla="*/ 304786 h 566036"/>
              <a:gd name="connsiteX1224" fmla="*/ 1597966 w 2148797"/>
              <a:gd name="connsiteY1224" fmla="*/ 306786 h 566036"/>
              <a:gd name="connsiteX1225" fmla="*/ 1594632 w 2148797"/>
              <a:gd name="connsiteY1225" fmla="*/ 311168 h 566036"/>
              <a:gd name="connsiteX1226" fmla="*/ 1588822 w 2148797"/>
              <a:gd name="connsiteY1226" fmla="*/ 308596 h 566036"/>
              <a:gd name="connsiteX1227" fmla="*/ 1585393 w 2148797"/>
              <a:gd name="connsiteY1227" fmla="*/ 308977 h 566036"/>
              <a:gd name="connsiteX1228" fmla="*/ 1586155 w 2148797"/>
              <a:gd name="connsiteY1228" fmla="*/ 304786 h 566036"/>
              <a:gd name="connsiteX1229" fmla="*/ 1593394 w 2148797"/>
              <a:gd name="connsiteY1229" fmla="*/ 304405 h 566036"/>
              <a:gd name="connsiteX1230" fmla="*/ 1422801 w 2148797"/>
              <a:gd name="connsiteY1230" fmla="*/ 303452 h 566036"/>
              <a:gd name="connsiteX1231" fmla="*/ 1416229 w 2148797"/>
              <a:gd name="connsiteY1231" fmla="*/ 304215 h 566036"/>
              <a:gd name="connsiteX1232" fmla="*/ 1408704 w 2148797"/>
              <a:gd name="connsiteY1232" fmla="*/ 306405 h 566036"/>
              <a:gd name="connsiteX1233" fmla="*/ 1401370 w 2148797"/>
              <a:gd name="connsiteY1233" fmla="*/ 310025 h 566036"/>
              <a:gd name="connsiteX1234" fmla="*/ 1400417 w 2148797"/>
              <a:gd name="connsiteY1234" fmla="*/ 311739 h 566036"/>
              <a:gd name="connsiteX1235" fmla="*/ 1395179 w 2148797"/>
              <a:gd name="connsiteY1235" fmla="*/ 312787 h 566036"/>
              <a:gd name="connsiteX1236" fmla="*/ 1393845 w 2148797"/>
              <a:gd name="connsiteY1236" fmla="*/ 311835 h 566036"/>
              <a:gd name="connsiteX1237" fmla="*/ 1387939 w 2148797"/>
              <a:gd name="connsiteY1237" fmla="*/ 312025 h 566036"/>
              <a:gd name="connsiteX1238" fmla="*/ 1388130 w 2148797"/>
              <a:gd name="connsiteY1238" fmla="*/ 312596 h 566036"/>
              <a:gd name="connsiteX1239" fmla="*/ 1388606 w 2148797"/>
              <a:gd name="connsiteY1239" fmla="*/ 314406 h 566036"/>
              <a:gd name="connsiteX1240" fmla="*/ 1397083 w 2148797"/>
              <a:gd name="connsiteY1240" fmla="*/ 320598 h 566036"/>
              <a:gd name="connsiteX1241" fmla="*/ 1399655 w 2148797"/>
              <a:gd name="connsiteY1241" fmla="*/ 320026 h 566036"/>
              <a:gd name="connsiteX1242" fmla="*/ 1404227 w 2148797"/>
              <a:gd name="connsiteY1242" fmla="*/ 319073 h 566036"/>
              <a:gd name="connsiteX1243" fmla="*/ 1414514 w 2148797"/>
              <a:gd name="connsiteY1243" fmla="*/ 318692 h 566036"/>
              <a:gd name="connsiteX1244" fmla="*/ 1416610 w 2148797"/>
              <a:gd name="connsiteY1244" fmla="*/ 319550 h 566036"/>
              <a:gd name="connsiteX1245" fmla="*/ 1424135 w 2148797"/>
              <a:gd name="connsiteY1245" fmla="*/ 318216 h 566036"/>
              <a:gd name="connsiteX1246" fmla="*/ 1426706 w 2148797"/>
              <a:gd name="connsiteY1246" fmla="*/ 318216 h 566036"/>
              <a:gd name="connsiteX1247" fmla="*/ 1429945 w 2148797"/>
              <a:gd name="connsiteY1247" fmla="*/ 317645 h 566036"/>
              <a:gd name="connsiteX1248" fmla="*/ 1429564 w 2148797"/>
              <a:gd name="connsiteY1248" fmla="*/ 313263 h 566036"/>
              <a:gd name="connsiteX1249" fmla="*/ 1432613 w 2148797"/>
              <a:gd name="connsiteY1249" fmla="*/ 313806 h 566036"/>
              <a:gd name="connsiteX1250" fmla="*/ 1432516 w 2148797"/>
              <a:gd name="connsiteY1250" fmla="*/ 313930 h 566036"/>
              <a:gd name="connsiteX1251" fmla="*/ 1437470 w 2148797"/>
              <a:gd name="connsiteY1251" fmla="*/ 322217 h 566036"/>
              <a:gd name="connsiteX1252" fmla="*/ 1438994 w 2148797"/>
              <a:gd name="connsiteY1252" fmla="*/ 318121 h 566036"/>
              <a:gd name="connsiteX1253" fmla="*/ 1439184 w 2148797"/>
              <a:gd name="connsiteY1253" fmla="*/ 317550 h 566036"/>
              <a:gd name="connsiteX1254" fmla="*/ 1438041 w 2148797"/>
              <a:gd name="connsiteY1254" fmla="*/ 315740 h 566036"/>
              <a:gd name="connsiteX1255" fmla="*/ 1435893 w 2148797"/>
              <a:gd name="connsiteY1255" fmla="*/ 314391 h 566036"/>
              <a:gd name="connsiteX1256" fmla="*/ 1443399 w 2148797"/>
              <a:gd name="connsiteY1256" fmla="*/ 315728 h 566036"/>
              <a:gd name="connsiteX1257" fmla="*/ 1459948 w 2148797"/>
              <a:gd name="connsiteY1257" fmla="*/ 318692 h 566036"/>
              <a:gd name="connsiteX1258" fmla="*/ 1463092 w 2148797"/>
              <a:gd name="connsiteY1258" fmla="*/ 317931 h 566036"/>
              <a:gd name="connsiteX1259" fmla="*/ 1464902 w 2148797"/>
              <a:gd name="connsiteY1259" fmla="*/ 317550 h 566036"/>
              <a:gd name="connsiteX1260" fmla="*/ 1465282 w 2148797"/>
              <a:gd name="connsiteY1260" fmla="*/ 310977 h 566036"/>
              <a:gd name="connsiteX1261" fmla="*/ 1456710 w 2148797"/>
              <a:gd name="connsiteY1261" fmla="*/ 308787 h 566036"/>
              <a:gd name="connsiteX1262" fmla="*/ 1440327 w 2148797"/>
              <a:gd name="connsiteY1262" fmla="*/ 312882 h 566036"/>
              <a:gd name="connsiteX1263" fmla="*/ 1438803 w 2148797"/>
              <a:gd name="connsiteY1263" fmla="*/ 307548 h 566036"/>
              <a:gd name="connsiteX1264" fmla="*/ 1435469 w 2148797"/>
              <a:gd name="connsiteY1264" fmla="*/ 305739 h 566036"/>
              <a:gd name="connsiteX1265" fmla="*/ 1435755 w 2148797"/>
              <a:gd name="connsiteY1265" fmla="*/ 308406 h 566036"/>
              <a:gd name="connsiteX1266" fmla="*/ 1435946 w 2148797"/>
              <a:gd name="connsiteY1266" fmla="*/ 309548 h 566036"/>
              <a:gd name="connsiteX1267" fmla="*/ 1433388 w 2148797"/>
              <a:gd name="connsiteY1267" fmla="*/ 312817 h 566036"/>
              <a:gd name="connsiteX1268" fmla="*/ 1430612 w 2148797"/>
              <a:gd name="connsiteY1268" fmla="*/ 311073 h 566036"/>
              <a:gd name="connsiteX1269" fmla="*/ 1428516 w 2148797"/>
              <a:gd name="connsiteY1269" fmla="*/ 306977 h 566036"/>
              <a:gd name="connsiteX1270" fmla="*/ 1427849 w 2148797"/>
              <a:gd name="connsiteY1270" fmla="*/ 305834 h 566036"/>
              <a:gd name="connsiteX1271" fmla="*/ 1425182 w 2148797"/>
              <a:gd name="connsiteY1271" fmla="*/ 303643 h 566036"/>
              <a:gd name="connsiteX1272" fmla="*/ 1422801 w 2148797"/>
              <a:gd name="connsiteY1272" fmla="*/ 303452 h 566036"/>
              <a:gd name="connsiteX1273" fmla="*/ 37104 w 2148797"/>
              <a:gd name="connsiteY1273" fmla="*/ 250112 h 566036"/>
              <a:gd name="connsiteX1274" fmla="*/ 31579 w 2148797"/>
              <a:gd name="connsiteY1274" fmla="*/ 250398 h 566036"/>
              <a:gd name="connsiteX1275" fmla="*/ 28341 w 2148797"/>
              <a:gd name="connsiteY1275" fmla="*/ 256971 h 566036"/>
              <a:gd name="connsiteX1276" fmla="*/ 30151 w 2148797"/>
              <a:gd name="connsiteY1276" fmla="*/ 256875 h 566036"/>
              <a:gd name="connsiteX1277" fmla="*/ 33389 w 2148797"/>
              <a:gd name="connsiteY1277" fmla="*/ 256589 h 566036"/>
              <a:gd name="connsiteX1278" fmla="*/ 37104 w 2148797"/>
              <a:gd name="connsiteY1278" fmla="*/ 250112 h 566036"/>
              <a:gd name="connsiteX1279" fmla="*/ 1785703 w 2148797"/>
              <a:gd name="connsiteY1279" fmla="*/ 154767 h 566036"/>
              <a:gd name="connsiteX1280" fmla="*/ 1779703 w 2148797"/>
              <a:gd name="connsiteY1280" fmla="*/ 157720 h 566036"/>
              <a:gd name="connsiteX1281" fmla="*/ 1780275 w 2148797"/>
              <a:gd name="connsiteY1281" fmla="*/ 160292 h 566036"/>
              <a:gd name="connsiteX1282" fmla="*/ 1781703 w 2148797"/>
              <a:gd name="connsiteY1282" fmla="*/ 160387 h 566036"/>
              <a:gd name="connsiteX1283" fmla="*/ 1785037 w 2148797"/>
              <a:gd name="connsiteY1283" fmla="*/ 161339 h 566036"/>
              <a:gd name="connsiteX1284" fmla="*/ 1791609 w 2148797"/>
              <a:gd name="connsiteY1284" fmla="*/ 160006 h 566036"/>
              <a:gd name="connsiteX1285" fmla="*/ 1788085 w 2148797"/>
              <a:gd name="connsiteY1285" fmla="*/ 154958 h 566036"/>
              <a:gd name="connsiteX1286" fmla="*/ 1802182 w 2148797"/>
              <a:gd name="connsiteY1286" fmla="*/ 149814 h 566036"/>
              <a:gd name="connsiteX1287" fmla="*/ 1798276 w 2148797"/>
              <a:gd name="connsiteY1287" fmla="*/ 150862 h 566036"/>
              <a:gd name="connsiteX1288" fmla="*/ 1792847 w 2148797"/>
              <a:gd name="connsiteY1288" fmla="*/ 152291 h 566036"/>
              <a:gd name="connsiteX1289" fmla="*/ 1796753 w 2148797"/>
              <a:gd name="connsiteY1289" fmla="*/ 158006 h 566036"/>
              <a:gd name="connsiteX1290" fmla="*/ 1801706 w 2148797"/>
              <a:gd name="connsiteY1290" fmla="*/ 162959 h 566036"/>
              <a:gd name="connsiteX1291" fmla="*/ 1804182 w 2148797"/>
              <a:gd name="connsiteY1291" fmla="*/ 162483 h 566036"/>
              <a:gd name="connsiteX1292" fmla="*/ 1807230 w 2148797"/>
              <a:gd name="connsiteY1292" fmla="*/ 161911 h 566036"/>
              <a:gd name="connsiteX1293" fmla="*/ 1812374 w 2148797"/>
              <a:gd name="connsiteY1293" fmla="*/ 155244 h 566036"/>
              <a:gd name="connsiteX1294" fmla="*/ 1802182 w 2148797"/>
              <a:gd name="connsiteY1294" fmla="*/ 149814 h 566036"/>
              <a:gd name="connsiteX1295" fmla="*/ 432487 w 2148797"/>
              <a:gd name="connsiteY1295" fmla="*/ 133336 h 566036"/>
              <a:gd name="connsiteX1296" fmla="*/ 440773 w 2148797"/>
              <a:gd name="connsiteY1296" fmla="*/ 141242 h 566036"/>
              <a:gd name="connsiteX1297" fmla="*/ 441250 w 2148797"/>
              <a:gd name="connsiteY1297" fmla="*/ 135527 h 566036"/>
              <a:gd name="connsiteX1298" fmla="*/ 432487 w 2148797"/>
              <a:gd name="connsiteY1298" fmla="*/ 133336 h 566036"/>
              <a:gd name="connsiteX1299" fmla="*/ 1990301 w 2148797"/>
              <a:gd name="connsiteY1299" fmla="*/ 272 h 566036"/>
              <a:gd name="connsiteX1300" fmla="*/ 1994873 w 2148797"/>
              <a:gd name="connsiteY1300" fmla="*/ 3510 h 566036"/>
              <a:gd name="connsiteX1301" fmla="*/ 1995920 w 2148797"/>
              <a:gd name="connsiteY1301" fmla="*/ 4177 h 566036"/>
              <a:gd name="connsiteX1302" fmla="*/ 2000016 w 2148797"/>
              <a:gd name="connsiteY1302" fmla="*/ 5510 h 566036"/>
              <a:gd name="connsiteX1303" fmla="*/ 2013827 w 2148797"/>
              <a:gd name="connsiteY1303" fmla="*/ 8844 h 566036"/>
              <a:gd name="connsiteX1304" fmla="*/ 2019161 w 2148797"/>
              <a:gd name="connsiteY1304" fmla="*/ 11892 h 566036"/>
              <a:gd name="connsiteX1305" fmla="*/ 2022971 w 2148797"/>
              <a:gd name="connsiteY1305" fmla="*/ 8558 h 566036"/>
              <a:gd name="connsiteX1306" fmla="*/ 2030401 w 2148797"/>
              <a:gd name="connsiteY1306" fmla="*/ 25704 h 566036"/>
              <a:gd name="connsiteX1307" fmla="*/ 2037830 w 2148797"/>
              <a:gd name="connsiteY1307" fmla="*/ 26561 h 566036"/>
              <a:gd name="connsiteX1308" fmla="*/ 2040688 w 2148797"/>
              <a:gd name="connsiteY1308" fmla="*/ 26942 h 566036"/>
              <a:gd name="connsiteX1309" fmla="*/ 2041164 w 2148797"/>
              <a:gd name="connsiteY1309" fmla="*/ 31609 h 566036"/>
              <a:gd name="connsiteX1310" fmla="*/ 2047165 w 2148797"/>
              <a:gd name="connsiteY1310" fmla="*/ 30466 h 566036"/>
              <a:gd name="connsiteX1311" fmla="*/ 2051642 w 2148797"/>
              <a:gd name="connsiteY1311" fmla="*/ 29609 h 566036"/>
              <a:gd name="connsiteX1312" fmla="*/ 2055356 w 2148797"/>
              <a:gd name="connsiteY1312" fmla="*/ 35610 h 566036"/>
              <a:gd name="connsiteX1313" fmla="*/ 2056309 w 2148797"/>
              <a:gd name="connsiteY1313" fmla="*/ 36752 h 566036"/>
              <a:gd name="connsiteX1314" fmla="*/ 2058976 w 2148797"/>
              <a:gd name="connsiteY1314" fmla="*/ 40086 h 566036"/>
              <a:gd name="connsiteX1315" fmla="*/ 2062310 w 2148797"/>
              <a:gd name="connsiteY1315" fmla="*/ 47516 h 566036"/>
              <a:gd name="connsiteX1316" fmla="*/ 2051166 w 2148797"/>
              <a:gd name="connsiteY1316" fmla="*/ 45611 h 566036"/>
              <a:gd name="connsiteX1317" fmla="*/ 2046975 w 2148797"/>
              <a:gd name="connsiteY1317" fmla="*/ 50659 h 566036"/>
              <a:gd name="connsiteX1318" fmla="*/ 2051737 w 2148797"/>
              <a:gd name="connsiteY1318" fmla="*/ 49992 h 566036"/>
              <a:gd name="connsiteX1319" fmla="*/ 2052594 w 2148797"/>
              <a:gd name="connsiteY1319" fmla="*/ 56850 h 566036"/>
              <a:gd name="connsiteX1320" fmla="*/ 2048689 w 2148797"/>
              <a:gd name="connsiteY1320" fmla="*/ 67994 h 566036"/>
              <a:gd name="connsiteX1321" fmla="*/ 2050499 w 2148797"/>
              <a:gd name="connsiteY1321" fmla="*/ 70757 h 566036"/>
              <a:gd name="connsiteX1322" fmla="*/ 2044879 w 2148797"/>
              <a:gd name="connsiteY1322" fmla="*/ 76758 h 566036"/>
              <a:gd name="connsiteX1323" fmla="*/ 2043450 w 2148797"/>
              <a:gd name="connsiteY1323" fmla="*/ 82568 h 566036"/>
              <a:gd name="connsiteX1324" fmla="*/ 2040212 w 2148797"/>
              <a:gd name="connsiteY1324" fmla="*/ 85139 h 566036"/>
              <a:gd name="connsiteX1325" fmla="*/ 2045355 w 2148797"/>
              <a:gd name="connsiteY1325" fmla="*/ 94760 h 566036"/>
              <a:gd name="connsiteX1326" fmla="*/ 2044879 w 2148797"/>
              <a:gd name="connsiteY1326" fmla="*/ 95998 h 566036"/>
              <a:gd name="connsiteX1327" fmla="*/ 2038402 w 2148797"/>
              <a:gd name="connsiteY1327" fmla="*/ 104189 h 566036"/>
              <a:gd name="connsiteX1328" fmla="*/ 2037259 w 2148797"/>
              <a:gd name="connsiteY1328" fmla="*/ 106761 h 566036"/>
              <a:gd name="connsiteX1329" fmla="*/ 2039259 w 2148797"/>
              <a:gd name="connsiteY1329" fmla="*/ 109333 h 566036"/>
              <a:gd name="connsiteX1330" fmla="*/ 2038687 w 2148797"/>
              <a:gd name="connsiteY1330" fmla="*/ 113810 h 566036"/>
              <a:gd name="connsiteX1331" fmla="*/ 2039545 w 2148797"/>
              <a:gd name="connsiteY1331" fmla="*/ 117906 h 566036"/>
              <a:gd name="connsiteX1332" fmla="*/ 2040497 w 2148797"/>
              <a:gd name="connsiteY1332" fmla="*/ 122287 h 566036"/>
              <a:gd name="connsiteX1333" fmla="*/ 2038211 w 2148797"/>
              <a:gd name="connsiteY1333" fmla="*/ 131241 h 566036"/>
              <a:gd name="connsiteX1334" fmla="*/ 2037640 w 2148797"/>
              <a:gd name="connsiteY1334" fmla="*/ 130574 h 566036"/>
              <a:gd name="connsiteX1335" fmla="*/ 2035925 w 2148797"/>
              <a:gd name="connsiteY1335" fmla="*/ 128764 h 566036"/>
              <a:gd name="connsiteX1336" fmla="*/ 2030972 w 2148797"/>
              <a:gd name="connsiteY1336" fmla="*/ 123144 h 566036"/>
              <a:gd name="connsiteX1337" fmla="*/ 2027639 w 2148797"/>
              <a:gd name="connsiteY1337" fmla="*/ 126478 h 566036"/>
              <a:gd name="connsiteX1338" fmla="*/ 2030020 w 2148797"/>
              <a:gd name="connsiteY1338" fmla="*/ 127335 h 566036"/>
              <a:gd name="connsiteX1339" fmla="*/ 2029639 w 2148797"/>
              <a:gd name="connsiteY1339" fmla="*/ 133241 h 566036"/>
              <a:gd name="connsiteX1340" fmla="*/ 2021162 w 2148797"/>
              <a:gd name="connsiteY1340" fmla="*/ 134098 h 566036"/>
              <a:gd name="connsiteX1341" fmla="*/ 2019447 w 2148797"/>
              <a:gd name="connsiteY1341" fmla="*/ 134289 h 566036"/>
              <a:gd name="connsiteX1342" fmla="*/ 1994110 w 2148797"/>
              <a:gd name="connsiteY1342" fmla="*/ 137717 h 566036"/>
              <a:gd name="connsiteX1343" fmla="*/ 1986586 w 2148797"/>
              <a:gd name="connsiteY1343" fmla="*/ 138956 h 566036"/>
              <a:gd name="connsiteX1344" fmla="*/ 1984491 w 2148797"/>
              <a:gd name="connsiteY1344" fmla="*/ 138098 h 566036"/>
              <a:gd name="connsiteX1345" fmla="*/ 1981252 w 2148797"/>
              <a:gd name="connsiteY1345" fmla="*/ 138098 h 566036"/>
              <a:gd name="connsiteX1346" fmla="*/ 1979823 w 2148797"/>
              <a:gd name="connsiteY1346" fmla="*/ 138860 h 566036"/>
              <a:gd name="connsiteX1347" fmla="*/ 1969726 w 2148797"/>
              <a:gd name="connsiteY1347" fmla="*/ 141718 h 566036"/>
              <a:gd name="connsiteX1348" fmla="*/ 1965535 w 2148797"/>
              <a:gd name="connsiteY1348" fmla="*/ 142194 h 566036"/>
              <a:gd name="connsiteX1349" fmla="*/ 1953344 w 2148797"/>
              <a:gd name="connsiteY1349" fmla="*/ 144385 h 566036"/>
              <a:gd name="connsiteX1350" fmla="*/ 1945342 w 2148797"/>
              <a:gd name="connsiteY1350" fmla="*/ 142289 h 566036"/>
              <a:gd name="connsiteX1351" fmla="*/ 1945057 w 2148797"/>
              <a:gd name="connsiteY1351" fmla="*/ 142385 h 566036"/>
              <a:gd name="connsiteX1352" fmla="*/ 1939723 w 2148797"/>
              <a:gd name="connsiteY1352" fmla="*/ 144004 h 566036"/>
              <a:gd name="connsiteX1353" fmla="*/ 1919815 w 2148797"/>
              <a:gd name="connsiteY1353" fmla="*/ 146576 h 566036"/>
              <a:gd name="connsiteX1354" fmla="*/ 1915529 w 2148797"/>
              <a:gd name="connsiteY1354" fmla="*/ 145814 h 566036"/>
              <a:gd name="connsiteX1355" fmla="*/ 1911624 w 2148797"/>
              <a:gd name="connsiteY1355" fmla="*/ 145147 h 566036"/>
              <a:gd name="connsiteX1356" fmla="*/ 1901147 w 2148797"/>
              <a:gd name="connsiteY1356" fmla="*/ 147147 h 566036"/>
              <a:gd name="connsiteX1357" fmla="*/ 1888478 w 2148797"/>
              <a:gd name="connsiteY1357" fmla="*/ 145433 h 566036"/>
              <a:gd name="connsiteX1358" fmla="*/ 1884573 w 2148797"/>
              <a:gd name="connsiteY1358" fmla="*/ 147909 h 566036"/>
              <a:gd name="connsiteX1359" fmla="*/ 1875429 w 2148797"/>
              <a:gd name="connsiteY1359" fmla="*/ 146481 h 566036"/>
              <a:gd name="connsiteX1360" fmla="*/ 1871238 w 2148797"/>
              <a:gd name="connsiteY1360" fmla="*/ 145814 h 566036"/>
              <a:gd name="connsiteX1361" fmla="*/ 1861713 w 2148797"/>
              <a:gd name="connsiteY1361" fmla="*/ 151338 h 566036"/>
              <a:gd name="connsiteX1362" fmla="*/ 1856951 w 2148797"/>
              <a:gd name="connsiteY1362" fmla="*/ 152196 h 566036"/>
              <a:gd name="connsiteX1363" fmla="*/ 1855426 w 2148797"/>
              <a:gd name="connsiteY1363" fmla="*/ 146671 h 566036"/>
              <a:gd name="connsiteX1364" fmla="*/ 1853426 w 2148797"/>
              <a:gd name="connsiteY1364" fmla="*/ 149910 h 566036"/>
              <a:gd name="connsiteX1365" fmla="*/ 1853236 w 2148797"/>
              <a:gd name="connsiteY1365" fmla="*/ 156291 h 566036"/>
              <a:gd name="connsiteX1366" fmla="*/ 1854093 w 2148797"/>
              <a:gd name="connsiteY1366" fmla="*/ 159435 h 566036"/>
              <a:gd name="connsiteX1367" fmla="*/ 1846568 w 2148797"/>
              <a:gd name="connsiteY1367" fmla="*/ 154672 h 566036"/>
              <a:gd name="connsiteX1368" fmla="*/ 1845235 w 2148797"/>
              <a:gd name="connsiteY1368" fmla="*/ 154577 h 566036"/>
              <a:gd name="connsiteX1369" fmla="*/ 1832376 w 2148797"/>
              <a:gd name="connsiteY1369" fmla="*/ 154386 h 566036"/>
              <a:gd name="connsiteX1370" fmla="*/ 1828566 w 2148797"/>
              <a:gd name="connsiteY1370" fmla="*/ 152862 h 566036"/>
              <a:gd name="connsiteX1371" fmla="*/ 1824565 w 2148797"/>
              <a:gd name="connsiteY1371" fmla="*/ 150481 h 566036"/>
              <a:gd name="connsiteX1372" fmla="*/ 1823613 w 2148797"/>
              <a:gd name="connsiteY1372" fmla="*/ 150957 h 566036"/>
              <a:gd name="connsiteX1373" fmla="*/ 1821517 w 2148797"/>
              <a:gd name="connsiteY1373" fmla="*/ 154767 h 566036"/>
              <a:gd name="connsiteX1374" fmla="*/ 1813612 w 2148797"/>
              <a:gd name="connsiteY1374" fmla="*/ 160863 h 566036"/>
              <a:gd name="connsiteX1375" fmla="*/ 1817231 w 2148797"/>
              <a:gd name="connsiteY1375" fmla="*/ 163435 h 566036"/>
              <a:gd name="connsiteX1376" fmla="*/ 1820660 w 2148797"/>
              <a:gd name="connsiteY1376" fmla="*/ 165816 h 566036"/>
              <a:gd name="connsiteX1377" fmla="*/ 1826090 w 2148797"/>
              <a:gd name="connsiteY1377" fmla="*/ 164006 h 566036"/>
              <a:gd name="connsiteX1378" fmla="*/ 1830566 w 2148797"/>
              <a:gd name="connsiteY1378" fmla="*/ 166197 h 566036"/>
              <a:gd name="connsiteX1379" fmla="*/ 1830852 w 2148797"/>
              <a:gd name="connsiteY1379" fmla="*/ 165816 h 566036"/>
              <a:gd name="connsiteX1380" fmla="*/ 1834662 w 2148797"/>
              <a:gd name="connsiteY1380" fmla="*/ 160863 h 566036"/>
              <a:gd name="connsiteX1381" fmla="*/ 1837043 w 2148797"/>
              <a:gd name="connsiteY1381" fmla="*/ 160673 h 566036"/>
              <a:gd name="connsiteX1382" fmla="*/ 1841520 w 2148797"/>
              <a:gd name="connsiteY1382" fmla="*/ 160958 h 566036"/>
              <a:gd name="connsiteX1383" fmla="*/ 1841520 w 2148797"/>
              <a:gd name="connsiteY1383" fmla="*/ 164578 h 566036"/>
              <a:gd name="connsiteX1384" fmla="*/ 1843997 w 2148797"/>
              <a:gd name="connsiteY1384" fmla="*/ 168007 h 566036"/>
              <a:gd name="connsiteX1385" fmla="*/ 1846283 w 2148797"/>
              <a:gd name="connsiteY1385" fmla="*/ 166292 h 566036"/>
              <a:gd name="connsiteX1386" fmla="*/ 1852093 w 2148797"/>
              <a:gd name="connsiteY1386" fmla="*/ 162292 h 566036"/>
              <a:gd name="connsiteX1387" fmla="*/ 1863428 w 2148797"/>
              <a:gd name="connsiteY1387" fmla="*/ 166197 h 566036"/>
              <a:gd name="connsiteX1388" fmla="*/ 1866094 w 2148797"/>
              <a:gd name="connsiteY1388" fmla="*/ 164959 h 566036"/>
              <a:gd name="connsiteX1389" fmla="*/ 1871238 w 2148797"/>
              <a:gd name="connsiteY1389" fmla="*/ 162387 h 566036"/>
              <a:gd name="connsiteX1390" fmla="*/ 1870285 w 2148797"/>
              <a:gd name="connsiteY1390" fmla="*/ 158101 h 566036"/>
              <a:gd name="connsiteX1391" fmla="*/ 1871905 w 2148797"/>
              <a:gd name="connsiteY1391" fmla="*/ 156672 h 566036"/>
              <a:gd name="connsiteX1392" fmla="*/ 1874000 w 2148797"/>
              <a:gd name="connsiteY1392" fmla="*/ 157244 h 566036"/>
              <a:gd name="connsiteX1393" fmla="*/ 1874572 w 2148797"/>
              <a:gd name="connsiteY1393" fmla="*/ 159816 h 566036"/>
              <a:gd name="connsiteX1394" fmla="*/ 1878572 w 2148797"/>
              <a:gd name="connsiteY1394" fmla="*/ 164769 h 566036"/>
              <a:gd name="connsiteX1395" fmla="*/ 1879334 w 2148797"/>
              <a:gd name="connsiteY1395" fmla="*/ 164102 h 566036"/>
              <a:gd name="connsiteX1396" fmla="*/ 1882382 w 2148797"/>
              <a:gd name="connsiteY1396" fmla="*/ 161625 h 566036"/>
              <a:gd name="connsiteX1397" fmla="*/ 1895146 w 2148797"/>
              <a:gd name="connsiteY1397" fmla="*/ 163625 h 566036"/>
              <a:gd name="connsiteX1398" fmla="*/ 1897241 w 2148797"/>
              <a:gd name="connsiteY1398" fmla="*/ 165531 h 566036"/>
              <a:gd name="connsiteX1399" fmla="*/ 1900480 w 2148797"/>
              <a:gd name="connsiteY1399" fmla="*/ 164006 h 566036"/>
              <a:gd name="connsiteX1400" fmla="*/ 1907242 w 2148797"/>
              <a:gd name="connsiteY1400" fmla="*/ 161149 h 566036"/>
              <a:gd name="connsiteX1401" fmla="*/ 1911529 w 2148797"/>
              <a:gd name="connsiteY1401" fmla="*/ 162864 h 566036"/>
              <a:gd name="connsiteX1402" fmla="*/ 1912576 w 2148797"/>
              <a:gd name="connsiteY1402" fmla="*/ 163435 h 566036"/>
              <a:gd name="connsiteX1403" fmla="*/ 1918101 w 2148797"/>
              <a:gd name="connsiteY1403" fmla="*/ 162102 h 566036"/>
              <a:gd name="connsiteX1404" fmla="*/ 1919911 w 2148797"/>
              <a:gd name="connsiteY1404" fmla="*/ 160673 h 566036"/>
              <a:gd name="connsiteX1405" fmla="*/ 1922673 w 2148797"/>
              <a:gd name="connsiteY1405" fmla="*/ 158387 h 566036"/>
              <a:gd name="connsiteX1406" fmla="*/ 1930293 w 2148797"/>
              <a:gd name="connsiteY1406" fmla="*/ 163721 h 566036"/>
              <a:gd name="connsiteX1407" fmla="*/ 1931150 w 2148797"/>
              <a:gd name="connsiteY1407" fmla="*/ 161721 h 566036"/>
              <a:gd name="connsiteX1408" fmla="*/ 1932960 w 2148797"/>
              <a:gd name="connsiteY1408" fmla="*/ 157339 h 566036"/>
              <a:gd name="connsiteX1409" fmla="*/ 1946200 w 2148797"/>
              <a:gd name="connsiteY1409" fmla="*/ 158196 h 566036"/>
              <a:gd name="connsiteX1410" fmla="*/ 1949057 w 2148797"/>
              <a:gd name="connsiteY1410" fmla="*/ 157910 h 566036"/>
              <a:gd name="connsiteX1411" fmla="*/ 1950010 w 2148797"/>
              <a:gd name="connsiteY1411" fmla="*/ 157815 h 566036"/>
              <a:gd name="connsiteX1412" fmla="*/ 1962202 w 2148797"/>
              <a:gd name="connsiteY1412" fmla="*/ 160958 h 566036"/>
              <a:gd name="connsiteX1413" fmla="*/ 1967917 w 2148797"/>
              <a:gd name="connsiteY1413" fmla="*/ 157529 h 566036"/>
              <a:gd name="connsiteX1414" fmla="*/ 1971822 w 2148797"/>
              <a:gd name="connsiteY1414" fmla="*/ 155244 h 566036"/>
              <a:gd name="connsiteX1415" fmla="*/ 1978394 w 2148797"/>
              <a:gd name="connsiteY1415" fmla="*/ 158577 h 566036"/>
              <a:gd name="connsiteX1416" fmla="*/ 1990110 w 2148797"/>
              <a:gd name="connsiteY1416" fmla="*/ 158958 h 566036"/>
              <a:gd name="connsiteX1417" fmla="*/ 2005064 w 2148797"/>
              <a:gd name="connsiteY1417" fmla="*/ 152386 h 566036"/>
              <a:gd name="connsiteX1418" fmla="*/ 2006207 w 2148797"/>
              <a:gd name="connsiteY1418" fmla="*/ 157244 h 566036"/>
              <a:gd name="connsiteX1419" fmla="*/ 2006683 w 2148797"/>
              <a:gd name="connsiteY1419" fmla="*/ 159530 h 566036"/>
              <a:gd name="connsiteX1420" fmla="*/ 2012208 w 2148797"/>
              <a:gd name="connsiteY1420" fmla="*/ 156958 h 566036"/>
              <a:gd name="connsiteX1421" fmla="*/ 2016685 w 2148797"/>
              <a:gd name="connsiteY1421" fmla="*/ 156958 h 566036"/>
              <a:gd name="connsiteX1422" fmla="*/ 2020019 w 2148797"/>
              <a:gd name="connsiteY1422" fmla="*/ 164197 h 566036"/>
              <a:gd name="connsiteX1423" fmla="*/ 2024114 w 2148797"/>
              <a:gd name="connsiteY1423" fmla="*/ 173912 h 566036"/>
              <a:gd name="connsiteX1424" fmla="*/ 2026496 w 2148797"/>
              <a:gd name="connsiteY1424" fmla="*/ 174389 h 566036"/>
              <a:gd name="connsiteX1425" fmla="*/ 2029162 w 2148797"/>
              <a:gd name="connsiteY1425" fmla="*/ 174579 h 566036"/>
              <a:gd name="connsiteX1426" fmla="*/ 2036306 w 2148797"/>
              <a:gd name="connsiteY1426" fmla="*/ 174008 h 566036"/>
              <a:gd name="connsiteX1427" fmla="*/ 2038783 w 2148797"/>
              <a:gd name="connsiteY1427" fmla="*/ 175722 h 566036"/>
              <a:gd name="connsiteX1428" fmla="*/ 2041069 w 2148797"/>
              <a:gd name="connsiteY1428" fmla="*/ 183247 h 566036"/>
              <a:gd name="connsiteX1429" fmla="*/ 2040592 w 2148797"/>
              <a:gd name="connsiteY1429" fmla="*/ 185819 h 566036"/>
              <a:gd name="connsiteX1430" fmla="*/ 2040307 w 2148797"/>
              <a:gd name="connsiteY1430" fmla="*/ 187057 h 566036"/>
              <a:gd name="connsiteX1431" fmla="*/ 2048594 w 2148797"/>
              <a:gd name="connsiteY1431" fmla="*/ 191248 h 566036"/>
              <a:gd name="connsiteX1432" fmla="*/ 2051070 w 2148797"/>
              <a:gd name="connsiteY1432" fmla="*/ 190105 h 566036"/>
              <a:gd name="connsiteX1433" fmla="*/ 2052213 w 2148797"/>
              <a:gd name="connsiteY1433" fmla="*/ 189629 h 566036"/>
              <a:gd name="connsiteX1434" fmla="*/ 2055451 w 2148797"/>
              <a:gd name="connsiteY1434" fmla="*/ 187343 h 566036"/>
              <a:gd name="connsiteX1435" fmla="*/ 2059452 w 2148797"/>
              <a:gd name="connsiteY1435" fmla="*/ 192200 h 566036"/>
              <a:gd name="connsiteX1436" fmla="*/ 2058309 w 2148797"/>
              <a:gd name="connsiteY1436" fmla="*/ 192772 h 566036"/>
              <a:gd name="connsiteX1437" fmla="*/ 2055451 w 2148797"/>
              <a:gd name="connsiteY1437" fmla="*/ 194010 h 566036"/>
              <a:gd name="connsiteX1438" fmla="*/ 2046975 w 2148797"/>
              <a:gd name="connsiteY1438" fmla="*/ 194963 h 566036"/>
              <a:gd name="connsiteX1439" fmla="*/ 2042212 w 2148797"/>
              <a:gd name="connsiteY1439" fmla="*/ 195725 h 566036"/>
              <a:gd name="connsiteX1440" fmla="*/ 2040307 w 2148797"/>
              <a:gd name="connsiteY1440" fmla="*/ 202583 h 566036"/>
              <a:gd name="connsiteX1441" fmla="*/ 2042498 w 2148797"/>
              <a:gd name="connsiteY1441" fmla="*/ 201154 h 566036"/>
              <a:gd name="connsiteX1442" fmla="*/ 2045355 w 2148797"/>
              <a:gd name="connsiteY1442" fmla="*/ 197820 h 566036"/>
              <a:gd name="connsiteX1443" fmla="*/ 2046975 w 2148797"/>
              <a:gd name="connsiteY1443" fmla="*/ 202678 h 566036"/>
              <a:gd name="connsiteX1444" fmla="*/ 2044117 w 2148797"/>
              <a:gd name="connsiteY1444" fmla="*/ 208869 h 566036"/>
              <a:gd name="connsiteX1445" fmla="*/ 2036878 w 2148797"/>
              <a:gd name="connsiteY1445" fmla="*/ 213060 h 566036"/>
              <a:gd name="connsiteX1446" fmla="*/ 2034211 w 2148797"/>
              <a:gd name="connsiteY1446" fmla="*/ 213441 h 566036"/>
              <a:gd name="connsiteX1447" fmla="*/ 2032401 w 2148797"/>
              <a:gd name="connsiteY1447" fmla="*/ 215537 h 566036"/>
              <a:gd name="connsiteX1448" fmla="*/ 2034401 w 2148797"/>
              <a:gd name="connsiteY1448" fmla="*/ 217442 h 566036"/>
              <a:gd name="connsiteX1449" fmla="*/ 2035925 w 2148797"/>
              <a:gd name="connsiteY1449" fmla="*/ 217727 h 566036"/>
              <a:gd name="connsiteX1450" fmla="*/ 2037164 w 2148797"/>
              <a:gd name="connsiteY1450" fmla="*/ 222300 h 566036"/>
              <a:gd name="connsiteX1451" fmla="*/ 2037926 w 2148797"/>
              <a:gd name="connsiteY1451" fmla="*/ 222966 h 566036"/>
              <a:gd name="connsiteX1452" fmla="*/ 2042498 w 2148797"/>
              <a:gd name="connsiteY1452" fmla="*/ 226681 h 566036"/>
              <a:gd name="connsiteX1453" fmla="*/ 2034497 w 2148797"/>
              <a:gd name="connsiteY1453" fmla="*/ 230300 h 566036"/>
              <a:gd name="connsiteX1454" fmla="*/ 2034782 w 2148797"/>
              <a:gd name="connsiteY1454" fmla="*/ 233539 h 566036"/>
              <a:gd name="connsiteX1455" fmla="*/ 2041641 w 2148797"/>
              <a:gd name="connsiteY1455" fmla="*/ 243445 h 566036"/>
              <a:gd name="connsiteX1456" fmla="*/ 2039354 w 2148797"/>
              <a:gd name="connsiteY1456" fmla="*/ 256780 h 566036"/>
              <a:gd name="connsiteX1457" fmla="*/ 2038116 w 2148797"/>
              <a:gd name="connsiteY1457" fmla="*/ 256780 h 566036"/>
              <a:gd name="connsiteX1458" fmla="*/ 2037830 w 2148797"/>
              <a:gd name="connsiteY1458" fmla="*/ 256589 h 566036"/>
              <a:gd name="connsiteX1459" fmla="*/ 2037259 w 2148797"/>
              <a:gd name="connsiteY1459" fmla="*/ 256208 h 566036"/>
              <a:gd name="connsiteX1460" fmla="*/ 2030972 w 2148797"/>
              <a:gd name="connsiteY1460" fmla="*/ 259733 h 566036"/>
              <a:gd name="connsiteX1461" fmla="*/ 2030877 w 2148797"/>
              <a:gd name="connsiteY1461" fmla="*/ 262019 h 566036"/>
              <a:gd name="connsiteX1462" fmla="*/ 2030687 w 2148797"/>
              <a:gd name="connsiteY1462" fmla="*/ 264876 h 566036"/>
              <a:gd name="connsiteX1463" fmla="*/ 2036497 w 2148797"/>
              <a:gd name="connsiteY1463" fmla="*/ 273449 h 566036"/>
              <a:gd name="connsiteX1464" fmla="*/ 2033639 w 2148797"/>
              <a:gd name="connsiteY1464" fmla="*/ 280212 h 566036"/>
              <a:gd name="connsiteX1465" fmla="*/ 2030496 w 2148797"/>
              <a:gd name="connsiteY1465" fmla="*/ 280592 h 566036"/>
              <a:gd name="connsiteX1466" fmla="*/ 2019923 w 2148797"/>
              <a:gd name="connsiteY1466" fmla="*/ 282593 h 566036"/>
              <a:gd name="connsiteX1467" fmla="*/ 2009636 w 2148797"/>
              <a:gd name="connsiteY1467" fmla="*/ 282688 h 566036"/>
              <a:gd name="connsiteX1468" fmla="*/ 1999730 w 2148797"/>
              <a:gd name="connsiteY1468" fmla="*/ 283926 h 566036"/>
              <a:gd name="connsiteX1469" fmla="*/ 1996206 w 2148797"/>
              <a:gd name="connsiteY1469" fmla="*/ 280973 h 566036"/>
              <a:gd name="connsiteX1470" fmla="*/ 1985252 w 2148797"/>
              <a:gd name="connsiteY1470" fmla="*/ 286022 h 566036"/>
              <a:gd name="connsiteX1471" fmla="*/ 1981443 w 2148797"/>
              <a:gd name="connsiteY1471" fmla="*/ 284879 h 566036"/>
              <a:gd name="connsiteX1472" fmla="*/ 1978394 w 2148797"/>
              <a:gd name="connsiteY1472" fmla="*/ 284021 h 566036"/>
              <a:gd name="connsiteX1473" fmla="*/ 1971918 w 2148797"/>
              <a:gd name="connsiteY1473" fmla="*/ 282212 h 566036"/>
              <a:gd name="connsiteX1474" fmla="*/ 1969155 w 2148797"/>
              <a:gd name="connsiteY1474" fmla="*/ 276783 h 566036"/>
              <a:gd name="connsiteX1475" fmla="*/ 1960201 w 2148797"/>
              <a:gd name="connsiteY1475" fmla="*/ 279164 h 566036"/>
              <a:gd name="connsiteX1476" fmla="*/ 1954677 w 2148797"/>
              <a:gd name="connsiteY1476" fmla="*/ 283355 h 566036"/>
              <a:gd name="connsiteX1477" fmla="*/ 1943152 w 2148797"/>
              <a:gd name="connsiteY1477" fmla="*/ 286974 h 566036"/>
              <a:gd name="connsiteX1478" fmla="*/ 1941914 w 2148797"/>
              <a:gd name="connsiteY1478" fmla="*/ 286784 h 566036"/>
              <a:gd name="connsiteX1479" fmla="*/ 1927245 w 2148797"/>
              <a:gd name="connsiteY1479" fmla="*/ 286593 h 566036"/>
              <a:gd name="connsiteX1480" fmla="*/ 1911910 w 2148797"/>
              <a:gd name="connsiteY1480" fmla="*/ 286879 h 566036"/>
              <a:gd name="connsiteX1481" fmla="*/ 1909624 w 2148797"/>
              <a:gd name="connsiteY1481" fmla="*/ 286974 h 566036"/>
              <a:gd name="connsiteX1482" fmla="*/ 1900861 w 2148797"/>
              <a:gd name="connsiteY1482" fmla="*/ 288498 h 566036"/>
              <a:gd name="connsiteX1483" fmla="*/ 1898766 w 2148797"/>
              <a:gd name="connsiteY1483" fmla="*/ 288117 h 566036"/>
              <a:gd name="connsiteX1484" fmla="*/ 1892003 w 2148797"/>
              <a:gd name="connsiteY1484" fmla="*/ 286974 h 566036"/>
              <a:gd name="connsiteX1485" fmla="*/ 1886097 w 2148797"/>
              <a:gd name="connsiteY1485" fmla="*/ 286879 h 566036"/>
              <a:gd name="connsiteX1486" fmla="*/ 1879430 w 2148797"/>
              <a:gd name="connsiteY1486" fmla="*/ 288689 h 566036"/>
              <a:gd name="connsiteX1487" fmla="*/ 1872762 w 2148797"/>
              <a:gd name="connsiteY1487" fmla="*/ 286879 h 566036"/>
              <a:gd name="connsiteX1488" fmla="*/ 1868762 w 2148797"/>
              <a:gd name="connsiteY1488" fmla="*/ 286974 h 566036"/>
              <a:gd name="connsiteX1489" fmla="*/ 1854569 w 2148797"/>
              <a:gd name="connsiteY1489" fmla="*/ 289546 h 566036"/>
              <a:gd name="connsiteX1490" fmla="*/ 1851141 w 2148797"/>
              <a:gd name="connsiteY1490" fmla="*/ 287641 h 566036"/>
              <a:gd name="connsiteX1491" fmla="*/ 1842568 w 2148797"/>
              <a:gd name="connsiteY1491" fmla="*/ 288594 h 566036"/>
              <a:gd name="connsiteX1492" fmla="*/ 1823327 w 2148797"/>
              <a:gd name="connsiteY1492" fmla="*/ 290117 h 566036"/>
              <a:gd name="connsiteX1493" fmla="*/ 1822184 w 2148797"/>
              <a:gd name="connsiteY1493" fmla="*/ 290403 h 566036"/>
              <a:gd name="connsiteX1494" fmla="*/ 1813517 w 2148797"/>
              <a:gd name="connsiteY1494" fmla="*/ 290975 h 566036"/>
              <a:gd name="connsiteX1495" fmla="*/ 1810469 w 2148797"/>
              <a:gd name="connsiteY1495" fmla="*/ 290784 h 566036"/>
              <a:gd name="connsiteX1496" fmla="*/ 1805992 w 2148797"/>
              <a:gd name="connsiteY1496" fmla="*/ 290498 h 566036"/>
              <a:gd name="connsiteX1497" fmla="*/ 1794562 w 2148797"/>
              <a:gd name="connsiteY1497" fmla="*/ 290784 h 566036"/>
              <a:gd name="connsiteX1498" fmla="*/ 1793324 w 2148797"/>
              <a:gd name="connsiteY1498" fmla="*/ 290975 h 566036"/>
              <a:gd name="connsiteX1499" fmla="*/ 1782846 w 2148797"/>
              <a:gd name="connsiteY1499" fmla="*/ 293070 h 566036"/>
              <a:gd name="connsiteX1500" fmla="*/ 1774274 w 2148797"/>
              <a:gd name="connsiteY1500" fmla="*/ 292308 h 566036"/>
              <a:gd name="connsiteX1501" fmla="*/ 1768558 w 2148797"/>
              <a:gd name="connsiteY1501" fmla="*/ 292404 h 566036"/>
              <a:gd name="connsiteX1502" fmla="*/ 1761319 w 2148797"/>
              <a:gd name="connsiteY1502" fmla="*/ 292975 h 566036"/>
              <a:gd name="connsiteX1503" fmla="*/ 1752271 w 2148797"/>
              <a:gd name="connsiteY1503" fmla="*/ 292975 h 566036"/>
              <a:gd name="connsiteX1504" fmla="*/ 1744556 w 2148797"/>
              <a:gd name="connsiteY1504" fmla="*/ 292975 h 566036"/>
              <a:gd name="connsiteX1505" fmla="*/ 1736935 w 2148797"/>
              <a:gd name="connsiteY1505" fmla="*/ 293166 h 566036"/>
              <a:gd name="connsiteX1506" fmla="*/ 1733316 w 2148797"/>
              <a:gd name="connsiteY1506" fmla="*/ 294785 h 566036"/>
              <a:gd name="connsiteX1507" fmla="*/ 1719505 w 2148797"/>
              <a:gd name="connsiteY1507" fmla="*/ 292404 h 566036"/>
              <a:gd name="connsiteX1508" fmla="*/ 1715885 w 2148797"/>
              <a:gd name="connsiteY1508" fmla="*/ 293070 h 566036"/>
              <a:gd name="connsiteX1509" fmla="*/ 1699884 w 2148797"/>
              <a:gd name="connsiteY1509" fmla="*/ 293166 h 566036"/>
              <a:gd name="connsiteX1510" fmla="*/ 1695787 w 2148797"/>
              <a:gd name="connsiteY1510" fmla="*/ 292594 h 566036"/>
              <a:gd name="connsiteX1511" fmla="*/ 1679405 w 2148797"/>
              <a:gd name="connsiteY1511" fmla="*/ 292499 h 566036"/>
              <a:gd name="connsiteX1512" fmla="*/ 1674642 w 2148797"/>
              <a:gd name="connsiteY1512" fmla="*/ 294785 h 566036"/>
              <a:gd name="connsiteX1513" fmla="*/ 1661974 w 2148797"/>
              <a:gd name="connsiteY1513" fmla="*/ 295166 h 566036"/>
              <a:gd name="connsiteX1514" fmla="*/ 1653687 w 2148797"/>
              <a:gd name="connsiteY1514" fmla="*/ 295833 h 566036"/>
              <a:gd name="connsiteX1515" fmla="*/ 1634065 w 2148797"/>
              <a:gd name="connsiteY1515" fmla="*/ 295452 h 566036"/>
              <a:gd name="connsiteX1516" fmla="*/ 1623302 w 2148797"/>
              <a:gd name="connsiteY1516" fmla="*/ 293546 h 566036"/>
              <a:gd name="connsiteX1517" fmla="*/ 1621302 w 2148797"/>
              <a:gd name="connsiteY1517" fmla="*/ 295356 h 566036"/>
              <a:gd name="connsiteX1518" fmla="*/ 1613110 w 2148797"/>
              <a:gd name="connsiteY1518" fmla="*/ 297166 h 566036"/>
              <a:gd name="connsiteX1519" fmla="*/ 1602824 w 2148797"/>
              <a:gd name="connsiteY1519" fmla="*/ 297166 h 566036"/>
              <a:gd name="connsiteX1520" fmla="*/ 1593775 w 2148797"/>
              <a:gd name="connsiteY1520" fmla="*/ 297166 h 566036"/>
              <a:gd name="connsiteX1521" fmla="*/ 1590918 w 2148797"/>
              <a:gd name="connsiteY1521" fmla="*/ 297261 h 566036"/>
              <a:gd name="connsiteX1522" fmla="*/ 1582821 w 2148797"/>
              <a:gd name="connsiteY1522" fmla="*/ 296975 h 566036"/>
              <a:gd name="connsiteX1523" fmla="*/ 1574916 w 2148797"/>
              <a:gd name="connsiteY1523" fmla="*/ 297928 h 566036"/>
              <a:gd name="connsiteX1524" fmla="*/ 1566819 w 2148797"/>
              <a:gd name="connsiteY1524" fmla="*/ 298881 h 566036"/>
              <a:gd name="connsiteX1525" fmla="*/ 1547864 w 2148797"/>
              <a:gd name="connsiteY1525" fmla="*/ 300404 h 566036"/>
              <a:gd name="connsiteX1526" fmla="*/ 1542150 w 2148797"/>
              <a:gd name="connsiteY1526" fmla="*/ 298690 h 566036"/>
              <a:gd name="connsiteX1527" fmla="*/ 1538053 w 2148797"/>
              <a:gd name="connsiteY1527" fmla="*/ 297452 h 566036"/>
              <a:gd name="connsiteX1528" fmla="*/ 1530910 w 2148797"/>
              <a:gd name="connsiteY1528" fmla="*/ 301452 h 566036"/>
              <a:gd name="connsiteX1529" fmla="*/ 1518337 w 2148797"/>
              <a:gd name="connsiteY1529" fmla="*/ 301548 h 566036"/>
              <a:gd name="connsiteX1530" fmla="*/ 1515098 w 2148797"/>
              <a:gd name="connsiteY1530" fmla="*/ 301262 h 566036"/>
              <a:gd name="connsiteX1531" fmla="*/ 1513479 w 2148797"/>
              <a:gd name="connsiteY1531" fmla="*/ 301071 h 566036"/>
              <a:gd name="connsiteX1532" fmla="*/ 1514908 w 2148797"/>
              <a:gd name="connsiteY1532" fmla="*/ 303548 h 566036"/>
              <a:gd name="connsiteX1533" fmla="*/ 1517194 w 2148797"/>
              <a:gd name="connsiteY1533" fmla="*/ 304596 h 566036"/>
              <a:gd name="connsiteX1534" fmla="*/ 1519670 w 2148797"/>
              <a:gd name="connsiteY1534" fmla="*/ 305643 h 566036"/>
              <a:gd name="connsiteX1535" fmla="*/ 1520528 w 2148797"/>
              <a:gd name="connsiteY1535" fmla="*/ 307453 h 566036"/>
              <a:gd name="connsiteX1536" fmla="*/ 1512050 w 2148797"/>
              <a:gd name="connsiteY1536" fmla="*/ 311644 h 566036"/>
              <a:gd name="connsiteX1537" fmla="*/ 1512812 w 2148797"/>
              <a:gd name="connsiteY1537" fmla="*/ 313358 h 566036"/>
              <a:gd name="connsiteX1538" fmla="*/ 1516241 w 2148797"/>
              <a:gd name="connsiteY1538" fmla="*/ 315264 h 566036"/>
              <a:gd name="connsiteX1539" fmla="*/ 1522051 w 2148797"/>
              <a:gd name="connsiteY1539" fmla="*/ 311263 h 566036"/>
              <a:gd name="connsiteX1540" fmla="*/ 1540054 w 2148797"/>
              <a:gd name="connsiteY1540" fmla="*/ 316787 h 566036"/>
              <a:gd name="connsiteX1541" fmla="*/ 1545674 w 2148797"/>
              <a:gd name="connsiteY1541" fmla="*/ 317169 h 566036"/>
              <a:gd name="connsiteX1542" fmla="*/ 1546817 w 2148797"/>
              <a:gd name="connsiteY1542" fmla="*/ 317264 h 566036"/>
              <a:gd name="connsiteX1543" fmla="*/ 1549960 w 2148797"/>
              <a:gd name="connsiteY1543" fmla="*/ 316978 h 566036"/>
              <a:gd name="connsiteX1544" fmla="*/ 1551769 w 2148797"/>
              <a:gd name="connsiteY1544" fmla="*/ 314311 h 566036"/>
              <a:gd name="connsiteX1545" fmla="*/ 1555389 w 2148797"/>
              <a:gd name="connsiteY1545" fmla="*/ 315549 h 566036"/>
              <a:gd name="connsiteX1546" fmla="*/ 1561390 w 2148797"/>
              <a:gd name="connsiteY1546" fmla="*/ 311263 h 566036"/>
              <a:gd name="connsiteX1547" fmla="*/ 1560818 w 2148797"/>
              <a:gd name="connsiteY1547" fmla="*/ 309453 h 566036"/>
              <a:gd name="connsiteX1548" fmla="*/ 1557199 w 2148797"/>
              <a:gd name="connsiteY1548" fmla="*/ 309453 h 566036"/>
              <a:gd name="connsiteX1549" fmla="*/ 1549769 w 2148797"/>
              <a:gd name="connsiteY1549" fmla="*/ 311073 h 566036"/>
              <a:gd name="connsiteX1550" fmla="*/ 1548722 w 2148797"/>
              <a:gd name="connsiteY1550" fmla="*/ 313644 h 566036"/>
              <a:gd name="connsiteX1551" fmla="*/ 1543864 w 2148797"/>
              <a:gd name="connsiteY1551" fmla="*/ 311358 h 566036"/>
              <a:gd name="connsiteX1552" fmla="*/ 1545388 w 2148797"/>
              <a:gd name="connsiteY1552" fmla="*/ 310310 h 566036"/>
              <a:gd name="connsiteX1553" fmla="*/ 1544340 w 2148797"/>
              <a:gd name="connsiteY1553" fmla="*/ 307739 h 566036"/>
              <a:gd name="connsiteX1554" fmla="*/ 1543197 w 2148797"/>
              <a:gd name="connsiteY1554" fmla="*/ 306977 h 566036"/>
              <a:gd name="connsiteX1555" fmla="*/ 1542054 w 2148797"/>
              <a:gd name="connsiteY1555" fmla="*/ 306881 h 566036"/>
              <a:gd name="connsiteX1556" fmla="*/ 1546626 w 2148797"/>
              <a:gd name="connsiteY1556" fmla="*/ 305739 h 566036"/>
              <a:gd name="connsiteX1557" fmla="*/ 1553103 w 2148797"/>
              <a:gd name="connsiteY1557" fmla="*/ 305358 h 566036"/>
              <a:gd name="connsiteX1558" fmla="*/ 1561961 w 2148797"/>
              <a:gd name="connsiteY1558" fmla="*/ 303833 h 566036"/>
              <a:gd name="connsiteX1559" fmla="*/ 1568724 w 2148797"/>
              <a:gd name="connsiteY1559" fmla="*/ 303833 h 566036"/>
              <a:gd name="connsiteX1560" fmla="*/ 1565676 w 2148797"/>
              <a:gd name="connsiteY1560" fmla="*/ 306500 h 566036"/>
              <a:gd name="connsiteX1561" fmla="*/ 1564628 w 2148797"/>
              <a:gd name="connsiteY1561" fmla="*/ 307739 h 566036"/>
              <a:gd name="connsiteX1562" fmla="*/ 1563676 w 2148797"/>
              <a:gd name="connsiteY1562" fmla="*/ 312406 h 566036"/>
              <a:gd name="connsiteX1563" fmla="*/ 1570343 w 2148797"/>
              <a:gd name="connsiteY1563" fmla="*/ 315168 h 566036"/>
              <a:gd name="connsiteX1564" fmla="*/ 1574630 w 2148797"/>
              <a:gd name="connsiteY1564" fmla="*/ 313454 h 566036"/>
              <a:gd name="connsiteX1565" fmla="*/ 1580535 w 2148797"/>
              <a:gd name="connsiteY1565" fmla="*/ 317550 h 566036"/>
              <a:gd name="connsiteX1566" fmla="*/ 1590346 w 2148797"/>
              <a:gd name="connsiteY1566" fmla="*/ 316978 h 566036"/>
              <a:gd name="connsiteX1567" fmla="*/ 1593394 w 2148797"/>
              <a:gd name="connsiteY1567" fmla="*/ 319931 h 566036"/>
              <a:gd name="connsiteX1568" fmla="*/ 1598251 w 2148797"/>
              <a:gd name="connsiteY1568" fmla="*/ 319835 h 566036"/>
              <a:gd name="connsiteX1569" fmla="*/ 1604062 w 2148797"/>
              <a:gd name="connsiteY1569" fmla="*/ 316121 h 566036"/>
              <a:gd name="connsiteX1570" fmla="*/ 1605967 w 2148797"/>
              <a:gd name="connsiteY1570" fmla="*/ 315740 h 566036"/>
              <a:gd name="connsiteX1571" fmla="*/ 1614539 w 2148797"/>
              <a:gd name="connsiteY1571" fmla="*/ 319359 h 566036"/>
              <a:gd name="connsiteX1572" fmla="*/ 1629398 w 2148797"/>
              <a:gd name="connsiteY1572" fmla="*/ 319931 h 566036"/>
              <a:gd name="connsiteX1573" fmla="*/ 1633399 w 2148797"/>
              <a:gd name="connsiteY1573" fmla="*/ 318026 h 566036"/>
              <a:gd name="connsiteX1574" fmla="*/ 1634351 w 2148797"/>
              <a:gd name="connsiteY1574" fmla="*/ 317550 h 566036"/>
              <a:gd name="connsiteX1575" fmla="*/ 1637876 w 2148797"/>
              <a:gd name="connsiteY1575" fmla="*/ 315835 h 566036"/>
              <a:gd name="connsiteX1576" fmla="*/ 1642448 w 2148797"/>
              <a:gd name="connsiteY1576" fmla="*/ 315740 h 566036"/>
              <a:gd name="connsiteX1577" fmla="*/ 1642734 w 2148797"/>
              <a:gd name="connsiteY1577" fmla="*/ 315644 h 566036"/>
              <a:gd name="connsiteX1578" fmla="*/ 1654258 w 2148797"/>
              <a:gd name="connsiteY1578" fmla="*/ 316692 h 566036"/>
              <a:gd name="connsiteX1579" fmla="*/ 1656164 w 2148797"/>
              <a:gd name="connsiteY1579" fmla="*/ 315264 h 566036"/>
              <a:gd name="connsiteX1580" fmla="*/ 1667022 w 2148797"/>
              <a:gd name="connsiteY1580" fmla="*/ 317835 h 566036"/>
              <a:gd name="connsiteX1581" fmla="*/ 1667118 w 2148797"/>
              <a:gd name="connsiteY1581" fmla="*/ 317740 h 566036"/>
              <a:gd name="connsiteX1582" fmla="*/ 1669308 w 2148797"/>
              <a:gd name="connsiteY1582" fmla="*/ 315930 h 566036"/>
              <a:gd name="connsiteX1583" fmla="*/ 1678642 w 2148797"/>
              <a:gd name="connsiteY1583" fmla="*/ 315264 h 566036"/>
              <a:gd name="connsiteX1584" fmla="*/ 1692263 w 2148797"/>
              <a:gd name="connsiteY1584" fmla="*/ 315644 h 566036"/>
              <a:gd name="connsiteX1585" fmla="*/ 1694550 w 2148797"/>
              <a:gd name="connsiteY1585" fmla="*/ 312216 h 566036"/>
              <a:gd name="connsiteX1586" fmla="*/ 1694644 w 2148797"/>
              <a:gd name="connsiteY1586" fmla="*/ 312406 h 566036"/>
              <a:gd name="connsiteX1587" fmla="*/ 1695502 w 2148797"/>
              <a:gd name="connsiteY1587" fmla="*/ 314883 h 566036"/>
              <a:gd name="connsiteX1588" fmla="*/ 1699598 w 2148797"/>
              <a:gd name="connsiteY1588" fmla="*/ 319645 h 566036"/>
              <a:gd name="connsiteX1589" fmla="*/ 1704265 w 2148797"/>
              <a:gd name="connsiteY1589" fmla="*/ 316502 h 566036"/>
              <a:gd name="connsiteX1590" fmla="*/ 1710361 w 2148797"/>
              <a:gd name="connsiteY1590" fmla="*/ 318026 h 566036"/>
              <a:gd name="connsiteX1591" fmla="*/ 1718171 w 2148797"/>
              <a:gd name="connsiteY1591" fmla="*/ 314787 h 566036"/>
              <a:gd name="connsiteX1592" fmla="*/ 1719981 w 2148797"/>
              <a:gd name="connsiteY1592" fmla="*/ 316883 h 566036"/>
              <a:gd name="connsiteX1593" fmla="*/ 1720838 w 2148797"/>
              <a:gd name="connsiteY1593" fmla="*/ 316787 h 566036"/>
              <a:gd name="connsiteX1594" fmla="*/ 1721505 w 2148797"/>
              <a:gd name="connsiteY1594" fmla="*/ 316692 h 566036"/>
              <a:gd name="connsiteX1595" fmla="*/ 1728268 w 2148797"/>
              <a:gd name="connsiteY1595" fmla="*/ 317169 h 566036"/>
              <a:gd name="connsiteX1596" fmla="*/ 1742651 w 2148797"/>
              <a:gd name="connsiteY1596" fmla="*/ 318121 h 566036"/>
              <a:gd name="connsiteX1597" fmla="*/ 1749413 w 2148797"/>
              <a:gd name="connsiteY1597" fmla="*/ 320598 h 566036"/>
              <a:gd name="connsiteX1598" fmla="*/ 1757890 w 2148797"/>
              <a:gd name="connsiteY1598" fmla="*/ 319359 h 566036"/>
              <a:gd name="connsiteX1599" fmla="*/ 1762748 w 2148797"/>
              <a:gd name="connsiteY1599" fmla="*/ 317931 h 566036"/>
              <a:gd name="connsiteX1600" fmla="*/ 1764177 w 2148797"/>
              <a:gd name="connsiteY1600" fmla="*/ 317550 h 566036"/>
              <a:gd name="connsiteX1601" fmla="*/ 1770844 w 2148797"/>
              <a:gd name="connsiteY1601" fmla="*/ 313644 h 566036"/>
              <a:gd name="connsiteX1602" fmla="*/ 1773512 w 2148797"/>
              <a:gd name="connsiteY1602" fmla="*/ 315835 h 566036"/>
              <a:gd name="connsiteX1603" fmla="*/ 1774369 w 2148797"/>
              <a:gd name="connsiteY1603" fmla="*/ 316597 h 566036"/>
              <a:gd name="connsiteX1604" fmla="*/ 1776845 w 2148797"/>
              <a:gd name="connsiteY1604" fmla="*/ 316311 h 566036"/>
              <a:gd name="connsiteX1605" fmla="*/ 1768749 w 2148797"/>
              <a:gd name="connsiteY1605" fmla="*/ 308882 h 566036"/>
              <a:gd name="connsiteX1606" fmla="*/ 1762368 w 2148797"/>
              <a:gd name="connsiteY1606" fmla="*/ 307548 h 566036"/>
              <a:gd name="connsiteX1607" fmla="*/ 1761225 w 2148797"/>
              <a:gd name="connsiteY1607" fmla="*/ 307262 h 566036"/>
              <a:gd name="connsiteX1608" fmla="*/ 1761796 w 2148797"/>
              <a:gd name="connsiteY1608" fmla="*/ 303833 h 566036"/>
              <a:gd name="connsiteX1609" fmla="*/ 1763129 w 2148797"/>
              <a:gd name="connsiteY1609" fmla="*/ 303548 h 566036"/>
              <a:gd name="connsiteX1610" fmla="*/ 1766939 w 2148797"/>
              <a:gd name="connsiteY1610" fmla="*/ 303452 h 566036"/>
              <a:gd name="connsiteX1611" fmla="*/ 1770940 w 2148797"/>
              <a:gd name="connsiteY1611" fmla="*/ 303452 h 566036"/>
              <a:gd name="connsiteX1612" fmla="*/ 1781131 w 2148797"/>
              <a:gd name="connsiteY1612" fmla="*/ 303643 h 566036"/>
              <a:gd name="connsiteX1613" fmla="*/ 1783608 w 2148797"/>
              <a:gd name="connsiteY1613" fmla="*/ 301833 h 566036"/>
              <a:gd name="connsiteX1614" fmla="*/ 1784846 w 2148797"/>
              <a:gd name="connsiteY1614" fmla="*/ 300976 h 566036"/>
              <a:gd name="connsiteX1615" fmla="*/ 1789133 w 2148797"/>
              <a:gd name="connsiteY1615" fmla="*/ 303452 h 566036"/>
              <a:gd name="connsiteX1616" fmla="*/ 1785513 w 2148797"/>
              <a:gd name="connsiteY1616" fmla="*/ 306596 h 566036"/>
              <a:gd name="connsiteX1617" fmla="*/ 1784846 w 2148797"/>
              <a:gd name="connsiteY1617" fmla="*/ 306405 h 566036"/>
              <a:gd name="connsiteX1618" fmla="*/ 1781418 w 2148797"/>
              <a:gd name="connsiteY1618" fmla="*/ 305834 h 566036"/>
              <a:gd name="connsiteX1619" fmla="*/ 1780179 w 2148797"/>
              <a:gd name="connsiteY1619" fmla="*/ 308406 h 566036"/>
              <a:gd name="connsiteX1620" fmla="*/ 1784275 w 2148797"/>
              <a:gd name="connsiteY1620" fmla="*/ 314311 h 566036"/>
              <a:gd name="connsiteX1621" fmla="*/ 1790561 w 2148797"/>
              <a:gd name="connsiteY1621" fmla="*/ 315168 h 566036"/>
              <a:gd name="connsiteX1622" fmla="*/ 1791895 w 2148797"/>
              <a:gd name="connsiteY1622" fmla="*/ 314311 h 566036"/>
              <a:gd name="connsiteX1623" fmla="*/ 1800277 w 2148797"/>
              <a:gd name="connsiteY1623" fmla="*/ 311835 h 566036"/>
              <a:gd name="connsiteX1624" fmla="*/ 1802277 w 2148797"/>
              <a:gd name="connsiteY1624" fmla="*/ 309929 h 566036"/>
              <a:gd name="connsiteX1625" fmla="*/ 1802658 w 2148797"/>
              <a:gd name="connsiteY1625" fmla="*/ 309644 h 566036"/>
              <a:gd name="connsiteX1626" fmla="*/ 1804753 w 2148797"/>
              <a:gd name="connsiteY1626" fmla="*/ 310882 h 566036"/>
              <a:gd name="connsiteX1627" fmla="*/ 1804849 w 2148797"/>
              <a:gd name="connsiteY1627" fmla="*/ 314216 h 566036"/>
              <a:gd name="connsiteX1628" fmla="*/ 1807992 w 2148797"/>
              <a:gd name="connsiteY1628" fmla="*/ 315168 h 566036"/>
              <a:gd name="connsiteX1629" fmla="*/ 1808564 w 2148797"/>
              <a:gd name="connsiteY1629" fmla="*/ 313835 h 566036"/>
              <a:gd name="connsiteX1630" fmla="*/ 1810849 w 2148797"/>
              <a:gd name="connsiteY1630" fmla="*/ 312120 h 566036"/>
              <a:gd name="connsiteX1631" fmla="*/ 1813517 w 2148797"/>
              <a:gd name="connsiteY1631" fmla="*/ 313549 h 566036"/>
              <a:gd name="connsiteX1632" fmla="*/ 1814660 w 2148797"/>
              <a:gd name="connsiteY1632" fmla="*/ 315835 h 566036"/>
              <a:gd name="connsiteX1633" fmla="*/ 1818375 w 2148797"/>
              <a:gd name="connsiteY1633" fmla="*/ 315549 h 566036"/>
              <a:gd name="connsiteX1634" fmla="*/ 1823042 w 2148797"/>
              <a:gd name="connsiteY1634" fmla="*/ 316025 h 566036"/>
              <a:gd name="connsiteX1635" fmla="*/ 1838472 w 2148797"/>
              <a:gd name="connsiteY1635" fmla="*/ 316121 h 566036"/>
              <a:gd name="connsiteX1636" fmla="*/ 1843425 w 2148797"/>
              <a:gd name="connsiteY1636" fmla="*/ 316025 h 566036"/>
              <a:gd name="connsiteX1637" fmla="*/ 1854188 w 2148797"/>
              <a:gd name="connsiteY1637" fmla="*/ 313073 h 566036"/>
              <a:gd name="connsiteX1638" fmla="*/ 1855046 w 2148797"/>
              <a:gd name="connsiteY1638" fmla="*/ 313168 h 566036"/>
              <a:gd name="connsiteX1639" fmla="*/ 1859617 w 2148797"/>
              <a:gd name="connsiteY1639" fmla="*/ 313930 h 566036"/>
              <a:gd name="connsiteX1640" fmla="*/ 1874191 w 2148797"/>
              <a:gd name="connsiteY1640" fmla="*/ 314406 h 566036"/>
              <a:gd name="connsiteX1641" fmla="*/ 1876668 w 2148797"/>
              <a:gd name="connsiteY1641" fmla="*/ 314692 h 566036"/>
              <a:gd name="connsiteX1642" fmla="*/ 1879810 w 2148797"/>
              <a:gd name="connsiteY1642" fmla="*/ 311644 h 566036"/>
              <a:gd name="connsiteX1643" fmla="*/ 1872286 w 2148797"/>
              <a:gd name="connsiteY1643" fmla="*/ 307358 h 566036"/>
              <a:gd name="connsiteX1644" fmla="*/ 1876286 w 2148797"/>
              <a:gd name="connsiteY1644" fmla="*/ 302310 h 566036"/>
              <a:gd name="connsiteX1645" fmla="*/ 1885621 w 2148797"/>
              <a:gd name="connsiteY1645" fmla="*/ 304786 h 566036"/>
              <a:gd name="connsiteX1646" fmla="*/ 1889335 w 2148797"/>
              <a:gd name="connsiteY1646" fmla="*/ 303929 h 566036"/>
              <a:gd name="connsiteX1647" fmla="*/ 1900575 w 2148797"/>
              <a:gd name="connsiteY1647" fmla="*/ 304119 h 566036"/>
              <a:gd name="connsiteX1648" fmla="*/ 1901242 w 2148797"/>
              <a:gd name="connsiteY1648" fmla="*/ 305834 h 566036"/>
              <a:gd name="connsiteX1649" fmla="*/ 1901147 w 2148797"/>
              <a:gd name="connsiteY1649" fmla="*/ 306405 h 566036"/>
              <a:gd name="connsiteX1650" fmla="*/ 1896098 w 2148797"/>
              <a:gd name="connsiteY1650" fmla="*/ 309644 h 566036"/>
              <a:gd name="connsiteX1651" fmla="*/ 1885906 w 2148797"/>
              <a:gd name="connsiteY1651" fmla="*/ 310406 h 566036"/>
              <a:gd name="connsiteX1652" fmla="*/ 1889907 w 2148797"/>
              <a:gd name="connsiteY1652" fmla="*/ 315073 h 566036"/>
              <a:gd name="connsiteX1653" fmla="*/ 1893241 w 2148797"/>
              <a:gd name="connsiteY1653" fmla="*/ 315168 h 566036"/>
              <a:gd name="connsiteX1654" fmla="*/ 1901337 w 2148797"/>
              <a:gd name="connsiteY1654" fmla="*/ 315359 h 566036"/>
              <a:gd name="connsiteX1655" fmla="*/ 1919339 w 2148797"/>
              <a:gd name="connsiteY1655" fmla="*/ 316216 h 566036"/>
              <a:gd name="connsiteX1656" fmla="*/ 1925149 w 2148797"/>
              <a:gd name="connsiteY1656" fmla="*/ 317835 h 566036"/>
              <a:gd name="connsiteX1657" fmla="*/ 1925912 w 2148797"/>
              <a:gd name="connsiteY1657" fmla="*/ 318692 h 566036"/>
              <a:gd name="connsiteX1658" fmla="*/ 1930103 w 2148797"/>
              <a:gd name="connsiteY1658" fmla="*/ 318407 h 566036"/>
              <a:gd name="connsiteX1659" fmla="*/ 1935246 w 2148797"/>
              <a:gd name="connsiteY1659" fmla="*/ 315835 h 566036"/>
              <a:gd name="connsiteX1660" fmla="*/ 1940294 w 2148797"/>
              <a:gd name="connsiteY1660" fmla="*/ 318978 h 566036"/>
              <a:gd name="connsiteX1661" fmla="*/ 1943056 w 2148797"/>
              <a:gd name="connsiteY1661" fmla="*/ 314883 h 566036"/>
              <a:gd name="connsiteX1662" fmla="*/ 1946771 w 2148797"/>
              <a:gd name="connsiteY1662" fmla="*/ 313644 h 566036"/>
              <a:gd name="connsiteX1663" fmla="*/ 1957153 w 2148797"/>
              <a:gd name="connsiteY1663" fmla="*/ 320121 h 566036"/>
              <a:gd name="connsiteX1664" fmla="*/ 1962106 w 2148797"/>
              <a:gd name="connsiteY1664" fmla="*/ 320598 h 566036"/>
              <a:gd name="connsiteX1665" fmla="*/ 1967060 w 2148797"/>
              <a:gd name="connsiteY1665" fmla="*/ 321074 h 566036"/>
              <a:gd name="connsiteX1666" fmla="*/ 1979251 w 2148797"/>
              <a:gd name="connsiteY1666" fmla="*/ 320598 h 566036"/>
              <a:gd name="connsiteX1667" fmla="*/ 1980394 w 2148797"/>
              <a:gd name="connsiteY1667" fmla="*/ 320883 h 566036"/>
              <a:gd name="connsiteX1668" fmla="*/ 1982776 w 2148797"/>
              <a:gd name="connsiteY1668" fmla="*/ 321550 h 566036"/>
              <a:gd name="connsiteX1669" fmla="*/ 1988967 w 2148797"/>
              <a:gd name="connsiteY1669" fmla="*/ 320788 h 566036"/>
              <a:gd name="connsiteX1670" fmla="*/ 1997540 w 2148797"/>
              <a:gd name="connsiteY1670" fmla="*/ 324884 h 566036"/>
              <a:gd name="connsiteX1671" fmla="*/ 1996682 w 2148797"/>
              <a:gd name="connsiteY1671" fmla="*/ 328789 h 566036"/>
              <a:gd name="connsiteX1672" fmla="*/ 1996015 w 2148797"/>
              <a:gd name="connsiteY1672" fmla="*/ 332027 h 566036"/>
              <a:gd name="connsiteX1673" fmla="*/ 2005540 w 2148797"/>
              <a:gd name="connsiteY1673" fmla="*/ 333456 h 566036"/>
              <a:gd name="connsiteX1674" fmla="*/ 2008208 w 2148797"/>
              <a:gd name="connsiteY1674" fmla="*/ 331075 h 566036"/>
              <a:gd name="connsiteX1675" fmla="*/ 2008589 w 2148797"/>
              <a:gd name="connsiteY1675" fmla="*/ 330694 h 566036"/>
              <a:gd name="connsiteX1676" fmla="*/ 2012017 w 2148797"/>
              <a:gd name="connsiteY1676" fmla="*/ 334218 h 566036"/>
              <a:gd name="connsiteX1677" fmla="*/ 1998016 w 2148797"/>
              <a:gd name="connsiteY1677" fmla="*/ 343362 h 566036"/>
              <a:gd name="connsiteX1678" fmla="*/ 1989729 w 2148797"/>
              <a:gd name="connsiteY1678" fmla="*/ 343458 h 566036"/>
              <a:gd name="connsiteX1679" fmla="*/ 1980776 w 2148797"/>
              <a:gd name="connsiteY1679" fmla="*/ 350887 h 566036"/>
              <a:gd name="connsiteX1680" fmla="*/ 1980204 w 2148797"/>
              <a:gd name="connsiteY1680" fmla="*/ 352221 h 566036"/>
              <a:gd name="connsiteX1681" fmla="*/ 1976203 w 2148797"/>
              <a:gd name="connsiteY1681" fmla="*/ 350982 h 566036"/>
              <a:gd name="connsiteX1682" fmla="*/ 1975918 w 2148797"/>
              <a:gd name="connsiteY1682" fmla="*/ 350887 h 566036"/>
              <a:gd name="connsiteX1683" fmla="*/ 1971155 w 2148797"/>
              <a:gd name="connsiteY1683" fmla="*/ 350030 h 566036"/>
              <a:gd name="connsiteX1684" fmla="*/ 1971822 w 2148797"/>
              <a:gd name="connsiteY1684" fmla="*/ 344029 h 566036"/>
              <a:gd name="connsiteX1685" fmla="*/ 1970298 w 2148797"/>
              <a:gd name="connsiteY1685" fmla="*/ 344600 h 566036"/>
              <a:gd name="connsiteX1686" fmla="*/ 1969250 w 2148797"/>
              <a:gd name="connsiteY1686" fmla="*/ 344981 h 566036"/>
              <a:gd name="connsiteX1687" fmla="*/ 1965726 w 2148797"/>
              <a:gd name="connsiteY1687" fmla="*/ 345934 h 566036"/>
              <a:gd name="connsiteX1688" fmla="*/ 1961440 w 2148797"/>
              <a:gd name="connsiteY1688" fmla="*/ 349173 h 566036"/>
              <a:gd name="connsiteX1689" fmla="*/ 1960583 w 2148797"/>
              <a:gd name="connsiteY1689" fmla="*/ 348506 h 566036"/>
              <a:gd name="connsiteX1690" fmla="*/ 1958678 w 2148797"/>
              <a:gd name="connsiteY1690" fmla="*/ 347077 h 566036"/>
              <a:gd name="connsiteX1691" fmla="*/ 1956106 w 2148797"/>
              <a:gd name="connsiteY1691" fmla="*/ 351363 h 566036"/>
              <a:gd name="connsiteX1692" fmla="*/ 1958773 w 2148797"/>
              <a:gd name="connsiteY1692" fmla="*/ 351744 h 566036"/>
              <a:gd name="connsiteX1693" fmla="*/ 1963916 w 2148797"/>
              <a:gd name="connsiteY1693" fmla="*/ 352411 h 566036"/>
              <a:gd name="connsiteX1694" fmla="*/ 1959630 w 2148797"/>
              <a:gd name="connsiteY1694" fmla="*/ 360888 h 566036"/>
              <a:gd name="connsiteX1695" fmla="*/ 1961916 w 2148797"/>
              <a:gd name="connsiteY1695" fmla="*/ 361936 h 566036"/>
              <a:gd name="connsiteX1696" fmla="*/ 1966202 w 2148797"/>
              <a:gd name="connsiteY1696" fmla="*/ 360507 h 566036"/>
              <a:gd name="connsiteX1697" fmla="*/ 1969822 w 2148797"/>
              <a:gd name="connsiteY1697" fmla="*/ 357554 h 566036"/>
              <a:gd name="connsiteX1698" fmla="*/ 1970203 w 2148797"/>
              <a:gd name="connsiteY1698" fmla="*/ 357269 h 566036"/>
              <a:gd name="connsiteX1699" fmla="*/ 1968774 w 2148797"/>
              <a:gd name="connsiteY1699" fmla="*/ 354697 h 566036"/>
              <a:gd name="connsiteX1700" fmla="*/ 1965821 w 2148797"/>
              <a:gd name="connsiteY1700" fmla="*/ 352411 h 566036"/>
              <a:gd name="connsiteX1701" fmla="*/ 1969536 w 2148797"/>
              <a:gd name="connsiteY1701" fmla="*/ 352411 h 566036"/>
              <a:gd name="connsiteX1702" fmla="*/ 1976109 w 2148797"/>
              <a:gd name="connsiteY1702" fmla="*/ 355554 h 566036"/>
              <a:gd name="connsiteX1703" fmla="*/ 1979823 w 2148797"/>
              <a:gd name="connsiteY1703" fmla="*/ 358602 h 566036"/>
              <a:gd name="connsiteX1704" fmla="*/ 1986586 w 2148797"/>
              <a:gd name="connsiteY1704" fmla="*/ 361460 h 566036"/>
              <a:gd name="connsiteX1705" fmla="*/ 1982490 w 2148797"/>
              <a:gd name="connsiteY1705" fmla="*/ 367079 h 566036"/>
              <a:gd name="connsiteX1706" fmla="*/ 1981156 w 2148797"/>
              <a:gd name="connsiteY1706" fmla="*/ 370699 h 566036"/>
              <a:gd name="connsiteX1707" fmla="*/ 1983062 w 2148797"/>
              <a:gd name="connsiteY1707" fmla="*/ 372890 h 566036"/>
              <a:gd name="connsiteX1708" fmla="*/ 1985252 w 2148797"/>
              <a:gd name="connsiteY1708" fmla="*/ 375366 h 566036"/>
              <a:gd name="connsiteX1709" fmla="*/ 1989062 w 2148797"/>
              <a:gd name="connsiteY1709" fmla="*/ 382319 h 566036"/>
              <a:gd name="connsiteX1710" fmla="*/ 1987538 w 2148797"/>
              <a:gd name="connsiteY1710" fmla="*/ 383272 h 566036"/>
              <a:gd name="connsiteX1711" fmla="*/ 1983919 w 2148797"/>
              <a:gd name="connsiteY1711" fmla="*/ 384225 h 566036"/>
              <a:gd name="connsiteX1712" fmla="*/ 1971727 w 2148797"/>
              <a:gd name="connsiteY1712" fmla="*/ 383081 h 566036"/>
              <a:gd name="connsiteX1713" fmla="*/ 1970489 w 2148797"/>
              <a:gd name="connsiteY1713" fmla="*/ 382891 h 566036"/>
              <a:gd name="connsiteX1714" fmla="*/ 1969748 w 2148797"/>
              <a:gd name="connsiteY1714" fmla="*/ 379813 h 566036"/>
              <a:gd name="connsiteX1715" fmla="*/ 1973251 w 2148797"/>
              <a:gd name="connsiteY1715" fmla="*/ 375842 h 566036"/>
              <a:gd name="connsiteX1716" fmla="*/ 1973251 w 2148797"/>
              <a:gd name="connsiteY1716" fmla="*/ 374033 h 566036"/>
              <a:gd name="connsiteX1717" fmla="*/ 1973251 w 2148797"/>
              <a:gd name="connsiteY1717" fmla="*/ 372318 h 566036"/>
              <a:gd name="connsiteX1718" fmla="*/ 1968773 w 2148797"/>
              <a:gd name="connsiteY1718" fmla="*/ 375761 h 566036"/>
              <a:gd name="connsiteX1719" fmla="*/ 1967440 w 2148797"/>
              <a:gd name="connsiteY1719" fmla="*/ 370223 h 566036"/>
              <a:gd name="connsiteX1720" fmla="*/ 1966584 w 2148797"/>
              <a:gd name="connsiteY1720" fmla="*/ 370985 h 566036"/>
              <a:gd name="connsiteX1721" fmla="*/ 1962297 w 2148797"/>
              <a:gd name="connsiteY1721" fmla="*/ 374795 h 566036"/>
              <a:gd name="connsiteX1722" fmla="*/ 1955249 w 2148797"/>
              <a:gd name="connsiteY1722" fmla="*/ 373461 h 566036"/>
              <a:gd name="connsiteX1723" fmla="*/ 1951534 w 2148797"/>
              <a:gd name="connsiteY1723" fmla="*/ 370699 h 566036"/>
              <a:gd name="connsiteX1724" fmla="*/ 1948295 w 2148797"/>
              <a:gd name="connsiteY1724" fmla="*/ 371461 h 566036"/>
              <a:gd name="connsiteX1725" fmla="*/ 1948390 w 2148797"/>
              <a:gd name="connsiteY1725" fmla="*/ 374128 h 566036"/>
              <a:gd name="connsiteX1726" fmla="*/ 1953915 w 2148797"/>
              <a:gd name="connsiteY1726" fmla="*/ 375081 h 566036"/>
              <a:gd name="connsiteX1727" fmla="*/ 1965301 w 2148797"/>
              <a:gd name="connsiteY1727" fmla="*/ 378430 h 566036"/>
              <a:gd name="connsiteX1728" fmla="*/ 1958011 w 2148797"/>
              <a:gd name="connsiteY1728" fmla="*/ 384034 h 566036"/>
              <a:gd name="connsiteX1729" fmla="*/ 1952677 w 2148797"/>
              <a:gd name="connsiteY1729" fmla="*/ 385272 h 566036"/>
              <a:gd name="connsiteX1730" fmla="*/ 1952201 w 2148797"/>
              <a:gd name="connsiteY1730" fmla="*/ 385367 h 566036"/>
              <a:gd name="connsiteX1731" fmla="*/ 1950105 w 2148797"/>
              <a:gd name="connsiteY1731" fmla="*/ 377843 h 566036"/>
              <a:gd name="connsiteX1732" fmla="*/ 1944390 w 2148797"/>
              <a:gd name="connsiteY1732" fmla="*/ 376890 h 566036"/>
              <a:gd name="connsiteX1733" fmla="*/ 1944009 w 2148797"/>
              <a:gd name="connsiteY1733" fmla="*/ 376795 h 566036"/>
              <a:gd name="connsiteX1734" fmla="*/ 1944676 w 2148797"/>
              <a:gd name="connsiteY1734" fmla="*/ 372794 h 566036"/>
              <a:gd name="connsiteX1735" fmla="*/ 1945247 w 2148797"/>
              <a:gd name="connsiteY1735" fmla="*/ 371080 h 566036"/>
              <a:gd name="connsiteX1736" fmla="*/ 1943914 w 2148797"/>
              <a:gd name="connsiteY1736" fmla="*/ 368604 h 566036"/>
              <a:gd name="connsiteX1737" fmla="*/ 1940580 w 2148797"/>
              <a:gd name="connsiteY1737" fmla="*/ 369270 h 566036"/>
              <a:gd name="connsiteX1738" fmla="*/ 1940294 w 2148797"/>
              <a:gd name="connsiteY1738" fmla="*/ 369366 h 566036"/>
              <a:gd name="connsiteX1739" fmla="*/ 1938294 w 2148797"/>
              <a:gd name="connsiteY1739" fmla="*/ 378319 h 566036"/>
              <a:gd name="connsiteX1740" fmla="*/ 1932008 w 2148797"/>
              <a:gd name="connsiteY1740" fmla="*/ 371747 h 566036"/>
              <a:gd name="connsiteX1741" fmla="*/ 1925245 w 2148797"/>
              <a:gd name="connsiteY1741" fmla="*/ 373461 h 566036"/>
              <a:gd name="connsiteX1742" fmla="*/ 1923530 w 2148797"/>
              <a:gd name="connsiteY1742" fmla="*/ 373842 h 566036"/>
              <a:gd name="connsiteX1743" fmla="*/ 1920006 w 2148797"/>
              <a:gd name="connsiteY1743" fmla="*/ 373366 h 566036"/>
              <a:gd name="connsiteX1744" fmla="*/ 1918006 w 2148797"/>
              <a:gd name="connsiteY1744" fmla="*/ 375842 h 566036"/>
              <a:gd name="connsiteX1745" fmla="*/ 1918768 w 2148797"/>
              <a:gd name="connsiteY1745" fmla="*/ 376795 h 566036"/>
              <a:gd name="connsiteX1746" fmla="*/ 1919053 w 2148797"/>
              <a:gd name="connsiteY1746" fmla="*/ 377176 h 566036"/>
              <a:gd name="connsiteX1747" fmla="*/ 1924578 w 2148797"/>
              <a:gd name="connsiteY1747" fmla="*/ 380605 h 566036"/>
              <a:gd name="connsiteX1748" fmla="*/ 1925912 w 2148797"/>
              <a:gd name="connsiteY1748" fmla="*/ 390511 h 566036"/>
              <a:gd name="connsiteX1749" fmla="*/ 1914958 w 2148797"/>
              <a:gd name="connsiteY1749" fmla="*/ 380510 h 566036"/>
              <a:gd name="connsiteX1750" fmla="*/ 1911053 w 2148797"/>
              <a:gd name="connsiteY1750" fmla="*/ 379748 h 566036"/>
              <a:gd name="connsiteX1751" fmla="*/ 1904004 w 2148797"/>
              <a:gd name="connsiteY1751" fmla="*/ 378319 h 566036"/>
              <a:gd name="connsiteX1752" fmla="*/ 1906576 w 2148797"/>
              <a:gd name="connsiteY1752" fmla="*/ 374223 h 566036"/>
              <a:gd name="connsiteX1753" fmla="*/ 1905528 w 2148797"/>
              <a:gd name="connsiteY1753" fmla="*/ 374509 h 566036"/>
              <a:gd name="connsiteX1754" fmla="*/ 1901718 w 2148797"/>
              <a:gd name="connsiteY1754" fmla="*/ 376985 h 566036"/>
              <a:gd name="connsiteX1755" fmla="*/ 1904290 w 2148797"/>
              <a:gd name="connsiteY1755" fmla="*/ 383177 h 566036"/>
              <a:gd name="connsiteX1756" fmla="*/ 1908385 w 2148797"/>
              <a:gd name="connsiteY1756" fmla="*/ 385082 h 566036"/>
              <a:gd name="connsiteX1757" fmla="*/ 1913434 w 2148797"/>
              <a:gd name="connsiteY1757" fmla="*/ 388892 h 566036"/>
              <a:gd name="connsiteX1758" fmla="*/ 1912196 w 2148797"/>
              <a:gd name="connsiteY1758" fmla="*/ 389463 h 566036"/>
              <a:gd name="connsiteX1759" fmla="*/ 1908100 w 2148797"/>
              <a:gd name="connsiteY1759" fmla="*/ 391464 h 566036"/>
              <a:gd name="connsiteX1760" fmla="*/ 1897146 w 2148797"/>
              <a:gd name="connsiteY1760" fmla="*/ 389558 h 566036"/>
              <a:gd name="connsiteX1761" fmla="*/ 1888764 w 2148797"/>
              <a:gd name="connsiteY1761" fmla="*/ 389654 h 566036"/>
              <a:gd name="connsiteX1762" fmla="*/ 1886764 w 2148797"/>
              <a:gd name="connsiteY1762" fmla="*/ 386034 h 566036"/>
              <a:gd name="connsiteX1763" fmla="*/ 1884668 w 2148797"/>
              <a:gd name="connsiteY1763" fmla="*/ 391368 h 566036"/>
              <a:gd name="connsiteX1764" fmla="*/ 1884001 w 2148797"/>
              <a:gd name="connsiteY1764" fmla="*/ 391559 h 566036"/>
              <a:gd name="connsiteX1765" fmla="*/ 1879144 w 2148797"/>
              <a:gd name="connsiteY1765" fmla="*/ 392511 h 566036"/>
              <a:gd name="connsiteX1766" fmla="*/ 1863808 w 2148797"/>
              <a:gd name="connsiteY1766" fmla="*/ 390511 h 566036"/>
              <a:gd name="connsiteX1767" fmla="*/ 1843139 w 2148797"/>
              <a:gd name="connsiteY1767" fmla="*/ 393845 h 566036"/>
              <a:gd name="connsiteX1768" fmla="*/ 1838758 w 2148797"/>
              <a:gd name="connsiteY1768" fmla="*/ 390321 h 566036"/>
              <a:gd name="connsiteX1769" fmla="*/ 1831805 w 2148797"/>
              <a:gd name="connsiteY1769" fmla="*/ 390797 h 566036"/>
              <a:gd name="connsiteX1770" fmla="*/ 1824185 w 2148797"/>
              <a:gd name="connsiteY1770" fmla="*/ 394226 h 566036"/>
              <a:gd name="connsiteX1771" fmla="*/ 1817422 w 2148797"/>
              <a:gd name="connsiteY1771" fmla="*/ 392797 h 566036"/>
              <a:gd name="connsiteX1772" fmla="*/ 1808278 w 2148797"/>
              <a:gd name="connsiteY1772" fmla="*/ 391940 h 566036"/>
              <a:gd name="connsiteX1773" fmla="*/ 1799610 w 2148797"/>
              <a:gd name="connsiteY1773" fmla="*/ 394226 h 566036"/>
              <a:gd name="connsiteX1774" fmla="*/ 1798943 w 2148797"/>
              <a:gd name="connsiteY1774" fmla="*/ 392987 h 566036"/>
              <a:gd name="connsiteX1775" fmla="*/ 1798276 w 2148797"/>
              <a:gd name="connsiteY1775" fmla="*/ 391844 h 566036"/>
              <a:gd name="connsiteX1776" fmla="*/ 1796467 w 2148797"/>
              <a:gd name="connsiteY1776" fmla="*/ 391559 h 566036"/>
              <a:gd name="connsiteX1777" fmla="*/ 1801039 w 2148797"/>
              <a:gd name="connsiteY1777" fmla="*/ 398226 h 566036"/>
              <a:gd name="connsiteX1778" fmla="*/ 1814755 w 2148797"/>
              <a:gd name="connsiteY1778" fmla="*/ 401274 h 566036"/>
              <a:gd name="connsiteX1779" fmla="*/ 1813802 w 2148797"/>
              <a:gd name="connsiteY1779" fmla="*/ 404132 h 566036"/>
              <a:gd name="connsiteX1780" fmla="*/ 1802753 w 2148797"/>
              <a:gd name="connsiteY1780" fmla="*/ 402417 h 566036"/>
              <a:gd name="connsiteX1781" fmla="*/ 1795419 w 2148797"/>
              <a:gd name="connsiteY1781" fmla="*/ 403179 h 566036"/>
              <a:gd name="connsiteX1782" fmla="*/ 1792371 w 2148797"/>
              <a:gd name="connsiteY1782" fmla="*/ 401465 h 566036"/>
              <a:gd name="connsiteX1783" fmla="*/ 1788751 w 2148797"/>
              <a:gd name="connsiteY1783" fmla="*/ 408132 h 566036"/>
              <a:gd name="connsiteX1784" fmla="*/ 1792657 w 2148797"/>
              <a:gd name="connsiteY1784" fmla="*/ 409942 h 566036"/>
              <a:gd name="connsiteX1785" fmla="*/ 1792657 w 2148797"/>
              <a:gd name="connsiteY1785" fmla="*/ 409561 h 566036"/>
              <a:gd name="connsiteX1786" fmla="*/ 1793324 w 2148797"/>
              <a:gd name="connsiteY1786" fmla="*/ 403370 h 566036"/>
              <a:gd name="connsiteX1787" fmla="*/ 1806087 w 2148797"/>
              <a:gd name="connsiteY1787" fmla="*/ 407846 h 566036"/>
              <a:gd name="connsiteX1788" fmla="*/ 1814850 w 2148797"/>
              <a:gd name="connsiteY1788" fmla="*/ 409180 h 566036"/>
              <a:gd name="connsiteX1789" fmla="*/ 1820374 w 2148797"/>
              <a:gd name="connsiteY1789" fmla="*/ 404227 h 566036"/>
              <a:gd name="connsiteX1790" fmla="*/ 1820089 w 2148797"/>
              <a:gd name="connsiteY1790" fmla="*/ 404227 h 566036"/>
              <a:gd name="connsiteX1791" fmla="*/ 1818851 w 2148797"/>
              <a:gd name="connsiteY1791" fmla="*/ 404132 h 566036"/>
              <a:gd name="connsiteX1792" fmla="*/ 1823803 w 2148797"/>
              <a:gd name="connsiteY1792" fmla="*/ 398607 h 566036"/>
              <a:gd name="connsiteX1793" fmla="*/ 1829043 w 2148797"/>
              <a:gd name="connsiteY1793" fmla="*/ 397941 h 566036"/>
              <a:gd name="connsiteX1794" fmla="*/ 1837519 w 2148797"/>
              <a:gd name="connsiteY1794" fmla="*/ 396702 h 566036"/>
              <a:gd name="connsiteX1795" fmla="*/ 1843615 w 2148797"/>
              <a:gd name="connsiteY1795" fmla="*/ 397845 h 566036"/>
              <a:gd name="connsiteX1796" fmla="*/ 1849616 w 2148797"/>
              <a:gd name="connsiteY1796" fmla="*/ 396988 h 566036"/>
              <a:gd name="connsiteX1797" fmla="*/ 1853903 w 2148797"/>
              <a:gd name="connsiteY1797" fmla="*/ 396226 h 566036"/>
              <a:gd name="connsiteX1798" fmla="*/ 1857427 w 2148797"/>
              <a:gd name="connsiteY1798" fmla="*/ 398036 h 566036"/>
              <a:gd name="connsiteX1799" fmla="*/ 1872476 w 2148797"/>
              <a:gd name="connsiteY1799" fmla="*/ 401179 h 566036"/>
              <a:gd name="connsiteX1800" fmla="*/ 1872953 w 2148797"/>
              <a:gd name="connsiteY1800" fmla="*/ 405084 h 566036"/>
              <a:gd name="connsiteX1801" fmla="*/ 1872953 w 2148797"/>
              <a:gd name="connsiteY1801" fmla="*/ 405370 h 566036"/>
              <a:gd name="connsiteX1802" fmla="*/ 1876096 w 2148797"/>
              <a:gd name="connsiteY1802" fmla="*/ 404037 h 566036"/>
              <a:gd name="connsiteX1803" fmla="*/ 1872381 w 2148797"/>
              <a:gd name="connsiteY1803" fmla="*/ 398512 h 566036"/>
              <a:gd name="connsiteX1804" fmla="*/ 1879620 w 2148797"/>
              <a:gd name="connsiteY1804" fmla="*/ 399465 h 566036"/>
              <a:gd name="connsiteX1805" fmla="*/ 1883906 w 2148797"/>
              <a:gd name="connsiteY1805" fmla="*/ 395845 h 566036"/>
              <a:gd name="connsiteX1806" fmla="*/ 1884383 w 2148797"/>
              <a:gd name="connsiteY1806" fmla="*/ 395464 h 566036"/>
              <a:gd name="connsiteX1807" fmla="*/ 1889907 w 2148797"/>
              <a:gd name="connsiteY1807" fmla="*/ 398512 h 566036"/>
              <a:gd name="connsiteX1808" fmla="*/ 1896289 w 2148797"/>
              <a:gd name="connsiteY1808" fmla="*/ 398131 h 566036"/>
              <a:gd name="connsiteX1809" fmla="*/ 1900670 w 2148797"/>
              <a:gd name="connsiteY1809" fmla="*/ 400036 h 566036"/>
              <a:gd name="connsiteX1810" fmla="*/ 1909719 w 2148797"/>
              <a:gd name="connsiteY1810" fmla="*/ 400989 h 566036"/>
              <a:gd name="connsiteX1811" fmla="*/ 1912291 w 2148797"/>
              <a:gd name="connsiteY1811" fmla="*/ 400131 h 566036"/>
              <a:gd name="connsiteX1812" fmla="*/ 1913719 w 2148797"/>
              <a:gd name="connsiteY1812" fmla="*/ 399655 h 566036"/>
              <a:gd name="connsiteX1813" fmla="*/ 1918482 w 2148797"/>
              <a:gd name="connsiteY1813" fmla="*/ 397941 h 566036"/>
              <a:gd name="connsiteX1814" fmla="*/ 1925149 w 2148797"/>
              <a:gd name="connsiteY1814" fmla="*/ 400798 h 566036"/>
              <a:gd name="connsiteX1815" fmla="*/ 1934865 w 2148797"/>
              <a:gd name="connsiteY1815" fmla="*/ 399179 h 566036"/>
              <a:gd name="connsiteX1816" fmla="*/ 1944485 w 2148797"/>
              <a:gd name="connsiteY1816" fmla="*/ 399465 h 566036"/>
              <a:gd name="connsiteX1817" fmla="*/ 1946485 w 2148797"/>
              <a:gd name="connsiteY1817" fmla="*/ 400417 h 566036"/>
              <a:gd name="connsiteX1818" fmla="*/ 1949724 w 2148797"/>
              <a:gd name="connsiteY1818" fmla="*/ 401846 h 566036"/>
              <a:gd name="connsiteX1819" fmla="*/ 1951915 w 2148797"/>
              <a:gd name="connsiteY1819" fmla="*/ 398321 h 566036"/>
              <a:gd name="connsiteX1820" fmla="*/ 1959821 w 2148797"/>
              <a:gd name="connsiteY1820" fmla="*/ 399465 h 566036"/>
              <a:gd name="connsiteX1821" fmla="*/ 1963154 w 2148797"/>
              <a:gd name="connsiteY1821" fmla="*/ 397845 h 566036"/>
              <a:gd name="connsiteX1822" fmla="*/ 1974203 w 2148797"/>
              <a:gd name="connsiteY1822" fmla="*/ 398607 h 566036"/>
              <a:gd name="connsiteX1823" fmla="*/ 1985443 w 2148797"/>
              <a:gd name="connsiteY1823" fmla="*/ 400227 h 566036"/>
              <a:gd name="connsiteX1824" fmla="*/ 1986681 w 2148797"/>
              <a:gd name="connsiteY1824" fmla="*/ 400512 h 566036"/>
              <a:gd name="connsiteX1825" fmla="*/ 1998397 w 2148797"/>
              <a:gd name="connsiteY1825" fmla="*/ 399750 h 566036"/>
              <a:gd name="connsiteX1826" fmla="*/ 2017161 w 2148797"/>
              <a:gd name="connsiteY1826" fmla="*/ 399750 h 566036"/>
              <a:gd name="connsiteX1827" fmla="*/ 2010779 w 2148797"/>
              <a:gd name="connsiteY1827" fmla="*/ 403941 h 566036"/>
              <a:gd name="connsiteX1828" fmla="*/ 2002112 w 2148797"/>
              <a:gd name="connsiteY1828" fmla="*/ 415467 h 566036"/>
              <a:gd name="connsiteX1829" fmla="*/ 2002969 w 2148797"/>
              <a:gd name="connsiteY1829" fmla="*/ 414800 h 566036"/>
              <a:gd name="connsiteX1830" fmla="*/ 2006588 w 2148797"/>
              <a:gd name="connsiteY1830" fmla="*/ 411847 h 566036"/>
              <a:gd name="connsiteX1831" fmla="*/ 2008208 w 2148797"/>
              <a:gd name="connsiteY1831" fmla="*/ 410418 h 566036"/>
              <a:gd name="connsiteX1832" fmla="*/ 2012494 w 2148797"/>
              <a:gd name="connsiteY1832" fmla="*/ 409752 h 566036"/>
              <a:gd name="connsiteX1833" fmla="*/ 2018018 w 2148797"/>
              <a:gd name="connsiteY1833" fmla="*/ 410323 h 566036"/>
              <a:gd name="connsiteX1834" fmla="*/ 2022685 w 2148797"/>
              <a:gd name="connsiteY1834" fmla="*/ 410704 h 566036"/>
              <a:gd name="connsiteX1835" fmla="*/ 2022400 w 2148797"/>
              <a:gd name="connsiteY1835" fmla="*/ 410037 h 566036"/>
              <a:gd name="connsiteX1836" fmla="*/ 2029448 w 2148797"/>
              <a:gd name="connsiteY1836" fmla="*/ 397750 h 566036"/>
              <a:gd name="connsiteX1837" fmla="*/ 2036211 w 2148797"/>
              <a:gd name="connsiteY1837" fmla="*/ 393845 h 566036"/>
              <a:gd name="connsiteX1838" fmla="*/ 2038878 w 2148797"/>
              <a:gd name="connsiteY1838" fmla="*/ 393178 h 566036"/>
              <a:gd name="connsiteX1839" fmla="*/ 2045450 w 2148797"/>
              <a:gd name="connsiteY1839" fmla="*/ 395845 h 566036"/>
              <a:gd name="connsiteX1840" fmla="*/ 2047451 w 2148797"/>
              <a:gd name="connsiteY1840" fmla="*/ 399465 h 566036"/>
              <a:gd name="connsiteX1841" fmla="*/ 2051070 w 2148797"/>
              <a:gd name="connsiteY1841" fmla="*/ 399941 h 566036"/>
              <a:gd name="connsiteX1842" fmla="*/ 2050689 w 2148797"/>
              <a:gd name="connsiteY1842" fmla="*/ 400512 h 566036"/>
              <a:gd name="connsiteX1843" fmla="*/ 2049260 w 2148797"/>
              <a:gd name="connsiteY1843" fmla="*/ 402798 h 566036"/>
              <a:gd name="connsiteX1844" fmla="*/ 2046117 w 2148797"/>
              <a:gd name="connsiteY1844" fmla="*/ 409847 h 566036"/>
              <a:gd name="connsiteX1845" fmla="*/ 2046498 w 2148797"/>
              <a:gd name="connsiteY1845" fmla="*/ 409847 h 566036"/>
              <a:gd name="connsiteX1846" fmla="*/ 2047927 w 2148797"/>
              <a:gd name="connsiteY1846" fmla="*/ 409942 h 566036"/>
              <a:gd name="connsiteX1847" fmla="*/ 2052118 w 2148797"/>
              <a:gd name="connsiteY1847" fmla="*/ 406894 h 566036"/>
              <a:gd name="connsiteX1848" fmla="*/ 2055642 w 2148797"/>
              <a:gd name="connsiteY1848" fmla="*/ 403465 h 566036"/>
              <a:gd name="connsiteX1849" fmla="*/ 2060500 w 2148797"/>
              <a:gd name="connsiteY1849" fmla="*/ 407846 h 566036"/>
              <a:gd name="connsiteX1850" fmla="*/ 2070882 w 2148797"/>
              <a:gd name="connsiteY1850" fmla="*/ 402322 h 566036"/>
              <a:gd name="connsiteX1851" fmla="*/ 2064881 w 2148797"/>
              <a:gd name="connsiteY1851" fmla="*/ 401655 h 566036"/>
              <a:gd name="connsiteX1852" fmla="*/ 2058976 w 2148797"/>
              <a:gd name="connsiteY1852" fmla="*/ 401084 h 566036"/>
              <a:gd name="connsiteX1853" fmla="*/ 2061262 w 2148797"/>
              <a:gd name="connsiteY1853" fmla="*/ 394702 h 566036"/>
              <a:gd name="connsiteX1854" fmla="*/ 2070882 w 2148797"/>
              <a:gd name="connsiteY1854" fmla="*/ 397369 h 566036"/>
              <a:gd name="connsiteX1855" fmla="*/ 2073740 w 2148797"/>
              <a:gd name="connsiteY1855" fmla="*/ 396702 h 566036"/>
              <a:gd name="connsiteX1856" fmla="*/ 2075168 w 2148797"/>
              <a:gd name="connsiteY1856" fmla="*/ 396321 h 566036"/>
              <a:gd name="connsiteX1857" fmla="*/ 2079264 w 2148797"/>
              <a:gd name="connsiteY1857" fmla="*/ 395940 h 566036"/>
              <a:gd name="connsiteX1858" fmla="*/ 2077169 w 2148797"/>
              <a:gd name="connsiteY1858" fmla="*/ 400322 h 566036"/>
              <a:gd name="connsiteX1859" fmla="*/ 2075168 w 2148797"/>
              <a:gd name="connsiteY1859" fmla="*/ 399846 h 566036"/>
              <a:gd name="connsiteX1860" fmla="*/ 2071835 w 2148797"/>
              <a:gd name="connsiteY1860" fmla="*/ 400608 h 566036"/>
              <a:gd name="connsiteX1861" fmla="*/ 2072025 w 2148797"/>
              <a:gd name="connsiteY1861" fmla="*/ 403275 h 566036"/>
              <a:gd name="connsiteX1862" fmla="*/ 2075740 w 2148797"/>
              <a:gd name="connsiteY1862" fmla="*/ 405846 h 566036"/>
              <a:gd name="connsiteX1863" fmla="*/ 2082026 w 2148797"/>
              <a:gd name="connsiteY1863" fmla="*/ 405084 h 566036"/>
              <a:gd name="connsiteX1864" fmla="*/ 2085075 w 2148797"/>
              <a:gd name="connsiteY1864" fmla="*/ 410323 h 566036"/>
              <a:gd name="connsiteX1865" fmla="*/ 2085265 w 2148797"/>
              <a:gd name="connsiteY1865" fmla="*/ 410418 h 566036"/>
              <a:gd name="connsiteX1866" fmla="*/ 2089742 w 2148797"/>
              <a:gd name="connsiteY1866" fmla="*/ 413276 h 566036"/>
              <a:gd name="connsiteX1867" fmla="*/ 2096790 w 2148797"/>
              <a:gd name="connsiteY1867" fmla="*/ 406418 h 566036"/>
              <a:gd name="connsiteX1868" fmla="*/ 2111840 w 2148797"/>
              <a:gd name="connsiteY1868" fmla="*/ 408704 h 566036"/>
              <a:gd name="connsiteX1869" fmla="*/ 2114887 w 2148797"/>
              <a:gd name="connsiteY1869" fmla="*/ 406037 h 566036"/>
              <a:gd name="connsiteX1870" fmla="*/ 2115078 w 2148797"/>
              <a:gd name="connsiteY1870" fmla="*/ 405846 h 566036"/>
              <a:gd name="connsiteX1871" fmla="*/ 2116983 w 2148797"/>
              <a:gd name="connsiteY1871" fmla="*/ 407846 h 566036"/>
              <a:gd name="connsiteX1872" fmla="*/ 2117935 w 2148797"/>
              <a:gd name="connsiteY1872" fmla="*/ 409942 h 566036"/>
              <a:gd name="connsiteX1873" fmla="*/ 2125461 w 2148797"/>
              <a:gd name="connsiteY1873" fmla="*/ 410418 h 566036"/>
              <a:gd name="connsiteX1874" fmla="*/ 2127080 w 2148797"/>
              <a:gd name="connsiteY1874" fmla="*/ 413752 h 566036"/>
              <a:gd name="connsiteX1875" fmla="*/ 2128509 w 2148797"/>
              <a:gd name="connsiteY1875" fmla="*/ 411371 h 566036"/>
              <a:gd name="connsiteX1876" fmla="*/ 2135081 w 2148797"/>
              <a:gd name="connsiteY1876" fmla="*/ 411942 h 566036"/>
              <a:gd name="connsiteX1877" fmla="*/ 2139748 w 2148797"/>
              <a:gd name="connsiteY1877" fmla="*/ 425849 h 566036"/>
              <a:gd name="connsiteX1878" fmla="*/ 2146416 w 2148797"/>
              <a:gd name="connsiteY1878" fmla="*/ 435755 h 566036"/>
              <a:gd name="connsiteX1879" fmla="*/ 2148606 w 2148797"/>
              <a:gd name="connsiteY1879" fmla="*/ 436421 h 566036"/>
              <a:gd name="connsiteX1880" fmla="*/ 2148797 w 2148797"/>
              <a:gd name="connsiteY1880" fmla="*/ 436517 h 566036"/>
              <a:gd name="connsiteX1881" fmla="*/ 2147082 w 2148797"/>
              <a:gd name="connsiteY1881" fmla="*/ 438803 h 566036"/>
              <a:gd name="connsiteX1882" fmla="*/ 2143939 w 2148797"/>
              <a:gd name="connsiteY1882" fmla="*/ 440422 h 566036"/>
              <a:gd name="connsiteX1883" fmla="*/ 2137748 w 2148797"/>
              <a:gd name="connsiteY1883" fmla="*/ 445470 h 566036"/>
              <a:gd name="connsiteX1884" fmla="*/ 2131366 w 2148797"/>
              <a:gd name="connsiteY1884" fmla="*/ 451566 h 566036"/>
              <a:gd name="connsiteX1885" fmla="*/ 2141176 w 2148797"/>
              <a:gd name="connsiteY1885" fmla="*/ 452138 h 566036"/>
              <a:gd name="connsiteX1886" fmla="*/ 2143272 w 2148797"/>
              <a:gd name="connsiteY1886" fmla="*/ 456710 h 566036"/>
              <a:gd name="connsiteX1887" fmla="*/ 2139748 w 2148797"/>
              <a:gd name="connsiteY1887" fmla="*/ 457567 h 566036"/>
              <a:gd name="connsiteX1888" fmla="*/ 2138605 w 2148797"/>
              <a:gd name="connsiteY1888" fmla="*/ 456900 h 566036"/>
              <a:gd name="connsiteX1889" fmla="*/ 2138128 w 2148797"/>
              <a:gd name="connsiteY1889" fmla="*/ 456615 h 566036"/>
              <a:gd name="connsiteX1890" fmla="*/ 2135557 w 2148797"/>
              <a:gd name="connsiteY1890" fmla="*/ 455567 h 566036"/>
              <a:gd name="connsiteX1891" fmla="*/ 2134319 w 2148797"/>
              <a:gd name="connsiteY1891" fmla="*/ 459948 h 566036"/>
              <a:gd name="connsiteX1892" fmla="*/ 2133937 w 2148797"/>
              <a:gd name="connsiteY1892" fmla="*/ 465663 h 566036"/>
              <a:gd name="connsiteX1893" fmla="*/ 2130890 w 2148797"/>
              <a:gd name="connsiteY1893" fmla="*/ 465758 h 566036"/>
              <a:gd name="connsiteX1894" fmla="*/ 2122889 w 2148797"/>
              <a:gd name="connsiteY1894" fmla="*/ 466997 h 566036"/>
              <a:gd name="connsiteX1895" fmla="*/ 2115840 w 2148797"/>
              <a:gd name="connsiteY1895" fmla="*/ 465854 h 566036"/>
              <a:gd name="connsiteX1896" fmla="*/ 2111554 w 2148797"/>
              <a:gd name="connsiteY1896" fmla="*/ 466997 h 566036"/>
              <a:gd name="connsiteX1897" fmla="*/ 2110887 w 2148797"/>
              <a:gd name="connsiteY1897" fmla="*/ 467187 h 566036"/>
              <a:gd name="connsiteX1898" fmla="*/ 2114602 w 2148797"/>
              <a:gd name="connsiteY1898" fmla="*/ 472712 h 566036"/>
              <a:gd name="connsiteX1899" fmla="*/ 2112983 w 2148797"/>
              <a:gd name="connsiteY1899" fmla="*/ 475283 h 566036"/>
              <a:gd name="connsiteX1900" fmla="*/ 2112601 w 2148797"/>
              <a:gd name="connsiteY1900" fmla="*/ 475950 h 566036"/>
              <a:gd name="connsiteX1901" fmla="*/ 2109553 w 2148797"/>
              <a:gd name="connsiteY1901" fmla="*/ 479951 h 566036"/>
              <a:gd name="connsiteX1902" fmla="*/ 2106887 w 2148797"/>
              <a:gd name="connsiteY1902" fmla="*/ 479475 h 566036"/>
              <a:gd name="connsiteX1903" fmla="*/ 2102220 w 2148797"/>
              <a:gd name="connsiteY1903" fmla="*/ 478712 h 566036"/>
              <a:gd name="connsiteX1904" fmla="*/ 2097647 w 2148797"/>
              <a:gd name="connsiteY1904" fmla="*/ 480617 h 566036"/>
              <a:gd name="connsiteX1905" fmla="*/ 2097647 w 2148797"/>
              <a:gd name="connsiteY1905" fmla="*/ 478903 h 566036"/>
              <a:gd name="connsiteX1906" fmla="*/ 2097552 w 2148797"/>
              <a:gd name="connsiteY1906" fmla="*/ 472807 h 566036"/>
              <a:gd name="connsiteX1907" fmla="*/ 2091551 w 2148797"/>
              <a:gd name="connsiteY1907" fmla="*/ 477760 h 566036"/>
              <a:gd name="connsiteX1908" fmla="*/ 2093361 w 2148797"/>
              <a:gd name="connsiteY1908" fmla="*/ 482523 h 566036"/>
              <a:gd name="connsiteX1909" fmla="*/ 2091075 w 2148797"/>
              <a:gd name="connsiteY1909" fmla="*/ 487666 h 566036"/>
              <a:gd name="connsiteX1910" fmla="*/ 2083931 w 2148797"/>
              <a:gd name="connsiteY1910" fmla="*/ 488047 h 566036"/>
              <a:gd name="connsiteX1911" fmla="*/ 2066977 w 2148797"/>
              <a:gd name="connsiteY1911" fmla="*/ 488142 h 566036"/>
              <a:gd name="connsiteX1912" fmla="*/ 2065262 w 2148797"/>
              <a:gd name="connsiteY1912" fmla="*/ 490142 h 566036"/>
              <a:gd name="connsiteX1913" fmla="*/ 2063262 w 2148797"/>
              <a:gd name="connsiteY1913" fmla="*/ 492429 h 566036"/>
              <a:gd name="connsiteX1914" fmla="*/ 2054308 w 2148797"/>
              <a:gd name="connsiteY1914" fmla="*/ 492429 h 566036"/>
              <a:gd name="connsiteX1915" fmla="*/ 2041450 w 2148797"/>
              <a:gd name="connsiteY1915" fmla="*/ 492333 h 566036"/>
              <a:gd name="connsiteX1916" fmla="*/ 2023734 w 2148797"/>
              <a:gd name="connsiteY1916" fmla="*/ 493762 h 566036"/>
              <a:gd name="connsiteX1917" fmla="*/ 2021257 w 2148797"/>
              <a:gd name="connsiteY1917" fmla="*/ 496429 h 566036"/>
              <a:gd name="connsiteX1918" fmla="*/ 2018876 w 2148797"/>
              <a:gd name="connsiteY1918" fmla="*/ 496239 h 566036"/>
              <a:gd name="connsiteX1919" fmla="*/ 2014780 w 2148797"/>
              <a:gd name="connsiteY1919" fmla="*/ 492429 h 566036"/>
              <a:gd name="connsiteX1920" fmla="*/ 2011637 w 2148797"/>
              <a:gd name="connsiteY1920" fmla="*/ 496048 h 566036"/>
              <a:gd name="connsiteX1921" fmla="*/ 2004778 w 2148797"/>
              <a:gd name="connsiteY1921" fmla="*/ 497667 h 566036"/>
              <a:gd name="connsiteX1922" fmla="*/ 1998778 w 2148797"/>
              <a:gd name="connsiteY1922" fmla="*/ 500429 h 566036"/>
              <a:gd name="connsiteX1923" fmla="*/ 1992872 w 2148797"/>
              <a:gd name="connsiteY1923" fmla="*/ 500525 h 566036"/>
              <a:gd name="connsiteX1924" fmla="*/ 1988681 w 2148797"/>
              <a:gd name="connsiteY1924" fmla="*/ 501668 h 566036"/>
              <a:gd name="connsiteX1925" fmla="*/ 1978204 w 2148797"/>
              <a:gd name="connsiteY1925" fmla="*/ 495858 h 566036"/>
              <a:gd name="connsiteX1926" fmla="*/ 1972203 w 2148797"/>
              <a:gd name="connsiteY1926" fmla="*/ 501763 h 566036"/>
              <a:gd name="connsiteX1927" fmla="*/ 1963345 w 2148797"/>
              <a:gd name="connsiteY1927" fmla="*/ 503477 h 566036"/>
              <a:gd name="connsiteX1928" fmla="*/ 1951058 w 2148797"/>
              <a:gd name="connsiteY1928" fmla="*/ 499572 h 566036"/>
              <a:gd name="connsiteX1929" fmla="*/ 1931531 w 2148797"/>
              <a:gd name="connsiteY1929" fmla="*/ 503096 h 566036"/>
              <a:gd name="connsiteX1930" fmla="*/ 1925531 w 2148797"/>
              <a:gd name="connsiteY1930" fmla="*/ 501858 h 566036"/>
              <a:gd name="connsiteX1931" fmla="*/ 1922959 w 2148797"/>
              <a:gd name="connsiteY1931" fmla="*/ 501287 h 566036"/>
              <a:gd name="connsiteX1932" fmla="*/ 1916291 w 2148797"/>
              <a:gd name="connsiteY1932" fmla="*/ 502430 h 566036"/>
              <a:gd name="connsiteX1933" fmla="*/ 1910100 w 2148797"/>
              <a:gd name="connsiteY1933" fmla="*/ 501096 h 566036"/>
              <a:gd name="connsiteX1934" fmla="*/ 1895431 w 2148797"/>
              <a:gd name="connsiteY1934" fmla="*/ 499572 h 566036"/>
              <a:gd name="connsiteX1935" fmla="*/ 1870952 w 2148797"/>
              <a:gd name="connsiteY1935" fmla="*/ 503001 h 566036"/>
              <a:gd name="connsiteX1936" fmla="*/ 1869047 w 2148797"/>
              <a:gd name="connsiteY1936" fmla="*/ 506240 h 566036"/>
              <a:gd name="connsiteX1937" fmla="*/ 1865618 w 2148797"/>
              <a:gd name="connsiteY1937" fmla="*/ 500906 h 566036"/>
              <a:gd name="connsiteX1938" fmla="*/ 1851998 w 2148797"/>
              <a:gd name="connsiteY1938" fmla="*/ 502620 h 566036"/>
              <a:gd name="connsiteX1939" fmla="*/ 1846950 w 2148797"/>
              <a:gd name="connsiteY1939" fmla="*/ 499763 h 566036"/>
              <a:gd name="connsiteX1940" fmla="*/ 1844758 w 2148797"/>
              <a:gd name="connsiteY1940" fmla="*/ 498429 h 566036"/>
              <a:gd name="connsiteX1941" fmla="*/ 1831328 w 2148797"/>
              <a:gd name="connsiteY1941" fmla="*/ 499858 h 566036"/>
              <a:gd name="connsiteX1942" fmla="*/ 1829043 w 2148797"/>
              <a:gd name="connsiteY1942" fmla="*/ 500715 h 566036"/>
              <a:gd name="connsiteX1943" fmla="*/ 1827137 w 2148797"/>
              <a:gd name="connsiteY1943" fmla="*/ 501382 h 566036"/>
              <a:gd name="connsiteX1944" fmla="*/ 1816469 w 2148797"/>
              <a:gd name="connsiteY1944" fmla="*/ 500906 h 566036"/>
              <a:gd name="connsiteX1945" fmla="*/ 1813135 w 2148797"/>
              <a:gd name="connsiteY1945" fmla="*/ 500620 h 566036"/>
              <a:gd name="connsiteX1946" fmla="*/ 1811231 w 2148797"/>
              <a:gd name="connsiteY1946" fmla="*/ 500429 h 566036"/>
              <a:gd name="connsiteX1947" fmla="*/ 1805992 w 2148797"/>
              <a:gd name="connsiteY1947" fmla="*/ 501382 h 566036"/>
              <a:gd name="connsiteX1948" fmla="*/ 1802182 w 2148797"/>
              <a:gd name="connsiteY1948" fmla="*/ 506335 h 566036"/>
              <a:gd name="connsiteX1949" fmla="*/ 1798467 w 2148797"/>
              <a:gd name="connsiteY1949" fmla="*/ 499953 h 566036"/>
              <a:gd name="connsiteX1950" fmla="*/ 1795419 w 2148797"/>
              <a:gd name="connsiteY1950" fmla="*/ 500906 h 566036"/>
              <a:gd name="connsiteX1951" fmla="*/ 1790847 w 2148797"/>
              <a:gd name="connsiteY1951" fmla="*/ 502335 h 566036"/>
              <a:gd name="connsiteX1952" fmla="*/ 1797515 w 2148797"/>
              <a:gd name="connsiteY1952" fmla="*/ 509097 h 566036"/>
              <a:gd name="connsiteX1953" fmla="*/ 1791609 w 2148797"/>
              <a:gd name="connsiteY1953" fmla="*/ 513288 h 566036"/>
              <a:gd name="connsiteX1954" fmla="*/ 1780179 w 2148797"/>
              <a:gd name="connsiteY1954" fmla="*/ 511669 h 566036"/>
              <a:gd name="connsiteX1955" fmla="*/ 1772559 w 2148797"/>
              <a:gd name="connsiteY1955" fmla="*/ 515860 h 566036"/>
              <a:gd name="connsiteX1956" fmla="*/ 1777798 w 2148797"/>
              <a:gd name="connsiteY1956" fmla="*/ 517860 h 566036"/>
              <a:gd name="connsiteX1957" fmla="*/ 1776560 w 2148797"/>
              <a:gd name="connsiteY1957" fmla="*/ 519670 h 566036"/>
              <a:gd name="connsiteX1958" fmla="*/ 1774369 w 2148797"/>
              <a:gd name="connsiteY1958" fmla="*/ 529671 h 566036"/>
              <a:gd name="connsiteX1959" fmla="*/ 1765701 w 2148797"/>
              <a:gd name="connsiteY1959" fmla="*/ 532529 h 566036"/>
              <a:gd name="connsiteX1960" fmla="*/ 1763987 w 2148797"/>
              <a:gd name="connsiteY1960" fmla="*/ 528242 h 566036"/>
              <a:gd name="connsiteX1961" fmla="*/ 1758938 w 2148797"/>
              <a:gd name="connsiteY1961" fmla="*/ 528528 h 566036"/>
              <a:gd name="connsiteX1962" fmla="*/ 1758176 w 2148797"/>
              <a:gd name="connsiteY1962" fmla="*/ 532148 h 566036"/>
              <a:gd name="connsiteX1963" fmla="*/ 1755128 w 2148797"/>
              <a:gd name="connsiteY1963" fmla="*/ 533005 h 566036"/>
              <a:gd name="connsiteX1964" fmla="*/ 1753795 w 2148797"/>
              <a:gd name="connsiteY1964" fmla="*/ 531957 h 566036"/>
              <a:gd name="connsiteX1965" fmla="*/ 1752937 w 2148797"/>
              <a:gd name="connsiteY1965" fmla="*/ 531291 h 566036"/>
              <a:gd name="connsiteX1966" fmla="*/ 1756081 w 2148797"/>
              <a:gd name="connsiteY1966" fmla="*/ 526814 h 566036"/>
              <a:gd name="connsiteX1967" fmla="*/ 1760462 w 2148797"/>
              <a:gd name="connsiteY1967" fmla="*/ 521480 h 566036"/>
              <a:gd name="connsiteX1968" fmla="*/ 1758176 w 2148797"/>
              <a:gd name="connsiteY1968" fmla="*/ 515669 h 566036"/>
              <a:gd name="connsiteX1969" fmla="*/ 1760272 w 2148797"/>
              <a:gd name="connsiteY1969" fmla="*/ 509383 h 566036"/>
              <a:gd name="connsiteX1970" fmla="*/ 1765796 w 2148797"/>
              <a:gd name="connsiteY1970" fmla="*/ 508431 h 566036"/>
              <a:gd name="connsiteX1971" fmla="*/ 1770178 w 2148797"/>
              <a:gd name="connsiteY1971" fmla="*/ 510335 h 566036"/>
              <a:gd name="connsiteX1972" fmla="*/ 1770464 w 2148797"/>
              <a:gd name="connsiteY1972" fmla="*/ 509859 h 566036"/>
              <a:gd name="connsiteX1973" fmla="*/ 1772464 w 2148797"/>
              <a:gd name="connsiteY1973" fmla="*/ 506906 h 566036"/>
              <a:gd name="connsiteX1974" fmla="*/ 1764558 w 2148797"/>
              <a:gd name="connsiteY1974" fmla="*/ 500048 h 566036"/>
              <a:gd name="connsiteX1975" fmla="*/ 1762081 w 2148797"/>
              <a:gd name="connsiteY1975" fmla="*/ 502144 h 566036"/>
              <a:gd name="connsiteX1976" fmla="*/ 1758557 w 2148797"/>
              <a:gd name="connsiteY1976" fmla="*/ 502716 h 566036"/>
              <a:gd name="connsiteX1977" fmla="*/ 1755319 w 2148797"/>
              <a:gd name="connsiteY1977" fmla="*/ 503573 h 566036"/>
              <a:gd name="connsiteX1978" fmla="*/ 1747889 w 2148797"/>
              <a:gd name="connsiteY1978" fmla="*/ 501192 h 566036"/>
              <a:gd name="connsiteX1979" fmla="*/ 1742269 w 2148797"/>
              <a:gd name="connsiteY1979" fmla="*/ 503192 h 566036"/>
              <a:gd name="connsiteX1980" fmla="*/ 1729125 w 2148797"/>
              <a:gd name="connsiteY1980" fmla="*/ 503382 h 566036"/>
              <a:gd name="connsiteX1981" fmla="*/ 1714743 w 2148797"/>
              <a:gd name="connsiteY1981" fmla="*/ 503573 h 566036"/>
              <a:gd name="connsiteX1982" fmla="*/ 1712456 w 2148797"/>
              <a:gd name="connsiteY1982" fmla="*/ 502716 h 566036"/>
              <a:gd name="connsiteX1983" fmla="*/ 1707027 w 2148797"/>
              <a:gd name="connsiteY1983" fmla="*/ 500620 h 566036"/>
              <a:gd name="connsiteX1984" fmla="*/ 1706646 w 2148797"/>
              <a:gd name="connsiteY1984" fmla="*/ 500525 h 566036"/>
              <a:gd name="connsiteX1985" fmla="*/ 1700836 w 2148797"/>
              <a:gd name="connsiteY1985" fmla="*/ 503192 h 566036"/>
              <a:gd name="connsiteX1986" fmla="*/ 1700740 w 2148797"/>
              <a:gd name="connsiteY1986" fmla="*/ 513955 h 566036"/>
              <a:gd name="connsiteX1987" fmla="*/ 1699217 w 2148797"/>
              <a:gd name="connsiteY1987" fmla="*/ 522527 h 566036"/>
              <a:gd name="connsiteX1988" fmla="*/ 1692454 w 2148797"/>
              <a:gd name="connsiteY1988" fmla="*/ 521861 h 566036"/>
              <a:gd name="connsiteX1989" fmla="*/ 1690073 w 2148797"/>
              <a:gd name="connsiteY1989" fmla="*/ 521385 h 566036"/>
              <a:gd name="connsiteX1990" fmla="*/ 1687501 w 2148797"/>
              <a:gd name="connsiteY1990" fmla="*/ 520908 h 566036"/>
              <a:gd name="connsiteX1991" fmla="*/ 1682357 w 2148797"/>
              <a:gd name="connsiteY1991" fmla="*/ 514812 h 566036"/>
              <a:gd name="connsiteX1992" fmla="*/ 1683024 w 2148797"/>
              <a:gd name="connsiteY1992" fmla="*/ 507192 h 566036"/>
              <a:gd name="connsiteX1993" fmla="*/ 1691120 w 2148797"/>
              <a:gd name="connsiteY1993" fmla="*/ 507859 h 566036"/>
              <a:gd name="connsiteX1994" fmla="*/ 1690453 w 2148797"/>
              <a:gd name="connsiteY1994" fmla="*/ 509192 h 566036"/>
              <a:gd name="connsiteX1995" fmla="*/ 1688549 w 2148797"/>
              <a:gd name="connsiteY1995" fmla="*/ 513765 h 566036"/>
              <a:gd name="connsiteX1996" fmla="*/ 1688263 w 2148797"/>
              <a:gd name="connsiteY1996" fmla="*/ 514908 h 566036"/>
              <a:gd name="connsiteX1997" fmla="*/ 1691501 w 2148797"/>
              <a:gd name="connsiteY1997" fmla="*/ 517194 h 566036"/>
              <a:gd name="connsiteX1998" fmla="*/ 1692454 w 2148797"/>
              <a:gd name="connsiteY1998" fmla="*/ 516717 h 566036"/>
              <a:gd name="connsiteX1999" fmla="*/ 1698741 w 2148797"/>
              <a:gd name="connsiteY1999" fmla="*/ 513383 h 566036"/>
              <a:gd name="connsiteX2000" fmla="*/ 1689216 w 2148797"/>
              <a:gd name="connsiteY2000" fmla="*/ 503001 h 566036"/>
              <a:gd name="connsiteX2001" fmla="*/ 1685405 w 2148797"/>
              <a:gd name="connsiteY2001" fmla="*/ 503954 h 566036"/>
              <a:gd name="connsiteX2002" fmla="*/ 1682357 w 2148797"/>
              <a:gd name="connsiteY2002" fmla="*/ 504621 h 566036"/>
              <a:gd name="connsiteX2003" fmla="*/ 1674071 w 2148797"/>
              <a:gd name="connsiteY2003" fmla="*/ 504430 h 566036"/>
              <a:gd name="connsiteX2004" fmla="*/ 1672928 w 2148797"/>
              <a:gd name="connsiteY2004" fmla="*/ 504240 h 566036"/>
              <a:gd name="connsiteX2005" fmla="*/ 1670451 w 2148797"/>
              <a:gd name="connsiteY2005" fmla="*/ 506430 h 566036"/>
              <a:gd name="connsiteX2006" fmla="*/ 1671309 w 2148797"/>
              <a:gd name="connsiteY2006" fmla="*/ 508526 h 566036"/>
              <a:gd name="connsiteX2007" fmla="*/ 1667308 w 2148797"/>
              <a:gd name="connsiteY2007" fmla="*/ 512907 h 566036"/>
              <a:gd name="connsiteX2008" fmla="*/ 1664926 w 2148797"/>
              <a:gd name="connsiteY2008" fmla="*/ 518527 h 566036"/>
              <a:gd name="connsiteX2009" fmla="*/ 1664831 w 2148797"/>
              <a:gd name="connsiteY2009" fmla="*/ 517956 h 566036"/>
              <a:gd name="connsiteX2010" fmla="*/ 1664546 w 2148797"/>
              <a:gd name="connsiteY2010" fmla="*/ 515289 h 566036"/>
              <a:gd name="connsiteX2011" fmla="*/ 1662450 w 2148797"/>
              <a:gd name="connsiteY2011" fmla="*/ 509478 h 566036"/>
              <a:gd name="connsiteX2012" fmla="*/ 1658640 w 2148797"/>
              <a:gd name="connsiteY2012" fmla="*/ 512431 h 566036"/>
              <a:gd name="connsiteX2013" fmla="*/ 1655211 w 2148797"/>
              <a:gd name="connsiteY2013" fmla="*/ 519765 h 566036"/>
              <a:gd name="connsiteX2014" fmla="*/ 1644733 w 2148797"/>
              <a:gd name="connsiteY2014" fmla="*/ 517479 h 566036"/>
              <a:gd name="connsiteX2015" fmla="*/ 1641495 w 2148797"/>
              <a:gd name="connsiteY2015" fmla="*/ 512812 h 566036"/>
              <a:gd name="connsiteX2016" fmla="*/ 1637400 w 2148797"/>
              <a:gd name="connsiteY2016" fmla="*/ 506525 h 566036"/>
              <a:gd name="connsiteX2017" fmla="*/ 1628636 w 2148797"/>
              <a:gd name="connsiteY2017" fmla="*/ 505954 h 566036"/>
              <a:gd name="connsiteX2018" fmla="*/ 1628636 w 2148797"/>
              <a:gd name="connsiteY2018" fmla="*/ 506240 h 566036"/>
              <a:gd name="connsiteX2019" fmla="*/ 1627398 w 2148797"/>
              <a:gd name="connsiteY2019" fmla="*/ 511098 h 566036"/>
              <a:gd name="connsiteX2020" fmla="*/ 1625588 w 2148797"/>
              <a:gd name="connsiteY2020" fmla="*/ 518908 h 566036"/>
              <a:gd name="connsiteX2021" fmla="*/ 1624255 w 2148797"/>
              <a:gd name="connsiteY2021" fmla="*/ 517956 h 566036"/>
              <a:gd name="connsiteX2022" fmla="*/ 1620064 w 2148797"/>
              <a:gd name="connsiteY2022" fmla="*/ 516336 h 566036"/>
              <a:gd name="connsiteX2023" fmla="*/ 1618730 w 2148797"/>
              <a:gd name="connsiteY2023" fmla="*/ 515193 h 566036"/>
              <a:gd name="connsiteX2024" fmla="*/ 1617683 w 2148797"/>
              <a:gd name="connsiteY2024" fmla="*/ 508431 h 566036"/>
              <a:gd name="connsiteX2025" fmla="*/ 1616921 w 2148797"/>
              <a:gd name="connsiteY2025" fmla="*/ 506906 h 566036"/>
              <a:gd name="connsiteX2026" fmla="*/ 1612349 w 2148797"/>
              <a:gd name="connsiteY2026" fmla="*/ 502716 h 566036"/>
              <a:gd name="connsiteX2027" fmla="*/ 1609491 w 2148797"/>
              <a:gd name="connsiteY2027" fmla="*/ 501858 h 566036"/>
              <a:gd name="connsiteX2028" fmla="*/ 1607586 w 2148797"/>
              <a:gd name="connsiteY2028" fmla="*/ 506335 h 566036"/>
              <a:gd name="connsiteX2029" fmla="*/ 1606729 w 2148797"/>
              <a:gd name="connsiteY2029" fmla="*/ 508907 h 566036"/>
              <a:gd name="connsiteX2030" fmla="*/ 1610348 w 2148797"/>
              <a:gd name="connsiteY2030" fmla="*/ 512621 h 566036"/>
              <a:gd name="connsiteX2031" fmla="*/ 1604348 w 2148797"/>
              <a:gd name="connsiteY2031" fmla="*/ 516622 h 566036"/>
              <a:gd name="connsiteX2032" fmla="*/ 1601776 w 2148797"/>
              <a:gd name="connsiteY2032" fmla="*/ 520813 h 566036"/>
              <a:gd name="connsiteX2033" fmla="*/ 1598061 w 2148797"/>
              <a:gd name="connsiteY2033" fmla="*/ 510717 h 566036"/>
              <a:gd name="connsiteX2034" fmla="*/ 1600728 w 2148797"/>
              <a:gd name="connsiteY2034" fmla="*/ 504906 h 566036"/>
              <a:gd name="connsiteX2035" fmla="*/ 1597585 w 2148797"/>
              <a:gd name="connsiteY2035" fmla="*/ 503763 h 566036"/>
              <a:gd name="connsiteX2036" fmla="*/ 1596442 w 2148797"/>
              <a:gd name="connsiteY2036" fmla="*/ 504430 h 566036"/>
              <a:gd name="connsiteX2037" fmla="*/ 1596347 w 2148797"/>
              <a:gd name="connsiteY2037" fmla="*/ 505383 h 566036"/>
              <a:gd name="connsiteX2038" fmla="*/ 1593584 w 2148797"/>
              <a:gd name="connsiteY2038" fmla="*/ 507097 h 566036"/>
              <a:gd name="connsiteX2039" fmla="*/ 1592156 w 2148797"/>
              <a:gd name="connsiteY2039" fmla="*/ 514431 h 566036"/>
              <a:gd name="connsiteX2040" fmla="*/ 1596347 w 2148797"/>
              <a:gd name="connsiteY2040" fmla="*/ 518337 h 566036"/>
              <a:gd name="connsiteX2041" fmla="*/ 1596347 w 2148797"/>
              <a:gd name="connsiteY2041" fmla="*/ 518622 h 566036"/>
              <a:gd name="connsiteX2042" fmla="*/ 1596061 w 2148797"/>
              <a:gd name="connsiteY2042" fmla="*/ 520623 h 566036"/>
              <a:gd name="connsiteX2043" fmla="*/ 1594346 w 2148797"/>
              <a:gd name="connsiteY2043" fmla="*/ 520813 h 566036"/>
              <a:gd name="connsiteX2044" fmla="*/ 1590727 w 2148797"/>
              <a:gd name="connsiteY2044" fmla="*/ 517860 h 566036"/>
              <a:gd name="connsiteX2045" fmla="*/ 1579678 w 2148797"/>
              <a:gd name="connsiteY2045" fmla="*/ 511860 h 566036"/>
              <a:gd name="connsiteX2046" fmla="*/ 1578249 w 2148797"/>
              <a:gd name="connsiteY2046" fmla="*/ 508145 h 566036"/>
              <a:gd name="connsiteX2047" fmla="*/ 1574916 w 2148797"/>
              <a:gd name="connsiteY2047" fmla="*/ 505192 h 566036"/>
              <a:gd name="connsiteX2048" fmla="*/ 1574058 w 2148797"/>
              <a:gd name="connsiteY2048" fmla="*/ 504716 h 566036"/>
              <a:gd name="connsiteX2049" fmla="*/ 1572058 w 2148797"/>
              <a:gd name="connsiteY2049" fmla="*/ 505859 h 566036"/>
              <a:gd name="connsiteX2050" fmla="*/ 1573391 w 2148797"/>
              <a:gd name="connsiteY2050" fmla="*/ 511574 h 566036"/>
              <a:gd name="connsiteX2051" fmla="*/ 1570915 w 2148797"/>
              <a:gd name="connsiteY2051" fmla="*/ 520813 h 566036"/>
              <a:gd name="connsiteX2052" fmla="*/ 1560151 w 2148797"/>
              <a:gd name="connsiteY2052" fmla="*/ 519956 h 566036"/>
              <a:gd name="connsiteX2053" fmla="*/ 1563390 w 2148797"/>
              <a:gd name="connsiteY2053" fmla="*/ 516241 h 566036"/>
              <a:gd name="connsiteX2054" fmla="*/ 1559961 w 2148797"/>
              <a:gd name="connsiteY2054" fmla="*/ 514431 h 566036"/>
              <a:gd name="connsiteX2055" fmla="*/ 1548339 w 2148797"/>
              <a:gd name="connsiteY2055" fmla="*/ 513001 h 566036"/>
              <a:gd name="connsiteX2056" fmla="*/ 1547960 w 2148797"/>
              <a:gd name="connsiteY2056" fmla="*/ 508621 h 566036"/>
              <a:gd name="connsiteX2057" fmla="*/ 1549483 w 2148797"/>
              <a:gd name="connsiteY2057" fmla="*/ 503096 h 566036"/>
              <a:gd name="connsiteX2058" fmla="*/ 1547388 w 2148797"/>
              <a:gd name="connsiteY2058" fmla="*/ 502430 h 566036"/>
              <a:gd name="connsiteX2059" fmla="*/ 1538720 w 2148797"/>
              <a:gd name="connsiteY2059" fmla="*/ 503096 h 566036"/>
              <a:gd name="connsiteX2060" fmla="*/ 1530338 w 2148797"/>
              <a:gd name="connsiteY2060" fmla="*/ 504906 h 566036"/>
              <a:gd name="connsiteX2061" fmla="*/ 1529481 w 2148797"/>
              <a:gd name="connsiteY2061" fmla="*/ 507573 h 566036"/>
              <a:gd name="connsiteX2062" fmla="*/ 1531386 w 2148797"/>
              <a:gd name="connsiteY2062" fmla="*/ 508621 h 566036"/>
              <a:gd name="connsiteX2063" fmla="*/ 1533768 w 2148797"/>
              <a:gd name="connsiteY2063" fmla="*/ 508240 h 566036"/>
              <a:gd name="connsiteX2064" fmla="*/ 1539292 w 2148797"/>
              <a:gd name="connsiteY2064" fmla="*/ 506716 h 566036"/>
              <a:gd name="connsiteX2065" fmla="*/ 1546177 w 2148797"/>
              <a:gd name="connsiteY2065" fmla="*/ 512735 h 566036"/>
              <a:gd name="connsiteX2066" fmla="*/ 1535196 w 2148797"/>
              <a:gd name="connsiteY2066" fmla="*/ 511383 h 566036"/>
              <a:gd name="connsiteX2067" fmla="*/ 1533386 w 2148797"/>
              <a:gd name="connsiteY2067" fmla="*/ 511002 h 566036"/>
              <a:gd name="connsiteX2068" fmla="*/ 1533196 w 2148797"/>
              <a:gd name="connsiteY2068" fmla="*/ 510907 h 566036"/>
              <a:gd name="connsiteX2069" fmla="*/ 1535291 w 2148797"/>
              <a:gd name="connsiteY2069" fmla="*/ 514717 h 566036"/>
              <a:gd name="connsiteX2070" fmla="*/ 1537101 w 2148797"/>
              <a:gd name="connsiteY2070" fmla="*/ 515098 h 566036"/>
              <a:gd name="connsiteX2071" fmla="*/ 1539292 w 2148797"/>
              <a:gd name="connsiteY2071" fmla="*/ 515765 h 566036"/>
              <a:gd name="connsiteX2072" fmla="*/ 1548817 w 2148797"/>
              <a:gd name="connsiteY2072" fmla="*/ 518527 h 566036"/>
              <a:gd name="connsiteX2073" fmla="*/ 1548491 w 2148797"/>
              <a:gd name="connsiteY2073" fmla="*/ 514757 h 566036"/>
              <a:gd name="connsiteX2074" fmla="*/ 1552912 w 2148797"/>
              <a:gd name="connsiteY2074" fmla="*/ 518622 h 566036"/>
              <a:gd name="connsiteX2075" fmla="*/ 1552531 w 2148797"/>
              <a:gd name="connsiteY2075" fmla="*/ 519098 h 566036"/>
              <a:gd name="connsiteX2076" fmla="*/ 1547674 w 2148797"/>
              <a:gd name="connsiteY2076" fmla="*/ 523575 h 566036"/>
              <a:gd name="connsiteX2077" fmla="*/ 1546817 w 2148797"/>
              <a:gd name="connsiteY2077" fmla="*/ 525290 h 566036"/>
              <a:gd name="connsiteX2078" fmla="*/ 1545197 w 2148797"/>
              <a:gd name="connsiteY2078" fmla="*/ 526338 h 566036"/>
              <a:gd name="connsiteX2079" fmla="*/ 1540054 w 2148797"/>
              <a:gd name="connsiteY2079" fmla="*/ 518146 h 566036"/>
              <a:gd name="connsiteX2080" fmla="*/ 1529862 w 2148797"/>
              <a:gd name="connsiteY2080" fmla="*/ 518051 h 566036"/>
              <a:gd name="connsiteX2081" fmla="*/ 1521861 w 2148797"/>
              <a:gd name="connsiteY2081" fmla="*/ 522051 h 566036"/>
              <a:gd name="connsiteX2082" fmla="*/ 1519480 w 2148797"/>
              <a:gd name="connsiteY2082" fmla="*/ 526909 h 566036"/>
              <a:gd name="connsiteX2083" fmla="*/ 1519194 w 2148797"/>
              <a:gd name="connsiteY2083" fmla="*/ 526528 h 566036"/>
              <a:gd name="connsiteX2084" fmla="*/ 1518242 w 2148797"/>
              <a:gd name="connsiteY2084" fmla="*/ 525099 h 566036"/>
              <a:gd name="connsiteX2085" fmla="*/ 1509860 w 2148797"/>
              <a:gd name="connsiteY2085" fmla="*/ 516812 h 566036"/>
              <a:gd name="connsiteX2086" fmla="*/ 1507669 w 2148797"/>
              <a:gd name="connsiteY2086" fmla="*/ 519289 h 566036"/>
              <a:gd name="connsiteX2087" fmla="*/ 1505002 w 2148797"/>
              <a:gd name="connsiteY2087" fmla="*/ 522337 h 566036"/>
              <a:gd name="connsiteX2088" fmla="*/ 1496906 w 2148797"/>
              <a:gd name="connsiteY2088" fmla="*/ 524433 h 566036"/>
              <a:gd name="connsiteX2089" fmla="*/ 1493667 w 2148797"/>
              <a:gd name="connsiteY2089" fmla="*/ 522432 h 566036"/>
              <a:gd name="connsiteX2090" fmla="*/ 1490048 w 2148797"/>
              <a:gd name="connsiteY2090" fmla="*/ 524052 h 566036"/>
              <a:gd name="connsiteX2091" fmla="*/ 1486333 w 2148797"/>
              <a:gd name="connsiteY2091" fmla="*/ 529957 h 566036"/>
              <a:gd name="connsiteX2092" fmla="*/ 1485571 w 2148797"/>
              <a:gd name="connsiteY2092" fmla="*/ 534624 h 566036"/>
              <a:gd name="connsiteX2093" fmla="*/ 1484904 w 2148797"/>
              <a:gd name="connsiteY2093" fmla="*/ 535386 h 566036"/>
              <a:gd name="connsiteX2094" fmla="*/ 1484237 w 2148797"/>
              <a:gd name="connsiteY2094" fmla="*/ 535291 h 566036"/>
              <a:gd name="connsiteX2095" fmla="*/ 1477189 w 2148797"/>
              <a:gd name="connsiteY2095" fmla="*/ 533005 h 566036"/>
              <a:gd name="connsiteX2096" fmla="*/ 1478998 w 2148797"/>
              <a:gd name="connsiteY2096" fmla="*/ 529862 h 566036"/>
              <a:gd name="connsiteX2097" fmla="*/ 1482904 w 2148797"/>
              <a:gd name="connsiteY2097" fmla="*/ 525671 h 566036"/>
              <a:gd name="connsiteX2098" fmla="*/ 1485476 w 2148797"/>
              <a:gd name="connsiteY2098" fmla="*/ 521861 h 566036"/>
              <a:gd name="connsiteX2099" fmla="*/ 1485380 w 2148797"/>
              <a:gd name="connsiteY2099" fmla="*/ 520908 h 566036"/>
              <a:gd name="connsiteX2100" fmla="*/ 1481475 w 2148797"/>
              <a:gd name="connsiteY2100" fmla="*/ 520146 h 566036"/>
              <a:gd name="connsiteX2101" fmla="*/ 1480427 w 2148797"/>
              <a:gd name="connsiteY2101" fmla="*/ 520908 h 566036"/>
              <a:gd name="connsiteX2102" fmla="*/ 1478808 w 2148797"/>
              <a:gd name="connsiteY2102" fmla="*/ 523194 h 566036"/>
              <a:gd name="connsiteX2103" fmla="*/ 1477856 w 2148797"/>
              <a:gd name="connsiteY2103" fmla="*/ 523480 h 566036"/>
              <a:gd name="connsiteX2104" fmla="*/ 1476331 w 2148797"/>
              <a:gd name="connsiteY2104" fmla="*/ 520718 h 566036"/>
              <a:gd name="connsiteX2105" fmla="*/ 1480713 w 2148797"/>
              <a:gd name="connsiteY2105" fmla="*/ 514812 h 566036"/>
              <a:gd name="connsiteX2106" fmla="*/ 1483189 w 2148797"/>
              <a:gd name="connsiteY2106" fmla="*/ 516050 h 566036"/>
              <a:gd name="connsiteX2107" fmla="*/ 1486714 w 2148797"/>
              <a:gd name="connsiteY2107" fmla="*/ 515003 h 566036"/>
              <a:gd name="connsiteX2108" fmla="*/ 1486809 w 2148797"/>
              <a:gd name="connsiteY2108" fmla="*/ 512907 h 566036"/>
              <a:gd name="connsiteX2109" fmla="*/ 1485380 w 2148797"/>
              <a:gd name="connsiteY2109" fmla="*/ 509764 h 566036"/>
              <a:gd name="connsiteX2110" fmla="*/ 1480618 w 2148797"/>
              <a:gd name="connsiteY2110" fmla="*/ 506525 h 566036"/>
              <a:gd name="connsiteX2111" fmla="*/ 1481475 w 2148797"/>
              <a:gd name="connsiteY2111" fmla="*/ 503001 h 566036"/>
              <a:gd name="connsiteX2112" fmla="*/ 1472236 w 2148797"/>
              <a:gd name="connsiteY2112" fmla="*/ 506049 h 566036"/>
              <a:gd name="connsiteX2113" fmla="*/ 1474998 w 2148797"/>
              <a:gd name="connsiteY2113" fmla="*/ 512431 h 566036"/>
              <a:gd name="connsiteX2114" fmla="*/ 1472903 w 2148797"/>
              <a:gd name="connsiteY2114" fmla="*/ 511288 h 566036"/>
              <a:gd name="connsiteX2115" fmla="*/ 1468331 w 2148797"/>
              <a:gd name="connsiteY2115" fmla="*/ 509573 h 566036"/>
              <a:gd name="connsiteX2116" fmla="*/ 1465378 w 2148797"/>
              <a:gd name="connsiteY2116" fmla="*/ 515860 h 566036"/>
              <a:gd name="connsiteX2117" fmla="*/ 1470902 w 2148797"/>
              <a:gd name="connsiteY2117" fmla="*/ 516527 h 566036"/>
              <a:gd name="connsiteX2118" fmla="*/ 1471569 w 2148797"/>
              <a:gd name="connsiteY2118" fmla="*/ 517384 h 566036"/>
              <a:gd name="connsiteX2119" fmla="*/ 1472522 w 2148797"/>
              <a:gd name="connsiteY2119" fmla="*/ 520051 h 566036"/>
              <a:gd name="connsiteX2120" fmla="*/ 1469664 w 2148797"/>
              <a:gd name="connsiteY2120" fmla="*/ 521289 h 566036"/>
              <a:gd name="connsiteX2121" fmla="*/ 1464044 w 2148797"/>
              <a:gd name="connsiteY2121" fmla="*/ 519670 h 566036"/>
              <a:gd name="connsiteX2122" fmla="*/ 1459948 w 2148797"/>
              <a:gd name="connsiteY2122" fmla="*/ 520432 h 566036"/>
              <a:gd name="connsiteX2123" fmla="*/ 1459948 w 2148797"/>
              <a:gd name="connsiteY2123" fmla="*/ 522623 h 566036"/>
              <a:gd name="connsiteX2124" fmla="*/ 1454138 w 2148797"/>
              <a:gd name="connsiteY2124" fmla="*/ 522051 h 566036"/>
              <a:gd name="connsiteX2125" fmla="*/ 1449757 w 2148797"/>
              <a:gd name="connsiteY2125" fmla="*/ 515479 h 566036"/>
              <a:gd name="connsiteX2126" fmla="*/ 1442613 w 2148797"/>
              <a:gd name="connsiteY2126" fmla="*/ 507383 h 566036"/>
              <a:gd name="connsiteX2127" fmla="*/ 1437470 w 2148797"/>
              <a:gd name="connsiteY2127" fmla="*/ 507287 h 566036"/>
              <a:gd name="connsiteX2128" fmla="*/ 1432040 w 2148797"/>
              <a:gd name="connsiteY2128" fmla="*/ 502049 h 566036"/>
              <a:gd name="connsiteX2129" fmla="*/ 1428230 w 2148797"/>
              <a:gd name="connsiteY2129" fmla="*/ 503763 h 566036"/>
              <a:gd name="connsiteX2130" fmla="*/ 1424992 w 2148797"/>
              <a:gd name="connsiteY2130" fmla="*/ 505192 h 566036"/>
              <a:gd name="connsiteX2131" fmla="*/ 1413752 w 2148797"/>
              <a:gd name="connsiteY2131" fmla="*/ 505764 h 566036"/>
              <a:gd name="connsiteX2132" fmla="*/ 1410895 w 2148797"/>
              <a:gd name="connsiteY2132" fmla="*/ 509288 h 566036"/>
              <a:gd name="connsiteX2133" fmla="*/ 1409656 w 2148797"/>
              <a:gd name="connsiteY2133" fmla="*/ 513098 h 566036"/>
              <a:gd name="connsiteX2134" fmla="*/ 1397179 w 2148797"/>
              <a:gd name="connsiteY2134" fmla="*/ 515860 h 566036"/>
              <a:gd name="connsiteX2135" fmla="*/ 1397750 w 2148797"/>
              <a:gd name="connsiteY2135" fmla="*/ 519194 h 566036"/>
              <a:gd name="connsiteX2136" fmla="*/ 1396131 w 2148797"/>
              <a:gd name="connsiteY2136" fmla="*/ 523385 h 566036"/>
              <a:gd name="connsiteX2137" fmla="*/ 1392988 w 2148797"/>
              <a:gd name="connsiteY2137" fmla="*/ 526433 h 566036"/>
              <a:gd name="connsiteX2138" fmla="*/ 1395560 w 2148797"/>
              <a:gd name="connsiteY2138" fmla="*/ 528052 h 566036"/>
              <a:gd name="connsiteX2139" fmla="*/ 1402513 w 2148797"/>
              <a:gd name="connsiteY2139" fmla="*/ 532053 h 566036"/>
              <a:gd name="connsiteX2140" fmla="*/ 1402703 w 2148797"/>
              <a:gd name="connsiteY2140" fmla="*/ 534529 h 566036"/>
              <a:gd name="connsiteX2141" fmla="*/ 1400227 w 2148797"/>
              <a:gd name="connsiteY2141" fmla="*/ 534243 h 566036"/>
              <a:gd name="connsiteX2142" fmla="*/ 1397274 w 2148797"/>
              <a:gd name="connsiteY2142" fmla="*/ 533862 h 566036"/>
              <a:gd name="connsiteX2143" fmla="*/ 1390702 w 2148797"/>
              <a:gd name="connsiteY2143" fmla="*/ 533481 h 566036"/>
              <a:gd name="connsiteX2144" fmla="*/ 1389368 w 2148797"/>
              <a:gd name="connsiteY2144" fmla="*/ 524623 h 566036"/>
              <a:gd name="connsiteX2145" fmla="*/ 1379939 w 2148797"/>
              <a:gd name="connsiteY2145" fmla="*/ 509669 h 566036"/>
              <a:gd name="connsiteX2146" fmla="*/ 1378033 w 2148797"/>
              <a:gd name="connsiteY2146" fmla="*/ 505668 h 566036"/>
              <a:gd name="connsiteX2147" fmla="*/ 1376890 w 2148797"/>
              <a:gd name="connsiteY2147" fmla="*/ 503668 h 566036"/>
              <a:gd name="connsiteX2148" fmla="*/ 1370082 w 2148797"/>
              <a:gd name="connsiteY2148" fmla="*/ 505384 h 566036"/>
              <a:gd name="connsiteX2149" fmla="*/ 1373747 w 2148797"/>
              <a:gd name="connsiteY2149" fmla="*/ 509764 h 566036"/>
              <a:gd name="connsiteX2150" fmla="*/ 1372509 w 2148797"/>
              <a:gd name="connsiteY2150" fmla="*/ 520718 h 566036"/>
              <a:gd name="connsiteX2151" fmla="*/ 1372128 w 2148797"/>
              <a:gd name="connsiteY2151" fmla="*/ 521670 h 566036"/>
              <a:gd name="connsiteX2152" fmla="*/ 1370032 w 2148797"/>
              <a:gd name="connsiteY2152" fmla="*/ 523480 h 566036"/>
              <a:gd name="connsiteX2153" fmla="*/ 1367175 w 2148797"/>
              <a:gd name="connsiteY2153" fmla="*/ 522337 h 566036"/>
              <a:gd name="connsiteX2154" fmla="*/ 1368413 w 2148797"/>
              <a:gd name="connsiteY2154" fmla="*/ 518337 h 566036"/>
              <a:gd name="connsiteX2155" fmla="*/ 1368604 w 2148797"/>
              <a:gd name="connsiteY2155" fmla="*/ 511764 h 566036"/>
              <a:gd name="connsiteX2156" fmla="*/ 1368890 w 2148797"/>
              <a:gd name="connsiteY2156" fmla="*/ 510240 h 566036"/>
              <a:gd name="connsiteX2157" fmla="*/ 1369774 w 2148797"/>
              <a:gd name="connsiteY2157" fmla="*/ 505462 h 566036"/>
              <a:gd name="connsiteX2158" fmla="*/ 1365175 w 2148797"/>
              <a:gd name="connsiteY2158" fmla="*/ 506621 h 566036"/>
              <a:gd name="connsiteX2159" fmla="*/ 1344982 w 2148797"/>
              <a:gd name="connsiteY2159" fmla="*/ 502716 h 566036"/>
              <a:gd name="connsiteX2160" fmla="*/ 1335552 w 2148797"/>
              <a:gd name="connsiteY2160" fmla="*/ 509192 h 566036"/>
              <a:gd name="connsiteX2161" fmla="*/ 1334504 w 2148797"/>
              <a:gd name="connsiteY2161" fmla="*/ 508907 h 566036"/>
              <a:gd name="connsiteX2162" fmla="*/ 1332599 w 2148797"/>
              <a:gd name="connsiteY2162" fmla="*/ 508431 h 566036"/>
              <a:gd name="connsiteX2163" fmla="*/ 1330313 w 2148797"/>
              <a:gd name="connsiteY2163" fmla="*/ 505764 h 566036"/>
              <a:gd name="connsiteX2164" fmla="*/ 1329932 w 2148797"/>
              <a:gd name="connsiteY2164" fmla="*/ 505192 h 566036"/>
              <a:gd name="connsiteX2165" fmla="*/ 1328313 w 2148797"/>
              <a:gd name="connsiteY2165" fmla="*/ 502811 h 566036"/>
              <a:gd name="connsiteX2166" fmla="*/ 1318883 w 2148797"/>
              <a:gd name="connsiteY2166" fmla="*/ 502525 h 566036"/>
              <a:gd name="connsiteX2167" fmla="*/ 1307453 w 2148797"/>
              <a:gd name="connsiteY2167" fmla="*/ 506716 h 566036"/>
              <a:gd name="connsiteX2168" fmla="*/ 1309263 w 2148797"/>
              <a:gd name="connsiteY2168" fmla="*/ 515098 h 566036"/>
              <a:gd name="connsiteX2169" fmla="*/ 1317931 w 2148797"/>
              <a:gd name="connsiteY2169" fmla="*/ 512812 h 566036"/>
              <a:gd name="connsiteX2170" fmla="*/ 1317931 w 2148797"/>
              <a:gd name="connsiteY2170" fmla="*/ 513669 h 566036"/>
              <a:gd name="connsiteX2171" fmla="*/ 1317836 w 2148797"/>
              <a:gd name="connsiteY2171" fmla="*/ 519860 h 566036"/>
              <a:gd name="connsiteX2172" fmla="*/ 1301453 w 2148797"/>
              <a:gd name="connsiteY2172" fmla="*/ 519670 h 566036"/>
              <a:gd name="connsiteX2173" fmla="*/ 1297255 w 2148797"/>
              <a:gd name="connsiteY2173" fmla="*/ 517094 h 566036"/>
              <a:gd name="connsiteX2174" fmla="*/ 1300881 w 2148797"/>
              <a:gd name="connsiteY2174" fmla="*/ 512431 h 566036"/>
              <a:gd name="connsiteX2175" fmla="*/ 1299738 w 2148797"/>
              <a:gd name="connsiteY2175" fmla="*/ 507097 h 566036"/>
              <a:gd name="connsiteX2176" fmla="*/ 1304120 w 2148797"/>
              <a:gd name="connsiteY2176" fmla="*/ 504906 h 566036"/>
              <a:gd name="connsiteX2177" fmla="*/ 1304024 w 2148797"/>
              <a:gd name="connsiteY2177" fmla="*/ 504906 h 566036"/>
              <a:gd name="connsiteX2178" fmla="*/ 1300119 w 2148797"/>
              <a:gd name="connsiteY2178" fmla="*/ 505287 h 566036"/>
              <a:gd name="connsiteX2179" fmla="*/ 1290594 w 2148797"/>
              <a:gd name="connsiteY2179" fmla="*/ 502716 h 566036"/>
              <a:gd name="connsiteX2180" fmla="*/ 1288022 w 2148797"/>
              <a:gd name="connsiteY2180" fmla="*/ 505097 h 566036"/>
              <a:gd name="connsiteX2181" fmla="*/ 1283164 w 2148797"/>
              <a:gd name="connsiteY2181" fmla="*/ 508716 h 566036"/>
              <a:gd name="connsiteX2182" fmla="*/ 1265067 w 2148797"/>
              <a:gd name="connsiteY2182" fmla="*/ 509669 h 566036"/>
              <a:gd name="connsiteX2183" fmla="*/ 1264305 w 2148797"/>
              <a:gd name="connsiteY2183" fmla="*/ 514146 h 566036"/>
              <a:gd name="connsiteX2184" fmla="*/ 1268972 w 2148797"/>
              <a:gd name="connsiteY2184" fmla="*/ 517194 h 566036"/>
              <a:gd name="connsiteX2185" fmla="*/ 1269448 w 2148797"/>
              <a:gd name="connsiteY2185" fmla="*/ 517384 h 566036"/>
              <a:gd name="connsiteX2186" fmla="*/ 1270877 w 2148797"/>
              <a:gd name="connsiteY2186" fmla="*/ 515669 h 566036"/>
              <a:gd name="connsiteX2187" fmla="*/ 1270591 w 2148797"/>
              <a:gd name="connsiteY2187" fmla="*/ 515193 h 566036"/>
              <a:gd name="connsiteX2188" fmla="*/ 1269353 w 2148797"/>
              <a:gd name="connsiteY2188" fmla="*/ 513574 h 566036"/>
              <a:gd name="connsiteX2189" fmla="*/ 1270782 w 2148797"/>
              <a:gd name="connsiteY2189" fmla="*/ 511098 h 566036"/>
              <a:gd name="connsiteX2190" fmla="*/ 1274021 w 2148797"/>
              <a:gd name="connsiteY2190" fmla="*/ 511764 h 566036"/>
              <a:gd name="connsiteX2191" fmla="*/ 1273354 w 2148797"/>
              <a:gd name="connsiteY2191" fmla="*/ 515384 h 566036"/>
              <a:gd name="connsiteX2192" fmla="*/ 1277831 w 2148797"/>
              <a:gd name="connsiteY2192" fmla="*/ 517575 h 566036"/>
              <a:gd name="connsiteX2193" fmla="*/ 1275735 w 2148797"/>
              <a:gd name="connsiteY2193" fmla="*/ 521670 h 566036"/>
              <a:gd name="connsiteX2194" fmla="*/ 1275259 w 2148797"/>
              <a:gd name="connsiteY2194" fmla="*/ 525099 h 566036"/>
              <a:gd name="connsiteX2195" fmla="*/ 1274878 w 2148797"/>
              <a:gd name="connsiteY2195" fmla="*/ 524814 h 566036"/>
              <a:gd name="connsiteX2196" fmla="*/ 1271163 w 2148797"/>
              <a:gd name="connsiteY2196" fmla="*/ 521956 h 566036"/>
              <a:gd name="connsiteX2197" fmla="*/ 1259066 w 2148797"/>
              <a:gd name="connsiteY2197" fmla="*/ 509383 h 566036"/>
              <a:gd name="connsiteX2198" fmla="*/ 1251065 w 2148797"/>
              <a:gd name="connsiteY2198" fmla="*/ 504430 h 566036"/>
              <a:gd name="connsiteX2199" fmla="*/ 1249351 w 2148797"/>
              <a:gd name="connsiteY2199" fmla="*/ 504430 h 566036"/>
              <a:gd name="connsiteX2200" fmla="*/ 1243350 w 2148797"/>
              <a:gd name="connsiteY2200" fmla="*/ 504811 h 566036"/>
              <a:gd name="connsiteX2201" fmla="*/ 1237445 w 2148797"/>
              <a:gd name="connsiteY2201" fmla="*/ 507669 h 566036"/>
              <a:gd name="connsiteX2202" fmla="*/ 1228586 w 2148797"/>
              <a:gd name="connsiteY2202" fmla="*/ 503573 h 566036"/>
              <a:gd name="connsiteX2203" fmla="*/ 1224110 w 2148797"/>
              <a:gd name="connsiteY2203" fmla="*/ 508240 h 566036"/>
              <a:gd name="connsiteX2204" fmla="*/ 1226205 w 2148797"/>
              <a:gd name="connsiteY2204" fmla="*/ 509573 h 566036"/>
              <a:gd name="connsiteX2205" fmla="*/ 1223729 w 2148797"/>
              <a:gd name="connsiteY2205" fmla="*/ 511955 h 566036"/>
              <a:gd name="connsiteX2206" fmla="*/ 1222871 w 2148797"/>
              <a:gd name="connsiteY2206" fmla="*/ 517765 h 566036"/>
              <a:gd name="connsiteX2207" fmla="*/ 1221486 w 2148797"/>
              <a:gd name="connsiteY2207" fmla="*/ 521051 h 566036"/>
              <a:gd name="connsiteX2208" fmla="*/ 1218014 w 2148797"/>
              <a:gd name="connsiteY2208" fmla="*/ 513002 h 566036"/>
              <a:gd name="connsiteX2209" fmla="*/ 1219156 w 2148797"/>
              <a:gd name="connsiteY2209" fmla="*/ 503287 h 566036"/>
              <a:gd name="connsiteX2210" fmla="*/ 1217632 w 2148797"/>
              <a:gd name="connsiteY2210" fmla="*/ 499572 h 566036"/>
              <a:gd name="connsiteX2211" fmla="*/ 1216299 w 2148797"/>
              <a:gd name="connsiteY2211" fmla="*/ 500048 h 566036"/>
              <a:gd name="connsiteX2212" fmla="*/ 1206203 w 2148797"/>
              <a:gd name="connsiteY2212" fmla="*/ 501954 h 566036"/>
              <a:gd name="connsiteX2213" fmla="*/ 1200869 w 2148797"/>
              <a:gd name="connsiteY2213" fmla="*/ 498620 h 566036"/>
              <a:gd name="connsiteX2214" fmla="*/ 1189153 w 2148797"/>
              <a:gd name="connsiteY2214" fmla="*/ 502239 h 566036"/>
              <a:gd name="connsiteX2215" fmla="*/ 1190581 w 2148797"/>
              <a:gd name="connsiteY2215" fmla="*/ 508335 h 566036"/>
              <a:gd name="connsiteX2216" fmla="*/ 1188581 w 2148797"/>
              <a:gd name="connsiteY2216" fmla="*/ 508621 h 566036"/>
              <a:gd name="connsiteX2217" fmla="*/ 1187153 w 2148797"/>
              <a:gd name="connsiteY2217" fmla="*/ 509764 h 566036"/>
              <a:gd name="connsiteX2218" fmla="*/ 1186867 w 2148797"/>
              <a:gd name="connsiteY2218" fmla="*/ 512717 h 566036"/>
              <a:gd name="connsiteX2219" fmla="*/ 1183438 w 2148797"/>
              <a:gd name="connsiteY2219" fmla="*/ 513098 h 566036"/>
              <a:gd name="connsiteX2220" fmla="*/ 1185438 w 2148797"/>
              <a:gd name="connsiteY2220" fmla="*/ 506621 h 566036"/>
              <a:gd name="connsiteX2221" fmla="*/ 1182009 w 2148797"/>
              <a:gd name="connsiteY2221" fmla="*/ 501763 h 566036"/>
              <a:gd name="connsiteX2222" fmla="*/ 1173056 w 2148797"/>
              <a:gd name="connsiteY2222" fmla="*/ 496334 h 566036"/>
              <a:gd name="connsiteX2223" fmla="*/ 1169627 w 2148797"/>
              <a:gd name="connsiteY2223" fmla="*/ 499001 h 566036"/>
              <a:gd name="connsiteX2224" fmla="*/ 1154006 w 2148797"/>
              <a:gd name="connsiteY2224" fmla="*/ 495381 h 566036"/>
              <a:gd name="connsiteX2225" fmla="*/ 1150291 w 2148797"/>
              <a:gd name="connsiteY2225" fmla="*/ 497572 h 566036"/>
              <a:gd name="connsiteX2226" fmla="*/ 1144290 w 2148797"/>
              <a:gd name="connsiteY2226" fmla="*/ 496429 h 566036"/>
              <a:gd name="connsiteX2227" fmla="*/ 1136384 w 2148797"/>
              <a:gd name="connsiteY2227" fmla="*/ 497572 h 566036"/>
              <a:gd name="connsiteX2228" fmla="*/ 1133813 w 2148797"/>
              <a:gd name="connsiteY2228" fmla="*/ 495191 h 566036"/>
              <a:gd name="connsiteX2229" fmla="*/ 1121716 w 2148797"/>
              <a:gd name="connsiteY2229" fmla="*/ 496239 h 566036"/>
              <a:gd name="connsiteX2230" fmla="*/ 1117239 w 2148797"/>
              <a:gd name="connsiteY2230" fmla="*/ 496048 h 566036"/>
              <a:gd name="connsiteX2231" fmla="*/ 1112477 w 2148797"/>
              <a:gd name="connsiteY2231" fmla="*/ 495858 h 566036"/>
              <a:gd name="connsiteX2232" fmla="*/ 1111238 w 2148797"/>
              <a:gd name="connsiteY2232" fmla="*/ 501858 h 566036"/>
              <a:gd name="connsiteX2233" fmla="*/ 1116001 w 2148797"/>
              <a:gd name="connsiteY2233" fmla="*/ 518622 h 566036"/>
              <a:gd name="connsiteX2234" fmla="*/ 1124383 w 2148797"/>
              <a:gd name="connsiteY2234" fmla="*/ 512907 h 566036"/>
              <a:gd name="connsiteX2235" fmla="*/ 1125335 w 2148797"/>
              <a:gd name="connsiteY2235" fmla="*/ 512907 h 566036"/>
              <a:gd name="connsiteX2236" fmla="*/ 1127431 w 2148797"/>
              <a:gd name="connsiteY2236" fmla="*/ 516812 h 566036"/>
              <a:gd name="connsiteX2237" fmla="*/ 1127240 w 2148797"/>
              <a:gd name="connsiteY2237" fmla="*/ 518051 h 566036"/>
              <a:gd name="connsiteX2238" fmla="*/ 1127336 w 2148797"/>
              <a:gd name="connsiteY2238" fmla="*/ 520908 h 566036"/>
              <a:gd name="connsiteX2239" fmla="*/ 1130193 w 2148797"/>
              <a:gd name="connsiteY2239" fmla="*/ 523194 h 566036"/>
              <a:gd name="connsiteX2240" fmla="*/ 1122002 w 2148797"/>
              <a:gd name="connsiteY2240" fmla="*/ 522432 h 566036"/>
              <a:gd name="connsiteX2241" fmla="*/ 1120763 w 2148797"/>
              <a:gd name="connsiteY2241" fmla="*/ 521194 h 566036"/>
              <a:gd name="connsiteX2242" fmla="*/ 1117525 w 2148797"/>
              <a:gd name="connsiteY2242" fmla="*/ 522051 h 566036"/>
              <a:gd name="connsiteX2243" fmla="*/ 1117811 w 2148797"/>
              <a:gd name="connsiteY2243" fmla="*/ 525194 h 566036"/>
              <a:gd name="connsiteX2244" fmla="*/ 1114953 w 2148797"/>
              <a:gd name="connsiteY2244" fmla="*/ 525957 h 566036"/>
              <a:gd name="connsiteX2245" fmla="*/ 1112096 w 2148797"/>
              <a:gd name="connsiteY2245" fmla="*/ 521766 h 566036"/>
              <a:gd name="connsiteX2246" fmla="*/ 1108571 w 2148797"/>
              <a:gd name="connsiteY2246" fmla="*/ 525671 h 566036"/>
              <a:gd name="connsiteX2247" fmla="*/ 1101808 w 2148797"/>
              <a:gd name="connsiteY2247" fmla="*/ 522908 h 566036"/>
              <a:gd name="connsiteX2248" fmla="*/ 1093998 w 2148797"/>
              <a:gd name="connsiteY2248" fmla="*/ 522051 h 566036"/>
              <a:gd name="connsiteX2249" fmla="*/ 1098570 w 2148797"/>
              <a:gd name="connsiteY2249" fmla="*/ 517003 h 566036"/>
              <a:gd name="connsiteX2250" fmla="*/ 1101904 w 2148797"/>
              <a:gd name="connsiteY2250" fmla="*/ 516717 h 566036"/>
              <a:gd name="connsiteX2251" fmla="*/ 1107143 w 2148797"/>
              <a:gd name="connsiteY2251" fmla="*/ 512812 h 566036"/>
              <a:gd name="connsiteX2252" fmla="*/ 1101999 w 2148797"/>
              <a:gd name="connsiteY2252" fmla="*/ 506335 h 566036"/>
              <a:gd name="connsiteX2253" fmla="*/ 1104285 w 2148797"/>
              <a:gd name="connsiteY2253" fmla="*/ 498239 h 566036"/>
              <a:gd name="connsiteX2254" fmla="*/ 1098951 w 2148797"/>
              <a:gd name="connsiteY2254" fmla="*/ 492238 h 566036"/>
              <a:gd name="connsiteX2255" fmla="*/ 1098951 w 2148797"/>
              <a:gd name="connsiteY2255" fmla="*/ 495000 h 566036"/>
              <a:gd name="connsiteX2256" fmla="*/ 1098951 w 2148797"/>
              <a:gd name="connsiteY2256" fmla="*/ 496048 h 566036"/>
              <a:gd name="connsiteX2257" fmla="*/ 1094951 w 2148797"/>
              <a:gd name="connsiteY2257" fmla="*/ 496524 h 566036"/>
              <a:gd name="connsiteX2258" fmla="*/ 1093903 w 2148797"/>
              <a:gd name="connsiteY2258" fmla="*/ 495858 h 566036"/>
              <a:gd name="connsiteX2259" fmla="*/ 1092760 w 2148797"/>
              <a:gd name="connsiteY2259" fmla="*/ 495191 h 566036"/>
              <a:gd name="connsiteX2260" fmla="*/ 1087140 w 2148797"/>
              <a:gd name="connsiteY2260" fmla="*/ 494524 h 566036"/>
              <a:gd name="connsiteX2261" fmla="*/ 1077139 w 2148797"/>
              <a:gd name="connsiteY2261" fmla="*/ 499287 h 566036"/>
              <a:gd name="connsiteX2262" fmla="*/ 1075615 w 2148797"/>
              <a:gd name="connsiteY2262" fmla="*/ 495477 h 566036"/>
              <a:gd name="connsiteX2263" fmla="*/ 1068376 w 2148797"/>
              <a:gd name="connsiteY2263" fmla="*/ 496143 h 566036"/>
              <a:gd name="connsiteX2264" fmla="*/ 1062089 w 2148797"/>
              <a:gd name="connsiteY2264" fmla="*/ 496429 h 566036"/>
              <a:gd name="connsiteX2265" fmla="*/ 1060375 w 2148797"/>
              <a:gd name="connsiteY2265" fmla="*/ 495000 h 566036"/>
              <a:gd name="connsiteX2266" fmla="*/ 1052945 w 2148797"/>
              <a:gd name="connsiteY2266" fmla="*/ 495191 h 566036"/>
              <a:gd name="connsiteX2267" fmla="*/ 1041230 w 2148797"/>
              <a:gd name="connsiteY2267" fmla="*/ 493191 h 566036"/>
              <a:gd name="connsiteX2268" fmla="*/ 1034562 w 2148797"/>
              <a:gd name="connsiteY2268" fmla="*/ 494905 h 566036"/>
              <a:gd name="connsiteX2269" fmla="*/ 1027418 w 2148797"/>
              <a:gd name="connsiteY2269" fmla="*/ 496810 h 566036"/>
              <a:gd name="connsiteX2270" fmla="*/ 1026371 w 2148797"/>
              <a:gd name="connsiteY2270" fmla="*/ 504144 h 566036"/>
              <a:gd name="connsiteX2271" fmla="*/ 1023418 w 2148797"/>
              <a:gd name="connsiteY2271" fmla="*/ 500810 h 566036"/>
              <a:gd name="connsiteX2272" fmla="*/ 1024370 w 2148797"/>
              <a:gd name="connsiteY2272" fmla="*/ 497762 h 566036"/>
              <a:gd name="connsiteX2273" fmla="*/ 1008082 w 2148797"/>
              <a:gd name="connsiteY2273" fmla="*/ 498334 h 566036"/>
              <a:gd name="connsiteX2274" fmla="*/ 1006749 w 2148797"/>
              <a:gd name="connsiteY2274" fmla="*/ 497381 h 566036"/>
              <a:gd name="connsiteX2275" fmla="*/ 1000653 w 2148797"/>
              <a:gd name="connsiteY2275" fmla="*/ 493095 h 566036"/>
              <a:gd name="connsiteX2276" fmla="*/ 994557 w 2148797"/>
              <a:gd name="connsiteY2276" fmla="*/ 492905 h 566036"/>
              <a:gd name="connsiteX2277" fmla="*/ 987794 w 2148797"/>
              <a:gd name="connsiteY2277" fmla="*/ 497286 h 566036"/>
              <a:gd name="connsiteX2278" fmla="*/ 985318 w 2148797"/>
              <a:gd name="connsiteY2278" fmla="*/ 498906 h 566036"/>
              <a:gd name="connsiteX2279" fmla="*/ 974745 w 2148797"/>
              <a:gd name="connsiteY2279" fmla="*/ 496524 h 566036"/>
              <a:gd name="connsiteX2280" fmla="*/ 969411 w 2148797"/>
              <a:gd name="connsiteY2280" fmla="*/ 500429 h 566036"/>
              <a:gd name="connsiteX2281" fmla="*/ 966839 w 2148797"/>
              <a:gd name="connsiteY2281" fmla="*/ 498715 h 566036"/>
              <a:gd name="connsiteX2282" fmla="*/ 962267 w 2148797"/>
              <a:gd name="connsiteY2282" fmla="*/ 497381 h 566036"/>
              <a:gd name="connsiteX2283" fmla="*/ 960457 w 2148797"/>
              <a:gd name="connsiteY2283" fmla="*/ 498810 h 566036"/>
              <a:gd name="connsiteX2284" fmla="*/ 960934 w 2148797"/>
              <a:gd name="connsiteY2284" fmla="*/ 502335 h 566036"/>
              <a:gd name="connsiteX2285" fmla="*/ 957600 w 2148797"/>
              <a:gd name="connsiteY2285" fmla="*/ 503192 h 566036"/>
              <a:gd name="connsiteX2286" fmla="*/ 957314 w 2148797"/>
              <a:gd name="connsiteY2286" fmla="*/ 502620 h 566036"/>
              <a:gd name="connsiteX2287" fmla="*/ 954076 w 2148797"/>
              <a:gd name="connsiteY2287" fmla="*/ 496429 h 566036"/>
              <a:gd name="connsiteX2288" fmla="*/ 949789 w 2148797"/>
              <a:gd name="connsiteY2288" fmla="*/ 496524 h 566036"/>
              <a:gd name="connsiteX2289" fmla="*/ 947980 w 2148797"/>
              <a:gd name="connsiteY2289" fmla="*/ 501954 h 566036"/>
              <a:gd name="connsiteX2290" fmla="*/ 946837 w 2148797"/>
              <a:gd name="connsiteY2290" fmla="*/ 501287 h 566036"/>
              <a:gd name="connsiteX2291" fmla="*/ 931597 w 2148797"/>
              <a:gd name="connsiteY2291" fmla="*/ 499382 h 566036"/>
              <a:gd name="connsiteX2292" fmla="*/ 926739 w 2148797"/>
              <a:gd name="connsiteY2292" fmla="*/ 500620 h 566036"/>
              <a:gd name="connsiteX2293" fmla="*/ 916071 w 2148797"/>
              <a:gd name="connsiteY2293" fmla="*/ 500810 h 566036"/>
              <a:gd name="connsiteX2294" fmla="*/ 916071 w 2148797"/>
              <a:gd name="connsiteY2294" fmla="*/ 500144 h 566036"/>
              <a:gd name="connsiteX2295" fmla="*/ 916071 w 2148797"/>
              <a:gd name="connsiteY2295" fmla="*/ 494143 h 566036"/>
              <a:gd name="connsiteX2296" fmla="*/ 913499 w 2148797"/>
              <a:gd name="connsiteY2296" fmla="*/ 501001 h 566036"/>
              <a:gd name="connsiteX2297" fmla="*/ 913118 w 2148797"/>
              <a:gd name="connsiteY2297" fmla="*/ 501954 h 566036"/>
              <a:gd name="connsiteX2298" fmla="*/ 910547 w 2148797"/>
              <a:gd name="connsiteY2298" fmla="*/ 503477 h 566036"/>
              <a:gd name="connsiteX2299" fmla="*/ 906832 w 2148797"/>
              <a:gd name="connsiteY2299" fmla="*/ 500239 h 566036"/>
              <a:gd name="connsiteX2300" fmla="*/ 902927 w 2148797"/>
              <a:gd name="connsiteY2300" fmla="*/ 495572 h 566036"/>
              <a:gd name="connsiteX2301" fmla="*/ 900926 w 2148797"/>
              <a:gd name="connsiteY2301" fmla="*/ 496334 h 566036"/>
              <a:gd name="connsiteX2302" fmla="*/ 895402 w 2148797"/>
              <a:gd name="connsiteY2302" fmla="*/ 498429 h 566036"/>
              <a:gd name="connsiteX2303" fmla="*/ 881972 w 2148797"/>
              <a:gd name="connsiteY2303" fmla="*/ 496905 h 566036"/>
              <a:gd name="connsiteX2304" fmla="*/ 883686 w 2148797"/>
              <a:gd name="connsiteY2304" fmla="*/ 498429 h 566036"/>
              <a:gd name="connsiteX2305" fmla="*/ 884162 w 2148797"/>
              <a:gd name="connsiteY2305" fmla="*/ 499858 h 566036"/>
              <a:gd name="connsiteX2306" fmla="*/ 881876 w 2148797"/>
              <a:gd name="connsiteY2306" fmla="*/ 500429 h 566036"/>
              <a:gd name="connsiteX2307" fmla="*/ 877780 w 2148797"/>
              <a:gd name="connsiteY2307" fmla="*/ 500906 h 566036"/>
              <a:gd name="connsiteX2308" fmla="*/ 863112 w 2148797"/>
              <a:gd name="connsiteY2308" fmla="*/ 499667 h 566036"/>
              <a:gd name="connsiteX2309" fmla="*/ 859588 w 2148797"/>
              <a:gd name="connsiteY2309" fmla="*/ 500429 h 566036"/>
              <a:gd name="connsiteX2310" fmla="*/ 858445 w 2148797"/>
              <a:gd name="connsiteY2310" fmla="*/ 500715 h 566036"/>
              <a:gd name="connsiteX2311" fmla="*/ 859016 w 2148797"/>
              <a:gd name="connsiteY2311" fmla="*/ 503858 h 566036"/>
              <a:gd name="connsiteX2312" fmla="*/ 860159 w 2148797"/>
              <a:gd name="connsiteY2312" fmla="*/ 504525 h 566036"/>
              <a:gd name="connsiteX2313" fmla="*/ 860636 w 2148797"/>
              <a:gd name="connsiteY2313" fmla="*/ 504811 h 566036"/>
              <a:gd name="connsiteX2314" fmla="*/ 854921 w 2148797"/>
              <a:gd name="connsiteY2314" fmla="*/ 509097 h 566036"/>
              <a:gd name="connsiteX2315" fmla="*/ 853682 w 2148797"/>
              <a:gd name="connsiteY2315" fmla="*/ 503954 h 566036"/>
              <a:gd name="connsiteX2316" fmla="*/ 848063 w 2148797"/>
              <a:gd name="connsiteY2316" fmla="*/ 500906 h 566036"/>
              <a:gd name="connsiteX2317" fmla="*/ 846253 w 2148797"/>
              <a:gd name="connsiteY2317" fmla="*/ 502335 h 566036"/>
              <a:gd name="connsiteX2318" fmla="*/ 845205 w 2148797"/>
              <a:gd name="connsiteY2318" fmla="*/ 503096 h 566036"/>
              <a:gd name="connsiteX2319" fmla="*/ 841681 w 2148797"/>
              <a:gd name="connsiteY2319" fmla="*/ 502430 h 566036"/>
              <a:gd name="connsiteX2320" fmla="*/ 841205 w 2148797"/>
              <a:gd name="connsiteY2320" fmla="*/ 501287 h 566036"/>
              <a:gd name="connsiteX2321" fmla="*/ 839014 w 2148797"/>
              <a:gd name="connsiteY2321" fmla="*/ 496143 h 566036"/>
              <a:gd name="connsiteX2322" fmla="*/ 833965 w 2148797"/>
              <a:gd name="connsiteY2322" fmla="*/ 494810 h 566036"/>
              <a:gd name="connsiteX2323" fmla="*/ 828346 w 2148797"/>
              <a:gd name="connsiteY2323" fmla="*/ 497858 h 566036"/>
              <a:gd name="connsiteX2324" fmla="*/ 826822 w 2148797"/>
              <a:gd name="connsiteY2324" fmla="*/ 499096 h 566036"/>
              <a:gd name="connsiteX2325" fmla="*/ 823583 w 2148797"/>
              <a:gd name="connsiteY2325" fmla="*/ 501382 h 566036"/>
              <a:gd name="connsiteX2326" fmla="*/ 816154 w 2148797"/>
              <a:gd name="connsiteY2326" fmla="*/ 501573 h 566036"/>
              <a:gd name="connsiteX2327" fmla="*/ 799961 w 2148797"/>
              <a:gd name="connsiteY2327" fmla="*/ 500429 h 566036"/>
              <a:gd name="connsiteX2328" fmla="*/ 794818 w 2148797"/>
              <a:gd name="connsiteY2328" fmla="*/ 498334 h 566036"/>
              <a:gd name="connsiteX2329" fmla="*/ 798247 w 2148797"/>
              <a:gd name="connsiteY2329" fmla="*/ 494143 h 566036"/>
              <a:gd name="connsiteX2330" fmla="*/ 799485 w 2148797"/>
              <a:gd name="connsiteY2330" fmla="*/ 493952 h 566036"/>
              <a:gd name="connsiteX2331" fmla="*/ 800533 w 2148797"/>
              <a:gd name="connsiteY2331" fmla="*/ 493762 h 566036"/>
              <a:gd name="connsiteX2332" fmla="*/ 799676 w 2148797"/>
              <a:gd name="connsiteY2332" fmla="*/ 492238 h 566036"/>
              <a:gd name="connsiteX2333" fmla="*/ 792246 w 2148797"/>
              <a:gd name="connsiteY2333" fmla="*/ 488523 h 566036"/>
              <a:gd name="connsiteX2334" fmla="*/ 789007 w 2148797"/>
              <a:gd name="connsiteY2334" fmla="*/ 493857 h 566036"/>
              <a:gd name="connsiteX2335" fmla="*/ 787293 w 2148797"/>
              <a:gd name="connsiteY2335" fmla="*/ 500429 h 566036"/>
              <a:gd name="connsiteX2336" fmla="*/ 777292 w 2148797"/>
              <a:gd name="connsiteY2336" fmla="*/ 501192 h 566036"/>
              <a:gd name="connsiteX2337" fmla="*/ 775387 w 2148797"/>
              <a:gd name="connsiteY2337" fmla="*/ 499858 h 566036"/>
              <a:gd name="connsiteX2338" fmla="*/ 768053 w 2148797"/>
              <a:gd name="connsiteY2338" fmla="*/ 499953 h 566036"/>
              <a:gd name="connsiteX2339" fmla="*/ 767672 w 2148797"/>
              <a:gd name="connsiteY2339" fmla="*/ 500334 h 566036"/>
              <a:gd name="connsiteX2340" fmla="*/ 758051 w 2148797"/>
              <a:gd name="connsiteY2340" fmla="*/ 500620 h 566036"/>
              <a:gd name="connsiteX2341" fmla="*/ 754718 w 2148797"/>
              <a:gd name="connsiteY2341" fmla="*/ 502335 h 566036"/>
              <a:gd name="connsiteX2342" fmla="*/ 754432 w 2148797"/>
              <a:gd name="connsiteY2342" fmla="*/ 502525 h 566036"/>
              <a:gd name="connsiteX2343" fmla="*/ 751193 w 2148797"/>
              <a:gd name="connsiteY2343" fmla="*/ 501477 h 566036"/>
              <a:gd name="connsiteX2344" fmla="*/ 750431 w 2148797"/>
              <a:gd name="connsiteY2344" fmla="*/ 500715 h 566036"/>
              <a:gd name="connsiteX2345" fmla="*/ 748431 w 2148797"/>
              <a:gd name="connsiteY2345" fmla="*/ 498715 h 566036"/>
              <a:gd name="connsiteX2346" fmla="*/ 740811 w 2148797"/>
              <a:gd name="connsiteY2346" fmla="*/ 498525 h 566036"/>
              <a:gd name="connsiteX2347" fmla="*/ 736144 w 2148797"/>
              <a:gd name="connsiteY2347" fmla="*/ 497762 h 566036"/>
              <a:gd name="connsiteX2348" fmla="*/ 735668 w 2148797"/>
              <a:gd name="connsiteY2348" fmla="*/ 498620 h 566036"/>
              <a:gd name="connsiteX2349" fmla="*/ 735382 w 2148797"/>
              <a:gd name="connsiteY2349" fmla="*/ 499191 h 566036"/>
              <a:gd name="connsiteX2350" fmla="*/ 731286 w 2148797"/>
              <a:gd name="connsiteY2350" fmla="*/ 498715 h 566036"/>
              <a:gd name="connsiteX2351" fmla="*/ 730810 w 2148797"/>
              <a:gd name="connsiteY2351" fmla="*/ 499096 h 566036"/>
              <a:gd name="connsiteX2352" fmla="*/ 728047 w 2148797"/>
              <a:gd name="connsiteY2352" fmla="*/ 503287 h 566036"/>
              <a:gd name="connsiteX2353" fmla="*/ 727762 w 2148797"/>
              <a:gd name="connsiteY2353" fmla="*/ 505192 h 566036"/>
              <a:gd name="connsiteX2354" fmla="*/ 723095 w 2148797"/>
              <a:gd name="connsiteY2354" fmla="*/ 503668 h 566036"/>
              <a:gd name="connsiteX2355" fmla="*/ 722713 w 2148797"/>
              <a:gd name="connsiteY2355" fmla="*/ 502144 h 566036"/>
              <a:gd name="connsiteX2356" fmla="*/ 722618 w 2148797"/>
              <a:gd name="connsiteY2356" fmla="*/ 501763 h 566036"/>
              <a:gd name="connsiteX2357" fmla="*/ 716237 w 2148797"/>
              <a:gd name="connsiteY2357" fmla="*/ 500429 h 566036"/>
              <a:gd name="connsiteX2358" fmla="*/ 713093 w 2148797"/>
              <a:gd name="connsiteY2358" fmla="*/ 500715 h 566036"/>
              <a:gd name="connsiteX2359" fmla="*/ 710522 w 2148797"/>
              <a:gd name="connsiteY2359" fmla="*/ 501001 h 566036"/>
              <a:gd name="connsiteX2360" fmla="*/ 707855 w 2148797"/>
              <a:gd name="connsiteY2360" fmla="*/ 500239 h 566036"/>
              <a:gd name="connsiteX2361" fmla="*/ 709093 w 2148797"/>
              <a:gd name="connsiteY2361" fmla="*/ 493762 h 566036"/>
              <a:gd name="connsiteX2362" fmla="*/ 699949 w 2148797"/>
              <a:gd name="connsiteY2362" fmla="*/ 492905 h 566036"/>
              <a:gd name="connsiteX2363" fmla="*/ 697758 w 2148797"/>
              <a:gd name="connsiteY2363" fmla="*/ 500048 h 566036"/>
              <a:gd name="connsiteX2364" fmla="*/ 696901 w 2148797"/>
              <a:gd name="connsiteY2364" fmla="*/ 500048 h 566036"/>
              <a:gd name="connsiteX2365" fmla="*/ 696044 w 2148797"/>
              <a:gd name="connsiteY2365" fmla="*/ 500048 h 566036"/>
              <a:gd name="connsiteX2366" fmla="*/ 694901 w 2148797"/>
              <a:gd name="connsiteY2366" fmla="*/ 495953 h 566036"/>
              <a:gd name="connsiteX2367" fmla="*/ 687947 w 2148797"/>
              <a:gd name="connsiteY2367" fmla="*/ 494429 h 566036"/>
              <a:gd name="connsiteX2368" fmla="*/ 687662 w 2148797"/>
              <a:gd name="connsiteY2368" fmla="*/ 498429 h 566036"/>
              <a:gd name="connsiteX2369" fmla="*/ 685661 w 2148797"/>
              <a:gd name="connsiteY2369" fmla="*/ 500239 h 566036"/>
              <a:gd name="connsiteX2370" fmla="*/ 684899 w 2148797"/>
              <a:gd name="connsiteY2370" fmla="*/ 499763 h 566036"/>
              <a:gd name="connsiteX2371" fmla="*/ 683185 w 2148797"/>
              <a:gd name="connsiteY2371" fmla="*/ 498715 h 566036"/>
              <a:gd name="connsiteX2372" fmla="*/ 677184 w 2148797"/>
              <a:gd name="connsiteY2372" fmla="*/ 498715 h 566036"/>
              <a:gd name="connsiteX2373" fmla="*/ 661182 w 2148797"/>
              <a:gd name="connsiteY2373" fmla="*/ 500048 h 566036"/>
              <a:gd name="connsiteX2374" fmla="*/ 660801 w 2148797"/>
              <a:gd name="connsiteY2374" fmla="*/ 501001 h 566036"/>
              <a:gd name="connsiteX2375" fmla="*/ 660325 w 2148797"/>
              <a:gd name="connsiteY2375" fmla="*/ 502144 h 566036"/>
              <a:gd name="connsiteX2376" fmla="*/ 657467 w 2148797"/>
              <a:gd name="connsiteY2376" fmla="*/ 503858 h 566036"/>
              <a:gd name="connsiteX2377" fmla="*/ 653848 w 2148797"/>
              <a:gd name="connsiteY2377" fmla="*/ 500048 h 566036"/>
              <a:gd name="connsiteX2378" fmla="*/ 652895 w 2148797"/>
              <a:gd name="connsiteY2378" fmla="*/ 499096 h 566036"/>
              <a:gd name="connsiteX2379" fmla="*/ 649657 w 2148797"/>
              <a:gd name="connsiteY2379" fmla="*/ 498239 h 566036"/>
              <a:gd name="connsiteX2380" fmla="*/ 648038 w 2148797"/>
              <a:gd name="connsiteY2380" fmla="*/ 500525 h 566036"/>
              <a:gd name="connsiteX2381" fmla="*/ 648323 w 2148797"/>
              <a:gd name="connsiteY2381" fmla="*/ 502335 h 566036"/>
              <a:gd name="connsiteX2382" fmla="*/ 647847 w 2148797"/>
              <a:gd name="connsiteY2382" fmla="*/ 506144 h 566036"/>
              <a:gd name="connsiteX2383" fmla="*/ 640418 w 2148797"/>
              <a:gd name="connsiteY2383" fmla="*/ 502144 h 566036"/>
              <a:gd name="connsiteX2384" fmla="*/ 638227 w 2148797"/>
              <a:gd name="connsiteY2384" fmla="*/ 500334 h 566036"/>
              <a:gd name="connsiteX2385" fmla="*/ 636798 w 2148797"/>
              <a:gd name="connsiteY2385" fmla="*/ 499096 h 566036"/>
              <a:gd name="connsiteX2386" fmla="*/ 630607 w 2148797"/>
              <a:gd name="connsiteY2386" fmla="*/ 496905 h 566036"/>
              <a:gd name="connsiteX2387" fmla="*/ 629845 w 2148797"/>
              <a:gd name="connsiteY2387" fmla="*/ 497096 h 566036"/>
              <a:gd name="connsiteX2388" fmla="*/ 621082 w 2148797"/>
              <a:gd name="connsiteY2388" fmla="*/ 499858 h 566036"/>
              <a:gd name="connsiteX2389" fmla="*/ 617748 w 2148797"/>
              <a:gd name="connsiteY2389" fmla="*/ 499858 h 566036"/>
              <a:gd name="connsiteX2390" fmla="*/ 608795 w 2148797"/>
              <a:gd name="connsiteY2390" fmla="*/ 496524 h 566036"/>
              <a:gd name="connsiteX2391" fmla="*/ 604127 w 2148797"/>
              <a:gd name="connsiteY2391" fmla="*/ 499096 h 566036"/>
              <a:gd name="connsiteX2392" fmla="*/ 600031 w 2148797"/>
              <a:gd name="connsiteY2392" fmla="*/ 495191 h 566036"/>
              <a:gd name="connsiteX2393" fmla="*/ 600508 w 2148797"/>
              <a:gd name="connsiteY2393" fmla="*/ 491857 h 566036"/>
              <a:gd name="connsiteX2394" fmla="*/ 587554 w 2148797"/>
              <a:gd name="connsiteY2394" fmla="*/ 497286 h 566036"/>
              <a:gd name="connsiteX2395" fmla="*/ 582982 w 2148797"/>
              <a:gd name="connsiteY2395" fmla="*/ 495953 h 566036"/>
              <a:gd name="connsiteX2396" fmla="*/ 582696 w 2148797"/>
              <a:gd name="connsiteY2396" fmla="*/ 495858 h 566036"/>
              <a:gd name="connsiteX2397" fmla="*/ 580791 w 2148797"/>
              <a:gd name="connsiteY2397" fmla="*/ 498906 h 566036"/>
              <a:gd name="connsiteX2398" fmla="*/ 577743 w 2148797"/>
              <a:gd name="connsiteY2398" fmla="*/ 504335 h 566036"/>
              <a:gd name="connsiteX2399" fmla="*/ 576029 w 2148797"/>
              <a:gd name="connsiteY2399" fmla="*/ 501477 h 566036"/>
              <a:gd name="connsiteX2400" fmla="*/ 573266 w 2148797"/>
              <a:gd name="connsiteY2400" fmla="*/ 495953 h 566036"/>
              <a:gd name="connsiteX2401" fmla="*/ 569266 w 2148797"/>
              <a:gd name="connsiteY2401" fmla="*/ 498906 h 566036"/>
              <a:gd name="connsiteX2402" fmla="*/ 557455 w 2148797"/>
              <a:gd name="connsiteY2402" fmla="*/ 498715 h 566036"/>
              <a:gd name="connsiteX2403" fmla="*/ 544977 w 2148797"/>
              <a:gd name="connsiteY2403" fmla="*/ 497286 h 566036"/>
              <a:gd name="connsiteX2404" fmla="*/ 542786 w 2148797"/>
              <a:gd name="connsiteY2404" fmla="*/ 492714 h 566036"/>
              <a:gd name="connsiteX2405" fmla="*/ 542405 w 2148797"/>
              <a:gd name="connsiteY2405" fmla="*/ 493095 h 566036"/>
              <a:gd name="connsiteX2406" fmla="*/ 541548 w 2148797"/>
              <a:gd name="connsiteY2406" fmla="*/ 494048 h 566036"/>
              <a:gd name="connsiteX2407" fmla="*/ 538595 w 2148797"/>
              <a:gd name="connsiteY2407" fmla="*/ 494810 h 566036"/>
              <a:gd name="connsiteX2408" fmla="*/ 533452 w 2148797"/>
              <a:gd name="connsiteY2408" fmla="*/ 495000 h 566036"/>
              <a:gd name="connsiteX2409" fmla="*/ 528975 w 2148797"/>
              <a:gd name="connsiteY2409" fmla="*/ 502430 h 566036"/>
              <a:gd name="connsiteX2410" fmla="*/ 527737 w 2148797"/>
              <a:gd name="connsiteY2410" fmla="*/ 502335 h 566036"/>
              <a:gd name="connsiteX2411" fmla="*/ 526594 w 2148797"/>
              <a:gd name="connsiteY2411" fmla="*/ 502239 h 566036"/>
              <a:gd name="connsiteX2412" fmla="*/ 525927 w 2148797"/>
              <a:gd name="connsiteY2412" fmla="*/ 499953 h 566036"/>
              <a:gd name="connsiteX2413" fmla="*/ 526784 w 2148797"/>
              <a:gd name="connsiteY2413" fmla="*/ 499191 h 566036"/>
              <a:gd name="connsiteX2414" fmla="*/ 527641 w 2148797"/>
              <a:gd name="connsiteY2414" fmla="*/ 498429 h 566036"/>
              <a:gd name="connsiteX2415" fmla="*/ 526975 w 2148797"/>
              <a:gd name="connsiteY2415" fmla="*/ 496048 h 566036"/>
              <a:gd name="connsiteX2416" fmla="*/ 525832 w 2148797"/>
              <a:gd name="connsiteY2416" fmla="*/ 496048 h 566036"/>
              <a:gd name="connsiteX2417" fmla="*/ 521736 w 2148797"/>
              <a:gd name="connsiteY2417" fmla="*/ 496048 h 566036"/>
              <a:gd name="connsiteX2418" fmla="*/ 522784 w 2148797"/>
              <a:gd name="connsiteY2418" fmla="*/ 491095 h 566036"/>
              <a:gd name="connsiteX2419" fmla="*/ 519736 w 2148797"/>
              <a:gd name="connsiteY2419" fmla="*/ 489952 h 566036"/>
              <a:gd name="connsiteX2420" fmla="*/ 519450 w 2148797"/>
              <a:gd name="connsiteY2420" fmla="*/ 490523 h 566036"/>
              <a:gd name="connsiteX2421" fmla="*/ 518402 w 2148797"/>
              <a:gd name="connsiteY2421" fmla="*/ 492810 h 566036"/>
              <a:gd name="connsiteX2422" fmla="*/ 520403 w 2148797"/>
              <a:gd name="connsiteY2422" fmla="*/ 500715 h 566036"/>
              <a:gd name="connsiteX2423" fmla="*/ 517926 w 2148797"/>
              <a:gd name="connsiteY2423" fmla="*/ 501668 h 566036"/>
              <a:gd name="connsiteX2424" fmla="*/ 516593 w 2148797"/>
              <a:gd name="connsiteY2424" fmla="*/ 502144 h 566036"/>
              <a:gd name="connsiteX2425" fmla="*/ 510496 w 2148797"/>
              <a:gd name="connsiteY2425" fmla="*/ 496810 h 566036"/>
              <a:gd name="connsiteX2426" fmla="*/ 504496 w 2148797"/>
              <a:gd name="connsiteY2426" fmla="*/ 493762 h 566036"/>
              <a:gd name="connsiteX2427" fmla="*/ 503162 w 2148797"/>
              <a:gd name="connsiteY2427" fmla="*/ 493667 h 566036"/>
              <a:gd name="connsiteX2428" fmla="*/ 496685 w 2148797"/>
              <a:gd name="connsiteY2428" fmla="*/ 492238 h 566036"/>
              <a:gd name="connsiteX2429" fmla="*/ 493637 w 2148797"/>
              <a:gd name="connsiteY2429" fmla="*/ 495762 h 566036"/>
              <a:gd name="connsiteX2430" fmla="*/ 492494 w 2148797"/>
              <a:gd name="connsiteY2430" fmla="*/ 496429 h 566036"/>
              <a:gd name="connsiteX2431" fmla="*/ 489351 w 2148797"/>
              <a:gd name="connsiteY2431" fmla="*/ 493952 h 566036"/>
              <a:gd name="connsiteX2432" fmla="*/ 488494 w 2148797"/>
              <a:gd name="connsiteY2432" fmla="*/ 493381 h 566036"/>
              <a:gd name="connsiteX2433" fmla="*/ 475254 w 2148797"/>
              <a:gd name="connsiteY2433" fmla="*/ 494524 h 566036"/>
              <a:gd name="connsiteX2434" fmla="*/ 474206 w 2148797"/>
              <a:gd name="connsiteY2434" fmla="*/ 494143 h 566036"/>
              <a:gd name="connsiteX2435" fmla="*/ 471730 w 2148797"/>
              <a:gd name="connsiteY2435" fmla="*/ 493191 h 566036"/>
              <a:gd name="connsiteX2436" fmla="*/ 468015 w 2148797"/>
              <a:gd name="connsiteY2436" fmla="*/ 494048 h 566036"/>
              <a:gd name="connsiteX2437" fmla="*/ 467539 w 2148797"/>
              <a:gd name="connsiteY2437" fmla="*/ 496239 h 566036"/>
              <a:gd name="connsiteX2438" fmla="*/ 467444 w 2148797"/>
              <a:gd name="connsiteY2438" fmla="*/ 496524 h 566036"/>
              <a:gd name="connsiteX2439" fmla="*/ 471635 w 2148797"/>
              <a:gd name="connsiteY2439" fmla="*/ 500334 h 566036"/>
              <a:gd name="connsiteX2440" fmla="*/ 472155 w 2148797"/>
              <a:gd name="connsiteY2440" fmla="*/ 503151 h 566036"/>
              <a:gd name="connsiteX2441" fmla="*/ 466777 w 2148797"/>
              <a:gd name="connsiteY2441" fmla="*/ 502239 h 566036"/>
              <a:gd name="connsiteX2442" fmla="*/ 464586 w 2148797"/>
              <a:gd name="connsiteY2442" fmla="*/ 502620 h 566036"/>
              <a:gd name="connsiteX2443" fmla="*/ 459919 w 2148797"/>
              <a:gd name="connsiteY2443" fmla="*/ 508240 h 566036"/>
              <a:gd name="connsiteX2444" fmla="*/ 457919 w 2148797"/>
              <a:gd name="connsiteY2444" fmla="*/ 509573 h 566036"/>
              <a:gd name="connsiteX2445" fmla="*/ 456776 w 2148797"/>
              <a:gd name="connsiteY2445" fmla="*/ 495000 h 566036"/>
              <a:gd name="connsiteX2446" fmla="*/ 445060 w 2148797"/>
              <a:gd name="connsiteY2446" fmla="*/ 499096 h 566036"/>
              <a:gd name="connsiteX2447" fmla="*/ 445536 w 2148797"/>
              <a:gd name="connsiteY2447" fmla="*/ 499953 h 566036"/>
              <a:gd name="connsiteX2448" fmla="*/ 445822 w 2148797"/>
              <a:gd name="connsiteY2448" fmla="*/ 500429 h 566036"/>
              <a:gd name="connsiteX2449" fmla="*/ 444869 w 2148797"/>
              <a:gd name="connsiteY2449" fmla="*/ 502049 h 566036"/>
              <a:gd name="connsiteX2450" fmla="*/ 444107 w 2148797"/>
              <a:gd name="connsiteY2450" fmla="*/ 502049 h 566036"/>
              <a:gd name="connsiteX2451" fmla="*/ 443345 w 2148797"/>
              <a:gd name="connsiteY2451" fmla="*/ 502049 h 566036"/>
              <a:gd name="connsiteX2452" fmla="*/ 437916 w 2148797"/>
              <a:gd name="connsiteY2452" fmla="*/ 497667 h 566036"/>
              <a:gd name="connsiteX2453" fmla="*/ 434963 w 2148797"/>
              <a:gd name="connsiteY2453" fmla="*/ 498239 h 566036"/>
              <a:gd name="connsiteX2454" fmla="*/ 432963 w 2148797"/>
              <a:gd name="connsiteY2454" fmla="*/ 498620 h 566036"/>
              <a:gd name="connsiteX2455" fmla="*/ 432201 w 2148797"/>
              <a:gd name="connsiteY2455" fmla="*/ 504716 h 566036"/>
              <a:gd name="connsiteX2456" fmla="*/ 430201 w 2148797"/>
              <a:gd name="connsiteY2456" fmla="*/ 504430 h 566036"/>
              <a:gd name="connsiteX2457" fmla="*/ 428296 w 2148797"/>
              <a:gd name="connsiteY2457" fmla="*/ 507097 h 566036"/>
              <a:gd name="connsiteX2458" fmla="*/ 427343 w 2148797"/>
              <a:gd name="connsiteY2458" fmla="*/ 508335 h 566036"/>
              <a:gd name="connsiteX2459" fmla="*/ 426200 w 2148797"/>
              <a:gd name="connsiteY2459" fmla="*/ 508240 h 566036"/>
              <a:gd name="connsiteX2460" fmla="*/ 424010 w 2148797"/>
              <a:gd name="connsiteY2460" fmla="*/ 505192 h 566036"/>
              <a:gd name="connsiteX2461" fmla="*/ 426105 w 2148797"/>
              <a:gd name="connsiteY2461" fmla="*/ 500144 h 566036"/>
              <a:gd name="connsiteX2462" fmla="*/ 429534 w 2148797"/>
              <a:gd name="connsiteY2462" fmla="*/ 496334 h 566036"/>
              <a:gd name="connsiteX2463" fmla="*/ 428772 w 2148797"/>
              <a:gd name="connsiteY2463" fmla="*/ 494715 h 566036"/>
              <a:gd name="connsiteX2464" fmla="*/ 428296 w 2148797"/>
              <a:gd name="connsiteY2464" fmla="*/ 493571 h 566036"/>
              <a:gd name="connsiteX2465" fmla="*/ 424486 w 2148797"/>
              <a:gd name="connsiteY2465" fmla="*/ 493000 h 566036"/>
              <a:gd name="connsiteX2466" fmla="*/ 423724 w 2148797"/>
              <a:gd name="connsiteY2466" fmla="*/ 493952 h 566036"/>
              <a:gd name="connsiteX2467" fmla="*/ 421628 w 2148797"/>
              <a:gd name="connsiteY2467" fmla="*/ 496429 h 566036"/>
              <a:gd name="connsiteX2468" fmla="*/ 416771 w 2148797"/>
              <a:gd name="connsiteY2468" fmla="*/ 502144 h 566036"/>
              <a:gd name="connsiteX2469" fmla="*/ 412580 w 2148797"/>
              <a:gd name="connsiteY2469" fmla="*/ 507287 h 566036"/>
              <a:gd name="connsiteX2470" fmla="*/ 404769 w 2148797"/>
              <a:gd name="connsiteY2470" fmla="*/ 505192 h 566036"/>
              <a:gd name="connsiteX2471" fmla="*/ 412294 w 2148797"/>
              <a:gd name="connsiteY2471" fmla="*/ 498715 h 566036"/>
              <a:gd name="connsiteX2472" fmla="*/ 409341 w 2148797"/>
              <a:gd name="connsiteY2472" fmla="*/ 496048 h 566036"/>
              <a:gd name="connsiteX2473" fmla="*/ 408579 w 2148797"/>
              <a:gd name="connsiteY2473" fmla="*/ 496715 h 566036"/>
              <a:gd name="connsiteX2474" fmla="*/ 406007 w 2148797"/>
              <a:gd name="connsiteY2474" fmla="*/ 498810 h 566036"/>
              <a:gd name="connsiteX2475" fmla="*/ 400769 w 2148797"/>
              <a:gd name="connsiteY2475" fmla="*/ 501287 h 566036"/>
              <a:gd name="connsiteX2476" fmla="*/ 399435 w 2148797"/>
              <a:gd name="connsiteY2476" fmla="*/ 495858 h 566036"/>
              <a:gd name="connsiteX2477" fmla="*/ 398197 w 2148797"/>
              <a:gd name="connsiteY2477" fmla="*/ 497953 h 566036"/>
              <a:gd name="connsiteX2478" fmla="*/ 394863 w 2148797"/>
              <a:gd name="connsiteY2478" fmla="*/ 500525 h 566036"/>
              <a:gd name="connsiteX2479" fmla="*/ 393815 w 2148797"/>
              <a:gd name="connsiteY2479" fmla="*/ 499953 h 566036"/>
              <a:gd name="connsiteX2480" fmla="*/ 388672 w 2148797"/>
              <a:gd name="connsiteY2480" fmla="*/ 496239 h 566036"/>
              <a:gd name="connsiteX2481" fmla="*/ 385433 w 2148797"/>
              <a:gd name="connsiteY2481" fmla="*/ 497858 h 566036"/>
              <a:gd name="connsiteX2482" fmla="*/ 388862 w 2148797"/>
              <a:gd name="connsiteY2482" fmla="*/ 504049 h 566036"/>
              <a:gd name="connsiteX2483" fmla="*/ 388005 w 2148797"/>
              <a:gd name="connsiteY2483" fmla="*/ 504144 h 566036"/>
              <a:gd name="connsiteX2484" fmla="*/ 385338 w 2148797"/>
              <a:gd name="connsiteY2484" fmla="*/ 507573 h 566036"/>
              <a:gd name="connsiteX2485" fmla="*/ 390577 w 2148797"/>
              <a:gd name="connsiteY2485" fmla="*/ 507192 h 566036"/>
              <a:gd name="connsiteX2486" fmla="*/ 392768 w 2148797"/>
              <a:gd name="connsiteY2486" fmla="*/ 506430 h 566036"/>
              <a:gd name="connsiteX2487" fmla="*/ 394863 w 2148797"/>
              <a:gd name="connsiteY2487" fmla="*/ 507097 h 566036"/>
              <a:gd name="connsiteX2488" fmla="*/ 394768 w 2148797"/>
              <a:gd name="connsiteY2488" fmla="*/ 509859 h 566036"/>
              <a:gd name="connsiteX2489" fmla="*/ 389529 w 2148797"/>
              <a:gd name="connsiteY2489" fmla="*/ 512145 h 566036"/>
              <a:gd name="connsiteX2490" fmla="*/ 374098 w 2148797"/>
              <a:gd name="connsiteY2490" fmla="*/ 510335 h 566036"/>
              <a:gd name="connsiteX2491" fmla="*/ 373051 w 2148797"/>
              <a:gd name="connsiteY2491" fmla="*/ 510335 h 566036"/>
              <a:gd name="connsiteX2492" fmla="*/ 368955 w 2148797"/>
              <a:gd name="connsiteY2492" fmla="*/ 508335 h 566036"/>
              <a:gd name="connsiteX2493" fmla="*/ 365812 w 2148797"/>
              <a:gd name="connsiteY2493" fmla="*/ 505478 h 566036"/>
              <a:gd name="connsiteX2494" fmla="*/ 359811 w 2148797"/>
              <a:gd name="connsiteY2494" fmla="*/ 510335 h 566036"/>
              <a:gd name="connsiteX2495" fmla="*/ 358096 w 2148797"/>
              <a:gd name="connsiteY2495" fmla="*/ 511764 h 566036"/>
              <a:gd name="connsiteX2496" fmla="*/ 349048 w 2148797"/>
              <a:gd name="connsiteY2496" fmla="*/ 512621 h 566036"/>
              <a:gd name="connsiteX2497" fmla="*/ 344857 w 2148797"/>
              <a:gd name="connsiteY2497" fmla="*/ 512431 h 566036"/>
              <a:gd name="connsiteX2498" fmla="*/ 332936 w 2148797"/>
              <a:gd name="connsiteY2498" fmla="*/ 507806 h 566036"/>
              <a:gd name="connsiteX2499" fmla="*/ 332908 w 2148797"/>
              <a:gd name="connsiteY2499" fmla="*/ 507420 h 566036"/>
              <a:gd name="connsiteX2500" fmla="*/ 333427 w 2148797"/>
              <a:gd name="connsiteY2500" fmla="*/ 507478 h 566036"/>
              <a:gd name="connsiteX2501" fmla="*/ 336665 w 2148797"/>
              <a:gd name="connsiteY2501" fmla="*/ 506430 h 566036"/>
              <a:gd name="connsiteX2502" fmla="*/ 341428 w 2148797"/>
              <a:gd name="connsiteY2502" fmla="*/ 505287 h 566036"/>
              <a:gd name="connsiteX2503" fmla="*/ 336189 w 2148797"/>
              <a:gd name="connsiteY2503" fmla="*/ 503192 h 566036"/>
              <a:gd name="connsiteX2504" fmla="*/ 335713 w 2148797"/>
              <a:gd name="connsiteY2504" fmla="*/ 503096 h 566036"/>
              <a:gd name="connsiteX2505" fmla="*/ 332570 w 2148797"/>
              <a:gd name="connsiteY2505" fmla="*/ 502716 h 566036"/>
              <a:gd name="connsiteX2506" fmla="*/ 332908 w 2148797"/>
              <a:gd name="connsiteY2506" fmla="*/ 507420 h 566036"/>
              <a:gd name="connsiteX2507" fmla="*/ 331554 w 2148797"/>
              <a:gd name="connsiteY2507" fmla="*/ 507270 h 566036"/>
              <a:gd name="connsiteX2508" fmla="*/ 327426 w 2148797"/>
              <a:gd name="connsiteY2508" fmla="*/ 505668 h 566036"/>
              <a:gd name="connsiteX2509" fmla="*/ 328283 w 2148797"/>
              <a:gd name="connsiteY2509" fmla="*/ 506906 h 566036"/>
              <a:gd name="connsiteX2510" fmla="*/ 331554 w 2148797"/>
              <a:gd name="connsiteY2510" fmla="*/ 507270 h 566036"/>
              <a:gd name="connsiteX2511" fmla="*/ 332936 w 2148797"/>
              <a:gd name="connsiteY2511" fmla="*/ 507806 h 566036"/>
              <a:gd name="connsiteX2512" fmla="*/ 333427 w 2148797"/>
              <a:gd name="connsiteY2512" fmla="*/ 514622 h 566036"/>
              <a:gd name="connsiteX2513" fmla="*/ 329331 w 2148797"/>
              <a:gd name="connsiteY2513" fmla="*/ 512145 h 566036"/>
              <a:gd name="connsiteX2514" fmla="*/ 321235 w 2148797"/>
              <a:gd name="connsiteY2514" fmla="*/ 513383 h 566036"/>
              <a:gd name="connsiteX2515" fmla="*/ 319901 w 2148797"/>
              <a:gd name="connsiteY2515" fmla="*/ 514812 h 566036"/>
              <a:gd name="connsiteX2516" fmla="*/ 326188 w 2148797"/>
              <a:gd name="connsiteY2516" fmla="*/ 517765 h 566036"/>
              <a:gd name="connsiteX2517" fmla="*/ 320663 w 2148797"/>
              <a:gd name="connsiteY2517" fmla="*/ 520527 h 566036"/>
              <a:gd name="connsiteX2518" fmla="*/ 314281 w 2148797"/>
              <a:gd name="connsiteY2518" fmla="*/ 513193 h 566036"/>
              <a:gd name="connsiteX2519" fmla="*/ 308662 w 2148797"/>
              <a:gd name="connsiteY2519" fmla="*/ 515384 h 566036"/>
              <a:gd name="connsiteX2520" fmla="*/ 303613 w 2148797"/>
              <a:gd name="connsiteY2520" fmla="*/ 508716 h 566036"/>
              <a:gd name="connsiteX2521" fmla="*/ 293517 w 2148797"/>
              <a:gd name="connsiteY2521" fmla="*/ 507002 h 566036"/>
              <a:gd name="connsiteX2522" fmla="*/ 291898 w 2148797"/>
              <a:gd name="connsiteY2522" fmla="*/ 500715 h 566036"/>
              <a:gd name="connsiteX2523" fmla="*/ 278087 w 2148797"/>
              <a:gd name="connsiteY2523" fmla="*/ 507097 h 566036"/>
              <a:gd name="connsiteX2524" fmla="*/ 274277 w 2148797"/>
              <a:gd name="connsiteY2524" fmla="*/ 507383 h 566036"/>
              <a:gd name="connsiteX2525" fmla="*/ 274277 w 2148797"/>
              <a:gd name="connsiteY2525" fmla="*/ 506811 h 566036"/>
              <a:gd name="connsiteX2526" fmla="*/ 270371 w 2148797"/>
              <a:gd name="connsiteY2526" fmla="*/ 504525 h 566036"/>
              <a:gd name="connsiteX2527" fmla="*/ 269705 w 2148797"/>
              <a:gd name="connsiteY2527" fmla="*/ 507859 h 566036"/>
              <a:gd name="connsiteX2528" fmla="*/ 270466 w 2148797"/>
              <a:gd name="connsiteY2528" fmla="*/ 509573 h 566036"/>
              <a:gd name="connsiteX2529" fmla="*/ 278087 w 2148797"/>
              <a:gd name="connsiteY2529" fmla="*/ 512336 h 566036"/>
              <a:gd name="connsiteX2530" fmla="*/ 285802 w 2148797"/>
              <a:gd name="connsiteY2530" fmla="*/ 515955 h 566036"/>
              <a:gd name="connsiteX2531" fmla="*/ 266656 w 2148797"/>
              <a:gd name="connsiteY2531" fmla="*/ 516146 h 566036"/>
              <a:gd name="connsiteX2532" fmla="*/ 259989 w 2148797"/>
              <a:gd name="connsiteY2532" fmla="*/ 510717 h 566036"/>
              <a:gd name="connsiteX2533" fmla="*/ 259608 w 2148797"/>
              <a:gd name="connsiteY2533" fmla="*/ 510335 h 566036"/>
              <a:gd name="connsiteX2534" fmla="*/ 257131 w 2148797"/>
              <a:gd name="connsiteY2534" fmla="*/ 513860 h 566036"/>
              <a:gd name="connsiteX2535" fmla="*/ 257989 w 2148797"/>
              <a:gd name="connsiteY2535" fmla="*/ 514717 h 566036"/>
              <a:gd name="connsiteX2536" fmla="*/ 258560 w 2148797"/>
              <a:gd name="connsiteY2536" fmla="*/ 515289 h 566036"/>
              <a:gd name="connsiteX2537" fmla="*/ 256084 w 2148797"/>
              <a:gd name="connsiteY2537" fmla="*/ 519956 h 566036"/>
              <a:gd name="connsiteX2538" fmla="*/ 246273 w 2148797"/>
              <a:gd name="connsiteY2538" fmla="*/ 526623 h 566036"/>
              <a:gd name="connsiteX2539" fmla="*/ 243606 w 2148797"/>
              <a:gd name="connsiteY2539" fmla="*/ 519289 h 566036"/>
              <a:gd name="connsiteX2540" fmla="*/ 238558 w 2148797"/>
              <a:gd name="connsiteY2540" fmla="*/ 521099 h 566036"/>
              <a:gd name="connsiteX2541" fmla="*/ 235224 w 2148797"/>
              <a:gd name="connsiteY2541" fmla="*/ 523099 h 566036"/>
              <a:gd name="connsiteX2542" fmla="*/ 230938 w 2148797"/>
              <a:gd name="connsiteY2542" fmla="*/ 515955 h 566036"/>
              <a:gd name="connsiteX2543" fmla="*/ 223413 w 2148797"/>
              <a:gd name="connsiteY2543" fmla="*/ 513574 h 566036"/>
              <a:gd name="connsiteX2544" fmla="*/ 226747 w 2148797"/>
              <a:gd name="connsiteY2544" fmla="*/ 517098 h 566036"/>
              <a:gd name="connsiteX2545" fmla="*/ 227985 w 2148797"/>
              <a:gd name="connsiteY2545" fmla="*/ 521861 h 566036"/>
              <a:gd name="connsiteX2546" fmla="*/ 226461 w 2148797"/>
              <a:gd name="connsiteY2546" fmla="*/ 523194 h 566036"/>
              <a:gd name="connsiteX2547" fmla="*/ 225318 w 2148797"/>
              <a:gd name="connsiteY2547" fmla="*/ 523099 h 566036"/>
              <a:gd name="connsiteX2548" fmla="*/ 223413 w 2148797"/>
              <a:gd name="connsiteY2548" fmla="*/ 519384 h 566036"/>
              <a:gd name="connsiteX2549" fmla="*/ 217222 w 2148797"/>
              <a:gd name="connsiteY2549" fmla="*/ 516527 h 566036"/>
              <a:gd name="connsiteX2550" fmla="*/ 213031 w 2148797"/>
              <a:gd name="connsiteY2550" fmla="*/ 517479 h 566036"/>
              <a:gd name="connsiteX2551" fmla="*/ 208554 w 2148797"/>
              <a:gd name="connsiteY2551" fmla="*/ 510050 h 566036"/>
              <a:gd name="connsiteX2552" fmla="*/ 207506 w 2148797"/>
              <a:gd name="connsiteY2552" fmla="*/ 510717 h 566036"/>
              <a:gd name="connsiteX2553" fmla="*/ 205411 w 2148797"/>
              <a:gd name="connsiteY2553" fmla="*/ 512050 h 566036"/>
              <a:gd name="connsiteX2554" fmla="*/ 205887 w 2148797"/>
              <a:gd name="connsiteY2554" fmla="*/ 512336 h 566036"/>
              <a:gd name="connsiteX2555" fmla="*/ 207982 w 2148797"/>
              <a:gd name="connsiteY2555" fmla="*/ 512717 h 566036"/>
              <a:gd name="connsiteX2556" fmla="*/ 208363 w 2148797"/>
              <a:gd name="connsiteY2556" fmla="*/ 512812 h 566036"/>
              <a:gd name="connsiteX2557" fmla="*/ 209602 w 2148797"/>
              <a:gd name="connsiteY2557" fmla="*/ 515384 h 566036"/>
              <a:gd name="connsiteX2558" fmla="*/ 202458 w 2148797"/>
              <a:gd name="connsiteY2558" fmla="*/ 523480 h 566036"/>
              <a:gd name="connsiteX2559" fmla="*/ 199029 w 2148797"/>
              <a:gd name="connsiteY2559" fmla="*/ 523004 h 566036"/>
              <a:gd name="connsiteX2560" fmla="*/ 189028 w 2148797"/>
              <a:gd name="connsiteY2560" fmla="*/ 517670 h 566036"/>
              <a:gd name="connsiteX2561" fmla="*/ 184725 w 2148797"/>
              <a:gd name="connsiteY2561" fmla="*/ 515123 h 566036"/>
              <a:gd name="connsiteX2562" fmla="*/ 184741 w 2148797"/>
              <a:gd name="connsiteY2562" fmla="*/ 515098 h 566036"/>
              <a:gd name="connsiteX2563" fmla="*/ 184361 w 2148797"/>
              <a:gd name="connsiteY2563" fmla="*/ 514908 h 566036"/>
              <a:gd name="connsiteX2564" fmla="*/ 184725 w 2148797"/>
              <a:gd name="connsiteY2564" fmla="*/ 515123 h 566036"/>
              <a:gd name="connsiteX2565" fmla="*/ 180098 w 2148797"/>
              <a:gd name="connsiteY2565" fmla="*/ 522314 h 566036"/>
              <a:gd name="connsiteX2566" fmla="*/ 175597 w 2148797"/>
              <a:gd name="connsiteY2566" fmla="*/ 526528 h 566036"/>
              <a:gd name="connsiteX2567" fmla="*/ 167406 w 2148797"/>
              <a:gd name="connsiteY2567" fmla="*/ 528909 h 566036"/>
              <a:gd name="connsiteX2568" fmla="*/ 162358 w 2148797"/>
              <a:gd name="connsiteY2568" fmla="*/ 528052 h 566036"/>
              <a:gd name="connsiteX2569" fmla="*/ 153976 w 2148797"/>
              <a:gd name="connsiteY2569" fmla="*/ 529100 h 566036"/>
              <a:gd name="connsiteX2570" fmla="*/ 153690 w 2148797"/>
              <a:gd name="connsiteY2570" fmla="*/ 531100 h 566036"/>
              <a:gd name="connsiteX2571" fmla="*/ 149594 w 2148797"/>
              <a:gd name="connsiteY2571" fmla="*/ 533767 h 566036"/>
              <a:gd name="connsiteX2572" fmla="*/ 145784 w 2148797"/>
              <a:gd name="connsiteY2572" fmla="*/ 530910 h 566036"/>
              <a:gd name="connsiteX2573" fmla="*/ 143022 w 2148797"/>
              <a:gd name="connsiteY2573" fmla="*/ 527481 h 566036"/>
              <a:gd name="connsiteX2574" fmla="*/ 140641 w 2148797"/>
              <a:gd name="connsiteY2574" fmla="*/ 530148 h 566036"/>
              <a:gd name="connsiteX2575" fmla="*/ 136831 w 2148797"/>
              <a:gd name="connsiteY2575" fmla="*/ 531576 h 566036"/>
              <a:gd name="connsiteX2576" fmla="*/ 127687 w 2148797"/>
              <a:gd name="connsiteY2576" fmla="*/ 532338 h 566036"/>
              <a:gd name="connsiteX2577" fmla="*/ 126258 w 2148797"/>
              <a:gd name="connsiteY2577" fmla="*/ 523766 h 566036"/>
              <a:gd name="connsiteX2578" fmla="*/ 115209 w 2148797"/>
              <a:gd name="connsiteY2578" fmla="*/ 519289 h 566036"/>
              <a:gd name="connsiteX2579" fmla="*/ 115590 w 2148797"/>
              <a:gd name="connsiteY2579" fmla="*/ 520432 h 566036"/>
              <a:gd name="connsiteX2580" fmla="*/ 115876 w 2148797"/>
              <a:gd name="connsiteY2580" fmla="*/ 523004 h 566036"/>
              <a:gd name="connsiteX2581" fmla="*/ 112447 w 2148797"/>
              <a:gd name="connsiteY2581" fmla="*/ 526147 h 566036"/>
              <a:gd name="connsiteX2582" fmla="*/ 112637 w 2148797"/>
              <a:gd name="connsiteY2582" fmla="*/ 528623 h 566036"/>
              <a:gd name="connsiteX2583" fmla="*/ 102064 w 2148797"/>
              <a:gd name="connsiteY2583" fmla="*/ 527862 h 566036"/>
              <a:gd name="connsiteX2584" fmla="*/ 102064 w 2148797"/>
              <a:gd name="connsiteY2584" fmla="*/ 531862 h 566036"/>
              <a:gd name="connsiteX2585" fmla="*/ 102064 w 2148797"/>
              <a:gd name="connsiteY2585" fmla="*/ 533100 h 566036"/>
              <a:gd name="connsiteX2586" fmla="*/ 100540 w 2148797"/>
              <a:gd name="connsiteY2586" fmla="*/ 535386 h 566036"/>
              <a:gd name="connsiteX2587" fmla="*/ 96064 w 2148797"/>
              <a:gd name="connsiteY2587" fmla="*/ 537577 h 566036"/>
              <a:gd name="connsiteX2588" fmla="*/ 89587 w 2148797"/>
              <a:gd name="connsiteY2588" fmla="*/ 531481 h 566036"/>
              <a:gd name="connsiteX2589" fmla="*/ 84157 w 2148797"/>
              <a:gd name="connsiteY2589" fmla="*/ 531195 h 566036"/>
              <a:gd name="connsiteX2590" fmla="*/ 78252 w 2148797"/>
              <a:gd name="connsiteY2590" fmla="*/ 526909 h 566036"/>
              <a:gd name="connsiteX2591" fmla="*/ 77109 w 2148797"/>
              <a:gd name="connsiteY2591" fmla="*/ 527671 h 566036"/>
              <a:gd name="connsiteX2592" fmla="*/ 73013 w 2148797"/>
              <a:gd name="connsiteY2592" fmla="*/ 530338 h 566036"/>
              <a:gd name="connsiteX2593" fmla="*/ 68251 w 2148797"/>
              <a:gd name="connsiteY2593" fmla="*/ 529481 h 566036"/>
              <a:gd name="connsiteX2594" fmla="*/ 67203 w 2148797"/>
              <a:gd name="connsiteY2594" fmla="*/ 531481 h 566036"/>
              <a:gd name="connsiteX2595" fmla="*/ 66822 w 2148797"/>
              <a:gd name="connsiteY2595" fmla="*/ 532338 h 566036"/>
              <a:gd name="connsiteX2596" fmla="*/ 62155 w 2148797"/>
              <a:gd name="connsiteY2596" fmla="*/ 532243 h 566036"/>
              <a:gd name="connsiteX2597" fmla="*/ 62917 w 2148797"/>
              <a:gd name="connsiteY2597" fmla="*/ 525957 h 566036"/>
              <a:gd name="connsiteX2598" fmla="*/ 63964 w 2148797"/>
              <a:gd name="connsiteY2598" fmla="*/ 521099 h 566036"/>
              <a:gd name="connsiteX2599" fmla="*/ 68060 w 2148797"/>
              <a:gd name="connsiteY2599" fmla="*/ 519765 h 566036"/>
              <a:gd name="connsiteX2600" fmla="*/ 63679 w 2148797"/>
              <a:gd name="connsiteY2600" fmla="*/ 518908 h 566036"/>
              <a:gd name="connsiteX2601" fmla="*/ 57106 w 2148797"/>
              <a:gd name="connsiteY2601" fmla="*/ 523385 h 566036"/>
              <a:gd name="connsiteX2602" fmla="*/ 56440 w 2148797"/>
              <a:gd name="connsiteY2602" fmla="*/ 533196 h 566036"/>
              <a:gd name="connsiteX2603" fmla="*/ 50820 w 2148797"/>
              <a:gd name="connsiteY2603" fmla="*/ 533386 h 566036"/>
              <a:gd name="connsiteX2604" fmla="*/ 48820 w 2148797"/>
              <a:gd name="connsiteY2604" fmla="*/ 530243 h 566036"/>
              <a:gd name="connsiteX2605" fmla="*/ 44819 w 2148797"/>
              <a:gd name="connsiteY2605" fmla="*/ 531576 h 566036"/>
              <a:gd name="connsiteX2606" fmla="*/ 40057 w 2148797"/>
              <a:gd name="connsiteY2606" fmla="*/ 528719 h 566036"/>
              <a:gd name="connsiteX2607" fmla="*/ 43390 w 2148797"/>
              <a:gd name="connsiteY2607" fmla="*/ 537767 h 566036"/>
              <a:gd name="connsiteX2608" fmla="*/ 42724 w 2148797"/>
              <a:gd name="connsiteY2608" fmla="*/ 540625 h 566036"/>
              <a:gd name="connsiteX2609" fmla="*/ 41771 w 2148797"/>
              <a:gd name="connsiteY2609" fmla="*/ 544721 h 566036"/>
              <a:gd name="connsiteX2610" fmla="*/ 41295 w 2148797"/>
              <a:gd name="connsiteY2610" fmla="*/ 546340 h 566036"/>
              <a:gd name="connsiteX2611" fmla="*/ 29389 w 2148797"/>
              <a:gd name="connsiteY2611" fmla="*/ 541292 h 566036"/>
              <a:gd name="connsiteX2612" fmla="*/ 35389 w 2148797"/>
              <a:gd name="connsiteY2612" fmla="*/ 539387 h 566036"/>
              <a:gd name="connsiteX2613" fmla="*/ 32532 w 2148797"/>
              <a:gd name="connsiteY2613" fmla="*/ 538053 h 566036"/>
              <a:gd name="connsiteX2614" fmla="*/ 20245 w 2148797"/>
              <a:gd name="connsiteY2614" fmla="*/ 543006 h 566036"/>
              <a:gd name="connsiteX2615" fmla="*/ 21673 w 2148797"/>
              <a:gd name="connsiteY2615" fmla="*/ 533862 h 566036"/>
              <a:gd name="connsiteX2616" fmla="*/ 18911 w 2148797"/>
              <a:gd name="connsiteY2616" fmla="*/ 537482 h 566036"/>
              <a:gd name="connsiteX2617" fmla="*/ 14339 w 2148797"/>
              <a:gd name="connsiteY2617" fmla="*/ 544435 h 566036"/>
              <a:gd name="connsiteX2618" fmla="*/ 13196 w 2148797"/>
              <a:gd name="connsiteY2618" fmla="*/ 543959 h 566036"/>
              <a:gd name="connsiteX2619" fmla="*/ 10529 w 2148797"/>
              <a:gd name="connsiteY2619" fmla="*/ 541768 h 566036"/>
              <a:gd name="connsiteX2620" fmla="*/ 9958 w 2148797"/>
              <a:gd name="connsiteY2620" fmla="*/ 541006 h 566036"/>
              <a:gd name="connsiteX2621" fmla="*/ 11387 w 2148797"/>
              <a:gd name="connsiteY2621" fmla="*/ 534529 h 566036"/>
              <a:gd name="connsiteX2622" fmla="*/ 18626 w 2148797"/>
              <a:gd name="connsiteY2622" fmla="*/ 527766 h 566036"/>
              <a:gd name="connsiteX2623" fmla="*/ 16816 w 2148797"/>
              <a:gd name="connsiteY2623" fmla="*/ 524528 h 566036"/>
              <a:gd name="connsiteX2624" fmla="*/ 14054 w 2148797"/>
              <a:gd name="connsiteY2624" fmla="*/ 519098 h 566036"/>
              <a:gd name="connsiteX2625" fmla="*/ 4147 w 2148797"/>
              <a:gd name="connsiteY2625" fmla="*/ 514431 h 566036"/>
              <a:gd name="connsiteX2626" fmla="*/ 4147 w 2148797"/>
              <a:gd name="connsiteY2626" fmla="*/ 502430 h 566036"/>
              <a:gd name="connsiteX2627" fmla="*/ 2909 w 2148797"/>
              <a:gd name="connsiteY2627" fmla="*/ 494333 h 566036"/>
              <a:gd name="connsiteX2628" fmla="*/ 3766 w 2148797"/>
              <a:gd name="connsiteY2628" fmla="*/ 493762 h 566036"/>
              <a:gd name="connsiteX2629" fmla="*/ 5957 w 2148797"/>
              <a:gd name="connsiteY2629" fmla="*/ 493381 h 566036"/>
              <a:gd name="connsiteX2630" fmla="*/ 5862 w 2148797"/>
              <a:gd name="connsiteY2630" fmla="*/ 489857 h 566036"/>
              <a:gd name="connsiteX2631" fmla="*/ 1195 w 2148797"/>
              <a:gd name="connsiteY2631" fmla="*/ 485856 h 566036"/>
              <a:gd name="connsiteX2632" fmla="*/ 6910 w 2148797"/>
              <a:gd name="connsiteY2632" fmla="*/ 484142 h 566036"/>
              <a:gd name="connsiteX2633" fmla="*/ 9958 w 2148797"/>
              <a:gd name="connsiteY2633" fmla="*/ 488904 h 566036"/>
              <a:gd name="connsiteX2634" fmla="*/ 19387 w 2148797"/>
              <a:gd name="connsiteY2634" fmla="*/ 489190 h 566036"/>
              <a:gd name="connsiteX2635" fmla="*/ 32532 w 2148797"/>
              <a:gd name="connsiteY2635" fmla="*/ 483666 h 566036"/>
              <a:gd name="connsiteX2636" fmla="*/ 43581 w 2148797"/>
              <a:gd name="connsiteY2636" fmla="*/ 478808 h 566036"/>
              <a:gd name="connsiteX2637" fmla="*/ 46438 w 2148797"/>
              <a:gd name="connsiteY2637" fmla="*/ 479475 h 566036"/>
              <a:gd name="connsiteX2638" fmla="*/ 49487 w 2148797"/>
              <a:gd name="connsiteY2638" fmla="*/ 480141 h 566036"/>
              <a:gd name="connsiteX2639" fmla="*/ 58154 w 2148797"/>
              <a:gd name="connsiteY2639" fmla="*/ 478522 h 566036"/>
              <a:gd name="connsiteX2640" fmla="*/ 65488 w 2148797"/>
              <a:gd name="connsiteY2640" fmla="*/ 479760 h 566036"/>
              <a:gd name="connsiteX2641" fmla="*/ 64631 w 2148797"/>
              <a:gd name="connsiteY2641" fmla="*/ 486809 h 566036"/>
              <a:gd name="connsiteX2642" fmla="*/ 72537 w 2148797"/>
              <a:gd name="connsiteY2642" fmla="*/ 481951 h 566036"/>
              <a:gd name="connsiteX2643" fmla="*/ 71965 w 2148797"/>
              <a:gd name="connsiteY2643" fmla="*/ 480522 h 566036"/>
              <a:gd name="connsiteX2644" fmla="*/ 71585 w 2148797"/>
              <a:gd name="connsiteY2644" fmla="*/ 479665 h 566036"/>
              <a:gd name="connsiteX2645" fmla="*/ 75395 w 2148797"/>
              <a:gd name="connsiteY2645" fmla="*/ 470712 h 566036"/>
              <a:gd name="connsiteX2646" fmla="*/ 81110 w 2148797"/>
              <a:gd name="connsiteY2646" fmla="*/ 474807 h 566036"/>
              <a:gd name="connsiteX2647" fmla="*/ 86824 w 2148797"/>
              <a:gd name="connsiteY2647" fmla="*/ 473855 h 566036"/>
              <a:gd name="connsiteX2648" fmla="*/ 88253 w 2148797"/>
              <a:gd name="connsiteY2648" fmla="*/ 473664 h 566036"/>
              <a:gd name="connsiteX2649" fmla="*/ 98159 w 2148797"/>
              <a:gd name="connsiteY2649" fmla="*/ 476141 h 566036"/>
              <a:gd name="connsiteX2650" fmla="*/ 102160 w 2148797"/>
              <a:gd name="connsiteY2650" fmla="*/ 474902 h 566036"/>
              <a:gd name="connsiteX2651" fmla="*/ 106065 w 2148797"/>
              <a:gd name="connsiteY2651" fmla="*/ 473664 h 566036"/>
              <a:gd name="connsiteX2652" fmla="*/ 112161 w 2148797"/>
              <a:gd name="connsiteY2652" fmla="*/ 471473 h 566036"/>
              <a:gd name="connsiteX2653" fmla="*/ 112637 w 2148797"/>
              <a:gd name="connsiteY2653" fmla="*/ 472617 h 566036"/>
              <a:gd name="connsiteX2654" fmla="*/ 115590 w 2148797"/>
              <a:gd name="connsiteY2654" fmla="*/ 474807 h 566036"/>
              <a:gd name="connsiteX2655" fmla="*/ 116733 w 2148797"/>
              <a:gd name="connsiteY2655" fmla="*/ 471092 h 566036"/>
              <a:gd name="connsiteX2656" fmla="*/ 116257 w 2148797"/>
              <a:gd name="connsiteY2656" fmla="*/ 470616 h 566036"/>
              <a:gd name="connsiteX2657" fmla="*/ 119114 w 2148797"/>
              <a:gd name="connsiteY2657" fmla="*/ 467949 h 566036"/>
              <a:gd name="connsiteX2658" fmla="*/ 128925 w 2148797"/>
              <a:gd name="connsiteY2658" fmla="*/ 470045 h 566036"/>
              <a:gd name="connsiteX2659" fmla="*/ 135307 w 2148797"/>
              <a:gd name="connsiteY2659" fmla="*/ 466330 h 566036"/>
              <a:gd name="connsiteX2660" fmla="*/ 138355 w 2148797"/>
              <a:gd name="connsiteY2660" fmla="*/ 466806 h 566036"/>
              <a:gd name="connsiteX2661" fmla="*/ 141688 w 2148797"/>
              <a:gd name="connsiteY2661" fmla="*/ 467283 h 566036"/>
              <a:gd name="connsiteX2662" fmla="*/ 151785 w 2148797"/>
              <a:gd name="connsiteY2662" fmla="*/ 465949 h 566036"/>
              <a:gd name="connsiteX2663" fmla="*/ 153690 w 2148797"/>
              <a:gd name="connsiteY2663" fmla="*/ 465568 h 566036"/>
              <a:gd name="connsiteX2664" fmla="*/ 155690 w 2148797"/>
              <a:gd name="connsiteY2664" fmla="*/ 464616 h 566036"/>
              <a:gd name="connsiteX2665" fmla="*/ 164644 w 2148797"/>
              <a:gd name="connsiteY2665" fmla="*/ 470331 h 566036"/>
              <a:gd name="connsiteX2666" fmla="*/ 179312 w 2148797"/>
              <a:gd name="connsiteY2666" fmla="*/ 463092 h 566036"/>
              <a:gd name="connsiteX2667" fmla="*/ 187599 w 2148797"/>
              <a:gd name="connsiteY2667" fmla="*/ 461758 h 566036"/>
              <a:gd name="connsiteX2668" fmla="*/ 203411 w 2148797"/>
              <a:gd name="connsiteY2668" fmla="*/ 457853 h 566036"/>
              <a:gd name="connsiteX2669" fmla="*/ 211507 w 2148797"/>
              <a:gd name="connsiteY2669" fmla="*/ 461948 h 566036"/>
              <a:gd name="connsiteX2670" fmla="*/ 222079 w 2148797"/>
              <a:gd name="connsiteY2670" fmla="*/ 460710 h 566036"/>
              <a:gd name="connsiteX2671" fmla="*/ 223508 w 2148797"/>
              <a:gd name="connsiteY2671" fmla="*/ 459853 h 566036"/>
              <a:gd name="connsiteX2672" fmla="*/ 230557 w 2148797"/>
              <a:gd name="connsiteY2672" fmla="*/ 458996 h 566036"/>
              <a:gd name="connsiteX2673" fmla="*/ 233605 w 2148797"/>
              <a:gd name="connsiteY2673" fmla="*/ 458043 h 566036"/>
              <a:gd name="connsiteX2674" fmla="*/ 233414 w 2148797"/>
              <a:gd name="connsiteY2674" fmla="*/ 463568 h 566036"/>
              <a:gd name="connsiteX2675" fmla="*/ 225699 w 2148797"/>
              <a:gd name="connsiteY2675" fmla="*/ 469283 h 566036"/>
              <a:gd name="connsiteX2676" fmla="*/ 221508 w 2148797"/>
              <a:gd name="connsiteY2676" fmla="*/ 476331 h 566036"/>
              <a:gd name="connsiteX2677" fmla="*/ 225508 w 2148797"/>
              <a:gd name="connsiteY2677" fmla="*/ 478141 h 566036"/>
              <a:gd name="connsiteX2678" fmla="*/ 226747 w 2148797"/>
              <a:gd name="connsiteY2678" fmla="*/ 477379 h 566036"/>
              <a:gd name="connsiteX2679" fmla="*/ 229509 w 2148797"/>
              <a:gd name="connsiteY2679" fmla="*/ 469187 h 566036"/>
              <a:gd name="connsiteX2680" fmla="*/ 236272 w 2148797"/>
              <a:gd name="connsiteY2680" fmla="*/ 463377 h 566036"/>
              <a:gd name="connsiteX2681" fmla="*/ 236272 w 2148797"/>
              <a:gd name="connsiteY2681" fmla="*/ 462996 h 566036"/>
              <a:gd name="connsiteX2682" fmla="*/ 239987 w 2148797"/>
              <a:gd name="connsiteY2682" fmla="*/ 458234 h 566036"/>
              <a:gd name="connsiteX2683" fmla="*/ 242272 w 2148797"/>
              <a:gd name="connsiteY2683" fmla="*/ 456519 h 566036"/>
              <a:gd name="connsiteX2684" fmla="*/ 243130 w 2148797"/>
              <a:gd name="connsiteY2684" fmla="*/ 455852 h 566036"/>
              <a:gd name="connsiteX2685" fmla="*/ 246178 w 2148797"/>
              <a:gd name="connsiteY2685" fmla="*/ 457281 h 566036"/>
              <a:gd name="connsiteX2686" fmla="*/ 250273 w 2148797"/>
              <a:gd name="connsiteY2686" fmla="*/ 459186 h 566036"/>
              <a:gd name="connsiteX2687" fmla="*/ 263608 w 2148797"/>
              <a:gd name="connsiteY2687" fmla="*/ 456424 h 566036"/>
              <a:gd name="connsiteX2688" fmla="*/ 264752 w 2148797"/>
              <a:gd name="connsiteY2688" fmla="*/ 454424 h 566036"/>
              <a:gd name="connsiteX2689" fmla="*/ 275515 w 2148797"/>
              <a:gd name="connsiteY2689" fmla="*/ 456900 h 566036"/>
              <a:gd name="connsiteX2690" fmla="*/ 273705 w 2148797"/>
              <a:gd name="connsiteY2690" fmla="*/ 465854 h 566036"/>
              <a:gd name="connsiteX2691" fmla="*/ 274753 w 2148797"/>
              <a:gd name="connsiteY2691" fmla="*/ 466235 h 566036"/>
              <a:gd name="connsiteX2692" fmla="*/ 282373 w 2148797"/>
              <a:gd name="connsiteY2692" fmla="*/ 458710 h 566036"/>
              <a:gd name="connsiteX2693" fmla="*/ 281420 w 2148797"/>
              <a:gd name="connsiteY2693" fmla="*/ 454424 h 566036"/>
              <a:gd name="connsiteX2694" fmla="*/ 292850 w 2148797"/>
              <a:gd name="connsiteY2694" fmla="*/ 453948 h 566036"/>
              <a:gd name="connsiteX2695" fmla="*/ 304947 w 2148797"/>
              <a:gd name="connsiteY2695" fmla="*/ 448994 h 566036"/>
              <a:gd name="connsiteX2696" fmla="*/ 315996 w 2148797"/>
              <a:gd name="connsiteY2696" fmla="*/ 449661 h 566036"/>
              <a:gd name="connsiteX2697" fmla="*/ 318568 w 2148797"/>
              <a:gd name="connsiteY2697" fmla="*/ 452995 h 566036"/>
              <a:gd name="connsiteX2698" fmla="*/ 332951 w 2148797"/>
              <a:gd name="connsiteY2698" fmla="*/ 454043 h 566036"/>
              <a:gd name="connsiteX2699" fmla="*/ 338380 w 2148797"/>
              <a:gd name="connsiteY2699" fmla="*/ 455852 h 566036"/>
              <a:gd name="connsiteX2700" fmla="*/ 339237 w 2148797"/>
              <a:gd name="connsiteY2700" fmla="*/ 456138 h 566036"/>
              <a:gd name="connsiteX2701" fmla="*/ 340856 w 2148797"/>
              <a:gd name="connsiteY2701" fmla="*/ 452709 h 566036"/>
              <a:gd name="connsiteX2702" fmla="*/ 339999 w 2148797"/>
              <a:gd name="connsiteY2702" fmla="*/ 451852 h 566036"/>
              <a:gd name="connsiteX2703" fmla="*/ 338951 w 2148797"/>
              <a:gd name="connsiteY2703" fmla="*/ 450804 h 566036"/>
              <a:gd name="connsiteX2704" fmla="*/ 340380 w 2148797"/>
              <a:gd name="connsiteY2704" fmla="*/ 448137 h 566036"/>
              <a:gd name="connsiteX2705" fmla="*/ 349238 w 2148797"/>
              <a:gd name="connsiteY2705" fmla="*/ 450328 h 566036"/>
              <a:gd name="connsiteX2706" fmla="*/ 352286 w 2148797"/>
              <a:gd name="connsiteY2706" fmla="*/ 446804 h 566036"/>
              <a:gd name="connsiteX2707" fmla="*/ 358858 w 2148797"/>
              <a:gd name="connsiteY2707" fmla="*/ 444232 h 566036"/>
              <a:gd name="connsiteX2708" fmla="*/ 352572 w 2148797"/>
              <a:gd name="connsiteY2708" fmla="*/ 436041 h 566036"/>
              <a:gd name="connsiteX2709" fmla="*/ 349333 w 2148797"/>
              <a:gd name="connsiteY2709" fmla="*/ 443279 h 566036"/>
              <a:gd name="connsiteX2710" fmla="*/ 346762 w 2148797"/>
              <a:gd name="connsiteY2710" fmla="*/ 436707 h 566036"/>
              <a:gd name="connsiteX2711" fmla="*/ 341618 w 2148797"/>
              <a:gd name="connsiteY2711" fmla="*/ 432040 h 566036"/>
              <a:gd name="connsiteX2712" fmla="*/ 341428 w 2148797"/>
              <a:gd name="connsiteY2712" fmla="*/ 439374 h 566036"/>
              <a:gd name="connsiteX2713" fmla="*/ 342380 w 2148797"/>
              <a:gd name="connsiteY2713" fmla="*/ 440708 h 566036"/>
              <a:gd name="connsiteX2714" fmla="*/ 343238 w 2148797"/>
              <a:gd name="connsiteY2714" fmla="*/ 441946 h 566036"/>
              <a:gd name="connsiteX2715" fmla="*/ 339618 w 2148797"/>
              <a:gd name="connsiteY2715" fmla="*/ 443946 h 566036"/>
              <a:gd name="connsiteX2716" fmla="*/ 329617 w 2148797"/>
              <a:gd name="connsiteY2716" fmla="*/ 446137 h 566036"/>
              <a:gd name="connsiteX2717" fmla="*/ 329903 w 2148797"/>
              <a:gd name="connsiteY2717" fmla="*/ 447280 h 566036"/>
              <a:gd name="connsiteX2718" fmla="*/ 330093 w 2148797"/>
              <a:gd name="connsiteY2718" fmla="*/ 448042 h 566036"/>
              <a:gd name="connsiteX2719" fmla="*/ 328474 w 2148797"/>
              <a:gd name="connsiteY2719" fmla="*/ 449947 h 566036"/>
              <a:gd name="connsiteX2720" fmla="*/ 327902 w 2148797"/>
              <a:gd name="connsiteY2720" fmla="*/ 449661 h 566036"/>
              <a:gd name="connsiteX2721" fmla="*/ 311710 w 2148797"/>
              <a:gd name="connsiteY2721" fmla="*/ 445470 h 566036"/>
              <a:gd name="connsiteX2722" fmla="*/ 309233 w 2148797"/>
              <a:gd name="connsiteY2722" fmla="*/ 445185 h 566036"/>
              <a:gd name="connsiteX2723" fmla="*/ 300946 w 2148797"/>
              <a:gd name="connsiteY2723" fmla="*/ 443279 h 566036"/>
              <a:gd name="connsiteX2724" fmla="*/ 292183 w 2148797"/>
              <a:gd name="connsiteY2724" fmla="*/ 444327 h 566036"/>
              <a:gd name="connsiteX2725" fmla="*/ 284849 w 2148797"/>
              <a:gd name="connsiteY2725" fmla="*/ 445375 h 566036"/>
              <a:gd name="connsiteX2726" fmla="*/ 282087 w 2148797"/>
              <a:gd name="connsiteY2726" fmla="*/ 445470 h 566036"/>
              <a:gd name="connsiteX2727" fmla="*/ 271324 w 2148797"/>
              <a:gd name="connsiteY2727" fmla="*/ 444804 h 566036"/>
              <a:gd name="connsiteX2728" fmla="*/ 270752 w 2148797"/>
              <a:gd name="connsiteY2728" fmla="*/ 445946 h 566036"/>
              <a:gd name="connsiteX2729" fmla="*/ 263989 w 2148797"/>
              <a:gd name="connsiteY2729" fmla="*/ 446804 h 566036"/>
              <a:gd name="connsiteX2730" fmla="*/ 259418 w 2148797"/>
              <a:gd name="connsiteY2730" fmla="*/ 447566 h 566036"/>
              <a:gd name="connsiteX2731" fmla="*/ 253417 w 2148797"/>
              <a:gd name="connsiteY2731" fmla="*/ 447280 h 566036"/>
              <a:gd name="connsiteX2732" fmla="*/ 247035 w 2148797"/>
              <a:gd name="connsiteY2732" fmla="*/ 449471 h 566036"/>
              <a:gd name="connsiteX2733" fmla="*/ 243415 w 2148797"/>
              <a:gd name="connsiteY2733" fmla="*/ 441565 h 566036"/>
              <a:gd name="connsiteX2734" fmla="*/ 248940 w 2148797"/>
              <a:gd name="connsiteY2734" fmla="*/ 438803 h 566036"/>
              <a:gd name="connsiteX2735" fmla="*/ 245416 w 2148797"/>
              <a:gd name="connsiteY2735" fmla="*/ 436231 h 566036"/>
              <a:gd name="connsiteX2736" fmla="*/ 243511 w 2148797"/>
              <a:gd name="connsiteY2736" fmla="*/ 436898 h 566036"/>
              <a:gd name="connsiteX2737" fmla="*/ 241320 w 2148797"/>
              <a:gd name="connsiteY2737" fmla="*/ 437565 h 566036"/>
              <a:gd name="connsiteX2738" fmla="*/ 236748 w 2148797"/>
              <a:gd name="connsiteY2738" fmla="*/ 439755 h 566036"/>
              <a:gd name="connsiteX2739" fmla="*/ 234176 w 2148797"/>
              <a:gd name="connsiteY2739" fmla="*/ 444708 h 566036"/>
              <a:gd name="connsiteX2740" fmla="*/ 232843 w 2148797"/>
              <a:gd name="connsiteY2740" fmla="*/ 445566 h 566036"/>
              <a:gd name="connsiteX2741" fmla="*/ 229890 w 2148797"/>
              <a:gd name="connsiteY2741" fmla="*/ 447471 h 566036"/>
              <a:gd name="connsiteX2742" fmla="*/ 223508 w 2148797"/>
              <a:gd name="connsiteY2742" fmla="*/ 445661 h 566036"/>
              <a:gd name="connsiteX2743" fmla="*/ 217984 w 2148797"/>
              <a:gd name="connsiteY2743" fmla="*/ 452614 h 566036"/>
              <a:gd name="connsiteX2744" fmla="*/ 216841 w 2148797"/>
              <a:gd name="connsiteY2744" fmla="*/ 451376 h 566036"/>
              <a:gd name="connsiteX2745" fmla="*/ 213602 w 2148797"/>
              <a:gd name="connsiteY2745" fmla="*/ 447947 h 566036"/>
              <a:gd name="connsiteX2746" fmla="*/ 206363 w 2148797"/>
              <a:gd name="connsiteY2746" fmla="*/ 447375 h 566036"/>
              <a:gd name="connsiteX2747" fmla="*/ 202934 w 2148797"/>
              <a:gd name="connsiteY2747" fmla="*/ 442803 h 566036"/>
              <a:gd name="connsiteX2748" fmla="*/ 201887 w 2148797"/>
              <a:gd name="connsiteY2748" fmla="*/ 443470 h 566036"/>
              <a:gd name="connsiteX2749" fmla="*/ 199505 w 2148797"/>
              <a:gd name="connsiteY2749" fmla="*/ 444994 h 566036"/>
              <a:gd name="connsiteX2750" fmla="*/ 195219 w 2148797"/>
              <a:gd name="connsiteY2750" fmla="*/ 447185 h 566036"/>
              <a:gd name="connsiteX2751" fmla="*/ 190456 w 2148797"/>
              <a:gd name="connsiteY2751" fmla="*/ 441660 h 566036"/>
              <a:gd name="connsiteX2752" fmla="*/ 184361 w 2148797"/>
              <a:gd name="connsiteY2752" fmla="*/ 443279 h 566036"/>
              <a:gd name="connsiteX2753" fmla="*/ 185885 w 2148797"/>
              <a:gd name="connsiteY2753" fmla="*/ 448042 h 566036"/>
              <a:gd name="connsiteX2754" fmla="*/ 185027 w 2148797"/>
              <a:gd name="connsiteY2754" fmla="*/ 447471 h 566036"/>
              <a:gd name="connsiteX2755" fmla="*/ 179503 w 2148797"/>
              <a:gd name="connsiteY2755" fmla="*/ 443565 h 566036"/>
              <a:gd name="connsiteX2756" fmla="*/ 168644 w 2148797"/>
              <a:gd name="connsiteY2756" fmla="*/ 448423 h 566036"/>
              <a:gd name="connsiteX2757" fmla="*/ 162834 w 2148797"/>
              <a:gd name="connsiteY2757" fmla="*/ 443660 h 566036"/>
              <a:gd name="connsiteX2758" fmla="*/ 167882 w 2148797"/>
              <a:gd name="connsiteY2758" fmla="*/ 440898 h 566036"/>
              <a:gd name="connsiteX2759" fmla="*/ 161881 w 2148797"/>
              <a:gd name="connsiteY2759" fmla="*/ 436517 h 566036"/>
              <a:gd name="connsiteX2760" fmla="*/ 157595 w 2148797"/>
              <a:gd name="connsiteY2760" fmla="*/ 440994 h 566036"/>
              <a:gd name="connsiteX2761" fmla="*/ 148928 w 2148797"/>
              <a:gd name="connsiteY2761" fmla="*/ 443375 h 566036"/>
              <a:gd name="connsiteX2762" fmla="*/ 147118 w 2148797"/>
              <a:gd name="connsiteY2762" fmla="*/ 448042 h 566036"/>
              <a:gd name="connsiteX2763" fmla="*/ 142070 w 2148797"/>
              <a:gd name="connsiteY2763" fmla="*/ 445851 h 566036"/>
              <a:gd name="connsiteX2764" fmla="*/ 135593 w 2148797"/>
              <a:gd name="connsiteY2764" fmla="*/ 441851 h 566036"/>
              <a:gd name="connsiteX2765" fmla="*/ 132449 w 2148797"/>
              <a:gd name="connsiteY2765" fmla="*/ 446804 h 566036"/>
              <a:gd name="connsiteX2766" fmla="*/ 124353 w 2148797"/>
              <a:gd name="connsiteY2766" fmla="*/ 446518 h 566036"/>
              <a:gd name="connsiteX2767" fmla="*/ 117019 w 2148797"/>
              <a:gd name="connsiteY2767" fmla="*/ 444613 h 566036"/>
              <a:gd name="connsiteX2768" fmla="*/ 117686 w 2148797"/>
              <a:gd name="connsiteY2768" fmla="*/ 433850 h 566036"/>
              <a:gd name="connsiteX2769" fmla="*/ 115876 w 2148797"/>
              <a:gd name="connsiteY2769" fmla="*/ 432516 h 566036"/>
              <a:gd name="connsiteX2770" fmla="*/ 112066 w 2148797"/>
              <a:gd name="connsiteY2770" fmla="*/ 429754 h 566036"/>
              <a:gd name="connsiteX2771" fmla="*/ 107494 w 2148797"/>
              <a:gd name="connsiteY2771" fmla="*/ 434040 h 566036"/>
              <a:gd name="connsiteX2772" fmla="*/ 106732 w 2148797"/>
              <a:gd name="connsiteY2772" fmla="*/ 430040 h 566036"/>
              <a:gd name="connsiteX2773" fmla="*/ 107875 w 2148797"/>
              <a:gd name="connsiteY2773" fmla="*/ 429183 h 566036"/>
              <a:gd name="connsiteX2774" fmla="*/ 106637 w 2148797"/>
              <a:gd name="connsiteY2774" fmla="*/ 424420 h 566036"/>
              <a:gd name="connsiteX2775" fmla="*/ 104827 w 2148797"/>
              <a:gd name="connsiteY2775" fmla="*/ 422325 h 566036"/>
              <a:gd name="connsiteX2776" fmla="*/ 106827 w 2148797"/>
              <a:gd name="connsiteY2776" fmla="*/ 420419 h 566036"/>
              <a:gd name="connsiteX2777" fmla="*/ 109018 w 2148797"/>
              <a:gd name="connsiteY2777" fmla="*/ 419753 h 566036"/>
              <a:gd name="connsiteX2778" fmla="*/ 114542 w 2148797"/>
              <a:gd name="connsiteY2778" fmla="*/ 420134 h 566036"/>
              <a:gd name="connsiteX2779" fmla="*/ 119495 w 2148797"/>
              <a:gd name="connsiteY2779" fmla="*/ 425182 h 566036"/>
              <a:gd name="connsiteX2780" fmla="*/ 119590 w 2148797"/>
              <a:gd name="connsiteY2780" fmla="*/ 423753 h 566036"/>
              <a:gd name="connsiteX2781" fmla="*/ 126163 w 2148797"/>
              <a:gd name="connsiteY2781" fmla="*/ 418800 h 566036"/>
              <a:gd name="connsiteX2782" fmla="*/ 129211 w 2148797"/>
              <a:gd name="connsiteY2782" fmla="*/ 416324 h 566036"/>
              <a:gd name="connsiteX2783" fmla="*/ 133402 w 2148797"/>
              <a:gd name="connsiteY2783" fmla="*/ 412800 h 566036"/>
              <a:gd name="connsiteX2784" fmla="*/ 144641 w 2148797"/>
              <a:gd name="connsiteY2784" fmla="*/ 403656 h 566036"/>
              <a:gd name="connsiteX2785" fmla="*/ 144546 w 2148797"/>
              <a:gd name="connsiteY2785" fmla="*/ 403751 h 566036"/>
              <a:gd name="connsiteX2786" fmla="*/ 141212 w 2148797"/>
              <a:gd name="connsiteY2786" fmla="*/ 405656 h 566036"/>
              <a:gd name="connsiteX2787" fmla="*/ 126448 w 2148797"/>
              <a:gd name="connsiteY2787" fmla="*/ 409180 h 566036"/>
              <a:gd name="connsiteX2788" fmla="*/ 123401 w 2148797"/>
              <a:gd name="connsiteY2788" fmla="*/ 407085 h 566036"/>
              <a:gd name="connsiteX2789" fmla="*/ 119971 w 2148797"/>
              <a:gd name="connsiteY2789" fmla="*/ 404703 h 566036"/>
              <a:gd name="connsiteX2790" fmla="*/ 118829 w 2148797"/>
              <a:gd name="connsiteY2790" fmla="*/ 408894 h 566036"/>
              <a:gd name="connsiteX2791" fmla="*/ 109780 w 2148797"/>
              <a:gd name="connsiteY2791" fmla="*/ 405275 h 566036"/>
              <a:gd name="connsiteX2792" fmla="*/ 113590 w 2148797"/>
              <a:gd name="connsiteY2792" fmla="*/ 401941 h 566036"/>
              <a:gd name="connsiteX2793" fmla="*/ 112256 w 2148797"/>
              <a:gd name="connsiteY2793" fmla="*/ 398226 h 566036"/>
              <a:gd name="connsiteX2794" fmla="*/ 112447 w 2148797"/>
              <a:gd name="connsiteY2794" fmla="*/ 394321 h 566036"/>
              <a:gd name="connsiteX2795" fmla="*/ 113018 w 2148797"/>
              <a:gd name="connsiteY2795" fmla="*/ 389654 h 566036"/>
              <a:gd name="connsiteX2796" fmla="*/ 112352 w 2148797"/>
              <a:gd name="connsiteY2796" fmla="*/ 388130 h 566036"/>
              <a:gd name="connsiteX2797" fmla="*/ 114542 w 2148797"/>
              <a:gd name="connsiteY2797" fmla="*/ 382034 h 566036"/>
              <a:gd name="connsiteX2798" fmla="*/ 116257 w 2148797"/>
              <a:gd name="connsiteY2798" fmla="*/ 377462 h 566036"/>
              <a:gd name="connsiteX2799" fmla="*/ 116352 w 2148797"/>
              <a:gd name="connsiteY2799" fmla="*/ 374985 h 566036"/>
              <a:gd name="connsiteX2800" fmla="*/ 115876 w 2148797"/>
              <a:gd name="connsiteY2800" fmla="*/ 370985 h 566036"/>
              <a:gd name="connsiteX2801" fmla="*/ 117114 w 2148797"/>
              <a:gd name="connsiteY2801" fmla="*/ 369556 h 566036"/>
              <a:gd name="connsiteX2802" fmla="*/ 118447 w 2148797"/>
              <a:gd name="connsiteY2802" fmla="*/ 367937 h 566036"/>
              <a:gd name="connsiteX2803" fmla="*/ 123115 w 2148797"/>
              <a:gd name="connsiteY2803" fmla="*/ 364889 h 566036"/>
              <a:gd name="connsiteX2804" fmla="*/ 126734 w 2148797"/>
              <a:gd name="connsiteY2804" fmla="*/ 367937 h 566036"/>
              <a:gd name="connsiteX2805" fmla="*/ 126163 w 2148797"/>
              <a:gd name="connsiteY2805" fmla="*/ 367937 h 566036"/>
              <a:gd name="connsiteX2806" fmla="*/ 122067 w 2148797"/>
              <a:gd name="connsiteY2806" fmla="*/ 372699 h 566036"/>
              <a:gd name="connsiteX2807" fmla="*/ 120924 w 2148797"/>
              <a:gd name="connsiteY2807" fmla="*/ 374890 h 566036"/>
              <a:gd name="connsiteX2808" fmla="*/ 120924 w 2148797"/>
              <a:gd name="connsiteY2808" fmla="*/ 376033 h 566036"/>
              <a:gd name="connsiteX2809" fmla="*/ 124924 w 2148797"/>
              <a:gd name="connsiteY2809" fmla="*/ 377748 h 566036"/>
              <a:gd name="connsiteX2810" fmla="*/ 125877 w 2148797"/>
              <a:gd name="connsiteY2810" fmla="*/ 376890 h 566036"/>
              <a:gd name="connsiteX2811" fmla="*/ 127211 w 2148797"/>
              <a:gd name="connsiteY2811" fmla="*/ 375747 h 566036"/>
              <a:gd name="connsiteX2812" fmla="*/ 134926 w 2148797"/>
              <a:gd name="connsiteY2812" fmla="*/ 375462 h 566036"/>
              <a:gd name="connsiteX2813" fmla="*/ 152738 w 2148797"/>
              <a:gd name="connsiteY2813" fmla="*/ 374319 h 566036"/>
              <a:gd name="connsiteX2814" fmla="*/ 159691 w 2148797"/>
              <a:gd name="connsiteY2814" fmla="*/ 369937 h 566036"/>
              <a:gd name="connsiteX2815" fmla="*/ 152738 w 2148797"/>
              <a:gd name="connsiteY2815" fmla="*/ 364222 h 566036"/>
              <a:gd name="connsiteX2816" fmla="*/ 153309 w 2148797"/>
              <a:gd name="connsiteY2816" fmla="*/ 363746 h 566036"/>
              <a:gd name="connsiteX2817" fmla="*/ 156547 w 2148797"/>
              <a:gd name="connsiteY2817" fmla="*/ 361555 h 566036"/>
              <a:gd name="connsiteX2818" fmla="*/ 159881 w 2148797"/>
              <a:gd name="connsiteY2818" fmla="*/ 359650 h 566036"/>
              <a:gd name="connsiteX2819" fmla="*/ 164453 w 2148797"/>
              <a:gd name="connsiteY2819" fmla="*/ 363269 h 566036"/>
              <a:gd name="connsiteX2820" fmla="*/ 169502 w 2148797"/>
              <a:gd name="connsiteY2820" fmla="*/ 357459 h 566036"/>
              <a:gd name="connsiteX2821" fmla="*/ 173312 w 2148797"/>
              <a:gd name="connsiteY2821" fmla="*/ 362412 h 566036"/>
              <a:gd name="connsiteX2822" fmla="*/ 170263 w 2148797"/>
              <a:gd name="connsiteY2822" fmla="*/ 364031 h 566036"/>
              <a:gd name="connsiteX2823" fmla="*/ 165120 w 2148797"/>
              <a:gd name="connsiteY2823" fmla="*/ 365175 h 566036"/>
              <a:gd name="connsiteX2824" fmla="*/ 159310 w 2148797"/>
              <a:gd name="connsiteY2824" fmla="*/ 365175 h 566036"/>
              <a:gd name="connsiteX2825" fmla="*/ 162167 w 2148797"/>
              <a:gd name="connsiteY2825" fmla="*/ 369175 h 566036"/>
              <a:gd name="connsiteX2826" fmla="*/ 163882 w 2148797"/>
              <a:gd name="connsiteY2826" fmla="*/ 370318 h 566036"/>
              <a:gd name="connsiteX2827" fmla="*/ 172264 w 2148797"/>
              <a:gd name="connsiteY2827" fmla="*/ 369175 h 566036"/>
              <a:gd name="connsiteX2828" fmla="*/ 173502 w 2148797"/>
              <a:gd name="connsiteY2828" fmla="*/ 367460 h 566036"/>
              <a:gd name="connsiteX2829" fmla="*/ 174645 w 2148797"/>
              <a:gd name="connsiteY2829" fmla="*/ 365841 h 566036"/>
              <a:gd name="connsiteX2830" fmla="*/ 178550 w 2148797"/>
              <a:gd name="connsiteY2830" fmla="*/ 361555 h 566036"/>
              <a:gd name="connsiteX2831" fmla="*/ 184932 w 2148797"/>
              <a:gd name="connsiteY2831" fmla="*/ 360698 h 566036"/>
              <a:gd name="connsiteX2832" fmla="*/ 182360 w 2148797"/>
              <a:gd name="connsiteY2832" fmla="*/ 359650 h 566036"/>
              <a:gd name="connsiteX2833" fmla="*/ 179598 w 2148797"/>
              <a:gd name="connsiteY2833" fmla="*/ 357269 h 566036"/>
              <a:gd name="connsiteX2834" fmla="*/ 181027 w 2148797"/>
              <a:gd name="connsiteY2834" fmla="*/ 350220 h 566036"/>
              <a:gd name="connsiteX2835" fmla="*/ 169502 w 2148797"/>
              <a:gd name="connsiteY2835" fmla="*/ 347934 h 566036"/>
              <a:gd name="connsiteX2836" fmla="*/ 167311 w 2148797"/>
              <a:gd name="connsiteY2836" fmla="*/ 353935 h 566036"/>
              <a:gd name="connsiteX2837" fmla="*/ 161691 w 2148797"/>
              <a:gd name="connsiteY2837" fmla="*/ 349363 h 566036"/>
              <a:gd name="connsiteX2838" fmla="*/ 165977 w 2148797"/>
              <a:gd name="connsiteY2838" fmla="*/ 341171 h 566036"/>
              <a:gd name="connsiteX2839" fmla="*/ 159691 w 2148797"/>
              <a:gd name="connsiteY2839" fmla="*/ 344696 h 566036"/>
              <a:gd name="connsiteX2840" fmla="*/ 158643 w 2148797"/>
              <a:gd name="connsiteY2840" fmla="*/ 345267 h 566036"/>
              <a:gd name="connsiteX2841" fmla="*/ 155595 w 2148797"/>
              <a:gd name="connsiteY2841" fmla="*/ 342315 h 566036"/>
              <a:gd name="connsiteX2842" fmla="*/ 156166 w 2148797"/>
              <a:gd name="connsiteY2842" fmla="*/ 341933 h 566036"/>
              <a:gd name="connsiteX2843" fmla="*/ 165882 w 2148797"/>
              <a:gd name="connsiteY2843" fmla="*/ 336123 h 566036"/>
              <a:gd name="connsiteX2844" fmla="*/ 166739 w 2148797"/>
              <a:gd name="connsiteY2844" fmla="*/ 333552 h 566036"/>
              <a:gd name="connsiteX2845" fmla="*/ 163882 w 2148797"/>
              <a:gd name="connsiteY2845" fmla="*/ 332313 h 566036"/>
              <a:gd name="connsiteX2846" fmla="*/ 160548 w 2148797"/>
              <a:gd name="connsiteY2846" fmla="*/ 333171 h 566036"/>
              <a:gd name="connsiteX2847" fmla="*/ 154071 w 2148797"/>
              <a:gd name="connsiteY2847" fmla="*/ 337838 h 566036"/>
              <a:gd name="connsiteX2848" fmla="*/ 151595 w 2148797"/>
              <a:gd name="connsiteY2848" fmla="*/ 343077 h 566036"/>
              <a:gd name="connsiteX2849" fmla="*/ 150261 w 2148797"/>
              <a:gd name="connsiteY2849" fmla="*/ 339267 h 566036"/>
              <a:gd name="connsiteX2850" fmla="*/ 141879 w 2148797"/>
              <a:gd name="connsiteY2850" fmla="*/ 332504 h 566036"/>
              <a:gd name="connsiteX2851" fmla="*/ 137212 w 2148797"/>
              <a:gd name="connsiteY2851" fmla="*/ 334028 h 566036"/>
              <a:gd name="connsiteX2852" fmla="*/ 136640 w 2148797"/>
              <a:gd name="connsiteY2852" fmla="*/ 334218 h 566036"/>
              <a:gd name="connsiteX2853" fmla="*/ 146641 w 2148797"/>
              <a:gd name="connsiteY2853" fmla="*/ 323455 h 566036"/>
              <a:gd name="connsiteX2854" fmla="*/ 155309 w 2148797"/>
              <a:gd name="connsiteY2854" fmla="*/ 323550 h 566036"/>
              <a:gd name="connsiteX2855" fmla="*/ 156643 w 2148797"/>
              <a:gd name="connsiteY2855" fmla="*/ 321074 h 566036"/>
              <a:gd name="connsiteX2856" fmla="*/ 155881 w 2148797"/>
              <a:gd name="connsiteY2856" fmla="*/ 315073 h 566036"/>
              <a:gd name="connsiteX2857" fmla="*/ 168835 w 2148797"/>
              <a:gd name="connsiteY2857" fmla="*/ 316406 h 566036"/>
              <a:gd name="connsiteX2858" fmla="*/ 169597 w 2148797"/>
              <a:gd name="connsiteY2858" fmla="*/ 318883 h 566036"/>
              <a:gd name="connsiteX2859" fmla="*/ 170454 w 2148797"/>
              <a:gd name="connsiteY2859" fmla="*/ 321645 h 566036"/>
              <a:gd name="connsiteX2860" fmla="*/ 176645 w 2148797"/>
              <a:gd name="connsiteY2860" fmla="*/ 320788 h 566036"/>
              <a:gd name="connsiteX2861" fmla="*/ 173312 w 2148797"/>
              <a:gd name="connsiteY2861" fmla="*/ 315168 h 566036"/>
              <a:gd name="connsiteX2862" fmla="*/ 164168 w 2148797"/>
              <a:gd name="connsiteY2862" fmla="*/ 312501 h 566036"/>
              <a:gd name="connsiteX2863" fmla="*/ 159310 w 2148797"/>
              <a:gd name="connsiteY2863" fmla="*/ 304786 h 566036"/>
              <a:gd name="connsiteX2864" fmla="*/ 154166 w 2148797"/>
              <a:gd name="connsiteY2864" fmla="*/ 301452 h 566036"/>
              <a:gd name="connsiteX2865" fmla="*/ 153595 w 2148797"/>
              <a:gd name="connsiteY2865" fmla="*/ 304310 h 566036"/>
              <a:gd name="connsiteX2866" fmla="*/ 162072 w 2148797"/>
              <a:gd name="connsiteY2866" fmla="*/ 311358 h 566036"/>
              <a:gd name="connsiteX2867" fmla="*/ 154738 w 2148797"/>
              <a:gd name="connsiteY2867" fmla="*/ 310977 h 566036"/>
              <a:gd name="connsiteX2868" fmla="*/ 152356 w 2148797"/>
              <a:gd name="connsiteY2868" fmla="*/ 311358 h 566036"/>
              <a:gd name="connsiteX2869" fmla="*/ 141212 w 2148797"/>
              <a:gd name="connsiteY2869" fmla="*/ 312977 h 566036"/>
              <a:gd name="connsiteX2870" fmla="*/ 140069 w 2148797"/>
              <a:gd name="connsiteY2870" fmla="*/ 312501 h 566036"/>
              <a:gd name="connsiteX2871" fmla="*/ 141403 w 2148797"/>
              <a:gd name="connsiteY2871" fmla="*/ 308977 h 566036"/>
              <a:gd name="connsiteX2872" fmla="*/ 142641 w 2148797"/>
              <a:gd name="connsiteY2872" fmla="*/ 309167 h 566036"/>
              <a:gd name="connsiteX2873" fmla="*/ 144355 w 2148797"/>
              <a:gd name="connsiteY2873" fmla="*/ 309453 h 566036"/>
              <a:gd name="connsiteX2874" fmla="*/ 148451 w 2148797"/>
              <a:gd name="connsiteY2874" fmla="*/ 309644 h 566036"/>
              <a:gd name="connsiteX2875" fmla="*/ 145498 w 2148797"/>
              <a:gd name="connsiteY2875" fmla="*/ 304977 h 566036"/>
              <a:gd name="connsiteX2876" fmla="*/ 139307 w 2148797"/>
              <a:gd name="connsiteY2876" fmla="*/ 303929 h 566036"/>
              <a:gd name="connsiteX2877" fmla="*/ 143498 w 2148797"/>
              <a:gd name="connsiteY2877" fmla="*/ 300500 h 566036"/>
              <a:gd name="connsiteX2878" fmla="*/ 153404 w 2148797"/>
              <a:gd name="connsiteY2878" fmla="*/ 295928 h 566036"/>
              <a:gd name="connsiteX2879" fmla="*/ 156071 w 2148797"/>
              <a:gd name="connsiteY2879" fmla="*/ 290784 h 566036"/>
              <a:gd name="connsiteX2880" fmla="*/ 157214 w 2148797"/>
              <a:gd name="connsiteY2880" fmla="*/ 294594 h 566036"/>
              <a:gd name="connsiteX2881" fmla="*/ 156643 w 2148797"/>
              <a:gd name="connsiteY2881" fmla="*/ 295452 h 566036"/>
              <a:gd name="connsiteX2882" fmla="*/ 156738 w 2148797"/>
              <a:gd name="connsiteY2882" fmla="*/ 297452 h 566036"/>
              <a:gd name="connsiteX2883" fmla="*/ 159977 w 2148797"/>
              <a:gd name="connsiteY2883" fmla="*/ 298404 h 566036"/>
              <a:gd name="connsiteX2884" fmla="*/ 162453 w 2148797"/>
              <a:gd name="connsiteY2884" fmla="*/ 297261 h 566036"/>
              <a:gd name="connsiteX2885" fmla="*/ 168263 w 2148797"/>
              <a:gd name="connsiteY2885" fmla="*/ 299642 h 566036"/>
              <a:gd name="connsiteX2886" fmla="*/ 171692 w 2148797"/>
              <a:gd name="connsiteY2886" fmla="*/ 300500 h 566036"/>
              <a:gd name="connsiteX2887" fmla="*/ 174550 w 2148797"/>
              <a:gd name="connsiteY2887" fmla="*/ 301262 h 566036"/>
              <a:gd name="connsiteX2888" fmla="*/ 176550 w 2148797"/>
              <a:gd name="connsiteY2888" fmla="*/ 297547 h 566036"/>
              <a:gd name="connsiteX2889" fmla="*/ 177407 w 2148797"/>
              <a:gd name="connsiteY2889" fmla="*/ 297642 h 566036"/>
              <a:gd name="connsiteX2890" fmla="*/ 178836 w 2148797"/>
              <a:gd name="connsiteY2890" fmla="*/ 297737 h 566036"/>
              <a:gd name="connsiteX2891" fmla="*/ 181122 w 2148797"/>
              <a:gd name="connsiteY2891" fmla="*/ 294975 h 566036"/>
              <a:gd name="connsiteX2892" fmla="*/ 180170 w 2148797"/>
              <a:gd name="connsiteY2892" fmla="*/ 293737 h 566036"/>
              <a:gd name="connsiteX2893" fmla="*/ 177121 w 2148797"/>
              <a:gd name="connsiteY2893" fmla="*/ 289641 h 566036"/>
              <a:gd name="connsiteX2894" fmla="*/ 171978 w 2148797"/>
              <a:gd name="connsiteY2894" fmla="*/ 292594 h 566036"/>
              <a:gd name="connsiteX2895" fmla="*/ 177788 w 2148797"/>
              <a:gd name="connsiteY2895" fmla="*/ 287069 h 566036"/>
              <a:gd name="connsiteX2896" fmla="*/ 189980 w 2148797"/>
              <a:gd name="connsiteY2896" fmla="*/ 288403 h 566036"/>
              <a:gd name="connsiteX2897" fmla="*/ 191790 w 2148797"/>
              <a:gd name="connsiteY2897" fmla="*/ 288117 h 566036"/>
              <a:gd name="connsiteX2898" fmla="*/ 192743 w 2148797"/>
              <a:gd name="connsiteY2898" fmla="*/ 298881 h 566036"/>
              <a:gd name="connsiteX2899" fmla="*/ 193695 w 2148797"/>
              <a:gd name="connsiteY2899" fmla="*/ 298119 h 566036"/>
              <a:gd name="connsiteX2900" fmla="*/ 197029 w 2148797"/>
              <a:gd name="connsiteY2900" fmla="*/ 295642 h 566036"/>
              <a:gd name="connsiteX2901" fmla="*/ 203125 w 2148797"/>
              <a:gd name="connsiteY2901" fmla="*/ 296690 h 566036"/>
              <a:gd name="connsiteX2902" fmla="*/ 199124 w 2148797"/>
              <a:gd name="connsiteY2902" fmla="*/ 286498 h 566036"/>
              <a:gd name="connsiteX2903" fmla="*/ 204935 w 2148797"/>
              <a:gd name="connsiteY2903" fmla="*/ 285165 h 566036"/>
              <a:gd name="connsiteX2904" fmla="*/ 205792 w 2148797"/>
              <a:gd name="connsiteY2904" fmla="*/ 284974 h 566036"/>
              <a:gd name="connsiteX2905" fmla="*/ 207602 w 2148797"/>
              <a:gd name="connsiteY2905" fmla="*/ 282974 h 566036"/>
              <a:gd name="connsiteX2906" fmla="*/ 211888 w 2148797"/>
              <a:gd name="connsiteY2906" fmla="*/ 287546 h 566036"/>
              <a:gd name="connsiteX2907" fmla="*/ 217888 w 2148797"/>
              <a:gd name="connsiteY2907" fmla="*/ 286593 h 566036"/>
              <a:gd name="connsiteX2908" fmla="*/ 218365 w 2148797"/>
              <a:gd name="connsiteY2908" fmla="*/ 283641 h 566036"/>
              <a:gd name="connsiteX2909" fmla="*/ 219127 w 2148797"/>
              <a:gd name="connsiteY2909" fmla="*/ 283831 h 566036"/>
              <a:gd name="connsiteX2910" fmla="*/ 220937 w 2148797"/>
              <a:gd name="connsiteY2910" fmla="*/ 284402 h 566036"/>
              <a:gd name="connsiteX2911" fmla="*/ 225604 w 2148797"/>
              <a:gd name="connsiteY2911" fmla="*/ 285260 h 566036"/>
              <a:gd name="connsiteX2912" fmla="*/ 226556 w 2148797"/>
              <a:gd name="connsiteY2912" fmla="*/ 281545 h 566036"/>
              <a:gd name="connsiteX2913" fmla="*/ 234557 w 2148797"/>
              <a:gd name="connsiteY2913" fmla="*/ 280116 h 566036"/>
              <a:gd name="connsiteX2914" fmla="*/ 242558 w 2148797"/>
              <a:gd name="connsiteY2914" fmla="*/ 276402 h 566036"/>
              <a:gd name="connsiteX2915" fmla="*/ 239224 w 2148797"/>
              <a:gd name="connsiteY2915" fmla="*/ 274211 h 566036"/>
              <a:gd name="connsiteX2916" fmla="*/ 233795 w 2148797"/>
              <a:gd name="connsiteY2916" fmla="*/ 274401 h 566036"/>
              <a:gd name="connsiteX2917" fmla="*/ 232843 w 2148797"/>
              <a:gd name="connsiteY2917" fmla="*/ 274973 h 566036"/>
              <a:gd name="connsiteX2918" fmla="*/ 230080 w 2148797"/>
              <a:gd name="connsiteY2918" fmla="*/ 272306 h 566036"/>
              <a:gd name="connsiteX2919" fmla="*/ 230271 w 2148797"/>
              <a:gd name="connsiteY2919" fmla="*/ 271067 h 566036"/>
              <a:gd name="connsiteX2920" fmla="*/ 230366 w 2148797"/>
              <a:gd name="connsiteY2920" fmla="*/ 270401 h 566036"/>
              <a:gd name="connsiteX2921" fmla="*/ 228461 w 2148797"/>
              <a:gd name="connsiteY2921" fmla="*/ 269258 h 566036"/>
              <a:gd name="connsiteX2922" fmla="*/ 223222 w 2148797"/>
              <a:gd name="connsiteY2922" fmla="*/ 272687 h 566036"/>
              <a:gd name="connsiteX2923" fmla="*/ 213983 w 2148797"/>
              <a:gd name="connsiteY2923" fmla="*/ 276021 h 566036"/>
              <a:gd name="connsiteX2924" fmla="*/ 210269 w 2148797"/>
              <a:gd name="connsiteY2924" fmla="*/ 273449 h 566036"/>
              <a:gd name="connsiteX2925" fmla="*/ 209792 w 2148797"/>
              <a:gd name="connsiteY2925" fmla="*/ 273068 h 566036"/>
              <a:gd name="connsiteX2926" fmla="*/ 195410 w 2148797"/>
              <a:gd name="connsiteY2926" fmla="*/ 272115 h 566036"/>
              <a:gd name="connsiteX2927" fmla="*/ 192743 w 2148797"/>
              <a:gd name="connsiteY2927" fmla="*/ 271829 h 566036"/>
              <a:gd name="connsiteX2928" fmla="*/ 182170 w 2148797"/>
              <a:gd name="connsiteY2928" fmla="*/ 272306 h 566036"/>
              <a:gd name="connsiteX2929" fmla="*/ 177503 w 2148797"/>
              <a:gd name="connsiteY2929" fmla="*/ 273163 h 566036"/>
              <a:gd name="connsiteX2930" fmla="*/ 172073 w 2148797"/>
              <a:gd name="connsiteY2930" fmla="*/ 275735 h 566036"/>
              <a:gd name="connsiteX2931" fmla="*/ 155500 w 2148797"/>
              <a:gd name="connsiteY2931" fmla="*/ 274211 h 566036"/>
              <a:gd name="connsiteX2932" fmla="*/ 151213 w 2148797"/>
              <a:gd name="connsiteY2932" fmla="*/ 274020 h 566036"/>
              <a:gd name="connsiteX2933" fmla="*/ 145403 w 2148797"/>
              <a:gd name="connsiteY2933" fmla="*/ 272973 h 566036"/>
              <a:gd name="connsiteX2934" fmla="*/ 142546 w 2148797"/>
              <a:gd name="connsiteY2934" fmla="*/ 271544 h 566036"/>
              <a:gd name="connsiteX2935" fmla="*/ 134069 w 2148797"/>
              <a:gd name="connsiteY2935" fmla="*/ 274020 h 566036"/>
              <a:gd name="connsiteX2936" fmla="*/ 132068 w 2148797"/>
              <a:gd name="connsiteY2936" fmla="*/ 272973 h 566036"/>
              <a:gd name="connsiteX2937" fmla="*/ 131116 w 2148797"/>
              <a:gd name="connsiteY2937" fmla="*/ 272496 h 566036"/>
              <a:gd name="connsiteX2938" fmla="*/ 109970 w 2148797"/>
              <a:gd name="connsiteY2938" fmla="*/ 272687 h 566036"/>
              <a:gd name="connsiteX2939" fmla="*/ 101303 w 2148797"/>
              <a:gd name="connsiteY2939" fmla="*/ 272020 h 566036"/>
              <a:gd name="connsiteX2940" fmla="*/ 72728 w 2148797"/>
              <a:gd name="connsiteY2940" fmla="*/ 270020 h 566036"/>
              <a:gd name="connsiteX2941" fmla="*/ 61869 w 2148797"/>
              <a:gd name="connsiteY2941" fmla="*/ 271544 h 566036"/>
              <a:gd name="connsiteX2942" fmla="*/ 61393 w 2148797"/>
              <a:gd name="connsiteY2942" fmla="*/ 272020 h 566036"/>
              <a:gd name="connsiteX2943" fmla="*/ 51582 w 2148797"/>
              <a:gd name="connsiteY2943" fmla="*/ 267353 h 566036"/>
              <a:gd name="connsiteX2944" fmla="*/ 47962 w 2148797"/>
              <a:gd name="connsiteY2944" fmla="*/ 268400 h 566036"/>
              <a:gd name="connsiteX2945" fmla="*/ 44343 w 2148797"/>
              <a:gd name="connsiteY2945" fmla="*/ 269448 h 566036"/>
              <a:gd name="connsiteX2946" fmla="*/ 34913 w 2148797"/>
              <a:gd name="connsiteY2946" fmla="*/ 265067 h 566036"/>
              <a:gd name="connsiteX2947" fmla="*/ 32341 w 2148797"/>
              <a:gd name="connsiteY2947" fmla="*/ 264400 h 566036"/>
              <a:gd name="connsiteX2948" fmla="*/ 24721 w 2148797"/>
              <a:gd name="connsiteY2948" fmla="*/ 262876 h 566036"/>
              <a:gd name="connsiteX2949" fmla="*/ 22340 w 2148797"/>
              <a:gd name="connsiteY2949" fmla="*/ 260781 h 566036"/>
              <a:gd name="connsiteX2950" fmla="*/ 17482 w 2148797"/>
              <a:gd name="connsiteY2950" fmla="*/ 261352 h 566036"/>
              <a:gd name="connsiteX2951" fmla="*/ 9577 w 2148797"/>
              <a:gd name="connsiteY2951" fmla="*/ 259352 h 566036"/>
              <a:gd name="connsiteX2952" fmla="*/ 8338 w 2148797"/>
              <a:gd name="connsiteY2952" fmla="*/ 258971 h 566036"/>
              <a:gd name="connsiteX2953" fmla="*/ 7577 w 2148797"/>
              <a:gd name="connsiteY2953" fmla="*/ 256399 h 566036"/>
              <a:gd name="connsiteX2954" fmla="*/ 7386 w 2148797"/>
              <a:gd name="connsiteY2954" fmla="*/ 252779 h 566036"/>
              <a:gd name="connsiteX2955" fmla="*/ 5862 w 2148797"/>
              <a:gd name="connsiteY2955" fmla="*/ 251732 h 566036"/>
              <a:gd name="connsiteX2956" fmla="*/ 5862 w 2148797"/>
              <a:gd name="connsiteY2956" fmla="*/ 246017 h 566036"/>
              <a:gd name="connsiteX2957" fmla="*/ 10053 w 2148797"/>
              <a:gd name="connsiteY2957" fmla="*/ 243921 h 566036"/>
              <a:gd name="connsiteX2958" fmla="*/ 9386 w 2148797"/>
              <a:gd name="connsiteY2958" fmla="*/ 230491 h 566036"/>
              <a:gd name="connsiteX2959" fmla="*/ 3957 w 2148797"/>
              <a:gd name="connsiteY2959" fmla="*/ 215441 h 566036"/>
              <a:gd name="connsiteX2960" fmla="*/ 909 w 2148797"/>
              <a:gd name="connsiteY2960" fmla="*/ 212775 h 566036"/>
              <a:gd name="connsiteX2961" fmla="*/ 814 w 2148797"/>
              <a:gd name="connsiteY2961" fmla="*/ 211917 h 566036"/>
              <a:gd name="connsiteX2962" fmla="*/ 623 w 2148797"/>
              <a:gd name="connsiteY2962" fmla="*/ 210584 h 566036"/>
              <a:gd name="connsiteX2963" fmla="*/ 1385 w 2148797"/>
              <a:gd name="connsiteY2963" fmla="*/ 205154 h 566036"/>
              <a:gd name="connsiteX2964" fmla="*/ 11387 w 2148797"/>
              <a:gd name="connsiteY2964" fmla="*/ 198487 h 566036"/>
              <a:gd name="connsiteX2965" fmla="*/ 23007 w 2148797"/>
              <a:gd name="connsiteY2965" fmla="*/ 193248 h 566036"/>
              <a:gd name="connsiteX2966" fmla="*/ 21959 w 2148797"/>
              <a:gd name="connsiteY2966" fmla="*/ 192296 h 566036"/>
              <a:gd name="connsiteX2967" fmla="*/ 17102 w 2148797"/>
              <a:gd name="connsiteY2967" fmla="*/ 188867 h 566036"/>
              <a:gd name="connsiteX2968" fmla="*/ 11958 w 2148797"/>
              <a:gd name="connsiteY2968" fmla="*/ 192486 h 566036"/>
              <a:gd name="connsiteX2969" fmla="*/ 14149 w 2148797"/>
              <a:gd name="connsiteY2969" fmla="*/ 183628 h 566036"/>
              <a:gd name="connsiteX2970" fmla="*/ 25960 w 2148797"/>
              <a:gd name="connsiteY2970" fmla="*/ 180389 h 566036"/>
              <a:gd name="connsiteX2971" fmla="*/ 34628 w 2148797"/>
              <a:gd name="connsiteY2971" fmla="*/ 186485 h 566036"/>
              <a:gd name="connsiteX2972" fmla="*/ 37771 w 2148797"/>
              <a:gd name="connsiteY2972" fmla="*/ 185819 h 566036"/>
              <a:gd name="connsiteX2973" fmla="*/ 40343 w 2148797"/>
              <a:gd name="connsiteY2973" fmla="*/ 185247 h 566036"/>
              <a:gd name="connsiteX2974" fmla="*/ 43962 w 2148797"/>
              <a:gd name="connsiteY2974" fmla="*/ 187343 h 566036"/>
              <a:gd name="connsiteX2975" fmla="*/ 46915 w 2148797"/>
              <a:gd name="connsiteY2975" fmla="*/ 184581 h 566036"/>
              <a:gd name="connsiteX2976" fmla="*/ 46153 w 2148797"/>
              <a:gd name="connsiteY2976" fmla="*/ 184104 h 566036"/>
              <a:gd name="connsiteX2977" fmla="*/ 43295 w 2148797"/>
              <a:gd name="connsiteY2977" fmla="*/ 182390 h 566036"/>
              <a:gd name="connsiteX2978" fmla="*/ 37676 w 2148797"/>
              <a:gd name="connsiteY2978" fmla="*/ 177437 h 566036"/>
              <a:gd name="connsiteX2979" fmla="*/ 45200 w 2148797"/>
              <a:gd name="connsiteY2979" fmla="*/ 173341 h 566036"/>
              <a:gd name="connsiteX2980" fmla="*/ 47486 w 2148797"/>
              <a:gd name="connsiteY2980" fmla="*/ 173341 h 566036"/>
              <a:gd name="connsiteX2981" fmla="*/ 52249 w 2148797"/>
              <a:gd name="connsiteY2981" fmla="*/ 173341 h 566036"/>
              <a:gd name="connsiteX2982" fmla="*/ 58726 w 2148797"/>
              <a:gd name="connsiteY2982" fmla="*/ 169150 h 566036"/>
              <a:gd name="connsiteX2983" fmla="*/ 62917 w 2148797"/>
              <a:gd name="connsiteY2983" fmla="*/ 168102 h 566036"/>
              <a:gd name="connsiteX2984" fmla="*/ 65393 w 2148797"/>
              <a:gd name="connsiteY2984" fmla="*/ 168388 h 566036"/>
              <a:gd name="connsiteX2985" fmla="*/ 66346 w 2148797"/>
              <a:gd name="connsiteY2985" fmla="*/ 169150 h 566036"/>
              <a:gd name="connsiteX2986" fmla="*/ 68632 w 2148797"/>
              <a:gd name="connsiteY2986" fmla="*/ 170293 h 566036"/>
              <a:gd name="connsiteX2987" fmla="*/ 75013 w 2148797"/>
              <a:gd name="connsiteY2987" fmla="*/ 164864 h 566036"/>
              <a:gd name="connsiteX2988" fmla="*/ 80157 w 2148797"/>
              <a:gd name="connsiteY2988" fmla="*/ 166673 h 566036"/>
              <a:gd name="connsiteX2989" fmla="*/ 97969 w 2148797"/>
              <a:gd name="connsiteY2989" fmla="*/ 166864 h 566036"/>
              <a:gd name="connsiteX2990" fmla="*/ 103207 w 2148797"/>
              <a:gd name="connsiteY2990" fmla="*/ 166007 h 566036"/>
              <a:gd name="connsiteX2991" fmla="*/ 111875 w 2148797"/>
              <a:gd name="connsiteY2991" fmla="*/ 161816 h 566036"/>
              <a:gd name="connsiteX2992" fmla="*/ 113209 w 2148797"/>
              <a:gd name="connsiteY2992" fmla="*/ 162768 h 566036"/>
              <a:gd name="connsiteX2993" fmla="*/ 117400 w 2148797"/>
              <a:gd name="connsiteY2993" fmla="*/ 161435 h 566036"/>
              <a:gd name="connsiteX2994" fmla="*/ 120353 w 2148797"/>
              <a:gd name="connsiteY2994" fmla="*/ 160006 h 566036"/>
              <a:gd name="connsiteX2995" fmla="*/ 126829 w 2148797"/>
              <a:gd name="connsiteY2995" fmla="*/ 158101 h 566036"/>
              <a:gd name="connsiteX2996" fmla="*/ 129878 w 2148797"/>
              <a:gd name="connsiteY2996" fmla="*/ 158577 h 566036"/>
              <a:gd name="connsiteX2997" fmla="*/ 135021 w 2148797"/>
              <a:gd name="connsiteY2997" fmla="*/ 155720 h 566036"/>
              <a:gd name="connsiteX2998" fmla="*/ 149213 w 2148797"/>
              <a:gd name="connsiteY2998" fmla="*/ 157434 h 566036"/>
              <a:gd name="connsiteX2999" fmla="*/ 167311 w 2148797"/>
              <a:gd name="connsiteY2999" fmla="*/ 152196 h 566036"/>
              <a:gd name="connsiteX3000" fmla="*/ 169787 w 2148797"/>
              <a:gd name="connsiteY3000" fmla="*/ 152862 h 566036"/>
              <a:gd name="connsiteX3001" fmla="*/ 176169 w 2148797"/>
              <a:gd name="connsiteY3001" fmla="*/ 152386 h 566036"/>
              <a:gd name="connsiteX3002" fmla="*/ 177026 w 2148797"/>
              <a:gd name="connsiteY3002" fmla="*/ 154100 h 566036"/>
              <a:gd name="connsiteX3003" fmla="*/ 196362 w 2148797"/>
              <a:gd name="connsiteY3003" fmla="*/ 152196 h 566036"/>
              <a:gd name="connsiteX3004" fmla="*/ 202268 w 2148797"/>
              <a:gd name="connsiteY3004" fmla="*/ 148766 h 566036"/>
              <a:gd name="connsiteX3005" fmla="*/ 223508 w 2148797"/>
              <a:gd name="connsiteY3005" fmla="*/ 148957 h 566036"/>
              <a:gd name="connsiteX3006" fmla="*/ 235510 w 2148797"/>
              <a:gd name="connsiteY3006" fmla="*/ 151148 h 566036"/>
              <a:gd name="connsiteX3007" fmla="*/ 236272 w 2148797"/>
              <a:gd name="connsiteY3007" fmla="*/ 150576 h 566036"/>
              <a:gd name="connsiteX3008" fmla="*/ 260751 w 2148797"/>
              <a:gd name="connsiteY3008" fmla="*/ 146862 h 566036"/>
              <a:gd name="connsiteX3009" fmla="*/ 262561 w 2148797"/>
              <a:gd name="connsiteY3009" fmla="*/ 148100 h 566036"/>
              <a:gd name="connsiteX3010" fmla="*/ 265323 w 2148797"/>
              <a:gd name="connsiteY3010" fmla="*/ 146766 h 566036"/>
              <a:gd name="connsiteX3011" fmla="*/ 273419 w 2148797"/>
              <a:gd name="connsiteY3011" fmla="*/ 144671 h 566036"/>
              <a:gd name="connsiteX3012" fmla="*/ 278848 w 2148797"/>
              <a:gd name="connsiteY3012" fmla="*/ 141051 h 566036"/>
              <a:gd name="connsiteX3013" fmla="*/ 287897 w 2148797"/>
              <a:gd name="connsiteY3013" fmla="*/ 142194 h 566036"/>
              <a:gd name="connsiteX3014" fmla="*/ 299994 w 2148797"/>
              <a:gd name="connsiteY3014" fmla="*/ 140480 h 566036"/>
              <a:gd name="connsiteX3015" fmla="*/ 310186 w 2148797"/>
              <a:gd name="connsiteY3015" fmla="*/ 137146 h 566036"/>
              <a:gd name="connsiteX3016" fmla="*/ 312567 w 2148797"/>
              <a:gd name="connsiteY3016" fmla="*/ 136575 h 566036"/>
              <a:gd name="connsiteX3017" fmla="*/ 315234 w 2148797"/>
              <a:gd name="connsiteY3017" fmla="*/ 136765 h 566036"/>
              <a:gd name="connsiteX3018" fmla="*/ 319615 w 2148797"/>
              <a:gd name="connsiteY3018" fmla="*/ 136098 h 566036"/>
              <a:gd name="connsiteX3019" fmla="*/ 332284 w 2148797"/>
              <a:gd name="connsiteY3019" fmla="*/ 133336 h 566036"/>
              <a:gd name="connsiteX3020" fmla="*/ 343999 w 2148797"/>
              <a:gd name="connsiteY3020" fmla="*/ 136289 h 566036"/>
              <a:gd name="connsiteX3021" fmla="*/ 349810 w 2148797"/>
              <a:gd name="connsiteY3021" fmla="*/ 135146 h 566036"/>
              <a:gd name="connsiteX3022" fmla="*/ 355715 w 2148797"/>
              <a:gd name="connsiteY3022" fmla="*/ 130193 h 566036"/>
              <a:gd name="connsiteX3023" fmla="*/ 358287 w 2148797"/>
              <a:gd name="connsiteY3023" fmla="*/ 132098 h 566036"/>
              <a:gd name="connsiteX3024" fmla="*/ 366479 w 2148797"/>
              <a:gd name="connsiteY3024" fmla="*/ 133336 h 566036"/>
              <a:gd name="connsiteX3025" fmla="*/ 371336 w 2148797"/>
              <a:gd name="connsiteY3025" fmla="*/ 130479 h 566036"/>
              <a:gd name="connsiteX3026" fmla="*/ 375622 w 2148797"/>
              <a:gd name="connsiteY3026" fmla="*/ 131907 h 566036"/>
              <a:gd name="connsiteX3027" fmla="*/ 381719 w 2148797"/>
              <a:gd name="connsiteY3027" fmla="*/ 132002 h 566036"/>
              <a:gd name="connsiteX3028" fmla="*/ 384481 w 2148797"/>
              <a:gd name="connsiteY3028" fmla="*/ 130860 h 566036"/>
              <a:gd name="connsiteX3029" fmla="*/ 389529 w 2148797"/>
              <a:gd name="connsiteY3029" fmla="*/ 133908 h 566036"/>
              <a:gd name="connsiteX3030" fmla="*/ 391624 w 2148797"/>
              <a:gd name="connsiteY3030" fmla="*/ 133527 h 566036"/>
              <a:gd name="connsiteX3031" fmla="*/ 396578 w 2148797"/>
              <a:gd name="connsiteY3031" fmla="*/ 133241 h 566036"/>
              <a:gd name="connsiteX3032" fmla="*/ 398482 w 2148797"/>
              <a:gd name="connsiteY3032" fmla="*/ 132098 h 566036"/>
              <a:gd name="connsiteX3033" fmla="*/ 405340 w 2148797"/>
              <a:gd name="connsiteY3033" fmla="*/ 129145 h 566036"/>
              <a:gd name="connsiteX3034" fmla="*/ 407817 w 2148797"/>
              <a:gd name="connsiteY3034" fmla="*/ 129335 h 566036"/>
              <a:gd name="connsiteX3035" fmla="*/ 415532 w 2148797"/>
              <a:gd name="connsiteY3035" fmla="*/ 129431 h 566036"/>
              <a:gd name="connsiteX3036" fmla="*/ 421628 w 2148797"/>
              <a:gd name="connsiteY3036" fmla="*/ 126002 h 566036"/>
              <a:gd name="connsiteX3037" fmla="*/ 421723 w 2148797"/>
              <a:gd name="connsiteY3037" fmla="*/ 124954 h 566036"/>
              <a:gd name="connsiteX3038" fmla="*/ 430391 w 2148797"/>
              <a:gd name="connsiteY3038" fmla="*/ 126764 h 566036"/>
              <a:gd name="connsiteX3039" fmla="*/ 431915 w 2148797"/>
              <a:gd name="connsiteY3039" fmla="*/ 127145 h 566036"/>
              <a:gd name="connsiteX3040" fmla="*/ 436106 w 2148797"/>
              <a:gd name="connsiteY3040" fmla="*/ 128192 h 566036"/>
              <a:gd name="connsiteX3041" fmla="*/ 440488 w 2148797"/>
              <a:gd name="connsiteY3041" fmla="*/ 125621 h 566036"/>
              <a:gd name="connsiteX3042" fmla="*/ 442012 w 2148797"/>
              <a:gd name="connsiteY3042" fmla="*/ 126192 h 566036"/>
              <a:gd name="connsiteX3043" fmla="*/ 448774 w 2148797"/>
              <a:gd name="connsiteY3043" fmla="*/ 126287 h 566036"/>
              <a:gd name="connsiteX3044" fmla="*/ 452680 w 2148797"/>
              <a:gd name="connsiteY3044" fmla="*/ 121525 h 566036"/>
              <a:gd name="connsiteX3045" fmla="*/ 457061 w 2148797"/>
              <a:gd name="connsiteY3045" fmla="*/ 121811 h 566036"/>
              <a:gd name="connsiteX3046" fmla="*/ 459347 w 2148797"/>
              <a:gd name="connsiteY3046" fmla="*/ 121239 h 566036"/>
              <a:gd name="connsiteX3047" fmla="*/ 464014 w 2148797"/>
              <a:gd name="connsiteY3047" fmla="*/ 119239 h 566036"/>
              <a:gd name="connsiteX3048" fmla="*/ 464300 w 2148797"/>
              <a:gd name="connsiteY3048" fmla="*/ 119429 h 566036"/>
              <a:gd name="connsiteX3049" fmla="*/ 465824 w 2148797"/>
              <a:gd name="connsiteY3049" fmla="*/ 120573 h 566036"/>
              <a:gd name="connsiteX3050" fmla="*/ 473921 w 2148797"/>
              <a:gd name="connsiteY3050" fmla="*/ 124287 h 566036"/>
              <a:gd name="connsiteX3051" fmla="*/ 475635 w 2148797"/>
              <a:gd name="connsiteY3051" fmla="*/ 122954 h 566036"/>
              <a:gd name="connsiteX3052" fmla="*/ 481826 w 2148797"/>
              <a:gd name="connsiteY3052" fmla="*/ 118096 h 566036"/>
              <a:gd name="connsiteX3053" fmla="*/ 503067 w 2148797"/>
              <a:gd name="connsiteY3053" fmla="*/ 122382 h 566036"/>
              <a:gd name="connsiteX3054" fmla="*/ 503924 w 2148797"/>
              <a:gd name="connsiteY3054" fmla="*/ 117334 h 566036"/>
              <a:gd name="connsiteX3055" fmla="*/ 504877 w 2148797"/>
              <a:gd name="connsiteY3055" fmla="*/ 116762 h 566036"/>
              <a:gd name="connsiteX3056" fmla="*/ 520593 w 2148797"/>
              <a:gd name="connsiteY3056" fmla="*/ 115048 h 566036"/>
              <a:gd name="connsiteX3057" fmla="*/ 525927 w 2148797"/>
              <a:gd name="connsiteY3057" fmla="*/ 116762 h 566036"/>
              <a:gd name="connsiteX3058" fmla="*/ 530118 w 2148797"/>
              <a:gd name="connsiteY3058" fmla="*/ 118572 h 566036"/>
              <a:gd name="connsiteX3059" fmla="*/ 541357 w 2148797"/>
              <a:gd name="connsiteY3059" fmla="*/ 114286 h 566036"/>
              <a:gd name="connsiteX3060" fmla="*/ 541929 w 2148797"/>
              <a:gd name="connsiteY3060" fmla="*/ 114762 h 566036"/>
              <a:gd name="connsiteX3061" fmla="*/ 551549 w 2148797"/>
              <a:gd name="connsiteY3061" fmla="*/ 114572 h 566036"/>
              <a:gd name="connsiteX3062" fmla="*/ 561836 w 2148797"/>
              <a:gd name="connsiteY3062" fmla="*/ 114572 h 566036"/>
              <a:gd name="connsiteX3063" fmla="*/ 569552 w 2148797"/>
              <a:gd name="connsiteY3063" fmla="*/ 112095 h 566036"/>
              <a:gd name="connsiteX3064" fmla="*/ 572695 w 2148797"/>
              <a:gd name="connsiteY3064" fmla="*/ 108571 h 566036"/>
              <a:gd name="connsiteX3065" fmla="*/ 576029 w 2148797"/>
              <a:gd name="connsiteY3065" fmla="*/ 111714 h 566036"/>
              <a:gd name="connsiteX3066" fmla="*/ 579267 w 2148797"/>
              <a:gd name="connsiteY3066" fmla="*/ 112476 h 566036"/>
              <a:gd name="connsiteX3067" fmla="*/ 584030 w 2148797"/>
              <a:gd name="connsiteY3067" fmla="*/ 108095 h 566036"/>
              <a:gd name="connsiteX3068" fmla="*/ 606413 w 2148797"/>
              <a:gd name="connsiteY3068" fmla="*/ 108476 h 566036"/>
              <a:gd name="connsiteX3069" fmla="*/ 611271 w 2148797"/>
              <a:gd name="connsiteY3069" fmla="*/ 108285 h 566036"/>
              <a:gd name="connsiteX3070" fmla="*/ 617938 w 2148797"/>
              <a:gd name="connsiteY3070" fmla="*/ 108095 h 566036"/>
              <a:gd name="connsiteX3071" fmla="*/ 630988 w 2148797"/>
              <a:gd name="connsiteY3071" fmla="*/ 103142 h 566036"/>
              <a:gd name="connsiteX3072" fmla="*/ 637179 w 2148797"/>
              <a:gd name="connsiteY3072" fmla="*/ 105237 h 566036"/>
              <a:gd name="connsiteX3073" fmla="*/ 642418 w 2148797"/>
              <a:gd name="connsiteY3073" fmla="*/ 104570 h 566036"/>
              <a:gd name="connsiteX3074" fmla="*/ 647656 w 2148797"/>
              <a:gd name="connsiteY3074" fmla="*/ 112000 h 566036"/>
              <a:gd name="connsiteX3075" fmla="*/ 655086 w 2148797"/>
              <a:gd name="connsiteY3075" fmla="*/ 106190 h 566036"/>
              <a:gd name="connsiteX3076" fmla="*/ 655657 w 2148797"/>
              <a:gd name="connsiteY3076" fmla="*/ 106380 h 566036"/>
              <a:gd name="connsiteX3077" fmla="*/ 662801 w 2148797"/>
              <a:gd name="connsiteY3077" fmla="*/ 108381 h 566036"/>
              <a:gd name="connsiteX3078" fmla="*/ 681089 w 2148797"/>
              <a:gd name="connsiteY3078" fmla="*/ 100951 h 566036"/>
              <a:gd name="connsiteX3079" fmla="*/ 685185 w 2148797"/>
              <a:gd name="connsiteY3079" fmla="*/ 100189 h 566036"/>
              <a:gd name="connsiteX3080" fmla="*/ 694329 w 2148797"/>
              <a:gd name="connsiteY3080" fmla="*/ 99237 h 566036"/>
              <a:gd name="connsiteX3081" fmla="*/ 700044 w 2148797"/>
              <a:gd name="connsiteY3081" fmla="*/ 98093 h 566036"/>
              <a:gd name="connsiteX3082" fmla="*/ 712903 w 2148797"/>
              <a:gd name="connsiteY3082" fmla="*/ 97903 h 566036"/>
              <a:gd name="connsiteX3083" fmla="*/ 715189 w 2148797"/>
              <a:gd name="connsiteY3083" fmla="*/ 97617 h 566036"/>
              <a:gd name="connsiteX3084" fmla="*/ 721475 w 2148797"/>
              <a:gd name="connsiteY3084" fmla="*/ 100189 h 566036"/>
              <a:gd name="connsiteX3085" fmla="*/ 723095 w 2148797"/>
              <a:gd name="connsiteY3085" fmla="*/ 98665 h 566036"/>
              <a:gd name="connsiteX3086" fmla="*/ 739097 w 2148797"/>
              <a:gd name="connsiteY3086" fmla="*/ 93712 h 566036"/>
              <a:gd name="connsiteX3087" fmla="*/ 746145 w 2148797"/>
              <a:gd name="connsiteY3087" fmla="*/ 94950 h 566036"/>
              <a:gd name="connsiteX3088" fmla="*/ 746716 w 2148797"/>
              <a:gd name="connsiteY3088" fmla="*/ 95045 h 566036"/>
              <a:gd name="connsiteX3089" fmla="*/ 748431 w 2148797"/>
              <a:gd name="connsiteY3089" fmla="*/ 92760 h 566036"/>
              <a:gd name="connsiteX3090" fmla="*/ 755956 w 2148797"/>
              <a:gd name="connsiteY3090" fmla="*/ 93045 h 566036"/>
              <a:gd name="connsiteX3091" fmla="*/ 764052 w 2148797"/>
              <a:gd name="connsiteY3091" fmla="*/ 92569 h 566036"/>
              <a:gd name="connsiteX3092" fmla="*/ 777578 w 2148797"/>
              <a:gd name="connsiteY3092" fmla="*/ 93426 h 566036"/>
              <a:gd name="connsiteX3093" fmla="*/ 776911 w 2148797"/>
              <a:gd name="connsiteY3093" fmla="*/ 97712 h 566036"/>
              <a:gd name="connsiteX3094" fmla="*/ 776815 w 2148797"/>
              <a:gd name="connsiteY3094" fmla="*/ 98475 h 566036"/>
              <a:gd name="connsiteX3095" fmla="*/ 780626 w 2148797"/>
              <a:gd name="connsiteY3095" fmla="*/ 95427 h 566036"/>
              <a:gd name="connsiteX3096" fmla="*/ 800628 w 2148797"/>
              <a:gd name="connsiteY3096" fmla="*/ 91807 h 566036"/>
              <a:gd name="connsiteX3097" fmla="*/ 806914 w 2148797"/>
              <a:gd name="connsiteY3097" fmla="*/ 87521 h 566036"/>
              <a:gd name="connsiteX3098" fmla="*/ 807867 w 2148797"/>
              <a:gd name="connsiteY3098" fmla="*/ 86854 h 566036"/>
              <a:gd name="connsiteX3099" fmla="*/ 815773 w 2148797"/>
              <a:gd name="connsiteY3099" fmla="*/ 89616 h 566036"/>
              <a:gd name="connsiteX3100" fmla="*/ 815582 w 2148797"/>
              <a:gd name="connsiteY3100" fmla="*/ 86378 h 566036"/>
              <a:gd name="connsiteX3101" fmla="*/ 815582 w 2148797"/>
              <a:gd name="connsiteY3101" fmla="*/ 86187 h 566036"/>
              <a:gd name="connsiteX3102" fmla="*/ 824822 w 2148797"/>
              <a:gd name="connsiteY3102" fmla="*/ 85330 h 566036"/>
              <a:gd name="connsiteX3103" fmla="*/ 841109 w 2148797"/>
              <a:gd name="connsiteY3103" fmla="*/ 88473 h 566036"/>
              <a:gd name="connsiteX3104" fmla="*/ 841776 w 2148797"/>
              <a:gd name="connsiteY3104" fmla="*/ 87997 h 566036"/>
              <a:gd name="connsiteX3105" fmla="*/ 844253 w 2148797"/>
              <a:gd name="connsiteY3105" fmla="*/ 86187 h 566036"/>
              <a:gd name="connsiteX3106" fmla="*/ 850539 w 2148797"/>
              <a:gd name="connsiteY3106" fmla="*/ 87044 h 566036"/>
              <a:gd name="connsiteX3107" fmla="*/ 850825 w 2148797"/>
              <a:gd name="connsiteY3107" fmla="*/ 86949 h 566036"/>
              <a:gd name="connsiteX3108" fmla="*/ 857302 w 2148797"/>
              <a:gd name="connsiteY3108" fmla="*/ 84282 h 566036"/>
              <a:gd name="connsiteX3109" fmla="*/ 864064 w 2148797"/>
              <a:gd name="connsiteY3109" fmla="*/ 84092 h 566036"/>
              <a:gd name="connsiteX3110" fmla="*/ 870827 w 2148797"/>
              <a:gd name="connsiteY3110" fmla="*/ 84854 h 566036"/>
              <a:gd name="connsiteX3111" fmla="*/ 874066 w 2148797"/>
              <a:gd name="connsiteY3111" fmla="*/ 84568 h 566036"/>
              <a:gd name="connsiteX3112" fmla="*/ 876638 w 2148797"/>
              <a:gd name="connsiteY3112" fmla="*/ 82568 h 566036"/>
              <a:gd name="connsiteX3113" fmla="*/ 886448 w 2148797"/>
              <a:gd name="connsiteY3113" fmla="*/ 82568 h 566036"/>
              <a:gd name="connsiteX3114" fmla="*/ 897973 w 2148797"/>
              <a:gd name="connsiteY3114" fmla="*/ 80853 h 566036"/>
              <a:gd name="connsiteX3115" fmla="*/ 911023 w 2148797"/>
              <a:gd name="connsiteY3115" fmla="*/ 81710 h 566036"/>
              <a:gd name="connsiteX3116" fmla="*/ 913309 w 2148797"/>
              <a:gd name="connsiteY3116" fmla="*/ 82091 h 566036"/>
              <a:gd name="connsiteX3117" fmla="*/ 915499 w 2148797"/>
              <a:gd name="connsiteY3117" fmla="*/ 82377 h 566036"/>
              <a:gd name="connsiteX3118" fmla="*/ 922738 w 2148797"/>
              <a:gd name="connsiteY3118" fmla="*/ 78377 h 566036"/>
              <a:gd name="connsiteX3119" fmla="*/ 924739 w 2148797"/>
              <a:gd name="connsiteY3119" fmla="*/ 79234 h 566036"/>
              <a:gd name="connsiteX3120" fmla="*/ 926930 w 2148797"/>
              <a:gd name="connsiteY3120" fmla="*/ 80091 h 566036"/>
              <a:gd name="connsiteX3121" fmla="*/ 931121 w 2148797"/>
              <a:gd name="connsiteY3121" fmla="*/ 82854 h 566036"/>
              <a:gd name="connsiteX3122" fmla="*/ 931597 w 2148797"/>
              <a:gd name="connsiteY3122" fmla="*/ 84758 h 566036"/>
              <a:gd name="connsiteX3123" fmla="*/ 932835 w 2148797"/>
              <a:gd name="connsiteY3123" fmla="*/ 89616 h 566036"/>
              <a:gd name="connsiteX3124" fmla="*/ 945313 w 2148797"/>
              <a:gd name="connsiteY3124" fmla="*/ 84187 h 566036"/>
              <a:gd name="connsiteX3125" fmla="*/ 947027 w 2148797"/>
              <a:gd name="connsiteY3125" fmla="*/ 82854 h 566036"/>
              <a:gd name="connsiteX3126" fmla="*/ 957219 w 2148797"/>
              <a:gd name="connsiteY3126" fmla="*/ 75995 h 566036"/>
              <a:gd name="connsiteX3127" fmla="*/ 960934 w 2148797"/>
              <a:gd name="connsiteY3127" fmla="*/ 73900 h 566036"/>
              <a:gd name="connsiteX3128" fmla="*/ 978174 w 2148797"/>
              <a:gd name="connsiteY3128" fmla="*/ 77424 h 566036"/>
              <a:gd name="connsiteX3129" fmla="*/ 983032 w 2148797"/>
              <a:gd name="connsiteY3129" fmla="*/ 76758 h 566036"/>
              <a:gd name="connsiteX3130" fmla="*/ 983984 w 2148797"/>
              <a:gd name="connsiteY3130" fmla="*/ 76662 h 566036"/>
              <a:gd name="connsiteX3131" fmla="*/ 991223 w 2148797"/>
              <a:gd name="connsiteY3131" fmla="*/ 72185 h 566036"/>
              <a:gd name="connsiteX3132" fmla="*/ 991985 w 2148797"/>
              <a:gd name="connsiteY3132" fmla="*/ 72852 h 566036"/>
              <a:gd name="connsiteX3133" fmla="*/ 997319 w 2148797"/>
              <a:gd name="connsiteY3133" fmla="*/ 77519 h 566036"/>
              <a:gd name="connsiteX3134" fmla="*/ 1008940 w 2148797"/>
              <a:gd name="connsiteY3134" fmla="*/ 72757 h 566036"/>
              <a:gd name="connsiteX3135" fmla="*/ 1025704 w 2148797"/>
              <a:gd name="connsiteY3135" fmla="*/ 77424 h 566036"/>
              <a:gd name="connsiteX3136" fmla="*/ 1025989 w 2148797"/>
              <a:gd name="connsiteY3136" fmla="*/ 74948 h 566036"/>
              <a:gd name="connsiteX3137" fmla="*/ 1026466 w 2148797"/>
              <a:gd name="connsiteY3137" fmla="*/ 71233 h 566036"/>
              <a:gd name="connsiteX3138" fmla="*/ 1034372 w 2148797"/>
              <a:gd name="connsiteY3138" fmla="*/ 70090 h 566036"/>
              <a:gd name="connsiteX3139" fmla="*/ 1040753 w 2148797"/>
              <a:gd name="connsiteY3139" fmla="*/ 71709 h 566036"/>
              <a:gd name="connsiteX3140" fmla="*/ 1048088 w 2148797"/>
              <a:gd name="connsiteY3140" fmla="*/ 71328 h 566036"/>
              <a:gd name="connsiteX3141" fmla="*/ 1053040 w 2148797"/>
              <a:gd name="connsiteY3141" fmla="*/ 67042 h 566036"/>
              <a:gd name="connsiteX3142" fmla="*/ 1054088 w 2148797"/>
              <a:gd name="connsiteY3142" fmla="*/ 66280 h 566036"/>
              <a:gd name="connsiteX3143" fmla="*/ 1061518 w 2148797"/>
              <a:gd name="connsiteY3143" fmla="*/ 66947 h 566036"/>
              <a:gd name="connsiteX3144" fmla="*/ 1069995 w 2148797"/>
              <a:gd name="connsiteY3144" fmla="*/ 66375 h 566036"/>
              <a:gd name="connsiteX3145" fmla="*/ 1077996 w 2148797"/>
              <a:gd name="connsiteY3145" fmla="*/ 68280 h 566036"/>
              <a:gd name="connsiteX3146" fmla="*/ 1080282 w 2148797"/>
              <a:gd name="connsiteY3146" fmla="*/ 67899 h 566036"/>
              <a:gd name="connsiteX3147" fmla="*/ 1082663 w 2148797"/>
              <a:gd name="connsiteY3147" fmla="*/ 66566 h 566036"/>
              <a:gd name="connsiteX3148" fmla="*/ 1091236 w 2148797"/>
              <a:gd name="connsiteY3148" fmla="*/ 64375 h 566036"/>
              <a:gd name="connsiteX3149" fmla="*/ 1093046 w 2148797"/>
              <a:gd name="connsiteY3149" fmla="*/ 64375 h 566036"/>
              <a:gd name="connsiteX3150" fmla="*/ 1097713 w 2148797"/>
              <a:gd name="connsiteY3150" fmla="*/ 64470 h 566036"/>
              <a:gd name="connsiteX3151" fmla="*/ 1109143 w 2148797"/>
              <a:gd name="connsiteY3151" fmla="*/ 67709 h 566036"/>
              <a:gd name="connsiteX3152" fmla="*/ 1114286 w 2148797"/>
              <a:gd name="connsiteY3152" fmla="*/ 66470 h 566036"/>
              <a:gd name="connsiteX3153" fmla="*/ 1126764 w 2148797"/>
              <a:gd name="connsiteY3153" fmla="*/ 64566 h 566036"/>
              <a:gd name="connsiteX3154" fmla="*/ 1149719 w 2148797"/>
              <a:gd name="connsiteY3154" fmla="*/ 57041 h 566036"/>
              <a:gd name="connsiteX3155" fmla="*/ 1164769 w 2148797"/>
              <a:gd name="connsiteY3155" fmla="*/ 58184 h 566036"/>
              <a:gd name="connsiteX3156" fmla="*/ 1166198 w 2148797"/>
              <a:gd name="connsiteY3156" fmla="*/ 57898 h 566036"/>
              <a:gd name="connsiteX3157" fmla="*/ 1168388 w 2148797"/>
              <a:gd name="connsiteY3157" fmla="*/ 57517 h 566036"/>
              <a:gd name="connsiteX3158" fmla="*/ 1176294 w 2148797"/>
              <a:gd name="connsiteY3158" fmla="*/ 56660 h 566036"/>
              <a:gd name="connsiteX3159" fmla="*/ 1176485 w 2148797"/>
              <a:gd name="connsiteY3159" fmla="*/ 55898 h 566036"/>
              <a:gd name="connsiteX3160" fmla="*/ 1180771 w 2148797"/>
              <a:gd name="connsiteY3160" fmla="*/ 54088 h 566036"/>
              <a:gd name="connsiteX3161" fmla="*/ 1186772 w 2148797"/>
              <a:gd name="connsiteY3161" fmla="*/ 58565 h 566036"/>
              <a:gd name="connsiteX3162" fmla="*/ 1192582 w 2148797"/>
              <a:gd name="connsiteY3162" fmla="*/ 56088 h 566036"/>
              <a:gd name="connsiteX3163" fmla="*/ 1196963 w 2148797"/>
              <a:gd name="connsiteY3163" fmla="*/ 54945 h 566036"/>
              <a:gd name="connsiteX3164" fmla="*/ 1202773 w 2148797"/>
              <a:gd name="connsiteY3164" fmla="*/ 53802 h 566036"/>
              <a:gd name="connsiteX3165" fmla="*/ 1214013 w 2148797"/>
              <a:gd name="connsiteY3165" fmla="*/ 51802 h 566036"/>
              <a:gd name="connsiteX3166" fmla="*/ 1218204 w 2148797"/>
              <a:gd name="connsiteY3166" fmla="*/ 52945 h 566036"/>
              <a:gd name="connsiteX3167" fmla="*/ 1220014 w 2148797"/>
              <a:gd name="connsiteY3167" fmla="*/ 52945 h 566036"/>
              <a:gd name="connsiteX3168" fmla="*/ 1229158 w 2148797"/>
              <a:gd name="connsiteY3168" fmla="*/ 51231 h 566036"/>
              <a:gd name="connsiteX3169" fmla="*/ 1238683 w 2148797"/>
              <a:gd name="connsiteY3169" fmla="*/ 50373 h 566036"/>
              <a:gd name="connsiteX3170" fmla="*/ 1248208 w 2148797"/>
              <a:gd name="connsiteY3170" fmla="*/ 50183 h 566036"/>
              <a:gd name="connsiteX3171" fmla="*/ 1249160 w 2148797"/>
              <a:gd name="connsiteY3171" fmla="*/ 50183 h 566036"/>
              <a:gd name="connsiteX3172" fmla="*/ 1260114 w 2148797"/>
              <a:gd name="connsiteY3172" fmla="*/ 48849 h 566036"/>
              <a:gd name="connsiteX3173" fmla="*/ 1264591 w 2148797"/>
              <a:gd name="connsiteY3173" fmla="*/ 47611 h 566036"/>
              <a:gd name="connsiteX3174" fmla="*/ 1266972 w 2148797"/>
              <a:gd name="connsiteY3174" fmla="*/ 50278 h 566036"/>
              <a:gd name="connsiteX3175" fmla="*/ 1267448 w 2148797"/>
              <a:gd name="connsiteY3175" fmla="*/ 50659 h 566036"/>
              <a:gd name="connsiteX3176" fmla="*/ 1272115 w 2148797"/>
              <a:gd name="connsiteY3176" fmla="*/ 48849 h 566036"/>
              <a:gd name="connsiteX3177" fmla="*/ 1296214 w 2148797"/>
              <a:gd name="connsiteY3177" fmla="*/ 42753 h 566036"/>
              <a:gd name="connsiteX3178" fmla="*/ 1306406 w 2148797"/>
              <a:gd name="connsiteY3178" fmla="*/ 46944 h 566036"/>
              <a:gd name="connsiteX3179" fmla="*/ 1313264 w 2148797"/>
              <a:gd name="connsiteY3179" fmla="*/ 46277 h 566036"/>
              <a:gd name="connsiteX3180" fmla="*/ 1317645 w 2148797"/>
              <a:gd name="connsiteY3180" fmla="*/ 45896 h 566036"/>
              <a:gd name="connsiteX3181" fmla="*/ 1325551 w 2148797"/>
              <a:gd name="connsiteY3181" fmla="*/ 47420 h 566036"/>
              <a:gd name="connsiteX3182" fmla="*/ 1332028 w 2148797"/>
              <a:gd name="connsiteY3182" fmla="*/ 42563 h 566036"/>
              <a:gd name="connsiteX3183" fmla="*/ 1339457 w 2148797"/>
              <a:gd name="connsiteY3183" fmla="*/ 42182 h 566036"/>
              <a:gd name="connsiteX3184" fmla="*/ 1349173 w 2148797"/>
              <a:gd name="connsiteY3184" fmla="*/ 40943 h 566036"/>
              <a:gd name="connsiteX3185" fmla="*/ 1363460 w 2148797"/>
              <a:gd name="connsiteY3185" fmla="*/ 43706 h 566036"/>
              <a:gd name="connsiteX3186" fmla="*/ 1366889 w 2148797"/>
              <a:gd name="connsiteY3186" fmla="*/ 43134 h 566036"/>
              <a:gd name="connsiteX3187" fmla="*/ 1368604 w 2148797"/>
              <a:gd name="connsiteY3187" fmla="*/ 42848 h 566036"/>
              <a:gd name="connsiteX3188" fmla="*/ 1372033 w 2148797"/>
              <a:gd name="connsiteY3188" fmla="*/ 40658 h 566036"/>
              <a:gd name="connsiteX3189" fmla="*/ 1379272 w 2148797"/>
              <a:gd name="connsiteY3189" fmla="*/ 37610 h 566036"/>
              <a:gd name="connsiteX3190" fmla="*/ 1382891 w 2148797"/>
              <a:gd name="connsiteY3190" fmla="*/ 39324 h 566036"/>
              <a:gd name="connsiteX3191" fmla="*/ 1397369 w 2148797"/>
              <a:gd name="connsiteY3191" fmla="*/ 41229 h 566036"/>
              <a:gd name="connsiteX3192" fmla="*/ 1403656 w 2148797"/>
              <a:gd name="connsiteY3192" fmla="*/ 41325 h 566036"/>
              <a:gd name="connsiteX3193" fmla="*/ 1418039 w 2148797"/>
              <a:gd name="connsiteY3193" fmla="*/ 38277 h 566036"/>
              <a:gd name="connsiteX3194" fmla="*/ 1430135 w 2148797"/>
              <a:gd name="connsiteY3194" fmla="*/ 40848 h 566036"/>
              <a:gd name="connsiteX3195" fmla="*/ 1431564 w 2148797"/>
              <a:gd name="connsiteY3195" fmla="*/ 40181 h 566036"/>
              <a:gd name="connsiteX3196" fmla="*/ 1440422 w 2148797"/>
              <a:gd name="connsiteY3196" fmla="*/ 39134 h 566036"/>
              <a:gd name="connsiteX3197" fmla="*/ 1447947 w 2148797"/>
              <a:gd name="connsiteY3197" fmla="*/ 37514 h 566036"/>
              <a:gd name="connsiteX3198" fmla="*/ 1452233 w 2148797"/>
              <a:gd name="connsiteY3198" fmla="*/ 38181 h 566036"/>
              <a:gd name="connsiteX3199" fmla="*/ 1453662 w 2148797"/>
              <a:gd name="connsiteY3199" fmla="*/ 38372 h 566036"/>
              <a:gd name="connsiteX3200" fmla="*/ 1465378 w 2148797"/>
              <a:gd name="connsiteY3200" fmla="*/ 34943 h 566036"/>
              <a:gd name="connsiteX3201" fmla="*/ 1470616 w 2148797"/>
              <a:gd name="connsiteY3201" fmla="*/ 36371 h 566036"/>
              <a:gd name="connsiteX3202" fmla="*/ 1470998 w 2148797"/>
              <a:gd name="connsiteY3202" fmla="*/ 36467 h 566036"/>
              <a:gd name="connsiteX3203" fmla="*/ 1475951 w 2148797"/>
              <a:gd name="connsiteY3203" fmla="*/ 36752 h 566036"/>
              <a:gd name="connsiteX3204" fmla="*/ 1477189 w 2148797"/>
              <a:gd name="connsiteY3204" fmla="*/ 36943 h 566036"/>
              <a:gd name="connsiteX3205" fmla="*/ 1482237 w 2148797"/>
              <a:gd name="connsiteY3205" fmla="*/ 34657 h 566036"/>
              <a:gd name="connsiteX3206" fmla="*/ 1485952 w 2148797"/>
              <a:gd name="connsiteY3206" fmla="*/ 34181 h 566036"/>
              <a:gd name="connsiteX3207" fmla="*/ 1497382 w 2148797"/>
              <a:gd name="connsiteY3207" fmla="*/ 37133 h 566036"/>
              <a:gd name="connsiteX3208" fmla="*/ 1497572 w 2148797"/>
              <a:gd name="connsiteY3208" fmla="*/ 37324 h 566036"/>
              <a:gd name="connsiteX3209" fmla="*/ 1504811 w 2148797"/>
              <a:gd name="connsiteY3209" fmla="*/ 33228 h 566036"/>
              <a:gd name="connsiteX3210" fmla="*/ 1507859 w 2148797"/>
              <a:gd name="connsiteY3210" fmla="*/ 32942 h 566036"/>
              <a:gd name="connsiteX3211" fmla="*/ 1513098 w 2148797"/>
              <a:gd name="connsiteY3211" fmla="*/ 32466 h 566036"/>
              <a:gd name="connsiteX3212" fmla="*/ 1526528 w 2148797"/>
              <a:gd name="connsiteY3212" fmla="*/ 32181 h 566036"/>
              <a:gd name="connsiteX3213" fmla="*/ 1526719 w 2148797"/>
              <a:gd name="connsiteY3213" fmla="*/ 33038 h 566036"/>
              <a:gd name="connsiteX3214" fmla="*/ 1531196 w 2148797"/>
              <a:gd name="connsiteY3214" fmla="*/ 34657 h 566036"/>
              <a:gd name="connsiteX3215" fmla="*/ 1540244 w 2148797"/>
              <a:gd name="connsiteY3215" fmla="*/ 32085 h 566036"/>
              <a:gd name="connsiteX3216" fmla="*/ 1543197 w 2148797"/>
              <a:gd name="connsiteY3216" fmla="*/ 32847 h 566036"/>
              <a:gd name="connsiteX3217" fmla="*/ 1558342 w 2148797"/>
              <a:gd name="connsiteY3217" fmla="*/ 26561 h 566036"/>
              <a:gd name="connsiteX3218" fmla="*/ 1562437 w 2148797"/>
              <a:gd name="connsiteY3218" fmla="*/ 30847 h 566036"/>
              <a:gd name="connsiteX3219" fmla="*/ 1562628 w 2148797"/>
              <a:gd name="connsiteY3219" fmla="*/ 31037 h 566036"/>
              <a:gd name="connsiteX3220" fmla="*/ 1569391 w 2148797"/>
              <a:gd name="connsiteY3220" fmla="*/ 26561 h 566036"/>
              <a:gd name="connsiteX3221" fmla="*/ 1571772 w 2148797"/>
              <a:gd name="connsiteY3221" fmla="*/ 28847 h 566036"/>
              <a:gd name="connsiteX3222" fmla="*/ 1578440 w 2148797"/>
              <a:gd name="connsiteY3222" fmla="*/ 30942 h 566036"/>
              <a:gd name="connsiteX3223" fmla="*/ 1581202 w 2148797"/>
              <a:gd name="connsiteY3223" fmla="*/ 30561 h 566036"/>
              <a:gd name="connsiteX3224" fmla="*/ 1588726 w 2148797"/>
              <a:gd name="connsiteY3224" fmla="*/ 28656 h 566036"/>
              <a:gd name="connsiteX3225" fmla="*/ 1594346 w 2148797"/>
              <a:gd name="connsiteY3225" fmla="*/ 26180 h 566036"/>
              <a:gd name="connsiteX3226" fmla="*/ 1598442 w 2148797"/>
              <a:gd name="connsiteY3226" fmla="*/ 27608 h 566036"/>
              <a:gd name="connsiteX3227" fmla="*/ 1602252 w 2148797"/>
              <a:gd name="connsiteY3227" fmla="*/ 27132 h 566036"/>
              <a:gd name="connsiteX3228" fmla="*/ 1608919 w 2148797"/>
              <a:gd name="connsiteY3228" fmla="*/ 29323 h 566036"/>
              <a:gd name="connsiteX3229" fmla="*/ 1616540 w 2148797"/>
              <a:gd name="connsiteY3229" fmla="*/ 27227 h 566036"/>
              <a:gd name="connsiteX3230" fmla="*/ 1621016 w 2148797"/>
              <a:gd name="connsiteY3230" fmla="*/ 25037 h 566036"/>
              <a:gd name="connsiteX3231" fmla="*/ 1625112 w 2148797"/>
              <a:gd name="connsiteY3231" fmla="*/ 23037 h 566036"/>
              <a:gd name="connsiteX3232" fmla="*/ 1629398 w 2148797"/>
              <a:gd name="connsiteY3232" fmla="*/ 22751 h 566036"/>
              <a:gd name="connsiteX3233" fmla="*/ 1629684 w 2148797"/>
              <a:gd name="connsiteY3233" fmla="*/ 23894 h 566036"/>
              <a:gd name="connsiteX3234" fmla="*/ 1629970 w 2148797"/>
              <a:gd name="connsiteY3234" fmla="*/ 24846 h 566036"/>
              <a:gd name="connsiteX3235" fmla="*/ 1631684 w 2148797"/>
              <a:gd name="connsiteY3235" fmla="*/ 25608 h 566036"/>
              <a:gd name="connsiteX3236" fmla="*/ 1639971 w 2148797"/>
              <a:gd name="connsiteY3236" fmla="*/ 20179 h 566036"/>
              <a:gd name="connsiteX3237" fmla="*/ 1642638 w 2148797"/>
              <a:gd name="connsiteY3237" fmla="*/ 23513 h 566036"/>
              <a:gd name="connsiteX3238" fmla="*/ 1645876 w 2148797"/>
              <a:gd name="connsiteY3238" fmla="*/ 24560 h 566036"/>
              <a:gd name="connsiteX3239" fmla="*/ 1650258 w 2148797"/>
              <a:gd name="connsiteY3239" fmla="*/ 23322 h 566036"/>
              <a:gd name="connsiteX3240" fmla="*/ 1650925 w 2148797"/>
              <a:gd name="connsiteY3240" fmla="*/ 22846 h 566036"/>
              <a:gd name="connsiteX3241" fmla="*/ 1652544 w 2148797"/>
              <a:gd name="connsiteY3241" fmla="*/ 22179 h 566036"/>
              <a:gd name="connsiteX3242" fmla="*/ 1654640 w 2148797"/>
              <a:gd name="connsiteY3242" fmla="*/ 26180 h 566036"/>
              <a:gd name="connsiteX3243" fmla="*/ 1654925 w 2148797"/>
              <a:gd name="connsiteY3243" fmla="*/ 25989 h 566036"/>
              <a:gd name="connsiteX3244" fmla="*/ 1657878 w 2148797"/>
              <a:gd name="connsiteY3244" fmla="*/ 23894 h 566036"/>
              <a:gd name="connsiteX3245" fmla="*/ 1674642 w 2148797"/>
              <a:gd name="connsiteY3245" fmla="*/ 26942 h 566036"/>
              <a:gd name="connsiteX3246" fmla="*/ 1676643 w 2148797"/>
              <a:gd name="connsiteY3246" fmla="*/ 21131 h 566036"/>
              <a:gd name="connsiteX3247" fmla="*/ 1678357 w 2148797"/>
              <a:gd name="connsiteY3247" fmla="*/ 21227 h 566036"/>
              <a:gd name="connsiteX3248" fmla="*/ 1683881 w 2148797"/>
              <a:gd name="connsiteY3248" fmla="*/ 25132 h 566036"/>
              <a:gd name="connsiteX3249" fmla="*/ 1697692 w 2148797"/>
              <a:gd name="connsiteY3249" fmla="*/ 19893 h 566036"/>
              <a:gd name="connsiteX3250" fmla="*/ 1708456 w 2148797"/>
              <a:gd name="connsiteY3250" fmla="*/ 19131 h 566036"/>
              <a:gd name="connsiteX3251" fmla="*/ 1722172 w 2148797"/>
              <a:gd name="connsiteY3251" fmla="*/ 19131 h 566036"/>
              <a:gd name="connsiteX3252" fmla="*/ 1724268 w 2148797"/>
              <a:gd name="connsiteY3252" fmla="*/ 17798 h 566036"/>
              <a:gd name="connsiteX3253" fmla="*/ 1732078 w 2148797"/>
              <a:gd name="connsiteY3253" fmla="*/ 16941 h 566036"/>
              <a:gd name="connsiteX3254" fmla="*/ 1739507 w 2148797"/>
              <a:gd name="connsiteY3254" fmla="*/ 16369 h 566036"/>
              <a:gd name="connsiteX3255" fmla="*/ 1740174 w 2148797"/>
              <a:gd name="connsiteY3255" fmla="*/ 15988 h 566036"/>
              <a:gd name="connsiteX3256" fmla="*/ 1742460 w 2148797"/>
              <a:gd name="connsiteY3256" fmla="*/ 17798 h 566036"/>
              <a:gd name="connsiteX3257" fmla="*/ 1744746 w 2148797"/>
              <a:gd name="connsiteY3257" fmla="*/ 20941 h 566036"/>
              <a:gd name="connsiteX3258" fmla="*/ 1746270 w 2148797"/>
              <a:gd name="connsiteY3258" fmla="*/ 20369 h 566036"/>
              <a:gd name="connsiteX3259" fmla="*/ 1752461 w 2148797"/>
              <a:gd name="connsiteY3259" fmla="*/ 15512 h 566036"/>
              <a:gd name="connsiteX3260" fmla="*/ 1756176 w 2148797"/>
              <a:gd name="connsiteY3260" fmla="*/ 13226 h 566036"/>
              <a:gd name="connsiteX3261" fmla="*/ 1762272 w 2148797"/>
              <a:gd name="connsiteY3261" fmla="*/ 14273 h 566036"/>
              <a:gd name="connsiteX3262" fmla="*/ 1762653 w 2148797"/>
              <a:gd name="connsiteY3262" fmla="*/ 14369 h 566036"/>
              <a:gd name="connsiteX3263" fmla="*/ 1766273 w 2148797"/>
              <a:gd name="connsiteY3263" fmla="*/ 16179 h 566036"/>
              <a:gd name="connsiteX3264" fmla="*/ 1767035 w 2148797"/>
              <a:gd name="connsiteY3264" fmla="*/ 17131 h 566036"/>
              <a:gd name="connsiteX3265" fmla="*/ 1776369 w 2148797"/>
              <a:gd name="connsiteY3265" fmla="*/ 17417 h 566036"/>
              <a:gd name="connsiteX3266" fmla="*/ 1778274 w 2148797"/>
              <a:gd name="connsiteY3266" fmla="*/ 15893 h 566036"/>
              <a:gd name="connsiteX3267" fmla="*/ 1781608 w 2148797"/>
              <a:gd name="connsiteY3267" fmla="*/ 13131 h 566036"/>
              <a:gd name="connsiteX3268" fmla="*/ 1792371 w 2148797"/>
              <a:gd name="connsiteY3268" fmla="*/ 13797 h 566036"/>
              <a:gd name="connsiteX3269" fmla="*/ 1795324 w 2148797"/>
              <a:gd name="connsiteY3269" fmla="*/ 12940 h 566036"/>
              <a:gd name="connsiteX3270" fmla="*/ 1797229 w 2148797"/>
              <a:gd name="connsiteY3270" fmla="*/ 14178 h 566036"/>
              <a:gd name="connsiteX3271" fmla="*/ 1799419 w 2148797"/>
              <a:gd name="connsiteY3271" fmla="*/ 15416 h 566036"/>
              <a:gd name="connsiteX3272" fmla="*/ 1800086 w 2148797"/>
              <a:gd name="connsiteY3272" fmla="*/ 11321 h 566036"/>
              <a:gd name="connsiteX3273" fmla="*/ 1811326 w 2148797"/>
              <a:gd name="connsiteY3273" fmla="*/ 12750 h 566036"/>
              <a:gd name="connsiteX3274" fmla="*/ 1826185 w 2148797"/>
              <a:gd name="connsiteY3274" fmla="*/ 6939 h 566036"/>
              <a:gd name="connsiteX3275" fmla="*/ 1829043 w 2148797"/>
              <a:gd name="connsiteY3275" fmla="*/ 9702 h 566036"/>
              <a:gd name="connsiteX3276" fmla="*/ 1829519 w 2148797"/>
              <a:gd name="connsiteY3276" fmla="*/ 10178 h 566036"/>
              <a:gd name="connsiteX3277" fmla="*/ 1834757 w 2148797"/>
              <a:gd name="connsiteY3277" fmla="*/ 10749 h 566036"/>
              <a:gd name="connsiteX3278" fmla="*/ 1840949 w 2148797"/>
              <a:gd name="connsiteY3278" fmla="*/ 9892 h 566036"/>
              <a:gd name="connsiteX3279" fmla="*/ 1845997 w 2148797"/>
              <a:gd name="connsiteY3279" fmla="*/ 10178 h 566036"/>
              <a:gd name="connsiteX3280" fmla="*/ 1847140 w 2148797"/>
              <a:gd name="connsiteY3280" fmla="*/ 6368 h 566036"/>
              <a:gd name="connsiteX3281" fmla="*/ 1848283 w 2148797"/>
              <a:gd name="connsiteY3281" fmla="*/ 7892 h 566036"/>
              <a:gd name="connsiteX3282" fmla="*/ 1850283 w 2148797"/>
              <a:gd name="connsiteY3282" fmla="*/ 11987 h 566036"/>
              <a:gd name="connsiteX3283" fmla="*/ 1850569 w 2148797"/>
              <a:gd name="connsiteY3283" fmla="*/ 11797 h 566036"/>
              <a:gd name="connsiteX3284" fmla="*/ 1858665 w 2148797"/>
              <a:gd name="connsiteY3284" fmla="*/ 7416 h 566036"/>
              <a:gd name="connsiteX3285" fmla="*/ 1861809 w 2148797"/>
              <a:gd name="connsiteY3285" fmla="*/ 6082 h 566036"/>
              <a:gd name="connsiteX3286" fmla="*/ 1872762 w 2148797"/>
              <a:gd name="connsiteY3286" fmla="*/ 6272 h 566036"/>
              <a:gd name="connsiteX3287" fmla="*/ 1873238 w 2148797"/>
              <a:gd name="connsiteY3287" fmla="*/ 5987 h 566036"/>
              <a:gd name="connsiteX3288" fmla="*/ 1879430 w 2148797"/>
              <a:gd name="connsiteY3288" fmla="*/ 8463 h 566036"/>
              <a:gd name="connsiteX3289" fmla="*/ 1881811 w 2148797"/>
              <a:gd name="connsiteY3289" fmla="*/ 4939 h 566036"/>
              <a:gd name="connsiteX3290" fmla="*/ 1897146 w 2148797"/>
              <a:gd name="connsiteY3290" fmla="*/ 3320 h 566036"/>
              <a:gd name="connsiteX3291" fmla="*/ 1904004 w 2148797"/>
              <a:gd name="connsiteY3291" fmla="*/ 5796 h 566036"/>
              <a:gd name="connsiteX3292" fmla="*/ 1907814 w 2148797"/>
              <a:gd name="connsiteY3292" fmla="*/ 4558 h 566036"/>
              <a:gd name="connsiteX3293" fmla="*/ 1907528 w 2148797"/>
              <a:gd name="connsiteY3293" fmla="*/ 367 h 566036"/>
              <a:gd name="connsiteX3294" fmla="*/ 1915434 w 2148797"/>
              <a:gd name="connsiteY3294" fmla="*/ 1319 h 566036"/>
              <a:gd name="connsiteX3295" fmla="*/ 1925531 w 2148797"/>
              <a:gd name="connsiteY3295" fmla="*/ 3606 h 566036"/>
              <a:gd name="connsiteX3296" fmla="*/ 1951248 w 2148797"/>
              <a:gd name="connsiteY3296" fmla="*/ 4082 h 566036"/>
              <a:gd name="connsiteX3297" fmla="*/ 1953724 w 2148797"/>
              <a:gd name="connsiteY3297" fmla="*/ 3034 h 566036"/>
              <a:gd name="connsiteX3298" fmla="*/ 1960201 w 2148797"/>
              <a:gd name="connsiteY3298" fmla="*/ 3034 h 566036"/>
              <a:gd name="connsiteX3299" fmla="*/ 1972584 w 2148797"/>
              <a:gd name="connsiteY3299" fmla="*/ 2843 h 566036"/>
              <a:gd name="connsiteX3300" fmla="*/ 1974966 w 2148797"/>
              <a:gd name="connsiteY3300" fmla="*/ 3225 h 566036"/>
              <a:gd name="connsiteX3301" fmla="*/ 1975442 w 2148797"/>
              <a:gd name="connsiteY3301" fmla="*/ 3606 h 566036"/>
              <a:gd name="connsiteX3302" fmla="*/ 1977442 w 2148797"/>
              <a:gd name="connsiteY3302" fmla="*/ 3510 h 566036"/>
              <a:gd name="connsiteX3303" fmla="*/ 1986872 w 2148797"/>
              <a:gd name="connsiteY3303" fmla="*/ 5891 h 566036"/>
              <a:gd name="connsiteX3304" fmla="*/ 1988967 w 2148797"/>
              <a:gd name="connsiteY3304" fmla="*/ 7701 h 566036"/>
              <a:gd name="connsiteX3305" fmla="*/ 1989443 w 2148797"/>
              <a:gd name="connsiteY3305" fmla="*/ 8082 h 566036"/>
              <a:gd name="connsiteX3306" fmla="*/ 1992587 w 2148797"/>
              <a:gd name="connsiteY3306" fmla="*/ 4272 h 566036"/>
              <a:gd name="connsiteX3307" fmla="*/ 1992110 w 2148797"/>
              <a:gd name="connsiteY3307" fmla="*/ 4177 h 566036"/>
              <a:gd name="connsiteX3308" fmla="*/ 1989539 w 2148797"/>
              <a:gd name="connsiteY3308" fmla="*/ 3510 h 566036"/>
              <a:gd name="connsiteX3309" fmla="*/ 1990301 w 2148797"/>
              <a:gd name="connsiteY3309" fmla="*/ 272 h 566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</a:cxnLst>
            <a:rect l="l" t="t" r="r" b="b"/>
            <a:pathLst>
              <a:path w="2148797" h="566036">
                <a:moveTo>
                  <a:pt x="1064281" y="553103"/>
                </a:moveTo>
                <a:cubicBezTo>
                  <a:pt x="1065805" y="553103"/>
                  <a:pt x="1069996" y="553865"/>
                  <a:pt x="1069615" y="554818"/>
                </a:cubicBezTo>
                <a:lnTo>
                  <a:pt x="1069424" y="554818"/>
                </a:lnTo>
                <a:cubicBezTo>
                  <a:pt x="1065995" y="554722"/>
                  <a:pt x="1064471" y="556723"/>
                  <a:pt x="1062852" y="558723"/>
                </a:cubicBezTo>
                <a:lnTo>
                  <a:pt x="1060947" y="561104"/>
                </a:lnTo>
                <a:cubicBezTo>
                  <a:pt x="1058566" y="563676"/>
                  <a:pt x="1057613" y="563961"/>
                  <a:pt x="1058947" y="561676"/>
                </a:cubicBezTo>
                <a:cubicBezTo>
                  <a:pt x="1060280" y="559390"/>
                  <a:pt x="1062757" y="553103"/>
                  <a:pt x="1064281" y="553103"/>
                </a:cubicBezTo>
                <a:close/>
                <a:moveTo>
                  <a:pt x="1035706" y="553103"/>
                </a:moveTo>
                <a:cubicBezTo>
                  <a:pt x="1037229" y="553008"/>
                  <a:pt x="1038277" y="553675"/>
                  <a:pt x="1037991" y="554627"/>
                </a:cubicBezTo>
                <a:lnTo>
                  <a:pt x="1038277" y="555199"/>
                </a:lnTo>
                <a:lnTo>
                  <a:pt x="1039230" y="557008"/>
                </a:lnTo>
                <a:cubicBezTo>
                  <a:pt x="1040658" y="559009"/>
                  <a:pt x="1039230" y="558818"/>
                  <a:pt x="1036086" y="556532"/>
                </a:cubicBezTo>
                <a:lnTo>
                  <a:pt x="1032467" y="559961"/>
                </a:lnTo>
                <a:lnTo>
                  <a:pt x="1031800" y="560628"/>
                </a:lnTo>
                <a:cubicBezTo>
                  <a:pt x="1031895" y="561199"/>
                  <a:pt x="1031038" y="561009"/>
                  <a:pt x="1029991" y="560152"/>
                </a:cubicBezTo>
                <a:cubicBezTo>
                  <a:pt x="1028943" y="559294"/>
                  <a:pt x="1026847" y="556723"/>
                  <a:pt x="1027609" y="556246"/>
                </a:cubicBezTo>
                <a:cubicBezTo>
                  <a:pt x="1028371" y="555770"/>
                  <a:pt x="1031419" y="554151"/>
                  <a:pt x="1031705" y="554722"/>
                </a:cubicBezTo>
                <a:cubicBezTo>
                  <a:pt x="1032086" y="555294"/>
                  <a:pt x="1033705" y="556246"/>
                  <a:pt x="1034182" y="554627"/>
                </a:cubicBezTo>
                <a:lnTo>
                  <a:pt x="1035134" y="553675"/>
                </a:lnTo>
                <a:close/>
                <a:moveTo>
                  <a:pt x="969602" y="553103"/>
                </a:moveTo>
                <a:cubicBezTo>
                  <a:pt x="974555" y="552246"/>
                  <a:pt x="971983" y="557770"/>
                  <a:pt x="975507" y="558437"/>
                </a:cubicBezTo>
                <a:cubicBezTo>
                  <a:pt x="976650" y="558628"/>
                  <a:pt x="978174" y="559485"/>
                  <a:pt x="978841" y="559199"/>
                </a:cubicBezTo>
                <a:cubicBezTo>
                  <a:pt x="981603" y="557961"/>
                  <a:pt x="978556" y="557389"/>
                  <a:pt x="978174" y="556437"/>
                </a:cubicBezTo>
                <a:cubicBezTo>
                  <a:pt x="978079" y="556151"/>
                  <a:pt x="978841" y="555294"/>
                  <a:pt x="979317" y="555199"/>
                </a:cubicBezTo>
                <a:cubicBezTo>
                  <a:pt x="980079" y="555008"/>
                  <a:pt x="981603" y="555103"/>
                  <a:pt x="981699" y="555294"/>
                </a:cubicBezTo>
                <a:cubicBezTo>
                  <a:pt x="982746" y="558628"/>
                  <a:pt x="983890" y="561866"/>
                  <a:pt x="984461" y="565295"/>
                </a:cubicBezTo>
                <a:lnTo>
                  <a:pt x="984556" y="565867"/>
                </a:lnTo>
                <a:cubicBezTo>
                  <a:pt x="983032" y="566724"/>
                  <a:pt x="978841" y="564247"/>
                  <a:pt x="975317" y="560247"/>
                </a:cubicBezTo>
                <a:lnTo>
                  <a:pt x="968459" y="561295"/>
                </a:lnTo>
                <a:cubicBezTo>
                  <a:pt x="965601" y="561771"/>
                  <a:pt x="963125" y="561866"/>
                  <a:pt x="960553" y="563581"/>
                </a:cubicBezTo>
                <a:lnTo>
                  <a:pt x="957791" y="565390"/>
                </a:lnTo>
                <a:cubicBezTo>
                  <a:pt x="952457" y="566819"/>
                  <a:pt x="949504" y="565676"/>
                  <a:pt x="951219" y="562819"/>
                </a:cubicBezTo>
                <a:lnTo>
                  <a:pt x="951981" y="561009"/>
                </a:lnTo>
                <a:cubicBezTo>
                  <a:pt x="953028" y="558723"/>
                  <a:pt x="954648" y="558913"/>
                  <a:pt x="956743" y="559961"/>
                </a:cubicBezTo>
                <a:cubicBezTo>
                  <a:pt x="957505" y="560342"/>
                  <a:pt x="958839" y="560818"/>
                  <a:pt x="959410" y="560533"/>
                </a:cubicBezTo>
                <a:cubicBezTo>
                  <a:pt x="960839" y="559771"/>
                  <a:pt x="961887" y="557770"/>
                  <a:pt x="963125" y="557770"/>
                </a:cubicBezTo>
                <a:cubicBezTo>
                  <a:pt x="967411" y="557770"/>
                  <a:pt x="966840" y="553579"/>
                  <a:pt x="969602" y="553103"/>
                </a:cubicBezTo>
                <a:close/>
                <a:moveTo>
                  <a:pt x="1008571" y="551924"/>
                </a:moveTo>
                <a:cubicBezTo>
                  <a:pt x="1009606" y="550984"/>
                  <a:pt x="1010463" y="550389"/>
                  <a:pt x="1011035" y="552913"/>
                </a:cubicBezTo>
                <a:cubicBezTo>
                  <a:pt x="1011798" y="556246"/>
                  <a:pt x="1007511" y="554532"/>
                  <a:pt x="1005416" y="554913"/>
                </a:cubicBezTo>
                <a:lnTo>
                  <a:pt x="1004273" y="555199"/>
                </a:lnTo>
                <a:cubicBezTo>
                  <a:pt x="1003034" y="555199"/>
                  <a:pt x="1001320" y="556723"/>
                  <a:pt x="1000558" y="558628"/>
                </a:cubicBezTo>
                <a:cubicBezTo>
                  <a:pt x="999796" y="560533"/>
                  <a:pt x="996939" y="565200"/>
                  <a:pt x="996176" y="564628"/>
                </a:cubicBezTo>
                <a:cubicBezTo>
                  <a:pt x="995415" y="564057"/>
                  <a:pt x="994843" y="561485"/>
                  <a:pt x="995891" y="559771"/>
                </a:cubicBezTo>
                <a:cubicBezTo>
                  <a:pt x="996939" y="558056"/>
                  <a:pt x="1001987" y="552532"/>
                  <a:pt x="1004082" y="552151"/>
                </a:cubicBezTo>
                <a:lnTo>
                  <a:pt x="1005035" y="553008"/>
                </a:lnTo>
                <a:cubicBezTo>
                  <a:pt x="1006321" y="554151"/>
                  <a:pt x="1007535" y="552865"/>
                  <a:pt x="1008571" y="551924"/>
                </a:cubicBezTo>
                <a:close/>
                <a:moveTo>
                  <a:pt x="1158197" y="550532"/>
                </a:moveTo>
                <a:cubicBezTo>
                  <a:pt x="1158673" y="549770"/>
                  <a:pt x="1167246" y="552532"/>
                  <a:pt x="1170579" y="551579"/>
                </a:cubicBezTo>
                <a:cubicBezTo>
                  <a:pt x="1173913" y="550627"/>
                  <a:pt x="1176676" y="551484"/>
                  <a:pt x="1176866" y="553484"/>
                </a:cubicBezTo>
                <a:cubicBezTo>
                  <a:pt x="1177057" y="555485"/>
                  <a:pt x="1171627" y="558342"/>
                  <a:pt x="1171437" y="557294"/>
                </a:cubicBezTo>
                <a:cubicBezTo>
                  <a:pt x="1171246" y="556247"/>
                  <a:pt x="1168770" y="554913"/>
                  <a:pt x="1166389" y="556818"/>
                </a:cubicBezTo>
                <a:lnTo>
                  <a:pt x="1163436" y="554056"/>
                </a:lnTo>
                <a:cubicBezTo>
                  <a:pt x="1162007" y="552722"/>
                  <a:pt x="1160007" y="551960"/>
                  <a:pt x="1158387" y="550722"/>
                </a:cubicBezTo>
                <a:close/>
                <a:moveTo>
                  <a:pt x="1270496" y="549388"/>
                </a:moveTo>
                <a:cubicBezTo>
                  <a:pt x="1273639" y="549388"/>
                  <a:pt x="1281164" y="550531"/>
                  <a:pt x="1279640" y="551960"/>
                </a:cubicBezTo>
                <a:lnTo>
                  <a:pt x="1278212" y="552817"/>
                </a:lnTo>
                <a:cubicBezTo>
                  <a:pt x="1276306" y="553960"/>
                  <a:pt x="1273544" y="554532"/>
                  <a:pt x="1272211" y="555960"/>
                </a:cubicBezTo>
                <a:lnTo>
                  <a:pt x="1271163" y="557103"/>
                </a:lnTo>
                <a:cubicBezTo>
                  <a:pt x="1271354" y="558437"/>
                  <a:pt x="1268591" y="557484"/>
                  <a:pt x="1267448" y="556722"/>
                </a:cubicBezTo>
                <a:cubicBezTo>
                  <a:pt x="1266305" y="555865"/>
                  <a:pt x="1266210" y="554913"/>
                  <a:pt x="1267258" y="554436"/>
                </a:cubicBezTo>
                <a:cubicBezTo>
                  <a:pt x="1268305" y="553960"/>
                  <a:pt x="1271544" y="551960"/>
                  <a:pt x="1270306" y="551484"/>
                </a:cubicBezTo>
                <a:cubicBezTo>
                  <a:pt x="1269163" y="551007"/>
                  <a:pt x="1267448" y="549388"/>
                  <a:pt x="1270496" y="549388"/>
                </a:cubicBezTo>
                <a:close/>
                <a:moveTo>
                  <a:pt x="1253447" y="549007"/>
                </a:moveTo>
                <a:cubicBezTo>
                  <a:pt x="1254685" y="548436"/>
                  <a:pt x="1256876" y="550150"/>
                  <a:pt x="1258114" y="550722"/>
                </a:cubicBezTo>
                <a:cubicBezTo>
                  <a:pt x="1259353" y="551293"/>
                  <a:pt x="1263734" y="552531"/>
                  <a:pt x="1262972" y="554817"/>
                </a:cubicBezTo>
                <a:lnTo>
                  <a:pt x="1262686" y="554817"/>
                </a:lnTo>
                <a:lnTo>
                  <a:pt x="1259162" y="554341"/>
                </a:lnTo>
                <a:cubicBezTo>
                  <a:pt x="1255162" y="554722"/>
                  <a:pt x="1249923" y="555008"/>
                  <a:pt x="1247542" y="554913"/>
                </a:cubicBezTo>
                <a:lnTo>
                  <a:pt x="1246303" y="555865"/>
                </a:lnTo>
                <a:lnTo>
                  <a:pt x="1242017" y="559294"/>
                </a:lnTo>
                <a:cubicBezTo>
                  <a:pt x="1238779" y="555770"/>
                  <a:pt x="1240017" y="552912"/>
                  <a:pt x="1244684" y="552817"/>
                </a:cubicBezTo>
                <a:lnTo>
                  <a:pt x="1247542" y="552912"/>
                </a:lnTo>
                <a:lnTo>
                  <a:pt x="1250304" y="553008"/>
                </a:lnTo>
                <a:cubicBezTo>
                  <a:pt x="1250780" y="551293"/>
                  <a:pt x="1252209" y="549483"/>
                  <a:pt x="1253447" y="549007"/>
                </a:cubicBezTo>
                <a:close/>
                <a:moveTo>
                  <a:pt x="1707980" y="547769"/>
                </a:moveTo>
                <a:cubicBezTo>
                  <a:pt x="1708360" y="546626"/>
                  <a:pt x="1711504" y="553198"/>
                  <a:pt x="1710266" y="554722"/>
                </a:cubicBezTo>
                <a:cubicBezTo>
                  <a:pt x="1709027" y="556246"/>
                  <a:pt x="1706646" y="557008"/>
                  <a:pt x="1705027" y="556341"/>
                </a:cubicBezTo>
                <a:cubicBezTo>
                  <a:pt x="1703408" y="555675"/>
                  <a:pt x="1700169" y="553484"/>
                  <a:pt x="1701598" y="553008"/>
                </a:cubicBezTo>
                <a:lnTo>
                  <a:pt x="1702646" y="553008"/>
                </a:lnTo>
                <a:lnTo>
                  <a:pt x="1705408" y="553008"/>
                </a:lnTo>
                <a:cubicBezTo>
                  <a:pt x="1706551" y="551293"/>
                  <a:pt x="1707694" y="548912"/>
                  <a:pt x="1707980" y="547769"/>
                </a:cubicBezTo>
                <a:close/>
                <a:moveTo>
                  <a:pt x="1549770" y="547388"/>
                </a:moveTo>
                <a:lnTo>
                  <a:pt x="1552436" y="548150"/>
                </a:lnTo>
                <a:cubicBezTo>
                  <a:pt x="1555866" y="549102"/>
                  <a:pt x="1555389" y="551864"/>
                  <a:pt x="1551389" y="554150"/>
                </a:cubicBezTo>
                <a:lnTo>
                  <a:pt x="1547769" y="554722"/>
                </a:lnTo>
                <a:lnTo>
                  <a:pt x="1545483" y="555103"/>
                </a:lnTo>
                <a:cubicBezTo>
                  <a:pt x="1542435" y="553293"/>
                  <a:pt x="1543483" y="552436"/>
                  <a:pt x="1547769" y="553198"/>
                </a:cubicBezTo>
                <a:lnTo>
                  <a:pt x="1547578" y="548054"/>
                </a:lnTo>
                <a:cubicBezTo>
                  <a:pt x="1547578" y="547864"/>
                  <a:pt x="1549103" y="547292"/>
                  <a:pt x="1549770" y="547388"/>
                </a:cubicBezTo>
                <a:close/>
                <a:moveTo>
                  <a:pt x="1425373" y="545483"/>
                </a:moveTo>
                <a:cubicBezTo>
                  <a:pt x="1424706" y="545007"/>
                  <a:pt x="1432897" y="547579"/>
                  <a:pt x="1433278" y="550722"/>
                </a:cubicBezTo>
                <a:cubicBezTo>
                  <a:pt x="1433660" y="553865"/>
                  <a:pt x="1432802" y="556818"/>
                  <a:pt x="1431469" y="557294"/>
                </a:cubicBezTo>
                <a:cubicBezTo>
                  <a:pt x="1430135" y="557770"/>
                  <a:pt x="1426420" y="557770"/>
                  <a:pt x="1426230" y="556342"/>
                </a:cubicBezTo>
                <a:lnTo>
                  <a:pt x="1426802" y="555865"/>
                </a:lnTo>
                <a:lnTo>
                  <a:pt x="1428135" y="554818"/>
                </a:lnTo>
                <a:cubicBezTo>
                  <a:pt x="1430040" y="554056"/>
                  <a:pt x="1431373" y="552151"/>
                  <a:pt x="1431183" y="550531"/>
                </a:cubicBezTo>
                <a:cubicBezTo>
                  <a:pt x="1430897" y="548912"/>
                  <a:pt x="1425849" y="546055"/>
                  <a:pt x="1425373" y="545483"/>
                </a:cubicBezTo>
                <a:close/>
                <a:moveTo>
                  <a:pt x="1504431" y="544721"/>
                </a:moveTo>
                <a:cubicBezTo>
                  <a:pt x="1507003" y="544244"/>
                  <a:pt x="1513384" y="545768"/>
                  <a:pt x="1513479" y="548912"/>
                </a:cubicBezTo>
                <a:lnTo>
                  <a:pt x="1508812" y="549674"/>
                </a:lnTo>
                <a:lnTo>
                  <a:pt x="1504907" y="550340"/>
                </a:lnTo>
                <a:cubicBezTo>
                  <a:pt x="1502049" y="547769"/>
                  <a:pt x="1501859" y="545197"/>
                  <a:pt x="1504431" y="544721"/>
                </a:cubicBezTo>
                <a:close/>
                <a:moveTo>
                  <a:pt x="1870381" y="543292"/>
                </a:moveTo>
                <a:cubicBezTo>
                  <a:pt x="1877239" y="542054"/>
                  <a:pt x="1880764" y="542530"/>
                  <a:pt x="1878287" y="544245"/>
                </a:cubicBezTo>
                <a:cubicBezTo>
                  <a:pt x="1875810" y="545959"/>
                  <a:pt x="1879430" y="552341"/>
                  <a:pt x="1878763" y="552817"/>
                </a:cubicBezTo>
                <a:cubicBezTo>
                  <a:pt x="1878096" y="553389"/>
                  <a:pt x="1876191" y="551960"/>
                  <a:pt x="1876286" y="548055"/>
                </a:cubicBezTo>
                <a:lnTo>
                  <a:pt x="1872477" y="545007"/>
                </a:lnTo>
                <a:close/>
                <a:moveTo>
                  <a:pt x="1611777" y="542721"/>
                </a:moveTo>
                <a:cubicBezTo>
                  <a:pt x="1613110" y="541768"/>
                  <a:pt x="1618730" y="544435"/>
                  <a:pt x="1620064" y="545292"/>
                </a:cubicBezTo>
                <a:cubicBezTo>
                  <a:pt x="1621397" y="546054"/>
                  <a:pt x="1624160" y="549769"/>
                  <a:pt x="1621683" y="550912"/>
                </a:cubicBezTo>
                <a:lnTo>
                  <a:pt x="1619778" y="551579"/>
                </a:lnTo>
                <a:lnTo>
                  <a:pt x="1619016" y="551865"/>
                </a:lnTo>
                <a:cubicBezTo>
                  <a:pt x="1617968" y="551960"/>
                  <a:pt x="1616063" y="546435"/>
                  <a:pt x="1613682" y="545769"/>
                </a:cubicBezTo>
                <a:cubicBezTo>
                  <a:pt x="1611300" y="545102"/>
                  <a:pt x="1610444" y="543768"/>
                  <a:pt x="1611777" y="542721"/>
                </a:cubicBezTo>
                <a:close/>
                <a:moveTo>
                  <a:pt x="1601966" y="542435"/>
                </a:moveTo>
                <a:lnTo>
                  <a:pt x="1603395" y="542530"/>
                </a:lnTo>
                <a:lnTo>
                  <a:pt x="1605395" y="542625"/>
                </a:lnTo>
                <a:cubicBezTo>
                  <a:pt x="1607586" y="543102"/>
                  <a:pt x="1607491" y="543864"/>
                  <a:pt x="1605299" y="544340"/>
                </a:cubicBezTo>
                <a:lnTo>
                  <a:pt x="1604728" y="545292"/>
                </a:lnTo>
                <a:lnTo>
                  <a:pt x="1603014" y="548245"/>
                </a:lnTo>
                <a:cubicBezTo>
                  <a:pt x="1601585" y="552150"/>
                  <a:pt x="1599775" y="554436"/>
                  <a:pt x="1599013" y="553293"/>
                </a:cubicBezTo>
                <a:cubicBezTo>
                  <a:pt x="1598251" y="552246"/>
                  <a:pt x="1591489" y="548817"/>
                  <a:pt x="1591869" y="547579"/>
                </a:cubicBezTo>
                <a:cubicBezTo>
                  <a:pt x="1592250" y="546340"/>
                  <a:pt x="1597775" y="547483"/>
                  <a:pt x="1598918" y="547102"/>
                </a:cubicBezTo>
                <a:cubicBezTo>
                  <a:pt x="1600061" y="546721"/>
                  <a:pt x="1600156" y="542816"/>
                  <a:pt x="1601966" y="542435"/>
                </a:cubicBezTo>
                <a:close/>
                <a:moveTo>
                  <a:pt x="815487" y="541387"/>
                </a:moveTo>
                <a:cubicBezTo>
                  <a:pt x="818154" y="543197"/>
                  <a:pt x="821869" y="544625"/>
                  <a:pt x="823679" y="544625"/>
                </a:cubicBezTo>
                <a:cubicBezTo>
                  <a:pt x="825488" y="544530"/>
                  <a:pt x="829394" y="544530"/>
                  <a:pt x="825964" y="544435"/>
                </a:cubicBezTo>
                <a:cubicBezTo>
                  <a:pt x="822631" y="544435"/>
                  <a:pt x="809391" y="547197"/>
                  <a:pt x="806438" y="546531"/>
                </a:cubicBezTo>
                <a:cubicBezTo>
                  <a:pt x="803390" y="545864"/>
                  <a:pt x="804914" y="545387"/>
                  <a:pt x="809772" y="545387"/>
                </a:cubicBezTo>
                <a:lnTo>
                  <a:pt x="811772" y="543959"/>
                </a:lnTo>
                <a:close/>
                <a:moveTo>
                  <a:pt x="1725792" y="541292"/>
                </a:moveTo>
                <a:cubicBezTo>
                  <a:pt x="1726935" y="541387"/>
                  <a:pt x="1727982" y="542911"/>
                  <a:pt x="1728268" y="544531"/>
                </a:cubicBezTo>
                <a:lnTo>
                  <a:pt x="1731221" y="544721"/>
                </a:lnTo>
                <a:lnTo>
                  <a:pt x="1732936" y="544816"/>
                </a:lnTo>
                <a:cubicBezTo>
                  <a:pt x="1735126" y="546245"/>
                  <a:pt x="1737317" y="546626"/>
                  <a:pt x="1737793" y="545578"/>
                </a:cubicBezTo>
                <a:cubicBezTo>
                  <a:pt x="1738270" y="544531"/>
                  <a:pt x="1740079" y="544054"/>
                  <a:pt x="1741032" y="546245"/>
                </a:cubicBezTo>
                <a:lnTo>
                  <a:pt x="1742175" y="546436"/>
                </a:lnTo>
                <a:lnTo>
                  <a:pt x="1744651" y="546817"/>
                </a:lnTo>
                <a:cubicBezTo>
                  <a:pt x="1745223" y="548245"/>
                  <a:pt x="1744556" y="548912"/>
                  <a:pt x="1743127" y="548340"/>
                </a:cubicBezTo>
                <a:lnTo>
                  <a:pt x="1741508" y="548721"/>
                </a:lnTo>
                <a:cubicBezTo>
                  <a:pt x="1738841" y="549293"/>
                  <a:pt x="1736079" y="551579"/>
                  <a:pt x="1733222" y="548817"/>
                </a:cubicBezTo>
                <a:cubicBezTo>
                  <a:pt x="1733126" y="548721"/>
                  <a:pt x="1731316" y="549579"/>
                  <a:pt x="1730459" y="550150"/>
                </a:cubicBezTo>
                <a:lnTo>
                  <a:pt x="1729125" y="551198"/>
                </a:lnTo>
                <a:cubicBezTo>
                  <a:pt x="1725792" y="550531"/>
                  <a:pt x="1722268" y="547293"/>
                  <a:pt x="1721220" y="543864"/>
                </a:cubicBezTo>
                <a:lnTo>
                  <a:pt x="1725125" y="541673"/>
                </a:lnTo>
                <a:close/>
                <a:moveTo>
                  <a:pt x="1522338" y="541006"/>
                </a:moveTo>
                <a:lnTo>
                  <a:pt x="1523862" y="541006"/>
                </a:lnTo>
                <a:lnTo>
                  <a:pt x="1525576" y="541006"/>
                </a:lnTo>
                <a:cubicBezTo>
                  <a:pt x="1527481" y="542149"/>
                  <a:pt x="1529577" y="543864"/>
                  <a:pt x="1530244" y="544816"/>
                </a:cubicBezTo>
                <a:cubicBezTo>
                  <a:pt x="1530910" y="545769"/>
                  <a:pt x="1529862" y="549007"/>
                  <a:pt x="1528243" y="550245"/>
                </a:cubicBezTo>
                <a:lnTo>
                  <a:pt x="1526433" y="550626"/>
                </a:lnTo>
                <a:lnTo>
                  <a:pt x="1524148" y="551102"/>
                </a:lnTo>
                <a:cubicBezTo>
                  <a:pt x="1521385" y="551007"/>
                  <a:pt x="1519099" y="550245"/>
                  <a:pt x="1519099" y="549960"/>
                </a:cubicBezTo>
                <a:cubicBezTo>
                  <a:pt x="1519099" y="549769"/>
                  <a:pt x="1520052" y="549293"/>
                  <a:pt x="1521195" y="548912"/>
                </a:cubicBezTo>
                <a:lnTo>
                  <a:pt x="1522338" y="548721"/>
                </a:lnTo>
                <a:lnTo>
                  <a:pt x="1524243" y="548435"/>
                </a:lnTo>
                <a:cubicBezTo>
                  <a:pt x="1525671" y="547388"/>
                  <a:pt x="1525671" y="545769"/>
                  <a:pt x="1524148" y="544721"/>
                </a:cubicBezTo>
                <a:lnTo>
                  <a:pt x="1522338" y="544435"/>
                </a:lnTo>
                <a:lnTo>
                  <a:pt x="1521576" y="544340"/>
                </a:lnTo>
                <a:cubicBezTo>
                  <a:pt x="1519861" y="544054"/>
                  <a:pt x="1520242" y="542530"/>
                  <a:pt x="1522338" y="541006"/>
                </a:cubicBezTo>
                <a:close/>
                <a:moveTo>
                  <a:pt x="1564438" y="540625"/>
                </a:moveTo>
                <a:cubicBezTo>
                  <a:pt x="1565867" y="542625"/>
                  <a:pt x="1569296" y="544244"/>
                  <a:pt x="1572058" y="544244"/>
                </a:cubicBezTo>
                <a:cubicBezTo>
                  <a:pt x="1574821" y="544244"/>
                  <a:pt x="1582250" y="546054"/>
                  <a:pt x="1581202" y="548340"/>
                </a:cubicBezTo>
                <a:lnTo>
                  <a:pt x="1581488" y="549864"/>
                </a:lnTo>
                <a:lnTo>
                  <a:pt x="1581678" y="550721"/>
                </a:lnTo>
                <a:cubicBezTo>
                  <a:pt x="1585107" y="551674"/>
                  <a:pt x="1586060" y="552531"/>
                  <a:pt x="1583964" y="552531"/>
                </a:cubicBezTo>
                <a:cubicBezTo>
                  <a:pt x="1581869" y="552531"/>
                  <a:pt x="1576344" y="551769"/>
                  <a:pt x="1576154" y="550912"/>
                </a:cubicBezTo>
                <a:cubicBezTo>
                  <a:pt x="1575964" y="550055"/>
                  <a:pt x="1573678" y="548150"/>
                  <a:pt x="1571582" y="549007"/>
                </a:cubicBezTo>
                <a:cubicBezTo>
                  <a:pt x="1569391" y="549960"/>
                  <a:pt x="1558342" y="545578"/>
                  <a:pt x="1556342" y="544816"/>
                </a:cubicBezTo>
                <a:cubicBezTo>
                  <a:pt x="1554342" y="544149"/>
                  <a:pt x="1556056" y="542625"/>
                  <a:pt x="1560152" y="541482"/>
                </a:cubicBezTo>
                <a:lnTo>
                  <a:pt x="1563962" y="540720"/>
                </a:lnTo>
                <a:close/>
                <a:moveTo>
                  <a:pt x="1823803" y="540149"/>
                </a:moveTo>
                <a:cubicBezTo>
                  <a:pt x="1831233" y="540244"/>
                  <a:pt x="1835900" y="541578"/>
                  <a:pt x="1834186" y="543102"/>
                </a:cubicBezTo>
                <a:cubicBezTo>
                  <a:pt x="1832471" y="544626"/>
                  <a:pt x="1831804" y="551674"/>
                  <a:pt x="1829899" y="550912"/>
                </a:cubicBezTo>
                <a:lnTo>
                  <a:pt x="1828756" y="549960"/>
                </a:lnTo>
                <a:cubicBezTo>
                  <a:pt x="1827423" y="548912"/>
                  <a:pt x="1826280" y="547198"/>
                  <a:pt x="1826090" y="545769"/>
                </a:cubicBezTo>
                <a:cubicBezTo>
                  <a:pt x="1825327" y="540530"/>
                  <a:pt x="1821517" y="542435"/>
                  <a:pt x="1818184" y="543388"/>
                </a:cubicBezTo>
                <a:lnTo>
                  <a:pt x="1816755" y="543769"/>
                </a:lnTo>
                <a:cubicBezTo>
                  <a:pt x="1814659" y="544626"/>
                  <a:pt x="1814088" y="543197"/>
                  <a:pt x="1815516" y="540625"/>
                </a:cubicBezTo>
                <a:lnTo>
                  <a:pt x="1817517" y="540530"/>
                </a:lnTo>
                <a:close/>
                <a:moveTo>
                  <a:pt x="1801801" y="536434"/>
                </a:moveTo>
                <a:lnTo>
                  <a:pt x="1802468" y="537196"/>
                </a:lnTo>
                <a:lnTo>
                  <a:pt x="1803897" y="538911"/>
                </a:lnTo>
                <a:cubicBezTo>
                  <a:pt x="1806278" y="540244"/>
                  <a:pt x="1806850" y="541863"/>
                  <a:pt x="1805325" y="542435"/>
                </a:cubicBezTo>
                <a:cubicBezTo>
                  <a:pt x="1803706" y="543102"/>
                  <a:pt x="1798944" y="546816"/>
                  <a:pt x="1795515" y="547483"/>
                </a:cubicBezTo>
                <a:cubicBezTo>
                  <a:pt x="1792086" y="548150"/>
                  <a:pt x="1785323" y="542911"/>
                  <a:pt x="1785990" y="542340"/>
                </a:cubicBezTo>
                <a:cubicBezTo>
                  <a:pt x="1786561" y="541863"/>
                  <a:pt x="1791133" y="542530"/>
                  <a:pt x="1792371" y="543483"/>
                </a:cubicBezTo>
                <a:cubicBezTo>
                  <a:pt x="1793610" y="544435"/>
                  <a:pt x="1795134" y="543864"/>
                  <a:pt x="1795896" y="542244"/>
                </a:cubicBezTo>
                <a:cubicBezTo>
                  <a:pt x="1796658" y="540625"/>
                  <a:pt x="1800087" y="536244"/>
                  <a:pt x="1801801" y="536434"/>
                </a:cubicBezTo>
                <a:close/>
                <a:moveTo>
                  <a:pt x="1041230" y="536148"/>
                </a:moveTo>
                <a:lnTo>
                  <a:pt x="1043992" y="536720"/>
                </a:lnTo>
                <a:lnTo>
                  <a:pt x="1045326" y="537005"/>
                </a:lnTo>
                <a:cubicBezTo>
                  <a:pt x="1046469" y="538434"/>
                  <a:pt x="1047040" y="540148"/>
                  <a:pt x="1046564" y="541006"/>
                </a:cubicBezTo>
                <a:cubicBezTo>
                  <a:pt x="1046088" y="541768"/>
                  <a:pt x="1045802" y="544435"/>
                  <a:pt x="1044183" y="544911"/>
                </a:cubicBezTo>
                <a:lnTo>
                  <a:pt x="1043897" y="544625"/>
                </a:lnTo>
                <a:cubicBezTo>
                  <a:pt x="1042945" y="543673"/>
                  <a:pt x="1042850" y="542149"/>
                  <a:pt x="1041897" y="541292"/>
                </a:cubicBezTo>
                <a:lnTo>
                  <a:pt x="1041230" y="540720"/>
                </a:lnTo>
                <a:cubicBezTo>
                  <a:pt x="1039706" y="540625"/>
                  <a:pt x="1038563" y="540911"/>
                  <a:pt x="1038563" y="541292"/>
                </a:cubicBezTo>
                <a:cubicBezTo>
                  <a:pt x="1038563" y="541673"/>
                  <a:pt x="1038563" y="543292"/>
                  <a:pt x="1038563" y="543863"/>
                </a:cubicBezTo>
                <a:cubicBezTo>
                  <a:pt x="1038468" y="544340"/>
                  <a:pt x="1033991" y="541768"/>
                  <a:pt x="1034467" y="539768"/>
                </a:cubicBezTo>
                <a:cubicBezTo>
                  <a:pt x="1034944" y="537767"/>
                  <a:pt x="1037992" y="536148"/>
                  <a:pt x="1041230" y="536148"/>
                </a:cubicBezTo>
                <a:close/>
                <a:moveTo>
                  <a:pt x="78538" y="534244"/>
                </a:moveTo>
                <a:lnTo>
                  <a:pt x="80634" y="535006"/>
                </a:lnTo>
                <a:lnTo>
                  <a:pt x="83205" y="535959"/>
                </a:lnTo>
                <a:cubicBezTo>
                  <a:pt x="84729" y="534815"/>
                  <a:pt x="87206" y="534911"/>
                  <a:pt x="88730" y="536149"/>
                </a:cubicBezTo>
                <a:lnTo>
                  <a:pt x="88444" y="536530"/>
                </a:lnTo>
                <a:cubicBezTo>
                  <a:pt x="87492" y="537959"/>
                  <a:pt x="85587" y="539007"/>
                  <a:pt x="84634" y="540435"/>
                </a:cubicBezTo>
                <a:lnTo>
                  <a:pt x="84063" y="541292"/>
                </a:lnTo>
                <a:cubicBezTo>
                  <a:pt x="84920" y="543293"/>
                  <a:pt x="84539" y="544721"/>
                  <a:pt x="83110" y="544340"/>
                </a:cubicBezTo>
                <a:cubicBezTo>
                  <a:pt x="81681" y="544055"/>
                  <a:pt x="77395" y="542245"/>
                  <a:pt x="76157" y="540816"/>
                </a:cubicBezTo>
                <a:cubicBezTo>
                  <a:pt x="74918" y="539483"/>
                  <a:pt x="75776" y="534244"/>
                  <a:pt x="78538" y="534244"/>
                </a:cubicBezTo>
                <a:close/>
                <a:moveTo>
                  <a:pt x="1450995" y="526052"/>
                </a:moveTo>
                <a:cubicBezTo>
                  <a:pt x="1451376" y="526052"/>
                  <a:pt x="1451758" y="527195"/>
                  <a:pt x="1451758" y="528433"/>
                </a:cubicBezTo>
                <a:cubicBezTo>
                  <a:pt x="1451758" y="529671"/>
                  <a:pt x="1449662" y="533577"/>
                  <a:pt x="1447090" y="533577"/>
                </a:cubicBezTo>
                <a:cubicBezTo>
                  <a:pt x="1444518" y="533577"/>
                  <a:pt x="1436518" y="531386"/>
                  <a:pt x="1436613" y="528719"/>
                </a:cubicBezTo>
                <a:lnTo>
                  <a:pt x="1437660" y="528338"/>
                </a:lnTo>
                <a:cubicBezTo>
                  <a:pt x="1440137" y="527481"/>
                  <a:pt x="1444518" y="525957"/>
                  <a:pt x="1444518" y="530910"/>
                </a:cubicBezTo>
                <a:cubicBezTo>
                  <a:pt x="1444518" y="531291"/>
                  <a:pt x="1446614" y="531958"/>
                  <a:pt x="1447662" y="531862"/>
                </a:cubicBezTo>
                <a:cubicBezTo>
                  <a:pt x="1448424" y="531767"/>
                  <a:pt x="1449281" y="530624"/>
                  <a:pt x="1449471" y="529767"/>
                </a:cubicBezTo>
                <a:lnTo>
                  <a:pt x="1449757" y="528529"/>
                </a:lnTo>
                <a:cubicBezTo>
                  <a:pt x="1449662" y="527100"/>
                  <a:pt x="1450615" y="526052"/>
                  <a:pt x="1450995" y="526052"/>
                </a:cubicBezTo>
                <a:close/>
                <a:moveTo>
                  <a:pt x="1344697" y="525766"/>
                </a:moveTo>
                <a:cubicBezTo>
                  <a:pt x="1346316" y="527862"/>
                  <a:pt x="1348316" y="529291"/>
                  <a:pt x="1350793" y="530815"/>
                </a:cubicBezTo>
                <a:lnTo>
                  <a:pt x="1353079" y="532243"/>
                </a:lnTo>
                <a:cubicBezTo>
                  <a:pt x="1353555" y="535958"/>
                  <a:pt x="1353650" y="539578"/>
                  <a:pt x="1353269" y="540149"/>
                </a:cubicBezTo>
                <a:lnTo>
                  <a:pt x="1352603" y="540340"/>
                </a:lnTo>
                <a:lnTo>
                  <a:pt x="1351936" y="540530"/>
                </a:lnTo>
                <a:cubicBezTo>
                  <a:pt x="1350983" y="540340"/>
                  <a:pt x="1348793" y="538435"/>
                  <a:pt x="1347078" y="536149"/>
                </a:cubicBezTo>
                <a:cubicBezTo>
                  <a:pt x="1345363" y="533863"/>
                  <a:pt x="1341553" y="527005"/>
                  <a:pt x="1341839" y="526243"/>
                </a:cubicBezTo>
                <a:lnTo>
                  <a:pt x="1342411" y="525957"/>
                </a:lnTo>
                <a:cubicBezTo>
                  <a:pt x="1342982" y="525671"/>
                  <a:pt x="1344506" y="525481"/>
                  <a:pt x="1344697" y="525766"/>
                </a:cubicBezTo>
                <a:close/>
                <a:moveTo>
                  <a:pt x="945694" y="525385"/>
                </a:moveTo>
                <a:cubicBezTo>
                  <a:pt x="947218" y="525671"/>
                  <a:pt x="953885" y="529100"/>
                  <a:pt x="954743" y="527576"/>
                </a:cubicBezTo>
                <a:cubicBezTo>
                  <a:pt x="955600" y="525957"/>
                  <a:pt x="956648" y="526719"/>
                  <a:pt x="957124" y="529195"/>
                </a:cubicBezTo>
                <a:cubicBezTo>
                  <a:pt x="957600" y="531672"/>
                  <a:pt x="957314" y="538625"/>
                  <a:pt x="955695" y="539292"/>
                </a:cubicBezTo>
                <a:cubicBezTo>
                  <a:pt x="954076" y="539958"/>
                  <a:pt x="950742" y="533481"/>
                  <a:pt x="949408" y="531957"/>
                </a:cubicBezTo>
                <a:cubicBezTo>
                  <a:pt x="948075" y="530433"/>
                  <a:pt x="944074" y="525099"/>
                  <a:pt x="945694" y="525385"/>
                </a:cubicBezTo>
                <a:close/>
                <a:moveTo>
                  <a:pt x="721285" y="525290"/>
                </a:moveTo>
                <a:cubicBezTo>
                  <a:pt x="722619" y="526528"/>
                  <a:pt x="726429" y="528243"/>
                  <a:pt x="727667" y="528148"/>
                </a:cubicBezTo>
                <a:cubicBezTo>
                  <a:pt x="728905" y="528052"/>
                  <a:pt x="729477" y="529290"/>
                  <a:pt x="728905" y="530815"/>
                </a:cubicBezTo>
                <a:cubicBezTo>
                  <a:pt x="728429" y="532338"/>
                  <a:pt x="723762" y="531005"/>
                  <a:pt x="722714" y="531481"/>
                </a:cubicBezTo>
                <a:lnTo>
                  <a:pt x="722809" y="531672"/>
                </a:lnTo>
                <a:lnTo>
                  <a:pt x="723666" y="533482"/>
                </a:lnTo>
                <a:cubicBezTo>
                  <a:pt x="725000" y="535767"/>
                  <a:pt x="724428" y="537673"/>
                  <a:pt x="722333" y="537673"/>
                </a:cubicBezTo>
                <a:cubicBezTo>
                  <a:pt x="720237" y="537673"/>
                  <a:pt x="717189" y="537387"/>
                  <a:pt x="719761" y="537006"/>
                </a:cubicBezTo>
                <a:cubicBezTo>
                  <a:pt x="722428" y="536625"/>
                  <a:pt x="718142" y="530338"/>
                  <a:pt x="717856" y="528719"/>
                </a:cubicBezTo>
                <a:lnTo>
                  <a:pt x="719285" y="527290"/>
                </a:lnTo>
                <a:close/>
                <a:moveTo>
                  <a:pt x="1817613" y="523766"/>
                </a:moveTo>
                <a:cubicBezTo>
                  <a:pt x="1819899" y="524719"/>
                  <a:pt x="1825519" y="528433"/>
                  <a:pt x="1824281" y="529672"/>
                </a:cubicBezTo>
                <a:cubicBezTo>
                  <a:pt x="1822947" y="530910"/>
                  <a:pt x="1818375" y="533482"/>
                  <a:pt x="1818185" y="531386"/>
                </a:cubicBezTo>
                <a:lnTo>
                  <a:pt x="1818089" y="530148"/>
                </a:lnTo>
                <a:lnTo>
                  <a:pt x="1817804" y="524814"/>
                </a:lnTo>
                <a:cubicBezTo>
                  <a:pt x="1815327" y="527195"/>
                  <a:pt x="1813422" y="525862"/>
                  <a:pt x="1813422" y="524528"/>
                </a:cubicBezTo>
                <a:cubicBezTo>
                  <a:pt x="1813422" y="523195"/>
                  <a:pt x="1815327" y="522814"/>
                  <a:pt x="1817613" y="523766"/>
                </a:cubicBezTo>
                <a:close/>
                <a:moveTo>
                  <a:pt x="1245446" y="523195"/>
                </a:moveTo>
                <a:lnTo>
                  <a:pt x="1241255" y="526433"/>
                </a:lnTo>
                <a:cubicBezTo>
                  <a:pt x="1240969" y="526624"/>
                  <a:pt x="1240588" y="527100"/>
                  <a:pt x="1240779" y="527290"/>
                </a:cubicBezTo>
                <a:lnTo>
                  <a:pt x="1244970" y="533482"/>
                </a:lnTo>
                <a:cubicBezTo>
                  <a:pt x="1238969" y="535101"/>
                  <a:pt x="1231349" y="537673"/>
                  <a:pt x="1230110" y="539006"/>
                </a:cubicBezTo>
                <a:cubicBezTo>
                  <a:pt x="1228872" y="540340"/>
                  <a:pt x="1227729" y="540054"/>
                  <a:pt x="1227634" y="538339"/>
                </a:cubicBezTo>
                <a:lnTo>
                  <a:pt x="1227824" y="538149"/>
                </a:lnTo>
                <a:lnTo>
                  <a:pt x="1229634" y="536339"/>
                </a:lnTo>
                <a:cubicBezTo>
                  <a:pt x="1231730" y="534434"/>
                  <a:pt x="1236873" y="532434"/>
                  <a:pt x="1240969" y="532053"/>
                </a:cubicBezTo>
                <a:lnTo>
                  <a:pt x="1236873" y="527576"/>
                </a:lnTo>
                <a:lnTo>
                  <a:pt x="1235921" y="526624"/>
                </a:lnTo>
                <a:cubicBezTo>
                  <a:pt x="1237540" y="523671"/>
                  <a:pt x="1241826" y="522147"/>
                  <a:pt x="1245446" y="523195"/>
                </a:cubicBezTo>
                <a:close/>
                <a:moveTo>
                  <a:pt x="1220668" y="522989"/>
                </a:moveTo>
                <a:lnTo>
                  <a:pt x="1219538" y="525671"/>
                </a:lnTo>
                <a:lnTo>
                  <a:pt x="1218014" y="526052"/>
                </a:lnTo>
                <a:lnTo>
                  <a:pt x="1217156" y="526338"/>
                </a:lnTo>
                <a:cubicBezTo>
                  <a:pt x="1216108" y="526528"/>
                  <a:pt x="1215347" y="525385"/>
                  <a:pt x="1215347" y="523956"/>
                </a:cubicBezTo>
                <a:lnTo>
                  <a:pt x="1215728" y="523861"/>
                </a:lnTo>
                <a:close/>
                <a:moveTo>
                  <a:pt x="847110" y="522814"/>
                </a:moveTo>
                <a:cubicBezTo>
                  <a:pt x="848729" y="522052"/>
                  <a:pt x="852063" y="526719"/>
                  <a:pt x="852825" y="527671"/>
                </a:cubicBezTo>
                <a:lnTo>
                  <a:pt x="854349" y="526528"/>
                </a:lnTo>
                <a:cubicBezTo>
                  <a:pt x="856159" y="525100"/>
                  <a:pt x="857778" y="525195"/>
                  <a:pt x="859207" y="527195"/>
                </a:cubicBezTo>
                <a:lnTo>
                  <a:pt x="860636" y="529195"/>
                </a:lnTo>
                <a:cubicBezTo>
                  <a:pt x="862445" y="531196"/>
                  <a:pt x="863970" y="533291"/>
                  <a:pt x="863874" y="533767"/>
                </a:cubicBezTo>
                <a:cubicBezTo>
                  <a:pt x="863874" y="534244"/>
                  <a:pt x="862922" y="535291"/>
                  <a:pt x="861969" y="534815"/>
                </a:cubicBezTo>
                <a:lnTo>
                  <a:pt x="861016" y="534625"/>
                </a:lnTo>
                <a:cubicBezTo>
                  <a:pt x="859874" y="534434"/>
                  <a:pt x="858731" y="534244"/>
                  <a:pt x="857588" y="534339"/>
                </a:cubicBezTo>
                <a:lnTo>
                  <a:pt x="856349" y="534434"/>
                </a:lnTo>
                <a:cubicBezTo>
                  <a:pt x="855206" y="534815"/>
                  <a:pt x="855206" y="532815"/>
                  <a:pt x="855683" y="531767"/>
                </a:cubicBezTo>
                <a:cubicBezTo>
                  <a:pt x="856159" y="530719"/>
                  <a:pt x="854730" y="530243"/>
                  <a:pt x="852444" y="530719"/>
                </a:cubicBezTo>
                <a:cubicBezTo>
                  <a:pt x="850158" y="531196"/>
                  <a:pt x="844062" y="531100"/>
                  <a:pt x="844062" y="529576"/>
                </a:cubicBezTo>
                <a:cubicBezTo>
                  <a:pt x="844062" y="528052"/>
                  <a:pt x="845396" y="523576"/>
                  <a:pt x="847110" y="522814"/>
                </a:cubicBezTo>
                <a:close/>
                <a:moveTo>
                  <a:pt x="1221486" y="521051"/>
                </a:moveTo>
                <a:lnTo>
                  <a:pt x="1222205" y="522718"/>
                </a:lnTo>
                <a:lnTo>
                  <a:pt x="1220668" y="522989"/>
                </a:lnTo>
                <a:close/>
                <a:moveTo>
                  <a:pt x="1011607" y="519575"/>
                </a:moveTo>
                <a:cubicBezTo>
                  <a:pt x="1012750" y="519575"/>
                  <a:pt x="1015798" y="519861"/>
                  <a:pt x="1016083" y="520242"/>
                </a:cubicBezTo>
                <a:cubicBezTo>
                  <a:pt x="1016369" y="520718"/>
                  <a:pt x="1010845" y="528243"/>
                  <a:pt x="1007035" y="529671"/>
                </a:cubicBezTo>
                <a:cubicBezTo>
                  <a:pt x="1003130" y="531100"/>
                  <a:pt x="1001987" y="530719"/>
                  <a:pt x="1004368" y="528814"/>
                </a:cubicBezTo>
                <a:cubicBezTo>
                  <a:pt x="1006844" y="526909"/>
                  <a:pt x="1010464" y="519575"/>
                  <a:pt x="1011607" y="519575"/>
                </a:cubicBezTo>
                <a:close/>
                <a:moveTo>
                  <a:pt x="1668641" y="519479"/>
                </a:moveTo>
                <a:cubicBezTo>
                  <a:pt x="1669784" y="519860"/>
                  <a:pt x="1670356" y="521194"/>
                  <a:pt x="1671309" y="522051"/>
                </a:cubicBezTo>
                <a:lnTo>
                  <a:pt x="1668165" y="527766"/>
                </a:lnTo>
                <a:lnTo>
                  <a:pt x="1664926" y="527290"/>
                </a:lnTo>
                <a:cubicBezTo>
                  <a:pt x="1661974" y="528814"/>
                  <a:pt x="1657116" y="531862"/>
                  <a:pt x="1656164" y="532624"/>
                </a:cubicBezTo>
                <a:cubicBezTo>
                  <a:pt x="1655211" y="533386"/>
                  <a:pt x="1653401" y="532529"/>
                  <a:pt x="1652068" y="530909"/>
                </a:cubicBezTo>
                <a:cubicBezTo>
                  <a:pt x="1650734" y="529290"/>
                  <a:pt x="1648639" y="526147"/>
                  <a:pt x="1650163" y="527766"/>
                </a:cubicBezTo>
                <a:cubicBezTo>
                  <a:pt x="1651687" y="529385"/>
                  <a:pt x="1658640" y="527290"/>
                  <a:pt x="1660450" y="528909"/>
                </a:cubicBezTo>
                <a:lnTo>
                  <a:pt x="1663403" y="526909"/>
                </a:lnTo>
                <a:cubicBezTo>
                  <a:pt x="1665593" y="525385"/>
                  <a:pt x="1666546" y="523670"/>
                  <a:pt x="1666069" y="521480"/>
                </a:cubicBezTo>
                <a:cubicBezTo>
                  <a:pt x="1665689" y="519670"/>
                  <a:pt x="1666546" y="518717"/>
                  <a:pt x="1668641" y="519479"/>
                </a:cubicBezTo>
                <a:close/>
                <a:moveTo>
                  <a:pt x="154643" y="519289"/>
                </a:moveTo>
                <a:lnTo>
                  <a:pt x="151785" y="519384"/>
                </a:lnTo>
                <a:lnTo>
                  <a:pt x="148070" y="519575"/>
                </a:lnTo>
                <a:cubicBezTo>
                  <a:pt x="147689" y="523385"/>
                  <a:pt x="147689" y="527004"/>
                  <a:pt x="147880" y="527576"/>
                </a:cubicBezTo>
                <a:cubicBezTo>
                  <a:pt x="148165" y="528242"/>
                  <a:pt x="149594" y="530052"/>
                  <a:pt x="149880" y="528623"/>
                </a:cubicBezTo>
                <a:cubicBezTo>
                  <a:pt x="150261" y="527290"/>
                  <a:pt x="154833" y="521004"/>
                  <a:pt x="156929" y="520432"/>
                </a:cubicBezTo>
                <a:cubicBezTo>
                  <a:pt x="159024" y="519860"/>
                  <a:pt x="157976" y="519384"/>
                  <a:pt x="154643" y="519289"/>
                </a:cubicBezTo>
                <a:close/>
                <a:moveTo>
                  <a:pt x="1633875" y="518147"/>
                </a:moveTo>
                <a:cubicBezTo>
                  <a:pt x="1635970" y="517766"/>
                  <a:pt x="1636828" y="519385"/>
                  <a:pt x="1635684" y="521766"/>
                </a:cubicBezTo>
                <a:lnTo>
                  <a:pt x="1633970" y="523385"/>
                </a:lnTo>
                <a:lnTo>
                  <a:pt x="1630350" y="526910"/>
                </a:lnTo>
                <a:cubicBezTo>
                  <a:pt x="1633494" y="528529"/>
                  <a:pt x="1631208" y="529862"/>
                  <a:pt x="1629779" y="529862"/>
                </a:cubicBezTo>
                <a:lnTo>
                  <a:pt x="1626160" y="528434"/>
                </a:lnTo>
                <a:lnTo>
                  <a:pt x="1624827" y="534244"/>
                </a:lnTo>
                <a:lnTo>
                  <a:pt x="1621397" y="534053"/>
                </a:lnTo>
                <a:lnTo>
                  <a:pt x="1618445" y="533862"/>
                </a:lnTo>
                <a:cubicBezTo>
                  <a:pt x="1617206" y="531672"/>
                  <a:pt x="1615016" y="530338"/>
                  <a:pt x="1613682" y="530814"/>
                </a:cubicBezTo>
                <a:cubicBezTo>
                  <a:pt x="1612349" y="531291"/>
                  <a:pt x="1607396" y="531767"/>
                  <a:pt x="1607205" y="530052"/>
                </a:cubicBezTo>
                <a:cubicBezTo>
                  <a:pt x="1607015" y="528338"/>
                  <a:pt x="1608634" y="523290"/>
                  <a:pt x="1611301" y="523004"/>
                </a:cubicBezTo>
                <a:lnTo>
                  <a:pt x="1612920" y="523575"/>
                </a:lnTo>
                <a:lnTo>
                  <a:pt x="1616445" y="524909"/>
                </a:lnTo>
                <a:lnTo>
                  <a:pt x="1624376" y="526892"/>
                </a:lnTo>
                <a:lnTo>
                  <a:pt x="1623493" y="524243"/>
                </a:lnTo>
                <a:lnTo>
                  <a:pt x="1624255" y="523671"/>
                </a:lnTo>
                <a:lnTo>
                  <a:pt x="1625207" y="522909"/>
                </a:lnTo>
                <a:cubicBezTo>
                  <a:pt x="1626445" y="522147"/>
                  <a:pt x="1628827" y="520623"/>
                  <a:pt x="1630446" y="519480"/>
                </a:cubicBezTo>
                <a:lnTo>
                  <a:pt x="1632160" y="518813"/>
                </a:lnTo>
                <a:close/>
                <a:moveTo>
                  <a:pt x="1167246" y="517194"/>
                </a:moveTo>
                <a:lnTo>
                  <a:pt x="1169246" y="517289"/>
                </a:lnTo>
                <a:cubicBezTo>
                  <a:pt x="1172389" y="516241"/>
                  <a:pt x="1173532" y="517384"/>
                  <a:pt x="1171627" y="519765"/>
                </a:cubicBezTo>
                <a:cubicBezTo>
                  <a:pt x="1169722" y="522147"/>
                  <a:pt x="1163721" y="526909"/>
                  <a:pt x="1163340" y="523956"/>
                </a:cubicBezTo>
                <a:lnTo>
                  <a:pt x="1163435" y="522051"/>
                </a:lnTo>
                <a:cubicBezTo>
                  <a:pt x="1163531" y="519956"/>
                  <a:pt x="1161912" y="516813"/>
                  <a:pt x="1167246" y="517194"/>
                </a:cubicBezTo>
                <a:close/>
                <a:moveTo>
                  <a:pt x="1148767" y="515194"/>
                </a:moveTo>
                <a:cubicBezTo>
                  <a:pt x="1149719" y="516051"/>
                  <a:pt x="1149814" y="517861"/>
                  <a:pt x="1148957" y="519099"/>
                </a:cubicBezTo>
                <a:lnTo>
                  <a:pt x="1147910" y="519290"/>
                </a:lnTo>
                <a:lnTo>
                  <a:pt x="1145814" y="519671"/>
                </a:lnTo>
                <a:cubicBezTo>
                  <a:pt x="1142956" y="519480"/>
                  <a:pt x="1140480" y="520719"/>
                  <a:pt x="1140289" y="522338"/>
                </a:cubicBezTo>
                <a:cubicBezTo>
                  <a:pt x="1140099" y="523957"/>
                  <a:pt x="1138480" y="526624"/>
                  <a:pt x="1137051" y="524909"/>
                </a:cubicBezTo>
                <a:cubicBezTo>
                  <a:pt x="1135622" y="523195"/>
                  <a:pt x="1139337" y="516623"/>
                  <a:pt x="1143718" y="515861"/>
                </a:cubicBezTo>
                <a:lnTo>
                  <a:pt x="1148005" y="515289"/>
                </a:lnTo>
                <a:close/>
                <a:moveTo>
                  <a:pt x="1886859" y="515003"/>
                </a:moveTo>
                <a:cubicBezTo>
                  <a:pt x="1891336" y="515575"/>
                  <a:pt x="1892765" y="517003"/>
                  <a:pt x="1890002" y="518146"/>
                </a:cubicBezTo>
                <a:cubicBezTo>
                  <a:pt x="1887240" y="519289"/>
                  <a:pt x="1881620" y="521956"/>
                  <a:pt x="1883906" y="521480"/>
                </a:cubicBezTo>
                <a:cubicBezTo>
                  <a:pt x="1886192" y="521004"/>
                  <a:pt x="1890764" y="522909"/>
                  <a:pt x="1888478" y="524338"/>
                </a:cubicBezTo>
                <a:cubicBezTo>
                  <a:pt x="1886192" y="525766"/>
                  <a:pt x="1875810" y="522052"/>
                  <a:pt x="1874572" y="521956"/>
                </a:cubicBezTo>
                <a:cubicBezTo>
                  <a:pt x="1873333" y="521766"/>
                  <a:pt x="1869333" y="522528"/>
                  <a:pt x="1870095" y="523957"/>
                </a:cubicBezTo>
                <a:cubicBezTo>
                  <a:pt x="1870857" y="525385"/>
                  <a:pt x="1871238" y="529672"/>
                  <a:pt x="1869047" y="530243"/>
                </a:cubicBezTo>
                <a:lnTo>
                  <a:pt x="1867999" y="529767"/>
                </a:lnTo>
                <a:lnTo>
                  <a:pt x="1865428" y="528719"/>
                </a:lnTo>
                <a:cubicBezTo>
                  <a:pt x="1863047" y="529481"/>
                  <a:pt x="1861427" y="527957"/>
                  <a:pt x="1861903" y="525385"/>
                </a:cubicBezTo>
                <a:lnTo>
                  <a:pt x="1864475" y="523576"/>
                </a:lnTo>
                <a:cubicBezTo>
                  <a:pt x="1870095" y="519575"/>
                  <a:pt x="1870000" y="519480"/>
                  <a:pt x="1876191" y="519480"/>
                </a:cubicBezTo>
                <a:cubicBezTo>
                  <a:pt x="1879143" y="519480"/>
                  <a:pt x="1881715" y="519480"/>
                  <a:pt x="1884192" y="517384"/>
                </a:cubicBezTo>
                <a:close/>
                <a:moveTo>
                  <a:pt x="934073" y="514526"/>
                </a:moveTo>
                <a:cubicBezTo>
                  <a:pt x="935026" y="513860"/>
                  <a:pt x="934549" y="516527"/>
                  <a:pt x="933026" y="520337"/>
                </a:cubicBezTo>
                <a:lnTo>
                  <a:pt x="930358" y="520908"/>
                </a:lnTo>
                <a:lnTo>
                  <a:pt x="927120" y="521575"/>
                </a:lnTo>
                <a:cubicBezTo>
                  <a:pt x="922643" y="519860"/>
                  <a:pt x="919214" y="517384"/>
                  <a:pt x="919405" y="515955"/>
                </a:cubicBezTo>
                <a:cubicBezTo>
                  <a:pt x="919595" y="514526"/>
                  <a:pt x="925691" y="516622"/>
                  <a:pt x="927215" y="516717"/>
                </a:cubicBezTo>
                <a:lnTo>
                  <a:pt x="928644" y="516431"/>
                </a:lnTo>
                <a:cubicBezTo>
                  <a:pt x="930168" y="516146"/>
                  <a:pt x="931597" y="515574"/>
                  <a:pt x="933026" y="515003"/>
                </a:cubicBezTo>
                <a:close/>
                <a:moveTo>
                  <a:pt x="1291832" y="513765"/>
                </a:moveTo>
                <a:lnTo>
                  <a:pt x="1297255" y="517094"/>
                </a:lnTo>
                <a:lnTo>
                  <a:pt x="1296881" y="517575"/>
                </a:lnTo>
                <a:lnTo>
                  <a:pt x="1296214" y="517098"/>
                </a:lnTo>
                <a:close/>
                <a:moveTo>
                  <a:pt x="1346982" y="513098"/>
                </a:moveTo>
                <a:lnTo>
                  <a:pt x="1348792" y="513098"/>
                </a:lnTo>
                <a:cubicBezTo>
                  <a:pt x="1349744" y="513098"/>
                  <a:pt x="1351268" y="513860"/>
                  <a:pt x="1351459" y="514431"/>
                </a:cubicBezTo>
                <a:cubicBezTo>
                  <a:pt x="1351649" y="515194"/>
                  <a:pt x="1351173" y="516527"/>
                  <a:pt x="1350411" y="517003"/>
                </a:cubicBezTo>
                <a:lnTo>
                  <a:pt x="1348887" y="517956"/>
                </a:lnTo>
                <a:cubicBezTo>
                  <a:pt x="1346791" y="518718"/>
                  <a:pt x="1340219" y="519575"/>
                  <a:pt x="1340124" y="521004"/>
                </a:cubicBezTo>
                <a:cubicBezTo>
                  <a:pt x="1340028" y="522433"/>
                  <a:pt x="1338695" y="522433"/>
                  <a:pt x="1336980" y="521099"/>
                </a:cubicBezTo>
                <a:cubicBezTo>
                  <a:pt x="1335361" y="519765"/>
                  <a:pt x="1331456" y="515765"/>
                  <a:pt x="1332123" y="515289"/>
                </a:cubicBezTo>
                <a:cubicBezTo>
                  <a:pt x="1332789" y="514813"/>
                  <a:pt x="1336504" y="513479"/>
                  <a:pt x="1337076" y="514717"/>
                </a:cubicBezTo>
                <a:lnTo>
                  <a:pt x="1338124" y="515670"/>
                </a:lnTo>
                <a:lnTo>
                  <a:pt x="1340410" y="517765"/>
                </a:lnTo>
                <a:cubicBezTo>
                  <a:pt x="1342314" y="516146"/>
                  <a:pt x="1345267" y="514050"/>
                  <a:pt x="1346982" y="513098"/>
                </a:cubicBezTo>
                <a:close/>
                <a:moveTo>
                  <a:pt x="1546177" y="512735"/>
                </a:moveTo>
                <a:lnTo>
                  <a:pt x="1548339" y="513001"/>
                </a:lnTo>
                <a:lnTo>
                  <a:pt x="1548491" y="514757"/>
                </a:lnTo>
                <a:close/>
                <a:moveTo>
                  <a:pt x="37009" y="511764"/>
                </a:moveTo>
                <a:cubicBezTo>
                  <a:pt x="36056" y="512621"/>
                  <a:pt x="32341" y="516622"/>
                  <a:pt x="30532" y="519098"/>
                </a:cubicBezTo>
                <a:cubicBezTo>
                  <a:pt x="28627" y="521670"/>
                  <a:pt x="29865" y="530052"/>
                  <a:pt x="30437" y="530433"/>
                </a:cubicBezTo>
                <a:cubicBezTo>
                  <a:pt x="31008" y="530814"/>
                  <a:pt x="33485" y="530624"/>
                  <a:pt x="34628" y="529100"/>
                </a:cubicBezTo>
                <a:lnTo>
                  <a:pt x="34342" y="528814"/>
                </a:lnTo>
                <a:cubicBezTo>
                  <a:pt x="29008" y="524528"/>
                  <a:pt x="32437" y="521575"/>
                  <a:pt x="36437" y="518813"/>
                </a:cubicBezTo>
                <a:lnTo>
                  <a:pt x="39199" y="516908"/>
                </a:lnTo>
                <a:cubicBezTo>
                  <a:pt x="38914" y="513288"/>
                  <a:pt x="37866" y="511002"/>
                  <a:pt x="37009" y="511764"/>
                </a:cubicBezTo>
                <a:close/>
                <a:moveTo>
                  <a:pt x="279325" y="509192"/>
                </a:moveTo>
                <a:cubicBezTo>
                  <a:pt x="279230" y="507954"/>
                  <a:pt x="281421" y="508049"/>
                  <a:pt x="283992" y="509478"/>
                </a:cubicBezTo>
                <a:cubicBezTo>
                  <a:pt x="286659" y="510907"/>
                  <a:pt x="294184" y="514717"/>
                  <a:pt x="294279" y="515479"/>
                </a:cubicBezTo>
                <a:cubicBezTo>
                  <a:pt x="294374" y="516336"/>
                  <a:pt x="293613" y="518908"/>
                  <a:pt x="292088" y="518051"/>
                </a:cubicBezTo>
                <a:cubicBezTo>
                  <a:pt x="290564" y="517193"/>
                  <a:pt x="287135" y="514145"/>
                  <a:pt x="287421" y="512907"/>
                </a:cubicBezTo>
                <a:cubicBezTo>
                  <a:pt x="287897" y="511669"/>
                  <a:pt x="279420" y="510431"/>
                  <a:pt x="279325" y="509192"/>
                </a:cubicBezTo>
                <a:close/>
                <a:moveTo>
                  <a:pt x="1516432" y="507383"/>
                </a:moveTo>
                <a:cubicBezTo>
                  <a:pt x="1516337" y="505954"/>
                  <a:pt x="1515098" y="506240"/>
                  <a:pt x="1513765" y="507859"/>
                </a:cubicBezTo>
                <a:cubicBezTo>
                  <a:pt x="1512336" y="509478"/>
                  <a:pt x="1512526" y="514527"/>
                  <a:pt x="1513575" y="515098"/>
                </a:cubicBezTo>
                <a:cubicBezTo>
                  <a:pt x="1514622" y="515669"/>
                  <a:pt x="1519099" y="517098"/>
                  <a:pt x="1521099" y="517003"/>
                </a:cubicBezTo>
                <a:cubicBezTo>
                  <a:pt x="1523100" y="516908"/>
                  <a:pt x="1523385" y="511860"/>
                  <a:pt x="1522433" y="511002"/>
                </a:cubicBezTo>
                <a:lnTo>
                  <a:pt x="1521671" y="511098"/>
                </a:lnTo>
                <a:lnTo>
                  <a:pt x="1520051" y="511288"/>
                </a:lnTo>
                <a:cubicBezTo>
                  <a:pt x="1518242" y="512050"/>
                  <a:pt x="1516527" y="508812"/>
                  <a:pt x="1516432" y="507383"/>
                </a:cubicBezTo>
                <a:close/>
                <a:moveTo>
                  <a:pt x="53106" y="507383"/>
                </a:moveTo>
                <a:cubicBezTo>
                  <a:pt x="52535" y="505287"/>
                  <a:pt x="48058" y="511955"/>
                  <a:pt x="49105" y="514622"/>
                </a:cubicBezTo>
                <a:cubicBezTo>
                  <a:pt x="50153" y="517289"/>
                  <a:pt x="52344" y="518337"/>
                  <a:pt x="53963" y="516908"/>
                </a:cubicBezTo>
                <a:cubicBezTo>
                  <a:pt x="55582" y="515479"/>
                  <a:pt x="53678" y="509573"/>
                  <a:pt x="53106" y="507383"/>
                </a:cubicBezTo>
                <a:close/>
                <a:moveTo>
                  <a:pt x="1146005" y="506716"/>
                </a:moveTo>
                <a:lnTo>
                  <a:pt x="1148101" y="507954"/>
                </a:lnTo>
                <a:cubicBezTo>
                  <a:pt x="1149148" y="508526"/>
                  <a:pt x="1151434" y="508812"/>
                  <a:pt x="1152387" y="508335"/>
                </a:cubicBezTo>
                <a:cubicBezTo>
                  <a:pt x="1154578" y="507097"/>
                  <a:pt x="1156768" y="505383"/>
                  <a:pt x="1158102" y="508526"/>
                </a:cubicBezTo>
                <a:lnTo>
                  <a:pt x="1159150" y="510812"/>
                </a:lnTo>
                <a:cubicBezTo>
                  <a:pt x="1156578" y="511002"/>
                  <a:pt x="1149244" y="513860"/>
                  <a:pt x="1146767" y="513574"/>
                </a:cubicBezTo>
                <a:cubicBezTo>
                  <a:pt x="1144291" y="513288"/>
                  <a:pt x="1142957" y="512336"/>
                  <a:pt x="1143624" y="511574"/>
                </a:cubicBezTo>
                <a:cubicBezTo>
                  <a:pt x="1144386" y="510716"/>
                  <a:pt x="1145529" y="507954"/>
                  <a:pt x="1146005" y="506716"/>
                </a:cubicBezTo>
                <a:close/>
                <a:moveTo>
                  <a:pt x="1714933" y="505764"/>
                </a:moveTo>
                <a:lnTo>
                  <a:pt x="1716743" y="506145"/>
                </a:lnTo>
                <a:cubicBezTo>
                  <a:pt x="1718553" y="507098"/>
                  <a:pt x="1719315" y="510336"/>
                  <a:pt x="1718362" y="513479"/>
                </a:cubicBezTo>
                <a:lnTo>
                  <a:pt x="1717791" y="516337"/>
                </a:lnTo>
                <a:cubicBezTo>
                  <a:pt x="1717600" y="517289"/>
                  <a:pt x="1722648" y="518432"/>
                  <a:pt x="1717791" y="519290"/>
                </a:cubicBezTo>
                <a:cubicBezTo>
                  <a:pt x="1717124" y="519385"/>
                  <a:pt x="1715410" y="517766"/>
                  <a:pt x="1715219" y="516813"/>
                </a:cubicBezTo>
                <a:cubicBezTo>
                  <a:pt x="1714838" y="514813"/>
                  <a:pt x="1715314" y="512622"/>
                  <a:pt x="1715028" y="510622"/>
                </a:cubicBezTo>
                <a:cubicBezTo>
                  <a:pt x="1714933" y="509955"/>
                  <a:pt x="1713505" y="509098"/>
                  <a:pt x="1712552" y="509003"/>
                </a:cubicBezTo>
                <a:cubicBezTo>
                  <a:pt x="1710361" y="508717"/>
                  <a:pt x="1709314" y="508241"/>
                  <a:pt x="1711409" y="506812"/>
                </a:cubicBezTo>
                <a:cubicBezTo>
                  <a:pt x="1712266" y="506145"/>
                  <a:pt x="1713885" y="505574"/>
                  <a:pt x="1714933" y="505764"/>
                </a:cubicBezTo>
                <a:close/>
                <a:moveTo>
                  <a:pt x="85301" y="504621"/>
                </a:moveTo>
                <a:cubicBezTo>
                  <a:pt x="83967" y="505478"/>
                  <a:pt x="85110" y="509954"/>
                  <a:pt x="86729" y="510907"/>
                </a:cubicBezTo>
                <a:cubicBezTo>
                  <a:pt x="88444" y="511764"/>
                  <a:pt x="88539" y="513860"/>
                  <a:pt x="87015" y="515479"/>
                </a:cubicBezTo>
                <a:cubicBezTo>
                  <a:pt x="85491" y="517098"/>
                  <a:pt x="83014" y="521194"/>
                  <a:pt x="84634" y="521194"/>
                </a:cubicBezTo>
                <a:cubicBezTo>
                  <a:pt x="86253" y="521194"/>
                  <a:pt x="90730" y="519194"/>
                  <a:pt x="91206" y="516812"/>
                </a:cubicBezTo>
                <a:cubicBezTo>
                  <a:pt x="91682" y="514431"/>
                  <a:pt x="92063" y="507859"/>
                  <a:pt x="91015" y="506716"/>
                </a:cubicBezTo>
                <a:cubicBezTo>
                  <a:pt x="90063" y="505573"/>
                  <a:pt x="86539" y="503668"/>
                  <a:pt x="85301" y="504621"/>
                </a:cubicBezTo>
                <a:close/>
                <a:moveTo>
                  <a:pt x="1503097" y="503192"/>
                </a:moveTo>
                <a:cubicBezTo>
                  <a:pt x="1500335" y="503192"/>
                  <a:pt x="1493286" y="503287"/>
                  <a:pt x="1493286" y="503477"/>
                </a:cubicBezTo>
                <a:cubicBezTo>
                  <a:pt x="1493286" y="503668"/>
                  <a:pt x="1499191" y="505764"/>
                  <a:pt x="1501573" y="506430"/>
                </a:cubicBezTo>
                <a:cubicBezTo>
                  <a:pt x="1503954" y="507097"/>
                  <a:pt x="1504049" y="508145"/>
                  <a:pt x="1501763" y="508812"/>
                </a:cubicBezTo>
                <a:cubicBezTo>
                  <a:pt x="1499477" y="509478"/>
                  <a:pt x="1493286" y="512907"/>
                  <a:pt x="1493286" y="514431"/>
                </a:cubicBezTo>
                <a:lnTo>
                  <a:pt x="1493381" y="515765"/>
                </a:lnTo>
                <a:lnTo>
                  <a:pt x="1493477" y="517003"/>
                </a:lnTo>
                <a:cubicBezTo>
                  <a:pt x="1493857" y="519003"/>
                  <a:pt x="1495763" y="520242"/>
                  <a:pt x="1497763" y="519670"/>
                </a:cubicBezTo>
                <a:cubicBezTo>
                  <a:pt x="1499763" y="519098"/>
                  <a:pt x="1504430" y="515289"/>
                  <a:pt x="1507097" y="513193"/>
                </a:cubicBezTo>
                <a:cubicBezTo>
                  <a:pt x="1509764" y="511002"/>
                  <a:pt x="1505859" y="503192"/>
                  <a:pt x="1503097" y="503192"/>
                </a:cubicBezTo>
                <a:close/>
                <a:moveTo>
                  <a:pt x="472155" y="503151"/>
                </a:moveTo>
                <a:lnTo>
                  <a:pt x="472396" y="503192"/>
                </a:lnTo>
                <a:lnTo>
                  <a:pt x="473254" y="509097"/>
                </a:lnTo>
                <a:close/>
                <a:moveTo>
                  <a:pt x="103017" y="500906"/>
                </a:moveTo>
                <a:cubicBezTo>
                  <a:pt x="102350" y="500429"/>
                  <a:pt x="100350" y="500525"/>
                  <a:pt x="99683" y="501096"/>
                </a:cubicBezTo>
                <a:cubicBezTo>
                  <a:pt x="99016" y="501573"/>
                  <a:pt x="98540" y="503382"/>
                  <a:pt x="99016" y="503763"/>
                </a:cubicBezTo>
                <a:cubicBezTo>
                  <a:pt x="101398" y="505764"/>
                  <a:pt x="102350" y="506906"/>
                  <a:pt x="97683" y="507097"/>
                </a:cubicBezTo>
                <a:cubicBezTo>
                  <a:pt x="97112" y="507097"/>
                  <a:pt x="96540" y="509954"/>
                  <a:pt x="96254" y="511574"/>
                </a:cubicBezTo>
                <a:cubicBezTo>
                  <a:pt x="96159" y="512050"/>
                  <a:pt x="97016" y="513098"/>
                  <a:pt x="97493" y="513098"/>
                </a:cubicBezTo>
                <a:lnTo>
                  <a:pt x="98636" y="513098"/>
                </a:lnTo>
                <a:cubicBezTo>
                  <a:pt x="99969" y="512717"/>
                  <a:pt x="102636" y="507002"/>
                  <a:pt x="105398" y="506906"/>
                </a:cubicBezTo>
                <a:cubicBezTo>
                  <a:pt x="108065" y="506906"/>
                  <a:pt x="108161" y="504906"/>
                  <a:pt x="105494" y="502620"/>
                </a:cubicBezTo>
                <a:close/>
                <a:moveTo>
                  <a:pt x="1781227" y="499667"/>
                </a:moveTo>
                <a:cubicBezTo>
                  <a:pt x="1777893" y="501573"/>
                  <a:pt x="1775035" y="504335"/>
                  <a:pt x="1774941" y="505764"/>
                </a:cubicBezTo>
                <a:lnTo>
                  <a:pt x="1775607" y="506716"/>
                </a:lnTo>
                <a:cubicBezTo>
                  <a:pt x="1776274" y="507478"/>
                  <a:pt x="1777988" y="508335"/>
                  <a:pt x="1779036" y="508145"/>
                </a:cubicBezTo>
                <a:lnTo>
                  <a:pt x="1782560" y="507573"/>
                </a:lnTo>
                <a:cubicBezTo>
                  <a:pt x="1787418" y="506430"/>
                  <a:pt x="1789800" y="504716"/>
                  <a:pt x="1787799" y="503763"/>
                </a:cubicBezTo>
                <a:lnTo>
                  <a:pt x="1786465" y="503001"/>
                </a:lnTo>
                <a:cubicBezTo>
                  <a:pt x="1785799" y="502620"/>
                  <a:pt x="1785323" y="501954"/>
                  <a:pt x="1784656" y="501573"/>
                </a:cubicBezTo>
                <a:close/>
                <a:moveTo>
                  <a:pt x="346857" y="498906"/>
                </a:moveTo>
                <a:lnTo>
                  <a:pt x="346571" y="499382"/>
                </a:lnTo>
                <a:cubicBezTo>
                  <a:pt x="346190" y="499953"/>
                  <a:pt x="346095" y="501192"/>
                  <a:pt x="346476" y="501382"/>
                </a:cubicBezTo>
                <a:cubicBezTo>
                  <a:pt x="349238" y="502620"/>
                  <a:pt x="352096" y="503668"/>
                  <a:pt x="355048" y="504716"/>
                </a:cubicBezTo>
                <a:cubicBezTo>
                  <a:pt x="357239" y="505478"/>
                  <a:pt x="359430" y="506430"/>
                  <a:pt x="361716" y="506716"/>
                </a:cubicBezTo>
                <a:lnTo>
                  <a:pt x="362573" y="506811"/>
                </a:lnTo>
                <a:cubicBezTo>
                  <a:pt x="363716" y="505859"/>
                  <a:pt x="364478" y="504335"/>
                  <a:pt x="364097" y="503382"/>
                </a:cubicBezTo>
                <a:lnTo>
                  <a:pt x="364002" y="503382"/>
                </a:lnTo>
                <a:lnTo>
                  <a:pt x="358096" y="503287"/>
                </a:lnTo>
                <a:cubicBezTo>
                  <a:pt x="352763" y="500620"/>
                  <a:pt x="347714" y="498715"/>
                  <a:pt x="346857" y="498906"/>
                </a:cubicBezTo>
                <a:close/>
                <a:moveTo>
                  <a:pt x="65870" y="496334"/>
                </a:moveTo>
                <a:lnTo>
                  <a:pt x="65488" y="498525"/>
                </a:lnTo>
                <a:lnTo>
                  <a:pt x="65393" y="499096"/>
                </a:lnTo>
                <a:cubicBezTo>
                  <a:pt x="67203" y="499763"/>
                  <a:pt x="73966" y="498334"/>
                  <a:pt x="75013" y="499858"/>
                </a:cubicBezTo>
                <a:cubicBezTo>
                  <a:pt x="76061" y="501382"/>
                  <a:pt x="77204" y="501287"/>
                  <a:pt x="77490" y="499667"/>
                </a:cubicBezTo>
                <a:cubicBezTo>
                  <a:pt x="77776" y="498048"/>
                  <a:pt x="67013" y="493952"/>
                  <a:pt x="65870" y="496334"/>
                </a:cubicBezTo>
                <a:close/>
                <a:moveTo>
                  <a:pt x="9386" y="494619"/>
                </a:moveTo>
                <a:cubicBezTo>
                  <a:pt x="9101" y="494715"/>
                  <a:pt x="8624" y="496334"/>
                  <a:pt x="9196" y="497953"/>
                </a:cubicBezTo>
                <a:cubicBezTo>
                  <a:pt x="9672" y="499572"/>
                  <a:pt x="9958" y="504335"/>
                  <a:pt x="8529" y="504525"/>
                </a:cubicBezTo>
                <a:cubicBezTo>
                  <a:pt x="7196" y="504811"/>
                  <a:pt x="10720" y="509954"/>
                  <a:pt x="13768" y="508526"/>
                </a:cubicBezTo>
                <a:cubicBezTo>
                  <a:pt x="16816" y="507097"/>
                  <a:pt x="19006" y="505097"/>
                  <a:pt x="18721" y="504144"/>
                </a:cubicBezTo>
                <a:cubicBezTo>
                  <a:pt x="18340" y="503192"/>
                  <a:pt x="16911" y="501573"/>
                  <a:pt x="16149" y="502525"/>
                </a:cubicBezTo>
                <a:cubicBezTo>
                  <a:pt x="15482" y="503477"/>
                  <a:pt x="13101" y="499667"/>
                  <a:pt x="12434" y="498525"/>
                </a:cubicBezTo>
                <a:cubicBezTo>
                  <a:pt x="11768" y="497381"/>
                  <a:pt x="9672" y="494524"/>
                  <a:pt x="9386" y="494619"/>
                </a:cubicBezTo>
                <a:close/>
                <a:moveTo>
                  <a:pt x="160929" y="493667"/>
                </a:moveTo>
                <a:cubicBezTo>
                  <a:pt x="160262" y="494524"/>
                  <a:pt x="157976" y="495953"/>
                  <a:pt x="157119" y="495286"/>
                </a:cubicBezTo>
                <a:cubicBezTo>
                  <a:pt x="156262" y="494524"/>
                  <a:pt x="151785" y="494429"/>
                  <a:pt x="150547" y="495572"/>
                </a:cubicBezTo>
                <a:cubicBezTo>
                  <a:pt x="149404" y="496715"/>
                  <a:pt x="150071" y="498525"/>
                  <a:pt x="152166" y="499763"/>
                </a:cubicBezTo>
                <a:cubicBezTo>
                  <a:pt x="154262" y="500906"/>
                  <a:pt x="161215" y="498715"/>
                  <a:pt x="162263" y="497477"/>
                </a:cubicBezTo>
                <a:cubicBezTo>
                  <a:pt x="163310" y="496239"/>
                  <a:pt x="161596" y="492810"/>
                  <a:pt x="160929" y="493667"/>
                </a:cubicBezTo>
                <a:close/>
                <a:moveTo>
                  <a:pt x="171216" y="492238"/>
                </a:moveTo>
                <a:cubicBezTo>
                  <a:pt x="169882" y="492619"/>
                  <a:pt x="167692" y="494333"/>
                  <a:pt x="166168" y="496143"/>
                </a:cubicBezTo>
                <a:cubicBezTo>
                  <a:pt x="164644" y="497858"/>
                  <a:pt x="165787" y="504621"/>
                  <a:pt x="166739" y="505002"/>
                </a:cubicBezTo>
                <a:cubicBezTo>
                  <a:pt x="167692" y="505383"/>
                  <a:pt x="167787" y="506144"/>
                  <a:pt x="166835" y="506716"/>
                </a:cubicBezTo>
                <a:lnTo>
                  <a:pt x="166739" y="507287"/>
                </a:lnTo>
                <a:cubicBezTo>
                  <a:pt x="166549" y="508431"/>
                  <a:pt x="166739" y="509669"/>
                  <a:pt x="167120" y="510812"/>
                </a:cubicBezTo>
                <a:cubicBezTo>
                  <a:pt x="167215" y="511002"/>
                  <a:pt x="169025" y="511288"/>
                  <a:pt x="169406" y="511002"/>
                </a:cubicBezTo>
                <a:cubicBezTo>
                  <a:pt x="170168" y="510431"/>
                  <a:pt x="171026" y="509478"/>
                  <a:pt x="171026" y="508621"/>
                </a:cubicBezTo>
                <a:lnTo>
                  <a:pt x="171311" y="503573"/>
                </a:lnTo>
                <a:cubicBezTo>
                  <a:pt x="172549" y="498144"/>
                  <a:pt x="173216" y="493095"/>
                  <a:pt x="172835" y="492238"/>
                </a:cubicBezTo>
                <a:lnTo>
                  <a:pt x="172359" y="492238"/>
                </a:lnTo>
                <a:close/>
                <a:moveTo>
                  <a:pt x="138450" y="491952"/>
                </a:moveTo>
                <a:cubicBezTo>
                  <a:pt x="137974" y="492905"/>
                  <a:pt x="137688" y="496524"/>
                  <a:pt x="137783" y="497858"/>
                </a:cubicBezTo>
                <a:cubicBezTo>
                  <a:pt x="137974" y="499191"/>
                  <a:pt x="143879" y="500429"/>
                  <a:pt x="145308" y="499287"/>
                </a:cubicBezTo>
                <a:cubicBezTo>
                  <a:pt x="146832" y="498239"/>
                  <a:pt x="147022" y="497096"/>
                  <a:pt x="145879" y="496715"/>
                </a:cubicBezTo>
                <a:cubicBezTo>
                  <a:pt x="144737" y="496334"/>
                  <a:pt x="143213" y="493667"/>
                  <a:pt x="143689" y="492238"/>
                </a:cubicBezTo>
                <a:cubicBezTo>
                  <a:pt x="144165" y="490714"/>
                  <a:pt x="138926" y="491000"/>
                  <a:pt x="138450" y="491952"/>
                </a:cubicBezTo>
                <a:close/>
                <a:moveTo>
                  <a:pt x="259513" y="480903"/>
                </a:moveTo>
                <a:cubicBezTo>
                  <a:pt x="256370" y="480617"/>
                  <a:pt x="254846" y="481570"/>
                  <a:pt x="256084" y="482999"/>
                </a:cubicBezTo>
                <a:lnTo>
                  <a:pt x="257513" y="484142"/>
                </a:lnTo>
                <a:lnTo>
                  <a:pt x="259513" y="485666"/>
                </a:lnTo>
                <a:cubicBezTo>
                  <a:pt x="260941" y="488428"/>
                  <a:pt x="263989" y="487094"/>
                  <a:pt x="266276" y="482808"/>
                </a:cubicBezTo>
                <a:lnTo>
                  <a:pt x="262275" y="481665"/>
                </a:lnTo>
                <a:close/>
                <a:moveTo>
                  <a:pt x="308947" y="479856"/>
                </a:moveTo>
                <a:cubicBezTo>
                  <a:pt x="309138" y="478141"/>
                  <a:pt x="307233" y="478998"/>
                  <a:pt x="304566" y="481856"/>
                </a:cubicBezTo>
                <a:lnTo>
                  <a:pt x="302471" y="484142"/>
                </a:lnTo>
                <a:cubicBezTo>
                  <a:pt x="301328" y="487094"/>
                  <a:pt x="302661" y="489476"/>
                  <a:pt x="305423" y="489476"/>
                </a:cubicBezTo>
                <a:cubicBezTo>
                  <a:pt x="308281" y="489381"/>
                  <a:pt x="308757" y="481665"/>
                  <a:pt x="308947" y="479856"/>
                </a:cubicBezTo>
                <a:close/>
                <a:moveTo>
                  <a:pt x="366383" y="479665"/>
                </a:moveTo>
                <a:cubicBezTo>
                  <a:pt x="362383" y="479475"/>
                  <a:pt x="359430" y="480998"/>
                  <a:pt x="359716" y="483094"/>
                </a:cubicBezTo>
                <a:cubicBezTo>
                  <a:pt x="360002" y="485190"/>
                  <a:pt x="356954" y="490428"/>
                  <a:pt x="357144" y="491667"/>
                </a:cubicBezTo>
                <a:lnTo>
                  <a:pt x="357906" y="492048"/>
                </a:lnTo>
                <a:cubicBezTo>
                  <a:pt x="358668" y="492429"/>
                  <a:pt x="360382" y="492048"/>
                  <a:pt x="361240" y="491476"/>
                </a:cubicBezTo>
                <a:cubicBezTo>
                  <a:pt x="362383" y="490809"/>
                  <a:pt x="363335" y="489666"/>
                  <a:pt x="363716" y="488619"/>
                </a:cubicBezTo>
                <a:cubicBezTo>
                  <a:pt x="364669" y="485856"/>
                  <a:pt x="365050" y="485475"/>
                  <a:pt x="365812" y="486237"/>
                </a:cubicBezTo>
                <a:cubicBezTo>
                  <a:pt x="368479" y="489095"/>
                  <a:pt x="369907" y="486904"/>
                  <a:pt x="371336" y="485475"/>
                </a:cubicBezTo>
                <a:cubicBezTo>
                  <a:pt x="373813" y="483094"/>
                  <a:pt x="371241" y="481284"/>
                  <a:pt x="369241" y="480617"/>
                </a:cubicBezTo>
                <a:close/>
                <a:moveTo>
                  <a:pt x="393434" y="479284"/>
                </a:moveTo>
                <a:cubicBezTo>
                  <a:pt x="394387" y="480808"/>
                  <a:pt x="394291" y="488047"/>
                  <a:pt x="393434" y="490047"/>
                </a:cubicBezTo>
                <a:cubicBezTo>
                  <a:pt x="392577" y="492048"/>
                  <a:pt x="394387" y="491667"/>
                  <a:pt x="397435" y="489190"/>
                </a:cubicBezTo>
                <a:cubicBezTo>
                  <a:pt x="400483" y="486714"/>
                  <a:pt x="392482" y="477855"/>
                  <a:pt x="393434" y="479284"/>
                </a:cubicBezTo>
                <a:close/>
                <a:moveTo>
                  <a:pt x="277991" y="478046"/>
                </a:moveTo>
                <a:cubicBezTo>
                  <a:pt x="275610" y="478617"/>
                  <a:pt x="269609" y="481475"/>
                  <a:pt x="269609" y="483475"/>
                </a:cubicBezTo>
                <a:cubicBezTo>
                  <a:pt x="269609" y="485380"/>
                  <a:pt x="273419" y="489285"/>
                  <a:pt x="278087" y="488714"/>
                </a:cubicBezTo>
                <a:lnTo>
                  <a:pt x="280563" y="492143"/>
                </a:lnTo>
                <a:lnTo>
                  <a:pt x="283421" y="496143"/>
                </a:lnTo>
                <a:cubicBezTo>
                  <a:pt x="286278" y="493952"/>
                  <a:pt x="290374" y="491095"/>
                  <a:pt x="292469" y="489762"/>
                </a:cubicBezTo>
                <a:cubicBezTo>
                  <a:pt x="294470" y="488333"/>
                  <a:pt x="297898" y="482332"/>
                  <a:pt x="297137" y="481189"/>
                </a:cubicBezTo>
                <a:cubicBezTo>
                  <a:pt x="296470" y="480141"/>
                  <a:pt x="293803" y="480046"/>
                  <a:pt x="291326" y="481094"/>
                </a:cubicBezTo>
                <a:cubicBezTo>
                  <a:pt x="288850" y="482142"/>
                  <a:pt x="286183" y="486142"/>
                  <a:pt x="286945" y="484237"/>
                </a:cubicBezTo>
                <a:cubicBezTo>
                  <a:pt x="287707" y="482237"/>
                  <a:pt x="280372" y="477474"/>
                  <a:pt x="277991" y="478046"/>
                </a:cubicBezTo>
                <a:close/>
                <a:moveTo>
                  <a:pt x="136354" y="477855"/>
                </a:moveTo>
                <a:cubicBezTo>
                  <a:pt x="136545" y="479189"/>
                  <a:pt x="140546" y="482713"/>
                  <a:pt x="144165" y="482808"/>
                </a:cubicBezTo>
                <a:lnTo>
                  <a:pt x="142641" y="486904"/>
                </a:lnTo>
                <a:cubicBezTo>
                  <a:pt x="142641" y="487094"/>
                  <a:pt x="143879" y="487666"/>
                  <a:pt x="144641" y="487856"/>
                </a:cubicBezTo>
                <a:cubicBezTo>
                  <a:pt x="145022" y="487952"/>
                  <a:pt x="145498" y="487856"/>
                  <a:pt x="145879" y="487856"/>
                </a:cubicBezTo>
                <a:lnTo>
                  <a:pt x="147118" y="487761"/>
                </a:lnTo>
                <a:cubicBezTo>
                  <a:pt x="149118" y="487666"/>
                  <a:pt x="150356" y="485285"/>
                  <a:pt x="149785" y="482523"/>
                </a:cubicBezTo>
                <a:lnTo>
                  <a:pt x="148165" y="481094"/>
                </a:lnTo>
                <a:cubicBezTo>
                  <a:pt x="146832" y="479856"/>
                  <a:pt x="143689" y="479951"/>
                  <a:pt x="141403" y="479379"/>
                </a:cubicBezTo>
                <a:lnTo>
                  <a:pt x="138926" y="478903"/>
                </a:lnTo>
                <a:cubicBezTo>
                  <a:pt x="137307" y="476998"/>
                  <a:pt x="136164" y="476617"/>
                  <a:pt x="136354" y="477855"/>
                </a:cubicBezTo>
                <a:close/>
                <a:moveTo>
                  <a:pt x="419985" y="476522"/>
                </a:moveTo>
                <a:cubicBezTo>
                  <a:pt x="418342" y="477117"/>
                  <a:pt x="416913" y="478475"/>
                  <a:pt x="416389" y="479665"/>
                </a:cubicBezTo>
                <a:cubicBezTo>
                  <a:pt x="415342" y="482046"/>
                  <a:pt x="415151" y="482142"/>
                  <a:pt x="416008" y="480046"/>
                </a:cubicBezTo>
                <a:lnTo>
                  <a:pt x="419914" y="479094"/>
                </a:lnTo>
                <a:lnTo>
                  <a:pt x="424867" y="477950"/>
                </a:lnTo>
                <a:cubicBezTo>
                  <a:pt x="423486" y="476093"/>
                  <a:pt x="421628" y="475927"/>
                  <a:pt x="419985" y="476522"/>
                </a:cubicBezTo>
                <a:close/>
                <a:moveTo>
                  <a:pt x="185027" y="475569"/>
                </a:moveTo>
                <a:cubicBezTo>
                  <a:pt x="184741" y="475569"/>
                  <a:pt x="183884" y="478046"/>
                  <a:pt x="183979" y="478046"/>
                </a:cubicBezTo>
                <a:cubicBezTo>
                  <a:pt x="188075" y="479475"/>
                  <a:pt x="183313" y="482142"/>
                  <a:pt x="185504" y="484332"/>
                </a:cubicBezTo>
                <a:lnTo>
                  <a:pt x="187218" y="486047"/>
                </a:lnTo>
                <a:cubicBezTo>
                  <a:pt x="187218" y="489381"/>
                  <a:pt x="189980" y="492143"/>
                  <a:pt x="193409" y="492333"/>
                </a:cubicBezTo>
                <a:lnTo>
                  <a:pt x="196267" y="492048"/>
                </a:lnTo>
                <a:lnTo>
                  <a:pt x="197410" y="491952"/>
                </a:lnTo>
                <a:cubicBezTo>
                  <a:pt x="198457" y="490809"/>
                  <a:pt x="198362" y="489190"/>
                  <a:pt x="197029" y="488428"/>
                </a:cubicBezTo>
                <a:lnTo>
                  <a:pt x="195790" y="488047"/>
                </a:lnTo>
                <a:lnTo>
                  <a:pt x="194743" y="487666"/>
                </a:lnTo>
                <a:cubicBezTo>
                  <a:pt x="193219" y="487666"/>
                  <a:pt x="191504" y="485285"/>
                  <a:pt x="191123" y="482523"/>
                </a:cubicBezTo>
                <a:lnTo>
                  <a:pt x="192171" y="480522"/>
                </a:lnTo>
                <a:cubicBezTo>
                  <a:pt x="193028" y="478903"/>
                  <a:pt x="194647" y="477855"/>
                  <a:pt x="191980" y="476808"/>
                </a:cubicBezTo>
                <a:cubicBezTo>
                  <a:pt x="189885" y="476046"/>
                  <a:pt x="187408" y="475760"/>
                  <a:pt x="185027" y="475569"/>
                </a:cubicBezTo>
                <a:close/>
                <a:moveTo>
                  <a:pt x="353905" y="474521"/>
                </a:moveTo>
                <a:cubicBezTo>
                  <a:pt x="352572" y="473379"/>
                  <a:pt x="349429" y="474902"/>
                  <a:pt x="348857" y="476427"/>
                </a:cubicBezTo>
                <a:lnTo>
                  <a:pt x="350572" y="477760"/>
                </a:lnTo>
                <a:cubicBezTo>
                  <a:pt x="350857" y="477950"/>
                  <a:pt x="350857" y="478903"/>
                  <a:pt x="350572" y="479189"/>
                </a:cubicBezTo>
                <a:lnTo>
                  <a:pt x="346095" y="482427"/>
                </a:lnTo>
                <a:cubicBezTo>
                  <a:pt x="349619" y="484237"/>
                  <a:pt x="352953" y="484332"/>
                  <a:pt x="353524" y="482618"/>
                </a:cubicBezTo>
                <a:cubicBezTo>
                  <a:pt x="354096" y="480903"/>
                  <a:pt x="355239" y="475665"/>
                  <a:pt x="353905" y="474521"/>
                </a:cubicBezTo>
                <a:close/>
                <a:moveTo>
                  <a:pt x="334189" y="473188"/>
                </a:moveTo>
                <a:cubicBezTo>
                  <a:pt x="330760" y="473950"/>
                  <a:pt x="328760" y="477284"/>
                  <a:pt x="327712" y="480046"/>
                </a:cubicBezTo>
                <a:cubicBezTo>
                  <a:pt x="326664" y="482904"/>
                  <a:pt x="323902" y="484427"/>
                  <a:pt x="321711" y="483475"/>
                </a:cubicBezTo>
                <a:cubicBezTo>
                  <a:pt x="319520" y="482523"/>
                  <a:pt x="313424" y="481475"/>
                  <a:pt x="313424" y="483285"/>
                </a:cubicBezTo>
                <a:cubicBezTo>
                  <a:pt x="313424" y="485094"/>
                  <a:pt x="315234" y="488904"/>
                  <a:pt x="317520" y="488047"/>
                </a:cubicBezTo>
                <a:cubicBezTo>
                  <a:pt x="319806" y="487285"/>
                  <a:pt x="331807" y="478617"/>
                  <a:pt x="329807" y="482046"/>
                </a:cubicBezTo>
                <a:lnTo>
                  <a:pt x="327997" y="484904"/>
                </a:lnTo>
                <a:lnTo>
                  <a:pt x="327521" y="485571"/>
                </a:lnTo>
                <a:cubicBezTo>
                  <a:pt x="326569" y="486142"/>
                  <a:pt x="326664" y="486904"/>
                  <a:pt x="327712" y="487190"/>
                </a:cubicBezTo>
                <a:cubicBezTo>
                  <a:pt x="328760" y="487475"/>
                  <a:pt x="331807" y="488047"/>
                  <a:pt x="333998" y="489095"/>
                </a:cubicBezTo>
                <a:cubicBezTo>
                  <a:pt x="336189" y="490142"/>
                  <a:pt x="340666" y="486428"/>
                  <a:pt x="341428" y="487380"/>
                </a:cubicBezTo>
                <a:cubicBezTo>
                  <a:pt x="342190" y="488333"/>
                  <a:pt x="344571" y="490523"/>
                  <a:pt x="345047" y="490238"/>
                </a:cubicBezTo>
                <a:cubicBezTo>
                  <a:pt x="345523" y="489952"/>
                  <a:pt x="346095" y="487475"/>
                  <a:pt x="345238" y="485285"/>
                </a:cubicBezTo>
                <a:lnTo>
                  <a:pt x="344762" y="483189"/>
                </a:lnTo>
                <a:cubicBezTo>
                  <a:pt x="344285" y="481189"/>
                  <a:pt x="343904" y="479189"/>
                  <a:pt x="343999" y="477189"/>
                </a:cubicBezTo>
                <a:lnTo>
                  <a:pt x="344095" y="475188"/>
                </a:lnTo>
                <a:cubicBezTo>
                  <a:pt x="345047" y="472140"/>
                  <a:pt x="342476" y="472235"/>
                  <a:pt x="338380" y="475283"/>
                </a:cubicBezTo>
                <a:lnTo>
                  <a:pt x="337427" y="474807"/>
                </a:lnTo>
                <a:close/>
                <a:moveTo>
                  <a:pt x="447346" y="472998"/>
                </a:moveTo>
                <a:cubicBezTo>
                  <a:pt x="443821" y="473855"/>
                  <a:pt x="441821" y="476141"/>
                  <a:pt x="442869" y="477950"/>
                </a:cubicBezTo>
                <a:cubicBezTo>
                  <a:pt x="443821" y="479760"/>
                  <a:pt x="451727" y="479665"/>
                  <a:pt x="453442" y="478331"/>
                </a:cubicBezTo>
                <a:cubicBezTo>
                  <a:pt x="455156" y="476998"/>
                  <a:pt x="454299" y="475569"/>
                  <a:pt x="451537" y="475188"/>
                </a:cubicBezTo>
                <a:lnTo>
                  <a:pt x="450489" y="474617"/>
                </a:lnTo>
                <a:close/>
                <a:moveTo>
                  <a:pt x="386195" y="471950"/>
                </a:moveTo>
                <a:lnTo>
                  <a:pt x="383052" y="472902"/>
                </a:lnTo>
                <a:lnTo>
                  <a:pt x="380385" y="473760"/>
                </a:lnTo>
                <a:cubicBezTo>
                  <a:pt x="376099" y="472426"/>
                  <a:pt x="372479" y="472521"/>
                  <a:pt x="372479" y="473950"/>
                </a:cubicBezTo>
                <a:cubicBezTo>
                  <a:pt x="372479" y="475379"/>
                  <a:pt x="375908" y="478903"/>
                  <a:pt x="380004" y="478331"/>
                </a:cubicBezTo>
                <a:cubicBezTo>
                  <a:pt x="384100" y="477760"/>
                  <a:pt x="390101" y="471664"/>
                  <a:pt x="386195" y="471950"/>
                </a:cubicBezTo>
                <a:close/>
                <a:moveTo>
                  <a:pt x="404102" y="471569"/>
                </a:moveTo>
                <a:lnTo>
                  <a:pt x="402769" y="473093"/>
                </a:lnTo>
                <a:cubicBezTo>
                  <a:pt x="401816" y="474998"/>
                  <a:pt x="401530" y="477665"/>
                  <a:pt x="402197" y="478998"/>
                </a:cubicBezTo>
                <a:cubicBezTo>
                  <a:pt x="402578" y="480332"/>
                  <a:pt x="404674" y="483856"/>
                  <a:pt x="405055" y="483761"/>
                </a:cubicBezTo>
                <a:cubicBezTo>
                  <a:pt x="405340" y="483761"/>
                  <a:pt x="406483" y="483570"/>
                  <a:pt x="407531" y="483380"/>
                </a:cubicBezTo>
                <a:lnTo>
                  <a:pt x="407817" y="482999"/>
                </a:lnTo>
                <a:cubicBezTo>
                  <a:pt x="408770" y="481379"/>
                  <a:pt x="410103" y="479570"/>
                  <a:pt x="410008" y="477950"/>
                </a:cubicBezTo>
                <a:cubicBezTo>
                  <a:pt x="409817" y="475760"/>
                  <a:pt x="408484" y="473664"/>
                  <a:pt x="407341" y="471569"/>
                </a:cubicBezTo>
                <a:cubicBezTo>
                  <a:pt x="407150" y="471188"/>
                  <a:pt x="404483" y="471092"/>
                  <a:pt x="404102" y="471569"/>
                </a:cubicBezTo>
                <a:close/>
                <a:moveTo>
                  <a:pt x="236653" y="469187"/>
                </a:moveTo>
                <a:lnTo>
                  <a:pt x="236272" y="469759"/>
                </a:lnTo>
                <a:lnTo>
                  <a:pt x="231414" y="476427"/>
                </a:lnTo>
                <a:lnTo>
                  <a:pt x="232933" y="481745"/>
                </a:lnTo>
                <a:lnTo>
                  <a:pt x="225032" y="490523"/>
                </a:lnTo>
                <a:cubicBezTo>
                  <a:pt x="223889" y="491000"/>
                  <a:pt x="228651" y="488976"/>
                  <a:pt x="233783" y="486606"/>
                </a:cubicBezTo>
                <a:lnTo>
                  <a:pt x="234249" y="486352"/>
                </a:lnTo>
                <a:lnTo>
                  <a:pt x="235033" y="489095"/>
                </a:lnTo>
                <a:lnTo>
                  <a:pt x="231414" y="490333"/>
                </a:lnTo>
                <a:lnTo>
                  <a:pt x="224746" y="492619"/>
                </a:lnTo>
                <a:cubicBezTo>
                  <a:pt x="222175" y="489762"/>
                  <a:pt x="219413" y="487190"/>
                  <a:pt x="218651" y="486904"/>
                </a:cubicBezTo>
                <a:cubicBezTo>
                  <a:pt x="217984" y="486618"/>
                  <a:pt x="215793" y="486999"/>
                  <a:pt x="215412" y="488333"/>
                </a:cubicBezTo>
                <a:lnTo>
                  <a:pt x="215603" y="489476"/>
                </a:lnTo>
                <a:lnTo>
                  <a:pt x="215698" y="490142"/>
                </a:lnTo>
                <a:cubicBezTo>
                  <a:pt x="217603" y="491952"/>
                  <a:pt x="216555" y="492429"/>
                  <a:pt x="213316" y="491285"/>
                </a:cubicBezTo>
                <a:cubicBezTo>
                  <a:pt x="210078" y="490142"/>
                  <a:pt x="201505" y="490333"/>
                  <a:pt x="202839" y="494905"/>
                </a:cubicBezTo>
                <a:lnTo>
                  <a:pt x="207125" y="496334"/>
                </a:lnTo>
                <a:lnTo>
                  <a:pt x="213126" y="498334"/>
                </a:lnTo>
                <a:cubicBezTo>
                  <a:pt x="219127" y="496048"/>
                  <a:pt x="225413" y="495858"/>
                  <a:pt x="227223" y="497858"/>
                </a:cubicBezTo>
                <a:lnTo>
                  <a:pt x="231414" y="496524"/>
                </a:lnTo>
                <a:cubicBezTo>
                  <a:pt x="231795" y="496429"/>
                  <a:pt x="232271" y="496334"/>
                  <a:pt x="232652" y="496429"/>
                </a:cubicBezTo>
                <a:lnTo>
                  <a:pt x="237986" y="497572"/>
                </a:lnTo>
                <a:cubicBezTo>
                  <a:pt x="241606" y="494715"/>
                  <a:pt x="245987" y="491381"/>
                  <a:pt x="247702" y="490142"/>
                </a:cubicBezTo>
                <a:cubicBezTo>
                  <a:pt x="249416" y="488904"/>
                  <a:pt x="255798" y="488809"/>
                  <a:pt x="256370" y="487666"/>
                </a:cubicBezTo>
                <a:lnTo>
                  <a:pt x="255893" y="486999"/>
                </a:lnTo>
                <a:cubicBezTo>
                  <a:pt x="255417" y="486333"/>
                  <a:pt x="253703" y="485856"/>
                  <a:pt x="252750" y="486047"/>
                </a:cubicBezTo>
                <a:lnTo>
                  <a:pt x="251512" y="486237"/>
                </a:lnTo>
                <a:cubicBezTo>
                  <a:pt x="249988" y="487190"/>
                  <a:pt x="248654" y="486428"/>
                  <a:pt x="248464" y="484427"/>
                </a:cubicBezTo>
                <a:cubicBezTo>
                  <a:pt x="248369" y="482427"/>
                  <a:pt x="247797" y="477474"/>
                  <a:pt x="247416" y="477474"/>
                </a:cubicBezTo>
                <a:cubicBezTo>
                  <a:pt x="247035" y="477474"/>
                  <a:pt x="245416" y="478808"/>
                  <a:pt x="244749" y="480617"/>
                </a:cubicBezTo>
                <a:lnTo>
                  <a:pt x="234249" y="486352"/>
                </a:lnTo>
                <a:lnTo>
                  <a:pt x="232933" y="481745"/>
                </a:lnTo>
                <a:lnTo>
                  <a:pt x="234462" y="480046"/>
                </a:lnTo>
                <a:lnTo>
                  <a:pt x="238939" y="477855"/>
                </a:lnTo>
                <a:cubicBezTo>
                  <a:pt x="240939" y="476903"/>
                  <a:pt x="240368" y="476141"/>
                  <a:pt x="239034" y="474807"/>
                </a:cubicBezTo>
                <a:cubicBezTo>
                  <a:pt x="238367" y="474141"/>
                  <a:pt x="239034" y="472521"/>
                  <a:pt x="239224" y="471378"/>
                </a:cubicBezTo>
                <a:lnTo>
                  <a:pt x="239320" y="470616"/>
                </a:lnTo>
                <a:cubicBezTo>
                  <a:pt x="239510" y="469854"/>
                  <a:pt x="238272" y="469187"/>
                  <a:pt x="236653" y="469187"/>
                </a:cubicBezTo>
                <a:close/>
                <a:moveTo>
                  <a:pt x="205982" y="467092"/>
                </a:moveTo>
                <a:cubicBezTo>
                  <a:pt x="204554" y="467283"/>
                  <a:pt x="203125" y="467854"/>
                  <a:pt x="202077" y="468711"/>
                </a:cubicBezTo>
                <a:cubicBezTo>
                  <a:pt x="201791" y="468902"/>
                  <a:pt x="203125" y="471188"/>
                  <a:pt x="203315" y="471092"/>
                </a:cubicBezTo>
                <a:cubicBezTo>
                  <a:pt x="207411" y="470331"/>
                  <a:pt x="206458" y="473474"/>
                  <a:pt x="207792" y="474807"/>
                </a:cubicBezTo>
                <a:cubicBezTo>
                  <a:pt x="209126" y="476046"/>
                  <a:pt x="213221" y="474998"/>
                  <a:pt x="212364" y="478427"/>
                </a:cubicBezTo>
                <a:lnTo>
                  <a:pt x="212364" y="478712"/>
                </a:lnTo>
                <a:cubicBezTo>
                  <a:pt x="214555" y="479665"/>
                  <a:pt x="216555" y="479475"/>
                  <a:pt x="216746" y="478236"/>
                </a:cubicBezTo>
                <a:cubicBezTo>
                  <a:pt x="216936" y="477093"/>
                  <a:pt x="215221" y="472235"/>
                  <a:pt x="212459" y="469664"/>
                </a:cubicBezTo>
                <a:lnTo>
                  <a:pt x="209411" y="467854"/>
                </a:lnTo>
                <a:cubicBezTo>
                  <a:pt x="208459" y="467283"/>
                  <a:pt x="207030" y="466902"/>
                  <a:pt x="205982" y="467092"/>
                </a:cubicBezTo>
                <a:close/>
                <a:moveTo>
                  <a:pt x="464967" y="466806"/>
                </a:moveTo>
                <a:lnTo>
                  <a:pt x="464872" y="467473"/>
                </a:lnTo>
                <a:lnTo>
                  <a:pt x="463729" y="472807"/>
                </a:lnTo>
                <a:cubicBezTo>
                  <a:pt x="468872" y="474998"/>
                  <a:pt x="473825" y="477189"/>
                  <a:pt x="474682" y="477569"/>
                </a:cubicBezTo>
                <a:lnTo>
                  <a:pt x="475254" y="477379"/>
                </a:lnTo>
                <a:cubicBezTo>
                  <a:pt x="477540" y="476808"/>
                  <a:pt x="479636" y="475665"/>
                  <a:pt x="481921" y="475474"/>
                </a:cubicBezTo>
                <a:cubicBezTo>
                  <a:pt x="483827" y="475283"/>
                  <a:pt x="487065" y="476903"/>
                  <a:pt x="487827" y="476236"/>
                </a:cubicBezTo>
                <a:lnTo>
                  <a:pt x="490399" y="473950"/>
                </a:lnTo>
                <a:cubicBezTo>
                  <a:pt x="493256" y="474712"/>
                  <a:pt x="496114" y="474902"/>
                  <a:pt x="496685" y="474426"/>
                </a:cubicBezTo>
                <a:cubicBezTo>
                  <a:pt x="497257" y="473855"/>
                  <a:pt x="496399" y="471854"/>
                  <a:pt x="493637" y="470997"/>
                </a:cubicBezTo>
                <a:cubicBezTo>
                  <a:pt x="490780" y="470235"/>
                  <a:pt x="482588" y="473093"/>
                  <a:pt x="481064" y="473188"/>
                </a:cubicBezTo>
                <a:cubicBezTo>
                  <a:pt x="479540" y="473188"/>
                  <a:pt x="475730" y="472045"/>
                  <a:pt x="476969" y="470521"/>
                </a:cubicBezTo>
                <a:cubicBezTo>
                  <a:pt x="478302" y="468997"/>
                  <a:pt x="471635" y="468902"/>
                  <a:pt x="469444" y="467378"/>
                </a:cubicBezTo>
                <a:cubicBezTo>
                  <a:pt x="467348" y="465758"/>
                  <a:pt x="465348" y="465568"/>
                  <a:pt x="464967" y="466806"/>
                </a:cubicBezTo>
                <a:close/>
                <a:moveTo>
                  <a:pt x="304399" y="465354"/>
                </a:moveTo>
                <a:cubicBezTo>
                  <a:pt x="301065" y="466640"/>
                  <a:pt x="297898" y="469236"/>
                  <a:pt x="294279" y="470331"/>
                </a:cubicBezTo>
                <a:cubicBezTo>
                  <a:pt x="302375" y="472902"/>
                  <a:pt x="308566" y="469378"/>
                  <a:pt x="315520" y="468235"/>
                </a:cubicBezTo>
                <a:cubicBezTo>
                  <a:pt x="311233" y="464092"/>
                  <a:pt x="307733" y="464068"/>
                  <a:pt x="304399" y="465354"/>
                </a:cubicBezTo>
                <a:close/>
                <a:moveTo>
                  <a:pt x="255798" y="463473"/>
                </a:moveTo>
                <a:cubicBezTo>
                  <a:pt x="250083" y="461282"/>
                  <a:pt x="245606" y="463949"/>
                  <a:pt x="240844" y="465758"/>
                </a:cubicBezTo>
                <a:cubicBezTo>
                  <a:pt x="247797" y="470521"/>
                  <a:pt x="247797" y="470521"/>
                  <a:pt x="255798" y="463473"/>
                </a:cubicBezTo>
                <a:close/>
                <a:moveTo>
                  <a:pt x="617081" y="461187"/>
                </a:moveTo>
                <a:cubicBezTo>
                  <a:pt x="616796" y="460329"/>
                  <a:pt x="615653" y="460234"/>
                  <a:pt x="615081" y="462520"/>
                </a:cubicBezTo>
                <a:cubicBezTo>
                  <a:pt x="614605" y="464711"/>
                  <a:pt x="601651" y="470712"/>
                  <a:pt x="600031" y="468711"/>
                </a:cubicBezTo>
                <a:cubicBezTo>
                  <a:pt x="598507" y="466711"/>
                  <a:pt x="596222" y="467759"/>
                  <a:pt x="594983" y="471092"/>
                </a:cubicBezTo>
                <a:lnTo>
                  <a:pt x="598317" y="470902"/>
                </a:lnTo>
                <a:lnTo>
                  <a:pt x="605556" y="470426"/>
                </a:lnTo>
                <a:cubicBezTo>
                  <a:pt x="605556" y="474807"/>
                  <a:pt x="605937" y="474617"/>
                  <a:pt x="606318" y="469950"/>
                </a:cubicBezTo>
                <a:lnTo>
                  <a:pt x="610604" y="469378"/>
                </a:lnTo>
                <a:lnTo>
                  <a:pt x="617081" y="468521"/>
                </a:lnTo>
                <a:cubicBezTo>
                  <a:pt x="617367" y="465377"/>
                  <a:pt x="617367" y="462044"/>
                  <a:pt x="617081" y="461187"/>
                </a:cubicBezTo>
                <a:close/>
                <a:moveTo>
                  <a:pt x="351429" y="460710"/>
                </a:moveTo>
                <a:cubicBezTo>
                  <a:pt x="347905" y="461377"/>
                  <a:pt x="344380" y="461948"/>
                  <a:pt x="340952" y="462901"/>
                </a:cubicBezTo>
                <a:lnTo>
                  <a:pt x="338380" y="463663"/>
                </a:lnTo>
                <a:cubicBezTo>
                  <a:pt x="335713" y="464901"/>
                  <a:pt x="335618" y="465568"/>
                  <a:pt x="338094" y="465092"/>
                </a:cubicBezTo>
                <a:cubicBezTo>
                  <a:pt x="340666" y="464520"/>
                  <a:pt x="351810" y="467568"/>
                  <a:pt x="353144" y="468902"/>
                </a:cubicBezTo>
                <a:cubicBezTo>
                  <a:pt x="354477" y="470235"/>
                  <a:pt x="352477" y="469092"/>
                  <a:pt x="348667" y="466330"/>
                </a:cubicBezTo>
                <a:lnTo>
                  <a:pt x="353429" y="462139"/>
                </a:lnTo>
                <a:cubicBezTo>
                  <a:pt x="353620" y="461948"/>
                  <a:pt x="353048" y="461187"/>
                  <a:pt x="352667" y="460710"/>
                </a:cubicBezTo>
                <a:cubicBezTo>
                  <a:pt x="352477" y="460520"/>
                  <a:pt x="351810" y="460615"/>
                  <a:pt x="351429" y="460710"/>
                </a:cubicBezTo>
                <a:close/>
                <a:moveTo>
                  <a:pt x="660515" y="459091"/>
                </a:moveTo>
                <a:cubicBezTo>
                  <a:pt x="658705" y="458615"/>
                  <a:pt x="655181" y="461758"/>
                  <a:pt x="656134" y="463282"/>
                </a:cubicBezTo>
                <a:cubicBezTo>
                  <a:pt x="656991" y="464616"/>
                  <a:pt x="660325" y="464520"/>
                  <a:pt x="661563" y="462901"/>
                </a:cubicBezTo>
                <a:cubicBezTo>
                  <a:pt x="662801" y="461282"/>
                  <a:pt x="662325" y="459567"/>
                  <a:pt x="660515" y="459091"/>
                </a:cubicBezTo>
                <a:close/>
                <a:moveTo>
                  <a:pt x="394482" y="447566"/>
                </a:moveTo>
                <a:cubicBezTo>
                  <a:pt x="394101" y="447756"/>
                  <a:pt x="393244" y="449852"/>
                  <a:pt x="393244" y="451662"/>
                </a:cubicBezTo>
                <a:cubicBezTo>
                  <a:pt x="393244" y="453471"/>
                  <a:pt x="394863" y="458615"/>
                  <a:pt x="396863" y="458043"/>
                </a:cubicBezTo>
                <a:lnTo>
                  <a:pt x="397816" y="457281"/>
                </a:lnTo>
                <a:cubicBezTo>
                  <a:pt x="398578" y="456710"/>
                  <a:pt x="398292" y="455186"/>
                  <a:pt x="399054" y="454614"/>
                </a:cubicBezTo>
                <a:cubicBezTo>
                  <a:pt x="400197" y="453852"/>
                  <a:pt x="401530" y="458424"/>
                  <a:pt x="402959" y="454805"/>
                </a:cubicBezTo>
                <a:cubicBezTo>
                  <a:pt x="403912" y="452423"/>
                  <a:pt x="401054" y="452709"/>
                  <a:pt x="399245" y="451947"/>
                </a:cubicBezTo>
                <a:lnTo>
                  <a:pt x="397339" y="451185"/>
                </a:lnTo>
                <a:cubicBezTo>
                  <a:pt x="396101" y="448994"/>
                  <a:pt x="394768" y="447375"/>
                  <a:pt x="394482" y="447566"/>
                </a:cubicBezTo>
                <a:close/>
                <a:moveTo>
                  <a:pt x="1728935" y="447090"/>
                </a:moveTo>
                <a:cubicBezTo>
                  <a:pt x="1726553" y="448042"/>
                  <a:pt x="1723886" y="453281"/>
                  <a:pt x="1723981" y="454138"/>
                </a:cubicBezTo>
                <a:lnTo>
                  <a:pt x="1724553" y="454710"/>
                </a:lnTo>
                <a:cubicBezTo>
                  <a:pt x="1725220" y="455281"/>
                  <a:pt x="1726458" y="456043"/>
                  <a:pt x="1727220" y="455852"/>
                </a:cubicBezTo>
                <a:lnTo>
                  <a:pt x="1729125" y="455376"/>
                </a:lnTo>
                <a:cubicBezTo>
                  <a:pt x="1730840" y="454519"/>
                  <a:pt x="1733316" y="450233"/>
                  <a:pt x="1733316" y="448423"/>
                </a:cubicBezTo>
                <a:cubicBezTo>
                  <a:pt x="1733316" y="446708"/>
                  <a:pt x="1731316" y="446137"/>
                  <a:pt x="1728935" y="447090"/>
                </a:cubicBezTo>
                <a:close/>
                <a:moveTo>
                  <a:pt x="476683" y="442041"/>
                </a:moveTo>
                <a:cubicBezTo>
                  <a:pt x="476397" y="442041"/>
                  <a:pt x="475635" y="442898"/>
                  <a:pt x="475349" y="443946"/>
                </a:cubicBezTo>
                <a:cubicBezTo>
                  <a:pt x="475254" y="444804"/>
                  <a:pt x="471063" y="448137"/>
                  <a:pt x="469634" y="448328"/>
                </a:cubicBezTo>
                <a:cubicBezTo>
                  <a:pt x="468205" y="448518"/>
                  <a:pt x="468015" y="449756"/>
                  <a:pt x="469158" y="451090"/>
                </a:cubicBezTo>
                <a:lnTo>
                  <a:pt x="470015" y="451185"/>
                </a:lnTo>
                <a:cubicBezTo>
                  <a:pt x="471539" y="451281"/>
                  <a:pt x="473254" y="450137"/>
                  <a:pt x="474778" y="450423"/>
                </a:cubicBezTo>
                <a:lnTo>
                  <a:pt x="477064" y="450709"/>
                </a:lnTo>
                <a:cubicBezTo>
                  <a:pt x="479445" y="451662"/>
                  <a:pt x="482112" y="451185"/>
                  <a:pt x="482874" y="449661"/>
                </a:cubicBezTo>
                <a:lnTo>
                  <a:pt x="482303" y="449090"/>
                </a:lnTo>
                <a:cubicBezTo>
                  <a:pt x="481255" y="447947"/>
                  <a:pt x="478683" y="447661"/>
                  <a:pt x="477826" y="446518"/>
                </a:cubicBezTo>
                <a:lnTo>
                  <a:pt x="476969" y="445375"/>
                </a:lnTo>
                <a:cubicBezTo>
                  <a:pt x="477064" y="443565"/>
                  <a:pt x="476873" y="442041"/>
                  <a:pt x="476683" y="442041"/>
                </a:cubicBezTo>
                <a:close/>
                <a:moveTo>
                  <a:pt x="388862" y="439850"/>
                </a:moveTo>
                <a:lnTo>
                  <a:pt x="386195" y="442898"/>
                </a:lnTo>
                <a:cubicBezTo>
                  <a:pt x="382195" y="442232"/>
                  <a:pt x="376765" y="442232"/>
                  <a:pt x="373908" y="442708"/>
                </a:cubicBezTo>
                <a:cubicBezTo>
                  <a:pt x="371146" y="443279"/>
                  <a:pt x="371622" y="449185"/>
                  <a:pt x="374098" y="448614"/>
                </a:cubicBezTo>
                <a:lnTo>
                  <a:pt x="376194" y="448042"/>
                </a:lnTo>
                <a:lnTo>
                  <a:pt x="378194" y="447566"/>
                </a:lnTo>
                <a:cubicBezTo>
                  <a:pt x="380766" y="446899"/>
                  <a:pt x="382862" y="449471"/>
                  <a:pt x="382862" y="450519"/>
                </a:cubicBezTo>
                <a:cubicBezTo>
                  <a:pt x="382862" y="451471"/>
                  <a:pt x="383623" y="450328"/>
                  <a:pt x="384671" y="447947"/>
                </a:cubicBezTo>
                <a:cubicBezTo>
                  <a:pt x="385624" y="445566"/>
                  <a:pt x="392768" y="441565"/>
                  <a:pt x="392672" y="440708"/>
                </a:cubicBezTo>
                <a:lnTo>
                  <a:pt x="392196" y="440517"/>
                </a:lnTo>
                <a:cubicBezTo>
                  <a:pt x="391148" y="440041"/>
                  <a:pt x="389148" y="439565"/>
                  <a:pt x="388862" y="439850"/>
                </a:cubicBezTo>
                <a:close/>
                <a:moveTo>
                  <a:pt x="2127937" y="425087"/>
                </a:moveTo>
                <a:cubicBezTo>
                  <a:pt x="2125079" y="424325"/>
                  <a:pt x="2124318" y="426325"/>
                  <a:pt x="2124889" y="428230"/>
                </a:cubicBezTo>
                <a:lnTo>
                  <a:pt x="2125746" y="431564"/>
                </a:lnTo>
                <a:cubicBezTo>
                  <a:pt x="2122126" y="431850"/>
                  <a:pt x="2120698" y="432992"/>
                  <a:pt x="2122508" y="434135"/>
                </a:cubicBezTo>
                <a:cubicBezTo>
                  <a:pt x="2124318" y="435279"/>
                  <a:pt x="2132033" y="431087"/>
                  <a:pt x="2129556" y="429754"/>
                </a:cubicBezTo>
                <a:lnTo>
                  <a:pt x="2127651" y="428135"/>
                </a:lnTo>
                <a:cubicBezTo>
                  <a:pt x="2126794" y="427468"/>
                  <a:pt x="2132604" y="426230"/>
                  <a:pt x="2127937" y="425087"/>
                </a:cubicBezTo>
                <a:close/>
                <a:moveTo>
                  <a:pt x="165025" y="410514"/>
                </a:moveTo>
                <a:lnTo>
                  <a:pt x="160357" y="413466"/>
                </a:lnTo>
                <a:lnTo>
                  <a:pt x="158071" y="414895"/>
                </a:lnTo>
                <a:cubicBezTo>
                  <a:pt x="153785" y="414990"/>
                  <a:pt x="150452" y="416514"/>
                  <a:pt x="150547" y="418324"/>
                </a:cubicBezTo>
                <a:lnTo>
                  <a:pt x="150737" y="419943"/>
                </a:lnTo>
                <a:lnTo>
                  <a:pt x="150737" y="420229"/>
                </a:lnTo>
                <a:cubicBezTo>
                  <a:pt x="151404" y="420610"/>
                  <a:pt x="153309" y="419277"/>
                  <a:pt x="155119" y="417181"/>
                </a:cubicBezTo>
                <a:lnTo>
                  <a:pt x="156071" y="417371"/>
                </a:lnTo>
                <a:lnTo>
                  <a:pt x="160738" y="418419"/>
                </a:lnTo>
                <a:cubicBezTo>
                  <a:pt x="165311" y="416991"/>
                  <a:pt x="167215" y="413466"/>
                  <a:pt x="165025" y="410514"/>
                </a:cubicBezTo>
                <a:close/>
                <a:moveTo>
                  <a:pt x="1349839" y="409561"/>
                </a:moveTo>
                <a:cubicBezTo>
                  <a:pt x="1347077" y="409942"/>
                  <a:pt x="1343744" y="410133"/>
                  <a:pt x="1342315" y="410037"/>
                </a:cubicBezTo>
                <a:lnTo>
                  <a:pt x="1341362" y="410418"/>
                </a:lnTo>
                <a:lnTo>
                  <a:pt x="1340219" y="410894"/>
                </a:lnTo>
                <a:cubicBezTo>
                  <a:pt x="1339362" y="412037"/>
                  <a:pt x="1339457" y="413562"/>
                  <a:pt x="1340314" y="414323"/>
                </a:cubicBezTo>
                <a:lnTo>
                  <a:pt x="1341267" y="414419"/>
                </a:lnTo>
                <a:lnTo>
                  <a:pt x="1344410" y="414800"/>
                </a:lnTo>
                <a:cubicBezTo>
                  <a:pt x="1348411" y="415467"/>
                  <a:pt x="1351840" y="414323"/>
                  <a:pt x="1352030" y="412419"/>
                </a:cubicBezTo>
                <a:lnTo>
                  <a:pt x="1351078" y="411180"/>
                </a:lnTo>
                <a:close/>
                <a:moveTo>
                  <a:pt x="1368413" y="406227"/>
                </a:moveTo>
                <a:lnTo>
                  <a:pt x="1367842" y="406513"/>
                </a:lnTo>
                <a:cubicBezTo>
                  <a:pt x="1367461" y="407275"/>
                  <a:pt x="1368985" y="410990"/>
                  <a:pt x="1371080" y="414895"/>
                </a:cubicBezTo>
                <a:lnTo>
                  <a:pt x="1373176" y="418324"/>
                </a:lnTo>
                <a:cubicBezTo>
                  <a:pt x="1373366" y="418705"/>
                  <a:pt x="1374700" y="418800"/>
                  <a:pt x="1375462" y="418705"/>
                </a:cubicBezTo>
                <a:lnTo>
                  <a:pt x="1376129" y="418610"/>
                </a:lnTo>
                <a:cubicBezTo>
                  <a:pt x="1376795" y="418038"/>
                  <a:pt x="1375366" y="412895"/>
                  <a:pt x="1372890" y="407085"/>
                </a:cubicBezTo>
                <a:lnTo>
                  <a:pt x="1370890" y="406227"/>
                </a:lnTo>
                <a:cubicBezTo>
                  <a:pt x="1370223" y="405942"/>
                  <a:pt x="1369080" y="405942"/>
                  <a:pt x="1368413" y="406227"/>
                </a:cubicBezTo>
                <a:close/>
                <a:moveTo>
                  <a:pt x="1513479" y="405179"/>
                </a:moveTo>
                <a:cubicBezTo>
                  <a:pt x="1511955" y="404227"/>
                  <a:pt x="1507383" y="408132"/>
                  <a:pt x="1507478" y="410609"/>
                </a:cubicBezTo>
                <a:lnTo>
                  <a:pt x="1503382" y="410418"/>
                </a:lnTo>
                <a:cubicBezTo>
                  <a:pt x="1502716" y="410418"/>
                  <a:pt x="1501001" y="412514"/>
                  <a:pt x="1501287" y="413181"/>
                </a:cubicBezTo>
                <a:cubicBezTo>
                  <a:pt x="1502525" y="415562"/>
                  <a:pt x="1503478" y="412895"/>
                  <a:pt x="1504526" y="412800"/>
                </a:cubicBezTo>
                <a:lnTo>
                  <a:pt x="1509955" y="412800"/>
                </a:lnTo>
                <a:cubicBezTo>
                  <a:pt x="1513479" y="409561"/>
                  <a:pt x="1515003" y="406227"/>
                  <a:pt x="1513479" y="405179"/>
                </a:cubicBezTo>
                <a:close/>
                <a:moveTo>
                  <a:pt x="1685405" y="404037"/>
                </a:moveTo>
                <a:cubicBezTo>
                  <a:pt x="1683500" y="403465"/>
                  <a:pt x="1675118" y="404703"/>
                  <a:pt x="1673975" y="405751"/>
                </a:cubicBezTo>
                <a:cubicBezTo>
                  <a:pt x="1672832" y="406799"/>
                  <a:pt x="1672547" y="407846"/>
                  <a:pt x="1673213" y="408037"/>
                </a:cubicBezTo>
                <a:cubicBezTo>
                  <a:pt x="1673880" y="408227"/>
                  <a:pt x="1675214" y="409371"/>
                  <a:pt x="1674356" y="409847"/>
                </a:cubicBezTo>
                <a:lnTo>
                  <a:pt x="1673594" y="410323"/>
                </a:lnTo>
                <a:lnTo>
                  <a:pt x="1672928" y="410799"/>
                </a:lnTo>
                <a:cubicBezTo>
                  <a:pt x="1672261" y="411371"/>
                  <a:pt x="1673785" y="414704"/>
                  <a:pt x="1676166" y="418133"/>
                </a:cubicBezTo>
                <a:lnTo>
                  <a:pt x="1680738" y="418610"/>
                </a:lnTo>
                <a:lnTo>
                  <a:pt x="1689216" y="419467"/>
                </a:lnTo>
                <a:cubicBezTo>
                  <a:pt x="1685881" y="422610"/>
                  <a:pt x="1683976" y="424992"/>
                  <a:pt x="1685025" y="424706"/>
                </a:cubicBezTo>
                <a:cubicBezTo>
                  <a:pt x="1686072" y="424420"/>
                  <a:pt x="1690644" y="422610"/>
                  <a:pt x="1692454" y="421372"/>
                </a:cubicBezTo>
                <a:cubicBezTo>
                  <a:pt x="1694264" y="420134"/>
                  <a:pt x="1695787" y="414514"/>
                  <a:pt x="1694930" y="413942"/>
                </a:cubicBezTo>
                <a:cubicBezTo>
                  <a:pt x="1694073" y="413371"/>
                  <a:pt x="1691025" y="411466"/>
                  <a:pt x="1690359" y="410133"/>
                </a:cubicBezTo>
                <a:cubicBezTo>
                  <a:pt x="1689692" y="408799"/>
                  <a:pt x="1687501" y="404608"/>
                  <a:pt x="1685405" y="404037"/>
                </a:cubicBezTo>
                <a:close/>
                <a:moveTo>
                  <a:pt x="1890574" y="403941"/>
                </a:moveTo>
                <a:cubicBezTo>
                  <a:pt x="1889050" y="404513"/>
                  <a:pt x="1887526" y="411085"/>
                  <a:pt x="1884478" y="411180"/>
                </a:cubicBezTo>
                <a:cubicBezTo>
                  <a:pt x="1881430" y="411180"/>
                  <a:pt x="1879906" y="411656"/>
                  <a:pt x="1880953" y="412228"/>
                </a:cubicBezTo>
                <a:cubicBezTo>
                  <a:pt x="1882001" y="412800"/>
                  <a:pt x="1886383" y="414323"/>
                  <a:pt x="1888669" y="414609"/>
                </a:cubicBezTo>
                <a:cubicBezTo>
                  <a:pt x="1890955" y="414990"/>
                  <a:pt x="1893908" y="408990"/>
                  <a:pt x="1895146" y="407942"/>
                </a:cubicBezTo>
                <a:lnTo>
                  <a:pt x="1894955" y="407656"/>
                </a:lnTo>
                <a:cubicBezTo>
                  <a:pt x="1894003" y="406323"/>
                  <a:pt x="1892669" y="405084"/>
                  <a:pt x="1891145" y="404227"/>
                </a:cubicBezTo>
                <a:close/>
                <a:moveTo>
                  <a:pt x="1828852" y="401941"/>
                </a:moveTo>
                <a:lnTo>
                  <a:pt x="1828185" y="402131"/>
                </a:lnTo>
                <a:cubicBezTo>
                  <a:pt x="1824185" y="403179"/>
                  <a:pt x="1823232" y="405465"/>
                  <a:pt x="1825137" y="408799"/>
                </a:cubicBezTo>
                <a:lnTo>
                  <a:pt x="1825708" y="409847"/>
                </a:lnTo>
                <a:cubicBezTo>
                  <a:pt x="1826280" y="411275"/>
                  <a:pt x="1828280" y="412419"/>
                  <a:pt x="1830281" y="412419"/>
                </a:cubicBezTo>
                <a:lnTo>
                  <a:pt x="1831995" y="412419"/>
                </a:lnTo>
                <a:lnTo>
                  <a:pt x="1834186" y="412514"/>
                </a:lnTo>
                <a:cubicBezTo>
                  <a:pt x="1835233" y="411180"/>
                  <a:pt x="1835043" y="409275"/>
                  <a:pt x="1833710" y="408418"/>
                </a:cubicBezTo>
                <a:lnTo>
                  <a:pt x="1832471" y="408418"/>
                </a:lnTo>
                <a:lnTo>
                  <a:pt x="1827804" y="408323"/>
                </a:lnTo>
                <a:cubicBezTo>
                  <a:pt x="1828947" y="405942"/>
                  <a:pt x="1829995" y="403846"/>
                  <a:pt x="1830090" y="403560"/>
                </a:cubicBezTo>
                <a:cubicBezTo>
                  <a:pt x="1830185" y="403275"/>
                  <a:pt x="1829804" y="402322"/>
                  <a:pt x="1828852" y="401941"/>
                </a:cubicBezTo>
                <a:close/>
                <a:moveTo>
                  <a:pt x="1617683" y="399941"/>
                </a:moveTo>
                <a:cubicBezTo>
                  <a:pt x="1616730" y="399846"/>
                  <a:pt x="1615397" y="401179"/>
                  <a:pt x="1614539" y="402036"/>
                </a:cubicBezTo>
                <a:lnTo>
                  <a:pt x="1613206" y="403275"/>
                </a:lnTo>
                <a:cubicBezTo>
                  <a:pt x="1611967" y="404798"/>
                  <a:pt x="1610062" y="405465"/>
                  <a:pt x="1608919" y="404703"/>
                </a:cubicBezTo>
                <a:cubicBezTo>
                  <a:pt x="1607776" y="403941"/>
                  <a:pt x="1604348" y="402608"/>
                  <a:pt x="1604348" y="403751"/>
                </a:cubicBezTo>
                <a:cubicBezTo>
                  <a:pt x="1604348" y="404894"/>
                  <a:pt x="1606253" y="408132"/>
                  <a:pt x="1608634" y="408132"/>
                </a:cubicBezTo>
                <a:cubicBezTo>
                  <a:pt x="1611015" y="408132"/>
                  <a:pt x="1617587" y="409085"/>
                  <a:pt x="1618254" y="410133"/>
                </a:cubicBezTo>
                <a:cubicBezTo>
                  <a:pt x="1618921" y="411275"/>
                  <a:pt x="1621969" y="413276"/>
                  <a:pt x="1623684" y="412323"/>
                </a:cubicBezTo>
                <a:cubicBezTo>
                  <a:pt x="1625398" y="411466"/>
                  <a:pt x="1626922" y="403751"/>
                  <a:pt x="1624350" y="403846"/>
                </a:cubicBezTo>
                <a:cubicBezTo>
                  <a:pt x="1621778" y="403941"/>
                  <a:pt x="1620159" y="402322"/>
                  <a:pt x="1620826" y="400227"/>
                </a:cubicBezTo>
                <a:close/>
                <a:moveTo>
                  <a:pt x="1701598" y="397560"/>
                </a:moveTo>
                <a:cubicBezTo>
                  <a:pt x="1700645" y="398036"/>
                  <a:pt x="1700169" y="398798"/>
                  <a:pt x="1700550" y="399274"/>
                </a:cubicBezTo>
                <a:cubicBezTo>
                  <a:pt x="1700931" y="399655"/>
                  <a:pt x="1700740" y="401369"/>
                  <a:pt x="1699312" y="402131"/>
                </a:cubicBezTo>
                <a:cubicBezTo>
                  <a:pt x="1697883" y="402894"/>
                  <a:pt x="1693692" y="406704"/>
                  <a:pt x="1695406" y="407751"/>
                </a:cubicBezTo>
                <a:cubicBezTo>
                  <a:pt x="1697216" y="408894"/>
                  <a:pt x="1704836" y="410799"/>
                  <a:pt x="1706646" y="410323"/>
                </a:cubicBezTo>
                <a:cubicBezTo>
                  <a:pt x="1708456" y="409942"/>
                  <a:pt x="1709599" y="408323"/>
                  <a:pt x="1709218" y="406704"/>
                </a:cubicBezTo>
                <a:cubicBezTo>
                  <a:pt x="1708837" y="405084"/>
                  <a:pt x="1705598" y="400417"/>
                  <a:pt x="1703789" y="398893"/>
                </a:cubicBezTo>
                <a:lnTo>
                  <a:pt x="1701883" y="397750"/>
                </a:lnTo>
                <a:close/>
                <a:moveTo>
                  <a:pt x="1730458" y="396035"/>
                </a:moveTo>
                <a:cubicBezTo>
                  <a:pt x="1727506" y="396035"/>
                  <a:pt x="1726363" y="399083"/>
                  <a:pt x="1727792" y="402703"/>
                </a:cubicBezTo>
                <a:lnTo>
                  <a:pt x="1725315" y="406037"/>
                </a:lnTo>
                <a:cubicBezTo>
                  <a:pt x="1725029" y="406418"/>
                  <a:pt x="1725601" y="407370"/>
                  <a:pt x="1726077" y="407751"/>
                </a:cubicBezTo>
                <a:cubicBezTo>
                  <a:pt x="1726649" y="408132"/>
                  <a:pt x="1727792" y="408418"/>
                  <a:pt x="1728363" y="408132"/>
                </a:cubicBezTo>
                <a:cubicBezTo>
                  <a:pt x="1729792" y="407466"/>
                  <a:pt x="1732173" y="406323"/>
                  <a:pt x="1732078" y="405656"/>
                </a:cubicBezTo>
                <a:lnTo>
                  <a:pt x="1731030" y="400131"/>
                </a:lnTo>
                <a:cubicBezTo>
                  <a:pt x="1736555" y="397941"/>
                  <a:pt x="1733411" y="396035"/>
                  <a:pt x="1730458" y="396035"/>
                </a:cubicBezTo>
                <a:close/>
                <a:moveTo>
                  <a:pt x="1751604" y="389749"/>
                </a:moveTo>
                <a:cubicBezTo>
                  <a:pt x="1751985" y="391368"/>
                  <a:pt x="1751794" y="395464"/>
                  <a:pt x="1750556" y="395654"/>
                </a:cubicBezTo>
                <a:cubicBezTo>
                  <a:pt x="1749318" y="395845"/>
                  <a:pt x="1746937" y="397083"/>
                  <a:pt x="1747318" y="398226"/>
                </a:cubicBezTo>
                <a:cubicBezTo>
                  <a:pt x="1747699" y="399369"/>
                  <a:pt x="1746175" y="402703"/>
                  <a:pt x="1743318" y="403465"/>
                </a:cubicBezTo>
                <a:lnTo>
                  <a:pt x="1740746" y="404132"/>
                </a:lnTo>
                <a:lnTo>
                  <a:pt x="1735697" y="405370"/>
                </a:lnTo>
                <a:cubicBezTo>
                  <a:pt x="1736459" y="408132"/>
                  <a:pt x="1738745" y="409942"/>
                  <a:pt x="1740841" y="409371"/>
                </a:cubicBezTo>
                <a:cubicBezTo>
                  <a:pt x="1742841" y="408799"/>
                  <a:pt x="1752843" y="412419"/>
                  <a:pt x="1753985" y="412800"/>
                </a:cubicBezTo>
                <a:cubicBezTo>
                  <a:pt x="1755128" y="413181"/>
                  <a:pt x="1758938" y="413562"/>
                  <a:pt x="1758938" y="412419"/>
                </a:cubicBezTo>
                <a:cubicBezTo>
                  <a:pt x="1758938" y="411275"/>
                  <a:pt x="1760272" y="409180"/>
                  <a:pt x="1761986" y="410228"/>
                </a:cubicBezTo>
                <a:cubicBezTo>
                  <a:pt x="1763606" y="411275"/>
                  <a:pt x="1768463" y="408704"/>
                  <a:pt x="1767987" y="407466"/>
                </a:cubicBezTo>
                <a:cubicBezTo>
                  <a:pt x="1767320" y="406037"/>
                  <a:pt x="1759891" y="402703"/>
                  <a:pt x="1757700" y="402417"/>
                </a:cubicBezTo>
                <a:cubicBezTo>
                  <a:pt x="1755509" y="402131"/>
                  <a:pt x="1754271" y="400608"/>
                  <a:pt x="1754842" y="398893"/>
                </a:cubicBezTo>
                <a:cubicBezTo>
                  <a:pt x="1755509" y="397179"/>
                  <a:pt x="1756652" y="391749"/>
                  <a:pt x="1756843" y="390797"/>
                </a:cubicBezTo>
                <a:cubicBezTo>
                  <a:pt x="1757034" y="389844"/>
                  <a:pt x="1751223" y="388130"/>
                  <a:pt x="1751604" y="389749"/>
                </a:cubicBezTo>
                <a:close/>
                <a:moveTo>
                  <a:pt x="1784751" y="383081"/>
                </a:moveTo>
                <a:lnTo>
                  <a:pt x="1783513" y="383272"/>
                </a:lnTo>
                <a:lnTo>
                  <a:pt x="1782465" y="383367"/>
                </a:lnTo>
                <a:cubicBezTo>
                  <a:pt x="1781512" y="384415"/>
                  <a:pt x="1778465" y="384987"/>
                  <a:pt x="1775702" y="384701"/>
                </a:cubicBezTo>
                <a:lnTo>
                  <a:pt x="1774655" y="386320"/>
                </a:lnTo>
                <a:lnTo>
                  <a:pt x="1774083" y="387082"/>
                </a:lnTo>
                <a:cubicBezTo>
                  <a:pt x="1775607" y="388892"/>
                  <a:pt x="1778083" y="392321"/>
                  <a:pt x="1779608" y="394702"/>
                </a:cubicBezTo>
                <a:lnTo>
                  <a:pt x="1777036" y="397083"/>
                </a:lnTo>
                <a:lnTo>
                  <a:pt x="1776655" y="397464"/>
                </a:lnTo>
                <a:cubicBezTo>
                  <a:pt x="1777417" y="398702"/>
                  <a:pt x="1779608" y="398988"/>
                  <a:pt x="1781512" y="398131"/>
                </a:cubicBezTo>
                <a:lnTo>
                  <a:pt x="1783608" y="399941"/>
                </a:lnTo>
                <a:cubicBezTo>
                  <a:pt x="1784751" y="400989"/>
                  <a:pt x="1787608" y="402131"/>
                  <a:pt x="1788656" y="401655"/>
                </a:cubicBezTo>
                <a:lnTo>
                  <a:pt x="1791037" y="400608"/>
                </a:lnTo>
                <a:cubicBezTo>
                  <a:pt x="1789514" y="398893"/>
                  <a:pt x="1787894" y="396226"/>
                  <a:pt x="1787418" y="394607"/>
                </a:cubicBezTo>
                <a:lnTo>
                  <a:pt x="1788942" y="393178"/>
                </a:lnTo>
                <a:lnTo>
                  <a:pt x="1789609" y="392511"/>
                </a:lnTo>
                <a:cubicBezTo>
                  <a:pt x="1789609" y="391368"/>
                  <a:pt x="1785418" y="388511"/>
                  <a:pt x="1786275" y="386987"/>
                </a:cubicBezTo>
                <a:cubicBezTo>
                  <a:pt x="1787132" y="385463"/>
                  <a:pt x="1786465" y="383653"/>
                  <a:pt x="1784751" y="383081"/>
                </a:cubicBezTo>
                <a:close/>
                <a:moveTo>
                  <a:pt x="1968773" y="375761"/>
                </a:moveTo>
                <a:lnTo>
                  <a:pt x="1969748" y="379813"/>
                </a:lnTo>
                <a:lnTo>
                  <a:pt x="1968965" y="380700"/>
                </a:lnTo>
                <a:lnTo>
                  <a:pt x="1967536" y="379462"/>
                </a:lnTo>
                <a:lnTo>
                  <a:pt x="1966869" y="378891"/>
                </a:lnTo>
                <a:lnTo>
                  <a:pt x="1965301" y="378430"/>
                </a:lnTo>
                <a:close/>
                <a:moveTo>
                  <a:pt x="1996206" y="358317"/>
                </a:moveTo>
                <a:cubicBezTo>
                  <a:pt x="1998492" y="358317"/>
                  <a:pt x="2003064" y="359365"/>
                  <a:pt x="2002207" y="360603"/>
                </a:cubicBezTo>
                <a:cubicBezTo>
                  <a:pt x="2001349" y="361841"/>
                  <a:pt x="2004017" y="364889"/>
                  <a:pt x="2001731" y="364889"/>
                </a:cubicBezTo>
                <a:cubicBezTo>
                  <a:pt x="1999444" y="364794"/>
                  <a:pt x="1994587" y="367652"/>
                  <a:pt x="1994110" y="366890"/>
                </a:cubicBezTo>
                <a:cubicBezTo>
                  <a:pt x="1993729" y="366127"/>
                  <a:pt x="1995920" y="361841"/>
                  <a:pt x="1994587" y="360603"/>
                </a:cubicBezTo>
                <a:cubicBezTo>
                  <a:pt x="1993158" y="359365"/>
                  <a:pt x="1993920" y="358317"/>
                  <a:pt x="1996206" y="358317"/>
                </a:cubicBezTo>
                <a:close/>
                <a:moveTo>
                  <a:pt x="220555" y="357554"/>
                </a:moveTo>
                <a:lnTo>
                  <a:pt x="220079" y="358602"/>
                </a:lnTo>
                <a:lnTo>
                  <a:pt x="219508" y="359745"/>
                </a:lnTo>
                <a:cubicBezTo>
                  <a:pt x="219413" y="361269"/>
                  <a:pt x="214364" y="362508"/>
                  <a:pt x="212745" y="362508"/>
                </a:cubicBezTo>
                <a:cubicBezTo>
                  <a:pt x="211126" y="362508"/>
                  <a:pt x="211507" y="363555"/>
                  <a:pt x="213602" y="364794"/>
                </a:cubicBezTo>
                <a:cubicBezTo>
                  <a:pt x="215698" y="366032"/>
                  <a:pt x="221984" y="365841"/>
                  <a:pt x="222556" y="362508"/>
                </a:cubicBezTo>
                <a:lnTo>
                  <a:pt x="227128" y="364889"/>
                </a:lnTo>
                <a:cubicBezTo>
                  <a:pt x="231223" y="366984"/>
                  <a:pt x="234653" y="368604"/>
                  <a:pt x="236177" y="362889"/>
                </a:cubicBezTo>
                <a:lnTo>
                  <a:pt x="236367" y="362127"/>
                </a:lnTo>
                <a:cubicBezTo>
                  <a:pt x="239034" y="361555"/>
                  <a:pt x="238272" y="359936"/>
                  <a:pt x="234748" y="358507"/>
                </a:cubicBezTo>
                <a:lnTo>
                  <a:pt x="232176" y="358602"/>
                </a:lnTo>
                <a:lnTo>
                  <a:pt x="230080" y="358698"/>
                </a:lnTo>
                <a:cubicBezTo>
                  <a:pt x="227604" y="360602"/>
                  <a:pt x="225604" y="360983"/>
                  <a:pt x="225604" y="359555"/>
                </a:cubicBezTo>
                <a:lnTo>
                  <a:pt x="225128" y="358698"/>
                </a:lnTo>
                <a:lnTo>
                  <a:pt x="224556" y="357650"/>
                </a:lnTo>
                <a:cubicBezTo>
                  <a:pt x="223508" y="356697"/>
                  <a:pt x="221698" y="356602"/>
                  <a:pt x="220555" y="357554"/>
                </a:cubicBezTo>
                <a:close/>
                <a:moveTo>
                  <a:pt x="1879525" y="353935"/>
                </a:moveTo>
                <a:cubicBezTo>
                  <a:pt x="1876668" y="353840"/>
                  <a:pt x="1877334" y="358507"/>
                  <a:pt x="1879906" y="358983"/>
                </a:cubicBezTo>
                <a:cubicBezTo>
                  <a:pt x="1882478" y="359460"/>
                  <a:pt x="1884859" y="358983"/>
                  <a:pt x="1885144" y="357935"/>
                </a:cubicBezTo>
                <a:lnTo>
                  <a:pt x="1885144" y="356983"/>
                </a:lnTo>
                <a:lnTo>
                  <a:pt x="1885144" y="356031"/>
                </a:lnTo>
                <a:cubicBezTo>
                  <a:pt x="1884954" y="354983"/>
                  <a:pt x="1882382" y="354125"/>
                  <a:pt x="1879525" y="353935"/>
                </a:cubicBezTo>
                <a:close/>
                <a:moveTo>
                  <a:pt x="1944009" y="353459"/>
                </a:moveTo>
                <a:cubicBezTo>
                  <a:pt x="1943343" y="354983"/>
                  <a:pt x="1940675" y="355269"/>
                  <a:pt x="1938009" y="354125"/>
                </a:cubicBezTo>
                <a:lnTo>
                  <a:pt x="1937823" y="354454"/>
                </a:lnTo>
                <a:lnTo>
                  <a:pt x="1930388" y="355650"/>
                </a:lnTo>
                <a:cubicBezTo>
                  <a:pt x="1927150" y="357459"/>
                  <a:pt x="1927435" y="360507"/>
                  <a:pt x="1931150" y="362222"/>
                </a:cubicBezTo>
                <a:lnTo>
                  <a:pt x="1932769" y="361746"/>
                </a:lnTo>
                <a:cubicBezTo>
                  <a:pt x="1934484" y="361269"/>
                  <a:pt x="1935437" y="358698"/>
                  <a:pt x="1936389" y="356983"/>
                </a:cubicBezTo>
                <a:lnTo>
                  <a:pt x="1937823" y="354454"/>
                </a:lnTo>
                <a:close/>
                <a:moveTo>
                  <a:pt x="1745032" y="349649"/>
                </a:moveTo>
                <a:lnTo>
                  <a:pt x="1741889" y="350506"/>
                </a:lnTo>
                <a:cubicBezTo>
                  <a:pt x="1743794" y="351458"/>
                  <a:pt x="1744365" y="359269"/>
                  <a:pt x="1741126" y="360602"/>
                </a:cubicBezTo>
                <a:cubicBezTo>
                  <a:pt x="1737793" y="361841"/>
                  <a:pt x="1736650" y="363841"/>
                  <a:pt x="1738555" y="364984"/>
                </a:cubicBezTo>
                <a:cubicBezTo>
                  <a:pt x="1740460" y="366127"/>
                  <a:pt x="1748556" y="359745"/>
                  <a:pt x="1750842" y="355840"/>
                </a:cubicBezTo>
                <a:lnTo>
                  <a:pt x="1756081" y="354792"/>
                </a:lnTo>
                <a:cubicBezTo>
                  <a:pt x="1756271" y="354697"/>
                  <a:pt x="1756462" y="353173"/>
                  <a:pt x="1756081" y="352887"/>
                </a:cubicBezTo>
                <a:lnTo>
                  <a:pt x="1755509" y="352506"/>
                </a:lnTo>
                <a:cubicBezTo>
                  <a:pt x="1754462" y="352602"/>
                  <a:pt x="1751318" y="353173"/>
                  <a:pt x="1748556" y="353744"/>
                </a:cubicBezTo>
                <a:lnTo>
                  <a:pt x="1748175" y="350506"/>
                </a:lnTo>
                <a:cubicBezTo>
                  <a:pt x="1748080" y="350125"/>
                  <a:pt x="1745889" y="349363"/>
                  <a:pt x="1745032" y="349649"/>
                </a:cubicBezTo>
                <a:close/>
                <a:moveTo>
                  <a:pt x="867684" y="346696"/>
                </a:moveTo>
                <a:cubicBezTo>
                  <a:pt x="863874" y="344886"/>
                  <a:pt x="857683" y="345934"/>
                  <a:pt x="856540" y="346887"/>
                </a:cubicBezTo>
                <a:cubicBezTo>
                  <a:pt x="855302" y="347839"/>
                  <a:pt x="856159" y="348315"/>
                  <a:pt x="858445" y="348029"/>
                </a:cubicBezTo>
                <a:cubicBezTo>
                  <a:pt x="860731" y="347744"/>
                  <a:pt x="863207" y="353173"/>
                  <a:pt x="864636" y="353840"/>
                </a:cubicBezTo>
                <a:lnTo>
                  <a:pt x="864922" y="353649"/>
                </a:lnTo>
                <a:cubicBezTo>
                  <a:pt x="865874" y="352792"/>
                  <a:pt x="866731" y="351649"/>
                  <a:pt x="867017" y="350601"/>
                </a:cubicBezTo>
                <a:close/>
                <a:moveTo>
                  <a:pt x="889591" y="330123"/>
                </a:moveTo>
                <a:lnTo>
                  <a:pt x="887305" y="330694"/>
                </a:lnTo>
                <a:lnTo>
                  <a:pt x="883114" y="331742"/>
                </a:lnTo>
                <a:cubicBezTo>
                  <a:pt x="877876" y="333075"/>
                  <a:pt x="875304" y="335933"/>
                  <a:pt x="877209" y="338123"/>
                </a:cubicBezTo>
                <a:lnTo>
                  <a:pt x="879400" y="338885"/>
                </a:lnTo>
                <a:cubicBezTo>
                  <a:pt x="882067" y="339838"/>
                  <a:pt x="881686" y="336790"/>
                  <a:pt x="882733" y="336028"/>
                </a:cubicBezTo>
                <a:lnTo>
                  <a:pt x="885686" y="334028"/>
                </a:lnTo>
                <a:cubicBezTo>
                  <a:pt x="889687" y="335075"/>
                  <a:pt x="893497" y="335647"/>
                  <a:pt x="894354" y="335266"/>
                </a:cubicBezTo>
                <a:cubicBezTo>
                  <a:pt x="895116" y="334885"/>
                  <a:pt x="896926" y="333742"/>
                  <a:pt x="896354" y="333075"/>
                </a:cubicBezTo>
                <a:cubicBezTo>
                  <a:pt x="895688" y="332408"/>
                  <a:pt x="892068" y="330408"/>
                  <a:pt x="889591" y="330123"/>
                </a:cubicBezTo>
                <a:close/>
                <a:moveTo>
                  <a:pt x="1049135" y="323741"/>
                </a:moveTo>
                <a:lnTo>
                  <a:pt x="1047611" y="324503"/>
                </a:lnTo>
                <a:lnTo>
                  <a:pt x="1045516" y="325550"/>
                </a:lnTo>
                <a:cubicBezTo>
                  <a:pt x="1043992" y="327646"/>
                  <a:pt x="1043515" y="330504"/>
                  <a:pt x="1044373" y="331932"/>
                </a:cubicBezTo>
                <a:lnTo>
                  <a:pt x="1045516" y="332123"/>
                </a:lnTo>
                <a:cubicBezTo>
                  <a:pt x="1047135" y="332313"/>
                  <a:pt x="1049135" y="331742"/>
                  <a:pt x="1050659" y="331075"/>
                </a:cubicBezTo>
                <a:lnTo>
                  <a:pt x="1051898" y="330599"/>
                </a:lnTo>
                <a:cubicBezTo>
                  <a:pt x="1052660" y="329742"/>
                  <a:pt x="1054374" y="329360"/>
                  <a:pt x="1055707" y="329646"/>
                </a:cubicBezTo>
                <a:cubicBezTo>
                  <a:pt x="1057041" y="329932"/>
                  <a:pt x="1062089" y="332218"/>
                  <a:pt x="1065328" y="333361"/>
                </a:cubicBezTo>
                <a:lnTo>
                  <a:pt x="1068185" y="331551"/>
                </a:lnTo>
                <a:lnTo>
                  <a:pt x="1071329" y="329551"/>
                </a:lnTo>
                <a:cubicBezTo>
                  <a:pt x="1070186" y="326598"/>
                  <a:pt x="1066947" y="325169"/>
                  <a:pt x="1064185" y="326503"/>
                </a:cubicBezTo>
                <a:cubicBezTo>
                  <a:pt x="1061423" y="327837"/>
                  <a:pt x="1051612" y="324217"/>
                  <a:pt x="1049135" y="323741"/>
                </a:cubicBezTo>
                <a:close/>
                <a:moveTo>
                  <a:pt x="1172674" y="323646"/>
                </a:moveTo>
                <a:cubicBezTo>
                  <a:pt x="1171817" y="323169"/>
                  <a:pt x="1164673" y="326408"/>
                  <a:pt x="1162388" y="325074"/>
                </a:cubicBezTo>
                <a:cubicBezTo>
                  <a:pt x="1160102" y="323741"/>
                  <a:pt x="1158482" y="324598"/>
                  <a:pt x="1158768" y="327075"/>
                </a:cubicBezTo>
                <a:lnTo>
                  <a:pt x="1160006" y="328789"/>
                </a:lnTo>
                <a:lnTo>
                  <a:pt x="1161054" y="330218"/>
                </a:lnTo>
                <a:cubicBezTo>
                  <a:pt x="1162673" y="331646"/>
                  <a:pt x="1164864" y="331646"/>
                  <a:pt x="1165816" y="330123"/>
                </a:cubicBezTo>
                <a:lnTo>
                  <a:pt x="1166007" y="328598"/>
                </a:lnTo>
                <a:cubicBezTo>
                  <a:pt x="1166293" y="325741"/>
                  <a:pt x="1169055" y="327075"/>
                  <a:pt x="1170770" y="326503"/>
                </a:cubicBezTo>
                <a:lnTo>
                  <a:pt x="1172008" y="326122"/>
                </a:lnTo>
                <a:cubicBezTo>
                  <a:pt x="1173056" y="325074"/>
                  <a:pt x="1173341" y="323931"/>
                  <a:pt x="1172674" y="323646"/>
                </a:cubicBezTo>
                <a:close/>
                <a:moveTo>
                  <a:pt x="998367" y="323265"/>
                </a:moveTo>
                <a:lnTo>
                  <a:pt x="995375" y="330005"/>
                </a:lnTo>
                <a:lnTo>
                  <a:pt x="994938" y="329360"/>
                </a:lnTo>
                <a:lnTo>
                  <a:pt x="993749" y="329396"/>
                </a:lnTo>
                <a:lnTo>
                  <a:pt x="993033" y="328789"/>
                </a:lnTo>
                <a:cubicBezTo>
                  <a:pt x="991319" y="327360"/>
                  <a:pt x="987985" y="326503"/>
                  <a:pt x="985413" y="326598"/>
                </a:cubicBezTo>
                <a:cubicBezTo>
                  <a:pt x="980555" y="326789"/>
                  <a:pt x="975221" y="324884"/>
                  <a:pt x="971030" y="328503"/>
                </a:cubicBezTo>
                <a:lnTo>
                  <a:pt x="970363" y="328979"/>
                </a:lnTo>
                <a:cubicBezTo>
                  <a:pt x="968649" y="328694"/>
                  <a:pt x="962934" y="328789"/>
                  <a:pt x="957695" y="329075"/>
                </a:cubicBezTo>
                <a:lnTo>
                  <a:pt x="952933" y="329265"/>
                </a:lnTo>
                <a:lnTo>
                  <a:pt x="951123" y="329360"/>
                </a:lnTo>
                <a:cubicBezTo>
                  <a:pt x="949599" y="328979"/>
                  <a:pt x="947789" y="328313"/>
                  <a:pt x="947218" y="327837"/>
                </a:cubicBezTo>
                <a:cubicBezTo>
                  <a:pt x="946646" y="327360"/>
                  <a:pt x="943503" y="327837"/>
                  <a:pt x="941598" y="330027"/>
                </a:cubicBezTo>
                <a:cubicBezTo>
                  <a:pt x="939693" y="332123"/>
                  <a:pt x="931787" y="330027"/>
                  <a:pt x="931121" y="331456"/>
                </a:cubicBezTo>
                <a:lnTo>
                  <a:pt x="931502" y="331742"/>
                </a:lnTo>
                <a:cubicBezTo>
                  <a:pt x="933978" y="333361"/>
                  <a:pt x="936645" y="334885"/>
                  <a:pt x="939407" y="336219"/>
                </a:cubicBezTo>
                <a:cubicBezTo>
                  <a:pt x="939979" y="336504"/>
                  <a:pt x="941217" y="336028"/>
                  <a:pt x="942074" y="335742"/>
                </a:cubicBezTo>
                <a:lnTo>
                  <a:pt x="944455" y="334980"/>
                </a:lnTo>
                <a:cubicBezTo>
                  <a:pt x="946932" y="334123"/>
                  <a:pt x="949123" y="334028"/>
                  <a:pt x="949504" y="334790"/>
                </a:cubicBezTo>
                <a:cubicBezTo>
                  <a:pt x="949789" y="335552"/>
                  <a:pt x="951218" y="337171"/>
                  <a:pt x="952076" y="337171"/>
                </a:cubicBezTo>
                <a:lnTo>
                  <a:pt x="952456" y="337076"/>
                </a:lnTo>
                <a:lnTo>
                  <a:pt x="958457" y="335266"/>
                </a:lnTo>
                <a:cubicBezTo>
                  <a:pt x="965411" y="334980"/>
                  <a:pt x="971506" y="334123"/>
                  <a:pt x="972078" y="333266"/>
                </a:cubicBezTo>
                <a:lnTo>
                  <a:pt x="972745" y="332599"/>
                </a:lnTo>
                <a:cubicBezTo>
                  <a:pt x="973221" y="332123"/>
                  <a:pt x="974173" y="331361"/>
                  <a:pt x="974745" y="331456"/>
                </a:cubicBezTo>
                <a:cubicBezTo>
                  <a:pt x="976650" y="331742"/>
                  <a:pt x="979317" y="333266"/>
                  <a:pt x="980270" y="332694"/>
                </a:cubicBezTo>
                <a:lnTo>
                  <a:pt x="985413" y="329646"/>
                </a:lnTo>
                <a:lnTo>
                  <a:pt x="993749" y="329396"/>
                </a:lnTo>
                <a:lnTo>
                  <a:pt x="994271" y="329837"/>
                </a:lnTo>
                <a:cubicBezTo>
                  <a:pt x="993985" y="331695"/>
                  <a:pt x="994319" y="331885"/>
                  <a:pt x="995069" y="330695"/>
                </a:cubicBezTo>
                <a:lnTo>
                  <a:pt x="995375" y="330005"/>
                </a:lnTo>
                <a:lnTo>
                  <a:pt x="996748" y="332027"/>
                </a:lnTo>
                <a:cubicBezTo>
                  <a:pt x="997510" y="333171"/>
                  <a:pt x="1003415" y="333647"/>
                  <a:pt x="1004749" y="332599"/>
                </a:cubicBezTo>
                <a:lnTo>
                  <a:pt x="1008273" y="329646"/>
                </a:lnTo>
                <a:cubicBezTo>
                  <a:pt x="1011035" y="331361"/>
                  <a:pt x="1014560" y="332504"/>
                  <a:pt x="1016179" y="332408"/>
                </a:cubicBezTo>
                <a:cubicBezTo>
                  <a:pt x="1017798" y="332218"/>
                  <a:pt x="1022180" y="329075"/>
                  <a:pt x="1024656" y="330313"/>
                </a:cubicBezTo>
                <a:cubicBezTo>
                  <a:pt x="1027132" y="331551"/>
                  <a:pt x="1032086" y="336504"/>
                  <a:pt x="1033800" y="335933"/>
                </a:cubicBezTo>
                <a:cubicBezTo>
                  <a:pt x="1035514" y="335266"/>
                  <a:pt x="1033324" y="331456"/>
                  <a:pt x="1034753" y="330694"/>
                </a:cubicBezTo>
                <a:cubicBezTo>
                  <a:pt x="1036181" y="329932"/>
                  <a:pt x="1034657" y="326122"/>
                  <a:pt x="1027799" y="324122"/>
                </a:cubicBezTo>
                <a:lnTo>
                  <a:pt x="1021322" y="325836"/>
                </a:lnTo>
                <a:cubicBezTo>
                  <a:pt x="1019989" y="326217"/>
                  <a:pt x="1017893" y="326503"/>
                  <a:pt x="1017036" y="325931"/>
                </a:cubicBezTo>
                <a:cubicBezTo>
                  <a:pt x="1013226" y="323265"/>
                  <a:pt x="1008178" y="323836"/>
                  <a:pt x="1005035" y="324979"/>
                </a:cubicBezTo>
                <a:cubicBezTo>
                  <a:pt x="1002082" y="326027"/>
                  <a:pt x="1001224" y="326027"/>
                  <a:pt x="999320" y="324408"/>
                </a:cubicBezTo>
                <a:close/>
                <a:moveTo>
                  <a:pt x="1112000" y="322407"/>
                </a:moveTo>
                <a:cubicBezTo>
                  <a:pt x="1111333" y="322312"/>
                  <a:pt x="1110286" y="322598"/>
                  <a:pt x="1109810" y="322979"/>
                </a:cubicBezTo>
                <a:cubicBezTo>
                  <a:pt x="1107619" y="325074"/>
                  <a:pt x="1106095" y="323931"/>
                  <a:pt x="1103428" y="323169"/>
                </a:cubicBezTo>
                <a:cubicBezTo>
                  <a:pt x="1099808" y="322121"/>
                  <a:pt x="1094760" y="322026"/>
                  <a:pt x="1091712" y="323455"/>
                </a:cubicBezTo>
                <a:cubicBezTo>
                  <a:pt x="1089045" y="324693"/>
                  <a:pt x="1087235" y="320598"/>
                  <a:pt x="1084759" y="323931"/>
                </a:cubicBezTo>
                <a:cubicBezTo>
                  <a:pt x="1083806" y="325265"/>
                  <a:pt x="1078377" y="324312"/>
                  <a:pt x="1075043" y="324503"/>
                </a:cubicBezTo>
                <a:lnTo>
                  <a:pt x="1074377" y="324503"/>
                </a:lnTo>
                <a:cubicBezTo>
                  <a:pt x="1073996" y="324979"/>
                  <a:pt x="1073614" y="326122"/>
                  <a:pt x="1073614" y="327075"/>
                </a:cubicBezTo>
                <a:cubicBezTo>
                  <a:pt x="1073614" y="328027"/>
                  <a:pt x="1075996" y="330313"/>
                  <a:pt x="1078948" y="329360"/>
                </a:cubicBezTo>
                <a:lnTo>
                  <a:pt x="1081044" y="329646"/>
                </a:lnTo>
                <a:cubicBezTo>
                  <a:pt x="1083330" y="330027"/>
                  <a:pt x="1085235" y="332408"/>
                  <a:pt x="1087521" y="332599"/>
                </a:cubicBezTo>
                <a:cubicBezTo>
                  <a:pt x="1090569" y="332980"/>
                  <a:pt x="1093807" y="333361"/>
                  <a:pt x="1097141" y="331456"/>
                </a:cubicBezTo>
                <a:lnTo>
                  <a:pt x="1099237" y="330313"/>
                </a:lnTo>
                <a:cubicBezTo>
                  <a:pt x="1103047" y="330504"/>
                  <a:pt x="1108190" y="331266"/>
                  <a:pt x="1110762" y="331837"/>
                </a:cubicBezTo>
                <a:cubicBezTo>
                  <a:pt x="1113334" y="332408"/>
                  <a:pt x="1119239" y="329456"/>
                  <a:pt x="1119525" y="330789"/>
                </a:cubicBezTo>
                <a:cubicBezTo>
                  <a:pt x="1119811" y="332123"/>
                  <a:pt x="1123430" y="333361"/>
                  <a:pt x="1127050" y="330218"/>
                </a:cubicBezTo>
                <a:lnTo>
                  <a:pt x="1131812" y="330694"/>
                </a:lnTo>
                <a:lnTo>
                  <a:pt x="1135432" y="331075"/>
                </a:lnTo>
                <a:cubicBezTo>
                  <a:pt x="1139337" y="331932"/>
                  <a:pt x="1144385" y="332599"/>
                  <a:pt x="1146862" y="332504"/>
                </a:cubicBezTo>
                <a:lnTo>
                  <a:pt x="1147814" y="331551"/>
                </a:lnTo>
                <a:lnTo>
                  <a:pt x="1150005" y="329265"/>
                </a:lnTo>
                <a:cubicBezTo>
                  <a:pt x="1152101" y="325741"/>
                  <a:pt x="1152005" y="322883"/>
                  <a:pt x="1149719" y="322883"/>
                </a:cubicBezTo>
                <a:cubicBezTo>
                  <a:pt x="1147433" y="322883"/>
                  <a:pt x="1140575" y="322121"/>
                  <a:pt x="1137146" y="322883"/>
                </a:cubicBezTo>
                <a:lnTo>
                  <a:pt x="1134289" y="323931"/>
                </a:lnTo>
                <a:lnTo>
                  <a:pt x="1133908" y="324122"/>
                </a:lnTo>
                <a:cubicBezTo>
                  <a:pt x="1133146" y="323646"/>
                  <a:pt x="1129717" y="324408"/>
                  <a:pt x="1126288" y="325741"/>
                </a:cubicBezTo>
                <a:lnTo>
                  <a:pt x="1122478" y="324503"/>
                </a:lnTo>
                <a:cubicBezTo>
                  <a:pt x="1119144" y="323455"/>
                  <a:pt x="1115524" y="322979"/>
                  <a:pt x="1112000" y="322407"/>
                </a:cubicBezTo>
                <a:close/>
                <a:moveTo>
                  <a:pt x="1963440" y="321836"/>
                </a:moveTo>
                <a:lnTo>
                  <a:pt x="1960678" y="322407"/>
                </a:lnTo>
                <a:cubicBezTo>
                  <a:pt x="1958487" y="322883"/>
                  <a:pt x="1956677" y="324408"/>
                  <a:pt x="1954772" y="325646"/>
                </a:cubicBezTo>
                <a:cubicBezTo>
                  <a:pt x="1954391" y="325931"/>
                  <a:pt x="1954391" y="327265"/>
                  <a:pt x="1954867" y="327551"/>
                </a:cubicBezTo>
                <a:cubicBezTo>
                  <a:pt x="1955725" y="328122"/>
                  <a:pt x="1957439" y="328789"/>
                  <a:pt x="1958011" y="328503"/>
                </a:cubicBezTo>
                <a:cubicBezTo>
                  <a:pt x="1959725" y="327646"/>
                  <a:pt x="1961154" y="326312"/>
                  <a:pt x="1962773" y="325265"/>
                </a:cubicBezTo>
                <a:lnTo>
                  <a:pt x="1963154" y="324979"/>
                </a:lnTo>
                <a:cubicBezTo>
                  <a:pt x="1962869" y="325074"/>
                  <a:pt x="1963821" y="325931"/>
                  <a:pt x="1965155" y="326694"/>
                </a:cubicBezTo>
                <a:lnTo>
                  <a:pt x="1970561" y="327792"/>
                </a:lnTo>
                <a:lnTo>
                  <a:pt x="1970600" y="327835"/>
                </a:lnTo>
                <a:lnTo>
                  <a:pt x="1970489" y="327837"/>
                </a:lnTo>
                <a:lnTo>
                  <a:pt x="1970298" y="328694"/>
                </a:lnTo>
                <a:lnTo>
                  <a:pt x="1970012" y="330599"/>
                </a:lnTo>
                <a:cubicBezTo>
                  <a:pt x="1970584" y="332790"/>
                  <a:pt x="1972298" y="336314"/>
                  <a:pt x="1973822" y="338504"/>
                </a:cubicBezTo>
                <a:lnTo>
                  <a:pt x="1975537" y="340314"/>
                </a:lnTo>
                <a:cubicBezTo>
                  <a:pt x="1976203" y="340981"/>
                  <a:pt x="1977918" y="341457"/>
                  <a:pt x="1978775" y="341171"/>
                </a:cubicBezTo>
                <a:cubicBezTo>
                  <a:pt x="1981728" y="340219"/>
                  <a:pt x="1978585" y="339457"/>
                  <a:pt x="1978490" y="338504"/>
                </a:cubicBezTo>
                <a:lnTo>
                  <a:pt x="1978204" y="336695"/>
                </a:lnTo>
                <a:cubicBezTo>
                  <a:pt x="1978299" y="333361"/>
                  <a:pt x="1980109" y="337076"/>
                  <a:pt x="1976489" y="334314"/>
                </a:cubicBezTo>
                <a:lnTo>
                  <a:pt x="1970600" y="327835"/>
                </a:lnTo>
                <a:lnTo>
                  <a:pt x="1970764" y="327833"/>
                </a:lnTo>
                <a:lnTo>
                  <a:pt x="1978407" y="329384"/>
                </a:lnTo>
                <a:cubicBezTo>
                  <a:pt x="1984467" y="330313"/>
                  <a:pt x="1990063" y="330837"/>
                  <a:pt x="1988872" y="329646"/>
                </a:cubicBezTo>
                <a:lnTo>
                  <a:pt x="1986110" y="328789"/>
                </a:lnTo>
                <a:lnTo>
                  <a:pt x="1982395" y="327646"/>
                </a:lnTo>
                <a:lnTo>
                  <a:pt x="1970764" y="327833"/>
                </a:lnTo>
                <a:lnTo>
                  <a:pt x="1970561" y="327792"/>
                </a:lnTo>
                <a:lnTo>
                  <a:pt x="1969822" y="326979"/>
                </a:lnTo>
                <a:cubicBezTo>
                  <a:pt x="1969822" y="325646"/>
                  <a:pt x="1966964" y="322026"/>
                  <a:pt x="1963440" y="321836"/>
                </a:cubicBezTo>
                <a:close/>
                <a:moveTo>
                  <a:pt x="1214870" y="314883"/>
                </a:moveTo>
                <a:cubicBezTo>
                  <a:pt x="1214299" y="314025"/>
                  <a:pt x="1210013" y="315740"/>
                  <a:pt x="1208584" y="317645"/>
                </a:cubicBezTo>
                <a:cubicBezTo>
                  <a:pt x="1207155" y="319645"/>
                  <a:pt x="1199440" y="319264"/>
                  <a:pt x="1200011" y="318692"/>
                </a:cubicBezTo>
                <a:cubicBezTo>
                  <a:pt x="1200583" y="318121"/>
                  <a:pt x="1200011" y="316787"/>
                  <a:pt x="1197535" y="316502"/>
                </a:cubicBezTo>
                <a:cubicBezTo>
                  <a:pt x="1195058" y="316311"/>
                  <a:pt x="1189820" y="320693"/>
                  <a:pt x="1187248" y="322217"/>
                </a:cubicBezTo>
                <a:lnTo>
                  <a:pt x="1184390" y="321455"/>
                </a:lnTo>
                <a:lnTo>
                  <a:pt x="1180866" y="320502"/>
                </a:lnTo>
                <a:cubicBezTo>
                  <a:pt x="1176580" y="319359"/>
                  <a:pt x="1175627" y="320026"/>
                  <a:pt x="1178675" y="321931"/>
                </a:cubicBezTo>
                <a:lnTo>
                  <a:pt x="1178485" y="323169"/>
                </a:lnTo>
                <a:lnTo>
                  <a:pt x="1177437" y="329360"/>
                </a:lnTo>
                <a:cubicBezTo>
                  <a:pt x="1182866" y="330408"/>
                  <a:pt x="1187819" y="330408"/>
                  <a:pt x="1188391" y="329456"/>
                </a:cubicBezTo>
                <a:cubicBezTo>
                  <a:pt x="1188962" y="328503"/>
                  <a:pt x="1191820" y="326312"/>
                  <a:pt x="1193439" y="327075"/>
                </a:cubicBezTo>
                <a:lnTo>
                  <a:pt x="1194773" y="327741"/>
                </a:lnTo>
                <a:cubicBezTo>
                  <a:pt x="1199059" y="329932"/>
                  <a:pt x="1202964" y="329551"/>
                  <a:pt x="1207250" y="327360"/>
                </a:cubicBezTo>
                <a:lnTo>
                  <a:pt x="1211918" y="324979"/>
                </a:lnTo>
                <a:cubicBezTo>
                  <a:pt x="1209441" y="322693"/>
                  <a:pt x="1207631" y="320598"/>
                  <a:pt x="1207727" y="320502"/>
                </a:cubicBezTo>
                <a:cubicBezTo>
                  <a:pt x="1207917" y="320407"/>
                  <a:pt x="1212203" y="320979"/>
                  <a:pt x="1216394" y="322598"/>
                </a:cubicBezTo>
                <a:lnTo>
                  <a:pt x="1220299" y="324122"/>
                </a:lnTo>
                <a:cubicBezTo>
                  <a:pt x="1221062" y="324408"/>
                  <a:pt x="1222205" y="324693"/>
                  <a:pt x="1222300" y="325074"/>
                </a:cubicBezTo>
                <a:cubicBezTo>
                  <a:pt x="1222681" y="326789"/>
                  <a:pt x="1222490" y="328503"/>
                  <a:pt x="1225633" y="328408"/>
                </a:cubicBezTo>
                <a:lnTo>
                  <a:pt x="1228396" y="328313"/>
                </a:lnTo>
                <a:cubicBezTo>
                  <a:pt x="1229444" y="326598"/>
                  <a:pt x="1231158" y="325169"/>
                  <a:pt x="1232111" y="325169"/>
                </a:cubicBezTo>
                <a:lnTo>
                  <a:pt x="1232968" y="325265"/>
                </a:lnTo>
                <a:lnTo>
                  <a:pt x="1236111" y="325646"/>
                </a:lnTo>
                <a:cubicBezTo>
                  <a:pt x="1239921" y="326408"/>
                  <a:pt x="1242969" y="322312"/>
                  <a:pt x="1242969" y="320788"/>
                </a:cubicBezTo>
                <a:cubicBezTo>
                  <a:pt x="1242969" y="319169"/>
                  <a:pt x="1240016" y="319073"/>
                  <a:pt x="1236397" y="320598"/>
                </a:cubicBezTo>
                <a:lnTo>
                  <a:pt x="1232968" y="317550"/>
                </a:lnTo>
                <a:lnTo>
                  <a:pt x="1230491" y="315359"/>
                </a:lnTo>
                <a:cubicBezTo>
                  <a:pt x="1227539" y="316692"/>
                  <a:pt x="1224395" y="318502"/>
                  <a:pt x="1223538" y="319359"/>
                </a:cubicBezTo>
                <a:cubicBezTo>
                  <a:pt x="1222586" y="320217"/>
                  <a:pt x="1217156" y="316978"/>
                  <a:pt x="1216680" y="316787"/>
                </a:cubicBezTo>
                <a:cubicBezTo>
                  <a:pt x="1216299" y="316502"/>
                  <a:pt x="1215442" y="315740"/>
                  <a:pt x="1214870" y="314883"/>
                </a:cubicBezTo>
                <a:close/>
                <a:moveTo>
                  <a:pt x="1267163" y="313930"/>
                </a:moveTo>
                <a:cubicBezTo>
                  <a:pt x="1265448" y="313835"/>
                  <a:pt x="1263448" y="313454"/>
                  <a:pt x="1262114" y="314025"/>
                </a:cubicBezTo>
                <a:lnTo>
                  <a:pt x="1260305" y="314692"/>
                </a:lnTo>
                <a:cubicBezTo>
                  <a:pt x="1258590" y="316121"/>
                  <a:pt x="1255732" y="316787"/>
                  <a:pt x="1253828" y="316121"/>
                </a:cubicBezTo>
                <a:cubicBezTo>
                  <a:pt x="1252018" y="315454"/>
                  <a:pt x="1248398" y="315454"/>
                  <a:pt x="1250875" y="317740"/>
                </a:cubicBezTo>
                <a:cubicBezTo>
                  <a:pt x="1253447" y="320121"/>
                  <a:pt x="1255161" y="328313"/>
                  <a:pt x="1256114" y="328694"/>
                </a:cubicBezTo>
                <a:lnTo>
                  <a:pt x="1256590" y="328408"/>
                </a:lnTo>
                <a:lnTo>
                  <a:pt x="1261162" y="326027"/>
                </a:lnTo>
                <a:cubicBezTo>
                  <a:pt x="1267163" y="325169"/>
                  <a:pt x="1271258" y="323550"/>
                  <a:pt x="1270306" y="322598"/>
                </a:cubicBezTo>
                <a:cubicBezTo>
                  <a:pt x="1269353" y="321645"/>
                  <a:pt x="1268782" y="318216"/>
                  <a:pt x="1271163" y="317169"/>
                </a:cubicBezTo>
                <a:lnTo>
                  <a:pt x="1271449" y="316121"/>
                </a:lnTo>
                <a:cubicBezTo>
                  <a:pt x="1272115" y="313358"/>
                  <a:pt x="1269163" y="314025"/>
                  <a:pt x="1267163" y="313930"/>
                </a:cubicBezTo>
                <a:close/>
                <a:moveTo>
                  <a:pt x="1433388" y="312817"/>
                </a:moveTo>
                <a:lnTo>
                  <a:pt x="1435893" y="314391"/>
                </a:lnTo>
                <a:lnTo>
                  <a:pt x="1432613" y="313806"/>
                </a:lnTo>
                <a:close/>
                <a:moveTo>
                  <a:pt x="1424135" y="308881"/>
                </a:moveTo>
                <a:cubicBezTo>
                  <a:pt x="1425469" y="309072"/>
                  <a:pt x="1429374" y="310025"/>
                  <a:pt x="1429850" y="310310"/>
                </a:cubicBezTo>
                <a:cubicBezTo>
                  <a:pt x="1430231" y="310787"/>
                  <a:pt x="1430231" y="312787"/>
                  <a:pt x="1429755" y="313168"/>
                </a:cubicBezTo>
                <a:cubicBezTo>
                  <a:pt x="1429279" y="313549"/>
                  <a:pt x="1428136" y="313739"/>
                  <a:pt x="1427278" y="313549"/>
                </a:cubicBezTo>
                <a:lnTo>
                  <a:pt x="1426802" y="313168"/>
                </a:lnTo>
                <a:lnTo>
                  <a:pt x="1422325" y="309644"/>
                </a:lnTo>
                <a:cubicBezTo>
                  <a:pt x="1421183" y="313454"/>
                  <a:pt x="1418706" y="315644"/>
                  <a:pt x="1416801" y="314597"/>
                </a:cubicBezTo>
                <a:cubicBezTo>
                  <a:pt x="1414896" y="313549"/>
                  <a:pt x="1414610" y="309263"/>
                  <a:pt x="1416039" y="310215"/>
                </a:cubicBezTo>
                <a:cubicBezTo>
                  <a:pt x="1417468" y="311168"/>
                  <a:pt x="1422802" y="308691"/>
                  <a:pt x="1424135" y="308881"/>
                </a:cubicBezTo>
                <a:close/>
                <a:moveTo>
                  <a:pt x="1368889" y="307453"/>
                </a:moveTo>
                <a:cubicBezTo>
                  <a:pt x="1370604" y="309167"/>
                  <a:pt x="1370890" y="311263"/>
                  <a:pt x="1369461" y="312216"/>
                </a:cubicBezTo>
                <a:cubicBezTo>
                  <a:pt x="1368032" y="313168"/>
                  <a:pt x="1363651" y="312977"/>
                  <a:pt x="1360222" y="312120"/>
                </a:cubicBezTo>
                <a:lnTo>
                  <a:pt x="1357079" y="311549"/>
                </a:lnTo>
                <a:lnTo>
                  <a:pt x="1354316" y="310977"/>
                </a:lnTo>
                <a:cubicBezTo>
                  <a:pt x="1351745" y="309263"/>
                  <a:pt x="1350316" y="310501"/>
                  <a:pt x="1351173" y="313740"/>
                </a:cubicBezTo>
                <a:lnTo>
                  <a:pt x="1346030" y="313549"/>
                </a:lnTo>
                <a:lnTo>
                  <a:pt x="1344887" y="313549"/>
                </a:lnTo>
                <a:cubicBezTo>
                  <a:pt x="1343553" y="311358"/>
                  <a:pt x="1341267" y="310596"/>
                  <a:pt x="1339838" y="311739"/>
                </a:cubicBezTo>
                <a:cubicBezTo>
                  <a:pt x="1338410" y="312882"/>
                  <a:pt x="1334028" y="315454"/>
                  <a:pt x="1333647" y="314502"/>
                </a:cubicBezTo>
                <a:cubicBezTo>
                  <a:pt x="1333266" y="313549"/>
                  <a:pt x="1330789" y="312501"/>
                  <a:pt x="1328694" y="313644"/>
                </a:cubicBezTo>
                <a:cubicBezTo>
                  <a:pt x="1326598" y="314787"/>
                  <a:pt x="1321169" y="317073"/>
                  <a:pt x="1320788" y="316406"/>
                </a:cubicBezTo>
                <a:cubicBezTo>
                  <a:pt x="1320503" y="315740"/>
                  <a:pt x="1319169" y="314121"/>
                  <a:pt x="1318502" y="314502"/>
                </a:cubicBezTo>
                <a:cubicBezTo>
                  <a:pt x="1317836" y="314883"/>
                  <a:pt x="1315740" y="314883"/>
                  <a:pt x="1315549" y="313644"/>
                </a:cubicBezTo>
                <a:cubicBezTo>
                  <a:pt x="1315264" y="312406"/>
                  <a:pt x="1315169" y="312787"/>
                  <a:pt x="1315740" y="316311"/>
                </a:cubicBezTo>
                <a:lnTo>
                  <a:pt x="1309358" y="312406"/>
                </a:lnTo>
                <a:cubicBezTo>
                  <a:pt x="1307168" y="311073"/>
                  <a:pt x="1302786" y="311549"/>
                  <a:pt x="1299452" y="311930"/>
                </a:cubicBezTo>
                <a:lnTo>
                  <a:pt x="1297833" y="312120"/>
                </a:lnTo>
                <a:cubicBezTo>
                  <a:pt x="1296309" y="313740"/>
                  <a:pt x="1294404" y="316502"/>
                  <a:pt x="1293547" y="318216"/>
                </a:cubicBezTo>
                <a:lnTo>
                  <a:pt x="1292404" y="317931"/>
                </a:lnTo>
                <a:cubicBezTo>
                  <a:pt x="1289356" y="317264"/>
                  <a:pt x="1286784" y="315359"/>
                  <a:pt x="1283164" y="315740"/>
                </a:cubicBezTo>
                <a:lnTo>
                  <a:pt x="1282593" y="315835"/>
                </a:lnTo>
                <a:cubicBezTo>
                  <a:pt x="1281450" y="313454"/>
                  <a:pt x="1279831" y="312311"/>
                  <a:pt x="1279069" y="313358"/>
                </a:cubicBezTo>
                <a:cubicBezTo>
                  <a:pt x="1278307" y="314406"/>
                  <a:pt x="1282403" y="319264"/>
                  <a:pt x="1290404" y="321455"/>
                </a:cubicBezTo>
                <a:lnTo>
                  <a:pt x="1297452" y="322026"/>
                </a:lnTo>
                <a:lnTo>
                  <a:pt x="1299929" y="322217"/>
                </a:lnTo>
                <a:cubicBezTo>
                  <a:pt x="1303072" y="322312"/>
                  <a:pt x="1308025" y="322312"/>
                  <a:pt x="1311073" y="322217"/>
                </a:cubicBezTo>
                <a:lnTo>
                  <a:pt x="1313835" y="322312"/>
                </a:lnTo>
                <a:cubicBezTo>
                  <a:pt x="1316216" y="322312"/>
                  <a:pt x="1318598" y="321741"/>
                  <a:pt x="1320979" y="321169"/>
                </a:cubicBezTo>
                <a:cubicBezTo>
                  <a:pt x="1324789" y="320312"/>
                  <a:pt x="1334123" y="320121"/>
                  <a:pt x="1338981" y="320217"/>
                </a:cubicBezTo>
                <a:lnTo>
                  <a:pt x="1344982" y="320312"/>
                </a:lnTo>
                <a:cubicBezTo>
                  <a:pt x="1350602" y="318121"/>
                  <a:pt x="1355269" y="319454"/>
                  <a:pt x="1355269" y="323169"/>
                </a:cubicBezTo>
                <a:lnTo>
                  <a:pt x="1360793" y="318502"/>
                </a:lnTo>
                <a:lnTo>
                  <a:pt x="1361270" y="318121"/>
                </a:lnTo>
                <a:cubicBezTo>
                  <a:pt x="1364127" y="319645"/>
                  <a:pt x="1367747" y="320883"/>
                  <a:pt x="1369175" y="320788"/>
                </a:cubicBezTo>
                <a:cubicBezTo>
                  <a:pt x="1370604" y="320693"/>
                  <a:pt x="1376319" y="320407"/>
                  <a:pt x="1379367" y="318312"/>
                </a:cubicBezTo>
                <a:lnTo>
                  <a:pt x="1383272" y="318216"/>
                </a:lnTo>
                <a:lnTo>
                  <a:pt x="1384320" y="318026"/>
                </a:lnTo>
                <a:cubicBezTo>
                  <a:pt x="1386225" y="317931"/>
                  <a:pt x="1387178" y="316883"/>
                  <a:pt x="1386415" y="315740"/>
                </a:cubicBezTo>
                <a:cubicBezTo>
                  <a:pt x="1385654" y="314597"/>
                  <a:pt x="1382701" y="312501"/>
                  <a:pt x="1381272" y="313168"/>
                </a:cubicBezTo>
                <a:cubicBezTo>
                  <a:pt x="1379748" y="313835"/>
                  <a:pt x="1376795" y="308977"/>
                  <a:pt x="1375843" y="307548"/>
                </a:cubicBezTo>
                <a:lnTo>
                  <a:pt x="1373462" y="307548"/>
                </a:lnTo>
                <a:close/>
                <a:moveTo>
                  <a:pt x="1718172" y="306882"/>
                </a:moveTo>
                <a:cubicBezTo>
                  <a:pt x="1720744" y="306501"/>
                  <a:pt x="1728078" y="306596"/>
                  <a:pt x="1727126" y="308596"/>
                </a:cubicBezTo>
                <a:lnTo>
                  <a:pt x="1726649" y="309644"/>
                </a:lnTo>
                <a:cubicBezTo>
                  <a:pt x="1721696" y="311930"/>
                  <a:pt x="1717410" y="312787"/>
                  <a:pt x="1717124" y="311454"/>
                </a:cubicBezTo>
                <a:cubicBezTo>
                  <a:pt x="1716838" y="310120"/>
                  <a:pt x="1710171" y="310692"/>
                  <a:pt x="1709790" y="310025"/>
                </a:cubicBezTo>
                <a:lnTo>
                  <a:pt x="1709981" y="309453"/>
                </a:lnTo>
                <a:lnTo>
                  <a:pt x="1710361" y="308025"/>
                </a:lnTo>
                <a:cubicBezTo>
                  <a:pt x="1712171" y="307739"/>
                  <a:pt x="1715600" y="307167"/>
                  <a:pt x="1718172" y="306882"/>
                </a:cubicBezTo>
                <a:close/>
                <a:moveTo>
                  <a:pt x="1657021" y="305739"/>
                </a:moveTo>
                <a:cubicBezTo>
                  <a:pt x="1659974" y="305929"/>
                  <a:pt x="1664641" y="307644"/>
                  <a:pt x="1667498" y="309454"/>
                </a:cubicBezTo>
                <a:lnTo>
                  <a:pt x="1668165" y="311359"/>
                </a:lnTo>
                <a:lnTo>
                  <a:pt x="1668737" y="312597"/>
                </a:lnTo>
                <a:cubicBezTo>
                  <a:pt x="1666260" y="314883"/>
                  <a:pt x="1663307" y="314121"/>
                  <a:pt x="1662260" y="310882"/>
                </a:cubicBezTo>
                <a:lnTo>
                  <a:pt x="1660736" y="308692"/>
                </a:lnTo>
                <a:cubicBezTo>
                  <a:pt x="1659497" y="306882"/>
                  <a:pt x="1657402" y="307358"/>
                  <a:pt x="1655497" y="308692"/>
                </a:cubicBezTo>
                <a:lnTo>
                  <a:pt x="1655116" y="308977"/>
                </a:lnTo>
                <a:cubicBezTo>
                  <a:pt x="1653973" y="308596"/>
                  <a:pt x="1653402" y="307168"/>
                  <a:pt x="1653782" y="305834"/>
                </a:cubicBezTo>
                <a:lnTo>
                  <a:pt x="1654163" y="305834"/>
                </a:lnTo>
                <a:close/>
                <a:moveTo>
                  <a:pt x="1480368" y="305096"/>
                </a:moveTo>
                <a:cubicBezTo>
                  <a:pt x="1478880" y="305191"/>
                  <a:pt x="1477046" y="306072"/>
                  <a:pt x="1475379" y="306310"/>
                </a:cubicBezTo>
                <a:lnTo>
                  <a:pt x="1473950" y="306500"/>
                </a:lnTo>
                <a:cubicBezTo>
                  <a:pt x="1472140" y="306215"/>
                  <a:pt x="1470712" y="307644"/>
                  <a:pt x="1470712" y="309834"/>
                </a:cubicBezTo>
                <a:cubicBezTo>
                  <a:pt x="1470712" y="312025"/>
                  <a:pt x="1474712" y="316597"/>
                  <a:pt x="1479570" y="314978"/>
                </a:cubicBezTo>
                <a:lnTo>
                  <a:pt x="1481094" y="316121"/>
                </a:lnTo>
                <a:lnTo>
                  <a:pt x="1486809" y="320312"/>
                </a:lnTo>
                <a:cubicBezTo>
                  <a:pt x="1492048" y="317454"/>
                  <a:pt x="1495477" y="312977"/>
                  <a:pt x="1494524" y="310310"/>
                </a:cubicBezTo>
                <a:cubicBezTo>
                  <a:pt x="1493572" y="307644"/>
                  <a:pt x="1484237" y="309358"/>
                  <a:pt x="1483285" y="308977"/>
                </a:cubicBezTo>
                <a:lnTo>
                  <a:pt x="1483285" y="308596"/>
                </a:lnTo>
                <a:cubicBezTo>
                  <a:pt x="1482999" y="305691"/>
                  <a:pt x="1481856" y="305000"/>
                  <a:pt x="1480368" y="305096"/>
                </a:cubicBezTo>
                <a:close/>
                <a:moveTo>
                  <a:pt x="1687787" y="305072"/>
                </a:moveTo>
                <a:cubicBezTo>
                  <a:pt x="1692549" y="303929"/>
                  <a:pt x="1696550" y="303929"/>
                  <a:pt x="1696645" y="305072"/>
                </a:cubicBezTo>
                <a:cubicBezTo>
                  <a:pt x="1696740" y="306215"/>
                  <a:pt x="1693788" y="310216"/>
                  <a:pt x="1689597" y="310787"/>
                </a:cubicBezTo>
                <a:lnTo>
                  <a:pt x="1688168" y="309644"/>
                </a:lnTo>
                <a:lnTo>
                  <a:pt x="1683405" y="305548"/>
                </a:lnTo>
                <a:cubicBezTo>
                  <a:pt x="1681500" y="308882"/>
                  <a:pt x="1678643" y="310882"/>
                  <a:pt x="1677024" y="309930"/>
                </a:cubicBezTo>
                <a:cubicBezTo>
                  <a:pt x="1675405" y="309073"/>
                  <a:pt x="1673690" y="305644"/>
                  <a:pt x="1679786" y="305834"/>
                </a:cubicBezTo>
                <a:lnTo>
                  <a:pt x="1683881" y="305453"/>
                </a:lnTo>
                <a:close/>
                <a:moveTo>
                  <a:pt x="1627779" y="304596"/>
                </a:moveTo>
                <a:cubicBezTo>
                  <a:pt x="1629970" y="306310"/>
                  <a:pt x="1627684" y="312787"/>
                  <a:pt x="1625493" y="312216"/>
                </a:cubicBezTo>
                <a:lnTo>
                  <a:pt x="1623398" y="311930"/>
                </a:lnTo>
                <a:lnTo>
                  <a:pt x="1621492" y="311644"/>
                </a:lnTo>
                <a:cubicBezTo>
                  <a:pt x="1617968" y="311740"/>
                  <a:pt x="1616445" y="310216"/>
                  <a:pt x="1618064" y="308311"/>
                </a:cubicBezTo>
                <a:cubicBezTo>
                  <a:pt x="1619683" y="306310"/>
                  <a:pt x="1625588" y="302977"/>
                  <a:pt x="1627779" y="304596"/>
                </a:cubicBezTo>
                <a:close/>
                <a:moveTo>
                  <a:pt x="1593394" y="304405"/>
                </a:moveTo>
                <a:lnTo>
                  <a:pt x="1594156" y="304786"/>
                </a:lnTo>
                <a:lnTo>
                  <a:pt x="1597966" y="306786"/>
                </a:lnTo>
                <a:cubicBezTo>
                  <a:pt x="1596823" y="310406"/>
                  <a:pt x="1595299" y="312406"/>
                  <a:pt x="1594632" y="311168"/>
                </a:cubicBezTo>
                <a:cubicBezTo>
                  <a:pt x="1593966" y="309930"/>
                  <a:pt x="1590822" y="307739"/>
                  <a:pt x="1588822" y="308596"/>
                </a:cubicBezTo>
                <a:cubicBezTo>
                  <a:pt x="1586917" y="309358"/>
                  <a:pt x="1583297" y="310406"/>
                  <a:pt x="1585393" y="308977"/>
                </a:cubicBezTo>
                <a:cubicBezTo>
                  <a:pt x="1587488" y="307548"/>
                  <a:pt x="1586155" y="303262"/>
                  <a:pt x="1586155" y="304786"/>
                </a:cubicBezTo>
                <a:cubicBezTo>
                  <a:pt x="1586155" y="306310"/>
                  <a:pt x="1592346" y="304405"/>
                  <a:pt x="1593394" y="304405"/>
                </a:cubicBezTo>
                <a:close/>
                <a:moveTo>
                  <a:pt x="1422801" y="303452"/>
                </a:moveTo>
                <a:cubicBezTo>
                  <a:pt x="1420991" y="306310"/>
                  <a:pt x="1418324" y="303548"/>
                  <a:pt x="1416229" y="304215"/>
                </a:cubicBezTo>
                <a:cubicBezTo>
                  <a:pt x="1413657" y="304977"/>
                  <a:pt x="1408799" y="305643"/>
                  <a:pt x="1408704" y="306405"/>
                </a:cubicBezTo>
                <a:cubicBezTo>
                  <a:pt x="1408514" y="311263"/>
                  <a:pt x="1403846" y="308882"/>
                  <a:pt x="1401370" y="310025"/>
                </a:cubicBezTo>
                <a:cubicBezTo>
                  <a:pt x="1400798" y="310310"/>
                  <a:pt x="1400513" y="311168"/>
                  <a:pt x="1400417" y="311739"/>
                </a:cubicBezTo>
                <a:cubicBezTo>
                  <a:pt x="1399560" y="315073"/>
                  <a:pt x="1397369" y="314311"/>
                  <a:pt x="1395179" y="312787"/>
                </a:cubicBezTo>
                <a:lnTo>
                  <a:pt x="1393845" y="311835"/>
                </a:lnTo>
                <a:cubicBezTo>
                  <a:pt x="1392512" y="310692"/>
                  <a:pt x="1389845" y="310787"/>
                  <a:pt x="1387939" y="312025"/>
                </a:cubicBezTo>
                <a:lnTo>
                  <a:pt x="1388130" y="312596"/>
                </a:lnTo>
                <a:lnTo>
                  <a:pt x="1388606" y="314406"/>
                </a:lnTo>
                <a:cubicBezTo>
                  <a:pt x="1389845" y="316121"/>
                  <a:pt x="1393750" y="318978"/>
                  <a:pt x="1397083" y="320598"/>
                </a:cubicBezTo>
                <a:lnTo>
                  <a:pt x="1399655" y="320026"/>
                </a:lnTo>
                <a:lnTo>
                  <a:pt x="1404227" y="319073"/>
                </a:lnTo>
                <a:cubicBezTo>
                  <a:pt x="1408799" y="316692"/>
                  <a:pt x="1413466" y="316502"/>
                  <a:pt x="1414514" y="318692"/>
                </a:cubicBezTo>
                <a:lnTo>
                  <a:pt x="1416610" y="319550"/>
                </a:lnTo>
                <a:cubicBezTo>
                  <a:pt x="1418515" y="320217"/>
                  <a:pt x="1421563" y="318692"/>
                  <a:pt x="1424135" y="318216"/>
                </a:cubicBezTo>
                <a:cubicBezTo>
                  <a:pt x="1424897" y="318121"/>
                  <a:pt x="1425849" y="318312"/>
                  <a:pt x="1426706" y="318216"/>
                </a:cubicBezTo>
                <a:lnTo>
                  <a:pt x="1429945" y="317645"/>
                </a:lnTo>
                <a:cubicBezTo>
                  <a:pt x="1429278" y="315644"/>
                  <a:pt x="1429088" y="313644"/>
                  <a:pt x="1429564" y="313263"/>
                </a:cubicBezTo>
                <a:lnTo>
                  <a:pt x="1432613" y="313806"/>
                </a:lnTo>
                <a:lnTo>
                  <a:pt x="1432516" y="313930"/>
                </a:lnTo>
                <a:cubicBezTo>
                  <a:pt x="1431183" y="315073"/>
                  <a:pt x="1434993" y="320217"/>
                  <a:pt x="1437470" y="322217"/>
                </a:cubicBezTo>
                <a:lnTo>
                  <a:pt x="1438994" y="318121"/>
                </a:lnTo>
                <a:lnTo>
                  <a:pt x="1439184" y="317550"/>
                </a:lnTo>
                <a:cubicBezTo>
                  <a:pt x="1440422" y="316978"/>
                  <a:pt x="1441661" y="317931"/>
                  <a:pt x="1438041" y="315740"/>
                </a:cubicBezTo>
                <a:lnTo>
                  <a:pt x="1435893" y="314391"/>
                </a:lnTo>
                <a:lnTo>
                  <a:pt x="1443399" y="315728"/>
                </a:lnTo>
                <a:cubicBezTo>
                  <a:pt x="1450424" y="317097"/>
                  <a:pt x="1457901" y="318550"/>
                  <a:pt x="1459948" y="318692"/>
                </a:cubicBezTo>
                <a:lnTo>
                  <a:pt x="1463092" y="317931"/>
                </a:lnTo>
                <a:lnTo>
                  <a:pt x="1464902" y="317550"/>
                </a:lnTo>
                <a:cubicBezTo>
                  <a:pt x="1466140" y="315359"/>
                  <a:pt x="1466235" y="312406"/>
                  <a:pt x="1465282" y="310977"/>
                </a:cubicBezTo>
                <a:cubicBezTo>
                  <a:pt x="1464330" y="309548"/>
                  <a:pt x="1459091" y="309548"/>
                  <a:pt x="1456710" y="308787"/>
                </a:cubicBezTo>
                <a:cubicBezTo>
                  <a:pt x="1454329" y="308025"/>
                  <a:pt x="1445566" y="312406"/>
                  <a:pt x="1440327" y="312882"/>
                </a:cubicBezTo>
                <a:lnTo>
                  <a:pt x="1438803" y="307548"/>
                </a:lnTo>
                <a:cubicBezTo>
                  <a:pt x="1438613" y="306786"/>
                  <a:pt x="1436231" y="305548"/>
                  <a:pt x="1435469" y="305739"/>
                </a:cubicBezTo>
                <a:cubicBezTo>
                  <a:pt x="1432516" y="306691"/>
                  <a:pt x="1435660" y="307453"/>
                  <a:pt x="1435755" y="308406"/>
                </a:cubicBezTo>
                <a:lnTo>
                  <a:pt x="1435946" y="309548"/>
                </a:lnTo>
                <a:lnTo>
                  <a:pt x="1433388" y="312817"/>
                </a:lnTo>
                <a:lnTo>
                  <a:pt x="1430612" y="311073"/>
                </a:lnTo>
                <a:cubicBezTo>
                  <a:pt x="1430135" y="310692"/>
                  <a:pt x="1428706" y="308501"/>
                  <a:pt x="1428516" y="306977"/>
                </a:cubicBezTo>
                <a:lnTo>
                  <a:pt x="1427849" y="305834"/>
                </a:lnTo>
                <a:cubicBezTo>
                  <a:pt x="1427373" y="304977"/>
                  <a:pt x="1426230" y="304215"/>
                  <a:pt x="1425182" y="303643"/>
                </a:cubicBezTo>
                <a:cubicBezTo>
                  <a:pt x="1424611" y="303357"/>
                  <a:pt x="1422991" y="303262"/>
                  <a:pt x="1422801" y="303452"/>
                </a:cubicBezTo>
                <a:close/>
                <a:moveTo>
                  <a:pt x="37104" y="250112"/>
                </a:moveTo>
                <a:cubicBezTo>
                  <a:pt x="36152" y="249065"/>
                  <a:pt x="33675" y="249255"/>
                  <a:pt x="31579" y="250398"/>
                </a:cubicBezTo>
                <a:cubicBezTo>
                  <a:pt x="29484" y="251541"/>
                  <a:pt x="26150" y="255446"/>
                  <a:pt x="28341" y="256971"/>
                </a:cubicBezTo>
                <a:lnTo>
                  <a:pt x="30151" y="256875"/>
                </a:lnTo>
                <a:lnTo>
                  <a:pt x="33389" y="256589"/>
                </a:lnTo>
                <a:cubicBezTo>
                  <a:pt x="37295" y="255066"/>
                  <a:pt x="38056" y="251065"/>
                  <a:pt x="37104" y="250112"/>
                </a:cubicBezTo>
                <a:close/>
                <a:moveTo>
                  <a:pt x="1785703" y="154767"/>
                </a:moveTo>
                <a:cubicBezTo>
                  <a:pt x="1783799" y="154577"/>
                  <a:pt x="1781512" y="156387"/>
                  <a:pt x="1779703" y="157720"/>
                </a:cubicBezTo>
                <a:cubicBezTo>
                  <a:pt x="1779226" y="158006"/>
                  <a:pt x="1779893" y="160292"/>
                  <a:pt x="1780275" y="160292"/>
                </a:cubicBezTo>
                <a:lnTo>
                  <a:pt x="1781703" y="160387"/>
                </a:lnTo>
                <a:cubicBezTo>
                  <a:pt x="1783322" y="160006"/>
                  <a:pt x="1784846" y="160482"/>
                  <a:pt x="1785037" y="161339"/>
                </a:cubicBezTo>
                <a:cubicBezTo>
                  <a:pt x="1785323" y="162292"/>
                  <a:pt x="1790752" y="160863"/>
                  <a:pt x="1791609" y="160006"/>
                </a:cubicBezTo>
                <a:cubicBezTo>
                  <a:pt x="1792466" y="159149"/>
                  <a:pt x="1790847" y="156863"/>
                  <a:pt x="1788085" y="154958"/>
                </a:cubicBezTo>
                <a:close/>
                <a:moveTo>
                  <a:pt x="1802182" y="149814"/>
                </a:moveTo>
                <a:lnTo>
                  <a:pt x="1798276" y="150862"/>
                </a:lnTo>
                <a:lnTo>
                  <a:pt x="1792847" y="152291"/>
                </a:lnTo>
                <a:cubicBezTo>
                  <a:pt x="1795419" y="154862"/>
                  <a:pt x="1797133" y="157529"/>
                  <a:pt x="1796753" y="158006"/>
                </a:cubicBezTo>
                <a:cubicBezTo>
                  <a:pt x="1796372" y="158577"/>
                  <a:pt x="1798181" y="161244"/>
                  <a:pt x="1801706" y="162959"/>
                </a:cubicBezTo>
                <a:lnTo>
                  <a:pt x="1804182" y="162483"/>
                </a:lnTo>
                <a:lnTo>
                  <a:pt x="1807230" y="161911"/>
                </a:lnTo>
                <a:cubicBezTo>
                  <a:pt x="1810945" y="158958"/>
                  <a:pt x="1813326" y="156006"/>
                  <a:pt x="1812374" y="155244"/>
                </a:cubicBezTo>
                <a:cubicBezTo>
                  <a:pt x="1811421" y="154481"/>
                  <a:pt x="1806182" y="151433"/>
                  <a:pt x="1802182" y="149814"/>
                </a:cubicBezTo>
                <a:close/>
                <a:moveTo>
                  <a:pt x="432487" y="133336"/>
                </a:moveTo>
                <a:cubicBezTo>
                  <a:pt x="429439" y="134384"/>
                  <a:pt x="439440" y="143052"/>
                  <a:pt x="440773" y="141242"/>
                </a:cubicBezTo>
                <a:cubicBezTo>
                  <a:pt x="442107" y="139432"/>
                  <a:pt x="442297" y="136860"/>
                  <a:pt x="441250" y="135527"/>
                </a:cubicBezTo>
                <a:cubicBezTo>
                  <a:pt x="440202" y="134098"/>
                  <a:pt x="435630" y="132288"/>
                  <a:pt x="432487" y="133336"/>
                </a:cubicBezTo>
                <a:close/>
                <a:moveTo>
                  <a:pt x="1990301" y="272"/>
                </a:moveTo>
                <a:cubicBezTo>
                  <a:pt x="1991253" y="558"/>
                  <a:pt x="1994016" y="2462"/>
                  <a:pt x="1994873" y="3510"/>
                </a:cubicBezTo>
                <a:lnTo>
                  <a:pt x="1995920" y="4177"/>
                </a:lnTo>
                <a:cubicBezTo>
                  <a:pt x="1997063" y="4939"/>
                  <a:pt x="1998778" y="5701"/>
                  <a:pt x="2000016" y="5510"/>
                </a:cubicBezTo>
                <a:cubicBezTo>
                  <a:pt x="2005350" y="4844"/>
                  <a:pt x="2009827" y="6558"/>
                  <a:pt x="2013827" y="8844"/>
                </a:cubicBezTo>
                <a:lnTo>
                  <a:pt x="2019161" y="11892"/>
                </a:lnTo>
                <a:cubicBezTo>
                  <a:pt x="2019256" y="8082"/>
                  <a:pt x="2020971" y="6558"/>
                  <a:pt x="2022971" y="8558"/>
                </a:cubicBezTo>
                <a:cubicBezTo>
                  <a:pt x="2024972" y="10559"/>
                  <a:pt x="2028401" y="20846"/>
                  <a:pt x="2030401" y="25704"/>
                </a:cubicBezTo>
                <a:lnTo>
                  <a:pt x="2037830" y="26561"/>
                </a:lnTo>
                <a:lnTo>
                  <a:pt x="2040688" y="26942"/>
                </a:lnTo>
                <a:cubicBezTo>
                  <a:pt x="2043164" y="26751"/>
                  <a:pt x="2043355" y="28847"/>
                  <a:pt x="2041164" y="31609"/>
                </a:cubicBezTo>
                <a:lnTo>
                  <a:pt x="2047165" y="30466"/>
                </a:lnTo>
                <a:lnTo>
                  <a:pt x="2051642" y="29609"/>
                </a:lnTo>
                <a:cubicBezTo>
                  <a:pt x="2054308" y="30561"/>
                  <a:pt x="2056023" y="33323"/>
                  <a:pt x="2055356" y="35610"/>
                </a:cubicBezTo>
                <a:lnTo>
                  <a:pt x="2056309" y="36752"/>
                </a:lnTo>
                <a:lnTo>
                  <a:pt x="2058976" y="40086"/>
                </a:lnTo>
                <a:cubicBezTo>
                  <a:pt x="2062976" y="43801"/>
                  <a:pt x="2064500" y="47135"/>
                  <a:pt x="2062310" y="47516"/>
                </a:cubicBezTo>
                <a:cubicBezTo>
                  <a:pt x="2060119" y="47897"/>
                  <a:pt x="2052785" y="45896"/>
                  <a:pt x="2051166" y="45611"/>
                </a:cubicBezTo>
                <a:cubicBezTo>
                  <a:pt x="2049546" y="45420"/>
                  <a:pt x="2045831" y="51040"/>
                  <a:pt x="2046975" y="50659"/>
                </a:cubicBezTo>
                <a:cubicBezTo>
                  <a:pt x="2048212" y="50278"/>
                  <a:pt x="2051356" y="49611"/>
                  <a:pt x="2051737" y="49992"/>
                </a:cubicBezTo>
                <a:cubicBezTo>
                  <a:pt x="2052118" y="50373"/>
                  <a:pt x="2052594" y="53802"/>
                  <a:pt x="2052594" y="56850"/>
                </a:cubicBezTo>
                <a:cubicBezTo>
                  <a:pt x="2052689" y="59993"/>
                  <a:pt x="2047831" y="67709"/>
                  <a:pt x="2048689" y="67994"/>
                </a:cubicBezTo>
                <a:cubicBezTo>
                  <a:pt x="2049546" y="68185"/>
                  <a:pt x="2051832" y="69900"/>
                  <a:pt x="2050499" y="70757"/>
                </a:cubicBezTo>
                <a:cubicBezTo>
                  <a:pt x="2049070" y="71614"/>
                  <a:pt x="2044879" y="75424"/>
                  <a:pt x="2044879" y="76758"/>
                </a:cubicBezTo>
                <a:cubicBezTo>
                  <a:pt x="2044879" y="78186"/>
                  <a:pt x="2044212" y="83044"/>
                  <a:pt x="2043450" y="82568"/>
                </a:cubicBezTo>
                <a:cubicBezTo>
                  <a:pt x="2042593" y="82091"/>
                  <a:pt x="2040592" y="82949"/>
                  <a:pt x="2040212" y="85139"/>
                </a:cubicBezTo>
                <a:cubicBezTo>
                  <a:pt x="2039926" y="87330"/>
                  <a:pt x="2046212" y="93521"/>
                  <a:pt x="2045355" y="94760"/>
                </a:cubicBezTo>
                <a:lnTo>
                  <a:pt x="2044879" y="95998"/>
                </a:lnTo>
                <a:cubicBezTo>
                  <a:pt x="2043640" y="99237"/>
                  <a:pt x="2044117" y="103237"/>
                  <a:pt x="2038402" y="104189"/>
                </a:cubicBezTo>
                <a:cubicBezTo>
                  <a:pt x="2037735" y="104285"/>
                  <a:pt x="2036878" y="106285"/>
                  <a:pt x="2037259" y="106761"/>
                </a:cubicBezTo>
                <a:lnTo>
                  <a:pt x="2039259" y="109333"/>
                </a:lnTo>
                <a:cubicBezTo>
                  <a:pt x="2042021" y="112095"/>
                  <a:pt x="2041735" y="114191"/>
                  <a:pt x="2038687" y="113810"/>
                </a:cubicBezTo>
                <a:lnTo>
                  <a:pt x="2039545" y="117906"/>
                </a:lnTo>
                <a:lnTo>
                  <a:pt x="2040497" y="122287"/>
                </a:lnTo>
                <a:cubicBezTo>
                  <a:pt x="2040688" y="127335"/>
                  <a:pt x="2039640" y="131336"/>
                  <a:pt x="2038211" y="131241"/>
                </a:cubicBezTo>
                <a:lnTo>
                  <a:pt x="2037640" y="130574"/>
                </a:lnTo>
                <a:lnTo>
                  <a:pt x="2035925" y="128764"/>
                </a:lnTo>
                <a:cubicBezTo>
                  <a:pt x="2034306" y="126573"/>
                  <a:pt x="2032116" y="124097"/>
                  <a:pt x="2030972" y="123144"/>
                </a:cubicBezTo>
                <a:cubicBezTo>
                  <a:pt x="2029829" y="122192"/>
                  <a:pt x="2027258" y="125144"/>
                  <a:pt x="2027639" y="126478"/>
                </a:cubicBezTo>
                <a:lnTo>
                  <a:pt x="2030020" y="127335"/>
                </a:lnTo>
                <a:cubicBezTo>
                  <a:pt x="2033163" y="128383"/>
                  <a:pt x="2032782" y="132574"/>
                  <a:pt x="2029639" y="133241"/>
                </a:cubicBezTo>
                <a:cubicBezTo>
                  <a:pt x="2027067" y="133812"/>
                  <a:pt x="2024495" y="138098"/>
                  <a:pt x="2021162" y="134098"/>
                </a:cubicBezTo>
                <a:cubicBezTo>
                  <a:pt x="2020971" y="133908"/>
                  <a:pt x="2019923" y="134003"/>
                  <a:pt x="2019447" y="134289"/>
                </a:cubicBezTo>
                <a:cubicBezTo>
                  <a:pt x="2011541" y="138098"/>
                  <a:pt x="2002778" y="137622"/>
                  <a:pt x="1994110" y="137717"/>
                </a:cubicBezTo>
                <a:cubicBezTo>
                  <a:pt x="1991539" y="137717"/>
                  <a:pt x="1988300" y="139718"/>
                  <a:pt x="1986586" y="138956"/>
                </a:cubicBezTo>
                <a:lnTo>
                  <a:pt x="1984491" y="138098"/>
                </a:lnTo>
                <a:cubicBezTo>
                  <a:pt x="1982966" y="134765"/>
                  <a:pt x="1981443" y="134765"/>
                  <a:pt x="1981252" y="138098"/>
                </a:cubicBezTo>
                <a:lnTo>
                  <a:pt x="1979823" y="138860"/>
                </a:lnTo>
                <a:cubicBezTo>
                  <a:pt x="1976965" y="140385"/>
                  <a:pt x="1973251" y="141337"/>
                  <a:pt x="1969726" y="141718"/>
                </a:cubicBezTo>
                <a:lnTo>
                  <a:pt x="1965535" y="142194"/>
                </a:lnTo>
                <a:cubicBezTo>
                  <a:pt x="1960773" y="141908"/>
                  <a:pt x="1955344" y="142861"/>
                  <a:pt x="1953344" y="144385"/>
                </a:cubicBezTo>
                <a:cubicBezTo>
                  <a:pt x="1951343" y="145909"/>
                  <a:pt x="1945628" y="142194"/>
                  <a:pt x="1945342" y="142289"/>
                </a:cubicBezTo>
                <a:lnTo>
                  <a:pt x="1945057" y="142385"/>
                </a:lnTo>
                <a:lnTo>
                  <a:pt x="1939723" y="144004"/>
                </a:lnTo>
                <a:cubicBezTo>
                  <a:pt x="1933627" y="144004"/>
                  <a:pt x="1924673" y="145147"/>
                  <a:pt x="1919815" y="146576"/>
                </a:cubicBezTo>
                <a:lnTo>
                  <a:pt x="1915529" y="145814"/>
                </a:lnTo>
                <a:lnTo>
                  <a:pt x="1911624" y="145147"/>
                </a:lnTo>
                <a:cubicBezTo>
                  <a:pt x="1907624" y="145909"/>
                  <a:pt x="1902956" y="146766"/>
                  <a:pt x="1901147" y="147147"/>
                </a:cubicBezTo>
                <a:cubicBezTo>
                  <a:pt x="1899337" y="147528"/>
                  <a:pt x="1891622" y="146957"/>
                  <a:pt x="1888478" y="145433"/>
                </a:cubicBezTo>
                <a:lnTo>
                  <a:pt x="1884573" y="147909"/>
                </a:lnTo>
                <a:cubicBezTo>
                  <a:pt x="1882478" y="149243"/>
                  <a:pt x="1878382" y="146957"/>
                  <a:pt x="1875429" y="146481"/>
                </a:cubicBezTo>
                <a:lnTo>
                  <a:pt x="1871238" y="145814"/>
                </a:lnTo>
                <a:cubicBezTo>
                  <a:pt x="1866190" y="147433"/>
                  <a:pt x="1861903" y="149910"/>
                  <a:pt x="1861713" y="151338"/>
                </a:cubicBezTo>
                <a:cubicBezTo>
                  <a:pt x="1861523" y="152767"/>
                  <a:pt x="1857141" y="153719"/>
                  <a:pt x="1856951" y="152196"/>
                </a:cubicBezTo>
                <a:cubicBezTo>
                  <a:pt x="1856760" y="150576"/>
                  <a:pt x="1855903" y="146576"/>
                  <a:pt x="1855426" y="146671"/>
                </a:cubicBezTo>
                <a:cubicBezTo>
                  <a:pt x="1854950" y="146766"/>
                  <a:pt x="1853998" y="148385"/>
                  <a:pt x="1853426" y="149910"/>
                </a:cubicBezTo>
                <a:cubicBezTo>
                  <a:pt x="1852950" y="151433"/>
                  <a:pt x="1852284" y="156006"/>
                  <a:pt x="1853236" y="156291"/>
                </a:cubicBezTo>
                <a:cubicBezTo>
                  <a:pt x="1854188" y="156672"/>
                  <a:pt x="1855998" y="158673"/>
                  <a:pt x="1854093" y="159435"/>
                </a:cubicBezTo>
                <a:cubicBezTo>
                  <a:pt x="1852093" y="160196"/>
                  <a:pt x="1847806" y="155529"/>
                  <a:pt x="1846568" y="154672"/>
                </a:cubicBezTo>
                <a:lnTo>
                  <a:pt x="1845235" y="154577"/>
                </a:lnTo>
                <a:cubicBezTo>
                  <a:pt x="1840949" y="154386"/>
                  <a:pt x="1836662" y="154577"/>
                  <a:pt x="1832376" y="154386"/>
                </a:cubicBezTo>
                <a:cubicBezTo>
                  <a:pt x="1831042" y="154291"/>
                  <a:pt x="1828566" y="153434"/>
                  <a:pt x="1828566" y="152862"/>
                </a:cubicBezTo>
                <a:cubicBezTo>
                  <a:pt x="1828376" y="150481"/>
                  <a:pt x="1826566" y="149529"/>
                  <a:pt x="1824565" y="150481"/>
                </a:cubicBezTo>
                <a:lnTo>
                  <a:pt x="1823613" y="150957"/>
                </a:lnTo>
                <a:cubicBezTo>
                  <a:pt x="1824375" y="153339"/>
                  <a:pt x="1823423" y="155053"/>
                  <a:pt x="1821517" y="154767"/>
                </a:cubicBezTo>
                <a:cubicBezTo>
                  <a:pt x="1819612" y="154481"/>
                  <a:pt x="1816088" y="159625"/>
                  <a:pt x="1813612" y="160863"/>
                </a:cubicBezTo>
                <a:lnTo>
                  <a:pt x="1817231" y="163435"/>
                </a:lnTo>
                <a:lnTo>
                  <a:pt x="1820660" y="165816"/>
                </a:lnTo>
                <a:cubicBezTo>
                  <a:pt x="1822756" y="164197"/>
                  <a:pt x="1825232" y="163340"/>
                  <a:pt x="1826090" y="164006"/>
                </a:cubicBezTo>
                <a:cubicBezTo>
                  <a:pt x="1826947" y="164673"/>
                  <a:pt x="1829804" y="166388"/>
                  <a:pt x="1830566" y="166197"/>
                </a:cubicBezTo>
                <a:lnTo>
                  <a:pt x="1830852" y="165816"/>
                </a:lnTo>
                <a:cubicBezTo>
                  <a:pt x="1832185" y="164197"/>
                  <a:pt x="1833234" y="162387"/>
                  <a:pt x="1834662" y="160863"/>
                </a:cubicBezTo>
                <a:cubicBezTo>
                  <a:pt x="1834948" y="160482"/>
                  <a:pt x="1836281" y="160673"/>
                  <a:pt x="1837043" y="160673"/>
                </a:cubicBezTo>
                <a:lnTo>
                  <a:pt x="1841520" y="160958"/>
                </a:lnTo>
                <a:cubicBezTo>
                  <a:pt x="1839996" y="163149"/>
                  <a:pt x="1839996" y="164673"/>
                  <a:pt x="1841520" y="164578"/>
                </a:cubicBezTo>
                <a:cubicBezTo>
                  <a:pt x="1843044" y="164387"/>
                  <a:pt x="1843901" y="167912"/>
                  <a:pt x="1843997" y="168007"/>
                </a:cubicBezTo>
                <a:cubicBezTo>
                  <a:pt x="1844092" y="168198"/>
                  <a:pt x="1845425" y="167816"/>
                  <a:pt x="1846283" y="166292"/>
                </a:cubicBezTo>
                <a:cubicBezTo>
                  <a:pt x="1847044" y="164769"/>
                  <a:pt x="1850378" y="161530"/>
                  <a:pt x="1852093" y="162292"/>
                </a:cubicBezTo>
                <a:cubicBezTo>
                  <a:pt x="1853807" y="163054"/>
                  <a:pt x="1860380" y="165531"/>
                  <a:pt x="1863428" y="166197"/>
                </a:cubicBezTo>
                <a:lnTo>
                  <a:pt x="1866094" y="164959"/>
                </a:lnTo>
                <a:cubicBezTo>
                  <a:pt x="1867809" y="164102"/>
                  <a:pt x="1869809" y="163530"/>
                  <a:pt x="1871238" y="162387"/>
                </a:cubicBezTo>
                <a:cubicBezTo>
                  <a:pt x="1873333" y="160768"/>
                  <a:pt x="1871905" y="159339"/>
                  <a:pt x="1870285" y="158101"/>
                </a:cubicBezTo>
                <a:cubicBezTo>
                  <a:pt x="1870285" y="158101"/>
                  <a:pt x="1871238" y="156863"/>
                  <a:pt x="1871905" y="156672"/>
                </a:cubicBezTo>
                <a:cubicBezTo>
                  <a:pt x="1872476" y="156482"/>
                  <a:pt x="1874000" y="156958"/>
                  <a:pt x="1874000" y="157244"/>
                </a:cubicBezTo>
                <a:lnTo>
                  <a:pt x="1874572" y="159816"/>
                </a:lnTo>
                <a:cubicBezTo>
                  <a:pt x="1874953" y="162864"/>
                  <a:pt x="1876858" y="165150"/>
                  <a:pt x="1878572" y="164769"/>
                </a:cubicBezTo>
                <a:lnTo>
                  <a:pt x="1879334" y="164102"/>
                </a:lnTo>
                <a:lnTo>
                  <a:pt x="1882382" y="161625"/>
                </a:lnTo>
                <a:cubicBezTo>
                  <a:pt x="1886287" y="162292"/>
                  <a:pt x="1892003" y="163149"/>
                  <a:pt x="1895146" y="163625"/>
                </a:cubicBezTo>
                <a:lnTo>
                  <a:pt x="1897241" y="165531"/>
                </a:lnTo>
                <a:cubicBezTo>
                  <a:pt x="1899146" y="167245"/>
                  <a:pt x="1899146" y="167150"/>
                  <a:pt x="1900480" y="164006"/>
                </a:cubicBezTo>
                <a:cubicBezTo>
                  <a:pt x="1901242" y="162102"/>
                  <a:pt x="1905052" y="160387"/>
                  <a:pt x="1907242" y="161149"/>
                </a:cubicBezTo>
                <a:cubicBezTo>
                  <a:pt x="1908671" y="161625"/>
                  <a:pt x="1910195" y="162197"/>
                  <a:pt x="1911529" y="162864"/>
                </a:cubicBezTo>
                <a:lnTo>
                  <a:pt x="1912576" y="163435"/>
                </a:lnTo>
                <a:cubicBezTo>
                  <a:pt x="1913815" y="164387"/>
                  <a:pt x="1916291" y="163721"/>
                  <a:pt x="1918101" y="162102"/>
                </a:cubicBezTo>
                <a:lnTo>
                  <a:pt x="1919911" y="160673"/>
                </a:lnTo>
                <a:lnTo>
                  <a:pt x="1922673" y="158387"/>
                </a:lnTo>
                <a:cubicBezTo>
                  <a:pt x="1924673" y="160292"/>
                  <a:pt x="1928102" y="162673"/>
                  <a:pt x="1930293" y="163721"/>
                </a:cubicBezTo>
                <a:lnTo>
                  <a:pt x="1931150" y="161721"/>
                </a:lnTo>
                <a:lnTo>
                  <a:pt x="1932960" y="157339"/>
                </a:lnTo>
                <a:cubicBezTo>
                  <a:pt x="1937151" y="158006"/>
                  <a:pt x="1943152" y="158387"/>
                  <a:pt x="1946200" y="158196"/>
                </a:cubicBezTo>
                <a:lnTo>
                  <a:pt x="1949057" y="157910"/>
                </a:lnTo>
                <a:lnTo>
                  <a:pt x="1950010" y="157815"/>
                </a:lnTo>
                <a:cubicBezTo>
                  <a:pt x="1950962" y="157720"/>
                  <a:pt x="1956487" y="159149"/>
                  <a:pt x="1962202" y="160958"/>
                </a:cubicBezTo>
                <a:lnTo>
                  <a:pt x="1967917" y="157529"/>
                </a:lnTo>
                <a:lnTo>
                  <a:pt x="1971822" y="155244"/>
                </a:lnTo>
                <a:cubicBezTo>
                  <a:pt x="1974489" y="158291"/>
                  <a:pt x="1977347" y="159816"/>
                  <a:pt x="1978394" y="158577"/>
                </a:cubicBezTo>
                <a:cubicBezTo>
                  <a:pt x="1979347" y="157339"/>
                  <a:pt x="1987443" y="158673"/>
                  <a:pt x="1990110" y="158958"/>
                </a:cubicBezTo>
                <a:cubicBezTo>
                  <a:pt x="1992777" y="159244"/>
                  <a:pt x="2001731" y="154100"/>
                  <a:pt x="2005064" y="152386"/>
                </a:cubicBezTo>
                <a:lnTo>
                  <a:pt x="2006207" y="157244"/>
                </a:lnTo>
                <a:lnTo>
                  <a:pt x="2006683" y="159530"/>
                </a:lnTo>
                <a:cubicBezTo>
                  <a:pt x="2009065" y="158673"/>
                  <a:pt x="2011541" y="157529"/>
                  <a:pt x="2012208" y="156958"/>
                </a:cubicBezTo>
                <a:cubicBezTo>
                  <a:pt x="2012875" y="156387"/>
                  <a:pt x="2015351" y="156006"/>
                  <a:pt x="2016685" y="156958"/>
                </a:cubicBezTo>
                <a:cubicBezTo>
                  <a:pt x="2018018" y="157815"/>
                  <a:pt x="2020495" y="161721"/>
                  <a:pt x="2020019" y="164197"/>
                </a:cubicBezTo>
                <a:cubicBezTo>
                  <a:pt x="2019543" y="166673"/>
                  <a:pt x="2020971" y="173341"/>
                  <a:pt x="2024114" y="173912"/>
                </a:cubicBezTo>
                <a:lnTo>
                  <a:pt x="2026496" y="174389"/>
                </a:lnTo>
                <a:cubicBezTo>
                  <a:pt x="2027353" y="174579"/>
                  <a:pt x="2028496" y="174865"/>
                  <a:pt x="2029162" y="174579"/>
                </a:cubicBezTo>
                <a:cubicBezTo>
                  <a:pt x="2034115" y="172484"/>
                  <a:pt x="2034020" y="172484"/>
                  <a:pt x="2036306" y="174008"/>
                </a:cubicBezTo>
                <a:lnTo>
                  <a:pt x="2038783" y="175722"/>
                </a:lnTo>
                <a:cubicBezTo>
                  <a:pt x="2041545" y="177437"/>
                  <a:pt x="2042593" y="180771"/>
                  <a:pt x="2041069" y="183247"/>
                </a:cubicBezTo>
                <a:lnTo>
                  <a:pt x="2040592" y="185819"/>
                </a:lnTo>
                <a:lnTo>
                  <a:pt x="2040307" y="187057"/>
                </a:lnTo>
                <a:cubicBezTo>
                  <a:pt x="2041831" y="188676"/>
                  <a:pt x="2045546" y="190581"/>
                  <a:pt x="2048594" y="191248"/>
                </a:cubicBezTo>
                <a:lnTo>
                  <a:pt x="2051070" y="190105"/>
                </a:lnTo>
                <a:lnTo>
                  <a:pt x="2052213" y="189629"/>
                </a:lnTo>
                <a:cubicBezTo>
                  <a:pt x="2052689" y="187819"/>
                  <a:pt x="2054213" y="186866"/>
                  <a:pt x="2055451" y="187343"/>
                </a:cubicBezTo>
                <a:cubicBezTo>
                  <a:pt x="2056785" y="187819"/>
                  <a:pt x="2060119" y="190677"/>
                  <a:pt x="2059452" y="192200"/>
                </a:cubicBezTo>
                <a:lnTo>
                  <a:pt x="2058309" y="192772"/>
                </a:lnTo>
                <a:lnTo>
                  <a:pt x="2055451" y="194010"/>
                </a:lnTo>
                <a:cubicBezTo>
                  <a:pt x="2051642" y="195153"/>
                  <a:pt x="2047831" y="195534"/>
                  <a:pt x="2046975" y="194963"/>
                </a:cubicBezTo>
                <a:cubicBezTo>
                  <a:pt x="2046117" y="194296"/>
                  <a:pt x="2042974" y="193820"/>
                  <a:pt x="2042212" y="195725"/>
                </a:cubicBezTo>
                <a:cubicBezTo>
                  <a:pt x="2041545" y="197535"/>
                  <a:pt x="2039926" y="202487"/>
                  <a:pt x="2040307" y="202583"/>
                </a:cubicBezTo>
                <a:cubicBezTo>
                  <a:pt x="2040592" y="202678"/>
                  <a:pt x="2041926" y="202202"/>
                  <a:pt x="2042498" y="201154"/>
                </a:cubicBezTo>
                <a:cubicBezTo>
                  <a:pt x="2043069" y="200106"/>
                  <a:pt x="2044974" y="197535"/>
                  <a:pt x="2045355" y="197820"/>
                </a:cubicBezTo>
                <a:cubicBezTo>
                  <a:pt x="2045831" y="198106"/>
                  <a:pt x="2046975" y="200487"/>
                  <a:pt x="2046975" y="202678"/>
                </a:cubicBezTo>
                <a:cubicBezTo>
                  <a:pt x="2046975" y="204869"/>
                  <a:pt x="2045641" y="209917"/>
                  <a:pt x="2044117" y="208869"/>
                </a:cubicBezTo>
                <a:cubicBezTo>
                  <a:pt x="2042593" y="207821"/>
                  <a:pt x="2038783" y="211536"/>
                  <a:pt x="2036878" y="213060"/>
                </a:cubicBezTo>
                <a:lnTo>
                  <a:pt x="2034211" y="213441"/>
                </a:lnTo>
                <a:cubicBezTo>
                  <a:pt x="2033449" y="213537"/>
                  <a:pt x="2032306" y="214775"/>
                  <a:pt x="2032401" y="215537"/>
                </a:cubicBezTo>
                <a:cubicBezTo>
                  <a:pt x="2032401" y="216204"/>
                  <a:pt x="2033544" y="217346"/>
                  <a:pt x="2034401" y="217442"/>
                </a:cubicBezTo>
                <a:lnTo>
                  <a:pt x="2035925" y="217727"/>
                </a:lnTo>
                <a:cubicBezTo>
                  <a:pt x="2037830" y="217632"/>
                  <a:pt x="2038402" y="219633"/>
                  <a:pt x="2037164" y="222300"/>
                </a:cubicBezTo>
                <a:lnTo>
                  <a:pt x="2037926" y="222966"/>
                </a:lnTo>
                <a:lnTo>
                  <a:pt x="2042498" y="226681"/>
                </a:lnTo>
                <a:cubicBezTo>
                  <a:pt x="2038687" y="228586"/>
                  <a:pt x="2035068" y="230205"/>
                  <a:pt x="2034497" y="230300"/>
                </a:cubicBezTo>
                <a:cubicBezTo>
                  <a:pt x="2033830" y="230491"/>
                  <a:pt x="2033259" y="232015"/>
                  <a:pt x="2034782" y="233539"/>
                </a:cubicBezTo>
                <a:cubicBezTo>
                  <a:pt x="2036306" y="235063"/>
                  <a:pt x="2041735" y="239825"/>
                  <a:pt x="2041641" y="243445"/>
                </a:cubicBezTo>
                <a:cubicBezTo>
                  <a:pt x="2041450" y="247064"/>
                  <a:pt x="2039449" y="256685"/>
                  <a:pt x="2039354" y="256780"/>
                </a:cubicBezTo>
                <a:cubicBezTo>
                  <a:pt x="2039164" y="256971"/>
                  <a:pt x="2038497" y="257066"/>
                  <a:pt x="2038116" y="256780"/>
                </a:cubicBezTo>
                <a:lnTo>
                  <a:pt x="2037830" y="256589"/>
                </a:lnTo>
                <a:lnTo>
                  <a:pt x="2037259" y="256208"/>
                </a:lnTo>
                <a:cubicBezTo>
                  <a:pt x="2036592" y="255732"/>
                  <a:pt x="2033735" y="257352"/>
                  <a:pt x="2030972" y="259733"/>
                </a:cubicBezTo>
                <a:lnTo>
                  <a:pt x="2030877" y="262019"/>
                </a:lnTo>
                <a:lnTo>
                  <a:pt x="2030687" y="264876"/>
                </a:lnTo>
                <a:cubicBezTo>
                  <a:pt x="2032782" y="268019"/>
                  <a:pt x="2035354" y="271925"/>
                  <a:pt x="2036497" y="273449"/>
                </a:cubicBezTo>
                <a:cubicBezTo>
                  <a:pt x="2037640" y="274973"/>
                  <a:pt x="2037926" y="280116"/>
                  <a:pt x="2033639" y="280212"/>
                </a:cubicBezTo>
                <a:lnTo>
                  <a:pt x="2030496" y="280592"/>
                </a:lnTo>
                <a:cubicBezTo>
                  <a:pt x="2026972" y="281069"/>
                  <a:pt x="2023543" y="282212"/>
                  <a:pt x="2019923" y="282593"/>
                </a:cubicBezTo>
                <a:cubicBezTo>
                  <a:pt x="2016590" y="282974"/>
                  <a:pt x="2013066" y="282498"/>
                  <a:pt x="2009636" y="282688"/>
                </a:cubicBezTo>
                <a:cubicBezTo>
                  <a:pt x="2006207" y="282974"/>
                  <a:pt x="2001064" y="285069"/>
                  <a:pt x="1999730" y="283926"/>
                </a:cubicBezTo>
                <a:lnTo>
                  <a:pt x="1996206" y="280973"/>
                </a:lnTo>
                <a:cubicBezTo>
                  <a:pt x="1993539" y="282593"/>
                  <a:pt x="1988586" y="284783"/>
                  <a:pt x="1985252" y="286022"/>
                </a:cubicBezTo>
                <a:lnTo>
                  <a:pt x="1981443" y="284879"/>
                </a:lnTo>
                <a:lnTo>
                  <a:pt x="1978394" y="284021"/>
                </a:lnTo>
                <a:cubicBezTo>
                  <a:pt x="1974489" y="284402"/>
                  <a:pt x="1971536" y="283545"/>
                  <a:pt x="1971918" y="282212"/>
                </a:cubicBezTo>
                <a:cubicBezTo>
                  <a:pt x="1972298" y="280878"/>
                  <a:pt x="1971536" y="276783"/>
                  <a:pt x="1969155" y="276783"/>
                </a:cubicBezTo>
                <a:cubicBezTo>
                  <a:pt x="1966774" y="276783"/>
                  <a:pt x="1960297" y="277830"/>
                  <a:pt x="1960201" y="279164"/>
                </a:cubicBezTo>
                <a:cubicBezTo>
                  <a:pt x="1960106" y="280497"/>
                  <a:pt x="1957535" y="283736"/>
                  <a:pt x="1954677" y="283355"/>
                </a:cubicBezTo>
                <a:cubicBezTo>
                  <a:pt x="1951819" y="282974"/>
                  <a:pt x="1944581" y="286879"/>
                  <a:pt x="1943152" y="286974"/>
                </a:cubicBezTo>
                <a:lnTo>
                  <a:pt x="1941914" y="286784"/>
                </a:lnTo>
                <a:cubicBezTo>
                  <a:pt x="1937056" y="286117"/>
                  <a:pt x="1932484" y="285355"/>
                  <a:pt x="1927245" y="286593"/>
                </a:cubicBezTo>
                <a:cubicBezTo>
                  <a:pt x="1922483" y="287736"/>
                  <a:pt x="1916958" y="286689"/>
                  <a:pt x="1911910" y="286879"/>
                </a:cubicBezTo>
                <a:lnTo>
                  <a:pt x="1909624" y="286974"/>
                </a:lnTo>
                <a:cubicBezTo>
                  <a:pt x="1907242" y="287736"/>
                  <a:pt x="1903337" y="288403"/>
                  <a:pt x="1900861" y="288498"/>
                </a:cubicBezTo>
                <a:lnTo>
                  <a:pt x="1898766" y="288117"/>
                </a:lnTo>
                <a:cubicBezTo>
                  <a:pt x="1896384" y="287736"/>
                  <a:pt x="1892669" y="286308"/>
                  <a:pt x="1892003" y="286974"/>
                </a:cubicBezTo>
                <a:cubicBezTo>
                  <a:pt x="1889431" y="289546"/>
                  <a:pt x="1888002" y="286879"/>
                  <a:pt x="1886097" y="286879"/>
                </a:cubicBezTo>
                <a:cubicBezTo>
                  <a:pt x="1883906" y="286879"/>
                  <a:pt x="1881620" y="288689"/>
                  <a:pt x="1879430" y="288689"/>
                </a:cubicBezTo>
                <a:cubicBezTo>
                  <a:pt x="1877239" y="288689"/>
                  <a:pt x="1874953" y="286784"/>
                  <a:pt x="1872762" y="286879"/>
                </a:cubicBezTo>
                <a:lnTo>
                  <a:pt x="1868762" y="286974"/>
                </a:lnTo>
                <a:cubicBezTo>
                  <a:pt x="1864285" y="287831"/>
                  <a:pt x="1857903" y="288975"/>
                  <a:pt x="1854569" y="289546"/>
                </a:cubicBezTo>
                <a:lnTo>
                  <a:pt x="1851141" y="287641"/>
                </a:lnTo>
                <a:cubicBezTo>
                  <a:pt x="1849331" y="286689"/>
                  <a:pt x="1845521" y="288498"/>
                  <a:pt x="1842568" y="288594"/>
                </a:cubicBezTo>
                <a:cubicBezTo>
                  <a:pt x="1840091" y="288689"/>
                  <a:pt x="1826566" y="289356"/>
                  <a:pt x="1823327" y="290117"/>
                </a:cubicBezTo>
                <a:lnTo>
                  <a:pt x="1822184" y="290403"/>
                </a:lnTo>
                <a:cubicBezTo>
                  <a:pt x="1821041" y="290689"/>
                  <a:pt x="1817136" y="290975"/>
                  <a:pt x="1813517" y="290975"/>
                </a:cubicBezTo>
                <a:lnTo>
                  <a:pt x="1810469" y="290784"/>
                </a:lnTo>
                <a:lnTo>
                  <a:pt x="1805992" y="290498"/>
                </a:lnTo>
                <a:cubicBezTo>
                  <a:pt x="1801134" y="290784"/>
                  <a:pt x="1795990" y="290975"/>
                  <a:pt x="1794562" y="290784"/>
                </a:cubicBezTo>
                <a:lnTo>
                  <a:pt x="1793324" y="290975"/>
                </a:lnTo>
                <a:cubicBezTo>
                  <a:pt x="1789800" y="291546"/>
                  <a:pt x="1786180" y="292023"/>
                  <a:pt x="1782846" y="293070"/>
                </a:cubicBezTo>
                <a:cubicBezTo>
                  <a:pt x="1779608" y="294118"/>
                  <a:pt x="1777322" y="290022"/>
                  <a:pt x="1774274" y="292308"/>
                </a:cubicBezTo>
                <a:cubicBezTo>
                  <a:pt x="1772369" y="293642"/>
                  <a:pt x="1770940" y="289546"/>
                  <a:pt x="1768558" y="292404"/>
                </a:cubicBezTo>
                <a:cubicBezTo>
                  <a:pt x="1767701" y="293451"/>
                  <a:pt x="1763796" y="292975"/>
                  <a:pt x="1761319" y="292975"/>
                </a:cubicBezTo>
                <a:cubicBezTo>
                  <a:pt x="1758272" y="293070"/>
                  <a:pt x="1755319" y="292975"/>
                  <a:pt x="1752271" y="292975"/>
                </a:cubicBezTo>
                <a:lnTo>
                  <a:pt x="1744556" y="292975"/>
                </a:lnTo>
                <a:cubicBezTo>
                  <a:pt x="1741984" y="292975"/>
                  <a:pt x="1738936" y="292213"/>
                  <a:pt x="1736935" y="293166"/>
                </a:cubicBezTo>
                <a:lnTo>
                  <a:pt x="1733316" y="294785"/>
                </a:lnTo>
                <a:cubicBezTo>
                  <a:pt x="1729887" y="293546"/>
                  <a:pt x="1723601" y="292404"/>
                  <a:pt x="1719505" y="292404"/>
                </a:cubicBezTo>
                <a:lnTo>
                  <a:pt x="1715885" y="293070"/>
                </a:lnTo>
                <a:cubicBezTo>
                  <a:pt x="1710456" y="294118"/>
                  <a:pt x="1705408" y="294023"/>
                  <a:pt x="1699884" y="293166"/>
                </a:cubicBezTo>
                <a:lnTo>
                  <a:pt x="1695787" y="292594"/>
                </a:lnTo>
                <a:cubicBezTo>
                  <a:pt x="1690930" y="294023"/>
                  <a:pt x="1683500" y="293927"/>
                  <a:pt x="1679405" y="292499"/>
                </a:cubicBezTo>
                <a:lnTo>
                  <a:pt x="1674642" y="294785"/>
                </a:lnTo>
                <a:cubicBezTo>
                  <a:pt x="1671403" y="296309"/>
                  <a:pt x="1666260" y="294785"/>
                  <a:pt x="1661974" y="295166"/>
                </a:cubicBezTo>
                <a:lnTo>
                  <a:pt x="1653687" y="295833"/>
                </a:lnTo>
                <a:cubicBezTo>
                  <a:pt x="1644543" y="296499"/>
                  <a:pt x="1635780" y="296309"/>
                  <a:pt x="1634065" y="295452"/>
                </a:cubicBezTo>
                <a:cubicBezTo>
                  <a:pt x="1632351" y="294594"/>
                  <a:pt x="1626731" y="294499"/>
                  <a:pt x="1623302" y="293546"/>
                </a:cubicBezTo>
                <a:lnTo>
                  <a:pt x="1621302" y="295356"/>
                </a:lnTo>
                <a:cubicBezTo>
                  <a:pt x="1618826" y="297642"/>
                  <a:pt x="1615968" y="297071"/>
                  <a:pt x="1613110" y="297166"/>
                </a:cubicBezTo>
                <a:cubicBezTo>
                  <a:pt x="1609681" y="297261"/>
                  <a:pt x="1606253" y="297166"/>
                  <a:pt x="1602824" y="297166"/>
                </a:cubicBezTo>
                <a:cubicBezTo>
                  <a:pt x="1599776" y="297166"/>
                  <a:pt x="1596823" y="297071"/>
                  <a:pt x="1593775" y="297166"/>
                </a:cubicBezTo>
                <a:lnTo>
                  <a:pt x="1590918" y="297261"/>
                </a:lnTo>
                <a:cubicBezTo>
                  <a:pt x="1587965" y="298119"/>
                  <a:pt x="1584345" y="298023"/>
                  <a:pt x="1582821" y="296975"/>
                </a:cubicBezTo>
                <a:cubicBezTo>
                  <a:pt x="1581297" y="295928"/>
                  <a:pt x="1576439" y="298595"/>
                  <a:pt x="1574916" y="297928"/>
                </a:cubicBezTo>
                <a:cubicBezTo>
                  <a:pt x="1573487" y="297261"/>
                  <a:pt x="1568248" y="298976"/>
                  <a:pt x="1566819" y="298881"/>
                </a:cubicBezTo>
                <a:cubicBezTo>
                  <a:pt x="1565295" y="298785"/>
                  <a:pt x="1555199" y="299642"/>
                  <a:pt x="1547864" y="300404"/>
                </a:cubicBezTo>
                <a:lnTo>
                  <a:pt x="1542150" y="298690"/>
                </a:lnTo>
                <a:lnTo>
                  <a:pt x="1538053" y="297452"/>
                </a:lnTo>
                <a:cubicBezTo>
                  <a:pt x="1535006" y="298404"/>
                  <a:pt x="1531767" y="300214"/>
                  <a:pt x="1530910" y="301452"/>
                </a:cubicBezTo>
                <a:cubicBezTo>
                  <a:pt x="1530053" y="302691"/>
                  <a:pt x="1521956" y="302024"/>
                  <a:pt x="1518337" y="301548"/>
                </a:cubicBezTo>
                <a:lnTo>
                  <a:pt x="1515098" y="301262"/>
                </a:lnTo>
                <a:lnTo>
                  <a:pt x="1513479" y="301071"/>
                </a:lnTo>
                <a:cubicBezTo>
                  <a:pt x="1511479" y="301833"/>
                  <a:pt x="1512050" y="302881"/>
                  <a:pt x="1514908" y="303548"/>
                </a:cubicBezTo>
                <a:lnTo>
                  <a:pt x="1517194" y="304596"/>
                </a:lnTo>
                <a:lnTo>
                  <a:pt x="1519670" y="305643"/>
                </a:lnTo>
                <a:cubicBezTo>
                  <a:pt x="1522147" y="307358"/>
                  <a:pt x="1522528" y="308120"/>
                  <a:pt x="1520528" y="307453"/>
                </a:cubicBezTo>
                <a:cubicBezTo>
                  <a:pt x="1518527" y="306786"/>
                  <a:pt x="1511955" y="309739"/>
                  <a:pt x="1512050" y="311644"/>
                </a:cubicBezTo>
                <a:lnTo>
                  <a:pt x="1512812" y="313358"/>
                </a:lnTo>
                <a:cubicBezTo>
                  <a:pt x="1513193" y="314216"/>
                  <a:pt x="1515860" y="315454"/>
                  <a:pt x="1516241" y="315264"/>
                </a:cubicBezTo>
                <a:lnTo>
                  <a:pt x="1522051" y="311263"/>
                </a:lnTo>
                <a:cubicBezTo>
                  <a:pt x="1525957" y="314692"/>
                  <a:pt x="1534053" y="317169"/>
                  <a:pt x="1540054" y="316787"/>
                </a:cubicBezTo>
                <a:lnTo>
                  <a:pt x="1545674" y="317169"/>
                </a:lnTo>
                <a:lnTo>
                  <a:pt x="1546817" y="317264"/>
                </a:lnTo>
                <a:cubicBezTo>
                  <a:pt x="1548245" y="317835"/>
                  <a:pt x="1549579" y="317740"/>
                  <a:pt x="1549960" y="316978"/>
                </a:cubicBezTo>
                <a:cubicBezTo>
                  <a:pt x="1550246" y="316216"/>
                  <a:pt x="1551389" y="314311"/>
                  <a:pt x="1551769" y="314311"/>
                </a:cubicBezTo>
                <a:cubicBezTo>
                  <a:pt x="1552151" y="314311"/>
                  <a:pt x="1553960" y="314978"/>
                  <a:pt x="1555389" y="315549"/>
                </a:cubicBezTo>
                <a:cubicBezTo>
                  <a:pt x="1556818" y="316025"/>
                  <a:pt x="1561009" y="313263"/>
                  <a:pt x="1561390" y="311263"/>
                </a:cubicBezTo>
                <a:lnTo>
                  <a:pt x="1560818" y="309453"/>
                </a:lnTo>
                <a:cubicBezTo>
                  <a:pt x="1559580" y="305453"/>
                  <a:pt x="1557770" y="309834"/>
                  <a:pt x="1557199" y="309453"/>
                </a:cubicBezTo>
                <a:cubicBezTo>
                  <a:pt x="1553389" y="306500"/>
                  <a:pt x="1551484" y="306691"/>
                  <a:pt x="1549769" y="311073"/>
                </a:cubicBezTo>
                <a:lnTo>
                  <a:pt x="1548722" y="313644"/>
                </a:lnTo>
                <a:cubicBezTo>
                  <a:pt x="1544054" y="313168"/>
                  <a:pt x="1541864" y="312120"/>
                  <a:pt x="1543864" y="311358"/>
                </a:cubicBezTo>
                <a:lnTo>
                  <a:pt x="1545388" y="310310"/>
                </a:lnTo>
                <a:cubicBezTo>
                  <a:pt x="1545769" y="310120"/>
                  <a:pt x="1545102" y="308215"/>
                  <a:pt x="1544340" y="307739"/>
                </a:cubicBezTo>
                <a:lnTo>
                  <a:pt x="1543197" y="306977"/>
                </a:lnTo>
                <a:cubicBezTo>
                  <a:pt x="1541673" y="307453"/>
                  <a:pt x="1541101" y="307453"/>
                  <a:pt x="1542054" y="306881"/>
                </a:cubicBezTo>
                <a:cubicBezTo>
                  <a:pt x="1542911" y="306310"/>
                  <a:pt x="1545197" y="305453"/>
                  <a:pt x="1546626" y="305739"/>
                </a:cubicBezTo>
                <a:cubicBezTo>
                  <a:pt x="1548055" y="306024"/>
                  <a:pt x="1551675" y="304786"/>
                  <a:pt x="1553103" y="305358"/>
                </a:cubicBezTo>
                <a:cubicBezTo>
                  <a:pt x="1554532" y="305929"/>
                  <a:pt x="1560342" y="304024"/>
                  <a:pt x="1561961" y="303833"/>
                </a:cubicBezTo>
                <a:cubicBezTo>
                  <a:pt x="1563581" y="303643"/>
                  <a:pt x="1568438" y="303452"/>
                  <a:pt x="1568724" y="303833"/>
                </a:cubicBezTo>
                <a:cubicBezTo>
                  <a:pt x="1569010" y="304215"/>
                  <a:pt x="1567962" y="305739"/>
                  <a:pt x="1565676" y="306500"/>
                </a:cubicBezTo>
                <a:lnTo>
                  <a:pt x="1564628" y="307739"/>
                </a:lnTo>
                <a:cubicBezTo>
                  <a:pt x="1563581" y="308977"/>
                  <a:pt x="1562819" y="311644"/>
                  <a:pt x="1563676" y="312406"/>
                </a:cubicBezTo>
                <a:cubicBezTo>
                  <a:pt x="1565295" y="313835"/>
                  <a:pt x="1568915" y="315740"/>
                  <a:pt x="1570343" y="315168"/>
                </a:cubicBezTo>
                <a:lnTo>
                  <a:pt x="1574630" y="313454"/>
                </a:lnTo>
                <a:cubicBezTo>
                  <a:pt x="1577297" y="315549"/>
                  <a:pt x="1579868" y="317359"/>
                  <a:pt x="1580535" y="317550"/>
                </a:cubicBezTo>
                <a:cubicBezTo>
                  <a:pt x="1581106" y="317740"/>
                  <a:pt x="1586250" y="317550"/>
                  <a:pt x="1590346" y="316978"/>
                </a:cubicBezTo>
                <a:lnTo>
                  <a:pt x="1593394" y="319931"/>
                </a:lnTo>
                <a:cubicBezTo>
                  <a:pt x="1594060" y="320598"/>
                  <a:pt x="1597013" y="320407"/>
                  <a:pt x="1598251" y="319835"/>
                </a:cubicBezTo>
                <a:cubicBezTo>
                  <a:pt x="1600443" y="318883"/>
                  <a:pt x="1601871" y="316502"/>
                  <a:pt x="1604062" y="316121"/>
                </a:cubicBezTo>
                <a:lnTo>
                  <a:pt x="1605967" y="315740"/>
                </a:lnTo>
                <a:cubicBezTo>
                  <a:pt x="1608443" y="316883"/>
                  <a:pt x="1612253" y="318502"/>
                  <a:pt x="1614539" y="319359"/>
                </a:cubicBezTo>
                <a:cubicBezTo>
                  <a:pt x="1616825" y="320217"/>
                  <a:pt x="1625493" y="318407"/>
                  <a:pt x="1629398" y="319931"/>
                </a:cubicBezTo>
                <a:lnTo>
                  <a:pt x="1633399" y="318026"/>
                </a:lnTo>
                <a:lnTo>
                  <a:pt x="1634351" y="317550"/>
                </a:lnTo>
                <a:cubicBezTo>
                  <a:pt x="1636066" y="317645"/>
                  <a:pt x="1637685" y="316883"/>
                  <a:pt x="1637876" y="315835"/>
                </a:cubicBezTo>
                <a:cubicBezTo>
                  <a:pt x="1638066" y="314787"/>
                  <a:pt x="1640352" y="313549"/>
                  <a:pt x="1642448" y="315740"/>
                </a:cubicBezTo>
                <a:lnTo>
                  <a:pt x="1642734" y="315644"/>
                </a:lnTo>
                <a:cubicBezTo>
                  <a:pt x="1646925" y="313644"/>
                  <a:pt x="1649401" y="320502"/>
                  <a:pt x="1654258" y="316692"/>
                </a:cubicBezTo>
                <a:lnTo>
                  <a:pt x="1656164" y="315264"/>
                </a:lnTo>
                <a:cubicBezTo>
                  <a:pt x="1660450" y="315549"/>
                  <a:pt x="1665308" y="316692"/>
                  <a:pt x="1667022" y="317835"/>
                </a:cubicBezTo>
                <a:lnTo>
                  <a:pt x="1667118" y="317740"/>
                </a:lnTo>
                <a:lnTo>
                  <a:pt x="1669308" y="315930"/>
                </a:lnTo>
                <a:cubicBezTo>
                  <a:pt x="1671403" y="313835"/>
                  <a:pt x="1675594" y="313549"/>
                  <a:pt x="1678642" y="315264"/>
                </a:cubicBezTo>
                <a:cubicBezTo>
                  <a:pt x="1681690" y="317073"/>
                  <a:pt x="1692073" y="316597"/>
                  <a:pt x="1692263" y="315644"/>
                </a:cubicBezTo>
                <a:cubicBezTo>
                  <a:pt x="1692358" y="314692"/>
                  <a:pt x="1693501" y="312120"/>
                  <a:pt x="1694550" y="312216"/>
                </a:cubicBezTo>
                <a:lnTo>
                  <a:pt x="1694644" y="312406"/>
                </a:lnTo>
                <a:lnTo>
                  <a:pt x="1695502" y="314883"/>
                </a:lnTo>
                <a:cubicBezTo>
                  <a:pt x="1696835" y="318978"/>
                  <a:pt x="1698645" y="321169"/>
                  <a:pt x="1699598" y="319645"/>
                </a:cubicBezTo>
                <a:cubicBezTo>
                  <a:pt x="1700550" y="318121"/>
                  <a:pt x="1703598" y="315264"/>
                  <a:pt x="1704265" y="316502"/>
                </a:cubicBezTo>
                <a:cubicBezTo>
                  <a:pt x="1704931" y="317645"/>
                  <a:pt x="1708170" y="319073"/>
                  <a:pt x="1710361" y="318026"/>
                </a:cubicBezTo>
                <a:cubicBezTo>
                  <a:pt x="1712647" y="316978"/>
                  <a:pt x="1718171" y="314216"/>
                  <a:pt x="1718171" y="314787"/>
                </a:cubicBezTo>
                <a:cubicBezTo>
                  <a:pt x="1718171" y="315359"/>
                  <a:pt x="1719028" y="316883"/>
                  <a:pt x="1719981" y="316883"/>
                </a:cubicBezTo>
                <a:lnTo>
                  <a:pt x="1720838" y="316787"/>
                </a:lnTo>
                <a:lnTo>
                  <a:pt x="1721505" y="316692"/>
                </a:lnTo>
                <a:cubicBezTo>
                  <a:pt x="1722172" y="316502"/>
                  <a:pt x="1725220" y="316787"/>
                  <a:pt x="1728268" y="317169"/>
                </a:cubicBezTo>
                <a:cubicBezTo>
                  <a:pt x="1731316" y="317550"/>
                  <a:pt x="1741031" y="316502"/>
                  <a:pt x="1742651" y="318121"/>
                </a:cubicBezTo>
                <a:cubicBezTo>
                  <a:pt x="1744174" y="319740"/>
                  <a:pt x="1748747" y="322312"/>
                  <a:pt x="1749413" y="320598"/>
                </a:cubicBezTo>
                <a:cubicBezTo>
                  <a:pt x="1750175" y="318883"/>
                  <a:pt x="1754842" y="316216"/>
                  <a:pt x="1757890" y="319359"/>
                </a:cubicBezTo>
                <a:lnTo>
                  <a:pt x="1762748" y="317931"/>
                </a:lnTo>
                <a:lnTo>
                  <a:pt x="1764177" y="317550"/>
                </a:lnTo>
                <a:cubicBezTo>
                  <a:pt x="1765701" y="317073"/>
                  <a:pt x="1768654" y="315359"/>
                  <a:pt x="1770844" y="313644"/>
                </a:cubicBezTo>
                <a:lnTo>
                  <a:pt x="1773512" y="315835"/>
                </a:lnTo>
                <a:lnTo>
                  <a:pt x="1774369" y="316597"/>
                </a:lnTo>
                <a:cubicBezTo>
                  <a:pt x="1774655" y="316883"/>
                  <a:pt x="1775798" y="316787"/>
                  <a:pt x="1776845" y="316311"/>
                </a:cubicBezTo>
                <a:cubicBezTo>
                  <a:pt x="1777893" y="315835"/>
                  <a:pt x="1775893" y="311739"/>
                  <a:pt x="1768749" y="308882"/>
                </a:cubicBezTo>
                <a:lnTo>
                  <a:pt x="1762368" y="307548"/>
                </a:lnTo>
                <a:lnTo>
                  <a:pt x="1761225" y="307262"/>
                </a:lnTo>
                <a:cubicBezTo>
                  <a:pt x="1760272" y="306119"/>
                  <a:pt x="1760462" y="304596"/>
                  <a:pt x="1761796" y="303833"/>
                </a:cubicBezTo>
                <a:lnTo>
                  <a:pt x="1763129" y="303548"/>
                </a:lnTo>
                <a:cubicBezTo>
                  <a:pt x="1764272" y="303262"/>
                  <a:pt x="1765701" y="303452"/>
                  <a:pt x="1766939" y="303452"/>
                </a:cubicBezTo>
                <a:lnTo>
                  <a:pt x="1770940" y="303452"/>
                </a:lnTo>
                <a:cubicBezTo>
                  <a:pt x="1773607" y="305548"/>
                  <a:pt x="1778179" y="305643"/>
                  <a:pt x="1781131" y="303643"/>
                </a:cubicBezTo>
                <a:lnTo>
                  <a:pt x="1783608" y="301833"/>
                </a:lnTo>
                <a:lnTo>
                  <a:pt x="1784846" y="300976"/>
                </a:lnTo>
                <a:cubicBezTo>
                  <a:pt x="1787990" y="301071"/>
                  <a:pt x="1789894" y="302214"/>
                  <a:pt x="1789133" y="303452"/>
                </a:cubicBezTo>
                <a:cubicBezTo>
                  <a:pt x="1788371" y="304691"/>
                  <a:pt x="1786180" y="307167"/>
                  <a:pt x="1785513" y="306596"/>
                </a:cubicBezTo>
                <a:lnTo>
                  <a:pt x="1784846" y="306405"/>
                </a:lnTo>
                <a:cubicBezTo>
                  <a:pt x="1783703" y="306024"/>
                  <a:pt x="1782274" y="305453"/>
                  <a:pt x="1781418" y="305834"/>
                </a:cubicBezTo>
                <a:cubicBezTo>
                  <a:pt x="1780655" y="306119"/>
                  <a:pt x="1779798" y="307739"/>
                  <a:pt x="1780179" y="308406"/>
                </a:cubicBezTo>
                <a:cubicBezTo>
                  <a:pt x="1781227" y="310501"/>
                  <a:pt x="1782656" y="312501"/>
                  <a:pt x="1784275" y="314311"/>
                </a:cubicBezTo>
                <a:cubicBezTo>
                  <a:pt x="1785894" y="316121"/>
                  <a:pt x="1787608" y="316978"/>
                  <a:pt x="1790561" y="315168"/>
                </a:cubicBezTo>
                <a:lnTo>
                  <a:pt x="1791895" y="314311"/>
                </a:lnTo>
                <a:cubicBezTo>
                  <a:pt x="1794943" y="314692"/>
                  <a:pt x="1798658" y="313549"/>
                  <a:pt x="1800277" y="311835"/>
                </a:cubicBezTo>
                <a:lnTo>
                  <a:pt x="1802277" y="309929"/>
                </a:lnTo>
                <a:lnTo>
                  <a:pt x="1802658" y="309644"/>
                </a:lnTo>
                <a:cubicBezTo>
                  <a:pt x="1803801" y="309834"/>
                  <a:pt x="1804753" y="310406"/>
                  <a:pt x="1804753" y="310882"/>
                </a:cubicBezTo>
                <a:cubicBezTo>
                  <a:pt x="1804753" y="311358"/>
                  <a:pt x="1804563" y="313168"/>
                  <a:pt x="1804849" y="314216"/>
                </a:cubicBezTo>
                <a:cubicBezTo>
                  <a:pt x="1805230" y="315359"/>
                  <a:pt x="1807706" y="317264"/>
                  <a:pt x="1807992" y="315168"/>
                </a:cubicBezTo>
                <a:lnTo>
                  <a:pt x="1808564" y="313835"/>
                </a:lnTo>
                <a:cubicBezTo>
                  <a:pt x="1808850" y="313073"/>
                  <a:pt x="1809993" y="312120"/>
                  <a:pt x="1810849" y="312120"/>
                </a:cubicBezTo>
                <a:cubicBezTo>
                  <a:pt x="1811707" y="312025"/>
                  <a:pt x="1813135" y="312787"/>
                  <a:pt x="1813517" y="313549"/>
                </a:cubicBezTo>
                <a:lnTo>
                  <a:pt x="1814660" y="315835"/>
                </a:lnTo>
                <a:cubicBezTo>
                  <a:pt x="1815707" y="318692"/>
                  <a:pt x="1817326" y="318597"/>
                  <a:pt x="1818375" y="315549"/>
                </a:cubicBezTo>
                <a:lnTo>
                  <a:pt x="1823042" y="316025"/>
                </a:lnTo>
                <a:cubicBezTo>
                  <a:pt x="1828090" y="316597"/>
                  <a:pt x="1833328" y="316216"/>
                  <a:pt x="1838472" y="316121"/>
                </a:cubicBezTo>
                <a:lnTo>
                  <a:pt x="1843425" y="316025"/>
                </a:lnTo>
                <a:cubicBezTo>
                  <a:pt x="1848378" y="314406"/>
                  <a:pt x="1853236" y="313073"/>
                  <a:pt x="1854188" y="313073"/>
                </a:cubicBezTo>
                <a:lnTo>
                  <a:pt x="1855046" y="313168"/>
                </a:lnTo>
                <a:cubicBezTo>
                  <a:pt x="1856569" y="313454"/>
                  <a:pt x="1858951" y="314406"/>
                  <a:pt x="1859617" y="313930"/>
                </a:cubicBezTo>
                <a:cubicBezTo>
                  <a:pt x="1864761" y="310215"/>
                  <a:pt x="1869524" y="313930"/>
                  <a:pt x="1874191" y="314406"/>
                </a:cubicBezTo>
                <a:lnTo>
                  <a:pt x="1876668" y="314692"/>
                </a:lnTo>
                <a:cubicBezTo>
                  <a:pt x="1877524" y="313835"/>
                  <a:pt x="1878953" y="312501"/>
                  <a:pt x="1879810" y="311644"/>
                </a:cubicBezTo>
                <a:cubicBezTo>
                  <a:pt x="1880668" y="310882"/>
                  <a:pt x="1878096" y="308120"/>
                  <a:pt x="1872286" y="307358"/>
                </a:cubicBezTo>
                <a:lnTo>
                  <a:pt x="1876286" y="302310"/>
                </a:lnTo>
                <a:cubicBezTo>
                  <a:pt x="1878953" y="298881"/>
                  <a:pt x="1881906" y="304500"/>
                  <a:pt x="1885621" y="304786"/>
                </a:cubicBezTo>
                <a:cubicBezTo>
                  <a:pt x="1887621" y="304977"/>
                  <a:pt x="1888192" y="303929"/>
                  <a:pt x="1889335" y="303929"/>
                </a:cubicBezTo>
                <a:cubicBezTo>
                  <a:pt x="1893050" y="303738"/>
                  <a:pt x="1896765" y="303929"/>
                  <a:pt x="1900575" y="304119"/>
                </a:cubicBezTo>
                <a:cubicBezTo>
                  <a:pt x="1900861" y="304119"/>
                  <a:pt x="1901337" y="305262"/>
                  <a:pt x="1901242" y="305834"/>
                </a:cubicBezTo>
                <a:lnTo>
                  <a:pt x="1901147" y="306405"/>
                </a:lnTo>
                <a:cubicBezTo>
                  <a:pt x="1900670" y="307072"/>
                  <a:pt x="1898384" y="308501"/>
                  <a:pt x="1896098" y="309644"/>
                </a:cubicBezTo>
                <a:cubicBezTo>
                  <a:pt x="1893908" y="310787"/>
                  <a:pt x="1886859" y="309167"/>
                  <a:pt x="1885906" y="310406"/>
                </a:cubicBezTo>
                <a:cubicBezTo>
                  <a:pt x="1884954" y="311644"/>
                  <a:pt x="1885906" y="314978"/>
                  <a:pt x="1889907" y="315073"/>
                </a:cubicBezTo>
                <a:lnTo>
                  <a:pt x="1893241" y="315168"/>
                </a:lnTo>
                <a:cubicBezTo>
                  <a:pt x="1895908" y="315264"/>
                  <a:pt x="1898956" y="314597"/>
                  <a:pt x="1901337" y="315359"/>
                </a:cubicBezTo>
                <a:cubicBezTo>
                  <a:pt x="1910481" y="318026"/>
                  <a:pt x="1910386" y="318121"/>
                  <a:pt x="1919339" y="316216"/>
                </a:cubicBezTo>
                <a:cubicBezTo>
                  <a:pt x="1920958" y="315835"/>
                  <a:pt x="1924197" y="316883"/>
                  <a:pt x="1925149" y="317835"/>
                </a:cubicBezTo>
                <a:lnTo>
                  <a:pt x="1925912" y="318692"/>
                </a:lnTo>
                <a:cubicBezTo>
                  <a:pt x="1927245" y="319740"/>
                  <a:pt x="1929150" y="319645"/>
                  <a:pt x="1930103" y="318407"/>
                </a:cubicBezTo>
                <a:cubicBezTo>
                  <a:pt x="1931055" y="317264"/>
                  <a:pt x="1934389" y="314787"/>
                  <a:pt x="1935246" y="315835"/>
                </a:cubicBezTo>
                <a:cubicBezTo>
                  <a:pt x="1936103" y="316883"/>
                  <a:pt x="1939532" y="319645"/>
                  <a:pt x="1940294" y="318978"/>
                </a:cubicBezTo>
                <a:cubicBezTo>
                  <a:pt x="1941056" y="318312"/>
                  <a:pt x="1942676" y="315644"/>
                  <a:pt x="1943056" y="314883"/>
                </a:cubicBezTo>
                <a:cubicBezTo>
                  <a:pt x="1943437" y="314121"/>
                  <a:pt x="1945819" y="314597"/>
                  <a:pt x="1946771" y="313644"/>
                </a:cubicBezTo>
                <a:cubicBezTo>
                  <a:pt x="1947724" y="312692"/>
                  <a:pt x="1953344" y="317645"/>
                  <a:pt x="1957153" y="320121"/>
                </a:cubicBezTo>
                <a:lnTo>
                  <a:pt x="1962106" y="320598"/>
                </a:lnTo>
                <a:lnTo>
                  <a:pt x="1967060" y="321074"/>
                </a:lnTo>
                <a:cubicBezTo>
                  <a:pt x="1972394" y="320693"/>
                  <a:pt x="1977918" y="320502"/>
                  <a:pt x="1979251" y="320598"/>
                </a:cubicBezTo>
                <a:lnTo>
                  <a:pt x="1980394" y="320883"/>
                </a:lnTo>
                <a:lnTo>
                  <a:pt x="1982776" y="321550"/>
                </a:lnTo>
                <a:cubicBezTo>
                  <a:pt x="1985443" y="322121"/>
                  <a:pt x="1988300" y="321741"/>
                  <a:pt x="1988967" y="320788"/>
                </a:cubicBezTo>
                <a:cubicBezTo>
                  <a:pt x="1989634" y="319835"/>
                  <a:pt x="1994968" y="321360"/>
                  <a:pt x="1997540" y="324884"/>
                </a:cubicBezTo>
                <a:lnTo>
                  <a:pt x="1996682" y="328789"/>
                </a:lnTo>
                <a:lnTo>
                  <a:pt x="1996015" y="332027"/>
                </a:lnTo>
                <a:cubicBezTo>
                  <a:pt x="1998968" y="333742"/>
                  <a:pt x="2003255" y="334409"/>
                  <a:pt x="2005540" y="333456"/>
                </a:cubicBezTo>
                <a:lnTo>
                  <a:pt x="2008208" y="331075"/>
                </a:lnTo>
                <a:lnTo>
                  <a:pt x="2008589" y="330694"/>
                </a:lnTo>
                <a:cubicBezTo>
                  <a:pt x="2010018" y="330789"/>
                  <a:pt x="2011541" y="332408"/>
                  <a:pt x="2012017" y="334218"/>
                </a:cubicBezTo>
                <a:cubicBezTo>
                  <a:pt x="2012494" y="336028"/>
                  <a:pt x="2006683" y="341838"/>
                  <a:pt x="1998016" y="343362"/>
                </a:cubicBezTo>
                <a:lnTo>
                  <a:pt x="1989729" y="343458"/>
                </a:lnTo>
                <a:cubicBezTo>
                  <a:pt x="1983919" y="343553"/>
                  <a:pt x="1984109" y="343553"/>
                  <a:pt x="1980776" y="350887"/>
                </a:cubicBezTo>
                <a:lnTo>
                  <a:pt x="1980204" y="352221"/>
                </a:lnTo>
                <a:cubicBezTo>
                  <a:pt x="1977918" y="353268"/>
                  <a:pt x="1976109" y="352697"/>
                  <a:pt x="1976203" y="350982"/>
                </a:cubicBezTo>
                <a:lnTo>
                  <a:pt x="1975918" y="350887"/>
                </a:lnTo>
                <a:lnTo>
                  <a:pt x="1971155" y="350030"/>
                </a:lnTo>
                <a:cubicBezTo>
                  <a:pt x="1972203" y="347267"/>
                  <a:pt x="1972489" y="344600"/>
                  <a:pt x="1971822" y="344029"/>
                </a:cubicBezTo>
                <a:lnTo>
                  <a:pt x="1970298" y="344600"/>
                </a:lnTo>
                <a:lnTo>
                  <a:pt x="1969250" y="344981"/>
                </a:lnTo>
                <a:cubicBezTo>
                  <a:pt x="1967536" y="344410"/>
                  <a:pt x="1965917" y="344791"/>
                  <a:pt x="1965726" y="345934"/>
                </a:cubicBezTo>
                <a:cubicBezTo>
                  <a:pt x="1965535" y="347077"/>
                  <a:pt x="1963345" y="349744"/>
                  <a:pt x="1961440" y="349173"/>
                </a:cubicBezTo>
                <a:lnTo>
                  <a:pt x="1960583" y="348506"/>
                </a:lnTo>
                <a:lnTo>
                  <a:pt x="1958678" y="347077"/>
                </a:lnTo>
                <a:cubicBezTo>
                  <a:pt x="1956963" y="347934"/>
                  <a:pt x="1955820" y="349839"/>
                  <a:pt x="1956106" y="351363"/>
                </a:cubicBezTo>
                <a:lnTo>
                  <a:pt x="1958773" y="351744"/>
                </a:lnTo>
                <a:lnTo>
                  <a:pt x="1963916" y="352411"/>
                </a:lnTo>
                <a:cubicBezTo>
                  <a:pt x="1962773" y="355364"/>
                  <a:pt x="1960868" y="359174"/>
                  <a:pt x="1959630" y="360888"/>
                </a:cubicBezTo>
                <a:lnTo>
                  <a:pt x="1961916" y="361936"/>
                </a:lnTo>
                <a:cubicBezTo>
                  <a:pt x="1962773" y="362317"/>
                  <a:pt x="1964869" y="361269"/>
                  <a:pt x="1966202" y="360507"/>
                </a:cubicBezTo>
                <a:cubicBezTo>
                  <a:pt x="1967631" y="359745"/>
                  <a:pt x="1968679" y="358602"/>
                  <a:pt x="1969822" y="357554"/>
                </a:cubicBezTo>
                <a:lnTo>
                  <a:pt x="1970203" y="357269"/>
                </a:lnTo>
                <a:cubicBezTo>
                  <a:pt x="1970298" y="356316"/>
                  <a:pt x="1969631" y="355173"/>
                  <a:pt x="1968774" y="354697"/>
                </a:cubicBezTo>
                <a:cubicBezTo>
                  <a:pt x="1967917" y="354221"/>
                  <a:pt x="1965631" y="352602"/>
                  <a:pt x="1965821" y="352411"/>
                </a:cubicBezTo>
                <a:cubicBezTo>
                  <a:pt x="1965917" y="352221"/>
                  <a:pt x="1967726" y="351935"/>
                  <a:pt x="1969536" y="352411"/>
                </a:cubicBezTo>
                <a:cubicBezTo>
                  <a:pt x="1971346" y="352887"/>
                  <a:pt x="1976109" y="354602"/>
                  <a:pt x="1976109" y="355554"/>
                </a:cubicBezTo>
                <a:cubicBezTo>
                  <a:pt x="1976109" y="356507"/>
                  <a:pt x="1977823" y="358793"/>
                  <a:pt x="1979823" y="358602"/>
                </a:cubicBezTo>
                <a:cubicBezTo>
                  <a:pt x="1981823" y="358412"/>
                  <a:pt x="1987062" y="359460"/>
                  <a:pt x="1986586" y="361460"/>
                </a:cubicBezTo>
                <a:cubicBezTo>
                  <a:pt x="1986110" y="363365"/>
                  <a:pt x="1984014" y="367365"/>
                  <a:pt x="1982490" y="367079"/>
                </a:cubicBezTo>
                <a:cubicBezTo>
                  <a:pt x="1980871" y="366889"/>
                  <a:pt x="1978680" y="368318"/>
                  <a:pt x="1981156" y="370699"/>
                </a:cubicBezTo>
                <a:lnTo>
                  <a:pt x="1983062" y="372890"/>
                </a:lnTo>
                <a:lnTo>
                  <a:pt x="1985252" y="375366"/>
                </a:lnTo>
                <a:cubicBezTo>
                  <a:pt x="1988776" y="377938"/>
                  <a:pt x="1990491" y="380986"/>
                  <a:pt x="1989062" y="382319"/>
                </a:cubicBezTo>
                <a:lnTo>
                  <a:pt x="1987538" y="383272"/>
                </a:lnTo>
                <a:cubicBezTo>
                  <a:pt x="1986586" y="383844"/>
                  <a:pt x="1985157" y="384320"/>
                  <a:pt x="1983919" y="384225"/>
                </a:cubicBezTo>
                <a:cubicBezTo>
                  <a:pt x="1979823" y="384034"/>
                  <a:pt x="1975727" y="383653"/>
                  <a:pt x="1971727" y="383081"/>
                </a:cubicBezTo>
                <a:lnTo>
                  <a:pt x="1970489" y="382891"/>
                </a:lnTo>
                <a:lnTo>
                  <a:pt x="1969748" y="379813"/>
                </a:lnTo>
                <a:lnTo>
                  <a:pt x="1973251" y="375842"/>
                </a:lnTo>
                <a:lnTo>
                  <a:pt x="1973251" y="374033"/>
                </a:lnTo>
                <a:lnTo>
                  <a:pt x="1973251" y="372318"/>
                </a:lnTo>
                <a:lnTo>
                  <a:pt x="1968773" y="375761"/>
                </a:lnTo>
                <a:lnTo>
                  <a:pt x="1967440" y="370223"/>
                </a:lnTo>
                <a:lnTo>
                  <a:pt x="1966584" y="370985"/>
                </a:lnTo>
                <a:cubicBezTo>
                  <a:pt x="1965155" y="372223"/>
                  <a:pt x="1966488" y="375557"/>
                  <a:pt x="1962297" y="374795"/>
                </a:cubicBezTo>
                <a:cubicBezTo>
                  <a:pt x="1959916" y="374319"/>
                  <a:pt x="1957439" y="374223"/>
                  <a:pt x="1955249" y="373461"/>
                </a:cubicBezTo>
                <a:cubicBezTo>
                  <a:pt x="1953820" y="372985"/>
                  <a:pt x="1952962" y="371366"/>
                  <a:pt x="1951534" y="370699"/>
                </a:cubicBezTo>
                <a:cubicBezTo>
                  <a:pt x="1950772" y="370318"/>
                  <a:pt x="1948867" y="370794"/>
                  <a:pt x="1948295" y="371461"/>
                </a:cubicBezTo>
                <a:cubicBezTo>
                  <a:pt x="1947724" y="372033"/>
                  <a:pt x="1948105" y="374033"/>
                  <a:pt x="1948390" y="374128"/>
                </a:cubicBezTo>
                <a:lnTo>
                  <a:pt x="1953915" y="375081"/>
                </a:lnTo>
                <a:lnTo>
                  <a:pt x="1965301" y="378430"/>
                </a:lnTo>
                <a:lnTo>
                  <a:pt x="1958011" y="384034"/>
                </a:lnTo>
                <a:lnTo>
                  <a:pt x="1952677" y="385272"/>
                </a:lnTo>
                <a:lnTo>
                  <a:pt x="1952201" y="385367"/>
                </a:lnTo>
                <a:cubicBezTo>
                  <a:pt x="1951343" y="384320"/>
                  <a:pt x="1950391" y="380891"/>
                  <a:pt x="1950105" y="377843"/>
                </a:cubicBezTo>
                <a:lnTo>
                  <a:pt x="1944390" y="376890"/>
                </a:lnTo>
                <a:lnTo>
                  <a:pt x="1944009" y="376795"/>
                </a:lnTo>
                <a:cubicBezTo>
                  <a:pt x="1943247" y="376223"/>
                  <a:pt x="1943533" y="374414"/>
                  <a:pt x="1944676" y="372794"/>
                </a:cubicBezTo>
                <a:lnTo>
                  <a:pt x="1945247" y="371080"/>
                </a:lnTo>
                <a:cubicBezTo>
                  <a:pt x="1945533" y="370413"/>
                  <a:pt x="1944676" y="368889"/>
                  <a:pt x="1943914" y="368604"/>
                </a:cubicBezTo>
                <a:cubicBezTo>
                  <a:pt x="1943056" y="368318"/>
                  <a:pt x="1941628" y="368985"/>
                  <a:pt x="1940580" y="369270"/>
                </a:cubicBezTo>
                <a:lnTo>
                  <a:pt x="1940294" y="369366"/>
                </a:lnTo>
                <a:cubicBezTo>
                  <a:pt x="1939818" y="374604"/>
                  <a:pt x="1938865" y="378700"/>
                  <a:pt x="1938294" y="378319"/>
                </a:cubicBezTo>
                <a:cubicBezTo>
                  <a:pt x="1937723" y="377938"/>
                  <a:pt x="1934579" y="374604"/>
                  <a:pt x="1932008" y="371747"/>
                </a:cubicBezTo>
                <a:lnTo>
                  <a:pt x="1925245" y="373461"/>
                </a:lnTo>
                <a:lnTo>
                  <a:pt x="1923530" y="373842"/>
                </a:lnTo>
                <a:cubicBezTo>
                  <a:pt x="1922387" y="373556"/>
                  <a:pt x="1920768" y="373271"/>
                  <a:pt x="1920006" y="373366"/>
                </a:cubicBezTo>
                <a:cubicBezTo>
                  <a:pt x="1919244" y="373366"/>
                  <a:pt x="1917530" y="374509"/>
                  <a:pt x="1918006" y="375842"/>
                </a:cubicBezTo>
                <a:lnTo>
                  <a:pt x="1918768" y="376795"/>
                </a:lnTo>
                <a:lnTo>
                  <a:pt x="1919053" y="377176"/>
                </a:lnTo>
                <a:cubicBezTo>
                  <a:pt x="1920101" y="377176"/>
                  <a:pt x="1922578" y="378700"/>
                  <a:pt x="1924578" y="380605"/>
                </a:cubicBezTo>
                <a:cubicBezTo>
                  <a:pt x="1926483" y="382510"/>
                  <a:pt x="1928007" y="389844"/>
                  <a:pt x="1925912" y="390511"/>
                </a:cubicBezTo>
                <a:cubicBezTo>
                  <a:pt x="1923816" y="391178"/>
                  <a:pt x="1918768" y="383558"/>
                  <a:pt x="1914958" y="380510"/>
                </a:cubicBezTo>
                <a:lnTo>
                  <a:pt x="1911053" y="379748"/>
                </a:lnTo>
                <a:lnTo>
                  <a:pt x="1904004" y="378319"/>
                </a:lnTo>
                <a:cubicBezTo>
                  <a:pt x="1906481" y="375271"/>
                  <a:pt x="1907719" y="373366"/>
                  <a:pt x="1906576" y="374223"/>
                </a:cubicBezTo>
                <a:lnTo>
                  <a:pt x="1905528" y="374509"/>
                </a:lnTo>
                <a:cubicBezTo>
                  <a:pt x="1903623" y="374985"/>
                  <a:pt x="1900003" y="375271"/>
                  <a:pt x="1901718" y="376985"/>
                </a:cubicBezTo>
                <a:cubicBezTo>
                  <a:pt x="1903718" y="378986"/>
                  <a:pt x="1900861" y="381653"/>
                  <a:pt x="1904290" y="383177"/>
                </a:cubicBezTo>
                <a:lnTo>
                  <a:pt x="1908385" y="385082"/>
                </a:lnTo>
                <a:cubicBezTo>
                  <a:pt x="1913053" y="387273"/>
                  <a:pt x="1915339" y="388987"/>
                  <a:pt x="1913434" y="388892"/>
                </a:cubicBezTo>
                <a:lnTo>
                  <a:pt x="1912196" y="389463"/>
                </a:lnTo>
                <a:lnTo>
                  <a:pt x="1908100" y="391464"/>
                </a:lnTo>
                <a:cubicBezTo>
                  <a:pt x="1904100" y="389844"/>
                  <a:pt x="1899146" y="388987"/>
                  <a:pt x="1897146" y="389558"/>
                </a:cubicBezTo>
                <a:cubicBezTo>
                  <a:pt x="1895146" y="390130"/>
                  <a:pt x="1889050" y="390797"/>
                  <a:pt x="1888764" y="389654"/>
                </a:cubicBezTo>
                <a:cubicBezTo>
                  <a:pt x="1888574" y="388511"/>
                  <a:pt x="1887145" y="384510"/>
                  <a:pt x="1886764" y="386034"/>
                </a:cubicBezTo>
                <a:cubicBezTo>
                  <a:pt x="1886383" y="387558"/>
                  <a:pt x="1885144" y="390987"/>
                  <a:pt x="1884668" y="391368"/>
                </a:cubicBezTo>
                <a:lnTo>
                  <a:pt x="1884001" y="391559"/>
                </a:lnTo>
                <a:lnTo>
                  <a:pt x="1879144" y="392511"/>
                </a:lnTo>
                <a:cubicBezTo>
                  <a:pt x="1873715" y="391940"/>
                  <a:pt x="1866856" y="390987"/>
                  <a:pt x="1863808" y="390511"/>
                </a:cubicBezTo>
                <a:cubicBezTo>
                  <a:pt x="1860760" y="390035"/>
                  <a:pt x="1848949" y="393750"/>
                  <a:pt x="1843139" y="393845"/>
                </a:cubicBezTo>
                <a:lnTo>
                  <a:pt x="1838758" y="390321"/>
                </a:lnTo>
                <a:cubicBezTo>
                  <a:pt x="1837615" y="389463"/>
                  <a:pt x="1833710" y="389940"/>
                  <a:pt x="1831805" y="390797"/>
                </a:cubicBezTo>
                <a:lnTo>
                  <a:pt x="1824185" y="394226"/>
                </a:lnTo>
                <a:cubicBezTo>
                  <a:pt x="1820565" y="391749"/>
                  <a:pt x="1817517" y="391083"/>
                  <a:pt x="1817422" y="392797"/>
                </a:cubicBezTo>
                <a:cubicBezTo>
                  <a:pt x="1817422" y="394512"/>
                  <a:pt x="1809897" y="392511"/>
                  <a:pt x="1808278" y="391940"/>
                </a:cubicBezTo>
                <a:cubicBezTo>
                  <a:pt x="1806658" y="391464"/>
                  <a:pt x="1800658" y="395750"/>
                  <a:pt x="1799610" y="394226"/>
                </a:cubicBezTo>
                <a:lnTo>
                  <a:pt x="1798943" y="392987"/>
                </a:lnTo>
                <a:lnTo>
                  <a:pt x="1798276" y="391844"/>
                </a:lnTo>
                <a:cubicBezTo>
                  <a:pt x="1797229" y="389273"/>
                  <a:pt x="1796467" y="389177"/>
                  <a:pt x="1796467" y="391559"/>
                </a:cubicBezTo>
                <a:cubicBezTo>
                  <a:pt x="1796467" y="393940"/>
                  <a:pt x="1798562" y="398702"/>
                  <a:pt x="1801039" y="398226"/>
                </a:cubicBezTo>
                <a:cubicBezTo>
                  <a:pt x="1803610" y="397655"/>
                  <a:pt x="1812183" y="399560"/>
                  <a:pt x="1814755" y="401274"/>
                </a:cubicBezTo>
                <a:lnTo>
                  <a:pt x="1813802" y="404132"/>
                </a:lnTo>
                <a:lnTo>
                  <a:pt x="1802753" y="402417"/>
                </a:lnTo>
                <a:cubicBezTo>
                  <a:pt x="1800372" y="402512"/>
                  <a:pt x="1799039" y="405275"/>
                  <a:pt x="1795419" y="403179"/>
                </a:cubicBezTo>
                <a:lnTo>
                  <a:pt x="1792371" y="401465"/>
                </a:lnTo>
                <a:cubicBezTo>
                  <a:pt x="1790180" y="404513"/>
                  <a:pt x="1788561" y="407561"/>
                  <a:pt x="1788751" y="408132"/>
                </a:cubicBezTo>
                <a:cubicBezTo>
                  <a:pt x="1788942" y="408704"/>
                  <a:pt x="1790847" y="410133"/>
                  <a:pt x="1792657" y="409942"/>
                </a:cubicBezTo>
                <a:lnTo>
                  <a:pt x="1792657" y="409561"/>
                </a:lnTo>
                <a:lnTo>
                  <a:pt x="1793324" y="403370"/>
                </a:lnTo>
                <a:cubicBezTo>
                  <a:pt x="1798276" y="404989"/>
                  <a:pt x="1803992" y="406989"/>
                  <a:pt x="1806087" y="407846"/>
                </a:cubicBezTo>
                <a:cubicBezTo>
                  <a:pt x="1808183" y="408704"/>
                  <a:pt x="1813326" y="410418"/>
                  <a:pt x="1814850" y="409180"/>
                </a:cubicBezTo>
                <a:cubicBezTo>
                  <a:pt x="1816469" y="407942"/>
                  <a:pt x="1820470" y="404417"/>
                  <a:pt x="1820374" y="404227"/>
                </a:cubicBezTo>
                <a:lnTo>
                  <a:pt x="1820089" y="404227"/>
                </a:lnTo>
                <a:lnTo>
                  <a:pt x="1818851" y="404132"/>
                </a:lnTo>
                <a:cubicBezTo>
                  <a:pt x="1817422" y="404132"/>
                  <a:pt x="1819612" y="401655"/>
                  <a:pt x="1823803" y="398607"/>
                </a:cubicBezTo>
                <a:lnTo>
                  <a:pt x="1829043" y="397941"/>
                </a:lnTo>
                <a:cubicBezTo>
                  <a:pt x="1831805" y="397560"/>
                  <a:pt x="1834757" y="398607"/>
                  <a:pt x="1837519" y="396702"/>
                </a:cubicBezTo>
                <a:cubicBezTo>
                  <a:pt x="1838472" y="396035"/>
                  <a:pt x="1841520" y="397750"/>
                  <a:pt x="1843615" y="397845"/>
                </a:cubicBezTo>
                <a:cubicBezTo>
                  <a:pt x="1845616" y="397941"/>
                  <a:pt x="1847616" y="397369"/>
                  <a:pt x="1849616" y="396988"/>
                </a:cubicBezTo>
                <a:cubicBezTo>
                  <a:pt x="1851141" y="396702"/>
                  <a:pt x="1853045" y="395845"/>
                  <a:pt x="1853903" y="396226"/>
                </a:cubicBezTo>
                <a:lnTo>
                  <a:pt x="1857427" y="398036"/>
                </a:lnTo>
                <a:cubicBezTo>
                  <a:pt x="1861713" y="398226"/>
                  <a:pt x="1868476" y="399655"/>
                  <a:pt x="1872476" y="401179"/>
                </a:cubicBezTo>
                <a:lnTo>
                  <a:pt x="1872953" y="405084"/>
                </a:lnTo>
                <a:lnTo>
                  <a:pt x="1872953" y="405370"/>
                </a:lnTo>
                <a:cubicBezTo>
                  <a:pt x="1873333" y="405656"/>
                  <a:pt x="1874762" y="405084"/>
                  <a:pt x="1876096" y="404037"/>
                </a:cubicBezTo>
                <a:cubicBezTo>
                  <a:pt x="1877429" y="402989"/>
                  <a:pt x="1872953" y="398988"/>
                  <a:pt x="1872381" y="398512"/>
                </a:cubicBezTo>
                <a:cubicBezTo>
                  <a:pt x="1871810" y="398036"/>
                  <a:pt x="1873715" y="397369"/>
                  <a:pt x="1879620" y="399465"/>
                </a:cubicBezTo>
                <a:lnTo>
                  <a:pt x="1883906" y="395845"/>
                </a:lnTo>
                <a:lnTo>
                  <a:pt x="1884383" y="395464"/>
                </a:lnTo>
                <a:cubicBezTo>
                  <a:pt x="1886383" y="396226"/>
                  <a:pt x="1888859" y="397655"/>
                  <a:pt x="1889907" y="398512"/>
                </a:cubicBezTo>
                <a:cubicBezTo>
                  <a:pt x="1890860" y="399369"/>
                  <a:pt x="1895431" y="398131"/>
                  <a:pt x="1896289" y="398131"/>
                </a:cubicBezTo>
                <a:cubicBezTo>
                  <a:pt x="1897146" y="398131"/>
                  <a:pt x="1899146" y="399179"/>
                  <a:pt x="1900670" y="400036"/>
                </a:cubicBezTo>
                <a:cubicBezTo>
                  <a:pt x="1902099" y="400893"/>
                  <a:pt x="1907719" y="399941"/>
                  <a:pt x="1909719" y="400989"/>
                </a:cubicBezTo>
                <a:lnTo>
                  <a:pt x="1912291" y="400131"/>
                </a:lnTo>
                <a:lnTo>
                  <a:pt x="1913719" y="399655"/>
                </a:lnTo>
                <a:cubicBezTo>
                  <a:pt x="1915529" y="399369"/>
                  <a:pt x="1917625" y="398607"/>
                  <a:pt x="1918482" y="397941"/>
                </a:cubicBezTo>
                <a:cubicBezTo>
                  <a:pt x="1919244" y="397274"/>
                  <a:pt x="1923816" y="399941"/>
                  <a:pt x="1925149" y="400798"/>
                </a:cubicBezTo>
                <a:cubicBezTo>
                  <a:pt x="1926483" y="401655"/>
                  <a:pt x="1934294" y="398417"/>
                  <a:pt x="1934865" y="399179"/>
                </a:cubicBezTo>
                <a:cubicBezTo>
                  <a:pt x="1935437" y="399941"/>
                  <a:pt x="1940104" y="400608"/>
                  <a:pt x="1944485" y="399465"/>
                </a:cubicBezTo>
                <a:lnTo>
                  <a:pt x="1946485" y="400417"/>
                </a:lnTo>
                <a:lnTo>
                  <a:pt x="1949724" y="401846"/>
                </a:lnTo>
                <a:cubicBezTo>
                  <a:pt x="1950200" y="400227"/>
                  <a:pt x="1951153" y="398702"/>
                  <a:pt x="1951915" y="398321"/>
                </a:cubicBezTo>
                <a:cubicBezTo>
                  <a:pt x="1952677" y="397941"/>
                  <a:pt x="1956392" y="398607"/>
                  <a:pt x="1959821" y="399465"/>
                </a:cubicBezTo>
                <a:lnTo>
                  <a:pt x="1963154" y="397845"/>
                </a:lnTo>
                <a:cubicBezTo>
                  <a:pt x="1966774" y="396131"/>
                  <a:pt x="1970012" y="399560"/>
                  <a:pt x="1974203" y="398607"/>
                </a:cubicBezTo>
                <a:cubicBezTo>
                  <a:pt x="1977537" y="397845"/>
                  <a:pt x="1981728" y="399465"/>
                  <a:pt x="1985443" y="400227"/>
                </a:cubicBezTo>
                <a:lnTo>
                  <a:pt x="1986681" y="400512"/>
                </a:lnTo>
                <a:cubicBezTo>
                  <a:pt x="1988015" y="400703"/>
                  <a:pt x="1993349" y="400417"/>
                  <a:pt x="1998397" y="399750"/>
                </a:cubicBezTo>
                <a:cubicBezTo>
                  <a:pt x="2003445" y="399083"/>
                  <a:pt x="2017161" y="398607"/>
                  <a:pt x="2017161" y="399750"/>
                </a:cubicBezTo>
                <a:cubicBezTo>
                  <a:pt x="2017161" y="400893"/>
                  <a:pt x="2014303" y="403656"/>
                  <a:pt x="2010779" y="403941"/>
                </a:cubicBezTo>
                <a:cubicBezTo>
                  <a:pt x="2007255" y="404227"/>
                  <a:pt x="2000206" y="416514"/>
                  <a:pt x="2002112" y="415467"/>
                </a:cubicBezTo>
                <a:lnTo>
                  <a:pt x="2002969" y="414800"/>
                </a:lnTo>
                <a:cubicBezTo>
                  <a:pt x="2004302" y="413847"/>
                  <a:pt x="2005445" y="412895"/>
                  <a:pt x="2006588" y="411847"/>
                </a:cubicBezTo>
                <a:lnTo>
                  <a:pt x="2008208" y="410418"/>
                </a:lnTo>
                <a:cubicBezTo>
                  <a:pt x="2010303" y="410894"/>
                  <a:pt x="2012208" y="410514"/>
                  <a:pt x="2012494" y="409752"/>
                </a:cubicBezTo>
                <a:cubicBezTo>
                  <a:pt x="2012780" y="408894"/>
                  <a:pt x="2017637" y="409656"/>
                  <a:pt x="2018018" y="410323"/>
                </a:cubicBezTo>
                <a:cubicBezTo>
                  <a:pt x="2018494" y="410990"/>
                  <a:pt x="2021638" y="412704"/>
                  <a:pt x="2022685" y="410704"/>
                </a:cubicBezTo>
                <a:lnTo>
                  <a:pt x="2022400" y="410037"/>
                </a:lnTo>
                <a:cubicBezTo>
                  <a:pt x="2018971" y="402322"/>
                  <a:pt x="2019923" y="400798"/>
                  <a:pt x="2029448" y="397750"/>
                </a:cubicBezTo>
                <a:cubicBezTo>
                  <a:pt x="2031925" y="396988"/>
                  <a:pt x="2033735" y="394512"/>
                  <a:pt x="2036211" y="393845"/>
                </a:cubicBezTo>
                <a:lnTo>
                  <a:pt x="2038878" y="393178"/>
                </a:lnTo>
                <a:cubicBezTo>
                  <a:pt x="2042307" y="393464"/>
                  <a:pt x="2045260" y="394702"/>
                  <a:pt x="2045450" y="395845"/>
                </a:cubicBezTo>
                <a:cubicBezTo>
                  <a:pt x="2045641" y="396988"/>
                  <a:pt x="2046784" y="399941"/>
                  <a:pt x="2047451" y="399465"/>
                </a:cubicBezTo>
                <a:cubicBezTo>
                  <a:pt x="2048022" y="398988"/>
                  <a:pt x="2050213" y="398893"/>
                  <a:pt x="2051070" y="399941"/>
                </a:cubicBezTo>
                <a:lnTo>
                  <a:pt x="2050689" y="400512"/>
                </a:lnTo>
                <a:lnTo>
                  <a:pt x="2049260" y="402798"/>
                </a:lnTo>
                <a:cubicBezTo>
                  <a:pt x="2047355" y="405275"/>
                  <a:pt x="2045926" y="408418"/>
                  <a:pt x="2046117" y="409847"/>
                </a:cubicBezTo>
                <a:lnTo>
                  <a:pt x="2046498" y="409847"/>
                </a:lnTo>
                <a:lnTo>
                  <a:pt x="2047927" y="409942"/>
                </a:lnTo>
                <a:cubicBezTo>
                  <a:pt x="2049451" y="409561"/>
                  <a:pt x="2051356" y="408132"/>
                  <a:pt x="2052118" y="406894"/>
                </a:cubicBezTo>
                <a:cubicBezTo>
                  <a:pt x="2052880" y="405656"/>
                  <a:pt x="2055451" y="402322"/>
                  <a:pt x="2055642" y="403465"/>
                </a:cubicBezTo>
                <a:cubicBezTo>
                  <a:pt x="2055833" y="404703"/>
                  <a:pt x="2058214" y="407846"/>
                  <a:pt x="2060500" y="407846"/>
                </a:cubicBezTo>
                <a:cubicBezTo>
                  <a:pt x="2062690" y="407846"/>
                  <a:pt x="2069644" y="405370"/>
                  <a:pt x="2070882" y="402322"/>
                </a:cubicBezTo>
                <a:lnTo>
                  <a:pt x="2064881" y="401655"/>
                </a:lnTo>
                <a:lnTo>
                  <a:pt x="2058976" y="401084"/>
                </a:lnTo>
                <a:cubicBezTo>
                  <a:pt x="2059262" y="396702"/>
                  <a:pt x="2060309" y="393845"/>
                  <a:pt x="2061262" y="394702"/>
                </a:cubicBezTo>
                <a:cubicBezTo>
                  <a:pt x="2062310" y="395559"/>
                  <a:pt x="2067548" y="397464"/>
                  <a:pt x="2070882" y="397369"/>
                </a:cubicBezTo>
                <a:lnTo>
                  <a:pt x="2073740" y="396702"/>
                </a:lnTo>
                <a:lnTo>
                  <a:pt x="2075168" y="396321"/>
                </a:lnTo>
                <a:cubicBezTo>
                  <a:pt x="2076693" y="394702"/>
                  <a:pt x="2078502" y="394512"/>
                  <a:pt x="2079264" y="395940"/>
                </a:cubicBezTo>
                <a:cubicBezTo>
                  <a:pt x="2080026" y="397274"/>
                  <a:pt x="2080502" y="401655"/>
                  <a:pt x="2077169" y="400322"/>
                </a:cubicBezTo>
                <a:lnTo>
                  <a:pt x="2075168" y="399846"/>
                </a:lnTo>
                <a:cubicBezTo>
                  <a:pt x="2074216" y="399655"/>
                  <a:pt x="2072501" y="399941"/>
                  <a:pt x="2071835" y="400608"/>
                </a:cubicBezTo>
                <a:cubicBezTo>
                  <a:pt x="2071263" y="401179"/>
                  <a:pt x="2071453" y="402608"/>
                  <a:pt x="2072025" y="403275"/>
                </a:cubicBezTo>
                <a:cubicBezTo>
                  <a:pt x="2072978" y="404322"/>
                  <a:pt x="2074597" y="406037"/>
                  <a:pt x="2075740" y="405846"/>
                </a:cubicBezTo>
                <a:lnTo>
                  <a:pt x="2082026" y="405084"/>
                </a:lnTo>
                <a:cubicBezTo>
                  <a:pt x="2081455" y="409656"/>
                  <a:pt x="2082788" y="412037"/>
                  <a:pt x="2085075" y="410323"/>
                </a:cubicBezTo>
                <a:lnTo>
                  <a:pt x="2085265" y="410418"/>
                </a:lnTo>
                <a:lnTo>
                  <a:pt x="2089742" y="413276"/>
                </a:lnTo>
                <a:cubicBezTo>
                  <a:pt x="2091837" y="410323"/>
                  <a:pt x="2094980" y="407180"/>
                  <a:pt x="2096790" y="406418"/>
                </a:cubicBezTo>
                <a:cubicBezTo>
                  <a:pt x="2098505" y="405560"/>
                  <a:pt x="2107744" y="408132"/>
                  <a:pt x="2111840" y="408704"/>
                </a:cubicBezTo>
                <a:lnTo>
                  <a:pt x="2114887" y="406037"/>
                </a:lnTo>
                <a:lnTo>
                  <a:pt x="2115078" y="405846"/>
                </a:lnTo>
                <a:cubicBezTo>
                  <a:pt x="2116602" y="406513"/>
                  <a:pt x="2117459" y="407466"/>
                  <a:pt x="2116983" y="407846"/>
                </a:cubicBezTo>
                <a:cubicBezTo>
                  <a:pt x="2116602" y="408227"/>
                  <a:pt x="2115840" y="410228"/>
                  <a:pt x="2117935" y="409942"/>
                </a:cubicBezTo>
                <a:cubicBezTo>
                  <a:pt x="2119936" y="409656"/>
                  <a:pt x="2125270" y="409656"/>
                  <a:pt x="2125461" y="410418"/>
                </a:cubicBezTo>
                <a:cubicBezTo>
                  <a:pt x="2125651" y="411180"/>
                  <a:pt x="2126603" y="413847"/>
                  <a:pt x="2127080" y="413752"/>
                </a:cubicBezTo>
                <a:cubicBezTo>
                  <a:pt x="2127556" y="413657"/>
                  <a:pt x="2128223" y="412514"/>
                  <a:pt x="2128509" y="411371"/>
                </a:cubicBezTo>
                <a:cubicBezTo>
                  <a:pt x="2128794" y="410228"/>
                  <a:pt x="2133652" y="411085"/>
                  <a:pt x="2135081" y="411942"/>
                </a:cubicBezTo>
                <a:cubicBezTo>
                  <a:pt x="2136509" y="412704"/>
                  <a:pt x="2139653" y="423277"/>
                  <a:pt x="2139748" y="425849"/>
                </a:cubicBezTo>
                <a:cubicBezTo>
                  <a:pt x="2139843" y="428325"/>
                  <a:pt x="2143748" y="435183"/>
                  <a:pt x="2146416" y="435755"/>
                </a:cubicBezTo>
                <a:lnTo>
                  <a:pt x="2148606" y="436421"/>
                </a:lnTo>
                <a:lnTo>
                  <a:pt x="2148797" y="436517"/>
                </a:lnTo>
                <a:cubicBezTo>
                  <a:pt x="2148416" y="437946"/>
                  <a:pt x="2147653" y="438993"/>
                  <a:pt x="2147082" y="438803"/>
                </a:cubicBezTo>
                <a:cubicBezTo>
                  <a:pt x="2146606" y="438612"/>
                  <a:pt x="2144224" y="438898"/>
                  <a:pt x="2143939" y="440422"/>
                </a:cubicBezTo>
                <a:cubicBezTo>
                  <a:pt x="2143653" y="441946"/>
                  <a:pt x="2140605" y="445661"/>
                  <a:pt x="2137748" y="445470"/>
                </a:cubicBezTo>
                <a:cubicBezTo>
                  <a:pt x="2134890" y="445280"/>
                  <a:pt x="2129556" y="451281"/>
                  <a:pt x="2131366" y="451566"/>
                </a:cubicBezTo>
                <a:cubicBezTo>
                  <a:pt x="2133080" y="451852"/>
                  <a:pt x="2140415" y="451185"/>
                  <a:pt x="2141176" y="452138"/>
                </a:cubicBezTo>
                <a:cubicBezTo>
                  <a:pt x="2141939" y="453090"/>
                  <a:pt x="2143462" y="456233"/>
                  <a:pt x="2143272" y="456710"/>
                </a:cubicBezTo>
                <a:cubicBezTo>
                  <a:pt x="2143082" y="457186"/>
                  <a:pt x="2141272" y="458043"/>
                  <a:pt x="2139748" y="457567"/>
                </a:cubicBezTo>
                <a:lnTo>
                  <a:pt x="2138605" y="456900"/>
                </a:lnTo>
                <a:lnTo>
                  <a:pt x="2138128" y="456615"/>
                </a:lnTo>
                <a:cubicBezTo>
                  <a:pt x="2138034" y="455471"/>
                  <a:pt x="2136891" y="454995"/>
                  <a:pt x="2135557" y="455567"/>
                </a:cubicBezTo>
                <a:cubicBezTo>
                  <a:pt x="2134223" y="456043"/>
                  <a:pt x="2132318" y="458615"/>
                  <a:pt x="2134319" y="459948"/>
                </a:cubicBezTo>
                <a:cubicBezTo>
                  <a:pt x="2136319" y="461282"/>
                  <a:pt x="2134509" y="466616"/>
                  <a:pt x="2133937" y="465663"/>
                </a:cubicBezTo>
                <a:cubicBezTo>
                  <a:pt x="2133461" y="464806"/>
                  <a:pt x="2131651" y="464044"/>
                  <a:pt x="2130890" y="465758"/>
                </a:cubicBezTo>
                <a:cubicBezTo>
                  <a:pt x="2130128" y="467473"/>
                  <a:pt x="2123936" y="466044"/>
                  <a:pt x="2122889" y="466997"/>
                </a:cubicBezTo>
                <a:cubicBezTo>
                  <a:pt x="2121841" y="467949"/>
                  <a:pt x="2117555" y="468425"/>
                  <a:pt x="2115840" y="465854"/>
                </a:cubicBezTo>
                <a:lnTo>
                  <a:pt x="2111554" y="466997"/>
                </a:lnTo>
                <a:lnTo>
                  <a:pt x="2110887" y="467187"/>
                </a:lnTo>
                <a:cubicBezTo>
                  <a:pt x="2110792" y="468997"/>
                  <a:pt x="2112506" y="471473"/>
                  <a:pt x="2114602" y="472712"/>
                </a:cubicBezTo>
                <a:lnTo>
                  <a:pt x="2112983" y="475283"/>
                </a:lnTo>
                <a:lnTo>
                  <a:pt x="2112601" y="475950"/>
                </a:lnTo>
                <a:cubicBezTo>
                  <a:pt x="2114316" y="477950"/>
                  <a:pt x="2112983" y="479665"/>
                  <a:pt x="2109553" y="479951"/>
                </a:cubicBezTo>
                <a:lnTo>
                  <a:pt x="2106887" y="479475"/>
                </a:lnTo>
                <a:lnTo>
                  <a:pt x="2102220" y="478712"/>
                </a:lnTo>
                <a:cubicBezTo>
                  <a:pt x="2101553" y="481665"/>
                  <a:pt x="2099457" y="482523"/>
                  <a:pt x="2097647" y="480617"/>
                </a:cubicBezTo>
                <a:lnTo>
                  <a:pt x="2097647" y="478903"/>
                </a:lnTo>
                <a:lnTo>
                  <a:pt x="2097552" y="472807"/>
                </a:lnTo>
                <a:cubicBezTo>
                  <a:pt x="2093361" y="474712"/>
                  <a:pt x="2090599" y="476998"/>
                  <a:pt x="2091551" y="477760"/>
                </a:cubicBezTo>
                <a:cubicBezTo>
                  <a:pt x="2092408" y="478522"/>
                  <a:pt x="2093933" y="481189"/>
                  <a:pt x="2093361" y="482523"/>
                </a:cubicBezTo>
                <a:cubicBezTo>
                  <a:pt x="2092885" y="483761"/>
                  <a:pt x="2091265" y="487475"/>
                  <a:pt x="2091075" y="487666"/>
                </a:cubicBezTo>
                <a:cubicBezTo>
                  <a:pt x="2090885" y="487856"/>
                  <a:pt x="2087265" y="487952"/>
                  <a:pt x="2083931" y="488047"/>
                </a:cubicBezTo>
                <a:cubicBezTo>
                  <a:pt x="2080598" y="488047"/>
                  <a:pt x="2069739" y="488047"/>
                  <a:pt x="2066977" y="488142"/>
                </a:cubicBezTo>
                <a:lnTo>
                  <a:pt x="2065262" y="490142"/>
                </a:lnTo>
                <a:lnTo>
                  <a:pt x="2063262" y="492429"/>
                </a:lnTo>
                <a:cubicBezTo>
                  <a:pt x="2060405" y="491571"/>
                  <a:pt x="2056309" y="491571"/>
                  <a:pt x="2054308" y="492429"/>
                </a:cubicBezTo>
                <a:cubicBezTo>
                  <a:pt x="2052213" y="493286"/>
                  <a:pt x="2044307" y="491476"/>
                  <a:pt x="2041450" y="492333"/>
                </a:cubicBezTo>
                <a:cubicBezTo>
                  <a:pt x="2038593" y="493286"/>
                  <a:pt x="2027448" y="494048"/>
                  <a:pt x="2023734" y="493762"/>
                </a:cubicBezTo>
                <a:lnTo>
                  <a:pt x="2021257" y="496429"/>
                </a:lnTo>
                <a:cubicBezTo>
                  <a:pt x="2020971" y="496715"/>
                  <a:pt x="2019543" y="496524"/>
                  <a:pt x="2018876" y="496239"/>
                </a:cubicBezTo>
                <a:cubicBezTo>
                  <a:pt x="2016875" y="495381"/>
                  <a:pt x="2018780" y="491381"/>
                  <a:pt x="2014780" y="492429"/>
                </a:cubicBezTo>
                <a:cubicBezTo>
                  <a:pt x="2013446" y="492714"/>
                  <a:pt x="2013066" y="495286"/>
                  <a:pt x="2011637" y="496048"/>
                </a:cubicBezTo>
                <a:cubicBezTo>
                  <a:pt x="2009636" y="497000"/>
                  <a:pt x="2006969" y="497000"/>
                  <a:pt x="2004778" y="497667"/>
                </a:cubicBezTo>
                <a:cubicBezTo>
                  <a:pt x="2002588" y="498429"/>
                  <a:pt x="1999064" y="500620"/>
                  <a:pt x="1998778" y="500429"/>
                </a:cubicBezTo>
                <a:cubicBezTo>
                  <a:pt x="1996492" y="498144"/>
                  <a:pt x="1995159" y="499858"/>
                  <a:pt x="1992872" y="500525"/>
                </a:cubicBezTo>
                <a:lnTo>
                  <a:pt x="1988681" y="501668"/>
                </a:lnTo>
                <a:cubicBezTo>
                  <a:pt x="1984776" y="499382"/>
                  <a:pt x="1980109" y="496810"/>
                  <a:pt x="1978204" y="495858"/>
                </a:cubicBezTo>
                <a:cubicBezTo>
                  <a:pt x="1976299" y="494905"/>
                  <a:pt x="1972965" y="500620"/>
                  <a:pt x="1972203" y="501763"/>
                </a:cubicBezTo>
                <a:cubicBezTo>
                  <a:pt x="1971441" y="502906"/>
                  <a:pt x="1965535" y="501954"/>
                  <a:pt x="1963345" y="503477"/>
                </a:cubicBezTo>
                <a:cubicBezTo>
                  <a:pt x="1961154" y="504906"/>
                  <a:pt x="1953248" y="500429"/>
                  <a:pt x="1951058" y="499572"/>
                </a:cubicBezTo>
                <a:cubicBezTo>
                  <a:pt x="1948772" y="498715"/>
                  <a:pt x="1938580" y="502906"/>
                  <a:pt x="1931531" y="503096"/>
                </a:cubicBezTo>
                <a:lnTo>
                  <a:pt x="1925531" y="501858"/>
                </a:lnTo>
                <a:lnTo>
                  <a:pt x="1922959" y="501287"/>
                </a:lnTo>
                <a:cubicBezTo>
                  <a:pt x="1920292" y="501192"/>
                  <a:pt x="1917339" y="501668"/>
                  <a:pt x="1916291" y="502430"/>
                </a:cubicBezTo>
                <a:cubicBezTo>
                  <a:pt x="1915244" y="503192"/>
                  <a:pt x="1911053" y="501477"/>
                  <a:pt x="1910100" y="501096"/>
                </a:cubicBezTo>
                <a:cubicBezTo>
                  <a:pt x="1909148" y="500715"/>
                  <a:pt x="1901908" y="500239"/>
                  <a:pt x="1895431" y="499572"/>
                </a:cubicBezTo>
                <a:cubicBezTo>
                  <a:pt x="1888955" y="498906"/>
                  <a:pt x="1871143" y="502144"/>
                  <a:pt x="1870952" y="503001"/>
                </a:cubicBezTo>
                <a:cubicBezTo>
                  <a:pt x="1870762" y="503858"/>
                  <a:pt x="1869428" y="507669"/>
                  <a:pt x="1869047" y="506240"/>
                </a:cubicBezTo>
                <a:cubicBezTo>
                  <a:pt x="1868666" y="504811"/>
                  <a:pt x="1866761" y="501096"/>
                  <a:pt x="1865618" y="500906"/>
                </a:cubicBezTo>
                <a:cubicBezTo>
                  <a:pt x="1864475" y="500810"/>
                  <a:pt x="1857046" y="501573"/>
                  <a:pt x="1851998" y="502620"/>
                </a:cubicBezTo>
                <a:lnTo>
                  <a:pt x="1846950" y="499763"/>
                </a:lnTo>
                <a:lnTo>
                  <a:pt x="1844758" y="498429"/>
                </a:lnTo>
                <a:cubicBezTo>
                  <a:pt x="1840091" y="499858"/>
                  <a:pt x="1833995" y="500525"/>
                  <a:pt x="1831328" y="499858"/>
                </a:cubicBezTo>
                <a:lnTo>
                  <a:pt x="1829043" y="500715"/>
                </a:lnTo>
                <a:lnTo>
                  <a:pt x="1827137" y="501382"/>
                </a:lnTo>
                <a:cubicBezTo>
                  <a:pt x="1824851" y="501192"/>
                  <a:pt x="1820089" y="501001"/>
                  <a:pt x="1816469" y="500906"/>
                </a:cubicBezTo>
                <a:lnTo>
                  <a:pt x="1813135" y="500620"/>
                </a:lnTo>
                <a:lnTo>
                  <a:pt x="1811231" y="500429"/>
                </a:lnTo>
                <a:cubicBezTo>
                  <a:pt x="1809040" y="499572"/>
                  <a:pt x="1806658" y="500048"/>
                  <a:pt x="1805992" y="501382"/>
                </a:cubicBezTo>
                <a:cubicBezTo>
                  <a:pt x="1805230" y="502716"/>
                  <a:pt x="1802563" y="506716"/>
                  <a:pt x="1802182" y="506335"/>
                </a:cubicBezTo>
                <a:cubicBezTo>
                  <a:pt x="1801896" y="505954"/>
                  <a:pt x="1800086" y="502716"/>
                  <a:pt x="1798467" y="499953"/>
                </a:cubicBezTo>
                <a:lnTo>
                  <a:pt x="1795419" y="500906"/>
                </a:lnTo>
                <a:lnTo>
                  <a:pt x="1790847" y="502335"/>
                </a:lnTo>
                <a:cubicBezTo>
                  <a:pt x="1793514" y="504430"/>
                  <a:pt x="1796467" y="507478"/>
                  <a:pt x="1797515" y="509097"/>
                </a:cubicBezTo>
                <a:cubicBezTo>
                  <a:pt x="1798467" y="510717"/>
                  <a:pt x="1793514" y="514336"/>
                  <a:pt x="1791609" y="513288"/>
                </a:cubicBezTo>
                <a:cubicBezTo>
                  <a:pt x="1789704" y="512241"/>
                  <a:pt x="1782370" y="510431"/>
                  <a:pt x="1780179" y="511669"/>
                </a:cubicBezTo>
                <a:cubicBezTo>
                  <a:pt x="1777988" y="512907"/>
                  <a:pt x="1771416" y="515098"/>
                  <a:pt x="1772559" y="515860"/>
                </a:cubicBezTo>
                <a:cubicBezTo>
                  <a:pt x="1773797" y="516717"/>
                  <a:pt x="1777417" y="518432"/>
                  <a:pt x="1777798" y="517860"/>
                </a:cubicBezTo>
                <a:cubicBezTo>
                  <a:pt x="1778179" y="517194"/>
                  <a:pt x="1778179" y="517098"/>
                  <a:pt x="1776560" y="519670"/>
                </a:cubicBezTo>
                <a:cubicBezTo>
                  <a:pt x="1774941" y="522242"/>
                  <a:pt x="1777131" y="529386"/>
                  <a:pt x="1774369" y="529671"/>
                </a:cubicBezTo>
                <a:cubicBezTo>
                  <a:pt x="1771606" y="529957"/>
                  <a:pt x="1765701" y="533577"/>
                  <a:pt x="1765701" y="532529"/>
                </a:cubicBezTo>
                <a:cubicBezTo>
                  <a:pt x="1765701" y="531481"/>
                  <a:pt x="1764939" y="528338"/>
                  <a:pt x="1763987" y="528242"/>
                </a:cubicBezTo>
                <a:cubicBezTo>
                  <a:pt x="1763034" y="528147"/>
                  <a:pt x="1759891" y="528242"/>
                  <a:pt x="1758938" y="528528"/>
                </a:cubicBezTo>
                <a:cubicBezTo>
                  <a:pt x="1757986" y="528909"/>
                  <a:pt x="1757890" y="531576"/>
                  <a:pt x="1758176" y="532148"/>
                </a:cubicBezTo>
                <a:cubicBezTo>
                  <a:pt x="1758367" y="532719"/>
                  <a:pt x="1757224" y="533577"/>
                  <a:pt x="1755128" y="533005"/>
                </a:cubicBezTo>
                <a:lnTo>
                  <a:pt x="1753795" y="531957"/>
                </a:lnTo>
                <a:lnTo>
                  <a:pt x="1752937" y="531291"/>
                </a:lnTo>
                <a:cubicBezTo>
                  <a:pt x="1753033" y="529767"/>
                  <a:pt x="1754462" y="527766"/>
                  <a:pt x="1756081" y="526814"/>
                </a:cubicBezTo>
                <a:cubicBezTo>
                  <a:pt x="1757700" y="525861"/>
                  <a:pt x="1761605" y="522337"/>
                  <a:pt x="1760462" y="521480"/>
                </a:cubicBezTo>
                <a:cubicBezTo>
                  <a:pt x="1759319" y="520527"/>
                  <a:pt x="1757986" y="516908"/>
                  <a:pt x="1758176" y="515669"/>
                </a:cubicBezTo>
                <a:cubicBezTo>
                  <a:pt x="1758367" y="514431"/>
                  <a:pt x="1759510" y="510335"/>
                  <a:pt x="1760272" y="509383"/>
                </a:cubicBezTo>
                <a:cubicBezTo>
                  <a:pt x="1761034" y="508431"/>
                  <a:pt x="1764939" y="507764"/>
                  <a:pt x="1765796" y="508431"/>
                </a:cubicBezTo>
                <a:cubicBezTo>
                  <a:pt x="1766653" y="509097"/>
                  <a:pt x="1769416" y="510717"/>
                  <a:pt x="1770178" y="510335"/>
                </a:cubicBezTo>
                <a:lnTo>
                  <a:pt x="1770464" y="509859"/>
                </a:lnTo>
                <a:lnTo>
                  <a:pt x="1772464" y="506906"/>
                </a:lnTo>
                <a:cubicBezTo>
                  <a:pt x="1771035" y="503858"/>
                  <a:pt x="1767415" y="500810"/>
                  <a:pt x="1764558" y="500048"/>
                </a:cubicBezTo>
                <a:lnTo>
                  <a:pt x="1762081" y="502144"/>
                </a:lnTo>
                <a:cubicBezTo>
                  <a:pt x="1761415" y="502716"/>
                  <a:pt x="1759700" y="502430"/>
                  <a:pt x="1758557" y="502716"/>
                </a:cubicBezTo>
                <a:lnTo>
                  <a:pt x="1755319" y="503573"/>
                </a:lnTo>
                <a:cubicBezTo>
                  <a:pt x="1752176" y="502525"/>
                  <a:pt x="1748842" y="501382"/>
                  <a:pt x="1747889" y="501192"/>
                </a:cubicBezTo>
                <a:cubicBezTo>
                  <a:pt x="1747032" y="501001"/>
                  <a:pt x="1743984" y="502144"/>
                  <a:pt x="1742269" y="503192"/>
                </a:cubicBezTo>
                <a:cubicBezTo>
                  <a:pt x="1740555" y="504240"/>
                  <a:pt x="1731316" y="501954"/>
                  <a:pt x="1729125" y="503382"/>
                </a:cubicBezTo>
                <a:cubicBezTo>
                  <a:pt x="1727030" y="504906"/>
                  <a:pt x="1717409" y="504049"/>
                  <a:pt x="1714743" y="503573"/>
                </a:cubicBezTo>
                <a:lnTo>
                  <a:pt x="1712456" y="502716"/>
                </a:lnTo>
                <a:cubicBezTo>
                  <a:pt x="1710647" y="502049"/>
                  <a:pt x="1708837" y="501287"/>
                  <a:pt x="1707027" y="500620"/>
                </a:cubicBezTo>
                <a:lnTo>
                  <a:pt x="1706646" y="500525"/>
                </a:lnTo>
                <a:cubicBezTo>
                  <a:pt x="1705503" y="500620"/>
                  <a:pt x="1702836" y="501763"/>
                  <a:pt x="1700836" y="503192"/>
                </a:cubicBezTo>
                <a:cubicBezTo>
                  <a:pt x="1698741" y="504621"/>
                  <a:pt x="1702169" y="511860"/>
                  <a:pt x="1700740" y="513955"/>
                </a:cubicBezTo>
                <a:cubicBezTo>
                  <a:pt x="1699312" y="516050"/>
                  <a:pt x="1699217" y="521480"/>
                  <a:pt x="1699217" y="522527"/>
                </a:cubicBezTo>
                <a:cubicBezTo>
                  <a:pt x="1699217" y="523575"/>
                  <a:pt x="1694930" y="522623"/>
                  <a:pt x="1692454" y="521861"/>
                </a:cubicBezTo>
                <a:lnTo>
                  <a:pt x="1690073" y="521385"/>
                </a:lnTo>
                <a:lnTo>
                  <a:pt x="1687501" y="520908"/>
                </a:lnTo>
                <a:cubicBezTo>
                  <a:pt x="1684643" y="519384"/>
                  <a:pt x="1682357" y="516622"/>
                  <a:pt x="1682357" y="514812"/>
                </a:cubicBezTo>
                <a:cubicBezTo>
                  <a:pt x="1682357" y="513002"/>
                  <a:pt x="1680357" y="507859"/>
                  <a:pt x="1683024" y="507192"/>
                </a:cubicBezTo>
                <a:cubicBezTo>
                  <a:pt x="1685786" y="506430"/>
                  <a:pt x="1692168" y="505954"/>
                  <a:pt x="1691120" y="507859"/>
                </a:cubicBezTo>
                <a:lnTo>
                  <a:pt x="1690453" y="509192"/>
                </a:lnTo>
                <a:cubicBezTo>
                  <a:pt x="1689692" y="510717"/>
                  <a:pt x="1688930" y="512241"/>
                  <a:pt x="1688549" y="513765"/>
                </a:cubicBezTo>
                <a:lnTo>
                  <a:pt x="1688263" y="514908"/>
                </a:lnTo>
                <a:cubicBezTo>
                  <a:pt x="1688644" y="516241"/>
                  <a:pt x="1690073" y="517289"/>
                  <a:pt x="1691501" y="517194"/>
                </a:cubicBezTo>
                <a:lnTo>
                  <a:pt x="1692454" y="516717"/>
                </a:lnTo>
                <a:lnTo>
                  <a:pt x="1698741" y="513383"/>
                </a:lnTo>
                <a:cubicBezTo>
                  <a:pt x="1697883" y="507383"/>
                  <a:pt x="1693597" y="502716"/>
                  <a:pt x="1689216" y="503001"/>
                </a:cubicBezTo>
                <a:lnTo>
                  <a:pt x="1685405" y="503954"/>
                </a:lnTo>
                <a:lnTo>
                  <a:pt x="1682357" y="504621"/>
                </a:lnTo>
                <a:cubicBezTo>
                  <a:pt x="1679024" y="504716"/>
                  <a:pt x="1675309" y="504621"/>
                  <a:pt x="1674071" y="504430"/>
                </a:cubicBezTo>
                <a:lnTo>
                  <a:pt x="1672928" y="504240"/>
                </a:lnTo>
                <a:cubicBezTo>
                  <a:pt x="1669499" y="503668"/>
                  <a:pt x="1669403" y="503763"/>
                  <a:pt x="1670451" y="506430"/>
                </a:cubicBezTo>
                <a:lnTo>
                  <a:pt x="1671309" y="508526"/>
                </a:lnTo>
                <a:cubicBezTo>
                  <a:pt x="1669117" y="509192"/>
                  <a:pt x="1667308" y="511098"/>
                  <a:pt x="1667308" y="512907"/>
                </a:cubicBezTo>
                <a:cubicBezTo>
                  <a:pt x="1667308" y="514717"/>
                  <a:pt x="1666260" y="519098"/>
                  <a:pt x="1664926" y="518527"/>
                </a:cubicBezTo>
                <a:lnTo>
                  <a:pt x="1664831" y="517956"/>
                </a:lnTo>
                <a:lnTo>
                  <a:pt x="1664546" y="515289"/>
                </a:lnTo>
                <a:cubicBezTo>
                  <a:pt x="1664641" y="512145"/>
                  <a:pt x="1663688" y="509478"/>
                  <a:pt x="1662450" y="509478"/>
                </a:cubicBezTo>
                <a:cubicBezTo>
                  <a:pt x="1661212" y="509478"/>
                  <a:pt x="1658259" y="510812"/>
                  <a:pt x="1658640" y="512431"/>
                </a:cubicBezTo>
                <a:cubicBezTo>
                  <a:pt x="1659021" y="514050"/>
                  <a:pt x="1657687" y="519003"/>
                  <a:pt x="1655211" y="519765"/>
                </a:cubicBezTo>
                <a:cubicBezTo>
                  <a:pt x="1652735" y="520527"/>
                  <a:pt x="1645591" y="517956"/>
                  <a:pt x="1644733" y="517479"/>
                </a:cubicBezTo>
                <a:cubicBezTo>
                  <a:pt x="1643876" y="516908"/>
                  <a:pt x="1641495" y="514336"/>
                  <a:pt x="1641495" y="512812"/>
                </a:cubicBezTo>
                <a:cubicBezTo>
                  <a:pt x="1641495" y="511383"/>
                  <a:pt x="1639685" y="507097"/>
                  <a:pt x="1637400" y="506525"/>
                </a:cubicBezTo>
                <a:cubicBezTo>
                  <a:pt x="1635208" y="505954"/>
                  <a:pt x="1629398" y="505192"/>
                  <a:pt x="1628636" y="505954"/>
                </a:cubicBezTo>
                <a:lnTo>
                  <a:pt x="1628636" y="506240"/>
                </a:lnTo>
                <a:lnTo>
                  <a:pt x="1627398" y="511098"/>
                </a:lnTo>
                <a:cubicBezTo>
                  <a:pt x="1627398" y="516812"/>
                  <a:pt x="1626541" y="520337"/>
                  <a:pt x="1625588" y="518908"/>
                </a:cubicBezTo>
                <a:lnTo>
                  <a:pt x="1624255" y="517956"/>
                </a:lnTo>
                <a:cubicBezTo>
                  <a:pt x="1623112" y="517194"/>
                  <a:pt x="1621016" y="517194"/>
                  <a:pt x="1620064" y="516336"/>
                </a:cubicBezTo>
                <a:lnTo>
                  <a:pt x="1618730" y="515193"/>
                </a:lnTo>
                <a:cubicBezTo>
                  <a:pt x="1617873" y="513479"/>
                  <a:pt x="1617492" y="510431"/>
                  <a:pt x="1617683" y="508431"/>
                </a:cubicBezTo>
                <a:lnTo>
                  <a:pt x="1616921" y="506906"/>
                </a:lnTo>
                <a:cubicBezTo>
                  <a:pt x="1616063" y="505192"/>
                  <a:pt x="1614349" y="503287"/>
                  <a:pt x="1612349" y="502716"/>
                </a:cubicBezTo>
                <a:lnTo>
                  <a:pt x="1609491" y="501858"/>
                </a:lnTo>
                <a:cubicBezTo>
                  <a:pt x="1609205" y="504049"/>
                  <a:pt x="1608348" y="506049"/>
                  <a:pt x="1607586" y="506335"/>
                </a:cubicBezTo>
                <a:cubicBezTo>
                  <a:pt x="1606824" y="506621"/>
                  <a:pt x="1605300" y="508145"/>
                  <a:pt x="1606729" y="508907"/>
                </a:cubicBezTo>
                <a:cubicBezTo>
                  <a:pt x="1608158" y="509669"/>
                  <a:pt x="1611872" y="512431"/>
                  <a:pt x="1610348" y="512621"/>
                </a:cubicBezTo>
                <a:cubicBezTo>
                  <a:pt x="1608825" y="512812"/>
                  <a:pt x="1604348" y="514812"/>
                  <a:pt x="1604348" y="516622"/>
                </a:cubicBezTo>
                <a:cubicBezTo>
                  <a:pt x="1604348" y="518337"/>
                  <a:pt x="1603205" y="523004"/>
                  <a:pt x="1601776" y="520813"/>
                </a:cubicBezTo>
                <a:cubicBezTo>
                  <a:pt x="1600347" y="518622"/>
                  <a:pt x="1597204" y="511764"/>
                  <a:pt x="1598061" y="510717"/>
                </a:cubicBezTo>
                <a:cubicBezTo>
                  <a:pt x="1598918" y="509573"/>
                  <a:pt x="1600919" y="505573"/>
                  <a:pt x="1600728" y="504906"/>
                </a:cubicBezTo>
                <a:cubicBezTo>
                  <a:pt x="1600537" y="504240"/>
                  <a:pt x="1599014" y="503096"/>
                  <a:pt x="1597585" y="503763"/>
                </a:cubicBezTo>
                <a:lnTo>
                  <a:pt x="1596442" y="504430"/>
                </a:lnTo>
                <a:cubicBezTo>
                  <a:pt x="1596251" y="504525"/>
                  <a:pt x="1596537" y="505287"/>
                  <a:pt x="1596347" y="505383"/>
                </a:cubicBezTo>
                <a:lnTo>
                  <a:pt x="1593584" y="507097"/>
                </a:lnTo>
                <a:cubicBezTo>
                  <a:pt x="1593680" y="509764"/>
                  <a:pt x="1593013" y="513098"/>
                  <a:pt x="1592156" y="514431"/>
                </a:cubicBezTo>
                <a:cubicBezTo>
                  <a:pt x="1591203" y="515765"/>
                  <a:pt x="1595965" y="518051"/>
                  <a:pt x="1596347" y="518337"/>
                </a:cubicBezTo>
                <a:lnTo>
                  <a:pt x="1596347" y="518622"/>
                </a:lnTo>
                <a:cubicBezTo>
                  <a:pt x="1596347" y="519289"/>
                  <a:pt x="1596347" y="520051"/>
                  <a:pt x="1596061" y="520623"/>
                </a:cubicBezTo>
                <a:cubicBezTo>
                  <a:pt x="1595965" y="520813"/>
                  <a:pt x="1594632" y="521004"/>
                  <a:pt x="1594346" y="520813"/>
                </a:cubicBezTo>
                <a:lnTo>
                  <a:pt x="1590727" y="517860"/>
                </a:lnTo>
                <a:cubicBezTo>
                  <a:pt x="1585774" y="518527"/>
                  <a:pt x="1580821" y="515860"/>
                  <a:pt x="1579678" y="511860"/>
                </a:cubicBezTo>
                <a:lnTo>
                  <a:pt x="1578249" y="508145"/>
                </a:lnTo>
                <a:cubicBezTo>
                  <a:pt x="1577773" y="506906"/>
                  <a:pt x="1576249" y="505859"/>
                  <a:pt x="1574916" y="505192"/>
                </a:cubicBezTo>
                <a:lnTo>
                  <a:pt x="1574058" y="504716"/>
                </a:lnTo>
                <a:cubicBezTo>
                  <a:pt x="1572629" y="504906"/>
                  <a:pt x="1571677" y="505383"/>
                  <a:pt x="1572058" y="505859"/>
                </a:cubicBezTo>
                <a:cubicBezTo>
                  <a:pt x="1572344" y="506335"/>
                  <a:pt x="1572820" y="509192"/>
                  <a:pt x="1573391" y="511574"/>
                </a:cubicBezTo>
                <a:cubicBezTo>
                  <a:pt x="1573867" y="513955"/>
                  <a:pt x="1573772" y="520718"/>
                  <a:pt x="1570915" y="520813"/>
                </a:cubicBezTo>
                <a:cubicBezTo>
                  <a:pt x="1568057" y="520908"/>
                  <a:pt x="1560056" y="520908"/>
                  <a:pt x="1560151" y="519956"/>
                </a:cubicBezTo>
                <a:cubicBezTo>
                  <a:pt x="1560342" y="519003"/>
                  <a:pt x="1562152" y="517098"/>
                  <a:pt x="1563390" y="516241"/>
                </a:cubicBezTo>
                <a:cubicBezTo>
                  <a:pt x="1564628" y="515479"/>
                  <a:pt x="1560914" y="512431"/>
                  <a:pt x="1559961" y="514431"/>
                </a:cubicBezTo>
                <a:lnTo>
                  <a:pt x="1548339" y="513001"/>
                </a:lnTo>
                <a:lnTo>
                  <a:pt x="1547960" y="508621"/>
                </a:lnTo>
                <a:lnTo>
                  <a:pt x="1549483" y="503096"/>
                </a:lnTo>
                <a:cubicBezTo>
                  <a:pt x="1549483" y="503001"/>
                  <a:pt x="1548055" y="502430"/>
                  <a:pt x="1547388" y="502430"/>
                </a:cubicBezTo>
                <a:cubicBezTo>
                  <a:pt x="1544626" y="502525"/>
                  <a:pt x="1542626" y="506525"/>
                  <a:pt x="1538720" y="503096"/>
                </a:cubicBezTo>
                <a:cubicBezTo>
                  <a:pt x="1537768" y="502239"/>
                  <a:pt x="1533101" y="504049"/>
                  <a:pt x="1530338" y="504906"/>
                </a:cubicBezTo>
                <a:cubicBezTo>
                  <a:pt x="1529672" y="505097"/>
                  <a:pt x="1529481" y="506621"/>
                  <a:pt x="1529481" y="507573"/>
                </a:cubicBezTo>
                <a:cubicBezTo>
                  <a:pt x="1529481" y="507954"/>
                  <a:pt x="1530624" y="508526"/>
                  <a:pt x="1531386" y="508621"/>
                </a:cubicBezTo>
                <a:cubicBezTo>
                  <a:pt x="1532148" y="508716"/>
                  <a:pt x="1533005" y="508526"/>
                  <a:pt x="1533768" y="508240"/>
                </a:cubicBezTo>
                <a:lnTo>
                  <a:pt x="1539292" y="506716"/>
                </a:lnTo>
                <a:lnTo>
                  <a:pt x="1546177" y="512735"/>
                </a:lnTo>
                <a:lnTo>
                  <a:pt x="1535196" y="511383"/>
                </a:lnTo>
                <a:lnTo>
                  <a:pt x="1533386" y="511002"/>
                </a:lnTo>
                <a:lnTo>
                  <a:pt x="1533196" y="510907"/>
                </a:lnTo>
                <a:cubicBezTo>
                  <a:pt x="1532625" y="512241"/>
                  <a:pt x="1533481" y="513955"/>
                  <a:pt x="1535291" y="514717"/>
                </a:cubicBezTo>
                <a:lnTo>
                  <a:pt x="1537101" y="515098"/>
                </a:lnTo>
                <a:cubicBezTo>
                  <a:pt x="1537863" y="515193"/>
                  <a:pt x="1538530" y="515574"/>
                  <a:pt x="1539292" y="515765"/>
                </a:cubicBezTo>
                <a:lnTo>
                  <a:pt x="1548817" y="518527"/>
                </a:lnTo>
                <a:lnTo>
                  <a:pt x="1548491" y="514757"/>
                </a:lnTo>
                <a:lnTo>
                  <a:pt x="1552912" y="518622"/>
                </a:lnTo>
                <a:lnTo>
                  <a:pt x="1552531" y="519098"/>
                </a:lnTo>
                <a:cubicBezTo>
                  <a:pt x="1551008" y="520623"/>
                  <a:pt x="1548531" y="521861"/>
                  <a:pt x="1547674" y="523575"/>
                </a:cubicBezTo>
                <a:lnTo>
                  <a:pt x="1546817" y="525290"/>
                </a:lnTo>
                <a:cubicBezTo>
                  <a:pt x="1546055" y="527576"/>
                  <a:pt x="1545388" y="528052"/>
                  <a:pt x="1545197" y="526338"/>
                </a:cubicBezTo>
                <a:cubicBezTo>
                  <a:pt x="1545007" y="524623"/>
                  <a:pt x="1542530" y="519098"/>
                  <a:pt x="1540054" y="518146"/>
                </a:cubicBezTo>
                <a:cubicBezTo>
                  <a:pt x="1537577" y="517098"/>
                  <a:pt x="1531862" y="517670"/>
                  <a:pt x="1529862" y="518051"/>
                </a:cubicBezTo>
                <a:cubicBezTo>
                  <a:pt x="1527862" y="518337"/>
                  <a:pt x="1521861" y="520718"/>
                  <a:pt x="1521861" y="522051"/>
                </a:cubicBezTo>
                <a:cubicBezTo>
                  <a:pt x="1521861" y="523385"/>
                  <a:pt x="1520813" y="527290"/>
                  <a:pt x="1519480" y="526909"/>
                </a:cubicBezTo>
                <a:lnTo>
                  <a:pt x="1519194" y="526528"/>
                </a:lnTo>
                <a:lnTo>
                  <a:pt x="1518242" y="525099"/>
                </a:lnTo>
                <a:cubicBezTo>
                  <a:pt x="1517384" y="523480"/>
                  <a:pt x="1513575" y="519765"/>
                  <a:pt x="1509860" y="516812"/>
                </a:cubicBezTo>
                <a:lnTo>
                  <a:pt x="1507669" y="519289"/>
                </a:lnTo>
                <a:lnTo>
                  <a:pt x="1505002" y="522337"/>
                </a:lnTo>
                <a:cubicBezTo>
                  <a:pt x="1501001" y="523766"/>
                  <a:pt x="1497382" y="524718"/>
                  <a:pt x="1496906" y="524433"/>
                </a:cubicBezTo>
                <a:cubicBezTo>
                  <a:pt x="1496429" y="524147"/>
                  <a:pt x="1494905" y="522908"/>
                  <a:pt x="1493667" y="522432"/>
                </a:cubicBezTo>
                <a:cubicBezTo>
                  <a:pt x="1492429" y="521956"/>
                  <a:pt x="1488809" y="522718"/>
                  <a:pt x="1490048" y="524052"/>
                </a:cubicBezTo>
                <a:cubicBezTo>
                  <a:pt x="1491286" y="525385"/>
                  <a:pt x="1490905" y="529386"/>
                  <a:pt x="1486333" y="529957"/>
                </a:cubicBezTo>
                <a:lnTo>
                  <a:pt x="1485571" y="534624"/>
                </a:lnTo>
                <a:cubicBezTo>
                  <a:pt x="1485476" y="534910"/>
                  <a:pt x="1485095" y="535386"/>
                  <a:pt x="1484904" y="535386"/>
                </a:cubicBezTo>
                <a:lnTo>
                  <a:pt x="1484237" y="535291"/>
                </a:lnTo>
                <a:cubicBezTo>
                  <a:pt x="1483571" y="535005"/>
                  <a:pt x="1480427" y="534053"/>
                  <a:pt x="1477189" y="533005"/>
                </a:cubicBezTo>
                <a:lnTo>
                  <a:pt x="1478998" y="529862"/>
                </a:lnTo>
                <a:cubicBezTo>
                  <a:pt x="1479856" y="528242"/>
                  <a:pt x="1481285" y="525957"/>
                  <a:pt x="1482904" y="525671"/>
                </a:cubicBezTo>
                <a:cubicBezTo>
                  <a:pt x="1486142" y="525004"/>
                  <a:pt x="1485571" y="523385"/>
                  <a:pt x="1485476" y="521861"/>
                </a:cubicBezTo>
                <a:lnTo>
                  <a:pt x="1485380" y="520908"/>
                </a:lnTo>
                <a:cubicBezTo>
                  <a:pt x="1484714" y="519956"/>
                  <a:pt x="1482904" y="519575"/>
                  <a:pt x="1481475" y="520146"/>
                </a:cubicBezTo>
                <a:lnTo>
                  <a:pt x="1480427" y="520908"/>
                </a:lnTo>
                <a:cubicBezTo>
                  <a:pt x="1479665" y="521480"/>
                  <a:pt x="1479570" y="523004"/>
                  <a:pt x="1478808" y="523194"/>
                </a:cubicBezTo>
                <a:lnTo>
                  <a:pt x="1477856" y="523480"/>
                </a:lnTo>
                <a:cubicBezTo>
                  <a:pt x="1476522" y="522908"/>
                  <a:pt x="1475855" y="521670"/>
                  <a:pt x="1476331" y="520718"/>
                </a:cubicBezTo>
                <a:cubicBezTo>
                  <a:pt x="1476808" y="519765"/>
                  <a:pt x="1479094" y="516050"/>
                  <a:pt x="1480713" y="514812"/>
                </a:cubicBezTo>
                <a:lnTo>
                  <a:pt x="1483189" y="516050"/>
                </a:lnTo>
                <a:cubicBezTo>
                  <a:pt x="1483856" y="516431"/>
                  <a:pt x="1485666" y="515669"/>
                  <a:pt x="1486714" y="515003"/>
                </a:cubicBezTo>
                <a:cubicBezTo>
                  <a:pt x="1487190" y="514717"/>
                  <a:pt x="1487095" y="513574"/>
                  <a:pt x="1486809" y="512907"/>
                </a:cubicBezTo>
                <a:lnTo>
                  <a:pt x="1485380" y="509764"/>
                </a:lnTo>
                <a:cubicBezTo>
                  <a:pt x="1481380" y="508716"/>
                  <a:pt x="1479189" y="507287"/>
                  <a:pt x="1480618" y="506525"/>
                </a:cubicBezTo>
                <a:cubicBezTo>
                  <a:pt x="1482047" y="505764"/>
                  <a:pt x="1484714" y="503001"/>
                  <a:pt x="1481475" y="503001"/>
                </a:cubicBezTo>
                <a:cubicBezTo>
                  <a:pt x="1478237" y="503001"/>
                  <a:pt x="1471379" y="504335"/>
                  <a:pt x="1472236" y="506049"/>
                </a:cubicBezTo>
                <a:cubicBezTo>
                  <a:pt x="1473188" y="507764"/>
                  <a:pt x="1475284" y="512241"/>
                  <a:pt x="1474998" y="512431"/>
                </a:cubicBezTo>
                <a:cubicBezTo>
                  <a:pt x="1474712" y="512621"/>
                  <a:pt x="1473474" y="512241"/>
                  <a:pt x="1472903" y="511288"/>
                </a:cubicBezTo>
                <a:cubicBezTo>
                  <a:pt x="1472236" y="510335"/>
                  <a:pt x="1469378" y="508335"/>
                  <a:pt x="1468331" y="509573"/>
                </a:cubicBezTo>
                <a:cubicBezTo>
                  <a:pt x="1467283" y="510812"/>
                  <a:pt x="1465568" y="514527"/>
                  <a:pt x="1465378" y="515860"/>
                </a:cubicBezTo>
                <a:cubicBezTo>
                  <a:pt x="1465187" y="517194"/>
                  <a:pt x="1469759" y="515765"/>
                  <a:pt x="1470902" y="516527"/>
                </a:cubicBezTo>
                <a:lnTo>
                  <a:pt x="1471569" y="517384"/>
                </a:lnTo>
                <a:cubicBezTo>
                  <a:pt x="1472236" y="518146"/>
                  <a:pt x="1472903" y="519384"/>
                  <a:pt x="1472522" y="520051"/>
                </a:cubicBezTo>
                <a:cubicBezTo>
                  <a:pt x="1472236" y="520718"/>
                  <a:pt x="1470521" y="521385"/>
                  <a:pt x="1469664" y="521289"/>
                </a:cubicBezTo>
                <a:cubicBezTo>
                  <a:pt x="1467759" y="521004"/>
                  <a:pt x="1465949" y="519956"/>
                  <a:pt x="1464044" y="519670"/>
                </a:cubicBezTo>
                <a:cubicBezTo>
                  <a:pt x="1462711" y="519479"/>
                  <a:pt x="1459948" y="520146"/>
                  <a:pt x="1459948" y="520432"/>
                </a:cubicBezTo>
                <a:lnTo>
                  <a:pt x="1459948" y="522623"/>
                </a:lnTo>
                <a:cubicBezTo>
                  <a:pt x="1457948" y="523004"/>
                  <a:pt x="1455377" y="522813"/>
                  <a:pt x="1454138" y="522051"/>
                </a:cubicBezTo>
                <a:cubicBezTo>
                  <a:pt x="1452900" y="521289"/>
                  <a:pt x="1451090" y="517860"/>
                  <a:pt x="1449757" y="515479"/>
                </a:cubicBezTo>
                <a:cubicBezTo>
                  <a:pt x="1448423" y="513002"/>
                  <a:pt x="1444042" y="507002"/>
                  <a:pt x="1442613" y="507383"/>
                </a:cubicBezTo>
                <a:cubicBezTo>
                  <a:pt x="1441184" y="507859"/>
                  <a:pt x="1436898" y="508431"/>
                  <a:pt x="1437470" y="507287"/>
                </a:cubicBezTo>
                <a:cubicBezTo>
                  <a:pt x="1438041" y="506144"/>
                  <a:pt x="1436231" y="502525"/>
                  <a:pt x="1432040" y="502049"/>
                </a:cubicBezTo>
                <a:lnTo>
                  <a:pt x="1428230" y="503763"/>
                </a:lnTo>
                <a:lnTo>
                  <a:pt x="1424992" y="505192"/>
                </a:lnTo>
                <a:cubicBezTo>
                  <a:pt x="1420324" y="505002"/>
                  <a:pt x="1415181" y="505287"/>
                  <a:pt x="1413752" y="505764"/>
                </a:cubicBezTo>
                <a:cubicBezTo>
                  <a:pt x="1412228" y="506240"/>
                  <a:pt x="1409085" y="508526"/>
                  <a:pt x="1410895" y="509288"/>
                </a:cubicBezTo>
                <a:cubicBezTo>
                  <a:pt x="1412705" y="510145"/>
                  <a:pt x="1411466" y="513955"/>
                  <a:pt x="1409656" y="513098"/>
                </a:cubicBezTo>
                <a:cubicBezTo>
                  <a:pt x="1407847" y="512241"/>
                  <a:pt x="1400036" y="515003"/>
                  <a:pt x="1397179" y="515860"/>
                </a:cubicBezTo>
                <a:lnTo>
                  <a:pt x="1397750" y="519194"/>
                </a:lnTo>
                <a:cubicBezTo>
                  <a:pt x="1398036" y="520527"/>
                  <a:pt x="1396893" y="523290"/>
                  <a:pt x="1396131" y="523385"/>
                </a:cubicBezTo>
                <a:cubicBezTo>
                  <a:pt x="1393369" y="523671"/>
                  <a:pt x="1391464" y="525575"/>
                  <a:pt x="1392988" y="526433"/>
                </a:cubicBezTo>
                <a:lnTo>
                  <a:pt x="1395560" y="528052"/>
                </a:lnTo>
                <a:cubicBezTo>
                  <a:pt x="1397369" y="530243"/>
                  <a:pt x="1400513" y="532053"/>
                  <a:pt x="1402513" y="532053"/>
                </a:cubicBezTo>
                <a:cubicBezTo>
                  <a:pt x="1404513" y="532053"/>
                  <a:pt x="1406132" y="535767"/>
                  <a:pt x="1402703" y="534529"/>
                </a:cubicBezTo>
                <a:lnTo>
                  <a:pt x="1400227" y="534243"/>
                </a:lnTo>
                <a:lnTo>
                  <a:pt x="1397274" y="533862"/>
                </a:lnTo>
                <a:cubicBezTo>
                  <a:pt x="1394036" y="534053"/>
                  <a:pt x="1391083" y="533862"/>
                  <a:pt x="1390702" y="533481"/>
                </a:cubicBezTo>
                <a:cubicBezTo>
                  <a:pt x="1390321" y="533100"/>
                  <a:pt x="1389845" y="528909"/>
                  <a:pt x="1389368" y="524623"/>
                </a:cubicBezTo>
                <a:cubicBezTo>
                  <a:pt x="1388987" y="520432"/>
                  <a:pt x="1380605" y="510526"/>
                  <a:pt x="1379939" y="509669"/>
                </a:cubicBezTo>
                <a:cubicBezTo>
                  <a:pt x="1379177" y="508907"/>
                  <a:pt x="1377557" y="506335"/>
                  <a:pt x="1378033" y="505668"/>
                </a:cubicBezTo>
                <a:cubicBezTo>
                  <a:pt x="1378510" y="505097"/>
                  <a:pt x="1378891" y="502811"/>
                  <a:pt x="1376890" y="503668"/>
                </a:cubicBezTo>
                <a:lnTo>
                  <a:pt x="1370082" y="505384"/>
                </a:lnTo>
                <a:lnTo>
                  <a:pt x="1373747" y="509764"/>
                </a:lnTo>
                <a:cubicBezTo>
                  <a:pt x="1371747" y="511193"/>
                  <a:pt x="1372319" y="519575"/>
                  <a:pt x="1372509" y="520718"/>
                </a:cubicBezTo>
                <a:lnTo>
                  <a:pt x="1372128" y="521670"/>
                </a:lnTo>
                <a:cubicBezTo>
                  <a:pt x="1371842" y="522432"/>
                  <a:pt x="1370795" y="523385"/>
                  <a:pt x="1370032" y="523480"/>
                </a:cubicBezTo>
                <a:cubicBezTo>
                  <a:pt x="1369080" y="523575"/>
                  <a:pt x="1367175" y="522528"/>
                  <a:pt x="1367175" y="522337"/>
                </a:cubicBezTo>
                <a:lnTo>
                  <a:pt x="1368413" y="518337"/>
                </a:lnTo>
                <a:cubicBezTo>
                  <a:pt x="1364984" y="516146"/>
                  <a:pt x="1365080" y="513193"/>
                  <a:pt x="1368604" y="511764"/>
                </a:cubicBezTo>
                <a:lnTo>
                  <a:pt x="1368890" y="510240"/>
                </a:lnTo>
                <a:lnTo>
                  <a:pt x="1369774" y="505462"/>
                </a:lnTo>
                <a:lnTo>
                  <a:pt x="1365175" y="506621"/>
                </a:lnTo>
                <a:cubicBezTo>
                  <a:pt x="1361270" y="507764"/>
                  <a:pt x="1348982" y="502620"/>
                  <a:pt x="1344982" y="502716"/>
                </a:cubicBezTo>
                <a:cubicBezTo>
                  <a:pt x="1340981" y="502811"/>
                  <a:pt x="1336981" y="510526"/>
                  <a:pt x="1335552" y="509192"/>
                </a:cubicBezTo>
                <a:lnTo>
                  <a:pt x="1334504" y="508907"/>
                </a:lnTo>
                <a:lnTo>
                  <a:pt x="1332599" y="508431"/>
                </a:lnTo>
                <a:cubicBezTo>
                  <a:pt x="1330313" y="508240"/>
                  <a:pt x="1329265" y="507002"/>
                  <a:pt x="1330313" y="505764"/>
                </a:cubicBezTo>
                <a:lnTo>
                  <a:pt x="1329932" y="505192"/>
                </a:lnTo>
                <a:lnTo>
                  <a:pt x="1328313" y="502811"/>
                </a:lnTo>
                <a:cubicBezTo>
                  <a:pt x="1325170" y="502811"/>
                  <a:pt x="1320883" y="502620"/>
                  <a:pt x="1318883" y="502525"/>
                </a:cubicBezTo>
                <a:cubicBezTo>
                  <a:pt x="1316883" y="502430"/>
                  <a:pt x="1309644" y="504430"/>
                  <a:pt x="1307453" y="506716"/>
                </a:cubicBezTo>
                <a:cubicBezTo>
                  <a:pt x="1305263" y="509002"/>
                  <a:pt x="1307263" y="516336"/>
                  <a:pt x="1309263" y="515098"/>
                </a:cubicBezTo>
                <a:cubicBezTo>
                  <a:pt x="1311263" y="513860"/>
                  <a:pt x="1317455" y="511860"/>
                  <a:pt x="1317931" y="512812"/>
                </a:cubicBezTo>
                <a:lnTo>
                  <a:pt x="1317931" y="513669"/>
                </a:lnTo>
                <a:lnTo>
                  <a:pt x="1317836" y="519860"/>
                </a:lnTo>
                <a:cubicBezTo>
                  <a:pt x="1311835" y="519956"/>
                  <a:pt x="1304405" y="519860"/>
                  <a:pt x="1301453" y="519670"/>
                </a:cubicBezTo>
                <a:lnTo>
                  <a:pt x="1297255" y="517094"/>
                </a:lnTo>
                <a:lnTo>
                  <a:pt x="1300881" y="512431"/>
                </a:lnTo>
                <a:cubicBezTo>
                  <a:pt x="1299929" y="511098"/>
                  <a:pt x="1298500" y="507287"/>
                  <a:pt x="1299738" y="507097"/>
                </a:cubicBezTo>
                <a:cubicBezTo>
                  <a:pt x="1300976" y="506906"/>
                  <a:pt x="1304310" y="505764"/>
                  <a:pt x="1304120" y="504906"/>
                </a:cubicBezTo>
                <a:lnTo>
                  <a:pt x="1304024" y="504906"/>
                </a:lnTo>
                <a:lnTo>
                  <a:pt x="1300119" y="505287"/>
                </a:lnTo>
                <a:cubicBezTo>
                  <a:pt x="1295928" y="504335"/>
                  <a:pt x="1291642" y="503192"/>
                  <a:pt x="1290594" y="502716"/>
                </a:cubicBezTo>
                <a:cubicBezTo>
                  <a:pt x="1289546" y="502239"/>
                  <a:pt x="1287737" y="504335"/>
                  <a:pt x="1288022" y="505097"/>
                </a:cubicBezTo>
                <a:cubicBezTo>
                  <a:pt x="1288308" y="505859"/>
                  <a:pt x="1286498" y="508335"/>
                  <a:pt x="1283164" y="508716"/>
                </a:cubicBezTo>
                <a:cubicBezTo>
                  <a:pt x="1279831" y="509192"/>
                  <a:pt x="1262019" y="505764"/>
                  <a:pt x="1265067" y="509669"/>
                </a:cubicBezTo>
                <a:lnTo>
                  <a:pt x="1264305" y="514146"/>
                </a:lnTo>
                <a:cubicBezTo>
                  <a:pt x="1264114" y="515003"/>
                  <a:pt x="1267163" y="516336"/>
                  <a:pt x="1268972" y="517194"/>
                </a:cubicBezTo>
                <a:lnTo>
                  <a:pt x="1269448" y="517384"/>
                </a:lnTo>
                <a:cubicBezTo>
                  <a:pt x="1270401" y="517003"/>
                  <a:pt x="1271068" y="516146"/>
                  <a:pt x="1270877" y="515669"/>
                </a:cubicBezTo>
                <a:lnTo>
                  <a:pt x="1270591" y="515193"/>
                </a:lnTo>
                <a:cubicBezTo>
                  <a:pt x="1270211" y="514622"/>
                  <a:pt x="1269258" y="514050"/>
                  <a:pt x="1269353" y="513574"/>
                </a:cubicBezTo>
                <a:cubicBezTo>
                  <a:pt x="1269544" y="512717"/>
                  <a:pt x="1270020" y="511383"/>
                  <a:pt x="1270782" y="511098"/>
                </a:cubicBezTo>
                <a:cubicBezTo>
                  <a:pt x="1271639" y="510812"/>
                  <a:pt x="1274021" y="511669"/>
                  <a:pt x="1274021" y="511764"/>
                </a:cubicBezTo>
                <a:lnTo>
                  <a:pt x="1273354" y="515384"/>
                </a:lnTo>
                <a:cubicBezTo>
                  <a:pt x="1276688" y="515860"/>
                  <a:pt x="1278783" y="516812"/>
                  <a:pt x="1277831" y="517575"/>
                </a:cubicBezTo>
                <a:cubicBezTo>
                  <a:pt x="1276878" y="518337"/>
                  <a:pt x="1275259" y="520813"/>
                  <a:pt x="1275735" y="521670"/>
                </a:cubicBezTo>
                <a:cubicBezTo>
                  <a:pt x="1276211" y="522527"/>
                  <a:pt x="1276497" y="525004"/>
                  <a:pt x="1275259" y="525099"/>
                </a:cubicBezTo>
                <a:lnTo>
                  <a:pt x="1274878" y="524814"/>
                </a:lnTo>
                <a:cubicBezTo>
                  <a:pt x="1273544" y="523956"/>
                  <a:pt x="1272592" y="522527"/>
                  <a:pt x="1271163" y="521956"/>
                </a:cubicBezTo>
                <a:cubicBezTo>
                  <a:pt x="1264305" y="519479"/>
                  <a:pt x="1261162" y="514717"/>
                  <a:pt x="1259066" y="509383"/>
                </a:cubicBezTo>
                <a:cubicBezTo>
                  <a:pt x="1257733" y="505954"/>
                  <a:pt x="1255637" y="504335"/>
                  <a:pt x="1251065" y="504430"/>
                </a:cubicBezTo>
                <a:lnTo>
                  <a:pt x="1249351" y="504430"/>
                </a:lnTo>
                <a:cubicBezTo>
                  <a:pt x="1246970" y="503096"/>
                  <a:pt x="1244303" y="503287"/>
                  <a:pt x="1243350" y="504811"/>
                </a:cubicBezTo>
                <a:cubicBezTo>
                  <a:pt x="1242398" y="506430"/>
                  <a:pt x="1238873" y="509192"/>
                  <a:pt x="1237445" y="507669"/>
                </a:cubicBezTo>
                <a:cubicBezTo>
                  <a:pt x="1236016" y="506144"/>
                  <a:pt x="1230301" y="502430"/>
                  <a:pt x="1228586" y="503573"/>
                </a:cubicBezTo>
                <a:cubicBezTo>
                  <a:pt x="1226967" y="504716"/>
                  <a:pt x="1223157" y="508050"/>
                  <a:pt x="1224110" y="508240"/>
                </a:cubicBezTo>
                <a:cubicBezTo>
                  <a:pt x="1225062" y="508526"/>
                  <a:pt x="1226872" y="509383"/>
                  <a:pt x="1226205" y="509573"/>
                </a:cubicBezTo>
                <a:cubicBezTo>
                  <a:pt x="1225538" y="509859"/>
                  <a:pt x="1224205" y="511288"/>
                  <a:pt x="1223729" y="511955"/>
                </a:cubicBezTo>
                <a:cubicBezTo>
                  <a:pt x="1223348" y="512621"/>
                  <a:pt x="1222871" y="515860"/>
                  <a:pt x="1222871" y="517765"/>
                </a:cubicBezTo>
                <a:lnTo>
                  <a:pt x="1221486" y="521051"/>
                </a:lnTo>
                <a:lnTo>
                  <a:pt x="1218014" y="513002"/>
                </a:lnTo>
                <a:cubicBezTo>
                  <a:pt x="1217632" y="511098"/>
                  <a:pt x="1218966" y="505192"/>
                  <a:pt x="1219156" y="503287"/>
                </a:cubicBezTo>
                <a:cubicBezTo>
                  <a:pt x="1219252" y="501287"/>
                  <a:pt x="1218299" y="497667"/>
                  <a:pt x="1217632" y="499572"/>
                </a:cubicBezTo>
                <a:lnTo>
                  <a:pt x="1216299" y="500048"/>
                </a:lnTo>
                <a:cubicBezTo>
                  <a:pt x="1213061" y="501192"/>
                  <a:pt x="1208012" y="503096"/>
                  <a:pt x="1206203" y="501954"/>
                </a:cubicBezTo>
                <a:lnTo>
                  <a:pt x="1200869" y="498620"/>
                </a:lnTo>
                <a:cubicBezTo>
                  <a:pt x="1194487" y="499191"/>
                  <a:pt x="1189153" y="500810"/>
                  <a:pt x="1189153" y="502239"/>
                </a:cubicBezTo>
                <a:cubicBezTo>
                  <a:pt x="1189153" y="503668"/>
                  <a:pt x="1190486" y="507097"/>
                  <a:pt x="1190581" y="508335"/>
                </a:cubicBezTo>
                <a:lnTo>
                  <a:pt x="1188581" y="508621"/>
                </a:lnTo>
                <a:cubicBezTo>
                  <a:pt x="1188010" y="508716"/>
                  <a:pt x="1187057" y="509478"/>
                  <a:pt x="1187153" y="509764"/>
                </a:cubicBezTo>
                <a:cubicBezTo>
                  <a:pt x="1187438" y="510812"/>
                  <a:pt x="1191724" y="512145"/>
                  <a:pt x="1186867" y="512717"/>
                </a:cubicBezTo>
                <a:lnTo>
                  <a:pt x="1183438" y="513098"/>
                </a:lnTo>
                <a:cubicBezTo>
                  <a:pt x="1184009" y="510907"/>
                  <a:pt x="1184866" y="507954"/>
                  <a:pt x="1185438" y="506621"/>
                </a:cubicBezTo>
                <a:cubicBezTo>
                  <a:pt x="1186010" y="505287"/>
                  <a:pt x="1185152" y="501573"/>
                  <a:pt x="1182009" y="501763"/>
                </a:cubicBezTo>
                <a:cubicBezTo>
                  <a:pt x="1178866" y="501954"/>
                  <a:pt x="1173532" y="496715"/>
                  <a:pt x="1173056" y="496334"/>
                </a:cubicBezTo>
                <a:lnTo>
                  <a:pt x="1169627" y="499001"/>
                </a:lnTo>
                <a:cubicBezTo>
                  <a:pt x="1165055" y="498620"/>
                  <a:pt x="1158101" y="497000"/>
                  <a:pt x="1154006" y="495381"/>
                </a:cubicBezTo>
                <a:lnTo>
                  <a:pt x="1150291" y="497572"/>
                </a:lnTo>
                <a:cubicBezTo>
                  <a:pt x="1147243" y="499382"/>
                  <a:pt x="1144862" y="495953"/>
                  <a:pt x="1144290" y="496429"/>
                </a:cubicBezTo>
                <a:cubicBezTo>
                  <a:pt x="1141718" y="498525"/>
                  <a:pt x="1138099" y="499096"/>
                  <a:pt x="1136384" y="497572"/>
                </a:cubicBezTo>
                <a:lnTo>
                  <a:pt x="1133813" y="495191"/>
                </a:lnTo>
                <a:cubicBezTo>
                  <a:pt x="1132098" y="496429"/>
                  <a:pt x="1126669" y="496905"/>
                  <a:pt x="1121716" y="496239"/>
                </a:cubicBezTo>
                <a:lnTo>
                  <a:pt x="1117239" y="496048"/>
                </a:lnTo>
                <a:lnTo>
                  <a:pt x="1112477" y="495858"/>
                </a:lnTo>
                <a:cubicBezTo>
                  <a:pt x="1109714" y="494810"/>
                  <a:pt x="1109143" y="497477"/>
                  <a:pt x="1111238" y="501858"/>
                </a:cubicBezTo>
                <a:cubicBezTo>
                  <a:pt x="1113334" y="506144"/>
                  <a:pt x="1113620" y="518432"/>
                  <a:pt x="1116001" y="518622"/>
                </a:cubicBezTo>
                <a:cubicBezTo>
                  <a:pt x="1118287" y="518813"/>
                  <a:pt x="1123335" y="514146"/>
                  <a:pt x="1124383" y="512907"/>
                </a:cubicBezTo>
                <a:lnTo>
                  <a:pt x="1125335" y="512907"/>
                </a:lnTo>
                <a:cubicBezTo>
                  <a:pt x="1128669" y="513002"/>
                  <a:pt x="1127621" y="515384"/>
                  <a:pt x="1127431" y="516812"/>
                </a:cubicBezTo>
                <a:lnTo>
                  <a:pt x="1127240" y="518051"/>
                </a:lnTo>
                <a:cubicBezTo>
                  <a:pt x="1126002" y="519479"/>
                  <a:pt x="1126002" y="520718"/>
                  <a:pt x="1127336" y="520908"/>
                </a:cubicBezTo>
                <a:cubicBezTo>
                  <a:pt x="1128574" y="521099"/>
                  <a:pt x="1132098" y="522432"/>
                  <a:pt x="1130193" y="523194"/>
                </a:cubicBezTo>
                <a:cubicBezTo>
                  <a:pt x="1128288" y="523956"/>
                  <a:pt x="1123049" y="524242"/>
                  <a:pt x="1122002" y="522432"/>
                </a:cubicBezTo>
                <a:lnTo>
                  <a:pt x="1120763" y="521194"/>
                </a:lnTo>
                <a:cubicBezTo>
                  <a:pt x="1120478" y="520908"/>
                  <a:pt x="1118191" y="521385"/>
                  <a:pt x="1117525" y="522051"/>
                </a:cubicBezTo>
                <a:cubicBezTo>
                  <a:pt x="1116572" y="523004"/>
                  <a:pt x="1122097" y="524147"/>
                  <a:pt x="1117811" y="525194"/>
                </a:cubicBezTo>
                <a:lnTo>
                  <a:pt x="1114953" y="525957"/>
                </a:lnTo>
                <a:cubicBezTo>
                  <a:pt x="1114572" y="523956"/>
                  <a:pt x="1113334" y="522051"/>
                  <a:pt x="1112096" y="521766"/>
                </a:cubicBezTo>
                <a:cubicBezTo>
                  <a:pt x="1110953" y="521480"/>
                  <a:pt x="1107809" y="523004"/>
                  <a:pt x="1108571" y="525671"/>
                </a:cubicBezTo>
                <a:cubicBezTo>
                  <a:pt x="1109333" y="528338"/>
                  <a:pt x="1100665" y="527576"/>
                  <a:pt x="1101808" y="522908"/>
                </a:cubicBezTo>
                <a:lnTo>
                  <a:pt x="1093998" y="522051"/>
                </a:lnTo>
                <a:cubicBezTo>
                  <a:pt x="1092950" y="521956"/>
                  <a:pt x="1095903" y="517194"/>
                  <a:pt x="1098570" y="517003"/>
                </a:cubicBezTo>
                <a:lnTo>
                  <a:pt x="1101904" y="516717"/>
                </a:lnTo>
                <a:cubicBezTo>
                  <a:pt x="1105809" y="516812"/>
                  <a:pt x="1108190" y="515003"/>
                  <a:pt x="1107143" y="512812"/>
                </a:cubicBezTo>
                <a:cubicBezTo>
                  <a:pt x="1106095" y="510526"/>
                  <a:pt x="1100285" y="507097"/>
                  <a:pt x="1101999" y="506335"/>
                </a:cubicBezTo>
                <a:cubicBezTo>
                  <a:pt x="1103714" y="505573"/>
                  <a:pt x="1104285" y="499953"/>
                  <a:pt x="1104285" y="498239"/>
                </a:cubicBezTo>
                <a:cubicBezTo>
                  <a:pt x="1104285" y="496524"/>
                  <a:pt x="1101904" y="492333"/>
                  <a:pt x="1098951" y="492238"/>
                </a:cubicBezTo>
                <a:lnTo>
                  <a:pt x="1098951" y="495000"/>
                </a:lnTo>
                <a:lnTo>
                  <a:pt x="1098951" y="496048"/>
                </a:lnTo>
                <a:cubicBezTo>
                  <a:pt x="1097903" y="497191"/>
                  <a:pt x="1096094" y="497381"/>
                  <a:pt x="1094951" y="496524"/>
                </a:cubicBezTo>
                <a:lnTo>
                  <a:pt x="1093903" y="495858"/>
                </a:lnTo>
                <a:lnTo>
                  <a:pt x="1092760" y="495191"/>
                </a:lnTo>
                <a:cubicBezTo>
                  <a:pt x="1091426" y="494524"/>
                  <a:pt x="1088855" y="494238"/>
                  <a:pt x="1087140" y="494524"/>
                </a:cubicBezTo>
                <a:cubicBezTo>
                  <a:pt x="1085426" y="494810"/>
                  <a:pt x="1079520" y="497953"/>
                  <a:pt x="1077139" y="499287"/>
                </a:cubicBezTo>
                <a:lnTo>
                  <a:pt x="1075615" y="495477"/>
                </a:lnTo>
                <a:cubicBezTo>
                  <a:pt x="1074662" y="493000"/>
                  <a:pt x="1069995" y="493286"/>
                  <a:pt x="1068376" y="496143"/>
                </a:cubicBezTo>
                <a:cubicBezTo>
                  <a:pt x="1066090" y="499953"/>
                  <a:pt x="1064280" y="498334"/>
                  <a:pt x="1062089" y="496429"/>
                </a:cubicBezTo>
                <a:lnTo>
                  <a:pt x="1060375" y="495000"/>
                </a:lnTo>
                <a:cubicBezTo>
                  <a:pt x="1057613" y="494429"/>
                  <a:pt x="1054279" y="494524"/>
                  <a:pt x="1052945" y="495191"/>
                </a:cubicBezTo>
                <a:cubicBezTo>
                  <a:pt x="1051516" y="495858"/>
                  <a:pt x="1045421" y="495953"/>
                  <a:pt x="1041230" y="493191"/>
                </a:cubicBezTo>
                <a:lnTo>
                  <a:pt x="1034562" y="494905"/>
                </a:lnTo>
                <a:lnTo>
                  <a:pt x="1027418" y="496810"/>
                </a:lnTo>
                <a:cubicBezTo>
                  <a:pt x="1028085" y="501573"/>
                  <a:pt x="1027609" y="504811"/>
                  <a:pt x="1026371" y="504144"/>
                </a:cubicBezTo>
                <a:cubicBezTo>
                  <a:pt x="1025037" y="503382"/>
                  <a:pt x="1022370" y="501096"/>
                  <a:pt x="1023418" y="500810"/>
                </a:cubicBezTo>
                <a:cubicBezTo>
                  <a:pt x="1024465" y="500525"/>
                  <a:pt x="1025799" y="498906"/>
                  <a:pt x="1024370" y="497762"/>
                </a:cubicBezTo>
                <a:cubicBezTo>
                  <a:pt x="1022941" y="496619"/>
                  <a:pt x="1012178" y="499477"/>
                  <a:pt x="1008082" y="498334"/>
                </a:cubicBezTo>
                <a:lnTo>
                  <a:pt x="1006749" y="497381"/>
                </a:lnTo>
                <a:lnTo>
                  <a:pt x="1000653" y="493095"/>
                </a:lnTo>
                <a:cubicBezTo>
                  <a:pt x="997700" y="497096"/>
                  <a:pt x="995033" y="497000"/>
                  <a:pt x="994557" y="492905"/>
                </a:cubicBezTo>
                <a:lnTo>
                  <a:pt x="987794" y="497286"/>
                </a:lnTo>
                <a:lnTo>
                  <a:pt x="985318" y="498906"/>
                </a:lnTo>
                <a:cubicBezTo>
                  <a:pt x="980174" y="498048"/>
                  <a:pt x="975412" y="497000"/>
                  <a:pt x="974745" y="496524"/>
                </a:cubicBezTo>
                <a:cubicBezTo>
                  <a:pt x="974078" y="496048"/>
                  <a:pt x="971316" y="499096"/>
                  <a:pt x="969411" y="500429"/>
                </a:cubicBezTo>
                <a:lnTo>
                  <a:pt x="966839" y="498715"/>
                </a:lnTo>
                <a:cubicBezTo>
                  <a:pt x="965696" y="497953"/>
                  <a:pt x="965125" y="495096"/>
                  <a:pt x="962267" y="497381"/>
                </a:cubicBezTo>
                <a:lnTo>
                  <a:pt x="960457" y="498810"/>
                </a:lnTo>
                <a:cubicBezTo>
                  <a:pt x="961410" y="500144"/>
                  <a:pt x="961601" y="501668"/>
                  <a:pt x="960934" y="502335"/>
                </a:cubicBezTo>
                <a:cubicBezTo>
                  <a:pt x="960267" y="503001"/>
                  <a:pt x="958076" y="504049"/>
                  <a:pt x="957600" y="503192"/>
                </a:cubicBezTo>
                <a:lnTo>
                  <a:pt x="957314" y="502620"/>
                </a:lnTo>
                <a:cubicBezTo>
                  <a:pt x="956171" y="500525"/>
                  <a:pt x="960267" y="496239"/>
                  <a:pt x="954076" y="496429"/>
                </a:cubicBezTo>
                <a:lnTo>
                  <a:pt x="949789" y="496524"/>
                </a:lnTo>
                <a:cubicBezTo>
                  <a:pt x="950171" y="499858"/>
                  <a:pt x="949313" y="502335"/>
                  <a:pt x="947980" y="501954"/>
                </a:cubicBezTo>
                <a:lnTo>
                  <a:pt x="946837" y="501287"/>
                </a:lnTo>
                <a:cubicBezTo>
                  <a:pt x="944360" y="499763"/>
                  <a:pt x="934930" y="498429"/>
                  <a:pt x="931597" y="499382"/>
                </a:cubicBezTo>
                <a:lnTo>
                  <a:pt x="926739" y="500620"/>
                </a:lnTo>
                <a:cubicBezTo>
                  <a:pt x="921405" y="501954"/>
                  <a:pt x="916643" y="502049"/>
                  <a:pt x="916071" y="500810"/>
                </a:cubicBezTo>
                <a:lnTo>
                  <a:pt x="916071" y="500144"/>
                </a:lnTo>
                <a:cubicBezTo>
                  <a:pt x="915976" y="499382"/>
                  <a:pt x="916166" y="494048"/>
                  <a:pt x="916071" y="494143"/>
                </a:cubicBezTo>
                <a:cubicBezTo>
                  <a:pt x="911118" y="495381"/>
                  <a:pt x="914452" y="498715"/>
                  <a:pt x="913499" y="501001"/>
                </a:cubicBezTo>
                <a:lnTo>
                  <a:pt x="913118" y="501954"/>
                </a:lnTo>
                <a:cubicBezTo>
                  <a:pt x="913118" y="503287"/>
                  <a:pt x="911975" y="504049"/>
                  <a:pt x="910547" y="503477"/>
                </a:cubicBezTo>
                <a:cubicBezTo>
                  <a:pt x="909118" y="502906"/>
                  <a:pt x="906355" y="501001"/>
                  <a:pt x="906832" y="500239"/>
                </a:cubicBezTo>
                <a:cubicBezTo>
                  <a:pt x="907308" y="499477"/>
                  <a:pt x="906546" y="495953"/>
                  <a:pt x="902927" y="495572"/>
                </a:cubicBezTo>
                <a:lnTo>
                  <a:pt x="900926" y="496334"/>
                </a:lnTo>
                <a:lnTo>
                  <a:pt x="895402" y="498429"/>
                </a:lnTo>
                <a:cubicBezTo>
                  <a:pt x="889591" y="497286"/>
                  <a:pt x="883591" y="496619"/>
                  <a:pt x="881972" y="496905"/>
                </a:cubicBezTo>
                <a:lnTo>
                  <a:pt x="883686" y="498429"/>
                </a:lnTo>
                <a:cubicBezTo>
                  <a:pt x="884067" y="498810"/>
                  <a:pt x="884257" y="499763"/>
                  <a:pt x="884162" y="499858"/>
                </a:cubicBezTo>
                <a:cubicBezTo>
                  <a:pt x="883496" y="500144"/>
                  <a:pt x="882638" y="500334"/>
                  <a:pt x="881876" y="500429"/>
                </a:cubicBezTo>
                <a:lnTo>
                  <a:pt x="877780" y="500906"/>
                </a:lnTo>
                <a:cubicBezTo>
                  <a:pt x="873685" y="499763"/>
                  <a:pt x="867113" y="499191"/>
                  <a:pt x="863112" y="499667"/>
                </a:cubicBezTo>
                <a:lnTo>
                  <a:pt x="859588" y="500429"/>
                </a:lnTo>
                <a:lnTo>
                  <a:pt x="858445" y="500715"/>
                </a:lnTo>
                <a:cubicBezTo>
                  <a:pt x="857397" y="501858"/>
                  <a:pt x="857683" y="503287"/>
                  <a:pt x="859016" y="503858"/>
                </a:cubicBezTo>
                <a:lnTo>
                  <a:pt x="860159" y="504525"/>
                </a:lnTo>
                <a:lnTo>
                  <a:pt x="860636" y="504811"/>
                </a:lnTo>
                <a:cubicBezTo>
                  <a:pt x="861302" y="505668"/>
                  <a:pt x="858730" y="507669"/>
                  <a:pt x="854921" y="509097"/>
                </a:cubicBezTo>
                <a:lnTo>
                  <a:pt x="853682" y="503954"/>
                </a:lnTo>
                <a:cubicBezTo>
                  <a:pt x="853397" y="502620"/>
                  <a:pt x="850063" y="501763"/>
                  <a:pt x="848063" y="500906"/>
                </a:cubicBezTo>
                <a:cubicBezTo>
                  <a:pt x="847872" y="500810"/>
                  <a:pt x="846824" y="501858"/>
                  <a:pt x="846253" y="502335"/>
                </a:cubicBezTo>
                <a:lnTo>
                  <a:pt x="845205" y="503096"/>
                </a:lnTo>
                <a:cubicBezTo>
                  <a:pt x="843967" y="503858"/>
                  <a:pt x="842443" y="503573"/>
                  <a:pt x="841681" y="502430"/>
                </a:cubicBezTo>
                <a:lnTo>
                  <a:pt x="841205" y="501287"/>
                </a:lnTo>
                <a:cubicBezTo>
                  <a:pt x="840443" y="499572"/>
                  <a:pt x="842919" y="497000"/>
                  <a:pt x="839014" y="496143"/>
                </a:cubicBezTo>
                <a:cubicBezTo>
                  <a:pt x="837299" y="495762"/>
                  <a:pt x="835394" y="494524"/>
                  <a:pt x="833965" y="494810"/>
                </a:cubicBezTo>
                <a:cubicBezTo>
                  <a:pt x="831870" y="495286"/>
                  <a:pt x="829870" y="496524"/>
                  <a:pt x="828346" y="497858"/>
                </a:cubicBezTo>
                <a:lnTo>
                  <a:pt x="826822" y="499096"/>
                </a:lnTo>
                <a:cubicBezTo>
                  <a:pt x="825393" y="501192"/>
                  <a:pt x="823964" y="502239"/>
                  <a:pt x="823583" y="501382"/>
                </a:cubicBezTo>
                <a:cubicBezTo>
                  <a:pt x="823202" y="500525"/>
                  <a:pt x="819488" y="499858"/>
                  <a:pt x="816154" y="501573"/>
                </a:cubicBezTo>
                <a:cubicBezTo>
                  <a:pt x="812725" y="503287"/>
                  <a:pt x="801295" y="500429"/>
                  <a:pt x="799961" y="500429"/>
                </a:cubicBezTo>
                <a:cubicBezTo>
                  <a:pt x="798532" y="500429"/>
                  <a:pt x="794818" y="499477"/>
                  <a:pt x="794818" y="498334"/>
                </a:cubicBezTo>
                <a:cubicBezTo>
                  <a:pt x="794818" y="497191"/>
                  <a:pt x="796342" y="494238"/>
                  <a:pt x="798247" y="494143"/>
                </a:cubicBezTo>
                <a:lnTo>
                  <a:pt x="799485" y="493952"/>
                </a:lnTo>
                <a:lnTo>
                  <a:pt x="800533" y="493762"/>
                </a:lnTo>
                <a:cubicBezTo>
                  <a:pt x="801962" y="493286"/>
                  <a:pt x="801580" y="492619"/>
                  <a:pt x="799676" y="492238"/>
                </a:cubicBezTo>
                <a:cubicBezTo>
                  <a:pt x="797771" y="491857"/>
                  <a:pt x="792913" y="487856"/>
                  <a:pt x="792246" y="488523"/>
                </a:cubicBezTo>
                <a:cubicBezTo>
                  <a:pt x="791579" y="489095"/>
                  <a:pt x="789579" y="492048"/>
                  <a:pt x="789007" y="493857"/>
                </a:cubicBezTo>
                <a:cubicBezTo>
                  <a:pt x="788436" y="495572"/>
                  <a:pt x="788627" y="500429"/>
                  <a:pt x="787293" y="500429"/>
                </a:cubicBezTo>
                <a:cubicBezTo>
                  <a:pt x="785960" y="500525"/>
                  <a:pt x="780530" y="501763"/>
                  <a:pt x="777292" y="501192"/>
                </a:cubicBezTo>
                <a:lnTo>
                  <a:pt x="775387" y="499858"/>
                </a:lnTo>
                <a:cubicBezTo>
                  <a:pt x="772434" y="497858"/>
                  <a:pt x="770529" y="497572"/>
                  <a:pt x="768053" y="499953"/>
                </a:cubicBezTo>
                <a:lnTo>
                  <a:pt x="767672" y="500334"/>
                </a:lnTo>
                <a:cubicBezTo>
                  <a:pt x="766624" y="500239"/>
                  <a:pt x="762242" y="500429"/>
                  <a:pt x="758051" y="500620"/>
                </a:cubicBezTo>
                <a:lnTo>
                  <a:pt x="754718" y="502335"/>
                </a:lnTo>
                <a:lnTo>
                  <a:pt x="754432" y="502525"/>
                </a:lnTo>
                <a:cubicBezTo>
                  <a:pt x="753574" y="502430"/>
                  <a:pt x="752146" y="501954"/>
                  <a:pt x="751193" y="501477"/>
                </a:cubicBezTo>
                <a:lnTo>
                  <a:pt x="750431" y="500715"/>
                </a:lnTo>
                <a:lnTo>
                  <a:pt x="748431" y="498715"/>
                </a:lnTo>
                <a:cubicBezTo>
                  <a:pt x="745097" y="499382"/>
                  <a:pt x="741668" y="499287"/>
                  <a:pt x="740811" y="498525"/>
                </a:cubicBezTo>
                <a:cubicBezTo>
                  <a:pt x="739954" y="497762"/>
                  <a:pt x="736430" y="496810"/>
                  <a:pt x="736144" y="497762"/>
                </a:cubicBezTo>
                <a:lnTo>
                  <a:pt x="735668" y="498620"/>
                </a:lnTo>
                <a:lnTo>
                  <a:pt x="735382" y="499191"/>
                </a:lnTo>
                <a:cubicBezTo>
                  <a:pt x="735096" y="499477"/>
                  <a:pt x="733286" y="499287"/>
                  <a:pt x="731286" y="498715"/>
                </a:cubicBezTo>
                <a:lnTo>
                  <a:pt x="730810" y="499096"/>
                </a:lnTo>
                <a:cubicBezTo>
                  <a:pt x="729476" y="500239"/>
                  <a:pt x="728238" y="501858"/>
                  <a:pt x="728047" y="503287"/>
                </a:cubicBezTo>
                <a:lnTo>
                  <a:pt x="727762" y="505192"/>
                </a:lnTo>
                <a:cubicBezTo>
                  <a:pt x="726047" y="505859"/>
                  <a:pt x="723952" y="505192"/>
                  <a:pt x="723095" y="503668"/>
                </a:cubicBezTo>
                <a:lnTo>
                  <a:pt x="722713" y="502144"/>
                </a:lnTo>
                <a:lnTo>
                  <a:pt x="722618" y="501763"/>
                </a:lnTo>
                <a:cubicBezTo>
                  <a:pt x="722618" y="501096"/>
                  <a:pt x="719665" y="500525"/>
                  <a:pt x="716237" y="500429"/>
                </a:cubicBezTo>
                <a:lnTo>
                  <a:pt x="713093" y="500715"/>
                </a:lnTo>
                <a:lnTo>
                  <a:pt x="710522" y="501001"/>
                </a:lnTo>
                <a:cubicBezTo>
                  <a:pt x="707473" y="501954"/>
                  <a:pt x="706235" y="501668"/>
                  <a:pt x="707855" y="500239"/>
                </a:cubicBezTo>
                <a:cubicBezTo>
                  <a:pt x="709474" y="498906"/>
                  <a:pt x="711569" y="494715"/>
                  <a:pt x="709093" y="493762"/>
                </a:cubicBezTo>
                <a:cubicBezTo>
                  <a:pt x="706616" y="492810"/>
                  <a:pt x="700044" y="491381"/>
                  <a:pt x="699949" y="492905"/>
                </a:cubicBezTo>
                <a:cubicBezTo>
                  <a:pt x="699949" y="494333"/>
                  <a:pt x="698711" y="499191"/>
                  <a:pt x="697758" y="500048"/>
                </a:cubicBezTo>
                <a:lnTo>
                  <a:pt x="696901" y="500048"/>
                </a:lnTo>
                <a:lnTo>
                  <a:pt x="696044" y="500048"/>
                </a:lnTo>
                <a:cubicBezTo>
                  <a:pt x="695186" y="499191"/>
                  <a:pt x="694710" y="497286"/>
                  <a:pt x="694901" y="495953"/>
                </a:cubicBezTo>
                <a:cubicBezTo>
                  <a:pt x="695186" y="494524"/>
                  <a:pt x="689186" y="494048"/>
                  <a:pt x="687947" y="494429"/>
                </a:cubicBezTo>
                <a:cubicBezTo>
                  <a:pt x="686709" y="494810"/>
                  <a:pt x="687471" y="497953"/>
                  <a:pt x="687662" y="498429"/>
                </a:cubicBezTo>
                <a:cubicBezTo>
                  <a:pt x="687852" y="498810"/>
                  <a:pt x="687185" y="500048"/>
                  <a:pt x="685661" y="500239"/>
                </a:cubicBezTo>
                <a:lnTo>
                  <a:pt x="684899" y="499763"/>
                </a:lnTo>
                <a:lnTo>
                  <a:pt x="683185" y="498715"/>
                </a:lnTo>
                <a:cubicBezTo>
                  <a:pt x="681565" y="497286"/>
                  <a:pt x="678898" y="497286"/>
                  <a:pt x="677184" y="498715"/>
                </a:cubicBezTo>
                <a:cubicBezTo>
                  <a:pt x="675470" y="500144"/>
                  <a:pt x="661372" y="499001"/>
                  <a:pt x="661182" y="500048"/>
                </a:cubicBezTo>
                <a:lnTo>
                  <a:pt x="660801" y="501001"/>
                </a:lnTo>
                <a:lnTo>
                  <a:pt x="660325" y="502144"/>
                </a:lnTo>
                <a:cubicBezTo>
                  <a:pt x="659658" y="503382"/>
                  <a:pt x="658324" y="504144"/>
                  <a:pt x="657467" y="503858"/>
                </a:cubicBezTo>
                <a:cubicBezTo>
                  <a:pt x="656610" y="503573"/>
                  <a:pt x="654419" y="501382"/>
                  <a:pt x="653848" y="500048"/>
                </a:cubicBezTo>
                <a:lnTo>
                  <a:pt x="652895" y="499096"/>
                </a:lnTo>
                <a:cubicBezTo>
                  <a:pt x="652229" y="498429"/>
                  <a:pt x="650609" y="497953"/>
                  <a:pt x="649657" y="498239"/>
                </a:cubicBezTo>
                <a:cubicBezTo>
                  <a:pt x="648895" y="498429"/>
                  <a:pt x="647942" y="499763"/>
                  <a:pt x="648038" y="500525"/>
                </a:cubicBezTo>
                <a:lnTo>
                  <a:pt x="648323" y="502335"/>
                </a:lnTo>
                <a:cubicBezTo>
                  <a:pt x="649276" y="504811"/>
                  <a:pt x="649085" y="506621"/>
                  <a:pt x="647847" y="506144"/>
                </a:cubicBezTo>
                <a:cubicBezTo>
                  <a:pt x="646609" y="505764"/>
                  <a:pt x="643275" y="503573"/>
                  <a:pt x="640418" y="502144"/>
                </a:cubicBezTo>
                <a:lnTo>
                  <a:pt x="638227" y="500334"/>
                </a:lnTo>
                <a:lnTo>
                  <a:pt x="636798" y="499096"/>
                </a:lnTo>
                <a:cubicBezTo>
                  <a:pt x="634417" y="497953"/>
                  <a:pt x="631655" y="497000"/>
                  <a:pt x="630607" y="496905"/>
                </a:cubicBezTo>
                <a:lnTo>
                  <a:pt x="629845" y="497096"/>
                </a:lnTo>
                <a:cubicBezTo>
                  <a:pt x="626892" y="498048"/>
                  <a:pt x="623939" y="499858"/>
                  <a:pt x="621082" y="499858"/>
                </a:cubicBezTo>
                <a:lnTo>
                  <a:pt x="617748" y="499858"/>
                </a:lnTo>
                <a:cubicBezTo>
                  <a:pt x="614319" y="498048"/>
                  <a:pt x="610319" y="496524"/>
                  <a:pt x="608795" y="496524"/>
                </a:cubicBezTo>
                <a:cubicBezTo>
                  <a:pt x="607366" y="496429"/>
                  <a:pt x="605651" y="499763"/>
                  <a:pt x="604127" y="499096"/>
                </a:cubicBezTo>
                <a:cubicBezTo>
                  <a:pt x="602603" y="498525"/>
                  <a:pt x="598984" y="496048"/>
                  <a:pt x="600031" y="495191"/>
                </a:cubicBezTo>
                <a:cubicBezTo>
                  <a:pt x="601079" y="494333"/>
                  <a:pt x="603080" y="491476"/>
                  <a:pt x="600508" y="491857"/>
                </a:cubicBezTo>
                <a:cubicBezTo>
                  <a:pt x="598031" y="492238"/>
                  <a:pt x="591840" y="495381"/>
                  <a:pt x="587554" y="497286"/>
                </a:cubicBezTo>
                <a:lnTo>
                  <a:pt x="582982" y="495953"/>
                </a:lnTo>
                <a:lnTo>
                  <a:pt x="582696" y="495858"/>
                </a:lnTo>
                <a:cubicBezTo>
                  <a:pt x="582315" y="496048"/>
                  <a:pt x="581458" y="497381"/>
                  <a:pt x="580791" y="498906"/>
                </a:cubicBezTo>
                <a:cubicBezTo>
                  <a:pt x="580124" y="500429"/>
                  <a:pt x="578029" y="504335"/>
                  <a:pt x="577743" y="504335"/>
                </a:cubicBezTo>
                <a:cubicBezTo>
                  <a:pt x="577362" y="504335"/>
                  <a:pt x="576314" y="503001"/>
                  <a:pt x="576029" y="501477"/>
                </a:cubicBezTo>
                <a:cubicBezTo>
                  <a:pt x="575838" y="499953"/>
                  <a:pt x="574314" y="495762"/>
                  <a:pt x="573266" y="495953"/>
                </a:cubicBezTo>
                <a:cubicBezTo>
                  <a:pt x="572219" y="496143"/>
                  <a:pt x="570313" y="497667"/>
                  <a:pt x="569266" y="498906"/>
                </a:cubicBezTo>
                <a:cubicBezTo>
                  <a:pt x="568123" y="500144"/>
                  <a:pt x="560693" y="499096"/>
                  <a:pt x="557455" y="498715"/>
                </a:cubicBezTo>
                <a:cubicBezTo>
                  <a:pt x="554216" y="498334"/>
                  <a:pt x="544977" y="498620"/>
                  <a:pt x="544977" y="497286"/>
                </a:cubicBezTo>
                <a:cubicBezTo>
                  <a:pt x="544977" y="495953"/>
                  <a:pt x="544024" y="492143"/>
                  <a:pt x="542786" y="492714"/>
                </a:cubicBezTo>
                <a:lnTo>
                  <a:pt x="542405" y="493095"/>
                </a:lnTo>
                <a:lnTo>
                  <a:pt x="541548" y="494048"/>
                </a:lnTo>
                <a:cubicBezTo>
                  <a:pt x="540786" y="495191"/>
                  <a:pt x="539453" y="495477"/>
                  <a:pt x="538595" y="494810"/>
                </a:cubicBezTo>
                <a:cubicBezTo>
                  <a:pt x="537738" y="494143"/>
                  <a:pt x="534214" y="493095"/>
                  <a:pt x="533452" y="495000"/>
                </a:cubicBezTo>
                <a:cubicBezTo>
                  <a:pt x="532690" y="496905"/>
                  <a:pt x="530023" y="502239"/>
                  <a:pt x="528975" y="502430"/>
                </a:cubicBezTo>
                <a:lnTo>
                  <a:pt x="527737" y="502335"/>
                </a:lnTo>
                <a:lnTo>
                  <a:pt x="526594" y="502239"/>
                </a:lnTo>
                <a:cubicBezTo>
                  <a:pt x="525165" y="501954"/>
                  <a:pt x="524879" y="500810"/>
                  <a:pt x="525927" y="499953"/>
                </a:cubicBezTo>
                <a:lnTo>
                  <a:pt x="526784" y="499191"/>
                </a:lnTo>
                <a:lnTo>
                  <a:pt x="527641" y="498429"/>
                </a:lnTo>
                <a:cubicBezTo>
                  <a:pt x="528689" y="497477"/>
                  <a:pt x="528404" y="496429"/>
                  <a:pt x="526975" y="496048"/>
                </a:cubicBezTo>
                <a:lnTo>
                  <a:pt x="525832" y="496048"/>
                </a:lnTo>
                <a:lnTo>
                  <a:pt x="521736" y="496048"/>
                </a:lnTo>
                <a:cubicBezTo>
                  <a:pt x="522307" y="493762"/>
                  <a:pt x="522784" y="491476"/>
                  <a:pt x="522784" y="491095"/>
                </a:cubicBezTo>
                <a:cubicBezTo>
                  <a:pt x="522784" y="490714"/>
                  <a:pt x="521450" y="489762"/>
                  <a:pt x="519736" y="489952"/>
                </a:cubicBezTo>
                <a:lnTo>
                  <a:pt x="519450" y="490523"/>
                </a:lnTo>
                <a:lnTo>
                  <a:pt x="518402" y="492810"/>
                </a:lnTo>
                <a:cubicBezTo>
                  <a:pt x="517831" y="495477"/>
                  <a:pt x="518783" y="499001"/>
                  <a:pt x="520403" y="500715"/>
                </a:cubicBezTo>
                <a:lnTo>
                  <a:pt x="517926" y="501668"/>
                </a:lnTo>
                <a:lnTo>
                  <a:pt x="516593" y="502144"/>
                </a:lnTo>
                <a:cubicBezTo>
                  <a:pt x="514021" y="500620"/>
                  <a:pt x="511354" y="498239"/>
                  <a:pt x="510496" y="496810"/>
                </a:cubicBezTo>
                <a:cubicBezTo>
                  <a:pt x="509639" y="495381"/>
                  <a:pt x="506305" y="492714"/>
                  <a:pt x="504496" y="493762"/>
                </a:cubicBezTo>
                <a:lnTo>
                  <a:pt x="503162" y="493667"/>
                </a:lnTo>
                <a:cubicBezTo>
                  <a:pt x="500971" y="493571"/>
                  <a:pt x="498781" y="492048"/>
                  <a:pt x="496685" y="492238"/>
                </a:cubicBezTo>
                <a:cubicBezTo>
                  <a:pt x="495542" y="492333"/>
                  <a:pt x="494971" y="495000"/>
                  <a:pt x="493637" y="495762"/>
                </a:cubicBezTo>
                <a:lnTo>
                  <a:pt x="492494" y="496429"/>
                </a:lnTo>
                <a:cubicBezTo>
                  <a:pt x="489637" y="496143"/>
                  <a:pt x="488208" y="495096"/>
                  <a:pt x="489351" y="493952"/>
                </a:cubicBezTo>
                <a:cubicBezTo>
                  <a:pt x="490494" y="492810"/>
                  <a:pt x="491161" y="491667"/>
                  <a:pt x="488494" y="493381"/>
                </a:cubicBezTo>
                <a:cubicBezTo>
                  <a:pt x="485827" y="495096"/>
                  <a:pt x="475826" y="495000"/>
                  <a:pt x="475254" y="494524"/>
                </a:cubicBezTo>
                <a:lnTo>
                  <a:pt x="474206" y="494143"/>
                </a:lnTo>
                <a:lnTo>
                  <a:pt x="471730" y="493191"/>
                </a:lnTo>
                <a:cubicBezTo>
                  <a:pt x="470301" y="491381"/>
                  <a:pt x="468682" y="491762"/>
                  <a:pt x="468015" y="494048"/>
                </a:cubicBezTo>
                <a:lnTo>
                  <a:pt x="467539" y="496239"/>
                </a:lnTo>
                <a:lnTo>
                  <a:pt x="467444" y="496524"/>
                </a:lnTo>
                <a:cubicBezTo>
                  <a:pt x="467729" y="497000"/>
                  <a:pt x="469539" y="498715"/>
                  <a:pt x="471635" y="500334"/>
                </a:cubicBezTo>
                <a:lnTo>
                  <a:pt x="472155" y="503151"/>
                </a:lnTo>
                <a:lnTo>
                  <a:pt x="466777" y="502239"/>
                </a:lnTo>
                <a:lnTo>
                  <a:pt x="464586" y="502620"/>
                </a:lnTo>
                <a:cubicBezTo>
                  <a:pt x="462110" y="503954"/>
                  <a:pt x="459919" y="506525"/>
                  <a:pt x="459919" y="508240"/>
                </a:cubicBezTo>
                <a:cubicBezTo>
                  <a:pt x="459823" y="509954"/>
                  <a:pt x="458776" y="512431"/>
                  <a:pt x="457919" y="509573"/>
                </a:cubicBezTo>
                <a:cubicBezTo>
                  <a:pt x="457061" y="506716"/>
                  <a:pt x="460205" y="496429"/>
                  <a:pt x="456776" y="495000"/>
                </a:cubicBezTo>
                <a:cubicBezTo>
                  <a:pt x="453442" y="493667"/>
                  <a:pt x="444488" y="498048"/>
                  <a:pt x="445060" y="499096"/>
                </a:cubicBezTo>
                <a:lnTo>
                  <a:pt x="445536" y="499953"/>
                </a:lnTo>
                <a:lnTo>
                  <a:pt x="445822" y="500429"/>
                </a:lnTo>
                <a:cubicBezTo>
                  <a:pt x="446107" y="501001"/>
                  <a:pt x="445727" y="501668"/>
                  <a:pt x="444869" y="502049"/>
                </a:cubicBezTo>
                <a:lnTo>
                  <a:pt x="444107" y="502049"/>
                </a:lnTo>
                <a:lnTo>
                  <a:pt x="443345" y="502049"/>
                </a:lnTo>
                <a:cubicBezTo>
                  <a:pt x="442583" y="501668"/>
                  <a:pt x="440202" y="499667"/>
                  <a:pt x="437916" y="497667"/>
                </a:cubicBezTo>
                <a:lnTo>
                  <a:pt x="434963" y="498239"/>
                </a:lnTo>
                <a:lnTo>
                  <a:pt x="432963" y="498620"/>
                </a:lnTo>
                <a:cubicBezTo>
                  <a:pt x="435344" y="503001"/>
                  <a:pt x="435058" y="505764"/>
                  <a:pt x="432201" y="504716"/>
                </a:cubicBezTo>
                <a:lnTo>
                  <a:pt x="430201" y="504430"/>
                </a:lnTo>
                <a:cubicBezTo>
                  <a:pt x="427248" y="503954"/>
                  <a:pt x="424581" y="504049"/>
                  <a:pt x="428296" y="507097"/>
                </a:cubicBezTo>
                <a:cubicBezTo>
                  <a:pt x="428391" y="507192"/>
                  <a:pt x="427629" y="508431"/>
                  <a:pt x="427343" y="508335"/>
                </a:cubicBezTo>
                <a:lnTo>
                  <a:pt x="426200" y="508240"/>
                </a:lnTo>
                <a:cubicBezTo>
                  <a:pt x="425057" y="507859"/>
                  <a:pt x="424010" y="506525"/>
                  <a:pt x="424010" y="505192"/>
                </a:cubicBezTo>
                <a:cubicBezTo>
                  <a:pt x="423914" y="503858"/>
                  <a:pt x="424962" y="500239"/>
                  <a:pt x="426105" y="500144"/>
                </a:cubicBezTo>
                <a:cubicBezTo>
                  <a:pt x="427343" y="500048"/>
                  <a:pt x="430105" y="498239"/>
                  <a:pt x="429534" y="496334"/>
                </a:cubicBezTo>
                <a:lnTo>
                  <a:pt x="428772" y="494715"/>
                </a:lnTo>
                <a:lnTo>
                  <a:pt x="428296" y="493571"/>
                </a:lnTo>
                <a:cubicBezTo>
                  <a:pt x="427438" y="492429"/>
                  <a:pt x="425724" y="492238"/>
                  <a:pt x="424486" y="493000"/>
                </a:cubicBezTo>
                <a:lnTo>
                  <a:pt x="423724" y="493952"/>
                </a:lnTo>
                <a:lnTo>
                  <a:pt x="421628" y="496429"/>
                </a:lnTo>
                <a:cubicBezTo>
                  <a:pt x="418771" y="498810"/>
                  <a:pt x="416580" y="501382"/>
                  <a:pt x="416771" y="502144"/>
                </a:cubicBezTo>
                <a:cubicBezTo>
                  <a:pt x="416961" y="502906"/>
                  <a:pt x="415437" y="506240"/>
                  <a:pt x="412580" y="507287"/>
                </a:cubicBezTo>
                <a:cubicBezTo>
                  <a:pt x="409817" y="508335"/>
                  <a:pt x="402578" y="506525"/>
                  <a:pt x="404769" y="505192"/>
                </a:cubicBezTo>
                <a:cubicBezTo>
                  <a:pt x="406960" y="503858"/>
                  <a:pt x="412103" y="499382"/>
                  <a:pt x="412294" y="498715"/>
                </a:cubicBezTo>
                <a:cubicBezTo>
                  <a:pt x="412484" y="498048"/>
                  <a:pt x="411341" y="496239"/>
                  <a:pt x="409341" y="496048"/>
                </a:cubicBezTo>
                <a:lnTo>
                  <a:pt x="408579" y="496715"/>
                </a:lnTo>
                <a:lnTo>
                  <a:pt x="406007" y="498810"/>
                </a:lnTo>
                <a:cubicBezTo>
                  <a:pt x="403340" y="501668"/>
                  <a:pt x="401054" y="502811"/>
                  <a:pt x="400769" y="501287"/>
                </a:cubicBezTo>
                <a:cubicBezTo>
                  <a:pt x="400483" y="499763"/>
                  <a:pt x="399626" y="495858"/>
                  <a:pt x="399435" y="495858"/>
                </a:cubicBezTo>
                <a:cubicBezTo>
                  <a:pt x="399245" y="495858"/>
                  <a:pt x="398482" y="496810"/>
                  <a:pt x="398197" y="497953"/>
                </a:cubicBezTo>
                <a:cubicBezTo>
                  <a:pt x="397911" y="499096"/>
                  <a:pt x="396101" y="501668"/>
                  <a:pt x="394863" y="500525"/>
                </a:cubicBezTo>
                <a:lnTo>
                  <a:pt x="393815" y="499953"/>
                </a:lnTo>
                <a:cubicBezTo>
                  <a:pt x="391910" y="498810"/>
                  <a:pt x="393339" y="493952"/>
                  <a:pt x="388672" y="496239"/>
                </a:cubicBezTo>
                <a:lnTo>
                  <a:pt x="385433" y="497858"/>
                </a:lnTo>
                <a:cubicBezTo>
                  <a:pt x="387910" y="499763"/>
                  <a:pt x="389434" y="502525"/>
                  <a:pt x="388862" y="504049"/>
                </a:cubicBezTo>
                <a:lnTo>
                  <a:pt x="388005" y="504144"/>
                </a:lnTo>
                <a:cubicBezTo>
                  <a:pt x="384957" y="504430"/>
                  <a:pt x="384100" y="505954"/>
                  <a:pt x="385338" y="507573"/>
                </a:cubicBezTo>
                <a:cubicBezTo>
                  <a:pt x="386767" y="509478"/>
                  <a:pt x="388862" y="508621"/>
                  <a:pt x="390577" y="507192"/>
                </a:cubicBezTo>
                <a:cubicBezTo>
                  <a:pt x="391053" y="506811"/>
                  <a:pt x="392005" y="506430"/>
                  <a:pt x="392768" y="506430"/>
                </a:cubicBezTo>
                <a:cubicBezTo>
                  <a:pt x="393530" y="506430"/>
                  <a:pt x="394768" y="506716"/>
                  <a:pt x="394863" y="507097"/>
                </a:cubicBezTo>
                <a:cubicBezTo>
                  <a:pt x="395149" y="507954"/>
                  <a:pt x="395339" y="509383"/>
                  <a:pt x="394768" y="509859"/>
                </a:cubicBezTo>
                <a:cubicBezTo>
                  <a:pt x="393244" y="510907"/>
                  <a:pt x="391244" y="511383"/>
                  <a:pt x="389529" y="512145"/>
                </a:cubicBezTo>
                <a:cubicBezTo>
                  <a:pt x="383909" y="514717"/>
                  <a:pt x="379337" y="510335"/>
                  <a:pt x="374098" y="510335"/>
                </a:cubicBezTo>
                <a:lnTo>
                  <a:pt x="373051" y="510335"/>
                </a:lnTo>
                <a:cubicBezTo>
                  <a:pt x="371717" y="508050"/>
                  <a:pt x="369907" y="507097"/>
                  <a:pt x="368955" y="508335"/>
                </a:cubicBezTo>
                <a:cubicBezTo>
                  <a:pt x="368003" y="509573"/>
                  <a:pt x="365716" y="509383"/>
                  <a:pt x="365812" y="505478"/>
                </a:cubicBezTo>
                <a:lnTo>
                  <a:pt x="359811" y="510335"/>
                </a:lnTo>
                <a:lnTo>
                  <a:pt x="358096" y="511764"/>
                </a:lnTo>
                <a:cubicBezTo>
                  <a:pt x="353334" y="511098"/>
                  <a:pt x="349238" y="511479"/>
                  <a:pt x="349048" y="512621"/>
                </a:cubicBezTo>
                <a:cubicBezTo>
                  <a:pt x="348857" y="513765"/>
                  <a:pt x="346666" y="515289"/>
                  <a:pt x="344857" y="512431"/>
                </a:cubicBezTo>
                <a:lnTo>
                  <a:pt x="332936" y="507806"/>
                </a:lnTo>
                <a:lnTo>
                  <a:pt x="332908" y="507420"/>
                </a:lnTo>
                <a:lnTo>
                  <a:pt x="333427" y="507478"/>
                </a:lnTo>
                <a:cubicBezTo>
                  <a:pt x="334474" y="507097"/>
                  <a:pt x="335618" y="506716"/>
                  <a:pt x="336665" y="506430"/>
                </a:cubicBezTo>
                <a:lnTo>
                  <a:pt x="341428" y="505287"/>
                </a:lnTo>
                <a:cubicBezTo>
                  <a:pt x="340189" y="502716"/>
                  <a:pt x="337904" y="501763"/>
                  <a:pt x="336189" y="503192"/>
                </a:cubicBezTo>
                <a:lnTo>
                  <a:pt x="335713" y="503096"/>
                </a:lnTo>
                <a:lnTo>
                  <a:pt x="332570" y="502716"/>
                </a:lnTo>
                <a:lnTo>
                  <a:pt x="332908" y="507420"/>
                </a:lnTo>
                <a:lnTo>
                  <a:pt x="331554" y="507270"/>
                </a:lnTo>
                <a:lnTo>
                  <a:pt x="327426" y="505668"/>
                </a:lnTo>
                <a:lnTo>
                  <a:pt x="328283" y="506906"/>
                </a:lnTo>
                <a:lnTo>
                  <a:pt x="331554" y="507270"/>
                </a:lnTo>
                <a:lnTo>
                  <a:pt x="332936" y="507806"/>
                </a:lnTo>
                <a:lnTo>
                  <a:pt x="333427" y="514622"/>
                </a:lnTo>
                <a:lnTo>
                  <a:pt x="329331" y="512145"/>
                </a:lnTo>
                <a:cubicBezTo>
                  <a:pt x="325045" y="509573"/>
                  <a:pt x="323235" y="511193"/>
                  <a:pt x="321235" y="513383"/>
                </a:cubicBezTo>
                <a:lnTo>
                  <a:pt x="319901" y="514812"/>
                </a:lnTo>
                <a:cubicBezTo>
                  <a:pt x="321616" y="516050"/>
                  <a:pt x="324473" y="517384"/>
                  <a:pt x="326188" y="517765"/>
                </a:cubicBezTo>
                <a:cubicBezTo>
                  <a:pt x="327902" y="518146"/>
                  <a:pt x="322663" y="521956"/>
                  <a:pt x="320663" y="520527"/>
                </a:cubicBezTo>
                <a:cubicBezTo>
                  <a:pt x="318663" y="519098"/>
                  <a:pt x="315805" y="513193"/>
                  <a:pt x="314281" y="513193"/>
                </a:cubicBezTo>
                <a:cubicBezTo>
                  <a:pt x="312757" y="513193"/>
                  <a:pt x="308757" y="516622"/>
                  <a:pt x="308662" y="515384"/>
                </a:cubicBezTo>
                <a:cubicBezTo>
                  <a:pt x="308662" y="514146"/>
                  <a:pt x="305804" y="510335"/>
                  <a:pt x="303613" y="508716"/>
                </a:cubicBezTo>
                <a:cubicBezTo>
                  <a:pt x="301423" y="507097"/>
                  <a:pt x="293041" y="509002"/>
                  <a:pt x="293517" y="507002"/>
                </a:cubicBezTo>
                <a:cubicBezTo>
                  <a:pt x="293993" y="505002"/>
                  <a:pt x="293612" y="500715"/>
                  <a:pt x="291898" y="500715"/>
                </a:cubicBezTo>
                <a:cubicBezTo>
                  <a:pt x="290183" y="500715"/>
                  <a:pt x="278753" y="506716"/>
                  <a:pt x="278087" y="507097"/>
                </a:cubicBezTo>
                <a:cubicBezTo>
                  <a:pt x="277324" y="507478"/>
                  <a:pt x="274943" y="507954"/>
                  <a:pt x="274277" y="507383"/>
                </a:cubicBezTo>
                <a:lnTo>
                  <a:pt x="274277" y="506811"/>
                </a:lnTo>
                <a:cubicBezTo>
                  <a:pt x="274372" y="504335"/>
                  <a:pt x="272562" y="503858"/>
                  <a:pt x="270371" y="504525"/>
                </a:cubicBezTo>
                <a:cubicBezTo>
                  <a:pt x="269705" y="504716"/>
                  <a:pt x="269228" y="506906"/>
                  <a:pt x="269705" y="507859"/>
                </a:cubicBezTo>
                <a:lnTo>
                  <a:pt x="270466" y="509573"/>
                </a:lnTo>
                <a:cubicBezTo>
                  <a:pt x="271990" y="511288"/>
                  <a:pt x="275420" y="512526"/>
                  <a:pt x="278087" y="512336"/>
                </a:cubicBezTo>
                <a:cubicBezTo>
                  <a:pt x="280754" y="512145"/>
                  <a:pt x="286564" y="515289"/>
                  <a:pt x="285802" y="515955"/>
                </a:cubicBezTo>
                <a:cubicBezTo>
                  <a:pt x="285040" y="516527"/>
                  <a:pt x="276086" y="516527"/>
                  <a:pt x="266656" y="516146"/>
                </a:cubicBezTo>
                <a:lnTo>
                  <a:pt x="259989" y="510717"/>
                </a:lnTo>
                <a:lnTo>
                  <a:pt x="259608" y="510335"/>
                </a:lnTo>
                <a:cubicBezTo>
                  <a:pt x="257989" y="510907"/>
                  <a:pt x="256846" y="512526"/>
                  <a:pt x="257131" y="513860"/>
                </a:cubicBezTo>
                <a:lnTo>
                  <a:pt x="257989" y="514717"/>
                </a:lnTo>
                <a:lnTo>
                  <a:pt x="258560" y="515289"/>
                </a:lnTo>
                <a:cubicBezTo>
                  <a:pt x="259608" y="515289"/>
                  <a:pt x="258465" y="517384"/>
                  <a:pt x="256084" y="519956"/>
                </a:cubicBezTo>
                <a:cubicBezTo>
                  <a:pt x="253703" y="522527"/>
                  <a:pt x="246463" y="528623"/>
                  <a:pt x="246273" y="526623"/>
                </a:cubicBezTo>
                <a:cubicBezTo>
                  <a:pt x="246178" y="524623"/>
                  <a:pt x="244844" y="519289"/>
                  <a:pt x="243606" y="519289"/>
                </a:cubicBezTo>
                <a:cubicBezTo>
                  <a:pt x="242463" y="519289"/>
                  <a:pt x="238748" y="520051"/>
                  <a:pt x="238558" y="521099"/>
                </a:cubicBezTo>
                <a:cubicBezTo>
                  <a:pt x="238367" y="522051"/>
                  <a:pt x="236557" y="524242"/>
                  <a:pt x="235224" y="523099"/>
                </a:cubicBezTo>
                <a:cubicBezTo>
                  <a:pt x="233890" y="521861"/>
                  <a:pt x="231223" y="517384"/>
                  <a:pt x="230938" y="515955"/>
                </a:cubicBezTo>
                <a:cubicBezTo>
                  <a:pt x="230652" y="514527"/>
                  <a:pt x="226937" y="511860"/>
                  <a:pt x="223413" y="513574"/>
                </a:cubicBezTo>
                <a:lnTo>
                  <a:pt x="226747" y="517098"/>
                </a:lnTo>
                <a:cubicBezTo>
                  <a:pt x="227795" y="518241"/>
                  <a:pt x="227795" y="520242"/>
                  <a:pt x="227985" y="521861"/>
                </a:cubicBezTo>
                <a:cubicBezTo>
                  <a:pt x="227985" y="522242"/>
                  <a:pt x="226937" y="523194"/>
                  <a:pt x="226461" y="523194"/>
                </a:cubicBezTo>
                <a:lnTo>
                  <a:pt x="225318" y="523099"/>
                </a:lnTo>
                <a:cubicBezTo>
                  <a:pt x="224175" y="522623"/>
                  <a:pt x="223318" y="521004"/>
                  <a:pt x="223413" y="519384"/>
                </a:cubicBezTo>
                <a:cubicBezTo>
                  <a:pt x="223508" y="517860"/>
                  <a:pt x="217793" y="515765"/>
                  <a:pt x="217222" y="516527"/>
                </a:cubicBezTo>
                <a:cubicBezTo>
                  <a:pt x="216650" y="517289"/>
                  <a:pt x="213316" y="519479"/>
                  <a:pt x="213031" y="517479"/>
                </a:cubicBezTo>
                <a:cubicBezTo>
                  <a:pt x="212745" y="515479"/>
                  <a:pt x="210459" y="510335"/>
                  <a:pt x="208554" y="510050"/>
                </a:cubicBezTo>
                <a:lnTo>
                  <a:pt x="207506" y="510717"/>
                </a:lnTo>
                <a:lnTo>
                  <a:pt x="205411" y="512050"/>
                </a:lnTo>
                <a:cubicBezTo>
                  <a:pt x="203791" y="511193"/>
                  <a:pt x="204077" y="511288"/>
                  <a:pt x="205887" y="512336"/>
                </a:cubicBezTo>
                <a:lnTo>
                  <a:pt x="207982" y="512717"/>
                </a:lnTo>
                <a:lnTo>
                  <a:pt x="208363" y="512812"/>
                </a:lnTo>
                <a:cubicBezTo>
                  <a:pt x="209030" y="513002"/>
                  <a:pt x="209602" y="514146"/>
                  <a:pt x="209602" y="515384"/>
                </a:cubicBezTo>
                <a:cubicBezTo>
                  <a:pt x="209602" y="516622"/>
                  <a:pt x="206363" y="521956"/>
                  <a:pt x="202458" y="523480"/>
                </a:cubicBezTo>
                <a:lnTo>
                  <a:pt x="199029" y="523004"/>
                </a:lnTo>
                <a:cubicBezTo>
                  <a:pt x="195410" y="522432"/>
                  <a:pt x="192266" y="519575"/>
                  <a:pt x="189028" y="517670"/>
                </a:cubicBezTo>
                <a:lnTo>
                  <a:pt x="184725" y="515123"/>
                </a:lnTo>
                <a:lnTo>
                  <a:pt x="184741" y="515098"/>
                </a:lnTo>
                <a:cubicBezTo>
                  <a:pt x="186456" y="511764"/>
                  <a:pt x="186361" y="511669"/>
                  <a:pt x="184361" y="514908"/>
                </a:cubicBezTo>
                <a:lnTo>
                  <a:pt x="184725" y="515123"/>
                </a:lnTo>
                <a:lnTo>
                  <a:pt x="180098" y="522314"/>
                </a:lnTo>
                <a:cubicBezTo>
                  <a:pt x="178216" y="524814"/>
                  <a:pt x="176359" y="526814"/>
                  <a:pt x="175597" y="526528"/>
                </a:cubicBezTo>
                <a:cubicBezTo>
                  <a:pt x="174073" y="525861"/>
                  <a:pt x="168168" y="528623"/>
                  <a:pt x="167406" y="528909"/>
                </a:cubicBezTo>
                <a:cubicBezTo>
                  <a:pt x="166549" y="529290"/>
                  <a:pt x="163691" y="528623"/>
                  <a:pt x="162358" y="528052"/>
                </a:cubicBezTo>
                <a:cubicBezTo>
                  <a:pt x="161024" y="527385"/>
                  <a:pt x="155404" y="527004"/>
                  <a:pt x="153976" y="529100"/>
                </a:cubicBezTo>
                <a:lnTo>
                  <a:pt x="153690" y="531100"/>
                </a:lnTo>
                <a:cubicBezTo>
                  <a:pt x="153309" y="533481"/>
                  <a:pt x="151976" y="533767"/>
                  <a:pt x="149594" y="533767"/>
                </a:cubicBezTo>
                <a:cubicBezTo>
                  <a:pt x="147022" y="533862"/>
                  <a:pt x="145594" y="533291"/>
                  <a:pt x="145784" y="530910"/>
                </a:cubicBezTo>
                <a:cubicBezTo>
                  <a:pt x="145879" y="529290"/>
                  <a:pt x="146261" y="527100"/>
                  <a:pt x="143022" y="527481"/>
                </a:cubicBezTo>
                <a:cubicBezTo>
                  <a:pt x="142070" y="527576"/>
                  <a:pt x="141688" y="529767"/>
                  <a:pt x="140641" y="530148"/>
                </a:cubicBezTo>
                <a:lnTo>
                  <a:pt x="136831" y="531576"/>
                </a:lnTo>
                <a:cubicBezTo>
                  <a:pt x="131878" y="533005"/>
                  <a:pt x="127782" y="533291"/>
                  <a:pt x="127687" y="532338"/>
                </a:cubicBezTo>
                <a:cubicBezTo>
                  <a:pt x="127591" y="531386"/>
                  <a:pt x="127115" y="526814"/>
                  <a:pt x="126258" y="523766"/>
                </a:cubicBezTo>
                <a:cubicBezTo>
                  <a:pt x="125401" y="520718"/>
                  <a:pt x="115304" y="517860"/>
                  <a:pt x="115209" y="519289"/>
                </a:cubicBezTo>
                <a:lnTo>
                  <a:pt x="115590" y="520432"/>
                </a:lnTo>
                <a:cubicBezTo>
                  <a:pt x="115876" y="521385"/>
                  <a:pt x="119019" y="522432"/>
                  <a:pt x="115876" y="523004"/>
                </a:cubicBezTo>
                <a:cubicBezTo>
                  <a:pt x="113209" y="523480"/>
                  <a:pt x="112256" y="524052"/>
                  <a:pt x="112447" y="526147"/>
                </a:cubicBezTo>
                <a:lnTo>
                  <a:pt x="112637" y="528623"/>
                </a:lnTo>
                <a:cubicBezTo>
                  <a:pt x="110637" y="528052"/>
                  <a:pt x="105874" y="527766"/>
                  <a:pt x="102064" y="527862"/>
                </a:cubicBezTo>
                <a:lnTo>
                  <a:pt x="102064" y="531862"/>
                </a:lnTo>
                <a:lnTo>
                  <a:pt x="102064" y="533100"/>
                </a:lnTo>
                <a:cubicBezTo>
                  <a:pt x="101398" y="534529"/>
                  <a:pt x="100731" y="535577"/>
                  <a:pt x="100540" y="535386"/>
                </a:cubicBezTo>
                <a:cubicBezTo>
                  <a:pt x="100350" y="535291"/>
                  <a:pt x="98254" y="536148"/>
                  <a:pt x="96064" y="537577"/>
                </a:cubicBezTo>
                <a:cubicBezTo>
                  <a:pt x="93873" y="539006"/>
                  <a:pt x="90635" y="532148"/>
                  <a:pt x="89587" y="531481"/>
                </a:cubicBezTo>
                <a:cubicBezTo>
                  <a:pt x="88539" y="530814"/>
                  <a:pt x="85586" y="532434"/>
                  <a:pt x="84157" y="531195"/>
                </a:cubicBezTo>
                <a:cubicBezTo>
                  <a:pt x="82729" y="529862"/>
                  <a:pt x="79586" y="525671"/>
                  <a:pt x="78252" y="526909"/>
                </a:cubicBezTo>
                <a:lnTo>
                  <a:pt x="77109" y="527671"/>
                </a:lnTo>
                <a:lnTo>
                  <a:pt x="73013" y="530338"/>
                </a:lnTo>
                <a:cubicBezTo>
                  <a:pt x="71204" y="527290"/>
                  <a:pt x="69013" y="526909"/>
                  <a:pt x="68251" y="529481"/>
                </a:cubicBezTo>
                <a:lnTo>
                  <a:pt x="67203" y="531481"/>
                </a:lnTo>
                <a:lnTo>
                  <a:pt x="66822" y="532338"/>
                </a:lnTo>
                <a:cubicBezTo>
                  <a:pt x="65584" y="533005"/>
                  <a:pt x="63488" y="533005"/>
                  <a:pt x="62155" y="532243"/>
                </a:cubicBezTo>
                <a:cubicBezTo>
                  <a:pt x="60821" y="531576"/>
                  <a:pt x="63107" y="527100"/>
                  <a:pt x="62917" y="525957"/>
                </a:cubicBezTo>
                <a:cubicBezTo>
                  <a:pt x="62726" y="524814"/>
                  <a:pt x="62917" y="521194"/>
                  <a:pt x="63964" y="521099"/>
                </a:cubicBezTo>
                <a:cubicBezTo>
                  <a:pt x="65012" y="521004"/>
                  <a:pt x="68251" y="520146"/>
                  <a:pt x="68060" y="519765"/>
                </a:cubicBezTo>
                <a:cubicBezTo>
                  <a:pt x="67870" y="519289"/>
                  <a:pt x="65679" y="519003"/>
                  <a:pt x="63679" y="518908"/>
                </a:cubicBezTo>
                <a:cubicBezTo>
                  <a:pt x="61583" y="518908"/>
                  <a:pt x="56535" y="520908"/>
                  <a:pt x="57106" y="523385"/>
                </a:cubicBezTo>
                <a:cubicBezTo>
                  <a:pt x="57678" y="525861"/>
                  <a:pt x="57964" y="532624"/>
                  <a:pt x="56440" y="533196"/>
                </a:cubicBezTo>
                <a:cubicBezTo>
                  <a:pt x="55011" y="533767"/>
                  <a:pt x="51011" y="534529"/>
                  <a:pt x="50820" y="533386"/>
                </a:cubicBezTo>
                <a:cubicBezTo>
                  <a:pt x="50629" y="532338"/>
                  <a:pt x="49487" y="529290"/>
                  <a:pt x="48820" y="530243"/>
                </a:cubicBezTo>
                <a:cubicBezTo>
                  <a:pt x="48248" y="531195"/>
                  <a:pt x="45867" y="532815"/>
                  <a:pt x="44819" y="531576"/>
                </a:cubicBezTo>
                <a:cubicBezTo>
                  <a:pt x="43867" y="530338"/>
                  <a:pt x="40343" y="527290"/>
                  <a:pt x="40057" y="528719"/>
                </a:cubicBezTo>
                <a:cubicBezTo>
                  <a:pt x="39771" y="530052"/>
                  <a:pt x="41771" y="534624"/>
                  <a:pt x="43390" y="537767"/>
                </a:cubicBezTo>
                <a:lnTo>
                  <a:pt x="42724" y="540625"/>
                </a:lnTo>
                <a:lnTo>
                  <a:pt x="41771" y="544721"/>
                </a:lnTo>
                <a:cubicBezTo>
                  <a:pt x="45391" y="545292"/>
                  <a:pt x="45200" y="545959"/>
                  <a:pt x="41295" y="546340"/>
                </a:cubicBezTo>
                <a:cubicBezTo>
                  <a:pt x="37390" y="546721"/>
                  <a:pt x="28627" y="542435"/>
                  <a:pt x="29389" y="541292"/>
                </a:cubicBezTo>
                <a:cubicBezTo>
                  <a:pt x="30151" y="540149"/>
                  <a:pt x="34723" y="540625"/>
                  <a:pt x="35389" y="539387"/>
                </a:cubicBezTo>
                <a:cubicBezTo>
                  <a:pt x="36056" y="538148"/>
                  <a:pt x="36628" y="537101"/>
                  <a:pt x="32532" y="538053"/>
                </a:cubicBezTo>
                <a:cubicBezTo>
                  <a:pt x="28436" y="539006"/>
                  <a:pt x="19673" y="545864"/>
                  <a:pt x="20245" y="543006"/>
                </a:cubicBezTo>
                <a:cubicBezTo>
                  <a:pt x="20912" y="540149"/>
                  <a:pt x="22054" y="533862"/>
                  <a:pt x="21673" y="533862"/>
                </a:cubicBezTo>
                <a:cubicBezTo>
                  <a:pt x="21293" y="533767"/>
                  <a:pt x="19673" y="535291"/>
                  <a:pt x="18911" y="537482"/>
                </a:cubicBezTo>
                <a:cubicBezTo>
                  <a:pt x="18149" y="539673"/>
                  <a:pt x="15101" y="545292"/>
                  <a:pt x="14339" y="544435"/>
                </a:cubicBezTo>
                <a:lnTo>
                  <a:pt x="13196" y="543959"/>
                </a:lnTo>
                <a:cubicBezTo>
                  <a:pt x="12148" y="543483"/>
                  <a:pt x="11196" y="542625"/>
                  <a:pt x="10529" y="541768"/>
                </a:cubicBezTo>
                <a:lnTo>
                  <a:pt x="9958" y="541006"/>
                </a:lnTo>
                <a:cubicBezTo>
                  <a:pt x="9672" y="539958"/>
                  <a:pt x="10339" y="537006"/>
                  <a:pt x="11387" y="534529"/>
                </a:cubicBezTo>
                <a:cubicBezTo>
                  <a:pt x="12434" y="532053"/>
                  <a:pt x="19769" y="528147"/>
                  <a:pt x="18626" y="527766"/>
                </a:cubicBezTo>
                <a:cubicBezTo>
                  <a:pt x="17482" y="527385"/>
                  <a:pt x="15863" y="525671"/>
                  <a:pt x="16816" y="524528"/>
                </a:cubicBezTo>
                <a:cubicBezTo>
                  <a:pt x="17768" y="523385"/>
                  <a:pt x="17673" y="519765"/>
                  <a:pt x="14054" y="519098"/>
                </a:cubicBezTo>
                <a:cubicBezTo>
                  <a:pt x="10529" y="518432"/>
                  <a:pt x="5005" y="516812"/>
                  <a:pt x="4147" y="514431"/>
                </a:cubicBezTo>
                <a:cubicBezTo>
                  <a:pt x="3290" y="512050"/>
                  <a:pt x="2909" y="504240"/>
                  <a:pt x="4147" y="502430"/>
                </a:cubicBezTo>
                <a:cubicBezTo>
                  <a:pt x="5386" y="500620"/>
                  <a:pt x="2338" y="495096"/>
                  <a:pt x="2909" y="494333"/>
                </a:cubicBezTo>
                <a:lnTo>
                  <a:pt x="3766" y="493762"/>
                </a:lnTo>
                <a:cubicBezTo>
                  <a:pt x="4338" y="493381"/>
                  <a:pt x="5957" y="493571"/>
                  <a:pt x="5957" y="493381"/>
                </a:cubicBezTo>
                <a:cubicBezTo>
                  <a:pt x="6148" y="492238"/>
                  <a:pt x="6624" y="490523"/>
                  <a:pt x="5862" y="489857"/>
                </a:cubicBezTo>
                <a:lnTo>
                  <a:pt x="1195" y="485856"/>
                </a:lnTo>
                <a:cubicBezTo>
                  <a:pt x="3766" y="483189"/>
                  <a:pt x="6243" y="482427"/>
                  <a:pt x="6910" y="484142"/>
                </a:cubicBezTo>
                <a:cubicBezTo>
                  <a:pt x="7481" y="485856"/>
                  <a:pt x="9101" y="487952"/>
                  <a:pt x="9958" y="488904"/>
                </a:cubicBezTo>
                <a:cubicBezTo>
                  <a:pt x="10815" y="489857"/>
                  <a:pt x="16339" y="490904"/>
                  <a:pt x="19387" y="489190"/>
                </a:cubicBezTo>
                <a:cubicBezTo>
                  <a:pt x="22436" y="487475"/>
                  <a:pt x="30913" y="482999"/>
                  <a:pt x="32532" y="483666"/>
                </a:cubicBezTo>
                <a:cubicBezTo>
                  <a:pt x="34056" y="484332"/>
                  <a:pt x="40152" y="479951"/>
                  <a:pt x="43581" y="478808"/>
                </a:cubicBezTo>
                <a:lnTo>
                  <a:pt x="46438" y="479475"/>
                </a:lnTo>
                <a:lnTo>
                  <a:pt x="49487" y="480141"/>
                </a:lnTo>
                <a:cubicBezTo>
                  <a:pt x="52344" y="479665"/>
                  <a:pt x="56249" y="478903"/>
                  <a:pt x="58154" y="478522"/>
                </a:cubicBezTo>
                <a:cubicBezTo>
                  <a:pt x="60059" y="478141"/>
                  <a:pt x="65298" y="478331"/>
                  <a:pt x="65488" y="479760"/>
                </a:cubicBezTo>
                <a:cubicBezTo>
                  <a:pt x="65679" y="481189"/>
                  <a:pt x="61964" y="487380"/>
                  <a:pt x="64631" y="486809"/>
                </a:cubicBezTo>
                <a:cubicBezTo>
                  <a:pt x="67203" y="486237"/>
                  <a:pt x="73585" y="483475"/>
                  <a:pt x="72537" y="481951"/>
                </a:cubicBezTo>
                <a:lnTo>
                  <a:pt x="71965" y="480522"/>
                </a:lnTo>
                <a:lnTo>
                  <a:pt x="71585" y="479665"/>
                </a:lnTo>
                <a:cubicBezTo>
                  <a:pt x="71775" y="478617"/>
                  <a:pt x="73489" y="474521"/>
                  <a:pt x="75395" y="470712"/>
                </a:cubicBezTo>
                <a:lnTo>
                  <a:pt x="81110" y="474807"/>
                </a:lnTo>
                <a:cubicBezTo>
                  <a:pt x="81967" y="475474"/>
                  <a:pt x="84920" y="474236"/>
                  <a:pt x="86824" y="473855"/>
                </a:cubicBezTo>
                <a:lnTo>
                  <a:pt x="88253" y="473664"/>
                </a:lnTo>
                <a:cubicBezTo>
                  <a:pt x="89777" y="473474"/>
                  <a:pt x="94254" y="474617"/>
                  <a:pt x="98159" y="476141"/>
                </a:cubicBezTo>
                <a:lnTo>
                  <a:pt x="102160" y="474902"/>
                </a:lnTo>
                <a:lnTo>
                  <a:pt x="106065" y="473664"/>
                </a:lnTo>
                <a:cubicBezTo>
                  <a:pt x="109685" y="469664"/>
                  <a:pt x="112352" y="468711"/>
                  <a:pt x="112161" y="471473"/>
                </a:cubicBezTo>
                <a:lnTo>
                  <a:pt x="112637" y="472617"/>
                </a:lnTo>
                <a:cubicBezTo>
                  <a:pt x="113113" y="473569"/>
                  <a:pt x="114828" y="474902"/>
                  <a:pt x="115590" y="474807"/>
                </a:cubicBezTo>
                <a:cubicBezTo>
                  <a:pt x="118543" y="474331"/>
                  <a:pt x="118257" y="472712"/>
                  <a:pt x="116733" y="471092"/>
                </a:cubicBezTo>
                <a:lnTo>
                  <a:pt x="116257" y="470616"/>
                </a:lnTo>
                <a:cubicBezTo>
                  <a:pt x="115114" y="469569"/>
                  <a:pt x="116447" y="468330"/>
                  <a:pt x="119114" y="467949"/>
                </a:cubicBezTo>
                <a:cubicBezTo>
                  <a:pt x="121781" y="467568"/>
                  <a:pt x="128544" y="470045"/>
                  <a:pt x="128925" y="470045"/>
                </a:cubicBezTo>
                <a:cubicBezTo>
                  <a:pt x="129211" y="470045"/>
                  <a:pt x="132449" y="468425"/>
                  <a:pt x="135307" y="466330"/>
                </a:cubicBezTo>
                <a:lnTo>
                  <a:pt x="138355" y="466806"/>
                </a:lnTo>
                <a:lnTo>
                  <a:pt x="141688" y="467283"/>
                </a:lnTo>
                <a:cubicBezTo>
                  <a:pt x="145213" y="466806"/>
                  <a:pt x="149689" y="466235"/>
                  <a:pt x="151785" y="465949"/>
                </a:cubicBezTo>
                <a:lnTo>
                  <a:pt x="153690" y="465568"/>
                </a:lnTo>
                <a:cubicBezTo>
                  <a:pt x="154452" y="465377"/>
                  <a:pt x="155500" y="464425"/>
                  <a:pt x="155690" y="464616"/>
                </a:cubicBezTo>
                <a:lnTo>
                  <a:pt x="164644" y="470331"/>
                </a:lnTo>
                <a:cubicBezTo>
                  <a:pt x="170835" y="464996"/>
                  <a:pt x="177503" y="461663"/>
                  <a:pt x="179312" y="463092"/>
                </a:cubicBezTo>
                <a:cubicBezTo>
                  <a:pt x="181217" y="464520"/>
                  <a:pt x="186551" y="460996"/>
                  <a:pt x="187599" y="461758"/>
                </a:cubicBezTo>
                <a:cubicBezTo>
                  <a:pt x="188552" y="462520"/>
                  <a:pt x="196553" y="461377"/>
                  <a:pt x="203411" y="457853"/>
                </a:cubicBezTo>
                <a:lnTo>
                  <a:pt x="211507" y="461948"/>
                </a:lnTo>
                <a:cubicBezTo>
                  <a:pt x="214269" y="463377"/>
                  <a:pt x="218460" y="462996"/>
                  <a:pt x="222079" y="460710"/>
                </a:cubicBezTo>
                <a:lnTo>
                  <a:pt x="223508" y="459853"/>
                </a:lnTo>
                <a:cubicBezTo>
                  <a:pt x="227032" y="460044"/>
                  <a:pt x="230176" y="459662"/>
                  <a:pt x="230557" y="458996"/>
                </a:cubicBezTo>
                <a:cubicBezTo>
                  <a:pt x="230938" y="458329"/>
                  <a:pt x="232843" y="456805"/>
                  <a:pt x="233605" y="458043"/>
                </a:cubicBezTo>
                <a:cubicBezTo>
                  <a:pt x="234367" y="459281"/>
                  <a:pt x="234938" y="462806"/>
                  <a:pt x="233414" y="463568"/>
                </a:cubicBezTo>
                <a:cubicBezTo>
                  <a:pt x="231795" y="464235"/>
                  <a:pt x="227223" y="467854"/>
                  <a:pt x="225699" y="469283"/>
                </a:cubicBezTo>
                <a:cubicBezTo>
                  <a:pt x="224270" y="470712"/>
                  <a:pt x="221222" y="475569"/>
                  <a:pt x="221508" y="476331"/>
                </a:cubicBezTo>
                <a:cubicBezTo>
                  <a:pt x="221794" y="477093"/>
                  <a:pt x="223889" y="478712"/>
                  <a:pt x="225508" y="478141"/>
                </a:cubicBezTo>
                <a:lnTo>
                  <a:pt x="226747" y="477379"/>
                </a:lnTo>
                <a:cubicBezTo>
                  <a:pt x="230462" y="475188"/>
                  <a:pt x="226556" y="470997"/>
                  <a:pt x="229509" y="469187"/>
                </a:cubicBezTo>
                <a:cubicBezTo>
                  <a:pt x="232271" y="467473"/>
                  <a:pt x="236557" y="467283"/>
                  <a:pt x="236272" y="463377"/>
                </a:cubicBezTo>
                <a:lnTo>
                  <a:pt x="236272" y="462996"/>
                </a:lnTo>
                <a:cubicBezTo>
                  <a:pt x="236272" y="462520"/>
                  <a:pt x="237986" y="460425"/>
                  <a:pt x="239987" y="458234"/>
                </a:cubicBezTo>
                <a:lnTo>
                  <a:pt x="242272" y="456519"/>
                </a:lnTo>
                <a:lnTo>
                  <a:pt x="243130" y="455852"/>
                </a:lnTo>
                <a:cubicBezTo>
                  <a:pt x="245511" y="456043"/>
                  <a:pt x="246845" y="456615"/>
                  <a:pt x="246178" y="457281"/>
                </a:cubicBezTo>
                <a:cubicBezTo>
                  <a:pt x="245511" y="457948"/>
                  <a:pt x="246273" y="459758"/>
                  <a:pt x="250273" y="459186"/>
                </a:cubicBezTo>
                <a:cubicBezTo>
                  <a:pt x="254274" y="458710"/>
                  <a:pt x="264752" y="456805"/>
                  <a:pt x="263608" y="456424"/>
                </a:cubicBezTo>
                <a:cubicBezTo>
                  <a:pt x="262465" y="456043"/>
                  <a:pt x="261322" y="454519"/>
                  <a:pt x="264752" y="454424"/>
                </a:cubicBezTo>
                <a:cubicBezTo>
                  <a:pt x="268180" y="454329"/>
                  <a:pt x="276467" y="455091"/>
                  <a:pt x="275515" y="456900"/>
                </a:cubicBezTo>
                <a:cubicBezTo>
                  <a:pt x="274562" y="458710"/>
                  <a:pt x="273133" y="464520"/>
                  <a:pt x="273705" y="465854"/>
                </a:cubicBezTo>
                <a:lnTo>
                  <a:pt x="274753" y="466235"/>
                </a:lnTo>
                <a:cubicBezTo>
                  <a:pt x="276372" y="466806"/>
                  <a:pt x="282754" y="460234"/>
                  <a:pt x="282373" y="458710"/>
                </a:cubicBezTo>
                <a:lnTo>
                  <a:pt x="281420" y="454424"/>
                </a:lnTo>
                <a:cubicBezTo>
                  <a:pt x="285516" y="453948"/>
                  <a:pt x="290755" y="453757"/>
                  <a:pt x="292850" y="453948"/>
                </a:cubicBezTo>
                <a:cubicBezTo>
                  <a:pt x="295041" y="454138"/>
                  <a:pt x="302471" y="450233"/>
                  <a:pt x="304947" y="448994"/>
                </a:cubicBezTo>
                <a:cubicBezTo>
                  <a:pt x="307423" y="447756"/>
                  <a:pt x="315805" y="448709"/>
                  <a:pt x="315996" y="449661"/>
                </a:cubicBezTo>
                <a:cubicBezTo>
                  <a:pt x="316187" y="450709"/>
                  <a:pt x="317711" y="454233"/>
                  <a:pt x="318568" y="452995"/>
                </a:cubicBezTo>
                <a:cubicBezTo>
                  <a:pt x="319425" y="451757"/>
                  <a:pt x="326283" y="451662"/>
                  <a:pt x="332951" y="454043"/>
                </a:cubicBezTo>
                <a:lnTo>
                  <a:pt x="338380" y="455852"/>
                </a:lnTo>
                <a:lnTo>
                  <a:pt x="339237" y="456138"/>
                </a:lnTo>
                <a:cubicBezTo>
                  <a:pt x="340666" y="455471"/>
                  <a:pt x="341332" y="453948"/>
                  <a:pt x="340856" y="452709"/>
                </a:cubicBezTo>
                <a:lnTo>
                  <a:pt x="339999" y="451852"/>
                </a:lnTo>
                <a:lnTo>
                  <a:pt x="338951" y="450804"/>
                </a:lnTo>
                <a:cubicBezTo>
                  <a:pt x="336951" y="449756"/>
                  <a:pt x="337618" y="448518"/>
                  <a:pt x="340380" y="448137"/>
                </a:cubicBezTo>
                <a:cubicBezTo>
                  <a:pt x="343142" y="447756"/>
                  <a:pt x="348953" y="451662"/>
                  <a:pt x="349238" y="450328"/>
                </a:cubicBezTo>
                <a:cubicBezTo>
                  <a:pt x="349429" y="449090"/>
                  <a:pt x="351048" y="446042"/>
                  <a:pt x="352286" y="446804"/>
                </a:cubicBezTo>
                <a:cubicBezTo>
                  <a:pt x="353429" y="447566"/>
                  <a:pt x="358192" y="447566"/>
                  <a:pt x="358858" y="444232"/>
                </a:cubicBezTo>
                <a:cubicBezTo>
                  <a:pt x="359525" y="440898"/>
                  <a:pt x="352858" y="433945"/>
                  <a:pt x="352572" y="436041"/>
                </a:cubicBezTo>
                <a:cubicBezTo>
                  <a:pt x="352286" y="438136"/>
                  <a:pt x="350477" y="444042"/>
                  <a:pt x="349333" y="443279"/>
                </a:cubicBezTo>
                <a:cubicBezTo>
                  <a:pt x="348190" y="442517"/>
                  <a:pt x="347047" y="439089"/>
                  <a:pt x="346762" y="436707"/>
                </a:cubicBezTo>
                <a:cubicBezTo>
                  <a:pt x="346476" y="434326"/>
                  <a:pt x="342476" y="430230"/>
                  <a:pt x="341618" y="432040"/>
                </a:cubicBezTo>
                <a:cubicBezTo>
                  <a:pt x="340761" y="433754"/>
                  <a:pt x="342285" y="438136"/>
                  <a:pt x="341428" y="439374"/>
                </a:cubicBezTo>
                <a:lnTo>
                  <a:pt x="342380" y="440708"/>
                </a:lnTo>
                <a:lnTo>
                  <a:pt x="343238" y="441946"/>
                </a:lnTo>
                <a:cubicBezTo>
                  <a:pt x="343999" y="443279"/>
                  <a:pt x="342380" y="444232"/>
                  <a:pt x="339618" y="443946"/>
                </a:cubicBezTo>
                <a:cubicBezTo>
                  <a:pt x="336856" y="443660"/>
                  <a:pt x="329045" y="444423"/>
                  <a:pt x="329617" y="446137"/>
                </a:cubicBezTo>
                <a:lnTo>
                  <a:pt x="329903" y="447280"/>
                </a:lnTo>
                <a:lnTo>
                  <a:pt x="330093" y="448042"/>
                </a:lnTo>
                <a:cubicBezTo>
                  <a:pt x="330283" y="448899"/>
                  <a:pt x="329521" y="449661"/>
                  <a:pt x="328474" y="449947"/>
                </a:cubicBezTo>
                <a:lnTo>
                  <a:pt x="327902" y="449661"/>
                </a:lnTo>
                <a:cubicBezTo>
                  <a:pt x="319711" y="445280"/>
                  <a:pt x="319139" y="445089"/>
                  <a:pt x="311710" y="445470"/>
                </a:cubicBezTo>
                <a:cubicBezTo>
                  <a:pt x="310948" y="445470"/>
                  <a:pt x="309995" y="445470"/>
                  <a:pt x="309233" y="445185"/>
                </a:cubicBezTo>
                <a:cubicBezTo>
                  <a:pt x="305995" y="443946"/>
                  <a:pt x="301994" y="443375"/>
                  <a:pt x="300946" y="443279"/>
                </a:cubicBezTo>
                <a:cubicBezTo>
                  <a:pt x="297994" y="443089"/>
                  <a:pt x="296089" y="447661"/>
                  <a:pt x="292183" y="444327"/>
                </a:cubicBezTo>
                <a:cubicBezTo>
                  <a:pt x="291231" y="443565"/>
                  <a:pt x="287421" y="445375"/>
                  <a:pt x="284849" y="445375"/>
                </a:cubicBezTo>
                <a:lnTo>
                  <a:pt x="282087" y="445470"/>
                </a:lnTo>
                <a:cubicBezTo>
                  <a:pt x="278944" y="444708"/>
                  <a:pt x="274086" y="444423"/>
                  <a:pt x="271324" y="444804"/>
                </a:cubicBezTo>
                <a:lnTo>
                  <a:pt x="270752" y="445946"/>
                </a:lnTo>
                <a:cubicBezTo>
                  <a:pt x="268847" y="449661"/>
                  <a:pt x="265799" y="443756"/>
                  <a:pt x="263989" y="446804"/>
                </a:cubicBezTo>
                <a:cubicBezTo>
                  <a:pt x="263608" y="447471"/>
                  <a:pt x="260941" y="447661"/>
                  <a:pt x="259418" y="447566"/>
                </a:cubicBezTo>
                <a:lnTo>
                  <a:pt x="253417" y="447280"/>
                </a:lnTo>
                <a:cubicBezTo>
                  <a:pt x="251321" y="450709"/>
                  <a:pt x="248464" y="451662"/>
                  <a:pt x="247035" y="449471"/>
                </a:cubicBezTo>
                <a:cubicBezTo>
                  <a:pt x="245606" y="447280"/>
                  <a:pt x="242082" y="441565"/>
                  <a:pt x="243415" y="441565"/>
                </a:cubicBezTo>
                <a:cubicBezTo>
                  <a:pt x="244749" y="441565"/>
                  <a:pt x="248845" y="440327"/>
                  <a:pt x="248940" y="438803"/>
                </a:cubicBezTo>
                <a:cubicBezTo>
                  <a:pt x="249035" y="437279"/>
                  <a:pt x="247511" y="434326"/>
                  <a:pt x="245416" y="436231"/>
                </a:cubicBezTo>
                <a:lnTo>
                  <a:pt x="243511" y="436898"/>
                </a:lnTo>
                <a:lnTo>
                  <a:pt x="241320" y="437565"/>
                </a:lnTo>
                <a:cubicBezTo>
                  <a:pt x="238081" y="437469"/>
                  <a:pt x="235986" y="438422"/>
                  <a:pt x="236748" y="439755"/>
                </a:cubicBezTo>
                <a:cubicBezTo>
                  <a:pt x="237510" y="441089"/>
                  <a:pt x="237224" y="444899"/>
                  <a:pt x="234176" y="444708"/>
                </a:cubicBezTo>
                <a:lnTo>
                  <a:pt x="232843" y="445566"/>
                </a:lnTo>
                <a:lnTo>
                  <a:pt x="229890" y="447471"/>
                </a:lnTo>
                <a:cubicBezTo>
                  <a:pt x="227985" y="446137"/>
                  <a:pt x="225032" y="445280"/>
                  <a:pt x="223508" y="445661"/>
                </a:cubicBezTo>
                <a:cubicBezTo>
                  <a:pt x="221984" y="446042"/>
                  <a:pt x="219508" y="450804"/>
                  <a:pt x="217984" y="452614"/>
                </a:cubicBezTo>
                <a:lnTo>
                  <a:pt x="216841" y="451376"/>
                </a:lnTo>
                <a:lnTo>
                  <a:pt x="213602" y="447947"/>
                </a:lnTo>
                <a:cubicBezTo>
                  <a:pt x="209221" y="448518"/>
                  <a:pt x="205982" y="448233"/>
                  <a:pt x="206363" y="447375"/>
                </a:cubicBezTo>
                <a:cubicBezTo>
                  <a:pt x="206744" y="446518"/>
                  <a:pt x="205601" y="443660"/>
                  <a:pt x="202934" y="442803"/>
                </a:cubicBezTo>
                <a:lnTo>
                  <a:pt x="201887" y="443470"/>
                </a:lnTo>
                <a:lnTo>
                  <a:pt x="199505" y="444994"/>
                </a:lnTo>
                <a:cubicBezTo>
                  <a:pt x="197314" y="447756"/>
                  <a:pt x="195314" y="448709"/>
                  <a:pt x="195219" y="447185"/>
                </a:cubicBezTo>
                <a:cubicBezTo>
                  <a:pt x="195029" y="445661"/>
                  <a:pt x="192743" y="441660"/>
                  <a:pt x="190456" y="441660"/>
                </a:cubicBezTo>
                <a:cubicBezTo>
                  <a:pt x="188171" y="441660"/>
                  <a:pt x="182741" y="442327"/>
                  <a:pt x="184361" y="443279"/>
                </a:cubicBezTo>
                <a:cubicBezTo>
                  <a:pt x="185980" y="444137"/>
                  <a:pt x="188932" y="447471"/>
                  <a:pt x="185885" y="448042"/>
                </a:cubicBezTo>
                <a:lnTo>
                  <a:pt x="185027" y="447471"/>
                </a:lnTo>
                <a:lnTo>
                  <a:pt x="179503" y="443565"/>
                </a:lnTo>
                <a:cubicBezTo>
                  <a:pt x="175693" y="447185"/>
                  <a:pt x="170740" y="449375"/>
                  <a:pt x="168644" y="448423"/>
                </a:cubicBezTo>
                <a:cubicBezTo>
                  <a:pt x="166549" y="447471"/>
                  <a:pt x="161024" y="443946"/>
                  <a:pt x="162834" y="443660"/>
                </a:cubicBezTo>
                <a:cubicBezTo>
                  <a:pt x="164644" y="443470"/>
                  <a:pt x="168263" y="442041"/>
                  <a:pt x="167882" y="440898"/>
                </a:cubicBezTo>
                <a:cubicBezTo>
                  <a:pt x="167501" y="439850"/>
                  <a:pt x="161881" y="435564"/>
                  <a:pt x="161881" y="436517"/>
                </a:cubicBezTo>
                <a:cubicBezTo>
                  <a:pt x="161881" y="437565"/>
                  <a:pt x="159977" y="440803"/>
                  <a:pt x="157595" y="440994"/>
                </a:cubicBezTo>
                <a:cubicBezTo>
                  <a:pt x="155214" y="441089"/>
                  <a:pt x="148451" y="442422"/>
                  <a:pt x="148928" y="443375"/>
                </a:cubicBezTo>
                <a:cubicBezTo>
                  <a:pt x="149404" y="444327"/>
                  <a:pt x="149023" y="447471"/>
                  <a:pt x="147118" y="448042"/>
                </a:cubicBezTo>
                <a:cubicBezTo>
                  <a:pt x="145213" y="448614"/>
                  <a:pt x="141117" y="448137"/>
                  <a:pt x="142070" y="445851"/>
                </a:cubicBezTo>
                <a:cubicBezTo>
                  <a:pt x="143022" y="443565"/>
                  <a:pt x="135593" y="440231"/>
                  <a:pt x="135593" y="441851"/>
                </a:cubicBezTo>
                <a:cubicBezTo>
                  <a:pt x="135593" y="443470"/>
                  <a:pt x="134164" y="447471"/>
                  <a:pt x="132449" y="446804"/>
                </a:cubicBezTo>
                <a:cubicBezTo>
                  <a:pt x="130735" y="446137"/>
                  <a:pt x="125687" y="446042"/>
                  <a:pt x="124353" y="446518"/>
                </a:cubicBezTo>
                <a:cubicBezTo>
                  <a:pt x="123020" y="446994"/>
                  <a:pt x="117686" y="446899"/>
                  <a:pt x="117019" y="444613"/>
                </a:cubicBezTo>
                <a:cubicBezTo>
                  <a:pt x="116257" y="442327"/>
                  <a:pt x="119781" y="435850"/>
                  <a:pt x="117686" y="433850"/>
                </a:cubicBezTo>
                <a:lnTo>
                  <a:pt x="115876" y="432516"/>
                </a:lnTo>
                <a:lnTo>
                  <a:pt x="112066" y="429754"/>
                </a:lnTo>
                <a:cubicBezTo>
                  <a:pt x="110161" y="432612"/>
                  <a:pt x="108161" y="434517"/>
                  <a:pt x="107494" y="434040"/>
                </a:cubicBezTo>
                <a:cubicBezTo>
                  <a:pt x="106827" y="433564"/>
                  <a:pt x="105017" y="430516"/>
                  <a:pt x="106732" y="430040"/>
                </a:cubicBezTo>
                <a:lnTo>
                  <a:pt x="107875" y="429183"/>
                </a:lnTo>
                <a:cubicBezTo>
                  <a:pt x="110732" y="427182"/>
                  <a:pt x="111875" y="425277"/>
                  <a:pt x="106637" y="424420"/>
                </a:cubicBezTo>
                <a:cubicBezTo>
                  <a:pt x="105874" y="424325"/>
                  <a:pt x="104827" y="422991"/>
                  <a:pt x="104827" y="422325"/>
                </a:cubicBezTo>
                <a:cubicBezTo>
                  <a:pt x="104827" y="421658"/>
                  <a:pt x="105970" y="420610"/>
                  <a:pt x="106827" y="420419"/>
                </a:cubicBezTo>
                <a:lnTo>
                  <a:pt x="109018" y="419753"/>
                </a:lnTo>
                <a:cubicBezTo>
                  <a:pt x="111971" y="419277"/>
                  <a:pt x="114447" y="419372"/>
                  <a:pt x="114542" y="420134"/>
                </a:cubicBezTo>
                <a:cubicBezTo>
                  <a:pt x="114542" y="420800"/>
                  <a:pt x="117019" y="423944"/>
                  <a:pt x="119495" y="425182"/>
                </a:cubicBezTo>
                <a:lnTo>
                  <a:pt x="119590" y="423753"/>
                </a:lnTo>
                <a:cubicBezTo>
                  <a:pt x="119686" y="419943"/>
                  <a:pt x="124067" y="420419"/>
                  <a:pt x="126163" y="418800"/>
                </a:cubicBezTo>
                <a:lnTo>
                  <a:pt x="129211" y="416324"/>
                </a:lnTo>
                <a:cubicBezTo>
                  <a:pt x="126353" y="414133"/>
                  <a:pt x="128258" y="412609"/>
                  <a:pt x="133402" y="412800"/>
                </a:cubicBezTo>
                <a:cubicBezTo>
                  <a:pt x="138640" y="412990"/>
                  <a:pt x="145498" y="404132"/>
                  <a:pt x="144641" y="403656"/>
                </a:cubicBezTo>
                <a:lnTo>
                  <a:pt x="144546" y="403751"/>
                </a:lnTo>
                <a:lnTo>
                  <a:pt x="141212" y="405656"/>
                </a:lnTo>
                <a:cubicBezTo>
                  <a:pt x="137593" y="407846"/>
                  <a:pt x="130925" y="409371"/>
                  <a:pt x="126448" y="409180"/>
                </a:cubicBezTo>
                <a:lnTo>
                  <a:pt x="123401" y="407085"/>
                </a:lnTo>
                <a:lnTo>
                  <a:pt x="119971" y="404703"/>
                </a:lnTo>
                <a:cubicBezTo>
                  <a:pt x="120067" y="406799"/>
                  <a:pt x="119495" y="408608"/>
                  <a:pt x="118829" y="408894"/>
                </a:cubicBezTo>
                <a:cubicBezTo>
                  <a:pt x="118066" y="409180"/>
                  <a:pt x="113304" y="407751"/>
                  <a:pt x="109780" y="405275"/>
                </a:cubicBezTo>
                <a:lnTo>
                  <a:pt x="113590" y="401941"/>
                </a:lnTo>
                <a:cubicBezTo>
                  <a:pt x="116352" y="399560"/>
                  <a:pt x="113304" y="399083"/>
                  <a:pt x="112256" y="398226"/>
                </a:cubicBezTo>
                <a:cubicBezTo>
                  <a:pt x="110732" y="396988"/>
                  <a:pt x="110542" y="395369"/>
                  <a:pt x="112447" y="394321"/>
                </a:cubicBezTo>
                <a:cubicBezTo>
                  <a:pt x="115209" y="392797"/>
                  <a:pt x="113971" y="391749"/>
                  <a:pt x="113018" y="389654"/>
                </a:cubicBezTo>
                <a:lnTo>
                  <a:pt x="112352" y="388130"/>
                </a:lnTo>
                <a:cubicBezTo>
                  <a:pt x="115019" y="385463"/>
                  <a:pt x="115971" y="382700"/>
                  <a:pt x="114542" y="382034"/>
                </a:cubicBezTo>
                <a:cubicBezTo>
                  <a:pt x="113113" y="381367"/>
                  <a:pt x="115876" y="377938"/>
                  <a:pt x="116257" y="377462"/>
                </a:cubicBezTo>
                <a:cubicBezTo>
                  <a:pt x="116638" y="376890"/>
                  <a:pt x="117114" y="375271"/>
                  <a:pt x="116352" y="374985"/>
                </a:cubicBezTo>
                <a:cubicBezTo>
                  <a:pt x="115590" y="374700"/>
                  <a:pt x="113971" y="372318"/>
                  <a:pt x="115876" y="370985"/>
                </a:cubicBezTo>
                <a:lnTo>
                  <a:pt x="117114" y="369556"/>
                </a:lnTo>
                <a:lnTo>
                  <a:pt x="118447" y="367937"/>
                </a:lnTo>
                <a:cubicBezTo>
                  <a:pt x="119686" y="365746"/>
                  <a:pt x="121781" y="364412"/>
                  <a:pt x="123115" y="364889"/>
                </a:cubicBezTo>
                <a:cubicBezTo>
                  <a:pt x="124448" y="365460"/>
                  <a:pt x="127401" y="367270"/>
                  <a:pt x="126734" y="367937"/>
                </a:cubicBezTo>
                <a:lnTo>
                  <a:pt x="126163" y="367937"/>
                </a:lnTo>
                <a:cubicBezTo>
                  <a:pt x="122067" y="368032"/>
                  <a:pt x="117400" y="367556"/>
                  <a:pt x="122067" y="372699"/>
                </a:cubicBezTo>
                <a:cubicBezTo>
                  <a:pt x="122353" y="372985"/>
                  <a:pt x="121019" y="374128"/>
                  <a:pt x="120924" y="374890"/>
                </a:cubicBezTo>
                <a:lnTo>
                  <a:pt x="120924" y="376033"/>
                </a:lnTo>
                <a:cubicBezTo>
                  <a:pt x="121305" y="377367"/>
                  <a:pt x="123115" y="378129"/>
                  <a:pt x="124924" y="377748"/>
                </a:cubicBezTo>
                <a:lnTo>
                  <a:pt x="125877" y="376890"/>
                </a:lnTo>
                <a:lnTo>
                  <a:pt x="127211" y="375747"/>
                </a:lnTo>
                <a:cubicBezTo>
                  <a:pt x="128163" y="373937"/>
                  <a:pt x="131687" y="373747"/>
                  <a:pt x="134926" y="375462"/>
                </a:cubicBezTo>
                <a:cubicBezTo>
                  <a:pt x="138164" y="377176"/>
                  <a:pt x="150452" y="374414"/>
                  <a:pt x="152738" y="374319"/>
                </a:cubicBezTo>
                <a:cubicBezTo>
                  <a:pt x="155023" y="374223"/>
                  <a:pt x="160643" y="371937"/>
                  <a:pt x="159691" y="369937"/>
                </a:cubicBezTo>
                <a:cubicBezTo>
                  <a:pt x="158738" y="367937"/>
                  <a:pt x="152452" y="364984"/>
                  <a:pt x="152738" y="364222"/>
                </a:cubicBezTo>
                <a:lnTo>
                  <a:pt x="153309" y="363746"/>
                </a:lnTo>
                <a:cubicBezTo>
                  <a:pt x="154262" y="362889"/>
                  <a:pt x="155404" y="362222"/>
                  <a:pt x="156547" y="361555"/>
                </a:cubicBezTo>
                <a:cubicBezTo>
                  <a:pt x="157690" y="360888"/>
                  <a:pt x="159691" y="359460"/>
                  <a:pt x="159881" y="359650"/>
                </a:cubicBezTo>
                <a:lnTo>
                  <a:pt x="164453" y="363269"/>
                </a:lnTo>
                <a:cubicBezTo>
                  <a:pt x="166549" y="360126"/>
                  <a:pt x="168835" y="357459"/>
                  <a:pt x="169502" y="357459"/>
                </a:cubicBezTo>
                <a:cubicBezTo>
                  <a:pt x="170168" y="357459"/>
                  <a:pt x="172549" y="359650"/>
                  <a:pt x="173312" y="362412"/>
                </a:cubicBezTo>
                <a:lnTo>
                  <a:pt x="170263" y="364031"/>
                </a:lnTo>
                <a:cubicBezTo>
                  <a:pt x="168835" y="364794"/>
                  <a:pt x="166263" y="365651"/>
                  <a:pt x="165120" y="365175"/>
                </a:cubicBezTo>
                <a:cubicBezTo>
                  <a:pt x="162834" y="364127"/>
                  <a:pt x="160834" y="362317"/>
                  <a:pt x="159310" y="365175"/>
                </a:cubicBezTo>
                <a:cubicBezTo>
                  <a:pt x="158833" y="366032"/>
                  <a:pt x="160738" y="368223"/>
                  <a:pt x="162167" y="369175"/>
                </a:cubicBezTo>
                <a:lnTo>
                  <a:pt x="163882" y="370318"/>
                </a:lnTo>
                <a:cubicBezTo>
                  <a:pt x="166358" y="371080"/>
                  <a:pt x="170168" y="370604"/>
                  <a:pt x="172264" y="369175"/>
                </a:cubicBezTo>
                <a:lnTo>
                  <a:pt x="173502" y="367460"/>
                </a:lnTo>
                <a:lnTo>
                  <a:pt x="174645" y="365841"/>
                </a:lnTo>
                <a:cubicBezTo>
                  <a:pt x="175026" y="363650"/>
                  <a:pt x="176740" y="361746"/>
                  <a:pt x="178550" y="361555"/>
                </a:cubicBezTo>
                <a:cubicBezTo>
                  <a:pt x="180265" y="361365"/>
                  <a:pt x="184932" y="360793"/>
                  <a:pt x="184932" y="360698"/>
                </a:cubicBezTo>
                <a:cubicBezTo>
                  <a:pt x="184932" y="360507"/>
                  <a:pt x="183789" y="359841"/>
                  <a:pt x="182360" y="359650"/>
                </a:cubicBezTo>
                <a:cubicBezTo>
                  <a:pt x="180931" y="359460"/>
                  <a:pt x="178074" y="358126"/>
                  <a:pt x="179598" y="357269"/>
                </a:cubicBezTo>
                <a:cubicBezTo>
                  <a:pt x="181122" y="356412"/>
                  <a:pt x="183694" y="352316"/>
                  <a:pt x="181027" y="350220"/>
                </a:cubicBezTo>
                <a:cubicBezTo>
                  <a:pt x="178455" y="348125"/>
                  <a:pt x="168739" y="346315"/>
                  <a:pt x="169502" y="347934"/>
                </a:cubicBezTo>
                <a:cubicBezTo>
                  <a:pt x="170263" y="349554"/>
                  <a:pt x="169882" y="353554"/>
                  <a:pt x="167311" y="353935"/>
                </a:cubicBezTo>
                <a:cubicBezTo>
                  <a:pt x="164739" y="354316"/>
                  <a:pt x="160262" y="349554"/>
                  <a:pt x="161691" y="349363"/>
                </a:cubicBezTo>
                <a:cubicBezTo>
                  <a:pt x="163120" y="349077"/>
                  <a:pt x="166739" y="345172"/>
                  <a:pt x="165977" y="341171"/>
                </a:cubicBezTo>
                <a:lnTo>
                  <a:pt x="159691" y="344696"/>
                </a:lnTo>
                <a:lnTo>
                  <a:pt x="158643" y="345267"/>
                </a:lnTo>
                <a:cubicBezTo>
                  <a:pt x="156071" y="343839"/>
                  <a:pt x="154738" y="342505"/>
                  <a:pt x="155595" y="342315"/>
                </a:cubicBezTo>
                <a:lnTo>
                  <a:pt x="156166" y="341933"/>
                </a:lnTo>
                <a:cubicBezTo>
                  <a:pt x="159310" y="339933"/>
                  <a:pt x="159881" y="335075"/>
                  <a:pt x="165882" y="336123"/>
                </a:cubicBezTo>
                <a:cubicBezTo>
                  <a:pt x="165977" y="336123"/>
                  <a:pt x="167120" y="334218"/>
                  <a:pt x="166739" y="333552"/>
                </a:cubicBezTo>
                <a:cubicBezTo>
                  <a:pt x="166454" y="332885"/>
                  <a:pt x="164644" y="332123"/>
                  <a:pt x="163882" y="332313"/>
                </a:cubicBezTo>
                <a:lnTo>
                  <a:pt x="160548" y="333171"/>
                </a:lnTo>
                <a:cubicBezTo>
                  <a:pt x="156929" y="334409"/>
                  <a:pt x="154071" y="336504"/>
                  <a:pt x="154071" y="337838"/>
                </a:cubicBezTo>
                <a:cubicBezTo>
                  <a:pt x="154071" y="339171"/>
                  <a:pt x="152928" y="342886"/>
                  <a:pt x="151595" y="343077"/>
                </a:cubicBezTo>
                <a:cubicBezTo>
                  <a:pt x="150261" y="343362"/>
                  <a:pt x="147689" y="341933"/>
                  <a:pt x="150261" y="339267"/>
                </a:cubicBezTo>
                <a:cubicBezTo>
                  <a:pt x="152833" y="336600"/>
                  <a:pt x="146832" y="330408"/>
                  <a:pt x="141879" y="332504"/>
                </a:cubicBezTo>
                <a:lnTo>
                  <a:pt x="137212" y="334028"/>
                </a:lnTo>
                <a:lnTo>
                  <a:pt x="136640" y="334218"/>
                </a:lnTo>
                <a:cubicBezTo>
                  <a:pt x="134354" y="332027"/>
                  <a:pt x="138926" y="327265"/>
                  <a:pt x="146641" y="323455"/>
                </a:cubicBezTo>
                <a:lnTo>
                  <a:pt x="155309" y="323550"/>
                </a:lnTo>
                <a:cubicBezTo>
                  <a:pt x="155786" y="323550"/>
                  <a:pt x="156738" y="321931"/>
                  <a:pt x="156643" y="321074"/>
                </a:cubicBezTo>
                <a:lnTo>
                  <a:pt x="155881" y="315073"/>
                </a:lnTo>
                <a:cubicBezTo>
                  <a:pt x="160548" y="316311"/>
                  <a:pt x="166358" y="316883"/>
                  <a:pt x="168835" y="316406"/>
                </a:cubicBezTo>
                <a:lnTo>
                  <a:pt x="169597" y="318883"/>
                </a:lnTo>
                <a:lnTo>
                  <a:pt x="170454" y="321645"/>
                </a:lnTo>
                <a:cubicBezTo>
                  <a:pt x="173883" y="322693"/>
                  <a:pt x="176645" y="322312"/>
                  <a:pt x="176645" y="320788"/>
                </a:cubicBezTo>
                <a:cubicBezTo>
                  <a:pt x="176645" y="319264"/>
                  <a:pt x="175121" y="315168"/>
                  <a:pt x="173312" y="315168"/>
                </a:cubicBezTo>
                <a:cubicBezTo>
                  <a:pt x="171502" y="315168"/>
                  <a:pt x="165787" y="314025"/>
                  <a:pt x="164168" y="312501"/>
                </a:cubicBezTo>
                <a:cubicBezTo>
                  <a:pt x="162548" y="311073"/>
                  <a:pt x="160834" y="305739"/>
                  <a:pt x="159310" y="304786"/>
                </a:cubicBezTo>
                <a:cubicBezTo>
                  <a:pt x="157786" y="303929"/>
                  <a:pt x="154833" y="300976"/>
                  <a:pt x="154166" y="301452"/>
                </a:cubicBezTo>
                <a:cubicBezTo>
                  <a:pt x="153499" y="302024"/>
                  <a:pt x="152166" y="304119"/>
                  <a:pt x="153595" y="304310"/>
                </a:cubicBezTo>
                <a:cubicBezTo>
                  <a:pt x="155023" y="304500"/>
                  <a:pt x="160357" y="307834"/>
                  <a:pt x="162072" y="311358"/>
                </a:cubicBezTo>
                <a:lnTo>
                  <a:pt x="154738" y="310977"/>
                </a:lnTo>
                <a:cubicBezTo>
                  <a:pt x="153976" y="310882"/>
                  <a:pt x="153119" y="311073"/>
                  <a:pt x="152356" y="311358"/>
                </a:cubicBezTo>
                <a:cubicBezTo>
                  <a:pt x="149689" y="312406"/>
                  <a:pt x="142927" y="313644"/>
                  <a:pt x="141212" y="312977"/>
                </a:cubicBezTo>
                <a:lnTo>
                  <a:pt x="140069" y="312501"/>
                </a:lnTo>
                <a:cubicBezTo>
                  <a:pt x="139307" y="311263"/>
                  <a:pt x="139879" y="309739"/>
                  <a:pt x="141403" y="308977"/>
                </a:cubicBezTo>
                <a:lnTo>
                  <a:pt x="142641" y="309167"/>
                </a:lnTo>
                <a:lnTo>
                  <a:pt x="144355" y="309453"/>
                </a:lnTo>
                <a:cubicBezTo>
                  <a:pt x="146546" y="310692"/>
                  <a:pt x="148451" y="310787"/>
                  <a:pt x="148451" y="309644"/>
                </a:cubicBezTo>
                <a:cubicBezTo>
                  <a:pt x="148451" y="308406"/>
                  <a:pt x="147118" y="305072"/>
                  <a:pt x="145498" y="304977"/>
                </a:cubicBezTo>
                <a:cubicBezTo>
                  <a:pt x="143879" y="304786"/>
                  <a:pt x="139307" y="304215"/>
                  <a:pt x="139307" y="303929"/>
                </a:cubicBezTo>
                <a:cubicBezTo>
                  <a:pt x="139403" y="303643"/>
                  <a:pt x="141307" y="301833"/>
                  <a:pt x="143498" y="300500"/>
                </a:cubicBezTo>
                <a:cubicBezTo>
                  <a:pt x="145689" y="299166"/>
                  <a:pt x="153023" y="297356"/>
                  <a:pt x="153404" y="295928"/>
                </a:cubicBezTo>
                <a:cubicBezTo>
                  <a:pt x="153785" y="294499"/>
                  <a:pt x="155595" y="289641"/>
                  <a:pt x="156071" y="290784"/>
                </a:cubicBezTo>
                <a:cubicBezTo>
                  <a:pt x="156547" y="291927"/>
                  <a:pt x="157500" y="294594"/>
                  <a:pt x="157214" y="294594"/>
                </a:cubicBezTo>
                <a:lnTo>
                  <a:pt x="156643" y="295452"/>
                </a:lnTo>
                <a:cubicBezTo>
                  <a:pt x="156262" y="295928"/>
                  <a:pt x="156262" y="297166"/>
                  <a:pt x="156738" y="297452"/>
                </a:cubicBezTo>
                <a:cubicBezTo>
                  <a:pt x="157595" y="298023"/>
                  <a:pt x="159310" y="298690"/>
                  <a:pt x="159977" y="298404"/>
                </a:cubicBezTo>
                <a:lnTo>
                  <a:pt x="162453" y="297261"/>
                </a:lnTo>
                <a:cubicBezTo>
                  <a:pt x="164929" y="295642"/>
                  <a:pt x="167501" y="296690"/>
                  <a:pt x="168263" y="299642"/>
                </a:cubicBezTo>
                <a:lnTo>
                  <a:pt x="171692" y="300500"/>
                </a:lnTo>
                <a:lnTo>
                  <a:pt x="174550" y="301262"/>
                </a:lnTo>
                <a:cubicBezTo>
                  <a:pt x="174645" y="299166"/>
                  <a:pt x="175597" y="297452"/>
                  <a:pt x="176550" y="297547"/>
                </a:cubicBezTo>
                <a:lnTo>
                  <a:pt x="177407" y="297642"/>
                </a:lnTo>
                <a:lnTo>
                  <a:pt x="178836" y="297737"/>
                </a:lnTo>
                <a:cubicBezTo>
                  <a:pt x="180455" y="297833"/>
                  <a:pt x="181503" y="296594"/>
                  <a:pt x="181122" y="294975"/>
                </a:cubicBezTo>
                <a:lnTo>
                  <a:pt x="180170" y="293737"/>
                </a:lnTo>
                <a:lnTo>
                  <a:pt x="177121" y="289641"/>
                </a:lnTo>
                <a:cubicBezTo>
                  <a:pt x="174264" y="292213"/>
                  <a:pt x="171978" y="293546"/>
                  <a:pt x="171978" y="292594"/>
                </a:cubicBezTo>
                <a:cubicBezTo>
                  <a:pt x="171978" y="291642"/>
                  <a:pt x="174645" y="288212"/>
                  <a:pt x="177788" y="287069"/>
                </a:cubicBezTo>
                <a:cubicBezTo>
                  <a:pt x="181027" y="285927"/>
                  <a:pt x="189123" y="289260"/>
                  <a:pt x="189980" y="288403"/>
                </a:cubicBezTo>
                <a:cubicBezTo>
                  <a:pt x="190838" y="287546"/>
                  <a:pt x="193695" y="285641"/>
                  <a:pt x="191790" y="288117"/>
                </a:cubicBezTo>
                <a:cubicBezTo>
                  <a:pt x="189885" y="290594"/>
                  <a:pt x="188266" y="296880"/>
                  <a:pt x="192743" y="298881"/>
                </a:cubicBezTo>
                <a:lnTo>
                  <a:pt x="193695" y="298119"/>
                </a:lnTo>
                <a:lnTo>
                  <a:pt x="197029" y="295642"/>
                </a:lnTo>
                <a:cubicBezTo>
                  <a:pt x="200458" y="297642"/>
                  <a:pt x="203220" y="298119"/>
                  <a:pt x="203125" y="296690"/>
                </a:cubicBezTo>
                <a:cubicBezTo>
                  <a:pt x="203029" y="295261"/>
                  <a:pt x="200648" y="289832"/>
                  <a:pt x="199124" y="286498"/>
                </a:cubicBezTo>
                <a:lnTo>
                  <a:pt x="204935" y="285165"/>
                </a:lnTo>
                <a:lnTo>
                  <a:pt x="205792" y="284974"/>
                </a:lnTo>
                <a:cubicBezTo>
                  <a:pt x="206458" y="282498"/>
                  <a:pt x="207221" y="281640"/>
                  <a:pt x="207602" y="282974"/>
                </a:cubicBezTo>
                <a:cubicBezTo>
                  <a:pt x="207887" y="284307"/>
                  <a:pt x="210078" y="287546"/>
                  <a:pt x="211888" y="287546"/>
                </a:cubicBezTo>
                <a:cubicBezTo>
                  <a:pt x="213602" y="287546"/>
                  <a:pt x="218460" y="287069"/>
                  <a:pt x="217888" y="286593"/>
                </a:cubicBezTo>
                <a:cubicBezTo>
                  <a:pt x="217317" y="286117"/>
                  <a:pt x="217031" y="284402"/>
                  <a:pt x="218365" y="283641"/>
                </a:cubicBezTo>
                <a:lnTo>
                  <a:pt x="219127" y="283831"/>
                </a:lnTo>
                <a:lnTo>
                  <a:pt x="220937" y="284402"/>
                </a:lnTo>
                <a:cubicBezTo>
                  <a:pt x="223222" y="285736"/>
                  <a:pt x="225318" y="286117"/>
                  <a:pt x="225604" y="285260"/>
                </a:cubicBezTo>
                <a:cubicBezTo>
                  <a:pt x="225794" y="284402"/>
                  <a:pt x="226366" y="282117"/>
                  <a:pt x="226556" y="281545"/>
                </a:cubicBezTo>
                <a:cubicBezTo>
                  <a:pt x="226747" y="281069"/>
                  <a:pt x="230557" y="279450"/>
                  <a:pt x="234557" y="280116"/>
                </a:cubicBezTo>
                <a:cubicBezTo>
                  <a:pt x="238558" y="280688"/>
                  <a:pt x="246559" y="278497"/>
                  <a:pt x="242558" y="276402"/>
                </a:cubicBezTo>
                <a:lnTo>
                  <a:pt x="239224" y="274211"/>
                </a:lnTo>
                <a:cubicBezTo>
                  <a:pt x="237129" y="272877"/>
                  <a:pt x="235796" y="273163"/>
                  <a:pt x="233795" y="274401"/>
                </a:cubicBezTo>
                <a:lnTo>
                  <a:pt x="232843" y="274973"/>
                </a:lnTo>
                <a:cubicBezTo>
                  <a:pt x="231033" y="274782"/>
                  <a:pt x="229795" y="273639"/>
                  <a:pt x="230080" y="272306"/>
                </a:cubicBezTo>
                <a:lnTo>
                  <a:pt x="230271" y="271067"/>
                </a:lnTo>
                <a:lnTo>
                  <a:pt x="230366" y="270401"/>
                </a:lnTo>
                <a:cubicBezTo>
                  <a:pt x="230176" y="269639"/>
                  <a:pt x="229319" y="269067"/>
                  <a:pt x="228461" y="269258"/>
                </a:cubicBezTo>
                <a:cubicBezTo>
                  <a:pt x="227604" y="269353"/>
                  <a:pt x="225128" y="271163"/>
                  <a:pt x="223222" y="272687"/>
                </a:cubicBezTo>
                <a:cubicBezTo>
                  <a:pt x="221222" y="274211"/>
                  <a:pt x="214269" y="277259"/>
                  <a:pt x="213983" y="276021"/>
                </a:cubicBezTo>
                <a:cubicBezTo>
                  <a:pt x="213697" y="274782"/>
                  <a:pt x="211793" y="272496"/>
                  <a:pt x="210269" y="273449"/>
                </a:cubicBezTo>
                <a:lnTo>
                  <a:pt x="209792" y="273068"/>
                </a:lnTo>
                <a:cubicBezTo>
                  <a:pt x="205220" y="269448"/>
                  <a:pt x="200553" y="268877"/>
                  <a:pt x="195410" y="272115"/>
                </a:cubicBezTo>
                <a:cubicBezTo>
                  <a:pt x="194933" y="272401"/>
                  <a:pt x="193600" y="272115"/>
                  <a:pt x="192743" y="271829"/>
                </a:cubicBezTo>
                <a:cubicBezTo>
                  <a:pt x="189123" y="270782"/>
                  <a:pt x="185694" y="270210"/>
                  <a:pt x="182170" y="272306"/>
                </a:cubicBezTo>
                <a:cubicBezTo>
                  <a:pt x="181027" y="273068"/>
                  <a:pt x="178931" y="272592"/>
                  <a:pt x="177503" y="273163"/>
                </a:cubicBezTo>
                <a:lnTo>
                  <a:pt x="172073" y="275735"/>
                </a:lnTo>
                <a:cubicBezTo>
                  <a:pt x="167596" y="274687"/>
                  <a:pt x="160072" y="273925"/>
                  <a:pt x="155500" y="274211"/>
                </a:cubicBezTo>
                <a:lnTo>
                  <a:pt x="151213" y="274020"/>
                </a:lnTo>
                <a:cubicBezTo>
                  <a:pt x="149213" y="273925"/>
                  <a:pt x="146927" y="273830"/>
                  <a:pt x="145403" y="272973"/>
                </a:cubicBezTo>
                <a:lnTo>
                  <a:pt x="142546" y="271544"/>
                </a:lnTo>
                <a:cubicBezTo>
                  <a:pt x="139783" y="272401"/>
                  <a:pt x="135973" y="273544"/>
                  <a:pt x="134069" y="274020"/>
                </a:cubicBezTo>
                <a:lnTo>
                  <a:pt x="132068" y="272973"/>
                </a:lnTo>
                <a:lnTo>
                  <a:pt x="131116" y="272496"/>
                </a:lnTo>
                <a:cubicBezTo>
                  <a:pt x="129020" y="273258"/>
                  <a:pt x="119495" y="273449"/>
                  <a:pt x="109970" y="272687"/>
                </a:cubicBezTo>
                <a:lnTo>
                  <a:pt x="101303" y="272020"/>
                </a:lnTo>
                <a:cubicBezTo>
                  <a:pt x="91778" y="271258"/>
                  <a:pt x="82253" y="270401"/>
                  <a:pt x="72728" y="270020"/>
                </a:cubicBezTo>
                <a:cubicBezTo>
                  <a:pt x="69203" y="269925"/>
                  <a:pt x="65107" y="268591"/>
                  <a:pt x="61869" y="271544"/>
                </a:cubicBezTo>
                <a:lnTo>
                  <a:pt x="61393" y="272020"/>
                </a:lnTo>
                <a:cubicBezTo>
                  <a:pt x="58916" y="270972"/>
                  <a:pt x="54439" y="268877"/>
                  <a:pt x="51582" y="267353"/>
                </a:cubicBezTo>
                <a:lnTo>
                  <a:pt x="47962" y="268400"/>
                </a:lnTo>
                <a:lnTo>
                  <a:pt x="44343" y="269448"/>
                </a:lnTo>
                <a:cubicBezTo>
                  <a:pt x="39485" y="266400"/>
                  <a:pt x="35199" y="264400"/>
                  <a:pt x="34913" y="265067"/>
                </a:cubicBezTo>
                <a:cubicBezTo>
                  <a:pt x="34532" y="265733"/>
                  <a:pt x="33008" y="266305"/>
                  <a:pt x="32341" y="264400"/>
                </a:cubicBezTo>
                <a:cubicBezTo>
                  <a:pt x="31675" y="262590"/>
                  <a:pt x="25198" y="262114"/>
                  <a:pt x="24721" y="262876"/>
                </a:cubicBezTo>
                <a:cubicBezTo>
                  <a:pt x="24245" y="263638"/>
                  <a:pt x="22721" y="263448"/>
                  <a:pt x="22340" y="260781"/>
                </a:cubicBezTo>
                <a:lnTo>
                  <a:pt x="17482" y="261352"/>
                </a:lnTo>
                <a:cubicBezTo>
                  <a:pt x="15006" y="261638"/>
                  <a:pt x="12148" y="260209"/>
                  <a:pt x="9577" y="259352"/>
                </a:cubicBezTo>
                <a:lnTo>
                  <a:pt x="8338" y="258971"/>
                </a:lnTo>
                <a:cubicBezTo>
                  <a:pt x="7196" y="258114"/>
                  <a:pt x="6814" y="256971"/>
                  <a:pt x="7577" y="256399"/>
                </a:cubicBezTo>
                <a:cubicBezTo>
                  <a:pt x="8338" y="255923"/>
                  <a:pt x="9386" y="253541"/>
                  <a:pt x="7386" y="252779"/>
                </a:cubicBezTo>
                <a:lnTo>
                  <a:pt x="5862" y="251732"/>
                </a:lnTo>
                <a:cubicBezTo>
                  <a:pt x="2528" y="249446"/>
                  <a:pt x="2433" y="247827"/>
                  <a:pt x="5862" y="246017"/>
                </a:cubicBezTo>
                <a:lnTo>
                  <a:pt x="10053" y="243921"/>
                </a:lnTo>
                <a:cubicBezTo>
                  <a:pt x="12720" y="239825"/>
                  <a:pt x="12339" y="233729"/>
                  <a:pt x="9386" y="230491"/>
                </a:cubicBezTo>
                <a:cubicBezTo>
                  <a:pt x="6338" y="227252"/>
                  <a:pt x="5386" y="215537"/>
                  <a:pt x="3957" y="215441"/>
                </a:cubicBezTo>
                <a:cubicBezTo>
                  <a:pt x="2528" y="215346"/>
                  <a:pt x="-520" y="213917"/>
                  <a:pt x="909" y="212775"/>
                </a:cubicBezTo>
                <a:lnTo>
                  <a:pt x="814" y="211917"/>
                </a:lnTo>
                <a:lnTo>
                  <a:pt x="623" y="210584"/>
                </a:lnTo>
                <a:cubicBezTo>
                  <a:pt x="-424" y="209060"/>
                  <a:pt x="-139" y="206583"/>
                  <a:pt x="1385" y="205154"/>
                </a:cubicBezTo>
                <a:cubicBezTo>
                  <a:pt x="2814" y="203726"/>
                  <a:pt x="9386" y="199630"/>
                  <a:pt x="11387" y="198487"/>
                </a:cubicBezTo>
                <a:cubicBezTo>
                  <a:pt x="13387" y="197344"/>
                  <a:pt x="23960" y="194772"/>
                  <a:pt x="23007" y="193248"/>
                </a:cubicBezTo>
                <a:lnTo>
                  <a:pt x="21959" y="192296"/>
                </a:lnTo>
                <a:cubicBezTo>
                  <a:pt x="20435" y="190962"/>
                  <a:pt x="17387" y="188676"/>
                  <a:pt x="17102" y="188867"/>
                </a:cubicBezTo>
                <a:lnTo>
                  <a:pt x="11958" y="192486"/>
                </a:lnTo>
                <a:cubicBezTo>
                  <a:pt x="10434" y="190200"/>
                  <a:pt x="11482" y="186200"/>
                  <a:pt x="14149" y="183628"/>
                </a:cubicBezTo>
                <a:cubicBezTo>
                  <a:pt x="16911" y="181056"/>
                  <a:pt x="25483" y="178770"/>
                  <a:pt x="25960" y="180389"/>
                </a:cubicBezTo>
                <a:cubicBezTo>
                  <a:pt x="26436" y="182009"/>
                  <a:pt x="33104" y="183914"/>
                  <a:pt x="34628" y="186485"/>
                </a:cubicBezTo>
                <a:lnTo>
                  <a:pt x="37771" y="185819"/>
                </a:lnTo>
                <a:lnTo>
                  <a:pt x="40343" y="185247"/>
                </a:lnTo>
                <a:cubicBezTo>
                  <a:pt x="41581" y="186295"/>
                  <a:pt x="43200" y="187248"/>
                  <a:pt x="43962" y="187343"/>
                </a:cubicBezTo>
                <a:cubicBezTo>
                  <a:pt x="44724" y="187438"/>
                  <a:pt x="46820" y="186200"/>
                  <a:pt x="46915" y="184581"/>
                </a:cubicBezTo>
                <a:lnTo>
                  <a:pt x="46153" y="184104"/>
                </a:lnTo>
                <a:lnTo>
                  <a:pt x="43295" y="182390"/>
                </a:lnTo>
                <a:cubicBezTo>
                  <a:pt x="39866" y="180866"/>
                  <a:pt x="37295" y="178675"/>
                  <a:pt x="37676" y="177437"/>
                </a:cubicBezTo>
                <a:cubicBezTo>
                  <a:pt x="38056" y="176198"/>
                  <a:pt x="42629" y="173436"/>
                  <a:pt x="45200" y="173341"/>
                </a:cubicBezTo>
                <a:lnTo>
                  <a:pt x="47486" y="173341"/>
                </a:lnTo>
                <a:lnTo>
                  <a:pt x="52249" y="173341"/>
                </a:lnTo>
                <a:cubicBezTo>
                  <a:pt x="57392" y="173341"/>
                  <a:pt x="60250" y="171436"/>
                  <a:pt x="58726" y="169150"/>
                </a:cubicBezTo>
                <a:lnTo>
                  <a:pt x="62917" y="168102"/>
                </a:lnTo>
                <a:cubicBezTo>
                  <a:pt x="63679" y="167912"/>
                  <a:pt x="64917" y="167912"/>
                  <a:pt x="65393" y="168388"/>
                </a:cubicBezTo>
                <a:lnTo>
                  <a:pt x="66346" y="169150"/>
                </a:lnTo>
                <a:cubicBezTo>
                  <a:pt x="67108" y="170293"/>
                  <a:pt x="68155" y="170864"/>
                  <a:pt x="68632" y="170293"/>
                </a:cubicBezTo>
                <a:cubicBezTo>
                  <a:pt x="69108" y="169817"/>
                  <a:pt x="72632" y="166959"/>
                  <a:pt x="75013" y="164864"/>
                </a:cubicBezTo>
                <a:lnTo>
                  <a:pt x="80157" y="166673"/>
                </a:lnTo>
                <a:cubicBezTo>
                  <a:pt x="85205" y="168388"/>
                  <a:pt x="92158" y="167816"/>
                  <a:pt x="97969" y="166864"/>
                </a:cubicBezTo>
                <a:lnTo>
                  <a:pt x="103207" y="166007"/>
                </a:lnTo>
                <a:cubicBezTo>
                  <a:pt x="107208" y="161911"/>
                  <a:pt x="111113" y="160006"/>
                  <a:pt x="111875" y="161816"/>
                </a:cubicBezTo>
                <a:lnTo>
                  <a:pt x="113209" y="162768"/>
                </a:lnTo>
                <a:cubicBezTo>
                  <a:pt x="113780" y="163149"/>
                  <a:pt x="116066" y="162102"/>
                  <a:pt x="117400" y="161435"/>
                </a:cubicBezTo>
                <a:lnTo>
                  <a:pt x="120353" y="160006"/>
                </a:lnTo>
                <a:cubicBezTo>
                  <a:pt x="123591" y="158196"/>
                  <a:pt x="126448" y="157339"/>
                  <a:pt x="126829" y="158101"/>
                </a:cubicBezTo>
                <a:cubicBezTo>
                  <a:pt x="127211" y="158863"/>
                  <a:pt x="128830" y="159816"/>
                  <a:pt x="129878" y="158577"/>
                </a:cubicBezTo>
                <a:cubicBezTo>
                  <a:pt x="130830" y="157434"/>
                  <a:pt x="134164" y="154958"/>
                  <a:pt x="135021" y="155720"/>
                </a:cubicBezTo>
                <a:cubicBezTo>
                  <a:pt x="135973" y="156482"/>
                  <a:pt x="143403" y="158196"/>
                  <a:pt x="149213" y="157434"/>
                </a:cubicBezTo>
                <a:cubicBezTo>
                  <a:pt x="155023" y="156767"/>
                  <a:pt x="168644" y="154862"/>
                  <a:pt x="167311" y="152196"/>
                </a:cubicBezTo>
                <a:lnTo>
                  <a:pt x="169787" y="152862"/>
                </a:lnTo>
                <a:cubicBezTo>
                  <a:pt x="172645" y="153624"/>
                  <a:pt x="174073" y="147528"/>
                  <a:pt x="176169" y="152386"/>
                </a:cubicBezTo>
                <a:cubicBezTo>
                  <a:pt x="176455" y="152958"/>
                  <a:pt x="176836" y="154100"/>
                  <a:pt x="177026" y="154100"/>
                </a:cubicBezTo>
                <a:cubicBezTo>
                  <a:pt x="183503" y="153815"/>
                  <a:pt x="189695" y="156006"/>
                  <a:pt x="196362" y="152196"/>
                </a:cubicBezTo>
                <a:lnTo>
                  <a:pt x="202268" y="148766"/>
                </a:lnTo>
                <a:cubicBezTo>
                  <a:pt x="210935" y="149243"/>
                  <a:pt x="220460" y="149433"/>
                  <a:pt x="223508" y="148957"/>
                </a:cubicBezTo>
                <a:cubicBezTo>
                  <a:pt x="226556" y="148576"/>
                  <a:pt x="234557" y="151529"/>
                  <a:pt x="235510" y="151148"/>
                </a:cubicBezTo>
                <a:lnTo>
                  <a:pt x="236272" y="150576"/>
                </a:lnTo>
                <a:cubicBezTo>
                  <a:pt x="243415" y="145052"/>
                  <a:pt x="251988" y="145337"/>
                  <a:pt x="260751" y="146862"/>
                </a:cubicBezTo>
                <a:cubicBezTo>
                  <a:pt x="261418" y="146957"/>
                  <a:pt x="262370" y="148195"/>
                  <a:pt x="262561" y="148100"/>
                </a:cubicBezTo>
                <a:lnTo>
                  <a:pt x="265323" y="146766"/>
                </a:lnTo>
                <a:cubicBezTo>
                  <a:pt x="268180" y="145052"/>
                  <a:pt x="271800" y="144099"/>
                  <a:pt x="273419" y="144671"/>
                </a:cubicBezTo>
                <a:cubicBezTo>
                  <a:pt x="275038" y="145242"/>
                  <a:pt x="278372" y="141623"/>
                  <a:pt x="278848" y="141051"/>
                </a:cubicBezTo>
                <a:cubicBezTo>
                  <a:pt x="279325" y="140480"/>
                  <a:pt x="285040" y="141623"/>
                  <a:pt x="287897" y="142194"/>
                </a:cubicBezTo>
                <a:cubicBezTo>
                  <a:pt x="290755" y="142766"/>
                  <a:pt x="298661" y="139623"/>
                  <a:pt x="299994" y="140480"/>
                </a:cubicBezTo>
                <a:cubicBezTo>
                  <a:pt x="301423" y="141337"/>
                  <a:pt x="307614" y="137908"/>
                  <a:pt x="310186" y="137146"/>
                </a:cubicBezTo>
                <a:lnTo>
                  <a:pt x="312567" y="136575"/>
                </a:lnTo>
                <a:cubicBezTo>
                  <a:pt x="313424" y="136384"/>
                  <a:pt x="314377" y="136956"/>
                  <a:pt x="315234" y="136765"/>
                </a:cubicBezTo>
                <a:lnTo>
                  <a:pt x="319615" y="136098"/>
                </a:lnTo>
                <a:cubicBezTo>
                  <a:pt x="324569" y="135241"/>
                  <a:pt x="330283" y="134003"/>
                  <a:pt x="332284" y="133336"/>
                </a:cubicBezTo>
                <a:cubicBezTo>
                  <a:pt x="334284" y="132669"/>
                  <a:pt x="341999" y="135812"/>
                  <a:pt x="343999" y="136289"/>
                </a:cubicBezTo>
                <a:cubicBezTo>
                  <a:pt x="346000" y="136765"/>
                  <a:pt x="349905" y="133527"/>
                  <a:pt x="349810" y="135146"/>
                </a:cubicBezTo>
                <a:cubicBezTo>
                  <a:pt x="349714" y="136860"/>
                  <a:pt x="354572" y="132479"/>
                  <a:pt x="355715" y="130193"/>
                </a:cubicBezTo>
                <a:lnTo>
                  <a:pt x="358287" y="132098"/>
                </a:lnTo>
                <a:cubicBezTo>
                  <a:pt x="361049" y="134098"/>
                  <a:pt x="364859" y="134289"/>
                  <a:pt x="366479" y="133336"/>
                </a:cubicBezTo>
                <a:lnTo>
                  <a:pt x="371336" y="130479"/>
                </a:lnTo>
                <a:cubicBezTo>
                  <a:pt x="373718" y="133146"/>
                  <a:pt x="375622" y="133812"/>
                  <a:pt x="375622" y="131907"/>
                </a:cubicBezTo>
                <a:cubicBezTo>
                  <a:pt x="375622" y="130002"/>
                  <a:pt x="381242" y="132764"/>
                  <a:pt x="381719" y="132002"/>
                </a:cubicBezTo>
                <a:cubicBezTo>
                  <a:pt x="382195" y="131241"/>
                  <a:pt x="384290" y="129716"/>
                  <a:pt x="384481" y="130860"/>
                </a:cubicBezTo>
                <a:cubicBezTo>
                  <a:pt x="384766" y="132098"/>
                  <a:pt x="387243" y="134574"/>
                  <a:pt x="389529" y="133908"/>
                </a:cubicBezTo>
                <a:lnTo>
                  <a:pt x="391624" y="133527"/>
                </a:lnTo>
                <a:cubicBezTo>
                  <a:pt x="393244" y="133241"/>
                  <a:pt x="395435" y="133908"/>
                  <a:pt x="396578" y="133241"/>
                </a:cubicBezTo>
                <a:lnTo>
                  <a:pt x="398482" y="132098"/>
                </a:lnTo>
                <a:cubicBezTo>
                  <a:pt x="399530" y="130002"/>
                  <a:pt x="402578" y="128669"/>
                  <a:pt x="405340" y="129145"/>
                </a:cubicBezTo>
                <a:lnTo>
                  <a:pt x="407817" y="129335"/>
                </a:lnTo>
                <a:cubicBezTo>
                  <a:pt x="410389" y="129526"/>
                  <a:pt x="412961" y="129335"/>
                  <a:pt x="415532" y="129431"/>
                </a:cubicBezTo>
                <a:cubicBezTo>
                  <a:pt x="418580" y="129526"/>
                  <a:pt x="421152" y="129621"/>
                  <a:pt x="421628" y="126002"/>
                </a:cubicBezTo>
                <a:lnTo>
                  <a:pt x="421723" y="124954"/>
                </a:lnTo>
                <a:cubicBezTo>
                  <a:pt x="425057" y="125144"/>
                  <a:pt x="428963" y="126002"/>
                  <a:pt x="430391" y="126764"/>
                </a:cubicBezTo>
                <a:lnTo>
                  <a:pt x="431915" y="127145"/>
                </a:lnTo>
                <a:lnTo>
                  <a:pt x="436106" y="128192"/>
                </a:lnTo>
                <a:cubicBezTo>
                  <a:pt x="437345" y="124668"/>
                  <a:pt x="439345" y="123525"/>
                  <a:pt x="440488" y="125621"/>
                </a:cubicBezTo>
                <a:lnTo>
                  <a:pt x="442012" y="126192"/>
                </a:lnTo>
                <a:cubicBezTo>
                  <a:pt x="443917" y="126954"/>
                  <a:pt x="447060" y="127050"/>
                  <a:pt x="448774" y="126287"/>
                </a:cubicBezTo>
                <a:cubicBezTo>
                  <a:pt x="450584" y="125430"/>
                  <a:pt x="451061" y="122858"/>
                  <a:pt x="452680" y="121525"/>
                </a:cubicBezTo>
                <a:cubicBezTo>
                  <a:pt x="453346" y="120954"/>
                  <a:pt x="455728" y="122096"/>
                  <a:pt x="457061" y="121811"/>
                </a:cubicBezTo>
                <a:lnTo>
                  <a:pt x="459347" y="121239"/>
                </a:lnTo>
                <a:cubicBezTo>
                  <a:pt x="461729" y="120096"/>
                  <a:pt x="463824" y="119144"/>
                  <a:pt x="464014" y="119239"/>
                </a:cubicBezTo>
                <a:lnTo>
                  <a:pt x="464300" y="119429"/>
                </a:lnTo>
                <a:lnTo>
                  <a:pt x="465824" y="120573"/>
                </a:lnTo>
                <a:cubicBezTo>
                  <a:pt x="467539" y="121811"/>
                  <a:pt x="471158" y="123525"/>
                  <a:pt x="473921" y="124287"/>
                </a:cubicBezTo>
                <a:lnTo>
                  <a:pt x="475635" y="122954"/>
                </a:lnTo>
                <a:lnTo>
                  <a:pt x="481826" y="118096"/>
                </a:lnTo>
                <a:cubicBezTo>
                  <a:pt x="490113" y="118572"/>
                  <a:pt x="499638" y="120477"/>
                  <a:pt x="503067" y="122382"/>
                </a:cubicBezTo>
                <a:lnTo>
                  <a:pt x="503924" y="117334"/>
                </a:lnTo>
                <a:cubicBezTo>
                  <a:pt x="504020" y="117143"/>
                  <a:pt x="504496" y="116762"/>
                  <a:pt x="504877" y="116762"/>
                </a:cubicBezTo>
                <a:cubicBezTo>
                  <a:pt x="510020" y="116191"/>
                  <a:pt x="515545" y="118001"/>
                  <a:pt x="520593" y="115048"/>
                </a:cubicBezTo>
                <a:cubicBezTo>
                  <a:pt x="521450" y="114572"/>
                  <a:pt x="524213" y="116000"/>
                  <a:pt x="525927" y="116762"/>
                </a:cubicBezTo>
                <a:lnTo>
                  <a:pt x="530118" y="118572"/>
                </a:lnTo>
                <a:cubicBezTo>
                  <a:pt x="534119" y="116858"/>
                  <a:pt x="539167" y="114953"/>
                  <a:pt x="541357" y="114286"/>
                </a:cubicBezTo>
                <a:lnTo>
                  <a:pt x="541929" y="114762"/>
                </a:lnTo>
                <a:cubicBezTo>
                  <a:pt x="545358" y="118001"/>
                  <a:pt x="548406" y="114381"/>
                  <a:pt x="551549" y="114572"/>
                </a:cubicBezTo>
                <a:cubicBezTo>
                  <a:pt x="554978" y="114858"/>
                  <a:pt x="558503" y="114953"/>
                  <a:pt x="561836" y="114572"/>
                </a:cubicBezTo>
                <a:cubicBezTo>
                  <a:pt x="564503" y="114191"/>
                  <a:pt x="567265" y="113238"/>
                  <a:pt x="569552" y="112095"/>
                </a:cubicBezTo>
                <a:cubicBezTo>
                  <a:pt x="570980" y="111333"/>
                  <a:pt x="571361" y="108857"/>
                  <a:pt x="572695" y="108571"/>
                </a:cubicBezTo>
                <a:cubicBezTo>
                  <a:pt x="575743" y="107809"/>
                  <a:pt x="575171" y="110381"/>
                  <a:pt x="576029" y="111714"/>
                </a:cubicBezTo>
                <a:cubicBezTo>
                  <a:pt x="576410" y="112286"/>
                  <a:pt x="578886" y="112857"/>
                  <a:pt x="579267" y="112476"/>
                </a:cubicBezTo>
                <a:lnTo>
                  <a:pt x="584030" y="108095"/>
                </a:lnTo>
                <a:cubicBezTo>
                  <a:pt x="590983" y="108285"/>
                  <a:pt x="600984" y="108476"/>
                  <a:pt x="606413" y="108476"/>
                </a:cubicBezTo>
                <a:lnTo>
                  <a:pt x="611271" y="108285"/>
                </a:lnTo>
                <a:lnTo>
                  <a:pt x="617938" y="108095"/>
                </a:lnTo>
                <a:cubicBezTo>
                  <a:pt x="624130" y="104570"/>
                  <a:pt x="630035" y="102380"/>
                  <a:pt x="630988" y="103142"/>
                </a:cubicBezTo>
                <a:cubicBezTo>
                  <a:pt x="632036" y="103904"/>
                  <a:pt x="636131" y="105999"/>
                  <a:pt x="637179" y="105237"/>
                </a:cubicBezTo>
                <a:cubicBezTo>
                  <a:pt x="638322" y="104475"/>
                  <a:pt x="642227" y="103142"/>
                  <a:pt x="642418" y="104570"/>
                </a:cubicBezTo>
                <a:cubicBezTo>
                  <a:pt x="642608" y="105999"/>
                  <a:pt x="645180" y="111238"/>
                  <a:pt x="647656" y="112000"/>
                </a:cubicBezTo>
                <a:cubicBezTo>
                  <a:pt x="650133" y="112762"/>
                  <a:pt x="654324" y="106666"/>
                  <a:pt x="655086" y="106190"/>
                </a:cubicBezTo>
                <a:lnTo>
                  <a:pt x="655657" y="106380"/>
                </a:lnTo>
                <a:lnTo>
                  <a:pt x="662801" y="108381"/>
                </a:lnTo>
                <a:cubicBezTo>
                  <a:pt x="668230" y="104761"/>
                  <a:pt x="676422" y="101427"/>
                  <a:pt x="681089" y="100951"/>
                </a:cubicBezTo>
                <a:lnTo>
                  <a:pt x="685185" y="100189"/>
                </a:lnTo>
                <a:cubicBezTo>
                  <a:pt x="688138" y="99617"/>
                  <a:pt x="691567" y="103713"/>
                  <a:pt x="694329" y="99237"/>
                </a:cubicBezTo>
                <a:cubicBezTo>
                  <a:pt x="694901" y="98284"/>
                  <a:pt x="698044" y="98189"/>
                  <a:pt x="700044" y="98093"/>
                </a:cubicBezTo>
                <a:cubicBezTo>
                  <a:pt x="704330" y="97903"/>
                  <a:pt x="708712" y="98379"/>
                  <a:pt x="712903" y="97903"/>
                </a:cubicBezTo>
                <a:lnTo>
                  <a:pt x="715189" y="97617"/>
                </a:lnTo>
                <a:cubicBezTo>
                  <a:pt x="716713" y="98475"/>
                  <a:pt x="719570" y="99617"/>
                  <a:pt x="721475" y="100189"/>
                </a:cubicBezTo>
                <a:lnTo>
                  <a:pt x="723095" y="98665"/>
                </a:lnTo>
                <a:lnTo>
                  <a:pt x="739097" y="93712"/>
                </a:lnTo>
                <a:cubicBezTo>
                  <a:pt x="741478" y="94093"/>
                  <a:pt x="743859" y="94569"/>
                  <a:pt x="746145" y="94950"/>
                </a:cubicBezTo>
                <a:lnTo>
                  <a:pt x="746716" y="95045"/>
                </a:lnTo>
                <a:cubicBezTo>
                  <a:pt x="747383" y="95141"/>
                  <a:pt x="748145" y="94093"/>
                  <a:pt x="748431" y="92760"/>
                </a:cubicBezTo>
                <a:cubicBezTo>
                  <a:pt x="748717" y="91426"/>
                  <a:pt x="754051" y="93331"/>
                  <a:pt x="755956" y="93045"/>
                </a:cubicBezTo>
                <a:cubicBezTo>
                  <a:pt x="757861" y="92760"/>
                  <a:pt x="761861" y="91807"/>
                  <a:pt x="764052" y="92569"/>
                </a:cubicBezTo>
                <a:cubicBezTo>
                  <a:pt x="766243" y="93331"/>
                  <a:pt x="773577" y="91331"/>
                  <a:pt x="777578" y="93426"/>
                </a:cubicBezTo>
                <a:lnTo>
                  <a:pt x="776911" y="97712"/>
                </a:lnTo>
                <a:lnTo>
                  <a:pt x="776815" y="98475"/>
                </a:lnTo>
                <a:cubicBezTo>
                  <a:pt x="777578" y="99427"/>
                  <a:pt x="779292" y="98093"/>
                  <a:pt x="780626" y="95427"/>
                </a:cubicBezTo>
                <a:cubicBezTo>
                  <a:pt x="781959" y="92760"/>
                  <a:pt x="794627" y="89521"/>
                  <a:pt x="800628" y="91807"/>
                </a:cubicBezTo>
                <a:lnTo>
                  <a:pt x="806914" y="87521"/>
                </a:lnTo>
                <a:lnTo>
                  <a:pt x="807867" y="86854"/>
                </a:lnTo>
                <a:cubicBezTo>
                  <a:pt x="809963" y="87330"/>
                  <a:pt x="813487" y="88568"/>
                  <a:pt x="815773" y="89616"/>
                </a:cubicBezTo>
                <a:lnTo>
                  <a:pt x="815582" y="86378"/>
                </a:lnTo>
                <a:lnTo>
                  <a:pt x="815582" y="86187"/>
                </a:lnTo>
                <a:cubicBezTo>
                  <a:pt x="816535" y="85997"/>
                  <a:pt x="820630" y="85616"/>
                  <a:pt x="824822" y="85330"/>
                </a:cubicBezTo>
                <a:cubicBezTo>
                  <a:pt x="829013" y="85044"/>
                  <a:pt x="839966" y="88568"/>
                  <a:pt x="841109" y="88473"/>
                </a:cubicBezTo>
                <a:lnTo>
                  <a:pt x="841776" y="87997"/>
                </a:lnTo>
                <a:lnTo>
                  <a:pt x="844253" y="86187"/>
                </a:lnTo>
                <a:cubicBezTo>
                  <a:pt x="847396" y="86568"/>
                  <a:pt x="850158" y="86949"/>
                  <a:pt x="850539" y="87044"/>
                </a:cubicBezTo>
                <a:lnTo>
                  <a:pt x="850825" y="86949"/>
                </a:lnTo>
                <a:cubicBezTo>
                  <a:pt x="853111" y="86378"/>
                  <a:pt x="852920" y="82377"/>
                  <a:pt x="857302" y="84282"/>
                </a:cubicBezTo>
                <a:cubicBezTo>
                  <a:pt x="859112" y="85044"/>
                  <a:pt x="863207" y="83235"/>
                  <a:pt x="864064" y="84092"/>
                </a:cubicBezTo>
                <a:cubicBezTo>
                  <a:pt x="866351" y="86378"/>
                  <a:pt x="869398" y="80948"/>
                  <a:pt x="870827" y="84854"/>
                </a:cubicBezTo>
                <a:cubicBezTo>
                  <a:pt x="870922" y="85044"/>
                  <a:pt x="873494" y="85139"/>
                  <a:pt x="874066" y="84568"/>
                </a:cubicBezTo>
                <a:lnTo>
                  <a:pt x="876638" y="82568"/>
                </a:lnTo>
                <a:cubicBezTo>
                  <a:pt x="880066" y="82758"/>
                  <a:pt x="884448" y="82663"/>
                  <a:pt x="886448" y="82568"/>
                </a:cubicBezTo>
                <a:cubicBezTo>
                  <a:pt x="888448" y="82377"/>
                  <a:pt x="895402" y="80853"/>
                  <a:pt x="897973" y="80853"/>
                </a:cubicBezTo>
                <a:cubicBezTo>
                  <a:pt x="900545" y="80758"/>
                  <a:pt x="908737" y="80472"/>
                  <a:pt x="911023" y="81710"/>
                </a:cubicBezTo>
                <a:lnTo>
                  <a:pt x="913309" y="82091"/>
                </a:lnTo>
                <a:lnTo>
                  <a:pt x="915499" y="82377"/>
                </a:lnTo>
                <a:cubicBezTo>
                  <a:pt x="917976" y="81806"/>
                  <a:pt x="921310" y="79996"/>
                  <a:pt x="922738" y="78377"/>
                </a:cubicBezTo>
                <a:lnTo>
                  <a:pt x="924739" y="79234"/>
                </a:lnTo>
                <a:lnTo>
                  <a:pt x="926930" y="80091"/>
                </a:lnTo>
                <a:cubicBezTo>
                  <a:pt x="929215" y="78758"/>
                  <a:pt x="931121" y="79996"/>
                  <a:pt x="931121" y="82854"/>
                </a:cubicBezTo>
                <a:lnTo>
                  <a:pt x="931597" y="84758"/>
                </a:lnTo>
                <a:lnTo>
                  <a:pt x="932835" y="89616"/>
                </a:lnTo>
                <a:cubicBezTo>
                  <a:pt x="938264" y="88473"/>
                  <a:pt x="943884" y="86092"/>
                  <a:pt x="945313" y="84187"/>
                </a:cubicBezTo>
                <a:lnTo>
                  <a:pt x="947027" y="82854"/>
                </a:lnTo>
                <a:cubicBezTo>
                  <a:pt x="950171" y="80377"/>
                  <a:pt x="953599" y="77996"/>
                  <a:pt x="957219" y="75995"/>
                </a:cubicBezTo>
                <a:lnTo>
                  <a:pt x="960934" y="73900"/>
                </a:lnTo>
                <a:cubicBezTo>
                  <a:pt x="965125" y="75329"/>
                  <a:pt x="972840" y="76948"/>
                  <a:pt x="978174" y="77424"/>
                </a:cubicBezTo>
                <a:lnTo>
                  <a:pt x="983032" y="76758"/>
                </a:lnTo>
                <a:lnTo>
                  <a:pt x="983984" y="76662"/>
                </a:lnTo>
                <a:cubicBezTo>
                  <a:pt x="984841" y="75900"/>
                  <a:pt x="988175" y="73900"/>
                  <a:pt x="991223" y="72185"/>
                </a:cubicBezTo>
                <a:lnTo>
                  <a:pt x="991985" y="72852"/>
                </a:lnTo>
                <a:lnTo>
                  <a:pt x="997319" y="77519"/>
                </a:lnTo>
                <a:cubicBezTo>
                  <a:pt x="1000081" y="73805"/>
                  <a:pt x="1005320" y="71614"/>
                  <a:pt x="1008940" y="72757"/>
                </a:cubicBezTo>
                <a:cubicBezTo>
                  <a:pt x="1012559" y="73900"/>
                  <a:pt x="1023132" y="78186"/>
                  <a:pt x="1025704" y="77424"/>
                </a:cubicBezTo>
                <a:lnTo>
                  <a:pt x="1025989" y="74948"/>
                </a:lnTo>
                <a:lnTo>
                  <a:pt x="1026466" y="71233"/>
                </a:lnTo>
                <a:cubicBezTo>
                  <a:pt x="1028752" y="70947"/>
                  <a:pt x="1032276" y="70376"/>
                  <a:pt x="1034372" y="70090"/>
                </a:cubicBezTo>
                <a:cubicBezTo>
                  <a:pt x="1036372" y="69709"/>
                  <a:pt x="1041230" y="70090"/>
                  <a:pt x="1040753" y="71709"/>
                </a:cubicBezTo>
                <a:cubicBezTo>
                  <a:pt x="1040277" y="73329"/>
                  <a:pt x="1046563" y="71328"/>
                  <a:pt x="1048088" y="71328"/>
                </a:cubicBezTo>
                <a:cubicBezTo>
                  <a:pt x="1049612" y="71328"/>
                  <a:pt x="1051707" y="67518"/>
                  <a:pt x="1053040" y="67042"/>
                </a:cubicBezTo>
                <a:lnTo>
                  <a:pt x="1054088" y="66280"/>
                </a:lnTo>
                <a:cubicBezTo>
                  <a:pt x="1056851" y="64280"/>
                  <a:pt x="1057994" y="70281"/>
                  <a:pt x="1061518" y="66947"/>
                </a:cubicBezTo>
                <a:cubicBezTo>
                  <a:pt x="1062947" y="65708"/>
                  <a:pt x="1067138" y="66089"/>
                  <a:pt x="1069995" y="66375"/>
                </a:cubicBezTo>
                <a:cubicBezTo>
                  <a:pt x="1072662" y="66661"/>
                  <a:pt x="1075234" y="67709"/>
                  <a:pt x="1077996" y="68280"/>
                </a:cubicBezTo>
                <a:cubicBezTo>
                  <a:pt x="1078663" y="68471"/>
                  <a:pt x="1079711" y="68280"/>
                  <a:pt x="1080282" y="67899"/>
                </a:cubicBezTo>
                <a:lnTo>
                  <a:pt x="1082663" y="66566"/>
                </a:lnTo>
                <a:cubicBezTo>
                  <a:pt x="1085235" y="65327"/>
                  <a:pt x="1089045" y="64375"/>
                  <a:pt x="1091236" y="64375"/>
                </a:cubicBezTo>
                <a:lnTo>
                  <a:pt x="1093046" y="64375"/>
                </a:lnTo>
                <a:lnTo>
                  <a:pt x="1097713" y="64470"/>
                </a:lnTo>
                <a:cubicBezTo>
                  <a:pt x="1102761" y="66089"/>
                  <a:pt x="1107905" y="67518"/>
                  <a:pt x="1109143" y="67709"/>
                </a:cubicBezTo>
                <a:cubicBezTo>
                  <a:pt x="1110381" y="67899"/>
                  <a:pt x="1113239" y="65708"/>
                  <a:pt x="1114286" y="66470"/>
                </a:cubicBezTo>
                <a:cubicBezTo>
                  <a:pt x="1115334" y="67233"/>
                  <a:pt x="1121811" y="64661"/>
                  <a:pt x="1126764" y="64566"/>
                </a:cubicBezTo>
                <a:cubicBezTo>
                  <a:pt x="1131717" y="64470"/>
                  <a:pt x="1146386" y="58565"/>
                  <a:pt x="1149719" y="57041"/>
                </a:cubicBezTo>
                <a:cubicBezTo>
                  <a:pt x="1153053" y="55421"/>
                  <a:pt x="1163435" y="58946"/>
                  <a:pt x="1164769" y="58184"/>
                </a:cubicBezTo>
                <a:lnTo>
                  <a:pt x="1166198" y="57898"/>
                </a:lnTo>
                <a:lnTo>
                  <a:pt x="1168388" y="57517"/>
                </a:lnTo>
                <a:cubicBezTo>
                  <a:pt x="1170960" y="57708"/>
                  <a:pt x="1174484" y="57327"/>
                  <a:pt x="1176294" y="56660"/>
                </a:cubicBezTo>
                <a:lnTo>
                  <a:pt x="1176485" y="55898"/>
                </a:lnTo>
                <a:cubicBezTo>
                  <a:pt x="1176961" y="53326"/>
                  <a:pt x="1179247" y="52945"/>
                  <a:pt x="1180771" y="54088"/>
                </a:cubicBezTo>
                <a:lnTo>
                  <a:pt x="1186772" y="58565"/>
                </a:lnTo>
                <a:cubicBezTo>
                  <a:pt x="1190296" y="54755"/>
                  <a:pt x="1192963" y="53707"/>
                  <a:pt x="1192582" y="56088"/>
                </a:cubicBezTo>
                <a:lnTo>
                  <a:pt x="1196963" y="54945"/>
                </a:lnTo>
                <a:cubicBezTo>
                  <a:pt x="1198868" y="54469"/>
                  <a:pt x="1200869" y="53612"/>
                  <a:pt x="1202773" y="53802"/>
                </a:cubicBezTo>
                <a:cubicBezTo>
                  <a:pt x="1206869" y="54183"/>
                  <a:pt x="1211156" y="56469"/>
                  <a:pt x="1214013" y="51802"/>
                </a:cubicBezTo>
                <a:cubicBezTo>
                  <a:pt x="1214108" y="51612"/>
                  <a:pt x="1216775" y="52564"/>
                  <a:pt x="1218204" y="52945"/>
                </a:cubicBezTo>
                <a:cubicBezTo>
                  <a:pt x="1218776" y="53040"/>
                  <a:pt x="1219633" y="53231"/>
                  <a:pt x="1220014" y="52945"/>
                </a:cubicBezTo>
                <a:cubicBezTo>
                  <a:pt x="1223252" y="51231"/>
                  <a:pt x="1225443" y="51040"/>
                  <a:pt x="1229158" y="51231"/>
                </a:cubicBezTo>
                <a:cubicBezTo>
                  <a:pt x="1232301" y="51421"/>
                  <a:pt x="1235539" y="50564"/>
                  <a:pt x="1238683" y="50373"/>
                </a:cubicBezTo>
                <a:cubicBezTo>
                  <a:pt x="1241826" y="50183"/>
                  <a:pt x="1245064" y="50087"/>
                  <a:pt x="1248208" y="50183"/>
                </a:cubicBezTo>
                <a:lnTo>
                  <a:pt x="1249160" y="50183"/>
                </a:lnTo>
                <a:cubicBezTo>
                  <a:pt x="1250113" y="50564"/>
                  <a:pt x="1255066" y="49897"/>
                  <a:pt x="1260114" y="48849"/>
                </a:cubicBezTo>
                <a:lnTo>
                  <a:pt x="1264591" y="47611"/>
                </a:lnTo>
                <a:cubicBezTo>
                  <a:pt x="1264877" y="47516"/>
                  <a:pt x="1265924" y="49516"/>
                  <a:pt x="1266972" y="50278"/>
                </a:cubicBezTo>
                <a:lnTo>
                  <a:pt x="1267448" y="50659"/>
                </a:lnTo>
                <a:cubicBezTo>
                  <a:pt x="1268496" y="50564"/>
                  <a:pt x="1270591" y="49802"/>
                  <a:pt x="1272115" y="48849"/>
                </a:cubicBezTo>
                <a:cubicBezTo>
                  <a:pt x="1273639" y="47897"/>
                  <a:pt x="1287832" y="47611"/>
                  <a:pt x="1296214" y="42753"/>
                </a:cubicBezTo>
                <a:lnTo>
                  <a:pt x="1306406" y="46944"/>
                </a:lnTo>
                <a:cubicBezTo>
                  <a:pt x="1308120" y="47611"/>
                  <a:pt x="1310978" y="46563"/>
                  <a:pt x="1313264" y="46277"/>
                </a:cubicBezTo>
                <a:cubicBezTo>
                  <a:pt x="1314692" y="46087"/>
                  <a:pt x="1316312" y="45611"/>
                  <a:pt x="1317645" y="45896"/>
                </a:cubicBezTo>
                <a:lnTo>
                  <a:pt x="1325551" y="47420"/>
                </a:lnTo>
                <a:cubicBezTo>
                  <a:pt x="1327646" y="44087"/>
                  <a:pt x="1330599" y="41896"/>
                  <a:pt x="1332028" y="42563"/>
                </a:cubicBezTo>
                <a:cubicBezTo>
                  <a:pt x="1333552" y="43134"/>
                  <a:pt x="1338886" y="43801"/>
                  <a:pt x="1339457" y="42182"/>
                </a:cubicBezTo>
                <a:cubicBezTo>
                  <a:pt x="1340029" y="40467"/>
                  <a:pt x="1347268" y="42182"/>
                  <a:pt x="1349173" y="40943"/>
                </a:cubicBezTo>
                <a:cubicBezTo>
                  <a:pt x="1351078" y="39705"/>
                  <a:pt x="1359460" y="43515"/>
                  <a:pt x="1363460" y="43706"/>
                </a:cubicBezTo>
                <a:lnTo>
                  <a:pt x="1366889" y="43134"/>
                </a:lnTo>
                <a:lnTo>
                  <a:pt x="1368604" y="42848"/>
                </a:lnTo>
                <a:cubicBezTo>
                  <a:pt x="1370128" y="40943"/>
                  <a:pt x="1371652" y="39991"/>
                  <a:pt x="1372033" y="40658"/>
                </a:cubicBezTo>
                <a:cubicBezTo>
                  <a:pt x="1372414" y="41325"/>
                  <a:pt x="1376129" y="40753"/>
                  <a:pt x="1379272" y="37610"/>
                </a:cubicBezTo>
                <a:lnTo>
                  <a:pt x="1382891" y="39324"/>
                </a:lnTo>
                <a:cubicBezTo>
                  <a:pt x="1387749" y="41610"/>
                  <a:pt x="1392512" y="41134"/>
                  <a:pt x="1397369" y="41229"/>
                </a:cubicBezTo>
                <a:lnTo>
                  <a:pt x="1403656" y="41325"/>
                </a:lnTo>
                <a:cubicBezTo>
                  <a:pt x="1408609" y="38943"/>
                  <a:pt x="1415086" y="37610"/>
                  <a:pt x="1418039" y="38277"/>
                </a:cubicBezTo>
                <a:cubicBezTo>
                  <a:pt x="1421087" y="39039"/>
                  <a:pt x="1428992" y="41991"/>
                  <a:pt x="1430135" y="40848"/>
                </a:cubicBezTo>
                <a:lnTo>
                  <a:pt x="1431564" y="40181"/>
                </a:lnTo>
                <a:cubicBezTo>
                  <a:pt x="1434326" y="39039"/>
                  <a:pt x="1438422" y="43801"/>
                  <a:pt x="1440422" y="39134"/>
                </a:cubicBezTo>
                <a:cubicBezTo>
                  <a:pt x="1442041" y="35514"/>
                  <a:pt x="1445947" y="40086"/>
                  <a:pt x="1447947" y="37514"/>
                </a:cubicBezTo>
                <a:cubicBezTo>
                  <a:pt x="1448233" y="37133"/>
                  <a:pt x="1450709" y="37991"/>
                  <a:pt x="1452233" y="38181"/>
                </a:cubicBezTo>
                <a:lnTo>
                  <a:pt x="1453662" y="38372"/>
                </a:lnTo>
                <a:cubicBezTo>
                  <a:pt x="1455186" y="38467"/>
                  <a:pt x="1460425" y="36943"/>
                  <a:pt x="1465378" y="34943"/>
                </a:cubicBezTo>
                <a:lnTo>
                  <a:pt x="1470616" y="36371"/>
                </a:lnTo>
                <a:lnTo>
                  <a:pt x="1470998" y="36467"/>
                </a:lnTo>
                <a:cubicBezTo>
                  <a:pt x="1472522" y="34371"/>
                  <a:pt x="1474712" y="34466"/>
                  <a:pt x="1475951" y="36752"/>
                </a:cubicBezTo>
                <a:lnTo>
                  <a:pt x="1477189" y="36943"/>
                </a:lnTo>
                <a:cubicBezTo>
                  <a:pt x="1478713" y="37133"/>
                  <a:pt x="1480713" y="35610"/>
                  <a:pt x="1482237" y="34657"/>
                </a:cubicBezTo>
                <a:cubicBezTo>
                  <a:pt x="1483475" y="33895"/>
                  <a:pt x="1484047" y="32657"/>
                  <a:pt x="1485952" y="34181"/>
                </a:cubicBezTo>
                <a:cubicBezTo>
                  <a:pt x="1489000" y="36752"/>
                  <a:pt x="1494620" y="33133"/>
                  <a:pt x="1497382" y="37133"/>
                </a:cubicBezTo>
                <a:lnTo>
                  <a:pt x="1497572" y="37324"/>
                </a:lnTo>
                <a:cubicBezTo>
                  <a:pt x="1499191" y="36848"/>
                  <a:pt x="1502525" y="34943"/>
                  <a:pt x="1504811" y="33228"/>
                </a:cubicBezTo>
                <a:lnTo>
                  <a:pt x="1507859" y="32942"/>
                </a:lnTo>
                <a:lnTo>
                  <a:pt x="1513098" y="32466"/>
                </a:lnTo>
                <a:cubicBezTo>
                  <a:pt x="1518909" y="31609"/>
                  <a:pt x="1524909" y="31514"/>
                  <a:pt x="1526528" y="32181"/>
                </a:cubicBezTo>
                <a:lnTo>
                  <a:pt x="1526719" y="33038"/>
                </a:lnTo>
                <a:cubicBezTo>
                  <a:pt x="1527385" y="35610"/>
                  <a:pt x="1529100" y="35419"/>
                  <a:pt x="1531196" y="34657"/>
                </a:cubicBezTo>
                <a:cubicBezTo>
                  <a:pt x="1534148" y="33704"/>
                  <a:pt x="1535767" y="30942"/>
                  <a:pt x="1540244" y="32085"/>
                </a:cubicBezTo>
                <a:lnTo>
                  <a:pt x="1543197" y="32847"/>
                </a:lnTo>
                <a:cubicBezTo>
                  <a:pt x="1547102" y="31895"/>
                  <a:pt x="1553960" y="29037"/>
                  <a:pt x="1558342" y="26561"/>
                </a:cubicBezTo>
                <a:lnTo>
                  <a:pt x="1562437" y="30847"/>
                </a:lnTo>
                <a:lnTo>
                  <a:pt x="1562628" y="31037"/>
                </a:lnTo>
                <a:cubicBezTo>
                  <a:pt x="1564152" y="30275"/>
                  <a:pt x="1567200" y="28275"/>
                  <a:pt x="1569391" y="26561"/>
                </a:cubicBezTo>
                <a:lnTo>
                  <a:pt x="1571772" y="28847"/>
                </a:lnTo>
                <a:cubicBezTo>
                  <a:pt x="1573677" y="30656"/>
                  <a:pt x="1575773" y="31228"/>
                  <a:pt x="1578440" y="30942"/>
                </a:cubicBezTo>
                <a:lnTo>
                  <a:pt x="1581202" y="30561"/>
                </a:lnTo>
                <a:cubicBezTo>
                  <a:pt x="1584250" y="30561"/>
                  <a:pt x="1587679" y="29704"/>
                  <a:pt x="1588726" y="28656"/>
                </a:cubicBezTo>
                <a:cubicBezTo>
                  <a:pt x="1589775" y="27704"/>
                  <a:pt x="1593489" y="25513"/>
                  <a:pt x="1594346" y="26180"/>
                </a:cubicBezTo>
                <a:cubicBezTo>
                  <a:pt x="1595203" y="26846"/>
                  <a:pt x="1598156" y="28275"/>
                  <a:pt x="1598442" y="27608"/>
                </a:cubicBezTo>
                <a:cubicBezTo>
                  <a:pt x="1598728" y="26942"/>
                  <a:pt x="1600728" y="26085"/>
                  <a:pt x="1602252" y="27132"/>
                </a:cubicBezTo>
                <a:cubicBezTo>
                  <a:pt x="1603776" y="28180"/>
                  <a:pt x="1608825" y="30466"/>
                  <a:pt x="1608919" y="29323"/>
                </a:cubicBezTo>
                <a:cubicBezTo>
                  <a:pt x="1609015" y="28180"/>
                  <a:pt x="1612634" y="26085"/>
                  <a:pt x="1616540" y="27227"/>
                </a:cubicBezTo>
                <a:lnTo>
                  <a:pt x="1621016" y="25037"/>
                </a:lnTo>
                <a:lnTo>
                  <a:pt x="1625112" y="23037"/>
                </a:lnTo>
                <a:cubicBezTo>
                  <a:pt x="1627112" y="21227"/>
                  <a:pt x="1629018" y="21036"/>
                  <a:pt x="1629398" y="22751"/>
                </a:cubicBezTo>
                <a:lnTo>
                  <a:pt x="1629684" y="23894"/>
                </a:lnTo>
                <a:lnTo>
                  <a:pt x="1629970" y="24846"/>
                </a:lnTo>
                <a:cubicBezTo>
                  <a:pt x="1630351" y="26180"/>
                  <a:pt x="1631113" y="26561"/>
                  <a:pt x="1631684" y="25608"/>
                </a:cubicBezTo>
                <a:cubicBezTo>
                  <a:pt x="1632256" y="24656"/>
                  <a:pt x="1636447" y="21512"/>
                  <a:pt x="1639971" y="20179"/>
                </a:cubicBezTo>
                <a:lnTo>
                  <a:pt x="1642638" y="23513"/>
                </a:lnTo>
                <a:cubicBezTo>
                  <a:pt x="1643114" y="24179"/>
                  <a:pt x="1644733" y="24656"/>
                  <a:pt x="1645876" y="24560"/>
                </a:cubicBezTo>
                <a:cubicBezTo>
                  <a:pt x="1647401" y="24465"/>
                  <a:pt x="1649115" y="24084"/>
                  <a:pt x="1650258" y="23322"/>
                </a:cubicBezTo>
                <a:lnTo>
                  <a:pt x="1650925" y="22846"/>
                </a:lnTo>
                <a:cubicBezTo>
                  <a:pt x="1651592" y="21512"/>
                  <a:pt x="1652353" y="21227"/>
                  <a:pt x="1652544" y="22179"/>
                </a:cubicBezTo>
                <a:cubicBezTo>
                  <a:pt x="1652735" y="23132"/>
                  <a:pt x="1653878" y="25989"/>
                  <a:pt x="1654640" y="26180"/>
                </a:cubicBezTo>
                <a:lnTo>
                  <a:pt x="1654925" y="25989"/>
                </a:lnTo>
                <a:lnTo>
                  <a:pt x="1657878" y="23894"/>
                </a:lnTo>
                <a:cubicBezTo>
                  <a:pt x="1661688" y="24084"/>
                  <a:pt x="1669213" y="25513"/>
                  <a:pt x="1674642" y="26942"/>
                </a:cubicBezTo>
                <a:lnTo>
                  <a:pt x="1676643" y="21131"/>
                </a:lnTo>
                <a:cubicBezTo>
                  <a:pt x="1676643" y="21036"/>
                  <a:pt x="1677976" y="21036"/>
                  <a:pt x="1678357" y="21227"/>
                </a:cubicBezTo>
                <a:lnTo>
                  <a:pt x="1683881" y="25132"/>
                </a:lnTo>
                <a:cubicBezTo>
                  <a:pt x="1689025" y="22370"/>
                  <a:pt x="1695311" y="19989"/>
                  <a:pt x="1697692" y="19893"/>
                </a:cubicBezTo>
                <a:cubicBezTo>
                  <a:pt x="1700169" y="19798"/>
                  <a:pt x="1706932" y="20941"/>
                  <a:pt x="1708456" y="19131"/>
                </a:cubicBezTo>
                <a:cubicBezTo>
                  <a:pt x="1709980" y="17226"/>
                  <a:pt x="1719314" y="19798"/>
                  <a:pt x="1722172" y="19131"/>
                </a:cubicBezTo>
                <a:lnTo>
                  <a:pt x="1724268" y="17798"/>
                </a:lnTo>
                <a:cubicBezTo>
                  <a:pt x="1726934" y="15988"/>
                  <a:pt x="1729982" y="15321"/>
                  <a:pt x="1732078" y="16941"/>
                </a:cubicBezTo>
                <a:cubicBezTo>
                  <a:pt x="1735412" y="19608"/>
                  <a:pt x="1737126" y="17798"/>
                  <a:pt x="1739507" y="16369"/>
                </a:cubicBezTo>
                <a:lnTo>
                  <a:pt x="1740174" y="15988"/>
                </a:lnTo>
                <a:cubicBezTo>
                  <a:pt x="1741889" y="16464"/>
                  <a:pt x="1742936" y="17321"/>
                  <a:pt x="1742460" y="17798"/>
                </a:cubicBezTo>
                <a:cubicBezTo>
                  <a:pt x="1741889" y="18274"/>
                  <a:pt x="1742175" y="20465"/>
                  <a:pt x="1744746" y="20941"/>
                </a:cubicBezTo>
                <a:lnTo>
                  <a:pt x="1746270" y="20369"/>
                </a:lnTo>
                <a:cubicBezTo>
                  <a:pt x="1748842" y="19417"/>
                  <a:pt x="1749985" y="17036"/>
                  <a:pt x="1752461" y="15512"/>
                </a:cubicBezTo>
                <a:lnTo>
                  <a:pt x="1756176" y="13226"/>
                </a:lnTo>
                <a:cubicBezTo>
                  <a:pt x="1758748" y="14559"/>
                  <a:pt x="1761510" y="15035"/>
                  <a:pt x="1762272" y="14273"/>
                </a:cubicBezTo>
                <a:lnTo>
                  <a:pt x="1762653" y="14369"/>
                </a:lnTo>
                <a:cubicBezTo>
                  <a:pt x="1763987" y="14750"/>
                  <a:pt x="1765510" y="15321"/>
                  <a:pt x="1766273" y="16179"/>
                </a:cubicBezTo>
                <a:lnTo>
                  <a:pt x="1767035" y="17131"/>
                </a:lnTo>
                <a:cubicBezTo>
                  <a:pt x="1768082" y="17417"/>
                  <a:pt x="1772273" y="17512"/>
                  <a:pt x="1776369" y="17417"/>
                </a:cubicBezTo>
                <a:lnTo>
                  <a:pt x="1778274" y="15893"/>
                </a:lnTo>
                <a:lnTo>
                  <a:pt x="1781608" y="13131"/>
                </a:lnTo>
                <a:cubicBezTo>
                  <a:pt x="1784370" y="14654"/>
                  <a:pt x="1789228" y="15035"/>
                  <a:pt x="1792371" y="13797"/>
                </a:cubicBezTo>
                <a:lnTo>
                  <a:pt x="1795324" y="12940"/>
                </a:lnTo>
                <a:cubicBezTo>
                  <a:pt x="1795800" y="12845"/>
                  <a:pt x="1797038" y="13607"/>
                  <a:pt x="1797229" y="14178"/>
                </a:cubicBezTo>
                <a:cubicBezTo>
                  <a:pt x="1797705" y="15321"/>
                  <a:pt x="1799134" y="17321"/>
                  <a:pt x="1799419" y="15416"/>
                </a:cubicBezTo>
                <a:lnTo>
                  <a:pt x="1800086" y="11321"/>
                </a:lnTo>
                <a:cubicBezTo>
                  <a:pt x="1803134" y="11987"/>
                  <a:pt x="1808183" y="12559"/>
                  <a:pt x="1811326" y="12750"/>
                </a:cubicBezTo>
                <a:cubicBezTo>
                  <a:pt x="1814469" y="12940"/>
                  <a:pt x="1823803" y="8654"/>
                  <a:pt x="1826185" y="6939"/>
                </a:cubicBezTo>
                <a:lnTo>
                  <a:pt x="1829043" y="9702"/>
                </a:lnTo>
                <a:lnTo>
                  <a:pt x="1829519" y="10178"/>
                </a:lnTo>
                <a:cubicBezTo>
                  <a:pt x="1831042" y="9987"/>
                  <a:pt x="1833328" y="10273"/>
                  <a:pt x="1834757" y="10749"/>
                </a:cubicBezTo>
                <a:cubicBezTo>
                  <a:pt x="1836091" y="11225"/>
                  <a:pt x="1839806" y="9320"/>
                  <a:pt x="1840949" y="9892"/>
                </a:cubicBezTo>
                <a:cubicBezTo>
                  <a:pt x="1842187" y="10464"/>
                  <a:pt x="1845806" y="11225"/>
                  <a:pt x="1845997" y="10178"/>
                </a:cubicBezTo>
                <a:cubicBezTo>
                  <a:pt x="1846187" y="9130"/>
                  <a:pt x="1846854" y="6368"/>
                  <a:pt x="1847140" y="6368"/>
                </a:cubicBezTo>
                <a:cubicBezTo>
                  <a:pt x="1847330" y="6368"/>
                  <a:pt x="1848093" y="7035"/>
                  <a:pt x="1848283" y="7892"/>
                </a:cubicBezTo>
                <a:cubicBezTo>
                  <a:pt x="1848473" y="8749"/>
                  <a:pt x="1849616" y="11606"/>
                  <a:pt x="1850283" y="11987"/>
                </a:cubicBezTo>
                <a:lnTo>
                  <a:pt x="1850569" y="11797"/>
                </a:lnTo>
                <a:cubicBezTo>
                  <a:pt x="1853331" y="10368"/>
                  <a:pt x="1855998" y="8844"/>
                  <a:pt x="1858665" y="7416"/>
                </a:cubicBezTo>
                <a:cubicBezTo>
                  <a:pt x="1859617" y="6844"/>
                  <a:pt x="1860760" y="6177"/>
                  <a:pt x="1861809" y="6082"/>
                </a:cubicBezTo>
                <a:cubicBezTo>
                  <a:pt x="1865333" y="5701"/>
                  <a:pt x="1868857" y="8558"/>
                  <a:pt x="1872762" y="6272"/>
                </a:cubicBezTo>
                <a:lnTo>
                  <a:pt x="1873238" y="5987"/>
                </a:lnTo>
                <a:cubicBezTo>
                  <a:pt x="1876477" y="8463"/>
                  <a:pt x="1879239" y="9606"/>
                  <a:pt x="1879430" y="8463"/>
                </a:cubicBezTo>
                <a:cubicBezTo>
                  <a:pt x="1879620" y="7416"/>
                  <a:pt x="1880953" y="4272"/>
                  <a:pt x="1881811" y="4939"/>
                </a:cubicBezTo>
                <a:cubicBezTo>
                  <a:pt x="1882668" y="5510"/>
                  <a:pt x="1889717" y="4748"/>
                  <a:pt x="1897146" y="3320"/>
                </a:cubicBezTo>
                <a:lnTo>
                  <a:pt x="1904004" y="5796"/>
                </a:lnTo>
                <a:cubicBezTo>
                  <a:pt x="1904956" y="6177"/>
                  <a:pt x="1907814" y="4939"/>
                  <a:pt x="1907814" y="4558"/>
                </a:cubicBezTo>
                <a:lnTo>
                  <a:pt x="1907528" y="367"/>
                </a:lnTo>
                <a:cubicBezTo>
                  <a:pt x="1911624" y="-395"/>
                  <a:pt x="1915148" y="81"/>
                  <a:pt x="1915434" y="1319"/>
                </a:cubicBezTo>
                <a:cubicBezTo>
                  <a:pt x="1915720" y="2558"/>
                  <a:pt x="1920482" y="4748"/>
                  <a:pt x="1925531" y="3606"/>
                </a:cubicBezTo>
                <a:cubicBezTo>
                  <a:pt x="1930579" y="2462"/>
                  <a:pt x="1947534" y="3510"/>
                  <a:pt x="1951248" y="4082"/>
                </a:cubicBezTo>
                <a:lnTo>
                  <a:pt x="1953724" y="3034"/>
                </a:lnTo>
                <a:cubicBezTo>
                  <a:pt x="1956487" y="1891"/>
                  <a:pt x="1957630" y="2367"/>
                  <a:pt x="1960201" y="3034"/>
                </a:cubicBezTo>
                <a:cubicBezTo>
                  <a:pt x="1963916" y="3987"/>
                  <a:pt x="1968393" y="2939"/>
                  <a:pt x="1972584" y="2843"/>
                </a:cubicBezTo>
                <a:cubicBezTo>
                  <a:pt x="1973441" y="2843"/>
                  <a:pt x="1974489" y="2843"/>
                  <a:pt x="1974966" y="3225"/>
                </a:cubicBezTo>
                <a:lnTo>
                  <a:pt x="1975442" y="3606"/>
                </a:lnTo>
                <a:cubicBezTo>
                  <a:pt x="1975346" y="4748"/>
                  <a:pt x="1976299" y="4653"/>
                  <a:pt x="1977442" y="3510"/>
                </a:cubicBezTo>
                <a:cubicBezTo>
                  <a:pt x="1978585" y="2367"/>
                  <a:pt x="1985062" y="3701"/>
                  <a:pt x="1986872" y="5891"/>
                </a:cubicBezTo>
                <a:lnTo>
                  <a:pt x="1988967" y="7701"/>
                </a:lnTo>
                <a:lnTo>
                  <a:pt x="1989443" y="8082"/>
                </a:lnTo>
                <a:cubicBezTo>
                  <a:pt x="1991444" y="7416"/>
                  <a:pt x="1992872" y="5701"/>
                  <a:pt x="1992587" y="4272"/>
                </a:cubicBezTo>
                <a:lnTo>
                  <a:pt x="1992110" y="4177"/>
                </a:lnTo>
                <a:lnTo>
                  <a:pt x="1989539" y="3510"/>
                </a:lnTo>
                <a:cubicBezTo>
                  <a:pt x="1989062" y="1510"/>
                  <a:pt x="1989348" y="-14"/>
                  <a:pt x="1990301" y="272"/>
                </a:cubicBezTo>
                <a:close/>
              </a:path>
            </a:pathLst>
          </a:custGeom>
          <a:blipFill dpi="0"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a:blipFill>
          <a:ln w="9525" cap="flat">
            <a:noFill/>
            <a:prstDash val="solid"/>
            <a:miter/>
          </a:ln>
          <a:effectLst>
            <a:outerShdw blurRad="279400" dist="38100" dir="10800000" algn="r" rotWithShape="0">
              <a:schemeClr val="tx1">
                <a:lumMod val="95000"/>
                <a:lumOff val="5000"/>
                <a:alpha val="12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81407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6CD62FA-8126-43FA-8C5A-C40135B75C48}"/>
              </a:ext>
            </a:extLst>
          </p:cNvPr>
          <p:cNvSpPr txBox="1"/>
          <p:nvPr/>
        </p:nvSpPr>
        <p:spPr>
          <a:xfrm>
            <a:off x="1187624" y="2139702"/>
            <a:ext cx="5832648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1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51PPT</a:t>
            </a:r>
            <a:r>
              <a:rPr lang="zh-CN" altLang="en-US" sz="1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模板网   </a:t>
            </a:r>
            <a:r>
              <a:rPr lang="en-US" altLang="zh-CN" sz="1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www.51pptmoban.com</a:t>
            </a:r>
            <a:r>
              <a:rPr lang="en-US" altLang="zh-CN" sz="1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作品</a:t>
            </a:r>
            <a:endParaRPr lang="en-US" altLang="zh-CN" sz="1600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600" b="1" dirty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仅供学习交流之用</a:t>
            </a:r>
          </a:p>
        </p:txBody>
      </p:sp>
    </p:spTree>
    <p:extLst>
      <p:ext uri="{BB962C8B-B14F-4D97-AF65-F5344CB8AC3E}">
        <p14:creationId xmlns:p14="http://schemas.microsoft.com/office/powerpoint/2010/main" val="2972294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>
            <a:extLst>
              <a:ext uri="{FF2B5EF4-FFF2-40B4-BE49-F238E27FC236}">
                <a16:creationId xmlns:a16="http://schemas.microsoft.com/office/drawing/2014/main" id="{997C9F81-4B8C-44B8-BA65-011A030716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020"/>
          <a:stretch/>
        </p:blipFill>
        <p:spPr>
          <a:xfrm rot="16200000">
            <a:off x="2000250" y="-2000250"/>
            <a:ext cx="5143500" cy="9144000"/>
          </a:xfrm>
          <a:prstGeom prst="rect">
            <a:avLst/>
          </a:prstGeom>
        </p:spPr>
      </p:pic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1D94111B-49CA-4F61-A50F-BCF302460C0A}"/>
              </a:ext>
            </a:extLst>
          </p:cNvPr>
          <p:cNvSpPr/>
          <p:nvPr/>
        </p:nvSpPr>
        <p:spPr>
          <a:xfrm rot="20567243" flipV="1">
            <a:off x="2186153" y="2642714"/>
            <a:ext cx="11794884" cy="3876593"/>
          </a:xfrm>
          <a:custGeom>
            <a:avLst/>
            <a:gdLst>
              <a:gd name="connsiteX0" fmla="*/ 1064281 w 2148797"/>
              <a:gd name="connsiteY0" fmla="*/ 553103 h 566036"/>
              <a:gd name="connsiteX1" fmla="*/ 1069615 w 2148797"/>
              <a:gd name="connsiteY1" fmla="*/ 554818 h 566036"/>
              <a:gd name="connsiteX2" fmla="*/ 1069424 w 2148797"/>
              <a:gd name="connsiteY2" fmla="*/ 554818 h 566036"/>
              <a:gd name="connsiteX3" fmla="*/ 1062852 w 2148797"/>
              <a:gd name="connsiteY3" fmla="*/ 558723 h 566036"/>
              <a:gd name="connsiteX4" fmla="*/ 1060947 w 2148797"/>
              <a:gd name="connsiteY4" fmla="*/ 561104 h 566036"/>
              <a:gd name="connsiteX5" fmla="*/ 1058947 w 2148797"/>
              <a:gd name="connsiteY5" fmla="*/ 561676 h 566036"/>
              <a:gd name="connsiteX6" fmla="*/ 1064281 w 2148797"/>
              <a:gd name="connsiteY6" fmla="*/ 553103 h 566036"/>
              <a:gd name="connsiteX7" fmla="*/ 1035706 w 2148797"/>
              <a:gd name="connsiteY7" fmla="*/ 553103 h 566036"/>
              <a:gd name="connsiteX8" fmla="*/ 1037991 w 2148797"/>
              <a:gd name="connsiteY8" fmla="*/ 554627 h 566036"/>
              <a:gd name="connsiteX9" fmla="*/ 1038277 w 2148797"/>
              <a:gd name="connsiteY9" fmla="*/ 555199 h 566036"/>
              <a:gd name="connsiteX10" fmla="*/ 1039230 w 2148797"/>
              <a:gd name="connsiteY10" fmla="*/ 557008 h 566036"/>
              <a:gd name="connsiteX11" fmla="*/ 1036086 w 2148797"/>
              <a:gd name="connsiteY11" fmla="*/ 556532 h 566036"/>
              <a:gd name="connsiteX12" fmla="*/ 1032467 w 2148797"/>
              <a:gd name="connsiteY12" fmla="*/ 559961 h 566036"/>
              <a:gd name="connsiteX13" fmla="*/ 1031800 w 2148797"/>
              <a:gd name="connsiteY13" fmla="*/ 560628 h 566036"/>
              <a:gd name="connsiteX14" fmla="*/ 1029991 w 2148797"/>
              <a:gd name="connsiteY14" fmla="*/ 560152 h 566036"/>
              <a:gd name="connsiteX15" fmla="*/ 1027609 w 2148797"/>
              <a:gd name="connsiteY15" fmla="*/ 556246 h 566036"/>
              <a:gd name="connsiteX16" fmla="*/ 1031705 w 2148797"/>
              <a:gd name="connsiteY16" fmla="*/ 554722 h 566036"/>
              <a:gd name="connsiteX17" fmla="*/ 1034182 w 2148797"/>
              <a:gd name="connsiteY17" fmla="*/ 554627 h 566036"/>
              <a:gd name="connsiteX18" fmla="*/ 1035134 w 2148797"/>
              <a:gd name="connsiteY18" fmla="*/ 553675 h 566036"/>
              <a:gd name="connsiteX19" fmla="*/ 969602 w 2148797"/>
              <a:gd name="connsiteY19" fmla="*/ 553103 h 566036"/>
              <a:gd name="connsiteX20" fmla="*/ 975507 w 2148797"/>
              <a:gd name="connsiteY20" fmla="*/ 558437 h 566036"/>
              <a:gd name="connsiteX21" fmla="*/ 978841 w 2148797"/>
              <a:gd name="connsiteY21" fmla="*/ 559199 h 566036"/>
              <a:gd name="connsiteX22" fmla="*/ 978174 w 2148797"/>
              <a:gd name="connsiteY22" fmla="*/ 556437 h 566036"/>
              <a:gd name="connsiteX23" fmla="*/ 979317 w 2148797"/>
              <a:gd name="connsiteY23" fmla="*/ 555199 h 566036"/>
              <a:gd name="connsiteX24" fmla="*/ 981699 w 2148797"/>
              <a:gd name="connsiteY24" fmla="*/ 555294 h 566036"/>
              <a:gd name="connsiteX25" fmla="*/ 984461 w 2148797"/>
              <a:gd name="connsiteY25" fmla="*/ 565295 h 566036"/>
              <a:gd name="connsiteX26" fmla="*/ 984556 w 2148797"/>
              <a:gd name="connsiteY26" fmla="*/ 565867 h 566036"/>
              <a:gd name="connsiteX27" fmla="*/ 975317 w 2148797"/>
              <a:gd name="connsiteY27" fmla="*/ 560247 h 566036"/>
              <a:gd name="connsiteX28" fmla="*/ 968459 w 2148797"/>
              <a:gd name="connsiteY28" fmla="*/ 561295 h 566036"/>
              <a:gd name="connsiteX29" fmla="*/ 960553 w 2148797"/>
              <a:gd name="connsiteY29" fmla="*/ 563581 h 566036"/>
              <a:gd name="connsiteX30" fmla="*/ 957791 w 2148797"/>
              <a:gd name="connsiteY30" fmla="*/ 565390 h 566036"/>
              <a:gd name="connsiteX31" fmla="*/ 951219 w 2148797"/>
              <a:gd name="connsiteY31" fmla="*/ 562819 h 566036"/>
              <a:gd name="connsiteX32" fmla="*/ 951981 w 2148797"/>
              <a:gd name="connsiteY32" fmla="*/ 561009 h 566036"/>
              <a:gd name="connsiteX33" fmla="*/ 956743 w 2148797"/>
              <a:gd name="connsiteY33" fmla="*/ 559961 h 566036"/>
              <a:gd name="connsiteX34" fmla="*/ 959410 w 2148797"/>
              <a:gd name="connsiteY34" fmla="*/ 560533 h 566036"/>
              <a:gd name="connsiteX35" fmla="*/ 963125 w 2148797"/>
              <a:gd name="connsiteY35" fmla="*/ 557770 h 566036"/>
              <a:gd name="connsiteX36" fmla="*/ 969602 w 2148797"/>
              <a:gd name="connsiteY36" fmla="*/ 553103 h 566036"/>
              <a:gd name="connsiteX37" fmla="*/ 1008571 w 2148797"/>
              <a:gd name="connsiteY37" fmla="*/ 551924 h 566036"/>
              <a:gd name="connsiteX38" fmla="*/ 1011035 w 2148797"/>
              <a:gd name="connsiteY38" fmla="*/ 552913 h 566036"/>
              <a:gd name="connsiteX39" fmla="*/ 1005416 w 2148797"/>
              <a:gd name="connsiteY39" fmla="*/ 554913 h 566036"/>
              <a:gd name="connsiteX40" fmla="*/ 1004273 w 2148797"/>
              <a:gd name="connsiteY40" fmla="*/ 555199 h 566036"/>
              <a:gd name="connsiteX41" fmla="*/ 1000558 w 2148797"/>
              <a:gd name="connsiteY41" fmla="*/ 558628 h 566036"/>
              <a:gd name="connsiteX42" fmla="*/ 996176 w 2148797"/>
              <a:gd name="connsiteY42" fmla="*/ 564628 h 566036"/>
              <a:gd name="connsiteX43" fmla="*/ 995891 w 2148797"/>
              <a:gd name="connsiteY43" fmla="*/ 559771 h 566036"/>
              <a:gd name="connsiteX44" fmla="*/ 1004082 w 2148797"/>
              <a:gd name="connsiteY44" fmla="*/ 552151 h 566036"/>
              <a:gd name="connsiteX45" fmla="*/ 1005035 w 2148797"/>
              <a:gd name="connsiteY45" fmla="*/ 553008 h 566036"/>
              <a:gd name="connsiteX46" fmla="*/ 1008571 w 2148797"/>
              <a:gd name="connsiteY46" fmla="*/ 551924 h 566036"/>
              <a:gd name="connsiteX47" fmla="*/ 1158197 w 2148797"/>
              <a:gd name="connsiteY47" fmla="*/ 550532 h 566036"/>
              <a:gd name="connsiteX48" fmla="*/ 1170579 w 2148797"/>
              <a:gd name="connsiteY48" fmla="*/ 551579 h 566036"/>
              <a:gd name="connsiteX49" fmla="*/ 1176866 w 2148797"/>
              <a:gd name="connsiteY49" fmla="*/ 553484 h 566036"/>
              <a:gd name="connsiteX50" fmla="*/ 1171437 w 2148797"/>
              <a:gd name="connsiteY50" fmla="*/ 557294 h 566036"/>
              <a:gd name="connsiteX51" fmla="*/ 1166389 w 2148797"/>
              <a:gd name="connsiteY51" fmla="*/ 556818 h 566036"/>
              <a:gd name="connsiteX52" fmla="*/ 1163436 w 2148797"/>
              <a:gd name="connsiteY52" fmla="*/ 554056 h 566036"/>
              <a:gd name="connsiteX53" fmla="*/ 1158387 w 2148797"/>
              <a:gd name="connsiteY53" fmla="*/ 550722 h 566036"/>
              <a:gd name="connsiteX54" fmla="*/ 1270496 w 2148797"/>
              <a:gd name="connsiteY54" fmla="*/ 549388 h 566036"/>
              <a:gd name="connsiteX55" fmla="*/ 1279640 w 2148797"/>
              <a:gd name="connsiteY55" fmla="*/ 551960 h 566036"/>
              <a:gd name="connsiteX56" fmla="*/ 1278212 w 2148797"/>
              <a:gd name="connsiteY56" fmla="*/ 552817 h 566036"/>
              <a:gd name="connsiteX57" fmla="*/ 1272211 w 2148797"/>
              <a:gd name="connsiteY57" fmla="*/ 555960 h 566036"/>
              <a:gd name="connsiteX58" fmla="*/ 1271163 w 2148797"/>
              <a:gd name="connsiteY58" fmla="*/ 557103 h 566036"/>
              <a:gd name="connsiteX59" fmla="*/ 1267448 w 2148797"/>
              <a:gd name="connsiteY59" fmla="*/ 556722 h 566036"/>
              <a:gd name="connsiteX60" fmla="*/ 1267258 w 2148797"/>
              <a:gd name="connsiteY60" fmla="*/ 554436 h 566036"/>
              <a:gd name="connsiteX61" fmla="*/ 1270306 w 2148797"/>
              <a:gd name="connsiteY61" fmla="*/ 551484 h 566036"/>
              <a:gd name="connsiteX62" fmla="*/ 1270496 w 2148797"/>
              <a:gd name="connsiteY62" fmla="*/ 549388 h 566036"/>
              <a:gd name="connsiteX63" fmla="*/ 1253447 w 2148797"/>
              <a:gd name="connsiteY63" fmla="*/ 549007 h 566036"/>
              <a:gd name="connsiteX64" fmla="*/ 1258114 w 2148797"/>
              <a:gd name="connsiteY64" fmla="*/ 550722 h 566036"/>
              <a:gd name="connsiteX65" fmla="*/ 1262972 w 2148797"/>
              <a:gd name="connsiteY65" fmla="*/ 554817 h 566036"/>
              <a:gd name="connsiteX66" fmla="*/ 1262686 w 2148797"/>
              <a:gd name="connsiteY66" fmla="*/ 554817 h 566036"/>
              <a:gd name="connsiteX67" fmla="*/ 1259162 w 2148797"/>
              <a:gd name="connsiteY67" fmla="*/ 554341 h 566036"/>
              <a:gd name="connsiteX68" fmla="*/ 1247542 w 2148797"/>
              <a:gd name="connsiteY68" fmla="*/ 554913 h 566036"/>
              <a:gd name="connsiteX69" fmla="*/ 1246303 w 2148797"/>
              <a:gd name="connsiteY69" fmla="*/ 555865 h 566036"/>
              <a:gd name="connsiteX70" fmla="*/ 1242017 w 2148797"/>
              <a:gd name="connsiteY70" fmla="*/ 559294 h 566036"/>
              <a:gd name="connsiteX71" fmla="*/ 1244684 w 2148797"/>
              <a:gd name="connsiteY71" fmla="*/ 552817 h 566036"/>
              <a:gd name="connsiteX72" fmla="*/ 1247542 w 2148797"/>
              <a:gd name="connsiteY72" fmla="*/ 552912 h 566036"/>
              <a:gd name="connsiteX73" fmla="*/ 1250304 w 2148797"/>
              <a:gd name="connsiteY73" fmla="*/ 553008 h 566036"/>
              <a:gd name="connsiteX74" fmla="*/ 1253447 w 2148797"/>
              <a:gd name="connsiteY74" fmla="*/ 549007 h 566036"/>
              <a:gd name="connsiteX75" fmla="*/ 1707980 w 2148797"/>
              <a:gd name="connsiteY75" fmla="*/ 547769 h 566036"/>
              <a:gd name="connsiteX76" fmla="*/ 1710266 w 2148797"/>
              <a:gd name="connsiteY76" fmla="*/ 554722 h 566036"/>
              <a:gd name="connsiteX77" fmla="*/ 1705027 w 2148797"/>
              <a:gd name="connsiteY77" fmla="*/ 556341 h 566036"/>
              <a:gd name="connsiteX78" fmla="*/ 1701598 w 2148797"/>
              <a:gd name="connsiteY78" fmla="*/ 553008 h 566036"/>
              <a:gd name="connsiteX79" fmla="*/ 1702646 w 2148797"/>
              <a:gd name="connsiteY79" fmla="*/ 553008 h 566036"/>
              <a:gd name="connsiteX80" fmla="*/ 1705408 w 2148797"/>
              <a:gd name="connsiteY80" fmla="*/ 553008 h 566036"/>
              <a:gd name="connsiteX81" fmla="*/ 1707980 w 2148797"/>
              <a:gd name="connsiteY81" fmla="*/ 547769 h 566036"/>
              <a:gd name="connsiteX82" fmla="*/ 1549770 w 2148797"/>
              <a:gd name="connsiteY82" fmla="*/ 547388 h 566036"/>
              <a:gd name="connsiteX83" fmla="*/ 1552436 w 2148797"/>
              <a:gd name="connsiteY83" fmla="*/ 548150 h 566036"/>
              <a:gd name="connsiteX84" fmla="*/ 1551389 w 2148797"/>
              <a:gd name="connsiteY84" fmla="*/ 554150 h 566036"/>
              <a:gd name="connsiteX85" fmla="*/ 1547769 w 2148797"/>
              <a:gd name="connsiteY85" fmla="*/ 554722 h 566036"/>
              <a:gd name="connsiteX86" fmla="*/ 1545483 w 2148797"/>
              <a:gd name="connsiteY86" fmla="*/ 555103 h 566036"/>
              <a:gd name="connsiteX87" fmla="*/ 1547769 w 2148797"/>
              <a:gd name="connsiteY87" fmla="*/ 553198 h 566036"/>
              <a:gd name="connsiteX88" fmla="*/ 1547578 w 2148797"/>
              <a:gd name="connsiteY88" fmla="*/ 548054 h 566036"/>
              <a:gd name="connsiteX89" fmla="*/ 1549770 w 2148797"/>
              <a:gd name="connsiteY89" fmla="*/ 547388 h 566036"/>
              <a:gd name="connsiteX90" fmla="*/ 1425373 w 2148797"/>
              <a:gd name="connsiteY90" fmla="*/ 545483 h 566036"/>
              <a:gd name="connsiteX91" fmla="*/ 1433278 w 2148797"/>
              <a:gd name="connsiteY91" fmla="*/ 550722 h 566036"/>
              <a:gd name="connsiteX92" fmla="*/ 1431469 w 2148797"/>
              <a:gd name="connsiteY92" fmla="*/ 557294 h 566036"/>
              <a:gd name="connsiteX93" fmla="*/ 1426230 w 2148797"/>
              <a:gd name="connsiteY93" fmla="*/ 556342 h 566036"/>
              <a:gd name="connsiteX94" fmla="*/ 1426802 w 2148797"/>
              <a:gd name="connsiteY94" fmla="*/ 555865 h 566036"/>
              <a:gd name="connsiteX95" fmla="*/ 1428135 w 2148797"/>
              <a:gd name="connsiteY95" fmla="*/ 554818 h 566036"/>
              <a:gd name="connsiteX96" fmla="*/ 1431183 w 2148797"/>
              <a:gd name="connsiteY96" fmla="*/ 550531 h 566036"/>
              <a:gd name="connsiteX97" fmla="*/ 1425373 w 2148797"/>
              <a:gd name="connsiteY97" fmla="*/ 545483 h 566036"/>
              <a:gd name="connsiteX98" fmla="*/ 1504431 w 2148797"/>
              <a:gd name="connsiteY98" fmla="*/ 544721 h 566036"/>
              <a:gd name="connsiteX99" fmla="*/ 1513479 w 2148797"/>
              <a:gd name="connsiteY99" fmla="*/ 548912 h 566036"/>
              <a:gd name="connsiteX100" fmla="*/ 1508812 w 2148797"/>
              <a:gd name="connsiteY100" fmla="*/ 549674 h 566036"/>
              <a:gd name="connsiteX101" fmla="*/ 1504907 w 2148797"/>
              <a:gd name="connsiteY101" fmla="*/ 550340 h 566036"/>
              <a:gd name="connsiteX102" fmla="*/ 1504431 w 2148797"/>
              <a:gd name="connsiteY102" fmla="*/ 544721 h 566036"/>
              <a:gd name="connsiteX103" fmla="*/ 1870381 w 2148797"/>
              <a:gd name="connsiteY103" fmla="*/ 543292 h 566036"/>
              <a:gd name="connsiteX104" fmla="*/ 1878287 w 2148797"/>
              <a:gd name="connsiteY104" fmla="*/ 544245 h 566036"/>
              <a:gd name="connsiteX105" fmla="*/ 1878763 w 2148797"/>
              <a:gd name="connsiteY105" fmla="*/ 552817 h 566036"/>
              <a:gd name="connsiteX106" fmla="*/ 1876286 w 2148797"/>
              <a:gd name="connsiteY106" fmla="*/ 548055 h 566036"/>
              <a:gd name="connsiteX107" fmla="*/ 1872477 w 2148797"/>
              <a:gd name="connsiteY107" fmla="*/ 545007 h 566036"/>
              <a:gd name="connsiteX108" fmla="*/ 1611777 w 2148797"/>
              <a:gd name="connsiteY108" fmla="*/ 542721 h 566036"/>
              <a:gd name="connsiteX109" fmla="*/ 1620064 w 2148797"/>
              <a:gd name="connsiteY109" fmla="*/ 545292 h 566036"/>
              <a:gd name="connsiteX110" fmla="*/ 1621683 w 2148797"/>
              <a:gd name="connsiteY110" fmla="*/ 550912 h 566036"/>
              <a:gd name="connsiteX111" fmla="*/ 1619778 w 2148797"/>
              <a:gd name="connsiteY111" fmla="*/ 551579 h 566036"/>
              <a:gd name="connsiteX112" fmla="*/ 1619016 w 2148797"/>
              <a:gd name="connsiteY112" fmla="*/ 551865 h 566036"/>
              <a:gd name="connsiteX113" fmla="*/ 1613682 w 2148797"/>
              <a:gd name="connsiteY113" fmla="*/ 545769 h 566036"/>
              <a:gd name="connsiteX114" fmla="*/ 1611777 w 2148797"/>
              <a:gd name="connsiteY114" fmla="*/ 542721 h 566036"/>
              <a:gd name="connsiteX115" fmla="*/ 1601966 w 2148797"/>
              <a:gd name="connsiteY115" fmla="*/ 542435 h 566036"/>
              <a:gd name="connsiteX116" fmla="*/ 1603395 w 2148797"/>
              <a:gd name="connsiteY116" fmla="*/ 542530 h 566036"/>
              <a:gd name="connsiteX117" fmla="*/ 1605395 w 2148797"/>
              <a:gd name="connsiteY117" fmla="*/ 542625 h 566036"/>
              <a:gd name="connsiteX118" fmla="*/ 1605299 w 2148797"/>
              <a:gd name="connsiteY118" fmla="*/ 544340 h 566036"/>
              <a:gd name="connsiteX119" fmla="*/ 1604728 w 2148797"/>
              <a:gd name="connsiteY119" fmla="*/ 545292 h 566036"/>
              <a:gd name="connsiteX120" fmla="*/ 1603014 w 2148797"/>
              <a:gd name="connsiteY120" fmla="*/ 548245 h 566036"/>
              <a:gd name="connsiteX121" fmla="*/ 1599013 w 2148797"/>
              <a:gd name="connsiteY121" fmla="*/ 553293 h 566036"/>
              <a:gd name="connsiteX122" fmla="*/ 1591869 w 2148797"/>
              <a:gd name="connsiteY122" fmla="*/ 547579 h 566036"/>
              <a:gd name="connsiteX123" fmla="*/ 1598918 w 2148797"/>
              <a:gd name="connsiteY123" fmla="*/ 547102 h 566036"/>
              <a:gd name="connsiteX124" fmla="*/ 1601966 w 2148797"/>
              <a:gd name="connsiteY124" fmla="*/ 542435 h 566036"/>
              <a:gd name="connsiteX125" fmla="*/ 815487 w 2148797"/>
              <a:gd name="connsiteY125" fmla="*/ 541387 h 566036"/>
              <a:gd name="connsiteX126" fmla="*/ 823679 w 2148797"/>
              <a:gd name="connsiteY126" fmla="*/ 544625 h 566036"/>
              <a:gd name="connsiteX127" fmla="*/ 825964 w 2148797"/>
              <a:gd name="connsiteY127" fmla="*/ 544435 h 566036"/>
              <a:gd name="connsiteX128" fmla="*/ 806438 w 2148797"/>
              <a:gd name="connsiteY128" fmla="*/ 546531 h 566036"/>
              <a:gd name="connsiteX129" fmla="*/ 809772 w 2148797"/>
              <a:gd name="connsiteY129" fmla="*/ 545387 h 566036"/>
              <a:gd name="connsiteX130" fmla="*/ 811772 w 2148797"/>
              <a:gd name="connsiteY130" fmla="*/ 543959 h 566036"/>
              <a:gd name="connsiteX131" fmla="*/ 1725792 w 2148797"/>
              <a:gd name="connsiteY131" fmla="*/ 541292 h 566036"/>
              <a:gd name="connsiteX132" fmla="*/ 1728268 w 2148797"/>
              <a:gd name="connsiteY132" fmla="*/ 544531 h 566036"/>
              <a:gd name="connsiteX133" fmla="*/ 1731221 w 2148797"/>
              <a:gd name="connsiteY133" fmla="*/ 544721 h 566036"/>
              <a:gd name="connsiteX134" fmla="*/ 1732936 w 2148797"/>
              <a:gd name="connsiteY134" fmla="*/ 544816 h 566036"/>
              <a:gd name="connsiteX135" fmla="*/ 1737793 w 2148797"/>
              <a:gd name="connsiteY135" fmla="*/ 545578 h 566036"/>
              <a:gd name="connsiteX136" fmla="*/ 1741032 w 2148797"/>
              <a:gd name="connsiteY136" fmla="*/ 546245 h 566036"/>
              <a:gd name="connsiteX137" fmla="*/ 1742175 w 2148797"/>
              <a:gd name="connsiteY137" fmla="*/ 546436 h 566036"/>
              <a:gd name="connsiteX138" fmla="*/ 1744651 w 2148797"/>
              <a:gd name="connsiteY138" fmla="*/ 546817 h 566036"/>
              <a:gd name="connsiteX139" fmla="*/ 1743127 w 2148797"/>
              <a:gd name="connsiteY139" fmla="*/ 548340 h 566036"/>
              <a:gd name="connsiteX140" fmla="*/ 1741508 w 2148797"/>
              <a:gd name="connsiteY140" fmla="*/ 548721 h 566036"/>
              <a:gd name="connsiteX141" fmla="*/ 1733222 w 2148797"/>
              <a:gd name="connsiteY141" fmla="*/ 548817 h 566036"/>
              <a:gd name="connsiteX142" fmla="*/ 1730459 w 2148797"/>
              <a:gd name="connsiteY142" fmla="*/ 550150 h 566036"/>
              <a:gd name="connsiteX143" fmla="*/ 1729125 w 2148797"/>
              <a:gd name="connsiteY143" fmla="*/ 551198 h 566036"/>
              <a:gd name="connsiteX144" fmla="*/ 1721220 w 2148797"/>
              <a:gd name="connsiteY144" fmla="*/ 543864 h 566036"/>
              <a:gd name="connsiteX145" fmla="*/ 1725125 w 2148797"/>
              <a:gd name="connsiteY145" fmla="*/ 541673 h 566036"/>
              <a:gd name="connsiteX146" fmla="*/ 1522338 w 2148797"/>
              <a:gd name="connsiteY146" fmla="*/ 541006 h 566036"/>
              <a:gd name="connsiteX147" fmla="*/ 1523862 w 2148797"/>
              <a:gd name="connsiteY147" fmla="*/ 541006 h 566036"/>
              <a:gd name="connsiteX148" fmla="*/ 1525576 w 2148797"/>
              <a:gd name="connsiteY148" fmla="*/ 541006 h 566036"/>
              <a:gd name="connsiteX149" fmla="*/ 1530244 w 2148797"/>
              <a:gd name="connsiteY149" fmla="*/ 544816 h 566036"/>
              <a:gd name="connsiteX150" fmla="*/ 1528243 w 2148797"/>
              <a:gd name="connsiteY150" fmla="*/ 550245 h 566036"/>
              <a:gd name="connsiteX151" fmla="*/ 1526433 w 2148797"/>
              <a:gd name="connsiteY151" fmla="*/ 550626 h 566036"/>
              <a:gd name="connsiteX152" fmla="*/ 1524148 w 2148797"/>
              <a:gd name="connsiteY152" fmla="*/ 551102 h 566036"/>
              <a:gd name="connsiteX153" fmla="*/ 1519099 w 2148797"/>
              <a:gd name="connsiteY153" fmla="*/ 549960 h 566036"/>
              <a:gd name="connsiteX154" fmla="*/ 1521195 w 2148797"/>
              <a:gd name="connsiteY154" fmla="*/ 548912 h 566036"/>
              <a:gd name="connsiteX155" fmla="*/ 1522338 w 2148797"/>
              <a:gd name="connsiteY155" fmla="*/ 548721 h 566036"/>
              <a:gd name="connsiteX156" fmla="*/ 1524243 w 2148797"/>
              <a:gd name="connsiteY156" fmla="*/ 548435 h 566036"/>
              <a:gd name="connsiteX157" fmla="*/ 1524148 w 2148797"/>
              <a:gd name="connsiteY157" fmla="*/ 544721 h 566036"/>
              <a:gd name="connsiteX158" fmla="*/ 1522338 w 2148797"/>
              <a:gd name="connsiteY158" fmla="*/ 544435 h 566036"/>
              <a:gd name="connsiteX159" fmla="*/ 1521576 w 2148797"/>
              <a:gd name="connsiteY159" fmla="*/ 544340 h 566036"/>
              <a:gd name="connsiteX160" fmla="*/ 1522338 w 2148797"/>
              <a:gd name="connsiteY160" fmla="*/ 541006 h 566036"/>
              <a:gd name="connsiteX161" fmla="*/ 1564438 w 2148797"/>
              <a:gd name="connsiteY161" fmla="*/ 540625 h 566036"/>
              <a:gd name="connsiteX162" fmla="*/ 1572058 w 2148797"/>
              <a:gd name="connsiteY162" fmla="*/ 544244 h 566036"/>
              <a:gd name="connsiteX163" fmla="*/ 1581202 w 2148797"/>
              <a:gd name="connsiteY163" fmla="*/ 548340 h 566036"/>
              <a:gd name="connsiteX164" fmla="*/ 1581488 w 2148797"/>
              <a:gd name="connsiteY164" fmla="*/ 549864 h 566036"/>
              <a:gd name="connsiteX165" fmla="*/ 1581678 w 2148797"/>
              <a:gd name="connsiteY165" fmla="*/ 550721 h 566036"/>
              <a:gd name="connsiteX166" fmla="*/ 1583964 w 2148797"/>
              <a:gd name="connsiteY166" fmla="*/ 552531 h 566036"/>
              <a:gd name="connsiteX167" fmla="*/ 1576154 w 2148797"/>
              <a:gd name="connsiteY167" fmla="*/ 550912 h 566036"/>
              <a:gd name="connsiteX168" fmla="*/ 1571582 w 2148797"/>
              <a:gd name="connsiteY168" fmla="*/ 549007 h 566036"/>
              <a:gd name="connsiteX169" fmla="*/ 1556342 w 2148797"/>
              <a:gd name="connsiteY169" fmla="*/ 544816 h 566036"/>
              <a:gd name="connsiteX170" fmla="*/ 1560152 w 2148797"/>
              <a:gd name="connsiteY170" fmla="*/ 541482 h 566036"/>
              <a:gd name="connsiteX171" fmla="*/ 1563962 w 2148797"/>
              <a:gd name="connsiteY171" fmla="*/ 540720 h 566036"/>
              <a:gd name="connsiteX172" fmla="*/ 1823803 w 2148797"/>
              <a:gd name="connsiteY172" fmla="*/ 540149 h 566036"/>
              <a:gd name="connsiteX173" fmla="*/ 1834186 w 2148797"/>
              <a:gd name="connsiteY173" fmla="*/ 543102 h 566036"/>
              <a:gd name="connsiteX174" fmla="*/ 1829899 w 2148797"/>
              <a:gd name="connsiteY174" fmla="*/ 550912 h 566036"/>
              <a:gd name="connsiteX175" fmla="*/ 1828756 w 2148797"/>
              <a:gd name="connsiteY175" fmla="*/ 549960 h 566036"/>
              <a:gd name="connsiteX176" fmla="*/ 1826090 w 2148797"/>
              <a:gd name="connsiteY176" fmla="*/ 545769 h 566036"/>
              <a:gd name="connsiteX177" fmla="*/ 1818184 w 2148797"/>
              <a:gd name="connsiteY177" fmla="*/ 543388 h 566036"/>
              <a:gd name="connsiteX178" fmla="*/ 1816755 w 2148797"/>
              <a:gd name="connsiteY178" fmla="*/ 543769 h 566036"/>
              <a:gd name="connsiteX179" fmla="*/ 1815516 w 2148797"/>
              <a:gd name="connsiteY179" fmla="*/ 540625 h 566036"/>
              <a:gd name="connsiteX180" fmla="*/ 1817517 w 2148797"/>
              <a:gd name="connsiteY180" fmla="*/ 540530 h 566036"/>
              <a:gd name="connsiteX181" fmla="*/ 1801801 w 2148797"/>
              <a:gd name="connsiteY181" fmla="*/ 536434 h 566036"/>
              <a:gd name="connsiteX182" fmla="*/ 1802468 w 2148797"/>
              <a:gd name="connsiteY182" fmla="*/ 537196 h 566036"/>
              <a:gd name="connsiteX183" fmla="*/ 1803897 w 2148797"/>
              <a:gd name="connsiteY183" fmla="*/ 538911 h 566036"/>
              <a:gd name="connsiteX184" fmla="*/ 1805325 w 2148797"/>
              <a:gd name="connsiteY184" fmla="*/ 542435 h 566036"/>
              <a:gd name="connsiteX185" fmla="*/ 1795515 w 2148797"/>
              <a:gd name="connsiteY185" fmla="*/ 547483 h 566036"/>
              <a:gd name="connsiteX186" fmla="*/ 1785990 w 2148797"/>
              <a:gd name="connsiteY186" fmla="*/ 542340 h 566036"/>
              <a:gd name="connsiteX187" fmla="*/ 1792371 w 2148797"/>
              <a:gd name="connsiteY187" fmla="*/ 543483 h 566036"/>
              <a:gd name="connsiteX188" fmla="*/ 1795896 w 2148797"/>
              <a:gd name="connsiteY188" fmla="*/ 542244 h 566036"/>
              <a:gd name="connsiteX189" fmla="*/ 1801801 w 2148797"/>
              <a:gd name="connsiteY189" fmla="*/ 536434 h 566036"/>
              <a:gd name="connsiteX190" fmla="*/ 1041230 w 2148797"/>
              <a:gd name="connsiteY190" fmla="*/ 536148 h 566036"/>
              <a:gd name="connsiteX191" fmla="*/ 1043992 w 2148797"/>
              <a:gd name="connsiteY191" fmla="*/ 536720 h 566036"/>
              <a:gd name="connsiteX192" fmla="*/ 1045326 w 2148797"/>
              <a:gd name="connsiteY192" fmla="*/ 537005 h 566036"/>
              <a:gd name="connsiteX193" fmla="*/ 1046564 w 2148797"/>
              <a:gd name="connsiteY193" fmla="*/ 541006 h 566036"/>
              <a:gd name="connsiteX194" fmla="*/ 1044183 w 2148797"/>
              <a:gd name="connsiteY194" fmla="*/ 544911 h 566036"/>
              <a:gd name="connsiteX195" fmla="*/ 1043897 w 2148797"/>
              <a:gd name="connsiteY195" fmla="*/ 544625 h 566036"/>
              <a:gd name="connsiteX196" fmla="*/ 1041897 w 2148797"/>
              <a:gd name="connsiteY196" fmla="*/ 541292 h 566036"/>
              <a:gd name="connsiteX197" fmla="*/ 1041230 w 2148797"/>
              <a:gd name="connsiteY197" fmla="*/ 540720 h 566036"/>
              <a:gd name="connsiteX198" fmla="*/ 1038563 w 2148797"/>
              <a:gd name="connsiteY198" fmla="*/ 541292 h 566036"/>
              <a:gd name="connsiteX199" fmla="*/ 1038563 w 2148797"/>
              <a:gd name="connsiteY199" fmla="*/ 543863 h 566036"/>
              <a:gd name="connsiteX200" fmla="*/ 1034467 w 2148797"/>
              <a:gd name="connsiteY200" fmla="*/ 539768 h 566036"/>
              <a:gd name="connsiteX201" fmla="*/ 1041230 w 2148797"/>
              <a:gd name="connsiteY201" fmla="*/ 536148 h 566036"/>
              <a:gd name="connsiteX202" fmla="*/ 78538 w 2148797"/>
              <a:gd name="connsiteY202" fmla="*/ 534244 h 566036"/>
              <a:gd name="connsiteX203" fmla="*/ 80634 w 2148797"/>
              <a:gd name="connsiteY203" fmla="*/ 535006 h 566036"/>
              <a:gd name="connsiteX204" fmla="*/ 83205 w 2148797"/>
              <a:gd name="connsiteY204" fmla="*/ 535959 h 566036"/>
              <a:gd name="connsiteX205" fmla="*/ 88730 w 2148797"/>
              <a:gd name="connsiteY205" fmla="*/ 536149 h 566036"/>
              <a:gd name="connsiteX206" fmla="*/ 88444 w 2148797"/>
              <a:gd name="connsiteY206" fmla="*/ 536530 h 566036"/>
              <a:gd name="connsiteX207" fmla="*/ 84634 w 2148797"/>
              <a:gd name="connsiteY207" fmla="*/ 540435 h 566036"/>
              <a:gd name="connsiteX208" fmla="*/ 84063 w 2148797"/>
              <a:gd name="connsiteY208" fmla="*/ 541292 h 566036"/>
              <a:gd name="connsiteX209" fmla="*/ 83110 w 2148797"/>
              <a:gd name="connsiteY209" fmla="*/ 544340 h 566036"/>
              <a:gd name="connsiteX210" fmla="*/ 76157 w 2148797"/>
              <a:gd name="connsiteY210" fmla="*/ 540816 h 566036"/>
              <a:gd name="connsiteX211" fmla="*/ 78538 w 2148797"/>
              <a:gd name="connsiteY211" fmla="*/ 534244 h 566036"/>
              <a:gd name="connsiteX212" fmla="*/ 1450995 w 2148797"/>
              <a:gd name="connsiteY212" fmla="*/ 526052 h 566036"/>
              <a:gd name="connsiteX213" fmla="*/ 1451758 w 2148797"/>
              <a:gd name="connsiteY213" fmla="*/ 528433 h 566036"/>
              <a:gd name="connsiteX214" fmla="*/ 1447090 w 2148797"/>
              <a:gd name="connsiteY214" fmla="*/ 533577 h 566036"/>
              <a:gd name="connsiteX215" fmla="*/ 1436613 w 2148797"/>
              <a:gd name="connsiteY215" fmla="*/ 528719 h 566036"/>
              <a:gd name="connsiteX216" fmla="*/ 1437660 w 2148797"/>
              <a:gd name="connsiteY216" fmla="*/ 528338 h 566036"/>
              <a:gd name="connsiteX217" fmla="*/ 1444518 w 2148797"/>
              <a:gd name="connsiteY217" fmla="*/ 530910 h 566036"/>
              <a:gd name="connsiteX218" fmla="*/ 1447662 w 2148797"/>
              <a:gd name="connsiteY218" fmla="*/ 531862 h 566036"/>
              <a:gd name="connsiteX219" fmla="*/ 1449471 w 2148797"/>
              <a:gd name="connsiteY219" fmla="*/ 529767 h 566036"/>
              <a:gd name="connsiteX220" fmla="*/ 1449757 w 2148797"/>
              <a:gd name="connsiteY220" fmla="*/ 528529 h 566036"/>
              <a:gd name="connsiteX221" fmla="*/ 1450995 w 2148797"/>
              <a:gd name="connsiteY221" fmla="*/ 526052 h 566036"/>
              <a:gd name="connsiteX222" fmla="*/ 1344697 w 2148797"/>
              <a:gd name="connsiteY222" fmla="*/ 525766 h 566036"/>
              <a:gd name="connsiteX223" fmla="*/ 1350793 w 2148797"/>
              <a:gd name="connsiteY223" fmla="*/ 530815 h 566036"/>
              <a:gd name="connsiteX224" fmla="*/ 1353079 w 2148797"/>
              <a:gd name="connsiteY224" fmla="*/ 532243 h 566036"/>
              <a:gd name="connsiteX225" fmla="*/ 1353269 w 2148797"/>
              <a:gd name="connsiteY225" fmla="*/ 540149 h 566036"/>
              <a:gd name="connsiteX226" fmla="*/ 1352603 w 2148797"/>
              <a:gd name="connsiteY226" fmla="*/ 540340 h 566036"/>
              <a:gd name="connsiteX227" fmla="*/ 1351936 w 2148797"/>
              <a:gd name="connsiteY227" fmla="*/ 540530 h 566036"/>
              <a:gd name="connsiteX228" fmla="*/ 1347078 w 2148797"/>
              <a:gd name="connsiteY228" fmla="*/ 536149 h 566036"/>
              <a:gd name="connsiteX229" fmla="*/ 1341839 w 2148797"/>
              <a:gd name="connsiteY229" fmla="*/ 526243 h 566036"/>
              <a:gd name="connsiteX230" fmla="*/ 1342411 w 2148797"/>
              <a:gd name="connsiteY230" fmla="*/ 525957 h 566036"/>
              <a:gd name="connsiteX231" fmla="*/ 1344697 w 2148797"/>
              <a:gd name="connsiteY231" fmla="*/ 525766 h 566036"/>
              <a:gd name="connsiteX232" fmla="*/ 945694 w 2148797"/>
              <a:gd name="connsiteY232" fmla="*/ 525385 h 566036"/>
              <a:gd name="connsiteX233" fmla="*/ 954743 w 2148797"/>
              <a:gd name="connsiteY233" fmla="*/ 527576 h 566036"/>
              <a:gd name="connsiteX234" fmla="*/ 957124 w 2148797"/>
              <a:gd name="connsiteY234" fmla="*/ 529195 h 566036"/>
              <a:gd name="connsiteX235" fmla="*/ 955695 w 2148797"/>
              <a:gd name="connsiteY235" fmla="*/ 539292 h 566036"/>
              <a:gd name="connsiteX236" fmla="*/ 949408 w 2148797"/>
              <a:gd name="connsiteY236" fmla="*/ 531957 h 566036"/>
              <a:gd name="connsiteX237" fmla="*/ 945694 w 2148797"/>
              <a:gd name="connsiteY237" fmla="*/ 525385 h 566036"/>
              <a:gd name="connsiteX238" fmla="*/ 721285 w 2148797"/>
              <a:gd name="connsiteY238" fmla="*/ 525290 h 566036"/>
              <a:gd name="connsiteX239" fmla="*/ 727667 w 2148797"/>
              <a:gd name="connsiteY239" fmla="*/ 528148 h 566036"/>
              <a:gd name="connsiteX240" fmla="*/ 728905 w 2148797"/>
              <a:gd name="connsiteY240" fmla="*/ 530815 h 566036"/>
              <a:gd name="connsiteX241" fmla="*/ 722714 w 2148797"/>
              <a:gd name="connsiteY241" fmla="*/ 531481 h 566036"/>
              <a:gd name="connsiteX242" fmla="*/ 722809 w 2148797"/>
              <a:gd name="connsiteY242" fmla="*/ 531672 h 566036"/>
              <a:gd name="connsiteX243" fmla="*/ 723666 w 2148797"/>
              <a:gd name="connsiteY243" fmla="*/ 533482 h 566036"/>
              <a:gd name="connsiteX244" fmla="*/ 722333 w 2148797"/>
              <a:gd name="connsiteY244" fmla="*/ 537673 h 566036"/>
              <a:gd name="connsiteX245" fmla="*/ 719761 w 2148797"/>
              <a:gd name="connsiteY245" fmla="*/ 537006 h 566036"/>
              <a:gd name="connsiteX246" fmla="*/ 717856 w 2148797"/>
              <a:gd name="connsiteY246" fmla="*/ 528719 h 566036"/>
              <a:gd name="connsiteX247" fmla="*/ 719285 w 2148797"/>
              <a:gd name="connsiteY247" fmla="*/ 527290 h 566036"/>
              <a:gd name="connsiteX248" fmla="*/ 1817613 w 2148797"/>
              <a:gd name="connsiteY248" fmla="*/ 523766 h 566036"/>
              <a:gd name="connsiteX249" fmla="*/ 1824281 w 2148797"/>
              <a:gd name="connsiteY249" fmla="*/ 529672 h 566036"/>
              <a:gd name="connsiteX250" fmla="*/ 1818185 w 2148797"/>
              <a:gd name="connsiteY250" fmla="*/ 531386 h 566036"/>
              <a:gd name="connsiteX251" fmla="*/ 1818089 w 2148797"/>
              <a:gd name="connsiteY251" fmla="*/ 530148 h 566036"/>
              <a:gd name="connsiteX252" fmla="*/ 1817804 w 2148797"/>
              <a:gd name="connsiteY252" fmla="*/ 524814 h 566036"/>
              <a:gd name="connsiteX253" fmla="*/ 1813422 w 2148797"/>
              <a:gd name="connsiteY253" fmla="*/ 524528 h 566036"/>
              <a:gd name="connsiteX254" fmla="*/ 1817613 w 2148797"/>
              <a:gd name="connsiteY254" fmla="*/ 523766 h 566036"/>
              <a:gd name="connsiteX255" fmla="*/ 1245446 w 2148797"/>
              <a:gd name="connsiteY255" fmla="*/ 523195 h 566036"/>
              <a:gd name="connsiteX256" fmla="*/ 1241255 w 2148797"/>
              <a:gd name="connsiteY256" fmla="*/ 526433 h 566036"/>
              <a:gd name="connsiteX257" fmla="*/ 1240779 w 2148797"/>
              <a:gd name="connsiteY257" fmla="*/ 527290 h 566036"/>
              <a:gd name="connsiteX258" fmla="*/ 1244970 w 2148797"/>
              <a:gd name="connsiteY258" fmla="*/ 533482 h 566036"/>
              <a:gd name="connsiteX259" fmla="*/ 1230110 w 2148797"/>
              <a:gd name="connsiteY259" fmla="*/ 539006 h 566036"/>
              <a:gd name="connsiteX260" fmla="*/ 1227634 w 2148797"/>
              <a:gd name="connsiteY260" fmla="*/ 538339 h 566036"/>
              <a:gd name="connsiteX261" fmla="*/ 1227824 w 2148797"/>
              <a:gd name="connsiteY261" fmla="*/ 538149 h 566036"/>
              <a:gd name="connsiteX262" fmla="*/ 1229634 w 2148797"/>
              <a:gd name="connsiteY262" fmla="*/ 536339 h 566036"/>
              <a:gd name="connsiteX263" fmla="*/ 1240969 w 2148797"/>
              <a:gd name="connsiteY263" fmla="*/ 532053 h 566036"/>
              <a:gd name="connsiteX264" fmla="*/ 1236873 w 2148797"/>
              <a:gd name="connsiteY264" fmla="*/ 527576 h 566036"/>
              <a:gd name="connsiteX265" fmla="*/ 1235921 w 2148797"/>
              <a:gd name="connsiteY265" fmla="*/ 526624 h 566036"/>
              <a:gd name="connsiteX266" fmla="*/ 1245446 w 2148797"/>
              <a:gd name="connsiteY266" fmla="*/ 523195 h 566036"/>
              <a:gd name="connsiteX267" fmla="*/ 1220668 w 2148797"/>
              <a:gd name="connsiteY267" fmla="*/ 522989 h 566036"/>
              <a:gd name="connsiteX268" fmla="*/ 1219538 w 2148797"/>
              <a:gd name="connsiteY268" fmla="*/ 525671 h 566036"/>
              <a:gd name="connsiteX269" fmla="*/ 1218014 w 2148797"/>
              <a:gd name="connsiteY269" fmla="*/ 526052 h 566036"/>
              <a:gd name="connsiteX270" fmla="*/ 1217156 w 2148797"/>
              <a:gd name="connsiteY270" fmla="*/ 526338 h 566036"/>
              <a:gd name="connsiteX271" fmla="*/ 1215347 w 2148797"/>
              <a:gd name="connsiteY271" fmla="*/ 523956 h 566036"/>
              <a:gd name="connsiteX272" fmla="*/ 1215728 w 2148797"/>
              <a:gd name="connsiteY272" fmla="*/ 523861 h 566036"/>
              <a:gd name="connsiteX273" fmla="*/ 847110 w 2148797"/>
              <a:gd name="connsiteY273" fmla="*/ 522814 h 566036"/>
              <a:gd name="connsiteX274" fmla="*/ 852825 w 2148797"/>
              <a:gd name="connsiteY274" fmla="*/ 527671 h 566036"/>
              <a:gd name="connsiteX275" fmla="*/ 854349 w 2148797"/>
              <a:gd name="connsiteY275" fmla="*/ 526528 h 566036"/>
              <a:gd name="connsiteX276" fmla="*/ 859207 w 2148797"/>
              <a:gd name="connsiteY276" fmla="*/ 527195 h 566036"/>
              <a:gd name="connsiteX277" fmla="*/ 860636 w 2148797"/>
              <a:gd name="connsiteY277" fmla="*/ 529195 h 566036"/>
              <a:gd name="connsiteX278" fmla="*/ 863874 w 2148797"/>
              <a:gd name="connsiteY278" fmla="*/ 533767 h 566036"/>
              <a:gd name="connsiteX279" fmla="*/ 861969 w 2148797"/>
              <a:gd name="connsiteY279" fmla="*/ 534815 h 566036"/>
              <a:gd name="connsiteX280" fmla="*/ 861016 w 2148797"/>
              <a:gd name="connsiteY280" fmla="*/ 534625 h 566036"/>
              <a:gd name="connsiteX281" fmla="*/ 857588 w 2148797"/>
              <a:gd name="connsiteY281" fmla="*/ 534339 h 566036"/>
              <a:gd name="connsiteX282" fmla="*/ 856349 w 2148797"/>
              <a:gd name="connsiteY282" fmla="*/ 534434 h 566036"/>
              <a:gd name="connsiteX283" fmla="*/ 855683 w 2148797"/>
              <a:gd name="connsiteY283" fmla="*/ 531767 h 566036"/>
              <a:gd name="connsiteX284" fmla="*/ 852444 w 2148797"/>
              <a:gd name="connsiteY284" fmla="*/ 530719 h 566036"/>
              <a:gd name="connsiteX285" fmla="*/ 844062 w 2148797"/>
              <a:gd name="connsiteY285" fmla="*/ 529576 h 566036"/>
              <a:gd name="connsiteX286" fmla="*/ 847110 w 2148797"/>
              <a:gd name="connsiteY286" fmla="*/ 522814 h 566036"/>
              <a:gd name="connsiteX287" fmla="*/ 1221486 w 2148797"/>
              <a:gd name="connsiteY287" fmla="*/ 521051 h 566036"/>
              <a:gd name="connsiteX288" fmla="*/ 1222205 w 2148797"/>
              <a:gd name="connsiteY288" fmla="*/ 522718 h 566036"/>
              <a:gd name="connsiteX289" fmla="*/ 1220668 w 2148797"/>
              <a:gd name="connsiteY289" fmla="*/ 522989 h 566036"/>
              <a:gd name="connsiteX290" fmla="*/ 1011607 w 2148797"/>
              <a:gd name="connsiteY290" fmla="*/ 519575 h 566036"/>
              <a:gd name="connsiteX291" fmla="*/ 1016083 w 2148797"/>
              <a:gd name="connsiteY291" fmla="*/ 520242 h 566036"/>
              <a:gd name="connsiteX292" fmla="*/ 1007035 w 2148797"/>
              <a:gd name="connsiteY292" fmla="*/ 529671 h 566036"/>
              <a:gd name="connsiteX293" fmla="*/ 1004368 w 2148797"/>
              <a:gd name="connsiteY293" fmla="*/ 528814 h 566036"/>
              <a:gd name="connsiteX294" fmla="*/ 1011607 w 2148797"/>
              <a:gd name="connsiteY294" fmla="*/ 519575 h 566036"/>
              <a:gd name="connsiteX295" fmla="*/ 1668641 w 2148797"/>
              <a:gd name="connsiteY295" fmla="*/ 519479 h 566036"/>
              <a:gd name="connsiteX296" fmla="*/ 1671309 w 2148797"/>
              <a:gd name="connsiteY296" fmla="*/ 522051 h 566036"/>
              <a:gd name="connsiteX297" fmla="*/ 1668165 w 2148797"/>
              <a:gd name="connsiteY297" fmla="*/ 527766 h 566036"/>
              <a:gd name="connsiteX298" fmla="*/ 1664926 w 2148797"/>
              <a:gd name="connsiteY298" fmla="*/ 527290 h 566036"/>
              <a:gd name="connsiteX299" fmla="*/ 1656164 w 2148797"/>
              <a:gd name="connsiteY299" fmla="*/ 532624 h 566036"/>
              <a:gd name="connsiteX300" fmla="*/ 1652068 w 2148797"/>
              <a:gd name="connsiteY300" fmla="*/ 530909 h 566036"/>
              <a:gd name="connsiteX301" fmla="*/ 1650163 w 2148797"/>
              <a:gd name="connsiteY301" fmla="*/ 527766 h 566036"/>
              <a:gd name="connsiteX302" fmla="*/ 1660450 w 2148797"/>
              <a:gd name="connsiteY302" fmla="*/ 528909 h 566036"/>
              <a:gd name="connsiteX303" fmla="*/ 1663403 w 2148797"/>
              <a:gd name="connsiteY303" fmla="*/ 526909 h 566036"/>
              <a:gd name="connsiteX304" fmla="*/ 1666069 w 2148797"/>
              <a:gd name="connsiteY304" fmla="*/ 521480 h 566036"/>
              <a:gd name="connsiteX305" fmla="*/ 1668641 w 2148797"/>
              <a:gd name="connsiteY305" fmla="*/ 519479 h 566036"/>
              <a:gd name="connsiteX306" fmla="*/ 154643 w 2148797"/>
              <a:gd name="connsiteY306" fmla="*/ 519289 h 566036"/>
              <a:gd name="connsiteX307" fmla="*/ 151785 w 2148797"/>
              <a:gd name="connsiteY307" fmla="*/ 519384 h 566036"/>
              <a:gd name="connsiteX308" fmla="*/ 148070 w 2148797"/>
              <a:gd name="connsiteY308" fmla="*/ 519575 h 566036"/>
              <a:gd name="connsiteX309" fmla="*/ 147880 w 2148797"/>
              <a:gd name="connsiteY309" fmla="*/ 527576 h 566036"/>
              <a:gd name="connsiteX310" fmla="*/ 149880 w 2148797"/>
              <a:gd name="connsiteY310" fmla="*/ 528623 h 566036"/>
              <a:gd name="connsiteX311" fmla="*/ 156929 w 2148797"/>
              <a:gd name="connsiteY311" fmla="*/ 520432 h 566036"/>
              <a:gd name="connsiteX312" fmla="*/ 154643 w 2148797"/>
              <a:gd name="connsiteY312" fmla="*/ 519289 h 566036"/>
              <a:gd name="connsiteX313" fmla="*/ 1633875 w 2148797"/>
              <a:gd name="connsiteY313" fmla="*/ 518147 h 566036"/>
              <a:gd name="connsiteX314" fmla="*/ 1635684 w 2148797"/>
              <a:gd name="connsiteY314" fmla="*/ 521766 h 566036"/>
              <a:gd name="connsiteX315" fmla="*/ 1633970 w 2148797"/>
              <a:gd name="connsiteY315" fmla="*/ 523385 h 566036"/>
              <a:gd name="connsiteX316" fmla="*/ 1630350 w 2148797"/>
              <a:gd name="connsiteY316" fmla="*/ 526910 h 566036"/>
              <a:gd name="connsiteX317" fmla="*/ 1629779 w 2148797"/>
              <a:gd name="connsiteY317" fmla="*/ 529862 h 566036"/>
              <a:gd name="connsiteX318" fmla="*/ 1626160 w 2148797"/>
              <a:gd name="connsiteY318" fmla="*/ 528434 h 566036"/>
              <a:gd name="connsiteX319" fmla="*/ 1624827 w 2148797"/>
              <a:gd name="connsiteY319" fmla="*/ 534244 h 566036"/>
              <a:gd name="connsiteX320" fmla="*/ 1621397 w 2148797"/>
              <a:gd name="connsiteY320" fmla="*/ 534053 h 566036"/>
              <a:gd name="connsiteX321" fmla="*/ 1618445 w 2148797"/>
              <a:gd name="connsiteY321" fmla="*/ 533862 h 566036"/>
              <a:gd name="connsiteX322" fmla="*/ 1613682 w 2148797"/>
              <a:gd name="connsiteY322" fmla="*/ 530814 h 566036"/>
              <a:gd name="connsiteX323" fmla="*/ 1607205 w 2148797"/>
              <a:gd name="connsiteY323" fmla="*/ 530052 h 566036"/>
              <a:gd name="connsiteX324" fmla="*/ 1611301 w 2148797"/>
              <a:gd name="connsiteY324" fmla="*/ 523004 h 566036"/>
              <a:gd name="connsiteX325" fmla="*/ 1612920 w 2148797"/>
              <a:gd name="connsiteY325" fmla="*/ 523575 h 566036"/>
              <a:gd name="connsiteX326" fmla="*/ 1616445 w 2148797"/>
              <a:gd name="connsiteY326" fmla="*/ 524909 h 566036"/>
              <a:gd name="connsiteX327" fmla="*/ 1624376 w 2148797"/>
              <a:gd name="connsiteY327" fmla="*/ 526892 h 566036"/>
              <a:gd name="connsiteX328" fmla="*/ 1623493 w 2148797"/>
              <a:gd name="connsiteY328" fmla="*/ 524243 h 566036"/>
              <a:gd name="connsiteX329" fmla="*/ 1624255 w 2148797"/>
              <a:gd name="connsiteY329" fmla="*/ 523671 h 566036"/>
              <a:gd name="connsiteX330" fmla="*/ 1625207 w 2148797"/>
              <a:gd name="connsiteY330" fmla="*/ 522909 h 566036"/>
              <a:gd name="connsiteX331" fmla="*/ 1630446 w 2148797"/>
              <a:gd name="connsiteY331" fmla="*/ 519480 h 566036"/>
              <a:gd name="connsiteX332" fmla="*/ 1632160 w 2148797"/>
              <a:gd name="connsiteY332" fmla="*/ 518813 h 566036"/>
              <a:gd name="connsiteX333" fmla="*/ 1167246 w 2148797"/>
              <a:gd name="connsiteY333" fmla="*/ 517194 h 566036"/>
              <a:gd name="connsiteX334" fmla="*/ 1169246 w 2148797"/>
              <a:gd name="connsiteY334" fmla="*/ 517289 h 566036"/>
              <a:gd name="connsiteX335" fmla="*/ 1171627 w 2148797"/>
              <a:gd name="connsiteY335" fmla="*/ 519765 h 566036"/>
              <a:gd name="connsiteX336" fmla="*/ 1163340 w 2148797"/>
              <a:gd name="connsiteY336" fmla="*/ 523956 h 566036"/>
              <a:gd name="connsiteX337" fmla="*/ 1163435 w 2148797"/>
              <a:gd name="connsiteY337" fmla="*/ 522051 h 566036"/>
              <a:gd name="connsiteX338" fmla="*/ 1167246 w 2148797"/>
              <a:gd name="connsiteY338" fmla="*/ 517194 h 566036"/>
              <a:gd name="connsiteX339" fmla="*/ 1148767 w 2148797"/>
              <a:gd name="connsiteY339" fmla="*/ 515194 h 566036"/>
              <a:gd name="connsiteX340" fmla="*/ 1148957 w 2148797"/>
              <a:gd name="connsiteY340" fmla="*/ 519099 h 566036"/>
              <a:gd name="connsiteX341" fmla="*/ 1147910 w 2148797"/>
              <a:gd name="connsiteY341" fmla="*/ 519290 h 566036"/>
              <a:gd name="connsiteX342" fmla="*/ 1145814 w 2148797"/>
              <a:gd name="connsiteY342" fmla="*/ 519671 h 566036"/>
              <a:gd name="connsiteX343" fmla="*/ 1140289 w 2148797"/>
              <a:gd name="connsiteY343" fmla="*/ 522338 h 566036"/>
              <a:gd name="connsiteX344" fmla="*/ 1137051 w 2148797"/>
              <a:gd name="connsiteY344" fmla="*/ 524909 h 566036"/>
              <a:gd name="connsiteX345" fmla="*/ 1143718 w 2148797"/>
              <a:gd name="connsiteY345" fmla="*/ 515861 h 566036"/>
              <a:gd name="connsiteX346" fmla="*/ 1148005 w 2148797"/>
              <a:gd name="connsiteY346" fmla="*/ 515289 h 566036"/>
              <a:gd name="connsiteX347" fmla="*/ 1886859 w 2148797"/>
              <a:gd name="connsiteY347" fmla="*/ 515003 h 566036"/>
              <a:gd name="connsiteX348" fmla="*/ 1890002 w 2148797"/>
              <a:gd name="connsiteY348" fmla="*/ 518146 h 566036"/>
              <a:gd name="connsiteX349" fmla="*/ 1883906 w 2148797"/>
              <a:gd name="connsiteY349" fmla="*/ 521480 h 566036"/>
              <a:gd name="connsiteX350" fmla="*/ 1888478 w 2148797"/>
              <a:gd name="connsiteY350" fmla="*/ 524338 h 566036"/>
              <a:gd name="connsiteX351" fmla="*/ 1874572 w 2148797"/>
              <a:gd name="connsiteY351" fmla="*/ 521956 h 566036"/>
              <a:gd name="connsiteX352" fmla="*/ 1870095 w 2148797"/>
              <a:gd name="connsiteY352" fmla="*/ 523957 h 566036"/>
              <a:gd name="connsiteX353" fmla="*/ 1869047 w 2148797"/>
              <a:gd name="connsiteY353" fmla="*/ 530243 h 566036"/>
              <a:gd name="connsiteX354" fmla="*/ 1867999 w 2148797"/>
              <a:gd name="connsiteY354" fmla="*/ 529767 h 566036"/>
              <a:gd name="connsiteX355" fmla="*/ 1865428 w 2148797"/>
              <a:gd name="connsiteY355" fmla="*/ 528719 h 566036"/>
              <a:gd name="connsiteX356" fmla="*/ 1861903 w 2148797"/>
              <a:gd name="connsiteY356" fmla="*/ 525385 h 566036"/>
              <a:gd name="connsiteX357" fmla="*/ 1864475 w 2148797"/>
              <a:gd name="connsiteY357" fmla="*/ 523576 h 566036"/>
              <a:gd name="connsiteX358" fmla="*/ 1876191 w 2148797"/>
              <a:gd name="connsiteY358" fmla="*/ 519480 h 566036"/>
              <a:gd name="connsiteX359" fmla="*/ 1884192 w 2148797"/>
              <a:gd name="connsiteY359" fmla="*/ 517384 h 566036"/>
              <a:gd name="connsiteX360" fmla="*/ 934073 w 2148797"/>
              <a:gd name="connsiteY360" fmla="*/ 514526 h 566036"/>
              <a:gd name="connsiteX361" fmla="*/ 933026 w 2148797"/>
              <a:gd name="connsiteY361" fmla="*/ 520337 h 566036"/>
              <a:gd name="connsiteX362" fmla="*/ 930358 w 2148797"/>
              <a:gd name="connsiteY362" fmla="*/ 520908 h 566036"/>
              <a:gd name="connsiteX363" fmla="*/ 927120 w 2148797"/>
              <a:gd name="connsiteY363" fmla="*/ 521575 h 566036"/>
              <a:gd name="connsiteX364" fmla="*/ 919405 w 2148797"/>
              <a:gd name="connsiteY364" fmla="*/ 515955 h 566036"/>
              <a:gd name="connsiteX365" fmla="*/ 927215 w 2148797"/>
              <a:gd name="connsiteY365" fmla="*/ 516717 h 566036"/>
              <a:gd name="connsiteX366" fmla="*/ 928644 w 2148797"/>
              <a:gd name="connsiteY366" fmla="*/ 516431 h 566036"/>
              <a:gd name="connsiteX367" fmla="*/ 933026 w 2148797"/>
              <a:gd name="connsiteY367" fmla="*/ 515003 h 566036"/>
              <a:gd name="connsiteX368" fmla="*/ 1291832 w 2148797"/>
              <a:gd name="connsiteY368" fmla="*/ 513765 h 566036"/>
              <a:gd name="connsiteX369" fmla="*/ 1297255 w 2148797"/>
              <a:gd name="connsiteY369" fmla="*/ 517094 h 566036"/>
              <a:gd name="connsiteX370" fmla="*/ 1296881 w 2148797"/>
              <a:gd name="connsiteY370" fmla="*/ 517575 h 566036"/>
              <a:gd name="connsiteX371" fmla="*/ 1296214 w 2148797"/>
              <a:gd name="connsiteY371" fmla="*/ 517098 h 566036"/>
              <a:gd name="connsiteX372" fmla="*/ 1346982 w 2148797"/>
              <a:gd name="connsiteY372" fmla="*/ 513098 h 566036"/>
              <a:gd name="connsiteX373" fmla="*/ 1348792 w 2148797"/>
              <a:gd name="connsiteY373" fmla="*/ 513098 h 566036"/>
              <a:gd name="connsiteX374" fmla="*/ 1351459 w 2148797"/>
              <a:gd name="connsiteY374" fmla="*/ 514431 h 566036"/>
              <a:gd name="connsiteX375" fmla="*/ 1350411 w 2148797"/>
              <a:gd name="connsiteY375" fmla="*/ 517003 h 566036"/>
              <a:gd name="connsiteX376" fmla="*/ 1348887 w 2148797"/>
              <a:gd name="connsiteY376" fmla="*/ 517956 h 566036"/>
              <a:gd name="connsiteX377" fmla="*/ 1340124 w 2148797"/>
              <a:gd name="connsiteY377" fmla="*/ 521004 h 566036"/>
              <a:gd name="connsiteX378" fmla="*/ 1336980 w 2148797"/>
              <a:gd name="connsiteY378" fmla="*/ 521099 h 566036"/>
              <a:gd name="connsiteX379" fmla="*/ 1332123 w 2148797"/>
              <a:gd name="connsiteY379" fmla="*/ 515289 h 566036"/>
              <a:gd name="connsiteX380" fmla="*/ 1337076 w 2148797"/>
              <a:gd name="connsiteY380" fmla="*/ 514717 h 566036"/>
              <a:gd name="connsiteX381" fmla="*/ 1338124 w 2148797"/>
              <a:gd name="connsiteY381" fmla="*/ 515670 h 566036"/>
              <a:gd name="connsiteX382" fmla="*/ 1340410 w 2148797"/>
              <a:gd name="connsiteY382" fmla="*/ 517765 h 566036"/>
              <a:gd name="connsiteX383" fmla="*/ 1346982 w 2148797"/>
              <a:gd name="connsiteY383" fmla="*/ 513098 h 566036"/>
              <a:gd name="connsiteX384" fmla="*/ 1546177 w 2148797"/>
              <a:gd name="connsiteY384" fmla="*/ 512735 h 566036"/>
              <a:gd name="connsiteX385" fmla="*/ 1548339 w 2148797"/>
              <a:gd name="connsiteY385" fmla="*/ 513001 h 566036"/>
              <a:gd name="connsiteX386" fmla="*/ 1548491 w 2148797"/>
              <a:gd name="connsiteY386" fmla="*/ 514757 h 566036"/>
              <a:gd name="connsiteX387" fmla="*/ 37009 w 2148797"/>
              <a:gd name="connsiteY387" fmla="*/ 511764 h 566036"/>
              <a:gd name="connsiteX388" fmla="*/ 30532 w 2148797"/>
              <a:gd name="connsiteY388" fmla="*/ 519098 h 566036"/>
              <a:gd name="connsiteX389" fmla="*/ 30437 w 2148797"/>
              <a:gd name="connsiteY389" fmla="*/ 530433 h 566036"/>
              <a:gd name="connsiteX390" fmla="*/ 34628 w 2148797"/>
              <a:gd name="connsiteY390" fmla="*/ 529100 h 566036"/>
              <a:gd name="connsiteX391" fmla="*/ 34342 w 2148797"/>
              <a:gd name="connsiteY391" fmla="*/ 528814 h 566036"/>
              <a:gd name="connsiteX392" fmla="*/ 36437 w 2148797"/>
              <a:gd name="connsiteY392" fmla="*/ 518813 h 566036"/>
              <a:gd name="connsiteX393" fmla="*/ 39199 w 2148797"/>
              <a:gd name="connsiteY393" fmla="*/ 516908 h 566036"/>
              <a:gd name="connsiteX394" fmla="*/ 37009 w 2148797"/>
              <a:gd name="connsiteY394" fmla="*/ 511764 h 566036"/>
              <a:gd name="connsiteX395" fmla="*/ 279325 w 2148797"/>
              <a:gd name="connsiteY395" fmla="*/ 509192 h 566036"/>
              <a:gd name="connsiteX396" fmla="*/ 283992 w 2148797"/>
              <a:gd name="connsiteY396" fmla="*/ 509478 h 566036"/>
              <a:gd name="connsiteX397" fmla="*/ 294279 w 2148797"/>
              <a:gd name="connsiteY397" fmla="*/ 515479 h 566036"/>
              <a:gd name="connsiteX398" fmla="*/ 292088 w 2148797"/>
              <a:gd name="connsiteY398" fmla="*/ 518051 h 566036"/>
              <a:gd name="connsiteX399" fmla="*/ 287421 w 2148797"/>
              <a:gd name="connsiteY399" fmla="*/ 512907 h 566036"/>
              <a:gd name="connsiteX400" fmla="*/ 279325 w 2148797"/>
              <a:gd name="connsiteY400" fmla="*/ 509192 h 566036"/>
              <a:gd name="connsiteX401" fmla="*/ 1516432 w 2148797"/>
              <a:gd name="connsiteY401" fmla="*/ 507383 h 566036"/>
              <a:gd name="connsiteX402" fmla="*/ 1513765 w 2148797"/>
              <a:gd name="connsiteY402" fmla="*/ 507859 h 566036"/>
              <a:gd name="connsiteX403" fmla="*/ 1513575 w 2148797"/>
              <a:gd name="connsiteY403" fmla="*/ 515098 h 566036"/>
              <a:gd name="connsiteX404" fmla="*/ 1521099 w 2148797"/>
              <a:gd name="connsiteY404" fmla="*/ 517003 h 566036"/>
              <a:gd name="connsiteX405" fmla="*/ 1522433 w 2148797"/>
              <a:gd name="connsiteY405" fmla="*/ 511002 h 566036"/>
              <a:gd name="connsiteX406" fmla="*/ 1521671 w 2148797"/>
              <a:gd name="connsiteY406" fmla="*/ 511098 h 566036"/>
              <a:gd name="connsiteX407" fmla="*/ 1520051 w 2148797"/>
              <a:gd name="connsiteY407" fmla="*/ 511288 h 566036"/>
              <a:gd name="connsiteX408" fmla="*/ 1516432 w 2148797"/>
              <a:gd name="connsiteY408" fmla="*/ 507383 h 566036"/>
              <a:gd name="connsiteX409" fmla="*/ 53106 w 2148797"/>
              <a:gd name="connsiteY409" fmla="*/ 507383 h 566036"/>
              <a:gd name="connsiteX410" fmla="*/ 49105 w 2148797"/>
              <a:gd name="connsiteY410" fmla="*/ 514622 h 566036"/>
              <a:gd name="connsiteX411" fmla="*/ 53963 w 2148797"/>
              <a:gd name="connsiteY411" fmla="*/ 516908 h 566036"/>
              <a:gd name="connsiteX412" fmla="*/ 53106 w 2148797"/>
              <a:gd name="connsiteY412" fmla="*/ 507383 h 566036"/>
              <a:gd name="connsiteX413" fmla="*/ 1146005 w 2148797"/>
              <a:gd name="connsiteY413" fmla="*/ 506716 h 566036"/>
              <a:gd name="connsiteX414" fmla="*/ 1148101 w 2148797"/>
              <a:gd name="connsiteY414" fmla="*/ 507954 h 566036"/>
              <a:gd name="connsiteX415" fmla="*/ 1152387 w 2148797"/>
              <a:gd name="connsiteY415" fmla="*/ 508335 h 566036"/>
              <a:gd name="connsiteX416" fmla="*/ 1158102 w 2148797"/>
              <a:gd name="connsiteY416" fmla="*/ 508526 h 566036"/>
              <a:gd name="connsiteX417" fmla="*/ 1159150 w 2148797"/>
              <a:gd name="connsiteY417" fmla="*/ 510812 h 566036"/>
              <a:gd name="connsiteX418" fmla="*/ 1146767 w 2148797"/>
              <a:gd name="connsiteY418" fmla="*/ 513574 h 566036"/>
              <a:gd name="connsiteX419" fmla="*/ 1143624 w 2148797"/>
              <a:gd name="connsiteY419" fmla="*/ 511574 h 566036"/>
              <a:gd name="connsiteX420" fmla="*/ 1146005 w 2148797"/>
              <a:gd name="connsiteY420" fmla="*/ 506716 h 566036"/>
              <a:gd name="connsiteX421" fmla="*/ 1714933 w 2148797"/>
              <a:gd name="connsiteY421" fmla="*/ 505764 h 566036"/>
              <a:gd name="connsiteX422" fmla="*/ 1716743 w 2148797"/>
              <a:gd name="connsiteY422" fmla="*/ 506145 h 566036"/>
              <a:gd name="connsiteX423" fmla="*/ 1718362 w 2148797"/>
              <a:gd name="connsiteY423" fmla="*/ 513479 h 566036"/>
              <a:gd name="connsiteX424" fmla="*/ 1717791 w 2148797"/>
              <a:gd name="connsiteY424" fmla="*/ 516337 h 566036"/>
              <a:gd name="connsiteX425" fmla="*/ 1717791 w 2148797"/>
              <a:gd name="connsiteY425" fmla="*/ 519290 h 566036"/>
              <a:gd name="connsiteX426" fmla="*/ 1715219 w 2148797"/>
              <a:gd name="connsiteY426" fmla="*/ 516813 h 566036"/>
              <a:gd name="connsiteX427" fmla="*/ 1715028 w 2148797"/>
              <a:gd name="connsiteY427" fmla="*/ 510622 h 566036"/>
              <a:gd name="connsiteX428" fmla="*/ 1712552 w 2148797"/>
              <a:gd name="connsiteY428" fmla="*/ 509003 h 566036"/>
              <a:gd name="connsiteX429" fmla="*/ 1711409 w 2148797"/>
              <a:gd name="connsiteY429" fmla="*/ 506812 h 566036"/>
              <a:gd name="connsiteX430" fmla="*/ 1714933 w 2148797"/>
              <a:gd name="connsiteY430" fmla="*/ 505764 h 566036"/>
              <a:gd name="connsiteX431" fmla="*/ 85301 w 2148797"/>
              <a:gd name="connsiteY431" fmla="*/ 504621 h 566036"/>
              <a:gd name="connsiteX432" fmla="*/ 86729 w 2148797"/>
              <a:gd name="connsiteY432" fmla="*/ 510907 h 566036"/>
              <a:gd name="connsiteX433" fmla="*/ 87015 w 2148797"/>
              <a:gd name="connsiteY433" fmla="*/ 515479 h 566036"/>
              <a:gd name="connsiteX434" fmla="*/ 84634 w 2148797"/>
              <a:gd name="connsiteY434" fmla="*/ 521194 h 566036"/>
              <a:gd name="connsiteX435" fmla="*/ 91206 w 2148797"/>
              <a:gd name="connsiteY435" fmla="*/ 516812 h 566036"/>
              <a:gd name="connsiteX436" fmla="*/ 91015 w 2148797"/>
              <a:gd name="connsiteY436" fmla="*/ 506716 h 566036"/>
              <a:gd name="connsiteX437" fmla="*/ 85301 w 2148797"/>
              <a:gd name="connsiteY437" fmla="*/ 504621 h 566036"/>
              <a:gd name="connsiteX438" fmla="*/ 1503097 w 2148797"/>
              <a:gd name="connsiteY438" fmla="*/ 503192 h 566036"/>
              <a:gd name="connsiteX439" fmla="*/ 1493286 w 2148797"/>
              <a:gd name="connsiteY439" fmla="*/ 503477 h 566036"/>
              <a:gd name="connsiteX440" fmla="*/ 1501573 w 2148797"/>
              <a:gd name="connsiteY440" fmla="*/ 506430 h 566036"/>
              <a:gd name="connsiteX441" fmla="*/ 1501763 w 2148797"/>
              <a:gd name="connsiteY441" fmla="*/ 508812 h 566036"/>
              <a:gd name="connsiteX442" fmla="*/ 1493286 w 2148797"/>
              <a:gd name="connsiteY442" fmla="*/ 514431 h 566036"/>
              <a:gd name="connsiteX443" fmla="*/ 1493381 w 2148797"/>
              <a:gd name="connsiteY443" fmla="*/ 515765 h 566036"/>
              <a:gd name="connsiteX444" fmla="*/ 1493477 w 2148797"/>
              <a:gd name="connsiteY444" fmla="*/ 517003 h 566036"/>
              <a:gd name="connsiteX445" fmla="*/ 1497763 w 2148797"/>
              <a:gd name="connsiteY445" fmla="*/ 519670 h 566036"/>
              <a:gd name="connsiteX446" fmla="*/ 1507097 w 2148797"/>
              <a:gd name="connsiteY446" fmla="*/ 513193 h 566036"/>
              <a:gd name="connsiteX447" fmla="*/ 1503097 w 2148797"/>
              <a:gd name="connsiteY447" fmla="*/ 503192 h 566036"/>
              <a:gd name="connsiteX448" fmla="*/ 472155 w 2148797"/>
              <a:gd name="connsiteY448" fmla="*/ 503151 h 566036"/>
              <a:gd name="connsiteX449" fmla="*/ 472396 w 2148797"/>
              <a:gd name="connsiteY449" fmla="*/ 503192 h 566036"/>
              <a:gd name="connsiteX450" fmla="*/ 473254 w 2148797"/>
              <a:gd name="connsiteY450" fmla="*/ 509097 h 566036"/>
              <a:gd name="connsiteX451" fmla="*/ 103017 w 2148797"/>
              <a:gd name="connsiteY451" fmla="*/ 500906 h 566036"/>
              <a:gd name="connsiteX452" fmla="*/ 99683 w 2148797"/>
              <a:gd name="connsiteY452" fmla="*/ 501096 h 566036"/>
              <a:gd name="connsiteX453" fmla="*/ 99016 w 2148797"/>
              <a:gd name="connsiteY453" fmla="*/ 503763 h 566036"/>
              <a:gd name="connsiteX454" fmla="*/ 97683 w 2148797"/>
              <a:gd name="connsiteY454" fmla="*/ 507097 h 566036"/>
              <a:gd name="connsiteX455" fmla="*/ 96254 w 2148797"/>
              <a:gd name="connsiteY455" fmla="*/ 511574 h 566036"/>
              <a:gd name="connsiteX456" fmla="*/ 97493 w 2148797"/>
              <a:gd name="connsiteY456" fmla="*/ 513098 h 566036"/>
              <a:gd name="connsiteX457" fmla="*/ 98636 w 2148797"/>
              <a:gd name="connsiteY457" fmla="*/ 513098 h 566036"/>
              <a:gd name="connsiteX458" fmla="*/ 105398 w 2148797"/>
              <a:gd name="connsiteY458" fmla="*/ 506906 h 566036"/>
              <a:gd name="connsiteX459" fmla="*/ 105494 w 2148797"/>
              <a:gd name="connsiteY459" fmla="*/ 502620 h 566036"/>
              <a:gd name="connsiteX460" fmla="*/ 1781227 w 2148797"/>
              <a:gd name="connsiteY460" fmla="*/ 499667 h 566036"/>
              <a:gd name="connsiteX461" fmla="*/ 1774941 w 2148797"/>
              <a:gd name="connsiteY461" fmla="*/ 505764 h 566036"/>
              <a:gd name="connsiteX462" fmla="*/ 1775607 w 2148797"/>
              <a:gd name="connsiteY462" fmla="*/ 506716 h 566036"/>
              <a:gd name="connsiteX463" fmla="*/ 1779036 w 2148797"/>
              <a:gd name="connsiteY463" fmla="*/ 508145 h 566036"/>
              <a:gd name="connsiteX464" fmla="*/ 1782560 w 2148797"/>
              <a:gd name="connsiteY464" fmla="*/ 507573 h 566036"/>
              <a:gd name="connsiteX465" fmla="*/ 1787799 w 2148797"/>
              <a:gd name="connsiteY465" fmla="*/ 503763 h 566036"/>
              <a:gd name="connsiteX466" fmla="*/ 1786465 w 2148797"/>
              <a:gd name="connsiteY466" fmla="*/ 503001 h 566036"/>
              <a:gd name="connsiteX467" fmla="*/ 1784656 w 2148797"/>
              <a:gd name="connsiteY467" fmla="*/ 501573 h 566036"/>
              <a:gd name="connsiteX468" fmla="*/ 346857 w 2148797"/>
              <a:gd name="connsiteY468" fmla="*/ 498906 h 566036"/>
              <a:gd name="connsiteX469" fmla="*/ 346571 w 2148797"/>
              <a:gd name="connsiteY469" fmla="*/ 499382 h 566036"/>
              <a:gd name="connsiteX470" fmla="*/ 346476 w 2148797"/>
              <a:gd name="connsiteY470" fmla="*/ 501382 h 566036"/>
              <a:gd name="connsiteX471" fmla="*/ 355048 w 2148797"/>
              <a:gd name="connsiteY471" fmla="*/ 504716 h 566036"/>
              <a:gd name="connsiteX472" fmla="*/ 361716 w 2148797"/>
              <a:gd name="connsiteY472" fmla="*/ 506716 h 566036"/>
              <a:gd name="connsiteX473" fmla="*/ 362573 w 2148797"/>
              <a:gd name="connsiteY473" fmla="*/ 506811 h 566036"/>
              <a:gd name="connsiteX474" fmla="*/ 364097 w 2148797"/>
              <a:gd name="connsiteY474" fmla="*/ 503382 h 566036"/>
              <a:gd name="connsiteX475" fmla="*/ 364002 w 2148797"/>
              <a:gd name="connsiteY475" fmla="*/ 503382 h 566036"/>
              <a:gd name="connsiteX476" fmla="*/ 358096 w 2148797"/>
              <a:gd name="connsiteY476" fmla="*/ 503287 h 566036"/>
              <a:gd name="connsiteX477" fmla="*/ 346857 w 2148797"/>
              <a:gd name="connsiteY477" fmla="*/ 498906 h 566036"/>
              <a:gd name="connsiteX478" fmla="*/ 65870 w 2148797"/>
              <a:gd name="connsiteY478" fmla="*/ 496334 h 566036"/>
              <a:gd name="connsiteX479" fmla="*/ 65488 w 2148797"/>
              <a:gd name="connsiteY479" fmla="*/ 498525 h 566036"/>
              <a:gd name="connsiteX480" fmla="*/ 65393 w 2148797"/>
              <a:gd name="connsiteY480" fmla="*/ 499096 h 566036"/>
              <a:gd name="connsiteX481" fmla="*/ 75013 w 2148797"/>
              <a:gd name="connsiteY481" fmla="*/ 499858 h 566036"/>
              <a:gd name="connsiteX482" fmla="*/ 77490 w 2148797"/>
              <a:gd name="connsiteY482" fmla="*/ 499667 h 566036"/>
              <a:gd name="connsiteX483" fmla="*/ 65870 w 2148797"/>
              <a:gd name="connsiteY483" fmla="*/ 496334 h 566036"/>
              <a:gd name="connsiteX484" fmla="*/ 9386 w 2148797"/>
              <a:gd name="connsiteY484" fmla="*/ 494619 h 566036"/>
              <a:gd name="connsiteX485" fmla="*/ 9196 w 2148797"/>
              <a:gd name="connsiteY485" fmla="*/ 497953 h 566036"/>
              <a:gd name="connsiteX486" fmla="*/ 8529 w 2148797"/>
              <a:gd name="connsiteY486" fmla="*/ 504525 h 566036"/>
              <a:gd name="connsiteX487" fmla="*/ 13768 w 2148797"/>
              <a:gd name="connsiteY487" fmla="*/ 508526 h 566036"/>
              <a:gd name="connsiteX488" fmla="*/ 18721 w 2148797"/>
              <a:gd name="connsiteY488" fmla="*/ 504144 h 566036"/>
              <a:gd name="connsiteX489" fmla="*/ 16149 w 2148797"/>
              <a:gd name="connsiteY489" fmla="*/ 502525 h 566036"/>
              <a:gd name="connsiteX490" fmla="*/ 12434 w 2148797"/>
              <a:gd name="connsiteY490" fmla="*/ 498525 h 566036"/>
              <a:gd name="connsiteX491" fmla="*/ 9386 w 2148797"/>
              <a:gd name="connsiteY491" fmla="*/ 494619 h 566036"/>
              <a:gd name="connsiteX492" fmla="*/ 160929 w 2148797"/>
              <a:gd name="connsiteY492" fmla="*/ 493667 h 566036"/>
              <a:gd name="connsiteX493" fmla="*/ 157119 w 2148797"/>
              <a:gd name="connsiteY493" fmla="*/ 495286 h 566036"/>
              <a:gd name="connsiteX494" fmla="*/ 150547 w 2148797"/>
              <a:gd name="connsiteY494" fmla="*/ 495572 h 566036"/>
              <a:gd name="connsiteX495" fmla="*/ 152166 w 2148797"/>
              <a:gd name="connsiteY495" fmla="*/ 499763 h 566036"/>
              <a:gd name="connsiteX496" fmla="*/ 162263 w 2148797"/>
              <a:gd name="connsiteY496" fmla="*/ 497477 h 566036"/>
              <a:gd name="connsiteX497" fmla="*/ 160929 w 2148797"/>
              <a:gd name="connsiteY497" fmla="*/ 493667 h 566036"/>
              <a:gd name="connsiteX498" fmla="*/ 171216 w 2148797"/>
              <a:gd name="connsiteY498" fmla="*/ 492238 h 566036"/>
              <a:gd name="connsiteX499" fmla="*/ 166168 w 2148797"/>
              <a:gd name="connsiteY499" fmla="*/ 496143 h 566036"/>
              <a:gd name="connsiteX500" fmla="*/ 166739 w 2148797"/>
              <a:gd name="connsiteY500" fmla="*/ 505002 h 566036"/>
              <a:gd name="connsiteX501" fmla="*/ 166835 w 2148797"/>
              <a:gd name="connsiteY501" fmla="*/ 506716 h 566036"/>
              <a:gd name="connsiteX502" fmla="*/ 166739 w 2148797"/>
              <a:gd name="connsiteY502" fmla="*/ 507287 h 566036"/>
              <a:gd name="connsiteX503" fmla="*/ 167120 w 2148797"/>
              <a:gd name="connsiteY503" fmla="*/ 510812 h 566036"/>
              <a:gd name="connsiteX504" fmla="*/ 169406 w 2148797"/>
              <a:gd name="connsiteY504" fmla="*/ 511002 h 566036"/>
              <a:gd name="connsiteX505" fmla="*/ 171026 w 2148797"/>
              <a:gd name="connsiteY505" fmla="*/ 508621 h 566036"/>
              <a:gd name="connsiteX506" fmla="*/ 171311 w 2148797"/>
              <a:gd name="connsiteY506" fmla="*/ 503573 h 566036"/>
              <a:gd name="connsiteX507" fmla="*/ 172835 w 2148797"/>
              <a:gd name="connsiteY507" fmla="*/ 492238 h 566036"/>
              <a:gd name="connsiteX508" fmla="*/ 172359 w 2148797"/>
              <a:gd name="connsiteY508" fmla="*/ 492238 h 566036"/>
              <a:gd name="connsiteX509" fmla="*/ 138450 w 2148797"/>
              <a:gd name="connsiteY509" fmla="*/ 491952 h 566036"/>
              <a:gd name="connsiteX510" fmla="*/ 137783 w 2148797"/>
              <a:gd name="connsiteY510" fmla="*/ 497858 h 566036"/>
              <a:gd name="connsiteX511" fmla="*/ 145308 w 2148797"/>
              <a:gd name="connsiteY511" fmla="*/ 499287 h 566036"/>
              <a:gd name="connsiteX512" fmla="*/ 145879 w 2148797"/>
              <a:gd name="connsiteY512" fmla="*/ 496715 h 566036"/>
              <a:gd name="connsiteX513" fmla="*/ 143689 w 2148797"/>
              <a:gd name="connsiteY513" fmla="*/ 492238 h 566036"/>
              <a:gd name="connsiteX514" fmla="*/ 138450 w 2148797"/>
              <a:gd name="connsiteY514" fmla="*/ 491952 h 566036"/>
              <a:gd name="connsiteX515" fmla="*/ 259513 w 2148797"/>
              <a:gd name="connsiteY515" fmla="*/ 480903 h 566036"/>
              <a:gd name="connsiteX516" fmla="*/ 256084 w 2148797"/>
              <a:gd name="connsiteY516" fmla="*/ 482999 h 566036"/>
              <a:gd name="connsiteX517" fmla="*/ 257513 w 2148797"/>
              <a:gd name="connsiteY517" fmla="*/ 484142 h 566036"/>
              <a:gd name="connsiteX518" fmla="*/ 259513 w 2148797"/>
              <a:gd name="connsiteY518" fmla="*/ 485666 h 566036"/>
              <a:gd name="connsiteX519" fmla="*/ 266276 w 2148797"/>
              <a:gd name="connsiteY519" fmla="*/ 482808 h 566036"/>
              <a:gd name="connsiteX520" fmla="*/ 262275 w 2148797"/>
              <a:gd name="connsiteY520" fmla="*/ 481665 h 566036"/>
              <a:gd name="connsiteX521" fmla="*/ 308947 w 2148797"/>
              <a:gd name="connsiteY521" fmla="*/ 479856 h 566036"/>
              <a:gd name="connsiteX522" fmla="*/ 304566 w 2148797"/>
              <a:gd name="connsiteY522" fmla="*/ 481856 h 566036"/>
              <a:gd name="connsiteX523" fmla="*/ 302471 w 2148797"/>
              <a:gd name="connsiteY523" fmla="*/ 484142 h 566036"/>
              <a:gd name="connsiteX524" fmla="*/ 305423 w 2148797"/>
              <a:gd name="connsiteY524" fmla="*/ 489476 h 566036"/>
              <a:gd name="connsiteX525" fmla="*/ 308947 w 2148797"/>
              <a:gd name="connsiteY525" fmla="*/ 479856 h 566036"/>
              <a:gd name="connsiteX526" fmla="*/ 366383 w 2148797"/>
              <a:gd name="connsiteY526" fmla="*/ 479665 h 566036"/>
              <a:gd name="connsiteX527" fmla="*/ 359716 w 2148797"/>
              <a:gd name="connsiteY527" fmla="*/ 483094 h 566036"/>
              <a:gd name="connsiteX528" fmla="*/ 357144 w 2148797"/>
              <a:gd name="connsiteY528" fmla="*/ 491667 h 566036"/>
              <a:gd name="connsiteX529" fmla="*/ 357906 w 2148797"/>
              <a:gd name="connsiteY529" fmla="*/ 492048 h 566036"/>
              <a:gd name="connsiteX530" fmla="*/ 361240 w 2148797"/>
              <a:gd name="connsiteY530" fmla="*/ 491476 h 566036"/>
              <a:gd name="connsiteX531" fmla="*/ 363716 w 2148797"/>
              <a:gd name="connsiteY531" fmla="*/ 488619 h 566036"/>
              <a:gd name="connsiteX532" fmla="*/ 365812 w 2148797"/>
              <a:gd name="connsiteY532" fmla="*/ 486237 h 566036"/>
              <a:gd name="connsiteX533" fmla="*/ 371336 w 2148797"/>
              <a:gd name="connsiteY533" fmla="*/ 485475 h 566036"/>
              <a:gd name="connsiteX534" fmla="*/ 369241 w 2148797"/>
              <a:gd name="connsiteY534" fmla="*/ 480617 h 566036"/>
              <a:gd name="connsiteX535" fmla="*/ 393434 w 2148797"/>
              <a:gd name="connsiteY535" fmla="*/ 479284 h 566036"/>
              <a:gd name="connsiteX536" fmla="*/ 393434 w 2148797"/>
              <a:gd name="connsiteY536" fmla="*/ 490047 h 566036"/>
              <a:gd name="connsiteX537" fmla="*/ 397435 w 2148797"/>
              <a:gd name="connsiteY537" fmla="*/ 489190 h 566036"/>
              <a:gd name="connsiteX538" fmla="*/ 393434 w 2148797"/>
              <a:gd name="connsiteY538" fmla="*/ 479284 h 566036"/>
              <a:gd name="connsiteX539" fmla="*/ 277991 w 2148797"/>
              <a:gd name="connsiteY539" fmla="*/ 478046 h 566036"/>
              <a:gd name="connsiteX540" fmla="*/ 269609 w 2148797"/>
              <a:gd name="connsiteY540" fmla="*/ 483475 h 566036"/>
              <a:gd name="connsiteX541" fmla="*/ 278087 w 2148797"/>
              <a:gd name="connsiteY541" fmla="*/ 488714 h 566036"/>
              <a:gd name="connsiteX542" fmla="*/ 280563 w 2148797"/>
              <a:gd name="connsiteY542" fmla="*/ 492143 h 566036"/>
              <a:gd name="connsiteX543" fmla="*/ 283421 w 2148797"/>
              <a:gd name="connsiteY543" fmla="*/ 496143 h 566036"/>
              <a:gd name="connsiteX544" fmla="*/ 292469 w 2148797"/>
              <a:gd name="connsiteY544" fmla="*/ 489762 h 566036"/>
              <a:gd name="connsiteX545" fmla="*/ 297137 w 2148797"/>
              <a:gd name="connsiteY545" fmla="*/ 481189 h 566036"/>
              <a:gd name="connsiteX546" fmla="*/ 291326 w 2148797"/>
              <a:gd name="connsiteY546" fmla="*/ 481094 h 566036"/>
              <a:gd name="connsiteX547" fmla="*/ 286945 w 2148797"/>
              <a:gd name="connsiteY547" fmla="*/ 484237 h 566036"/>
              <a:gd name="connsiteX548" fmla="*/ 277991 w 2148797"/>
              <a:gd name="connsiteY548" fmla="*/ 478046 h 566036"/>
              <a:gd name="connsiteX549" fmla="*/ 136354 w 2148797"/>
              <a:gd name="connsiteY549" fmla="*/ 477855 h 566036"/>
              <a:gd name="connsiteX550" fmla="*/ 144165 w 2148797"/>
              <a:gd name="connsiteY550" fmla="*/ 482808 h 566036"/>
              <a:gd name="connsiteX551" fmla="*/ 142641 w 2148797"/>
              <a:gd name="connsiteY551" fmla="*/ 486904 h 566036"/>
              <a:gd name="connsiteX552" fmla="*/ 144641 w 2148797"/>
              <a:gd name="connsiteY552" fmla="*/ 487856 h 566036"/>
              <a:gd name="connsiteX553" fmla="*/ 145879 w 2148797"/>
              <a:gd name="connsiteY553" fmla="*/ 487856 h 566036"/>
              <a:gd name="connsiteX554" fmla="*/ 147118 w 2148797"/>
              <a:gd name="connsiteY554" fmla="*/ 487761 h 566036"/>
              <a:gd name="connsiteX555" fmla="*/ 149785 w 2148797"/>
              <a:gd name="connsiteY555" fmla="*/ 482523 h 566036"/>
              <a:gd name="connsiteX556" fmla="*/ 148165 w 2148797"/>
              <a:gd name="connsiteY556" fmla="*/ 481094 h 566036"/>
              <a:gd name="connsiteX557" fmla="*/ 141403 w 2148797"/>
              <a:gd name="connsiteY557" fmla="*/ 479379 h 566036"/>
              <a:gd name="connsiteX558" fmla="*/ 138926 w 2148797"/>
              <a:gd name="connsiteY558" fmla="*/ 478903 h 566036"/>
              <a:gd name="connsiteX559" fmla="*/ 136354 w 2148797"/>
              <a:gd name="connsiteY559" fmla="*/ 477855 h 566036"/>
              <a:gd name="connsiteX560" fmla="*/ 419985 w 2148797"/>
              <a:gd name="connsiteY560" fmla="*/ 476522 h 566036"/>
              <a:gd name="connsiteX561" fmla="*/ 416389 w 2148797"/>
              <a:gd name="connsiteY561" fmla="*/ 479665 h 566036"/>
              <a:gd name="connsiteX562" fmla="*/ 416008 w 2148797"/>
              <a:gd name="connsiteY562" fmla="*/ 480046 h 566036"/>
              <a:gd name="connsiteX563" fmla="*/ 419914 w 2148797"/>
              <a:gd name="connsiteY563" fmla="*/ 479094 h 566036"/>
              <a:gd name="connsiteX564" fmla="*/ 424867 w 2148797"/>
              <a:gd name="connsiteY564" fmla="*/ 477950 h 566036"/>
              <a:gd name="connsiteX565" fmla="*/ 419985 w 2148797"/>
              <a:gd name="connsiteY565" fmla="*/ 476522 h 566036"/>
              <a:gd name="connsiteX566" fmla="*/ 185027 w 2148797"/>
              <a:gd name="connsiteY566" fmla="*/ 475569 h 566036"/>
              <a:gd name="connsiteX567" fmla="*/ 183979 w 2148797"/>
              <a:gd name="connsiteY567" fmla="*/ 478046 h 566036"/>
              <a:gd name="connsiteX568" fmla="*/ 185504 w 2148797"/>
              <a:gd name="connsiteY568" fmla="*/ 484332 h 566036"/>
              <a:gd name="connsiteX569" fmla="*/ 187218 w 2148797"/>
              <a:gd name="connsiteY569" fmla="*/ 486047 h 566036"/>
              <a:gd name="connsiteX570" fmla="*/ 193409 w 2148797"/>
              <a:gd name="connsiteY570" fmla="*/ 492333 h 566036"/>
              <a:gd name="connsiteX571" fmla="*/ 196267 w 2148797"/>
              <a:gd name="connsiteY571" fmla="*/ 492048 h 566036"/>
              <a:gd name="connsiteX572" fmla="*/ 197410 w 2148797"/>
              <a:gd name="connsiteY572" fmla="*/ 491952 h 566036"/>
              <a:gd name="connsiteX573" fmla="*/ 197029 w 2148797"/>
              <a:gd name="connsiteY573" fmla="*/ 488428 h 566036"/>
              <a:gd name="connsiteX574" fmla="*/ 195790 w 2148797"/>
              <a:gd name="connsiteY574" fmla="*/ 488047 h 566036"/>
              <a:gd name="connsiteX575" fmla="*/ 194743 w 2148797"/>
              <a:gd name="connsiteY575" fmla="*/ 487666 h 566036"/>
              <a:gd name="connsiteX576" fmla="*/ 191123 w 2148797"/>
              <a:gd name="connsiteY576" fmla="*/ 482523 h 566036"/>
              <a:gd name="connsiteX577" fmla="*/ 192171 w 2148797"/>
              <a:gd name="connsiteY577" fmla="*/ 480522 h 566036"/>
              <a:gd name="connsiteX578" fmla="*/ 191980 w 2148797"/>
              <a:gd name="connsiteY578" fmla="*/ 476808 h 566036"/>
              <a:gd name="connsiteX579" fmla="*/ 185027 w 2148797"/>
              <a:gd name="connsiteY579" fmla="*/ 475569 h 566036"/>
              <a:gd name="connsiteX580" fmla="*/ 353905 w 2148797"/>
              <a:gd name="connsiteY580" fmla="*/ 474521 h 566036"/>
              <a:gd name="connsiteX581" fmla="*/ 348857 w 2148797"/>
              <a:gd name="connsiteY581" fmla="*/ 476427 h 566036"/>
              <a:gd name="connsiteX582" fmla="*/ 350572 w 2148797"/>
              <a:gd name="connsiteY582" fmla="*/ 477760 h 566036"/>
              <a:gd name="connsiteX583" fmla="*/ 350572 w 2148797"/>
              <a:gd name="connsiteY583" fmla="*/ 479189 h 566036"/>
              <a:gd name="connsiteX584" fmla="*/ 346095 w 2148797"/>
              <a:gd name="connsiteY584" fmla="*/ 482427 h 566036"/>
              <a:gd name="connsiteX585" fmla="*/ 353524 w 2148797"/>
              <a:gd name="connsiteY585" fmla="*/ 482618 h 566036"/>
              <a:gd name="connsiteX586" fmla="*/ 353905 w 2148797"/>
              <a:gd name="connsiteY586" fmla="*/ 474521 h 566036"/>
              <a:gd name="connsiteX587" fmla="*/ 334189 w 2148797"/>
              <a:gd name="connsiteY587" fmla="*/ 473188 h 566036"/>
              <a:gd name="connsiteX588" fmla="*/ 327712 w 2148797"/>
              <a:gd name="connsiteY588" fmla="*/ 480046 h 566036"/>
              <a:gd name="connsiteX589" fmla="*/ 321711 w 2148797"/>
              <a:gd name="connsiteY589" fmla="*/ 483475 h 566036"/>
              <a:gd name="connsiteX590" fmla="*/ 313424 w 2148797"/>
              <a:gd name="connsiteY590" fmla="*/ 483285 h 566036"/>
              <a:gd name="connsiteX591" fmla="*/ 317520 w 2148797"/>
              <a:gd name="connsiteY591" fmla="*/ 488047 h 566036"/>
              <a:gd name="connsiteX592" fmla="*/ 329807 w 2148797"/>
              <a:gd name="connsiteY592" fmla="*/ 482046 h 566036"/>
              <a:gd name="connsiteX593" fmla="*/ 327997 w 2148797"/>
              <a:gd name="connsiteY593" fmla="*/ 484904 h 566036"/>
              <a:gd name="connsiteX594" fmla="*/ 327521 w 2148797"/>
              <a:gd name="connsiteY594" fmla="*/ 485571 h 566036"/>
              <a:gd name="connsiteX595" fmla="*/ 327712 w 2148797"/>
              <a:gd name="connsiteY595" fmla="*/ 487190 h 566036"/>
              <a:gd name="connsiteX596" fmla="*/ 333998 w 2148797"/>
              <a:gd name="connsiteY596" fmla="*/ 489095 h 566036"/>
              <a:gd name="connsiteX597" fmla="*/ 341428 w 2148797"/>
              <a:gd name="connsiteY597" fmla="*/ 487380 h 566036"/>
              <a:gd name="connsiteX598" fmla="*/ 345047 w 2148797"/>
              <a:gd name="connsiteY598" fmla="*/ 490238 h 566036"/>
              <a:gd name="connsiteX599" fmla="*/ 345238 w 2148797"/>
              <a:gd name="connsiteY599" fmla="*/ 485285 h 566036"/>
              <a:gd name="connsiteX600" fmla="*/ 344762 w 2148797"/>
              <a:gd name="connsiteY600" fmla="*/ 483189 h 566036"/>
              <a:gd name="connsiteX601" fmla="*/ 343999 w 2148797"/>
              <a:gd name="connsiteY601" fmla="*/ 477189 h 566036"/>
              <a:gd name="connsiteX602" fmla="*/ 344095 w 2148797"/>
              <a:gd name="connsiteY602" fmla="*/ 475188 h 566036"/>
              <a:gd name="connsiteX603" fmla="*/ 338380 w 2148797"/>
              <a:gd name="connsiteY603" fmla="*/ 475283 h 566036"/>
              <a:gd name="connsiteX604" fmla="*/ 337427 w 2148797"/>
              <a:gd name="connsiteY604" fmla="*/ 474807 h 566036"/>
              <a:gd name="connsiteX605" fmla="*/ 447346 w 2148797"/>
              <a:gd name="connsiteY605" fmla="*/ 472998 h 566036"/>
              <a:gd name="connsiteX606" fmla="*/ 442869 w 2148797"/>
              <a:gd name="connsiteY606" fmla="*/ 477950 h 566036"/>
              <a:gd name="connsiteX607" fmla="*/ 453442 w 2148797"/>
              <a:gd name="connsiteY607" fmla="*/ 478331 h 566036"/>
              <a:gd name="connsiteX608" fmla="*/ 451537 w 2148797"/>
              <a:gd name="connsiteY608" fmla="*/ 475188 h 566036"/>
              <a:gd name="connsiteX609" fmla="*/ 450489 w 2148797"/>
              <a:gd name="connsiteY609" fmla="*/ 474617 h 566036"/>
              <a:gd name="connsiteX610" fmla="*/ 386195 w 2148797"/>
              <a:gd name="connsiteY610" fmla="*/ 471950 h 566036"/>
              <a:gd name="connsiteX611" fmla="*/ 383052 w 2148797"/>
              <a:gd name="connsiteY611" fmla="*/ 472902 h 566036"/>
              <a:gd name="connsiteX612" fmla="*/ 380385 w 2148797"/>
              <a:gd name="connsiteY612" fmla="*/ 473760 h 566036"/>
              <a:gd name="connsiteX613" fmla="*/ 372479 w 2148797"/>
              <a:gd name="connsiteY613" fmla="*/ 473950 h 566036"/>
              <a:gd name="connsiteX614" fmla="*/ 380004 w 2148797"/>
              <a:gd name="connsiteY614" fmla="*/ 478331 h 566036"/>
              <a:gd name="connsiteX615" fmla="*/ 386195 w 2148797"/>
              <a:gd name="connsiteY615" fmla="*/ 471950 h 566036"/>
              <a:gd name="connsiteX616" fmla="*/ 404102 w 2148797"/>
              <a:gd name="connsiteY616" fmla="*/ 471569 h 566036"/>
              <a:gd name="connsiteX617" fmla="*/ 402769 w 2148797"/>
              <a:gd name="connsiteY617" fmla="*/ 473093 h 566036"/>
              <a:gd name="connsiteX618" fmla="*/ 402197 w 2148797"/>
              <a:gd name="connsiteY618" fmla="*/ 478998 h 566036"/>
              <a:gd name="connsiteX619" fmla="*/ 405055 w 2148797"/>
              <a:gd name="connsiteY619" fmla="*/ 483761 h 566036"/>
              <a:gd name="connsiteX620" fmla="*/ 407531 w 2148797"/>
              <a:gd name="connsiteY620" fmla="*/ 483380 h 566036"/>
              <a:gd name="connsiteX621" fmla="*/ 407817 w 2148797"/>
              <a:gd name="connsiteY621" fmla="*/ 482999 h 566036"/>
              <a:gd name="connsiteX622" fmla="*/ 410008 w 2148797"/>
              <a:gd name="connsiteY622" fmla="*/ 477950 h 566036"/>
              <a:gd name="connsiteX623" fmla="*/ 407341 w 2148797"/>
              <a:gd name="connsiteY623" fmla="*/ 471569 h 566036"/>
              <a:gd name="connsiteX624" fmla="*/ 404102 w 2148797"/>
              <a:gd name="connsiteY624" fmla="*/ 471569 h 566036"/>
              <a:gd name="connsiteX625" fmla="*/ 236653 w 2148797"/>
              <a:gd name="connsiteY625" fmla="*/ 469187 h 566036"/>
              <a:gd name="connsiteX626" fmla="*/ 236272 w 2148797"/>
              <a:gd name="connsiteY626" fmla="*/ 469759 h 566036"/>
              <a:gd name="connsiteX627" fmla="*/ 231414 w 2148797"/>
              <a:gd name="connsiteY627" fmla="*/ 476427 h 566036"/>
              <a:gd name="connsiteX628" fmla="*/ 232933 w 2148797"/>
              <a:gd name="connsiteY628" fmla="*/ 481745 h 566036"/>
              <a:gd name="connsiteX629" fmla="*/ 225032 w 2148797"/>
              <a:gd name="connsiteY629" fmla="*/ 490523 h 566036"/>
              <a:gd name="connsiteX630" fmla="*/ 233783 w 2148797"/>
              <a:gd name="connsiteY630" fmla="*/ 486606 h 566036"/>
              <a:gd name="connsiteX631" fmla="*/ 234249 w 2148797"/>
              <a:gd name="connsiteY631" fmla="*/ 486352 h 566036"/>
              <a:gd name="connsiteX632" fmla="*/ 235033 w 2148797"/>
              <a:gd name="connsiteY632" fmla="*/ 489095 h 566036"/>
              <a:gd name="connsiteX633" fmla="*/ 231414 w 2148797"/>
              <a:gd name="connsiteY633" fmla="*/ 490333 h 566036"/>
              <a:gd name="connsiteX634" fmla="*/ 224746 w 2148797"/>
              <a:gd name="connsiteY634" fmla="*/ 492619 h 566036"/>
              <a:gd name="connsiteX635" fmla="*/ 218651 w 2148797"/>
              <a:gd name="connsiteY635" fmla="*/ 486904 h 566036"/>
              <a:gd name="connsiteX636" fmla="*/ 215412 w 2148797"/>
              <a:gd name="connsiteY636" fmla="*/ 488333 h 566036"/>
              <a:gd name="connsiteX637" fmla="*/ 215603 w 2148797"/>
              <a:gd name="connsiteY637" fmla="*/ 489476 h 566036"/>
              <a:gd name="connsiteX638" fmla="*/ 215698 w 2148797"/>
              <a:gd name="connsiteY638" fmla="*/ 490142 h 566036"/>
              <a:gd name="connsiteX639" fmla="*/ 213316 w 2148797"/>
              <a:gd name="connsiteY639" fmla="*/ 491285 h 566036"/>
              <a:gd name="connsiteX640" fmla="*/ 202839 w 2148797"/>
              <a:gd name="connsiteY640" fmla="*/ 494905 h 566036"/>
              <a:gd name="connsiteX641" fmla="*/ 207125 w 2148797"/>
              <a:gd name="connsiteY641" fmla="*/ 496334 h 566036"/>
              <a:gd name="connsiteX642" fmla="*/ 213126 w 2148797"/>
              <a:gd name="connsiteY642" fmla="*/ 498334 h 566036"/>
              <a:gd name="connsiteX643" fmla="*/ 227223 w 2148797"/>
              <a:gd name="connsiteY643" fmla="*/ 497858 h 566036"/>
              <a:gd name="connsiteX644" fmla="*/ 231414 w 2148797"/>
              <a:gd name="connsiteY644" fmla="*/ 496524 h 566036"/>
              <a:gd name="connsiteX645" fmla="*/ 232652 w 2148797"/>
              <a:gd name="connsiteY645" fmla="*/ 496429 h 566036"/>
              <a:gd name="connsiteX646" fmla="*/ 237986 w 2148797"/>
              <a:gd name="connsiteY646" fmla="*/ 497572 h 566036"/>
              <a:gd name="connsiteX647" fmla="*/ 247702 w 2148797"/>
              <a:gd name="connsiteY647" fmla="*/ 490142 h 566036"/>
              <a:gd name="connsiteX648" fmla="*/ 256370 w 2148797"/>
              <a:gd name="connsiteY648" fmla="*/ 487666 h 566036"/>
              <a:gd name="connsiteX649" fmla="*/ 255893 w 2148797"/>
              <a:gd name="connsiteY649" fmla="*/ 486999 h 566036"/>
              <a:gd name="connsiteX650" fmla="*/ 252750 w 2148797"/>
              <a:gd name="connsiteY650" fmla="*/ 486047 h 566036"/>
              <a:gd name="connsiteX651" fmla="*/ 251512 w 2148797"/>
              <a:gd name="connsiteY651" fmla="*/ 486237 h 566036"/>
              <a:gd name="connsiteX652" fmla="*/ 248464 w 2148797"/>
              <a:gd name="connsiteY652" fmla="*/ 484427 h 566036"/>
              <a:gd name="connsiteX653" fmla="*/ 247416 w 2148797"/>
              <a:gd name="connsiteY653" fmla="*/ 477474 h 566036"/>
              <a:gd name="connsiteX654" fmla="*/ 244749 w 2148797"/>
              <a:gd name="connsiteY654" fmla="*/ 480617 h 566036"/>
              <a:gd name="connsiteX655" fmla="*/ 234249 w 2148797"/>
              <a:gd name="connsiteY655" fmla="*/ 486352 h 566036"/>
              <a:gd name="connsiteX656" fmla="*/ 232933 w 2148797"/>
              <a:gd name="connsiteY656" fmla="*/ 481745 h 566036"/>
              <a:gd name="connsiteX657" fmla="*/ 234462 w 2148797"/>
              <a:gd name="connsiteY657" fmla="*/ 480046 h 566036"/>
              <a:gd name="connsiteX658" fmla="*/ 238939 w 2148797"/>
              <a:gd name="connsiteY658" fmla="*/ 477855 h 566036"/>
              <a:gd name="connsiteX659" fmla="*/ 239034 w 2148797"/>
              <a:gd name="connsiteY659" fmla="*/ 474807 h 566036"/>
              <a:gd name="connsiteX660" fmla="*/ 239224 w 2148797"/>
              <a:gd name="connsiteY660" fmla="*/ 471378 h 566036"/>
              <a:gd name="connsiteX661" fmla="*/ 239320 w 2148797"/>
              <a:gd name="connsiteY661" fmla="*/ 470616 h 566036"/>
              <a:gd name="connsiteX662" fmla="*/ 236653 w 2148797"/>
              <a:gd name="connsiteY662" fmla="*/ 469187 h 566036"/>
              <a:gd name="connsiteX663" fmla="*/ 205982 w 2148797"/>
              <a:gd name="connsiteY663" fmla="*/ 467092 h 566036"/>
              <a:gd name="connsiteX664" fmla="*/ 202077 w 2148797"/>
              <a:gd name="connsiteY664" fmla="*/ 468711 h 566036"/>
              <a:gd name="connsiteX665" fmla="*/ 203315 w 2148797"/>
              <a:gd name="connsiteY665" fmla="*/ 471092 h 566036"/>
              <a:gd name="connsiteX666" fmla="*/ 207792 w 2148797"/>
              <a:gd name="connsiteY666" fmla="*/ 474807 h 566036"/>
              <a:gd name="connsiteX667" fmla="*/ 212364 w 2148797"/>
              <a:gd name="connsiteY667" fmla="*/ 478427 h 566036"/>
              <a:gd name="connsiteX668" fmla="*/ 212364 w 2148797"/>
              <a:gd name="connsiteY668" fmla="*/ 478712 h 566036"/>
              <a:gd name="connsiteX669" fmla="*/ 216746 w 2148797"/>
              <a:gd name="connsiteY669" fmla="*/ 478236 h 566036"/>
              <a:gd name="connsiteX670" fmla="*/ 212459 w 2148797"/>
              <a:gd name="connsiteY670" fmla="*/ 469664 h 566036"/>
              <a:gd name="connsiteX671" fmla="*/ 209411 w 2148797"/>
              <a:gd name="connsiteY671" fmla="*/ 467854 h 566036"/>
              <a:gd name="connsiteX672" fmla="*/ 205982 w 2148797"/>
              <a:gd name="connsiteY672" fmla="*/ 467092 h 566036"/>
              <a:gd name="connsiteX673" fmla="*/ 464967 w 2148797"/>
              <a:gd name="connsiteY673" fmla="*/ 466806 h 566036"/>
              <a:gd name="connsiteX674" fmla="*/ 464872 w 2148797"/>
              <a:gd name="connsiteY674" fmla="*/ 467473 h 566036"/>
              <a:gd name="connsiteX675" fmla="*/ 463729 w 2148797"/>
              <a:gd name="connsiteY675" fmla="*/ 472807 h 566036"/>
              <a:gd name="connsiteX676" fmla="*/ 474682 w 2148797"/>
              <a:gd name="connsiteY676" fmla="*/ 477569 h 566036"/>
              <a:gd name="connsiteX677" fmla="*/ 475254 w 2148797"/>
              <a:gd name="connsiteY677" fmla="*/ 477379 h 566036"/>
              <a:gd name="connsiteX678" fmla="*/ 481921 w 2148797"/>
              <a:gd name="connsiteY678" fmla="*/ 475474 h 566036"/>
              <a:gd name="connsiteX679" fmla="*/ 487827 w 2148797"/>
              <a:gd name="connsiteY679" fmla="*/ 476236 h 566036"/>
              <a:gd name="connsiteX680" fmla="*/ 490399 w 2148797"/>
              <a:gd name="connsiteY680" fmla="*/ 473950 h 566036"/>
              <a:gd name="connsiteX681" fmla="*/ 496685 w 2148797"/>
              <a:gd name="connsiteY681" fmla="*/ 474426 h 566036"/>
              <a:gd name="connsiteX682" fmla="*/ 493637 w 2148797"/>
              <a:gd name="connsiteY682" fmla="*/ 470997 h 566036"/>
              <a:gd name="connsiteX683" fmla="*/ 481064 w 2148797"/>
              <a:gd name="connsiteY683" fmla="*/ 473188 h 566036"/>
              <a:gd name="connsiteX684" fmla="*/ 476969 w 2148797"/>
              <a:gd name="connsiteY684" fmla="*/ 470521 h 566036"/>
              <a:gd name="connsiteX685" fmla="*/ 469444 w 2148797"/>
              <a:gd name="connsiteY685" fmla="*/ 467378 h 566036"/>
              <a:gd name="connsiteX686" fmla="*/ 464967 w 2148797"/>
              <a:gd name="connsiteY686" fmla="*/ 466806 h 566036"/>
              <a:gd name="connsiteX687" fmla="*/ 304399 w 2148797"/>
              <a:gd name="connsiteY687" fmla="*/ 465354 h 566036"/>
              <a:gd name="connsiteX688" fmla="*/ 294279 w 2148797"/>
              <a:gd name="connsiteY688" fmla="*/ 470331 h 566036"/>
              <a:gd name="connsiteX689" fmla="*/ 315520 w 2148797"/>
              <a:gd name="connsiteY689" fmla="*/ 468235 h 566036"/>
              <a:gd name="connsiteX690" fmla="*/ 304399 w 2148797"/>
              <a:gd name="connsiteY690" fmla="*/ 465354 h 566036"/>
              <a:gd name="connsiteX691" fmla="*/ 255798 w 2148797"/>
              <a:gd name="connsiteY691" fmla="*/ 463473 h 566036"/>
              <a:gd name="connsiteX692" fmla="*/ 240844 w 2148797"/>
              <a:gd name="connsiteY692" fmla="*/ 465758 h 566036"/>
              <a:gd name="connsiteX693" fmla="*/ 255798 w 2148797"/>
              <a:gd name="connsiteY693" fmla="*/ 463473 h 566036"/>
              <a:gd name="connsiteX694" fmla="*/ 617081 w 2148797"/>
              <a:gd name="connsiteY694" fmla="*/ 461187 h 566036"/>
              <a:gd name="connsiteX695" fmla="*/ 615081 w 2148797"/>
              <a:gd name="connsiteY695" fmla="*/ 462520 h 566036"/>
              <a:gd name="connsiteX696" fmla="*/ 600031 w 2148797"/>
              <a:gd name="connsiteY696" fmla="*/ 468711 h 566036"/>
              <a:gd name="connsiteX697" fmla="*/ 594983 w 2148797"/>
              <a:gd name="connsiteY697" fmla="*/ 471092 h 566036"/>
              <a:gd name="connsiteX698" fmla="*/ 598317 w 2148797"/>
              <a:gd name="connsiteY698" fmla="*/ 470902 h 566036"/>
              <a:gd name="connsiteX699" fmla="*/ 605556 w 2148797"/>
              <a:gd name="connsiteY699" fmla="*/ 470426 h 566036"/>
              <a:gd name="connsiteX700" fmla="*/ 606318 w 2148797"/>
              <a:gd name="connsiteY700" fmla="*/ 469950 h 566036"/>
              <a:gd name="connsiteX701" fmla="*/ 610604 w 2148797"/>
              <a:gd name="connsiteY701" fmla="*/ 469378 h 566036"/>
              <a:gd name="connsiteX702" fmla="*/ 617081 w 2148797"/>
              <a:gd name="connsiteY702" fmla="*/ 468521 h 566036"/>
              <a:gd name="connsiteX703" fmla="*/ 617081 w 2148797"/>
              <a:gd name="connsiteY703" fmla="*/ 461187 h 566036"/>
              <a:gd name="connsiteX704" fmla="*/ 351429 w 2148797"/>
              <a:gd name="connsiteY704" fmla="*/ 460710 h 566036"/>
              <a:gd name="connsiteX705" fmla="*/ 340952 w 2148797"/>
              <a:gd name="connsiteY705" fmla="*/ 462901 h 566036"/>
              <a:gd name="connsiteX706" fmla="*/ 338380 w 2148797"/>
              <a:gd name="connsiteY706" fmla="*/ 463663 h 566036"/>
              <a:gd name="connsiteX707" fmla="*/ 338094 w 2148797"/>
              <a:gd name="connsiteY707" fmla="*/ 465092 h 566036"/>
              <a:gd name="connsiteX708" fmla="*/ 353144 w 2148797"/>
              <a:gd name="connsiteY708" fmla="*/ 468902 h 566036"/>
              <a:gd name="connsiteX709" fmla="*/ 348667 w 2148797"/>
              <a:gd name="connsiteY709" fmla="*/ 466330 h 566036"/>
              <a:gd name="connsiteX710" fmla="*/ 353429 w 2148797"/>
              <a:gd name="connsiteY710" fmla="*/ 462139 h 566036"/>
              <a:gd name="connsiteX711" fmla="*/ 352667 w 2148797"/>
              <a:gd name="connsiteY711" fmla="*/ 460710 h 566036"/>
              <a:gd name="connsiteX712" fmla="*/ 351429 w 2148797"/>
              <a:gd name="connsiteY712" fmla="*/ 460710 h 566036"/>
              <a:gd name="connsiteX713" fmla="*/ 660515 w 2148797"/>
              <a:gd name="connsiteY713" fmla="*/ 459091 h 566036"/>
              <a:gd name="connsiteX714" fmla="*/ 656134 w 2148797"/>
              <a:gd name="connsiteY714" fmla="*/ 463282 h 566036"/>
              <a:gd name="connsiteX715" fmla="*/ 661563 w 2148797"/>
              <a:gd name="connsiteY715" fmla="*/ 462901 h 566036"/>
              <a:gd name="connsiteX716" fmla="*/ 660515 w 2148797"/>
              <a:gd name="connsiteY716" fmla="*/ 459091 h 566036"/>
              <a:gd name="connsiteX717" fmla="*/ 394482 w 2148797"/>
              <a:gd name="connsiteY717" fmla="*/ 447566 h 566036"/>
              <a:gd name="connsiteX718" fmla="*/ 393244 w 2148797"/>
              <a:gd name="connsiteY718" fmla="*/ 451662 h 566036"/>
              <a:gd name="connsiteX719" fmla="*/ 396863 w 2148797"/>
              <a:gd name="connsiteY719" fmla="*/ 458043 h 566036"/>
              <a:gd name="connsiteX720" fmla="*/ 397816 w 2148797"/>
              <a:gd name="connsiteY720" fmla="*/ 457281 h 566036"/>
              <a:gd name="connsiteX721" fmla="*/ 399054 w 2148797"/>
              <a:gd name="connsiteY721" fmla="*/ 454614 h 566036"/>
              <a:gd name="connsiteX722" fmla="*/ 402959 w 2148797"/>
              <a:gd name="connsiteY722" fmla="*/ 454805 h 566036"/>
              <a:gd name="connsiteX723" fmla="*/ 399245 w 2148797"/>
              <a:gd name="connsiteY723" fmla="*/ 451947 h 566036"/>
              <a:gd name="connsiteX724" fmla="*/ 397339 w 2148797"/>
              <a:gd name="connsiteY724" fmla="*/ 451185 h 566036"/>
              <a:gd name="connsiteX725" fmla="*/ 394482 w 2148797"/>
              <a:gd name="connsiteY725" fmla="*/ 447566 h 566036"/>
              <a:gd name="connsiteX726" fmla="*/ 1728935 w 2148797"/>
              <a:gd name="connsiteY726" fmla="*/ 447090 h 566036"/>
              <a:gd name="connsiteX727" fmla="*/ 1723981 w 2148797"/>
              <a:gd name="connsiteY727" fmla="*/ 454138 h 566036"/>
              <a:gd name="connsiteX728" fmla="*/ 1724553 w 2148797"/>
              <a:gd name="connsiteY728" fmla="*/ 454710 h 566036"/>
              <a:gd name="connsiteX729" fmla="*/ 1727220 w 2148797"/>
              <a:gd name="connsiteY729" fmla="*/ 455852 h 566036"/>
              <a:gd name="connsiteX730" fmla="*/ 1729125 w 2148797"/>
              <a:gd name="connsiteY730" fmla="*/ 455376 h 566036"/>
              <a:gd name="connsiteX731" fmla="*/ 1733316 w 2148797"/>
              <a:gd name="connsiteY731" fmla="*/ 448423 h 566036"/>
              <a:gd name="connsiteX732" fmla="*/ 1728935 w 2148797"/>
              <a:gd name="connsiteY732" fmla="*/ 447090 h 566036"/>
              <a:gd name="connsiteX733" fmla="*/ 476683 w 2148797"/>
              <a:gd name="connsiteY733" fmla="*/ 442041 h 566036"/>
              <a:gd name="connsiteX734" fmla="*/ 475349 w 2148797"/>
              <a:gd name="connsiteY734" fmla="*/ 443946 h 566036"/>
              <a:gd name="connsiteX735" fmla="*/ 469634 w 2148797"/>
              <a:gd name="connsiteY735" fmla="*/ 448328 h 566036"/>
              <a:gd name="connsiteX736" fmla="*/ 469158 w 2148797"/>
              <a:gd name="connsiteY736" fmla="*/ 451090 h 566036"/>
              <a:gd name="connsiteX737" fmla="*/ 470015 w 2148797"/>
              <a:gd name="connsiteY737" fmla="*/ 451185 h 566036"/>
              <a:gd name="connsiteX738" fmla="*/ 474778 w 2148797"/>
              <a:gd name="connsiteY738" fmla="*/ 450423 h 566036"/>
              <a:gd name="connsiteX739" fmla="*/ 477064 w 2148797"/>
              <a:gd name="connsiteY739" fmla="*/ 450709 h 566036"/>
              <a:gd name="connsiteX740" fmla="*/ 482874 w 2148797"/>
              <a:gd name="connsiteY740" fmla="*/ 449661 h 566036"/>
              <a:gd name="connsiteX741" fmla="*/ 482303 w 2148797"/>
              <a:gd name="connsiteY741" fmla="*/ 449090 h 566036"/>
              <a:gd name="connsiteX742" fmla="*/ 477826 w 2148797"/>
              <a:gd name="connsiteY742" fmla="*/ 446518 h 566036"/>
              <a:gd name="connsiteX743" fmla="*/ 476969 w 2148797"/>
              <a:gd name="connsiteY743" fmla="*/ 445375 h 566036"/>
              <a:gd name="connsiteX744" fmla="*/ 476683 w 2148797"/>
              <a:gd name="connsiteY744" fmla="*/ 442041 h 566036"/>
              <a:gd name="connsiteX745" fmla="*/ 388862 w 2148797"/>
              <a:gd name="connsiteY745" fmla="*/ 439850 h 566036"/>
              <a:gd name="connsiteX746" fmla="*/ 386195 w 2148797"/>
              <a:gd name="connsiteY746" fmla="*/ 442898 h 566036"/>
              <a:gd name="connsiteX747" fmla="*/ 373908 w 2148797"/>
              <a:gd name="connsiteY747" fmla="*/ 442708 h 566036"/>
              <a:gd name="connsiteX748" fmla="*/ 374098 w 2148797"/>
              <a:gd name="connsiteY748" fmla="*/ 448614 h 566036"/>
              <a:gd name="connsiteX749" fmla="*/ 376194 w 2148797"/>
              <a:gd name="connsiteY749" fmla="*/ 448042 h 566036"/>
              <a:gd name="connsiteX750" fmla="*/ 378194 w 2148797"/>
              <a:gd name="connsiteY750" fmla="*/ 447566 h 566036"/>
              <a:gd name="connsiteX751" fmla="*/ 382862 w 2148797"/>
              <a:gd name="connsiteY751" fmla="*/ 450519 h 566036"/>
              <a:gd name="connsiteX752" fmla="*/ 384671 w 2148797"/>
              <a:gd name="connsiteY752" fmla="*/ 447947 h 566036"/>
              <a:gd name="connsiteX753" fmla="*/ 392672 w 2148797"/>
              <a:gd name="connsiteY753" fmla="*/ 440708 h 566036"/>
              <a:gd name="connsiteX754" fmla="*/ 392196 w 2148797"/>
              <a:gd name="connsiteY754" fmla="*/ 440517 h 566036"/>
              <a:gd name="connsiteX755" fmla="*/ 388862 w 2148797"/>
              <a:gd name="connsiteY755" fmla="*/ 439850 h 566036"/>
              <a:gd name="connsiteX756" fmla="*/ 2127937 w 2148797"/>
              <a:gd name="connsiteY756" fmla="*/ 425087 h 566036"/>
              <a:gd name="connsiteX757" fmla="*/ 2124889 w 2148797"/>
              <a:gd name="connsiteY757" fmla="*/ 428230 h 566036"/>
              <a:gd name="connsiteX758" fmla="*/ 2125746 w 2148797"/>
              <a:gd name="connsiteY758" fmla="*/ 431564 h 566036"/>
              <a:gd name="connsiteX759" fmla="*/ 2122508 w 2148797"/>
              <a:gd name="connsiteY759" fmla="*/ 434135 h 566036"/>
              <a:gd name="connsiteX760" fmla="*/ 2129556 w 2148797"/>
              <a:gd name="connsiteY760" fmla="*/ 429754 h 566036"/>
              <a:gd name="connsiteX761" fmla="*/ 2127651 w 2148797"/>
              <a:gd name="connsiteY761" fmla="*/ 428135 h 566036"/>
              <a:gd name="connsiteX762" fmla="*/ 2127937 w 2148797"/>
              <a:gd name="connsiteY762" fmla="*/ 425087 h 566036"/>
              <a:gd name="connsiteX763" fmla="*/ 165025 w 2148797"/>
              <a:gd name="connsiteY763" fmla="*/ 410514 h 566036"/>
              <a:gd name="connsiteX764" fmla="*/ 160357 w 2148797"/>
              <a:gd name="connsiteY764" fmla="*/ 413466 h 566036"/>
              <a:gd name="connsiteX765" fmla="*/ 158071 w 2148797"/>
              <a:gd name="connsiteY765" fmla="*/ 414895 h 566036"/>
              <a:gd name="connsiteX766" fmla="*/ 150547 w 2148797"/>
              <a:gd name="connsiteY766" fmla="*/ 418324 h 566036"/>
              <a:gd name="connsiteX767" fmla="*/ 150737 w 2148797"/>
              <a:gd name="connsiteY767" fmla="*/ 419943 h 566036"/>
              <a:gd name="connsiteX768" fmla="*/ 150737 w 2148797"/>
              <a:gd name="connsiteY768" fmla="*/ 420229 h 566036"/>
              <a:gd name="connsiteX769" fmla="*/ 155119 w 2148797"/>
              <a:gd name="connsiteY769" fmla="*/ 417181 h 566036"/>
              <a:gd name="connsiteX770" fmla="*/ 156071 w 2148797"/>
              <a:gd name="connsiteY770" fmla="*/ 417371 h 566036"/>
              <a:gd name="connsiteX771" fmla="*/ 160738 w 2148797"/>
              <a:gd name="connsiteY771" fmla="*/ 418419 h 566036"/>
              <a:gd name="connsiteX772" fmla="*/ 165025 w 2148797"/>
              <a:gd name="connsiteY772" fmla="*/ 410514 h 566036"/>
              <a:gd name="connsiteX773" fmla="*/ 1349839 w 2148797"/>
              <a:gd name="connsiteY773" fmla="*/ 409561 h 566036"/>
              <a:gd name="connsiteX774" fmla="*/ 1342315 w 2148797"/>
              <a:gd name="connsiteY774" fmla="*/ 410037 h 566036"/>
              <a:gd name="connsiteX775" fmla="*/ 1341362 w 2148797"/>
              <a:gd name="connsiteY775" fmla="*/ 410418 h 566036"/>
              <a:gd name="connsiteX776" fmla="*/ 1340219 w 2148797"/>
              <a:gd name="connsiteY776" fmla="*/ 410894 h 566036"/>
              <a:gd name="connsiteX777" fmla="*/ 1340314 w 2148797"/>
              <a:gd name="connsiteY777" fmla="*/ 414323 h 566036"/>
              <a:gd name="connsiteX778" fmla="*/ 1341267 w 2148797"/>
              <a:gd name="connsiteY778" fmla="*/ 414419 h 566036"/>
              <a:gd name="connsiteX779" fmla="*/ 1344410 w 2148797"/>
              <a:gd name="connsiteY779" fmla="*/ 414800 h 566036"/>
              <a:gd name="connsiteX780" fmla="*/ 1352030 w 2148797"/>
              <a:gd name="connsiteY780" fmla="*/ 412419 h 566036"/>
              <a:gd name="connsiteX781" fmla="*/ 1351078 w 2148797"/>
              <a:gd name="connsiteY781" fmla="*/ 411180 h 566036"/>
              <a:gd name="connsiteX782" fmla="*/ 1368413 w 2148797"/>
              <a:gd name="connsiteY782" fmla="*/ 406227 h 566036"/>
              <a:gd name="connsiteX783" fmla="*/ 1367842 w 2148797"/>
              <a:gd name="connsiteY783" fmla="*/ 406513 h 566036"/>
              <a:gd name="connsiteX784" fmla="*/ 1371080 w 2148797"/>
              <a:gd name="connsiteY784" fmla="*/ 414895 h 566036"/>
              <a:gd name="connsiteX785" fmla="*/ 1373176 w 2148797"/>
              <a:gd name="connsiteY785" fmla="*/ 418324 h 566036"/>
              <a:gd name="connsiteX786" fmla="*/ 1375462 w 2148797"/>
              <a:gd name="connsiteY786" fmla="*/ 418705 h 566036"/>
              <a:gd name="connsiteX787" fmla="*/ 1376129 w 2148797"/>
              <a:gd name="connsiteY787" fmla="*/ 418610 h 566036"/>
              <a:gd name="connsiteX788" fmla="*/ 1372890 w 2148797"/>
              <a:gd name="connsiteY788" fmla="*/ 407085 h 566036"/>
              <a:gd name="connsiteX789" fmla="*/ 1370890 w 2148797"/>
              <a:gd name="connsiteY789" fmla="*/ 406227 h 566036"/>
              <a:gd name="connsiteX790" fmla="*/ 1368413 w 2148797"/>
              <a:gd name="connsiteY790" fmla="*/ 406227 h 566036"/>
              <a:gd name="connsiteX791" fmla="*/ 1513479 w 2148797"/>
              <a:gd name="connsiteY791" fmla="*/ 405179 h 566036"/>
              <a:gd name="connsiteX792" fmla="*/ 1507478 w 2148797"/>
              <a:gd name="connsiteY792" fmla="*/ 410609 h 566036"/>
              <a:gd name="connsiteX793" fmla="*/ 1503382 w 2148797"/>
              <a:gd name="connsiteY793" fmla="*/ 410418 h 566036"/>
              <a:gd name="connsiteX794" fmla="*/ 1501287 w 2148797"/>
              <a:gd name="connsiteY794" fmla="*/ 413181 h 566036"/>
              <a:gd name="connsiteX795" fmla="*/ 1504526 w 2148797"/>
              <a:gd name="connsiteY795" fmla="*/ 412800 h 566036"/>
              <a:gd name="connsiteX796" fmla="*/ 1509955 w 2148797"/>
              <a:gd name="connsiteY796" fmla="*/ 412800 h 566036"/>
              <a:gd name="connsiteX797" fmla="*/ 1513479 w 2148797"/>
              <a:gd name="connsiteY797" fmla="*/ 405179 h 566036"/>
              <a:gd name="connsiteX798" fmla="*/ 1685405 w 2148797"/>
              <a:gd name="connsiteY798" fmla="*/ 404037 h 566036"/>
              <a:gd name="connsiteX799" fmla="*/ 1673975 w 2148797"/>
              <a:gd name="connsiteY799" fmla="*/ 405751 h 566036"/>
              <a:gd name="connsiteX800" fmla="*/ 1673213 w 2148797"/>
              <a:gd name="connsiteY800" fmla="*/ 408037 h 566036"/>
              <a:gd name="connsiteX801" fmla="*/ 1674356 w 2148797"/>
              <a:gd name="connsiteY801" fmla="*/ 409847 h 566036"/>
              <a:gd name="connsiteX802" fmla="*/ 1673594 w 2148797"/>
              <a:gd name="connsiteY802" fmla="*/ 410323 h 566036"/>
              <a:gd name="connsiteX803" fmla="*/ 1672928 w 2148797"/>
              <a:gd name="connsiteY803" fmla="*/ 410799 h 566036"/>
              <a:gd name="connsiteX804" fmla="*/ 1676166 w 2148797"/>
              <a:gd name="connsiteY804" fmla="*/ 418133 h 566036"/>
              <a:gd name="connsiteX805" fmla="*/ 1680738 w 2148797"/>
              <a:gd name="connsiteY805" fmla="*/ 418610 h 566036"/>
              <a:gd name="connsiteX806" fmla="*/ 1689216 w 2148797"/>
              <a:gd name="connsiteY806" fmla="*/ 419467 h 566036"/>
              <a:gd name="connsiteX807" fmla="*/ 1685025 w 2148797"/>
              <a:gd name="connsiteY807" fmla="*/ 424706 h 566036"/>
              <a:gd name="connsiteX808" fmla="*/ 1692454 w 2148797"/>
              <a:gd name="connsiteY808" fmla="*/ 421372 h 566036"/>
              <a:gd name="connsiteX809" fmla="*/ 1694930 w 2148797"/>
              <a:gd name="connsiteY809" fmla="*/ 413942 h 566036"/>
              <a:gd name="connsiteX810" fmla="*/ 1690359 w 2148797"/>
              <a:gd name="connsiteY810" fmla="*/ 410133 h 566036"/>
              <a:gd name="connsiteX811" fmla="*/ 1685405 w 2148797"/>
              <a:gd name="connsiteY811" fmla="*/ 404037 h 566036"/>
              <a:gd name="connsiteX812" fmla="*/ 1890574 w 2148797"/>
              <a:gd name="connsiteY812" fmla="*/ 403941 h 566036"/>
              <a:gd name="connsiteX813" fmla="*/ 1884478 w 2148797"/>
              <a:gd name="connsiteY813" fmla="*/ 411180 h 566036"/>
              <a:gd name="connsiteX814" fmla="*/ 1880953 w 2148797"/>
              <a:gd name="connsiteY814" fmla="*/ 412228 h 566036"/>
              <a:gd name="connsiteX815" fmla="*/ 1888669 w 2148797"/>
              <a:gd name="connsiteY815" fmla="*/ 414609 h 566036"/>
              <a:gd name="connsiteX816" fmla="*/ 1895146 w 2148797"/>
              <a:gd name="connsiteY816" fmla="*/ 407942 h 566036"/>
              <a:gd name="connsiteX817" fmla="*/ 1894955 w 2148797"/>
              <a:gd name="connsiteY817" fmla="*/ 407656 h 566036"/>
              <a:gd name="connsiteX818" fmla="*/ 1891145 w 2148797"/>
              <a:gd name="connsiteY818" fmla="*/ 404227 h 566036"/>
              <a:gd name="connsiteX819" fmla="*/ 1828852 w 2148797"/>
              <a:gd name="connsiteY819" fmla="*/ 401941 h 566036"/>
              <a:gd name="connsiteX820" fmla="*/ 1828185 w 2148797"/>
              <a:gd name="connsiteY820" fmla="*/ 402131 h 566036"/>
              <a:gd name="connsiteX821" fmla="*/ 1825137 w 2148797"/>
              <a:gd name="connsiteY821" fmla="*/ 408799 h 566036"/>
              <a:gd name="connsiteX822" fmla="*/ 1825708 w 2148797"/>
              <a:gd name="connsiteY822" fmla="*/ 409847 h 566036"/>
              <a:gd name="connsiteX823" fmla="*/ 1830281 w 2148797"/>
              <a:gd name="connsiteY823" fmla="*/ 412419 h 566036"/>
              <a:gd name="connsiteX824" fmla="*/ 1831995 w 2148797"/>
              <a:gd name="connsiteY824" fmla="*/ 412419 h 566036"/>
              <a:gd name="connsiteX825" fmla="*/ 1834186 w 2148797"/>
              <a:gd name="connsiteY825" fmla="*/ 412514 h 566036"/>
              <a:gd name="connsiteX826" fmla="*/ 1833710 w 2148797"/>
              <a:gd name="connsiteY826" fmla="*/ 408418 h 566036"/>
              <a:gd name="connsiteX827" fmla="*/ 1832471 w 2148797"/>
              <a:gd name="connsiteY827" fmla="*/ 408418 h 566036"/>
              <a:gd name="connsiteX828" fmla="*/ 1827804 w 2148797"/>
              <a:gd name="connsiteY828" fmla="*/ 408323 h 566036"/>
              <a:gd name="connsiteX829" fmla="*/ 1830090 w 2148797"/>
              <a:gd name="connsiteY829" fmla="*/ 403560 h 566036"/>
              <a:gd name="connsiteX830" fmla="*/ 1828852 w 2148797"/>
              <a:gd name="connsiteY830" fmla="*/ 401941 h 566036"/>
              <a:gd name="connsiteX831" fmla="*/ 1617683 w 2148797"/>
              <a:gd name="connsiteY831" fmla="*/ 399941 h 566036"/>
              <a:gd name="connsiteX832" fmla="*/ 1614539 w 2148797"/>
              <a:gd name="connsiteY832" fmla="*/ 402036 h 566036"/>
              <a:gd name="connsiteX833" fmla="*/ 1613206 w 2148797"/>
              <a:gd name="connsiteY833" fmla="*/ 403275 h 566036"/>
              <a:gd name="connsiteX834" fmla="*/ 1608919 w 2148797"/>
              <a:gd name="connsiteY834" fmla="*/ 404703 h 566036"/>
              <a:gd name="connsiteX835" fmla="*/ 1604348 w 2148797"/>
              <a:gd name="connsiteY835" fmla="*/ 403751 h 566036"/>
              <a:gd name="connsiteX836" fmla="*/ 1608634 w 2148797"/>
              <a:gd name="connsiteY836" fmla="*/ 408132 h 566036"/>
              <a:gd name="connsiteX837" fmla="*/ 1618254 w 2148797"/>
              <a:gd name="connsiteY837" fmla="*/ 410133 h 566036"/>
              <a:gd name="connsiteX838" fmla="*/ 1623684 w 2148797"/>
              <a:gd name="connsiteY838" fmla="*/ 412323 h 566036"/>
              <a:gd name="connsiteX839" fmla="*/ 1624350 w 2148797"/>
              <a:gd name="connsiteY839" fmla="*/ 403846 h 566036"/>
              <a:gd name="connsiteX840" fmla="*/ 1620826 w 2148797"/>
              <a:gd name="connsiteY840" fmla="*/ 400227 h 566036"/>
              <a:gd name="connsiteX841" fmla="*/ 1701598 w 2148797"/>
              <a:gd name="connsiteY841" fmla="*/ 397560 h 566036"/>
              <a:gd name="connsiteX842" fmla="*/ 1700550 w 2148797"/>
              <a:gd name="connsiteY842" fmla="*/ 399274 h 566036"/>
              <a:gd name="connsiteX843" fmla="*/ 1699312 w 2148797"/>
              <a:gd name="connsiteY843" fmla="*/ 402131 h 566036"/>
              <a:gd name="connsiteX844" fmla="*/ 1695406 w 2148797"/>
              <a:gd name="connsiteY844" fmla="*/ 407751 h 566036"/>
              <a:gd name="connsiteX845" fmla="*/ 1706646 w 2148797"/>
              <a:gd name="connsiteY845" fmla="*/ 410323 h 566036"/>
              <a:gd name="connsiteX846" fmla="*/ 1709218 w 2148797"/>
              <a:gd name="connsiteY846" fmla="*/ 406704 h 566036"/>
              <a:gd name="connsiteX847" fmla="*/ 1703789 w 2148797"/>
              <a:gd name="connsiteY847" fmla="*/ 398893 h 566036"/>
              <a:gd name="connsiteX848" fmla="*/ 1701883 w 2148797"/>
              <a:gd name="connsiteY848" fmla="*/ 397750 h 566036"/>
              <a:gd name="connsiteX849" fmla="*/ 1730458 w 2148797"/>
              <a:gd name="connsiteY849" fmla="*/ 396035 h 566036"/>
              <a:gd name="connsiteX850" fmla="*/ 1727792 w 2148797"/>
              <a:gd name="connsiteY850" fmla="*/ 402703 h 566036"/>
              <a:gd name="connsiteX851" fmla="*/ 1725315 w 2148797"/>
              <a:gd name="connsiteY851" fmla="*/ 406037 h 566036"/>
              <a:gd name="connsiteX852" fmla="*/ 1726077 w 2148797"/>
              <a:gd name="connsiteY852" fmla="*/ 407751 h 566036"/>
              <a:gd name="connsiteX853" fmla="*/ 1728363 w 2148797"/>
              <a:gd name="connsiteY853" fmla="*/ 408132 h 566036"/>
              <a:gd name="connsiteX854" fmla="*/ 1732078 w 2148797"/>
              <a:gd name="connsiteY854" fmla="*/ 405656 h 566036"/>
              <a:gd name="connsiteX855" fmla="*/ 1731030 w 2148797"/>
              <a:gd name="connsiteY855" fmla="*/ 400131 h 566036"/>
              <a:gd name="connsiteX856" fmla="*/ 1730458 w 2148797"/>
              <a:gd name="connsiteY856" fmla="*/ 396035 h 566036"/>
              <a:gd name="connsiteX857" fmla="*/ 1751604 w 2148797"/>
              <a:gd name="connsiteY857" fmla="*/ 389749 h 566036"/>
              <a:gd name="connsiteX858" fmla="*/ 1750556 w 2148797"/>
              <a:gd name="connsiteY858" fmla="*/ 395654 h 566036"/>
              <a:gd name="connsiteX859" fmla="*/ 1747318 w 2148797"/>
              <a:gd name="connsiteY859" fmla="*/ 398226 h 566036"/>
              <a:gd name="connsiteX860" fmla="*/ 1743318 w 2148797"/>
              <a:gd name="connsiteY860" fmla="*/ 403465 h 566036"/>
              <a:gd name="connsiteX861" fmla="*/ 1740746 w 2148797"/>
              <a:gd name="connsiteY861" fmla="*/ 404132 h 566036"/>
              <a:gd name="connsiteX862" fmla="*/ 1735697 w 2148797"/>
              <a:gd name="connsiteY862" fmla="*/ 405370 h 566036"/>
              <a:gd name="connsiteX863" fmla="*/ 1740841 w 2148797"/>
              <a:gd name="connsiteY863" fmla="*/ 409371 h 566036"/>
              <a:gd name="connsiteX864" fmla="*/ 1753985 w 2148797"/>
              <a:gd name="connsiteY864" fmla="*/ 412800 h 566036"/>
              <a:gd name="connsiteX865" fmla="*/ 1758938 w 2148797"/>
              <a:gd name="connsiteY865" fmla="*/ 412419 h 566036"/>
              <a:gd name="connsiteX866" fmla="*/ 1761986 w 2148797"/>
              <a:gd name="connsiteY866" fmla="*/ 410228 h 566036"/>
              <a:gd name="connsiteX867" fmla="*/ 1767987 w 2148797"/>
              <a:gd name="connsiteY867" fmla="*/ 407466 h 566036"/>
              <a:gd name="connsiteX868" fmla="*/ 1757700 w 2148797"/>
              <a:gd name="connsiteY868" fmla="*/ 402417 h 566036"/>
              <a:gd name="connsiteX869" fmla="*/ 1754842 w 2148797"/>
              <a:gd name="connsiteY869" fmla="*/ 398893 h 566036"/>
              <a:gd name="connsiteX870" fmla="*/ 1756843 w 2148797"/>
              <a:gd name="connsiteY870" fmla="*/ 390797 h 566036"/>
              <a:gd name="connsiteX871" fmla="*/ 1751604 w 2148797"/>
              <a:gd name="connsiteY871" fmla="*/ 389749 h 566036"/>
              <a:gd name="connsiteX872" fmla="*/ 1784751 w 2148797"/>
              <a:gd name="connsiteY872" fmla="*/ 383081 h 566036"/>
              <a:gd name="connsiteX873" fmla="*/ 1783513 w 2148797"/>
              <a:gd name="connsiteY873" fmla="*/ 383272 h 566036"/>
              <a:gd name="connsiteX874" fmla="*/ 1782465 w 2148797"/>
              <a:gd name="connsiteY874" fmla="*/ 383367 h 566036"/>
              <a:gd name="connsiteX875" fmla="*/ 1775702 w 2148797"/>
              <a:gd name="connsiteY875" fmla="*/ 384701 h 566036"/>
              <a:gd name="connsiteX876" fmla="*/ 1774655 w 2148797"/>
              <a:gd name="connsiteY876" fmla="*/ 386320 h 566036"/>
              <a:gd name="connsiteX877" fmla="*/ 1774083 w 2148797"/>
              <a:gd name="connsiteY877" fmla="*/ 387082 h 566036"/>
              <a:gd name="connsiteX878" fmla="*/ 1779608 w 2148797"/>
              <a:gd name="connsiteY878" fmla="*/ 394702 h 566036"/>
              <a:gd name="connsiteX879" fmla="*/ 1777036 w 2148797"/>
              <a:gd name="connsiteY879" fmla="*/ 397083 h 566036"/>
              <a:gd name="connsiteX880" fmla="*/ 1776655 w 2148797"/>
              <a:gd name="connsiteY880" fmla="*/ 397464 h 566036"/>
              <a:gd name="connsiteX881" fmla="*/ 1781512 w 2148797"/>
              <a:gd name="connsiteY881" fmla="*/ 398131 h 566036"/>
              <a:gd name="connsiteX882" fmla="*/ 1783608 w 2148797"/>
              <a:gd name="connsiteY882" fmla="*/ 399941 h 566036"/>
              <a:gd name="connsiteX883" fmla="*/ 1788656 w 2148797"/>
              <a:gd name="connsiteY883" fmla="*/ 401655 h 566036"/>
              <a:gd name="connsiteX884" fmla="*/ 1791037 w 2148797"/>
              <a:gd name="connsiteY884" fmla="*/ 400608 h 566036"/>
              <a:gd name="connsiteX885" fmla="*/ 1787418 w 2148797"/>
              <a:gd name="connsiteY885" fmla="*/ 394607 h 566036"/>
              <a:gd name="connsiteX886" fmla="*/ 1788942 w 2148797"/>
              <a:gd name="connsiteY886" fmla="*/ 393178 h 566036"/>
              <a:gd name="connsiteX887" fmla="*/ 1789609 w 2148797"/>
              <a:gd name="connsiteY887" fmla="*/ 392511 h 566036"/>
              <a:gd name="connsiteX888" fmla="*/ 1786275 w 2148797"/>
              <a:gd name="connsiteY888" fmla="*/ 386987 h 566036"/>
              <a:gd name="connsiteX889" fmla="*/ 1784751 w 2148797"/>
              <a:gd name="connsiteY889" fmla="*/ 383081 h 566036"/>
              <a:gd name="connsiteX890" fmla="*/ 1968773 w 2148797"/>
              <a:gd name="connsiteY890" fmla="*/ 375761 h 566036"/>
              <a:gd name="connsiteX891" fmla="*/ 1969748 w 2148797"/>
              <a:gd name="connsiteY891" fmla="*/ 379813 h 566036"/>
              <a:gd name="connsiteX892" fmla="*/ 1968965 w 2148797"/>
              <a:gd name="connsiteY892" fmla="*/ 380700 h 566036"/>
              <a:gd name="connsiteX893" fmla="*/ 1967536 w 2148797"/>
              <a:gd name="connsiteY893" fmla="*/ 379462 h 566036"/>
              <a:gd name="connsiteX894" fmla="*/ 1966869 w 2148797"/>
              <a:gd name="connsiteY894" fmla="*/ 378891 h 566036"/>
              <a:gd name="connsiteX895" fmla="*/ 1965301 w 2148797"/>
              <a:gd name="connsiteY895" fmla="*/ 378430 h 566036"/>
              <a:gd name="connsiteX896" fmla="*/ 1996206 w 2148797"/>
              <a:gd name="connsiteY896" fmla="*/ 358317 h 566036"/>
              <a:gd name="connsiteX897" fmla="*/ 2002207 w 2148797"/>
              <a:gd name="connsiteY897" fmla="*/ 360603 h 566036"/>
              <a:gd name="connsiteX898" fmla="*/ 2001731 w 2148797"/>
              <a:gd name="connsiteY898" fmla="*/ 364889 h 566036"/>
              <a:gd name="connsiteX899" fmla="*/ 1994110 w 2148797"/>
              <a:gd name="connsiteY899" fmla="*/ 366890 h 566036"/>
              <a:gd name="connsiteX900" fmla="*/ 1994587 w 2148797"/>
              <a:gd name="connsiteY900" fmla="*/ 360603 h 566036"/>
              <a:gd name="connsiteX901" fmla="*/ 1996206 w 2148797"/>
              <a:gd name="connsiteY901" fmla="*/ 358317 h 566036"/>
              <a:gd name="connsiteX902" fmla="*/ 220555 w 2148797"/>
              <a:gd name="connsiteY902" fmla="*/ 357554 h 566036"/>
              <a:gd name="connsiteX903" fmla="*/ 220079 w 2148797"/>
              <a:gd name="connsiteY903" fmla="*/ 358602 h 566036"/>
              <a:gd name="connsiteX904" fmla="*/ 219508 w 2148797"/>
              <a:gd name="connsiteY904" fmla="*/ 359745 h 566036"/>
              <a:gd name="connsiteX905" fmla="*/ 212745 w 2148797"/>
              <a:gd name="connsiteY905" fmla="*/ 362508 h 566036"/>
              <a:gd name="connsiteX906" fmla="*/ 213602 w 2148797"/>
              <a:gd name="connsiteY906" fmla="*/ 364794 h 566036"/>
              <a:gd name="connsiteX907" fmla="*/ 222556 w 2148797"/>
              <a:gd name="connsiteY907" fmla="*/ 362508 h 566036"/>
              <a:gd name="connsiteX908" fmla="*/ 227128 w 2148797"/>
              <a:gd name="connsiteY908" fmla="*/ 364889 h 566036"/>
              <a:gd name="connsiteX909" fmla="*/ 236177 w 2148797"/>
              <a:gd name="connsiteY909" fmla="*/ 362889 h 566036"/>
              <a:gd name="connsiteX910" fmla="*/ 236367 w 2148797"/>
              <a:gd name="connsiteY910" fmla="*/ 362127 h 566036"/>
              <a:gd name="connsiteX911" fmla="*/ 234748 w 2148797"/>
              <a:gd name="connsiteY911" fmla="*/ 358507 h 566036"/>
              <a:gd name="connsiteX912" fmla="*/ 232176 w 2148797"/>
              <a:gd name="connsiteY912" fmla="*/ 358602 h 566036"/>
              <a:gd name="connsiteX913" fmla="*/ 230080 w 2148797"/>
              <a:gd name="connsiteY913" fmla="*/ 358698 h 566036"/>
              <a:gd name="connsiteX914" fmla="*/ 225604 w 2148797"/>
              <a:gd name="connsiteY914" fmla="*/ 359555 h 566036"/>
              <a:gd name="connsiteX915" fmla="*/ 225128 w 2148797"/>
              <a:gd name="connsiteY915" fmla="*/ 358698 h 566036"/>
              <a:gd name="connsiteX916" fmla="*/ 224556 w 2148797"/>
              <a:gd name="connsiteY916" fmla="*/ 357650 h 566036"/>
              <a:gd name="connsiteX917" fmla="*/ 220555 w 2148797"/>
              <a:gd name="connsiteY917" fmla="*/ 357554 h 566036"/>
              <a:gd name="connsiteX918" fmla="*/ 1879525 w 2148797"/>
              <a:gd name="connsiteY918" fmla="*/ 353935 h 566036"/>
              <a:gd name="connsiteX919" fmla="*/ 1879906 w 2148797"/>
              <a:gd name="connsiteY919" fmla="*/ 358983 h 566036"/>
              <a:gd name="connsiteX920" fmla="*/ 1885144 w 2148797"/>
              <a:gd name="connsiteY920" fmla="*/ 357935 h 566036"/>
              <a:gd name="connsiteX921" fmla="*/ 1885144 w 2148797"/>
              <a:gd name="connsiteY921" fmla="*/ 356983 h 566036"/>
              <a:gd name="connsiteX922" fmla="*/ 1885144 w 2148797"/>
              <a:gd name="connsiteY922" fmla="*/ 356031 h 566036"/>
              <a:gd name="connsiteX923" fmla="*/ 1879525 w 2148797"/>
              <a:gd name="connsiteY923" fmla="*/ 353935 h 566036"/>
              <a:gd name="connsiteX924" fmla="*/ 1944009 w 2148797"/>
              <a:gd name="connsiteY924" fmla="*/ 353459 h 566036"/>
              <a:gd name="connsiteX925" fmla="*/ 1938009 w 2148797"/>
              <a:gd name="connsiteY925" fmla="*/ 354125 h 566036"/>
              <a:gd name="connsiteX926" fmla="*/ 1937823 w 2148797"/>
              <a:gd name="connsiteY926" fmla="*/ 354454 h 566036"/>
              <a:gd name="connsiteX927" fmla="*/ 1930388 w 2148797"/>
              <a:gd name="connsiteY927" fmla="*/ 355650 h 566036"/>
              <a:gd name="connsiteX928" fmla="*/ 1931150 w 2148797"/>
              <a:gd name="connsiteY928" fmla="*/ 362222 h 566036"/>
              <a:gd name="connsiteX929" fmla="*/ 1932769 w 2148797"/>
              <a:gd name="connsiteY929" fmla="*/ 361746 h 566036"/>
              <a:gd name="connsiteX930" fmla="*/ 1936389 w 2148797"/>
              <a:gd name="connsiteY930" fmla="*/ 356983 h 566036"/>
              <a:gd name="connsiteX931" fmla="*/ 1937823 w 2148797"/>
              <a:gd name="connsiteY931" fmla="*/ 354454 h 566036"/>
              <a:gd name="connsiteX932" fmla="*/ 1745032 w 2148797"/>
              <a:gd name="connsiteY932" fmla="*/ 349649 h 566036"/>
              <a:gd name="connsiteX933" fmla="*/ 1741889 w 2148797"/>
              <a:gd name="connsiteY933" fmla="*/ 350506 h 566036"/>
              <a:gd name="connsiteX934" fmla="*/ 1741126 w 2148797"/>
              <a:gd name="connsiteY934" fmla="*/ 360602 h 566036"/>
              <a:gd name="connsiteX935" fmla="*/ 1738555 w 2148797"/>
              <a:gd name="connsiteY935" fmla="*/ 364984 h 566036"/>
              <a:gd name="connsiteX936" fmla="*/ 1750842 w 2148797"/>
              <a:gd name="connsiteY936" fmla="*/ 355840 h 566036"/>
              <a:gd name="connsiteX937" fmla="*/ 1756081 w 2148797"/>
              <a:gd name="connsiteY937" fmla="*/ 354792 h 566036"/>
              <a:gd name="connsiteX938" fmla="*/ 1756081 w 2148797"/>
              <a:gd name="connsiteY938" fmla="*/ 352887 h 566036"/>
              <a:gd name="connsiteX939" fmla="*/ 1755509 w 2148797"/>
              <a:gd name="connsiteY939" fmla="*/ 352506 h 566036"/>
              <a:gd name="connsiteX940" fmla="*/ 1748556 w 2148797"/>
              <a:gd name="connsiteY940" fmla="*/ 353744 h 566036"/>
              <a:gd name="connsiteX941" fmla="*/ 1748175 w 2148797"/>
              <a:gd name="connsiteY941" fmla="*/ 350506 h 566036"/>
              <a:gd name="connsiteX942" fmla="*/ 1745032 w 2148797"/>
              <a:gd name="connsiteY942" fmla="*/ 349649 h 566036"/>
              <a:gd name="connsiteX943" fmla="*/ 867684 w 2148797"/>
              <a:gd name="connsiteY943" fmla="*/ 346696 h 566036"/>
              <a:gd name="connsiteX944" fmla="*/ 856540 w 2148797"/>
              <a:gd name="connsiteY944" fmla="*/ 346887 h 566036"/>
              <a:gd name="connsiteX945" fmla="*/ 858445 w 2148797"/>
              <a:gd name="connsiteY945" fmla="*/ 348029 h 566036"/>
              <a:gd name="connsiteX946" fmla="*/ 864636 w 2148797"/>
              <a:gd name="connsiteY946" fmla="*/ 353840 h 566036"/>
              <a:gd name="connsiteX947" fmla="*/ 864922 w 2148797"/>
              <a:gd name="connsiteY947" fmla="*/ 353649 h 566036"/>
              <a:gd name="connsiteX948" fmla="*/ 867017 w 2148797"/>
              <a:gd name="connsiteY948" fmla="*/ 350601 h 566036"/>
              <a:gd name="connsiteX949" fmla="*/ 889591 w 2148797"/>
              <a:gd name="connsiteY949" fmla="*/ 330123 h 566036"/>
              <a:gd name="connsiteX950" fmla="*/ 887305 w 2148797"/>
              <a:gd name="connsiteY950" fmla="*/ 330694 h 566036"/>
              <a:gd name="connsiteX951" fmla="*/ 883114 w 2148797"/>
              <a:gd name="connsiteY951" fmla="*/ 331742 h 566036"/>
              <a:gd name="connsiteX952" fmla="*/ 877209 w 2148797"/>
              <a:gd name="connsiteY952" fmla="*/ 338123 h 566036"/>
              <a:gd name="connsiteX953" fmla="*/ 879400 w 2148797"/>
              <a:gd name="connsiteY953" fmla="*/ 338885 h 566036"/>
              <a:gd name="connsiteX954" fmla="*/ 882733 w 2148797"/>
              <a:gd name="connsiteY954" fmla="*/ 336028 h 566036"/>
              <a:gd name="connsiteX955" fmla="*/ 885686 w 2148797"/>
              <a:gd name="connsiteY955" fmla="*/ 334028 h 566036"/>
              <a:gd name="connsiteX956" fmla="*/ 894354 w 2148797"/>
              <a:gd name="connsiteY956" fmla="*/ 335266 h 566036"/>
              <a:gd name="connsiteX957" fmla="*/ 896354 w 2148797"/>
              <a:gd name="connsiteY957" fmla="*/ 333075 h 566036"/>
              <a:gd name="connsiteX958" fmla="*/ 889591 w 2148797"/>
              <a:gd name="connsiteY958" fmla="*/ 330123 h 566036"/>
              <a:gd name="connsiteX959" fmla="*/ 1049135 w 2148797"/>
              <a:gd name="connsiteY959" fmla="*/ 323741 h 566036"/>
              <a:gd name="connsiteX960" fmla="*/ 1047611 w 2148797"/>
              <a:gd name="connsiteY960" fmla="*/ 324503 h 566036"/>
              <a:gd name="connsiteX961" fmla="*/ 1045516 w 2148797"/>
              <a:gd name="connsiteY961" fmla="*/ 325550 h 566036"/>
              <a:gd name="connsiteX962" fmla="*/ 1044373 w 2148797"/>
              <a:gd name="connsiteY962" fmla="*/ 331932 h 566036"/>
              <a:gd name="connsiteX963" fmla="*/ 1045516 w 2148797"/>
              <a:gd name="connsiteY963" fmla="*/ 332123 h 566036"/>
              <a:gd name="connsiteX964" fmla="*/ 1050659 w 2148797"/>
              <a:gd name="connsiteY964" fmla="*/ 331075 h 566036"/>
              <a:gd name="connsiteX965" fmla="*/ 1051898 w 2148797"/>
              <a:gd name="connsiteY965" fmla="*/ 330599 h 566036"/>
              <a:gd name="connsiteX966" fmla="*/ 1055707 w 2148797"/>
              <a:gd name="connsiteY966" fmla="*/ 329646 h 566036"/>
              <a:gd name="connsiteX967" fmla="*/ 1065328 w 2148797"/>
              <a:gd name="connsiteY967" fmla="*/ 333361 h 566036"/>
              <a:gd name="connsiteX968" fmla="*/ 1068185 w 2148797"/>
              <a:gd name="connsiteY968" fmla="*/ 331551 h 566036"/>
              <a:gd name="connsiteX969" fmla="*/ 1071329 w 2148797"/>
              <a:gd name="connsiteY969" fmla="*/ 329551 h 566036"/>
              <a:gd name="connsiteX970" fmla="*/ 1064185 w 2148797"/>
              <a:gd name="connsiteY970" fmla="*/ 326503 h 566036"/>
              <a:gd name="connsiteX971" fmla="*/ 1049135 w 2148797"/>
              <a:gd name="connsiteY971" fmla="*/ 323741 h 566036"/>
              <a:gd name="connsiteX972" fmla="*/ 1172674 w 2148797"/>
              <a:gd name="connsiteY972" fmla="*/ 323646 h 566036"/>
              <a:gd name="connsiteX973" fmla="*/ 1162388 w 2148797"/>
              <a:gd name="connsiteY973" fmla="*/ 325074 h 566036"/>
              <a:gd name="connsiteX974" fmla="*/ 1158768 w 2148797"/>
              <a:gd name="connsiteY974" fmla="*/ 327075 h 566036"/>
              <a:gd name="connsiteX975" fmla="*/ 1160006 w 2148797"/>
              <a:gd name="connsiteY975" fmla="*/ 328789 h 566036"/>
              <a:gd name="connsiteX976" fmla="*/ 1161054 w 2148797"/>
              <a:gd name="connsiteY976" fmla="*/ 330218 h 566036"/>
              <a:gd name="connsiteX977" fmla="*/ 1165816 w 2148797"/>
              <a:gd name="connsiteY977" fmla="*/ 330123 h 566036"/>
              <a:gd name="connsiteX978" fmla="*/ 1166007 w 2148797"/>
              <a:gd name="connsiteY978" fmla="*/ 328598 h 566036"/>
              <a:gd name="connsiteX979" fmla="*/ 1170770 w 2148797"/>
              <a:gd name="connsiteY979" fmla="*/ 326503 h 566036"/>
              <a:gd name="connsiteX980" fmla="*/ 1172008 w 2148797"/>
              <a:gd name="connsiteY980" fmla="*/ 326122 h 566036"/>
              <a:gd name="connsiteX981" fmla="*/ 1172674 w 2148797"/>
              <a:gd name="connsiteY981" fmla="*/ 323646 h 566036"/>
              <a:gd name="connsiteX982" fmla="*/ 998367 w 2148797"/>
              <a:gd name="connsiteY982" fmla="*/ 323265 h 566036"/>
              <a:gd name="connsiteX983" fmla="*/ 995375 w 2148797"/>
              <a:gd name="connsiteY983" fmla="*/ 330005 h 566036"/>
              <a:gd name="connsiteX984" fmla="*/ 994938 w 2148797"/>
              <a:gd name="connsiteY984" fmla="*/ 329360 h 566036"/>
              <a:gd name="connsiteX985" fmla="*/ 993749 w 2148797"/>
              <a:gd name="connsiteY985" fmla="*/ 329396 h 566036"/>
              <a:gd name="connsiteX986" fmla="*/ 993033 w 2148797"/>
              <a:gd name="connsiteY986" fmla="*/ 328789 h 566036"/>
              <a:gd name="connsiteX987" fmla="*/ 985413 w 2148797"/>
              <a:gd name="connsiteY987" fmla="*/ 326598 h 566036"/>
              <a:gd name="connsiteX988" fmla="*/ 971030 w 2148797"/>
              <a:gd name="connsiteY988" fmla="*/ 328503 h 566036"/>
              <a:gd name="connsiteX989" fmla="*/ 970363 w 2148797"/>
              <a:gd name="connsiteY989" fmla="*/ 328979 h 566036"/>
              <a:gd name="connsiteX990" fmla="*/ 957695 w 2148797"/>
              <a:gd name="connsiteY990" fmla="*/ 329075 h 566036"/>
              <a:gd name="connsiteX991" fmla="*/ 952933 w 2148797"/>
              <a:gd name="connsiteY991" fmla="*/ 329265 h 566036"/>
              <a:gd name="connsiteX992" fmla="*/ 951123 w 2148797"/>
              <a:gd name="connsiteY992" fmla="*/ 329360 h 566036"/>
              <a:gd name="connsiteX993" fmla="*/ 947218 w 2148797"/>
              <a:gd name="connsiteY993" fmla="*/ 327837 h 566036"/>
              <a:gd name="connsiteX994" fmla="*/ 941598 w 2148797"/>
              <a:gd name="connsiteY994" fmla="*/ 330027 h 566036"/>
              <a:gd name="connsiteX995" fmla="*/ 931121 w 2148797"/>
              <a:gd name="connsiteY995" fmla="*/ 331456 h 566036"/>
              <a:gd name="connsiteX996" fmla="*/ 931502 w 2148797"/>
              <a:gd name="connsiteY996" fmla="*/ 331742 h 566036"/>
              <a:gd name="connsiteX997" fmla="*/ 939407 w 2148797"/>
              <a:gd name="connsiteY997" fmla="*/ 336219 h 566036"/>
              <a:gd name="connsiteX998" fmla="*/ 942074 w 2148797"/>
              <a:gd name="connsiteY998" fmla="*/ 335742 h 566036"/>
              <a:gd name="connsiteX999" fmla="*/ 944455 w 2148797"/>
              <a:gd name="connsiteY999" fmla="*/ 334980 h 566036"/>
              <a:gd name="connsiteX1000" fmla="*/ 949504 w 2148797"/>
              <a:gd name="connsiteY1000" fmla="*/ 334790 h 566036"/>
              <a:gd name="connsiteX1001" fmla="*/ 952076 w 2148797"/>
              <a:gd name="connsiteY1001" fmla="*/ 337171 h 566036"/>
              <a:gd name="connsiteX1002" fmla="*/ 952456 w 2148797"/>
              <a:gd name="connsiteY1002" fmla="*/ 337076 h 566036"/>
              <a:gd name="connsiteX1003" fmla="*/ 958457 w 2148797"/>
              <a:gd name="connsiteY1003" fmla="*/ 335266 h 566036"/>
              <a:gd name="connsiteX1004" fmla="*/ 972078 w 2148797"/>
              <a:gd name="connsiteY1004" fmla="*/ 333266 h 566036"/>
              <a:gd name="connsiteX1005" fmla="*/ 972745 w 2148797"/>
              <a:gd name="connsiteY1005" fmla="*/ 332599 h 566036"/>
              <a:gd name="connsiteX1006" fmla="*/ 974745 w 2148797"/>
              <a:gd name="connsiteY1006" fmla="*/ 331456 h 566036"/>
              <a:gd name="connsiteX1007" fmla="*/ 980270 w 2148797"/>
              <a:gd name="connsiteY1007" fmla="*/ 332694 h 566036"/>
              <a:gd name="connsiteX1008" fmla="*/ 985413 w 2148797"/>
              <a:gd name="connsiteY1008" fmla="*/ 329646 h 566036"/>
              <a:gd name="connsiteX1009" fmla="*/ 993749 w 2148797"/>
              <a:gd name="connsiteY1009" fmla="*/ 329396 h 566036"/>
              <a:gd name="connsiteX1010" fmla="*/ 994271 w 2148797"/>
              <a:gd name="connsiteY1010" fmla="*/ 329837 h 566036"/>
              <a:gd name="connsiteX1011" fmla="*/ 995069 w 2148797"/>
              <a:gd name="connsiteY1011" fmla="*/ 330695 h 566036"/>
              <a:gd name="connsiteX1012" fmla="*/ 995375 w 2148797"/>
              <a:gd name="connsiteY1012" fmla="*/ 330005 h 566036"/>
              <a:gd name="connsiteX1013" fmla="*/ 996748 w 2148797"/>
              <a:gd name="connsiteY1013" fmla="*/ 332027 h 566036"/>
              <a:gd name="connsiteX1014" fmla="*/ 1004749 w 2148797"/>
              <a:gd name="connsiteY1014" fmla="*/ 332599 h 566036"/>
              <a:gd name="connsiteX1015" fmla="*/ 1008273 w 2148797"/>
              <a:gd name="connsiteY1015" fmla="*/ 329646 h 566036"/>
              <a:gd name="connsiteX1016" fmla="*/ 1016179 w 2148797"/>
              <a:gd name="connsiteY1016" fmla="*/ 332408 h 566036"/>
              <a:gd name="connsiteX1017" fmla="*/ 1024656 w 2148797"/>
              <a:gd name="connsiteY1017" fmla="*/ 330313 h 566036"/>
              <a:gd name="connsiteX1018" fmla="*/ 1033800 w 2148797"/>
              <a:gd name="connsiteY1018" fmla="*/ 335933 h 566036"/>
              <a:gd name="connsiteX1019" fmla="*/ 1034753 w 2148797"/>
              <a:gd name="connsiteY1019" fmla="*/ 330694 h 566036"/>
              <a:gd name="connsiteX1020" fmla="*/ 1027799 w 2148797"/>
              <a:gd name="connsiteY1020" fmla="*/ 324122 h 566036"/>
              <a:gd name="connsiteX1021" fmla="*/ 1021322 w 2148797"/>
              <a:gd name="connsiteY1021" fmla="*/ 325836 h 566036"/>
              <a:gd name="connsiteX1022" fmla="*/ 1017036 w 2148797"/>
              <a:gd name="connsiteY1022" fmla="*/ 325931 h 566036"/>
              <a:gd name="connsiteX1023" fmla="*/ 1005035 w 2148797"/>
              <a:gd name="connsiteY1023" fmla="*/ 324979 h 566036"/>
              <a:gd name="connsiteX1024" fmla="*/ 999320 w 2148797"/>
              <a:gd name="connsiteY1024" fmla="*/ 324408 h 566036"/>
              <a:gd name="connsiteX1025" fmla="*/ 1112000 w 2148797"/>
              <a:gd name="connsiteY1025" fmla="*/ 322407 h 566036"/>
              <a:gd name="connsiteX1026" fmla="*/ 1109810 w 2148797"/>
              <a:gd name="connsiteY1026" fmla="*/ 322979 h 566036"/>
              <a:gd name="connsiteX1027" fmla="*/ 1103428 w 2148797"/>
              <a:gd name="connsiteY1027" fmla="*/ 323169 h 566036"/>
              <a:gd name="connsiteX1028" fmla="*/ 1091712 w 2148797"/>
              <a:gd name="connsiteY1028" fmla="*/ 323455 h 566036"/>
              <a:gd name="connsiteX1029" fmla="*/ 1084759 w 2148797"/>
              <a:gd name="connsiteY1029" fmla="*/ 323931 h 566036"/>
              <a:gd name="connsiteX1030" fmla="*/ 1075043 w 2148797"/>
              <a:gd name="connsiteY1030" fmla="*/ 324503 h 566036"/>
              <a:gd name="connsiteX1031" fmla="*/ 1074377 w 2148797"/>
              <a:gd name="connsiteY1031" fmla="*/ 324503 h 566036"/>
              <a:gd name="connsiteX1032" fmla="*/ 1073614 w 2148797"/>
              <a:gd name="connsiteY1032" fmla="*/ 327075 h 566036"/>
              <a:gd name="connsiteX1033" fmla="*/ 1078948 w 2148797"/>
              <a:gd name="connsiteY1033" fmla="*/ 329360 h 566036"/>
              <a:gd name="connsiteX1034" fmla="*/ 1081044 w 2148797"/>
              <a:gd name="connsiteY1034" fmla="*/ 329646 h 566036"/>
              <a:gd name="connsiteX1035" fmla="*/ 1087521 w 2148797"/>
              <a:gd name="connsiteY1035" fmla="*/ 332599 h 566036"/>
              <a:gd name="connsiteX1036" fmla="*/ 1097141 w 2148797"/>
              <a:gd name="connsiteY1036" fmla="*/ 331456 h 566036"/>
              <a:gd name="connsiteX1037" fmla="*/ 1099237 w 2148797"/>
              <a:gd name="connsiteY1037" fmla="*/ 330313 h 566036"/>
              <a:gd name="connsiteX1038" fmla="*/ 1110762 w 2148797"/>
              <a:gd name="connsiteY1038" fmla="*/ 331837 h 566036"/>
              <a:gd name="connsiteX1039" fmla="*/ 1119525 w 2148797"/>
              <a:gd name="connsiteY1039" fmla="*/ 330789 h 566036"/>
              <a:gd name="connsiteX1040" fmla="*/ 1127050 w 2148797"/>
              <a:gd name="connsiteY1040" fmla="*/ 330218 h 566036"/>
              <a:gd name="connsiteX1041" fmla="*/ 1131812 w 2148797"/>
              <a:gd name="connsiteY1041" fmla="*/ 330694 h 566036"/>
              <a:gd name="connsiteX1042" fmla="*/ 1135432 w 2148797"/>
              <a:gd name="connsiteY1042" fmla="*/ 331075 h 566036"/>
              <a:gd name="connsiteX1043" fmla="*/ 1146862 w 2148797"/>
              <a:gd name="connsiteY1043" fmla="*/ 332504 h 566036"/>
              <a:gd name="connsiteX1044" fmla="*/ 1147814 w 2148797"/>
              <a:gd name="connsiteY1044" fmla="*/ 331551 h 566036"/>
              <a:gd name="connsiteX1045" fmla="*/ 1150005 w 2148797"/>
              <a:gd name="connsiteY1045" fmla="*/ 329265 h 566036"/>
              <a:gd name="connsiteX1046" fmla="*/ 1149719 w 2148797"/>
              <a:gd name="connsiteY1046" fmla="*/ 322883 h 566036"/>
              <a:gd name="connsiteX1047" fmla="*/ 1137146 w 2148797"/>
              <a:gd name="connsiteY1047" fmla="*/ 322883 h 566036"/>
              <a:gd name="connsiteX1048" fmla="*/ 1134289 w 2148797"/>
              <a:gd name="connsiteY1048" fmla="*/ 323931 h 566036"/>
              <a:gd name="connsiteX1049" fmla="*/ 1133908 w 2148797"/>
              <a:gd name="connsiteY1049" fmla="*/ 324122 h 566036"/>
              <a:gd name="connsiteX1050" fmla="*/ 1126288 w 2148797"/>
              <a:gd name="connsiteY1050" fmla="*/ 325741 h 566036"/>
              <a:gd name="connsiteX1051" fmla="*/ 1122478 w 2148797"/>
              <a:gd name="connsiteY1051" fmla="*/ 324503 h 566036"/>
              <a:gd name="connsiteX1052" fmla="*/ 1112000 w 2148797"/>
              <a:gd name="connsiteY1052" fmla="*/ 322407 h 566036"/>
              <a:gd name="connsiteX1053" fmla="*/ 1963440 w 2148797"/>
              <a:gd name="connsiteY1053" fmla="*/ 321836 h 566036"/>
              <a:gd name="connsiteX1054" fmla="*/ 1960678 w 2148797"/>
              <a:gd name="connsiteY1054" fmla="*/ 322407 h 566036"/>
              <a:gd name="connsiteX1055" fmla="*/ 1954772 w 2148797"/>
              <a:gd name="connsiteY1055" fmla="*/ 325646 h 566036"/>
              <a:gd name="connsiteX1056" fmla="*/ 1954867 w 2148797"/>
              <a:gd name="connsiteY1056" fmla="*/ 327551 h 566036"/>
              <a:gd name="connsiteX1057" fmla="*/ 1958011 w 2148797"/>
              <a:gd name="connsiteY1057" fmla="*/ 328503 h 566036"/>
              <a:gd name="connsiteX1058" fmla="*/ 1962773 w 2148797"/>
              <a:gd name="connsiteY1058" fmla="*/ 325265 h 566036"/>
              <a:gd name="connsiteX1059" fmla="*/ 1963154 w 2148797"/>
              <a:gd name="connsiteY1059" fmla="*/ 324979 h 566036"/>
              <a:gd name="connsiteX1060" fmla="*/ 1965155 w 2148797"/>
              <a:gd name="connsiteY1060" fmla="*/ 326694 h 566036"/>
              <a:gd name="connsiteX1061" fmla="*/ 1970561 w 2148797"/>
              <a:gd name="connsiteY1061" fmla="*/ 327792 h 566036"/>
              <a:gd name="connsiteX1062" fmla="*/ 1970600 w 2148797"/>
              <a:gd name="connsiteY1062" fmla="*/ 327835 h 566036"/>
              <a:gd name="connsiteX1063" fmla="*/ 1970489 w 2148797"/>
              <a:gd name="connsiteY1063" fmla="*/ 327837 h 566036"/>
              <a:gd name="connsiteX1064" fmla="*/ 1970298 w 2148797"/>
              <a:gd name="connsiteY1064" fmla="*/ 328694 h 566036"/>
              <a:gd name="connsiteX1065" fmla="*/ 1970012 w 2148797"/>
              <a:gd name="connsiteY1065" fmla="*/ 330599 h 566036"/>
              <a:gd name="connsiteX1066" fmla="*/ 1973822 w 2148797"/>
              <a:gd name="connsiteY1066" fmla="*/ 338504 h 566036"/>
              <a:gd name="connsiteX1067" fmla="*/ 1975537 w 2148797"/>
              <a:gd name="connsiteY1067" fmla="*/ 340314 h 566036"/>
              <a:gd name="connsiteX1068" fmla="*/ 1978775 w 2148797"/>
              <a:gd name="connsiteY1068" fmla="*/ 341171 h 566036"/>
              <a:gd name="connsiteX1069" fmla="*/ 1978490 w 2148797"/>
              <a:gd name="connsiteY1069" fmla="*/ 338504 h 566036"/>
              <a:gd name="connsiteX1070" fmla="*/ 1978204 w 2148797"/>
              <a:gd name="connsiteY1070" fmla="*/ 336695 h 566036"/>
              <a:gd name="connsiteX1071" fmla="*/ 1976489 w 2148797"/>
              <a:gd name="connsiteY1071" fmla="*/ 334314 h 566036"/>
              <a:gd name="connsiteX1072" fmla="*/ 1970600 w 2148797"/>
              <a:gd name="connsiteY1072" fmla="*/ 327835 h 566036"/>
              <a:gd name="connsiteX1073" fmla="*/ 1970764 w 2148797"/>
              <a:gd name="connsiteY1073" fmla="*/ 327833 h 566036"/>
              <a:gd name="connsiteX1074" fmla="*/ 1978407 w 2148797"/>
              <a:gd name="connsiteY1074" fmla="*/ 329384 h 566036"/>
              <a:gd name="connsiteX1075" fmla="*/ 1988872 w 2148797"/>
              <a:gd name="connsiteY1075" fmla="*/ 329646 h 566036"/>
              <a:gd name="connsiteX1076" fmla="*/ 1986110 w 2148797"/>
              <a:gd name="connsiteY1076" fmla="*/ 328789 h 566036"/>
              <a:gd name="connsiteX1077" fmla="*/ 1982395 w 2148797"/>
              <a:gd name="connsiteY1077" fmla="*/ 327646 h 566036"/>
              <a:gd name="connsiteX1078" fmla="*/ 1970764 w 2148797"/>
              <a:gd name="connsiteY1078" fmla="*/ 327833 h 566036"/>
              <a:gd name="connsiteX1079" fmla="*/ 1970561 w 2148797"/>
              <a:gd name="connsiteY1079" fmla="*/ 327792 h 566036"/>
              <a:gd name="connsiteX1080" fmla="*/ 1969822 w 2148797"/>
              <a:gd name="connsiteY1080" fmla="*/ 326979 h 566036"/>
              <a:gd name="connsiteX1081" fmla="*/ 1963440 w 2148797"/>
              <a:gd name="connsiteY1081" fmla="*/ 321836 h 566036"/>
              <a:gd name="connsiteX1082" fmla="*/ 1214870 w 2148797"/>
              <a:gd name="connsiteY1082" fmla="*/ 314883 h 566036"/>
              <a:gd name="connsiteX1083" fmla="*/ 1208584 w 2148797"/>
              <a:gd name="connsiteY1083" fmla="*/ 317645 h 566036"/>
              <a:gd name="connsiteX1084" fmla="*/ 1200011 w 2148797"/>
              <a:gd name="connsiteY1084" fmla="*/ 318692 h 566036"/>
              <a:gd name="connsiteX1085" fmla="*/ 1197535 w 2148797"/>
              <a:gd name="connsiteY1085" fmla="*/ 316502 h 566036"/>
              <a:gd name="connsiteX1086" fmla="*/ 1187248 w 2148797"/>
              <a:gd name="connsiteY1086" fmla="*/ 322217 h 566036"/>
              <a:gd name="connsiteX1087" fmla="*/ 1184390 w 2148797"/>
              <a:gd name="connsiteY1087" fmla="*/ 321455 h 566036"/>
              <a:gd name="connsiteX1088" fmla="*/ 1180866 w 2148797"/>
              <a:gd name="connsiteY1088" fmla="*/ 320502 h 566036"/>
              <a:gd name="connsiteX1089" fmla="*/ 1178675 w 2148797"/>
              <a:gd name="connsiteY1089" fmla="*/ 321931 h 566036"/>
              <a:gd name="connsiteX1090" fmla="*/ 1178485 w 2148797"/>
              <a:gd name="connsiteY1090" fmla="*/ 323169 h 566036"/>
              <a:gd name="connsiteX1091" fmla="*/ 1177437 w 2148797"/>
              <a:gd name="connsiteY1091" fmla="*/ 329360 h 566036"/>
              <a:gd name="connsiteX1092" fmla="*/ 1188391 w 2148797"/>
              <a:gd name="connsiteY1092" fmla="*/ 329456 h 566036"/>
              <a:gd name="connsiteX1093" fmla="*/ 1193439 w 2148797"/>
              <a:gd name="connsiteY1093" fmla="*/ 327075 h 566036"/>
              <a:gd name="connsiteX1094" fmla="*/ 1194773 w 2148797"/>
              <a:gd name="connsiteY1094" fmla="*/ 327741 h 566036"/>
              <a:gd name="connsiteX1095" fmla="*/ 1207250 w 2148797"/>
              <a:gd name="connsiteY1095" fmla="*/ 327360 h 566036"/>
              <a:gd name="connsiteX1096" fmla="*/ 1211918 w 2148797"/>
              <a:gd name="connsiteY1096" fmla="*/ 324979 h 566036"/>
              <a:gd name="connsiteX1097" fmla="*/ 1207727 w 2148797"/>
              <a:gd name="connsiteY1097" fmla="*/ 320502 h 566036"/>
              <a:gd name="connsiteX1098" fmla="*/ 1216394 w 2148797"/>
              <a:gd name="connsiteY1098" fmla="*/ 322598 h 566036"/>
              <a:gd name="connsiteX1099" fmla="*/ 1220299 w 2148797"/>
              <a:gd name="connsiteY1099" fmla="*/ 324122 h 566036"/>
              <a:gd name="connsiteX1100" fmla="*/ 1222300 w 2148797"/>
              <a:gd name="connsiteY1100" fmla="*/ 325074 h 566036"/>
              <a:gd name="connsiteX1101" fmla="*/ 1225633 w 2148797"/>
              <a:gd name="connsiteY1101" fmla="*/ 328408 h 566036"/>
              <a:gd name="connsiteX1102" fmla="*/ 1228396 w 2148797"/>
              <a:gd name="connsiteY1102" fmla="*/ 328313 h 566036"/>
              <a:gd name="connsiteX1103" fmla="*/ 1232111 w 2148797"/>
              <a:gd name="connsiteY1103" fmla="*/ 325169 h 566036"/>
              <a:gd name="connsiteX1104" fmla="*/ 1232968 w 2148797"/>
              <a:gd name="connsiteY1104" fmla="*/ 325265 h 566036"/>
              <a:gd name="connsiteX1105" fmla="*/ 1236111 w 2148797"/>
              <a:gd name="connsiteY1105" fmla="*/ 325646 h 566036"/>
              <a:gd name="connsiteX1106" fmla="*/ 1242969 w 2148797"/>
              <a:gd name="connsiteY1106" fmla="*/ 320788 h 566036"/>
              <a:gd name="connsiteX1107" fmla="*/ 1236397 w 2148797"/>
              <a:gd name="connsiteY1107" fmla="*/ 320598 h 566036"/>
              <a:gd name="connsiteX1108" fmla="*/ 1232968 w 2148797"/>
              <a:gd name="connsiteY1108" fmla="*/ 317550 h 566036"/>
              <a:gd name="connsiteX1109" fmla="*/ 1230491 w 2148797"/>
              <a:gd name="connsiteY1109" fmla="*/ 315359 h 566036"/>
              <a:gd name="connsiteX1110" fmla="*/ 1223538 w 2148797"/>
              <a:gd name="connsiteY1110" fmla="*/ 319359 h 566036"/>
              <a:gd name="connsiteX1111" fmla="*/ 1216680 w 2148797"/>
              <a:gd name="connsiteY1111" fmla="*/ 316787 h 566036"/>
              <a:gd name="connsiteX1112" fmla="*/ 1214870 w 2148797"/>
              <a:gd name="connsiteY1112" fmla="*/ 314883 h 566036"/>
              <a:gd name="connsiteX1113" fmla="*/ 1267163 w 2148797"/>
              <a:gd name="connsiteY1113" fmla="*/ 313930 h 566036"/>
              <a:gd name="connsiteX1114" fmla="*/ 1262114 w 2148797"/>
              <a:gd name="connsiteY1114" fmla="*/ 314025 h 566036"/>
              <a:gd name="connsiteX1115" fmla="*/ 1260305 w 2148797"/>
              <a:gd name="connsiteY1115" fmla="*/ 314692 h 566036"/>
              <a:gd name="connsiteX1116" fmla="*/ 1253828 w 2148797"/>
              <a:gd name="connsiteY1116" fmla="*/ 316121 h 566036"/>
              <a:gd name="connsiteX1117" fmla="*/ 1250875 w 2148797"/>
              <a:gd name="connsiteY1117" fmla="*/ 317740 h 566036"/>
              <a:gd name="connsiteX1118" fmla="*/ 1256114 w 2148797"/>
              <a:gd name="connsiteY1118" fmla="*/ 328694 h 566036"/>
              <a:gd name="connsiteX1119" fmla="*/ 1256590 w 2148797"/>
              <a:gd name="connsiteY1119" fmla="*/ 328408 h 566036"/>
              <a:gd name="connsiteX1120" fmla="*/ 1261162 w 2148797"/>
              <a:gd name="connsiteY1120" fmla="*/ 326027 h 566036"/>
              <a:gd name="connsiteX1121" fmla="*/ 1270306 w 2148797"/>
              <a:gd name="connsiteY1121" fmla="*/ 322598 h 566036"/>
              <a:gd name="connsiteX1122" fmla="*/ 1271163 w 2148797"/>
              <a:gd name="connsiteY1122" fmla="*/ 317169 h 566036"/>
              <a:gd name="connsiteX1123" fmla="*/ 1271449 w 2148797"/>
              <a:gd name="connsiteY1123" fmla="*/ 316121 h 566036"/>
              <a:gd name="connsiteX1124" fmla="*/ 1267163 w 2148797"/>
              <a:gd name="connsiteY1124" fmla="*/ 313930 h 566036"/>
              <a:gd name="connsiteX1125" fmla="*/ 1433388 w 2148797"/>
              <a:gd name="connsiteY1125" fmla="*/ 312817 h 566036"/>
              <a:gd name="connsiteX1126" fmla="*/ 1435893 w 2148797"/>
              <a:gd name="connsiteY1126" fmla="*/ 314391 h 566036"/>
              <a:gd name="connsiteX1127" fmla="*/ 1432613 w 2148797"/>
              <a:gd name="connsiteY1127" fmla="*/ 313806 h 566036"/>
              <a:gd name="connsiteX1128" fmla="*/ 1424135 w 2148797"/>
              <a:gd name="connsiteY1128" fmla="*/ 308881 h 566036"/>
              <a:gd name="connsiteX1129" fmla="*/ 1429850 w 2148797"/>
              <a:gd name="connsiteY1129" fmla="*/ 310310 h 566036"/>
              <a:gd name="connsiteX1130" fmla="*/ 1429755 w 2148797"/>
              <a:gd name="connsiteY1130" fmla="*/ 313168 h 566036"/>
              <a:gd name="connsiteX1131" fmla="*/ 1427278 w 2148797"/>
              <a:gd name="connsiteY1131" fmla="*/ 313549 h 566036"/>
              <a:gd name="connsiteX1132" fmla="*/ 1426802 w 2148797"/>
              <a:gd name="connsiteY1132" fmla="*/ 313168 h 566036"/>
              <a:gd name="connsiteX1133" fmla="*/ 1422325 w 2148797"/>
              <a:gd name="connsiteY1133" fmla="*/ 309644 h 566036"/>
              <a:gd name="connsiteX1134" fmla="*/ 1416801 w 2148797"/>
              <a:gd name="connsiteY1134" fmla="*/ 314597 h 566036"/>
              <a:gd name="connsiteX1135" fmla="*/ 1416039 w 2148797"/>
              <a:gd name="connsiteY1135" fmla="*/ 310215 h 566036"/>
              <a:gd name="connsiteX1136" fmla="*/ 1424135 w 2148797"/>
              <a:gd name="connsiteY1136" fmla="*/ 308881 h 566036"/>
              <a:gd name="connsiteX1137" fmla="*/ 1368889 w 2148797"/>
              <a:gd name="connsiteY1137" fmla="*/ 307453 h 566036"/>
              <a:gd name="connsiteX1138" fmla="*/ 1369461 w 2148797"/>
              <a:gd name="connsiteY1138" fmla="*/ 312216 h 566036"/>
              <a:gd name="connsiteX1139" fmla="*/ 1360222 w 2148797"/>
              <a:gd name="connsiteY1139" fmla="*/ 312120 h 566036"/>
              <a:gd name="connsiteX1140" fmla="*/ 1357079 w 2148797"/>
              <a:gd name="connsiteY1140" fmla="*/ 311549 h 566036"/>
              <a:gd name="connsiteX1141" fmla="*/ 1354316 w 2148797"/>
              <a:gd name="connsiteY1141" fmla="*/ 310977 h 566036"/>
              <a:gd name="connsiteX1142" fmla="*/ 1351173 w 2148797"/>
              <a:gd name="connsiteY1142" fmla="*/ 313740 h 566036"/>
              <a:gd name="connsiteX1143" fmla="*/ 1346030 w 2148797"/>
              <a:gd name="connsiteY1143" fmla="*/ 313549 h 566036"/>
              <a:gd name="connsiteX1144" fmla="*/ 1344887 w 2148797"/>
              <a:gd name="connsiteY1144" fmla="*/ 313549 h 566036"/>
              <a:gd name="connsiteX1145" fmla="*/ 1339838 w 2148797"/>
              <a:gd name="connsiteY1145" fmla="*/ 311739 h 566036"/>
              <a:gd name="connsiteX1146" fmla="*/ 1333647 w 2148797"/>
              <a:gd name="connsiteY1146" fmla="*/ 314502 h 566036"/>
              <a:gd name="connsiteX1147" fmla="*/ 1328694 w 2148797"/>
              <a:gd name="connsiteY1147" fmla="*/ 313644 h 566036"/>
              <a:gd name="connsiteX1148" fmla="*/ 1320788 w 2148797"/>
              <a:gd name="connsiteY1148" fmla="*/ 316406 h 566036"/>
              <a:gd name="connsiteX1149" fmla="*/ 1318502 w 2148797"/>
              <a:gd name="connsiteY1149" fmla="*/ 314502 h 566036"/>
              <a:gd name="connsiteX1150" fmla="*/ 1315549 w 2148797"/>
              <a:gd name="connsiteY1150" fmla="*/ 313644 h 566036"/>
              <a:gd name="connsiteX1151" fmla="*/ 1315740 w 2148797"/>
              <a:gd name="connsiteY1151" fmla="*/ 316311 h 566036"/>
              <a:gd name="connsiteX1152" fmla="*/ 1309358 w 2148797"/>
              <a:gd name="connsiteY1152" fmla="*/ 312406 h 566036"/>
              <a:gd name="connsiteX1153" fmla="*/ 1299452 w 2148797"/>
              <a:gd name="connsiteY1153" fmla="*/ 311930 h 566036"/>
              <a:gd name="connsiteX1154" fmla="*/ 1297833 w 2148797"/>
              <a:gd name="connsiteY1154" fmla="*/ 312120 h 566036"/>
              <a:gd name="connsiteX1155" fmla="*/ 1293547 w 2148797"/>
              <a:gd name="connsiteY1155" fmla="*/ 318216 h 566036"/>
              <a:gd name="connsiteX1156" fmla="*/ 1292404 w 2148797"/>
              <a:gd name="connsiteY1156" fmla="*/ 317931 h 566036"/>
              <a:gd name="connsiteX1157" fmla="*/ 1283164 w 2148797"/>
              <a:gd name="connsiteY1157" fmla="*/ 315740 h 566036"/>
              <a:gd name="connsiteX1158" fmla="*/ 1282593 w 2148797"/>
              <a:gd name="connsiteY1158" fmla="*/ 315835 h 566036"/>
              <a:gd name="connsiteX1159" fmla="*/ 1279069 w 2148797"/>
              <a:gd name="connsiteY1159" fmla="*/ 313358 h 566036"/>
              <a:gd name="connsiteX1160" fmla="*/ 1290404 w 2148797"/>
              <a:gd name="connsiteY1160" fmla="*/ 321455 h 566036"/>
              <a:gd name="connsiteX1161" fmla="*/ 1297452 w 2148797"/>
              <a:gd name="connsiteY1161" fmla="*/ 322026 h 566036"/>
              <a:gd name="connsiteX1162" fmla="*/ 1299929 w 2148797"/>
              <a:gd name="connsiteY1162" fmla="*/ 322217 h 566036"/>
              <a:gd name="connsiteX1163" fmla="*/ 1311073 w 2148797"/>
              <a:gd name="connsiteY1163" fmla="*/ 322217 h 566036"/>
              <a:gd name="connsiteX1164" fmla="*/ 1313835 w 2148797"/>
              <a:gd name="connsiteY1164" fmla="*/ 322312 h 566036"/>
              <a:gd name="connsiteX1165" fmla="*/ 1320979 w 2148797"/>
              <a:gd name="connsiteY1165" fmla="*/ 321169 h 566036"/>
              <a:gd name="connsiteX1166" fmla="*/ 1338981 w 2148797"/>
              <a:gd name="connsiteY1166" fmla="*/ 320217 h 566036"/>
              <a:gd name="connsiteX1167" fmla="*/ 1344982 w 2148797"/>
              <a:gd name="connsiteY1167" fmla="*/ 320312 h 566036"/>
              <a:gd name="connsiteX1168" fmla="*/ 1355269 w 2148797"/>
              <a:gd name="connsiteY1168" fmla="*/ 323169 h 566036"/>
              <a:gd name="connsiteX1169" fmla="*/ 1360793 w 2148797"/>
              <a:gd name="connsiteY1169" fmla="*/ 318502 h 566036"/>
              <a:gd name="connsiteX1170" fmla="*/ 1361270 w 2148797"/>
              <a:gd name="connsiteY1170" fmla="*/ 318121 h 566036"/>
              <a:gd name="connsiteX1171" fmla="*/ 1369175 w 2148797"/>
              <a:gd name="connsiteY1171" fmla="*/ 320788 h 566036"/>
              <a:gd name="connsiteX1172" fmla="*/ 1379367 w 2148797"/>
              <a:gd name="connsiteY1172" fmla="*/ 318312 h 566036"/>
              <a:gd name="connsiteX1173" fmla="*/ 1383272 w 2148797"/>
              <a:gd name="connsiteY1173" fmla="*/ 318216 h 566036"/>
              <a:gd name="connsiteX1174" fmla="*/ 1384320 w 2148797"/>
              <a:gd name="connsiteY1174" fmla="*/ 318026 h 566036"/>
              <a:gd name="connsiteX1175" fmla="*/ 1386415 w 2148797"/>
              <a:gd name="connsiteY1175" fmla="*/ 315740 h 566036"/>
              <a:gd name="connsiteX1176" fmla="*/ 1381272 w 2148797"/>
              <a:gd name="connsiteY1176" fmla="*/ 313168 h 566036"/>
              <a:gd name="connsiteX1177" fmla="*/ 1375843 w 2148797"/>
              <a:gd name="connsiteY1177" fmla="*/ 307548 h 566036"/>
              <a:gd name="connsiteX1178" fmla="*/ 1373462 w 2148797"/>
              <a:gd name="connsiteY1178" fmla="*/ 307548 h 566036"/>
              <a:gd name="connsiteX1179" fmla="*/ 1718172 w 2148797"/>
              <a:gd name="connsiteY1179" fmla="*/ 306882 h 566036"/>
              <a:gd name="connsiteX1180" fmla="*/ 1727126 w 2148797"/>
              <a:gd name="connsiteY1180" fmla="*/ 308596 h 566036"/>
              <a:gd name="connsiteX1181" fmla="*/ 1726649 w 2148797"/>
              <a:gd name="connsiteY1181" fmla="*/ 309644 h 566036"/>
              <a:gd name="connsiteX1182" fmla="*/ 1717124 w 2148797"/>
              <a:gd name="connsiteY1182" fmla="*/ 311454 h 566036"/>
              <a:gd name="connsiteX1183" fmla="*/ 1709790 w 2148797"/>
              <a:gd name="connsiteY1183" fmla="*/ 310025 h 566036"/>
              <a:gd name="connsiteX1184" fmla="*/ 1709981 w 2148797"/>
              <a:gd name="connsiteY1184" fmla="*/ 309453 h 566036"/>
              <a:gd name="connsiteX1185" fmla="*/ 1710361 w 2148797"/>
              <a:gd name="connsiteY1185" fmla="*/ 308025 h 566036"/>
              <a:gd name="connsiteX1186" fmla="*/ 1718172 w 2148797"/>
              <a:gd name="connsiteY1186" fmla="*/ 306882 h 566036"/>
              <a:gd name="connsiteX1187" fmla="*/ 1657021 w 2148797"/>
              <a:gd name="connsiteY1187" fmla="*/ 305739 h 566036"/>
              <a:gd name="connsiteX1188" fmla="*/ 1667498 w 2148797"/>
              <a:gd name="connsiteY1188" fmla="*/ 309454 h 566036"/>
              <a:gd name="connsiteX1189" fmla="*/ 1668165 w 2148797"/>
              <a:gd name="connsiteY1189" fmla="*/ 311359 h 566036"/>
              <a:gd name="connsiteX1190" fmla="*/ 1668737 w 2148797"/>
              <a:gd name="connsiteY1190" fmla="*/ 312597 h 566036"/>
              <a:gd name="connsiteX1191" fmla="*/ 1662260 w 2148797"/>
              <a:gd name="connsiteY1191" fmla="*/ 310882 h 566036"/>
              <a:gd name="connsiteX1192" fmla="*/ 1660736 w 2148797"/>
              <a:gd name="connsiteY1192" fmla="*/ 308692 h 566036"/>
              <a:gd name="connsiteX1193" fmla="*/ 1655497 w 2148797"/>
              <a:gd name="connsiteY1193" fmla="*/ 308692 h 566036"/>
              <a:gd name="connsiteX1194" fmla="*/ 1655116 w 2148797"/>
              <a:gd name="connsiteY1194" fmla="*/ 308977 h 566036"/>
              <a:gd name="connsiteX1195" fmla="*/ 1653782 w 2148797"/>
              <a:gd name="connsiteY1195" fmla="*/ 305834 h 566036"/>
              <a:gd name="connsiteX1196" fmla="*/ 1654163 w 2148797"/>
              <a:gd name="connsiteY1196" fmla="*/ 305834 h 566036"/>
              <a:gd name="connsiteX1197" fmla="*/ 1480368 w 2148797"/>
              <a:gd name="connsiteY1197" fmla="*/ 305096 h 566036"/>
              <a:gd name="connsiteX1198" fmla="*/ 1475379 w 2148797"/>
              <a:gd name="connsiteY1198" fmla="*/ 306310 h 566036"/>
              <a:gd name="connsiteX1199" fmla="*/ 1473950 w 2148797"/>
              <a:gd name="connsiteY1199" fmla="*/ 306500 h 566036"/>
              <a:gd name="connsiteX1200" fmla="*/ 1470712 w 2148797"/>
              <a:gd name="connsiteY1200" fmla="*/ 309834 h 566036"/>
              <a:gd name="connsiteX1201" fmla="*/ 1479570 w 2148797"/>
              <a:gd name="connsiteY1201" fmla="*/ 314978 h 566036"/>
              <a:gd name="connsiteX1202" fmla="*/ 1481094 w 2148797"/>
              <a:gd name="connsiteY1202" fmla="*/ 316121 h 566036"/>
              <a:gd name="connsiteX1203" fmla="*/ 1486809 w 2148797"/>
              <a:gd name="connsiteY1203" fmla="*/ 320312 h 566036"/>
              <a:gd name="connsiteX1204" fmla="*/ 1494524 w 2148797"/>
              <a:gd name="connsiteY1204" fmla="*/ 310310 h 566036"/>
              <a:gd name="connsiteX1205" fmla="*/ 1483285 w 2148797"/>
              <a:gd name="connsiteY1205" fmla="*/ 308977 h 566036"/>
              <a:gd name="connsiteX1206" fmla="*/ 1483285 w 2148797"/>
              <a:gd name="connsiteY1206" fmla="*/ 308596 h 566036"/>
              <a:gd name="connsiteX1207" fmla="*/ 1480368 w 2148797"/>
              <a:gd name="connsiteY1207" fmla="*/ 305096 h 566036"/>
              <a:gd name="connsiteX1208" fmla="*/ 1687787 w 2148797"/>
              <a:gd name="connsiteY1208" fmla="*/ 305072 h 566036"/>
              <a:gd name="connsiteX1209" fmla="*/ 1696645 w 2148797"/>
              <a:gd name="connsiteY1209" fmla="*/ 305072 h 566036"/>
              <a:gd name="connsiteX1210" fmla="*/ 1689597 w 2148797"/>
              <a:gd name="connsiteY1210" fmla="*/ 310787 h 566036"/>
              <a:gd name="connsiteX1211" fmla="*/ 1688168 w 2148797"/>
              <a:gd name="connsiteY1211" fmla="*/ 309644 h 566036"/>
              <a:gd name="connsiteX1212" fmla="*/ 1683405 w 2148797"/>
              <a:gd name="connsiteY1212" fmla="*/ 305548 h 566036"/>
              <a:gd name="connsiteX1213" fmla="*/ 1677024 w 2148797"/>
              <a:gd name="connsiteY1213" fmla="*/ 309930 h 566036"/>
              <a:gd name="connsiteX1214" fmla="*/ 1679786 w 2148797"/>
              <a:gd name="connsiteY1214" fmla="*/ 305834 h 566036"/>
              <a:gd name="connsiteX1215" fmla="*/ 1683881 w 2148797"/>
              <a:gd name="connsiteY1215" fmla="*/ 305453 h 566036"/>
              <a:gd name="connsiteX1216" fmla="*/ 1627779 w 2148797"/>
              <a:gd name="connsiteY1216" fmla="*/ 304596 h 566036"/>
              <a:gd name="connsiteX1217" fmla="*/ 1625493 w 2148797"/>
              <a:gd name="connsiteY1217" fmla="*/ 312216 h 566036"/>
              <a:gd name="connsiteX1218" fmla="*/ 1623398 w 2148797"/>
              <a:gd name="connsiteY1218" fmla="*/ 311930 h 566036"/>
              <a:gd name="connsiteX1219" fmla="*/ 1621492 w 2148797"/>
              <a:gd name="connsiteY1219" fmla="*/ 311644 h 566036"/>
              <a:gd name="connsiteX1220" fmla="*/ 1618064 w 2148797"/>
              <a:gd name="connsiteY1220" fmla="*/ 308311 h 566036"/>
              <a:gd name="connsiteX1221" fmla="*/ 1627779 w 2148797"/>
              <a:gd name="connsiteY1221" fmla="*/ 304596 h 566036"/>
              <a:gd name="connsiteX1222" fmla="*/ 1593394 w 2148797"/>
              <a:gd name="connsiteY1222" fmla="*/ 304405 h 566036"/>
              <a:gd name="connsiteX1223" fmla="*/ 1594156 w 2148797"/>
              <a:gd name="connsiteY1223" fmla="*/ 304786 h 566036"/>
              <a:gd name="connsiteX1224" fmla="*/ 1597966 w 2148797"/>
              <a:gd name="connsiteY1224" fmla="*/ 306786 h 566036"/>
              <a:gd name="connsiteX1225" fmla="*/ 1594632 w 2148797"/>
              <a:gd name="connsiteY1225" fmla="*/ 311168 h 566036"/>
              <a:gd name="connsiteX1226" fmla="*/ 1588822 w 2148797"/>
              <a:gd name="connsiteY1226" fmla="*/ 308596 h 566036"/>
              <a:gd name="connsiteX1227" fmla="*/ 1585393 w 2148797"/>
              <a:gd name="connsiteY1227" fmla="*/ 308977 h 566036"/>
              <a:gd name="connsiteX1228" fmla="*/ 1586155 w 2148797"/>
              <a:gd name="connsiteY1228" fmla="*/ 304786 h 566036"/>
              <a:gd name="connsiteX1229" fmla="*/ 1593394 w 2148797"/>
              <a:gd name="connsiteY1229" fmla="*/ 304405 h 566036"/>
              <a:gd name="connsiteX1230" fmla="*/ 1422801 w 2148797"/>
              <a:gd name="connsiteY1230" fmla="*/ 303452 h 566036"/>
              <a:gd name="connsiteX1231" fmla="*/ 1416229 w 2148797"/>
              <a:gd name="connsiteY1231" fmla="*/ 304215 h 566036"/>
              <a:gd name="connsiteX1232" fmla="*/ 1408704 w 2148797"/>
              <a:gd name="connsiteY1232" fmla="*/ 306405 h 566036"/>
              <a:gd name="connsiteX1233" fmla="*/ 1401370 w 2148797"/>
              <a:gd name="connsiteY1233" fmla="*/ 310025 h 566036"/>
              <a:gd name="connsiteX1234" fmla="*/ 1400417 w 2148797"/>
              <a:gd name="connsiteY1234" fmla="*/ 311739 h 566036"/>
              <a:gd name="connsiteX1235" fmla="*/ 1395179 w 2148797"/>
              <a:gd name="connsiteY1235" fmla="*/ 312787 h 566036"/>
              <a:gd name="connsiteX1236" fmla="*/ 1393845 w 2148797"/>
              <a:gd name="connsiteY1236" fmla="*/ 311835 h 566036"/>
              <a:gd name="connsiteX1237" fmla="*/ 1387939 w 2148797"/>
              <a:gd name="connsiteY1237" fmla="*/ 312025 h 566036"/>
              <a:gd name="connsiteX1238" fmla="*/ 1388130 w 2148797"/>
              <a:gd name="connsiteY1238" fmla="*/ 312596 h 566036"/>
              <a:gd name="connsiteX1239" fmla="*/ 1388606 w 2148797"/>
              <a:gd name="connsiteY1239" fmla="*/ 314406 h 566036"/>
              <a:gd name="connsiteX1240" fmla="*/ 1397083 w 2148797"/>
              <a:gd name="connsiteY1240" fmla="*/ 320598 h 566036"/>
              <a:gd name="connsiteX1241" fmla="*/ 1399655 w 2148797"/>
              <a:gd name="connsiteY1241" fmla="*/ 320026 h 566036"/>
              <a:gd name="connsiteX1242" fmla="*/ 1404227 w 2148797"/>
              <a:gd name="connsiteY1242" fmla="*/ 319073 h 566036"/>
              <a:gd name="connsiteX1243" fmla="*/ 1414514 w 2148797"/>
              <a:gd name="connsiteY1243" fmla="*/ 318692 h 566036"/>
              <a:gd name="connsiteX1244" fmla="*/ 1416610 w 2148797"/>
              <a:gd name="connsiteY1244" fmla="*/ 319550 h 566036"/>
              <a:gd name="connsiteX1245" fmla="*/ 1424135 w 2148797"/>
              <a:gd name="connsiteY1245" fmla="*/ 318216 h 566036"/>
              <a:gd name="connsiteX1246" fmla="*/ 1426706 w 2148797"/>
              <a:gd name="connsiteY1246" fmla="*/ 318216 h 566036"/>
              <a:gd name="connsiteX1247" fmla="*/ 1429945 w 2148797"/>
              <a:gd name="connsiteY1247" fmla="*/ 317645 h 566036"/>
              <a:gd name="connsiteX1248" fmla="*/ 1429564 w 2148797"/>
              <a:gd name="connsiteY1248" fmla="*/ 313263 h 566036"/>
              <a:gd name="connsiteX1249" fmla="*/ 1432613 w 2148797"/>
              <a:gd name="connsiteY1249" fmla="*/ 313806 h 566036"/>
              <a:gd name="connsiteX1250" fmla="*/ 1432516 w 2148797"/>
              <a:gd name="connsiteY1250" fmla="*/ 313930 h 566036"/>
              <a:gd name="connsiteX1251" fmla="*/ 1437470 w 2148797"/>
              <a:gd name="connsiteY1251" fmla="*/ 322217 h 566036"/>
              <a:gd name="connsiteX1252" fmla="*/ 1438994 w 2148797"/>
              <a:gd name="connsiteY1252" fmla="*/ 318121 h 566036"/>
              <a:gd name="connsiteX1253" fmla="*/ 1439184 w 2148797"/>
              <a:gd name="connsiteY1253" fmla="*/ 317550 h 566036"/>
              <a:gd name="connsiteX1254" fmla="*/ 1438041 w 2148797"/>
              <a:gd name="connsiteY1254" fmla="*/ 315740 h 566036"/>
              <a:gd name="connsiteX1255" fmla="*/ 1435893 w 2148797"/>
              <a:gd name="connsiteY1255" fmla="*/ 314391 h 566036"/>
              <a:gd name="connsiteX1256" fmla="*/ 1443399 w 2148797"/>
              <a:gd name="connsiteY1256" fmla="*/ 315728 h 566036"/>
              <a:gd name="connsiteX1257" fmla="*/ 1459948 w 2148797"/>
              <a:gd name="connsiteY1257" fmla="*/ 318692 h 566036"/>
              <a:gd name="connsiteX1258" fmla="*/ 1463092 w 2148797"/>
              <a:gd name="connsiteY1258" fmla="*/ 317931 h 566036"/>
              <a:gd name="connsiteX1259" fmla="*/ 1464902 w 2148797"/>
              <a:gd name="connsiteY1259" fmla="*/ 317550 h 566036"/>
              <a:gd name="connsiteX1260" fmla="*/ 1465282 w 2148797"/>
              <a:gd name="connsiteY1260" fmla="*/ 310977 h 566036"/>
              <a:gd name="connsiteX1261" fmla="*/ 1456710 w 2148797"/>
              <a:gd name="connsiteY1261" fmla="*/ 308787 h 566036"/>
              <a:gd name="connsiteX1262" fmla="*/ 1440327 w 2148797"/>
              <a:gd name="connsiteY1262" fmla="*/ 312882 h 566036"/>
              <a:gd name="connsiteX1263" fmla="*/ 1438803 w 2148797"/>
              <a:gd name="connsiteY1263" fmla="*/ 307548 h 566036"/>
              <a:gd name="connsiteX1264" fmla="*/ 1435469 w 2148797"/>
              <a:gd name="connsiteY1264" fmla="*/ 305739 h 566036"/>
              <a:gd name="connsiteX1265" fmla="*/ 1435755 w 2148797"/>
              <a:gd name="connsiteY1265" fmla="*/ 308406 h 566036"/>
              <a:gd name="connsiteX1266" fmla="*/ 1435946 w 2148797"/>
              <a:gd name="connsiteY1266" fmla="*/ 309548 h 566036"/>
              <a:gd name="connsiteX1267" fmla="*/ 1433388 w 2148797"/>
              <a:gd name="connsiteY1267" fmla="*/ 312817 h 566036"/>
              <a:gd name="connsiteX1268" fmla="*/ 1430612 w 2148797"/>
              <a:gd name="connsiteY1268" fmla="*/ 311073 h 566036"/>
              <a:gd name="connsiteX1269" fmla="*/ 1428516 w 2148797"/>
              <a:gd name="connsiteY1269" fmla="*/ 306977 h 566036"/>
              <a:gd name="connsiteX1270" fmla="*/ 1427849 w 2148797"/>
              <a:gd name="connsiteY1270" fmla="*/ 305834 h 566036"/>
              <a:gd name="connsiteX1271" fmla="*/ 1425182 w 2148797"/>
              <a:gd name="connsiteY1271" fmla="*/ 303643 h 566036"/>
              <a:gd name="connsiteX1272" fmla="*/ 1422801 w 2148797"/>
              <a:gd name="connsiteY1272" fmla="*/ 303452 h 566036"/>
              <a:gd name="connsiteX1273" fmla="*/ 37104 w 2148797"/>
              <a:gd name="connsiteY1273" fmla="*/ 250112 h 566036"/>
              <a:gd name="connsiteX1274" fmla="*/ 31579 w 2148797"/>
              <a:gd name="connsiteY1274" fmla="*/ 250398 h 566036"/>
              <a:gd name="connsiteX1275" fmla="*/ 28341 w 2148797"/>
              <a:gd name="connsiteY1275" fmla="*/ 256971 h 566036"/>
              <a:gd name="connsiteX1276" fmla="*/ 30151 w 2148797"/>
              <a:gd name="connsiteY1276" fmla="*/ 256875 h 566036"/>
              <a:gd name="connsiteX1277" fmla="*/ 33389 w 2148797"/>
              <a:gd name="connsiteY1277" fmla="*/ 256589 h 566036"/>
              <a:gd name="connsiteX1278" fmla="*/ 37104 w 2148797"/>
              <a:gd name="connsiteY1278" fmla="*/ 250112 h 566036"/>
              <a:gd name="connsiteX1279" fmla="*/ 1785703 w 2148797"/>
              <a:gd name="connsiteY1279" fmla="*/ 154767 h 566036"/>
              <a:gd name="connsiteX1280" fmla="*/ 1779703 w 2148797"/>
              <a:gd name="connsiteY1280" fmla="*/ 157720 h 566036"/>
              <a:gd name="connsiteX1281" fmla="*/ 1780275 w 2148797"/>
              <a:gd name="connsiteY1281" fmla="*/ 160292 h 566036"/>
              <a:gd name="connsiteX1282" fmla="*/ 1781703 w 2148797"/>
              <a:gd name="connsiteY1282" fmla="*/ 160387 h 566036"/>
              <a:gd name="connsiteX1283" fmla="*/ 1785037 w 2148797"/>
              <a:gd name="connsiteY1283" fmla="*/ 161339 h 566036"/>
              <a:gd name="connsiteX1284" fmla="*/ 1791609 w 2148797"/>
              <a:gd name="connsiteY1284" fmla="*/ 160006 h 566036"/>
              <a:gd name="connsiteX1285" fmla="*/ 1788085 w 2148797"/>
              <a:gd name="connsiteY1285" fmla="*/ 154958 h 566036"/>
              <a:gd name="connsiteX1286" fmla="*/ 1802182 w 2148797"/>
              <a:gd name="connsiteY1286" fmla="*/ 149814 h 566036"/>
              <a:gd name="connsiteX1287" fmla="*/ 1798276 w 2148797"/>
              <a:gd name="connsiteY1287" fmla="*/ 150862 h 566036"/>
              <a:gd name="connsiteX1288" fmla="*/ 1792847 w 2148797"/>
              <a:gd name="connsiteY1288" fmla="*/ 152291 h 566036"/>
              <a:gd name="connsiteX1289" fmla="*/ 1796753 w 2148797"/>
              <a:gd name="connsiteY1289" fmla="*/ 158006 h 566036"/>
              <a:gd name="connsiteX1290" fmla="*/ 1801706 w 2148797"/>
              <a:gd name="connsiteY1290" fmla="*/ 162959 h 566036"/>
              <a:gd name="connsiteX1291" fmla="*/ 1804182 w 2148797"/>
              <a:gd name="connsiteY1291" fmla="*/ 162483 h 566036"/>
              <a:gd name="connsiteX1292" fmla="*/ 1807230 w 2148797"/>
              <a:gd name="connsiteY1292" fmla="*/ 161911 h 566036"/>
              <a:gd name="connsiteX1293" fmla="*/ 1812374 w 2148797"/>
              <a:gd name="connsiteY1293" fmla="*/ 155244 h 566036"/>
              <a:gd name="connsiteX1294" fmla="*/ 1802182 w 2148797"/>
              <a:gd name="connsiteY1294" fmla="*/ 149814 h 566036"/>
              <a:gd name="connsiteX1295" fmla="*/ 432487 w 2148797"/>
              <a:gd name="connsiteY1295" fmla="*/ 133336 h 566036"/>
              <a:gd name="connsiteX1296" fmla="*/ 440773 w 2148797"/>
              <a:gd name="connsiteY1296" fmla="*/ 141242 h 566036"/>
              <a:gd name="connsiteX1297" fmla="*/ 441250 w 2148797"/>
              <a:gd name="connsiteY1297" fmla="*/ 135527 h 566036"/>
              <a:gd name="connsiteX1298" fmla="*/ 432487 w 2148797"/>
              <a:gd name="connsiteY1298" fmla="*/ 133336 h 566036"/>
              <a:gd name="connsiteX1299" fmla="*/ 1990301 w 2148797"/>
              <a:gd name="connsiteY1299" fmla="*/ 272 h 566036"/>
              <a:gd name="connsiteX1300" fmla="*/ 1994873 w 2148797"/>
              <a:gd name="connsiteY1300" fmla="*/ 3510 h 566036"/>
              <a:gd name="connsiteX1301" fmla="*/ 1995920 w 2148797"/>
              <a:gd name="connsiteY1301" fmla="*/ 4177 h 566036"/>
              <a:gd name="connsiteX1302" fmla="*/ 2000016 w 2148797"/>
              <a:gd name="connsiteY1302" fmla="*/ 5510 h 566036"/>
              <a:gd name="connsiteX1303" fmla="*/ 2013827 w 2148797"/>
              <a:gd name="connsiteY1303" fmla="*/ 8844 h 566036"/>
              <a:gd name="connsiteX1304" fmla="*/ 2019161 w 2148797"/>
              <a:gd name="connsiteY1304" fmla="*/ 11892 h 566036"/>
              <a:gd name="connsiteX1305" fmla="*/ 2022971 w 2148797"/>
              <a:gd name="connsiteY1305" fmla="*/ 8558 h 566036"/>
              <a:gd name="connsiteX1306" fmla="*/ 2030401 w 2148797"/>
              <a:gd name="connsiteY1306" fmla="*/ 25704 h 566036"/>
              <a:gd name="connsiteX1307" fmla="*/ 2037830 w 2148797"/>
              <a:gd name="connsiteY1307" fmla="*/ 26561 h 566036"/>
              <a:gd name="connsiteX1308" fmla="*/ 2040688 w 2148797"/>
              <a:gd name="connsiteY1308" fmla="*/ 26942 h 566036"/>
              <a:gd name="connsiteX1309" fmla="*/ 2041164 w 2148797"/>
              <a:gd name="connsiteY1309" fmla="*/ 31609 h 566036"/>
              <a:gd name="connsiteX1310" fmla="*/ 2047165 w 2148797"/>
              <a:gd name="connsiteY1310" fmla="*/ 30466 h 566036"/>
              <a:gd name="connsiteX1311" fmla="*/ 2051642 w 2148797"/>
              <a:gd name="connsiteY1311" fmla="*/ 29609 h 566036"/>
              <a:gd name="connsiteX1312" fmla="*/ 2055356 w 2148797"/>
              <a:gd name="connsiteY1312" fmla="*/ 35610 h 566036"/>
              <a:gd name="connsiteX1313" fmla="*/ 2056309 w 2148797"/>
              <a:gd name="connsiteY1313" fmla="*/ 36752 h 566036"/>
              <a:gd name="connsiteX1314" fmla="*/ 2058976 w 2148797"/>
              <a:gd name="connsiteY1314" fmla="*/ 40086 h 566036"/>
              <a:gd name="connsiteX1315" fmla="*/ 2062310 w 2148797"/>
              <a:gd name="connsiteY1315" fmla="*/ 47516 h 566036"/>
              <a:gd name="connsiteX1316" fmla="*/ 2051166 w 2148797"/>
              <a:gd name="connsiteY1316" fmla="*/ 45611 h 566036"/>
              <a:gd name="connsiteX1317" fmla="*/ 2046975 w 2148797"/>
              <a:gd name="connsiteY1317" fmla="*/ 50659 h 566036"/>
              <a:gd name="connsiteX1318" fmla="*/ 2051737 w 2148797"/>
              <a:gd name="connsiteY1318" fmla="*/ 49992 h 566036"/>
              <a:gd name="connsiteX1319" fmla="*/ 2052594 w 2148797"/>
              <a:gd name="connsiteY1319" fmla="*/ 56850 h 566036"/>
              <a:gd name="connsiteX1320" fmla="*/ 2048689 w 2148797"/>
              <a:gd name="connsiteY1320" fmla="*/ 67994 h 566036"/>
              <a:gd name="connsiteX1321" fmla="*/ 2050499 w 2148797"/>
              <a:gd name="connsiteY1321" fmla="*/ 70757 h 566036"/>
              <a:gd name="connsiteX1322" fmla="*/ 2044879 w 2148797"/>
              <a:gd name="connsiteY1322" fmla="*/ 76758 h 566036"/>
              <a:gd name="connsiteX1323" fmla="*/ 2043450 w 2148797"/>
              <a:gd name="connsiteY1323" fmla="*/ 82568 h 566036"/>
              <a:gd name="connsiteX1324" fmla="*/ 2040212 w 2148797"/>
              <a:gd name="connsiteY1324" fmla="*/ 85139 h 566036"/>
              <a:gd name="connsiteX1325" fmla="*/ 2045355 w 2148797"/>
              <a:gd name="connsiteY1325" fmla="*/ 94760 h 566036"/>
              <a:gd name="connsiteX1326" fmla="*/ 2044879 w 2148797"/>
              <a:gd name="connsiteY1326" fmla="*/ 95998 h 566036"/>
              <a:gd name="connsiteX1327" fmla="*/ 2038402 w 2148797"/>
              <a:gd name="connsiteY1327" fmla="*/ 104189 h 566036"/>
              <a:gd name="connsiteX1328" fmla="*/ 2037259 w 2148797"/>
              <a:gd name="connsiteY1328" fmla="*/ 106761 h 566036"/>
              <a:gd name="connsiteX1329" fmla="*/ 2039259 w 2148797"/>
              <a:gd name="connsiteY1329" fmla="*/ 109333 h 566036"/>
              <a:gd name="connsiteX1330" fmla="*/ 2038687 w 2148797"/>
              <a:gd name="connsiteY1330" fmla="*/ 113810 h 566036"/>
              <a:gd name="connsiteX1331" fmla="*/ 2039545 w 2148797"/>
              <a:gd name="connsiteY1331" fmla="*/ 117906 h 566036"/>
              <a:gd name="connsiteX1332" fmla="*/ 2040497 w 2148797"/>
              <a:gd name="connsiteY1332" fmla="*/ 122287 h 566036"/>
              <a:gd name="connsiteX1333" fmla="*/ 2038211 w 2148797"/>
              <a:gd name="connsiteY1333" fmla="*/ 131241 h 566036"/>
              <a:gd name="connsiteX1334" fmla="*/ 2037640 w 2148797"/>
              <a:gd name="connsiteY1334" fmla="*/ 130574 h 566036"/>
              <a:gd name="connsiteX1335" fmla="*/ 2035925 w 2148797"/>
              <a:gd name="connsiteY1335" fmla="*/ 128764 h 566036"/>
              <a:gd name="connsiteX1336" fmla="*/ 2030972 w 2148797"/>
              <a:gd name="connsiteY1336" fmla="*/ 123144 h 566036"/>
              <a:gd name="connsiteX1337" fmla="*/ 2027639 w 2148797"/>
              <a:gd name="connsiteY1337" fmla="*/ 126478 h 566036"/>
              <a:gd name="connsiteX1338" fmla="*/ 2030020 w 2148797"/>
              <a:gd name="connsiteY1338" fmla="*/ 127335 h 566036"/>
              <a:gd name="connsiteX1339" fmla="*/ 2029639 w 2148797"/>
              <a:gd name="connsiteY1339" fmla="*/ 133241 h 566036"/>
              <a:gd name="connsiteX1340" fmla="*/ 2021162 w 2148797"/>
              <a:gd name="connsiteY1340" fmla="*/ 134098 h 566036"/>
              <a:gd name="connsiteX1341" fmla="*/ 2019447 w 2148797"/>
              <a:gd name="connsiteY1341" fmla="*/ 134289 h 566036"/>
              <a:gd name="connsiteX1342" fmla="*/ 1994110 w 2148797"/>
              <a:gd name="connsiteY1342" fmla="*/ 137717 h 566036"/>
              <a:gd name="connsiteX1343" fmla="*/ 1986586 w 2148797"/>
              <a:gd name="connsiteY1343" fmla="*/ 138956 h 566036"/>
              <a:gd name="connsiteX1344" fmla="*/ 1984491 w 2148797"/>
              <a:gd name="connsiteY1344" fmla="*/ 138098 h 566036"/>
              <a:gd name="connsiteX1345" fmla="*/ 1981252 w 2148797"/>
              <a:gd name="connsiteY1345" fmla="*/ 138098 h 566036"/>
              <a:gd name="connsiteX1346" fmla="*/ 1979823 w 2148797"/>
              <a:gd name="connsiteY1346" fmla="*/ 138860 h 566036"/>
              <a:gd name="connsiteX1347" fmla="*/ 1969726 w 2148797"/>
              <a:gd name="connsiteY1347" fmla="*/ 141718 h 566036"/>
              <a:gd name="connsiteX1348" fmla="*/ 1965535 w 2148797"/>
              <a:gd name="connsiteY1348" fmla="*/ 142194 h 566036"/>
              <a:gd name="connsiteX1349" fmla="*/ 1953344 w 2148797"/>
              <a:gd name="connsiteY1349" fmla="*/ 144385 h 566036"/>
              <a:gd name="connsiteX1350" fmla="*/ 1945342 w 2148797"/>
              <a:gd name="connsiteY1350" fmla="*/ 142289 h 566036"/>
              <a:gd name="connsiteX1351" fmla="*/ 1945057 w 2148797"/>
              <a:gd name="connsiteY1351" fmla="*/ 142385 h 566036"/>
              <a:gd name="connsiteX1352" fmla="*/ 1939723 w 2148797"/>
              <a:gd name="connsiteY1352" fmla="*/ 144004 h 566036"/>
              <a:gd name="connsiteX1353" fmla="*/ 1919815 w 2148797"/>
              <a:gd name="connsiteY1353" fmla="*/ 146576 h 566036"/>
              <a:gd name="connsiteX1354" fmla="*/ 1915529 w 2148797"/>
              <a:gd name="connsiteY1354" fmla="*/ 145814 h 566036"/>
              <a:gd name="connsiteX1355" fmla="*/ 1911624 w 2148797"/>
              <a:gd name="connsiteY1355" fmla="*/ 145147 h 566036"/>
              <a:gd name="connsiteX1356" fmla="*/ 1901147 w 2148797"/>
              <a:gd name="connsiteY1356" fmla="*/ 147147 h 566036"/>
              <a:gd name="connsiteX1357" fmla="*/ 1888478 w 2148797"/>
              <a:gd name="connsiteY1357" fmla="*/ 145433 h 566036"/>
              <a:gd name="connsiteX1358" fmla="*/ 1884573 w 2148797"/>
              <a:gd name="connsiteY1358" fmla="*/ 147909 h 566036"/>
              <a:gd name="connsiteX1359" fmla="*/ 1875429 w 2148797"/>
              <a:gd name="connsiteY1359" fmla="*/ 146481 h 566036"/>
              <a:gd name="connsiteX1360" fmla="*/ 1871238 w 2148797"/>
              <a:gd name="connsiteY1360" fmla="*/ 145814 h 566036"/>
              <a:gd name="connsiteX1361" fmla="*/ 1861713 w 2148797"/>
              <a:gd name="connsiteY1361" fmla="*/ 151338 h 566036"/>
              <a:gd name="connsiteX1362" fmla="*/ 1856951 w 2148797"/>
              <a:gd name="connsiteY1362" fmla="*/ 152196 h 566036"/>
              <a:gd name="connsiteX1363" fmla="*/ 1855426 w 2148797"/>
              <a:gd name="connsiteY1363" fmla="*/ 146671 h 566036"/>
              <a:gd name="connsiteX1364" fmla="*/ 1853426 w 2148797"/>
              <a:gd name="connsiteY1364" fmla="*/ 149910 h 566036"/>
              <a:gd name="connsiteX1365" fmla="*/ 1853236 w 2148797"/>
              <a:gd name="connsiteY1365" fmla="*/ 156291 h 566036"/>
              <a:gd name="connsiteX1366" fmla="*/ 1854093 w 2148797"/>
              <a:gd name="connsiteY1366" fmla="*/ 159435 h 566036"/>
              <a:gd name="connsiteX1367" fmla="*/ 1846568 w 2148797"/>
              <a:gd name="connsiteY1367" fmla="*/ 154672 h 566036"/>
              <a:gd name="connsiteX1368" fmla="*/ 1845235 w 2148797"/>
              <a:gd name="connsiteY1368" fmla="*/ 154577 h 566036"/>
              <a:gd name="connsiteX1369" fmla="*/ 1832376 w 2148797"/>
              <a:gd name="connsiteY1369" fmla="*/ 154386 h 566036"/>
              <a:gd name="connsiteX1370" fmla="*/ 1828566 w 2148797"/>
              <a:gd name="connsiteY1370" fmla="*/ 152862 h 566036"/>
              <a:gd name="connsiteX1371" fmla="*/ 1824565 w 2148797"/>
              <a:gd name="connsiteY1371" fmla="*/ 150481 h 566036"/>
              <a:gd name="connsiteX1372" fmla="*/ 1823613 w 2148797"/>
              <a:gd name="connsiteY1372" fmla="*/ 150957 h 566036"/>
              <a:gd name="connsiteX1373" fmla="*/ 1821517 w 2148797"/>
              <a:gd name="connsiteY1373" fmla="*/ 154767 h 566036"/>
              <a:gd name="connsiteX1374" fmla="*/ 1813612 w 2148797"/>
              <a:gd name="connsiteY1374" fmla="*/ 160863 h 566036"/>
              <a:gd name="connsiteX1375" fmla="*/ 1817231 w 2148797"/>
              <a:gd name="connsiteY1375" fmla="*/ 163435 h 566036"/>
              <a:gd name="connsiteX1376" fmla="*/ 1820660 w 2148797"/>
              <a:gd name="connsiteY1376" fmla="*/ 165816 h 566036"/>
              <a:gd name="connsiteX1377" fmla="*/ 1826090 w 2148797"/>
              <a:gd name="connsiteY1377" fmla="*/ 164006 h 566036"/>
              <a:gd name="connsiteX1378" fmla="*/ 1830566 w 2148797"/>
              <a:gd name="connsiteY1378" fmla="*/ 166197 h 566036"/>
              <a:gd name="connsiteX1379" fmla="*/ 1830852 w 2148797"/>
              <a:gd name="connsiteY1379" fmla="*/ 165816 h 566036"/>
              <a:gd name="connsiteX1380" fmla="*/ 1834662 w 2148797"/>
              <a:gd name="connsiteY1380" fmla="*/ 160863 h 566036"/>
              <a:gd name="connsiteX1381" fmla="*/ 1837043 w 2148797"/>
              <a:gd name="connsiteY1381" fmla="*/ 160673 h 566036"/>
              <a:gd name="connsiteX1382" fmla="*/ 1841520 w 2148797"/>
              <a:gd name="connsiteY1382" fmla="*/ 160958 h 566036"/>
              <a:gd name="connsiteX1383" fmla="*/ 1841520 w 2148797"/>
              <a:gd name="connsiteY1383" fmla="*/ 164578 h 566036"/>
              <a:gd name="connsiteX1384" fmla="*/ 1843997 w 2148797"/>
              <a:gd name="connsiteY1384" fmla="*/ 168007 h 566036"/>
              <a:gd name="connsiteX1385" fmla="*/ 1846283 w 2148797"/>
              <a:gd name="connsiteY1385" fmla="*/ 166292 h 566036"/>
              <a:gd name="connsiteX1386" fmla="*/ 1852093 w 2148797"/>
              <a:gd name="connsiteY1386" fmla="*/ 162292 h 566036"/>
              <a:gd name="connsiteX1387" fmla="*/ 1863428 w 2148797"/>
              <a:gd name="connsiteY1387" fmla="*/ 166197 h 566036"/>
              <a:gd name="connsiteX1388" fmla="*/ 1866094 w 2148797"/>
              <a:gd name="connsiteY1388" fmla="*/ 164959 h 566036"/>
              <a:gd name="connsiteX1389" fmla="*/ 1871238 w 2148797"/>
              <a:gd name="connsiteY1389" fmla="*/ 162387 h 566036"/>
              <a:gd name="connsiteX1390" fmla="*/ 1870285 w 2148797"/>
              <a:gd name="connsiteY1390" fmla="*/ 158101 h 566036"/>
              <a:gd name="connsiteX1391" fmla="*/ 1871905 w 2148797"/>
              <a:gd name="connsiteY1391" fmla="*/ 156672 h 566036"/>
              <a:gd name="connsiteX1392" fmla="*/ 1874000 w 2148797"/>
              <a:gd name="connsiteY1392" fmla="*/ 157244 h 566036"/>
              <a:gd name="connsiteX1393" fmla="*/ 1874572 w 2148797"/>
              <a:gd name="connsiteY1393" fmla="*/ 159816 h 566036"/>
              <a:gd name="connsiteX1394" fmla="*/ 1878572 w 2148797"/>
              <a:gd name="connsiteY1394" fmla="*/ 164769 h 566036"/>
              <a:gd name="connsiteX1395" fmla="*/ 1879334 w 2148797"/>
              <a:gd name="connsiteY1395" fmla="*/ 164102 h 566036"/>
              <a:gd name="connsiteX1396" fmla="*/ 1882382 w 2148797"/>
              <a:gd name="connsiteY1396" fmla="*/ 161625 h 566036"/>
              <a:gd name="connsiteX1397" fmla="*/ 1895146 w 2148797"/>
              <a:gd name="connsiteY1397" fmla="*/ 163625 h 566036"/>
              <a:gd name="connsiteX1398" fmla="*/ 1897241 w 2148797"/>
              <a:gd name="connsiteY1398" fmla="*/ 165531 h 566036"/>
              <a:gd name="connsiteX1399" fmla="*/ 1900480 w 2148797"/>
              <a:gd name="connsiteY1399" fmla="*/ 164006 h 566036"/>
              <a:gd name="connsiteX1400" fmla="*/ 1907242 w 2148797"/>
              <a:gd name="connsiteY1400" fmla="*/ 161149 h 566036"/>
              <a:gd name="connsiteX1401" fmla="*/ 1911529 w 2148797"/>
              <a:gd name="connsiteY1401" fmla="*/ 162864 h 566036"/>
              <a:gd name="connsiteX1402" fmla="*/ 1912576 w 2148797"/>
              <a:gd name="connsiteY1402" fmla="*/ 163435 h 566036"/>
              <a:gd name="connsiteX1403" fmla="*/ 1918101 w 2148797"/>
              <a:gd name="connsiteY1403" fmla="*/ 162102 h 566036"/>
              <a:gd name="connsiteX1404" fmla="*/ 1919911 w 2148797"/>
              <a:gd name="connsiteY1404" fmla="*/ 160673 h 566036"/>
              <a:gd name="connsiteX1405" fmla="*/ 1922673 w 2148797"/>
              <a:gd name="connsiteY1405" fmla="*/ 158387 h 566036"/>
              <a:gd name="connsiteX1406" fmla="*/ 1930293 w 2148797"/>
              <a:gd name="connsiteY1406" fmla="*/ 163721 h 566036"/>
              <a:gd name="connsiteX1407" fmla="*/ 1931150 w 2148797"/>
              <a:gd name="connsiteY1407" fmla="*/ 161721 h 566036"/>
              <a:gd name="connsiteX1408" fmla="*/ 1932960 w 2148797"/>
              <a:gd name="connsiteY1408" fmla="*/ 157339 h 566036"/>
              <a:gd name="connsiteX1409" fmla="*/ 1946200 w 2148797"/>
              <a:gd name="connsiteY1409" fmla="*/ 158196 h 566036"/>
              <a:gd name="connsiteX1410" fmla="*/ 1949057 w 2148797"/>
              <a:gd name="connsiteY1410" fmla="*/ 157910 h 566036"/>
              <a:gd name="connsiteX1411" fmla="*/ 1950010 w 2148797"/>
              <a:gd name="connsiteY1411" fmla="*/ 157815 h 566036"/>
              <a:gd name="connsiteX1412" fmla="*/ 1962202 w 2148797"/>
              <a:gd name="connsiteY1412" fmla="*/ 160958 h 566036"/>
              <a:gd name="connsiteX1413" fmla="*/ 1967917 w 2148797"/>
              <a:gd name="connsiteY1413" fmla="*/ 157529 h 566036"/>
              <a:gd name="connsiteX1414" fmla="*/ 1971822 w 2148797"/>
              <a:gd name="connsiteY1414" fmla="*/ 155244 h 566036"/>
              <a:gd name="connsiteX1415" fmla="*/ 1978394 w 2148797"/>
              <a:gd name="connsiteY1415" fmla="*/ 158577 h 566036"/>
              <a:gd name="connsiteX1416" fmla="*/ 1990110 w 2148797"/>
              <a:gd name="connsiteY1416" fmla="*/ 158958 h 566036"/>
              <a:gd name="connsiteX1417" fmla="*/ 2005064 w 2148797"/>
              <a:gd name="connsiteY1417" fmla="*/ 152386 h 566036"/>
              <a:gd name="connsiteX1418" fmla="*/ 2006207 w 2148797"/>
              <a:gd name="connsiteY1418" fmla="*/ 157244 h 566036"/>
              <a:gd name="connsiteX1419" fmla="*/ 2006683 w 2148797"/>
              <a:gd name="connsiteY1419" fmla="*/ 159530 h 566036"/>
              <a:gd name="connsiteX1420" fmla="*/ 2012208 w 2148797"/>
              <a:gd name="connsiteY1420" fmla="*/ 156958 h 566036"/>
              <a:gd name="connsiteX1421" fmla="*/ 2016685 w 2148797"/>
              <a:gd name="connsiteY1421" fmla="*/ 156958 h 566036"/>
              <a:gd name="connsiteX1422" fmla="*/ 2020019 w 2148797"/>
              <a:gd name="connsiteY1422" fmla="*/ 164197 h 566036"/>
              <a:gd name="connsiteX1423" fmla="*/ 2024114 w 2148797"/>
              <a:gd name="connsiteY1423" fmla="*/ 173912 h 566036"/>
              <a:gd name="connsiteX1424" fmla="*/ 2026496 w 2148797"/>
              <a:gd name="connsiteY1424" fmla="*/ 174389 h 566036"/>
              <a:gd name="connsiteX1425" fmla="*/ 2029162 w 2148797"/>
              <a:gd name="connsiteY1425" fmla="*/ 174579 h 566036"/>
              <a:gd name="connsiteX1426" fmla="*/ 2036306 w 2148797"/>
              <a:gd name="connsiteY1426" fmla="*/ 174008 h 566036"/>
              <a:gd name="connsiteX1427" fmla="*/ 2038783 w 2148797"/>
              <a:gd name="connsiteY1427" fmla="*/ 175722 h 566036"/>
              <a:gd name="connsiteX1428" fmla="*/ 2041069 w 2148797"/>
              <a:gd name="connsiteY1428" fmla="*/ 183247 h 566036"/>
              <a:gd name="connsiteX1429" fmla="*/ 2040592 w 2148797"/>
              <a:gd name="connsiteY1429" fmla="*/ 185819 h 566036"/>
              <a:gd name="connsiteX1430" fmla="*/ 2040307 w 2148797"/>
              <a:gd name="connsiteY1430" fmla="*/ 187057 h 566036"/>
              <a:gd name="connsiteX1431" fmla="*/ 2048594 w 2148797"/>
              <a:gd name="connsiteY1431" fmla="*/ 191248 h 566036"/>
              <a:gd name="connsiteX1432" fmla="*/ 2051070 w 2148797"/>
              <a:gd name="connsiteY1432" fmla="*/ 190105 h 566036"/>
              <a:gd name="connsiteX1433" fmla="*/ 2052213 w 2148797"/>
              <a:gd name="connsiteY1433" fmla="*/ 189629 h 566036"/>
              <a:gd name="connsiteX1434" fmla="*/ 2055451 w 2148797"/>
              <a:gd name="connsiteY1434" fmla="*/ 187343 h 566036"/>
              <a:gd name="connsiteX1435" fmla="*/ 2059452 w 2148797"/>
              <a:gd name="connsiteY1435" fmla="*/ 192200 h 566036"/>
              <a:gd name="connsiteX1436" fmla="*/ 2058309 w 2148797"/>
              <a:gd name="connsiteY1436" fmla="*/ 192772 h 566036"/>
              <a:gd name="connsiteX1437" fmla="*/ 2055451 w 2148797"/>
              <a:gd name="connsiteY1437" fmla="*/ 194010 h 566036"/>
              <a:gd name="connsiteX1438" fmla="*/ 2046975 w 2148797"/>
              <a:gd name="connsiteY1438" fmla="*/ 194963 h 566036"/>
              <a:gd name="connsiteX1439" fmla="*/ 2042212 w 2148797"/>
              <a:gd name="connsiteY1439" fmla="*/ 195725 h 566036"/>
              <a:gd name="connsiteX1440" fmla="*/ 2040307 w 2148797"/>
              <a:gd name="connsiteY1440" fmla="*/ 202583 h 566036"/>
              <a:gd name="connsiteX1441" fmla="*/ 2042498 w 2148797"/>
              <a:gd name="connsiteY1441" fmla="*/ 201154 h 566036"/>
              <a:gd name="connsiteX1442" fmla="*/ 2045355 w 2148797"/>
              <a:gd name="connsiteY1442" fmla="*/ 197820 h 566036"/>
              <a:gd name="connsiteX1443" fmla="*/ 2046975 w 2148797"/>
              <a:gd name="connsiteY1443" fmla="*/ 202678 h 566036"/>
              <a:gd name="connsiteX1444" fmla="*/ 2044117 w 2148797"/>
              <a:gd name="connsiteY1444" fmla="*/ 208869 h 566036"/>
              <a:gd name="connsiteX1445" fmla="*/ 2036878 w 2148797"/>
              <a:gd name="connsiteY1445" fmla="*/ 213060 h 566036"/>
              <a:gd name="connsiteX1446" fmla="*/ 2034211 w 2148797"/>
              <a:gd name="connsiteY1446" fmla="*/ 213441 h 566036"/>
              <a:gd name="connsiteX1447" fmla="*/ 2032401 w 2148797"/>
              <a:gd name="connsiteY1447" fmla="*/ 215537 h 566036"/>
              <a:gd name="connsiteX1448" fmla="*/ 2034401 w 2148797"/>
              <a:gd name="connsiteY1448" fmla="*/ 217442 h 566036"/>
              <a:gd name="connsiteX1449" fmla="*/ 2035925 w 2148797"/>
              <a:gd name="connsiteY1449" fmla="*/ 217727 h 566036"/>
              <a:gd name="connsiteX1450" fmla="*/ 2037164 w 2148797"/>
              <a:gd name="connsiteY1450" fmla="*/ 222300 h 566036"/>
              <a:gd name="connsiteX1451" fmla="*/ 2037926 w 2148797"/>
              <a:gd name="connsiteY1451" fmla="*/ 222966 h 566036"/>
              <a:gd name="connsiteX1452" fmla="*/ 2042498 w 2148797"/>
              <a:gd name="connsiteY1452" fmla="*/ 226681 h 566036"/>
              <a:gd name="connsiteX1453" fmla="*/ 2034497 w 2148797"/>
              <a:gd name="connsiteY1453" fmla="*/ 230300 h 566036"/>
              <a:gd name="connsiteX1454" fmla="*/ 2034782 w 2148797"/>
              <a:gd name="connsiteY1454" fmla="*/ 233539 h 566036"/>
              <a:gd name="connsiteX1455" fmla="*/ 2041641 w 2148797"/>
              <a:gd name="connsiteY1455" fmla="*/ 243445 h 566036"/>
              <a:gd name="connsiteX1456" fmla="*/ 2039354 w 2148797"/>
              <a:gd name="connsiteY1456" fmla="*/ 256780 h 566036"/>
              <a:gd name="connsiteX1457" fmla="*/ 2038116 w 2148797"/>
              <a:gd name="connsiteY1457" fmla="*/ 256780 h 566036"/>
              <a:gd name="connsiteX1458" fmla="*/ 2037830 w 2148797"/>
              <a:gd name="connsiteY1458" fmla="*/ 256589 h 566036"/>
              <a:gd name="connsiteX1459" fmla="*/ 2037259 w 2148797"/>
              <a:gd name="connsiteY1459" fmla="*/ 256208 h 566036"/>
              <a:gd name="connsiteX1460" fmla="*/ 2030972 w 2148797"/>
              <a:gd name="connsiteY1460" fmla="*/ 259733 h 566036"/>
              <a:gd name="connsiteX1461" fmla="*/ 2030877 w 2148797"/>
              <a:gd name="connsiteY1461" fmla="*/ 262019 h 566036"/>
              <a:gd name="connsiteX1462" fmla="*/ 2030687 w 2148797"/>
              <a:gd name="connsiteY1462" fmla="*/ 264876 h 566036"/>
              <a:gd name="connsiteX1463" fmla="*/ 2036497 w 2148797"/>
              <a:gd name="connsiteY1463" fmla="*/ 273449 h 566036"/>
              <a:gd name="connsiteX1464" fmla="*/ 2033639 w 2148797"/>
              <a:gd name="connsiteY1464" fmla="*/ 280212 h 566036"/>
              <a:gd name="connsiteX1465" fmla="*/ 2030496 w 2148797"/>
              <a:gd name="connsiteY1465" fmla="*/ 280592 h 566036"/>
              <a:gd name="connsiteX1466" fmla="*/ 2019923 w 2148797"/>
              <a:gd name="connsiteY1466" fmla="*/ 282593 h 566036"/>
              <a:gd name="connsiteX1467" fmla="*/ 2009636 w 2148797"/>
              <a:gd name="connsiteY1467" fmla="*/ 282688 h 566036"/>
              <a:gd name="connsiteX1468" fmla="*/ 1999730 w 2148797"/>
              <a:gd name="connsiteY1468" fmla="*/ 283926 h 566036"/>
              <a:gd name="connsiteX1469" fmla="*/ 1996206 w 2148797"/>
              <a:gd name="connsiteY1469" fmla="*/ 280973 h 566036"/>
              <a:gd name="connsiteX1470" fmla="*/ 1985252 w 2148797"/>
              <a:gd name="connsiteY1470" fmla="*/ 286022 h 566036"/>
              <a:gd name="connsiteX1471" fmla="*/ 1981443 w 2148797"/>
              <a:gd name="connsiteY1471" fmla="*/ 284879 h 566036"/>
              <a:gd name="connsiteX1472" fmla="*/ 1978394 w 2148797"/>
              <a:gd name="connsiteY1472" fmla="*/ 284021 h 566036"/>
              <a:gd name="connsiteX1473" fmla="*/ 1971918 w 2148797"/>
              <a:gd name="connsiteY1473" fmla="*/ 282212 h 566036"/>
              <a:gd name="connsiteX1474" fmla="*/ 1969155 w 2148797"/>
              <a:gd name="connsiteY1474" fmla="*/ 276783 h 566036"/>
              <a:gd name="connsiteX1475" fmla="*/ 1960201 w 2148797"/>
              <a:gd name="connsiteY1475" fmla="*/ 279164 h 566036"/>
              <a:gd name="connsiteX1476" fmla="*/ 1954677 w 2148797"/>
              <a:gd name="connsiteY1476" fmla="*/ 283355 h 566036"/>
              <a:gd name="connsiteX1477" fmla="*/ 1943152 w 2148797"/>
              <a:gd name="connsiteY1477" fmla="*/ 286974 h 566036"/>
              <a:gd name="connsiteX1478" fmla="*/ 1941914 w 2148797"/>
              <a:gd name="connsiteY1478" fmla="*/ 286784 h 566036"/>
              <a:gd name="connsiteX1479" fmla="*/ 1927245 w 2148797"/>
              <a:gd name="connsiteY1479" fmla="*/ 286593 h 566036"/>
              <a:gd name="connsiteX1480" fmla="*/ 1911910 w 2148797"/>
              <a:gd name="connsiteY1480" fmla="*/ 286879 h 566036"/>
              <a:gd name="connsiteX1481" fmla="*/ 1909624 w 2148797"/>
              <a:gd name="connsiteY1481" fmla="*/ 286974 h 566036"/>
              <a:gd name="connsiteX1482" fmla="*/ 1900861 w 2148797"/>
              <a:gd name="connsiteY1482" fmla="*/ 288498 h 566036"/>
              <a:gd name="connsiteX1483" fmla="*/ 1898766 w 2148797"/>
              <a:gd name="connsiteY1483" fmla="*/ 288117 h 566036"/>
              <a:gd name="connsiteX1484" fmla="*/ 1892003 w 2148797"/>
              <a:gd name="connsiteY1484" fmla="*/ 286974 h 566036"/>
              <a:gd name="connsiteX1485" fmla="*/ 1886097 w 2148797"/>
              <a:gd name="connsiteY1485" fmla="*/ 286879 h 566036"/>
              <a:gd name="connsiteX1486" fmla="*/ 1879430 w 2148797"/>
              <a:gd name="connsiteY1486" fmla="*/ 288689 h 566036"/>
              <a:gd name="connsiteX1487" fmla="*/ 1872762 w 2148797"/>
              <a:gd name="connsiteY1487" fmla="*/ 286879 h 566036"/>
              <a:gd name="connsiteX1488" fmla="*/ 1868762 w 2148797"/>
              <a:gd name="connsiteY1488" fmla="*/ 286974 h 566036"/>
              <a:gd name="connsiteX1489" fmla="*/ 1854569 w 2148797"/>
              <a:gd name="connsiteY1489" fmla="*/ 289546 h 566036"/>
              <a:gd name="connsiteX1490" fmla="*/ 1851141 w 2148797"/>
              <a:gd name="connsiteY1490" fmla="*/ 287641 h 566036"/>
              <a:gd name="connsiteX1491" fmla="*/ 1842568 w 2148797"/>
              <a:gd name="connsiteY1491" fmla="*/ 288594 h 566036"/>
              <a:gd name="connsiteX1492" fmla="*/ 1823327 w 2148797"/>
              <a:gd name="connsiteY1492" fmla="*/ 290117 h 566036"/>
              <a:gd name="connsiteX1493" fmla="*/ 1822184 w 2148797"/>
              <a:gd name="connsiteY1493" fmla="*/ 290403 h 566036"/>
              <a:gd name="connsiteX1494" fmla="*/ 1813517 w 2148797"/>
              <a:gd name="connsiteY1494" fmla="*/ 290975 h 566036"/>
              <a:gd name="connsiteX1495" fmla="*/ 1810469 w 2148797"/>
              <a:gd name="connsiteY1495" fmla="*/ 290784 h 566036"/>
              <a:gd name="connsiteX1496" fmla="*/ 1805992 w 2148797"/>
              <a:gd name="connsiteY1496" fmla="*/ 290498 h 566036"/>
              <a:gd name="connsiteX1497" fmla="*/ 1794562 w 2148797"/>
              <a:gd name="connsiteY1497" fmla="*/ 290784 h 566036"/>
              <a:gd name="connsiteX1498" fmla="*/ 1793324 w 2148797"/>
              <a:gd name="connsiteY1498" fmla="*/ 290975 h 566036"/>
              <a:gd name="connsiteX1499" fmla="*/ 1782846 w 2148797"/>
              <a:gd name="connsiteY1499" fmla="*/ 293070 h 566036"/>
              <a:gd name="connsiteX1500" fmla="*/ 1774274 w 2148797"/>
              <a:gd name="connsiteY1500" fmla="*/ 292308 h 566036"/>
              <a:gd name="connsiteX1501" fmla="*/ 1768558 w 2148797"/>
              <a:gd name="connsiteY1501" fmla="*/ 292404 h 566036"/>
              <a:gd name="connsiteX1502" fmla="*/ 1761319 w 2148797"/>
              <a:gd name="connsiteY1502" fmla="*/ 292975 h 566036"/>
              <a:gd name="connsiteX1503" fmla="*/ 1752271 w 2148797"/>
              <a:gd name="connsiteY1503" fmla="*/ 292975 h 566036"/>
              <a:gd name="connsiteX1504" fmla="*/ 1744556 w 2148797"/>
              <a:gd name="connsiteY1504" fmla="*/ 292975 h 566036"/>
              <a:gd name="connsiteX1505" fmla="*/ 1736935 w 2148797"/>
              <a:gd name="connsiteY1505" fmla="*/ 293166 h 566036"/>
              <a:gd name="connsiteX1506" fmla="*/ 1733316 w 2148797"/>
              <a:gd name="connsiteY1506" fmla="*/ 294785 h 566036"/>
              <a:gd name="connsiteX1507" fmla="*/ 1719505 w 2148797"/>
              <a:gd name="connsiteY1507" fmla="*/ 292404 h 566036"/>
              <a:gd name="connsiteX1508" fmla="*/ 1715885 w 2148797"/>
              <a:gd name="connsiteY1508" fmla="*/ 293070 h 566036"/>
              <a:gd name="connsiteX1509" fmla="*/ 1699884 w 2148797"/>
              <a:gd name="connsiteY1509" fmla="*/ 293166 h 566036"/>
              <a:gd name="connsiteX1510" fmla="*/ 1695787 w 2148797"/>
              <a:gd name="connsiteY1510" fmla="*/ 292594 h 566036"/>
              <a:gd name="connsiteX1511" fmla="*/ 1679405 w 2148797"/>
              <a:gd name="connsiteY1511" fmla="*/ 292499 h 566036"/>
              <a:gd name="connsiteX1512" fmla="*/ 1674642 w 2148797"/>
              <a:gd name="connsiteY1512" fmla="*/ 294785 h 566036"/>
              <a:gd name="connsiteX1513" fmla="*/ 1661974 w 2148797"/>
              <a:gd name="connsiteY1513" fmla="*/ 295166 h 566036"/>
              <a:gd name="connsiteX1514" fmla="*/ 1653687 w 2148797"/>
              <a:gd name="connsiteY1514" fmla="*/ 295833 h 566036"/>
              <a:gd name="connsiteX1515" fmla="*/ 1634065 w 2148797"/>
              <a:gd name="connsiteY1515" fmla="*/ 295452 h 566036"/>
              <a:gd name="connsiteX1516" fmla="*/ 1623302 w 2148797"/>
              <a:gd name="connsiteY1516" fmla="*/ 293546 h 566036"/>
              <a:gd name="connsiteX1517" fmla="*/ 1621302 w 2148797"/>
              <a:gd name="connsiteY1517" fmla="*/ 295356 h 566036"/>
              <a:gd name="connsiteX1518" fmla="*/ 1613110 w 2148797"/>
              <a:gd name="connsiteY1518" fmla="*/ 297166 h 566036"/>
              <a:gd name="connsiteX1519" fmla="*/ 1602824 w 2148797"/>
              <a:gd name="connsiteY1519" fmla="*/ 297166 h 566036"/>
              <a:gd name="connsiteX1520" fmla="*/ 1593775 w 2148797"/>
              <a:gd name="connsiteY1520" fmla="*/ 297166 h 566036"/>
              <a:gd name="connsiteX1521" fmla="*/ 1590918 w 2148797"/>
              <a:gd name="connsiteY1521" fmla="*/ 297261 h 566036"/>
              <a:gd name="connsiteX1522" fmla="*/ 1582821 w 2148797"/>
              <a:gd name="connsiteY1522" fmla="*/ 296975 h 566036"/>
              <a:gd name="connsiteX1523" fmla="*/ 1574916 w 2148797"/>
              <a:gd name="connsiteY1523" fmla="*/ 297928 h 566036"/>
              <a:gd name="connsiteX1524" fmla="*/ 1566819 w 2148797"/>
              <a:gd name="connsiteY1524" fmla="*/ 298881 h 566036"/>
              <a:gd name="connsiteX1525" fmla="*/ 1547864 w 2148797"/>
              <a:gd name="connsiteY1525" fmla="*/ 300404 h 566036"/>
              <a:gd name="connsiteX1526" fmla="*/ 1542150 w 2148797"/>
              <a:gd name="connsiteY1526" fmla="*/ 298690 h 566036"/>
              <a:gd name="connsiteX1527" fmla="*/ 1538053 w 2148797"/>
              <a:gd name="connsiteY1527" fmla="*/ 297452 h 566036"/>
              <a:gd name="connsiteX1528" fmla="*/ 1530910 w 2148797"/>
              <a:gd name="connsiteY1528" fmla="*/ 301452 h 566036"/>
              <a:gd name="connsiteX1529" fmla="*/ 1518337 w 2148797"/>
              <a:gd name="connsiteY1529" fmla="*/ 301548 h 566036"/>
              <a:gd name="connsiteX1530" fmla="*/ 1515098 w 2148797"/>
              <a:gd name="connsiteY1530" fmla="*/ 301262 h 566036"/>
              <a:gd name="connsiteX1531" fmla="*/ 1513479 w 2148797"/>
              <a:gd name="connsiteY1531" fmla="*/ 301071 h 566036"/>
              <a:gd name="connsiteX1532" fmla="*/ 1514908 w 2148797"/>
              <a:gd name="connsiteY1532" fmla="*/ 303548 h 566036"/>
              <a:gd name="connsiteX1533" fmla="*/ 1517194 w 2148797"/>
              <a:gd name="connsiteY1533" fmla="*/ 304596 h 566036"/>
              <a:gd name="connsiteX1534" fmla="*/ 1519670 w 2148797"/>
              <a:gd name="connsiteY1534" fmla="*/ 305643 h 566036"/>
              <a:gd name="connsiteX1535" fmla="*/ 1520528 w 2148797"/>
              <a:gd name="connsiteY1535" fmla="*/ 307453 h 566036"/>
              <a:gd name="connsiteX1536" fmla="*/ 1512050 w 2148797"/>
              <a:gd name="connsiteY1536" fmla="*/ 311644 h 566036"/>
              <a:gd name="connsiteX1537" fmla="*/ 1512812 w 2148797"/>
              <a:gd name="connsiteY1537" fmla="*/ 313358 h 566036"/>
              <a:gd name="connsiteX1538" fmla="*/ 1516241 w 2148797"/>
              <a:gd name="connsiteY1538" fmla="*/ 315264 h 566036"/>
              <a:gd name="connsiteX1539" fmla="*/ 1522051 w 2148797"/>
              <a:gd name="connsiteY1539" fmla="*/ 311263 h 566036"/>
              <a:gd name="connsiteX1540" fmla="*/ 1540054 w 2148797"/>
              <a:gd name="connsiteY1540" fmla="*/ 316787 h 566036"/>
              <a:gd name="connsiteX1541" fmla="*/ 1545674 w 2148797"/>
              <a:gd name="connsiteY1541" fmla="*/ 317169 h 566036"/>
              <a:gd name="connsiteX1542" fmla="*/ 1546817 w 2148797"/>
              <a:gd name="connsiteY1542" fmla="*/ 317264 h 566036"/>
              <a:gd name="connsiteX1543" fmla="*/ 1549960 w 2148797"/>
              <a:gd name="connsiteY1543" fmla="*/ 316978 h 566036"/>
              <a:gd name="connsiteX1544" fmla="*/ 1551769 w 2148797"/>
              <a:gd name="connsiteY1544" fmla="*/ 314311 h 566036"/>
              <a:gd name="connsiteX1545" fmla="*/ 1555389 w 2148797"/>
              <a:gd name="connsiteY1545" fmla="*/ 315549 h 566036"/>
              <a:gd name="connsiteX1546" fmla="*/ 1561390 w 2148797"/>
              <a:gd name="connsiteY1546" fmla="*/ 311263 h 566036"/>
              <a:gd name="connsiteX1547" fmla="*/ 1560818 w 2148797"/>
              <a:gd name="connsiteY1547" fmla="*/ 309453 h 566036"/>
              <a:gd name="connsiteX1548" fmla="*/ 1557199 w 2148797"/>
              <a:gd name="connsiteY1548" fmla="*/ 309453 h 566036"/>
              <a:gd name="connsiteX1549" fmla="*/ 1549769 w 2148797"/>
              <a:gd name="connsiteY1549" fmla="*/ 311073 h 566036"/>
              <a:gd name="connsiteX1550" fmla="*/ 1548722 w 2148797"/>
              <a:gd name="connsiteY1550" fmla="*/ 313644 h 566036"/>
              <a:gd name="connsiteX1551" fmla="*/ 1543864 w 2148797"/>
              <a:gd name="connsiteY1551" fmla="*/ 311358 h 566036"/>
              <a:gd name="connsiteX1552" fmla="*/ 1545388 w 2148797"/>
              <a:gd name="connsiteY1552" fmla="*/ 310310 h 566036"/>
              <a:gd name="connsiteX1553" fmla="*/ 1544340 w 2148797"/>
              <a:gd name="connsiteY1553" fmla="*/ 307739 h 566036"/>
              <a:gd name="connsiteX1554" fmla="*/ 1543197 w 2148797"/>
              <a:gd name="connsiteY1554" fmla="*/ 306977 h 566036"/>
              <a:gd name="connsiteX1555" fmla="*/ 1542054 w 2148797"/>
              <a:gd name="connsiteY1555" fmla="*/ 306881 h 566036"/>
              <a:gd name="connsiteX1556" fmla="*/ 1546626 w 2148797"/>
              <a:gd name="connsiteY1556" fmla="*/ 305739 h 566036"/>
              <a:gd name="connsiteX1557" fmla="*/ 1553103 w 2148797"/>
              <a:gd name="connsiteY1557" fmla="*/ 305358 h 566036"/>
              <a:gd name="connsiteX1558" fmla="*/ 1561961 w 2148797"/>
              <a:gd name="connsiteY1558" fmla="*/ 303833 h 566036"/>
              <a:gd name="connsiteX1559" fmla="*/ 1568724 w 2148797"/>
              <a:gd name="connsiteY1559" fmla="*/ 303833 h 566036"/>
              <a:gd name="connsiteX1560" fmla="*/ 1565676 w 2148797"/>
              <a:gd name="connsiteY1560" fmla="*/ 306500 h 566036"/>
              <a:gd name="connsiteX1561" fmla="*/ 1564628 w 2148797"/>
              <a:gd name="connsiteY1561" fmla="*/ 307739 h 566036"/>
              <a:gd name="connsiteX1562" fmla="*/ 1563676 w 2148797"/>
              <a:gd name="connsiteY1562" fmla="*/ 312406 h 566036"/>
              <a:gd name="connsiteX1563" fmla="*/ 1570343 w 2148797"/>
              <a:gd name="connsiteY1563" fmla="*/ 315168 h 566036"/>
              <a:gd name="connsiteX1564" fmla="*/ 1574630 w 2148797"/>
              <a:gd name="connsiteY1564" fmla="*/ 313454 h 566036"/>
              <a:gd name="connsiteX1565" fmla="*/ 1580535 w 2148797"/>
              <a:gd name="connsiteY1565" fmla="*/ 317550 h 566036"/>
              <a:gd name="connsiteX1566" fmla="*/ 1590346 w 2148797"/>
              <a:gd name="connsiteY1566" fmla="*/ 316978 h 566036"/>
              <a:gd name="connsiteX1567" fmla="*/ 1593394 w 2148797"/>
              <a:gd name="connsiteY1567" fmla="*/ 319931 h 566036"/>
              <a:gd name="connsiteX1568" fmla="*/ 1598251 w 2148797"/>
              <a:gd name="connsiteY1568" fmla="*/ 319835 h 566036"/>
              <a:gd name="connsiteX1569" fmla="*/ 1604062 w 2148797"/>
              <a:gd name="connsiteY1569" fmla="*/ 316121 h 566036"/>
              <a:gd name="connsiteX1570" fmla="*/ 1605967 w 2148797"/>
              <a:gd name="connsiteY1570" fmla="*/ 315740 h 566036"/>
              <a:gd name="connsiteX1571" fmla="*/ 1614539 w 2148797"/>
              <a:gd name="connsiteY1571" fmla="*/ 319359 h 566036"/>
              <a:gd name="connsiteX1572" fmla="*/ 1629398 w 2148797"/>
              <a:gd name="connsiteY1572" fmla="*/ 319931 h 566036"/>
              <a:gd name="connsiteX1573" fmla="*/ 1633399 w 2148797"/>
              <a:gd name="connsiteY1573" fmla="*/ 318026 h 566036"/>
              <a:gd name="connsiteX1574" fmla="*/ 1634351 w 2148797"/>
              <a:gd name="connsiteY1574" fmla="*/ 317550 h 566036"/>
              <a:gd name="connsiteX1575" fmla="*/ 1637876 w 2148797"/>
              <a:gd name="connsiteY1575" fmla="*/ 315835 h 566036"/>
              <a:gd name="connsiteX1576" fmla="*/ 1642448 w 2148797"/>
              <a:gd name="connsiteY1576" fmla="*/ 315740 h 566036"/>
              <a:gd name="connsiteX1577" fmla="*/ 1642734 w 2148797"/>
              <a:gd name="connsiteY1577" fmla="*/ 315644 h 566036"/>
              <a:gd name="connsiteX1578" fmla="*/ 1654258 w 2148797"/>
              <a:gd name="connsiteY1578" fmla="*/ 316692 h 566036"/>
              <a:gd name="connsiteX1579" fmla="*/ 1656164 w 2148797"/>
              <a:gd name="connsiteY1579" fmla="*/ 315264 h 566036"/>
              <a:gd name="connsiteX1580" fmla="*/ 1667022 w 2148797"/>
              <a:gd name="connsiteY1580" fmla="*/ 317835 h 566036"/>
              <a:gd name="connsiteX1581" fmla="*/ 1667118 w 2148797"/>
              <a:gd name="connsiteY1581" fmla="*/ 317740 h 566036"/>
              <a:gd name="connsiteX1582" fmla="*/ 1669308 w 2148797"/>
              <a:gd name="connsiteY1582" fmla="*/ 315930 h 566036"/>
              <a:gd name="connsiteX1583" fmla="*/ 1678642 w 2148797"/>
              <a:gd name="connsiteY1583" fmla="*/ 315264 h 566036"/>
              <a:gd name="connsiteX1584" fmla="*/ 1692263 w 2148797"/>
              <a:gd name="connsiteY1584" fmla="*/ 315644 h 566036"/>
              <a:gd name="connsiteX1585" fmla="*/ 1694550 w 2148797"/>
              <a:gd name="connsiteY1585" fmla="*/ 312216 h 566036"/>
              <a:gd name="connsiteX1586" fmla="*/ 1694644 w 2148797"/>
              <a:gd name="connsiteY1586" fmla="*/ 312406 h 566036"/>
              <a:gd name="connsiteX1587" fmla="*/ 1695502 w 2148797"/>
              <a:gd name="connsiteY1587" fmla="*/ 314883 h 566036"/>
              <a:gd name="connsiteX1588" fmla="*/ 1699598 w 2148797"/>
              <a:gd name="connsiteY1588" fmla="*/ 319645 h 566036"/>
              <a:gd name="connsiteX1589" fmla="*/ 1704265 w 2148797"/>
              <a:gd name="connsiteY1589" fmla="*/ 316502 h 566036"/>
              <a:gd name="connsiteX1590" fmla="*/ 1710361 w 2148797"/>
              <a:gd name="connsiteY1590" fmla="*/ 318026 h 566036"/>
              <a:gd name="connsiteX1591" fmla="*/ 1718171 w 2148797"/>
              <a:gd name="connsiteY1591" fmla="*/ 314787 h 566036"/>
              <a:gd name="connsiteX1592" fmla="*/ 1719981 w 2148797"/>
              <a:gd name="connsiteY1592" fmla="*/ 316883 h 566036"/>
              <a:gd name="connsiteX1593" fmla="*/ 1720838 w 2148797"/>
              <a:gd name="connsiteY1593" fmla="*/ 316787 h 566036"/>
              <a:gd name="connsiteX1594" fmla="*/ 1721505 w 2148797"/>
              <a:gd name="connsiteY1594" fmla="*/ 316692 h 566036"/>
              <a:gd name="connsiteX1595" fmla="*/ 1728268 w 2148797"/>
              <a:gd name="connsiteY1595" fmla="*/ 317169 h 566036"/>
              <a:gd name="connsiteX1596" fmla="*/ 1742651 w 2148797"/>
              <a:gd name="connsiteY1596" fmla="*/ 318121 h 566036"/>
              <a:gd name="connsiteX1597" fmla="*/ 1749413 w 2148797"/>
              <a:gd name="connsiteY1597" fmla="*/ 320598 h 566036"/>
              <a:gd name="connsiteX1598" fmla="*/ 1757890 w 2148797"/>
              <a:gd name="connsiteY1598" fmla="*/ 319359 h 566036"/>
              <a:gd name="connsiteX1599" fmla="*/ 1762748 w 2148797"/>
              <a:gd name="connsiteY1599" fmla="*/ 317931 h 566036"/>
              <a:gd name="connsiteX1600" fmla="*/ 1764177 w 2148797"/>
              <a:gd name="connsiteY1600" fmla="*/ 317550 h 566036"/>
              <a:gd name="connsiteX1601" fmla="*/ 1770844 w 2148797"/>
              <a:gd name="connsiteY1601" fmla="*/ 313644 h 566036"/>
              <a:gd name="connsiteX1602" fmla="*/ 1773512 w 2148797"/>
              <a:gd name="connsiteY1602" fmla="*/ 315835 h 566036"/>
              <a:gd name="connsiteX1603" fmla="*/ 1774369 w 2148797"/>
              <a:gd name="connsiteY1603" fmla="*/ 316597 h 566036"/>
              <a:gd name="connsiteX1604" fmla="*/ 1776845 w 2148797"/>
              <a:gd name="connsiteY1604" fmla="*/ 316311 h 566036"/>
              <a:gd name="connsiteX1605" fmla="*/ 1768749 w 2148797"/>
              <a:gd name="connsiteY1605" fmla="*/ 308882 h 566036"/>
              <a:gd name="connsiteX1606" fmla="*/ 1762368 w 2148797"/>
              <a:gd name="connsiteY1606" fmla="*/ 307548 h 566036"/>
              <a:gd name="connsiteX1607" fmla="*/ 1761225 w 2148797"/>
              <a:gd name="connsiteY1607" fmla="*/ 307262 h 566036"/>
              <a:gd name="connsiteX1608" fmla="*/ 1761796 w 2148797"/>
              <a:gd name="connsiteY1608" fmla="*/ 303833 h 566036"/>
              <a:gd name="connsiteX1609" fmla="*/ 1763129 w 2148797"/>
              <a:gd name="connsiteY1609" fmla="*/ 303548 h 566036"/>
              <a:gd name="connsiteX1610" fmla="*/ 1766939 w 2148797"/>
              <a:gd name="connsiteY1610" fmla="*/ 303452 h 566036"/>
              <a:gd name="connsiteX1611" fmla="*/ 1770940 w 2148797"/>
              <a:gd name="connsiteY1611" fmla="*/ 303452 h 566036"/>
              <a:gd name="connsiteX1612" fmla="*/ 1781131 w 2148797"/>
              <a:gd name="connsiteY1612" fmla="*/ 303643 h 566036"/>
              <a:gd name="connsiteX1613" fmla="*/ 1783608 w 2148797"/>
              <a:gd name="connsiteY1613" fmla="*/ 301833 h 566036"/>
              <a:gd name="connsiteX1614" fmla="*/ 1784846 w 2148797"/>
              <a:gd name="connsiteY1614" fmla="*/ 300976 h 566036"/>
              <a:gd name="connsiteX1615" fmla="*/ 1789133 w 2148797"/>
              <a:gd name="connsiteY1615" fmla="*/ 303452 h 566036"/>
              <a:gd name="connsiteX1616" fmla="*/ 1785513 w 2148797"/>
              <a:gd name="connsiteY1616" fmla="*/ 306596 h 566036"/>
              <a:gd name="connsiteX1617" fmla="*/ 1784846 w 2148797"/>
              <a:gd name="connsiteY1617" fmla="*/ 306405 h 566036"/>
              <a:gd name="connsiteX1618" fmla="*/ 1781418 w 2148797"/>
              <a:gd name="connsiteY1618" fmla="*/ 305834 h 566036"/>
              <a:gd name="connsiteX1619" fmla="*/ 1780179 w 2148797"/>
              <a:gd name="connsiteY1619" fmla="*/ 308406 h 566036"/>
              <a:gd name="connsiteX1620" fmla="*/ 1784275 w 2148797"/>
              <a:gd name="connsiteY1620" fmla="*/ 314311 h 566036"/>
              <a:gd name="connsiteX1621" fmla="*/ 1790561 w 2148797"/>
              <a:gd name="connsiteY1621" fmla="*/ 315168 h 566036"/>
              <a:gd name="connsiteX1622" fmla="*/ 1791895 w 2148797"/>
              <a:gd name="connsiteY1622" fmla="*/ 314311 h 566036"/>
              <a:gd name="connsiteX1623" fmla="*/ 1800277 w 2148797"/>
              <a:gd name="connsiteY1623" fmla="*/ 311835 h 566036"/>
              <a:gd name="connsiteX1624" fmla="*/ 1802277 w 2148797"/>
              <a:gd name="connsiteY1624" fmla="*/ 309929 h 566036"/>
              <a:gd name="connsiteX1625" fmla="*/ 1802658 w 2148797"/>
              <a:gd name="connsiteY1625" fmla="*/ 309644 h 566036"/>
              <a:gd name="connsiteX1626" fmla="*/ 1804753 w 2148797"/>
              <a:gd name="connsiteY1626" fmla="*/ 310882 h 566036"/>
              <a:gd name="connsiteX1627" fmla="*/ 1804849 w 2148797"/>
              <a:gd name="connsiteY1627" fmla="*/ 314216 h 566036"/>
              <a:gd name="connsiteX1628" fmla="*/ 1807992 w 2148797"/>
              <a:gd name="connsiteY1628" fmla="*/ 315168 h 566036"/>
              <a:gd name="connsiteX1629" fmla="*/ 1808564 w 2148797"/>
              <a:gd name="connsiteY1629" fmla="*/ 313835 h 566036"/>
              <a:gd name="connsiteX1630" fmla="*/ 1810849 w 2148797"/>
              <a:gd name="connsiteY1630" fmla="*/ 312120 h 566036"/>
              <a:gd name="connsiteX1631" fmla="*/ 1813517 w 2148797"/>
              <a:gd name="connsiteY1631" fmla="*/ 313549 h 566036"/>
              <a:gd name="connsiteX1632" fmla="*/ 1814660 w 2148797"/>
              <a:gd name="connsiteY1632" fmla="*/ 315835 h 566036"/>
              <a:gd name="connsiteX1633" fmla="*/ 1818375 w 2148797"/>
              <a:gd name="connsiteY1633" fmla="*/ 315549 h 566036"/>
              <a:gd name="connsiteX1634" fmla="*/ 1823042 w 2148797"/>
              <a:gd name="connsiteY1634" fmla="*/ 316025 h 566036"/>
              <a:gd name="connsiteX1635" fmla="*/ 1838472 w 2148797"/>
              <a:gd name="connsiteY1635" fmla="*/ 316121 h 566036"/>
              <a:gd name="connsiteX1636" fmla="*/ 1843425 w 2148797"/>
              <a:gd name="connsiteY1636" fmla="*/ 316025 h 566036"/>
              <a:gd name="connsiteX1637" fmla="*/ 1854188 w 2148797"/>
              <a:gd name="connsiteY1637" fmla="*/ 313073 h 566036"/>
              <a:gd name="connsiteX1638" fmla="*/ 1855046 w 2148797"/>
              <a:gd name="connsiteY1638" fmla="*/ 313168 h 566036"/>
              <a:gd name="connsiteX1639" fmla="*/ 1859617 w 2148797"/>
              <a:gd name="connsiteY1639" fmla="*/ 313930 h 566036"/>
              <a:gd name="connsiteX1640" fmla="*/ 1874191 w 2148797"/>
              <a:gd name="connsiteY1640" fmla="*/ 314406 h 566036"/>
              <a:gd name="connsiteX1641" fmla="*/ 1876668 w 2148797"/>
              <a:gd name="connsiteY1641" fmla="*/ 314692 h 566036"/>
              <a:gd name="connsiteX1642" fmla="*/ 1879810 w 2148797"/>
              <a:gd name="connsiteY1642" fmla="*/ 311644 h 566036"/>
              <a:gd name="connsiteX1643" fmla="*/ 1872286 w 2148797"/>
              <a:gd name="connsiteY1643" fmla="*/ 307358 h 566036"/>
              <a:gd name="connsiteX1644" fmla="*/ 1876286 w 2148797"/>
              <a:gd name="connsiteY1644" fmla="*/ 302310 h 566036"/>
              <a:gd name="connsiteX1645" fmla="*/ 1885621 w 2148797"/>
              <a:gd name="connsiteY1645" fmla="*/ 304786 h 566036"/>
              <a:gd name="connsiteX1646" fmla="*/ 1889335 w 2148797"/>
              <a:gd name="connsiteY1646" fmla="*/ 303929 h 566036"/>
              <a:gd name="connsiteX1647" fmla="*/ 1900575 w 2148797"/>
              <a:gd name="connsiteY1647" fmla="*/ 304119 h 566036"/>
              <a:gd name="connsiteX1648" fmla="*/ 1901242 w 2148797"/>
              <a:gd name="connsiteY1648" fmla="*/ 305834 h 566036"/>
              <a:gd name="connsiteX1649" fmla="*/ 1901147 w 2148797"/>
              <a:gd name="connsiteY1649" fmla="*/ 306405 h 566036"/>
              <a:gd name="connsiteX1650" fmla="*/ 1896098 w 2148797"/>
              <a:gd name="connsiteY1650" fmla="*/ 309644 h 566036"/>
              <a:gd name="connsiteX1651" fmla="*/ 1885906 w 2148797"/>
              <a:gd name="connsiteY1651" fmla="*/ 310406 h 566036"/>
              <a:gd name="connsiteX1652" fmla="*/ 1889907 w 2148797"/>
              <a:gd name="connsiteY1652" fmla="*/ 315073 h 566036"/>
              <a:gd name="connsiteX1653" fmla="*/ 1893241 w 2148797"/>
              <a:gd name="connsiteY1653" fmla="*/ 315168 h 566036"/>
              <a:gd name="connsiteX1654" fmla="*/ 1901337 w 2148797"/>
              <a:gd name="connsiteY1654" fmla="*/ 315359 h 566036"/>
              <a:gd name="connsiteX1655" fmla="*/ 1919339 w 2148797"/>
              <a:gd name="connsiteY1655" fmla="*/ 316216 h 566036"/>
              <a:gd name="connsiteX1656" fmla="*/ 1925149 w 2148797"/>
              <a:gd name="connsiteY1656" fmla="*/ 317835 h 566036"/>
              <a:gd name="connsiteX1657" fmla="*/ 1925912 w 2148797"/>
              <a:gd name="connsiteY1657" fmla="*/ 318692 h 566036"/>
              <a:gd name="connsiteX1658" fmla="*/ 1930103 w 2148797"/>
              <a:gd name="connsiteY1658" fmla="*/ 318407 h 566036"/>
              <a:gd name="connsiteX1659" fmla="*/ 1935246 w 2148797"/>
              <a:gd name="connsiteY1659" fmla="*/ 315835 h 566036"/>
              <a:gd name="connsiteX1660" fmla="*/ 1940294 w 2148797"/>
              <a:gd name="connsiteY1660" fmla="*/ 318978 h 566036"/>
              <a:gd name="connsiteX1661" fmla="*/ 1943056 w 2148797"/>
              <a:gd name="connsiteY1661" fmla="*/ 314883 h 566036"/>
              <a:gd name="connsiteX1662" fmla="*/ 1946771 w 2148797"/>
              <a:gd name="connsiteY1662" fmla="*/ 313644 h 566036"/>
              <a:gd name="connsiteX1663" fmla="*/ 1957153 w 2148797"/>
              <a:gd name="connsiteY1663" fmla="*/ 320121 h 566036"/>
              <a:gd name="connsiteX1664" fmla="*/ 1962106 w 2148797"/>
              <a:gd name="connsiteY1664" fmla="*/ 320598 h 566036"/>
              <a:gd name="connsiteX1665" fmla="*/ 1967060 w 2148797"/>
              <a:gd name="connsiteY1665" fmla="*/ 321074 h 566036"/>
              <a:gd name="connsiteX1666" fmla="*/ 1979251 w 2148797"/>
              <a:gd name="connsiteY1666" fmla="*/ 320598 h 566036"/>
              <a:gd name="connsiteX1667" fmla="*/ 1980394 w 2148797"/>
              <a:gd name="connsiteY1667" fmla="*/ 320883 h 566036"/>
              <a:gd name="connsiteX1668" fmla="*/ 1982776 w 2148797"/>
              <a:gd name="connsiteY1668" fmla="*/ 321550 h 566036"/>
              <a:gd name="connsiteX1669" fmla="*/ 1988967 w 2148797"/>
              <a:gd name="connsiteY1669" fmla="*/ 320788 h 566036"/>
              <a:gd name="connsiteX1670" fmla="*/ 1997540 w 2148797"/>
              <a:gd name="connsiteY1670" fmla="*/ 324884 h 566036"/>
              <a:gd name="connsiteX1671" fmla="*/ 1996682 w 2148797"/>
              <a:gd name="connsiteY1671" fmla="*/ 328789 h 566036"/>
              <a:gd name="connsiteX1672" fmla="*/ 1996015 w 2148797"/>
              <a:gd name="connsiteY1672" fmla="*/ 332027 h 566036"/>
              <a:gd name="connsiteX1673" fmla="*/ 2005540 w 2148797"/>
              <a:gd name="connsiteY1673" fmla="*/ 333456 h 566036"/>
              <a:gd name="connsiteX1674" fmla="*/ 2008208 w 2148797"/>
              <a:gd name="connsiteY1674" fmla="*/ 331075 h 566036"/>
              <a:gd name="connsiteX1675" fmla="*/ 2008589 w 2148797"/>
              <a:gd name="connsiteY1675" fmla="*/ 330694 h 566036"/>
              <a:gd name="connsiteX1676" fmla="*/ 2012017 w 2148797"/>
              <a:gd name="connsiteY1676" fmla="*/ 334218 h 566036"/>
              <a:gd name="connsiteX1677" fmla="*/ 1998016 w 2148797"/>
              <a:gd name="connsiteY1677" fmla="*/ 343362 h 566036"/>
              <a:gd name="connsiteX1678" fmla="*/ 1989729 w 2148797"/>
              <a:gd name="connsiteY1678" fmla="*/ 343458 h 566036"/>
              <a:gd name="connsiteX1679" fmla="*/ 1980776 w 2148797"/>
              <a:gd name="connsiteY1679" fmla="*/ 350887 h 566036"/>
              <a:gd name="connsiteX1680" fmla="*/ 1980204 w 2148797"/>
              <a:gd name="connsiteY1680" fmla="*/ 352221 h 566036"/>
              <a:gd name="connsiteX1681" fmla="*/ 1976203 w 2148797"/>
              <a:gd name="connsiteY1681" fmla="*/ 350982 h 566036"/>
              <a:gd name="connsiteX1682" fmla="*/ 1975918 w 2148797"/>
              <a:gd name="connsiteY1682" fmla="*/ 350887 h 566036"/>
              <a:gd name="connsiteX1683" fmla="*/ 1971155 w 2148797"/>
              <a:gd name="connsiteY1683" fmla="*/ 350030 h 566036"/>
              <a:gd name="connsiteX1684" fmla="*/ 1971822 w 2148797"/>
              <a:gd name="connsiteY1684" fmla="*/ 344029 h 566036"/>
              <a:gd name="connsiteX1685" fmla="*/ 1970298 w 2148797"/>
              <a:gd name="connsiteY1685" fmla="*/ 344600 h 566036"/>
              <a:gd name="connsiteX1686" fmla="*/ 1969250 w 2148797"/>
              <a:gd name="connsiteY1686" fmla="*/ 344981 h 566036"/>
              <a:gd name="connsiteX1687" fmla="*/ 1965726 w 2148797"/>
              <a:gd name="connsiteY1687" fmla="*/ 345934 h 566036"/>
              <a:gd name="connsiteX1688" fmla="*/ 1961440 w 2148797"/>
              <a:gd name="connsiteY1688" fmla="*/ 349173 h 566036"/>
              <a:gd name="connsiteX1689" fmla="*/ 1960583 w 2148797"/>
              <a:gd name="connsiteY1689" fmla="*/ 348506 h 566036"/>
              <a:gd name="connsiteX1690" fmla="*/ 1958678 w 2148797"/>
              <a:gd name="connsiteY1690" fmla="*/ 347077 h 566036"/>
              <a:gd name="connsiteX1691" fmla="*/ 1956106 w 2148797"/>
              <a:gd name="connsiteY1691" fmla="*/ 351363 h 566036"/>
              <a:gd name="connsiteX1692" fmla="*/ 1958773 w 2148797"/>
              <a:gd name="connsiteY1692" fmla="*/ 351744 h 566036"/>
              <a:gd name="connsiteX1693" fmla="*/ 1963916 w 2148797"/>
              <a:gd name="connsiteY1693" fmla="*/ 352411 h 566036"/>
              <a:gd name="connsiteX1694" fmla="*/ 1959630 w 2148797"/>
              <a:gd name="connsiteY1694" fmla="*/ 360888 h 566036"/>
              <a:gd name="connsiteX1695" fmla="*/ 1961916 w 2148797"/>
              <a:gd name="connsiteY1695" fmla="*/ 361936 h 566036"/>
              <a:gd name="connsiteX1696" fmla="*/ 1966202 w 2148797"/>
              <a:gd name="connsiteY1696" fmla="*/ 360507 h 566036"/>
              <a:gd name="connsiteX1697" fmla="*/ 1969822 w 2148797"/>
              <a:gd name="connsiteY1697" fmla="*/ 357554 h 566036"/>
              <a:gd name="connsiteX1698" fmla="*/ 1970203 w 2148797"/>
              <a:gd name="connsiteY1698" fmla="*/ 357269 h 566036"/>
              <a:gd name="connsiteX1699" fmla="*/ 1968774 w 2148797"/>
              <a:gd name="connsiteY1699" fmla="*/ 354697 h 566036"/>
              <a:gd name="connsiteX1700" fmla="*/ 1965821 w 2148797"/>
              <a:gd name="connsiteY1700" fmla="*/ 352411 h 566036"/>
              <a:gd name="connsiteX1701" fmla="*/ 1969536 w 2148797"/>
              <a:gd name="connsiteY1701" fmla="*/ 352411 h 566036"/>
              <a:gd name="connsiteX1702" fmla="*/ 1976109 w 2148797"/>
              <a:gd name="connsiteY1702" fmla="*/ 355554 h 566036"/>
              <a:gd name="connsiteX1703" fmla="*/ 1979823 w 2148797"/>
              <a:gd name="connsiteY1703" fmla="*/ 358602 h 566036"/>
              <a:gd name="connsiteX1704" fmla="*/ 1986586 w 2148797"/>
              <a:gd name="connsiteY1704" fmla="*/ 361460 h 566036"/>
              <a:gd name="connsiteX1705" fmla="*/ 1982490 w 2148797"/>
              <a:gd name="connsiteY1705" fmla="*/ 367079 h 566036"/>
              <a:gd name="connsiteX1706" fmla="*/ 1981156 w 2148797"/>
              <a:gd name="connsiteY1706" fmla="*/ 370699 h 566036"/>
              <a:gd name="connsiteX1707" fmla="*/ 1983062 w 2148797"/>
              <a:gd name="connsiteY1707" fmla="*/ 372890 h 566036"/>
              <a:gd name="connsiteX1708" fmla="*/ 1985252 w 2148797"/>
              <a:gd name="connsiteY1708" fmla="*/ 375366 h 566036"/>
              <a:gd name="connsiteX1709" fmla="*/ 1989062 w 2148797"/>
              <a:gd name="connsiteY1709" fmla="*/ 382319 h 566036"/>
              <a:gd name="connsiteX1710" fmla="*/ 1987538 w 2148797"/>
              <a:gd name="connsiteY1710" fmla="*/ 383272 h 566036"/>
              <a:gd name="connsiteX1711" fmla="*/ 1983919 w 2148797"/>
              <a:gd name="connsiteY1711" fmla="*/ 384225 h 566036"/>
              <a:gd name="connsiteX1712" fmla="*/ 1971727 w 2148797"/>
              <a:gd name="connsiteY1712" fmla="*/ 383081 h 566036"/>
              <a:gd name="connsiteX1713" fmla="*/ 1970489 w 2148797"/>
              <a:gd name="connsiteY1713" fmla="*/ 382891 h 566036"/>
              <a:gd name="connsiteX1714" fmla="*/ 1969748 w 2148797"/>
              <a:gd name="connsiteY1714" fmla="*/ 379813 h 566036"/>
              <a:gd name="connsiteX1715" fmla="*/ 1973251 w 2148797"/>
              <a:gd name="connsiteY1715" fmla="*/ 375842 h 566036"/>
              <a:gd name="connsiteX1716" fmla="*/ 1973251 w 2148797"/>
              <a:gd name="connsiteY1716" fmla="*/ 374033 h 566036"/>
              <a:gd name="connsiteX1717" fmla="*/ 1973251 w 2148797"/>
              <a:gd name="connsiteY1717" fmla="*/ 372318 h 566036"/>
              <a:gd name="connsiteX1718" fmla="*/ 1968773 w 2148797"/>
              <a:gd name="connsiteY1718" fmla="*/ 375761 h 566036"/>
              <a:gd name="connsiteX1719" fmla="*/ 1967440 w 2148797"/>
              <a:gd name="connsiteY1719" fmla="*/ 370223 h 566036"/>
              <a:gd name="connsiteX1720" fmla="*/ 1966584 w 2148797"/>
              <a:gd name="connsiteY1720" fmla="*/ 370985 h 566036"/>
              <a:gd name="connsiteX1721" fmla="*/ 1962297 w 2148797"/>
              <a:gd name="connsiteY1721" fmla="*/ 374795 h 566036"/>
              <a:gd name="connsiteX1722" fmla="*/ 1955249 w 2148797"/>
              <a:gd name="connsiteY1722" fmla="*/ 373461 h 566036"/>
              <a:gd name="connsiteX1723" fmla="*/ 1951534 w 2148797"/>
              <a:gd name="connsiteY1723" fmla="*/ 370699 h 566036"/>
              <a:gd name="connsiteX1724" fmla="*/ 1948295 w 2148797"/>
              <a:gd name="connsiteY1724" fmla="*/ 371461 h 566036"/>
              <a:gd name="connsiteX1725" fmla="*/ 1948390 w 2148797"/>
              <a:gd name="connsiteY1725" fmla="*/ 374128 h 566036"/>
              <a:gd name="connsiteX1726" fmla="*/ 1953915 w 2148797"/>
              <a:gd name="connsiteY1726" fmla="*/ 375081 h 566036"/>
              <a:gd name="connsiteX1727" fmla="*/ 1965301 w 2148797"/>
              <a:gd name="connsiteY1727" fmla="*/ 378430 h 566036"/>
              <a:gd name="connsiteX1728" fmla="*/ 1958011 w 2148797"/>
              <a:gd name="connsiteY1728" fmla="*/ 384034 h 566036"/>
              <a:gd name="connsiteX1729" fmla="*/ 1952677 w 2148797"/>
              <a:gd name="connsiteY1729" fmla="*/ 385272 h 566036"/>
              <a:gd name="connsiteX1730" fmla="*/ 1952201 w 2148797"/>
              <a:gd name="connsiteY1730" fmla="*/ 385367 h 566036"/>
              <a:gd name="connsiteX1731" fmla="*/ 1950105 w 2148797"/>
              <a:gd name="connsiteY1731" fmla="*/ 377843 h 566036"/>
              <a:gd name="connsiteX1732" fmla="*/ 1944390 w 2148797"/>
              <a:gd name="connsiteY1732" fmla="*/ 376890 h 566036"/>
              <a:gd name="connsiteX1733" fmla="*/ 1944009 w 2148797"/>
              <a:gd name="connsiteY1733" fmla="*/ 376795 h 566036"/>
              <a:gd name="connsiteX1734" fmla="*/ 1944676 w 2148797"/>
              <a:gd name="connsiteY1734" fmla="*/ 372794 h 566036"/>
              <a:gd name="connsiteX1735" fmla="*/ 1945247 w 2148797"/>
              <a:gd name="connsiteY1735" fmla="*/ 371080 h 566036"/>
              <a:gd name="connsiteX1736" fmla="*/ 1943914 w 2148797"/>
              <a:gd name="connsiteY1736" fmla="*/ 368604 h 566036"/>
              <a:gd name="connsiteX1737" fmla="*/ 1940580 w 2148797"/>
              <a:gd name="connsiteY1737" fmla="*/ 369270 h 566036"/>
              <a:gd name="connsiteX1738" fmla="*/ 1940294 w 2148797"/>
              <a:gd name="connsiteY1738" fmla="*/ 369366 h 566036"/>
              <a:gd name="connsiteX1739" fmla="*/ 1938294 w 2148797"/>
              <a:gd name="connsiteY1739" fmla="*/ 378319 h 566036"/>
              <a:gd name="connsiteX1740" fmla="*/ 1932008 w 2148797"/>
              <a:gd name="connsiteY1740" fmla="*/ 371747 h 566036"/>
              <a:gd name="connsiteX1741" fmla="*/ 1925245 w 2148797"/>
              <a:gd name="connsiteY1741" fmla="*/ 373461 h 566036"/>
              <a:gd name="connsiteX1742" fmla="*/ 1923530 w 2148797"/>
              <a:gd name="connsiteY1742" fmla="*/ 373842 h 566036"/>
              <a:gd name="connsiteX1743" fmla="*/ 1920006 w 2148797"/>
              <a:gd name="connsiteY1743" fmla="*/ 373366 h 566036"/>
              <a:gd name="connsiteX1744" fmla="*/ 1918006 w 2148797"/>
              <a:gd name="connsiteY1744" fmla="*/ 375842 h 566036"/>
              <a:gd name="connsiteX1745" fmla="*/ 1918768 w 2148797"/>
              <a:gd name="connsiteY1745" fmla="*/ 376795 h 566036"/>
              <a:gd name="connsiteX1746" fmla="*/ 1919053 w 2148797"/>
              <a:gd name="connsiteY1746" fmla="*/ 377176 h 566036"/>
              <a:gd name="connsiteX1747" fmla="*/ 1924578 w 2148797"/>
              <a:gd name="connsiteY1747" fmla="*/ 380605 h 566036"/>
              <a:gd name="connsiteX1748" fmla="*/ 1925912 w 2148797"/>
              <a:gd name="connsiteY1748" fmla="*/ 390511 h 566036"/>
              <a:gd name="connsiteX1749" fmla="*/ 1914958 w 2148797"/>
              <a:gd name="connsiteY1749" fmla="*/ 380510 h 566036"/>
              <a:gd name="connsiteX1750" fmla="*/ 1911053 w 2148797"/>
              <a:gd name="connsiteY1750" fmla="*/ 379748 h 566036"/>
              <a:gd name="connsiteX1751" fmla="*/ 1904004 w 2148797"/>
              <a:gd name="connsiteY1751" fmla="*/ 378319 h 566036"/>
              <a:gd name="connsiteX1752" fmla="*/ 1906576 w 2148797"/>
              <a:gd name="connsiteY1752" fmla="*/ 374223 h 566036"/>
              <a:gd name="connsiteX1753" fmla="*/ 1905528 w 2148797"/>
              <a:gd name="connsiteY1753" fmla="*/ 374509 h 566036"/>
              <a:gd name="connsiteX1754" fmla="*/ 1901718 w 2148797"/>
              <a:gd name="connsiteY1754" fmla="*/ 376985 h 566036"/>
              <a:gd name="connsiteX1755" fmla="*/ 1904290 w 2148797"/>
              <a:gd name="connsiteY1755" fmla="*/ 383177 h 566036"/>
              <a:gd name="connsiteX1756" fmla="*/ 1908385 w 2148797"/>
              <a:gd name="connsiteY1756" fmla="*/ 385082 h 566036"/>
              <a:gd name="connsiteX1757" fmla="*/ 1913434 w 2148797"/>
              <a:gd name="connsiteY1757" fmla="*/ 388892 h 566036"/>
              <a:gd name="connsiteX1758" fmla="*/ 1912196 w 2148797"/>
              <a:gd name="connsiteY1758" fmla="*/ 389463 h 566036"/>
              <a:gd name="connsiteX1759" fmla="*/ 1908100 w 2148797"/>
              <a:gd name="connsiteY1759" fmla="*/ 391464 h 566036"/>
              <a:gd name="connsiteX1760" fmla="*/ 1897146 w 2148797"/>
              <a:gd name="connsiteY1760" fmla="*/ 389558 h 566036"/>
              <a:gd name="connsiteX1761" fmla="*/ 1888764 w 2148797"/>
              <a:gd name="connsiteY1761" fmla="*/ 389654 h 566036"/>
              <a:gd name="connsiteX1762" fmla="*/ 1886764 w 2148797"/>
              <a:gd name="connsiteY1762" fmla="*/ 386034 h 566036"/>
              <a:gd name="connsiteX1763" fmla="*/ 1884668 w 2148797"/>
              <a:gd name="connsiteY1763" fmla="*/ 391368 h 566036"/>
              <a:gd name="connsiteX1764" fmla="*/ 1884001 w 2148797"/>
              <a:gd name="connsiteY1764" fmla="*/ 391559 h 566036"/>
              <a:gd name="connsiteX1765" fmla="*/ 1879144 w 2148797"/>
              <a:gd name="connsiteY1765" fmla="*/ 392511 h 566036"/>
              <a:gd name="connsiteX1766" fmla="*/ 1863808 w 2148797"/>
              <a:gd name="connsiteY1766" fmla="*/ 390511 h 566036"/>
              <a:gd name="connsiteX1767" fmla="*/ 1843139 w 2148797"/>
              <a:gd name="connsiteY1767" fmla="*/ 393845 h 566036"/>
              <a:gd name="connsiteX1768" fmla="*/ 1838758 w 2148797"/>
              <a:gd name="connsiteY1768" fmla="*/ 390321 h 566036"/>
              <a:gd name="connsiteX1769" fmla="*/ 1831805 w 2148797"/>
              <a:gd name="connsiteY1769" fmla="*/ 390797 h 566036"/>
              <a:gd name="connsiteX1770" fmla="*/ 1824185 w 2148797"/>
              <a:gd name="connsiteY1770" fmla="*/ 394226 h 566036"/>
              <a:gd name="connsiteX1771" fmla="*/ 1817422 w 2148797"/>
              <a:gd name="connsiteY1771" fmla="*/ 392797 h 566036"/>
              <a:gd name="connsiteX1772" fmla="*/ 1808278 w 2148797"/>
              <a:gd name="connsiteY1772" fmla="*/ 391940 h 566036"/>
              <a:gd name="connsiteX1773" fmla="*/ 1799610 w 2148797"/>
              <a:gd name="connsiteY1773" fmla="*/ 394226 h 566036"/>
              <a:gd name="connsiteX1774" fmla="*/ 1798943 w 2148797"/>
              <a:gd name="connsiteY1774" fmla="*/ 392987 h 566036"/>
              <a:gd name="connsiteX1775" fmla="*/ 1798276 w 2148797"/>
              <a:gd name="connsiteY1775" fmla="*/ 391844 h 566036"/>
              <a:gd name="connsiteX1776" fmla="*/ 1796467 w 2148797"/>
              <a:gd name="connsiteY1776" fmla="*/ 391559 h 566036"/>
              <a:gd name="connsiteX1777" fmla="*/ 1801039 w 2148797"/>
              <a:gd name="connsiteY1777" fmla="*/ 398226 h 566036"/>
              <a:gd name="connsiteX1778" fmla="*/ 1814755 w 2148797"/>
              <a:gd name="connsiteY1778" fmla="*/ 401274 h 566036"/>
              <a:gd name="connsiteX1779" fmla="*/ 1813802 w 2148797"/>
              <a:gd name="connsiteY1779" fmla="*/ 404132 h 566036"/>
              <a:gd name="connsiteX1780" fmla="*/ 1802753 w 2148797"/>
              <a:gd name="connsiteY1780" fmla="*/ 402417 h 566036"/>
              <a:gd name="connsiteX1781" fmla="*/ 1795419 w 2148797"/>
              <a:gd name="connsiteY1781" fmla="*/ 403179 h 566036"/>
              <a:gd name="connsiteX1782" fmla="*/ 1792371 w 2148797"/>
              <a:gd name="connsiteY1782" fmla="*/ 401465 h 566036"/>
              <a:gd name="connsiteX1783" fmla="*/ 1788751 w 2148797"/>
              <a:gd name="connsiteY1783" fmla="*/ 408132 h 566036"/>
              <a:gd name="connsiteX1784" fmla="*/ 1792657 w 2148797"/>
              <a:gd name="connsiteY1784" fmla="*/ 409942 h 566036"/>
              <a:gd name="connsiteX1785" fmla="*/ 1792657 w 2148797"/>
              <a:gd name="connsiteY1785" fmla="*/ 409561 h 566036"/>
              <a:gd name="connsiteX1786" fmla="*/ 1793324 w 2148797"/>
              <a:gd name="connsiteY1786" fmla="*/ 403370 h 566036"/>
              <a:gd name="connsiteX1787" fmla="*/ 1806087 w 2148797"/>
              <a:gd name="connsiteY1787" fmla="*/ 407846 h 566036"/>
              <a:gd name="connsiteX1788" fmla="*/ 1814850 w 2148797"/>
              <a:gd name="connsiteY1788" fmla="*/ 409180 h 566036"/>
              <a:gd name="connsiteX1789" fmla="*/ 1820374 w 2148797"/>
              <a:gd name="connsiteY1789" fmla="*/ 404227 h 566036"/>
              <a:gd name="connsiteX1790" fmla="*/ 1820089 w 2148797"/>
              <a:gd name="connsiteY1790" fmla="*/ 404227 h 566036"/>
              <a:gd name="connsiteX1791" fmla="*/ 1818851 w 2148797"/>
              <a:gd name="connsiteY1791" fmla="*/ 404132 h 566036"/>
              <a:gd name="connsiteX1792" fmla="*/ 1823803 w 2148797"/>
              <a:gd name="connsiteY1792" fmla="*/ 398607 h 566036"/>
              <a:gd name="connsiteX1793" fmla="*/ 1829043 w 2148797"/>
              <a:gd name="connsiteY1793" fmla="*/ 397941 h 566036"/>
              <a:gd name="connsiteX1794" fmla="*/ 1837519 w 2148797"/>
              <a:gd name="connsiteY1794" fmla="*/ 396702 h 566036"/>
              <a:gd name="connsiteX1795" fmla="*/ 1843615 w 2148797"/>
              <a:gd name="connsiteY1795" fmla="*/ 397845 h 566036"/>
              <a:gd name="connsiteX1796" fmla="*/ 1849616 w 2148797"/>
              <a:gd name="connsiteY1796" fmla="*/ 396988 h 566036"/>
              <a:gd name="connsiteX1797" fmla="*/ 1853903 w 2148797"/>
              <a:gd name="connsiteY1797" fmla="*/ 396226 h 566036"/>
              <a:gd name="connsiteX1798" fmla="*/ 1857427 w 2148797"/>
              <a:gd name="connsiteY1798" fmla="*/ 398036 h 566036"/>
              <a:gd name="connsiteX1799" fmla="*/ 1872476 w 2148797"/>
              <a:gd name="connsiteY1799" fmla="*/ 401179 h 566036"/>
              <a:gd name="connsiteX1800" fmla="*/ 1872953 w 2148797"/>
              <a:gd name="connsiteY1800" fmla="*/ 405084 h 566036"/>
              <a:gd name="connsiteX1801" fmla="*/ 1872953 w 2148797"/>
              <a:gd name="connsiteY1801" fmla="*/ 405370 h 566036"/>
              <a:gd name="connsiteX1802" fmla="*/ 1876096 w 2148797"/>
              <a:gd name="connsiteY1802" fmla="*/ 404037 h 566036"/>
              <a:gd name="connsiteX1803" fmla="*/ 1872381 w 2148797"/>
              <a:gd name="connsiteY1803" fmla="*/ 398512 h 566036"/>
              <a:gd name="connsiteX1804" fmla="*/ 1879620 w 2148797"/>
              <a:gd name="connsiteY1804" fmla="*/ 399465 h 566036"/>
              <a:gd name="connsiteX1805" fmla="*/ 1883906 w 2148797"/>
              <a:gd name="connsiteY1805" fmla="*/ 395845 h 566036"/>
              <a:gd name="connsiteX1806" fmla="*/ 1884383 w 2148797"/>
              <a:gd name="connsiteY1806" fmla="*/ 395464 h 566036"/>
              <a:gd name="connsiteX1807" fmla="*/ 1889907 w 2148797"/>
              <a:gd name="connsiteY1807" fmla="*/ 398512 h 566036"/>
              <a:gd name="connsiteX1808" fmla="*/ 1896289 w 2148797"/>
              <a:gd name="connsiteY1808" fmla="*/ 398131 h 566036"/>
              <a:gd name="connsiteX1809" fmla="*/ 1900670 w 2148797"/>
              <a:gd name="connsiteY1809" fmla="*/ 400036 h 566036"/>
              <a:gd name="connsiteX1810" fmla="*/ 1909719 w 2148797"/>
              <a:gd name="connsiteY1810" fmla="*/ 400989 h 566036"/>
              <a:gd name="connsiteX1811" fmla="*/ 1912291 w 2148797"/>
              <a:gd name="connsiteY1811" fmla="*/ 400131 h 566036"/>
              <a:gd name="connsiteX1812" fmla="*/ 1913719 w 2148797"/>
              <a:gd name="connsiteY1812" fmla="*/ 399655 h 566036"/>
              <a:gd name="connsiteX1813" fmla="*/ 1918482 w 2148797"/>
              <a:gd name="connsiteY1813" fmla="*/ 397941 h 566036"/>
              <a:gd name="connsiteX1814" fmla="*/ 1925149 w 2148797"/>
              <a:gd name="connsiteY1814" fmla="*/ 400798 h 566036"/>
              <a:gd name="connsiteX1815" fmla="*/ 1934865 w 2148797"/>
              <a:gd name="connsiteY1815" fmla="*/ 399179 h 566036"/>
              <a:gd name="connsiteX1816" fmla="*/ 1944485 w 2148797"/>
              <a:gd name="connsiteY1816" fmla="*/ 399465 h 566036"/>
              <a:gd name="connsiteX1817" fmla="*/ 1946485 w 2148797"/>
              <a:gd name="connsiteY1817" fmla="*/ 400417 h 566036"/>
              <a:gd name="connsiteX1818" fmla="*/ 1949724 w 2148797"/>
              <a:gd name="connsiteY1818" fmla="*/ 401846 h 566036"/>
              <a:gd name="connsiteX1819" fmla="*/ 1951915 w 2148797"/>
              <a:gd name="connsiteY1819" fmla="*/ 398321 h 566036"/>
              <a:gd name="connsiteX1820" fmla="*/ 1959821 w 2148797"/>
              <a:gd name="connsiteY1820" fmla="*/ 399465 h 566036"/>
              <a:gd name="connsiteX1821" fmla="*/ 1963154 w 2148797"/>
              <a:gd name="connsiteY1821" fmla="*/ 397845 h 566036"/>
              <a:gd name="connsiteX1822" fmla="*/ 1974203 w 2148797"/>
              <a:gd name="connsiteY1822" fmla="*/ 398607 h 566036"/>
              <a:gd name="connsiteX1823" fmla="*/ 1985443 w 2148797"/>
              <a:gd name="connsiteY1823" fmla="*/ 400227 h 566036"/>
              <a:gd name="connsiteX1824" fmla="*/ 1986681 w 2148797"/>
              <a:gd name="connsiteY1824" fmla="*/ 400512 h 566036"/>
              <a:gd name="connsiteX1825" fmla="*/ 1998397 w 2148797"/>
              <a:gd name="connsiteY1825" fmla="*/ 399750 h 566036"/>
              <a:gd name="connsiteX1826" fmla="*/ 2017161 w 2148797"/>
              <a:gd name="connsiteY1826" fmla="*/ 399750 h 566036"/>
              <a:gd name="connsiteX1827" fmla="*/ 2010779 w 2148797"/>
              <a:gd name="connsiteY1827" fmla="*/ 403941 h 566036"/>
              <a:gd name="connsiteX1828" fmla="*/ 2002112 w 2148797"/>
              <a:gd name="connsiteY1828" fmla="*/ 415467 h 566036"/>
              <a:gd name="connsiteX1829" fmla="*/ 2002969 w 2148797"/>
              <a:gd name="connsiteY1829" fmla="*/ 414800 h 566036"/>
              <a:gd name="connsiteX1830" fmla="*/ 2006588 w 2148797"/>
              <a:gd name="connsiteY1830" fmla="*/ 411847 h 566036"/>
              <a:gd name="connsiteX1831" fmla="*/ 2008208 w 2148797"/>
              <a:gd name="connsiteY1831" fmla="*/ 410418 h 566036"/>
              <a:gd name="connsiteX1832" fmla="*/ 2012494 w 2148797"/>
              <a:gd name="connsiteY1832" fmla="*/ 409752 h 566036"/>
              <a:gd name="connsiteX1833" fmla="*/ 2018018 w 2148797"/>
              <a:gd name="connsiteY1833" fmla="*/ 410323 h 566036"/>
              <a:gd name="connsiteX1834" fmla="*/ 2022685 w 2148797"/>
              <a:gd name="connsiteY1834" fmla="*/ 410704 h 566036"/>
              <a:gd name="connsiteX1835" fmla="*/ 2022400 w 2148797"/>
              <a:gd name="connsiteY1835" fmla="*/ 410037 h 566036"/>
              <a:gd name="connsiteX1836" fmla="*/ 2029448 w 2148797"/>
              <a:gd name="connsiteY1836" fmla="*/ 397750 h 566036"/>
              <a:gd name="connsiteX1837" fmla="*/ 2036211 w 2148797"/>
              <a:gd name="connsiteY1837" fmla="*/ 393845 h 566036"/>
              <a:gd name="connsiteX1838" fmla="*/ 2038878 w 2148797"/>
              <a:gd name="connsiteY1838" fmla="*/ 393178 h 566036"/>
              <a:gd name="connsiteX1839" fmla="*/ 2045450 w 2148797"/>
              <a:gd name="connsiteY1839" fmla="*/ 395845 h 566036"/>
              <a:gd name="connsiteX1840" fmla="*/ 2047451 w 2148797"/>
              <a:gd name="connsiteY1840" fmla="*/ 399465 h 566036"/>
              <a:gd name="connsiteX1841" fmla="*/ 2051070 w 2148797"/>
              <a:gd name="connsiteY1841" fmla="*/ 399941 h 566036"/>
              <a:gd name="connsiteX1842" fmla="*/ 2050689 w 2148797"/>
              <a:gd name="connsiteY1842" fmla="*/ 400512 h 566036"/>
              <a:gd name="connsiteX1843" fmla="*/ 2049260 w 2148797"/>
              <a:gd name="connsiteY1843" fmla="*/ 402798 h 566036"/>
              <a:gd name="connsiteX1844" fmla="*/ 2046117 w 2148797"/>
              <a:gd name="connsiteY1844" fmla="*/ 409847 h 566036"/>
              <a:gd name="connsiteX1845" fmla="*/ 2046498 w 2148797"/>
              <a:gd name="connsiteY1845" fmla="*/ 409847 h 566036"/>
              <a:gd name="connsiteX1846" fmla="*/ 2047927 w 2148797"/>
              <a:gd name="connsiteY1846" fmla="*/ 409942 h 566036"/>
              <a:gd name="connsiteX1847" fmla="*/ 2052118 w 2148797"/>
              <a:gd name="connsiteY1847" fmla="*/ 406894 h 566036"/>
              <a:gd name="connsiteX1848" fmla="*/ 2055642 w 2148797"/>
              <a:gd name="connsiteY1848" fmla="*/ 403465 h 566036"/>
              <a:gd name="connsiteX1849" fmla="*/ 2060500 w 2148797"/>
              <a:gd name="connsiteY1849" fmla="*/ 407846 h 566036"/>
              <a:gd name="connsiteX1850" fmla="*/ 2070882 w 2148797"/>
              <a:gd name="connsiteY1850" fmla="*/ 402322 h 566036"/>
              <a:gd name="connsiteX1851" fmla="*/ 2064881 w 2148797"/>
              <a:gd name="connsiteY1851" fmla="*/ 401655 h 566036"/>
              <a:gd name="connsiteX1852" fmla="*/ 2058976 w 2148797"/>
              <a:gd name="connsiteY1852" fmla="*/ 401084 h 566036"/>
              <a:gd name="connsiteX1853" fmla="*/ 2061262 w 2148797"/>
              <a:gd name="connsiteY1853" fmla="*/ 394702 h 566036"/>
              <a:gd name="connsiteX1854" fmla="*/ 2070882 w 2148797"/>
              <a:gd name="connsiteY1854" fmla="*/ 397369 h 566036"/>
              <a:gd name="connsiteX1855" fmla="*/ 2073740 w 2148797"/>
              <a:gd name="connsiteY1855" fmla="*/ 396702 h 566036"/>
              <a:gd name="connsiteX1856" fmla="*/ 2075168 w 2148797"/>
              <a:gd name="connsiteY1856" fmla="*/ 396321 h 566036"/>
              <a:gd name="connsiteX1857" fmla="*/ 2079264 w 2148797"/>
              <a:gd name="connsiteY1857" fmla="*/ 395940 h 566036"/>
              <a:gd name="connsiteX1858" fmla="*/ 2077169 w 2148797"/>
              <a:gd name="connsiteY1858" fmla="*/ 400322 h 566036"/>
              <a:gd name="connsiteX1859" fmla="*/ 2075168 w 2148797"/>
              <a:gd name="connsiteY1859" fmla="*/ 399846 h 566036"/>
              <a:gd name="connsiteX1860" fmla="*/ 2071835 w 2148797"/>
              <a:gd name="connsiteY1860" fmla="*/ 400608 h 566036"/>
              <a:gd name="connsiteX1861" fmla="*/ 2072025 w 2148797"/>
              <a:gd name="connsiteY1861" fmla="*/ 403275 h 566036"/>
              <a:gd name="connsiteX1862" fmla="*/ 2075740 w 2148797"/>
              <a:gd name="connsiteY1862" fmla="*/ 405846 h 566036"/>
              <a:gd name="connsiteX1863" fmla="*/ 2082026 w 2148797"/>
              <a:gd name="connsiteY1863" fmla="*/ 405084 h 566036"/>
              <a:gd name="connsiteX1864" fmla="*/ 2085075 w 2148797"/>
              <a:gd name="connsiteY1864" fmla="*/ 410323 h 566036"/>
              <a:gd name="connsiteX1865" fmla="*/ 2085265 w 2148797"/>
              <a:gd name="connsiteY1865" fmla="*/ 410418 h 566036"/>
              <a:gd name="connsiteX1866" fmla="*/ 2089742 w 2148797"/>
              <a:gd name="connsiteY1866" fmla="*/ 413276 h 566036"/>
              <a:gd name="connsiteX1867" fmla="*/ 2096790 w 2148797"/>
              <a:gd name="connsiteY1867" fmla="*/ 406418 h 566036"/>
              <a:gd name="connsiteX1868" fmla="*/ 2111840 w 2148797"/>
              <a:gd name="connsiteY1868" fmla="*/ 408704 h 566036"/>
              <a:gd name="connsiteX1869" fmla="*/ 2114887 w 2148797"/>
              <a:gd name="connsiteY1869" fmla="*/ 406037 h 566036"/>
              <a:gd name="connsiteX1870" fmla="*/ 2115078 w 2148797"/>
              <a:gd name="connsiteY1870" fmla="*/ 405846 h 566036"/>
              <a:gd name="connsiteX1871" fmla="*/ 2116983 w 2148797"/>
              <a:gd name="connsiteY1871" fmla="*/ 407846 h 566036"/>
              <a:gd name="connsiteX1872" fmla="*/ 2117935 w 2148797"/>
              <a:gd name="connsiteY1872" fmla="*/ 409942 h 566036"/>
              <a:gd name="connsiteX1873" fmla="*/ 2125461 w 2148797"/>
              <a:gd name="connsiteY1873" fmla="*/ 410418 h 566036"/>
              <a:gd name="connsiteX1874" fmla="*/ 2127080 w 2148797"/>
              <a:gd name="connsiteY1874" fmla="*/ 413752 h 566036"/>
              <a:gd name="connsiteX1875" fmla="*/ 2128509 w 2148797"/>
              <a:gd name="connsiteY1875" fmla="*/ 411371 h 566036"/>
              <a:gd name="connsiteX1876" fmla="*/ 2135081 w 2148797"/>
              <a:gd name="connsiteY1876" fmla="*/ 411942 h 566036"/>
              <a:gd name="connsiteX1877" fmla="*/ 2139748 w 2148797"/>
              <a:gd name="connsiteY1877" fmla="*/ 425849 h 566036"/>
              <a:gd name="connsiteX1878" fmla="*/ 2146416 w 2148797"/>
              <a:gd name="connsiteY1878" fmla="*/ 435755 h 566036"/>
              <a:gd name="connsiteX1879" fmla="*/ 2148606 w 2148797"/>
              <a:gd name="connsiteY1879" fmla="*/ 436421 h 566036"/>
              <a:gd name="connsiteX1880" fmla="*/ 2148797 w 2148797"/>
              <a:gd name="connsiteY1880" fmla="*/ 436517 h 566036"/>
              <a:gd name="connsiteX1881" fmla="*/ 2147082 w 2148797"/>
              <a:gd name="connsiteY1881" fmla="*/ 438803 h 566036"/>
              <a:gd name="connsiteX1882" fmla="*/ 2143939 w 2148797"/>
              <a:gd name="connsiteY1882" fmla="*/ 440422 h 566036"/>
              <a:gd name="connsiteX1883" fmla="*/ 2137748 w 2148797"/>
              <a:gd name="connsiteY1883" fmla="*/ 445470 h 566036"/>
              <a:gd name="connsiteX1884" fmla="*/ 2131366 w 2148797"/>
              <a:gd name="connsiteY1884" fmla="*/ 451566 h 566036"/>
              <a:gd name="connsiteX1885" fmla="*/ 2141176 w 2148797"/>
              <a:gd name="connsiteY1885" fmla="*/ 452138 h 566036"/>
              <a:gd name="connsiteX1886" fmla="*/ 2143272 w 2148797"/>
              <a:gd name="connsiteY1886" fmla="*/ 456710 h 566036"/>
              <a:gd name="connsiteX1887" fmla="*/ 2139748 w 2148797"/>
              <a:gd name="connsiteY1887" fmla="*/ 457567 h 566036"/>
              <a:gd name="connsiteX1888" fmla="*/ 2138605 w 2148797"/>
              <a:gd name="connsiteY1888" fmla="*/ 456900 h 566036"/>
              <a:gd name="connsiteX1889" fmla="*/ 2138128 w 2148797"/>
              <a:gd name="connsiteY1889" fmla="*/ 456615 h 566036"/>
              <a:gd name="connsiteX1890" fmla="*/ 2135557 w 2148797"/>
              <a:gd name="connsiteY1890" fmla="*/ 455567 h 566036"/>
              <a:gd name="connsiteX1891" fmla="*/ 2134319 w 2148797"/>
              <a:gd name="connsiteY1891" fmla="*/ 459948 h 566036"/>
              <a:gd name="connsiteX1892" fmla="*/ 2133937 w 2148797"/>
              <a:gd name="connsiteY1892" fmla="*/ 465663 h 566036"/>
              <a:gd name="connsiteX1893" fmla="*/ 2130890 w 2148797"/>
              <a:gd name="connsiteY1893" fmla="*/ 465758 h 566036"/>
              <a:gd name="connsiteX1894" fmla="*/ 2122889 w 2148797"/>
              <a:gd name="connsiteY1894" fmla="*/ 466997 h 566036"/>
              <a:gd name="connsiteX1895" fmla="*/ 2115840 w 2148797"/>
              <a:gd name="connsiteY1895" fmla="*/ 465854 h 566036"/>
              <a:gd name="connsiteX1896" fmla="*/ 2111554 w 2148797"/>
              <a:gd name="connsiteY1896" fmla="*/ 466997 h 566036"/>
              <a:gd name="connsiteX1897" fmla="*/ 2110887 w 2148797"/>
              <a:gd name="connsiteY1897" fmla="*/ 467187 h 566036"/>
              <a:gd name="connsiteX1898" fmla="*/ 2114602 w 2148797"/>
              <a:gd name="connsiteY1898" fmla="*/ 472712 h 566036"/>
              <a:gd name="connsiteX1899" fmla="*/ 2112983 w 2148797"/>
              <a:gd name="connsiteY1899" fmla="*/ 475283 h 566036"/>
              <a:gd name="connsiteX1900" fmla="*/ 2112601 w 2148797"/>
              <a:gd name="connsiteY1900" fmla="*/ 475950 h 566036"/>
              <a:gd name="connsiteX1901" fmla="*/ 2109553 w 2148797"/>
              <a:gd name="connsiteY1901" fmla="*/ 479951 h 566036"/>
              <a:gd name="connsiteX1902" fmla="*/ 2106887 w 2148797"/>
              <a:gd name="connsiteY1902" fmla="*/ 479475 h 566036"/>
              <a:gd name="connsiteX1903" fmla="*/ 2102220 w 2148797"/>
              <a:gd name="connsiteY1903" fmla="*/ 478712 h 566036"/>
              <a:gd name="connsiteX1904" fmla="*/ 2097647 w 2148797"/>
              <a:gd name="connsiteY1904" fmla="*/ 480617 h 566036"/>
              <a:gd name="connsiteX1905" fmla="*/ 2097647 w 2148797"/>
              <a:gd name="connsiteY1905" fmla="*/ 478903 h 566036"/>
              <a:gd name="connsiteX1906" fmla="*/ 2097552 w 2148797"/>
              <a:gd name="connsiteY1906" fmla="*/ 472807 h 566036"/>
              <a:gd name="connsiteX1907" fmla="*/ 2091551 w 2148797"/>
              <a:gd name="connsiteY1907" fmla="*/ 477760 h 566036"/>
              <a:gd name="connsiteX1908" fmla="*/ 2093361 w 2148797"/>
              <a:gd name="connsiteY1908" fmla="*/ 482523 h 566036"/>
              <a:gd name="connsiteX1909" fmla="*/ 2091075 w 2148797"/>
              <a:gd name="connsiteY1909" fmla="*/ 487666 h 566036"/>
              <a:gd name="connsiteX1910" fmla="*/ 2083931 w 2148797"/>
              <a:gd name="connsiteY1910" fmla="*/ 488047 h 566036"/>
              <a:gd name="connsiteX1911" fmla="*/ 2066977 w 2148797"/>
              <a:gd name="connsiteY1911" fmla="*/ 488142 h 566036"/>
              <a:gd name="connsiteX1912" fmla="*/ 2065262 w 2148797"/>
              <a:gd name="connsiteY1912" fmla="*/ 490142 h 566036"/>
              <a:gd name="connsiteX1913" fmla="*/ 2063262 w 2148797"/>
              <a:gd name="connsiteY1913" fmla="*/ 492429 h 566036"/>
              <a:gd name="connsiteX1914" fmla="*/ 2054308 w 2148797"/>
              <a:gd name="connsiteY1914" fmla="*/ 492429 h 566036"/>
              <a:gd name="connsiteX1915" fmla="*/ 2041450 w 2148797"/>
              <a:gd name="connsiteY1915" fmla="*/ 492333 h 566036"/>
              <a:gd name="connsiteX1916" fmla="*/ 2023734 w 2148797"/>
              <a:gd name="connsiteY1916" fmla="*/ 493762 h 566036"/>
              <a:gd name="connsiteX1917" fmla="*/ 2021257 w 2148797"/>
              <a:gd name="connsiteY1917" fmla="*/ 496429 h 566036"/>
              <a:gd name="connsiteX1918" fmla="*/ 2018876 w 2148797"/>
              <a:gd name="connsiteY1918" fmla="*/ 496239 h 566036"/>
              <a:gd name="connsiteX1919" fmla="*/ 2014780 w 2148797"/>
              <a:gd name="connsiteY1919" fmla="*/ 492429 h 566036"/>
              <a:gd name="connsiteX1920" fmla="*/ 2011637 w 2148797"/>
              <a:gd name="connsiteY1920" fmla="*/ 496048 h 566036"/>
              <a:gd name="connsiteX1921" fmla="*/ 2004778 w 2148797"/>
              <a:gd name="connsiteY1921" fmla="*/ 497667 h 566036"/>
              <a:gd name="connsiteX1922" fmla="*/ 1998778 w 2148797"/>
              <a:gd name="connsiteY1922" fmla="*/ 500429 h 566036"/>
              <a:gd name="connsiteX1923" fmla="*/ 1992872 w 2148797"/>
              <a:gd name="connsiteY1923" fmla="*/ 500525 h 566036"/>
              <a:gd name="connsiteX1924" fmla="*/ 1988681 w 2148797"/>
              <a:gd name="connsiteY1924" fmla="*/ 501668 h 566036"/>
              <a:gd name="connsiteX1925" fmla="*/ 1978204 w 2148797"/>
              <a:gd name="connsiteY1925" fmla="*/ 495858 h 566036"/>
              <a:gd name="connsiteX1926" fmla="*/ 1972203 w 2148797"/>
              <a:gd name="connsiteY1926" fmla="*/ 501763 h 566036"/>
              <a:gd name="connsiteX1927" fmla="*/ 1963345 w 2148797"/>
              <a:gd name="connsiteY1927" fmla="*/ 503477 h 566036"/>
              <a:gd name="connsiteX1928" fmla="*/ 1951058 w 2148797"/>
              <a:gd name="connsiteY1928" fmla="*/ 499572 h 566036"/>
              <a:gd name="connsiteX1929" fmla="*/ 1931531 w 2148797"/>
              <a:gd name="connsiteY1929" fmla="*/ 503096 h 566036"/>
              <a:gd name="connsiteX1930" fmla="*/ 1925531 w 2148797"/>
              <a:gd name="connsiteY1930" fmla="*/ 501858 h 566036"/>
              <a:gd name="connsiteX1931" fmla="*/ 1922959 w 2148797"/>
              <a:gd name="connsiteY1931" fmla="*/ 501287 h 566036"/>
              <a:gd name="connsiteX1932" fmla="*/ 1916291 w 2148797"/>
              <a:gd name="connsiteY1932" fmla="*/ 502430 h 566036"/>
              <a:gd name="connsiteX1933" fmla="*/ 1910100 w 2148797"/>
              <a:gd name="connsiteY1933" fmla="*/ 501096 h 566036"/>
              <a:gd name="connsiteX1934" fmla="*/ 1895431 w 2148797"/>
              <a:gd name="connsiteY1934" fmla="*/ 499572 h 566036"/>
              <a:gd name="connsiteX1935" fmla="*/ 1870952 w 2148797"/>
              <a:gd name="connsiteY1935" fmla="*/ 503001 h 566036"/>
              <a:gd name="connsiteX1936" fmla="*/ 1869047 w 2148797"/>
              <a:gd name="connsiteY1936" fmla="*/ 506240 h 566036"/>
              <a:gd name="connsiteX1937" fmla="*/ 1865618 w 2148797"/>
              <a:gd name="connsiteY1937" fmla="*/ 500906 h 566036"/>
              <a:gd name="connsiteX1938" fmla="*/ 1851998 w 2148797"/>
              <a:gd name="connsiteY1938" fmla="*/ 502620 h 566036"/>
              <a:gd name="connsiteX1939" fmla="*/ 1846950 w 2148797"/>
              <a:gd name="connsiteY1939" fmla="*/ 499763 h 566036"/>
              <a:gd name="connsiteX1940" fmla="*/ 1844758 w 2148797"/>
              <a:gd name="connsiteY1940" fmla="*/ 498429 h 566036"/>
              <a:gd name="connsiteX1941" fmla="*/ 1831328 w 2148797"/>
              <a:gd name="connsiteY1941" fmla="*/ 499858 h 566036"/>
              <a:gd name="connsiteX1942" fmla="*/ 1829043 w 2148797"/>
              <a:gd name="connsiteY1942" fmla="*/ 500715 h 566036"/>
              <a:gd name="connsiteX1943" fmla="*/ 1827137 w 2148797"/>
              <a:gd name="connsiteY1943" fmla="*/ 501382 h 566036"/>
              <a:gd name="connsiteX1944" fmla="*/ 1816469 w 2148797"/>
              <a:gd name="connsiteY1944" fmla="*/ 500906 h 566036"/>
              <a:gd name="connsiteX1945" fmla="*/ 1813135 w 2148797"/>
              <a:gd name="connsiteY1945" fmla="*/ 500620 h 566036"/>
              <a:gd name="connsiteX1946" fmla="*/ 1811231 w 2148797"/>
              <a:gd name="connsiteY1946" fmla="*/ 500429 h 566036"/>
              <a:gd name="connsiteX1947" fmla="*/ 1805992 w 2148797"/>
              <a:gd name="connsiteY1947" fmla="*/ 501382 h 566036"/>
              <a:gd name="connsiteX1948" fmla="*/ 1802182 w 2148797"/>
              <a:gd name="connsiteY1948" fmla="*/ 506335 h 566036"/>
              <a:gd name="connsiteX1949" fmla="*/ 1798467 w 2148797"/>
              <a:gd name="connsiteY1949" fmla="*/ 499953 h 566036"/>
              <a:gd name="connsiteX1950" fmla="*/ 1795419 w 2148797"/>
              <a:gd name="connsiteY1950" fmla="*/ 500906 h 566036"/>
              <a:gd name="connsiteX1951" fmla="*/ 1790847 w 2148797"/>
              <a:gd name="connsiteY1951" fmla="*/ 502335 h 566036"/>
              <a:gd name="connsiteX1952" fmla="*/ 1797515 w 2148797"/>
              <a:gd name="connsiteY1952" fmla="*/ 509097 h 566036"/>
              <a:gd name="connsiteX1953" fmla="*/ 1791609 w 2148797"/>
              <a:gd name="connsiteY1953" fmla="*/ 513288 h 566036"/>
              <a:gd name="connsiteX1954" fmla="*/ 1780179 w 2148797"/>
              <a:gd name="connsiteY1954" fmla="*/ 511669 h 566036"/>
              <a:gd name="connsiteX1955" fmla="*/ 1772559 w 2148797"/>
              <a:gd name="connsiteY1955" fmla="*/ 515860 h 566036"/>
              <a:gd name="connsiteX1956" fmla="*/ 1777798 w 2148797"/>
              <a:gd name="connsiteY1956" fmla="*/ 517860 h 566036"/>
              <a:gd name="connsiteX1957" fmla="*/ 1776560 w 2148797"/>
              <a:gd name="connsiteY1957" fmla="*/ 519670 h 566036"/>
              <a:gd name="connsiteX1958" fmla="*/ 1774369 w 2148797"/>
              <a:gd name="connsiteY1958" fmla="*/ 529671 h 566036"/>
              <a:gd name="connsiteX1959" fmla="*/ 1765701 w 2148797"/>
              <a:gd name="connsiteY1959" fmla="*/ 532529 h 566036"/>
              <a:gd name="connsiteX1960" fmla="*/ 1763987 w 2148797"/>
              <a:gd name="connsiteY1960" fmla="*/ 528242 h 566036"/>
              <a:gd name="connsiteX1961" fmla="*/ 1758938 w 2148797"/>
              <a:gd name="connsiteY1961" fmla="*/ 528528 h 566036"/>
              <a:gd name="connsiteX1962" fmla="*/ 1758176 w 2148797"/>
              <a:gd name="connsiteY1962" fmla="*/ 532148 h 566036"/>
              <a:gd name="connsiteX1963" fmla="*/ 1755128 w 2148797"/>
              <a:gd name="connsiteY1963" fmla="*/ 533005 h 566036"/>
              <a:gd name="connsiteX1964" fmla="*/ 1753795 w 2148797"/>
              <a:gd name="connsiteY1964" fmla="*/ 531957 h 566036"/>
              <a:gd name="connsiteX1965" fmla="*/ 1752937 w 2148797"/>
              <a:gd name="connsiteY1965" fmla="*/ 531291 h 566036"/>
              <a:gd name="connsiteX1966" fmla="*/ 1756081 w 2148797"/>
              <a:gd name="connsiteY1966" fmla="*/ 526814 h 566036"/>
              <a:gd name="connsiteX1967" fmla="*/ 1760462 w 2148797"/>
              <a:gd name="connsiteY1967" fmla="*/ 521480 h 566036"/>
              <a:gd name="connsiteX1968" fmla="*/ 1758176 w 2148797"/>
              <a:gd name="connsiteY1968" fmla="*/ 515669 h 566036"/>
              <a:gd name="connsiteX1969" fmla="*/ 1760272 w 2148797"/>
              <a:gd name="connsiteY1969" fmla="*/ 509383 h 566036"/>
              <a:gd name="connsiteX1970" fmla="*/ 1765796 w 2148797"/>
              <a:gd name="connsiteY1970" fmla="*/ 508431 h 566036"/>
              <a:gd name="connsiteX1971" fmla="*/ 1770178 w 2148797"/>
              <a:gd name="connsiteY1971" fmla="*/ 510335 h 566036"/>
              <a:gd name="connsiteX1972" fmla="*/ 1770464 w 2148797"/>
              <a:gd name="connsiteY1972" fmla="*/ 509859 h 566036"/>
              <a:gd name="connsiteX1973" fmla="*/ 1772464 w 2148797"/>
              <a:gd name="connsiteY1973" fmla="*/ 506906 h 566036"/>
              <a:gd name="connsiteX1974" fmla="*/ 1764558 w 2148797"/>
              <a:gd name="connsiteY1974" fmla="*/ 500048 h 566036"/>
              <a:gd name="connsiteX1975" fmla="*/ 1762081 w 2148797"/>
              <a:gd name="connsiteY1975" fmla="*/ 502144 h 566036"/>
              <a:gd name="connsiteX1976" fmla="*/ 1758557 w 2148797"/>
              <a:gd name="connsiteY1976" fmla="*/ 502716 h 566036"/>
              <a:gd name="connsiteX1977" fmla="*/ 1755319 w 2148797"/>
              <a:gd name="connsiteY1977" fmla="*/ 503573 h 566036"/>
              <a:gd name="connsiteX1978" fmla="*/ 1747889 w 2148797"/>
              <a:gd name="connsiteY1978" fmla="*/ 501192 h 566036"/>
              <a:gd name="connsiteX1979" fmla="*/ 1742269 w 2148797"/>
              <a:gd name="connsiteY1979" fmla="*/ 503192 h 566036"/>
              <a:gd name="connsiteX1980" fmla="*/ 1729125 w 2148797"/>
              <a:gd name="connsiteY1980" fmla="*/ 503382 h 566036"/>
              <a:gd name="connsiteX1981" fmla="*/ 1714743 w 2148797"/>
              <a:gd name="connsiteY1981" fmla="*/ 503573 h 566036"/>
              <a:gd name="connsiteX1982" fmla="*/ 1712456 w 2148797"/>
              <a:gd name="connsiteY1982" fmla="*/ 502716 h 566036"/>
              <a:gd name="connsiteX1983" fmla="*/ 1707027 w 2148797"/>
              <a:gd name="connsiteY1983" fmla="*/ 500620 h 566036"/>
              <a:gd name="connsiteX1984" fmla="*/ 1706646 w 2148797"/>
              <a:gd name="connsiteY1984" fmla="*/ 500525 h 566036"/>
              <a:gd name="connsiteX1985" fmla="*/ 1700836 w 2148797"/>
              <a:gd name="connsiteY1985" fmla="*/ 503192 h 566036"/>
              <a:gd name="connsiteX1986" fmla="*/ 1700740 w 2148797"/>
              <a:gd name="connsiteY1986" fmla="*/ 513955 h 566036"/>
              <a:gd name="connsiteX1987" fmla="*/ 1699217 w 2148797"/>
              <a:gd name="connsiteY1987" fmla="*/ 522527 h 566036"/>
              <a:gd name="connsiteX1988" fmla="*/ 1692454 w 2148797"/>
              <a:gd name="connsiteY1988" fmla="*/ 521861 h 566036"/>
              <a:gd name="connsiteX1989" fmla="*/ 1690073 w 2148797"/>
              <a:gd name="connsiteY1989" fmla="*/ 521385 h 566036"/>
              <a:gd name="connsiteX1990" fmla="*/ 1687501 w 2148797"/>
              <a:gd name="connsiteY1990" fmla="*/ 520908 h 566036"/>
              <a:gd name="connsiteX1991" fmla="*/ 1682357 w 2148797"/>
              <a:gd name="connsiteY1991" fmla="*/ 514812 h 566036"/>
              <a:gd name="connsiteX1992" fmla="*/ 1683024 w 2148797"/>
              <a:gd name="connsiteY1992" fmla="*/ 507192 h 566036"/>
              <a:gd name="connsiteX1993" fmla="*/ 1691120 w 2148797"/>
              <a:gd name="connsiteY1993" fmla="*/ 507859 h 566036"/>
              <a:gd name="connsiteX1994" fmla="*/ 1690453 w 2148797"/>
              <a:gd name="connsiteY1994" fmla="*/ 509192 h 566036"/>
              <a:gd name="connsiteX1995" fmla="*/ 1688549 w 2148797"/>
              <a:gd name="connsiteY1995" fmla="*/ 513765 h 566036"/>
              <a:gd name="connsiteX1996" fmla="*/ 1688263 w 2148797"/>
              <a:gd name="connsiteY1996" fmla="*/ 514908 h 566036"/>
              <a:gd name="connsiteX1997" fmla="*/ 1691501 w 2148797"/>
              <a:gd name="connsiteY1997" fmla="*/ 517194 h 566036"/>
              <a:gd name="connsiteX1998" fmla="*/ 1692454 w 2148797"/>
              <a:gd name="connsiteY1998" fmla="*/ 516717 h 566036"/>
              <a:gd name="connsiteX1999" fmla="*/ 1698741 w 2148797"/>
              <a:gd name="connsiteY1999" fmla="*/ 513383 h 566036"/>
              <a:gd name="connsiteX2000" fmla="*/ 1689216 w 2148797"/>
              <a:gd name="connsiteY2000" fmla="*/ 503001 h 566036"/>
              <a:gd name="connsiteX2001" fmla="*/ 1685405 w 2148797"/>
              <a:gd name="connsiteY2001" fmla="*/ 503954 h 566036"/>
              <a:gd name="connsiteX2002" fmla="*/ 1682357 w 2148797"/>
              <a:gd name="connsiteY2002" fmla="*/ 504621 h 566036"/>
              <a:gd name="connsiteX2003" fmla="*/ 1674071 w 2148797"/>
              <a:gd name="connsiteY2003" fmla="*/ 504430 h 566036"/>
              <a:gd name="connsiteX2004" fmla="*/ 1672928 w 2148797"/>
              <a:gd name="connsiteY2004" fmla="*/ 504240 h 566036"/>
              <a:gd name="connsiteX2005" fmla="*/ 1670451 w 2148797"/>
              <a:gd name="connsiteY2005" fmla="*/ 506430 h 566036"/>
              <a:gd name="connsiteX2006" fmla="*/ 1671309 w 2148797"/>
              <a:gd name="connsiteY2006" fmla="*/ 508526 h 566036"/>
              <a:gd name="connsiteX2007" fmla="*/ 1667308 w 2148797"/>
              <a:gd name="connsiteY2007" fmla="*/ 512907 h 566036"/>
              <a:gd name="connsiteX2008" fmla="*/ 1664926 w 2148797"/>
              <a:gd name="connsiteY2008" fmla="*/ 518527 h 566036"/>
              <a:gd name="connsiteX2009" fmla="*/ 1664831 w 2148797"/>
              <a:gd name="connsiteY2009" fmla="*/ 517956 h 566036"/>
              <a:gd name="connsiteX2010" fmla="*/ 1664546 w 2148797"/>
              <a:gd name="connsiteY2010" fmla="*/ 515289 h 566036"/>
              <a:gd name="connsiteX2011" fmla="*/ 1662450 w 2148797"/>
              <a:gd name="connsiteY2011" fmla="*/ 509478 h 566036"/>
              <a:gd name="connsiteX2012" fmla="*/ 1658640 w 2148797"/>
              <a:gd name="connsiteY2012" fmla="*/ 512431 h 566036"/>
              <a:gd name="connsiteX2013" fmla="*/ 1655211 w 2148797"/>
              <a:gd name="connsiteY2013" fmla="*/ 519765 h 566036"/>
              <a:gd name="connsiteX2014" fmla="*/ 1644733 w 2148797"/>
              <a:gd name="connsiteY2014" fmla="*/ 517479 h 566036"/>
              <a:gd name="connsiteX2015" fmla="*/ 1641495 w 2148797"/>
              <a:gd name="connsiteY2015" fmla="*/ 512812 h 566036"/>
              <a:gd name="connsiteX2016" fmla="*/ 1637400 w 2148797"/>
              <a:gd name="connsiteY2016" fmla="*/ 506525 h 566036"/>
              <a:gd name="connsiteX2017" fmla="*/ 1628636 w 2148797"/>
              <a:gd name="connsiteY2017" fmla="*/ 505954 h 566036"/>
              <a:gd name="connsiteX2018" fmla="*/ 1628636 w 2148797"/>
              <a:gd name="connsiteY2018" fmla="*/ 506240 h 566036"/>
              <a:gd name="connsiteX2019" fmla="*/ 1627398 w 2148797"/>
              <a:gd name="connsiteY2019" fmla="*/ 511098 h 566036"/>
              <a:gd name="connsiteX2020" fmla="*/ 1625588 w 2148797"/>
              <a:gd name="connsiteY2020" fmla="*/ 518908 h 566036"/>
              <a:gd name="connsiteX2021" fmla="*/ 1624255 w 2148797"/>
              <a:gd name="connsiteY2021" fmla="*/ 517956 h 566036"/>
              <a:gd name="connsiteX2022" fmla="*/ 1620064 w 2148797"/>
              <a:gd name="connsiteY2022" fmla="*/ 516336 h 566036"/>
              <a:gd name="connsiteX2023" fmla="*/ 1618730 w 2148797"/>
              <a:gd name="connsiteY2023" fmla="*/ 515193 h 566036"/>
              <a:gd name="connsiteX2024" fmla="*/ 1617683 w 2148797"/>
              <a:gd name="connsiteY2024" fmla="*/ 508431 h 566036"/>
              <a:gd name="connsiteX2025" fmla="*/ 1616921 w 2148797"/>
              <a:gd name="connsiteY2025" fmla="*/ 506906 h 566036"/>
              <a:gd name="connsiteX2026" fmla="*/ 1612349 w 2148797"/>
              <a:gd name="connsiteY2026" fmla="*/ 502716 h 566036"/>
              <a:gd name="connsiteX2027" fmla="*/ 1609491 w 2148797"/>
              <a:gd name="connsiteY2027" fmla="*/ 501858 h 566036"/>
              <a:gd name="connsiteX2028" fmla="*/ 1607586 w 2148797"/>
              <a:gd name="connsiteY2028" fmla="*/ 506335 h 566036"/>
              <a:gd name="connsiteX2029" fmla="*/ 1606729 w 2148797"/>
              <a:gd name="connsiteY2029" fmla="*/ 508907 h 566036"/>
              <a:gd name="connsiteX2030" fmla="*/ 1610348 w 2148797"/>
              <a:gd name="connsiteY2030" fmla="*/ 512621 h 566036"/>
              <a:gd name="connsiteX2031" fmla="*/ 1604348 w 2148797"/>
              <a:gd name="connsiteY2031" fmla="*/ 516622 h 566036"/>
              <a:gd name="connsiteX2032" fmla="*/ 1601776 w 2148797"/>
              <a:gd name="connsiteY2032" fmla="*/ 520813 h 566036"/>
              <a:gd name="connsiteX2033" fmla="*/ 1598061 w 2148797"/>
              <a:gd name="connsiteY2033" fmla="*/ 510717 h 566036"/>
              <a:gd name="connsiteX2034" fmla="*/ 1600728 w 2148797"/>
              <a:gd name="connsiteY2034" fmla="*/ 504906 h 566036"/>
              <a:gd name="connsiteX2035" fmla="*/ 1597585 w 2148797"/>
              <a:gd name="connsiteY2035" fmla="*/ 503763 h 566036"/>
              <a:gd name="connsiteX2036" fmla="*/ 1596442 w 2148797"/>
              <a:gd name="connsiteY2036" fmla="*/ 504430 h 566036"/>
              <a:gd name="connsiteX2037" fmla="*/ 1596347 w 2148797"/>
              <a:gd name="connsiteY2037" fmla="*/ 505383 h 566036"/>
              <a:gd name="connsiteX2038" fmla="*/ 1593584 w 2148797"/>
              <a:gd name="connsiteY2038" fmla="*/ 507097 h 566036"/>
              <a:gd name="connsiteX2039" fmla="*/ 1592156 w 2148797"/>
              <a:gd name="connsiteY2039" fmla="*/ 514431 h 566036"/>
              <a:gd name="connsiteX2040" fmla="*/ 1596347 w 2148797"/>
              <a:gd name="connsiteY2040" fmla="*/ 518337 h 566036"/>
              <a:gd name="connsiteX2041" fmla="*/ 1596347 w 2148797"/>
              <a:gd name="connsiteY2041" fmla="*/ 518622 h 566036"/>
              <a:gd name="connsiteX2042" fmla="*/ 1596061 w 2148797"/>
              <a:gd name="connsiteY2042" fmla="*/ 520623 h 566036"/>
              <a:gd name="connsiteX2043" fmla="*/ 1594346 w 2148797"/>
              <a:gd name="connsiteY2043" fmla="*/ 520813 h 566036"/>
              <a:gd name="connsiteX2044" fmla="*/ 1590727 w 2148797"/>
              <a:gd name="connsiteY2044" fmla="*/ 517860 h 566036"/>
              <a:gd name="connsiteX2045" fmla="*/ 1579678 w 2148797"/>
              <a:gd name="connsiteY2045" fmla="*/ 511860 h 566036"/>
              <a:gd name="connsiteX2046" fmla="*/ 1578249 w 2148797"/>
              <a:gd name="connsiteY2046" fmla="*/ 508145 h 566036"/>
              <a:gd name="connsiteX2047" fmla="*/ 1574916 w 2148797"/>
              <a:gd name="connsiteY2047" fmla="*/ 505192 h 566036"/>
              <a:gd name="connsiteX2048" fmla="*/ 1574058 w 2148797"/>
              <a:gd name="connsiteY2048" fmla="*/ 504716 h 566036"/>
              <a:gd name="connsiteX2049" fmla="*/ 1572058 w 2148797"/>
              <a:gd name="connsiteY2049" fmla="*/ 505859 h 566036"/>
              <a:gd name="connsiteX2050" fmla="*/ 1573391 w 2148797"/>
              <a:gd name="connsiteY2050" fmla="*/ 511574 h 566036"/>
              <a:gd name="connsiteX2051" fmla="*/ 1570915 w 2148797"/>
              <a:gd name="connsiteY2051" fmla="*/ 520813 h 566036"/>
              <a:gd name="connsiteX2052" fmla="*/ 1560151 w 2148797"/>
              <a:gd name="connsiteY2052" fmla="*/ 519956 h 566036"/>
              <a:gd name="connsiteX2053" fmla="*/ 1563390 w 2148797"/>
              <a:gd name="connsiteY2053" fmla="*/ 516241 h 566036"/>
              <a:gd name="connsiteX2054" fmla="*/ 1559961 w 2148797"/>
              <a:gd name="connsiteY2054" fmla="*/ 514431 h 566036"/>
              <a:gd name="connsiteX2055" fmla="*/ 1548339 w 2148797"/>
              <a:gd name="connsiteY2055" fmla="*/ 513001 h 566036"/>
              <a:gd name="connsiteX2056" fmla="*/ 1547960 w 2148797"/>
              <a:gd name="connsiteY2056" fmla="*/ 508621 h 566036"/>
              <a:gd name="connsiteX2057" fmla="*/ 1549483 w 2148797"/>
              <a:gd name="connsiteY2057" fmla="*/ 503096 h 566036"/>
              <a:gd name="connsiteX2058" fmla="*/ 1547388 w 2148797"/>
              <a:gd name="connsiteY2058" fmla="*/ 502430 h 566036"/>
              <a:gd name="connsiteX2059" fmla="*/ 1538720 w 2148797"/>
              <a:gd name="connsiteY2059" fmla="*/ 503096 h 566036"/>
              <a:gd name="connsiteX2060" fmla="*/ 1530338 w 2148797"/>
              <a:gd name="connsiteY2060" fmla="*/ 504906 h 566036"/>
              <a:gd name="connsiteX2061" fmla="*/ 1529481 w 2148797"/>
              <a:gd name="connsiteY2061" fmla="*/ 507573 h 566036"/>
              <a:gd name="connsiteX2062" fmla="*/ 1531386 w 2148797"/>
              <a:gd name="connsiteY2062" fmla="*/ 508621 h 566036"/>
              <a:gd name="connsiteX2063" fmla="*/ 1533768 w 2148797"/>
              <a:gd name="connsiteY2063" fmla="*/ 508240 h 566036"/>
              <a:gd name="connsiteX2064" fmla="*/ 1539292 w 2148797"/>
              <a:gd name="connsiteY2064" fmla="*/ 506716 h 566036"/>
              <a:gd name="connsiteX2065" fmla="*/ 1546177 w 2148797"/>
              <a:gd name="connsiteY2065" fmla="*/ 512735 h 566036"/>
              <a:gd name="connsiteX2066" fmla="*/ 1535196 w 2148797"/>
              <a:gd name="connsiteY2066" fmla="*/ 511383 h 566036"/>
              <a:gd name="connsiteX2067" fmla="*/ 1533386 w 2148797"/>
              <a:gd name="connsiteY2067" fmla="*/ 511002 h 566036"/>
              <a:gd name="connsiteX2068" fmla="*/ 1533196 w 2148797"/>
              <a:gd name="connsiteY2068" fmla="*/ 510907 h 566036"/>
              <a:gd name="connsiteX2069" fmla="*/ 1535291 w 2148797"/>
              <a:gd name="connsiteY2069" fmla="*/ 514717 h 566036"/>
              <a:gd name="connsiteX2070" fmla="*/ 1537101 w 2148797"/>
              <a:gd name="connsiteY2070" fmla="*/ 515098 h 566036"/>
              <a:gd name="connsiteX2071" fmla="*/ 1539292 w 2148797"/>
              <a:gd name="connsiteY2071" fmla="*/ 515765 h 566036"/>
              <a:gd name="connsiteX2072" fmla="*/ 1548817 w 2148797"/>
              <a:gd name="connsiteY2072" fmla="*/ 518527 h 566036"/>
              <a:gd name="connsiteX2073" fmla="*/ 1548491 w 2148797"/>
              <a:gd name="connsiteY2073" fmla="*/ 514757 h 566036"/>
              <a:gd name="connsiteX2074" fmla="*/ 1552912 w 2148797"/>
              <a:gd name="connsiteY2074" fmla="*/ 518622 h 566036"/>
              <a:gd name="connsiteX2075" fmla="*/ 1552531 w 2148797"/>
              <a:gd name="connsiteY2075" fmla="*/ 519098 h 566036"/>
              <a:gd name="connsiteX2076" fmla="*/ 1547674 w 2148797"/>
              <a:gd name="connsiteY2076" fmla="*/ 523575 h 566036"/>
              <a:gd name="connsiteX2077" fmla="*/ 1546817 w 2148797"/>
              <a:gd name="connsiteY2077" fmla="*/ 525290 h 566036"/>
              <a:gd name="connsiteX2078" fmla="*/ 1545197 w 2148797"/>
              <a:gd name="connsiteY2078" fmla="*/ 526338 h 566036"/>
              <a:gd name="connsiteX2079" fmla="*/ 1540054 w 2148797"/>
              <a:gd name="connsiteY2079" fmla="*/ 518146 h 566036"/>
              <a:gd name="connsiteX2080" fmla="*/ 1529862 w 2148797"/>
              <a:gd name="connsiteY2080" fmla="*/ 518051 h 566036"/>
              <a:gd name="connsiteX2081" fmla="*/ 1521861 w 2148797"/>
              <a:gd name="connsiteY2081" fmla="*/ 522051 h 566036"/>
              <a:gd name="connsiteX2082" fmla="*/ 1519480 w 2148797"/>
              <a:gd name="connsiteY2082" fmla="*/ 526909 h 566036"/>
              <a:gd name="connsiteX2083" fmla="*/ 1519194 w 2148797"/>
              <a:gd name="connsiteY2083" fmla="*/ 526528 h 566036"/>
              <a:gd name="connsiteX2084" fmla="*/ 1518242 w 2148797"/>
              <a:gd name="connsiteY2084" fmla="*/ 525099 h 566036"/>
              <a:gd name="connsiteX2085" fmla="*/ 1509860 w 2148797"/>
              <a:gd name="connsiteY2085" fmla="*/ 516812 h 566036"/>
              <a:gd name="connsiteX2086" fmla="*/ 1507669 w 2148797"/>
              <a:gd name="connsiteY2086" fmla="*/ 519289 h 566036"/>
              <a:gd name="connsiteX2087" fmla="*/ 1505002 w 2148797"/>
              <a:gd name="connsiteY2087" fmla="*/ 522337 h 566036"/>
              <a:gd name="connsiteX2088" fmla="*/ 1496906 w 2148797"/>
              <a:gd name="connsiteY2088" fmla="*/ 524433 h 566036"/>
              <a:gd name="connsiteX2089" fmla="*/ 1493667 w 2148797"/>
              <a:gd name="connsiteY2089" fmla="*/ 522432 h 566036"/>
              <a:gd name="connsiteX2090" fmla="*/ 1490048 w 2148797"/>
              <a:gd name="connsiteY2090" fmla="*/ 524052 h 566036"/>
              <a:gd name="connsiteX2091" fmla="*/ 1486333 w 2148797"/>
              <a:gd name="connsiteY2091" fmla="*/ 529957 h 566036"/>
              <a:gd name="connsiteX2092" fmla="*/ 1485571 w 2148797"/>
              <a:gd name="connsiteY2092" fmla="*/ 534624 h 566036"/>
              <a:gd name="connsiteX2093" fmla="*/ 1484904 w 2148797"/>
              <a:gd name="connsiteY2093" fmla="*/ 535386 h 566036"/>
              <a:gd name="connsiteX2094" fmla="*/ 1484237 w 2148797"/>
              <a:gd name="connsiteY2094" fmla="*/ 535291 h 566036"/>
              <a:gd name="connsiteX2095" fmla="*/ 1477189 w 2148797"/>
              <a:gd name="connsiteY2095" fmla="*/ 533005 h 566036"/>
              <a:gd name="connsiteX2096" fmla="*/ 1478998 w 2148797"/>
              <a:gd name="connsiteY2096" fmla="*/ 529862 h 566036"/>
              <a:gd name="connsiteX2097" fmla="*/ 1482904 w 2148797"/>
              <a:gd name="connsiteY2097" fmla="*/ 525671 h 566036"/>
              <a:gd name="connsiteX2098" fmla="*/ 1485476 w 2148797"/>
              <a:gd name="connsiteY2098" fmla="*/ 521861 h 566036"/>
              <a:gd name="connsiteX2099" fmla="*/ 1485380 w 2148797"/>
              <a:gd name="connsiteY2099" fmla="*/ 520908 h 566036"/>
              <a:gd name="connsiteX2100" fmla="*/ 1481475 w 2148797"/>
              <a:gd name="connsiteY2100" fmla="*/ 520146 h 566036"/>
              <a:gd name="connsiteX2101" fmla="*/ 1480427 w 2148797"/>
              <a:gd name="connsiteY2101" fmla="*/ 520908 h 566036"/>
              <a:gd name="connsiteX2102" fmla="*/ 1478808 w 2148797"/>
              <a:gd name="connsiteY2102" fmla="*/ 523194 h 566036"/>
              <a:gd name="connsiteX2103" fmla="*/ 1477856 w 2148797"/>
              <a:gd name="connsiteY2103" fmla="*/ 523480 h 566036"/>
              <a:gd name="connsiteX2104" fmla="*/ 1476331 w 2148797"/>
              <a:gd name="connsiteY2104" fmla="*/ 520718 h 566036"/>
              <a:gd name="connsiteX2105" fmla="*/ 1480713 w 2148797"/>
              <a:gd name="connsiteY2105" fmla="*/ 514812 h 566036"/>
              <a:gd name="connsiteX2106" fmla="*/ 1483189 w 2148797"/>
              <a:gd name="connsiteY2106" fmla="*/ 516050 h 566036"/>
              <a:gd name="connsiteX2107" fmla="*/ 1486714 w 2148797"/>
              <a:gd name="connsiteY2107" fmla="*/ 515003 h 566036"/>
              <a:gd name="connsiteX2108" fmla="*/ 1486809 w 2148797"/>
              <a:gd name="connsiteY2108" fmla="*/ 512907 h 566036"/>
              <a:gd name="connsiteX2109" fmla="*/ 1485380 w 2148797"/>
              <a:gd name="connsiteY2109" fmla="*/ 509764 h 566036"/>
              <a:gd name="connsiteX2110" fmla="*/ 1480618 w 2148797"/>
              <a:gd name="connsiteY2110" fmla="*/ 506525 h 566036"/>
              <a:gd name="connsiteX2111" fmla="*/ 1481475 w 2148797"/>
              <a:gd name="connsiteY2111" fmla="*/ 503001 h 566036"/>
              <a:gd name="connsiteX2112" fmla="*/ 1472236 w 2148797"/>
              <a:gd name="connsiteY2112" fmla="*/ 506049 h 566036"/>
              <a:gd name="connsiteX2113" fmla="*/ 1474998 w 2148797"/>
              <a:gd name="connsiteY2113" fmla="*/ 512431 h 566036"/>
              <a:gd name="connsiteX2114" fmla="*/ 1472903 w 2148797"/>
              <a:gd name="connsiteY2114" fmla="*/ 511288 h 566036"/>
              <a:gd name="connsiteX2115" fmla="*/ 1468331 w 2148797"/>
              <a:gd name="connsiteY2115" fmla="*/ 509573 h 566036"/>
              <a:gd name="connsiteX2116" fmla="*/ 1465378 w 2148797"/>
              <a:gd name="connsiteY2116" fmla="*/ 515860 h 566036"/>
              <a:gd name="connsiteX2117" fmla="*/ 1470902 w 2148797"/>
              <a:gd name="connsiteY2117" fmla="*/ 516527 h 566036"/>
              <a:gd name="connsiteX2118" fmla="*/ 1471569 w 2148797"/>
              <a:gd name="connsiteY2118" fmla="*/ 517384 h 566036"/>
              <a:gd name="connsiteX2119" fmla="*/ 1472522 w 2148797"/>
              <a:gd name="connsiteY2119" fmla="*/ 520051 h 566036"/>
              <a:gd name="connsiteX2120" fmla="*/ 1469664 w 2148797"/>
              <a:gd name="connsiteY2120" fmla="*/ 521289 h 566036"/>
              <a:gd name="connsiteX2121" fmla="*/ 1464044 w 2148797"/>
              <a:gd name="connsiteY2121" fmla="*/ 519670 h 566036"/>
              <a:gd name="connsiteX2122" fmla="*/ 1459948 w 2148797"/>
              <a:gd name="connsiteY2122" fmla="*/ 520432 h 566036"/>
              <a:gd name="connsiteX2123" fmla="*/ 1459948 w 2148797"/>
              <a:gd name="connsiteY2123" fmla="*/ 522623 h 566036"/>
              <a:gd name="connsiteX2124" fmla="*/ 1454138 w 2148797"/>
              <a:gd name="connsiteY2124" fmla="*/ 522051 h 566036"/>
              <a:gd name="connsiteX2125" fmla="*/ 1449757 w 2148797"/>
              <a:gd name="connsiteY2125" fmla="*/ 515479 h 566036"/>
              <a:gd name="connsiteX2126" fmla="*/ 1442613 w 2148797"/>
              <a:gd name="connsiteY2126" fmla="*/ 507383 h 566036"/>
              <a:gd name="connsiteX2127" fmla="*/ 1437470 w 2148797"/>
              <a:gd name="connsiteY2127" fmla="*/ 507287 h 566036"/>
              <a:gd name="connsiteX2128" fmla="*/ 1432040 w 2148797"/>
              <a:gd name="connsiteY2128" fmla="*/ 502049 h 566036"/>
              <a:gd name="connsiteX2129" fmla="*/ 1428230 w 2148797"/>
              <a:gd name="connsiteY2129" fmla="*/ 503763 h 566036"/>
              <a:gd name="connsiteX2130" fmla="*/ 1424992 w 2148797"/>
              <a:gd name="connsiteY2130" fmla="*/ 505192 h 566036"/>
              <a:gd name="connsiteX2131" fmla="*/ 1413752 w 2148797"/>
              <a:gd name="connsiteY2131" fmla="*/ 505764 h 566036"/>
              <a:gd name="connsiteX2132" fmla="*/ 1410895 w 2148797"/>
              <a:gd name="connsiteY2132" fmla="*/ 509288 h 566036"/>
              <a:gd name="connsiteX2133" fmla="*/ 1409656 w 2148797"/>
              <a:gd name="connsiteY2133" fmla="*/ 513098 h 566036"/>
              <a:gd name="connsiteX2134" fmla="*/ 1397179 w 2148797"/>
              <a:gd name="connsiteY2134" fmla="*/ 515860 h 566036"/>
              <a:gd name="connsiteX2135" fmla="*/ 1397750 w 2148797"/>
              <a:gd name="connsiteY2135" fmla="*/ 519194 h 566036"/>
              <a:gd name="connsiteX2136" fmla="*/ 1396131 w 2148797"/>
              <a:gd name="connsiteY2136" fmla="*/ 523385 h 566036"/>
              <a:gd name="connsiteX2137" fmla="*/ 1392988 w 2148797"/>
              <a:gd name="connsiteY2137" fmla="*/ 526433 h 566036"/>
              <a:gd name="connsiteX2138" fmla="*/ 1395560 w 2148797"/>
              <a:gd name="connsiteY2138" fmla="*/ 528052 h 566036"/>
              <a:gd name="connsiteX2139" fmla="*/ 1402513 w 2148797"/>
              <a:gd name="connsiteY2139" fmla="*/ 532053 h 566036"/>
              <a:gd name="connsiteX2140" fmla="*/ 1402703 w 2148797"/>
              <a:gd name="connsiteY2140" fmla="*/ 534529 h 566036"/>
              <a:gd name="connsiteX2141" fmla="*/ 1400227 w 2148797"/>
              <a:gd name="connsiteY2141" fmla="*/ 534243 h 566036"/>
              <a:gd name="connsiteX2142" fmla="*/ 1397274 w 2148797"/>
              <a:gd name="connsiteY2142" fmla="*/ 533862 h 566036"/>
              <a:gd name="connsiteX2143" fmla="*/ 1390702 w 2148797"/>
              <a:gd name="connsiteY2143" fmla="*/ 533481 h 566036"/>
              <a:gd name="connsiteX2144" fmla="*/ 1389368 w 2148797"/>
              <a:gd name="connsiteY2144" fmla="*/ 524623 h 566036"/>
              <a:gd name="connsiteX2145" fmla="*/ 1379939 w 2148797"/>
              <a:gd name="connsiteY2145" fmla="*/ 509669 h 566036"/>
              <a:gd name="connsiteX2146" fmla="*/ 1378033 w 2148797"/>
              <a:gd name="connsiteY2146" fmla="*/ 505668 h 566036"/>
              <a:gd name="connsiteX2147" fmla="*/ 1376890 w 2148797"/>
              <a:gd name="connsiteY2147" fmla="*/ 503668 h 566036"/>
              <a:gd name="connsiteX2148" fmla="*/ 1370082 w 2148797"/>
              <a:gd name="connsiteY2148" fmla="*/ 505384 h 566036"/>
              <a:gd name="connsiteX2149" fmla="*/ 1373747 w 2148797"/>
              <a:gd name="connsiteY2149" fmla="*/ 509764 h 566036"/>
              <a:gd name="connsiteX2150" fmla="*/ 1372509 w 2148797"/>
              <a:gd name="connsiteY2150" fmla="*/ 520718 h 566036"/>
              <a:gd name="connsiteX2151" fmla="*/ 1372128 w 2148797"/>
              <a:gd name="connsiteY2151" fmla="*/ 521670 h 566036"/>
              <a:gd name="connsiteX2152" fmla="*/ 1370032 w 2148797"/>
              <a:gd name="connsiteY2152" fmla="*/ 523480 h 566036"/>
              <a:gd name="connsiteX2153" fmla="*/ 1367175 w 2148797"/>
              <a:gd name="connsiteY2153" fmla="*/ 522337 h 566036"/>
              <a:gd name="connsiteX2154" fmla="*/ 1368413 w 2148797"/>
              <a:gd name="connsiteY2154" fmla="*/ 518337 h 566036"/>
              <a:gd name="connsiteX2155" fmla="*/ 1368604 w 2148797"/>
              <a:gd name="connsiteY2155" fmla="*/ 511764 h 566036"/>
              <a:gd name="connsiteX2156" fmla="*/ 1368890 w 2148797"/>
              <a:gd name="connsiteY2156" fmla="*/ 510240 h 566036"/>
              <a:gd name="connsiteX2157" fmla="*/ 1369774 w 2148797"/>
              <a:gd name="connsiteY2157" fmla="*/ 505462 h 566036"/>
              <a:gd name="connsiteX2158" fmla="*/ 1365175 w 2148797"/>
              <a:gd name="connsiteY2158" fmla="*/ 506621 h 566036"/>
              <a:gd name="connsiteX2159" fmla="*/ 1344982 w 2148797"/>
              <a:gd name="connsiteY2159" fmla="*/ 502716 h 566036"/>
              <a:gd name="connsiteX2160" fmla="*/ 1335552 w 2148797"/>
              <a:gd name="connsiteY2160" fmla="*/ 509192 h 566036"/>
              <a:gd name="connsiteX2161" fmla="*/ 1334504 w 2148797"/>
              <a:gd name="connsiteY2161" fmla="*/ 508907 h 566036"/>
              <a:gd name="connsiteX2162" fmla="*/ 1332599 w 2148797"/>
              <a:gd name="connsiteY2162" fmla="*/ 508431 h 566036"/>
              <a:gd name="connsiteX2163" fmla="*/ 1330313 w 2148797"/>
              <a:gd name="connsiteY2163" fmla="*/ 505764 h 566036"/>
              <a:gd name="connsiteX2164" fmla="*/ 1329932 w 2148797"/>
              <a:gd name="connsiteY2164" fmla="*/ 505192 h 566036"/>
              <a:gd name="connsiteX2165" fmla="*/ 1328313 w 2148797"/>
              <a:gd name="connsiteY2165" fmla="*/ 502811 h 566036"/>
              <a:gd name="connsiteX2166" fmla="*/ 1318883 w 2148797"/>
              <a:gd name="connsiteY2166" fmla="*/ 502525 h 566036"/>
              <a:gd name="connsiteX2167" fmla="*/ 1307453 w 2148797"/>
              <a:gd name="connsiteY2167" fmla="*/ 506716 h 566036"/>
              <a:gd name="connsiteX2168" fmla="*/ 1309263 w 2148797"/>
              <a:gd name="connsiteY2168" fmla="*/ 515098 h 566036"/>
              <a:gd name="connsiteX2169" fmla="*/ 1317931 w 2148797"/>
              <a:gd name="connsiteY2169" fmla="*/ 512812 h 566036"/>
              <a:gd name="connsiteX2170" fmla="*/ 1317931 w 2148797"/>
              <a:gd name="connsiteY2170" fmla="*/ 513669 h 566036"/>
              <a:gd name="connsiteX2171" fmla="*/ 1317836 w 2148797"/>
              <a:gd name="connsiteY2171" fmla="*/ 519860 h 566036"/>
              <a:gd name="connsiteX2172" fmla="*/ 1301453 w 2148797"/>
              <a:gd name="connsiteY2172" fmla="*/ 519670 h 566036"/>
              <a:gd name="connsiteX2173" fmla="*/ 1297255 w 2148797"/>
              <a:gd name="connsiteY2173" fmla="*/ 517094 h 566036"/>
              <a:gd name="connsiteX2174" fmla="*/ 1300881 w 2148797"/>
              <a:gd name="connsiteY2174" fmla="*/ 512431 h 566036"/>
              <a:gd name="connsiteX2175" fmla="*/ 1299738 w 2148797"/>
              <a:gd name="connsiteY2175" fmla="*/ 507097 h 566036"/>
              <a:gd name="connsiteX2176" fmla="*/ 1304120 w 2148797"/>
              <a:gd name="connsiteY2176" fmla="*/ 504906 h 566036"/>
              <a:gd name="connsiteX2177" fmla="*/ 1304024 w 2148797"/>
              <a:gd name="connsiteY2177" fmla="*/ 504906 h 566036"/>
              <a:gd name="connsiteX2178" fmla="*/ 1300119 w 2148797"/>
              <a:gd name="connsiteY2178" fmla="*/ 505287 h 566036"/>
              <a:gd name="connsiteX2179" fmla="*/ 1290594 w 2148797"/>
              <a:gd name="connsiteY2179" fmla="*/ 502716 h 566036"/>
              <a:gd name="connsiteX2180" fmla="*/ 1288022 w 2148797"/>
              <a:gd name="connsiteY2180" fmla="*/ 505097 h 566036"/>
              <a:gd name="connsiteX2181" fmla="*/ 1283164 w 2148797"/>
              <a:gd name="connsiteY2181" fmla="*/ 508716 h 566036"/>
              <a:gd name="connsiteX2182" fmla="*/ 1265067 w 2148797"/>
              <a:gd name="connsiteY2182" fmla="*/ 509669 h 566036"/>
              <a:gd name="connsiteX2183" fmla="*/ 1264305 w 2148797"/>
              <a:gd name="connsiteY2183" fmla="*/ 514146 h 566036"/>
              <a:gd name="connsiteX2184" fmla="*/ 1268972 w 2148797"/>
              <a:gd name="connsiteY2184" fmla="*/ 517194 h 566036"/>
              <a:gd name="connsiteX2185" fmla="*/ 1269448 w 2148797"/>
              <a:gd name="connsiteY2185" fmla="*/ 517384 h 566036"/>
              <a:gd name="connsiteX2186" fmla="*/ 1270877 w 2148797"/>
              <a:gd name="connsiteY2186" fmla="*/ 515669 h 566036"/>
              <a:gd name="connsiteX2187" fmla="*/ 1270591 w 2148797"/>
              <a:gd name="connsiteY2187" fmla="*/ 515193 h 566036"/>
              <a:gd name="connsiteX2188" fmla="*/ 1269353 w 2148797"/>
              <a:gd name="connsiteY2188" fmla="*/ 513574 h 566036"/>
              <a:gd name="connsiteX2189" fmla="*/ 1270782 w 2148797"/>
              <a:gd name="connsiteY2189" fmla="*/ 511098 h 566036"/>
              <a:gd name="connsiteX2190" fmla="*/ 1274021 w 2148797"/>
              <a:gd name="connsiteY2190" fmla="*/ 511764 h 566036"/>
              <a:gd name="connsiteX2191" fmla="*/ 1273354 w 2148797"/>
              <a:gd name="connsiteY2191" fmla="*/ 515384 h 566036"/>
              <a:gd name="connsiteX2192" fmla="*/ 1277831 w 2148797"/>
              <a:gd name="connsiteY2192" fmla="*/ 517575 h 566036"/>
              <a:gd name="connsiteX2193" fmla="*/ 1275735 w 2148797"/>
              <a:gd name="connsiteY2193" fmla="*/ 521670 h 566036"/>
              <a:gd name="connsiteX2194" fmla="*/ 1275259 w 2148797"/>
              <a:gd name="connsiteY2194" fmla="*/ 525099 h 566036"/>
              <a:gd name="connsiteX2195" fmla="*/ 1274878 w 2148797"/>
              <a:gd name="connsiteY2195" fmla="*/ 524814 h 566036"/>
              <a:gd name="connsiteX2196" fmla="*/ 1271163 w 2148797"/>
              <a:gd name="connsiteY2196" fmla="*/ 521956 h 566036"/>
              <a:gd name="connsiteX2197" fmla="*/ 1259066 w 2148797"/>
              <a:gd name="connsiteY2197" fmla="*/ 509383 h 566036"/>
              <a:gd name="connsiteX2198" fmla="*/ 1251065 w 2148797"/>
              <a:gd name="connsiteY2198" fmla="*/ 504430 h 566036"/>
              <a:gd name="connsiteX2199" fmla="*/ 1249351 w 2148797"/>
              <a:gd name="connsiteY2199" fmla="*/ 504430 h 566036"/>
              <a:gd name="connsiteX2200" fmla="*/ 1243350 w 2148797"/>
              <a:gd name="connsiteY2200" fmla="*/ 504811 h 566036"/>
              <a:gd name="connsiteX2201" fmla="*/ 1237445 w 2148797"/>
              <a:gd name="connsiteY2201" fmla="*/ 507669 h 566036"/>
              <a:gd name="connsiteX2202" fmla="*/ 1228586 w 2148797"/>
              <a:gd name="connsiteY2202" fmla="*/ 503573 h 566036"/>
              <a:gd name="connsiteX2203" fmla="*/ 1224110 w 2148797"/>
              <a:gd name="connsiteY2203" fmla="*/ 508240 h 566036"/>
              <a:gd name="connsiteX2204" fmla="*/ 1226205 w 2148797"/>
              <a:gd name="connsiteY2204" fmla="*/ 509573 h 566036"/>
              <a:gd name="connsiteX2205" fmla="*/ 1223729 w 2148797"/>
              <a:gd name="connsiteY2205" fmla="*/ 511955 h 566036"/>
              <a:gd name="connsiteX2206" fmla="*/ 1222871 w 2148797"/>
              <a:gd name="connsiteY2206" fmla="*/ 517765 h 566036"/>
              <a:gd name="connsiteX2207" fmla="*/ 1221486 w 2148797"/>
              <a:gd name="connsiteY2207" fmla="*/ 521051 h 566036"/>
              <a:gd name="connsiteX2208" fmla="*/ 1218014 w 2148797"/>
              <a:gd name="connsiteY2208" fmla="*/ 513002 h 566036"/>
              <a:gd name="connsiteX2209" fmla="*/ 1219156 w 2148797"/>
              <a:gd name="connsiteY2209" fmla="*/ 503287 h 566036"/>
              <a:gd name="connsiteX2210" fmla="*/ 1217632 w 2148797"/>
              <a:gd name="connsiteY2210" fmla="*/ 499572 h 566036"/>
              <a:gd name="connsiteX2211" fmla="*/ 1216299 w 2148797"/>
              <a:gd name="connsiteY2211" fmla="*/ 500048 h 566036"/>
              <a:gd name="connsiteX2212" fmla="*/ 1206203 w 2148797"/>
              <a:gd name="connsiteY2212" fmla="*/ 501954 h 566036"/>
              <a:gd name="connsiteX2213" fmla="*/ 1200869 w 2148797"/>
              <a:gd name="connsiteY2213" fmla="*/ 498620 h 566036"/>
              <a:gd name="connsiteX2214" fmla="*/ 1189153 w 2148797"/>
              <a:gd name="connsiteY2214" fmla="*/ 502239 h 566036"/>
              <a:gd name="connsiteX2215" fmla="*/ 1190581 w 2148797"/>
              <a:gd name="connsiteY2215" fmla="*/ 508335 h 566036"/>
              <a:gd name="connsiteX2216" fmla="*/ 1188581 w 2148797"/>
              <a:gd name="connsiteY2216" fmla="*/ 508621 h 566036"/>
              <a:gd name="connsiteX2217" fmla="*/ 1187153 w 2148797"/>
              <a:gd name="connsiteY2217" fmla="*/ 509764 h 566036"/>
              <a:gd name="connsiteX2218" fmla="*/ 1186867 w 2148797"/>
              <a:gd name="connsiteY2218" fmla="*/ 512717 h 566036"/>
              <a:gd name="connsiteX2219" fmla="*/ 1183438 w 2148797"/>
              <a:gd name="connsiteY2219" fmla="*/ 513098 h 566036"/>
              <a:gd name="connsiteX2220" fmla="*/ 1185438 w 2148797"/>
              <a:gd name="connsiteY2220" fmla="*/ 506621 h 566036"/>
              <a:gd name="connsiteX2221" fmla="*/ 1182009 w 2148797"/>
              <a:gd name="connsiteY2221" fmla="*/ 501763 h 566036"/>
              <a:gd name="connsiteX2222" fmla="*/ 1173056 w 2148797"/>
              <a:gd name="connsiteY2222" fmla="*/ 496334 h 566036"/>
              <a:gd name="connsiteX2223" fmla="*/ 1169627 w 2148797"/>
              <a:gd name="connsiteY2223" fmla="*/ 499001 h 566036"/>
              <a:gd name="connsiteX2224" fmla="*/ 1154006 w 2148797"/>
              <a:gd name="connsiteY2224" fmla="*/ 495381 h 566036"/>
              <a:gd name="connsiteX2225" fmla="*/ 1150291 w 2148797"/>
              <a:gd name="connsiteY2225" fmla="*/ 497572 h 566036"/>
              <a:gd name="connsiteX2226" fmla="*/ 1144290 w 2148797"/>
              <a:gd name="connsiteY2226" fmla="*/ 496429 h 566036"/>
              <a:gd name="connsiteX2227" fmla="*/ 1136384 w 2148797"/>
              <a:gd name="connsiteY2227" fmla="*/ 497572 h 566036"/>
              <a:gd name="connsiteX2228" fmla="*/ 1133813 w 2148797"/>
              <a:gd name="connsiteY2228" fmla="*/ 495191 h 566036"/>
              <a:gd name="connsiteX2229" fmla="*/ 1121716 w 2148797"/>
              <a:gd name="connsiteY2229" fmla="*/ 496239 h 566036"/>
              <a:gd name="connsiteX2230" fmla="*/ 1117239 w 2148797"/>
              <a:gd name="connsiteY2230" fmla="*/ 496048 h 566036"/>
              <a:gd name="connsiteX2231" fmla="*/ 1112477 w 2148797"/>
              <a:gd name="connsiteY2231" fmla="*/ 495858 h 566036"/>
              <a:gd name="connsiteX2232" fmla="*/ 1111238 w 2148797"/>
              <a:gd name="connsiteY2232" fmla="*/ 501858 h 566036"/>
              <a:gd name="connsiteX2233" fmla="*/ 1116001 w 2148797"/>
              <a:gd name="connsiteY2233" fmla="*/ 518622 h 566036"/>
              <a:gd name="connsiteX2234" fmla="*/ 1124383 w 2148797"/>
              <a:gd name="connsiteY2234" fmla="*/ 512907 h 566036"/>
              <a:gd name="connsiteX2235" fmla="*/ 1125335 w 2148797"/>
              <a:gd name="connsiteY2235" fmla="*/ 512907 h 566036"/>
              <a:gd name="connsiteX2236" fmla="*/ 1127431 w 2148797"/>
              <a:gd name="connsiteY2236" fmla="*/ 516812 h 566036"/>
              <a:gd name="connsiteX2237" fmla="*/ 1127240 w 2148797"/>
              <a:gd name="connsiteY2237" fmla="*/ 518051 h 566036"/>
              <a:gd name="connsiteX2238" fmla="*/ 1127336 w 2148797"/>
              <a:gd name="connsiteY2238" fmla="*/ 520908 h 566036"/>
              <a:gd name="connsiteX2239" fmla="*/ 1130193 w 2148797"/>
              <a:gd name="connsiteY2239" fmla="*/ 523194 h 566036"/>
              <a:gd name="connsiteX2240" fmla="*/ 1122002 w 2148797"/>
              <a:gd name="connsiteY2240" fmla="*/ 522432 h 566036"/>
              <a:gd name="connsiteX2241" fmla="*/ 1120763 w 2148797"/>
              <a:gd name="connsiteY2241" fmla="*/ 521194 h 566036"/>
              <a:gd name="connsiteX2242" fmla="*/ 1117525 w 2148797"/>
              <a:gd name="connsiteY2242" fmla="*/ 522051 h 566036"/>
              <a:gd name="connsiteX2243" fmla="*/ 1117811 w 2148797"/>
              <a:gd name="connsiteY2243" fmla="*/ 525194 h 566036"/>
              <a:gd name="connsiteX2244" fmla="*/ 1114953 w 2148797"/>
              <a:gd name="connsiteY2244" fmla="*/ 525957 h 566036"/>
              <a:gd name="connsiteX2245" fmla="*/ 1112096 w 2148797"/>
              <a:gd name="connsiteY2245" fmla="*/ 521766 h 566036"/>
              <a:gd name="connsiteX2246" fmla="*/ 1108571 w 2148797"/>
              <a:gd name="connsiteY2246" fmla="*/ 525671 h 566036"/>
              <a:gd name="connsiteX2247" fmla="*/ 1101808 w 2148797"/>
              <a:gd name="connsiteY2247" fmla="*/ 522908 h 566036"/>
              <a:gd name="connsiteX2248" fmla="*/ 1093998 w 2148797"/>
              <a:gd name="connsiteY2248" fmla="*/ 522051 h 566036"/>
              <a:gd name="connsiteX2249" fmla="*/ 1098570 w 2148797"/>
              <a:gd name="connsiteY2249" fmla="*/ 517003 h 566036"/>
              <a:gd name="connsiteX2250" fmla="*/ 1101904 w 2148797"/>
              <a:gd name="connsiteY2250" fmla="*/ 516717 h 566036"/>
              <a:gd name="connsiteX2251" fmla="*/ 1107143 w 2148797"/>
              <a:gd name="connsiteY2251" fmla="*/ 512812 h 566036"/>
              <a:gd name="connsiteX2252" fmla="*/ 1101999 w 2148797"/>
              <a:gd name="connsiteY2252" fmla="*/ 506335 h 566036"/>
              <a:gd name="connsiteX2253" fmla="*/ 1104285 w 2148797"/>
              <a:gd name="connsiteY2253" fmla="*/ 498239 h 566036"/>
              <a:gd name="connsiteX2254" fmla="*/ 1098951 w 2148797"/>
              <a:gd name="connsiteY2254" fmla="*/ 492238 h 566036"/>
              <a:gd name="connsiteX2255" fmla="*/ 1098951 w 2148797"/>
              <a:gd name="connsiteY2255" fmla="*/ 495000 h 566036"/>
              <a:gd name="connsiteX2256" fmla="*/ 1098951 w 2148797"/>
              <a:gd name="connsiteY2256" fmla="*/ 496048 h 566036"/>
              <a:gd name="connsiteX2257" fmla="*/ 1094951 w 2148797"/>
              <a:gd name="connsiteY2257" fmla="*/ 496524 h 566036"/>
              <a:gd name="connsiteX2258" fmla="*/ 1093903 w 2148797"/>
              <a:gd name="connsiteY2258" fmla="*/ 495858 h 566036"/>
              <a:gd name="connsiteX2259" fmla="*/ 1092760 w 2148797"/>
              <a:gd name="connsiteY2259" fmla="*/ 495191 h 566036"/>
              <a:gd name="connsiteX2260" fmla="*/ 1087140 w 2148797"/>
              <a:gd name="connsiteY2260" fmla="*/ 494524 h 566036"/>
              <a:gd name="connsiteX2261" fmla="*/ 1077139 w 2148797"/>
              <a:gd name="connsiteY2261" fmla="*/ 499287 h 566036"/>
              <a:gd name="connsiteX2262" fmla="*/ 1075615 w 2148797"/>
              <a:gd name="connsiteY2262" fmla="*/ 495477 h 566036"/>
              <a:gd name="connsiteX2263" fmla="*/ 1068376 w 2148797"/>
              <a:gd name="connsiteY2263" fmla="*/ 496143 h 566036"/>
              <a:gd name="connsiteX2264" fmla="*/ 1062089 w 2148797"/>
              <a:gd name="connsiteY2264" fmla="*/ 496429 h 566036"/>
              <a:gd name="connsiteX2265" fmla="*/ 1060375 w 2148797"/>
              <a:gd name="connsiteY2265" fmla="*/ 495000 h 566036"/>
              <a:gd name="connsiteX2266" fmla="*/ 1052945 w 2148797"/>
              <a:gd name="connsiteY2266" fmla="*/ 495191 h 566036"/>
              <a:gd name="connsiteX2267" fmla="*/ 1041230 w 2148797"/>
              <a:gd name="connsiteY2267" fmla="*/ 493191 h 566036"/>
              <a:gd name="connsiteX2268" fmla="*/ 1034562 w 2148797"/>
              <a:gd name="connsiteY2268" fmla="*/ 494905 h 566036"/>
              <a:gd name="connsiteX2269" fmla="*/ 1027418 w 2148797"/>
              <a:gd name="connsiteY2269" fmla="*/ 496810 h 566036"/>
              <a:gd name="connsiteX2270" fmla="*/ 1026371 w 2148797"/>
              <a:gd name="connsiteY2270" fmla="*/ 504144 h 566036"/>
              <a:gd name="connsiteX2271" fmla="*/ 1023418 w 2148797"/>
              <a:gd name="connsiteY2271" fmla="*/ 500810 h 566036"/>
              <a:gd name="connsiteX2272" fmla="*/ 1024370 w 2148797"/>
              <a:gd name="connsiteY2272" fmla="*/ 497762 h 566036"/>
              <a:gd name="connsiteX2273" fmla="*/ 1008082 w 2148797"/>
              <a:gd name="connsiteY2273" fmla="*/ 498334 h 566036"/>
              <a:gd name="connsiteX2274" fmla="*/ 1006749 w 2148797"/>
              <a:gd name="connsiteY2274" fmla="*/ 497381 h 566036"/>
              <a:gd name="connsiteX2275" fmla="*/ 1000653 w 2148797"/>
              <a:gd name="connsiteY2275" fmla="*/ 493095 h 566036"/>
              <a:gd name="connsiteX2276" fmla="*/ 994557 w 2148797"/>
              <a:gd name="connsiteY2276" fmla="*/ 492905 h 566036"/>
              <a:gd name="connsiteX2277" fmla="*/ 987794 w 2148797"/>
              <a:gd name="connsiteY2277" fmla="*/ 497286 h 566036"/>
              <a:gd name="connsiteX2278" fmla="*/ 985318 w 2148797"/>
              <a:gd name="connsiteY2278" fmla="*/ 498906 h 566036"/>
              <a:gd name="connsiteX2279" fmla="*/ 974745 w 2148797"/>
              <a:gd name="connsiteY2279" fmla="*/ 496524 h 566036"/>
              <a:gd name="connsiteX2280" fmla="*/ 969411 w 2148797"/>
              <a:gd name="connsiteY2280" fmla="*/ 500429 h 566036"/>
              <a:gd name="connsiteX2281" fmla="*/ 966839 w 2148797"/>
              <a:gd name="connsiteY2281" fmla="*/ 498715 h 566036"/>
              <a:gd name="connsiteX2282" fmla="*/ 962267 w 2148797"/>
              <a:gd name="connsiteY2282" fmla="*/ 497381 h 566036"/>
              <a:gd name="connsiteX2283" fmla="*/ 960457 w 2148797"/>
              <a:gd name="connsiteY2283" fmla="*/ 498810 h 566036"/>
              <a:gd name="connsiteX2284" fmla="*/ 960934 w 2148797"/>
              <a:gd name="connsiteY2284" fmla="*/ 502335 h 566036"/>
              <a:gd name="connsiteX2285" fmla="*/ 957600 w 2148797"/>
              <a:gd name="connsiteY2285" fmla="*/ 503192 h 566036"/>
              <a:gd name="connsiteX2286" fmla="*/ 957314 w 2148797"/>
              <a:gd name="connsiteY2286" fmla="*/ 502620 h 566036"/>
              <a:gd name="connsiteX2287" fmla="*/ 954076 w 2148797"/>
              <a:gd name="connsiteY2287" fmla="*/ 496429 h 566036"/>
              <a:gd name="connsiteX2288" fmla="*/ 949789 w 2148797"/>
              <a:gd name="connsiteY2288" fmla="*/ 496524 h 566036"/>
              <a:gd name="connsiteX2289" fmla="*/ 947980 w 2148797"/>
              <a:gd name="connsiteY2289" fmla="*/ 501954 h 566036"/>
              <a:gd name="connsiteX2290" fmla="*/ 946837 w 2148797"/>
              <a:gd name="connsiteY2290" fmla="*/ 501287 h 566036"/>
              <a:gd name="connsiteX2291" fmla="*/ 931597 w 2148797"/>
              <a:gd name="connsiteY2291" fmla="*/ 499382 h 566036"/>
              <a:gd name="connsiteX2292" fmla="*/ 926739 w 2148797"/>
              <a:gd name="connsiteY2292" fmla="*/ 500620 h 566036"/>
              <a:gd name="connsiteX2293" fmla="*/ 916071 w 2148797"/>
              <a:gd name="connsiteY2293" fmla="*/ 500810 h 566036"/>
              <a:gd name="connsiteX2294" fmla="*/ 916071 w 2148797"/>
              <a:gd name="connsiteY2294" fmla="*/ 500144 h 566036"/>
              <a:gd name="connsiteX2295" fmla="*/ 916071 w 2148797"/>
              <a:gd name="connsiteY2295" fmla="*/ 494143 h 566036"/>
              <a:gd name="connsiteX2296" fmla="*/ 913499 w 2148797"/>
              <a:gd name="connsiteY2296" fmla="*/ 501001 h 566036"/>
              <a:gd name="connsiteX2297" fmla="*/ 913118 w 2148797"/>
              <a:gd name="connsiteY2297" fmla="*/ 501954 h 566036"/>
              <a:gd name="connsiteX2298" fmla="*/ 910547 w 2148797"/>
              <a:gd name="connsiteY2298" fmla="*/ 503477 h 566036"/>
              <a:gd name="connsiteX2299" fmla="*/ 906832 w 2148797"/>
              <a:gd name="connsiteY2299" fmla="*/ 500239 h 566036"/>
              <a:gd name="connsiteX2300" fmla="*/ 902927 w 2148797"/>
              <a:gd name="connsiteY2300" fmla="*/ 495572 h 566036"/>
              <a:gd name="connsiteX2301" fmla="*/ 900926 w 2148797"/>
              <a:gd name="connsiteY2301" fmla="*/ 496334 h 566036"/>
              <a:gd name="connsiteX2302" fmla="*/ 895402 w 2148797"/>
              <a:gd name="connsiteY2302" fmla="*/ 498429 h 566036"/>
              <a:gd name="connsiteX2303" fmla="*/ 881972 w 2148797"/>
              <a:gd name="connsiteY2303" fmla="*/ 496905 h 566036"/>
              <a:gd name="connsiteX2304" fmla="*/ 883686 w 2148797"/>
              <a:gd name="connsiteY2304" fmla="*/ 498429 h 566036"/>
              <a:gd name="connsiteX2305" fmla="*/ 884162 w 2148797"/>
              <a:gd name="connsiteY2305" fmla="*/ 499858 h 566036"/>
              <a:gd name="connsiteX2306" fmla="*/ 881876 w 2148797"/>
              <a:gd name="connsiteY2306" fmla="*/ 500429 h 566036"/>
              <a:gd name="connsiteX2307" fmla="*/ 877780 w 2148797"/>
              <a:gd name="connsiteY2307" fmla="*/ 500906 h 566036"/>
              <a:gd name="connsiteX2308" fmla="*/ 863112 w 2148797"/>
              <a:gd name="connsiteY2308" fmla="*/ 499667 h 566036"/>
              <a:gd name="connsiteX2309" fmla="*/ 859588 w 2148797"/>
              <a:gd name="connsiteY2309" fmla="*/ 500429 h 566036"/>
              <a:gd name="connsiteX2310" fmla="*/ 858445 w 2148797"/>
              <a:gd name="connsiteY2310" fmla="*/ 500715 h 566036"/>
              <a:gd name="connsiteX2311" fmla="*/ 859016 w 2148797"/>
              <a:gd name="connsiteY2311" fmla="*/ 503858 h 566036"/>
              <a:gd name="connsiteX2312" fmla="*/ 860159 w 2148797"/>
              <a:gd name="connsiteY2312" fmla="*/ 504525 h 566036"/>
              <a:gd name="connsiteX2313" fmla="*/ 860636 w 2148797"/>
              <a:gd name="connsiteY2313" fmla="*/ 504811 h 566036"/>
              <a:gd name="connsiteX2314" fmla="*/ 854921 w 2148797"/>
              <a:gd name="connsiteY2314" fmla="*/ 509097 h 566036"/>
              <a:gd name="connsiteX2315" fmla="*/ 853682 w 2148797"/>
              <a:gd name="connsiteY2315" fmla="*/ 503954 h 566036"/>
              <a:gd name="connsiteX2316" fmla="*/ 848063 w 2148797"/>
              <a:gd name="connsiteY2316" fmla="*/ 500906 h 566036"/>
              <a:gd name="connsiteX2317" fmla="*/ 846253 w 2148797"/>
              <a:gd name="connsiteY2317" fmla="*/ 502335 h 566036"/>
              <a:gd name="connsiteX2318" fmla="*/ 845205 w 2148797"/>
              <a:gd name="connsiteY2318" fmla="*/ 503096 h 566036"/>
              <a:gd name="connsiteX2319" fmla="*/ 841681 w 2148797"/>
              <a:gd name="connsiteY2319" fmla="*/ 502430 h 566036"/>
              <a:gd name="connsiteX2320" fmla="*/ 841205 w 2148797"/>
              <a:gd name="connsiteY2320" fmla="*/ 501287 h 566036"/>
              <a:gd name="connsiteX2321" fmla="*/ 839014 w 2148797"/>
              <a:gd name="connsiteY2321" fmla="*/ 496143 h 566036"/>
              <a:gd name="connsiteX2322" fmla="*/ 833965 w 2148797"/>
              <a:gd name="connsiteY2322" fmla="*/ 494810 h 566036"/>
              <a:gd name="connsiteX2323" fmla="*/ 828346 w 2148797"/>
              <a:gd name="connsiteY2323" fmla="*/ 497858 h 566036"/>
              <a:gd name="connsiteX2324" fmla="*/ 826822 w 2148797"/>
              <a:gd name="connsiteY2324" fmla="*/ 499096 h 566036"/>
              <a:gd name="connsiteX2325" fmla="*/ 823583 w 2148797"/>
              <a:gd name="connsiteY2325" fmla="*/ 501382 h 566036"/>
              <a:gd name="connsiteX2326" fmla="*/ 816154 w 2148797"/>
              <a:gd name="connsiteY2326" fmla="*/ 501573 h 566036"/>
              <a:gd name="connsiteX2327" fmla="*/ 799961 w 2148797"/>
              <a:gd name="connsiteY2327" fmla="*/ 500429 h 566036"/>
              <a:gd name="connsiteX2328" fmla="*/ 794818 w 2148797"/>
              <a:gd name="connsiteY2328" fmla="*/ 498334 h 566036"/>
              <a:gd name="connsiteX2329" fmla="*/ 798247 w 2148797"/>
              <a:gd name="connsiteY2329" fmla="*/ 494143 h 566036"/>
              <a:gd name="connsiteX2330" fmla="*/ 799485 w 2148797"/>
              <a:gd name="connsiteY2330" fmla="*/ 493952 h 566036"/>
              <a:gd name="connsiteX2331" fmla="*/ 800533 w 2148797"/>
              <a:gd name="connsiteY2331" fmla="*/ 493762 h 566036"/>
              <a:gd name="connsiteX2332" fmla="*/ 799676 w 2148797"/>
              <a:gd name="connsiteY2332" fmla="*/ 492238 h 566036"/>
              <a:gd name="connsiteX2333" fmla="*/ 792246 w 2148797"/>
              <a:gd name="connsiteY2333" fmla="*/ 488523 h 566036"/>
              <a:gd name="connsiteX2334" fmla="*/ 789007 w 2148797"/>
              <a:gd name="connsiteY2334" fmla="*/ 493857 h 566036"/>
              <a:gd name="connsiteX2335" fmla="*/ 787293 w 2148797"/>
              <a:gd name="connsiteY2335" fmla="*/ 500429 h 566036"/>
              <a:gd name="connsiteX2336" fmla="*/ 777292 w 2148797"/>
              <a:gd name="connsiteY2336" fmla="*/ 501192 h 566036"/>
              <a:gd name="connsiteX2337" fmla="*/ 775387 w 2148797"/>
              <a:gd name="connsiteY2337" fmla="*/ 499858 h 566036"/>
              <a:gd name="connsiteX2338" fmla="*/ 768053 w 2148797"/>
              <a:gd name="connsiteY2338" fmla="*/ 499953 h 566036"/>
              <a:gd name="connsiteX2339" fmla="*/ 767672 w 2148797"/>
              <a:gd name="connsiteY2339" fmla="*/ 500334 h 566036"/>
              <a:gd name="connsiteX2340" fmla="*/ 758051 w 2148797"/>
              <a:gd name="connsiteY2340" fmla="*/ 500620 h 566036"/>
              <a:gd name="connsiteX2341" fmla="*/ 754718 w 2148797"/>
              <a:gd name="connsiteY2341" fmla="*/ 502335 h 566036"/>
              <a:gd name="connsiteX2342" fmla="*/ 754432 w 2148797"/>
              <a:gd name="connsiteY2342" fmla="*/ 502525 h 566036"/>
              <a:gd name="connsiteX2343" fmla="*/ 751193 w 2148797"/>
              <a:gd name="connsiteY2343" fmla="*/ 501477 h 566036"/>
              <a:gd name="connsiteX2344" fmla="*/ 750431 w 2148797"/>
              <a:gd name="connsiteY2344" fmla="*/ 500715 h 566036"/>
              <a:gd name="connsiteX2345" fmla="*/ 748431 w 2148797"/>
              <a:gd name="connsiteY2345" fmla="*/ 498715 h 566036"/>
              <a:gd name="connsiteX2346" fmla="*/ 740811 w 2148797"/>
              <a:gd name="connsiteY2346" fmla="*/ 498525 h 566036"/>
              <a:gd name="connsiteX2347" fmla="*/ 736144 w 2148797"/>
              <a:gd name="connsiteY2347" fmla="*/ 497762 h 566036"/>
              <a:gd name="connsiteX2348" fmla="*/ 735668 w 2148797"/>
              <a:gd name="connsiteY2348" fmla="*/ 498620 h 566036"/>
              <a:gd name="connsiteX2349" fmla="*/ 735382 w 2148797"/>
              <a:gd name="connsiteY2349" fmla="*/ 499191 h 566036"/>
              <a:gd name="connsiteX2350" fmla="*/ 731286 w 2148797"/>
              <a:gd name="connsiteY2350" fmla="*/ 498715 h 566036"/>
              <a:gd name="connsiteX2351" fmla="*/ 730810 w 2148797"/>
              <a:gd name="connsiteY2351" fmla="*/ 499096 h 566036"/>
              <a:gd name="connsiteX2352" fmla="*/ 728047 w 2148797"/>
              <a:gd name="connsiteY2352" fmla="*/ 503287 h 566036"/>
              <a:gd name="connsiteX2353" fmla="*/ 727762 w 2148797"/>
              <a:gd name="connsiteY2353" fmla="*/ 505192 h 566036"/>
              <a:gd name="connsiteX2354" fmla="*/ 723095 w 2148797"/>
              <a:gd name="connsiteY2354" fmla="*/ 503668 h 566036"/>
              <a:gd name="connsiteX2355" fmla="*/ 722713 w 2148797"/>
              <a:gd name="connsiteY2355" fmla="*/ 502144 h 566036"/>
              <a:gd name="connsiteX2356" fmla="*/ 722618 w 2148797"/>
              <a:gd name="connsiteY2356" fmla="*/ 501763 h 566036"/>
              <a:gd name="connsiteX2357" fmla="*/ 716237 w 2148797"/>
              <a:gd name="connsiteY2357" fmla="*/ 500429 h 566036"/>
              <a:gd name="connsiteX2358" fmla="*/ 713093 w 2148797"/>
              <a:gd name="connsiteY2358" fmla="*/ 500715 h 566036"/>
              <a:gd name="connsiteX2359" fmla="*/ 710522 w 2148797"/>
              <a:gd name="connsiteY2359" fmla="*/ 501001 h 566036"/>
              <a:gd name="connsiteX2360" fmla="*/ 707855 w 2148797"/>
              <a:gd name="connsiteY2360" fmla="*/ 500239 h 566036"/>
              <a:gd name="connsiteX2361" fmla="*/ 709093 w 2148797"/>
              <a:gd name="connsiteY2361" fmla="*/ 493762 h 566036"/>
              <a:gd name="connsiteX2362" fmla="*/ 699949 w 2148797"/>
              <a:gd name="connsiteY2362" fmla="*/ 492905 h 566036"/>
              <a:gd name="connsiteX2363" fmla="*/ 697758 w 2148797"/>
              <a:gd name="connsiteY2363" fmla="*/ 500048 h 566036"/>
              <a:gd name="connsiteX2364" fmla="*/ 696901 w 2148797"/>
              <a:gd name="connsiteY2364" fmla="*/ 500048 h 566036"/>
              <a:gd name="connsiteX2365" fmla="*/ 696044 w 2148797"/>
              <a:gd name="connsiteY2365" fmla="*/ 500048 h 566036"/>
              <a:gd name="connsiteX2366" fmla="*/ 694901 w 2148797"/>
              <a:gd name="connsiteY2366" fmla="*/ 495953 h 566036"/>
              <a:gd name="connsiteX2367" fmla="*/ 687947 w 2148797"/>
              <a:gd name="connsiteY2367" fmla="*/ 494429 h 566036"/>
              <a:gd name="connsiteX2368" fmla="*/ 687662 w 2148797"/>
              <a:gd name="connsiteY2368" fmla="*/ 498429 h 566036"/>
              <a:gd name="connsiteX2369" fmla="*/ 685661 w 2148797"/>
              <a:gd name="connsiteY2369" fmla="*/ 500239 h 566036"/>
              <a:gd name="connsiteX2370" fmla="*/ 684899 w 2148797"/>
              <a:gd name="connsiteY2370" fmla="*/ 499763 h 566036"/>
              <a:gd name="connsiteX2371" fmla="*/ 683185 w 2148797"/>
              <a:gd name="connsiteY2371" fmla="*/ 498715 h 566036"/>
              <a:gd name="connsiteX2372" fmla="*/ 677184 w 2148797"/>
              <a:gd name="connsiteY2372" fmla="*/ 498715 h 566036"/>
              <a:gd name="connsiteX2373" fmla="*/ 661182 w 2148797"/>
              <a:gd name="connsiteY2373" fmla="*/ 500048 h 566036"/>
              <a:gd name="connsiteX2374" fmla="*/ 660801 w 2148797"/>
              <a:gd name="connsiteY2374" fmla="*/ 501001 h 566036"/>
              <a:gd name="connsiteX2375" fmla="*/ 660325 w 2148797"/>
              <a:gd name="connsiteY2375" fmla="*/ 502144 h 566036"/>
              <a:gd name="connsiteX2376" fmla="*/ 657467 w 2148797"/>
              <a:gd name="connsiteY2376" fmla="*/ 503858 h 566036"/>
              <a:gd name="connsiteX2377" fmla="*/ 653848 w 2148797"/>
              <a:gd name="connsiteY2377" fmla="*/ 500048 h 566036"/>
              <a:gd name="connsiteX2378" fmla="*/ 652895 w 2148797"/>
              <a:gd name="connsiteY2378" fmla="*/ 499096 h 566036"/>
              <a:gd name="connsiteX2379" fmla="*/ 649657 w 2148797"/>
              <a:gd name="connsiteY2379" fmla="*/ 498239 h 566036"/>
              <a:gd name="connsiteX2380" fmla="*/ 648038 w 2148797"/>
              <a:gd name="connsiteY2380" fmla="*/ 500525 h 566036"/>
              <a:gd name="connsiteX2381" fmla="*/ 648323 w 2148797"/>
              <a:gd name="connsiteY2381" fmla="*/ 502335 h 566036"/>
              <a:gd name="connsiteX2382" fmla="*/ 647847 w 2148797"/>
              <a:gd name="connsiteY2382" fmla="*/ 506144 h 566036"/>
              <a:gd name="connsiteX2383" fmla="*/ 640418 w 2148797"/>
              <a:gd name="connsiteY2383" fmla="*/ 502144 h 566036"/>
              <a:gd name="connsiteX2384" fmla="*/ 638227 w 2148797"/>
              <a:gd name="connsiteY2384" fmla="*/ 500334 h 566036"/>
              <a:gd name="connsiteX2385" fmla="*/ 636798 w 2148797"/>
              <a:gd name="connsiteY2385" fmla="*/ 499096 h 566036"/>
              <a:gd name="connsiteX2386" fmla="*/ 630607 w 2148797"/>
              <a:gd name="connsiteY2386" fmla="*/ 496905 h 566036"/>
              <a:gd name="connsiteX2387" fmla="*/ 629845 w 2148797"/>
              <a:gd name="connsiteY2387" fmla="*/ 497096 h 566036"/>
              <a:gd name="connsiteX2388" fmla="*/ 621082 w 2148797"/>
              <a:gd name="connsiteY2388" fmla="*/ 499858 h 566036"/>
              <a:gd name="connsiteX2389" fmla="*/ 617748 w 2148797"/>
              <a:gd name="connsiteY2389" fmla="*/ 499858 h 566036"/>
              <a:gd name="connsiteX2390" fmla="*/ 608795 w 2148797"/>
              <a:gd name="connsiteY2390" fmla="*/ 496524 h 566036"/>
              <a:gd name="connsiteX2391" fmla="*/ 604127 w 2148797"/>
              <a:gd name="connsiteY2391" fmla="*/ 499096 h 566036"/>
              <a:gd name="connsiteX2392" fmla="*/ 600031 w 2148797"/>
              <a:gd name="connsiteY2392" fmla="*/ 495191 h 566036"/>
              <a:gd name="connsiteX2393" fmla="*/ 600508 w 2148797"/>
              <a:gd name="connsiteY2393" fmla="*/ 491857 h 566036"/>
              <a:gd name="connsiteX2394" fmla="*/ 587554 w 2148797"/>
              <a:gd name="connsiteY2394" fmla="*/ 497286 h 566036"/>
              <a:gd name="connsiteX2395" fmla="*/ 582982 w 2148797"/>
              <a:gd name="connsiteY2395" fmla="*/ 495953 h 566036"/>
              <a:gd name="connsiteX2396" fmla="*/ 582696 w 2148797"/>
              <a:gd name="connsiteY2396" fmla="*/ 495858 h 566036"/>
              <a:gd name="connsiteX2397" fmla="*/ 580791 w 2148797"/>
              <a:gd name="connsiteY2397" fmla="*/ 498906 h 566036"/>
              <a:gd name="connsiteX2398" fmla="*/ 577743 w 2148797"/>
              <a:gd name="connsiteY2398" fmla="*/ 504335 h 566036"/>
              <a:gd name="connsiteX2399" fmla="*/ 576029 w 2148797"/>
              <a:gd name="connsiteY2399" fmla="*/ 501477 h 566036"/>
              <a:gd name="connsiteX2400" fmla="*/ 573266 w 2148797"/>
              <a:gd name="connsiteY2400" fmla="*/ 495953 h 566036"/>
              <a:gd name="connsiteX2401" fmla="*/ 569266 w 2148797"/>
              <a:gd name="connsiteY2401" fmla="*/ 498906 h 566036"/>
              <a:gd name="connsiteX2402" fmla="*/ 557455 w 2148797"/>
              <a:gd name="connsiteY2402" fmla="*/ 498715 h 566036"/>
              <a:gd name="connsiteX2403" fmla="*/ 544977 w 2148797"/>
              <a:gd name="connsiteY2403" fmla="*/ 497286 h 566036"/>
              <a:gd name="connsiteX2404" fmla="*/ 542786 w 2148797"/>
              <a:gd name="connsiteY2404" fmla="*/ 492714 h 566036"/>
              <a:gd name="connsiteX2405" fmla="*/ 542405 w 2148797"/>
              <a:gd name="connsiteY2405" fmla="*/ 493095 h 566036"/>
              <a:gd name="connsiteX2406" fmla="*/ 541548 w 2148797"/>
              <a:gd name="connsiteY2406" fmla="*/ 494048 h 566036"/>
              <a:gd name="connsiteX2407" fmla="*/ 538595 w 2148797"/>
              <a:gd name="connsiteY2407" fmla="*/ 494810 h 566036"/>
              <a:gd name="connsiteX2408" fmla="*/ 533452 w 2148797"/>
              <a:gd name="connsiteY2408" fmla="*/ 495000 h 566036"/>
              <a:gd name="connsiteX2409" fmla="*/ 528975 w 2148797"/>
              <a:gd name="connsiteY2409" fmla="*/ 502430 h 566036"/>
              <a:gd name="connsiteX2410" fmla="*/ 527737 w 2148797"/>
              <a:gd name="connsiteY2410" fmla="*/ 502335 h 566036"/>
              <a:gd name="connsiteX2411" fmla="*/ 526594 w 2148797"/>
              <a:gd name="connsiteY2411" fmla="*/ 502239 h 566036"/>
              <a:gd name="connsiteX2412" fmla="*/ 525927 w 2148797"/>
              <a:gd name="connsiteY2412" fmla="*/ 499953 h 566036"/>
              <a:gd name="connsiteX2413" fmla="*/ 526784 w 2148797"/>
              <a:gd name="connsiteY2413" fmla="*/ 499191 h 566036"/>
              <a:gd name="connsiteX2414" fmla="*/ 527641 w 2148797"/>
              <a:gd name="connsiteY2414" fmla="*/ 498429 h 566036"/>
              <a:gd name="connsiteX2415" fmla="*/ 526975 w 2148797"/>
              <a:gd name="connsiteY2415" fmla="*/ 496048 h 566036"/>
              <a:gd name="connsiteX2416" fmla="*/ 525832 w 2148797"/>
              <a:gd name="connsiteY2416" fmla="*/ 496048 h 566036"/>
              <a:gd name="connsiteX2417" fmla="*/ 521736 w 2148797"/>
              <a:gd name="connsiteY2417" fmla="*/ 496048 h 566036"/>
              <a:gd name="connsiteX2418" fmla="*/ 522784 w 2148797"/>
              <a:gd name="connsiteY2418" fmla="*/ 491095 h 566036"/>
              <a:gd name="connsiteX2419" fmla="*/ 519736 w 2148797"/>
              <a:gd name="connsiteY2419" fmla="*/ 489952 h 566036"/>
              <a:gd name="connsiteX2420" fmla="*/ 519450 w 2148797"/>
              <a:gd name="connsiteY2420" fmla="*/ 490523 h 566036"/>
              <a:gd name="connsiteX2421" fmla="*/ 518402 w 2148797"/>
              <a:gd name="connsiteY2421" fmla="*/ 492810 h 566036"/>
              <a:gd name="connsiteX2422" fmla="*/ 520403 w 2148797"/>
              <a:gd name="connsiteY2422" fmla="*/ 500715 h 566036"/>
              <a:gd name="connsiteX2423" fmla="*/ 517926 w 2148797"/>
              <a:gd name="connsiteY2423" fmla="*/ 501668 h 566036"/>
              <a:gd name="connsiteX2424" fmla="*/ 516593 w 2148797"/>
              <a:gd name="connsiteY2424" fmla="*/ 502144 h 566036"/>
              <a:gd name="connsiteX2425" fmla="*/ 510496 w 2148797"/>
              <a:gd name="connsiteY2425" fmla="*/ 496810 h 566036"/>
              <a:gd name="connsiteX2426" fmla="*/ 504496 w 2148797"/>
              <a:gd name="connsiteY2426" fmla="*/ 493762 h 566036"/>
              <a:gd name="connsiteX2427" fmla="*/ 503162 w 2148797"/>
              <a:gd name="connsiteY2427" fmla="*/ 493667 h 566036"/>
              <a:gd name="connsiteX2428" fmla="*/ 496685 w 2148797"/>
              <a:gd name="connsiteY2428" fmla="*/ 492238 h 566036"/>
              <a:gd name="connsiteX2429" fmla="*/ 493637 w 2148797"/>
              <a:gd name="connsiteY2429" fmla="*/ 495762 h 566036"/>
              <a:gd name="connsiteX2430" fmla="*/ 492494 w 2148797"/>
              <a:gd name="connsiteY2430" fmla="*/ 496429 h 566036"/>
              <a:gd name="connsiteX2431" fmla="*/ 489351 w 2148797"/>
              <a:gd name="connsiteY2431" fmla="*/ 493952 h 566036"/>
              <a:gd name="connsiteX2432" fmla="*/ 488494 w 2148797"/>
              <a:gd name="connsiteY2432" fmla="*/ 493381 h 566036"/>
              <a:gd name="connsiteX2433" fmla="*/ 475254 w 2148797"/>
              <a:gd name="connsiteY2433" fmla="*/ 494524 h 566036"/>
              <a:gd name="connsiteX2434" fmla="*/ 474206 w 2148797"/>
              <a:gd name="connsiteY2434" fmla="*/ 494143 h 566036"/>
              <a:gd name="connsiteX2435" fmla="*/ 471730 w 2148797"/>
              <a:gd name="connsiteY2435" fmla="*/ 493191 h 566036"/>
              <a:gd name="connsiteX2436" fmla="*/ 468015 w 2148797"/>
              <a:gd name="connsiteY2436" fmla="*/ 494048 h 566036"/>
              <a:gd name="connsiteX2437" fmla="*/ 467539 w 2148797"/>
              <a:gd name="connsiteY2437" fmla="*/ 496239 h 566036"/>
              <a:gd name="connsiteX2438" fmla="*/ 467444 w 2148797"/>
              <a:gd name="connsiteY2438" fmla="*/ 496524 h 566036"/>
              <a:gd name="connsiteX2439" fmla="*/ 471635 w 2148797"/>
              <a:gd name="connsiteY2439" fmla="*/ 500334 h 566036"/>
              <a:gd name="connsiteX2440" fmla="*/ 472155 w 2148797"/>
              <a:gd name="connsiteY2440" fmla="*/ 503151 h 566036"/>
              <a:gd name="connsiteX2441" fmla="*/ 466777 w 2148797"/>
              <a:gd name="connsiteY2441" fmla="*/ 502239 h 566036"/>
              <a:gd name="connsiteX2442" fmla="*/ 464586 w 2148797"/>
              <a:gd name="connsiteY2442" fmla="*/ 502620 h 566036"/>
              <a:gd name="connsiteX2443" fmla="*/ 459919 w 2148797"/>
              <a:gd name="connsiteY2443" fmla="*/ 508240 h 566036"/>
              <a:gd name="connsiteX2444" fmla="*/ 457919 w 2148797"/>
              <a:gd name="connsiteY2444" fmla="*/ 509573 h 566036"/>
              <a:gd name="connsiteX2445" fmla="*/ 456776 w 2148797"/>
              <a:gd name="connsiteY2445" fmla="*/ 495000 h 566036"/>
              <a:gd name="connsiteX2446" fmla="*/ 445060 w 2148797"/>
              <a:gd name="connsiteY2446" fmla="*/ 499096 h 566036"/>
              <a:gd name="connsiteX2447" fmla="*/ 445536 w 2148797"/>
              <a:gd name="connsiteY2447" fmla="*/ 499953 h 566036"/>
              <a:gd name="connsiteX2448" fmla="*/ 445822 w 2148797"/>
              <a:gd name="connsiteY2448" fmla="*/ 500429 h 566036"/>
              <a:gd name="connsiteX2449" fmla="*/ 444869 w 2148797"/>
              <a:gd name="connsiteY2449" fmla="*/ 502049 h 566036"/>
              <a:gd name="connsiteX2450" fmla="*/ 444107 w 2148797"/>
              <a:gd name="connsiteY2450" fmla="*/ 502049 h 566036"/>
              <a:gd name="connsiteX2451" fmla="*/ 443345 w 2148797"/>
              <a:gd name="connsiteY2451" fmla="*/ 502049 h 566036"/>
              <a:gd name="connsiteX2452" fmla="*/ 437916 w 2148797"/>
              <a:gd name="connsiteY2452" fmla="*/ 497667 h 566036"/>
              <a:gd name="connsiteX2453" fmla="*/ 434963 w 2148797"/>
              <a:gd name="connsiteY2453" fmla="*/ 498239 h 566036"/>
              <a:gd name="connsiteX2454" fmla="*/ 432963 w 2148797"/>
              <a:gd name="connsiteY2454" fmla="*/ 498620 h 566036"/>
              <a:gd name="connsiteX2455" fmla="*/ 432201 w 2148797"/>
              <a:gd name="connsiteY2455" fmla="*/ 504716 h 566036"/>
              <a:gd name="connsiteX2456" fmla="*/ 430201 w 2148797"/>
              <a:gd name="connsiteY2456" fmla="*/ 504430 h 566036"/>
              <a:gd name="connsiteX2457" fmla="*/ 428296 w 2148797"/>
              <a:gd name="connsiteY2457" fmla="*/ 507097 h 566036"/>
              <a:gd name="connsiteX2458" fmla="*/ 427343 w 2148797"/>
              <a:gd name="connsiteY2458" fmla="*/ 508335 h 566036"/>
              <a:gd name="connsiteX2459" fmla="*/ 426200 w 2148797"/>
              <a:gd name="connsiteY2459" fmla="*/ 508240 h 566036"/>
              <a:gd name="connsiteX2460" fmla="*/ 424010 w 2148797"/>
              <a:gd name="connsiteY2460" fmla="*/ 505192 h 566036"/>
              <a:gd name="connsiteX2461" fmla="*/ 426105 w 2148797"/>
              <a:gd name="connsiteY2461" fmla="*/ 500144 h 566036"/>
              <a:gd name="connsiteX2462" fmla="*/ 429534 w 2148797"/>
              <a:gd name="connsiteY2462" fmla="*/ 496334 h 566036"/>
              <a:gd name="connsiteX2463" fmla="*/ 428772 w 2148797"/>
              <a:gd name="connsiteY2463" fmla="*/ 494715 h 566036"/>
              <a:gd name="connsiteX2464" fmla="*/ 428296 w 2148797"/>
              <a:gd name="connsiteY2464" fmla="*/ 493571 h 566036"/>
              <a:gd name="connsiteX2465" fmla="*/ 424486 w 2148797"/>
              <a:gd name="connsiteY2465" fmla="*/ 493000 h 566036"/>
              <a:gd name="connsiteX2466" fmla="*/ 423724 w 2148797"/>
              <a:gd name="connsiteY2466" fmla="*/ 493952 h 566036"/>
              <a:gd name="connsiteX2467" fmla="*/ 421628 w 2148797"/>
              <a:gd name="connsiteY2467" fmla="*/ 496429 h 566036"/>
              <a:gd name="connsiteX2468" fmla="*/ 416771 w 2148797"/>
              <a:gd name="connsiteY2468" fmla="*/ 502144 h 566036"/>
              <a:gd name="connsiteX2469" fmla="*/ 412580 w 2148797"/>
              <a:gd name="connsiteY2469" fmla="*/ 507287 h 566036"/>
              <a:gd name="connsiteX2470" fmla="*/ 404769 w 2148797"/>
              <a:gd name="connsiteY2470" fmla="*/ 505192 h 566036"/>
              <a:gd name="connsiteX2471" fmla="*/ 412294 w 2148797"/>
              <a:gd name="connsiteY2471" fmla="*/ 498715 h 566036"/>
              <a:gd name="connsiteX2472" fmla="*/ 409341 w 2148797"/>
              <a:gd name="connsiteY2472" fmla="*/ 496048 h 566036"/>
              <a:gd name="connsiteX2473" fmla="*/ 408579 w 2148797"/>
              <a:gd name="connsiteY2473" fmla="*/ 496715 h 566036"/>
              <a:gd name="connsiteX2474" fmla="*/ 406007 w 2148797"/>
              <a:gd name="connsiteY2474" fmla="*/ 498810 h 566036"/>
              <a:gd name="connsiteX2475" fmla="*/ 400769 w 2148797"/>
              <a:gd name="connsiteY2475" fmla="*/ 501287 h 566036"/>
              <a:gd name="connsiteX2476" fmla="*/ 399435 w 2148797"/>
              <a:gd name="connsiteY2476" fmla="*/ 495858 h 566036"/>
              <a:gd name="connsiteX2477" fmla="*/ 398197 w 2148797"/>
              <a:gd name="connsiteY2477" fmla="*/ 497953 h 566036"/>
              <a:gd name="connsiteX2478" fmla="*/ 394863 w 2148797"/>
              <a:gd name="connsiteY2478" fmla="*/ 500525 h 566036"/>
              <a:gd name="connsiteX2479" fmla="*/ 393815 w 2148797"/>
              <a:gd name="connsiteY2479" fmla="*/ 499953 h 566036"/>
              <a:gd name="connsiteX2480" fmla="*/ 388672 w 2148797"/>
              <a:gd name="connsiteY2480" fmla="*/ 496239 h 566036"/>
              <a:gd name="connsiteX2481" fmla="*/ 385433 w 2148797"/>
              <a:gd name="connsiteY2481" fmla="*/ 497858 h 566036"/>
              <a:gd name="connsiteX2482" fmla="*/ 388862 w 2148797"/>
              <a:gd name="connsiteY2482" fmla="*/ 504049 h 566036"/>
              <a:gd name="connsiteX2483" fmla="*/ 388005 w 2148797"/>
              <a:gd name="connsiteY2483" fmla="*/ 504144 h 566036"/>
              <a:gd name="connsiteX2484" fmla="*/ 385338 w 2148797"/>
              <a:gd name="connsiteY2484" fmla="*/ 507573 h 566036"/>
              <a:gd name="connsiteX2485" fmla="*/ 390577 w 2148797"/>
              <a:gd name="connsiteY2485" fmla="*/ 507192 h 566036"/>
              <a:gd name="connsiteX2486" fmla="*/ 392768 w 2148797"/>
              <a:gd name="connsiteY2486" fmla="*/ 506430 h 566036"/>
              <a:gd name="connsiteX2487" fmla="*/ 394863 w 2148797"/>
              <a:gd name="connsiteY2487" fmla="*/ 507097 h 566036"/>
              <a:gd name="connsiteX2488" fmla="*/ 394768 w 2148797"/>
              <a:gd name="connsiteY2488" fmla="*/ 509859 h 566036"/>
              <a:gd name="connsiteX2489" fmla="*/ 389529 w 2148797"/>
              <a:gd name="connsiteY2489" fmla="*/ 512145 h 566036"/>
              <a:gd name="connsiteX2490" fmla="*/ 374098 w 2148797"/>
              <a:gd name="connsiteY2490" fmla="*/ 510335 h 566036"/>
              <a:gd name="connsiteX2491" fmla="*/ 373051 w 2148797"/>
              <a:gd name="connsiteY2491" fmla="*/ 510335 h 566036"/>
              <a:gd name="connsiteX2492" fmla="*/ 368955 w 2148797"/>
              <a:gd name="connsiteY2492" fmla="*/ 508335 h 566036"/>
              <a:gd name="connsiteX2493" fmla="*/ 365812 w 2148797"/>
              <a:gd name="connsiteY2493" fmla="*/ 505478 h 566036"/>
              <a:gd name="connsiteX2494" fmla="*/ 359811 w 2148797"/>
              <a:gd name="connsiteY2494" fmla="*/ 510335 h 566036"/>
              <a:gd name="connsiteX2495" fmla="*/ 358096 w 2148797"/>
              <a:gd name="connsiteY2495" fmla="*/ 511764 h 566036"/>
              <a:gd name="connsiteX2496" fmla="*/ 349048 w 2148797"/>
              <a:gd name="connsiteY2496" fmla="*/ 512621 h 566036"/>
              <a:gd name="connsiteX2497" fmla="*/ 344857 w 2148797"/>
              <a:gd name="connsiteY2497" fmla="*/ 512431 h 566036"/>
              <a:gd name="connsiteX2498" fmla="*/ 332936 w 2148797"/>
              <a:gd name="connsiteY2498" fmla="*/ 507806 h 566036"/>
              <a:gd name="connsiteX2499" fmla="*/ 332908 w 2148797"/>
              <a:gd name="connsiteY2499" fmla="*/ 507420 h 566036"/>
              <a:gd name="connsiteX2500" fmla="*/ 333427 w 2148797"/>
              <a:gd name="connsiteY2500" fmla="*/ 507478 h 566036"/>
              <a:gd name="connsiteX2501" fmla="*/ 336665 w 2148797"/>
              <a:gd name="connsiteY2501" fmla="*/ 506430 h 566036"/>
              <a:gd name="connsiteX2502" fmla="*/ 341428 w 2148797"/>
              <a:gd name="connsiteY2502" fmla="*/ 505287 h 566036"/>
              <a:gd name="connsiteX2503" fmla="*/ 336189 w 2148797"/>
              <a:gd name="connsiteY2503" fmla="*/ 503192 h 566036"/>
              <a:gd name="connsiteX2504" fmla="*/ 335713 w 2148797"/>
              <a:gd name="connsiteY2504" fmla="*/ 503096 h 566036"/>
              <a:gd name="connsiteX2505" fmla="*/ 332570 w 2148797"/>
              <a:gd name="connsiteY2505" fmla="*/ 502716 h 566036"/>
              <a:gd name="connsiteX2506" fmla="*/ 332908 w 2148797"/>
              <a:gd name="connsiteY2506" fmla="*/ 507420 h 566036"/>
              <a:gd name="connsiteX2507" fmla="*/ 331554 w 2148797"/>
              <a:gd name="connsiteY2507" fmla="*/ 507270 h 566036"/>
              <a:gd name="connsiteX2508" fmla="*/ 327426 w 2148797"/>
              <a:gd name="connsiteY2508" fmla="*/ 505668 h 566036"/>
              <a:gd name="connsiteX2509" fmla="*/ 328283 w 2148797"/>
              <a:gd name="connsiteY2509" fmla="*/ 506906 h 566036"/>
              <a:gd name="connsiteX2510" fmla="*/ 331554 w 2148797"/>
              <a:gd name="connsiteY2510" fmla="*/ 507270 h 566036"/>
              <a:gd name="connsiteX2511" fmla="*/ 332936 w 2148797"/>
              <a:gd name="connsiteY2511" fmla="*/ 507806 h 566036"/>
              <a:gd name="connsiteX2512" fmla="*/ 333427 w 2148797"/>
              <a:gd name="connsiteY2512" fmla="*/ 514622 h 566036"/>
              <a:gd name="connsiteX2513" fmla="*/ 329331 w 2148797"/>
              <a:gd name="connsiteY2513" fmla="*/ 512145 h 566036"/>
              <a:gd name="connsiteX2514" fmla="*/ 321235 w 2148797"/>
              <a:gd name="connsiteY2514" fmla="*/ 513383 h 566036"/>
              <a:gd name="connsiteX2515" fmla="*/ 319901 w 2148797"/>
              <a:gd name="connsiteY2515" fmla="*/ 514812 h 566036"/>
              <a:gd name="connsiteX2516" fmla="*/ 326188 w 2148797"/>
              <a:gd name="connsiteY2516" fmla="*/ 517765 h 566036"/>
              <a:gd name="connsiteX2517" fmla="*/ 320663 w 2148797"/>
              <a:gd name="connsiteY2517" fmla="*/ 520527 h 566036"/>
              <a:gd name="connsiteX2518" fmla="*/ 314281 w 2148797"/>
              <a:gd name="connsiteY2518" fmla="*/ 513193 h 566036"/>
              <a:gd name="connsiteX2519" fmla="*/ 308662 w 2148797"/>
              <a:gd name="connsiteY2519" fmla="*/ 515384 h 566036"/>
              <a:gd name="connsiteX2520" fmla="*/ 303613 w 2148797"/>
              <a:gd name="connsiteY2520" fmla="*/ 508716 h 566036"/>
              <a:gd name="connsiteX2521" fmla="*/ 293517 w 2148797"/>
              <a:gd name="connsiteY2521" fmla="*/ 507002 h 566036"/>
              <a:gd name="connsiteX2522" fmla="*/ 291898 w 2148797"/>
              <a:gd name="connsiteY2522" fmla="*/ 500715 h 566036"/>
              <a:gd name="connsiteX2523" fmla="*/ 278087 w 2148797"/>
              <a:gd name="connsiteY2523" fmla="*/ 507097 h 566036"/>
              <a:gd name="connsiteX2524" fmla="*/ 274277 w 2148797"/>
              <a:gd name="connsiteY2524" fmla="*/ 507383 h 566036"/>
              <a:gd name="connsiteX2525" fmla="*/ 274277 w 2148797"/>
              <a:gd name="connsiteY2525" fmla="*/ 506811 h 566036"/>
              <a:gd name="connsiteX2526" fmla="*/ 270371 w 2148797"/>
              <a:gd name="connsiteY2526" fmla="*/ 504525 h 566036"/>
              <a:gd name="connsiteX2527" fmla="*/ 269705 w 2148797"/>
              <a:gd name="connsiteY2527" fmla="*/ 507859 h 566036"/>
              <a:gd name="connsiteX2528" fmla="*/ 270466 w 2148797"/>
              <a:gd name="connsiteY2528" fmla="*/ 509573 h 566036"/>
              <a:gd name="connsiteX2529" fmla="*/ 278087 w 2148797"/>
              <a:gd name="connsiteY2529" fmla="*/ 512336 h 566036"/>
              <a:gd name="connsiteX2530" fmla="*/ 285802 w 2148797"/>
              <a:gd name="connsiteY2530" fmla="*/ 515955 h 566036"/>
              <a:gd name="connsiteX2531" fmla="*/ 266656 w 2148797"/>
              <a:gd name="connsiteY2531" fmla="*/ 516146 h 566036"/>
              <a:gd name="connsiteX2532" fmla="*/ 259989 w 2148797"/>
              <a:gd name="connsiteY2532" fmla="*/ 510717 h 566036"/>
              <a:gd name="connsiteX2533" fmla="*/ 259608 w 2148797"/>
              <a:gd name="connsiteY2533" fmla="*/ 510335 h 566036"/>
              <a:gd name="connsiteX2534" fmla="*/ 257131 w 2148797"/>
              <a:gd name="connsiteY2534" fmla="*/ 513860 h 566036"/>
              <a:gd name="connsiteX2535" fmla="*/ 257989 w 2148797"/>
              <a:gd name="connsiteY2535" fmla="*/ 514717 h 566036"/>
              <a:gd name="connsiteX2536" fmla="*/ 258560 w 2148797"/>
              <a:gd name="connsiteY2536" fmla="*/ 515289 h 566036"/>
              <a:gd name="connsiteX2537" fmla="*/ 256084 w 2148797"/>
              <a:gd name="connsiteY2537" fmla="*/ 519956 h 566036"/>
              <a:gd name="connsiteX2538" fmla="*/ 246273 w 2148797"/>
              <a:gd name="connsiteY2538" fmla="*/ 526623 h 566036"/>
              <a:gd name="connsiteX2539" fmla="*/ 243606 w 2148797"/>
              <a:gd name="connsiteY2539" fmla="*/ 519289 h 566036"/>
              <a:gd name="connsiteX2540" fmla="*/ 238558 w 2148797"/>
              <a:gd name="connsiteY2540" fmla="*/ 521099 h 566036"/>
              <a:gd name="connsiteX2541" fmla="*/ 235224 w 2148797"/>
              <a:gd name="connsiteY2541" fmla="*/ 523099 h 566036"/>
              <a:gd name="connsiteX2542" fmla="*/ 230938 w 2148797"/>
              <a:gd name="connsiteY2542" fmla="*/ 515955 h 566036"/>
              <a:gd name="connsiteX2543" fmla="*/ 223413 w 2148797"/>
              <a:gd name="connsiteY2543" fmla="*/ 513574 h 566036"/>
              <a:gd name="connsiteX2544" fmla="*/ 226747 w 2148797"/>
              <a:gd name="connsiteY2544" fmla="*/ 517098 h 566036"/>
              <a:gd name="connsiteX2545" fmla="*/ 227985 w 2148797"/>
              <a:gd name="connsiteY2545" fmla="*/ 521861 h 566036"/>
              <a:gd name="connsiteX2546" fmla="*/ 226461 w 2148797"/>
              <a:gd name="connsiteY2546" fmla="*/ 523194 h 566036"/>
              <a:gd name="connsiteX2547" fmla="*/ 225318 w 2148797"/>
              <a:gd name="connsiteY2547" fmla="*/ 523099 h 566036"/>
              <a:gd name="connsiteX2548" fmla="*/ 223413 w 2148797"/>
              <a:gd name="connsiteY2548" fmla="*/ 519384 h 566036"/>
              <a:gd name="connsiteX2549" fmla="*/ 217222 w 2148797"/>
              <a:gd name="connsiteY2549" fmla="*/ 516527 h 566036"/>
              <a:gd name="connsiteX2550" fmla="*/ 213031 w 2148797"/>
              <a:gd name="connsiteY2550" fmla="*/ 517479 h 566036"/>
              <a:gd name="connsiteX2551" fmla="*/ 208554 w 2148797"/>
              <a:gd name="connsiteY2551" fmla="*/ 510050 h 566036"/>
              <a:gd name="connsiteX2552" fmla="*/ 207506 w 2148797"/>
              <a:gd name="connsiteY2552" fmla="*/ 510717 h 566036"/>
              <a:gd name="connsiteX2553" fmla="*/ 205411 w 2148797"/>
              <a:gd name="connsiteY2553" fmla="*/ 512050 h 566036"/>
              <a:gd name="connsiteX2554" fmla="*/ 205887 w 2148797"/>
              <a:gd name="connsiteY2554" fmla="*/ 512336 h 566036"/>
              <a:gd name="connsiteX2555" fmla="*/ 207982 w 2148797"/>
              <a:gd name="connsiteY2555" fmla="*/ 512717 h 566036"/>
              <a:gd name="connsiteX2556" fmla="*/ 208363 w 2148797"/>
              <a:gd name="connsiteY2556" fmla="*/ 512812 h 566036"/>
              <a:gd name="connsiteX2557" fmla="*/ 209602 w 2148797"/>
              <a:gd name="connsiteY2557" fmla="*/ 515384 h 566036"/>
              <a:gd name="connsiteX2558" fmla="*/ 202458 w 2148797"/>
              <a:gd name="connsiteY2558" fmla="*/ 523480 h 566036"/>
              <a:gd name="connsiteX2559" fmla="*/ 199029 w 2148797"/>
              <a:gd name="connsiteY2559" fmla="*/ 523004 h 566036"/>
              <a:gd name="connsiteX2560" fmla="*/ 189028 w 2148797"/>
              <a:gd name="connsiteY2560" fmla="*/ 517670 h 566036"/>
              <a:gd name="connsiteX2561" fmla="*/ 184725 w 2148797"/>
              <a:gd name="connsiteY2561" fmla="*/ 515123 h 566036"/>
              <a:gd name="connsiteX2562" fmla="*/ 184741 w 2148797"/>
              <a:gd name="connsiteY2562" fmla="*/ 515098 h 566036"/>
              <a:gd name="connsiteX2563" fmla="*/ 184361 w 2148797"/>
              <a:gd name="connsiteY2563" fmla="*/ 514908 h 566036"/>
              <a:gd name="connsiteX2564" fmla="*/ 184725 w 2148797"/>
              <a:gd name="connsiteY2564" fmla="*/ 515123 h 566036"/>
              <a:gd name="connsiteX2565" fmla="*/ 180098 w 2148797"/>
              <a:gd name="connsiteY2565" fmla="*/ 522314 h 566036"/>
              <a:gd name="connsiteX2566" fmla="*/ 175597 w 2148797"/>
              <a:gd name="connsiteY2566" fmla="*/ 526528 h 566036"/>
              <a:gd name="connsiteX2567" fmla="*/ 167406 w 2148797"/>
              <a:gd name="connsiteY2567" fmla="*/ 528909 h 566036"/>
              <a:gd name="connsiteX2568" fmla="*/ 162358 w 2148797"/>
              <a:gd name="connsiteY2568" fmla="*/ 528052 h 566036"/>
              <a:gd name="connsiteX2569" fmla="*/ 153976 w 2148797"/>
              <a:gd name="connsiteY2569" fmla="*/ 529100 h 566036"/>
              <a:gd name="connsiteX2570" fmla="*/ 153690 w 2148797"/>
              <a:gd name="connsiteY2570" fmla="*/ 531100 h 566036"/>
              <a:gd name="connsiteX2571" fmla="*/ 149594 w 2148797"/>
              <a:gd name="connsiteY2571" fmla="*/ 533767 h 566036"/>
              <a:gd name="connsiteX2572" fmla="*/ 145784 w 2148797"/>
              <a:gd name="connsiteY2572" fmla="*/ 530910 h 566036"/>
              <a:gd name="connsiteX2573" fmla="*/ 143022 w 2148797"/>
              <a:gd name="connsiteY2573" fmla="*/ 527481 h 566036"/>
              <a:gd name="connsiteX2574" fmla="*/ 140641 w 2148797"/>
              <a:gd name="connsiteY2574" fmla="*/ 530148 h 566036"/>
              <a:gd name="connsiteX2575" fmla="*/ 136831 w 2148797"/>
              <a:gd name="connsiteY2575" fmla="*/ 531576 h 566036"/>
              <a:gd name="connsiteX2576" fmla="*/ 127687 w 2148797"/>
              <a:gd name="connsiteY2576" fmla="*/ 532338 h 566036"/>
              <a:gd name="connsiteX2577" fmla="*/ 126258 w 2148797"/>
              <a:gd name="connsiteY2577" fmla="*/ 523766 h 566036"/>
              <a:gd name="connsiteX2578" fmla="*/ 115209 w 2148797"/>
              <a:gd name="connsiteY2578" fmla="*/ 519289 h 566036"/>
              <a:gd name="connsiteX2579" fmla="*/ 115590 w 2148797"/>
              <a:gd name="connsiteY2579" fmla="*/ 520432 h 566036"/>
              <a:gd name="connsiteX2580" fmla="*/ 115876 w 2148797"/>
              <a:gd name="connsiteY2580" fmla="*/ 523004 h 566036"/>
              <a:gd name="connsiteX2581" fmla="*/ 112447 w 2148797"/>
              <a:gd name="connsiteY2581" fmla="*/ 526147 h 566036"/>
              <a:gd name="connsiteX2582" fmla="*/ 112637 w 2148797"/>
              <a:gd name="connsiteY2582" fmla="*/ 528623 h 566036"/>
              <a:gd name="connsiteX2583" fmla="*/ 102064 w 2148797"/>
              <a:gd name="connsiteY2583" fmla="*/ 527862 h 566036"/>
              <a:gd name="connsiteX2584" fmla="*/ 102064 w 2148797"/>
              <a:gd name="connsiteY2584" fmla="*/ 531862 h 566036"/>
              <a:gd name="connsiteX2585" fmla="*/ 102064 w 2148797"/>
              <a:gd name="connsiteY2585" fmla="*/ 533100 h 566036"/>
              <a:gd name="connsiteX2586" fmla="*/ 100540 w 2148797"/>
              <a:gd name="connsiteY2586" fmla="*/ 535386 h 566036"/>
              <a:gd name="connsiteX2587" fmla="*/ 96064 w 2148797"/>
              <a:gd name="connsiteY2587" fmla="*/ 537577 h 566036"/>
              <a:gd name="connsiteX2588" fmla="*/ 89587 w 2148797"/>
              <a:gd name="connsiteY2588" fmla="*/ 531481 h 566036"/>
              <a:gd name="connsiteX2589" fmla="*/ 84157 w 2148797"/>
              <a:gd name="connsiteY2589" fmla="*/ 531195 h 566036"/>
              <a:gd name="connsiteX2590" fmla="*/ 78252 w 2148797"/>
              <a:gd name="connsiteY2590" fmla="*/ 526909 h 566036"/>
              <a:gd name="connsiteX2591" fmla="*/ 77109 w 2148797"/>
              <a:gd name="connsiteY2591" fmla="*/ 527671 h 566036"/>
              <a:gd name="connsiteX2592" fmla="*/ 73013 w 2148797"/>
              <a:gd name="connsiteY2592" fmla="*/ 530338 h 566036"/>
              <a:gd name="connsiteX2593" fmla="*/ 68251 w 2148797"/>
              <a:gd name="connsiteY2593" fmla="*/ 529481 h 566036"/>
              <a:gd name="connsiteX2594" fmla="*/ 67203 w 2148797"/>
              <a:gd name="connsiteY2594" fmla="*/ 531481 h 566036"/>
              <a:gd name="connsiteX2595" fmla="*/ 66822 w 2148797"/>
              <a:gd name="connsiteY2595" fmla="*/ 532338 h 566036"/>
              <a:gd name="connsiteX2596" fmla="*/ 62155 w 2148797"/>
              <a:gd name="connsiteY2596" fmla="*/ 532243 h 566036"/>
              <a:gd name="connsiteX2597" fmla="*/ 62917 w 2148797"/>
              <a:gd name="connsiteY2597" fmla="*/ 525957 h 566036"/>
              <a:gd name="connsiteX2598" fmla="*/ 63964 w 2148797"/>
              <a:gd name="connsiteY2598" fmla="*/ 521099 h 566036"/>
              <a:gd name="connsiteX2599" fmla="*/ 68060 w 2148797"/>
              <a:gd name="connsiteY2599" fmla="*/ 519765 h 566036"/>
              <a:gd name="connsiteX2600" fmla="*/ 63679 w 2148797"/>
              <a:gd name="connsiteY2600" fmla="*/ 518908 h 566036"/>
              <a:gd name="connsiteX2601" fmla="*/ 57106 w 2148797"/>
              <a:gd name="connsiteY2601" fmla="*/ 523385 h 566036"/>
              <a:gd name="connsiteX2602" fmla="*/ 56440 w 2148797"/>
              <a:gd name="connsiteY2602" fmla="*/ 533196 h 566036"/>
              <a:gd name="connsiteX2603" fmla="*/ 50820 w 2148797"/>
              <a:gd name="connsiteY2603" fmla="*/ 533386 h 566036"/>
              <a:gd name="connsiteX2604" fmla="*/ 48820 w 2148797"/>
              <a:gd name="connsiteY2604" fmla="*/ 530243 h 566036"/>
              <a:gd name="connsiteX2605" fmla="*/ 44819 w 2148797"/>
              <a:gd name="connsiteY2605" fmla="*/ 531576 h 566036"/>
              <a:gd name="connsiteX2606" fmla="*/ 40057 w 2148797"/>
              <a:gd name="connsiteY2606" fmla="*/ 528719 h 566036"/>
              <a:gd name="connsiteX2607" fmla="*/ 43390 w 2148797"/>
              <a:gd name="connsiteY2607" fmla="*/ 537767 h 566036"/>
              <a:gd name="connsiteX2608" fmla="*/ 42724 w 2148797"/>
              <a:gd name="connsiteY2608" fmla="*/ 540625 h 566036"/>
              <a:gd name="connsiteX2609" fmla="*/ 41771 w 2148797"/>
              <a:gd name="connsiteY2609" fmla="*/ 544721 h 566036"/>
              <a:gd name="connsiteX2610" fmla="*/ 41295 w 2148797"/>
              <a:gd name="connsiteY2610" fmla="*/ 546340 h 566036"/>
              <a:gd name="connsiteX2611" fmla="*/ 29389 w 2148797"/>
              <a:gd name="connsiteY2611" fmla="*/ 541292 h 566036"/>
              <a:gd name="connsiteX2612" fmla="*/ 35389 w 2148797"/>
              <a:gd name="connsiteY2612" fmla="*/ 539387 h 566036"/>
              <a:gd name="connsiteX2613" fmla="*/ 32532 w 2148797"/>
              <a:gd name="connsiteY2613" fmla="*/ 538053 h 566036"/>
              <a:gd name="connsiteX2614" fmla="*/ 20245 w 2148797"/>
              <a:gd name="connsiteY2614" fmla="*/ 543006 h 566036"/>
              <a:gd name="connsiteX2615" fmla="*/ 21673 w 2148797"/>
              <a:gd name="connsiteY2615" fmla="*/ 533862 h 566036"/>
              <a:gd name="connsiteX2616" fmla="*/ 18911 w 2148797"/>
              <a:gd name="connsiteY2616" fmla="*/ 537482 h 566036"/>
              <a:gd name="connsiteX2617" fmla="*/ 14339 w 2148797"/>
              <a:gd name="connsiteY2617" fmla="*/ 544435 h 566036"/>
              <a:gd name="connsiteX2618" fmla="*/ 13196 w 2148797"/>
              <a:gd name="connsiteY2618" fmla="*/ 543959 h 566036"/>
              <a:gd name="connsiteX2619" fmla="*/ 10529 w 2148797"/>
              <a:gd name="connsiteY2619" fmla="*/ 541768 h 566036"/>
              <a:gd name="connsiteX2620" fmla="*/ 9958 w 2148797"/>
              <a:gd name="connsiteY2620" fmla="*/ 541006 h 566036"/>
              <a:gd name="connsiteX2621" fmla="*/ 11387 w 2148797"/>
              <a:gd name="connsiteY2621" fmla="*/ 534529 h 566036"/>
              <a:gd name="connsiteX2622" fmla="*/ 18626 w 2148797"/>
              <a:gd name="connsiteY2622" fmla="*/ 527766 h 566036"/>
              <a:gd name="connsiteX2623" fmla="*/ 16816 w 2148797"/>
              <a:gd name="connsiteY2623" fmla="*/ 524528 h 566036"/>
              <a:gd name="connsiteX2624" fmla="*/ 14054 w 2148797"/>
              <a:gd name="connsiteY2624" fmla="*/ 519098 h 566036"/>
              <a:gd name="connsiteX2625" fmla="*/ 4147 w 2148797"/>
              <a:gd name="connsiteY2625" fmla="*/ 514431 h 566036"/>
              <a:gd name="connsiteX2626" fmla="*/ 4147 w 2148797"/>
              <a:gd name="connsiteY2626" fmla="*/ 502430 h 566036"/>
              <a:gd name="connsiteX2627" fmla="*/ 2909 w 2148797"/>
              <a:gd name="connsiteY2627" fmla="*/ 494333 h 566036"/>
              <a:gd name="connsiteX2628" fmla="*/ 3766 w 2148797"/>
              <a:gd name="connsiteY2628" fmla="*/ 493762 h 566036"/>
              <a:gd name="connsiteX2629" fmla="*/ 5957 w 2148797"/>
              <a:gd name="connsiteY2629" fmla="*/ 493381 h 566036"/>
              <a:gd name="connsiteX2630" fmla="*/ 5862 w 2148797"/>
              <a:gd name="connsiteY2630" fmla="*/ 489857 h 566036"/>
              <a:gd name="connsiteX2631" fmla="*/ 1195 w 2148797"/>
              <a:gd name="connsiteY2631" fmla="*/ 485856 h 566036"/>
              <a:gd name="connsiteX2632" fmla="*/ 6910 w 2148797"/>
              <a:gd name="connsiteY2632" fmla="*/ 484142 h 566036"/>
              <a:gd name="connsiteX2633" fmla="*/ 9958 w 2148797"/>
              <a:gd name="connsiteY2633" fmla="*/ 488904 h 566036"/>
              <a:gd name="connsiteX2634" fmla="*/ 19387 w 2148797"/>
              <a:gd name="connsiteY2634" fmla="*/ 489190 h 566036"/>
              <a:gd name="connsiteX2635" fmla="*/ 32532 w 2148797"/>
              <a:gd name="connsiteY2635" fmla="*/ 483666 h 566036"/>
              <a:gd name="connsiteX2636" fmla="*/ 43581 w 2148797"/>
              <a:gd name="connsiteY2636" fmla="*/ 478808 h 566036"/>
              <a:gd name="connsiteX2637" fmla="*/ 46438 w 2148797"/>
              <a:gd name="connsiteY2637" fmla="*/ 479475 h 566036"/>
              <a:gd name="connsiteX2638" fmla="*/ 49487 w 2148797"/>
              <a:gd name="connsiteY2638" fmla="*/ 480141 h 566036"/>
              <a:gd name="connsiteX2639" fmla="*/ 58154 w 2148797"/>
              <a:gd name="connsiteY2639" fmla="*/ 478522 h 566036"/>
              <a:gd name="connsiteX2640" fmla="*/ 65488 w 2148797"/>
              <a:gd name="connsiteY2640" fmla="*/ 479760 h 566036"/>
              <a:gd name="connsiteX2641" fmla="*/ 64631 w 2148797"/>
              <a:gd name="connsiteY2641" fmla="*/ 486809 h 566036"/>
              <a:gd name="connsiteX2642" fmla="*/ 72537 w 2148797"/>
              <a:gd name="connsiteY2642" fmla="*/ 481951 h 566036"/>
              <a:gd name="connsiteX2643" fmla="*/ 71965 w 2148797"/>
              <a:gd name="connsiteY2643" fmla="*/ 480522 h 566036"/>
              <a:gd name="connsiteX2644" fmla="*/ 71585 w 2148797"/>
              <a:gd name="connsiteY2644" fmla="*/ 479665 h 566036"/>
              <a:gd name="connsiteX2645" fmla="*/ 75395 w 2148797"/>
              <a:gd name="connsiteY2645" fmla="*/ 470712 h 566036"/>
              <a:gd name="connsiteX2646" fmla="*/ 81110 w 2148797"/>
              <a:gd name="connsiteY2646" fmla="*/ 474807 h 566036"/>
              <a:gd name="connsiteX2647" fmla="*/ 86824 w 2148797"/>
              <a:gd name="connsiteY2647" fmla="*/ 473855 h 566036"/>
              <a:gd name="connsiteX2648" fmla="*/ 88253 w 2148797"/>
              <a:gd name="connsiteY2648" fmla="*/ 473664 h 566036"/>
              <a:gd name="connsiteX2649" fmla="*/ 98159 w 2148797"/>
              <a:gd name="connsiteY2649" fmla="*/ 476141 h 566036"/>
              <a:gd name="connsiteX2650" fmla="*/ 102160 w 2148797"/>
              <a:gd name="connsiteY2650" fmla="*/ 474902 h 566036"/>
              <a:gd name="connsiteX2651" fmla="*/ 106065 w 2148797"/>
              <a:gd name="connsiteY2651" fmla="*/ 473664 h 566036"/>
              <a:gd name="connsiteX2652" fmla="*/ 112161 w 2148797"/>
              <a:gd name="connsiteY2652" fmla="*/ 471473 h 566036"/>
              <a:gd name="connsiteX2653" fmla="*/ 112637 w 2148797"/>
              <a:gd name="connsiteY2653" fmla="*/ 472617 h 566036"/>
              <a:gd name="connsiteX2654" fmla="*/ 115590 w 2148797"/>
              <a:gd name="connsiteY2654" fmla="*/ 474807 h 566036"/>
              <a:gd name="connsiteX2655" fmla="*/ 116733 w 2148797"/>
              <a:gd name="connsiteY2655" fmla="*/ 471092 h 566036"/>
              <a:gd name="connsiteX2656" fmla="*/ 116257 w 2148797"/>
              <a:gd name="connsiteY2656" fmla="*/ 470616 h 566036"/>
              <a:gd name="connsiteX2657" fmla="*/ 119114 w 2148797"/>
              <a:gd name="connsiteY2657" fmla="*/ 467949 h 566036"/>
              <a:gd name="connsiteX2658" fmla="*/ 128925 w 2148797"/>
              <a:gd name="connsiteY2658" fmla="*/ 470045 h 566036"/>
              <a:gd name="connsiteX2659" fmla="*/ 135307 w 2148797"/>
              <a:gd name="connsiteY2659" fmla="*/ 466330 h 566036"/>
              <a:gd name="connsiteX2660" fmla="*/ 138355 w 2148797"/>
              <a:gd name="connsiteY2660" fmla="*/ 466806 h 566036"/>
              <a:gd name="connsiteX2661" fmla="*/ 141688 w 2148797"/>
              <a:gd name="connsiteY2661" fmla="*/ 467283 h 566036"/>
              <a:gd name="connsiteX2662" fmla="*/ 151785 w 2148797"/>
              <a:gd name="connsiteY2662" fmla="*/ 465949 h 566036"/>
              <a:gd name="connsiteX2663" fmla="*/ 153690 w 2148797"/>
              <a:gd name="connsiteY2663" fmla="*/ 465568 h 566036"/>
              <a:gd name="connsiteX2664" fmla="*/ 155690 w 2148797"/>
              <a:gd name="connsiteY2664" fmla="*/ 464616 h 566036"/>
              <a:gd name="connsiteX2665" fmla="*/ 164644 w 2148797"/>
              <a:gd name="connsiteY2665" fmla="*/ 470331 h 566036"/>
              <a:gd name="connsiteX2666" fmla="*/ 179312 w 2148797"/>
              <a:gd name="connsiteY2666" fmla="*/ 463092 h 566036"/>
              <a:gd name="connsiteX2667" fmla="*/ 187599 w 2148797"/>
              <a:gd name="connsiteY2667" fmla="*/ 461758 h 566036"/>
              <a:gd name="connsiteX2668" fmla="*/ 203411 w 2148797"/>
              <a:gd name="connsiteY2668" fmla="*/ 457853 h 566036"/>
              <a:gd name="connsiteX2669" fmla="*/ 211507 w 2148797"/>
              <a:gd name="connsiteY2669" fmla="*/ 461948 h 566036"/>
              <a:gd name="connsiteX2670" fmla="*/ 222079 w 2148797"/>
              <a:gd name="connsiteY2670" fmla="*/ 460710 h 566036"/>
              <a:gd name="connsiteX2671" fmla="*/ 223508 w 2148797"/>
              <a:gd name="connsiteY2671" fmla="*/ 459853 h 566036"/>
              <a:gd name="connsiteX2672" fmla="*/ 230557 w 2148797"/>
              <a:gd name="connsiteY2672" fmla="*/ 458996 h 566036"/>
              <a:gd name="connsiteX2673" fmla="*/ 233605 w 2148797"/>
              <a:gd name="connsiteY2673" fmla="*/ 458043 h 566036"/>
              <a:gd name="connsiteX2674" fmla="*/ 233414 w 2148797"/>
              <a:gd name="connsiteY2674" fmla="*/ 463568 h 566036"/>
              <a:gd name="connsiteX2675" fmla="*/ 225699 w 2148797"/>
              <a:gd name="connsiteY2675" fmla="*/ 469283 h 566036"/>
              <a:gd name="connsiteX2676" fmla="*/ 221508 w 2148797"/>
              <a:gd name="connsiteY2676" fmla="*/ 476331 h 566036"/>
              <a:gd name="connsiteX2677" fmla="*/ 225508 w 2148797"/>
              <a:gd name="connsiteY2677" fmla="*/ 478141 h 566036"/>
              <a:gd name="connsiteX2678" fmla="*/ 226747 w 2148797"/>
              <a:gd name="connsiteY2678" fmla="*/ 477379 h 566036"/>
              <a:gd name="connsiteX2679" fmla="*/ 229509 w 2148797"/>
              <a:gd name="connsiteY2679" fmla="*/ 469187 h 566036"/>
              <a:gd name="connsiteX2680" fmla="*/ 236272 w 2148797"/>
              <a:gd name="connsiteY2680" fmla="*/ 463377 h 566036"/>
              <a:gd name="connsiteX2681" fmla="*/ 236272 w 2148797"/>
              <a:gd name="connsiteY2681" fmla="*/ 462996 h 566036"/>
              <a:gd name="connsiteX2682" fmla="*/ 239987 w 2148797"/>
              <a:gd name="connsiteY2682" fmla="*/ 458234 h 566036"/>
              <a:gd name="connsiteX2683" fmla="*/ 242272 w 2148797"/>
              <a:gd name="connsiteY2683" fmla="*/ 456519 h 566036"/>
              <a:gd name="connsiteX2684" fmla="*/ 243130 w 2148797"/>
              <a:gd name="connsiteY2684" fmla="*/ 455852 h 566036"/>
              <a:gd name="connsiteX2685" fmla="*/ 246178 w 2148797"/>
              <a:gd name="connsiteY2685" fmla="*/ 457281 h 566036"/>
              <a:gd name="connsiteX2686" fmla="*/ 250273 w 2148797"/>
              <a:gd name="connsiteY2686" fmla="*/ 459186 h 566036"/>
              <a:gd name="connsiteX2687" fmla="*/ 263608 w 2148797"/>
              <a:gd name="connsiteY2687" fmla="*/ 456424 h 566036"/>
              <a:gd name="connsiteX2688" fmla="*/ 264752 w 2148797"/>
              <a:gd name="connsiteY2688" fmla="*/ 454424 h 566036"/>
              <a:gd name="connsiteX2689" fmla="*/ 275515 w 2148797"/>
              <a:gd name="connsiteY2689" fmla="*/ 456900 h 566036"/>
              <a:gd name="connsiteX2690" fmla="*/ 273705 w 2148797"/>
              <a:gd name="connsiteY2690" fmla="*/ 465854 h 566036"/>
              <a:gd name="connsiteX2691" fmla="*/ 274753 w 2148797"/>
              <a:gd name="connsiteY2691" fmla="*/ 466235 h 566036"/>
              <a:gd name="connsiteX2692" fmla="*/ 282373 w 2148797"/>
              <a:gd name="connsiteY2692" fmla="*/ 458710 h 566036"/>
              <a:gd name="connsiteX2693" fmla="*/ 281420 w 2148797"/>
              <a:gd name="connsiteY2693" fmla="*/ 454424 h 566036"/>
              <a:gd name="connsiteX2694" fmla="*/ 292850 w 2148797"/>
              <a:gd name="connsiteY2694" fmla="*/ 453948 h 566036"/>
              <a:gd name="connsiteX2695" fmla="*/ 304947 w 2148797"/>
              <a:gd name="connsiteY2695" fmla="*/ 448994 h 566036"/>
              <a:gd name="connsiteX2696" fmla="*/ 315996 w 2148797"/>
              <a:gd name="connsiteY2696" fmla="*/ 449661 h 566036"/>
              <a:gd name="connsiteX2697" fmla="*/ 318568 w 2148797"/>
              <a:gd name="connsiteY2697" fmla="*/ 452995 h 566036"/>
              <a:gd name="connsiteX2698" fmla="*/ 332951 w 2148797"/>
              <a:gd name="connsiteY2698" fmla="*/ 454043 h 566036"/>
              <a:gd name="connsiteX2699" fmla="*/ 338380 w 2148797"/>
              <a:gd name="connsiteY2699" fmla="*/ 455852 h 566036"/>
              <a:gd name="connsiteX2700" fmla="*/ 339237 w 2148797"/>
              <a:gd name="connsiteY2700" fmla="*/ 456138 h 566036"/>
              <a:gd name="connsiteX2701" fmla="*/ 340856 w 2148797"/>
              <a:gd name="connsiteY2701" fmla="*/ 452709 h 566036"/>
              <a:gd name="connsiteX2702" fmla="*/ 339999 w 2148797"/>
              <a:gd name="connsiteY2702" fmla="*/ 451852 h 566036"/>
              <a:gd name="connsiteX2703" fmla="*/ 338951 w 2148797"/>
              <a:gd name="connsiteY2703" fmla="*/ 450804 h 566036"/>
              <a:gd name="connsiteX2704" fmla="*/ 340380 w 2148797"/>
              <a:gd name="connsiteY2704" fmla="*/ 448137 h 566036"/>
              <a:gd name="connsiteX2705" fmla="*/ 349238 w 2148797"/>
              <a:gd name="connsiteY2705" fmla="*/ 450328 h 566036"/>
              <a:gd name="connsiteX2706" fmla="*/ 352286 w 2148797"/>
              <a:gd name="connsiteY2706" fmla="*/ 446804 h 566036"/>
              <a:gd name="connsiteX2707" fmla="*/ 358858 w 2148797"/>
              <a:gd name="connsiteY2707" fmla="*/ 444232 h 566036"/>
              <a:gd name="connsiteX2708" fmla="*/ 352572 w 2148797"/>
              <a:gd name="connsiteY2708" fmla="*/ 436041 h 566036"/>
              <a:gd name="connsiteX2709" fmla="*/ 349333 w 2148797"/>
              <a:gd name="connsiteY2709" fmla="*/ 443279 h 566036"/>
              <a:gd name="connsiteX2710" fmla="*/ 346762 w 2148797"/>
              <a:gd name="connsiteY2710" fmla="*/ 436707 h 566036"/>
              <a:gd name="connsiteX2711" fmla="*/ 341618 w 2148797"/>
              <a:gd name="connsiteY2711" fmla="*/ 432040 h 566036"/>
              <a:gd name="connsiteX2712" fmla="*/ 341428 w 2148797"/>
              <a:gd name="connsiteY2712" fmla="*/ 439374 h 566036"/>
              <a:gd name="connsiteX2713" fmla="*/ 342380 w 2148797"/>
              <a:gd name="connsiteY2713" fmla="*/ 440708 h 566036"/>
              <a:gd name="connsiteX2714" fmla="*/ 343238 w 2148797"/>
              <a:gd name="connsiteY2714" fmla="*/ 441946 h 566036"/>
              <a:gd name="connsiteX2715" fmla="*/ 339618 w 2148797"/>
              <a:gd name="connsiteY2715" fmla="*/ 443946 h 566036"/>
              <a:gd name="connsiteX2716" fmla="*/ 329617 w 2148797"/>
              <a:gd name="connsiteY2716" fmla="*/ 446137 h 566036"/>
              <a:gd name="connsiteX2717" fmla="*/ 329903 w 2148797"/>
              <a:gd name="connsiteY2717" fmla="*/ 447280 h 566036"/>
              <a:gd name="connsiteX2718" fmla="*/ 330093 w 2148797"/>
              <a:gd name="connsiteY2718" fmla="*/ 448042 h 566036"/>
              <a:gd name="connsiteX2719" fmla="*/ 328474 w 2148797"/>
              <a:gd name="connsiteY2719" fmla="*/ 449947 h 566036"/>
              <a:gd name="connsiteX2720" fmla="*/ 327902 w 2148797"/>
              <a:gd name="connsiteY2720" fmla="*/ 449661 h 566036"/>
              <a:gd name="connsiteX2721" fmla="*/ 311710 w 2148797"/>
              <a:gd name="connsiteY2721" fmla="*/ 445470 h 566036"/>
              <a:gd name="connsiteX2722" fmla="*/ 309233 w 2148797"/>
              <a:gd name="connsiteY2722" fmla="*/ 445185 h 566036"/>
              <a:gd name="connsiteX2723" fmla="*/ 300946 w 2148797"/>
              <a:gd name="connsiteY2723" fmla="*/ 443279 h 566036"/>
              <a:gd name="connsiteX2724" fmla="*/ 292183 w 2148797"/>
              <a:gd name="connsiteY2724" fmla="*/ 444327 h 566036"/>
              <a:gd name="connsiteX2725" fmla="*/ 284849 w 2148797"/>
              <a:gd name="connsiteY2725" fmla="*/ 445375 h 566036"/>
              <a:gd name="connsiteX2726" fmla="*/ 282087 w 2148797"/>
              <a:gd name="connsiteY2726" fmla="*/ 445470 h 566036"/>
              <a:gd name="connsiteX2727" fmla="*/ 271324 w 2148797"/>
              <a:gd name="connsiteY2727" fmla="*/ 444804 h 566036"/>
              <a:gd name="connsiteX2728" fmla="*/ 270752 w 2148797"/>
              <a:gd name="connsiteY2728" fmla="*/ 445946 h 566036"/>
              <a:gd name="connsiteX2729" fmla="*/ 263989 w 2148797"/>
              <a:gd name="connsiteY2729" fmla="*/ 446804 h 566036"/>
              <a:gd name="connsiteX2730" fmla="*/ 259418 w 2148797"/>
              <a:gd name="connsiteY2730" fmla="*/ 447566 h 566036"/>
              <a:gd name="connsiteX2731" fmla="*/ 253417 w 2148797"/>
              <a:gd name="connsiteY2731" fmla="*/ 447280 h 566036"/>
              <a:gd name="connsiteX2732" fmla="*/ 247035 w 2148797"/>
              <a:gd name="connsiteY2732" fmla="*/ 449471 h 566036"/>
              <a:gd name="connsiteX2733" fmla="*/ 243415 w 2148797"/>
              <a:gd name="connsiteY2733" fmla="*/ 441565 h 566036"/>
              <a:gd name="connsiteX2734" fmla="*/ 248940 w 2148797"/>
              <a:gd name="connsiteY2734" fmla="*/ 438803 h 566036"/>
              <a:gd name="connsiteX2735" fmla="*/ 245416 w 2148797"/>
              <a:gd name="connsiteY2735" fmla="*/ 436231 h 566036"/>
              <a:gd name="connsiteX2736" fmla="*/ 243511 w 2148797"/>
              <a:gd name="connsiteY2736" fmla="*/ 436898 h 566036"/>
              <a:gd name="connsiteX2737" fmla="*/ 241320 w 2148797"/>
              <a:gd name="connsiteY2737" fmla="*/ 437565 h 566036"/>
              <a:gd name="connsiteX2738" fmla="*/ 236748 w 2148797"/>
              <a:gd name="connsiteY2738" fmla="*/ 439755 h 566036"/>
              <a:gd name="connsiteX2739" fmla="*/ 234176 w 2148797"/>
              <a:gd name="connsiteY2739" fmla="*/ 444708 h 566036"/>
              <a:gd name="connsiteX2740" fmla="*/ 232843 w 2148797"/>
              <a:gd name="connsiteY2740" fmla="*/ 445566 h 566036"/>
              <a:gd name="connsiteX2741" fmla="*/ 229890 w 2148797"/>
              <a:gd name="connsiteY2741" fmla="*/ 447471 h 566036"/>
              <a:gd name="connsiteX2742" fmla="*/ 223508 w 2148797"/>
              <a:gd name="connsiteY2742" fmla="*/ 445661 h 566036"/>
              <a:gd name="connsiteX2743" fmla="*/ 217984 w 2148797"/>
              <a:gd name="connsiteY2743" fmla="*/ 452614 h 566036"/>
              <a:gd name="connsiteX2744" fmla="*/ 216841 w 2148797"/>
              <a:gd name="connsiteY2744" fmla="*/ 451376 h 566036"/>
              <a:gd name="connsiteX2745" fmla="*/ 213602 w 2148797"/>
              <a:gd name="connsiteY2745" fmla="*/ 447947 h 566036"/>
              <a:gd name="connsiteX2746" fmla="*/ 206363 w 2148797"/>
              <a:gd name="connsiteY2746" fmla="*/ 447375 h 566036"/>
              <a:gd name="connsiteX2747" fmla="*/ 202934 w 2148797"/>
              <a:gd name="connsiteY2747" fmla="*/ 442803 h 566036"/>
              <a:gd name="connsiteX2748" fmla="*/ 201887 w 2148797"/>
              <a:gd name="connsiteY2748" fmla="*/ 443470 h 566036"/>
              <a:gd name="connsiteX2749" fmla="*/ 199505 w 2148797"/>
              <a:gd name="connsiteY2749" fmla="*/ 444994 h 566036"/>
              <a:gd name="connsiteX2750" fmla="*/ 195219 w 2148797"/>
              <a:gd name="connsiteY2750" fmla="*/ 447185 h 566036"/>
              <a:gd name="connsiteX2751" fmla="*/ 190456 w 2148797"/>
              <a:gd name="connsiteY2751" fmla="*/ 441660 h 566036"/>
              <a:gd name="connsiteX2752" fmla="*/ 184361 w 2148797"/>
              <a:gd name="connsiteY2752" fmla="*/ 443279 h 566036"/>
              <a:gd name="connsiteX2753" fmla="*/ 185885 w 2148797"/>
              <a:gd name="connsiteY2753" fmla="*/ 448042 h 566036"/>
              <a:gd name="connsiteX2754" fmla="*/ 185027 w 2148797"/>
              <a:gd name="connsiteY2754" fmla="*/ 447471 h 566036"/>
              <a:gd name="connsiteX2755" fmla="*/ 179503 w 2148797"/>
              <a:gd name="connsiteY2755" fmla="*/ 443565 h 566036"/>
              <a:gd name="connsiteX2756" fmla="*/ 168644 w 2148797"/>
              <a:gd name="connsiteY2756" fmla="*/ 448423 h 566036"/>
              <a:gd name="connsiteX2757" fmla="*/ 162834 w 2148797"/>
              <a:gd name="connsiteY2757" fmla="*/ 443660 h 566036"/>
              <a:gd name="connsiteX2758" fmla="*/ 167882 w 2148797"/>
              <a:gd name="connsiteY2758" fmla="*/ 440898 h 566036"/>
              <a:gd name="connsiteX2759" fmla="*/ 161881 w 2148797"/>
              <a:gd name="connsiteY2759" fmla="*/ 436517 h 566036"/>
              <a:gd name="connsiteX2760" fmla="*/ 157595 w 2148797"/>
              <a:gd name="connsiteY2760" fmla="*/ 440994 h 566036"/>
              <a:gd name="connsiteX2761" fmla="*/ 148928 w 2148797"/>
              <a:gd name="connsiteY2761" fmla="*/ 443375 h 566036"/>
              <a:gd name="connsiteX2762" fmla="*/ 147118 w 2148797"/>
              <a:gd name="connsiteY2762" fmla="*/ 448042 h 566036"/>
              <a:gd name="connsiteX2763" fmla="*/ 142070 w 2148797"/>
              <a:gd name="connsiteY2763" fmla="*/ 445851 h 566036"/>
              <a:gd name="connsiteX2764" fmla="*/ 135593 w 2148797"/>
              <a:gd name="connsiteY2764" fmla="*/ 441851 h 566036"/>
              <a:gd name="connsiteX2765" fmla="*/ 132449 w 2148797"/>
              <a:gd name="connsiteY2765" fmla="*/ 446804 h 566036"/>
              <a:gd name="connsiteX2766" fmla="*/ 124353 w 2148797"/>
              <a:gd name="connsiteY2766" fmla="*/ 446518 h 566036"/>
              <a:gd name="connsiteX2767" fmla="*/ 117019 w 2148797"/>
              <a:gd name="connsiteY2767" fmla="*/ 444613 h 566036"/>
              <a:gd name="connsiteX2768" fmla="*/ 117686 w 2148797"/>
              <a:gd name="connsiteY2768" fmla="*/ 433850 h 566036"/>
              <a:gd name="connsiteX2769" fmla="*/ 115876 w 2148797"/>
              <a:gd name="connsiteY2769" fmla="*/ 432516 h 566036"/>
              <a:gd name="connsiteX2770" fmla="*/ 112066 w 2148797"/>
              <a:gd name="connsiteY2770" fmla="*/ 429754 h 566036"/>
              <a:gd name="connsiteX2771" fmla="*/ 107494 w 2148797"/>
              <a:gd name="connsiteY2771" fmla="*/ 434040 h 566036"/>
              <a:gd name="connsiteX2772" fmla="*/ 106732 w 2148797"/>
              <a:gd name="connsiteY2772" fmla="*/ 430040 h 566036"/>
              <a:gd name="connsiteX2773" fmla="*/ 107875 w 2148797"/>
              <a:gd name="connsiteY2773" fmla="*/ 429183 h 566036"/>
              <a:gd name="connsiteX2774" fmla="*/ 106637 w 2148797"/>
              <a:gd name="connsiteY2774" fmla="*/ 424420 h 566036"/>
              <a:gd name="connsiteX2775" fmla="*/ 104827 w 2148797"/>
              <a:gd name="connsiteY2775" fmla="*/ 422325 h 566036"/>
              <a:gd name="connsiteX2776" fmla="*/ 106827 w 2148797"/>
              <a:gd name="connsiteY2776" fmla="*/ 420419 h 566036"/>
              <a:gd name="connsiteX2777" fmla="*/ 109018 w 2148797"/>
              <a:gd name="connsiteY2777" fmla="*/ 419753 h 566036"/>
              <a:gd name="connsiteX2778" fmla="*/ 114542 w 2148797"/>
              <a:gd name="connsiteY2778" fmla="*/ 420134 h 566036"/>
              <a:gd name="connsiteX2779" fmla="*/ 119495 w 2148797"/>
              <a:gd name="connsiteY2779" fmla="*/ 425182 h 566036"/>
              <a:gd name="connsiteX2780" fmla="*/ 119590 w 2148797"/>
              <a:gd name="connsiteY2780" fmla="*/ 423753 h 566036"/>
              <a:gd name="connsiteX2781" fmla="*/ 126163 w 2148797"/>
              <a:gd name="connsiteY2781" fmla="*/ 418800 h 566036"/>
              <a:gd name="connsiteX2782" fmla="*/ 129211 w 2148797"/>
              <a:gd name="connsiteY2782" fmla="*/ 416324 h 566036"/>
              <a:gd name="connsiteX2783" fmla="*/ 133402 w 2148797"/>
              <a:gd name="connsiteY2783" fmla="*/ 412800 h 566036"/>
              <a:gd name="connsiteX2784" fmla="*/ 144641 w 2148797"/>
              <a:gd name="connsiteY2784" fmla="*/ 403656 h 566036"/>
              <a:gd name="connsiteX2785" fmla="*/ 144546 w 2148797"/>
              <a:gd name="connsiteY2785" fmla="*/ 403751 h 566036"/>
              <a:gd name="connsiteX2786" fmla="*/ 141212 w 2148797"/>
              <a:gd name="connsiteY2786" fmla="*/ 405656 h 566036"/>
              <a:gd name="connsiteX2787" fmla="*/ 126448 w 2148797"/>
              <a:gd name="connsiteY2787" fmla="*/ 409180 h 566036"/>
              <a:gd name="connsiteX2788" fmla="*/ 123401 w 2148797"/>
              <a:gd name="connsiteY2788" fmla="*/ 407085 h 566036"/>
              <a:gd name="connsiteX2789" fmla="*/ 119971 w 2148797"/>
              <a:gd name="connsiteY2789" fmla="*/ 404703 h 566036"/>
              <a:gd name="connsiteX2790" fmla="*/ 118829 w 2148797"/>
              <a:gd name="connsiteY2790" fmla="*/ 408894 h 566036"/>
              <a:gd name="connsiteX2791" fmla="*/ 109780 w 2148797"/>
              <a:gd name="connsiteY2791" fmla="*/ 405275 h 566036"/>
              <a:gd name="connsiteX2792" fmla="*/ 113590 w 2148797"/>
              <a:gd name="connsiteY2792" fmla="*/ 401941 h 566036"/>
              <a:gd name="connsiteX2793" fmla="*/ 112256 w 2148797"/>
              <a:gd name="connsiteY2793" fmla="*/ 398226 h 566036"/>
              <a:gd name="connsiteX2794" fmla="*/ 112447 w 2148797"/>
              <a:gd name="connsiteY2794" fmla="*/ 394321 h 566036"/>
              <a:gd name="connsiteX2795" fmla="*/ 113018 w 2148797"/>
              <a:gd name="connsiteY2795" fmla="*/ 389654 h 566036"/>
              <a:gd name="connsiteX2796" fmla="*/ 112352 w 2148797"/>
              <a:gd name="connsiteY2796" fmla="*/ 388130 h 566036"/>
              <a:gd name="connsiteX2797" fmla="*/ 114542 w 2148797"/>
              <a:gd name="connsiteY2797" fmla="*/ 382034 h 566036"/>
              <a:gd name="connsiteX2798" fmla="*/ 116257 w 2148797"/>
              <a:gd name="connsiteY2798" fmla="*/ 377462 h 566036"/>
              <a:gd name="connsiteX2799" fmla="*/ 116352 w 2148797"/>
              <a:gd name="connsiteY2799" fmla="*/ 374985 h 566036"/>
              <a:gd name="connsiteX2800" fmla="*/ 115876 w 2148797"/>
              <a:gd name="connsiteY2800" fmla="*/ 370985 h 566036"/>
              <a:gd name="connsiteX2801" fmla="*/ 117114 w 2148797"/>
              <a:gd name="connsiteY2801" fmla="*/ 369556 h 566036"/>
              <a:gd name="connsiteX2802" fmla="*/ 118447 w 2148797"/>
              <a:gd name="connsiteY2802" fmla="*/ 367937 h 566036"/>
              <a:gd name="connsiteX2803" fmla="*/ 123115 w 2148797"/>
              <a:gd name="connsiteY2803" fmla="*/ 364889 h 566036"/>
              <a:gd name="connsiteX2804" fmla="*/ 126734 w 2148797"/>
              <a:gd name="connsiteY2804" fmla="*/ 367937 h 566036"/>
              <a:gd name="connsiteX2805" fmla="*/ 126163 w 2148797"/>
              <a:gd name="connsiteY2805" fmla="*/ 367937 h 566036"/>
              <a:gd name="connsiteX2806" fmla="*/ 122067 w 2148797"/>
              <a:gd name="connsiteY2806" fmla="*/ 372699 h 566036"/>
              <a:gd name="connsiteX2807" fmla="*/ 120924 w 2148797"/>
              <a:gd name="connsiteY2807" fmla="*/ 374890 h 566036"/>
              <a:gd name="connsiteX2808" fmla="*/ 120924 w 2148797"/>
              <a:gd name="connsiteY2808" fmla="*/ 376033 h 566036"/>
              <a:gd name="connsiteX2809" fmla="*/ 124924 w 2148797"/>
              <a:gd name="connsiteY2809" fmla="*/ 377748 h 566036"/>
              <a:gd name="connsiteX2810" fmla="*/ 125877 w 2148797"/>
              <a:gd name="connsiteY2810" fmla="*/ 376890 h 566036"/>
              <a:gd name="connsiteX2811" fmla="*/ 127211 w 2148797"/>
              <a:gd name="connsiteY2811" fmla="*/ 375747 h 566036"/>
              <a:gd name="connsiteX2812" fmla="*/ 134926 w 2148797"/>
              <a:gd name="connsiteY2812" fmla="*/ 375462 h 566036"/>
              <a:gd name="connsiteX2813" fmla="*/ 152738 w 2148797"/>
              <a:gd name="connsiteY2813" fmla="*/ 374319 h 566036"/>
              <a:gd name="connsiteX2814" fmla="*/ 159691 w 2148797"/>
              <a:gd name="connsiteY2814" fmla="*/ 369937 h 566036"/>
              <a:gd name="connsiteX2815" fmla="*/ 152738 w 2148797"/>
              <a:gd name="connsiteY2815" fmla="*/ 364222 h 566036"/>
              <a:gd name="connsiteX2816" fmla="*/ 153309 w 2148797"/>
              <a:gd name="connsiteY2816" fmla="*/ 363746 h 566036"/>
              <a:gd name="connsiteX2817" fmla="*/ 156547 w 2148797"/>
              <a:gd name="connsiteY2817" fmla="*/ 361555 h 566036"/>
              <a:gd name="connsiteX2818" fmla="*/ 159881 w 2148797"/>
              <a:gd name="connsiteY2818" fmla="*/ 359650 h 566036"/>
              <a:gd name="connsiteX2819" fmla="*/ 164453 w 2148797"/>
              <a:gd name="connsiteY2819" fmla="*/ 363269 h 566036"/>
              <a:gd name="connsiteX2820" fmla="*/ 169502 w 2148797"/>
              <a:gd name="connsiteY2820" fmla="*/ 357459 h 566036"/>
              <a:gd name="connsiteX2821" fmla="*/ 173312 w 2148797"/>
              <a:gd name="connsiteY2821" fmla="*/ 362412 h 566036"/>
              <a:gd name="connsiteX2822" fmla="*/ 170263 w 2148797"/>
              <a:gd name="connsiteY2822" fmla="*/ 364031 h 566036"/>
              <a:gd name="connsiteX2823" fmla="*/ 165120 w 2148797"/>
              <a:gd name="connsiteY2823" fmla="*/ 365175 h 566036"/>
              <a:gd name="connsiteX2824" fmla="*/ 159310 w 2148797"/>
              <a:gd name="connsiteY2824" fmla="*/ 365175 h 566036"/>
              <a:gd name="connsiteX2825" fmla="*/ 162167 w 2148797"/>
              <a:gd name="connsiteY2825" fmla="*/ 369175 h 566036"/>
              <a:gd name="connsiteX2826" fmla="*/ 163882 w 2148797"/>
              <a:gd name="connsiteY2826" fmla="*/ 370318 h 566036"/>
              <a:gd name="connsiteX2827" fmla="*/ 172264 w 2148797"/>
              <a:gd name="connsiteY2827" fmla="*/ 369175 h 566036"/>
              <a:gd name="connsiteX2828" fmla="*/ 173502 w 2148797"/>
              <a:gd name="connsiteY2828" fmla="*/ 367460 h 566036"/>
              <a:gd name="connsiteX2829" fmla="*/ 174645 w 2148797"/>
              <a:gd name="connsiteY2829" fmla="*/ 365841 h 566036"/>
              <a:gd name="connsiteX2830" fmla="*/ 178550 w 2148797"/>
              <a:gd name="connsiteY2830" fmla="*/ 361555 h 566036"/>
              <a:gd name="connsiteX2831" fmla="*/ 184932 w 2148797"/>
              <a:gd name="connsiteY2831" fmla="*/ 360698 h 566036"/>
              <a:gd name="connsiteX2832" fmla="*/ 182360 w 2148797"/>
              <a:gd name="connsiteY2832" fmla="*/ 359650 h 566036"/>
              <a:gd name="connsiteX2833" fmla="*/ 179598 w 2148797"/>
              <a:gd name="connsiteY2833" fmla="*/ 357269 h 566036"/>
              <a:gd name="connsiteX2834" fmla="*/ 181027 w 2148797"/>
              <a:gd name="connsiteY2834" fmla="*/ 350220 h 566036"/>
              <a:gd name="connsiteX2835" fmla="*/ 169502 w 2148797"/>
              <a:gd name="connsiteY2835" fmla="*/ 347934 h 566036"/>
              <a:gd name="connsiteX2836" fmla="*/ 167311 w 2148797"/>
              <a:gd name="connsiteY2836" fmla="*/ 353935 h 566036"/>
              <a:gd name="connsiteX2837" fmla="*/ 161691 w 2148797"/>
              <a:gd name="connsiteY2837" fmla="*/ 349363 h 566036"/>
              <a:gd name="connsiteX2838" fmla="*/ 165977 w 2148797"/>
              <a:gd name="connsiteY2838" fmla="*/ 341171 h 566036"/>
              <a:gd name="connsiteX2839" fmla="*/ 159691 w 2148797"/>
              <a:gd name="connsiteY2839" fmla="*/ 344696 h 566036"/>
              <a:gd name="connsiteX2840" fmla="*/ 158643 w 2148797"/>
              <a:gd name="connsiteY2840" fmla="*/ 345267 h 566036"/>
              <a:gd name="connsiteX2841" fmla="*/ 155595 w 2148797"/>
              <a:gd name="connsiteY2841" fmla="*/ 342315 h 566036"/>
              <a:gd name="connsiteX2842" fmla="*/ 156166 w 2148797"/>
              <a:gd name="connsiteY2842" fmla="*/ 341933 h 566036"/>
              <a:gd name="connsiteX2843" fmla="*/ 165882 w 2148797"/>
              <a:gd name="connsiteY2843" fmla="*/ 336123 h 566036"/>
              <a:gd name="connsiteX2844" fmla="*/ 166739 w 2148797"/>
              <a:gd name="connsiteY2844" fmla="*/ 333552 h 566036"/>
              <a:gd name="connsiteX2845" fmla="*/ 163882 w 2148797"/>
              <a:gd name="connsiteY2845" fmla="*/ 332313 h 566036"/>
              <a:gd name="connsiteX2846" fmla="*/ 160548 w 2148797"/>
              <a:gd name="connsiteY2846" fmla="*/ 333171 h 566036"/>
              <a:gd name="connsiteX2847" fmla="*/ 154071 w 2148797"/>
              <a:gd name="connsiteY2847" fmla="*/ 337838 h 566036"/>
              <a:gd name="connsiteX2848" fmla="*/ 151595 w 2148797"/>
              <a:gd name="connsiteY2848" fmla="*/ 343077 h 566036"/>
              <a:gd name="connsiteX2849" fmla="*/ 150261 w 2148797"/>
              <a:gd name="connsiteY2849" fmla="*/ 339267 h 566036"/>
              <a:gd name="connsiteX2850" fmla="*/ 141879 w 2148797"/>
              <a:gd name="connsiteY2850" fmla="*/ 332504 h 566036"/>
              <a:gd name="connsiteX2851" fmla="*/ 137212 w 2148797"/>
              <a:gd name="connsiteY2851" fmla="*/ 334028 h 566036"/>
              <a:gd name="connsiteX2852" fmla="*/ 136640 w 2148797"/>
              <a:gd name="connsiteY2852" fmla="*/ 334218 h 566036"/>
              <a:gd name="connsiteX2853" fmla="*/ 146641 w 2148797"/>
              <a:gd name="connsiteY2853" fmla="*/ 323455 h 566036"/>
              <a:gd name="connsiteX2854" fmla="*/ 155309 w 2148797"/>
              <a:gd name="connsiteY2854" fmla="*/ 323550 h 566036"/>
              <a:gd name="connsiteX2855" fmla="*/ 156643 w 2148797"/>
              <a:gd name="connsiteY2855" fmla="*/ 321074 h 566036"/>
              <a:gd name="connsiteX2856" fmla="*/ 155881 w 2148797"/>
              <a:gd name="connsiteY2856" fmla="*/ 315073 h 566036"/>
              <a:gd name="connsiteX2857" fmla="*/ 168835 w 2148797"/>
              <a:gd name="connsiteY2857" fmla="*/ 316406 h 566036"/>
              <a:gd name="connsiteX2858" fmla="*/ 169597 w 2148797"/>
              <a:gd name="connsiteY2858" fmla="*/ 318883 h 566036"/>
              <a:gd name="connsiteX2859" fmla="*/ 170454 w 2148797"/>
              <a:gd name="connsiteY2859" fmla="*/ 321645 h 566036"/>
              <a:gd name="connsiteX2860" fmla="*/ 176645 w 2148797"/>
              <a:gd name="connsiteY2860" fmla="*/ 320788 h 566036"/>
              <a:gd name="connsiteX2861" fmla="*/ 173312 w 2148797"/>
              <a:gd name="connsiteY2861" fmla="*/ 315168 h 566036"/>
              <a:gd name="connsiteX2862" fmla="*/ 164168 w 2148797"/>
              <a:gd name="connsiteY2862" fmla="*/ 312501 h 566036"/>
              <a:gd name="connsiteX2863" fmla="*/ 159310 w 2148797"/>
              <a:gd name="connsiteY2863" fmla="*/ 304786 h 566036"/>
              <a:gd name="connsiteX2864" fmla="*/ 154166 w 2148797"/>
              <a:gd name="connsiteY2864" fmla="*/ 301452 h 566036"/>
              <a:gd name="connsiteX2865" fmla="*/ 153595 w 2148797"/>
              <a:gd name="connsiteY2865" fmla="*/ 304310 h 566036"/>
              <a:gd name="connsiteX2866" fmla="*/ 162072 w 2148797"/>
              <a:gd name="connsiteY2866" fmla="*/ 311358 h 566036"/>
              <a:gd name="connsiteX2867" fmla="*/ 154738 w 2148797"/>
              <a:gd name="connsiteY2867" fmla="*/ 310977 h 566036"/>
              <a:gd name="connsiteX2868" fmla="*/ 152356 w 2148797"/>
              <a:gd name="connsiteY2868" fmla="*/ 311358 h 566036"/>
              <a:gd name="connsiteX2869" fmla="*/ 141212 w 2148797"/>
              <a:gd name="connsiteY2869" fmla="*/ 312977 h 566036"/>
              <a:gd name="connsiteX2870" fmla="*/ 140069 w 2148797"/>
              <a:gd name="connsiteY2870" fmla="*/ 312501 h 566036"/>
              <a:gd name="connsiteX2871" fmla="*/ 141403 w 2148797"/>
              <a:gd name="connsiteY2871" fmla="*/ 308977 h 566036"/>
              <a:gd name="connsiteX2872" fmla="*/ 142641 w 2148797"/>
              <a:gd name="connsiteY2872" fmla="*/ 309167 h 566036"/>
              <a:gd name="connsiteX2873" fmla="*/ 144355 w 2148797"/>
              <a:gd name="connsiteY2873" fmla="*/ 309453 h 566036"/>
              <a:gd name="connsiteX2874" fmla="*/ 148451 w 2148797"/>
              <a:gd name="connsiteY2874" fmla="*/ 309644 h 566036"/>
              <a:gd name="connsiteX2875" fmla="*/ 145498 w 2148797"/>
              <a:gd name="connsiteY2875" fmla="*/ 304977 h 566036"/>
              <a:gd name="connsiteX2876" fmla="*/ 139307 w 2148797"/>
              <a:gd name="connsiteY2876" fmla="*/ 303929 h 566036"/>
              <a:gd name="connsiteX2877" fmla="*/ 143498 w 2148797"/>
              <a:gd name="connsiteY2877" fmla="*/ 300500 h 566036"/>
              <a:gd name="connsiteX2878" fmla="*/ 153404 w 2148797"/>
              <a:gd name="connsiteY2878" fmla="*/ 295928 h 566036"/>
              <a:gd name="connsiteX2879" fmla="*/ 156071 w 2148797"/>
              <a:gd name="connsiteY2879" fmla="*/ 290784 h 566036"/>
              <a:gd name="connsiteX2880" fmla="*/ 157214 w 2148797"/>
              <a:gd name="connsiteY2880" fmla="*/ 294594 h 566036"/>
              <a:gd name="connsiteX2881" fmla="*/ 156643 w 2148797"/>
              <a:gd name="connsiteY2881" fmla="*/ 295452 h 566036"/>
              <a:gd name="connsiteX2882" fmla="*/ 156738 w 2148797"/>
              <a:gd name="connsiteY2882" fmla="*/ 297452 h 566036"/>
              <a:gd name="connsiteX2883" fmla="*/ 159977 w 2148797"/>
              <a:gd name="connsiteY2883" fmla="*/ 298404 h 566036"/>
              <a:gd name="connsiteX2884" fmla="*/ 162453 w 2148797"/>
              <a:gd name="connsiteY2884" fmla="*/ 297261 h 566036"/>
              <a:gd name="connsiteX2885" fmla="*/ 168263 w 2148797"/>
              <a:gd name="connsiteY2885" fmla="*/ 299642 h 566036"/>
              <a:gd name="connsiteX2886" fmla="*/ 171692 w 2148797"/>
              <a:gd name="connsiteY2886" fmla="*/ 300500 h 566036"/>
              <a:gd name="connsiteX2887" fmla="*/ 174550 w 2148797"/>
              <a:gd name="connsiteY2887" fmla="*/ 301262 h 566036"/>
              <a:gd name="connsiteX2888" fmla="*/ 176550 w 2148797"/>
              <a:gd name="connsiteY2888" fmla="*/ 297547 h 566036"/>
              <a:gd name="connsiteX2889" fmla="*/ 177407 w 2148797"/>
              <a:gd name="connsiteY2889" fmla="*/ 297642 h 566036"/>
              <a:gd name="connsiteX2890" fmla="*/ 178836 w 2148797"/>
              <a:gd name="connsiteY2890" fmla="*/ 297737 h 566036"/>
              <a:gd name="connsiteX2891" fmla="*/ 181122 w 2148797"/>
              <a:gd name="connsiteY2891" fmla="*/ 294975 h 566036"/>
              <a:gd name="connsiteX2892" fmla="*/ 180170 w 2148797"/>
              <a:gd name="connsiteY2892" fmla="*/ 293737 h 566036"/>
              <a:gd name="connsiteX2893" fmla="*/ 177121 w 2148797"/>
              <a:gd name="connsiteY2893" fmla="*/ 289641 h 566036"/>
              <a:gd name="connsiteX2894" fmla="*/ 171978 w 2148797"/>
              <a:gd name="connsiteY2894" fmla="*/ 292594 h 566036"/>
              <a:gd name="connsiteX2895" fmla="*/ 177788 w 2148797"/>
              <a:gd name="connsiteY2895" fmla="*/ 287069 h 566036"/>
              <a:gd name="connsiteX2896" fmla="*/ 189980 w 2148797"/>
              <a:gd name="connsiteY2896" fmla="*/ 288403 h 566036"/>
              <a:gd name="connsiteX2897" fmla="*/ 191790 w 2148797"/>
              <a:gd name="connsiteY2897" fmla="*/ 288117 h 566036"/>
              <a:gd name="connsiteX2898" fmla="*/ 192743 w 2148797"/>
              <a:gd name="connsiteY2898" fmla="*/ 298881 h 566036"/>
              <a:gd name="connsiteX2899" fmla="*/ 193695 w 2148797"/>
              <a:gd name="connsiteY2899" fmla="*/ 298119 h 566036"/>
              <a:gd name="connsiteX2900" fmla="*/ 197029 w 2148797"/>
              <a:gd name="connsiteY2900" fmla="*/ 295642 h 566036"/>
              <a:gd name="connsiteX2901" fmla="*/ 203125 w 2148797"/>
              <a:gd name="connsiteY2901" fmla="*/ 296690 h 566036"/>
              <a:gd name="connsiteX2902" fmla="*/ 199124 w 2148797"/>
              <a:gd name="connsiteY2902" fmla="*/ 286498 h 566036"/>
              <a:gd name="connsiteX2903" fmla="*/ 204935 w 2148797"/>
              <a:gd name="connsiteY2903" fmla="*/ 285165 h 566036"/>
              <a:gd name="connsiteX2904" fmla="*/ 205792 w 2148797"/>
              <a:gd name="connsiteY2904" fmla="*/ 284974 h 566036"/>
              <a:gd name="connsiteX2905" fmla="*/ 207602 w 2148797"/>
              <a:gd name="connsiteY2905" fmla="*/ 282974 h 566036"/>
              <a:gd name="connsiteX2906" fmla="*/ 211888 w 2148797"/>
              <a:gd name="connsiteY2906" fmla="*/ 287546 h 566036"/>
              <a:gd name="connsiteX2907" fmla="*/ 217888 w 2148797"/>
              <a:gd name="connsiteY2907" fmla="*/ 286593 h 566036"/>
              <a:gd name="connsiteX2908" fmla="*/ 218365 w 2148797"/>
              <a:gd name="connsiteY2908" fmla="*/ 283641 h 566036"/>
              <a:gd name="connsiteX2909" fmla="*/ 219127 w 2148797"/>
              <a:gd name="connsiteY2909" fmla="*/ 283831 h 566036"/>
              <a:gd name="connsiteX2910" fmla="*/ 220937 w 2148797"/>
              <a:gd name="connsiteY2910" fmla="*/ 284402 h 566036"/>
              <a:gd name="connsiteX2911" fmla="*/ 225604 w 2148797"/>
              <a:gd name="connsiteY2911" fmla="*/ 285260 h 566036"/>
              <a:gd name="connsiteX2912" fmla="*/ 226556 w 2148797"/>
              <a:gd name="connsiteY2912" fmla="*/ 281545 h 566036"/>
              <a:gd name="connsiteX2913" fmla="*/ 234557 w 2148797"/>
              <a:gd name="connsiteY2913" fmla="*/ 280116 h 566036"/>
              <a:gd name="connsiteX2914" fmla="*/ 242558 w 2148797"/>
              <a:gd name="connsiteY2914" fmla="*/ 276402 h 566036"/>
              <a:gd name="connsiteX2915" fmla="*/ 239224 w 2148797"/>
              <a:gd name="connsiteY2915" fmla="*/ 274211 h 566036"/>
              <a:gd name="connsiteX2916" fmla="*/ 233795 w 2148797"/>
              <a:gd name="connsiteY2916" fmla="*/ 274401 h 566036"/>
              <a:gd name="connsiteX2917" fmla="*/ 232843 w 2148797"/>
              <a:gd name="connsiteY2917" fmla="*/ 274973 h 566036"/>
              <a:gd name="connsiteX2918" fmla="*/ 230080 w 2148797"/>
              <a:gd name="connsiteY2918" fmla="*/ 272306 h 566036"/>
              <a:gd name="connsiteX2919" fmla="*/ 230271 w 2148797"/>
              <a:gd name="connsiteY2919" fmla="*/ 271067 h 566036"/>
              <a:gd name="connsiteX2920" fmla="*/ 230366 w 2148797"/>
              <a:gd name="connsiteY2920" fmla="*/ 270401 h 566036"/>
              <a:gd name="connsiteX2921" fmla="*/ 228461 w 2148797"/>
              <a:gd name="connsiteY2921" fmla="*/ 269258 h 566036"/>
              <a:gd name="connsiteX2922" fmla="*/ 223222 w 2148797"/>
              <a:gd name="connsiteY2922" fmla="*/ 272687 h 566036"/>
              <a:gd name="connsiteX2923" fmla="*/ 213983 w 2148797"/>
              <a:gd name="connsiteY2923" fmla="*/ 276021 h 566036"/>
              <a:gd name="connsiteX2924" fmla="*/ 210269 w 2148797"/>
              <a:gd name="connsiteY2924" fmla="*/ 273449 h 566036"/>
              <a:gd name="connsiteX2925" fmla="*/ 209792 w 2148797"/>
              <a:gd name="connsiteY2925" fmla="*/ 273068 h 566036"/>
              <a:gd name="connsiteX2926" fmla="*/ 195410 w 2148797"/>
              <a:gd name="connsiteY2926" fmla="*/ 272115 h 566036"/>
              <a:gd name="connsiteX2927" fmla="*/ 192743 w 2148797"/>
              <a:gd name="connsiteY2927" fmla="*/ 271829 h 566036"/>
              <a:gd name="connsiteX2928" fmla="*/ 182170 w 2148797"/>
              <a:gd name="connsiteY2928" fmla="*/ 272306 h 566036"/>
              <a:gd name="connsiteX2929" fmla="*/ 177503 w 2148797"/>
              <a:gd name="connsiteY2929" fmla="*/ 273163 h 566036"/>
              <a:gd name="connsiteX2930" fmla="*/ 172073 w 2148797"/>
              <a:gd name="connsiteY2930" fmla="*/ 275735 h 566036"/>
              <a:gd name="connsiteX2931" fmla="*/ 155500 w 2148797"/>
              <a:gd name="connsiteY2931" fmla="*/ 274211 h 566036"/>
              <a:gd name="connsiteX2932" fmla="*/ 151213 w 2148797"/>
              <a:gd name="connsiteY2932" fmla="*/ 274020 h 566036"/>
              <a:gd name="connsiteX2933" fmla="*/ 145403 w 2148797"/>
              <a:gd name="connsiteY2933" fmla="*/ 272973 h 566036"/>
              <a:gd name="connsiteX2934" fmla="*/ 142546 w 2148797"/>
              <a:gd name="connsiteY2934" fmla="*/ 271544 h 566036"/>
              <a:gd name="connsiteX2935" fmla="*/ 134069 w 2148797"/>
              <a:gd name="connsiteY2935" fmla="*/ 274020 h 566036"/>
              <a:gd name="connsiteX2936" fmla="*/ 132068 w 2148797"/>
              <a:gd name="connsiteY2936" fmla="*/ 272973 h 566036"/>
              <a:gd name="connsiteX2937" fmla="*/ 131116 w 2148797"/>
              <a:gd name="connsiteY2937" fmla="*/ 272496 h 566036"/>
              <a:gd name="connsiteX2938" fmla="*/ 109970 w 2148797"/>
              <a:gd name="connsiteY2938" fmla="*/ 272687 h 566036"/>
              <a:gd name="connsiteX2939" fmla="*/ 101303 w 2148797"/>
              <a:gd name="connsiteY2939" fmla="*/ 272020 h 566036"/>
              <a:gd name="connsiteX2940" fmla="*/ 72728 w 2148797"/>
              <a:gd name="connsiteY2940" fmla="*/ 270020 h 566036"/>
              <a:gd name="connsiteX2941" fmla="*/ 61869 w 2148797"/>
              <a:gd name="connsiteY2941" fmla="*/ 271544 h 566036"/>
              <a:gd name="connsiteX2942" fmla="*/ 61393 w 2148797"/>
              <a:gd name="connsiteY2942" fmla="*/ 272020 h 566036"/>
              <a:gd name="connsiteX2943" fmla="*/ 51582 w 2148797"/>
              <a:gd name="connsiteY2943" fmla="*/ 267353 h 566036"/>
              <a:gd name="connsiteX2944" fmla="*/ 47962 w 2148797"/>
              <a:gd name="connsiteY2944" fmla="*/ 268400 h 566036"/>
              <a:gd name="connsiteX2945" fmla="*/ 44343 w 2148797"/>
              <a:gd name="connsiteY2945" fmla="*/ 269448 h 566036"/>
              <a:gd name="connsiteX2946" fmla="*/ 34913 w 2148797"/>
              <a:gd name="connsiteY2946" fmla="*/ 265067 h 566036"/>
              <a:gd name="connsiteX2947" fmla="*/ 32341 w 2148797"/>
              <a:gd name="connsiteY2947" fmla="*/ 264400 h 566036"/>
              <a:gd name="connsiteX2948" fmla="*/ 24721 w 2148797"/>
              <a:gd name="connsiteY2948" fmla="*/ 262876 h 566036"/>
              <a:gd name="connsiteX2949" fmla="*/ 22340 w 2148797"/>
              <a:gd name="connsiteY2949" fmla="*/ 260781 h 566036"/>
              <a:gd name="connsiteX2950" fmla="*/ 17482 w 2148797"/>
              <a:gd name="connsiteY2950" fmla="*/ 261352 h 566036"/>
              <a:gd name="connsiteX2951" fmla="*/ 9577 w 2148797"/>
              <a:gd name="connsiteY2951" fmla="*/ 259352 h 566036"/>
              <a:gd name="connsiteX2952" fmla="*/ 8338 w 2148797"/>
              <a:gd name="connsiteY2952" fmla="*/ 258971 h 566036"/>
              <a:gd name="connsiteX2953" fmla="*/ 7577 w 2148797"/>
              <a:gd name="connsiteY2953" fmla="*/ 256399 h 566036"/>
              <a:gd name="connsiteX2954" fmla="*/ 7386 w 2148797"/>
              <a:gd name="connsiteY2954" fmla="*/ 252779 h 566036"/>
              <a:gd name="connsiteX2955" fmla="*/ 5862 w 2148797"/>
              <a:gd name="connsiteY2955" fmla="*/ 251732 h 566036"/>
              <a:gd name="connsiteX2956" fmla="*/ 5862 w 2148797"/>
              <a:gd name="connsiteY2956" fmla="*/ 246017 h 566036"/>
              <a:gd name="connsiteX2957" fmla="*/ 10053 w 2148797"/>
              <a:gd name="connsiteY2957" fmla="*/ 243921 h 566036"/>
              <a:gd name="connsiteX2958" fmla="*/ 9386 w 2148797"/>
              <a:gd name="connsiteY2958" fmla="*/ 230491 h 566036"/>
              <a:gd name="connsiteX2959" fmla="*/ 3957 w 2148797"/>
              <a:gd name="connsiteY2959" fmla="*/ 215441 h 566036"/>
              <a:gd name="connsiteX2960" fmla="*/ 909 w 2148797"/>
              <a:gd name="connsiteY2960" fmla="*/ 212775 h 566036"/>
              <a:gd name="connsiteX2961" fmla="*/ 814 w 2148797"/>
              <a:gd name="connsiteY2961" fmla="*/ 211917 h 566036"/>
              <a:gd name="connsiteX2962" fmla="*/ 623 w 2148797"/>
              <a:gd name="connsiteY2962" fmla="*/ 210584 h 566036"/>
              <a:gd name="connsiteX2963" fmla="*/ 1385 w 2148797"/>
              <a:gd name="connsiteY2963" fmla="*/ 205154 h 566036"/>
              <a:gd name="connsiteX2964" fmla="*/ 11387 w 2148797"/>
              <a:gd name="connsiteY2964" fmla="*/ 198487 h 566036"/>
              <a:gd name="connsiteX2965" fmla="*/ 23007 w 2148797"/>
              <a:gd name="connsiteY2965" fmla="*/ 193248 h 566036"/>
              <a:gd name="connsiteX2966" fmla="*/ 21959 w 2148797"/>
              <a:gd name="connsiteY2966" fmla="*/ 192296 h 566036"/>
              <a:gd name="connsiteX2967" fmla="*/ 17102 w 2148797"/>
              <a:gd name="connsiteY2967" fmla="*/ 188867 h 566036"/>
              <a:gd name="connsiteX2968" fmla="*/ 11958 w 2148797"/>
              <a:gd name="connsiteY2968" fmla="*/ 192486 h 566036"/>
              <a:gd name="connsiteX2969" fmla="*/ 14149 w 2148797"/>
              <a:gd name="connsiteY2969" fmla="*/ 183628 h 566036"/>
              <a:gd name="connsiteX2970" fmla="*/ 25960 w 2148797"/>
              <a:gd name="connsiteY2970" fmla="*/ 180389 h 566036"/>
              <a:gd name="connsiteX2971" fmla="*/ 34628 w 2148797"/>
              <a:gd name="connsiteY2971" fmla="*/ 186485 h 566036"/>
              <a:gd name="connsiteX2972" fmla="*/ 37771 w 2148797"/>
              <a:gd name="connsiteY2972" fmla="*/ 185819 h 566036"/>
              <a:gd name="connsiteX2973" fmla="*/ 40343 w 2148797"/>
              <a:gd name="connsiteY2973" fmla="*/ 185247 h 566036"/>
              <a:gd name="connsiteX2974" fmla="*/ 43962 w 2148797"/>
              <a:gd name="connsiteY2974" fmla="*/ 187343 h 566036"/>
              <a:gd name="connsiteX2975" fmla="*/ 46915 w 2148797"/>
              <a:gd name="connsiteY2975" fmla="*/ 184581 h 566036"/>
              <a:gd name="connsiteX2976" fmla="*/ 46153 w 2148797"/>
              <a:gd name="connsiteY2976" fmla="*/ 184104 h 566036"/>
              <a:gd name="connsiteX2977" fmla="*/ 43295 w 2148797"/>
              <a:gd name="connsiteY2977" fmla="*/ 182390 h 566036"/>
              <a:gd name="connsiteX2978" fmla="*/ 37676 w 2148797"/>
              <a:gd name="connsiteY2978" fmla="*/ 177437 h 566036"/>
              <a:gd name="connsiteX2979" fmla="*/ 45200 w 2148797"/>
              <a:gd name="connsiteY2979" fmla="*/ 173341 h 566036"/>
              <a:gd name="connsiteX2980" fmla="*/ 47486 w 2148797"/>
              <a:gd name="connsiteY2980" fmla="*/ 173341 h 566036"/>
              <a:gd name="connsiteX2981" fmla="*/ 52249 w 2148797"/>
              <a:gd name="connsiteY2981" fmla="*/ 173341 h 566036"/>
              <a:gd name="connsiteX2982" fmla="*/ 58726 w 2148797"/>
              <a:gd name="connsiteY2982" fmla="*/ 169150 h 566036"/>
              <a:gd name="connsiteX2983" fmla="*/ 62917 w 2148797"/>
              <a:gd name="connsiteY2983" fmla="*/ 168102 h 566036"/>
              <a:gd name="connsiteX2984" fmla="*/ 65393 w 2148797"/>
              <a:gd name="connsiteY2984" fmla="*/ 168388 h 566036"/>
              <a:gd name="connsiteX2985" fmla="*/ 66346 w 2148797"/>
              <a:gd name="connsiteY2985" fmla="*/ 169150 h 566036"/>
              <a:gd name="connsiteX2986" fmla="*/ 68632 w 2148797"/>
              <a:gd name="connsiteY2986" fmla="*/ 170293 h 566036"/>
              <a:gd name="connsiteX2987" fmla="*/ 75013 w 2148797"/>
              <a:gd name="connsiteY2987" fmla="*/ 164864 h 566036"/>
              <a:gd name="connsiteX2988" fmla="*/ 80157 w 2148797"/>
              <a:gd name="connsiteY2988" fmla="*/ 166673 h 566036"/>
              <a:gd name="connsiteX2989" fmla="*/ 97969 w 2148797"/>
              <a:gd name="connsiteY2989" fmla="*/ 166864 h 566036"/>
              <a:gd name="connsiteX2990" fmla="*/ 103207 w 2148797"/>
              <a:gd name="connsiteY2990" fmla="*/ 166007 h 566036"/>
              <a:gd name="connsiteX2991" fmla="*/ 111875 w 2148797"/>
              <a:gd name="connsiteY2991" fmla="*/ 161816 h 566036"/>
              <a:gd name="connsiteX2992" fmla="*/ 113209 w 2148797"/>
              <a:gd name="connsiteY2992" fmla="*/ 162768 h 566036"/>
              <a:gd name="connsiteX2993" fmla="*/ 117400 w 2148797"/>
              <a:gd name="connsiteY2993" fmla="*/ 161435 h 566036"/>
              <a:gd name="connsiteX2994" fmla="*/ 120353 w 2148797"/>
              <a:gd name="connsiteY2994" fmla="*/ 160006 h 566036"/>
              <a:gd name="connsiteX2995" fmla="*/ 126829 w 2148797"/>
              <a:gd name="connsiteY2995" fmla="*/ 158101 h 566036"/>
              <a:gd name="connsiteX2996" fmla="*/ 129878 w 2148797"/>
              <a:gd name="connsiteY2996" fmla="*/ 158577 h 566036"/>
              <a:gd name="connsiteX2997" fmla="*/ 135021 w 2148797"/>
              <a:gd name="connsiteY2997" fmla="*/ 155720 h 566036"/>
              <a:gd name="connsiteX2998" fmla="*/ 149213 w 2148797"/>
              <a:gd name="connsiteY2998" fmla="*/ 157434 h 566036"/>
              <a:gd name="connsiteX2999" fmla="*/ 167311 w 2148797"/>
              <a:gd name="connsiteY2999" fmla="*/ 152196 h 566036"/>
              <a:gd name="connsiteX3000" fmla="*/ 169787 w 2148797"/>
              <a:gd name="connsiteY3000" fmla="*/ 152862 h 566036"/>
              <a:gd name="connsiteX3001" fmla="*/ 176169 w 2148797"/>
              <a:gd name="connsiteY3001" fmla="*/ 152386 h 566036"/>
              <a:gd name="connsiteX3002" fmla="*/ 177026 w 2148797"/>
              <a:gd name="connsiteY3002" fmla="*/ 154100 h 566036"/>
              <a:gd name="connsiteX3003" fmla="*/ 196362 w 2148797"/>
              <a:gd name="connsiteY3003" fmla="*/ 152196 h 566036"/>
              <a:gd name="connsiteX3004" fmla="*/ 202268 w 2148797"/>
              <a:gd name="connsiteY3004" fmla="*/ 148766 h 566036"/>
              <a:gd name="connsiteX3005" fmla="*/ 223508 w 2148797"/>
              <a:gd name="connsiteY3005" fmla="*/ 148957 h 566036"/>
              <a:gd name="connsiteX3006" fmla="*/ 235510 w 2148797"/>
              <a:gd name="connsiteY3006" fmla="*/ 151148 h 566036"/>
              <a:gd name="connsiteX3007" fmla="*/ 236272 w 2148797"/>
              <a:gd name="connsiteY3007" fmla="*/ 150576 h 566036"/>
              <a:gd name="connsiteX3008" fmla="*/ 260751 w 2148797"/>
              <a:gd name="connsiteY3008" fmla="*/ 146862 h 566036"/>
              <a:gd name="connsiteX3009" fmla="*/ 262561 w 2148797"/>
              <a:gd name="connsiteY3009" fmla="*/ 148100 h 566036"/>
              <a:gd name="connsiteX3010" fmla="*/ 265323 w 2148797"/>
              <a:gd name="connsiteY3010" fmla="*/ 146766 h 566036"/>
              <a:gd name="connsiteX3011" fmla="*/ 273419 w 2148797"/>
              <a:gd name="connsiteY3011" fmla="*/ 144671 h 566036"/>
              <a:gd name="connsiteX3012" fmla="*/ 278848 w 2148797"/>
              <a:gd name="connsiteY3012" fmla="*/ 141051 h 566036"/>
              <a:gd name="connsiteX3013" fmla="*/ 287897 w 2148797"/>
              <a:gd name="connsiteY3013" fmla="*/ 142194 h 566036"/>
              <a:gd name="connsiteX3014" fmla="*/ 299994 w 2148797"/>
              <a:gd name="connsiteY3014" fmla="*/ 140480 h 566036"/>
              <a:gd name="connsiteX3015" fmla="*/ 310186 w 2148797"/>
              <a:gd name="connsiteY3015" fmla="*/ 137146 h 566036"/>
              <a:gd name="connsiteX3016" fmla="*/ 312567 w 2148797"/>
              <a:gd name="connsiteY3016" fmla="*/ 136575 h 566036"/>
              <a:gd name="connsiteX3017" fmla="*/ 315234 w 2148797"/>
              <a:gd name="connsiteY3017" fmla="*/ 136765 h 566036"/>
              <a:gd name="connsiteX3018" fmla="*/ 319615 w 2148797"/>
              <a:gd name="connsiteY3018" fmla="*/ 136098 h 566036"/>
              <a:gd name="connsiteX3019" fmla="*/ 332284 w 2148797"/>
              <a:gd name="connsiteY3019" fmla="*/ 133336 h 566036"/>
              <a:gd name="connsiteX3020" fmla="*/ 343999 w 2148797"/>
              <a:gd name="connsiteY3020" fmla="*/ 136289 h 566036"/>
              <a:gd name="connsiteX3021" fmla="*/ 349810 w 2148797"/>
              <a:gd name="connsiteY3021" fmla="*/ 135146 h 566036"/>
              <a:gd name="connsiteX3022" fmla="*/ 355715 w 2148797"/>
              <a:gd name="connsiteY3022" fmla="*/ 130193 h 566036"/>
              <a:gd name="connsiteX3023" fmla="*/ 358287 w 2148797"/>
              <a:gd name="connsiteY3023" fmla="*/ 132098 h 566036"/>
              <a:gd name="connsiteX3024" fmla="*/ 366479 w 2148797"/>
              <a:gd name="connsiteY3024" fmla="*/ 133336 h 566036"/>
              <a:gd name="connsiteX3025" fmla="*/ 371336 w 2148797"/>
              <a:gd name="connsiteY3025" fmla="*/ 130479 h 566036"/>
              <a:gd name="connsiteX3026" fmla="*/ 375622 w 2148797"/>
              <a:gd name="connsiteY3026" fmla="*/ 131907 h 566036"/>
              <a:gd name="connsiteX3027" fmla="*/ 381719 w 2148797"/>
              <a:gd name="connsiteY3027" fmla="*/ 132002 h 566036"/>
              <a:gd name="connsiteX3028" fmla="*/ 384481 w 2148797"/>
              <a:gd name="connsiteY3028" fmla="*/ 130860 h 566036"/>
              <a:gd name="connsiteX3029" fmla="*/ 389529 w 2148797"/>
              <a:gd name="connsiteY3029" fmla="*/ 133908 h 566036"/>
              <a:gd name="connsiteX3030" fmla="*/ 391624 w 2148797"/>
              <a:gd name="connsiteY3030" fmla="*/ 133527 h 566036"/>
              <a:gd name="connsiteX3031" fmla="*/ 396578 w 2148797"/>
              <a:gd name="connsiteY3031" fmla="*/ 133241 h 566036"/>
              <a:gd name="connsiteX3032" fmla="*/ 398482 w 2148797"/>
              <a:gd name="connsiteY3032" fmla="*/ 132098 h 566036"/>
              <a:gd name="connsiteX3033" fmla="*/ 405340 w 2148797"/>
              <a:gd name="connsiteY3033" fmla="*/ 129145 h 566036"/>
              <a:gd name="connsiteX3034" fmla="*/ 407817 w 2148797"/>
              <a:gd name="connsiteY3034" fmla="*/ 129335 h 566036"/>
              <a:gd name="connsiteX3035" fmla="*/ 415532 w 2148797"/>
              <a:gd name="connsiteY3035" fmla="*/ 129431 h 566036"/>
              <a:gd name="connsiteX3036" fmla="*/ 421628 w 2148797"/>
              <a:gd name="connsiteY3036" fmla="*/ 126002 h 566036"/>
              <a:gd name="connsiteX3037" fmla="*/ 421723 w 2148797"/>
              <a:gd name="connsiteY3037" fmla="*/ 124954 h 566036"/>
              <a:gd name="connsiteX3038" fmla="*/ 430391 w 2148797"/>
              <a:gd name="connsiteY3038" fmla="*/ 126764 h 566036"/>
              <a:gd name="connsiteX3039" fmla="*/ 431915 w 2148797"/>
              <a:gd name="connsiteY3039" fmla="*/ 127145 h 566036"/>
              <a:gd name="connsiteX3040" fmla="*/ 436106 w 2148797"/>
              <a:gd name="connsiteY3040" fmla="*/ 128192 h 566036"/>
              <a:gd name="connsiteX3041" fmla="*/ 440488 w 2148797"/>
              <a:gd name="connsiteY3041" fmla="*/ 125621 h 566036"/>
              <a:gd name="connsiteX3042" fmla="*/ 442012 w 2148797"/>
              <a:gd name="connsiteY3042" fmla="*/ 126192 h 566036"/>
              <a:gd name="connsiteX3043" fmla="*/ 448774 w 2148797"/>
              <a:gd name="connsiteY3043" fmla="*/ 126287 h 566036"/>
              <a:gd name="connsiteX3044" fmla="*/ 452680 w 2148797"/>
              <a:gd name="connsiteY3044" fmla="*/ 121525 h 566036"/>
              <a:gd name="connsiteX3045" fmla="*/ 457061 w 2148797"/>
              <a:gd name="connsiteY3045" fmla="*/ 121811 h 566036"/>
              <a:gd name="connsiteX3046" fmla="*/ 459347 w 2148797"/>
              <a:gd name="connsiteY3046" fmla="*/ 121239 h 566036"/>
              <a:gd name="connsiteX3047" fmla="*/ 464014 w 2148797"/>
              <a:gd name="connsiteY3047" fmla="*/ 119239 h 566036"/>
              <a:gd name="connsiteX3048" fmla="*/ 464300 w 2148797"/>
              <a:gd name="connsiteY3048" fmla="*/ 119429 h 566036"/>
              <a:gd name="connsiteX3049" fmla="*/ 465824 w 2148797"/>
              <a:gd name="connsiteY3049" fmla="*/ 120573 h 566036"/>
              <a:gd name="connsiteX3050" fmla="*/ 473921 w 2148797"/>
              <a:gd name="connsiteY3050" fmla="*/ 124287 h 566036"/>
              <a:gd name="connsiteX3051" fmla="*/ 475635 w 2148797"/>
              <a:gd name="connsiteY3051" fmla="*/ 122954 h 566036"/>
              <a:gd name="connsiteX3052" fmla="*/ 481826 w 2148797"/>
              <a:gd name="connsiteY3052" fmla="*/ 118096 h 566036"/>
              <a:gd name="connsiteX3053" fmla="*/ 503067 w 2148797"/>
              <a:gd name="connsiteY3053" fmla="*/ 122382 h 566036"/>
              <a:gd name="connsiteX3054" fmla="*/ 503924 w 2148797"/>
              <a:gd name="connsiteY3054" fmla="*/ 117334 h 566036"/>
              <a:gd name="connsiteX3055" fmla="*/ 504877 w 2148797"/>
              <a:gd name="connsiteY3055" fmla="*/ 116762 h 566036"/>
              <a:gd name="connsiteX3056" fmla="*/ 520593 w 2148797"/>
              <a:gd name="connsiteY3056" fmla="*/ 115048 h 566036"/>
              <a:gd name="connsiteX3057" fmla="*/ 525927 w 2148797"/>
              <a:gd name="connsiteY3057" fmla="*/ 116762 h 566036"/>
              <a:gd name="connsiteX3058" fmla="*/ 530118 w 2148797"/>
              <a:gd name="connsiteY3058" fmla="*/ 118572 h 566036"/>
              <a:gd name="connsiteX3059" fmla="*/ 541357 w 2148797"/>
              <a:gd name="connsiteY3059" fmla="*/ 114286 h 566036"/>
              <a:gd name="connsiteX3060" fmla="*/ 541929 w 2148797"/>
              <a:gd name="connsiteY3060" fmla="*/ 114762 h 566036"/>
              <a:gd name="connsiteX3061" fmla="*/ 551549 w 2148797"/>
              <a:gd name="connsiteY3061" fmla="*/ 114572 h 566036"/>
              <a:gd name="connsiteX3062" fmla="*/ 561836 w 2148797"/>
              <a:gd name="connsiteY3062" fmla="*/ 114572 h 566036"/>
              <a:gd name="connsiteX3063" fmla="*/ 569552 w 2148797"/>
              <a:gd name="connsiteY3063" fmla="*/ 112095 h 566036"/>
              <a:gd name="connsiteX3064" fmla="*/ 572695 w 2148797"/>
              <a:gd name="connsiteY3064" fmla="*/ 108571 h 566036"/>
              <a:gd name="connsiteX3065" fmla="*/ 576029 w 2148797"/>
              <a:gd name="connsiteY3065" fmla="*/ 111714 h 566036"/>
              <a:gd name="connsiteX3066" fmla="*/ 579267 w 2148797"/>
              <a:gd name="connsiteY3066" fmla="*/ 112476 h 566036"/>
              <a:gd name="connsiteX3067" fmla="*/ 584030 w 2148797"/>
              <a:gd name="connsiteY3067" fmla="*/ 108095 h 566036"/>
              <a:gd name="connsiteX3068" fmla="*/ 606413 w 2148797"/>
              <a:gd name="connsiteY3068" fmla="*/ 108476 h 566036"/>
              <a:gd name="connsiteX3069" fmla="*/ 611271 w 2148797"/>
              <a:gd name="connsiteY3069" fmla="*/ 108285 h 566036"/>
              <a:gd name="connsiteX3070" fmla="*/ 617938 w 2148797"/>
              <a:gd name="connsiteY3070" fmla="*/ 108095 h 566036"/>
              <a:gd name="connsiteX3071" fmla="*/ 630988 w 2148797"/>
              <a:gd name="connsiteY3071" fmla="*/ 103142 h 566036"/>
              <a:gd name="connsiteX3072" fmla="*/ 637179 w 2148797"/>
              <a:gd name="connsiteY3072" fmla="*/ 105237 h 566036"/>
              <a:gd name="connsiteX3073" fmla="*/ 642418 w 2148797"/>
              <a:gd name="connsiteY3073" fmla="*/ 104570 h 566036"/>
              <a:gd name="connsiteX3074" fmla="*/ 647656 w 2148797"/>
              <a:gd name="connsiteY3074" fmla="*/ 112000 h 566036"/>
              <a:gd name="connsiteX3075" fmla="*/ 655086 w 2148797"/>
              <a:gd name="connsiteY3075" fmla="*/ 106190 h 566036"/>
              <a:gd name="connsiteX3076" fmla="*/ 655657 w 2148797"/>
              <a:gd name="connsiteY3076" fmla="*/ 106380 h 566036"/>
              <a:gd name="connsiteX3077" fmla="*/ 662801 w 2148797"/>
              <a:gd name="connsiteY3077" fmla="*/ 108381 h 566036"/>
              <a:gd name="connsiteX3078" fmla="*/ 681089 w 2148797"/>
              <a:gd name="connsiteY3078" fmla="*/ 100951 h 566036"/>
              <a:gd name="connsiteX3079" fmla="*/ 685185 w 2148797"/>
              <a:gd name="connsiteY3079" fmla="*/ 100189 h 566036"/>
              <a:gd name="connsiteX3080" fmla="*/ 694329 w 2148797"/>
              <a:gd name="connsiteY3080" fmla="*/ 99237 h 566036"/>
              <a:gd name="connsiteX3081" fmla="*/ 700044 w 2148797"/>
              <a:gd name="connsiteY3081" fmla="*/ 98093 h 566036"/>
              <a:gd name="connsiteX3082" fmla="*/ 712903 w 2148797"/>
              <a:gd name="connsiteY3082" fmla="*/ 97903 h 566036"/>
              <a:gd name="connsiteX3083" fmla="*/ 715189 w 2148797"/>
              <a:gd name="connsiteY3083" fmla="*/ 97617 h 566036"/>
              <a:gd name="connsiteX3084" fmla="*/ 721475 w 2148797"/>
              <a:gd name="connsiteY3084" fmla="*/ 100189 h 566036"/>
              <a:gd name="connsiteX3085" fmla="*/ 723095 w 2148797"/>
              <a:gd name="connsiteY3085" fmla="*/ 98665 h 566036"/>
              <a:gd name="connsiteX3086" fmla="*/ 739097 w 2148797"/>
              <a:gd name="connsiteY3086" fmla="*/ 93712 h 566036"/>
              <a:gd name="connsiteX3087" fmla="*/ 746145 w 2148797"/>
              <a:gd name="connsiteY3087" fmla="*/ 94950 h 566036"/>
              <a:gd name="connsiteX3088" fmla="*/ 746716 w 2148797"/>
              <a:gd name="connsiteY3088" fmla="*/ 95045 h 566036"/>
              <a:gd name="connsiteX3089" fmla="*/ 748431 w 2148797"/>
              <a:gd name="connsiteY3089" fmla="*/ 92760 h 566036"/>
              <a:gd name="connsiteX3090" fmla="*/ 755956 w 2148797"/>
              <a:gd name="connsiteY3090" fmla="*/ 93045 h 566036"/>
              <a:gd name="connsiteX3091" fmla="*/ 764052 w 2148797"/>
              <a:gd name="connsiteY3091" fmla="*/ 92569 h 566036"/>
              <a:gd name="connsiteX3092" fmla="*/ 777578 w 2148797"/>
              <a:gd name="connsiteY3092" fmla="*/ 93426 h 566036"/>
              <a:gd name="connsiteX3093" fmla="*/ 776911 w 2148797"/>
              <a:gd name="connsiteY3093" fmla="*/ 97712 h 566036"/>
              <a:gd name="connsiteX3094" fmla="*/ 776815 w 2148797"/>
              <a:gd name="connsiteY3094" fmla="*/ 98475 h 566036"/>
              <a:gd name="connsiteX3095" fmla="*/ 780626 w 2148797"/>
              <a:gd name="connsiteY3095" fmla="*/ 95427 h 566036"/>
              <a:gd name="connsiteX3096" fmla="*/ 800628 w 2148797"/>
              <a:gd name="connsiteY3096" fmla="*/ 91807 h 566036"/>
              <a:gd name="connsiteX3097" fmla="*/ 806914 w 2148797"/>
              <a:gd name="connsiteY3097" fmla="*/ 87521 h 566036"/>
              <a:gd name="connsiteX3098" fmla="*/ 807867 w 2148797"/>
              <a:gd name="connsiteY3098" fmla="*/ 86854 h 566036"/>
              <a:gd name="connsiteX3099" fmla="*/ 815773 w 2148797"/>
              <a:gd name="connsiteY3099" fmla="*/ 89616 h 566036"/>
              <a:gd name="connsiteX3100" fmla="*/ 815582 w 2148797"/>
              <a:gd name="connsiteY3100" fmla="*/ 86378 h 566036"/>
              <a:gd name="connsiteX3101" fmla="*/ 815582 w 2148797"/>
              <a:gd name="connsiteY3101" fmla="*/ 86187 h 566036"/>
              <a:gd name="connsiteX3102" fmla="*/ 824822 w 2148797"/>
              <a:gd name="connsiteY3102" fmla="*/ 85330 h 566036"/>
              <a:gd name="connsiteX3103" fmla="*/ 841109 w 2148797"/>
              <a:gd name="connsiteY3103" fmla="*/ 88473 h 566036"/>
              <a:gd name="connsiteX3104" fmla="*/ 841776 w 2148797"/>
              <a:gd name="connsiteY3104" fmla="*/ 87997 h 566036"/>
              <a:gd name="connsiteX3105" fmla="*/ 844253 w 2148797"/>
              <a:gd name="connsiteY3105" fmla="*/ 86187 h 566036"/>
              <a:gd name="connsiteX3106" fmla="*/ 850539 w 2148797"/>
              <a:gd name="connsiteY3106" fmla="*/ 87044 h 566036"/>
              <a:gd name="connsiteX3107" fmla="*/ 850825 w 2148797"/>
              <a:gd name="connsiteY3107" fmla="*/ 86949 h 566036"/>
              <a:gd name="connsiteX3108" fmla="*/ 857302 w 2148797"/>
              <a:gd name="connsiteY3108" fmla="*/ 84282 h 566036"/>
              <a:gd name="connsiteX3109" fmla="*/ 864064 w 2148797"/>
              <a:gd name="connsiteY3109" fmla="*/ 84092 h 566036"/>
              <a:gd name="connsiteX3110" fmla="*/ 870827 w 2148797"/>
              <a:gd name="connsiteY3110" fmla="*/ 84854 h 566036"/>
              <a:gd name="connsiteX3111" fmla="*/ 874066 w 2148797"/>
              <a:gd name="connsiteY3111" fmla="*/ 84568 h 566036"/>
              <a:gd name="connsiteX3112" fmla="*/ 876638 w 2148797"/>
              <a:gd name="connsiteY3112" fmla="*/ 82568 h 566036"/>
              <a:gd name="connsiteX3113" fmla="*/ 886448 w 2148797"/>
              <a:gd name="connsiteY3113" fmla="*/ 82568 h 566036"/>
              <a:gd name="connsiteX3114" fmla="*/ 897973 w 2148797"/>
              <a:gd name="connsiteY3114" fmla="*/ 80853 h 566036"/>
              <a:gd name="connsiteX3115" fmla="*/ 911023 w 2148797"/>
              <a:gd name="connsiteY3115" fmla="*/ 81710 h 566036"/>
              <a:gd name="connsiteX3116" fmla="*/ 913309 w 2148797"/>
              <a:gd name="connsiteY3116" fmla="*/ 82091 h 566036"/>
              <a:gd name="connsiteX3117" fmla="*/ 915499 w 2148797"/>
              <a:gd name="connsiteY3117" fmla="*/ 82377 h 566036"/>
              <a:gd name="connsiteX3118" fmla="*/ 922738 w 2148797"/>
              <a:gd name="connsiteY3118" fmla="*/ 78377 h 566036"/>
              <a:gd name="connsiteX3119" fmla="*/ 924739 w 2148797"/>
              <a:gd name="connsiteY3119" fmla="*/ 79234 h 566036"/>
              <a:gd name="connsiteX3120" fmla="*/ 926930 w 2148797"/>
              <a:gd name="connsiteY3120" fmla="*/ 80091 h 566036"/>
              <a:gd name="connsiteX3121" fmla="*/ 931121 w 2148797"/>
              <a:gd name="connsiteY3121" fmla="*/ 82854 h 566036"/>
              <a:gd name="connsiteX3122" fmla="*/ 931597 w 2148797"/>
              <a:gd name="connsiteY3122" fmla="*/ 84758 h 566036"/>
              <a:gd name="connsiteX3123" fmla="*/ 932835 w 2148797"/>
              <a:gd name="connsiteY3123" fmla="*/ 89616 h 566036"/>
              <a:gd name="connsiteX3124" fmla="*/ 945313 w 2148797"/>
              <a:gd name="connsiteY3124" fmla="*/ 84187 h 566036"/>
              <a:gd name="connsiteX3125" fmla="*/ 947027 w 2148797"/>
              <a:gd name="connsiteY3125" fmla="*/ 82854 h 566036"/>
              <a:gd name="connsiteX3126" fmla="*/ 957219 w 2148797"/>
              <a:gd name="connsiteY3126" fmla="*/ 75995 h 566036"/>
              <a:gd name="connsiteX3127" fmla="*/ 960934 w 2148797"/>
              <a:gd name="connsiteY3127" fmla="*/ 73900 h 566036"/>
              <a:gd name="connsiteX3128" fmla="*/ 978174 w 2148797"/>
              <a:gd name="connsiteY3128" fmla="*/ 77424 h 566036"/>
              <a:gd name="connsiteX3129" fmla="*/ 983032 w 2148797"/>
              <a:gd name="connsiteY3129" fmla="*/ 76758 h 566036"/>
              <a:gd name="connsiteX3130" fmla="*/ 983984 w 2148797"/>
              <a:gd name="connsiteY3130" fmla="*/ 76662 h 566036"/>
              <a:gd name="connsiteX3131" fmla="*/ 991223 w 2148797"/>
              <a:gd name="connsiteY3131" fmla="*/ 72185 h 566036"/>
              <a:gd name="connsiteX3132" fmla="*/ 991985 w 2148797"/>
              <a:gd name="connsiteY3132" fmla="*/ 72852 h 566036"/>
              <a:gd name="connsiteX3133" fmla="*/ 997319 w 2148797"/>
              <a:gd name="connsiteY3133" fmla="*/ 77519 h 566036"/>
              <a:gd name="connsiteX3134" fmla="*/ 1008940 w 2148797"/>
              <a:gd name="connsiteY3134" fmla="*/ 72757 h 566036"/>
              <a:gd name="connsiteX3135" fmla="*/ 1025704 w 2148797"/>
              <a:gd name="connsiteY3135" fmla="*/ 77424 h 566036"/>
              <a:gd name="connsiteX3136" fmla="*/ 1025989 w 2148797"/>
              <a:gd name="connsiteY3136" fmla="*/ 74948 h 566036"/>
              <a:gd name="connsiteX3137" fmla="*/ 1026466 w 2148797"/>
              <a:gd name="connsiteY3137" fmla="*/ 71233 h 566036"/>
              <a:gd name="connsiteX3138" fmla="*/ 1034372 w 2148797"/>
              <a:gd name="connsiteY3138" fmla="*/ 70090 h 566036"/>
              <a:gd name="connsiteX3139" fmla="*/ 1040753 w 2148797"/>
              <a:gd name="connsiteY3139" fmla="*/ 71709 h 566036"/>
              <a:gd name="connsiteX3140" fmla="*/ 1048088 w 2148797"/>
              <a:gd name="connsiteY3140" fmla="*/ 71328 h 566036"/>
              <a:gd name="connsiteX3141" fmla="*/ 1053040 w 2148797"/>
              <a:gd name="connsiteY3141" fmla="*/ 67042 h 566036"/>
              <a:gd name="connsiteX3142" fmla="*/ 1054088 w 2148797"/>
              <a:gd name="connsiteY3142" fmla="*/ 66280 h 566036"/>
              <a:gd name="connsiteX3143" fmla="*/ 1061518 w 2148797"/>
              <a:gd name="connsiteY3143" fmla="*/ 66947 h 566036"/>
              <a:gd name="connsiteX3144" fmla="*/ 1069995 w 2148797"/>
              <a:gd name="connsiteY3144" fmla="*/ 66375 h 566036"/>
              <a:gd name="connsiteX3145" fmla="*/ 1077996 w 2148797"/>
              <a:gd name="connsiteY3145" fmla="*/ 68280 h 566036"/>
              <a:gd name="connsiteX3146" fmla="*/ 1080282 w 2148797"/>
              <a:gd name="connsiteY3146" fmla="*/ 67899 h 566036"/>
              <a:gd name="connsiteX3147" fmla="*/ 1082663 w 2148797"/>
              <a:gd name="connsiteY3147" fmla="*/ 66566 h 566036"/>
              <a:gd name="connsiteX3148" fmla="*/ 1091236 w 2148797"/>
              <a:gd name="connsiteY3148" fmla="*/ 64375 h 566036"/>
              <a:gd name="connsiteX3149" fmla="*/ 1093046 w 2148797"/>
              <a:gd name="connsiteY3149" fmla="*/ 64375 h 566036"/>
              <a:gd name="connsiteX3150" fmla="*/ 1097713 w 2148797"/>
              <a:gd name="connsiteY3150" fmla="*/ 64470 h 566036"/>
              <a:gd name="connsiteX3151" fmla="*/ 1109143 w 2148797"/>
              <a:gd name="connsiteY3151" fmla="*/ 67709 h 566036"/>
              <a:gd name="connsiteX3152" fmla="*/ 1114286 w 2148797"/>
              <a:gd name="connsiteY3152" fmla="*/ 66470 h 566036"/>
              <a:gd name="connsiteX3153" fmla="*/ 1126764 w 2148797"/>
              <a:gd name="connsiteY3153" fmla="*/ 64566 h 566036"/>
              <a:gd name="connsiteX3154" fmla="*/ 1149719 w 2148797"/>
              <a:gd name="connsiteY3154" fmla="*/ 57041 h 566036"/>
              <a:gd name="connsiteX3155" fmla="*/ 1164769 w 2148797"/>
              <a:gd name="connsiteY3155" fmla="*/ 58184 h 566036"/>
              <a:gd name="connsiteX3156" fmla="*/ 1166198 w 2148797"/>
              <a:gd name="connsiteY3156" fmla="*/ 57898 h 566036"/>
              <a:gd name="connsiteX3157" fmla="*/ 1168388 w 2148797"/>
              <a:gd name="connsiteY3157" fmla="*/ 57517 h 566036"/>
              <a:gd name="connsiteX3158" fmla="*/ 1176294 w 2148797"/>
              <a:gd name="connsiteY3158" fmla="*/ 56660 h 566036"/>
              <a:gd name="connsiteX3159" fmla="*/ 1176485 w 2148797"/>
              <a:gd name="connsiteY3159" fmla="*/ 55898 h 566036"/>
              <a:gd name="connsiteX3160" fmla="*/ 1180771 w 2148797"/>
              <a:gd name="connsiteY3160" fmla="*/ 54088 h 566036"/>
              <a:gd name="connsiteX3161" fmla="*/ 1186772 w 2148797"/>
              <a:gd name="connsiteY3161" fmla="*/ 58565 h 566036"/>
              <a:gd name="connsiteX3162" fmla="*/ 1192582 w 2148797"/>
              <a:gd name="connsiteY3162" fmla="*/ 56088 h 566036"/>
              <a:gd name="connsiteX3163" fmla="*/ 1196963 w 2148797"/>
              <a:gd name="connsiteY3163" fmla="*/ 54945 h 566036"/>
              <a:gd name="connsiteX3164" fmla="*/ 1202773 w 2148797"/>
              <a:gd name="connsiteY3164" fmla="*/ 53802 h 566036"/>
              <a:gd name="connsiteX3165" fmla="*/ 1214013 w 2148797"/>
              <a:gd name="connsiteY3165" fmla="*/ 51802 h 566036"/>
              <a:gd name="connsiteX3166" fmla="*/ 1218204 w 2148797"/>
              <a:gd name="connsiteY3166" fmla="*/ 52945 h 566036"/>
              <a:gd name="connsiteX3167" fmla="*/ 1220014 w 2148797"/>
              <a:gd name="connsiteY3167" fmla="*/ 52945 h 566036"/>
              <a:gd name="connsiteX3168" fmla="*/ 1229158 w 2148797"/>
              <a:gd name="connsiteY3168" fmla="*/ 51231 h 566036"/>
              <a:gd name="connsiteX3169" fmla="*/ 1238683 w 2148797"/>
              <a:gd name="connsiteY3169" fmla="*/ 50373 h 566036"/>
              <a:gd name="connsiteX3170" fmla="*/ 1248208 w 2148797"/>
              <a:gd name="connsiteY3170" fmla="*/ 50183 h 566036"/>
              <a:gd name="connsiteX3171" fmla="*/ 1249160 w 2148797"/>
              <a:gd name="connsiteY3171" fmla="*/ 50183 h 566036"/>
              <a:gd name="connsiteX3172" fmla="*/ 1260114 w 2148797"/>
              <a:gd name="connsiteY3172" fmla="*/ 48849 h 566036"/>
              <a:gd name="connsiteX3173" fmla="*/ 1264591 w 2148797"/>
              <a:gd name="connsiteY3173" fmla="*/ 47611 h 566036"/>
              <a:gd name="connsiteX3174" fmla="*/ 1266972 w 2148797"/>
              <a:gd name="connsiteY3174" fmla="*/ 50278 h 566036"/>
              <a:gd name="connsiteX3175" fmla="*/ 1267448 w 2148797"/>
              <a:gd name="connsiteY3175" fmla="*/ 50659 h 566036"/>
              <a:gd name="connsiteX3176" fmla="*/ 1272115 w 2148797"/>
              <a:gd name="connsiteY3176" fmla="*/ 48849 h 566036"/>
              <a:gd name="connsiteX3177" fmla="*/ 1296214 w 2148797"/>
              <a:gd name="connsiteY3177" fmla="*/ 42753 h 566036"/>
              <a:gd name="connsiteX3178" fmla="*/ 1306406 w 2148797"/>
              <a:gd name="connsiteY3178" fmla="*/ 46944 h 566036"/>
              <a:gd name="connsiteX3179" fmla="*/ 1313264 w 2148797"/>
              <a:gd name="connsiteY3179" fmla="*/ 46277 h 566036"/>
              <a:gd name="connsiteX3180" fmla="*/ 1317645 w 2148797"/>
              <a:gd name="connsiteY3180" fmla="*/ 45896 h 566036"/>
              <a:gd name="connsiteX3181" fmla="*/ 1325551 w 2148797"/>
              <a:gd name="connsiteY3181" fmla="*/ 47420 h 566036"/>
              <a:gd name="connsiteX3182" fmla="*/ 1332028 w 2148797"/>
              <a:gd name="connsiteY3182" fmla="*/ 42563 h 566036"/>
              <a:gd name="connsiteX3183" fmla="*/ 1339457 w 2148797"/>
              <a:gd name="connsiteY3183" fmla="*/ 42182 h 566036"/>
              <a:gd name="connsiteX3184" fmla="*/ 1349173 w 2148797"/>
              <a:gd name="connsiteY3184" fmla="*/ 40943 h 566036"/>
              <a:gd name="connsiteX3185" fmla="*/ 1363460 w 2148797"/>
              <a:gd name="connsiteY3185" fmla="*/ 43706 h 566036"/>
              <a:gd name="connsiteX3186" fmla="*/ 1366889 w 2148797"/>
              <a:gd name="connsiteY3186" fmla="*/ 43134 h 566036"/>
              <a:gd name="connsiteX3187" fmla="*/ 1368604 w 2148797"/>
              <a:gd name="connsiteY3187" fmla="*/ 42848 h 566036"/>
              <a:gd name="connsiteX3188" fmla="*/ 1372033 w 2148797"/>
              <a:gd name="connsiteY3188" fmla="*/ 40658 h 566036"/>
              <a:gd name="connsiteX3189" fmla="*/ 1379272 w 2148797"/>
              <a:gd name="connsiteY3189" fmla="*/ 37610 h 566036"/>
              <a:gd name="connsiteX3190" fmla="*/ 1382891 w 2148797"/>
              <a:gd name="connsiteY3190" fmla="*/ 39324 h 566036"/>
              <a:gd name="connsiteX3191" fmla="*/ 1397369 w 2148797"/>
              <a:gd name="connsiteY3191" fmla="*/ 41229 h 566036"/>
              <a:gd name="connsiteX3192" fmla="*/ 1403656 w 2148797"/>
              <a:gd name="connsiteY3192" fmla="*/ 41325 h 566036"/>
              <a:gd name="connsiteX3193" fmla="*/ 1418039 w 2148797"/>
              <a:gd name="connsiteY3193" fmla="*/ 38277 h 566036"/>
              <a:gd name="connsiteX3194" fmla="*/ 1430135 w 2148797"/>
              <a:gd name="connsiteY3194" fmla="*/ 40848 h 566036"/>
              <a:gd name="connsiteX3195" fmla="*/ 1431564 w 2148797"/>
              <a:gd name="connsiteY3195" fmla="*/ 40181 h 566036"/>
              <a:gd name="connsiteX3196" fmla="*/ 1440422 w 2148797"/>
              <a:gd name="connsiteY3196" fmla="*/ 39134 h 566036"/>
              <a:gd name="connsiteX3197" fmla="*/ 1447947 w 2148797"/>
              <a:gd name="connsiteY3197" fmla="*/ 37514 h 566036"/>
              <a:gd name="connsiteX3198" fmla="*/ 1452233 w 2148797"/>
              <a:gd name="connsiteY3198" fmla="*/ 38181 h 566036"/>
              <a:gd name="connsiteX3199" fmla="*/ 1453662 w 2148797"/>
              <a:gd name="connsiteY3199" fmla="*/ 38372 h 566036"/>
              <a:gd name="connsiteX3200" fmla="*/ 1465378 w 2148797"/>
              <a:gd name="connsiteY3200" fmla="*/ 34943 h 566036"/>
              <a:gd name="connsiteX3201" fmla="*/ 1470616 w 2148797"/>
              <a:gd name="connsiteY3201" fmla="*/ 36371 h 566036"/>
              <a:gd name="connsiteX3202" fmla="*/ 1470998 w 2148797"/>
              <a:gd name="connsiteY3202" fmla="*/ 36467 h 566036"/>
              <a:gd name="connsiteX3203" fmla="*/ 1475951 w 2148797"/>
              <a:gd name="connsiteY3203" fmla="*/ 36752 h 566036"/>
              <a:gd name="connsiteX3204" fmla="*/ 1477189 w 2148797"/>
              <a:gd name="connsiteY3204" fmla="*/ 36943 h 566036"/>
              <a:gd name="connsiteX3205" fmla="*/ 1482237 w 2148797"/>
              <a:gd name="connsiteY3205" fmla="*/ 34657 h 566036"/>
              <a:gd name="connsiteX3206" fmla="*/ 1485952 w 2148797"/>
              <a:gd name="connsiteY3206" fmla="*/ 34181 h 566036"/>
              <a:gd name="connsiteX3207" fmla="*/ 1497382 w 2148797"/>
              <a:gd name="connsiteY3207" fmla="*/ 37133 h 566036"/>
              <a:gd name="connsiteX3208" fmla="*/ 1497572 w 2148797"/>
              <a:gd name="connsiteY3208" fmla="*/ 37324 h 566036"/>
              <a:gd name="connsiteX3209" fmla="*/ 1504811 w 2148797"/>
              <a:gd name="connsiteY3209" fmla="*/ 33228 h 566036"/>
              <a:gd name="connsiteX3210" fmla="*/ 1507859 w 2148797"/>
              <a:gd name="connsiteY3210" fmla="*/ 32942 h 566036"/>
              <a:gd name="connsiteX3211" fmla="*/ 1513098 w 2148797"/>
              <a:gd name="connsiteY3211" fmla="*/ 32466 h 566036"/>
              <a:gd name="connsiteX3212" fmla="*/ 1526528 w 2148797"/>
              <a:gd name="connsiteY3212" fmla="*/ 32181 h 566036"/>
              <a:gd name="connsiteX3213" fmla="*/ 1526719 w 2148797"/>
              <a:gd name="connsiteY3213" fmla="*/ 33038 h 566036"/>
              <a:gd name="connsiteX3214" fmla="*/ 1531196 w 2148797"/>
              <a:gd name="connsiteY3214" fmla="*/ 34657 h 566036"/>
              <a:gd name="connsiteX3215" fmla="*/ 1540244 w 2148797"/>
              <a:gd name="connsiteY3215" fmla="*/ 32085 h 566036"/>
              <a:gd name="connsiteX3216" fmla="*/ 1543197 w 2148797"/>
              <a:gd name="connsiteY3216" fmla="*/ 32847 h 566036"/>
              <a:gd name="connsiteX3217" fmla="*/ 1558342 w 2148797"/>
              <a:gd name="connsiteY3217" fmla="*/ 26561 h 566036"/>
              <a:gd name="connsiteX3218" fmla="*/ 1562437 w 2148797"/>
              <a:gd name="connsiteY3218" fmla="*/ 30847 h 566036"/>
              <a:gd name="connsiteX3219" fmla="*/ 1562628 w 2148797"/>
              <a:gd name="connsiteY3219" fmla="*/ 31037 h 566036"/>
              <a:gd name="connsiteX3220" fmla="*/ 1569391 w 2148797"/>
              <a:gd name="connsiteY3220" fmla="*/ 26561 h 566036"/>
              <a:gd name="connsiteX3221" fmla="*/ 1571772 w 2148797"/>
              <a:gd name="connsiteY3221" fmla="*/ 28847 h 566036"/>
              <a:gd name="connsiteX3222" fmla="*/ 1578440 w 2148797"/>
              <a:gd name="connsiteY3222" fmla="*/ 30942 h 566036"/>
              <a:gd name="connsiteX3223" fmla="*/ 1581202 w 2148797"/>
              <a:gd name="connsiteY3223" fmla="*/ 30561 h 566036"/>
              <a:gd name="connsiteX3224" fmla="*/ 1588726 w 2148797"/>
              <a:gd name="connsiteY3224" fmla="*/ 28656 h 566036"/>
              <a:gd name="connsiteX3225" fmla="*/ 1594346 w 2148797"/>
              <a:gd name="connsiteY3225" fmla="*/ 26180 h 566036"/>
              <a:gd name="connsiteX3226" fmla="*/ 1598442 w 2148797"/>
              <a:gd name="connsiteY3226" fmla="*/ 27608 h 566036"/>
              <a:gd name="connsiteX3227" fmla="*/ 1602252 w 2148797"/>
              <a:gd name="connsiteY3227" fmla="*/ 27132 h 566036"/>
              <a:gd name="connsiteX3228" fmla="*/ 1608919 w 2148797"/>
              <a:gd name="connsiteY3228" fmla="*/ 29323 h 566036"/>
              <a:gd name="connsiteX3229" fmla="*/ 1616540 w 2148797"/>
              <a:gd name="connsiteY3229" fmla="*/ 27227 h 566036"/>
              <a:gd name="connsiteX3230" fmla="*/ 1621016 w 2148797"/>
              <a:gd name="connsiteY3230" fmla="*/ 25037 h 566036"/>
              <a:gd name="connsiteX3231" fmla="*/ 1625112 w 2148797"/>
              <a:gd name="connsiteY3231" fmla="*/ 23037 h 566036"/>
              <a:gd name="connsiteX3232" fmla="*/ 1629398 w 2148797"/>
              <a:gd name="connsiteY3232" fmla="*/ 22751 h 566036"/>
              <a:gd name="connsiteX3233" fmla="*/ 1629684 w 2148797"/>
              <a:gd name="connsiteY3233" fmla="*/ 23894 h 566036"/>
              <a:gd name="connsiteX3234" fmla="*/ 1629970 w 2148797"/>
              <a:gd name="connsiteY3234" fmla="*/ 24846 h 566036"/>
              <a:gd name="connsiteX3235" fmla="*/ 1631684 w 2148797"/>
              <a:gd name="connsiteY3235" fmla="*/ 25608 h 566036"/>
              <a:gd name="connsiteX3236" fmla="*/ 1639971 w 2148797"/>
              <a:gd name="connsiteY3236" fmla="*/ 20179 h 566036"/>
              <a:gd name="connsiteX3237" fmla="*/ 1642638 w 2148797"/>
              <a:gd name="connsiteY3237" fmla="*/ 23513 h 566036"/>
              <a:gd name="connsiteX3238" fmla="*/ 1645876 w 2148797"/>
              <a:gd name="connsiteY3238" fmla="*/ 24560 h 566036"/>
              <a:gd name="connsiteX3239" fmla="*/ 1650258 w 2148797"/>
              <a:gd name="connsiteY3239" fmla="*/ 23322 h 566036"/>
              <a:gd name="connsiteX3240" fmla="*/ 1650925 w 2148797"/>
              <a:gd name="connsiteY3240" fmla="*/ 22846 h 566036"/>
              <a:gd name="connsiteX3241" fmla="*/ 1652544 w 2148797"/>
              <a:gd name="connsiteY3241" fmla="*/ 22179 h 566036"/>
              <a:gd name="connsiteX3242" fmla="*/ 1654640 w 2148797"/>
              <a:gd name="connsiteY3242" fmla="*/ 26180 h 566036"/>
              <a:gd name="connsiteX3243" fmla="*/ 1654925 w 2148797"/>
              <a:gd name="connsiteY3243" fmla="*/ 25989 h 566036"/>
              <a:gd name="connsiteX3244" fmla="*/ 1657878 w 2148797"/>
              <a:gd name="connsiteY3244" fmla="*/ 23894 h 566036"/>
              <a:gd name="connsiteX3245" fmla="*/ 1674642 w 2148797"/>
              <a:gd name="connsiteY3245" fmla="*/ 26942 h 566036"/>
              <a:gd name="connsiteX3246" fmla="*/ 1676643 w 2148797"/>
              <a:gd name="connsiteY3246" fmla="*/ 21131 h 566036"/>
              <a:gd name="connsiteX3247" fmla="*/ 1678357 w 2148797"/>
              <a:gd name="connsiteY3247" fmla="*/ 21227 h 566036"/>
              <a:gd name="connsiteX3248" fmla="*/ 1683881 w 2148797"/>
              <a:gd name="connsiteY3248" fmla="*/ 25132 h 566036"/>
              <a:gd name="connsiteX3249" fmla="*/ 1697692 w 2148797"/>
              <a:gd name="connsiteY3249" fmla="*/ 19893 h 566036"/>
              <a:gd name="connsiteX3250" fmla="*/ 1708456 w 2148797"/>
              <a:gd name="connsiteY3250" fmla="*/ 19131 h 566036"/>
              <a:gd name="connsiteX3251" fmla="*/ 1722172 w 2148797"/>
              <a:gd name="connsiteY3251" fmla="*/ 19131 h 566036"/>
              <a:gd name="connsiteX3252" fmla="*/ 1724268 w 2148797"/>
              <a:gd name="connsiteY3252" fmla="*/ 17798 h 566036"/>
              <a:gd name="connsiteX3253" fmla="*/ 1732078 w 2148797"/>
              <a:gd name="connsiteY3253" fmla="*/ 16941 h 566036"/>
              <a:gd name="connsiteX3254" fmla="*/ 1739507 w 2148797"/>
              <a:gd name="connsiteY3254" fmla="*/ 16369 h 566036"/>
              <a:gd name="connsiteX3255" fmla="*/ 1740174 w 2148797"/>
              <a:gd name="connsiteY3255" fmla="*/ 15988 h 566036"/>
              <a:gd name="connsiteX3256" fmla="*/ 1742460 w 2148797"/>
              <a:gd name="connsiteY3256" fmla="*/ 17798 h 566036"/>
              <a:gd name="connsiteX3257" fmla="*/ 1744746 w 2148797"/>
              <a:gd name="connsiteY3257" fmla="*/ 20941 h 566036"/>
              <a:gd name="connsiteX3258" fmla="*/ 1746270 w 2148797"/>
              <a:gd name="connsiteY3258" fmla="*/ 20369 h 566036"/>
              <a:gd name="connsiteX3259" fmla="*/ 1752461 w 2148797"/>
              <a:gd name="connsiteY3259" fmla="*/ 15512 h 566036"/>
              <a:gd name="connsiteX3260" fmla="*/ 1756176 w 2148797"/>
              <a:gd name="connsiteY3260" fmla="*/ 13226 h 566036"/>
              <a:gd name="connsiteX3261" fmla="*/ 1762272 w 2148797"/>
              <a:gd name="connsiteY3261" fmla="*/ 14273 h 566036"/>
              <a:gd name="connsiteX3262" fmla="*/ 1762653 w 2148797"/>
              <a:gd name="connsiteY3262" fmla="*/ 14369 h 566036"/>
              <a:gd name="connsiteX3263" fmla="*/ 1766273 w 2148797"/>
              <a:gd name="connsiteY3263" fmla="*/ 16179 h 566036"/>
              <a:gd name="connsiteX3264" fmla="*/ 1767035 w 2148797"/>
              <a:gd name="connsiteY3264" fmla="*/ 17131 h 566036"/>
              <a:gd name="connsiteX3265" fmla="*/ 1776369 w 2148797"/>
              <a:gd name="connsiteY3265" fmla="*/ 17417 h 566036"/>
              <a:gd name="connsiteX3266" fmla="*/ 1778274 w 2148797"/>
              <a:gd name="connsiteY3266" fmla="*/ 15893 h 566036"/>
              <a:gd name="connsiteX3267" fmla="*/ 1781608 w 2148797"/>
              <a:gd name="connsiteY3267" fmla="*/ 13131 h 566036"/>
              <a:gd name="connsiteX3268" fmla="*/ 1792371 w 2148797"/>
              <a:gd name="connsiteY3268" fmla="*/ 13797 h 566036"/>
              <a:gd name="connsiteX3269" fmla="*/ 1795324 w 2148797"/>
              <a:gd name="connsiteY3269" fmla="*/ 12940 h 566036"/>
              <a:gd name="connsiteX3270" fmla="*/ 1797229 w 2148797"/>
              <a:gd name="connsiteY3270" fmla="*/ 14178 h 566036"/>
              <a:gd name="connsiteX3271" fmla="*/ 1799419 w 2148797"/>
              <a:gd name="connsiteY3271" fmla="*/ 15416 h 566036"/>
              <a:gd name="connsiteX3272" fmla="*/ 1800086 w 2148797"/>
              <a:gd name="connsiteY3272" fmla="*/ 11321 h 566036"/>
              <a:gd name="connsiteX3273" fmla="*/ 1811326 w 2148797"/>
              <a:gd name="connsiteY3273" fmla="*/ 12750 h 566036"/>
              <a:gd name="connsiteX3274" fmla="*/ 1826185 w 2148797"/>
              <a:gd name="connsiteY3274" fmla="*/ 6939 h 566036"/>
              <a:gd name="connsiteX3275" fmla="*/ 1829043 w 2148797"/>
              <a:gd name="connsiteY3275" fmla="*/ 9702 h 566036"/>
              <a:gd name="connsiteX3276" fmla="*/ 1829519 w 2148797"/>
              <a:gd name="connsiteY3276" fmla="*/ 10178 h 566036"/>
              <a:gd name="connsiteX3277" fmla="*/ 1834757 w 2148797"/>
              <a:gd name="connsiteY3277" fmla="*/ 10749 h 566036"/>
              <a:gd name="connsiteX3278" fmla="*/ 1840949 w 2148797"/>
              <a:gd name="connsiteY3278" fmla="*/ 9892 h 566036"/>
              <a:gd name="connsiteX3279" fmla="*/ 1845997 w 2148797"/>
              <a:gd name="connsiteY3279" fmla="*/ 10178 h 566036"/>
              <a:gd name="connsiteX3280" fmla="*/ 1847140 w 2148797"/>
              <a:gd name="connsiteY3280" fmla="*/ 6368 h 566036"/>
              <a:gd name="connsiteX3281" fmla="*/ 1848283 w 2148797"/>
              <a:gd name="connsiteY3281" fmla="*/ 7892 h 566036"/>
              <a:gd name="connsiteX3282" fmla="*/ 1850283 w 2148797"/>
              <a:gd name="connsiteY3282" fmla="*/ 11987 h 566036"/>
              <a:gd name="connsiteX3283" fmla="*/ 1850569 w 2148797"/>
              <a:gd name="connsiteY3283" fmla="*/ 11797 h 566036"/>
              <a:gd name="connsiteX3284" fmla="*/ 1858665 w 2148797"/>
              <a:gd name="connsiteY3284" fmla="*/ 7416 h 566036"/>
              <a:gd name="connsiteX3285" fmla="*/ 1861809 w 2148797"/>
              <a:gd name="connsiteY3285" fmla="*/ 6082 h 566036"/>
              <a:gd name="connsiteX3286" fmla="*/ 1872762 w 2148797"/>
              <a:gd name="connsiteY3286" fmla="*/ 6272 h 566036"/>
              <a:gd name="connsiteX3287" fmla="*/ 1873238 w 2148797"/>
              <a:gd name="connsiteY3287" fmla="*/ 5987 h 566036"/>
              <a:gd name="connsiteX3288" fmla="*/ 1879430 w 2148797"/>
              <a:gd name="connsiteY3288" fmla="*/ 8463 h 566036"/>
              <a:gd name="connsiteX3289" fmla="*/ 1881811 w 2148797"/>
              <a:gd name="connsiteY3289" fmla="*/ 4939 h 566036"/>
              <a:gd name="connsiteX3290" fmla="*/ 1897146 w 2148797"/>
              <a:gd name="connsiteY3290" fmla="*/ 3320 h 566036"/>
              <a:gd name="connsiteX3291" fmla="*/ 1904004 w 2148797"/>
              <a:gd name="connsiteY3291" fmla="*/ 5796 h 566036"/>
              <a:gd name="connsiteX3292" fmla="*/ 1907814 w 2148797"/>
              <a:gd name="connsiteY3292" fmla="*/ 4558 h 566036"/>
              <a:gd name="connsiteX3293" fmla="*/ 1907528 w 2148797"/>
              <a:gd name="connsiteY3293" fmla="*/ 367 h 566036"/>
              <a:gd name="connsiteX3294" fmla="*/ 1915434 w 2148797"/>
              <a:gd name="connsiteY3294" fmla="*/ 1319 h 566036"/>
              <a:gd name="connsiteX3295" fmla="*/ 1925531 w 2148797"/>
              <a:gd name="connsiteY3295" fmla="*/ 3606 h 566036"/>
              <a:gd name="connsiteX3296" fmla="*/ 1951248 w 2148797"/>
              <a:gd name="connsiteY3296" fmla="*/ 4082 h 566036"/>
              <a:gd name="connsiteX3297" fmla="*/ 1953724 w 2148797"/>
              <a:gd name="connsiteY3297" fmla="*/ 3034 h 566036"/>
              <a:gd name="connsiteX3298" fmla="*/ 1960201 w 2148797"/>
              <a:gd name="connsiteY3298" fmla="*/ 3034 h 566036"/>
              <a:gd name="connsiteX3299" fmla="*/ 1972584 w 2148797"/>
              <a:gd name="connsiteY3299" fmla="*/ 2843 h 566036"/>
              <a:gd name="connsiteX3300" fmla="*/ 1974966 w 2148797"/>
              <a:gd name="connsiteY3300" fmla="*/ 3225 h 566036"/>
              <a:gd name="connsiteX3301" fmla="*/ 1975442 w 2148797"/>
              <a:gd name="connsiteY3301" fmla="*/ 3606 h 566036"/>
              <a:gd name="connsiteX3302" fmla="*/ 1977442 w 2148797"/>
              <a:gd name="connsiteY3302" fmla="*/ 3510 h 566036"/>
              <a:gd name="connsiteX3303" fmla="*/ 1986872 w 2148797"/>
              <a:gd name="connsiteY3303" fmla="*/ 5891 h 566036"/>
              <a:gd name="connsiteX3304" fmla="*/ 1988967 w 2148797"/>
              <a:gd name="connsiteY3304" fmla="*/ 7701 h 566036"/>
              <a:gd name="connsiteX3305" fmla="*/ 1989443 w 2148797"/>
              <a:gd name="connsiteY3305" fmla="*/ 8082 h 566036"/>
              <a:gd name="connsiteX3306" fmla="*/ 1992587 w 2148797"/>
              <a:gd name="connsiteY3306" fmla="*/ 4272 h 566036"/>
              <a:gd name="connsiteX3307" fmla="*/ 1992110 w 2148797"/>
              <a:gd name="connsiteY3307" fmla="*/ 4177 h 566036"/>
              <a:gd name="connsiteX3308" fmla="*/ 1989539 w 2148797"/>
              <a:gd name="connsiteY3308" fmla="*/ 3510 h 566036"/>
              <a:gd name="connsiteX3309" fmla="*/ 1990301 w 2148797"/>
              <a:gd name="connsiteY3309" fmla="*/ 272 h 566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</a:cxnLst>
            <a:rect l="l" t="t" r="r" b="b"/>
            <a:pathLst>
              <a:path w="2148797" h="566036">
                <a:moveTo>
                  <a:pt x="1064281" y="553103"/>
                </a:moveTo>
                <a:cubicBezTo>
                  <a:pt x="1065805" y="553103"/>
                  <a:pt x="1069996" y="553865"/>
                  <a:pt x="1069615" y="554818"/>
                </a:cubicBezTo>
                <a:lnTo>
                  <a:pt x="1069424" y="554818"/>
                </a:lnTo>
                <a:cubicBezTo>
                  <a:pt x="1065995" y="554722"/>
                  <a:pt x="1064471" y="556723"/>
                  <a:pt x="1062852" y="558723"/>
                </a:cubicBezTo>
                <a:lnTo>
                  <a:pt x="1060947" y="561104"/>
                </a:lnTo>
                <a:cubicBezTo>
                  <a:pt x="1058566" y="563676"/>
                  <a:pt x="1057613" y="563961"/>
                  <a:pt x="1058947" y="561676"/>
                </a:cubicBezTo>
                <a:cubicBezTo>
                  <a:pt x="1060280" y="559390"/>
                  <a:pt x="1062757" y="553103"/>
                  <a:pt x="1064281" y="553103"/>
                </a:cubicBezTo>
                <a:close/>
                <a:moveTo>
                  <a:pt x="1035706" y="553103"/>
                </a:moveTo>
                <a:cubicBezTo>
                  <a:pt x="1037229" y="553008"/>
                  <a:pt x="1038277" y="553675"/>
                  <a:pt x="1037991" y="554627"/>
                </a:cubicBezTo>
                <a:lnTo>
                  <a:pt x="1038277" y="555199"/>
                </a:lnTo>
                <a:lnTo>
                  <a:pt x="1039230" y="557008"/>
                </a:lnTo>
                <a:cubicBezTo>
                  <a:pt x="1040658" y="559009"/>
                  <a:pt x="1039230" y="558818"/>
                  <a:pt x="1036086" y="556532"/>
                </a:cubicBezTo>
                <a:lnTo>
                  <a:pt x="1032467" y="559961"/>
                </a:lnTo>
                <a:lnTo>
                  <a:pt x="1031800" y="560628"/>
                </a:lnTo>
                <a:cubicBezTo>
                  <a:pt x="1031895" y="561199"/>
                  <a:pt x="1031038" y="561009"/>
                  <a:pt x="1029991" y="560152"/>
                </a:cubicBezTo>
                <a:cubicBezTo>
                  <a:pt x="1028943" y="559294"/>
                  <a:pt x="1026847" y="556723"/>
                  <a:pt x="1027609" y="556246"/>
                </a:cubicBezTo>
                <a:cubicBezTo>
                  <a:pt x="1028371" y="555770"/>
                  <a:pt x="1031419" y="554151"/>
                  <a:pt x="1031705" y="554722"/>
                </a:cubicBezTo>
                <a:cubicBezTo>
                  <a:pt x="1032086" y="555294"/>
                  <a:pt x="1033705" y="556246"/>
                  <a:pt x="1034182" y="554627"/>
                </a:cubicBezTo>
                <a:lnTo>
                  <a:pt x="1035134" y="553675"/>
                </a:lnTo>
                <a:close/>
                <a:moveTo>
                  <a:pt x="969602" y="553103"/>
                </a:moveTo>
                <a:cubicBezTo>
                  <a:pt x="974555" y="552246"/>
                  <a:pt x="971983" y="557770"/>
                  <a:pt x="975507" y="558437"/>
                </a:cubicBezTo>
                <a:cubicBezTo>
                  <a:pt x="976650" y="558628"/>
                  <a:pt x="978174" y="559485"/>
                  <a:pt x="978841" y="559199"/>
                </a:cubicBezTo>
                <a:cubicBezTo>
                  <a:pt x="981603" y="557961"/>
                  <a:pt x="978556" y="557389"/>
                  <a:pt x="978174" y="556437"/>
                </a:cubicBezTo>
                <a:cubicBezTo>
                  <a:pt x="978079" y="556151"/>
                  <a:pt x="978841" y="555294"/>
                  <a:pt x="979317" y="555199"/>
                </a:cubicBezTo>
                <a:cubicBezTo>
                  <a:pt x="980079" y="555008"/>
                  <a:pt x="981603" y="555103"/>
                  <a:pt x="981699" y="555294"/>
                </a:cubicBezTo>
                <a:cubicBezTo>
                  <a:pt x="982746" y="558628"/>
                  <a:pt x="983890" y="561866"/>
                  <a:pt x="984461" y="565295"/>
                </a:cubicBezTo>
                <a:lnTo>
                  <a:pt x="984556" y="565867"/>
                </a:lnTo>
                <a:cubicBezTo>
                  <a:pt x="983032" y="566724"/>
                  <a:pt x="978841" y="564247"/>
                  <a:pt x="975317" y="560247"/>
                </a:cubicBezTo>
                <a:lnTo>
                  <a:pt x="968459" y="561295"/>
                </a:lnTo>
                <a:cubicBezTo>
                  <a:pt x="965601" y="561771"/>
                  <a:pt x="963125" y="561866"/>
                  <a:pt x="960553" y="563581"/>
                </a:cubicBezTo>
                <a:lnTo>
                  <a:pt x="957791" y="565390"/>
                </a:lnTo>
                <a:cubicBezTo>
                  <a:pt x="952457" y="566819"/>
                  <a:pt x="949504" y="565676"/>
                  <a:pt x="951219" y="562819"/>
                </a:cubicBezTo>
                <a:lnTo>
                  <a:pt x="951981" y="561009"/>
                </a:lnTo>
                <a:cubicBezTo>
                  <a:pt x="953028" y="558723"/>
                  <a:pt x="954648" y="558913"/>
                  <a:pt x="956743" y="559961"/>
                </a:cubicBezTo>
                <a:cubicBezTo>
                  <a:pt x="957505" y="560342"/>
                  <a:pt x="958839" y="560818"/>
                  <a:pt x="959410" y="560533"/>
                </a:cubicBezTo>
                <a:cubicBezTo>
                  <a:pt x="960839" y="559771"/>
                  <a:pt x="961887" y="557770"/>
                  <a:pt x="963125" y="557770"/>
                </a:cubicBezTo>
                <a:cubicBezTo>
                  <a:pt x="967411" y="557770"/>
                  <a:pt x="966840" y="553579"/>
                  <a:pt x="969602" y="553103"/>
                </a:cubicBezTo>
                <a:close/>
                <a:moveTo>
                  <a:pt x="1008571" y="551924"/>
                </a:moveTo>
                <a:cubicBezTo>
                  <a:pt x="1009606" y="550984"/>
                  <a:pt x="1010463" y="550389"/>
                  <a:pt x="1011035" y="552913"/>
                </a:cubicBezTo>
                <a:cubicBezTo>
                  <a:pt x="1011798" y="556246"/>
                  <a:pt x="1007511" y="554532"/>
                  <a:pt x="1005416" y="554913"/>
                </a:cubicBezTo>
                <a:lnTo>
                  <a:pt x="1004273" y="555199"/>
                </a:lnTo>
                <a:cubicBezTo>
                  <a:pt x="1003034" y="555199"/>
                  <a:pt x="1001320" y="556723"/>
                  <a:pt x="1000558" y="558628"/>
                </a:cubicBezTo>
                <a:cubicBezTo>
                  <a:pt x="999796" y="560533"/>
                  <a:pt x="996939" y="565200"/>
                  <a:pt x="996176" y="564628"/>
                </a:cubicBezTo>
                <a:cubicBezTo>
                  <a:pt x="995415" y="564057"/>
                  <a:pt x="994843" y="561485"/>
                  <a:pt x="995891" y="559771"/>
                </a:cubicBezTo>
                <a:cubicBezTo>
                  <a:pt x="996939" y="558056"/>
                  <a:pt x="1001987" y="552532"/>
                  <a:pt x="1004082" y="552151"/>
                </a:cubicBezTo>
                <a:lnTo>
                  <a:pt x="1005035" y="553008"/>
                </a:lnTo>
                <a:cubicBezTo>
                  <a:pt x="1006321" y="554151"/>
                  <a:pt x="1007535" y="552865"/>
                  <a:pt x="1008571" y="551924"/>
                </a:cubicBezTo>
                <a:close/>
                <a:moveTo>
                  <a:pt x="1158197" y="550532"/>
                </a:moveTo>
                <a:cubicBezTo>
                  <a:pt x="1158673" y="549770"/>
                  <a:pt x="1167246" y="552532"/>
                  <a:pt x="1170579" y="551579"/>
                </a:cubicBezTo>
                <a:cubicBezTo>
                  <a:pt x="1173913" y="550627"/>
                  <a:pt x="1176676" y="551484"/>
                  <a:pt x="1176866" y="553484"/>
                </a:cubicBezTo>
                <a:cubicBezTo>
                  <a:pt x="1177057" y="555485"/>
                  <a:pt x="1171627" y="558342"/>
                  <a:pt x="1171437" y="557294"/>
                </a:cubicBezTo>
                <a:cubicBezTo>
                  <a:pt x="1171246" y="556247"/>
                  <a:pt x="1168770" y="554913"/>
                  <a:pt x="1166389" y="556818"/>
                </a:cubicBezTo>
                <a:lnTo>
                  <a:pt x="1163436" y="554056"/>
                </a:lnTo>
                <a:cubicBezTo>
                  <a:pt x="1162007" y="552722"/>
                  <a:pt x="1160007" y="551960"/>
                  <a:pt x="1158387" y="550722"/>
                </a:cubicBezTo>
                <a:close/>
                <a:moveTo>
                  <a:pt x="1270496" y="549388"/>
                </a:moveTo>
                <a:cubicBezTo>
                  <a:pt x="1273639" y="549388"/>
                  <a:pt x="1281164" y="550531"/>
                  <a:pt x="1279640" y="551960"/>
                </a:cubicBezTo>
                <a:lnTo>
                  <a:pt x="1278212" y="552817"/>
                </a:lnTo>
                <a:cubicBezTo>
                  <a:pt x="1276306" y="553960"/>
                  <a:pt x="1273544" y="554532"/>
                  <a:pt x="1272211" y="555960"/>
                </a:cubicBezTo>
                <a:lnTo>
                  <a:pt x="1271163" y="557103"/>
                </a:lnTo>
                <a:cubicBezTo>
                  <a:pt x="1271354" y="558437"/>
                  <a:pt x="1268591" y="557484"/>
                  <a:pt x="1267448" y="556722"/>
                </a:cubicBezTo>
                <a:cubicBezTo>
                  <a:pt x="1266305" y="555865"/>
                  <a:pt x="1266210" y="554913"/>
                  <a:pt x="1267258" y="554436"/>
                </a:cubicBezTo>
                <a:cubicBezTo>
                  <a:pt x="1268305" y="553960"/>
                  <a:pt x="1271544" y="551960"/>
                  <a:pt x="1270306" y="551484"/>
                </a:cubicBezTo>
                <a:cubicBezTo>
                  <a:pt x="1269163" y="551007"/>
                  <a:pt x="1267448" y="549388"/>
                  <a:pt x="1270496" y="549388"/>
                </a:cubicBezTo>
                <a:close/>
                <a:moveTo>
                  <a:pt x="1253447" y="549007"/>
                </a:moveTo>
                <a:cubicBezTo>
                  <a:pt x="1254685" y="548436"/>
                  <a:pt x="1256876" y="550150"/>
                  <a:pt x="1258114" y="550722"/>
                </a:cubicBezTo>
                <a:cubicBezTo>
                  <a:pt x="1259353" y="551293"/>
                  <a:pt x="1263734" y="552531"/>
                  <a:pt x="1262972" y="554817"/>
                </a:cubicBezTo>
                <a:lnTo>
                  <a:pt x="1262686" y="554817"/>
                </a:lnTo>
                <a:lnTo>
                  <a:pt x="1259162" y="554341"/>
                </a:lnTo>
                <a:cubicBezTo>
                  <a:pt x="1255162" y="554722"/>
                  <a:pt x="1249923" y="555008"/>
                  <a:pt x="1247542" y="554913"/>
                </a:cubicBezTo>
                <a:lnTo>
                  <a:pt x="1246303" y="555865"/>
                </a:lnTo>
                <a:lnTo>
                  <a:pt x="1242017" y="559294"/>
                </a:lnTo>
                <a:cubicBezTo>
                  <a:pt x="1238779" y="555770"/>
                  <a:pt x="1240017" y="552912"/>
                  <a:pt x="1244684" y="552817"/>
                </a:cubicBezTo>
                <a:lnTo>
                  <a:pt x="1247542" y="552912"/>
                </a:lnTo>
                <a:lnTo>
                  <a:pt x="1250304" y="553008"/>
                </a:lnTo>
                <a:cubicBezTo>
                  <a:pt x="1250780" y="551293"/>
                  <a:pt x="1252209" y="549483"/>
                  <a:pt x="1253447" y="549007"/>
                </a:cubicBezTo>
                <a:close/>
                <a:moveTo>
                  <a:pt x="1707980" y="547769"/>
                </a:moveTo>
                <a:cubicBezTo>
                  <a:pt x="1708360" y="546626"/>
                  <a:pt x="1711504" y="553198"/>
                  <a:pt x="1710266" y="554722"/>
                </a:cubicBezTo>
                <a:cubicBezTo>
                  <a:pt x="1709027" y="556246"/>
                  <a:pt x="1706646" y="557008"/>
                  <a:pt x="1705027" y="556341"/>
                </a:cubicBezTo>
                <a:cubicBezTo>
                  <a:pt x="1703408" y="555675"/>
                  <a:pt x="1700169" y="553484"/>
                  <a:pt x="1701598" y="553008"/>
                </a:cubicBezTo>
                <a:lnTo>
                  <a:pt x="1702646" y="553008"/>
                </a:lnTo>
                <a:lnTo>
                  <a:pt x="1705408" y="553008"/>
                </a:lnTo>
                <a:cubicBezTo>
                  <a:pt x="1706551" y="551293"/>
                  <a:pt x="1707694" y="548912"/>
                  <a:pt x="1707980" y="547769"/>
                </a:cubicBezTo>
                <a:close/>
                <a:moveTo>
                  <a:pt x="1549770" y="547388"/>
                </a:moveTo>
                <a:lnTo>
                  <a:pt x="1552436" y="548150"/>
                </a:lnTo>
                <a:cubicBezTo>
                  <a:pt x="1555866" y="549102"/>
                  <a:pt x="1555389" y="551864"/>
                  <a:pt x="1551389" y="554150"/>
                </a:cubicBezTo>
                <a:lnTo>
                  <a:pt x="1547769" y="554722"/>
                </a:lnTo>
                <a:lnTo>
                  <a:pt x="1545483" y="555103"/>
                </a:lnTo>
                <a:cubicBezTo>
                  <a:pt x="1542435" y="553293"/>
                  <a:pt x="1543483" y="552436"/>
                  <a:pt x="1547769" y="553198"/>
                </a:cubicBezTo>
                <a:lnTo>
                  <a:pt x="1547578" y="548054"/>
                </a:lnTo>
                <a:cubicBezTo>
                  <a:pt x="1547578" y="547864"/>
                  <a:pt x="1549103" y="547292"/>
                  <a:pt x="1549770" y="547388"/>
                </a:cubicBezTo>
                <a:close/>
                <a:moveTo>
                  <a:pt x="1425373" y="545483"/>
                </a:moveTo>
                <a:cubicBezTo>
                  <a:pt x="1424706" y="545007"/>
                  <a:pt x="1432897" y="547579"/>
                  <a:pt x="1433278" y="550722"/>
                </a:cubicBezTo>
                <a:cubicBezTo>
                  <a:pt x="1433660" y="553865"/>
                  <a:pt x="1432802" y="556818"/>
                  <a:pt x="1431469" y="557294"/>
                </a:cubicBezTo>
                <a:cubicBezTo>
                  <a:pt x="1430135" y="557770"/>
                  <a:pt x="1426420" y="557770"/>
                  <a:pt x="1426230" y="556342"/>
                </a:cubicBezTo>
                <a:lnTo>
                  <a:pt x="1426802" y="555865"/>
                </a:lnTo>
                <a:lnTo>
                  <a:pt x="1428135" y="554818"/>
                </a:lnTo>
                <a:cubicBezTo>
                  <a:pt x="1430040" y="554056"/>
                  <a:pt x="1431373" y="552151"/>
                  <a:pt x="1431183" y="550531"/>
                </a:cubicBezTo>
                <a:cubicBezTo>
                  <a:pt x="1430897" y="548912"/>
                  <a:pt x="1425849" y="546055"/>
                  <a:pt x="1425373" y="545483"/>
                </a:cubicBezTo>
                <a:close/>
                <a:moveTo>
                  <a:pt x="1504431" y="544721"/>
                </a:moveTo>
                <a:cubicBezTo>
                  <a:pt x="1507003" y="544244"/>
                  <a:pt x="1513384" y="545768"/>
                  <a:pt x="1513479" y="548912"/>
                </a:cubicBezTo>
                <a:lnTo>
                  <a:pt x="1508812" y="549674"/>
                </a:lnTo>
                <a:lnTo>
                  <a:pt x="1504907" y="550340"/>
                </a:lnTo>
                <a:cubicBezTo>
                  <a:pt x="1502049" y="547769"/>
                  <a:pt x="1501859" y="545197"/>
                  <a:pt x="1504431" y="544721"/>
                </a:cubicBezTo>
                <a:close/>
                <a:moveTo>
                  <a:pt x="1870381" y="543292"/>
                </a:moveTo>
                <a:cubicBezTo>
                  <a:pt x="1877239" y="542054"/>
                  <a:pt x="1880764" y="542530"/>
                  <a:pt x="1878287" y="544245"/>
                </a:cubicBezTo>
                <a:cubicBezTo>
                  <a:pt x="1875810" y="545959"/>
                  <a:pt x="1879430" y="552341"/>
                  <a:pt x="1878763" y="552817"/>
                </a:cubicBezTo>
                <a:cubicBezTo>
                  <a:pt x="1878096" y="553389"/>
                  <a:pt x="1876191" y="551960"/>
                  <a:pt x="1876286" y="548055"/>
                </a:cubicBezTo>
                <a:lnTo>
                  <a:pt x="1872477" y="545007"/>
                </a:lnTo>
                <a:close/>
                <a:moveTo>
                  <a:pt x="1611777" y="542721"/>
                </a:moveTo>
                <a:cubicBezTo>
                  <a:pt x="1613110" y="541768"/>
                  <a:pt x="1618730" y="544435"/>
                  <a:pt x="1620064" y="545292"/>
                </a:cubicBezTo>
                <a:cubicBezTo>
                  <a:pt x="1621397" y="546054"/>
                  <a:pt x="1624160" y="549769"/>
                  <a:pt x="1621683" y="550912"/>
                </a:cubicBezTo>
                <a:lnTo>
                  <a:pt x="1619778" y="551579"/>
                </a:lnTo>
                <a:lnTo>
                  <a:pt x="1619016" y="551865"/>
                </a:lnTo>
                <a:cubicBezTo>
                  <a:pt x="1617968" y="551960"/>
                  <a:pt x="1616063" y="546435"/>
                  <a:pt x="1613682" y="545769"/>
                </a:cubicBezTo>
                <a:cubicBezTo>
                  <a:pt x="1611300" y="545102"/>
                  <a:pt x="1610444" y="543768"/>
                  <a:pt x="1611777" y="542721"/>
                </a:cubicBezTo>
                <a:close/>
                <a:moveTo>
                  <a:pt x="1601966" y="542435"/>
                </a:moveTo>
                <a:lnTo>
                  <a:pt x="1603395" y="542530"/>
                </a:lnTo>
                <a:lnTo>
                  <a:pt x="1605395" y="542625"/>
                </a:lnTo>
                <a:cubicBezTo>
                  <a:pt x="1607586" y="543102"/>
                  <a:pt x="1607491" y="543864"/>
                  <a:pt x="1605299" y="544340"/>
                </a:cubicBezTo>
                <a:lnTo>
                  <a:pt x="1604728" y="545292"/>
                </a:lnTo>
                <a:lnTo>
                  <a:pt x="1603014" y="548245"/>
                </a:lnTo>
                <a:cubicBezTo>
                  <a:pt x="1601585" y="552150"/>
                  <a:pt x="1599775" y="554436"/>
                  <a:pt x="1599013" y="553293"/>
                </a:cubicBezTo>
                <a:cubicBezTo>
                  <a:pt x="1598251" y="552246"/>
                  <a:pt x="1591489" y="548817"/>
                  <a:pt x="1591869" y="547579"/>
                </a:cubicBezTo>
                <a:cubicBezTo>
                  <a:pt x="1592250" y="546340"/>
                  <a:pt x="1597775" y="547483"/>
                  <a:pt x="1598918" y="547102"/>
                </a:cubicBezTo>
                <a:cubicBezTo>
                  <a:pt x="1600061" y="546721"/>
                  <a:pt x="1600156" y="542816"/>
                  <a:pt x="1601966" y="542435"/>
                </a:cubicBezTo>
                <a:close/>
                <a:moveTo>
                  <a:pt x="815487" y="541387"/>
                </a:moveTo>
                <a:cubicBezTo>
                  <a:pt x="818154" y="543197"/>
                  <a:pt x="821869" y="544625"/>
                  <a:pt x="823679" y="544625"/>
                </a:cubicBezTo>
                <a:cubicBezTo>
                  <a:pt x="825488" y="544530"/>
                  <a:pt x="829394" y="544530"/>
                  <a:pt x="825964" y="544435"/>
                </a:cubicBezTo>
                <a:cubicBezTo>
                  <a:pt x="822631" y="544435"/>
                  <a:pt x="809391" y="547197"/>
                  <a:pt x="806438" y="546531"/>
                </a:cubicBezTo>
                <a:cubicBezTo>
                  <a:pt x="803390" y="545864"/>
                  <a:pt x="804914" y="545387"/>
                  <a:pt x="809772" y="545387"/>
                </a:cubicBezTo>
                <a:lnTo>
                  <a:pt x="811772" y="543959"/>
                </a:lnTo>
                <a:close/>
                <a:moveTo>
                  <a:pt x="1725792" y="541292"/>
                </a:moveTo>
                <a:cubicBezTo>
                  <a:pt x="1726935" y="541387"/>
                  <a:pt x="1727982" y="542911"/>
                  <a:pt x="1728268" y="544531"/>
                </a:cubicBezTo>
                <a:lnTo>
                  <a:pt x="1731221" y="544721"/>
                </a:lnTo>
                <a:lnTo>
                  <a:pt x="1732936" y="544816"/>
                </a:lnTo>
                <a:cubicBezTo>
                  <a:pt x="1735126" y="546245"/>
                  <a:pt x="1737317" y="546626"/>
                  <a:pt x="1737793" y="545578"/>
                </a:cubicBezTo>
                <a:cubicBezTo>
                  <a:pt x="1738270" y="544531"/>
                  <a:pt x="1740079" y="544054"/>
                  <a:pt x="1741032" y="546245"/>
                </a:cubicBezTo>
                <a:lnTo>
                  <a:pt x="1742175" y="546436"/>
                </a:lnTo>
                <a:lnTo>
                  <a:pt x="1744651" y="546817"/>
                </a:lnTo>
                <a:cubicBezTo>
                  <a:pt x="1745223" y="548245"/>
                  <a:pt x="1744556" y="548912"/>
                  <a:pt x="1743127" y="548340"/>
                </a:cubicBezTo>
                <a:lnTo>
                  <a:pt x="1741508" y="548721"/>
                </a:lnTo>
                <a:cubicBezTo>
                  <a:pt x="1738841" y="549293"/>
                  <a:pt x="1736079" y="551579"/>
                  <a:pt x="1733222" y="548817"/>
                </a:cubicBezTo>
                <a:cubicBezTo>
                  <a:pt x="1733126" y="548721"/>
                  <a:pt x="1731316" y="549579"/>
                  <a:pt x="1730459" y="550150"/>
                </a:cubicBezTo>
                <a:lnTo>
                  <a:pt x="1729125" y="551198"/>
                </a:lnTo>
                <a:cubicBezTo>
                  <a:pt x="1725792" y="550531"/>
                  <a:pt x="1722268" y="547293"/>
                  <a:pt x="1721220" y="543864"/>
                </a:cubicBezTo>
                <a:lnTo>
                  <a:pt x="1725125" y="541673"/>
                </a:lnTo>
                <a:close/>
                <a:moveTo>
                  <a:pt x="1522338" y="541006"/>
                </a:moveTo>
                <a:lnTo>
                  <a:pt x="1523862" y="541006"/>
                </a:lnTo>
                <a:lnTo>
                  <a:pt x="1525576" y="541006"/>
                </a:lnTo>
                <a:cubicBezTo>
                  <a:pt x="1527481" y="542149"/>
                  <a:pt x="1529577" y="543864"/>
                  <a:pt x="1530244" y="544816"/>
                </a:cubicBezTo>
                <a:cubicBezTo>
                  <a:pt x="1530910" y="545769"/>
                  <a:pt x="1529862" y="549007"/>
                  <a:pt x="1528243" y="550245"/>
                </a:cubicBezTo>
                <a:lnTo>
                  <a:pt x="1526433" y="550626"/>
                </a:lnTo>
                <a:lnTo>
                  <a:pt x="1524148" y="551102"/>
                </a:lnTo>
                <a:cubicBezTo>
                  <a:pt x="1521385" y="551007"/>
                  <a:pt x="1519099" y="550245"/>
                  <a:pt x="1519099" y="549960"/>
                </a:cubicBezTo>
                <a:cubicBezTo>
                  <a:pt x="1519099" y="549769"/>
                  <a:pt x="1520052" y="549293"/>
                  <a:pt x="1521195" y="548912"/>
                </a:cubicBezTo>
                <a:lnTo>
                  <a:pt x="1522338" y="548721"/>
                </a:lnTo>
                <a:lnTo>
                  <a:pt x="1524243" y="548435"/>
                </a:lnTo>
                <a:cubicBezTo>
                  <a:pt x="1525671" y="547388"/>
                  <a:pt x="1525671" y="545769"/>
                  <a:pt x="1524148" y="544721"/>
                </a:cubicBezTo>
                <a:lnTo>
                  <a:pt x="1522338" y="544435"/>
                </a:lnTo>
                <a:lnTo>
                  <a:pt x="1521576" y="544340"/>
                </a:lnTo>
                <a:cubicBezTo>
                  <a:pt x="1519861" y="544054"/>
                  <a:pt x="1520242" y="542530"/>
                  <a:pt x="1522338" y="541006"/>
                </a:cubicBezTo>
                <a:close/>
                <a:moveTo>
                  <a:pt x="1564438" y="540625"/>
                </a:moveTo>
                <a:cubicBezTo>
                  <a:pt x="1565867" y="542625"/>
                  <a:pt x="1569296" y="544244"/>
                  <a:pt x="1572058" y="544244"/>
                </a:cubicBezTo>
                <a:cubicBezTo>
                  <a:pt x="1574821" y="544244"/>
                  <a:pt x="1582250" y="546054"/>
                  <a:pt x="1581202" y="548340"/>
                </a:cubicBezTo>
                <a:lnTo>
                  <a:pt x="1581488" y="549864"/>
                </a:lnTo>
                <a:lnTo>
                  <a:pt x="1581678" y="550721"/>
                </a:lnTo>
                <a:cubicBezTo>
                  <a:pt x="1585107" y="551674"/>
                  <a:pt x="1586060" y="552531"/>
                  <a:pt x="1583964" y="552531"/>
                </a:cubicBezTo>
                <a:cubicBezTo>
                  <a:pt x="1581869" y="552531"/>
                  <a:pt x="1576344" y="551769"/>
                  <a:pt x="1576154" y="550912"/>
                </a:cubicBezTo>
                <a:cubicBezTo>
                  <a:pt x="1575964" y="550055"/>
                  <a:pt x="1573678" y="548150"/>
                  <a:pt x="1571582" y="549007"/>
                </a:cubicBezTo>
                <a:cubicBezTo>
                  <a:pt x="1569391" y="549960"/>
                  <a:pt x="1558342" y="545578"/>
                  <a:pt x="1556342" y="544816"/>
                </a:cubicBezTo>
                <a:cubicBezTo>
                  <a:pt x="1554342" y="544149"/>
                  <a:pt x="1556056" y="542625"/>
                  <a:pt x="1560152" y="541482"/>
                </a:cubicBezTo>
                <a:lnTo>
                  <a:pt x="1563962" y="540720"/>
                </a:lnTo>
                <a:close/>
                <a:moveTo>
                  <a:pt x="1823803" y="540149"/>
                </a:moveTo>
                <a:cubicBezTo>
                  <a:pt x="1831233" y="540244"/>
                  <a:pt x="1835900" y="541578"/>
                  <a:pt x="1834186" y="543102"/>
                </a:cubicBezTo>
                <a:cubicBezTo>
                  <a:pt x="1832471" y="544626"/>
                  <a:pt x="1831804" y="551674"/>
                  <a:pt x="1829899" y="550912"/>
                </a:cubicBezTo>
                <a:lnTo>
                  <a:pt x="1828756" y="549960"/>
                </a:lnTo>
                <a:cubicBezTo>
                  <a:pt x="1827423" y="548912"/>
                  <a:pt x="1826280" y="547198"/>
                  <a:pt x="1826090" y="545769"/>
                </a:cubicBezTo>
                <a:cubicBezTo>
                  <a:pt x="1825327" y="540530"/>
                  <a:pt x="1821517" y="542435"/>
                  <a:pt x="1818184" y="543388"/>
                </a:cubicBezTo>
                <a:lnTo>
                  <a:pt x="1816755" y="543769"/>
                </a:lnTo>
                <a:cubicBezTo>
                  <a:pt x="1814659" y="544626"/>
                  <a:pt x="1814088" y="543197"/>
                  <a:pt x="1815516" y="540625"/>
                </a:cubicBezTo>
                <a:lnTo>
                  <a:pt x="1817517" y="540530"/>
                </a:lnTo>
                <a:close/>
                <a:moveTo>
                  <a:pt x="1801801" y="536434"/>
                </a:moveTo>
                <a:lnTo>
                  <a:pt x="1802468" y="537196"/>
                </a:lnTo>
                <a:lnTo>
                  <a:pt x="1803897" y="538911"/>
                </a:lnTo>
                <a:cubicBezTo>
                  <a:pt x="1806278" y="540244"/>
                  <a:pt x="1806850" y="541863"/>
                  <a:pt x="1805325" y="542435"/>
                </a:cubicBezTo>
                <a:cubicBezTo>
                  <a:pt x="1803706" y="543102"/>
                  <a:pt x="1798944" y="546816"/>
                  <a:pt x="1795515" y="547483"/>
                </a:cubicBezTo>
                <a:cubicBezTo>
                  <a:pt x="1792086" y="548150"/>
                  <a:pt x="1785323" y="542911"/>
                  <a:pt x="1785990" y="542340"/>
                </a:cubicBezTo>
                <a:cubicBezTo>
                  <a:pt x="1786561" y="541863"/>
                  <a:pt x="1791133" y="542530"/>
                  <a:pt x="1792371" y="543483"/>
                </a:cubicBezTo>
                <a:cubicBezTo>
                  <a:pt x="1793610" y="544435"/>
                  <a:pt x="1795134" y="543864"/>
                  <a:pt x="1795896" y="542244"/>
                </a:cubicBezTo>
                <a:cubicBezTo>
                  <a:pt x="1796658" y="540625"/>
                  <a:pt x="1800087" y="536244"/>
                  <a:pt x="1801801" y="536434"/>
                </a:cubicBezTo>
                <a:close/>
                <a:moveTo>
                  <a:pt x="1041230" y="536148"/>
                </a:moveTo>
                <a:lnTo>
                  <a:pt x="1043992" y="536720"/>
                </a:lnTo>
                <a:lnTo>
                  <a:pt x="1045326" y="537005"/>
                </a:lnTo>
                <a:cubicBezTo>
                  <a:pt x="1046469" y="538434"/>
                  <a:pt x="1047040" y="540148"/>
                  <a:pt x="1046564" y="541006"/>
                </a:cubicBezTo>
                <a:cubicBezTo>
                  <a:pt x="1046088" y="541768"/>
                  <a:pt x="1045802" y="544435"/>
                  <a:pt x="1044183" y="544911"/>
                </a:cubicBezTo>
                <a:lnTo>
                  <a:pt x="1043897" y="544625"/>
                </a:lnTo>
                <a:cubicBezTo>
                  <a:pt x="1042945" y="543673"/>
                  <a:pt x="1042850" y="542149"/>
                  <a:pt x="1041897" y="541292"/>
                </a:cubicBezTo>
                <a:lnTo>
                  <a:pt x="1041230" y="540720"/>
                </a:lnTo>
                <a:cubicBezTo>
                  <a:pt x="1039706" y="540625"/>
                  <a:pt x="1038563" y="540911"/>
                  <a:pt x="1038563" y="541292"/>
                </a:cubicBezTo>
                <a:cubicBezTo>
                  <a:pt x="1038563" y="541673"/>
                  <a:pt x="1038563" y="543292"/>
                  <a:pt x="1038563" y="543863"/>
                </a:cubicBezTo>
                <a:cubicBezTo>
                  <a:pt x="1038468" y="544340"/>
                  <a:pt x="1033991" y="541768"/>
                  <a:pt x="1034467" y="539768"/>
                </a:cubicBezTo>
                <a:cubicBezTo>
                  <a:pt x="1034944" y="537767"/>
                  <a:pt x="1037992" y="536148"/>
                  <a:pt x="1041230" y="536148"/>
                </a:cubicBezTo>
                <a:close/>
                <a:moveTo>
                  <a:pt x="78538" y="534244"/>
                </a:moveTo>
                <a:lnTo>
                  <a:pt x="80634" y="535006"/>
                </a:lnTo>
                <a:lnTo>
                  <a:pt x="83205" y="535959"/>
                </a:lnTo>
                <a:cubicBezTo>
                  <a:pt x="84729" y="534815"/>
                  <a:pt x="87206" y="534911"/>
                  <a:pt x="88730" y="536149"/>
                </a:cubicBezTo>
                <a:lnTo>
                  <a:pt x="88444" y="536530"/>
                </a:lnTo>
                <a:cubicBezTo>
                  <a:pt x="87492" y="537959"/>
                  <a:pt x="85587" y="539007"/>
                  <a:pt x="84634" y="540435"/>
                </a:cubicBezTo>
                <a:lnTo>
                  <a:pt x="84063" y="541292"/>
                </a:lnTo>
                <a:cubicBezTo>
                  <a:pt x="84920" y="543293"/>
                  <a:pt x="84539" y="544721"/>
                  <a:pt x="83110" y="544340"/>
                </a:cubicBezTo>
                <a:cubicBezTo>
                  <a:pt x="81681" y="544055"/>
                  <a:pt x="77395" y="542245"/>
                  <a:pt x="76157" y="540816"/>
                </a:cubicBezTo>
                <a:cubicBezTo>
                  <a:pt x="74918" y="539483"/>
                  <a:pt x="75776" y="534244"/>
                  <a:pt x="78538" y="534244"/>
                </a:cubicBezTo>
                <a:close/>
                <a:moveTo>
                  <a:pt x="1450995" y="526052"/>
                </a:moveTo>
                <a:cubicBezTo>
                  <a:pt x="1451376" y="526052"/>
                  <a:pt x="1451758" y="527195"/>
                  <a:pt x="1451758" y="528433"/>
                </a:cubicBezTo>
                <a:cubicBezTo>
                  <a:pt x="1451758" y="529671"/>
                  <a:pt x="1449662" y="533577"/>
                  <a:pt x="1447090" y="533577"/>
                </a:cubicBezTo>
                <a:cubicBezTo>
                  <a:pt x="1444518" y="533577"/>
                  <a:pt x="1436518" y="531386"/>
                  <a:pt x="1436613" y="528719"/>
                </a:cubicBezTo>
                <a:lnTo>
                  <a:pt x="1437660" y="528338"/>
                </a:lnTo>
                <a:cubicBezTo>
                  <a:pt x="1440137" y="527481"/>
                  <a:pt x="1444518" y="525957"/>
                  <a:pt x="1444518" y="530910"/>
                </a:cubicBezTo>
                <a:cubicBezTo>
                  <a:pt x="1444518" y="531291"/>
                  <a:pt x="1446614" y="531958"/>
                  <a:pt x="1447662" y="531862"/>
                </a:cubicBezTo>
                <a:cubicBezTo>
                  <a:pt x="1448424" y="531767"/>
                  <a:pt x="1449281" y="530624"/>
                  <a:pt x="1449471" y="529767"/>
                </a:cubicBezTo>
                <a:lnTo>
                  <a:pt x="1449757" y="528529"/>
                </a:lnTo>
                <a:cubicBezTo>
                  <a:pt x="1449662" y="527100"/>
                  <a:pt x="1450615" y="526052"/>
                  <a:pt x="1450995" y="526052"/>
                </a:cubicBezTo>
                <a:close/>
                <a:moveTo>
                  <a:pt x="1344697" y="525766"/>
                </a:moveTo>
                <a:cubicBezTo>
                  <a:pt x="1346316" y="527862"/>
                  <a:pt x="1348316" y="529291"/>
                  <a:pt x="1350793" y="530815"/>
                </a:cubicBezTo>
                <a:lnTo>
                  <a:pt x="1353079" y="532243"/>
                </a:lnTo>
                <a:cubicBezTo>
                  <a:pt x="1353555" y="535958"/>
                  <a:pt x="1353650" y="539578"/>
                  <a:pt x="1353269" y="540149"/>
                </a:cubicBezTo>
                <a:lnTo>
                  <a:pt x="1352603" y="540340"/>
                </a:lnTo>
                <a:lnTo>
                  <a:pt x="1351936" y="540530"/>
                </a:lnTo>
                <a:cubicBezTo>
                  <a:pt x="1350983" y="540340"/>
                  <a:pt x="1348793" y="538435"/>
                  <a:pt x="1347078" y="536149"/>
                </a:cubicBezTo>
                <a:cubicBezTo>
                  <a:pt x="1345363" y="533863"/>
                  <a:pt x="1341553" y="527005"/>
                  <a:pt x="1341839" y="526243"/>
                </a:cubicBezTo>
                <a:lnTo>
                  <a:pt x="1342411" y="525957"/>
                </a:lnTo>
                <a:cubicBezTo>
                  <a:pt x="1342982" y="525671"/>
                  <a:pt x="1344506" y="525481"/>
                  <a:pt x="1344697" y="525766"/>
                </a:cubicBezTo>
                <a:close/>
                <a:moveTo>
                  <a:pt x="945694" y="525385"/>
                </a:moveTo>
                <a:cubicBezTo>
                  <a:pt x="947218" y="525671"/>
                  <a:pt x="953885" y="529100"/>
                  <a:pt x="954743" y="527576"/>
                </a:cubicBezTo>
                <a:cubicBezTo>
                  <a:pt x="955600" y="525957"/>
                  <a:pt x="956648" y="526719"/>
                  <a:pt x="957124" y="529195"/>
                </a:cubicBezTo>
                <a:cubicBezTo>
                  <a:pt x="957600" y="531672"/>
                  <a:pt x="957314" y="538625"/>
                  <a:pt x="955695" y="539292"/>
                </a:cubicBezTo>
                <a:cubicBezTo>
                  <a:pt x="954076" y="539958"/>
                  <a:pt x="950742" y="533481"/>
                  <a:pt x="949408" y="531957"/>
                </a:cubicBezTo>
                <a:cubicBezTo>
                  <a:pt x="948075" y="530433"/>
                  <a:pt x="944074" y="525099"/>
                  <a:pt x="945694" y="525385"/>
                </a:cubicBezTo>
                <a:close/>
                <a:moveTo>
                  <a:pt x="721285" y="525290"/>
                </a:moveTo>
                <a:cubicBezTo>
                  <a:pt x="722619" y="526528"/>
                  <a:pt x="726429" y="528243"/>
                  <a:pt x="727667" y="528148"/>
                </a:cubicBezTo>
                <a:cubicBezTo>
                  <a:pt x="728905" y="528052"/>
                  <a:pt x="729477" y="529290"/>
                  <a:pt x="728905" y="530815"/>
                </a:cubicBezTo>
                <a:cubicBezTo>
                  <a:pt x="728429" y="532338"/>
                  <a:pt x="723762" y="531005"/>
                  <a:pt x="722714" y="531481"/>
                </a:cubicBezTo>
                <a:lnTo>
                  <a:pt x="722809" y="531672"/>
                </a:lnTo>
                <a:lnTo>
                  <a:pt x="723666" y="533482"/>
                </a:lnTo>
                <a:cubicBezTo>
                  <a:pt x="725000" y="535767"/>
                  <a:pt x="724428" y="537673"/>
                  <a:pt x="722333" y="537673"/>
                </a:cubicBezTo>
                <a:cubicBezTo>
                  <a:pt x="720237" y="537673"/>
                  <a:pt x="717189" y="537387"/>
                  <a:pt x="719761" y="537006"/>
                </a:cubicBezTo>
                <a:cubicBezTo>
                  <a:pt x="722428" y="536625"/>
                  <a:pt x="718142" y="530338"/>
                  <a:pt x="717856" y="528719"/>
                </a:cubicBezTo>
                <a:lnTo>
                  <a:pt x="719285" y="527290"/>
                </a:lnTo>
                <a:close/>
                <a:moveTo>
                  <a:pt x="1817613" y="523766"/>
                </a:moveTo>
                <a:cubicBezTo>
                  <a:pt x="1819899" y="524719"/>
                  <a:pt x="1825519" y="528433"/>
                  <a:pt x="1824281" y="529672"/>
                </a:cubicBezTo>
                <a:cubicBezTo>
                  <a:pt x="1822947" y="530910"/>
                  <a:pt x="1818375" y="533482"/>
                  <a:pt x="1818185" y="531386"/>
                </a:cubicBezTo>
                <a:lnTo>
                  <a:pt x="1818089" y="530148"/>
                </a:lnTo>
                <a:lnTo>
                  <a:pt x="1817804" y="524814"/>
                </a:lnTo>
                <a:cubicBezTo>
                  <a:pt x="1815327" y="527195"/>
                  <a:pt x="1813422" y="525862"/>
                  <a:pt x="1813422" y="524528"/>
                </a:cubicBezTo>
                <a:cubicBezTo>
                  <a:pt x="1813422" y="523195"/>
                  <a:pt x="1815327" y="522814"/>
                  <a:pt x="1817613" y="523766"/>
                </a:cubicBezTo>
                <a:close/>
                <a:moveTo>
                  <a:pt x="1245446" y="523195"/>
                </a:moveTo>
                <a:lnTo>
                  <a:pt x="1241255" y="526433"/>
                </a:lnTo>
                <a:cubicBezTo>
                  <a:pt x="1240969" y="526624"/>
                  <a:pt x="1240588" y="527100"/>
                  <a:pt x="1240779" y="527290"/>
                </a:cubicBezTo>
                <a:lnTo>
                  <a:pt x="1244970" y="533482"/>
                </a:lnTo>
                <a:cubicBezTo>
                  <a:pt x="1238969" y="535101"/>
                  <a:pt x="1231349" y="537673"/>
                  <a:pt x="1230110" y="539006"/>
                </a:cubicBezTo>
                <a:cubicBezTo>
                  <a:pt x="1228872" y="540340"/>
                  <a:pt x="1227729" y="540054"/>
                  <a:pt x="1227634" y="538339"/>
                </a:cubicBezTo>
                <a:lnTo>
                  <a:pt x="1227824" y="538149"/>
                </a:lnTo>
                <a:lnTo>
                  <a:pt x="1229634" y="536339"/>
                </a:lnTo>
                <a:cubicBezTo>
                  <a:pt x="1231730" y="534434"/>
                  <a:pt x="1236873" y="532434"/>
                  <a:pt x="1240969" y="532053"/>
                </a:cubicBezTo>
                <a:lnTo>
                  <a:pt x="1236873" y="527576"/>
                </a:lnTo>
                <a:lnTo>
                  <a:pt x="1235921" y="526624"/>
                </a:lnTo>
                <a:cubicBezTo>
                  <a:pt x="1237540" y="523671"/>
                  <a:pt x="1241826" y="522147"/>
                  <a:pt x="1245446" y="523195"/>
                </a:cubicBezTo>
                <a:close/>
                <a:moveTo>
                  <a:pt x="1220668" y="522989"/>
                </a:moveTo>
                <a:lnTo>
                  <a:pt x="1219538" y="525671"/>
                </a:lnTo>
                <a:lnTo>
                  <a:pt x="1218014" y="526052"/>
                </a:lnTo>
                <a:lnTo>
                  <a:pt x="1217156" y="526338"/>
                </a:lnTo>
                <a:cubicBezTo>
                  <a:pt x="1216108" y="526528"/>
                  <a:pt x="1215347" y="525385"/>
                  <a:pt x="1215347" y="523956"/>
                </a:cubicBezTo>
                <a:lnTo>
                  <a:pt x="1215728" y="523861"/>
                </a:lnTo>
                <a:close/>
                <a:moveTo>
                  <a:pt x="847110" y="522814"/>
                </a:moveTo>
                <a:cubicBezTo>
                  <a:pt x="848729" y="522052"/>
                  <a:pt x="852063" y="526719"/>
                  <a:pt x="852825" y="527671"/>
                </a:cubicBezTo>
                <a:lnTo>
                  <a:pt x="854349" y="526528"/>
                </a:lnTo>
                <a:cubicBezTo>
                  <a:pt x="856159" y="525100"/>
                  <a:pt x="857778" y="525195"/>
                  <a:pt x="859207" y="527195"/>
                </a:cubicBezTo>
                <a:lnTo>
                  <a:pt x="860636" y="529195"/>
                </a:lnTo>
                <a:cubicBezTo>
                  <a:pt x="862445" y="531196"/>
                  <a:pt x="863970" y="533291"/>
                  <a:pt x="863874" y="533767"/>
                </a:cubicBezTo>
                <a:cubicBezTo>
                  <a:pt x="863874" y="534244"/>
                  <a:pt x="862922" y="535291"/>
                  <a:pt x="861969" y="534815"/>
                </a:cubicBezTo>
                <a:lnTo>
                  <a:pt x="861016" y="534625"/>
                </a:lnTo>
                <a:cubicBezTo>
                  <a:pt x="859874" y="534434"/>
                  <a:pt x="858731" y="534244"/>
                  <a:pt x="857588" y="534339"/>
                </a:cubicBezTo>
                <a:lnTo>
                  <a:pt x="856349" y="534434"/>
                </a:lnTo>
                <a:cubicBezTo>
                  <a:pt x="855206" y="534815"/>
                  <a:pt x="855206" y="532815"/>
                  <a:pt x="855683" y="531767"/>
                </a:cubicBezTo>
                <a:cubicBezTo>
                  <a:pt x="856159" y="530719"/>
                  <a:pt x="854730" y="530243"/>
                  <a:pt x="852444" y="530719"/>
                </a:cubicBezTo>
                <a:cubicBezTo>
                  <a:pt x="850158" y="531196"/>
                  <a:pt x="844062" y="531100"/>
                  <a:pt x="844062" y="529576"/>
                </a:cubicBezTo>
                <a:cubicBezTo>
                  <a:pt x="844062" y="528052"/>
                  <a:pt x="845396" y="523576"/>
                  <a:pt x="847110" y="522814"/>
                </a:cubicBezTo>
                <a:close/>
                <a:moveTo>
                  <a:pt x="1221486" y="521051"/>
                </a:moveTo>
                <a:lnTo>
                  <a:pt x="1222205" y="522718"/>
                </a:lnTo>
                <a:lnTo>
                  <a:pt x="1220668" y="522989"/>
                </a:lnTo>
                <a:close/>
                <a:moveTo>
                  <a:pt x="1011607" y="519575"/>
                </a:moveTo>
                <a:cubicBezTo>
                  <a:pt x="1012750" y="519575"/>
                  <a:pt x="1015798" y="519861"/>
                  <a:pt x="1016083" y="520242"/>
                </a:cubicBezTo>
                <a:cubicBezTo>
                  <a:pt x="1016369" y="520718"/>
                  <a:pt x="1010845" y="528243"/>
                  <a:pt x="1007035" y="529671"/>
                </a:cubicBezTo>
                <a:cubicBezTo>
                  <a:pt x="1003130" y="531100"/>
                  <a:pt x="1001987" y="530719"/>
                  <a:pt x="1004368" y="528814"/>
                </a:cubicBezTo>
                <a:cubicBezTo>
                  <a:pt x="1006844" y="526909"/>
                  <a:pt x="1010464" y="519575"/>
                  <a:pt x="1011607" y="519575"/>
                </a:cubicBezTo>
                <a:close/>
                <a:moveTo>
                  <a:pt x="1668641" y="519479"/>
                </a:moveTo>
                <a:cubicBezTo>
                  <a:pt x="1669784" y="519860"/>
                  <a:pt x="1670356" y="521194"/>
                  <a:pt x="1671309" y="522051"/>
                </a:cubicBezTo>
                <a:lnTo>
                  <a:pt x="1668165" y="527766"/>
                </a:lnTo>
                <a:lnTo>
                  <a:pt x="1664926" y="527290"/>
                </a:lnTo>
                <a:cubicBezTo>
                  <a:pt x="1661974" y="528814"/>
                  <a:pt x="1657116" y="531862"/>
                  <a:pt x="1656164" y="532624"/>
                </a:cubicBezTo>
                <a:cubicBezTo>
                  <a:pt x="1655211" y="533386"/>
                  <a:pt x="1653401" y="532529"/>
                  <a:pt x="1652068" y="530909"/>
                </a:cubicBezTo>
                <a:cubicBezTo>
                  <a:pt x="1650734" y="529290"/>
                  <a:pt x="1648639" y="526147"/>
                  <a:pt x="1650163" y="527766"/>
                </a:cubicBezTo>
                <a:cubicBezTo>
                  <a:pt x="1651687" y="529385"/>
                  <a:pt x="1658640" y="527290"/>
                  <a:pt x="1660450" y="528909"/>
                </a:cubicBezTo>
                <a:lnTo>
                  <a:pt x="1663403" y="526909"/>
                </a:lnTo>
                <a:cubicBezTo>
                  <a:pt x="1665593" y="525385"/>
                  <a:pt x="1666546" y="523670"/>
                  <a:pt x="1666069" y="521480"/>
                </a:cubicBezTo>
                <a:cubicBezTo>
                  <a:pt x="1665689" y="519670"/>
                  <a:pt x="1666546" y="518717"/>
                  <a:pt x="1668641" y="519479"/>
                </a:cubicBezTo>
                <a:close/>
                <a:moveTo>
                  <a:pt x="154643" y="519289"/>
                </a:moveTo>
                <a:lnTo>
                  <a:pt x="151785" y="519384"/>
                </a:lnTo>
                <a:lnTo>
                  <a:pt x="148070" y="519575"/>
                </a:lnTo>
                <a:cubicBezTo>
                  <a:pt x="147689" y="523385"/>
                  <a:pt x="147689" y="527004"/>
                  <a:pt x="147880" y="527576"/>
                </a:cubicBezTo>
                <a:cubicBezTo>
                  <a:pt x="148165" y="528242"/>
                  <a:pt x="149594" y="530052"/>
                  <a:pt x="149880" y="528623"/>
                </a:cubicBezTo>
                <a:cubicBezTo>
                  <a:pt x="150261" y="527290"/>
                  <a:pt x="154833" y="521004"/>
                  <a:pt x="156929" y="520432"/>
                </a:cubicBezTo>
                <a:cubicBezTo>
                  <a:pt x="159024" y="519860"/>
                  <a:pt x="157976" y="519384"/>
                  <a:pt x="154643" y="519289"/>
                </a:cubicBezTo>
                <a:close/>
                <a:moveTo>
                  <a:pt x="1633875" y="518147"/>
                </a:moveTo>
                <a:cubicBezTo>
                  <a:pt x="1635970" y="517766"/>
                  <a:pt x="1636828" y="519385"/>
                  <a:pt x="1635684" y="521766"/>
                </a:cubicBezTo>
                <a:lnTo>
                  <a:pt x="1633970" y="523385"/>
                </a:lnTo>
                <a:lnTo>
                  <a:pt x="1630350" y="526910"/>
                </a:lnTo>
                <a:cubicBezTo>
                  <a:pt x="1633494" y="528529"/>
                  <a:pt x="1631208" y="529862"/>
                  <a:pt x="1629779" y="529862"/>
                </a:cubicBezTo>
                <a:lnTo>
                  <a:pt x="1626160" y="528434"/>
                </a:lnTo>
                <a:lnTo>
                  <a:pt x="1624827" y="534244"/>
                </a:lnTo>
                <a:lnTo>
                  <a:pt x="1621397" y="534053"/>
                </a:lnTo>
                <a:lnTo>
                  <a:pt x="1618445" y="533862"/>
                </a:lnTo>
                <a:cubicBezTo>
                  <a:pt x="1617206" y="531672"/>
                  <a:pt x="1615016" y="530338"/>
                  <a:pt x="1613682" y="530814"/>
                </a:cubicBezTo>
                <a:cubicBezTo>
                  <a:pt x="1612349" y="531291"/>
                  <a:pt x="1607396" y="531767"/>
                  <a:pt x="1607205" y="530052"/>
                </a:cubicBezTo>
                <a:cubicBezTo>
                  <a:pt x="1607015" y="528338"/>
                  <a:pt x="1608634" y="523290"/>
                  <a:pt x="1611301" y="523004"/>
                </a:cubicBezTo>
                <a:lnTo>
                  <a:pt x="1612920" y="523575"/>
                </a:lnTo>
                <a:lnTo>
                  <a:pt x="1616445" y="524909"/>
                </a:lnTo>
                <a:lnTo>
                  <a:pt x="1624376" y="526892"/>
                </a:lnTo>
                <a:lnTo>
                  <a:pt x="1623493" y="524243"/>
                </a:lnTo>
                <a:lnTo>
                  <a:pt x="1624255" y="523671"/>
                </a:lnTo>
                <a:lnTo>
                  <a:pt x="1625207" y="522909"/>
                </a:lnTo>
                <a:cubicBezTo>
                  <a:pt x="1626445" y="522147"/>
                  <a:pt x="1628827" y="520623"/>
                  <a:pt x="1630446" y="519480"/>
                </a:cubicBezTo>
                <a:lnTo>
                  <a:pt x="1632160" y="518813"/>
                </a:lnTo>
                <a:close/>
                <a:moveTo>
                  <a:pt x="1167246" y="517194"/>
                </a:moveTo>
                <a:lnTo>
                  <a:pt x="1169246" y="517289"/>
                </a:lnTo>
                <a:cubicBezTo>
                  <a:pt x="1172389" y="516241"/>
                  <a:pt x="1173532" y="517384"/>
                  <a:pt x="1171627" y="519765"/>
                </a:cubicBezTo>
                <a:cubicBezTo>
                  <a:pt x="1169722" y="522147"/>
                  <a:pt x="1163721" y="526909"/>
                  <a:pt x="1163340" y="523956"/>
                </a:cubicBezTo>
                <a:lnTo>
                  <a:pt x="1163435" y="522051"/>
                </a:lnTo>
                <a:cubicBezTo>
                  <a:pt x="1163531" y="519956"/>
                  <a:pt x="1161912" y="516813"/>
                  <a:pt x="1167246" y="517194"/>
                </a:cubicBezTo>
                <a:close/>
                <a:moveTo>
                  <a:pt x="1148767" y="515194"/>
                </a:moveTo>
                <a:cubicBezTo>
                  <a:pt x="1149719" y="516051"/>
                  <a:pt x="1149814" y="517861"/>
                  <a:pt x="1148957" y="519099"/>
                </a:cubicBezTo>
                <a:lnTo>
                  <a:pt x="1147910" y="519290"/>
                </a:lnTo>
                <a:lnTo>
                  <a:pt x="1145814" y="519671"/>
                </a:lnTo>
                <a:cubicBezTo>
                  <a:pt x="1142956" y="519480"/>
                  <a:pt x="1140480" y="520719"/>
                  <a:pt x="1140289" y="522338"/>
                </a:cubicBezTo>
                <a:cubicBezTo>
                  <a:pt x="1140099" y="523957"/>
                  <a:pt x="1138480" y="526624"/>
                  <a:pt x="1137051" y="524909"/>
                </a:cubicBezTo>
                <a:cubicBezTo>
                  <a:pt x="1135622" y="523195"/>
                  <a:pt x="1139337" y="516623"/>
                  <a:pt x="1143718" y="515861"/>
                </a:cubicBezTo>
                <a:lnTo>
                  <a:pt x="1148005" y="515289"/>
                </a:lnTo>
                <a:close/>
                <a:moveTo>
                  <a:pt x="1886859" y="515003"/>
                </a:moveTo>
                <a:cubicBezTo>
                  <a:pt x="1891336" y="515575"/>
                  <a:pt x="1892765" y="517003"/>
                  <a:pt x="1890002" y="518146"/>
                </a:cubicBezTo>
                <a:cubicBezTo>
                  <a:pt x="1887240" y="519289"/>
                  <a:pt x="1881620" y="521956"/>
                  <a:pt x="1883906" y="521480"/>
                </a:cubicBezTo>
                <a:cubicBezTo>
                  <a:pt x="1886192" y="521004"/>
                  <a:pt x="1890764" y="522909"/>
                  <a:pt x="1888478" y="524338"/>
                </a:cubicBezTo>
                <a:cubicBezTo>
                  <a:pt x="1886192" y="525766"/>
                  <a:pt x="1875810" y="522052"/>
                  <a:pt x="1874572" y="521956"/>
                </a:cubicBezTo>
                <a:cubicBezTo>
                  <a:pt x="1873333" y="521766"/>
                  <a:pt x="1869333" y="522528"/>
                  <a:pt x="1870095" y="523957"/>
                </a:cubicBezTo>
                <a:cubicBezTo>
                  <a:pt x="1870857" y="525385"/>
                  <a:pt x="1871238" y="529672"/>
                  <a:pt x="1869047" y="530243"/>
                </a:cubicBezTo>
                <a:lnTo>
                  <a:pt x="1867999" y="529767"/>
                </a:lnTo>
                <a:lnTo>
                  <a:pt x="1865428" y="528719"/>
                </a:lnTo>
                <a:cubicBezTo>
                  <a:pt x="1863047" y="529481"/>
                  <a:pt x="1861427" y="527957"/>
                  <a:pt x="1861903" y="525385"/>
                </a:cubicBezTo>
                <a:lnTo>
                  <a:pt x="1864475" y="523576"/>
                </a:lnTo>
                <a:cubicBezTo>
                  <a:pt x="1870095" y="519575"/>
                  <a:pt x="1870000" y="519480"/>
                  <a:pt x="1876191" y="519480"/>
                </a:cubicBezTo>
                <a:cubicBezTo>
                  <a:pt x="1879143" y="519480"/>
                  <a:pt x="1881715" y="519480"/>
                  <a:pt x="1884192" y="517384"/>
                </a:cubicBezTo>
                <a:close/>
                <a:moveTo>
                  <a:pt x="934073" y="514526"/>
                </a:moveTo>
                <a:cubicBezTo>
                  <a:pt x="935026" y="513860"/>
                  <a:pt x="934549" y="516527"/>
                  <a:pt x="933026" y="520337"/>
                </a:cubicBezTo>
                <a:lnTo>
                  <a:pt x="930358" y="520908"/>
                </a:lnTo>
                <a:lnTo>
                  <a:pt x="927120" y="521575"/>
                </a:lnTo>
                <a:cubicBezTo>
                  <a:pt x="922643" y="519860"/>
                  <a:pt x="919214" y="517384"/>
                  <a:pt x="919405" y="515955"/>
                </a:cubicBezTo>
                <a:cubicBezTo>
                  <a:pt x="919595" y="514526"/>
                  <a:pt x="925691" y="516622"/>
                  <a:pt x="927215" y="516717"/>
                </a:cubicBezTo>
                <a:lnTo>
                  <a:pt x="928644" y="516431"/>
                </a:lnTo>
                <a:cubicBezTo>
                  <a:pt x="930168" y="516146"/>
                  <a:pt x="931597" y="515574"/>
                  <a:pt x="933026" y="515003"/>
                </a:cubicBezTo>
                <a:close/>
                <a:moveTo>
                  <a:pt x="1291832" y="513765"/>
                </a:moveTo>
                <a:lnTo>
                  <a:pt x="1297255" y="517094"/>
                </a:lnTo>
                <a:lnTo>
                  <a:pt x="1296881" y="517575"/>
                </a:lnTo>
                <a:lnTo>
                  <a:pt x="1296214" y="517098"/>
                </a:lnTo>
                <a:close/>
                <a:moveTo>
                  <a:pt x="1346982" y="513098"/>
                </a:moveTo>
                <a:lnTo>
                  <a:pt x="1348792" y="513098"/>
                </a:lnTo>
                <a:cubicBezTo>
                  <a:pt x="1349744" y="513098"/>
                  <a:pt x="1351268" y="513860"/>
                  <a:pt x="1351459" y="514431"/>
                </a:cubicBezTo>
                <a:cubicBezTo>
                  <a:pt x="1351649" y="515194"/>
                  <a:pt x="1351173" y="516527"/>
                  <a:pt x="1350411" y="517003"/>
                </a:cubicBezTo>
                <a:lnTo>
                  <a:pt x="1348887" y="517956"/>
                </a:lnTo>
                <a:cubicBezTo>
                  <a:pt x="1346791" y="518718"/>
                  <a:pt x="1340219" y="519575"/>
                  <a:pt x="1340124" y="521004"/>
                </a:cubicBezTo>
                <a:cubicBezTo>
                  <a:pt x="1340028" y="522433"/>
                  <a:pt x="1338695" y="522433"/>
                  <a:pt x="1336980" y="521099"/>
                </a:cubicBezTo>
                <a:cubicBezTo>
                  <a:pt x="1335361" y="519765"/>
                  <a:pt x="1331456" y="515765"/>
                  <a:pt x="1332123" y="515289"/>
                </a:cubicBezTo>
                <a:cubicBezTo>
                  <a:pt x="1332789" y="514813"/>
                  <a:pt x="1336504" y="513479"/>
                  <a:pt x="1337076" y="514717"/>
                </a:cubicBezTo>
                <a:lnTo>
                  <a:pt x="1338124" y="515670"/>
                </a:lnTo>
                <a:lnTo>
                  <a:pt x="1340410" y="517765"/>
                </a:lnTo>
                <a:cubicBezTo>
                  <a:pt x="1342314" y="516146"/>
                  <a:pt x="1345267" y="514050"/>
                  <a:pt x="1346982" y="513098"/>
                </a:cubicBezTo>
                <a:close/>
                <a:moveTo>
                  <a:pt x="1546177" y="512735"/>
                </a:moveTo>
                <a:lnTo>
                  <a:pt x="1548339" y="513001"/>
                </a:lnTo>
                <a:lnTo>
                  <a:pt x="1548491" y="514757"/>
                </a:lnTo>
                <a:close/>
                <a:moveTo>
                  <a:pt x="37009" y="511764"/>
                </a:moveTo>
                <a:cubicBezTo>
                  <a:pt x="36056" y="512621"/>
                  <a:pt x="32341" y="516622"/>
                  <a:pt x="30532" y="519098"/>
                </a:cubicBezTo>
                <a:cubicBezTo>
                  <a:pt x="28627" y="521670"/>
                  <a:pt x="29865" y="530052"/>
                  <a:pt x="30437" y="530433"/>
                </a:cubicBezTo>
                <a:cubicBezTo>
                  <a:pt x="31008" y="530814"/>
                  <a:pt x="33485" y="530624"/>
                  <a:pt x="34628" y="529100"/>
                </a:cubicBezTo>
                <a:lnTo>
                  <a:pt x="34342" y="528814"/>
                </a:lnTo>
                <a:cubicBezTo>
                  <a:pt x="29008" y="524528"/>
                  <a:pt x="32437" y="521575"/>
                  <a:pt x="36437" y="518813"/>
                </a:cubicBezTo>
                <a:lnTo>
                  <a:pt x="39199" y="516908"/>
                </a:lnTo>
                <a:cubicBezTo>
                  <a:pt x="38914" y="513288"/>
                  <a:pt x="37866" y="511002"/>
                  <a:pt x="37009" y="511764"/>
                </a:cubicBezTo>
                <a:close/>
                <a:moveTo>
                  <a:pt x="279325" y="509192"/>
                </a:moveTo>
                <a:cubicBezTo>
                  <a:pt x="279230" y="507954"/>
                  <a:pt x="281421" y="508049"/>
                  <a:pt x="283992" y="509478"/>
                </a:cubicBezTo>
                <a:cubicBezTo>
                  <a:pt x="286659" y="510907"/>
                  <a:pt x="294184" y="514717"/>
                  <a:pt x="294279" y="515479"/>
                </a:cubicBezTo>
                <a:cubicBezTo>
                  <a:pt x="294374" y="516336"/>
                  <a:pt x="293613" y="518908"/>
                  <a:pt x="292088" y="518051"/>
                </a:cubicBezTo>
                <a:cubicBezTo>
                  <a:pt x="290564" y="517193"/>
                  <a:pt x="287135" y="514145"/>
                  <a:pt x="287421" y="512907"/>
                </a:cubicBezTo>
                <a:cubicBezTo>
                  <a:pt x="287897" y="511669"/>
                  <a:pt x="279420" y="510431"/>
                  <a:pt x="279325" y="509192"/>
                </a:cubicBezTo>
                <a:close/>
                <a:moveTo>
                  <a:pt x="1516432" y="507383"/>
                </a:moveTo>
                <a:cubicBezTo>
                  <a:pt x="1516337" y="505954"/>
                  <a:pt x="1515098" y="506240"/>
                  <a:pt x="1513765" y="507859"/>
                </a:cubicBezTo>
                <a:cubicBezTo>
                  <a:pt x="1512336" y="509478"/>
                  <a:pt x="1512526" y="514527"/>
                  <a:pt x="1513575" y="515098"/>
                </a:cubicBezTo>
                <a:cubicBezTo>
                  <a:pt x="1514622" y="515669"/>
                  <a:pt x="1519099" y="517098"/>
                  <a:pt x="1521099" y="517003"/>
                </a:cubicBezTo>
                <a:cubicBezTo>
                  <a:pt x="1523100" y="516908"/>
                  <a:pt x="1523385" y="511860"/>
                  <a:pt x="1522433" y="511002"/>
                </a:cubicBezTo>
                <a:lnTo>
                  <a:pt x="1521671" y="511098"/>
                </a:lnTo>
                <a:lnTo>
                  <a:pt x="1520051" y="511288"/>
                </a:lnTo>
                <a:cubicBezTo>
                  <a:pt x="1518242" y="512050"/>
                  <a:pt x="1516527" y="508812"/>
                  <a:pt x="1516432" y="507383"/>
                </a:cubicBezTo>
                <a:close/>
                <a:moveTo>
                  <a:pt x="53106" y="507383"/>
                </a:moveTo>
                <a:cubicBezTo>
                  <a:pt x="52535" y="505287"/>
                  <a:pt x="48058" y="511955"/>
                  <a:pt x="49105" y="514622"/>
                </a:cubicBezTo>
                <a:cubicBezTo>
                  <a:pt x="50153" y="517289"/>
                  <a:pt x="52344" y="518337"/>
                  <a:pt x="53963" y="516908"/>
                </a:cubicBezTo>
                <a:cubicBezTo>
                  <a:pt x="55582" y="515479"/>
                  <a:pt x="53678" y="509573"/>
                  <a:pt x="53106" y="507383"/>
                </a:cubicBezTo>
                <a:close/>
                <a:moveTo>
                  <a:pt x="1146005" y="506716"/>
                </a:moveTo>
                <a:lnTo>
                  <a:pt x="1148101" y="507954"/>
                </a:lnTo>
                <a:cubicBezTo>
                  <a:pt x="1149148" y="508526"/>
                  <a:pt x="1151434" y="508812"/>
                  <a:pt x="1152387" y="508335"/>
                </a:cubicBezTo>
                <a:cubicBezTo>
                  <a:pt x="1154578" y="507097"/>
                  <a:pt x="1156768" y="505383"/>
                  <a:pt x="1158102" y="508526"/>
                </a:cubicBezTo>
                <a:lnTo>
                  <a:pt x="1159150" y="510812"/>
                </a:lnTo>
                <a:cubicBezTo>
                  <a:pt x="1156578" y="511002"/>
                  <a:pt x="1149244" y="513860"/>
                  <a:pt x="1146767" y="513574"/>
                </a:cubicBezTo>
                <a:cubicBezTo>
                  <a:pt x="1144291" y="513288"/>
                  <a:pt x="1142957" y="512336"/>
                  <a:pt x="1143624" y="511574"/>
                </a:cubicBezTo>
                <a:cubicBezTo>
                  <a:pt x="1144386" y="510716"/>
                  <a:pt x="1145529" y="507954"/>
                  <a:pt x="1146005" y="506716"/>
                </a:cubicBezTo>
                <a:close/>
                <a:moveTo>
                  <a:pt x="1714933" y="505764"/>
                </a:moveTo>
                <a:lnTo>
                  <a:pt x="1716743" y="506145"/>
                </a:lnTo>
                <a:cubicBezTo>
                  <a:pt x="1718553" y="507098"/>
                  <a:pt x="1719315" y="510336"/>
                  <a:pt x="1718362" y="513479"/>
                </a:cubicBezTo>
                <a:lnTo>
                  <a:pt x="1717791" y="516337"/>
                </a:lnTo>
                <a:cubicBezTo>
                  <a:pt x="1717600" y="517289"/>
                  <a:pt x="1722648" y="518432"/>
                  <a:pt x="1717791" y="519290"/>
                </a:cubicBezTo>
                <a:cubicBezTo>
                  <a:pt x="1717124" y="519385"/>
                  <a:pt x="1715410" y="517766"/>
                  <a:pt x="1715219" y="516813"/>
                </a:cubicBezTo>
                <a:cubicBezTo>
                  <a:pt x="1714838" y="514813"/>
                  <a:pt x="1715314" y="512622"/>
                  <a:pt x="1715028" y="510622"/>
                </a:cubicBezTo>
                <a:cubicBezTo>
                  <a:pt x="1714933" y="509955"/>
                  <a:pt x="1713505" y="509098"/>
                  <a:pt x="1712552" y="509003"/>
                </a:cubicBezTo>
                <a:cubicBezTo>
                  <a:pt x="1710361" y="508717"/>
                  <a:pt x="1709314" y="508241"/>
                  <a:pt x="1711409" y="506812"/>
                </a:cubicBezTo>
                <a:cubicBezTo>
                  <a:pt x="1712266" y="506145"/>
                  <a:pt x="1713885" y="505574"/>
                  <a:pt x="1714933" y="505764"/>
                </a:cubicBezTo>
                <a:close/>
                <a:moveTo>
                  <a:pt x="85301" y="504621"/>
                </a:moveTo>
                <a:cubicBezTo>
                  <a:pt x="83967" y="505478"/>
                  <a:pt x="85110" y="509954"/>
                  <a:pt x="86729" y="510907"/>
                </a:cubicBezTo>
                <a:cubicBezTo>
                  <a:pt x="88444" y="511764"/>
                  <a:pt x="88539" y="513860"/>
                  <a:pt x="87015" y="515479"/>
                </a:cubicBezTo>
                <a:cubicBezTo>
                  <a:pt x="85491" y="517098"/>
                  <a:pt x="83014" y="521194"/>
                  <a:pt x="84634" y="521194"/>
                </a:cubicBezTo>
                <a:cubicBezTo>
                  <a:pt x="86253" y="521194"/>
                  <a:pt x="90730" y="519194"/>
                  <a:pt x="91206" y="516812"/>
                </a:cubicBezTo>
                <a:cubicBezTo>
                  <a:pt x="91682" y="514431"/>
                  <a:pt x="92063" y="507859"/>
                  <a:pt x="91015" y="506716"/>
                </a:cubicBezTo>
                <a:cubicBezTo>
                  <a:pt x="90063" y="505573"/>
                  <a:pt x="86539" y="503668"/>
                  <a:pt x="85301" y="504621"/>
                </a:cubicBezTo>
                <a:close/>
                <a:moveTo>
                  <a:pt x="1503097" y="503192"/>
                </a:moveTo>
                <a:cubicBezTo>
                  <a:pt x="1500335" y="503192"/>
                  <a:pt x="1493286" y="503287"/>
                  <a:pt x="1493286" y="503477"/>
                </a:cubicBezTo>
                <a:cubicBezTo>
                  <a:pt x="1493286" y="503668"/>
                  <a:pt x="1499191" y="505764"/>
                  <a:pt x="1501573" y="506430"/>
                </a:cubicBezTo>
                <a:cubicBezTo>
                  <a:pt x="1503954" y="507097"/>
                  <a:pt x="1504049" y="508145"/>
                  <a:pt x="1501763" y="508812"/>
                </a:cubicBezTo>
                <a:cubicBezTo>
                  <a:pt x="1499477" y="509478"/>
                  <a:pt x="1493286" y="512907"/>
                  <a:pt x="1493286" y="514431"/>
                </a:cubicBezTo>
                <a:lnTo>
                  <a:pt x="1493381" y="515765"/>
                </a:lnTo>
                <a:lnTo>
                  <a:pt x="1493477" y="517003"/>
                </a:lnTo>
                <a:cubicBezTo>
                  <a:pt x="1493857" y="519003"/>
                  <a:pt x="1495763" y="520242"/>
                  <a:pt x="1497763" y="519670"/>
                </a:cubicBezTo>
                <a:cubicBezTo>
                  <a:pt x="1499763" y="519098"/>
                  <a:pt x="1504430" y="515289"/>
                  <a:pt x="1507097" y="513193"/>
                </a:cubicBezTo>
                <a:cubicBezTo>
                  <a:pt x="1509764" y="511002"/>
                  <a:pt x="1505859" y="503192"/>
                  <a:pt x="1503097" y="503192"/>
                </a:cubicBezTo>
                <a:close/>
                <a:moveTo>
                  <a:pt x="472155" y="503151"/>
                </a:moveTo>
                <a:lnTo>
                  <a:pt x="472396" y="503192"/>
                </a:lnTo>
                <a:lnTo>
                  <a:pt x="473254" y="509097"/>
                </a:lnTo>
                <a:close/>
                <a:moveTo>
                  <a:pt x="103017" y="500906"/>
                </a:moveTo>
                <a:cubicBezTo>
                  <a:pt x="102350" y="500429"/>
                  <a:pt x="100350" y="500525"/>
                  <a:pt x="99683" y="501096"/>
                </a:cubicBezTo>
                <a:cubicBezTo>
                  <a:pt x="99016" y="501573"/>
                  <a:pt x="98540" y="503382"/>
                  <a:pt x="99016" y="503763"/>
                </a:cubicBezTo>
                <a:cubicBezTo>
                  <a:pt x="101398" y="505764"/>
                  <a:pt x="102350" y="506906"/>
                  <a:pt x="97683" y="507097"/>
                </a:cubicBezTo>
                <a:cubicBezTo>
                  <a:pt x="97112" y="507097"/>
                  <a:pt x="96540" y="509954"/>
                  <a:pt x="96254" y="511574"/>
                </a:cubicBezTo>
                <a:cubicBezTo>
                  <a:pt x="96159" y="512050"/>
                  <a:pt x="97016" y="513098"/>
                  <a:pt x="97493" y="513098"/>
                </a:cubicBezTo>
                <a:lnTo>
                  <a:pt x="98636" y="513098"/>
                </a:lnTo>
                <a:cubicBezTo>
                  <a:pt x="99969" y="512717"/>
                  <a:pt x="102636" y="507002"/>
                  <a:pt x="105398" y="506906"/>
                </a:cubicBezTo>
                <a:cubicBezTo>
                  <a:pt x="108065" y="506906"/>
                  <a:pt x="108161" y="504906"/>
                  <a:pt x="105494" y="502620"/>
                </a:cubicBezTo>
                <a:close/>
                <a:moveTo>
                  <a:pt x="1781227" y="499667"/>
                </a:moveTo>
                <a:cubicBezTo>
                  <a:pt x="1777893" y="501573"/>
                  <a:pt x="1775035" y="504335"/>
                  <a:pt x="1774941" y="505764"/>
                </a:cubicBezTo>
                <a:lnTo>
                  <a:pt x="1775607" y="506716"/>
                </a:lnTo>
                <a:cubicBezTo>
                  <a:pt x="1776274" y="507478"/>
                  <a:pt x="1777988" y="508335"/>
                  <a:pt x="1779036" y="508145"/>
                </a:cubicBezTo>
                <a:lnTo>
                  <a:pt x="1782560" y="507573"/>
                </a:lnTo>
                <a:cubicBezTo>
                  <a:pt x="1787418" y="506430"/>
                  <a:pt x="1789800" y="504716"/>
                  <a:pt x="1787799" y="503763"/>
                </a:cubicBezTo>
                <a:lnTo>
                  <a:pt x="1786465" y="503001"/>
                </a:lnTo>
                <a:cubicBezTo>
                  <a:pt x="1785799" y="502620"/>
                  <a:pt x="1785323" y="501954"/>
                  <a:pt x="1784656" y="501573"/>
                </a:cubicBezTo>
                <a:close/>
                <a:moveTo>
                  <a:pt x="346857" y="498906"/>
                </a:moveTo>
                <a:lnTo>
                  <a:pt x="346571" y="499382"/>
                </a:lnTo>
                <a:cubicBezTo>
                  <a:pt x="346190" y="499953"/>
                  <a:pt x="346095" y="501192"/>
                  <a:pt x="346476" y="501382"/>
                </a:cubicBezTo>
                <a:cubicBezTo>
                  <a:pt x="349238" y="502620"/>
                  <a:pt x="352096" y="503668"/>
                  <a:pt x="355048" y="504716"/>
                </a:cubicBezTo>
                <a:cubicBezTo>
                  <a:pt x="357239" y="505478"/>
                  <a:pt x="359430" y="506430"/>
                  <a:pt x="361716" y="506716"/>
                </a:cubicBezTo>
                <a:lnTo>
                  <a:pt x="362573" y="506811"/>
                </a:lnTo>
                <a:cubicBezTo>
                  <a:pt x="363716" y="505859"/>
                  <a:pt x="364478" y="504335"/>
                  <a:pt x="364097" y="503382"/>
                </a:cubicBezTo>
                <a:lnTo>
                  <a:pt x="364002" y="503382"/>
                </a:lnTo>
                <a:lnTo>
                  <a:pt x="358096" y="503287"/>
                </a:lnTo>
                <a:cubicBezTo>
                  <a:pt x="352763" y="500620"/>
                  <a:pt x="347714" y="498715"/>
                  <a:pt x="346857" y="498906"/>
                </a:cubicBezTo>
                <a:close/>
                <a:moveTo>
                  <a:pt x="65870" y="496334"/>
                </a:moveTo>
                <a:lnTo>
                  <a:pt x="65488" y="498525"/>
                </a:lnTo>
                <a:lnTo>
                  <a:pt x="65393" y="499096"/>
                </a:lnTo>
                <a:cubicBezTo>
                  <a:pt x="67203" y="499763"/>
                  <a:pt x="73966" y="498334"/>
                  <a:pt x="75013" y="499858"/>
                </a:cubicBezTo>
                <a:cubicBezTo>
                  <a:pt x="76061" y="501382"/>
                  <a:pt x="77204" y="501287"/>
                  <a:pt x="77490" y="499667"/>
                </a:cubicBezTo>
                <a:cubicBezTo>
                  <a:pt x="77776" y="498048"/>
                  <a:pt x="67013" y="493952"/>
                  <a:pt x="65870" y="496334"/>
                </a:cubicBezTo>
                <a:close/>
                <a:moveTo>
                  <a:pt x="9386" y="494619"/>
                </a:moveTo>
                <a:cubicBezTo>
                  <a:pt x="9101" y="494715"/>
                  <a:pt x="8624" y="496334"/>
                  <a:pt x="9196" y="497953"/>
                </a:cubicBezTo>
                <a:cubicBezTo>
                  <a:pt x="9672" y="499572"/>
                  <a:pt x="9958" y="504335"/>
                  <a:pt x="8529" y="504525"/>
                </a:cubicBezTo>
                <a:cubicBezTo>
                  <a:pt x="7196" y="504811"/>
                  <a:pt x="10720" y="509954"/>
                  <a:pt x="13768" y="508526"/>
                </a:cubicBezTo>
                <a:cubicBezTo>
                  <a:pt x="16816" y="507097"/>
                  <a:pt x="19006" y="505097"/>
                  <a:pt x="18721" y="504144"/>
                </a:cubicBezTo>
                <a:cubicBezTo>
                  <a:pt x="18340" y="503192"/>
                  <a:pt x="16911" y="501573"/>
                  <a:pt x="16149" y="502525"/>
                </a:cubicBezTo>
                <a:cubicBezTo>
                  <a:pt x="15482" y="503477"/>
                  <a:pt x="13101" y="499667"/>
                  <a:pt x="12434" y="498525"/>
                </a:cubicBezTo>
                <a:cubicBezTo>
                  <a:pt x="11768" y="497381"/>
                  <a:pt x="9672" y="494524"/>
                  <a:pt x="9386" y="494619"/>
                </a:cubicBezTo>
                <a:close/>
                <a:moveTo>
                  <a:pt x="160929" y="493667"/>
                </a:moveTo>
                <a:cubicBezTo>
                  <a:pt x="160262" y="494524"/>
                  <a:pt x="157976" y="495953"/>
                  <a:pt x="157119" y="495286"/>
                </a:cubicBezTo>
                <a:cubicBezTo>
                  <a:pt x="156262" y="494524"/>
                  <a:pt x="151785" y="494429"/>
                  <a:pt x="150547" y="495572"/>
                </a:cubicBezTo>
                <a:cubicBezTo>
                  <a:pt x="149404" y="496715"/>
                  <a:pt x="150071" y="498525"/>
                  <a:pt x="152166" y="499763"/>
                </a:cubicBezTo>
                <a:cubicBezTo>
                  <a:pt x="154262" y="500906"/>
                  <a:pt x="161215" y="498715"/>
                  <a:pt x="162263" y="497477"/>
                </a:cubicBezTo>
                <a:cubicBezTo>
                  <a:pt x="163310" y="496239"/>
                  <a:pt x="161596" y="492810"/>
                  <a:pt x="160929" y="493667"/>
                </a:cubicBezTo>
                <a:close/>
                <a:moveTo>
                  <a:pt x="171216" y="492238"/>
                </a:moveTo>
                <a:cubicBezTo>
                  <a:pt x="169882" y="492619"/>
                  <a:pt x="167692" y="494333"/>
                  <a:pt x="166168" y="496143"/>
                </a:cubicBezTo>
                <a:cubicBezTo>
                  <a:pt x="164644" y="497858"/>
                  <a:pt x="165787" y="504621"/>
                  <a:pt x="166739" y="505002"/>
                </a:cubicBezTo>
                <a:cubicBezTo>
                  <a:pt x="167692" y="505383"/>
                  <a:pt x="167787" y="506144"/>
                  <a:pt x="166835" y="506716"/>
                </a:cubicBezTo>
                <a:lnTo>
                  <a:pt x="166739" y="507287"/>
                </a:lnTo>
                <a:cubicBezTo>
                  <a:pt x="166549" y="508431"/>
                  <a:pt x="166739" y="509669"/>
                  <a:pt x="167120" y="510812"/>
                </a:cubicBezTo>
                <a:cubicBezTo>
                  <a:pt x="167215" y="511002"/>
                  <a:pt x="169025" y="511288"/>
                  <a:pt x="169406" y="511002"/>
                </a:cubicBezTo>
                <a:cubicBezTo>
                  <a:pt x="170168" y="510431"/>
                  <a:pt x="171026" y="509478"/>
                  <a:pt x="171026" y="508621"/>
                </a:cubicBezTo>
                <a:lnTo>
                  <a:pt x="171311" y="503573"/>
                </a:lnTo>
                <a:cubicBezTo>
                  <a:pt x="172549" y="498144"/>
                  <a:pt x="173216" y="493095"/>
                  <a:pt x="172835" y="492238"/>
                </a:cubicBezTo>
                <a:lnTo>
                  <a:pt x="172359" y="492238"/>
                </a:lnTo>
                <a:close/>
                <a:moveTo>
                  <a:pt x="138450" y="491952"/>
                </a:moveTo>
                <a:cubicBezTo>
                  <a:pt x="137974" y="492905"/>
                  <a:pt x="137688" y="496524"/>
                  <a:pt x="137783" y="497858"/>
                </a:cubicBezTo>
                <a:cubicBezTo>
                  <a:pt x="137974" y="499191"/>
                  <a:pt x="143879" y="500429"/>
                  <a:pt x="145308" y="499287"/>
                </a:cubicBezTo>
                <a:cubicBezTo>
                  <a:pt x="146832" y="498239"/>
                  <a:pt x="147022" y="497096"/>
                  <a:pt x="145879" y="496715"/>
                </a:cubicBezTo>
                <a:cubicBezTo>
                  <a:pt x="144737" y="496334"/>
                  <a:pt x="143213" y="493667"/>
                  <a:pt x="143689" y="492238"/>
                </a:cubicBezTo>
                <a:cubicBezTo>
                  <a:pt x="144165" y="490714"/>
                  <a:pt x="138926" y="491000"/>
                  <a:pt x="138450" y="491952"/>
                </a:cubicBezTo>
                <a:close/>
                <a:moveTo>
                  <a:pt x="259513" y="480903"/>
                </a:moveTo>
                <a:cubicBezTo>
                  <a:pt x="256370" y="480617"/>
                  <a:pt x="254846" y="481570"/>
                  <a:pt x="256084" y="482999"/>
                </a:cubicBezTo>
                <a:lnTo>
                  <a:pt x="257513" y="484142"/>
                </a:lnTo>
                <a:lnTo>
                  <a:pt x="259513" y="485666"/>
                </a:lnTo>
                <a:cubicBezTo>
                  <a:pt x="260941" y="488428"/>
                  <a:pt x="263989" y="487094"/>
                  <a:pt x="266276" y="482808"/>
                </a:cubicBezTo>
                <a:lnTo>
                  <a:pt x="262275" y="481665"/>
                </a:lnTo>
                <a:close/>
                <a:moveTo>
                  <a:pt x="308947" y="479856"/>
                </a:moveTo>
                <a:cubicBezTo>
                  <a:pt x="309138" y="478141"/>
                  <a:pt x="307233" y="478998"/>
                  <a:pt x="304566" y="481856"/>
                </a:cubicBezTo>
                <a:lnTo>
                  <a:pt x="302471" y="484142"/>
                </a:lnTo>
                <a:cubicBezTo>
                  <a:pt x="301328" y="487094"/>
                  <a:pt x="302661" y="489476"/>
                  <a:pt x="305423" y="489476"/>
                </a:cubicBezTo>
                <a:cubicBezTo>
                  <a:pt x="308281" y="489381"/>
                  <a:pt x="308757" y="481665"/>
                  <a:pt x="308947" y="479856"/>
                </a:cubicBezTo>
                <a:close/>
                <a:moveTo>
                  <a:pt x="366383" y="479665"/>
                </a:moveTo>
                <a:cubicBezTo>
                  <a:pt x="362383" y="479475"/>
                  <a:pt x="359430" y="480998"/>
                  <a:pt x="359716" y="483094"/>
                </a:cubicBezTo>
                <a:cubicBezTo>
                  <a:pt x="360002" y="485190"/>
                  <a:pt x="356954" y="490428"/>
                  <a:pt x="357144" y="491667"/>
                </a:cubicBezTo>
                <a:lnTo>
                  <a:pt x="357906" y="492048"/>
                </a:lnTo>
                <a:cubicBezTo>
                  <a:pt x="358668" y="492429"/>
                  <a:pt x="360382" y="492048"/>
                  <a:pt x="361240" y="491476"/>
                </a:cubicBezTo>
                <a:cubicBezTo>
                  <a:pt x="362383" y="490809"/>
                  <a:pt x="363335" y="489666"/>
                  <a:pt x="363716" y="488619"/>
                </a:cubicBezTo>
                <a:cubicBezTo>
                  <a:pt x="364669" y="485856"/>
                  <a:pt x="365050" y="485475"/>
                  <a:pt x="365812" y="486237"/>
                </a:cubicBezTo>
                <a:cubicBezTo>
                  <a:pt x="368479" y="489095"/>
                  <a:pt x="369907" y="486904"/>
                  <a:pt x="371336" y="485475"/>
                </a:cubicBezTo>
                <a:cubicBezTo>
                  <a:pt x="373813" y="483094"/>
                  <a:pt x="371241" y="481284"/>
                  <a:pt x="369241" y="480617"/>
                </a:cubicBezTo>
                <a:close/>
                <a:moveTo>
                  <a:pt x="393434" y="479284"/>
                </a:moveTo>
                <a:cubicBezTo>
                  <a:pt x="394387" y="480808"/>
                  <a:pt x="394291" y="488047"/>
                  <a:pt x="393434" y="490047"/>
                </a:cubicBezTo>
                <a:cubicBezTo>
                  <a:pt x="392577" y="492048"/>
                  <a:pt x="394387" y="491667"/>
                  <a:pt x="397435" y="489190"/>
                </a:cubicBezTo>
                <a:cubicBezTo>
                  <a:pt x="400483" y="486714"/>
                  <a:pt x="392482" y="477855"/>
                  <a:pt x="393434" y="479284"/>
                </a:cubicBezTo>
                <a:close/>
                <a:moveTo>
                  <a:pt x="277991" y="478046"/>
                </a:moveTo>
                <a:cubicBezTo>
                  <a:pt x="275610" y="478617"/>
                  <a:pt x="269609" y="481475"/>
                  <a:pt x="269609" y="483475"/>
                </a:cubicBezTo>
                <a:cubicBezTo>
                  <a:pt x="269609" y="485380"/>
                  <a:pt x="273419" y="489285"/>
                  <a:pt x="278087" y="488714"/>
                </a:cubicBezTo>
                <a:lnTo>
                  <a:pt x="280563" y="492143"/>
                </a:lnTo>
                <a:lnTo>
                  <a:pt x="283421" y="496143"/>
                </a:lnTo>
                <a:cubicBezTo>
                  <a:pt x="286278" y="493952"/>
                  <a:pt x="290374" y="491095"/>
                  <a:pt x="292469" y="489762"/>
                </a:cubicBezTo>
                <a:cubicBezTo>
                  <a:pt x="294470" y="488333"/>
                  <a:pt x="297898" y="482332"/>
                  <a:pt x="297137" y="481189"/>
                </a:cubicBezTo>
                <a:cubicBezTo>
                  <a:pt x="296470" y="480141"/>
                  <a:pt x="293803" y="480046"/>
                  <a:pt x="291326" y="481094"/>
                </a:cubicBezTo>
                <a:cubicBezTo>
                  <a:pt x="288850" y="482142"/>
                  <a:pt x="286183" y="486142"/>
                  <a:pt x="286945" y="484237"/>
                </a:cubicBezTo>
                <a:cubicBezTo>
                  <a:pt x="287707" y="482237"/>
                  <a:pt x="280372" y="477474"/>
                  <a:pt x="277991" y="478046"/>
                </a:cubicBezTo>
                <a:close/>
                <a:moveTo>
                  <a:pt x="136354" y="477855"/>
                </a:moveTo>
                <a:cubicBezTo>
                  <a:pt x="136545" y="479189"/>
                  <a:pt x="140546" y="482713"/>
                  <a:pt x="144165" y="482808"/>
                </a:cubicBezTo>
                <a:lnTo>
                  <a:pt x="142641" y="486904"/>
                </a:lnTo>
                <a:cubicBezTo>
                  <a:pt x="142641" y="487094"/>
                  <a:pt x="143879" y="487666"/>
                  <a:pt x="144641" y="487856"/>
                </a:cubicBezTo>
                <a:cubicBezTo>
                  <a:pt x="145022" y="487952"/>
                  <a:pt x="145498" y="487856"/>
                  <a:pt x="145879" y="487856"/>
                </a:cubicBezTo>
                <a:lnTo>
                  <a:pt x="147118" y="487761"/>
                </a:lnTo>
                <a:cubicBezTo>
                  <a:pt x="149118" y="487666"/>
                  <a:pt x="150356" y="485285"/>
                  <a:pt x="149785" y="482523"/>
                </a:cubicBezTo>
                <a:lnTo>
                  <a:pt x="148165" y="481094"/>
                </a:lnTo>
                <a:cubicBezTo>
                  <a:pt x="146832" y="479856"/>
                  <a:pt x="143689" y="479951"/>
                  <a:pt x="141403" y="479379"/>
                </a:cubicBezTo>
                <a:lnTo>
                  <a:pt x="138926" y="478903"/>
                </a:lnTo>
                <a:cubicBezTo>
                  <a:pt x="137307" y="476998"/>
                  <a:pt x="136164" y="476617"/>
                  <a:pt x="136354" y="477855"/>
                </a:cubicBezTo>
                <a:close/>
                <a:moveTo>
                  <a:pt x="419985" y="476522"/>
                </a:moveTo>
                <a:cubicBezTo>
                  <a:pt x="418342" y="477117"/>
                  <a:pt x="416913" y="478475"/>
                  <a:pt x="416389" y="479665"/>
                </a:cubicBezTo>
                <a:cubicBezTo>
                  <a:pt x="415342" y="482046"/>
                  <a:pt x="415151" y="482142"/>
                  <a:pt x="416008" y="480046"/>
                </a:cubicBezTo>
                <a:lnTo>
                  <a:pt x="419914" y="479094"/>
                </a:lnTo>
                <a:lnTo>
                  <a:pt x="424867" y="477950"/>
                </a:lnTo>
                <a:cubicBezTo>
                  <a:pt x="423486" y="476093"/>
                  <a:pt x="421628" y="475927"/>
                  <a:pt x="419985" y="476522"/>
                </a:cubicBezTo>
                <a:close/>
                <a:moveTo>
                  <a:pt x="185027" y="475569"/>
                </a:moveTo>
                <a:cubicBezTo>
                  <a:pt x="184741" y="475569"/>
                  <a:pt x="183884" y="478046"/>
                  <a:pt x="183979" y="478046"/>
                </a:cubicBezTo>
                <a:cubicBezTo>
                  <a:pt x="188075" y="479475"/>
                  <a:pt x="183313" y="482142"/>
                  <a:pt x="185504" y="484332"/>
                </a:cubicBezTo>
                <a:lnTo>
                  <a:pt x="187218" y="486047"/>
                </a:lnTo>
                <a:cubicBezTo>
                  <a:pt x="187218" y="489381"/>
                  <a:pt x="189980" y="492143"/>
                  <a:pt x="193409" y="492333"/>
                </a:cubicBezTo>
                <a:lnTo>
                  <a:pt x="196267" y="492048"/>
                </a:lnTo>
                <a:lnTo>
                  <a:pt x="197410" y="491952"/>
                </a:lnTo>
                <a:cubicBezTo>
                  <a:pt x="198457" y="490809"/>
                  <a:pt x="198362" y="489190"/>
                  <a:pt x="197029" y="488428"/>
                </a:cubicBezTo>
                <a:lnTo>
                  <a:pt x="195790" y="488047"/>
                </a:lnTo>
                <a:lnTo>
                  <a:pt x="194743" y="487666"/>
                </a:lnTo>
                <a:cubicBezTo>
                  <a:pt x="193219" y="487666"/>
                  <a:pt x="191504" y="485285"/>
                  <a:pt x="191123" y="482523"/>
                </a:cubicBezTo>
                <a:lnTo>
                  <a:pt x="192171" y="480522"/>
                </a:lnTo>
                <a:cubicBezTo>
                  <a:pt x="193028" y="478903"/>
                  <a:pt x="194647" y="477855"/>
                  <a:pt x="191980" y="476808"/>
                </a:cubicBezTo>
                <a:cubicBezTo>
                  <a:pt x="189885" y="476046"/>
                  <a:pt x="187408" y="475760"/>
                  <a:pt x="185027" y="475569"/>
                </a:cubicBezTo>
                <a:close/>
                <a:moveTo>
                  <a:pt x="353905" y="474521"/>
                </a:moveTo>
                <a:cubicBezTo>
                  <a:pt x="352572" y="473379"/>
                  <a:pt x="349429" y="474902"/>
                  <a:pt x="348857" y="476427"/>
                </a:cubicBezTo>
                <a:lnTo>
                  <a:pt x="350572" y="477760"/>
                </a:lnTo>
                <a:cubicBezTo>
                  <a:pt x="350857" y="477950"/>
                  <a:pt x="350857" y="478903"/>
                  <a:pt x="350572" y="479189"/>
                </a:cubicBezTo>
                <a:lnTo>
                  <a:pt x="346095" y="482427"/>
                </a:lnTo>
                <a:cubicBezTo>
                  <a:pt x="349619" y="484237"/>
                  <a:pt x="352953" y="484332"/>
                  <a:pt x="353524" y="482618"/>
                </a:cubicBezTo>
                <a:cubicBezTo>
                  <a:pt x="354096" y="480903"/>
                  <a:pt x="355239" y="475665"/>
                  <a:pt x="353905" y="474521"/>
                </a:cubicBezTo>
                <a:close/>
                <a:moveTo>
                  <a:pt x="334189" y="473188"/>
                </a:moveTo>
                <a:cubicBezTo>
                  <a:pt x="330760" y="473950"/>
                  <a:pt x="328760" y="477284"/>
                  <a:pt x="327712" y="480046"/>
                </a:cubicBezTo>
                <a:cubicBezTo>
                  <a:pt x="326664" y="482904"/>
                  <a:pt x="323902" y="484427"/>
                  <a:pt x="321711" y="483475"/>
                </a:cubicBezTo>
                <a:cubicBezTo>
                  <a:pt x="319520" y="482523"/>
                  <a:pt x="313424" y="481475"/>
                  <a:pt x="313424" y="483285"/>
                </a:cubicBezTo>
                <a:cubicBezTo>
                  <a:pt x="313424" y="485094"/>
                  <a:pt x="315234" y="488904"/>
                  <a:pt x="317520" y="488047"/>
                </a:cubicBezTo>
                <a:cubicBezTo>
                  <a:pt x="319806" y="487285"/>
                  <a:pt x="331807" y="478617"/>
                  <a:pt x="329807" y="482046"/>
                </a:cubicBezTo>
                <a:lnTo>
                  <a:pt x="327997" y="484904"/>
                </a:lnTo>
                <a:lnTo>
                  <a:pt x="327521" y="485571"/>
                </a:lnTo>
                <a:cubicBezTo>
                  <a:pt x="326569" y="486142"/>
                  <a:pt x="326664" y="486904"/>
                  <a:pt x="327712" y="487190"/>
                </a:cubicBezTo>
                <a:cubicBezTo>
                  <a:pt x="328760" y="487475"/>
                  <a:pt x="331807" y="488047"/>
                  <a:pt x="333998" y="489095"/>
                </a:cubicBezTo>
                <a:cubicBezTo>
                  <a:pt x="336189" y="490142"/>
                  <a:pt x="340666" y="486428"/>
                  <a:pt x="341428" y="487380"/>
                </a:cubicBezTo>
                <a:cubicBezTo>
                  <a:pt x="342190" y="488333"/>
                  <a:pt x="344571" y="490523"/>
                  <a:pt x="345047" y="490238"/>
                </a:cubicBezTo>
                <a:cubicBezTo>
                  <a:pt x="345523" y="489952"/>
                  <a:pt x="346095" y="487475"/>
                  <a:pt x="345238" y="485285"/>
                </a:cubicBezTo>
                <a:lnTo>
                  <a:pt x="344762" y="483189"/>
                </a:lnTo>
                <a:cubicBezTo>
                  <a:pt x="344285" y="481189"/>
                  <a:pt x="343904" y="479189"/>
                  <a:pt x="343999" y="477189"/>
                </a:cubicBezTo>
                <a:lnTo>
                  <a:pt x="344095" y="475188"/>
                </a:lnTo>
                <a:cubicBezTo>
                  <a:pt x="345047" y="472140"/>
                  <a:pt x="342476" y="472235"/>
                  <a:pt x="338380" y="475283"/>
                </a:cubicBezTo>
                <a:lnTo>
                  <a:pt x="337427" y="474807"/>
                </a:lnTo>
                <a:close/>
                <a:moveTo>
                  <a:pt x="447346" y="472998"/>
                </a:moveTo>
                <a:cubicBezTo>
                  <a:pt x="443821" y="473855"/>
                  <a:pt x="441821" y="476141"/>
                  <a:pt x="442869" y="477950"/>
                </a:cubicBezTo>
                <a:cubicBezTo>
                  <a:pt x="443821" y="479760"/>
                  <a:pt x="451727" y="479665"/>
                  <a:pt x="453442" y="478331"/>
                </a:cubicBezTo>
                <a:cubicBezTo>
                  <a:pt x="455156" y="476998"/>
                  <a:pt x="454299" y="475569"/>
                  <a:pt x="451537" y="475188"/>
                </a:cubicBezTo>
                <a:lnTo>
                  <a:pt x="450489" y="474617"/>
                </a:lnTo>
                <a:close/>
                <a:moveTo>
                  <a:pt x="386195" y="471950"/>
                </a:moveTo>
                <a:lnTo>
                  <a:pt x="383052" y="472902"/>
                </a:lnTo>
                <a:lnTo>
                  <a:pt x="380385" y="473760"/>
                </a:lnTo>
                <a:cubicBezTo>
                  <a:pt x="376099" y="472426"/>
                  <a:pt x="372479" y="472521"/>
                  <a:pt x="372479" y="473950"/>
                </a:cubicBezTo>
                <a:cubicBezTo>
                  <a:pt x="372479" y="475379"/>
                  <a:pt x="375908" y="478903"/>
                  <a:pt x="380004" y="478331"/>
                </a:cubicBezTo>
                <a:cubicBezTo>
                  <a:pt x="384100" y="477760"/>
                  <a:pt x="390101" y="471664"/>
                  <a:pt x="386195" y="471950"/>
                </a:cubicBezTo>
                <a:close/>
                <a:moveTo>
                  <a:pt x="404102" y="471569"/>
                </a:moveTo>
                <a:lnTo>
                  <a:pt x="402769" y="473093"/>
                </a:lnTo>
                <a:cubicBezTo>
                  <a:pt x="401816" y="474998"/>
                  <a:pt x="401530" y="477665"/>
                  <a:pt x="402197" y="478998"/>
                </a:cubicBezTo>
                <a:cubicBezTo>
                  <a:pt x="402578" y="480332"/>
                  <a:pt x="404674" y="483856"/>
                  <a:pt x="405055" y="483761"/>
                </a:cubicBezTo>
                <a:cubicBezTo>
                  <a:pt x="405340" y="483761"/>
                  <a:pt x="406483" y="483570"/>
                  <a:pt x="407531" y="483380"/>
                </a:cubicBezTo>
                <a:lnTo>
                  <a:pt x="407817" y="482999"/>
                </a:lnTo>
                <a:cubicBezTo>
                  <a:pt x="408770" y="481379"/>
                  <a:pt x="410103" y="479570"/>
                  <a:pt x="410008" y="477950"/>
                </a:cubicBezTo>
                <a:cubicBezTo>
                  <a:pt x="409817" y="475760"/>
                  <a:pt x="408484" y="473664"/>
                  <a:pt x="407341" y="471569"/>
                </a:cubicBezTo>
                <a:cubicBezTo>
                  <a:pt x="407150" y="471188"/>
                  <a:pt x="404483" y="471092"/>
                  <a:pt x="404102" y="471569"/>
                </a:cubicBezTo>
                <a:close/>
                <a:moveTo>
                  <a:pt x="236653" y="469187"/>
                </a:moveTo>
                <a:lnTo>
                  <a:pt x="236272" y="469759"/>
                </a:lnTo>
                <a:lnTo>
                  <a:pt x="231414" y="476427"/>
                </a:lnTo>
                <a:lnTo>
                  <a:pt x="232933" y="481745"/>
                </a:lnTo>
                <a:lnTo>
                  <a:pt x="225032" y="490523"/>
                </a:lnTo>
                <a:cubicBezTo>
                  <a:pt x="223889" y="491000"/>
                  <a:pt x="228651" y="488976"/>
                  <a:pt x="233783" y="486606"/>
                </a:cubicBezTo>
                <a:lnTo>
                  <a:pt x="234249" y="486352"/>
                </a:lnTo>
                <a:lnTo>
                  <a:pt x="235033" y="489095"/>
                </a:lnTo>
                <a:lnTo>
                  <a:pt x="231414" y="490333"/>
                </a:lnTo>
                <a:lnTo>
                  <a:pt x="224746" y="492619"/>
                </a:lnTo>
                <a:cubicBezTo>
                  <a:pt x="222175" y="489762"/>
                  <a:pt x="219413" y="487190"/>
                  <a:pt x="218651" y="486904"/>
                </a:cubicBezTo>
                <a:cubicBezTo>
                  <a:pt x="217984" y="486618"/>
                  <a:pt x="215793" y="486999"/>
                  <a:pt x="215412" y="488333"/>
                </a:cubicBezTo>
                <a:lnTo>
                  <a:pt x="215603" y="489476"/>
                </a:lnTo>
                <a:lnTo>
                  <a:pt x="215698" y="490142"/>
                </a:lnTo>
                <a:cubicBezTo>
                  <a:pt x="217603" y="491952"/>
                  <a:pt x="216555" y="492429"/>
                  <a:pt x="213316" y="491285"/>
                </a:cubicBezTo>
                <a:cubicBezTo>
                  <a:pt x="210078" y="490142"/>
                  <a:pt x="201505" y="490333"/>
                  <a:pt x="202839" y="494905"/>
                </a:cubicBezTo>
                <a:lnTo>
                  <a:pt x="207125" y="496334"/>
                </a:lnTo>
                <a:lnTo>
                  <a:pt x="213126" y="498334"/>
                </a:lnTo>
                <a:cubicBezTo>
                  <a:pt x="219127" y="496048"/>
                  <a:pt x="225413" y="495858"/>
                  <a:pt x="227223" y="497858"/>
                </a:cubicBezTo>
                <a:lnTo>
                  <a:pt x="231414" y="496524"/>
                </a:lnTo>
                <a:cubicBezTo>
                  <a:pt x="231795" y="496429"/>
                  <a:pt x="232271" y="496334"/>
                  <a:pt x="232652" y="496429"/>
                </a:cubicBezTo>
                <a:lnTo>
                  <a:pt x="237986" y="497572"/>
                </a:lnTo>
                <a:cubicBezTo>
                  <a:pt x="241606" y="494715"/>
                  <a:pt x="245987" y="491381"/>
                  <a:pt x="247702" y="490142"/>
                </a:cubicBezTo>
                <a:cubicBezTo>
                  <a:pt x="249416" y="488904"/>
                  <a:pt x="255798" y="488809"/>
                  <a:pt x="256370" y="487666"/>
                </a:cubicBezTo>
                <a:lnTo>
                  <a:pt x="255893" y="486999"/>
                </a:lnTo>
                <a:cubicBezTo>
                  <a:pt x="255417" y="486333"/>
                  <a:pt x="253703" y="485856"/>
                  <a:pt x="252750" y="486047"/>
                </a:cubicBezTo>
                <a:lnTo>
                  <a:pt x="251512" y="486237"/>
                </a:lnTo>
                <a:cubicBezTo>
                  <a:pt x="249988" y="487190"/>
                  <a:pt x="248654" y="486428"/>
                  <a:pt x="248464" y="484427"/>
                </a:cubicBezTo>
                <a:cubicBezTo>
                  <a:pt x="248369" y="482427"/>
                  <a:pt x="247797" y="477474"/>
                  <a:pt x="247416" y="477474"/>
                </a:cubicBezTo>
                <a:cubicBezTo>
                  <a:pt x="247035" y="477474"/>
                  <a:pt x="245416" y="478808"/>
                  <a:pt x="244749" y="480617"/>
                </a:cubicBezTo>
                <a:lnTo>
                  <a:pt x="234249" y="486352"/>
                </a:lnTo>
                <a:lnTo>
                  <a:pt x="232933" y="481745"/>
                </a:lnTo>
                <a:lnTo>
                  <a:pt x="234462" y="480046"/>
                </a:lnTo>
                <a:lnTo>
                  <a:pt x="238939" y="477855"/>
                </a:lnTo>
                <a:cubicBezTo>
                  <a:pt x="240939" y="476903"/>
                  <a:pt x="240368" y="476141"/>
                  <a:pt x="239034" y="474807"/>
                </a:cubicBezTo>
                <a:cubicBezTo>
                  <a:pt x="238367" y="474141"/>
                  <a:pt x="239034" y="472521"/>
                  <a:pt x="239224" y="471378"/>
                </a:cubicBezTo>
                <a:lnTo>
                  <a:pt x="239320" y="470616"/>
                </a:lnTo>
                <a:cubicBezTo>
                  <a:pt x="239510" y="469854"/>
                  <a:pt x="238272" y="469187"/>
                  <a:pt x="236653" y="469187"/>
                </a:cubicBezTo>
                <a:close/>
                <a:moveTo>
                  <a:pt x="205982" y="467092"/>
                </a:moveTo>
                <a:cubicBezTo>
                  <a:pt x="204554" y="467283"/>
                  <a:pt x="203125" y="467854"/>
                  <a:pt x="202077" y="468711"/>
                </a:cubicBezTo>
                <a:cubicBezTo>
                  <a:pt x="201791" y="468902"/>
                  <a:pt x="203125" y="471188"/>
                  <a:pt x="203315" y="471092"/>
                </a:cubicBezTo>
                <a:cubicBezTo>
                  <a:pt x="207411" y="470331"/>
                  <a:pt x="206458" y="473474"/>
                  <a:pt x="207792" y="474807"/>
                </a:cubicBezTo>
                <a:cubicBezTo>
                  <a:pt x="209126" y="476046"/>
                  <a:pt x="213221" y="474998"/>
                  <a:pt x="212364" y="478427"/>
                </a:cubicBezTo>
                <a:lnTo>
                  <a:pt x="212364" y="478712"/>
                </a:lnTo>
                <a:cubicBezTo>
                  <a:pt x="214555" y="479665"/>
                  <a:pt x="216555" y="479475"/>
                  <a:pt x="216746" y="478236"/>
                </a:cubicBezTo>
                <a:cubicBezTo>
                  <a:pt x="216936" y="477093"/>
                  <a:pt x="215221" y="472235"/>
                  <a:pt x="212459" y="469664"/>
                </a:cubicBezTo>
                <a:lnTo>
                  <a:pt x="209411" y="467854"/>
                </a:lnTo>
                <a:cubicBezTo>
                  <a:pt x="208459" y="467283"/>
                  <a:pt x="207030" y="466902"/>
                  <a:pt x="205982" y="467092"/>
                </a:cubicBezTo>
                <a:close/>
                <a:moveTo>
                  <a:pt x="464967" y="466806"/>
                </a:moveTo>
                <a:lnTo>
                  <a:pt x="464872" y="467473"/>
                </a:lnTo>
                <a:lnTo>
                  <a:pt x="463729" y="472807"/>
                </a:lnTo>
                <a:cubicBezTo>
                  <a:pt x="468872" y="474998"/>
                  <a:pt x="473825" y="477189"/>
                  <a:pt x="474682" y="477569"/>
                </a:cubicBezTo>
                <a:lnTo>
                  <a:pt x="475254" y="477379"/>
                </a:lnTo>
                <a:cubicBezTo>
                  <a:pt x="477540" y="476808"/>
                  <a:pt x="479636" y="475665"/>
                  <a:pt x="481921" y="475474"/>
                </a:cubicBezTo>
                <a:cubicBezTo>
                  <a:pt x="483827" y="475283"/>
                  <a:pt x="487065" y="476903"/>
                  <a:pt x="487827" y="476236"/>
                </a:cubicBezTo>
                <a:lnTo>
                  <a:pt x="490399" y="473950"/>
                </a:lnTo>
                <a:cubicBezTo>
                  <a:pt x="493256" y="474712"/>
                  <a:pt x="496114" y="474902"/>
                  <a:pt x="496685" y="474426"/>
                </a:cubicBezTo>
                <a:cubicBezTo>
                  <a:pt x="497257" y="473855"/>
                  <a:pt x="496399" y="471854"/>
                  <a:pt x="493637" y="470997"/>
                </a:cubicBezTo>
                <a:cubicBezTo>
                  <a:pt x="490780" y="470235"/>
                  <a:pt x="482588" y="473093"/>
                  <a:pt x="481064" y="473188"/>
                </a:cubicBezTo>
                <a:cubicBezTo>
                  <a:pt x="479540" y="473188"/>
                  <a:pt x="475730" y="472045"/>
                  <a:pt x="476969" y="470521"/>
                </a:cubicBezTo>
                <a:cubicBezTo>
                  <a:pt x="478302" y="468997"/>
                  <a:pt x="471635" y="468902"/>
                  <a:pt x="469444" y="467378"/>
                </a:cubicBezTo>
                <a:cubicBezTo>
                  <a:pt x="467348" y="465758"/>
                  <a:pt x="465348" y="465568"/>
                  <a:pt x="464967" y="466806"/>
                </a:cubicBezTo>
                <a:close/>
                <a:moveTo>
                  <a:pt x="304399" y="465354"/>
                </a:moveTo>
                <a:cubicBezTo>
                  <a:pt x="301065" y="466640"/>
                  <a:pt x="297898" y="469236"/>
                  <a:pt x="294279" y="470331"/>
                </a:cubicBezTo>
                <a:cubicBezTo>
                  <a:pt x="302375" y="472902"/>
                  <a:pt x="308566" y="469378"/>
                  <a:pt x="315520" y="468235"/>
                </a:cubicBezTo>
                <a:cubicBezTo>
                  <a:pt x="311233" y="464092"/>
                  <a:pt x="307733" y="464068"/>
                  <a:pt x="304399" y="465354"/>
                </a:cubicBezTo>
                <a:close/>
                <a:moveTo>
                  <a:pt x="255798" y="463473"/>
                </a:moveTo>
                <a:cubicBezTo>
                  <a:pt x="250083" y="461282"/>
                  <a:pt x="245606" y="463949"/>
                  <a:pt x="240844" y="465758"/>
                </a:cubicBezTo>
                <a:cubicBezTo>
                  <a:pt x="247797" y="470521"/>
                  <a:pt x="247797" y="470521"/>
                  <a:pt x="255798" y="463473"/>
                </a:cubicBezTo>
                <a:close/>
                <a:moveTo>
                  <a:pt x="617081" y="461187"/>
                </a:moveTo>
                <a:cubicBezTo>
                  <a:pt x="616796" y="460329"/>
                  <a:pt x="615653" y="460234"/>
                  <a:pt x="615081" y="462520"/>
                </a:cubicBezTo>
                <a:cubicBezTo>
                  <a:pt x="614605" y="464711"/>
                  <a:pt x="601651" y="470712"/>
                  <a:pt x="600031" y="468711"/>
                </a:cubicBezTo>
                <a:cubicBezTo>
                  <a:pt x="598507" y="466711"/>
                  <a:pt x="596222" y="467759"/>
                  <a:pt x="594983" y="471092"/>
                </a:cubicBezTo>
                <a:lnTo>
                  <a:pt x="598317" y="470902"/>
                </a:lnTo>
                <a:lnTo>
                  <a:pt x="605556" y="470426"/>
                </a:lnTo>
                <a:cubicBezTo>
                  <a:pt x="605556" y="474807"/>
                  <a:pt x="605937" y="474617"/>
                  <a:pt x="606318" y="469950"/>
                </a:cubicBezTo>
                <a:lnTo>
                  <a:pt x="610604" y="469378"/>
                </a:lnTo>
                <a:lnTo>
                  <a:pt x="617081" y="468521"/>
                </a:lnTo>
                <a:cubicBezTo>
                  <a:pt x="617367" y="465377"/>
                  <a:pt x="617367" y="462044"/>
                  <a:pt x="617081" y="461187"/>
                </a:cubicBezTo>
                <a:close/>
                <a:moveTo>
                  <a:pt x="351429" y="460710"/>
                </a:moveTo>
                <a:cubicBezTo>
                  <a:pt x="347905" y="461377"/>
                  <a:pt x="344380" y="461948"/>
                  <a:pt x="340952" y="462901"/>
                </a:cubicBezTo>
                <a:lnTo>
                  <a:pt x="338380" y="463663"/>
                </a:lnTo>
                <a:cubicBezTo>
                  <a:pt x="335713" y="464901"/>
                  <a:pt x="335618" y="465568"/>
                  <a:pt x="338094" y="465092"/>
                </a:cubicBezTo>
                <a:cubicBezTo>
                  <a:pt x="340666" y="464520"/>
                  <a:pt x="351810" y="467568"/>
                  <a:pt x="353144" y="468902"/>
                </a:cubicBezTo>
                <a:cubicBezTo>
                  <a:pt x="354477" y="470235"/>
                  <a:pt x="352477" y="469092"/>
                  <a:pt x="348667" y="466330"/>
                </a:cubicBezTo>
                <a:lnTo>
                  <a:pt x="353429" y="462139"/>
                </a:lnTo>
                <a:cubicBezTo>
                  <a:pt x="353620" y="461948"/>
                  <a:pt x="353048" y="461187"/>
                  <a:pt x="352667" y="460710"/>
                </a:cubicBezTo>
                <a:cubicBezTo>
                  <a:pt x="352477" y="460520"/>
                  <a:pt x="351810" y="460615"/>
                  <a:pt x="351429" y="460710"/>
                </a:cubicBezTo>
                <a:close/>
                <a:moveTo>
                  <a:pt x="660515" y="459091"/>
                </a:moveTo>
                <a:cubicBezTo>
                  <a:pt x="658705" y="458615"/>
                  <a:pt x="655181" y="461758"/>
                  <a:pt x="656134" y="463282"/>
                </a:cubicBezTo>
                <a:cubicBezTo>
                  <a:pt x="656991" y="464616"/>
                  <a:pt x="660325" y="464520"/>
                  <a:pt x="661563" y="462901"/>
                </a:cubicBezTo>
                <a:cubicBezTo>
                  <a:pt x="662801" y="461282"/>
                  <a:pt x="662325" y="459567"/>
                  <a:pt x="660515" y="459091"/>
                </a:cubicBezTo>
                <a:close/>
                <a:moveTo>
                  <a:pt x="394482" y="447566"/>
                </a:moveTo>
                <a:cubicBezTo>
                  <a:pt x="394101" y="447756"/>
                  <a:pt x="393244" y="449852"/>
                  <a:pt x="393244" y="451662"/>
                </a:cubicBezTo>
                <a:cubicBezTo>
                  <a:pt x="393244" y="453471"/>
                  <a:pt x="394863" y="458615"/>
                  <a:pt x="396863" y="458043"/>
                </a:cubicBezTo>
                <a:lnTo>
                  <a:pt x="397816" y="457281"/>
                </a:lnTo>
                <a:cubicBezTo>
                  <a:pt x="398578" y="456710"/>
                  <a:pt x="398292" y="455186"/>
                  <a:pt x="399054" y="454614"/>
                </a:cubicBezTo>
                <a:cubicBezTo>
                  <a:pt x="400197" y="453852"/>
                  <a:pt x="401530" y="458424"/>
                  <a:pt x="402959" y="454805"/>
                </a:cubicBezTo>
                <a:cubicBezTo>
                  <a:pt x="403912" y="452423"/>
                  <a:pt x="401054" y="452709"/>
                  <a:pt x="399245" y="451947"/>
                </a:cubicBezTo>
                <a:lnTo>
                  <a:pt x="397339" y="451185"/>
                </a:lnTo>
                <a:cubicBezTo>
                  <a:pt x="396101" y="448994"/>
                  <a:pt x="394768" y="447375"/>
                  <a:pt x="394482" y="447566"/>
                </a:cubicBezTo>
                <a:close/>
                <a:moveTo>
                  <a:pt x="1728935" y="447090"/>
                </a:moveTo>
                <a:cubicBezTo>
                  <a:pt x="1726553" y="448042"/>
                  <a:pt x="1723886" y="453281"/>
                  <a:pt x="1723981" y="454138"/>
                </a:cubicBezTo>
                <a:lnTo>
                  <a:pt x="1724553" y="454710"/>
                </a:lnTo>
                <a:cubicBezTo>
                  <a:pt x="1725220" y="455281"/>
                  <a:pt x="1726458" y="456043"/>
                  <a:pt x="1727220" y="455852"/>
                </a:cubicBezTo>
                <a:lnTo>
                  <a:pt x="1729125" y="455376"/>
                </a:lnTo>
                <a:cubicBezTo>
                  <a:pt x="1730840" y="454519"/>
                  <a:pt x="1733316" y="450233"/>
                  <a:pt x="1733316" y="448423"/>
                </a:cubicBezTo>
                <a:cubicBezTo>
                  <a:pt x="1733316" y="446708"/>
                  <a:pt x="1731316" y="446137"/>
                  <a:pt x="1728935" y="447090"/>
                </a:cubicBezTo>
                <a:close/>
                <a:moveTo>
                  <a:pt x="476683" y="442041"/>
                </a:moveTo>
                <a:cubicBezTo>
                  <a:pt x="476397" y="442041"/>
                  <a:pt x="475635" y="442898"/>
                  <a:pt x="475349" y="443946"/>
                </a:cubicBezTo>
                <a:cubicBezTo>
                  <a:pt x="475254" y="444804"/>
                  <a:pt x="471063" y="448137"/>
                  <a:pt x="469634" y="448328"/>
                </a:cubicBezTo>
                <a:cubicBezTo>
                  <a:pt x="468205" y="448518"/>
                  <a:pt x="468015" y="449756"/>
                  <a:pt x="469158" y="451090"/>
                </a:cubicBezTo>
                <a:lnTo>
                  <a:pt x="470015" y="451185"/>
                </a:lnTo>
                <a:cubicBezTo>
                  <a:pt x="471539" y="451281"/>
                  <a:pt x="473254" y="450137"/>
                  <a:pt x="474778" y="450423"/>
                </a:cubicBezTo>
                <a:lnTo>
                  <a:pt x="477064" y="450709"/>
                </a:lnTo>
                <a:cubicBezTo>
                  <a:pt x="479445" y="451662"/>
                  <a:pt x="482112" y="451185"/>
                  <a:pt x="482874" y="449661"/>
                </a:cubicBezTo>
                <a:lnTo>
                  <a:pt x="482303" y="449090"/>
                </a:lnTo>
                <a:cubicBezTo>
                  <a:pt x="481255" y="447947"/>
                  <a:pt x="478683" y="447661"/>
                  <a:pt x="477826" y="446518"/>
                </a:cubicBezTo>
                <a:lnTo>
                  <a:pt x="476969" y="445375"/>
                </a:lnTo>
                <a:cubicBezTo>
                  <a:pt x="477064" y="443565"/>
                  <a:pt x="476873" y="442041"/>
                  <a:pt x="476683" y="442041"/>
                </a:cubicBezTo>
                <a:close/>
                <a:moveTo>
                  <a:pt x="388862" y="439850"/>
                </a:moveTo>
                <a:lnTo>
                  <a:pt x="386195" y="442898"/>
                </a:lnTo>
                <a:cubicBezTo>
                  <a:pt x="382195" y="442232"/>
                  <a:pt x="376765" y="442232"/>
                  <a:pt x="373908" y="442708"/>
                </a:cubicBezTo>
                <a:cubicBezTo>
                  <a:pt x="371146" y="443279"/>
                  <a:pt x="371622" y="449185"/>
                  <a:pt x="374098" y="448614"/>
                </a:cubicBezTo>
                <a:lnTo>
                  <a:pt x="376194" y="448042"/>
                </a:lnTo>
                <a:lnTo>
                  <a:pt x="378194" y="447566"/>
                </a:lnTo>
                <a:cubicBezTo>
                  <a:pt x="380766" y="446899"/>
                  <a:pt x="382862" y="449471"/>
                  <a:pt x="382862" y="450519"/>
                </a:cubicBezTo>
                <a:cubicBezTo>
                  <a:pt x="382862" y="451471"/>
                  <a:pt x="383623" y="450328"/>
                  <a:pt x="384671" y="447947"/>
                </a:cubicBezTo>
                <a:cubicBezTo>
                  <a:pt x="385624" y="445566"/>
                  <a:pt x="392768" y="441565"/>
                  <a:pt x="392672" y="440708"/>
                </a:cubicBezTo>
                <a:lnTo>
                  <a:pt x="392196" y="440517"/>
                </a:lnTo>
                <a:cubicBezTo>
                  <a:pt x="391148" y="440041"/>
                  <a:pt x="389148" y="439565"/>
                  <a:pt x="388862" y="439850"/>
                </a:cubicBezTo>
                <a:close/>
                <a:moveTo>
                  <a:pt x="2127937" y="425087"/>
                </a:moveTo>
                <a:cubicBezTo>
                  <a:pt x="2125079" y="424325"/>
                  <a:pt x="2124318" y="426325"/>
                  <a:pt x="2124889" y="428230"/>
                </a:cubicBezTo>
                <a:lnTo>
                  <a:pt x="2125746" y="431564"/>
                </a:lnTo>
                <a:cubicBezTo>
                  <a:pt x="2122126" y="431850"/>
                  <a:pt x="2120698" y="432992"/>
                  <a:pt x="2122508" y="434135"/>
                </a:cubicBezTo>
                <a:cubicBezTo>
                  <a:pt x="2124318" y="435279"/>
                  <a:pt x="2132033" y="431087"/>
                  <a:pt x="2129556" y="429754"/>
                </a:cubicBezTo>
                <a:lnTo>
                  <a:pt x="2127651" y="428135"/>
                </a:lnTo>
                <a:cubicBezTo>
                  <a:pt x="2126794" y="427468"/>
                  <a:pt x="2132604" y="426230"/>
                  <a:pt x="2127937" y="425087"/>
                </a:cubicBezTo>
                <a:close/>
                <a:moveTo>
                  <a:pt x="165025" y="410514"/>
                </a:moveTo>
                <a:lnTo>
                  <a:pt x="160357" y="413466"/>
                </a:lnTo>
                <a:lnTo>
                  <a:pt x="158071" y="414895"/>
                </a:lnTo>
                <a:cubicBezTo>
                  <a:pt x="153785" y="414990"/>
                  <a:pt x="150452" y="416514"/>
                  <a:pt x="150547" y="418324"/>
                </a:cubicBezTo>
                <a:lnTo>
                  <a:pt x="150737" y="419943"/>
                </a:lnTo>
                <a:lnTo>
                  <a:pt x="150737" y="420229"/>
                </a:lnTo>
                <a:cubicBezTo>
                  <a:pt x="151404" y="420610"/>
                  <a:pt x="153309" y="419277"/>
                  <a:pt x="155119" y="417181"/>
                </a:cubicBezTo>
                <a:lnTo>
                  <a:pt x="156071" y="417371"/>
                </a:lnTo>
                <a:lnTo>
                  <a:pt x="160738" y="418419"/>
                </a:lnTo>
                <a:cubicBezTo>
                  <a:pt x="165311" y="416991"/>
                  <a:pt x="167215" y="413466"/>
                  <a:pt x="165025" y="410514"/>
                </a:cubicBezTo>
                <a:close/>
                <a:moveTo>
                  <a:pt x="1349839" y="409561"/>
                </a:moveTo>
                <a:cubicBezTo>
                  <a:pt x="1347077" y="409942"/>
                  <a:pt x="1343744" y="410133"/>
                  <a:pt x="1342315" y="410037"/>
                </a:cubicBezTo>
                <a:lnTo>
                  <a:pt x="1341362" y="410418"/>
                </a:lnTo>
                <a:lnTo>
                  <a:pt x="1340219" y="410894"/>
                </a:lnTo>
                <a:cubicBezTo>
                  <a:pt x="1339362" y="412037"/>
                  <a:pt x="1339457" y="413562"/>
                  <a:pt x="1340314" y="414323"/>
                </a:cubicBezTo>
                <a:lnTo>
                  <a:pt x="1341267" y="414419"/>
                </a:lnTo>
                <a:lnTo>
                  <a:pt x="1344410" y="414800"/>
                </a:lnTo>
                <a:cubicBezTo>
                  <a:pt x="1348411" y="415467"/>
                  <a:pt x="1351840" y="414323"/>
                  <a:pt x="1352030" y="412419"/>
                </a:cubicBezTo>
                <a:lnTo>
                  <a:pt x="1351078" y="411180"/>
                </a:lnTo>
                <a:close/>
                <a:moveTo>
                  <a:pt x="1368413" y="406227"/>
                </a:moveTo>
                <a:lnTo>
                  <a:pt x="1367842" y="406513"/>
                </a:lnTo>
                <a:cubicBezTo>
                  <a:pt x="1367461" y="407275"/>
                  <a:pt x="1368985" y="410990"/>
                  <a:pt x="1371080" y="414895"/>
                </a:cubicBezTo>
                <a:lnTo>
                  <a:pt x="1373176" y="418324"/>
                </a:lnTo>
                <a:cubicBezTo>
                  <a:pt x="1373366" y="418705"/>
                  <a:pt x="1374700" y="418800"/>
                  <a:pt x="1375462" y="418705"/>
                </a:cubicBezTo>
                <a:lnTo>
                  <a:pt x="1376129" y="418610"/>
                </a:lnTo>
                <a:cubicBezTo>
                  <a:pt x="1376795" y="418038"/>
                  <a:pt x="1375366" y="412895"/>
                  <a:pt x="1372890" y="407085"/>
                </a:cubicBezTo>
                <a:lnTo>
                  <a:pt x="1370890" y="406227"/>
                </a:lnTo>
                <a:cubicBezTo>
                  <a:pt x="1370223" y="405942"/>
                  <a:pt x="1369080" y="405942"/>
                  <a:pt x="1368413" y="406227"/>
                </a:cubicBezTo>
                <a:close/>
                <a:moveTo>
                  <a:pt x="1513479" y="405179"/>
                </a:moveTo>
                <a:cubicBezTo>
                  <a:pt x="1511955" y="404227"/>
                  <a:pt x="1507383" y="408132"/>
                  <a:pt x="1507478" y="410609"/>
                </a:cubicBezTo>
                <a:lnTo>
                  <a:pt x="1503382" y="410418"/>
                </a:lnTo>
                <a:cubicBezTo>
                  <a:pt x="1502716" y="410418"/>
                  <a:pt x="1501001" y="412514"/>
                  <a:pt x="1501287" y="413181"/>
                </a:cubicBezTo>
                <a:cubicBezTo>
                  <a:pt x="1502525" y="415562"/>
                  <a:pt x="1503478" y="412895"/>
                  <a:pt x="1504526" y="412800"/>
                </a:cubicBezTo>
                <a:lnTo>
                  <a:pt x="1509955" y="412800"/>
                </a:lnTo>
                <a:cubicBezTo>
                  <a:pt x="1513479" y="409561"/>
                  <a:pt x="1515003" y="406227"/>
                  <a:pt x="1513479" y="405179"/>
                </a:cubicBezTo>
                <a:close/>
                <a:moveTo>
                  <a:pt x="1685405" y="404037"/>
                </a:moveTo>
                <a:cubicBezTo>
                  <a:pt x="1683500" y="403465"/>
                  <a:pt x="1675118" y="404703"/>
                  <a:pt x="1673975" y="405751"/>
                </a:cubicBezTo>
                <a:cubicBezTo>
                  <a:pt x="1672832" y="406799"/>
                  <a:pt x="1672547" y="407846"/>
                  <a:pt x="1673213" y="408037"/>
                </a:cubicBezTo>
                <a:cubicBezTo>
                  <a:pt x="1673880" y="408227"/>
                  <a:pt x="1675214" y="409371"/>
                  <a:pt x="1674356" y="409847"/>
                </a:cubicBezTo>
                <a:lnTo>
                  <a:pt x="1673594" y="410323"/>
                </a:lnTo>
                <a:lnTo>
                  <a:pt x="1672928" y="410799"/>
                </a:lnTo>
                <a:cubicBezTo>
                  <a:pt x="1672261" y="411371"/>
                  <a:pt x="1673785" y="414704"/>
                  <a:pt x="1676166" y="418133"/>
                </a:cubicBezTo>
                <a:lnTo>
                  <a:pt x="1680738" y="418610"/>
                </a:lnTo>
                <a:lnTo>
                  <a:pt x="1689216" y="419467"/>
                </a:lnTo>
                <a:cubicBezTo>
                  <a:pt x="1685881" y="422610"/>
                  <a:pt x="1683976" y="424992"/>
                  <a:pt x="1685025" y="424706"/>
                </a:cubicBezTo>
                <a:cubicBezTo>
                  <a:pt x="1686072" y="424420"/>
                  <a:pt x="1690644" y="422610"/>
                  <a:pt x="1692454" y="421372"/>
                </a:cubicBezTo>
                <a:cubicBezTo>
                  <a:pt x="1694264" y="420134"/>
                  <a:pt x="1695787" y="414514"/>
                  <a:pt x="1694930" y="413942"/>
                </a:cubicBezTo>
                <a:cubicBezTo>
                  <a:pt x="1694073" y="413371"/>
                  <a:pt x="1691025" y="411466"/>
                  <a:pt x="1690359" y="410133"/>
                </a:cubicBezTo>
                <a:cubicBezTo>
                  <a:pt x="1689692" y="408799"/>
                  <a:pt x="1687501" y="404608"/>
                  <a:pt x="1685405" y="404037"/>
                </a:cubicBezTo>
                <a:close/>
                <a:moveTo>
                  <a:pt x="1890574" y="403941"/>
                </a:moveTo>
                <a:cubicBezTo>
                  <a:pt x="1889050" y="404513"/>
                  <a:pt x="1887526" y="411085"/>
                  <a:pt x="1884478" y="411180"/>
                </a:cubicBezTo>
                <a:cubicBezTo>
                  <a:pt x="1881430" y="411180"/>
                  <a:pt x="1879906" y="411656"/>
                  <a:pt x="1880953" y="412228"/>
                </a:cubicBezTo>
                <a:cubicBezTo>
                  <a:pt x="1882001" y="412800"/>
                  <a:pt x="1886383" y="414323"/>
                  <a:pt x="1888669" y="414609"/>
                </a:cubicBezTo>
                <a:cubicBezTo>
                  <a:pt x="1890955" y="414990"/>
                  <a:pt x="1893908" y="408990"/>
                  <a:pt x="1895146" y="407942"/>
                </a:cubicBezTo>
                <a:lnTo>
                  <a:pt x="1894955" y="407656"/>
                </a:lnTo>
                <a:cubicBezTo>
                  <a:pt x="1894003" y="406323"/>
                  <a:pt x="1892669" y="405084"/>
                  <a:pt x="1891145" y="404227"/>
                </a:cubicBezTo>
                <a:close/>
                <a:moveTo>
                  <a:pt x="1828852" y="401941"/>
                </a:moveTo>
                <a:lnTo>
                  <a:pt x="1828185" y="402131"/>
                </a:lnTo>
                <a:cubicBezTo>
                  <a:pt x="1824185" y="403179"/>
                  <a:pt x="1823232" y="405465"/>
                  <a:pt x="1825137" y="408799"/>
                </a:cubicBezTo>
                <a:lnTo>
                  <a:pt x="1825708" y="409847"/>
                </a:lnTo>
                <a:cubicBezTo>
                  <a:pt x="1826280" y="411275"/>
                  <a:pt x="1828280" y="412419"/>
                  <a:pt x="1830281" y="412419"/>
                </a:cubicBezTo>
                <a:lnTo>
                  <a:pt x="1831995" y="412419"/>
                </a:lnTo>
                <a:lnTo>
                  <a:pt x="1834186" y="412514"/>
                </a:lnTo>
                <a:cubicBezTo>
                  <a:pt x="1835233" y="411180"/>
                  <a:pt x="1835043" y="409275"/>
                  <a:pt x="1833710" y="408418"/>
                </a:cubicBezTo>
                <a:lnTo>
                  <a:pt x="1832471" y="408418"/>
                </a:lnTo>
                <a:lnTo>
                  <a:pt x="1827804" y="408323"/>
                </a:lnTo>
                <a:cubicBezTo>
                  <a:pt x="1828947" y="405942"/>
                  <a:pt x="1829995" y="403846"/>
                  <a:pt x="1830090" y="403560"/>
                </a:cubicBezTo>
                <a:cubicBezTo>
                  <a:pt x="1830185" y="403275"/>
                  <a:pt x="1829804" y="402322"/>
                  <a:pt x="1828852" y="401941"/>
                </a:cubicBezTo>
                <a:close/>
                <a:moveTo>
                  <a:pt x="1617683" y="399941"/>
                </a:moveTo>
                <a:cubicBezTo>
                  <a:pt x="1616730" y="399846"/>
                  <a:pt x="1615397" y="401179"/>
                  <a:pt x="1614539" y="402036"/>
                </a:cubicBezTo>
                <a:lnTo>
                  <a:pt x="1613206" y="403275"/>
                </a:lnTo>
                <a:cubicBezTo>
                  <a:pt x="1611967" y="404798"/>
                  <a:pt x="1610062" y="405465"/>
                  <a:pt x="1608919" y="404703"/>
                </a:cubicBezTo>
                <a:cubicBezTo>
                  <a:pt x="1607776" y="403941"/>
                  <a:pt x="1604348" y="402608"/>
                  <a:pt x="1604348" y="403751"/>
                </a:cubicBezTo>
                <a:cubicBezTo>
                  <a:pt x="1604348" y="404894"/>
                  <a:pt x="1606253" y="408132"/>
                  <a:pt x="1608634" y="408132"/>
                </a:cubicBezTo>
                <a:cubicBezTo>
                  <a:pt x="1611015" y="408132"/>
                  <a:pt x="1617587" y="409085"/>
                  <a:pt x="1618254" y="410133"/>
                </a:cubicBezTo>
                <a:cubicBezTo>
                  <a:pt x="1618921" y="411275"/>
                  <a:pt x="1621969" y="413276"/>
                  <a:pt x="1623684" y="412323"/>
                </a:cubicBezTo>
                <a:cubicBezTo>
                  <a:pt x="1625398" y="411466"/>
                  <a:pt x="1626922" y="403751"/>
                  <a:pt x="1624350" y="403846"/>
                </a:cubicBezTo>
                <a:cubicBezTo>
                  <a:pt x="1621778" y="403941"/>
                  <a:pt x="1620159" y="402322"/>
                  <a:pt x="1620826" y="400227"/>
                </a:cubicBezTo>
                <a:close/>
                <a:moveTo>
                  <a:pt x="1701598" y="397560"/>
                </a:moveTo>
                <a:cubicBezTo>
                  <a:pt x="1700645" y="398036"/>
                  <a:pt x="1700169" y="398798"/>
                  <a:pt x="1700550" y="399274"/>
                </a:cubicBezTo>
                <a:cubicBezTo>
                  <a:pt x="1700931" y="399655"/>
                  <a:pt x="1700740" y="401369"/>
                  <a:pt x="1699312" y="402131"/>
                </a:cubicBezTo>
                <a:cubicBezTo>
                  <a:pt x="1697883" y="402894"/>
                  <a:pt x="1693692" y="406704"/>
                  <a:pt x="1695406" y="407751"/>
                </a:cubicBezTo>
                <a:cubicBezTo>
                  <a:pt x="1697216" y="408894"/>
                  <a:pt x="1704836" y="410799"/>
                  <a:pt x="1706646" y="410323"/>
                </a:cubicBezTo>
                <a:cubicBezTo>
                  <a:pt x="1708456" y="409942"/>
                  <a:pt x="1709599" y="408323"/>
                  <a:pt x="1709218" y="406704"/>
                </a:cubicBezTo>
                <a:cubicBezTo>
                  <a:pt x="1708837" y="405084"/>
                  <a:pt x="1705598" y="400417"/>
                  <a:pt x="1703789" y="398893"/>
                </a:cubicBezTo>
                <a:lnTo>
                  <a:pt x="1701883" y="397750"/>
                </a:lnTo>
                <a:close/>
                <a:moveTo>
                  <a:pt x="1730458" y="396035"/>
                </a:moveTo>
                <a:cubicBezTo>
                  <a:pt x="1727506" y="396035"/>
                  <a:pt x="1726363" y="399083"/>
                  <a:pt x="1727792" y="402703"/>
                </a:cubicBezTo>
                <a:lnTo>
                  <a:pt x="1725315" y="406037"/>
                </a:lnTo>
                <a:cubicBezTo>
                  <a:pt x="1725029" y="406418"/>
                  <a:pt x="1725601" y="407370"/>
                  <a:pt x="1726077" y="407751"/>
                </a:cubicBezTo>
                <a:cubicBezTo>
                  <a:pt x="1726649" y="408132"/>
                  <a:pt x="1727792" y="408418"/>
                  <a:pt x="1728363" y="408132"/>
                </a:cubicBezTo>
                <a:cubicBezTo>
                  <a:pt x="1729792" y="407466"/>
                  <a:pt x="1732173" y="406323"/>
                  <a:pt x="1732078" y="405656"/>
                </a:cubicBezTo>
                <a:lnTo>
                  <a:pt x="1731030" y="400131"/>
                </a:lnTo>
                <a:cubicBezTo>
                  <a:pt x="1736555" y="397941"/>
                  <a:pt x="1733411" y="396035"/>
                  <a:pt x="1730458" y="396035"/>
                </a:cubicBezTo>
                <a:close/>
                <a:moveTo>
                  <a:pt x="1751604" y="389749"/>
                </a:moveTo>
                <a:cubicBezTo>
                  <a:pt x="1751985" y="391368"/>
                  <a:pt x="1751794" y="395464"/>
                  <a:pt x="1750556" y="395654"/>
                </a:cubicBezTo>
                <a:cubicBezTo>
                  <a:pt x="1749318" y="395845"/>
                  <a:pt x="1746937" y="397083"/>
                  <a:pt x="1747318" y="398226"/>
                </a:cubicBezTo>
                <a:cubicBezTo>
                  <a:pt x="1747699" y="399369"/>
                  <a:pt x="1746175" y="402703"/>
                  <a:pt x="1743318" y="403465"/>
                </a:cubicBezTo>
                <a:lnTo>
                  <a:pt x="1740746" y="404132"/>
                </a:lnTo>
                <a:lnTo>
                  <a:pt x="1735697" y="405370"/>
                </a:lnTo>
                <a:cubicBezTo>
                  <a:pt x="1736459" y="408132"/>
                  <a:pt x="1738745" y="409942"/>
                  <a:pt x="1740841" y="409371"/>
                </a:cubicBezTo>
                <a:cubicBezTo>
                  <a:pt x="1742841" y="408799"/>
                  <a:pt x="1752843" y="412419"/>
                  <a:pt x="1753985" y="412800"/>
                </a:cubicBezTo>
                <a:cubicBezTo>
                  <a:pt x="1755128" y="413181"/>
                  <a:pt x="1758938" y="413562"/>
                  <a:pt x="1758938" y="412419"/>
                </a:cubicBezTo>
                <a:cubicBezTo>
                  <a:pt x="1758938" y="411275"/>
                  <a:pt x="1760272" y="409180"/>
                  <a:pt x="1761986" y="410228"/>
                </a:cubicBezTo>
                <a:cubicBezTo>
                  <a:pt x="1763606" y="411275"/>
                  <a:pt x="1768463" y="408704"/>
                  <a:pt x="1767987" y="407466"/>
                </a:cubicBezTo>
                <a:cubicBezTo>
                  <a:pt x="1767320" y="406037"/>
                  <a:pt x="1759891" y="402703"/>
                  <a:pt x="1757700" y="402417"/>
                </a:cubicBezTo>
                <a:cubicBezTo>
                  <a:pt x="1755509" y="402131"/>
                  <a:pt x="1754271" y="400608"/>
                  <a:pt x="1754842" y="398893"/>
                </a:cubicBezTo>
                <a:cubicBezTo>
                  <a:pt x="1755509" y="397179"/>
                  <a:pt x="1756652" y="391749"/>
                  <a:pt x="1756843" y="390797"/>
                </a:cubicBezTo>
                <a:cubicBezTo>
                  <a:pt x="1757034" y="389844"/>
                  <a:pt x="1751223" y="388130"/>
                  <a:pt x="1751604" y="389749"/>
                </a:cubicBezTo>
                <a:close/>
                <a:moveTo>
                  <a:pt x="1784751" y="383081"/>
                </a:moveTo>
                <a:lnTo>
                  <a:pt x="1783513" y="383272"/>
                </a:lnTo>
                <a:lnTo>
                  <a:pt x="1782465" y="383367"/>
                </a:lnTo>
                <a:cubicBezTo>
                  <a:pt x="1781512" y="384415"/>
                  <a:pt x="1778465" y="384987"/>
                  <a:pt x="1775702" y="384701"/>
                </a:cubicBezTo>
                <a:lnTo>
                  <a:pt x="1774655" y="386320"/>
                </a:lnTo>
                <a:lnTo>
                  <a:pt x="1774083" y="387082"/>
                </a:lnTo>
                <a:cubicBezTo>
                  <a:pt x="1775607" y="388892"/>
                  <a:pt x="1778083" y="392321"/>
                  <a:pt x="1779608" y="394702"/>
                </a:cubicBezTo>
                <a:lnTo>
                  <a:pt x="1777036" y="397083"/>
                </a:lnTo>
                <a:lnTo>
                  <a:pt x="1776655" y="397464"/>
                </a:lnTo>
                <a:cubicBezTo>
                  <a:pt x="1777417" y="398702"/>
                  <a:pt x="1779608" y="398988"/>
                  <a:pt x="1781512" y="398131"/>
                </a:cubicBezTo>
                <a:lnTo>
                  <a:pt x="1783608" y="399941"/>
                </a:lnTo>
                <a:cubicBezTo>
                  <a:pt x="1784751" y="400989"/>
                  <a:pt x="1787608" y="402131"/>
                  <a:pt x="1788656" y="401655"/>
                </a:cubicBezTo>
                <a:lnTo>
                  <a:pt x="1791037" y="400608"/>
                </a:lnTo>
                <a:cubicBezTo>
                  <a:pt x="1789514" y="398893"/>
                  <a:pt x="1787894" y="396226"/>
                  <a:pt x="1787418" y="394607"/>
                </a:cubicBezTo>
                <a:lnTo>
                  <a:pt x="1788942" y="393178"/>
                </a:lnTo>
                <a:lnTo>
                  <a:pt x="1789609" y="392511"/>
                </a:lnTo>
                <a:cubicBezTo>
                  <a:pt x="1789609" y="391368"/>
                  <a:pt x="1785418" y="388511"/>
                  <a:pt x="1786275" y="386987"/>
                </a:cubicBezTo>
                <a:cubicBezTo>
                  <a:pt x="1787132" y="385463"/>
                  <a:pt x="1786465" y="383653"/>
                  <a:pt x="1784751" y="383081"/>
                </a:cubicBezTo>
                <a:close/>
                <a:moveTo>
                  <a:pt x="1968773" y="375761"/>
                </a:moveTo>
                <a:lnTo>
                  <a:pt x="1969748" y="379813"/>
                </a:lnTo>
                <a:lnTo>
                  <a:pt x="1968965" y="380700"/>
                </a:lnTo>
                <a:lnTo>
                  <a:pt x="1967536" y="379462"/>
                </a:lnTo>
                <a:lnTo>
                  <a:pt x="1966869" y="378891"/>
                </a:lnTo>
                <a:lnTo>
                  <a:pt x="1965301" y="378430"/>
                </a:lnTo>
                <a:close/>
                <a:moveTo>
                  <a:pt x="1996206" y="358317"/>
                </a:moveTo>
                <a:cubicBezTo>
                  <a:pt x="1998492" y="358317"/>
                  <a:pt x="2003064" y="359365"/>
                  <a:pt x="2002207" y="360603"/>
                </a:cubicBezTo>
                <a:cubicBezTo>
                  <a:pt x="2001349" y="361841"/>
                  <a:pt x="2004017" y="364889"/>
                  <a:pt x="2001731" y="364889"/>
                </a:cubicBezTo>
                <a:cubicBezTo>
                  <a:pt x="1999444" y="364794"/>
                  <a:pt x="1994587" y="367652"/>
                  <a:pt x="1994110" y="366890"/>
                </a:cubicBezTo>
                <a:cubicBezTo>
                  <a:pt x="1993729" y="366127"/>
                  <a:pt x="1995920" y="361841"/>
                  <a:pt x="1994587" y="360603"/>
                </a:cubicBezTo>
                <a:cubicBezTo>
                  <a:pt x="1993158" y="359365"/>
                  <a:pt x="1993920" y="358317"/>
                  <a:pt x="1996206" y="358317"/>
                </a:cubicBezTo>
                <a:close/>
                <a:moveTo>
                  <a:pt x="220555" y="357554"/>
                </a:moveTo>
                <a:lnTo>
                  <a:pt x="220079" y="358602"/>
                </a:lnTo>
                <a:lnTo>
                  <a:pt x="219508" y="359745"/>
                </a:lnTo>
                <a:cubicBezTo>
                  <a:pt x="219413" y="361269"/>
                  <a:pt x="214364" y="362508"/>
                  <a:pt x="212745" y="362508"/>
                </a:cubicBezTo>
                <a:cubicBezTo>
                  <a:pt x="211126" y="362508"/>
                  <a:pt x="211507" y="363555"/>
                  <a:pt x="213602" y="364794"/>
                </a:cubicBezTo>
                <a:cubicBezTo>
                  <a:pt x="215698" y="366032"/>
                  <a:pt x="221984" y="365841"/>
                  <a:pt x="222556" y="362508"/>
                </a:cubicBezTo>
                <a:lnTo>
                  <a:pt x="227128" y="364889"/>
                </a:lnTo>
                <a:cubicBezTo>
                  <a:pt x="231223" y="366984"/>
                  <a:pt x="234653" y="368604"/>
                  <a:pt x="236177" y="362889"/>
                </a:cubicBezTo>
                <a:lnTo>
                  <a:pt x="236367" y="362127"/>
                </a:lnTo>
                <a:cubicBezTo>
                  <a:pt x="239034" y="361555"/>
                  <a:pt x="238272" y="359936"/>
                  <a:pt x="234748" y="358507"/>
                </a:cubicBezTo>
                <a:lnTo>
                  <a:pt x="232176" y="358602"/>
                </a:lnTo>
                <a:lnTo>
                  <a:pt x="230080" y="358698"/>
                </a:lnTo>
                <a:cubicBezTo>
                  <a:pt x="227604" y="360602"/>
                  <a:pt x="225604" y="360983"/>
                  <a:pt x="225604" y="359555"/>
                </a:cubicBezTo>
                <a:lnTo>
                  <a:pt x="225128" y="358698"/>
                </a:lnTo>
                <a:lnTo>
                  <a:pt x="224556" y="357650"/>
                </a:lnTo>
                <a:cubicBezTo>
                  <a:pt x="223508" y="356697"/>
                  <a:pt x="221698" y="356602"/>
                  <a:pt x="220555" y="357554"/>
                </a:cubicBezTo>
                <a:close/>
                <a:moveTo>
                  <a:pt x="1879525" y="353935"/>
                </a:moveTo>
                <a:cubicBezTo>
                  <a:pt x="1876668" y="353840"/>
                  <a:pt x="1877334" y="358507"/>
                  <a:pt x="1879906" y="358983"/>
                </a:cubicBezTo>
                <a:cubicBezTo>
                  <a:pt x="1882478" y="359460"/>
                  <a:pt x="1884859" y="358983"/>
                  <a:pt x="1885144" y="357935"/>
                </a:cubicBezTo>
                <a:lnTo>
                  <a:pt x="1885144" y="356983"/>
                </a:lnTo>
                <a:lnTo>
                  <a:pt x="1885144" y="356031"/>
                </a:lnTo>
                <a:cubicBezTo>
                  <a:pt x="1884954" y="354983"/>
                  <a:pt x="1882382" y="354125"/>
                  <a:pt x="1879525" y="353935"/>
                </a:cubicBezTo>
                <a:close/>
                <a:moveTo>
                  <a:pt x="1944009" y="353459"/>
                </a:moveTo>
                <a:cubicBezTo>
                  <a:pt x="1943343" y="354983"/>
                  <a:pt x="1940675" y="355269"/>
                  <a:pt x="1938009" y="354125"/>
                </a:cubicBezTo>
                <a:lnTo>
                  <a:pt x="1937823" y="354454"/>
                </a:lnTo>
                <a:lnTo>
                  <a:pt x="1930388" y="355650"/>
                </a:lnTo>
                <a:cubicBezTo>
                  <a:pt x="1927150" y="357459"/>
                  <a:pt x="1927435" y="360507"/>
                  <a:pt x="1931150" y="362222"/>
                </a:cubicBezTo>
                <a:lnTo>
                  <a:pt x="1932769" y="361746"/>
                </a:lnTo>
                <a:cubicBezTo>
                  <a:pt x="1934484" y="361269"/>
                  <a:pt x="1935437" y="358698"/>
                  <a:pt x="1936389" y="356983"/>
                </a:cubicBezTo>
                <a:lnTo>
                  <a:pt x="1937823" y="354454"/>
                </a:lnTo>
                <a:close/>
                <a:moveTo>
                  <a:pt x="1745032" y="349649"/>
                </a:moveTo>
                <a:lnTo>
                  <a:pt x="1741889" y="350506"/>
                </a:lnTo>
                <a:cubicBezTo>
                  <a:pt x="1743794" y="351458"/>
                  <a:pt x="1744365" y="359269"/>
                  <a:pt x="1741126" y="360602"/>
                </a:cubicBezTo>
                <a:cubicBezTo>
                  <a:pt x="1737793" y="361841"/>
                  <a:pt x="1736650" y="363841"/>
                  <a:pt x="1738555" y="364984"/>
                </a:cubicBezTo>
                <a:cubicBezTo>
                  <a:pt x="1740460" y="366127"/>
                  <a:pt x="1748556" y="359745"/>
                  <a:pt x="1750842" y="355840"/>
                </a:cubicBezTo>
                <a:lnTo>
                  <a:pt x="1756081" y="354792"/>
                </a:lnTo>
                <a:cubicBezTo>
                  <a:pt x="1756271" y="354697"/>
                  <a:pt x="1756462" y="353173"/>
                  <a:pt x="1756081" y="352887"/>
                </a:cubicBezTo>
                <a:lnTo>
                  <a:pt x="1755509" y="352506"/>
                </a:lnTo>
                <a:cubicBezTo>
                  <a:pt x="1754462" y="352602"/>
                  <a:pt x="1751318" y="353173"/>
                  <a:pt x="1748556" y="353744"/>
                </a:cubicBezTo>
                <a:lnTo>
                  <a:pt x="1748175" y="350506"/>
                </a:lnTo>
                <a:cubicBezTo>
                  <a:pt x="1748080" y="350125"/>
                  <a:pt x="1745889" y="349363"/>
                  <a:pt x="1745032" y="349649"/>
                </a:cubicBezTo>
                <a:close/>
                <a:moveTo>
                  <a:pt x="867684" y="346696"/>
                </a:moveTo>
                <a:cubicBezTo>
                  <a:pt x="863874" y="344886"/>
                  <a:pt x="857683" y="345934"/>
                  <a:pt x="856540" y="346887"/>
                </a:cubicBezTo>
                <a:cubicBezTo>
                  <a:pt x="855302" y="347839"/>
                  <a:pt x="856159" y="348315"/>
                  <a:pt x="858445" y="348029"/>
                </a:cubicBezTo>
                <a:cubicBezTo>
                  <a:pt x="860731" y="347744"/>
                  <a:pt x="863207" y="353173"/>
                  <a:pt x="864636" y="353840"/>
                </a:cubicBezTo>
                <a:lnTo>
                  <a:pt x="864922" y="353649"/>
                </a:lnTo>
                <a:cubicBezTo>
                  <a:pt x="865874" y="352792"/>
                  <a:pt x="866731" y="351649"/>
                  <a:pt x="867017" y="350601"/>
                </a:cubicBezTo>
                <a:close/>
                <a:moveTo>
                  <a:pt x="889591" y="330123"/>
                </a:moveTo>
                <a:lnTo>
                  <a:pt x="887305" y="330694"/>
                </a:lnTo>
                <a:lnTo>
                  <a:pt x="883114" y="331742"/>
                </a:lnTo>
                <a:cubicBezTo>
                  <a:pt x="877876" y="333075"/>
                  <a:pt x="875304" y="335933"/>
                  <a:pt x="877209" y="338123"/>
                </a:cubicBezTo>
                <a:lnTo>
                  <a:pt x="879400" y="338885"/>
                </a:lnTo>
                <a:cubicBezTo>
                  <a:pt x="882067" y="339838"/>
                  <a:pt x="881686" y="336790"/>
                  <a:pt x="882733" y="336028"/>
                </a:cubicBezTo>
                <a:lnTo>
                  <a:pt x="885686" y="334028"/>
                </a:lnTo>
                <a:cubicBezTo>
                  <a:pt x="889687" y="335075"/>
                  <a:pt x="893497" y="335647"/>
                  <a:pt x="894354" y="335266"/>
                </a:cubicBezTo>
                <a:cubicBezTo>
                  <a:pt x="895116" y="334885"/>
                  <a:pt x="896926" y="333742"/>
                  <a:pt x="896354" y="333075"/>
                </a:cubicBezTo>
                <a:cubicBezTo>
                  <a:pt x="895688" y="332408"/>
                  <a:pt x="892068" y="330408"/>
                  <a:pt x="889591" y="330123"/>
                </a:cubicBezTo>
                <a:close/>
                <a:moveTo>
                  <a:pt x="1049135" y="323741"/>
                </a:moveTo>
                <a:lnTo>
                  <a:pt x="1047611" y="324503"/>
                </a:lnTo>
                <a:lnTo>
                  <a:pt x="1045516" y="325550"/>
                </a:lnTo>
                <a:cubicBezTo>
                  <a:pt x="1043992" y="327646"/>
                  <a:pt x="1043515" y="330504"/>
                  <a:pt x="1044373" y="331932"/>
                </a:cubicBezTo>
                <a:lnTo>
                  <a:pt x="1045516" y="332123"/>
                </a:lnTo>
                <a:cubicBezTo>
                  <a:pt x="1047135" y="332313"/>
                  <a:pt x="1049135" y="331742"/>
                  <a:pt x="1050659" y="331075"/>
                </a:cubicBezTo>
                <a:lnTo>
                  <a:pt x="1051898" y="330599"/>
                </a:lnTo>
                <a:cubicBezTo>
                  <a:pt x="1052660" y="329742"/>
                  <a:pt x="1054374" y="329360"/>
                  <a:pt x="1055707" y="329646"/>
                </a:cubicBezTo>
                <a:cubicBezTo>
                  <a:pt x="1057041" y="329932"/>
                  <a:pt x="1062089" y="332218"/>
                  <a:pt x="1065328" y="333361"/>
                </a:cubicBezTo>
                <a:lnTo>
                  <a:pt x="1068185" y="331551"/>
                </a:lnTo>
                <a:lnTo>
                  <a:pt x="1071329" y="329551"/>
                </a:lnTo>
                <a:cubicBezTo>
                  <a:pt x="1070186" y="326598"/>
                  <a:pt x="1066947" y="325169"/>
                  <a:pt x="1064185" y="326503"/>
                </a:cubicBezTo>
                <a:cubicBezTo>
                  <a:pt x="1061423" y="327837"/>
                  <a:pt x="1051612" y="324217"/>
                  <a:pt x="1049135" y="323741"/>
                </a:cubicBezTo>
                <a:close/>
                <a:moveTo>
                  <a:pt x="1172674" y="323646"/>
                </a:moveTo>
                <a:cubicBezTo>
                  <a:pt x="1171817" y="323169"/>
                  <a:pt x="1164673" y="326408"/>
                  <a:pt x="1162388" y="325074"/>
                </a:cubicBezTo>
                <a:cubicBezTo>
                  <a:pt x="1160102" y="323741"/>
                  <a:pt x="1158482" y="324598"/>
                  <a:pt x="1158768" y="327075"/>
                </a:cubicBezTo>
                <a:lnTo>
                  <a:pt x="1160006" y="328789"/>
                </a:lnTo>
                <a:lnTo>
                  <a:pt x="1161054" y="330218"/>
                </a:lnTo>
                <a:cubicBezTo>
                  <a:pt x="1162673" y="331646"/>
                  <a:pt x="1164864" y="331646"/>
                  <a:pt x="1165816" y="330123"/>
                </a:cubicBezTo>
                <a:lnTo>
                  <a:pt x="1166007" y="328598"/>
                </a:lnTo>
                <a:cubicBezTo>
                  <a:pt x="1166293" y="325741"/>
                  <a:pt x="1169055" y="327075"/>
                  <a:pt x="1170770" y="326503"/>
                </a:cubicBezTo>
                <a:lnTo>
                  <a:pt x="1172008" y="326122"/>
                </a:lnTo>
                <a:cubicBezTo>
                  <a:pt x="1173056" y="325074"/>
                  <a:pt x="1173341" y="323931"/>
                  <a:pt x="1172674" y="323646"/>
                </a:cubicBezTo>
                <a:close/>
                <a:moveTo>
                  <a:pt x="998367" y="323265"/>
                </a:moveTo>
                <a:lnTo>
                  <a:pt x="995375" y="330005"/>
                </a:lnTo>
                <a:lnTo>
                  <a:pt x="994938" y="329360"/>
                </a:lnTo>
                <a:lnTo>
                  <a:pt x="993749" y="329396"/>
                </a:lnTo>
                <a:lnTo>
                  <a:pt x="993033" y="328789"/>
                </a:lnTo>
                <a:cubicBezTo>
                  <a:pt x="991319" y="327360"/>
                  <a:pt x="987985" y="326503"/>
                  <a:pt x="985413" y="326598"/>
                </a:cubicBezTo>
                <a:cubicBezTo>
                  <a:pt x="980555" y="326789"/>
                  <a:pt x="975221" y="324884"/>
                  <a:pt x="971030" y="328503"/>
                </a:cubicBezTo>
                <a:lnTo>
                  <a:pt x="970363" y="328979"/>
                </a:lnTo>
                <a:cubicBezTo>
                  <a:pt x="968649" y="328694"/>
                  <a:pt x="962934" y="328789"/>
                  <a:pt x="957695" y="329075"/>
                </a:cubicBezTo>
                <a:lnTo>
                  <a:pt x="952933" y="329265"/>
                </a:lnTo>
                <a:lnTo>
                  <a:pt x="951123" y="329360"/>
                </a:lnTo>
                <a:cubicBezTo>
                  <a:pt x="949599" y="328979"/>
                  <a:pt x="947789" y="328313"/>
                  <a:pt x="947218" y="327837"/>
                </a:cubicBezTo>
                <a:cubicBezTo>
                  <a:pt x="946646" y="327360"/>
                  <a:pt x="943503" y="327837"/>
                  <a:pt x="941598" y="330027"/>
                </a:cubicBezTo>
                <a:cubicBezTo>
                  <a:pt x="939693" y="332123"/>
                  <a:pt x="931787" y="330027"/>
                  <a:pt x="931121" y="331456"/>
                </a:cubicBezTo>
                <a:lnTo>
                  <a:pt x="931502" y="331742"/>
                </a:lnTo>
                <a:cubicBezTo>
                  <a:pt x="933978" y="333361"/>
                  <a:pt x="936645" y="334885"/>
                  <a:pt x="939407" y="336219"/>
                </a:cubicBezTo>
                <a:cubicBezTo>
                  <a:pt x="939979" y="336504"/>
                  <a:pt x="941217" y="336028"/>
                  <a:pt x="942074" y="335742"/>
                </a:cubicBezTo>
                <a:lnTo>
                  <a:pt x="944455" y="334980"/>
                </a:lnTo>
                <a:cubicBezTo>
                  <a:pt x="946932" y="334123"/>
                  <a:pt x="949123" y="334028"/>
                  <a:pt x="949504" y="334790"/>
                </a:cubicBezTo>
                <a:cubicBezTo>
                  <a:pt x="949789" y="335552"/>
                  <a:pt x="951218" y="337171"/>
                  <a:pt x="952076" y="337171"/>
                </a:cubicBezTo>
                <a:lnTo>
                  <a:pt x="952456" y="337076"/>
                </a:lnTo>
                <a:lnTo>
                  <a:pt x="958457" y="335266"/>
                </a:lnTo>
                <a:cubicBezTo>
                  <a:pt x="965411" y="334980"/>
                  <a:pt x="971506" y="334123"/>
                  <a:pt x="972078" y="333266"/>
                </a:cubicBezTo>
                <a:lnTo>
                  <a:pt x="972745" y="332599"/>
                </a:lnTo>
                <a:cubicBezTo>
                  <a:pt x="973221" y="332123"/>
                  <a:pt x="974173" y="331361"/>
                  <a:pt x="974745" y="331456"/>
                </a:cubicBezTo>
                <a:cubicBezTo>
                  <a:pt x="976650" y="331742"/>
                  <a:pt x="979317" y="333266"/>
                  <a:pt x="980270" y="332694"/>
                </a:cubicBezTo>
                <a:lnTo>
                  <a:pt x="985413" y="329646"/>
                </a:lnTo>
                <a:lnTo>
                  <a:pt x="993749" y="329396"/>
                </a:lnTo>
                <a:lnTo>
                  <a:pt x="994271" y="329837"/>
                </a:lnTo>
                <a:cubicBezTo>
                  <a:pt x="993985" y="331695"/>
                  <a:pt x="994319" y="331885"/>
                  <a:pt x="995069" y="330695"/>
                </a:cubicBezTo>
                <a:lnTo>
                  <a:pt x="995375" y="330005"/>
                </a:lnTo>
                <a:lnTo>
                  <a:pt x="996748" y="332027"/>
                </a:lnTo>
                <a:cubicBezTo>
                  <a:pt x="997510" y="333171"/>
                  <a:pt x="1003415" y="333647"/>
                  <a:pt x="1004749" y="332599"/>
                </a:cubicBezTo>
                <a:lnTo>
                  <a:pt x="1008273" y="329646"/>
                </a:lnTo>
                <a:cubicBezTo>
                  <a:pt x="1011035" y="331361"/>
                  <a:pt x="1014560" y="332504"/>
                  <a:pt x="1016179" y="332408"/>
                </a:cubicBezTo>
                <a:cubicBezTo>
                  <a:pt x="1017798" y="332218"/>
                  <a:pt x="1022180" y="329075"/>
                  <a:pt x="1024656" y="330313"/>
                </a:cubicBezTo>
                <a:cubicBezTo>
                  <a:pt x="1027132" y="331551"/>
                  <a:pt x="1032086" y="336504"/>
                  <a:pt x="1033800" y="335933"/>
                </a:cubicBezTo>
                <a:cubicBezTo>
                  <a:pt x="1035514" y="335266"/>
                  <a:pt x="1033324" y="331456"/>
                  <a:pt x="1034753" y="330694"/>
                </a:cubicBezTo>
                <a:cubicBezTo>
                  <a:pt x="1036181" y="329932"/>
                  <a:pt x="1034657" y="326122"/>
                  <a:pt x="1027799" y="324122"/>
                </a:cubicBezTo>
                <a:lnTo>
                  <a:pt x="1021322" y="325836"/>
                </a:lnTo>
                <a:cubicBezTo>
                  <a:pt x="1019989" y="326217"/>
                  <a:pt x="1017893" y="326503"/>
                  <a:pt x="1017036" y="325931"/>
                </a:cubicBezTo>
                <a:cubicBezTo>
                  <a:pt x="1013226" y="323265"/>
                  <a:pt x="1008178" y="323836"/>
                  <a:pt x="1005035" y="324979"/>
                </a:cubicBezTo>
                <a:cubicBezTo>
                  <a:pt x="1002082" y="326027"/>
                  <a:pt x="1001224" y="326027"/>
                  <a:pt x="999320" y="324408"/>
                </a:cubicBezTo>
                <a:close/>
                <a:moveTo>
                  <a:pt x="1112000" y="322407"/>
                </a:moveTo>
                <a:cubicBezTo>
                  <a:pt x="1111333" y="322312"/>
                  <a:pt x="1110286" y="322598"/>
                  <a:pt x="1109810" y="322979"/>
                </a:cubicBezTo>
                <a:cubicBezTo>
                  <a:pt x="1107619" y="325074"/>
                  <a:pt x="1106095" y="323931"/>
                  <a:pt x="1103428" y="323169"/>
                </a:cubicBezTo>
                <a:cubicBezTo>
                  <a:pt x="1099808" y="322121"/>
                  <a:pt x="1094760" y="322026"/>
                  <a:pt x="1091712" y="323455"/>
                </a:cubicBezTo>
                <a:cubicBezTo>
                  <a:pt x="1089045" y="324693"/>
                  <a:pt x="1087235" y="320598"/>
                  <a:pt x="1084759" y="323931"/>
                </a:cubicBezTo>
                <a:cubicBezTo>
                  <a:pt x="1083806" y="325265"/>
                  <a:pt x="1078377" y="324312"/>
                  <a:pt x="1075043" y="324503"/>
                </a:cubicBezTo>
                <a:lnTo>
                  <a:pt x="1074377" y="324503"/>
                </a:lnTo>
                <a:cubicBezTo>
                  <a:pt x="1073996" y="324979"/>
                  <a:pt x="1073614" y="326122"/>
                  <a:pt x="1073614" y="327075"/>
                </a:cubicBezTo>
                <a:cubicBezTo>
                  <a:pt x="1073614" y="328027"/>
                  <a:pt x="1075996" y="330313"/>
                  <a:pt x="1078948" y="329360"/>
                </a:cubicBezTo>
                <a:lnTo>
                  <a:pt x="1081044" y="329646"/>
                </a:lnTo>
                <a:cubicBezTo>
                  <a:pt x="1083330" y="330027"/>
                  <a:pt x="1085235" y="332408"/>
                  <a:pt x="1087521" y="332599"/>
                </a:cubicBezTo>
                <a:cubicBezTo>
                  <a:pt x="1090569" y="332980"/>
                  <a:pt x="1093807" y="333361"/>
                  <a:pt x="1097141" y="331456"/>
                </a:cubicBezTo>
                <a:lnTo>
                  <a:pt x="1099237" y="330313"/>
                </a:lnTo>
                <a:cubicBezTo>
                  <a:pt x="1103047" y="330504"/>
                  <a:pt x="1108190" y="331266"/>
                  <a:pt x="1110762" y="331837"/>
                </a:cubicBezTo>
                <a:cubicBezTo>
                  <a:pt x="1113334" y="332408"/>
                  <a:pt x="1119239" y="329456"/>
                  <a:pt x="1119525" y="330789"/>
                </a:cubicBezTo>
                <a:cubicBezTo>
                  <a:pt x="1119811" y="332123"/>
                  <a:pt x="1123430" y="333361"/>
                  <a:pt x="1127050" y="330218"/>
                </a:cubicBezTo>
                <a:lnTo>
                  <a:pt x="1131812" y="330694"/>
                </a:lnTo>
                <a:lnTo>
                  <a:pt x="1135432" y="331075"/>
                </a:lnTo>
                <a:cubicBezTo>
                  <a:pt x="1139337" y="331932"/>
                  <a:pt x="1144385" y="332599"/>
                  <a:pt x="1146862" y="332504"/>
                </a:cubicBezTo>
                <a:lnTo>
                  <a:pt x="1147814" y="331551"/>
                </a:lnTo>
                <a:lnTo>
                  <a:pt x="1150005" y="329265"/>
                </a:lnTo>
                <a:cubicBezTo>
                  <a:pt x="1152101" y="325741"/>
                  <a:pt x="1152005" y="322883"/>
                  <a:pt x="1149719" y="322883"/>
                </a:cubicBezTo>
                <a:cubicBezTo>
                  <a:pt x="1147433" y="322883"/>
                  <a:pt x="1140575" y="322121"/>
                  <a:pt x="1137146" y="322883"/>
                </a:cubicBezTo>
                <a:lnTo>
                  <a:pt x="1134289" y="323931"/>
                </a:lnTo>
                <a:lnTo>
                  <a:pt x="1133908" y="324122"/>
                </a:lnTo>
                <a:cubicBezTo>
                  <a:pt x="1133146" y="323646"/>
                  <a:pt x="1129717" y="324408"/>
                  <a:pt x="1126288" y="325741"/>
                </a:cubicBezTo>
                <a:lnTo>
                  <a:pt x="1122478" y="324503"/>
                </a:lnTo>
                <a:cubicBezTo>
                  <a:pt x="1119144" y="323455"/>
                  <a:pt x="1115524" y="322979"/>
                  <a:pt x="1112000" y="322407"/>
                </a:cubicBezTo>
                <a:close/>
                <a:moveTo>
                  <a:pt x="1963440" y="321836"/>
                </a:moveTo>
                <a:lnTo>
                  <a:pt x="1960678" y="322407"/>
                </a:lnTo>
                <a:cubicBezTo>
                  <a:pt x="1958487" y="322883"/>
                  <a:pt x="1956677" y="324408"/>
                  <a:pt x="1954772" y="325646"/>
                </a:cubicBezTo>
                <a:cubicBezTo>
                  <a:pt x="1954391" y="325931"/>
                  <a:pt x="1954391" y="327265"/>
                  <a:pt x="1954867" y="327551"/>
                </a:cubicBezTo>
                <a:cubicBezTo>
                  <a:pt x="1955725" y="328122"/>
                  <a:pt x="1957439" y="328789"/>
                  <a:pt x="1958011" y="328503"/>
                </a:cubicBezTo>
                <a:cubicBezTo>
                  <a:pt x="1959725" y="327646"/>
                  <a:pt x="1961154" y="326312"/>
                  <a:pt x="1962773" y="325265"/>
                </a:cubicBezTo>
                <a:lnTo>
                  <a:pt x="1963154" y="324979"/>
                </a:lnTo>
                <a:cubicBezTo>
                  <a:pt x="1962869" y="325074"/>
                  <a:pt x="1963821" y="325931"/>
                  <a:pt x="1965155" y="326694"/>
                </a:cubicBezTo>
                <a:lnTo>
                  <a:pt x="1970561" y="327792"/>
                </a:lnTo>
                <a:lnTo>
                  <a:pt x="1970600" y="327835"/>
                </a:lnTo>
                <a:lnTo>
                  <a:pt x="1970489" y="327837"/>
                </a:lnTo>
                <a:lnTo>
                  <a:pt x="1970298" y="328694"/>
                </a:lnTo>
                <a:lnTo>
                  <a:pt x="1970012" y="330599"/>
                </a:lnTo>
                <a:cubicBezTo>
                  <a:pt x="1970584" y="332790"/>
                  <a:pt x="1972298" y="336314"/>
                  <a:pt x="1973822" y="338504"/>
                </a:cubicBezTo>
                <a:lnTo>
                  <a:pt x="1975537" y="340314"/>
                </a:lnTo>
                <a:cubicBezTo>
                  <a:pt x="1976203" y="340981"/>
                  <a:pt x="1977918" y="341457"/>
                  <a:pt x="1978775" y="341171"/>
                </a:cubicBezTo>
                <a:cubicBezTo>
                  <a:pt x="1981728" y="340219"/>
                  <a:pt x="1978585" y="339457"/>
                  <a:pt x="1978490" y="338504"/>
                </a:cubicBezTo>
                <a:lnTo>
                  <a:pt x="1978204" y="336695"/>
                </a:lnTo>
                <a:cubicBezTo>
                  <a:pt x="1978299" y="333361"/>
                  <a:pt x="1980109" y="337076"/>
                  <a:pt x="1976489" y="334314"/>
                </a:cubicBezTo>
                <a:lnTo>
                  <a:pt x="1970600" y="327835"/>
                </a:lnTo>
                <a:lnTo>
                  <a:pt x="1970764" y="327833"/>
                </a:lnTo>
                <a:lnTo>
                  <a:pt x="1978407" y="329384"/>
                </a:lnTo>
                <a:cubicBezTo>
                  <a:pt x="1984467" y="330313"/>
                  <a:pt x="1990063" y="330837"/>
                  <a:pt x="1988872" y="329646"/>
                </a:cubicBezTo>
                <a:lnTo>
                  <a:pt x="1986110" y="328789"/>
                </a:lnTo>
                <a:lnTo>
                  <a:pt x="1982395" y="327646"/>
                </a:lnTo>
                <a:lnTo>
                  <a:pt x="1970764" y="327833"/>
                </a:lnTo>
                <a:lnTo>
                  <a:pt x="1970561" y="327792"/>
                </a:lnTo>
                <a:lnTo>
                  <a:pt x="1969822" y="326979"/>
                </a:lnTo>
                <a:cubicBezTo>
                  <a:pt x="1969822" y="325646"/>
                  <a:pt x="1966964" y="322026"/>
                  <a:pt x="1963440" y="321836"/>
                </a:cubicBezTo>
                <a:close/>
                <a:moveTo>
                  <a:pt x="1214870" y="314883"/>
                </a:moveTo>
                <a:cubicBezTo>
                  <a:pt x="1214299" y="314025"/>
                  <a:pt x="1210013" y="315740"/>
                  <a:pt x="1208584" y="317645"/>
                </a:cubicBezTo>
                <a:cubicBezTo>
                  <a:pt x="1207155" y="319645"/>
                  <a:pt x="1199440" y="319264"/>
                  <a:pt x="1200011" y="318692"/>
                </a:cubicBezTo>
                <a:cubicBezTo>
                  <a:pt x="1200583" y="318121"/>
                  <a:pt x="1200011" y="316787"/>
                  <a:pt x="1197535" y="316502"/>
                </a:cubicBezTo>
                <a:cubicBezTo>
                  <a:pt x="1195058" y="316311"/>
                  <a:pt x="1189820" y="320693"/>
                  <a:pt x="1187248" y="322217"/>
                </a:cubicBezTo>
                <a:lnTo>
                  <a:pt x="1184390" y="321455"/>
                </a:lnTo>
                <a:lnTo>
                  <a:pt x="1180866" y="320502"/>
                </a:lnTo>
                <a:cubicBezTo>
                  <a:pt x="1176580" y="319359"/>
                  <a:pt x="1175627" y="320026"/>
                  <a:pt x="1178675" y="321931"/>
                </a:cubicBezTo>
                <a:lnTo>
                  <a:pt x="1178485" y="323169"/>
                </a:lnTo>
                <a:lnTo>
                  <a:pt x="1177437" y="329360"/>
                </a:lnTo>
                <a:cubicBezTo>
                  <a:pt x="1182866" y="330408"/>
                  <a:pt x="1187819" y="330408"/>
                  <a:pt x="1188391" y="329456"/>
                </a:cubicBezTo>
                <a:cubicBezTo>
                  <a:pt x="1188962" y="328503"/>
                  <a:pt x="1191820" y="326312"/>
                  <a:pt x="1193439" y="327075"/>
                </a:cubicBezTo>
                <a:lnTo>
                  <a:pt x="1194773" y="327741"/>
                </a:lnTo>
                <a:cubicBezTo>
                  <a:pt x="1199059" y="329932"/>
                  <a:pt x="1202964" y="329551"/>
                  <a:pt x="1207250" y="327360"/>
                </a:cubicBezTo>
                <a:lnTo>
                  <a:pt x="1211918" y="324979"/>
                </a:lnTo>
                <a:cubicBezTo>
                  <a:pt x="1209441" y="322693"/>
                  <a:pt x="1207631" y="320598"/>
                  <a:pt x="1207727" y="320502"/>
                </a:cubicBezTo>
                <a:cubicBezTo>
                  <a:pt x="1207917" y="320407"/>
                  <a:pt x="1212203" y="320979"/>
                  <a:pt x="1216394" y="322598"/>
                </a:cubicBezTo>
                <a:lnTo>
                  <a:pt x="1220299" y="324122"/>
                </a:lnTo>
                <a:cubicBezTo>
                  <a:pt x="1221062" y="324408"/>
                  <a:pt x="1222205" y="324693"/>
                  <a:pt x="1222300" y="325074"/>
                </a:cubicBezTo>
                <a:cubicBezTo>
                  <a:pt x="1222681" y="326789"/>
                  <a:pt x="1222490" y="328503"/>
                  <a:pt x="1225633" y="328408"/>
                </a:cubicBezTo>
                <a:lnTo>
                  <a:pt x="1228396" y="328313"/>
                </a:lnTo>
                <a:cubicBezTo>
                  <a:pt x="1229444" y="326598"/>
                  <a:pt x="1231158" y="325169"/>
                  <a:pt x="1232111" y="325169"/>
                </a:cubicBezTo>
                <a:lnTo>
                  <a:pt x="1232968" y="325265"/>
                </a:lnTo>
                <a:lnTo>
                  <a:pt x="1236111" y="325646"/>
                </a:lnTo>
                <a:cubicBezTo>
                  <a:pt x="1239921" y="326408"/>
                  <a:pt x="1242969" y="322312"/>
                  <a:pt x="1242969" y="320788"/>
                </a:cubicBezTo>
                <a:cubicBezTo>
                  <a:pt x="1242969" y="319169"/>
                  <a:pt x="1240016" y="319073"/>
                  <a:pt x="1236397" y="320598"/>
                </a:cubicBezTo>
                <a:lnTo>
                  <a:pt x="1232968" y="317550"/>
                </a:lnTo>
                <a:lnTo>
                  <a:pt x="1230491" y="315359"/>
                </a:lnTo>
                <a:cubicBezTo>
                  <a:pt x="1227539" y="316692"/>
                  <a:pt x="1224395" y="318502"/>
                  <a:pt x="1223538" y="319359"/>
                </a:cubicBezTo>
                <a:cubicBezTo>
                  <a:pt x="1222586" y="320217"/>
                  <a:pt x="1217156" y="316978"/>
                  <a:pt x="1216680" y="316787"/>
                </a:cubicBezTo>
                <a:cubicBezTo>
                  <a:pt x="1216299" y="316502"/>
                  <a:pt x="1215442" y="315740"/>
                  <a:pt x="1214870" y="314883"/>
                </a:cubicBezTo>
                <a:close/>
                <a:moveTo>
                  <a:pt x="1267163" y="313930"/>
                </a:moveTo>
                <a:cubicBezTo>
                  <a:pt x="1265448" y="313835"/>
                  <a:pt x="1263448" y="313454"/>
                  <a:pt x="1262114" y="314025"/>
                </a:cubicBezTo>
                <a:lnTo>
                  <a:pt x="1260305" y="314692"/>
                </a:lnTo>
                <a:cubicBezTo>
                  <a:pt x="1258590" y="316121"/>
                  <a:pt x="1255732" y="316787"/>
                  <a:pt x="1253828" y="316121"/>
                </a:cubicBezTo>
                <a:cubicBezTo>
                  <a:pt x="1252018" y="315454"/>
                  <a:pt x="1248398" y="315454"/>
                  <a:pt x="1250875" y="317740"/>
                </a:cubicBezTo>
                <a:cubicBezTo>
                  <a:pt x="1253447" y="320121"/>
                  <a:pt x="1255161" y="328313"/>
                  <a:pt x="1256114" y="328694"/>
                </a:cubicBezTo>
                <a:lnTo>
                  <a:pt x="1256590" y="328408"/>
                </a:lnTo>
                <a:lnTo>
                  <a:pt x="1261162" y="326027"/>
                </a:lnTo>
                <a:cubicBezTo>
                  <a:pt x="1267163" y="325169"/>
                  <a:pt x="1271258" y="323550"/>
                  <a:pt x="1270306" y="322598"/>
                </a:cubicBezTo>
                <a:cubicBezTo>
                  <a:pt x="1269353" y="321645"/>
                  <a:pt x="1268782" y="318216"/>
                  <a:pt x="1271163" y="317169"/>
                </a:cubicBezTo>
                <a:lnTo>
                  <a:pt x="1271449" y="316121"/>
                </a:lnTo>
                <a:cubicBezTo>
                  <a:pt x="1272115" y="313358"/>
                  <a:pt x="1269163" y="314025"/>
                  <a:pt x="1267163" y="313930"/>
                </a:cubicBezTo>
                <a:close/>
                <a:moveTo>
                  <a:pt x="1433388" y="312817"/>
                </a:moveTo>
                <a:lnTo>
                  <a:pt x="1435893" y="314391"/>
                </a:lnTo>
                <a:lnTo>
                  <a:pt x="1432613" y="313806"/>
                </a:lnTo>
                <a:close/>
                <a:moveTo>
                  <a:pt x="1424135" y="308881"/>
                </a:moveTo>
                <a:cubicBezTo>
                  <a:pt x="1425469" y="309072"/>
                  <a:pt x="1429374" y="310025"/>
                  <a:pt x="1429850" y="310310"/>
                </a:cubicBezTo>
                <a:cubicBezTo>
                  <a:pt x="1430231" y="310787"/>
                  <a:pt x="1430231" y="312787"/>
                  <a:pt x="1429755" y="313168"/>
                </a:cubicBezTo>
                <a:cubicBezTo>
                  <a:pt x="1429279" y="313549"/>
                  <a:pt x="1428136" y="313739"/>
                  <a:pt x="1427278" y="313549"/>
                </a:cubicBezTo>
                <a:lnTo>
                  <a:pt x="1426802" y="313168"/>
                </a:lnTo>
                <a:lnTo>
                  <a:pt x="1422325" y="309644"/>
                </a:lnTo>
                <a:cubicBezTo>
                  <a:pt x="1421183" y="313454"/>
                  <a:pt x="1418706" y="315644"/>
                  <a:pt x="1416801" y="314597"/>
                </a:cubicBezTo>
                <a:cubicBezTo>
                  <a:pt x="1414896" y="313549"/>
                  <a:pt x="1414610" y="309263"/>
                  <a:pt x="1416039" y="310215"/>
                </a:cubicBezTo>
                <a:cubicBezTo>
                  <a:pt x="1417468" y="311168"/>
                  <a:pt x="1422802" y="308691"/>
                  <a:pt x="1424135" y="308881"/>
                </a:cubicBezTo>
                <a:close/>
                <a:moveTo>
                  <a:pt x="1368889" y="307453"/>
                </a:moveTo>
                <a:cubicBezTo>
                  <a:pt x="1370604" y="309167"/>
                  <a:pt x="1370890" y="311263"/>
                  <a:pt x="1369461" y="312216"/>
                </a:cubicBezTo>
                <a:cubicBezTo>
                  <a:pt x="1368032" y="313168"/>
                  <a:pt x="1363651" y="312977"/>
                  <a:pt x="1360222" y="312120"/>
                </a:cubicBezTo>
                <a:lnTo>
                  <a:pt x="1357079" y="311549"/>
                </a:lnTo>
                <a:lnTo>
                  <a:pt x="1354316" y="310977"/>
                </a:lnTo>
                <a:cubicBezTo>
                  <a:pt x="1351745" y="309263"/>
                  <a:pt x="1350316" y="310501"/>
                  <a:pt x="1351173" y="313740"/>
                </a:cubicBezTo>
                <a:lnTo>
                  <a:pt x="1346030" y="313549"/>
                </a:lnTo>
                <a:lnTo>
                  <a:pt x="1344887" y="313549"/>
                </a:lnTo>
                <a:cubicBezTo>
                  <a:pt x="1343553" y="311358"/>
                  <a:pt x="1341267" y="310596"/>
                  <a:pt x="1339838" y="311739"/>
                </a:cubicBezTo>
                <a:cubicBezTo>
                  <a:pt x="1338410" y="312882"/>
                  <a:pt x="1334028" y="315454"/>
                  <a:pt x="1333647" y="314502"/>
                </a:cubicBezTo>
                <a:cubicBezTo>
                  <a:pt x="1333266" y="313549"/>
                  <a:pt x="1330789" y="312501"/>
                  <a:pt x="1328694" y="313644"/>
                </a:cubicBezTo>
                <a:cubicBezTo>
                  <a:pt x="1326598" y="314787"/>
                  <a:pt x="1321169" y="317073"/>
                  <a:pt x="1320788" y="316406"/>
                </a:cubicBezTo>
                <a:cubicBezTo>
                  <a:pt x="1320503" y="315740"/>
                  <a:pt x="1319169" y="314121"/>
                  <a:pt x="1318502" y="314502"/>
                </a:cubicBezTo>
                <a:cubicBezTo>
                  <a:pt x="1317836" y="314883"/>
                  <a:pt x="1315740" y="314883"/>
                  <a:pt x="1315549" y="313644"/>
                </a:cubicBezTo>
                <a:cubicBezTo>
                  <a:pt x="1315264" y="312406"/>
                  <a:pt x="1315169" y="312787"/>
                  <a:pt x="1315740" y="316311"/>
                </a:cubicBezTo>
                <a:lnTo>
                  <a:pt x="1309358" y="312406"/>
                </a:lnTo>
                <a:cubicBezTo>
                  <a:pt x="1307168" y="311073"/>
                  <a:pt x="1302786" y="311549"/>
                  <a:pt x="1299452" y="311930"/>
                </a:cubicBezTo>
                <a:lnTo>
                  <a:pt x="1297833" y="312120"/>
                </a:lnTo>
                <a:cubicBezTo>
                  <a:pt x="1296309" y="313740"/>
                  <a:pt x="1294404" y="316502"/>
                  <a:pt x="1293547" y="318216"/>
                </a:cubicBezTo>
                <a:lnTo>
                  <a:pt x="1292404" y="317931"/>
                </a:lnTo>
                <a:cubicBezTo>
                  <a:pt x="1289356" y="317264"/>
                  <a:pt x="1286784" y="315359"/>
                  <a:pt x="1283164" y="315740"/>
                </a:cubicBezTo>
                <a:lnTo>
                  <a:pt x="1282593" y="315835"/>
                </a:lnTo>
                <a:cubicBezTo>
                  <a:pt x="1281450" y="313454"/>
                  <a:pt x="1279831" y="312311"/>
                  <a:pt x="1279069" y="313358"/>
                </a:cubicBezTo>
                <a:cubicBezTo>
                  <a:pt x="1278307" y="314406"/>
                  <a:pt x="1282403" y="319264"/>
                  <a:pt x="1290404" y="321455"/>
                </a:cubicBezTo>
                <a:lnTo>
                  <a:pt x="1297452" y="322026"/>
                </a:lnTo>
                <a:lnTo>
                  <a:pt x="1299929" y="322217"/>
                </a:lnTo>
                <a:cubicBezTo>
                  <a:pt x="1303072" y="322312"/>
                  <a:pt x="1308025" y="322312"/>
                  <a:pt x="1311073" y="322217"/>
                </a:cubicBezTo>
                <a:lnTo>
                  <a:pt x="1313835" y="322312"/>
                </a:lnTo>
                <a:cubicBezTo>
                  <a:pt x="1316216" y="322312"/>
                  <a:pt x="1318598" y="321741"/>
                  <a:pt x="1320979" y="321169"/>
                </a:cubicBezTo>
                <a:cubicBezTo>
                  <a:pt x="1324789" y="320312"/>
                  <a:pt x="1334123" y="320121"/>
                  <a:pt x="1338981" y="320217"/>
                </a:cubicBezTo>
                <a:lnTo>
                  <a:pt x="1344982" y="320312"/>
                </a:lnTo>
                <a:cubicBezTo>
                  <a:pt x="1350602" y="318121"/>
                  <a:pt x="1355269" y="319454"/>
                  <a:pt x="1355269" y="323169"/>
                </a:cubicBezTo>
                <a:lnTo>
                  <a:pt x="1360793" y="318502"/>
                </a:lnTo>
                <a:lnTo>
                  <a:pt x="1361270" y="318121"/>
                </a:lnTo>
                <a:cubicBezTo>
                  <a:pt x="1364127" y="319645"/>
                  <a:pt x="1367747" y="320883"/>
                  <a:pt x="1369175" y="320788"/>
                </a:cubicBezTo>
                <a:cubicBezTo>
                  <a:pt x="1370604" y="320693"/>
                  <a:pt x="1376319" y="320407"/>
                  <a:pt x="1379367" y="318312"/>
                </a:cubicBezTo>
                <a:lnTo>
                  <a:pt x="1383272" y="318216"/>
                </a:lnTo>
                <a:lnTo>
                  <a:pt x="1384320" y="318026"/>
                </a:lnTo>
                <a:cubicBezTo>
                  <a:pt x="1386225" y="317931"/>
                  <a:pt x="1387178" y="316883"/>
                  <a:pt x="1386415" y="315740"/>
                </a:cubicBezTo>
                <a:cubicBezTo>
                  <a:pt x="1385654" y="314597"/>
                  <a:pt x="1382701" y="312501"/>
                  <a:pt x="1381272" y="313168"/>
                </a:cubicBezTo>
                <a:cubicBezTo>
                  <a:pt x="1379748" y="313835"/>
                  <a:pt x="1376795" y="308977"/>
                  <a:pt x="1375843" y="307548"/>
                </a:cubicBezTo>
                <a:lnTo>
                  <a:pt x="1373462" y="307548"/>
                </a:lnTo>
                <a:close/>
                <a:moveTo>
                  <a:pt x="1718172" y="306882"/>
                </a:moveTo>
                <a:cubicBezTo>
                  <a:pt x="1720744" y="306501"/>
                  <a:pt x="1728078" y="306596"/>
                  <a:pt x="1727126" y="308596"/>
                </a:cubicBezTo>
                <a:lnTo>
                  <a:pt x="1726649" y="309644"/>
                </a:lnTo>
                <a:cubicBezTo>
                  <a:pt x="1721696" y="311930"/>
                  <a:pt x="1717410" y="312787"/>
                  <a:pt x="1717124" y="311454"/>
                </a:cubicBezTo>
                <a:cubicBezTo>
                  <a:pt x="1716838" y="310120"/>
                  <a:pt x="1710171" y="310692"/>
                  <a:pt x="1709790" y="310025"/>
                </a:cubicBezTo>
                <a:lnTo>
                  <a:pt x="1709981" y="309453"/>
                </a:lnTo>
                <a:lnTo>
                  <a:pt x="1710361" y="308025"/>
                </a:lnTo>
                <a:cubicBezTo>
                  <a:pt x="1712171" y="307739"/>
                  <a:pt x="1715600" y="307167"/>
                  <a:pt x="1718172" y="306882"/>
                </a:cubicBezTo>
                <a:close/>
                <a:moveTo>
                  <a:pt x="1657021" y="305739"/>
                </a:moveTo>
                <a:cubicBezTo>
                  <a:pt x="1659974" y="305929"/>
                  <a:pt x="1664641" y="307644"/>
                  <a:pt x="1667498" y="309454"/>
                </a:cubicBezTo>
                <a:lnTo>
                  <a:pt x="1668165" y="311359"/>
                </a:lnTo>
                <a:lnTo>
                  <a:pt x="1668737" y="312597"/>
                </a:lnTo>
                <a:cubicBezTo>
                  <a:pt x="1666260" y="314883"/>
                  <a:pt x="1663307" y="314121"/>
                  <a:pt x="1662260" y="310882"/>
                </a:cubicBezTo>
                <a:lnTo>
                  <a:pt x="1660736" y="308692"/>
                </a:lnTo>
                <a:cubicBezTo>
                  <a:pt x="1659497" y="306882"/>
                  <a:pt x="1657402" y="307358"/>
                  <a:pt x="1655497" y="308692"/>
                </a:cubicBezTo>
                <a:lnTo>
                  <a:pt x="1655116" y="308977"/>
                </a:lnTo>
                <a:cubicBezTo>
                  <a:pt x="1653973" y="308596"/>
                  <a:pt x="1653402" y="307168"/>
                  <a:pt x="1653782" y="305834"/>
                </a:cubicBezTo>
                <a:lnTo>
                  <a:pt x="1654163" y="305834"/>
                </a:lnTo>
                <a:close/>
                <a:moveTo>
                  <a:pt x="1480368" y="305096"/>
                </a:moveTo>
                <a:cubicBezTo>
                  <a:pt x="1478880" y="305191"/>
                  <a:pt x="1477046" y="306072"/>
                  <a:pt x="1475379" y="306310"/>
                </a:cubicBezTo>
                <a:lnTo>
                  <a:pt x="1473950" y="306500"/>
                </a:lnTo>
                <a:cubicBezTo>
                  <a:pt x="1472140" y="306215"/>
                  <a:pt x="1470712" y="307644"/>
                  <a:pt x="1470712" y="309834"/>
                </a:cubicBezTo>
                <a:cubicBezTo>
                  <a:pt x="1470712" y="312025"/>
                  <a:pt x="1474712" y="316597"/>
                  <a:pt x="1479570" y="314978"/>
                </a:cubicBezTo>
                <a:lnTo>
                  <a:pt x="1481094" y="316121"/>
                </a:lnTo>
                <a:lnTo>
                  <a:pt x="1486809" y="320312"/>
                </a:lnTo>
                <a:cubicBezTo>
                  <a:pt x="1492048" y="317454"/>
                  <a:pt x="1495477" y="312977"/>
                  <a:pt x="1494524" y="310310"/>
                </a:cubicBezTo>
                <a:cubicBezTo>
                  <a:pt x="1493572" y="307644"/>
                  <a:pt x="1484237" y="309358"/>
                  <a:pt x="1483285" y="308977"/>
                </a:cubicBezTo>
                <a:lnTo>
                  <a:pt x="1483285" y="308596"/>
                </a:lnTo>
                <a:cubicBezTo>
                  <a:pt x="1482999" y="305691"/>
                  <a:pt x="1481856" y="305000"/>
                  <a:pt x="1480368" y="305096"/>
                </a:cubicBezTo>
                <a:close/>
                <a:moveTo>
                  <a:pt x="1687787" y="305072"/>
                </a:moveTo>
                <a:cubicBezTo>
                  <a:pt x="1692549" y="303929"/>
                  <a:pt x="1696550" y="303929"/>
                  <a:pt x="1696645" y="305072"/>
                </a:cubicBezTo>
                <a:cubicBezTo>
                  <a:pt x="1696740" y="306215"/>
                  <a:pt x="1693788" y="310216"/>
                  <a:pt x="1689597" y="310787"/>
                </a:cubicBezTo>
                <a:lnTo>
                  <a:pt x="1688168" y="309644"/>
                </a:lnTo>
                <a:lnTo>
                  <a:pt x="1683405" y="305548"/>
                </a:lnTo>
                <a:cubicBezTo>
                  <a:pt x="1681500" y="308882"/>
                  <a:pt x="1678643" y="310882"/>
                  <a:pt x="1677024" y="309930"/>
                </a:cubicBezTo>
                <a:cubicBezTo>
                  <a:pt x="1675405" y="309073"/>
                  <a:pt x="1673690" y="305644"/>
                  <a:pt x="1679786" y="305834"/>
                </a:cubicBezTo>
                <a:lnTo>
                  <a:pt x="1683881" y="305453"/>
                </a:lnTo>
                <a:close/>
                <a:moveTo>
                  <a:pt x="1627779" y="304596"/>
                </a:moveTo>
                <a:cubicBezTo>
                  <a:pt x="1629970" y="306310"/>
                  <a:pt x="1627684" y="312787"/>
                  <a:pt x="1625493" y="312216"/>
                </a:cubicBezTo>
                <a:lnTo>
                  <a:pt x="1623398" y="311930"/>
                </a:lnTo>
                <a:lnTo>
                  <a:pt x="1621492" y="311644"/>
                </a:lnTo>
                <a:cubicBezTo>
                  <a:pt x="1617968" y="311740"/>
                  <a:pt x="1616445" y="310216"/>
                  <a:pt x="1618064" y="308311"/>
                </a:cubicBezTo>
                <a:cubicBezTo>
                  <a:pt x="1619683" y="306310"/>
                  <a:pt x="1625588" y="302977"/>
                  <a:pt x="1627779" y="304596"/>
                </a:cubicBezTo>
                <a:close/>
                <a:moveTo>
                  <a:pt x="1593394" y="304405"/>
                </a:moveTo>
                <a:lnTo>
                  <a:pt x="1594156" y="304786"/>
                </a:lnTo>
                <a:lnTo>
                  <a:pt x="1597966" y="306786"/>
                </a:lnTo>
                <a:cubicBezTo>
                  <a:pt x="1596823" y="310406"/>
                  <a:pt x="1595299" y="312406"/>
                  <a:pt x="1594632" y="311168"/>
                </a:cubicBezTo>
                <a:cubicBezTo>
                  <a:pt x="1593966" y="309930"/>
                  <a:pt x="1590822" y="307739"/>
                  <a:pt x="1588822" y="308596"/>
                </a:cubicBezTo>
                <a:cubicBezTo>
                  <a:pt x="1586917" y="309358"/>
                  <a:pt x="1583297" y="310406"/>
                  <a:pt x="1585393" y="308977"/>
                </a:cubicBezTo>
                <a:cubicBezTo>
                  <a:pt x="1587488" y="307548"/>
                  <a:pt x="1586155" y="303262"/>
                  <a:pt x="1586155" y="304786"/>
                </a:cubicBezTo>
                <a:cubicBezTo>
                  <a:pt x="1586155" y="306310"/>
                  <a:pt x="1592346" y="304405"/>
                  <a:pt x="1593394" y="304405"/>
                </a:cubicBezTo>
                <a:close/>
                <a:moveTo>
                  <a:pt x="1422801" y="303452"/>
                </a:moveTo>
                <a:cubicBezTo>
                  <a:pt x="1420991" y="306310"/>
                  <a:pt x="1418324" y="303548"/>
                  <a:pt x="1416229" y="304215"/>
                </a:cubicBezTo>
                <a:cubicBezTo>
                  <a:pt x="1413657" y="304977"/>
                  <a:pt x="1408799" y="305643"/>
                  <a:pt x="1408704" y="306405"/>
                </a:cubicBezTo>
                <a:cubicBezTo>
                  <a:pt x="1408514" y="311263"/>
                  <a:pt x="1403846" y="308882"/>
                  <a:pt x="1401370" y="310025"/>
                </a:cubicBezTo>
                <a:cubicBezTo>
                  <a:pt x="1400798" y="310310"/>
                  <a:pt x="1400513" y="311168"/>
                  <a:pt x="1400417" y="311739"/>
                </a:cubicBezTo>
                <a:cubicBezTo>
                  <a:pt x="1399560" y="315073"/>
                  <a:pt x="1397369" y="314311"/>
                  <a:pt x="1395179" y="312787"/>
                </a:cubicBezTo>
                <a:lnTo>
                  <a:pt x="1393845" y="311835"/>
                </a:lnTo>
                <a:cubicBezTo>
                  <a:pt x="1392512" y="310692"/>
                  <a:pt x="1389845" y="310787"/>
                  <a:pt x="1387939" y="312025"/>
                </a:cubicBezTo>
                <a:lnTo>
                  <a:pt x="1388130" y="312596"/>
                </a:lnTo>
                <a:lnTo>
                  <a:pt x="1388606" y="314406"/>
                </a:lnTo>
                <a:cubicBezTo>
                  <a:pt x="1389845" y="316121"/>
                  <a:pt x="1393750" y="318978"/>
                  <a:pt x="1397083" y="320598"/>
                </a:cubicBezTo>
                <a:lnTo>
                  <a:pt x="1399655" y="320026"/>
                </a:lnTo>
                <a:lnTo>
                  <a:pt x="1404227" y="319073"/>
                </a:lnTo>
                <a:cubicBezTo>
                  <a:pt x="1408799" y="316692"/>
                  <a:pt x="1413466" y="316502"/>
                  <a:pt x="1414514" y="318692"/>
                </a:cubicBezTo>
                <a:lnTo>
                  <a:pt x="1416610" y="319550"/>
                </a:lnTo>
                <a:cubicBezTo>
                  <a:pt x="1418515" y="320217"/>
                  <a:pt x="1421563" y="318692"/>
                  <a:pt x="1424135" y="318216"/>
                </a:cubicBezTo>
                <a:cubicBezTo>
                  <a:pt x="1424897" y="318121"/>
                  <a:pt x="1425849" y="318312"/>
                  <a:pt x="1426706" y="318216"/>
                </a:cubicBezTo>
                <a:lnTo>
                  <a:pt x="1429945" y="317645"/>
                </a:lnTo>
                <a:cubicBezTo>
                  <a:pt x="1429278" y="315644"/>
                  <a:pt x="1429088" y="313644"/>
                  <a:pt x="1429564" y="313263"/>
                </a:cubicBezTo>
                <a:lnTo>
                  <a:pt x="1432613" y="313806"/>
                </a:lnTo>
                <a:lnTo>
                  <a:pt x="1432516" y="313930"/>
                </a:lnTo>
                <a:cubicBezTo>
                  <a:pt x="1431183" y="315073"/>
                  <a:pt x="1434993" y="320217"/>
                  <a:pt x="1437470" y="322217"/>
                </a:cubicBezTo>
                <a:lnTo>
                  <a:pt x="1438994" y="318121"/>
                </a:lnTo>
                <a:lnTo>
                  <a:pt x="1439184" y="317550"/>
                </a:lnTo>
                <a:cubicBezTo>
                  <a:pt x="1440422" y="316978"/>
                  <a:pt x="1441661" y="317931"/>
                  <a:pt x="1438041" y="315740"/>
                </a:cubicBezTo>
                <a:lnTo>
                  <a:pt x="1435893" y="314391"/>
                </a:lnTo>
                <a:lnTo>
                  <a:pt x="1443399" y="315728"/>
                </a:lnTo>
                <a:cubicBezTo>
                  <a:pt x="1450424" y="317097"/>
                  <a:pt x="1457901" y="318550"/>
                  <a:pt x="1459948" y="318692"/>
                </a:cubicBezTo>
                <a:lnTo>
                  <a:pt x="1463092" y="317931"/>
                </a:lnTo>
                <a:lnTo>
                  <a:pt x="1464902" y="317550"/>
                </a:lnTo>
                <a:cubicBezTo>
                  <a:pt x="1466140" y="315359"/>
                  <a:pt x="1466235" y="312406"/>
                  <a:pt x="1465282" y="310977"/>
                </a:cubicBezTo>
                <a:cubicBezTo>
                  <a:pt x="1464330" y="309548"/>
                  <a:pt x="1459091" y="309548"/>
                  <a:pt x="1456710" y="308787"/>
                </a:cubicBezTo>
                <a:cubicBezTo>
                  <a:pt x="1454329" y="308025"/>
                  <a:pt x="1445566" y="312406"/>
                  <a:pt x="1440327" y="312882"/>
                </a:cubicBezTo>
                <a:lnTo>
                  <a:pt x="1438803" y="307548"/>
                </a:lnTo>
                <a:cubicBezTo>
                  <a:pt x="1438613" y="306786"/>
                  <a:pt x="1436231" y="305548"/>
                  <a:pt x="1435469" y="305739"/>
                </a:cubicBezTo>
                <a:cubicBezTo>
                  <a:pt x="1432516" y="306691"/>
                  <a:pt x="1435660" y="307453"/>
                  <a:pt x="1435755" y="308406"/>
                </a:cubicBezTo>
                <a:lnTo>
                  <a:pt x="1435946" y="309548"/>
                </a:lnTo>
                <a:lnTo>
                  <a:pt x="1433388" y="312817"/>
                </a:lnTo>
                <a:lnTo>
                  <a:pt x="1430612" y="311073"/>
                </a:lnTo>
                <a:cubicBezTo>
                  <a:pt x="1430135" y="310692"/>
                  <a:pt x="1428706" y="308501"/>
                  <a:pt x="1428516" y="306977"/>
                </a:cubicBezTo>
                <a:lnTo>
                  <a:pt x="1427849" y="305834"/>
                </a:lnTo>
                <a:cubicBezTo>
                  <a:pt x="1427373" y="304977"/>
                  <a:pt x="1426230" y="304215"/>
                  <a:pt x="1425182" y="303643"/>
                </a:cubicBezTo>
                <a:cubicBezTo>
                  <a:pt x="1424611" y="303357"/>
                  <a:pt x="1422991" y="303262"/>
                  <a:pt x="1422801" y="303452"/>
                </a:cubicBezTo>
                <a:close/>
                <a:moveTo>
                  <a:pt x="37104" y="250112"/>
                </a:moveTo>
                <a:cubicBezTo>
                  <a:pt x="36152" y="249065"/>
                  <a:pt x="33675" y="249255"/>
                  <a:pt x="31579" y="250398"/>
                </a:cubicBezTo>
                <a:cubicBezTo>
                  <a:pt x="29484" y="251541"/>
                  <a:pt x="26150" y="255446"/>
                  <a:pt x="28341" y="256971"/>
                </a:cubicBezTo>
                <a:lnTo>
                  <a:pt x="30151" y="256875"/>
                </a:lnTo>
                <a:lnTo>
                  <a:pt x="33389" y="256589"/>
                </a:lnTo>
                <a:cubicBezTo>
                  <a:pt x="37295" y="255066"/>
                  <a:pt x="38056" y="251065"/>
                  <a:pt x="37104" y="250112"/>
                </a:cubicBezTo>
                <a:close/>
                <a:moveTo>
                  <a:pt x="1785703" y="154767"/>
                </a:moveTo>
                <a:cubicBezTo>
                  <a:pt x="1783799" y="154577"/>
                  <a:pt x="1781512" y="156387"/>
                  <a:pt x="1779703" y="157720"/>
                </a:cubicBezTo>
                <a:cubicBezTo>
                  <a:pt x="1779226" y="158006"/>
                  <a:pt x="1779893" y="160292"/>
                  <a:pt x="1780275" y="160292"/>
                </a:cubicBezTo>
                <a:lnTo>
                  <a:pt x="1781703" y="160387"/>
                </a:lnTo>
                <a:cubicBezTo>
                  <a:pt x="1783322" y="160006"/>
                  <a:pt x="1784846" y="160482"/>
                  <a:pt x="1785037" y="161339"/>
                </a:cubicBezTo>
                <a:cubicBezTo>
                  <a:pt x="1785323" y="162292"/>
                  <a:pt x="1790752" y="160863"/>
                  <a:pt x="1791609" y="160006"/>
                </a:cubicBezTo>
                <a:cubicBezTo>
                  <a:pt x="1792466" y="159149"/>
                  <a:pt x="1790847" y="156863"/>
                  <a:pt x="1788085" y="154958"/>
                </a:cubicBezTo>
                <a:close/>
                <a:moveTo>
                  <a:pt x="1802182" y="149814"/>
                </a:moveTo>
                <a:lnTo>
                  <a:pt x="1798276" y="150862"/>
                </a:lnTo>
                <a:lnTo>
                  <a:pt x="1792847" y="152291"/>
                </a:lnTo>
                <a:cubicBezTo>
                  <a:pt x="1795419" y="154862"/>
                  <a:pt x="1797133" y="157529"/>
                  <a:pt x="1796753" y="158006"/>
                </a:cubicBezTo>
                <a:cubicBezTo>
                  <a:pt x="1796372" y="158577"/>
                  <a:pt x="1798181" y="161244"/>
                  <a:pt x="1801706" y="162959"/>
                </a:cubicBezTo>
                <a:lnTo>
                  <a:pt x="1804182" y="162483"/>
                </a:lnTo>
                <a:lnTo>
                  <a:pt x="1807230" y="161911"/>
                </a:lnTo>
                <a:cubicBezTo>
                  <a:pt x="1810945" y="158958"/>
                  <a:pt x="1813326" y="156006"/>
                  <a:pt x="1812374" y="155244"/>
                </a:cubicBezTo>
                <a:cubicBezTo>
                  <a:pt x="1811421" y="154481"/>
                  <a:pt x="1806182" y="151433"/>
                  <a:pt x="1802182" y="149814"/>
                </a:cubicBezTo>
                <a:close/>
                <a:moveTo>
                  <a:pt x="432487" y="133336"/>
                </a:moveTo>
                <a:cubicBezTo>
                  <a:pt x="429439" y="134384"/>
                  <a:pt x="439440" y="143052"/>
                  <a:pt x="440773" y="141242"/>
                </a:cubicBezTo>
                <a:cubicBezTo>
                  <a:pt x="442107" y="139432"/>
                  <a:pt x="442297" y="136860"/>
                  <a:pt x="441250" y="135527"/>
                </a:cubicBezTo>
                <a:cubicBezTo>
                  <a:pt x="440202" y="134098"/>
                  <a:pt x="435630" y="132288"/>
                  <a:pt x="432487" y="133336"/>
                </a:cubicBezTo>
                <a:close/>
                <a:moveTo>
                  <a:pt x="1990301" y="272"/>
                </a:moveTo>
                <a:cubicBezTo>
                  <a:pt x="1991253" y="558"/>
                  <a:pt x="1994016" y="2462"/>
                  <a:pt x="1994873" y="3510"/>
                </a:cubicBezTo>
                <a:lnTo>
                  <a:pt x="1995920" y="4177"/>
                </a:lnTo>
                <a:cubicBezTo>
                  <a:pt x="1997063" y="4939"/>
                  <a:pt x="1998778" y="5701"/>
                  <a:pt x="2000016" y="5510"/>
                </a:cubicBezTo>
                <a:cubicBezTo>
                  <a:pt x="2005350" y="4844"/>
                  <a:pt x="2009827" y="6558"/>
                  <a:pt x="2013827" y="8844"/>
                </a:cubicBezTo>
                <a:lnTo>
                  <a:pt x="2019161" y="11892"/>
                </a:lnTo>
                <a:cubicBezTo>
                  <a:pt x="2019256" y="8082"/>
                  <a:pt x="2020971" y="6558"/>
                  <a:pt x="2022971" y="8558"/>
                </a:cubicBezTo>
                <a:cubicBezTo>
                  <a:pt x="2024972" y="10559"/>
                  <a:pt x="2028401" y="20846"/>
                  <a:pt x="2030401" y="25704"/>
                </a:cubicBezTo>
                <a:lnTo>
                  <a:pt x="2037830" y="26561"/>
                </a:lnTo>
                <a:lnTo>
                  <a:pt x="2040688" y="26942"/>
                </a:lnTo>
                <a:cubicBezTo>
                  <a:pt x="2043164" y="26751"/>
                  <a:pt x="2043355" y="28847"/>
                  <a:pt x="2041164" y="31609"/>
                </a:cubicBezTo>
                <a:lnTo>
                  <a:pt x="2047165" y="30466"/>
                </a:lnTo>
                <a:lnTo>
                  <a:pt x="2051642" y="29609"/>
                </a:lnTo>
                <a:cubicBezTo>
                  <a:pt x="2054308" y="30561"/>
                  <a:pt x="2056023" y="33323"/>
                  <a:pt x="2055356" y="35610"/>
                </a:cubicBezTo>
                <a:lnTo>
                  <a:pt x="2056309" y="36752"/>
                </a:lnTo>
                <a:lnTo>
                  <a:pt x="2058976" y="40086"/>
                </a:lnTo>
                <a:cubicBezTo>
                  <a:pt x="2062976" y="43801"/>
                  <a:pt x="2064500" y="47135"/>
                  <a:pt x="2062310" y="47516"/>
                </a:cubicBezTo>
                <a:cubicBezTo>
                  <a:pt x="2060119" y="47897"/>
                  <a:pt x="2052785" y="45896"/>
                  <a:pt x="2051166" y="45611"/>
                </a:cubicBezTo>
                <a:cubicBezTo>
                  <a:pt x="2049546" y="45420"/>
                  <a:pt x="2045831" y="51040"/>
                  <a:pt x="2046975" y="50659"/>
                </a:cubicBezTo>
                <a:cubicBezTo>
                  <a:pt x="2048212" y="50278"/>
                  <a:pt x="2051356" y="49611"/>
                  <a:pt x="2051737" y="49992"/>
                </a:cubicBezTo>
                <a:cubicBezTo>
                  <a:pt x="2052118" y="50373"/>
                  <a:pt x="2052594" y="53802"/>
                  <a:pt x="2052594" y="56850"/>
                </a:cubicBezTo>
                <a:cubicBezTo>
                  <a:pt x="2052689" y="59993"/>
                  <a:pt x="2047831" y="67709"/>
                  <a:pt x="2048689" y="67994"/>
                </a:cubicBezTo>
                <a:cubicBezTo>
                  <a:pt x="2049546" y="68185"/>
                  <a:pt x="2051832" y="69900"/>
                  <a:pt x="2050499" y="70757"/>
                </a:cubicBezTo>
                <a:cubicBezTo>
                  <a:pt x="2049070" y="71614"/>
                  <a:pt x="2044879" y="75424"/>
                  <a:pt x="2044879" y="76758"/>
                </a:cubicBezTo>
                <a:cubicBezTo>
                  <a:pt x="2044879" y="78186"/>
                  <a:pt x="2044212" y="83044"/>
                  <a:pt x="2043450" y="82568"/>
                </a:cubicBezTo>
                <a:cubicBezTo>
                  <a:pt x="2042593" y="82091"/>
                  <a:pt x="2040592" y="82949"/>
                  <a:pt x="2040212" y="85139"/>
                </a:cubicBezTo>
                <a:cubicBezTo>
                  <a:pt x="2039926" y="87330"/>
                  <a:pt x="2046212" y="93521"/>
                  <a:pt x="2045355" y="94760"/>
                </a:cubicBezTo>
                <a:lnTo>
                  <a:pt x="2044879" y="95998"/>
                </a:lnTo>
                <a:cubicBezTo>
                  <a:pt x="2043640" y="99237"/>
                  <a:pt x="2044117" y="103237"/>
                  <a:pt x="2038402" y="104189"/>
                </a:cubicBezTo>
                <a:cubicBezTo>
                  <a:pt x="2037735" y="104285"/>
                  <a:pt x="2036878" y="106285"/>
                  <a:pt x="2037259" y="106761"/>
                </a:cubicBezTo>
                <a:lnTo>
                  <a:pt x="2039259" y="109333"/>
                </a:lnTo>
                <a:cubicBezTo>
                  <a:pt x="2042021" y="112095"/>
                  <a:pt x="2041735" y="114191"/>
                  <a:pt x="2038687" y="113810"/>
                </a:cubicBezTo>
                <a:lnTo>
                  <a:pt x="2039545" y="117906"/>
                </a:lnTo>
                <a:lnTo>
                  <a:pt x="2040497" y="122287"/>
                </a:lnTo>
                <a:cubicBezTo>
                  <a:pt x="2040688" y="127335"/>
                  <a:pt x="2039640" y="131336"/>
                  <a:pt x="2038211" y="131241"/>
                </a:cubicBezTo>
                <a:lnTo>
                  <a:pt x="2037640" y="130574"/>
                </a:lnTo>
                <a:lnTo>
                  <a:pt x="2035925" y="128764"/>
                </a:lnTo>
                <a:cubicBezTo>
                  <a:pt x="2034306" y="126573"/>
                  <a:pt x="2032116" y="124097"/>
                  <a:pt x="2030972" y="123144"/>
                </a:cubicBezTo>
                <a:cubicBezTo>
                  <a:pt x="2029829" y="122192"/>
                  <a:pt x="2027258" y="125144"/>
                  <a:pt x="2027639" y="126478"/>
                </a:cubicBezTo>
                <a:lnTo>
                  <a:pt x="2030020" y="127335"/>
                </a:lnTo>
                <a:cubicBezTo>
                  <a:pt x="2033163" y="128383"/>
                  <a:pt x="2032782" y="132574"/>
                  <a:pt x="2029639" y="133241"/>
                </a:cubicBezTo>
                <a:cubicBezTo>
                  <a:pt x="2027067" y="133812"/>
                  <a:pt x="2024495" y="138098"/>
                  <a:pt x="2021162" y="134098"/>
                </a:cubicBezTo>
                <a:cubicBezTo>
                  <a:pt x="2020971" y="133908"/>
                  <a:pt x="2019923" y="134003"/>
                  <a:pt x="2019447" y="134289"/>
                </a:cubicBezTo>
                <a:cubicBezTo>
                  <a:pt x="2011541" y="138098"/>
                  <a:pt x="2002778" y="137622"/>
                  <a:pt x="1994110" y="137717"/>
                </a:cubicBezTo>
                <a:cubicBezTo>
                  <a:pt x="1991539" y="137717"/>
                  <a:pt x="1988300" y="139718"/>
                  <a:pt x="1986586" y="138956"/>
                </a:cubicBezTo>
                <a:lnTo>
                  <a:pt x="1984491" y="138098"/>
                </a:lnTo>
                <a:cubicBezTo>
                  <a:pt x="1982966" y="134765"/>
                  <a:pt x="1981443" y="134765"/>
                  <a:pt x="1981252" y="138098"/>
                </a:cubicBezTo>
                <a:lnTo>
                  <a:pt x="1979823" y="138860"/>
                </a:lnTo>
                <a:cubicBezTo>
                  <a:pt x="1976965" y="140385"/>
                  <a:pt x="1973251" y="141337"/>
                  <a:pt x="1969726" y="141718"/>
                </a:cubicBezTo>
                <a:lnTo>
                  <a:pt x="1965535" y="142194"/>
                </a:lnTo>
                <a:cubicBezTo>
                  <a:pt x="1960773" y="141908"/>
                  <a:pt x="1955344" y="142861"/>
                  <a:pt x="1953344" y="144385"/>
                </a:cubicBezTo>
                <a:cubicBezTo>
                  <a:pt x="1951343" y="145909"/>
                  <a:pt x="1945628" y="142194"/>
                  <a:pt x="1945342" y="142289"/>
                </a:cubicBezTo>
                <a:lnTo>
                  <a:pt x="1945057" y="142385"/>
                </a:lnTo>
                <a:lnTo>
                  <a:pt x="1939723" y="144004"/>
                </a:lnTo>
                <a:cubicBezTo>
                  <a:pt x="1933627" y="144004"/>
                  <a:pt x="1924673" y="145147"/>
                  <a:pt x="1919815" y="146576"/>
                </a:cubicBezTo>
                <a:lnTo>
                  <a:pt x="1915529" y="145814"/>
                </a:lnTo>
                <a:lnTo>
                  <a:pt x="1911624" y="145147"/>
                </a:lnTo>
                <a:cubicBezTo>
                  <a:pt x="1907624" y="145909"/>
                  <a:pt x="1902956" y="146766"/>
                  <a:pt x="1901147" y="147147"/>
                </a:cubicBezTo>
                <a:cubicBezTo>
                  <a:pt x="1899337" y="147528"/>
                  <a:pt x="1891622" y="146957"/>
                  <a:pt x="1888478" y="145433"/>
                </a:cubicBezTo>
                <a:lnTo>
                  <a:pt x="1884573" y="147909"/>
                </a:lnTo>
                <a:cubicBezTo>
                  <a:pt x="1882478" y="149243"/>
                  <a:pt x="1878382" y="146957"/>
                  <a:pt x="1875429" y="146481"/>
                </a:cubicBezTo>
                <a:lnTo>
                  <a:pt x="1871238" y="145814"/>
                </a:lnTo>
                <a:cubicBezTo>
                  <a:pt x="1866190" y="147433"/>
                  <a:pt x="1861903" y="149910"/>
                  <a:pt x="1861713" y="151338"/>
                </a:cubicBezTo>
                <a:cubicBezTo>
                  <a:pt x="1861523" y="152767"/>
                  <a:pt x="1857141" y="153719"/>
                  <a:pt x="1856951" y="152196"/>
                </a:cubicBezTo>
                <a:cubicBezTo>
                  <a:pt x="1856760" y="150576"/>
                  <a:pt x="1855903" y="146576"/>
                  <a:pt x="1855426" y="146671"/>
                </a:cubicBezTo>
                <a:cubicBezTo>
                  <a:pt x="1854950" y="146766"/>
                  <a:pt x="1853998" y="148385"/>
                  <a:pt x="1853426" y="149910"/>
                </a:cubicBezTo>
                <a:cubicBezTo>
                  <a:pt x="1852950" y="151433"/>
                  <a:pt x="1852284" y="156006"/>
                  <a:pt x="1853236" y="156291"/>
                </a:cubicBezTo>
                <a:cubicBezTo>
                  <a:pt x="1854188" y="156672"/>
                  <a:pt x="1855998" y="158673"/>
                  <a:pt x="1854093" y="159435"/>
                </a:cubicBezTo>
                <a:cubicBezTo>
                  <a:pt x="1852093" y="160196"/>
                  <a:pt x="1847806" y="155529"/>
                  <a:pt x="1846568" y="154672"/>
                </a:cubicBezTo>
                <a:lnTo>
                  <a:pt x="1845235" y="154577"/>
                </a:lnTo>
                <a:cubicBezTo>
                  <a:pt x="1840949" y="154386"/>
                  <a:pt x="1836662" y="154577"/>
                  <a:pt x="1832376" y="154386"/>
                </a:cubicBezTo>
                <a:cubicBezTo>
                  <a:pt x="1831042" y="154291"/>
                  <a:pt x="1828566" y="153434"/>
                  <a:pt x="1828566" y="152862"/>
                </a:cubicBezTo>
                <a:cubicBezTo>
                  <a:pt x="1828376" y="150481"/>
                  <a:pt x="1826566" y="149529"/>
                  <a:pt x="1824565" y="150481"/>
                </a:cubicBezTo>
                <a:lnTo>
                  <a:pt x="1823613" y="150957"/>
                </a:lnTo>
                <a:cubicBezTo>
                  <a:pt x="1824375" y="153339"/>
                  <a:pt x="1823423" y="155053"/>
                  <a:pt x="1821517" y="154767"/>
                </a:cubicBezTo>
                <a:cubicBezTo>
                  <a:pt x="1819612" y="154481"/>
                  <a:pt x="1816088" y="159625"/>
                  <a:pt x="1813612" y="160863"/>
                </a:cubicBezTo>
                <a:lnTo>
                  <a:pt x="1817231" y="163435"/>
                </a:lnTo>
                <a:lnTo>
                  <a:pt x="1820660" y="165816"/>
                </a:lnTo>
                <a:cubicBezTo>
                  <a:pt x="1822756" y="164197"/>
                  <a:pt x="1825232" y="163340"/>
                  <a:pt x="1826090" y="164006"/>
                </a:cubicBezTo>
                <a:cubicBezTo>
                  <a:pt x="1826947" y="164673"/>
                  <a:pt x="1829804" y="166388"/>
                  <a:pt x="1830566" y="166197"/>
                </a:cubicBezTo>
                <a:lnTo>
                  <a:pt x="1830852" y="165816"/>
                </a:lnTo>
                <a:cubicBezTo>
                  <a:pt x="1832185" y="164197"/>
                  <a:pt x="1833234" y="162387"/>
                  <a:pt x="1834662" y="160863"/>
                </a:cubicBezTo>
                <a:cubicBezTo>
                  <a:pt x="1834948" y="160482"/>
                  <a:pt x="1836281" y="160673"/>
                  <a:pt x="1837043" y="160673"/>
                </a:cubicBezTo>
                <a:lnTo>
                  <a:pt x="1841520" y="160958"/>
                </a:lnTo>
                <a:cubicBezTo>
                  <a:pt x="1839996" y="163149"/>
                  <a:pt x="1839996" y="164673"/>
                  <a:pt x="1841520" y="164578"/>
                </a:cubicBezTo>
                <a:cubicBezTo>
                  <a:pt x="1843044" y="164387"/>
                  <a:pt x="1843901" y="167912"/>
                  <a:pt x="1843997" y="168007"/>
                </a:cubicBezTo>
                <a:cubicBezTo>
                  <a:pt x="1844092" y="168198"/>
                  <a:pt x="1845425" y="167816"/>
                  <a:pt x="1846283" y="166292"/>
                </a:cubicBezTo>
                <a:cubicBezTo>
                  <a:pt x="1847044" y="164769"/>
                  <a:pt x="1850378" y="161530"/>
                  <a:pt x="1852093" y="162292"/>
                </a:cubicBezTo>
                <a:cubicBezTo>
                  <a:pt x="1853807" y="163054"/>
                  <a:pt x="1860380" y="165531"/>
                  <a:pt x="1863428" y="166197"/>
                </a:cubicBezTo>
                <a:lnTo>
                  <a:pt x="1866094" y="164959"/>
                </a:lnTo>
                <a:cubicBezTo>
                  <a:pt x="1867809" y="164102"/>
                  <a:pt x="1869809" y="163530"/>
                  <a:pt x="1871238" y="162387"/>
                </a:cubicBezTo>
                <a:cubicBezTo>
                  <a:pt x="1873333" y="160768"/>
                  <a:pt x="1871905" y="159339"/>
                  <a:pt x="1870285" y="158101"/>
                </a:cubicBezTo>
                <a:cubicBezTo>
                  <a:pt x="1870285" y="158101"/>
                  <a:pt x="1871238" y="156863"/>
                  <a:pt x="1871905" y="156672"/>
                </a:cubicBezTo>
                <a:cubicBezTo>
                  <a:pt x="1872476" y="156482"/>
                  <a:pt x="1874000" y="156958"/>
                  <a:pt x="1874000" y="157244"/>
                </a:cubicBezTo>
                <a:lnTo>
                  <a:pt x="1874572" y="159816"/>
                </a:lnTo>
                <a:cubicBezTo>
                  <a:pt x="1874953" y="162864"/>
                  <a:pt x="1876858" y="165150"/>
                  <a:pt x="1878572" y="164769"/>
                </a:cubicBezTo>
                <a:lnTo>
                  <a:pt x="1879334" y="164102"/>
                </a:lnTo>
                <a:lnTo>
                  <a:pt x="1882382" y="161625"/>
                </a:lnTo>
                <a:cubicBezTo>
                  <a:pt x="1886287" y="162292"/>
                  <a:pt x="1892003" y="163149"/>
                  <a:pt x="1895146" y="163625"/>
                </a:cubicBezTo>
                <a:lnTo>
                  <a:pt x="1897241" y="165531"/>
                </a:lnTo>
                <a:cubicBezTo>
                  <a:pt x="1899146" y="167245"/>
                  <a:pt x="1899146" y="167150"/>
                  <a:pt x="1900480" y="164006"/>
                </a:cubicBezTo>
                <a:cubicBezTo>
                  <a:pt x="1901242" y="162102"/>
                  <a:pt x="1905052" y="160387"/>
                  <a:pt x="1907242" y="161149"/>
                </a:cubicBezTo>
                <a:cubicBezTo>
                  <a:pt x="1908671" y="161625"/>
                  <a:pt x="1910195" y="162197"/>
                  <a:pt x="1911529" y="162864"/>
                </a:cubicBezTo>
                <a:lnTo>
                  <a:pt x="1912576" y="163435"/>
                </a:lnTo>
                <a:cubicBezTo>
                  <a:pt x="1913815" y="164387"/>
                  <a:pt x="1916291" y="163721"/>
                  <a:pt x="1918101" y="162102"/>
                </a:cubicBezTo>
                <a:lnTo>
                  <a:pt x="1919911" y="160673"/>
                </a:lnTo>
                <a:lnTo>
                  <a:pt x="1922673" y="158387"/>
                </a:lnTo>
                <a:cubicBezTo>
                  <a:pt x="1924673" y="160292"/>
                  <a:pt x="1928102" y="162673"/>
                  <a:pt x="1930293" y="163721"/>
                </a:cubicBezTo>
                <a:lnTo>
                  <a:pt x="1931150" y="161721"/>
                </a:lnTo>
                <a:lnTo>
                  <a:pt x="1932960" y="157339"/>
                </a:lnTo>
                <a:cubicBezTo>
                  <a:pt x="1937151" y="158006"/>
                  <a:pt x="1943152" y="158387"/>
                  <a:pt x="1946200" y="158196"/>
                </a:cubicBezTo>
                <a:lnTo>
                  <a:pt x="1949057" y="157910"/>
                </a:lnTo>
                <a:lnTo>
                  <a:pt x="1950010" y="157815"/>
                </a:lnTo>
                <a:cubicBezTo>
                  <a:pt x="1950962" y="157720"/>
                  <a:pt x="1956487" y="159149"/>
                  <a:pt x="1962202" y="160958"/>
                </a:cubicBezTo>
                <a:lnTo>
                  <a:pt x="1967917" y="157529"/>
                </a:lnTo>
                <a:lnTo>
                  <a:pt x="1971822" y="155244"/>
                </a:lnTo>
                <a:cubicBezTo>
                  <a:pt x="1974489" y="158291"/>
                  <a:pt x="1977347" y="159816"/>
                  <a:pt x="1978394" y="158577"/>
                </a:cubicBezTo>
                <a:cubicBezTo>
                  <a:pt x="1979347" y="157339"/>
                  <a:pt x="1987443" y="158673"/>
                  <a:pt x="1990110" y="158958"/>
                </a:cubicBezTo>
                <a:cubicBezTo>
                  <a:pt x="1992777" y="159244"/>
                  <a:pt x="2001731" y="154100"/>
                  <a:pt x="2005064" y="152386"/>
                </a:cubicBezTo>
                <a:lnTo>
                  <a:pt x="2006207" y="157244"/>
                </a:lnTo>
                <a:lnTo>
                  <a:pt x="2006683" y="159530"/>
                </a:lnTo>
                <a:cubicBezTo>
                  <a:pt x="2009065" y="158673"/>
                  <a:pt x="2011541" y="157529"/>
                  <a:pt x="2012208" y="156958"/>
                </a:cubicBezTo>
                <a:cubicBezTo>
                  <a:pt x="2012875" y="156387"/>
                  <a:pt x="2015351" y="156006"/>
                  <a:pt x="2016685" y="156958"/>
                </a:cubicBezTo>
                <a:cubicBezTo>
                  <a:pt x="2018018" y="157815"/>
                  <a:pt x="2020495" y="161721"/>
                  <a:pt x="2020019" y="164197"/>
                </a:cubicBezTo>
                <a:cubicBezTo>
                  <a:pt x="2019543" y="166673"/>
                  <a:pt x="2020971" y="173341"/>
                  <a:pt x="2024114" y="173912"/>
                </a:cubicBezTo>
                <a:lnTo>
                  <a:pt x="2026496" y="174389"/>
                </a:lnTo>
                <a:cubicBezTo>
                  <a:pt x="2027353" y="174579"/>
                  <a:pt x="2028496" y="174865"/>
                  <a:pt x="2029162" y="174579"/>
                </a:cubicBezTo>
                <a:cubicBezTo>
                  <a:pt x="2034115" y="172484"/>
                  <a:pt x="2034020" y="172484"/>
                  <a:pt x="2036306" y="174008"/>
                </a:cubicBezTo>
                <a:lnTo>
                  <a:pt x="2038783" y="175722"/>
                </a:lnTo>
                <a:cubicBezTo>
                  <a:pt x="2041545" y="177437"/>
                  <a:pt x="2042593" y="180771"/>
                  <a:pt x="2041069" y="183247"/>
                </a:cubicBezTo>
                <a:lnTo>
                  <a:pt x="2040592" y="185819"/>
                </a:lnTo>
                <a:lnTo>
                  <a:pt x="2040307" y="187057"/>
                </a:lnTo>
                <a:cubicBezTo>
                  <a:pt x="2041831" y="188676"/>
                  <a:pt x="2045546" y="190581"/>
                  <a:pt x="2048594" y="191248"/>
                </a:cubicBezTo>
                <a:lnTo>
                  <a:pt x="2051070" y="190105"/>
                </a:lnTo>
                <a:lnTo>
                  <a:pt x="2052213" y="189629"/>
                </a:lnTo>
                <a:cubicBezTo>
                  <a:pt x="2052689" y="187819"/>
                  <a:pt x="2054213" y="186866"/>
                  <a:pt x="2055451" y="187343"/>
                </a:cubicBezTo>
                <a:cubicBezTo>
                  <a:pt x="2056785" y="187819"/>
                  <a:pt x="2060119" y="190677"/>
                  <a:pt x="2059452" y="192200"/>
                </a:cubicBezTo>
                <a:lnTo>
                  <a:pt x="2058309" y="192772"/>
                </a:lnTo>
                <a:lnTo>
                  <a:pt x="2055451" y="194010"/>
                </a:lnTo>
                <a:cubicBezTo>
                  <a:pt x="2051642" y="195153"/>
                  <a:pt x="2047831" y="195534"/>
                  <a:pt x="2046975" y="194963"/>
                </a:cubicBezTo>
                <a:cubicBezTo>
                  <a:pt x="2046117" y="194296"/>
                  <a:pt x="2042974" y="193820"/>
                  <a:pt x="2042212" y="195725"/>
                </a:cubicBezTo>
                <a:cubicBezTo>
                  <a:pt x="2041545" y="197535"/>
                  <a:pt x="2039926" y="202487"/>
                  <a:pt x="2040307" y="202583"/>
                </a:cubicBezTo>
                <a:cubicBezTo>
                  <a:pt x="2040592" y="202678"/>
                  <a:pt x="2041926" y="202202"/>
                  <a:pt x="2042498" y="201154"/>
                </a:cubicBezTo>
                <a:cubicBezTo>
                  <a:pt x="2043069" y="200106"/>
                  <a:pt x="2044974" y="197535"/>
                  <a:pt x="2045355" y="197820"/>
                </a:cubicBezTo>
                <a:cubicBezTo>
                  <a:pt x="2045831" y="198106"/>
                  <a:pt x="2046975" y="200487"/>
                  <a:pt x="2046975" y="202678"/>
                </a:cubicBezTo>
                <a:cubicBezTo>
                  <a:pt x="2046975" y="204869"/>
                  <a:pt x="2045641" y="209917"/>
                  <a:pt x="2044117" y="208869"/>
                </a:cubicBezTo>
                <a:cubicBezTo>
                  <a:pt x="2042593" y="207821"/>
                  <a:pt x="2038783" y="211536"/>
                  <a:pt x="2036878" y="213060"/>
                </a:cubicBezTo>
                <a:lnTo>
                  <a:pt x="2034211" y="213441"/>
                </a:lnTo>
                <a:cubicBezTo>
                  <a:pt x="2033449" y="213537"/>
                  <a:pt x="2032306" y="214775"/>
                  <a:pt x="2032401" y="215537"/>
                </a:cubicBezTo>
                <a:cubicBezTo>
                  <a:pt x="2032401" y="216204"/>
                  <a:pt x="2033544" y="217346"/>
                  <a:pt x="2034401" y="217442"/>
                </a:cubicBezTo>
                <a:lnTo>
                  <a:pt x="2035925" y="217727"/>
                </a:lnTo>
                <a:cubicBezTo>
                  <a:pt x="2037830" y="217632"/>
                  <a:pt x="2038402" y="219633"/>
                  <a:pt x="2037164" y="222300"/>
                </a:cubicBezTo>
                <a:lnTo>
                  <a:pt x="2037926" y="222966"/>
                </a:lnTo>
                <a:lnTo>
                  <a:pt x="2042498" y="226681"/>
                </a:lnTo>
                <a:cubicBezTo>
                  <a:pt x="2038687" y="228586"/>
                  <a:pt x="2035068" y="230205"/>
                  <a:pt x="2034497" y="230300"/>
                </a:cubicBezTo>
                <a:cubicBezTo>
                  <a:pt x="2033830" y="230491"/>
                  <a:pt x="2033259" y="232015"/>
                  <a:pt x="2034782" y="233539"/>
                </a:cubicBezTo>
                <a:cubicBezTo>
                  <a:pt x="2036306" y="235063"/>
                  <a:pt x="2041735" y="239825"/>
                  <a:pt x="2041641" y="243445"/>
                </a:cubicBezTo>
                <a:cubicBezTo>
                  <a:pt x="2041450" y="247064"/>
                  <a:pt x="2039449" y="256685"/>
                  <a:pt x="2039354" y="256780"/>
                </a:cubicBezTo>
                <a:cubicBezTo>
                  <a:pt x="2039164" y="256971"/>
                  <a:pt x="2038497" y="257066"/>
                  <a:pt x="2038116" y="256780"/>
                </a:cubicBezTo>
                <a:lnTo>
                  <a:pt x="2037830" y="256589"/>
                </a:lnTo>
                <a:lnTo>
                  <a:pt x="2037259" y="256208"/>
                </a:lnTo>
                <a:cubicBezTo>
                  <a:pt x="2036592" y="255732"/>
                  <a:pt x="2033735" y="257352"/>
                  <a:pt x="2030972" y="259733"/>
                </a:cubicBezTo>
                <a:lnTo>
                  <a:pt x="2030877" y="262019"/>
                </a:lnTo>
                <a:lnTo>
                  <a:pt x="2030687" y="264876"/>
                </a:lnTo>
                <a:cubicBezTo>
                  <a:pt x="2032782" y="268019"/>
                  <a:pt x="2035354" y="271925"/>
                  <a:pt x="2036497" y="273449"/>
                </a:cubicBezTo>
                <a:cubicBezTo>
                  <a:pt x="2037640" y="274973"/>
                  <a:pt x="2037926" y="280116"/>
                  <a:pt x="2033639" y="280212"/>
                </a:cubicBezTo>
                <a:lnTo>
                  <a:pt x="2030496" y="280592"/>
                </a:lnTo>
                <a:cubicBezTo>
                  <a:pt x="2026972" y="281069"/>
                  <a:pt x="2023543" y="282212"/>
                  <a:pt x="2019923" y="282593"/>
                </a:cubicBezTo>
                <a:cubicBezTo>
                  <a:pt x="2016590" y="282974"/>
                  <a:pt x="2013066" y="282498"/>
                  <a:pt x="2009636" y="282688"/>
                </a:cubicBezTo>
                <a:cubicBezTo>
                  <a:pt x="2006207" y="282974"/>
                  <a:pt x="2001064" y="285069"/>
                  <a:pt x="1999730" y="283926"/>
                </a:cubicBezTo>
                <a:lnTo>
                  <a:pt x="1996206" y="280973"/>
                </a:lnTo>
                <a:cubicBezTo>
                  <a:pt x="1993539" y="282593"/>
                  <a:pt x="1988586" y="284783"/>
                  <a:pt x="1985252" y="286022"/>
                </a:cubicBezTo>
                <a:lnTo>
                  <a:pt x="1981443" y="284879"/>
                </a:lnTo>
                <a:lnTo>
                  <a:pt x="1978394" y="284021"/>
                </a:lnTo>
                <a:cubicBezTo>
                  <a:pt x="1974489" y="284402"/>
                  <a:pt x="1971536" y="283545"/>
                  <a:pt x="1971918" y="282212"/>
                </a:cubicBezTo>
                <a:cubicBezTo>
                  <a:pt x="1972298" y="280878"/>
                  <a:pt x="1971536" y="276783"/>
                  <a:pt x="1969155" y="276783"/>
                </a:cubicBezTo>
                <a:cubicBezTo>
                  <a:pt x="1966774" y="276783"/>
                  <a:pt x="1960297" y="277830"/>
                  <a:pt x="1960201" y="279164"/>
                </a:cubicBezTo>
                <a:cubicBezTo>
                  <a:pt x="1960106" y="280497"/>
                  <a:pt x="1957535" y="283736"/>
                  <a:pt x="1954677" y="283355"/>
                </a:cubicBezTo>
                <a:cubicBezTo>
                  <a:pt x="1951819" y="282974"/>
                  <a:pt x="1944581" y="286879"/>
                  <a:pt x="1943152" y="286974"/>
                </a:cubicBezTo>
                <a:lnTo>
                  <a:pt x="1941914" y="286784"/>
                </a:lnTo>
                <a:cubicBezTo>
                  <a:pt x="1937056" y="286117"/>
                  <a:pt x="1932484" y="285355"/>
                  <a:pt x="1927245" y="286593"/>
                </a:cubicBezTo>
                <a:cubicBezTo>
                  <a:pt x="1922483" y="287736"/>
                  <a:pt x="1916958" y="286689"/>
                  <a:pt x="1911910" y="286879"/>
                </a:cubicBezTo>
                <a:lnTo>
                  <a:pt x="1909624" y="286974"/>
                </a:lnTo>
                <a:cubicBezTo>
                  <a:pt x="1907242" y="287736"/>
                  <a:pt x="1903337" y="288403"/>
                  <a:pt x="1900861" y="288498"/>
                </a:cubicBezTo>
                <a:lnTo>
                  <a:pt x="1898766" y="288117"/>
                </a:lnTo>
                <a:cubicBezTo>
                  <a:pt x="1896384" y="287736"/>
                  <a:pt x="1892669" y="286308"/>
                  <a:pt x="1892003" y="286974"/>
                </a:cubicBezTo>
                <a:cubicBezTo>
                  <a:pt x="1889431" y="289546"/>
                  <a:pt x="1888002" y="286879"/>
                  <a:pt x="1886097" y="286879"/>
                </a:cubicBezTo>
                <a:cubicBezTo>
                  <a:pt x="1883906" y="286879"/>
                  <a:pt x="1881620" y="288689"/>
                  <a:pt x="1879430" y="288689"/>
                </a:cubicBezTo>
                <a:cubicBezTo>
                  <a:pt x="1877239" y="288689"/>
                  <a:pt x="1874953" y="286784"/>
                  <a:pt x="1872762" y="286879"/>
                </a:cubicBezTo>
                <a:lnTo>
                  <a:pt x="1868762" y="286974"/>
                </a:lnTo>
                <a:cubicBezTo>
                  <a:pt x="1864285" y="287831"/>
                  <a:pt x="1857903" y="288975"/>
                  <a:pt x="1854569" y="289546"/>
                </a:cubicBezTo>
                <a:lnTo>
                  <a:pt x="1851141" y="287641"/>
                </a:lnTo>
                <a:cubicBezTo>
                  <a:pt x="1849331" y="286689"/>
                  <a:pt x="1845521" y="288498"/>
                  <a:pt x="1842568" y="288594"/>
                </a:cubicBezTo>
                <a:cubicBezTo>
                  <a:pt x="1840091" y="288689"/>
                  <a:pt x="1826566" y="289356"/>
                  <a:pt x="1823327" y="290117"/>
                </a:cubicBezTo>
                <a:lnTo>
                  <a:pt x="1822184" y="290403"/>
                </a:lnTo>
                <a:cubicBezTo>
                  <a:pt x="1821041" y="290689"/>
                  <a:pt x="1817136" y="290975"/>
                  <a:pt x="1813517" y="290975"/>
                </a:cubicBezTo>
                <a:lnTo>
                  <a:pt x="1810469" y="290784"/>
                </a:lnTo>
                <a:lnTo>
                  <a:pt x="1805992" y="290498"/>
                </a:lnTo>
                <a:cubicBezTo>
                  <a:pt x="1801134" y="290784"/>
                  <a:pt x="1795990" y="290975"/>
                  <a:pt x="1794562" y="290784"/>
                </a:cubicBezTo>
                <a:lnTo>
                  <a:pt x="1793324" y="290975"/>
                </a:lnTo>
                <a:cubicBezTo>
                  <a:pt x="1789800" y="291546"/>
                  <a:pt x="1786180" y="292023"/>
                  <a:pt x="1782846" y="293070"/>
                </a:cubicBezTo>
                <a:cubicBezTo>
                  <a:pt x="1779608" y="294118"/>
                  <a:pt x="1777322" y="290022"/>
                  <a:pt x="1774274" y="292308"/>
                </a:cubicBezTo>
                <a:cubicBezTo>
                  <a:pt x="1772369" y="293642"/>
                  <a:pt x="1770940" y="289546"/>
                  <a:pt x="1768558" y="292404"/>
                </a:cubicBezTo>
                <a:cubicBezTo>
                  <a:pt x="1767701" y="293451"/>
                  <a:pt x="1763796" y="292975"/>
                  <a:pt x="1761319" y="292975"/>
                </a:cubicBezTo>
                <a:cubicBezTo>
                  <a:pt x="1758272" y="293070"/>
                  <a:pt x="1755319" y="292975"/>
                  <a:pt x="1752271" y="292975"/>
                </a:cubicBezTo>
                <a:lnTo>
                  <a:pt x="1744556" y="292975"/>
                </a:lnTo>
                <a:cubicBezTo>
                  <a:pt x="1741984" y="292975"/>
                  <a:pt x="1738936" y="292213"/>
                  <a:pt x="1736935" y="293166"/>
                </a:cubicBezTo>
                <a:lnTo>
                  <a:pt x="1733316" y="294785"/>
                </a:lnTo>
                <a:cubicBezTo>
                  <a:pt x="1729887" y="293546"/>
                  <a:pt x="1723601" y="292404"/>
                  <a:pt x="1719505" y="292404"/>
                </a:cubicBezTo>
                <a:lnTo>
                  <a:pt x="1715885" y="293070"/>
                </a:lnTo>
                <a:cubicBezTo>
                  <a:pt x="1710456" y="294118"/>
                  <a:pt x="1705408" y="294023"/>
                  <a:pt x="1699884" y="293166"/>
                </a:cubicBezTo>
                <a:lnTo>
                  <a:pt x="1695787" y="292594"/>
                </a:lnTo>
                <a:cubicBezTo>
                  <a:pt x="1690930" y="294023"/>
                  <a:pt x="1683500" y="293927"/>
                  <a:pt x="1679405" y="292499"/>
                </a:cubicBezTo>
                <a:lnTo>
                  <a:pt x="1674642" y="294785"/>
                </a:lnTo>
                <a:cubicBezTo>
                  <a:pt x="1671403" y="296309"/>
                  <a:pt x="1666260" y="294785"/>
                  <a:pt x="1661974" y="295166"/>
                </a:cubicBezTo>
                <a:lnTo>
                  <a:pt x="1653687" y="295833"/>
                </a:lnTo>
                <a:cubicBezTo>
                  <a:pt x="1644543" y="296499"/>
                  <a:pt x="1635780" y="296309"/>
                  <a:pt x="1634065" y="295452"/>
                </a:cubicBezTo>
                <a:cubicBezTo>
                  <a:pt x="1632351" y="294594"/>
                  <a:pt x="1626731" y="294499"/>
                  <a:pt x="1623302" y="293546"/>
                </a:cubicBezTo>
                <a:lnTo>
                  <a:pt x="1621302" y="295356"/>
                </a:lnTo>
                <a:cubicBezTo>
                  <a:pt x="1618826" y="297642"/>
                  <a:pt x="1615968" y="297071"/>
                  <a:pt x="1613110" y="297166"/>
                </a:cubicBezTo>
                <a:cubicBezTo>
                  <a:pt x="1609681" y="297261"/>
                  <a:pt x="1606253" y="297166"/>
                  <a:pt x="1602824" y="297166"/>
                </a:cubicBezTo>
                <a:cubicBezTo>
                  <a:pt x="1599776" y="297166"/>
                  <a:pt x="1596823" y="297071"/>
                  <a:pt x="1593775" y="297166"/>
                </a:cubicBezTo>
                <a:lnTo>
                  <a:pt x="1590918" y="297261"/>
                </a:lnTo>
                <a:cubicBezTo>
                  <a:pt x="1587965" y="298119"/>
                  <a:pt x="1584345" y="298023"/>
                  <a:pt x="1582821" y="296975"/>
                </a:cubicBezTo>
                <a:cubicBezTo>
                  <a:pt x="1581297" y="295928"/>
                  <a:pt x="1576439" y="298595"/>
                  <a:pt x="1574916" y="297928"/>
                </a:cubicBezTo>
                <a:cubicBezTo>
                  <a:pt x="1573487" y="297261"/>
                  <a:pt x="1568248" y="298976"/>
                  <a:pt x="1566819" y="298881"/>
                </a:cubicBezTo>
                <a:cubicBezTo>
                  <a:pt x="1565295" y="298785"/>
                  <a:pt x="1555199" y="299642"/>
                  <a:pt x="1547864" y="300404"/>
                </a:cubicBezTo>
                <a:lnTo>
                  <a:pt x="1542150" y="298690"/>
                </a:lnTo>
                <a:lnTo>
                  <a:pt x="1538053" y="297452"/>
                </a:lnTo>
                <a:cubicBezTo>
                  <a:pt x="1535006" y="298404"/>
                  <a:pt x="1531767" y="300214"/>
                  <a:pt x="1530910" y="301452"/>
                </a:cubicBezTo>
                <a:cubicBezTo>
                  <a:pt x="1530053" y="302691"/>
                  <a:pt x="1521956" y="302024"/>
                  <a:pt x="1518337" y="301548"/>
                </a:cubicBezTo>
                <a:lnTo>
                  <a:pt x="1515098" y="301262"/>
                </a:lnTo>
                <a:lnTo>
                  <a:pt x="1513479" y="301071"/>
                </a:lnTo>
                <a:cubicBezTo>
                  <a:pt x="1511479" y="301833"/>
                  <a:pt x="1512050" y="302881"/>
                  <a:pt x="1514908" y="303548"/>
                </a:cubicBezTo>
                <a:lnTo>
                  <a:pt x="1517194" y="304596"/>
                </a:lnTo>
                <a:lnTo>
                  <a:pt x="1519670" y="305643"/>
                </a:lnTo>
                <a:cubicBezTo>
                  <a:pt x="1522147" y="307358"/>
                  <a:pt x="1522528" y="308120"/>
                  <a:pt x="1520528" y="307453"/>
                </a:cubicBezTo>
                <a:cubicBezTo>
                  <a:pt x="1518527" y="306786"/>
                  <a:pt x="1511955" y="309739"/>
                  <a:pt x="1512050" y="311644"/>
                </a:cubicBezTo>
                <a:lnTo>
                  <a:pt x="1512812" y="313358"/>
                </a:lnTo>
                <a:cubicBezTo>
                  <a:pt x="1513193" y="314216"/>
                  <a:pt x="1515860" y="315454"/>
                  <a:pt x="1516241" y="315264"/>
                </a:cubicBezTo>
                <a:lnTo>
                  <a:pt x="1522051" y="311263"/>
                </a:lnTo>
                <a:cubicBezTo>
                  <a:pt x="1525957" y="314692"/>
                  <a:pt x="1534053" y="317169"/>
                  <a:pt x="1540054" y="316787"/>
                </a:cubicBezTo>
                <a:lnTo>
                  <a:pt x="1545674" y="317169"/>
                </a:lnTo>
                <a:lnTo>
                  <a:pt x="1546817" y="317264"/>
                </a:lnTo>
                <a:cubicBezTo>
                  <a:pt x="1548245" y="317835"/>
                  <a:pt x="1549579" y="317740"/>
                  <a:pt x="1549960" y="316978"/>
                </a:cubicBezTo>
                <a:cubicBezTo>
                  <a:pt x="1550246" y="316216"/>
                  <a:pt x="1551389" y="314311"/>
                  <a:pt x="1551769" y="314311"/>
                </a:cubicBezTo>
                <a:cubicBezTo>
                  <a:pt x="1552151" y="314311"/>
                  <a:pt x="1553960" y="314978"/>
                  <a:pt x="1555389" y="315549"/>
                </a:cubicBezTo>
                <a:cubicBezTo>
                  <a:pt x="1556818" y="316025"/>
                  <a:pt x="1561009" y="313263"/>
                  <a:pt x="1561390" y="311263"/>
                </a:cubicBezTo>
                <a:lnTo>
                  <a:pt x="1560818" y="309453"/>
                </a:lnTo>
                <a:cubicBezTo>
                  <a:pt x="1559580" y="305453"/>
                  <a:pt x="1557770" y="309834"/>
                  <a:pt x="1557199" y="309453"/>
                </a:cubicBezTo>
                <a:cubicBezTo>
                  <a:pt x="1553389" y="306500"/>
                  <a:pt x="1551484" y="306691"/>
                  <a:pt x="1549769" y="311073"/>
                </a:cubicBezTo>
                <a:lnTo>
                  <a:pt x="1548722" y="313644"/>
                </a:lnTo>
                <a:cubicBezTo>
                  <a:pt x="1544054" y="313168"/>
                  <a:pt x="1541864" y="312120"/>
                  <a:pt x="1543864" y="311358"/>
                </a:cubicBezTo>
                <a:lnTo>
                  <a:pt x="1545388" y="310310"/>
                </a:lnTo>
                <a:cubicBezTo>
                  <a:pt x="1545769" y="310120"/>
                  <a:pt x="1545102" y="308215"/>
                  <a:pt x="1544340" y="307739"/>
                </a:cubicBezTo>
                <a:lnTo>
                  <a:pt x="1543197" y="306977"/>
                </a:lnTo>
                <a:cubicBezTo>
                  <a:pt x="1541673" y="307453"/>
                  <a:pt x="1541101" y="307453"/>
                  <a:pt x="1542054" y="306881"/>
                </a:cubicBezTo>
                <a:cubicBezTo>
                  <a:pt x="1542911" y="306310"/>
                  <a:pt x="1545197" y="305453"/>
                  <a:pt x="1546626" y="305739"/>
                </a:cubicBezTo>
                <a:cubicBezTo>
                  <a:pt x="1548055" y="306024"/>
                  <a:pt x="1551675" y="304786"/>
                  <a:pt x="1553103" y="305358"/>
                </a:cubicBezTo>
                <a:cubicBezTo>
                  <a:pt x="1554532" y="305929"/>
                  <a:pt x="1560342" y="304024"/>
                  <a:pt x="1561961" y="303833"/>
                </a:cubicBezTo>
                <a:cubicBezTo>
                  <a:pt x="1563581" y="303643"/>
                  <a:pt x="1568438" y="303452"/>
                  <a:pt x="1568724" y="303833"/>
                </a:cubicBezTo>
                <a:cubicBezTo>
                  <a:pt x="1569010" y="304215"/>
                  <a:pt x="1567962" y="305739"/>
                  <a:pt x="1565676" y="306500"/>
                </a:cubicBezTo>
                <a:lnTo>
                  <a:pt x="1564628" y="307739"/>
                </a:lnTo>
                <a:cubicBezTo>
                  <a:pt x="1563581" y="308977"/>
                  <a:pt x="1562819" y="311644"/>
                  <a:pt x="1563676" y="312406"/>
                </a:cubicBezTo>
                <a:cubicBezTo>
                  <a:pt x="1565295" y="313835"/>
                  <a:pt x="1568915" y="315740"/>
                  <a:pt x="1570343" y="315168"/>
                </a:cubicBezTo>
                <a:lnTo>
                  <a:pt x="1574630" y="313454"/>
                </a:lnTo>
                <a:cubicBezTo>
                  <a:pt x="1577297" y="315549"/>
                  <a:pt x="1579868" y="317359"/>
                  <a:pt x="1580535" y="317550"/>
                </a:cubicBezTo>
                <a:cubicBezTo>
                  <a:pt x="1581106" y="317740"/>
                  <a:pt x="1586250" y="317550"/>
                  <a:pt x="1590346" y="316978"/>
                </a:cubicBezTo>
                <a:lnTo>
                  <a:pt x="1593394" y="319931"/>
                </a:lnTo>
                <a:cubicBezTo>
                  <a:pt x="1594060" y="320598"/>
                  <a:pt x="1597013" y="320407"/>
                  <a:pt x="1598251" y="319835"/>
                </a:cubicBezTo>
                <a:cubicBezTo>
                  <a:pt x="1600443" y="318883"/>
                  <a:pt x="1601871" y="316502"/>
                  <a:pt x="1604062" y="316121"/>
                </a:cubicBezTo>
                <a:lnTo>
                  <a:pt x="1605967" y="315740"/>
                </a:lnTo>
                <a:cubicBezTo>
                  <a:pt x="1608443" y="316883"/>
                  <a:pt x="1612253" y="318502"/>
                  <a:pt x="1614539" y="319359"/>
                </a:cubicBezTo>
                <a:cubicBezTo>
                  <a:pt x="1616825" y="320217"/>
                  <a:pt x="1625493" y="318407"/>
                  <a:pt x="1629398" y="319931"/>
                </a:cubicBezTo>
                <a:lnTo>
                  <a:pt x="1633399" y="318026"/>
                </a:lnTo>
                <a:lnTo>
                  <a:pt x="1634351" y="317550"/>
                </a:lnTo>
                <a:cubicBezTo>
                  <a:pt x="1636066" y="317645"/>
                  <a:pt x="1637685" y="316883"/>
                  <a:pt x="1637876" y="315835"/>
                </a:cubicBezTo>
                <a:cubicBezTo>
                  <a:pt x="1638066" y="314787"/>
                  <a:pt x="1640352" y="313549"/>
                  <a:pt x="1642448" y="315740"/>
                </a:cubicBezTo>
                <a:lnTo>
                  <a:pt x="1642734" y="315644"/>
                </a:lnTo>
                <a:cubicBezTo>
                  <a:pt x="1646925" y="313644"/>
                  <a:pt x="1649401" y="320502"/>
                  <a:pt x="1654258" y="316692"/>
                </a:cubicBezTo>
                <a:lnTo>
                  <a:pt x="1656164" y="315264"/>
                </a:lnTo>
                <a:cubicBezTo>
                  <a:pt x="1660450" y="315549"/>
                  <a:pt x="1665308" y="316692"/>
                  <a:pt x="1667022" y="317835"/>
                </a:cubicBezTo>
                <a:lnTo>
                  <a:pt x="1667118" y="317740"/>
                </a:lnTo>
                <a:lnTo>
                  <a:pt x="1669308" y="315930"/>
                </a:lnTo>
                <a:cubicBezTo>
                  <a:pt x="1671403" y="313835"/>
                  <a:pt x="1675594" y="313549"/>
                  <a:pt x="1678642" y="315264"/>
                </a:cubicBezTo>
                <a:cubicBezTo>
                  <a:pt x="1681690" y="317073"/>
                  <a:pt x="1692073" y="316597"/>
                  <a:pt x="1692263" y="315644"/>
                </a:cubicBezTo>
                <a:cubicBezTo>
                  <a:pt x="1692358" y="314692"/>
                  <a:pt x="1693501" y="312120"/>
                  <a:pt x="1694550" y="312216"/>
                </a:cubicBezTo>
                <a:lnTo>
                  <a:pt x="1694644" y="312406"/>
                </a:lnTo>
                <a:lnTo>
                  <a:pt x="1695502" y="314883"/>
                </a:lnTo>
                <a:cubicBezTo>
                  <a:pt x="1696835" y="318978"/>
                  <a:pt x="1698645" y="321169"/>
                  <a:pt x="1699598" y="319645"/>
                </a:cubicBezTo>
                <a:cubicBezTo>
                  <a:pt x="1700550" y="318121"/>
                  <a:pt x="1703598" y="315264"/>
                  <a:pt x="1704265" y="316502"/>
                </a:cubicBezTo>
                <a:cubicBezTo>
                  <a:pt x="1704931" y="317645"/>
                  <a:pt x="1708170" y="319073"/>
                  <a:pt x="1710361" y="318026"/>
                </a:cubicBezTo>
                <a:cubicBezTo>
                  <a:pt x="1712647" y="316978"/>
                  <a:pt x="1718171" y="314216"/>
                  <a:pt x="1718171" y="314787"/>
                </a:cubicBezTo>
                <a:cubicBezTo>
                  <a:pt x="1718171" y="315359"/>
                  <a:pt x="1719028" y="316883"/>
                  <a:pt x="1719981" y="316883"/>
                </a:cubicBezTo>
                <a:lnTo>
                  <a:pt x="1720838" y="316787"/>
                </a:lnTo>
                <a:lnTo>
                  <a:pt x="1721505" y="316692"/>
                </a:lnTo>
                <a:cubicBezTo>
                  <a:pt x="1722172" y="316502"/>
                  <a:pt x="1725220" y="316787"/>
                  <a:pt x="1728268" y="317169"/>
                </a:cubicBezTo>
                <a:cubicBezTo>
                  <a:pt x="1731316" y="317550"/>
                  <a:pt x="1741031" y="316502"/>
                  <a:pt x="1742651" y="318121"/>
                </a:cubicBezTo>
                <a:cubicBezTo>
                  <a:pt x="1744174" y="319740"/>
                  <a:pt x="1748747" y="322312"/>
                  <a:pt x="1749413" y="320598"/>
                </a:cubicBezTo>
                <a:cubicBezTo>
                  <a:pt x="1750175" y="318883"/>
                  <a:pt x="1754842" y="316216"/>
                  <a:pt x="1757890" y="319359"/>
                </a:cubicBezTo>
                <a:lnTo>
                  <a:pt x="1762748" y="317931"/>
                </a:lnTo>
                <a:lnTo>
                  <a:pt x="1764177" y="317550"/>
                </a:lnTo>
                <a:cubicBezTo>
                  <a:pt x="1765701" y="317073"/>
                  <a:pt x="1768654" y="315359"/>
                  <a:pt x="1770844" y="313644"/>
                </a:cubicBezTo>
                <a:lnTo>
                  <a:pt x="1773512" y="315835"/>
                </a:lnTo>
                <a:lnTo>
                  <a:pt x="1774369" y="316597"/>
                </a:lnTo>
                <a:cubicBezTo>
                  <a:pt x="1774655" y="316883"/>
                  <a:pt x="1775798" y="316787"/>
                  <a:pt x="1776845" y="316311"/>
                </a:cubicBezTo>
                <a:cubicBezTo>
                  <a:pt x="1777893" y="315835"/>
                  <a:pt x="1775893" y="311739"/>
                  <a:pt x="1768749" y="308882"/>
                </a:cubicBezTo>
                <a:lnTo>
                  <a:pt x="1762368" y="307548"/>
                </a:lnTo>
                <a:lnTo>
                  <a:pt x="1761225" y="307262"/>
                </a:lnTo>
                <a:cubicBezTo>
                  <a:pt x="1760272" y="306119"/>
                  <a:pt x="1760462" y="304596"/>
                  <a:pt x="1761796" y="303833"/>
                </a:cubicBezTo>
                <a:lnTo>
                  <a:pt x="1763129" y="303548"/>
                </a:lnTo>
                <a:cubicBezTo>
                  <a:pt x="1764272" y="303262"/>
                  <a:pt x="1765701" y="303452"/>
                  <a:pt x="1766939" y="303452"/>
                </a:cubicBezTo>
                <a:lnTo>
                  <a:pt x="1770940" y="303452"/>
                </a:lnTo>
                <a:cubicBezTo>
                  <a:pt x="1773607" y="305548"/>
                  <a:pt x="1778179" y="305643"/>
                  <a:pt x="1781131" y="303643"/>
                </a:cubicBezTo>
                <a:lnTo>
                  <a:pt x="1783608" y="301833"/>
                </a:lnTo>
                <a:lnTo>
                  <a:pt x="1784846" y="300976"/>
                </a:lnTo>
                <a:cubicBezTo>
                  <a:pt x="1787990" y="301071"/>
                  <a:pt x="1789894" y="302214"/>
                  <a:pt x="1789133" y="303452"/>
                </a:cubicBezTo>
                <a:cubicBezTo>
                  <a:pt x="1788371" y="304691"/>
                  <a:pt x="1786180" y="307167"/>
                  <a:pt x="1785513" y="306596"/>
                </a:cubicBezTo>
                <a:lnTo>
                  <a:pt x="1784846" y="306405"/>
                </a:lnTo>
                <a:cubicBezTo>
                  <a:pt x="1783703" y="306024"/>
                  <a:pt x="1782274" y="305453"/>
                  <a:pt x="1781418" y="305834"/>
                </a:cubicBezTo>
                <a:cubicBezTo>
                  <a:pt x="1780655" y="306119"/>
                  <a:pt x="1779798" y="307739"/>
                  <a:pt x="1780179" y="308406"/>
                </a:cubicBezTo>
                <a:cubicBezTo>
                  <a:pt x="1781227" y="310501"/>
                  <a:pt x="1782656" y="312501"/>
                  <a:pt x="1784275" y="314311"/>
                </a:cubicBezTo>
                <a:cubicBezTo>
                  <a:pt x="1785894" y="316121"/>
                  <a:pt x="1787608" y="316978"/>
                  <a:pt x="1790561" y="315168"/>
                </a:cubicBezTo>
                <a:lnTo>
                  <a:pt x="1791895" y="314311"/>
                </a:lnTo>
                <a:cubicBezTo>
                  <a:pt x="1794943" y="314692"/>
                  <a:pt x="1798658" y="313549"/>
                  <a:pt x="1800277" y="311835"/>
                </a:cubicBezTo>
                <a:lnTo>
                  <a:pt x="1802277" y="309929"/>
                </a:lnTo>
                <a:lnTo>
                  <a:pt x="1802658" y="309644"/>
                </a:lnTo>
                <a:cubicBezTo>
                  <a:pt x="1803801" y="309834"/>
                  <a:pt x="1804753" y="310406"/>
                  <a:pt x="1804753" y="310882"/>
                </a:cubicBezTo>
                <a:cubicBezTo>
                  <a:pt x="1804753" y="311358"/>
                  <a:pt x="1804563" y="313168"/>
                  <a:pt x="1804849" y="314216"/>
                </a:cubicBezTo>
                <a:cubicBezTo>
                  <a:pt x="1805230" y="315359"/>
                  <a:pt x="1807706" y="317264"/>
                  <a:pt x="1807992" y="315168"/>
                </a:cubicBezTo>
                <a:lnTo>
                  <a:pt x="1808564" y="313835"/>
                </a:lnTo>
                <a:cubicBezTo>
                  <a:pt x="1808850" y="313073"/>
                  <a:pt x="1809993" y="312120"/>
                  <a:pt x="1810849" y="312120"/>
                </a:cubicBezTo>
                <a:cubicBezTo>
                  <a:pt x="1811707" y="312025"/>
                  <a:pt x="1813135" y="312787"/>
                  <a:pt x="1813517" y="313549"/>
                </a:cubicBezTo>
                <a:lnTo>
                  <a:pt x="1814660" y="315835"/>
                </a:lnTo>
                <a:cubicBezTo>
                  <a:pt x="1815707" y="318692"/>
                  <a:pt x="1817326" y="318597"/>
                  <a:pt x="1818375" y="315549"/>
                </a:cubicBezTo>
                <a:lnTo>
                  <a:pt x="1823042" y="316025"/>
                </a:lnTo>
                <a:cubicBezTo>
                  <a:pt x="1828090" y="316597"/>
                  <a:pt x="1833328" y="316216"/>
                  <a:pt x="1838472" y="316121"/>
                </a:cubicBezTo>
                <a:lnTo>
                  <a:pt x="1843425" y="316025"/>
                </a:lnTo>
                <a:cubicBezTo>
                  <a:pt x="1848378" y="314406"/>
                  <a:pt x="1853236" y="313073"/>
                  <a:pt x="1854188" y="313073"/>
                </a:cubicBezTo>
                <a:lnTo>
                  <a:pt x="1855046" y="313168"/>
                </a:lnTo>
                <a:cubicBezTo>
                  <a:pt x="1856569" y="313454"/>
                  <a:pt x="1858951" y="314406"/>
                  <a:pt x="1859617" y="313930"/>
                </a:cubicBezTo>
                <a:cubicBezTo>
                  <a:pt x="1864761" y="310215"/>
                  <a:pt x="1869524" y="313930"/>
                  <a:pt x="1874191" y="314406"/>
                </a:cubicBezTo>
                <a:lnTo>
                  <a:pt x="1876668" y="314692"/>
                </a:lnTo>
                <a:cubicBezTo>
                  <a:pt x="1877524" y="313835"/>
                  <a:pt x="1878953" y="312501"/>
                  <a:pt x="1879810" y="311644"/>
                </a:cubicBezTo>
                <a:cubicBezTo>
                  <a:pt x="1880668" y="310882"/>
                  <a:pt x="1878096" y="308120"/>
                  <a:pt x="1872286" y="307358"/>
                </a:cubicBezTo>
                <a:lnTo>
                  <a:pt x="1876286" y="302310"/>
                </a:lnTo>
                <a:cubicBezTo>
                  <a:pt x="1878953" y="298881"/>
                  <a:pt x="1881906" y="304500"/>
                  <a:pt x="1885621" y="304786"/>
                </a:cubicBezTo>
                <a:cubicBezTo>
                  <a:pt x="1887621" y="304977"/>
                  <a:pt x="1888192" y="303929"/>
                  <a:pt x="1889335" y="303929"/>
                </a:cubicBezTo>
                <a:cubicBezTo>
                  <a:pt x="1893050" y="303738"/>
                  <a:pt x="1896765" y="303929"/>
                  <a:pt x="1900575" y="304119"/>
                </a:cubicBezTo>
                <a:cubicBezTo>
                  <a:pt x="1900861" y="304119"/>
                  <a:pt x="1901337" y="305262"/>
                  <a:pt x="1901242" y="305834"/>
                </a:cubicBezTo>
                <a:lnTo>
                  <a:pt x="1901147" y="306405"/>
                </a:lnTo>
                <a:cubicBezTo>
                  <a:pt x="1900670" y="307072"/>
                  <a:pt x="1898384" y="308501"/>
                  <a:pt x="1896098" y="309644"/>
                </a:cubicBezTo>
                <a:cubicBezTo>
                  <a:pt x="1893908" y="310787"/>
                  <a:pt x="1886859" y="309167"/>
                  <a:pt x="1885906" y="310406"/>
                </a:cubicBezTo>
                <a:cubicBezTo>
                  <a:pt x="1884954" y="311644"/>
                  <a:pt x="1885906" y="314978"/>
                  <a:pt x="1889907" y="315073"/>
                </a:cubicBezTo>
                <a:lnTo>
                  <a:pt x="1893241" y="315168"/>
                </a:lnTo>
                <a:cubicBezTo>
                  <a:pt x="1895908" y="315264"/>
                  <a:pt x="1898956" y="314597"/>
                  <a:pt x="1901337" y="315359"/>
                </a:cubicBezTo>
                <a:cubicBezTo>
                  <a:pt x="1910481" y="318026"/>
                  <a:pt x="1910386" y="318121"/>
                  <a:pt x="1919339" y="316216"/>
                </a:cubicBezTo>
                <a:cubicBezTo>
                  <a:pt x="1920958" y="315835"/>
                  <a:pt x="1924197" y="316883"/>
                  <a:pt x="1925149" y="317835"/>
                </a:cubicBezTo>
                <a:lnTo>
                  <a:pt x="1925912" y="318692"/>
                </a:lnTo>
                <a:cubicBezTo>
                  <a:pt x="1927245" y="319740"/>
                  <a:pt x="1929150" y="319645"/>
                  <a:pt x="1930103" y="318407"/>
                </a:cubicBezTo>
                <a:cubicBezTo>
                  <a:pt x="1931055" y="317264"/>
                  <a:pt x="1934389" y="314787"/>
                  <a:pt x="1935246" y="315835"/>
                </a:cubicBezTo>
                <a:cubicBezTo>
                  <a:pt x="1936103" y="316883"/>
                  <a:pt x="1939532" y="319645"/>
                  <a:pt x="1940294" y="318978"/>
                </a:cubicBezTo>
                <a:cubicBezTo>
                  <a:pt x="1941056" y="318312"/>
                  <a:pt x="1942676" y="315644"/>
                  <a:pt x="1943056" y="314883"/>
                </a:cubicBezTo>
                <a:cubicBezTo>
                  <a:pt x="1943437" y="314121"/>
                  <a:pt x="1945819" y="314597"/>
                  <a:pt x="1946771" y="313644"/>
                </a:cubicBezTo>
                <a:cubicBezTo>
                  <a:pt x="1947724" y="312692"/>
                  <a:pt x="1953344" y="317645"/>
                  <a:pt x="1957153" y="320121"/>
                </a:cubicBezTo>
                <a:lnTo>
                  <a:pt x="1962106" y="320598"/>
                </a:lnTo>
                <a:lnTo>
                  <a:pt x="1967060" y="321074"/>
                </a:lnTo>
                <a:cubicBezTo>
                  <a:pt x="1972394" y="320693"/>
                  <a:pt x="1977918" y="320502"/>
                  <a:pt x="1979251" y="320598"/>
                </a:cubicBezTo>
                <a:lnTo>
                  <a:pt x="1980394" y="320883"/>
                </a:lnTo>
                <a:lnTo>
                  <a:pt x="1982776" y="321550"/>
                </a:lnTo>
                <a:cubicBezTo>
                  <a:pt x="1985443" y="322121"/>
                  <a:pt x="1988300" y="321741"/>
                  <a:pt x="1988967" y="320788"/>
                </a:cubicBezTo>
                <a:cubicBezTo>
                  <a:pt x="1989634" y="319835"/>
                  <a:pt x="1994968" y="321360"/>
                  <a:pt x="1997540" y="324884"/>
                </a:cubicBezTo>
                <a:lnTo>
                  <a:pt x="1996682" y="328789"/>
                </a:lnTo>
                <a:lnTo>
                  <a:pt x="1996015" y="332027"/>
                </a:lnTo>
                <a:cubicBezTo>
                  <a:pt x="1998968" y="333742"/>
                  <a:pt x="2003255" y="334409"/>
                  <a:pt x="2005540" y="333456"/>
                </a:cubicBezTo>
                <a:lnTo>
                  <a:pt x="2008208" y="331075"/>
                </a:lnTo>
                <a:lnTo>
                  <a:pt x="2008589" y="330694"/>
                </a:lnTo>
                <a:cubicBezTo>
                  <a:pt x="2010018" y="330789"/>
                  <a:pt x="2011541" y="332408"/>
                  <a:pt x="2012017" y="334218"/>
                </a:cubicBezTo>
                <a:cubicBezTo>
                  <a:pt x="2012494" y="336028"/>
                  <a:pt x="2006683" y="341838"/>
                  <a:pt x="1998016" y="343362"/>
                </a:cubicBezTo>
                <a:lnTo>
                  <a:pt x="1989729" y="343458"/>
                </a:lnTo>
                <a:cubicBezTo>
                  <a:pt x="1983919" y="343553"/>
                  <a:pt x="1984109" y="343553"/>
                  <a:pt x="1980776" y="350887"/>
                </a:cubicBezTo>
                <a:lnTo>
                  <a:pt x="1980204" y="352221"/>
                </a:lnTo>
                <a:cubicBezTo>
                  <a:pt x="1977918" y="353268"/>
                  <a:pt x="1976109" y="352697"/>
                  <a:pt x="1976203" y="350982"/>
                </a:cubicBezTo>
                <a:lnTo>
                  <a:pt x="1975918" y="350887"/>
                </a:lnTo>
                <a:lnTo>
                  <a:pt x="1971155" y="350030"/>
                </a:lnTo>
                <a:cubicBezTo>
                  <a:pt x="1972203" y="347267"/>
                  <a:pt x="1972489" y="344600"/>
                  <a:pt x="1971822" y="344029"/>
                </a:cubicBezTo>
                <a:lnTo>
                  <a:pt x="1970298" y="344600"/>
                </a:lnTo>
                <a:lnTo>
                  <a:pt x="1969250" y="344981"/>
                </a:lnTo>
                <a:cubicBezTo>
                  <a:pt x="1967536" y="344410"/>
                  <a:pt x="1965917" y="344791"/>
                  <a:pt x="1965726" y="345934"/>
                </a:cubicBezTo>
                <a:cubicBezTo>
                  <a:pt x="1965535" y="347077"/>
                  <a:pt x="1963345" y="349744"/>
                  <a:pt x="1961440" y="349173"/>
                </a:cubicBezTo>
                <a:lnTo>
                  <a:pt x="1960583" y="348506"/>
                </a:lnTo>
                <a:lnTo>
                  <a:pt x="1958678" y="347077"/>
                </a:lnTo>
                <a:cubicBezTo>
                  <a:pt x="1956963" y="347934"/>
                  <a:pt x="1955820" y="349839"/>
                  <a:pt x="1956106" y="351363"/>
                </a:cubicBezTo>
                <a:lnTo>
                  <a:pt x="1958773" y="351744"/>
                </a:lnTo>
                <a:lnTo>
                  <a:pt x="1963916" y="352411"/>
                </a:lnTo>
                <a:cubicBezTo>
                  <a:pt x="1962773" y="355364"/>
                  <a:pt x="1960868" y="359174"/>
                  <a:pt x="1959630" y="360888"/>
                </a:cubicBezTo>
                <a:lnTo>
                  <a:pt x="1961916" y="361936"/>
                </a:lnTo>
                <a:cubicBezTo>
                  <a:pt x="1962773" y="362317"/>
                  <a:pt x="1964869" y="361269"/>
                  <a:pt x="1966202" y="360507"/>
                </a:cubicBezTo>
                <a:cubicBezTo>
                  <a:pt x="1967631" y="359745"/>
                  <a:pt x="1968679" y="358602"/>
                  <a:pt x="1969822" y="357554"/>
                </a:cubicBezTo>
                <a:lnTo>
                  <a:pt x="1970203" y="357269"/>
                </a:lnTo>
                <a:cubicBezTo>
                  <a:pt x="1970298" y="356316"/>
                  <a:pt x="1969631" y="355173"/>
                  <a:pt x="1968774" y="354697"/>
                </a:cubicBezTo>
                <a:cubicBezTo>
                  <a:pt x="1967917" y="354221"/>
                  <a:pt x="1965631" y="352602"/>
                  <a:pt x="1965821" y="352411"/>
                </a:cubicBezTo>
                <a:cubicBezTo>
                  <a:pt x="1965917" y="352221"/>
                  <a:pt x="1967726" y="351935"/>
                  <a:pt x="1969536" y="352411"/>
                </a:cubicBezTo>
                <a:cubicBezTo>
                  <a:pt x="1971346" y="352887"/>
                  <a:pt x="1976109" y="354602"/>
                  <a:pt x="1976109" y="355554"/>
                </a:cubicBezTo>
                <a:cubicBezTo>
                  <a:pt x="1976109" y="356507"/>
                  <a:pt x="1977823" y="358793"/>
                  <a:pt x="1979823" y="358602"/>
                </a:cubicBezTo>
                <a:cubicBezTo>
                  <a:pt x="1981823" y="358412"/>
                  <a:pt x="1987062" y="359460"/>
                  <a:pt x="1986586" y="361460"/>
                </a:cubicBezTo>
                <a:cubicBezTo>
                  <a:pt x="1986110" y="363365"/>
                  <a:pt x="1984014" y="367365"/>
                  <a:pt x="1982490" y="367079"/>
                </a:cubicBezTo>
                <a:cubicBezTo>
                  <a:pt x="1980871" y="366889"/>
                  <a:pt x="1978680" y="368318"/>
                  <a:pt x="1981156" y="370699"/>
                </a:cubicBezTo>
                <a:lnTo>
                  <a:pt x="1983062" y="372890"/>
                </a:lnTo>
                <a:lnTo>
                  <a:pt x="1985252" y="375366"/>
                </a:lnTo>
                <a:cubicBezTo>
                  <a:pt x="1988776" y="377938"/>
                  <a:pt x="1990491" y="380986"/>
                  <a:pt x="1989062" y="382319"/>
                </a:cubicBezTo>
                <a:lnTo>
                  <a:pt x="1987538" y="383272"/>
                </a:lnTo>
                <a:cubicBezTo>
                  <a:pt x="1986586" y="383844"/>
                  <a:pt x="1985157" y="384320"/>
                  <a:pt x="1983919" y="384225"/>
                </a:cubicBezTo>
                <a:cubicBezTo>
                  <a:pt x="1979823" y="384034"/>
                  <a:pt x="1975727" y="383653"/>
                  <a:pt x="1971727" y="383081"/>
                </a:cubicBezTo>
                <a:lnTo>
                  <a:pt x="1970489" y="382891"/>
                </a:lnTo>
                <a:lnTo>
                  <a:pt x="1969748" y="379813"/>
                </a:lnTo>
                <a:lnTo>
                  <a:pt x="1973251" y="375842"/>
                </a:lnTo>
                <a:lnTo>
                  <a:pt x="1973251" y="374033"/>
                </a:lnTo>
                <a:lnTo>
                  <a:pt x="1973251" y="372318"/>
                </a:lnTo>
                <a:lnTo>
                  <a:pt x="1968773" y="375761"/>
                </a:lnTo>
                <a:lnTo>
                  <a:pt x="1967440" y="370223"/>
                </a:lnTo>
                <a:lnTo>
                  <a:pt x="1966584" y="370985"/>
                </a:lnTo>
                <a:cubicBezTo>
                  <a:pt x="1965155" y="372223"/>
                  <a:pt x="1966488" y="375557"/>
                  <a:pt x="1962297" y="374795"/>
                </a:cubicBezTo>
                <a:cubicBezTo>
                  <a:pt x="1959916" y="374319"/>
                  <a:pt x="1957439" y="374223"/>
                  <a:pt x="1955249" y="373461"/>
                </a:cubicBezTo>
                <a:cubicBezTo>
                  <a:pt x="1953820" y="372985"/>
                  <a:pt x="1952962" y="371366"/>
                  <a:pt x="1951534" y="370699"/>
                </a:cubicBezTo>
                <a:cubicBezTo>
                  <a:pt x="1950772" y="370318"/>
                  <a:pt x="1948867" y="370794"/>
                  <a:pt x="1948295" y="371461"/>
                </a:cubicBezTo>
                <a:cubicBezTo>
                  <a:pt x="1947724" y="372033"/>
                  <a:pt x="1948105" y="374033"/>
                  <a:pt x="1948390" y="374128"/>
                </a:cubicBezTo>
                <a:lnTo>
                  <a:pt x="1953915" y="375081"/>
                </a:lnTo>
                <a:lnTo>
                  <a:pt x="1965301" y="378430"/>
                </a:lnTo>
                <a:lnTo>
                  <a:pt x="1958011" y="384034"/>
                </a:lnTo>
                <a:lnTo>
                  <a:pt x="1952677" y="385272"/>
                </a:lnTo>
                <a:lnTo>
                  <a:pt x="1952201" y="385367"/>
                </a:lnTo>
                <a:cubicBezTo>
                  <a:pt x="1951343" y="384320"/>
                  <a:pt x="1950391" y="380891"/>
                  <a:pt x="1950105" y="377843"/>
                </a:cubicBezTo>
                <a:lnTo>
                  <a:pt x="1944390" y="376890"/>
                </a:lnTo>
                <a:lnTo>
                  <a:pt x="1944009" y="376795"/>
                </a:lnTo>
                <a:cubicBezTo>
                  <a:pt x="1943247" y="376223"/>
                  <a:pt x="1943533" y="374414"/>
                  <a:pt x="1944676" y="372794"/>
                </a:cubicBezTo>
                <a:lnTo>
                  <a:pt x="1945247" y="371080"/>
                </a:lnTo>
                <a:cubicBezTo>
                  <a:pt x="1945533" y="370413"/>
                  <a:pt x="1944676" y="368889"/>
                  <a:pt x="1943914" y="368604"/>
                </a:cubicBezTo>
                <a:cubicBezTo>
                  <a:pt x="1943056" y="368318"/>
                  <a:pt x="1941628" y="368985"/>
                  <a:pt x="1940580" y="369270"/>
                </a:cubicBezTo>
                <a:lnTo>
                  <a:pt x="1940294" y="369366"/>
                </a:lnTo>
                <a:cubicBezTo>
                  <a:pt x="1939818" y="374604"/>
                  <a:pt x="1938865" y="378700"/>
                  <a:pt x="1938294" y="378319"/>
                </a:cubicBezTo>
                <a:cubicBezTo>
                  <a:pt x="1937723" y="377938"/>
                  <a:pt x="1934579" y="374604"/>
                  <a:pt x="1932008" y="371747"/>
                </a:cubicBezTo>
                <a:lnTo>
                  <a:pt x="1925245" y="373461"/>
                </a:lnTo>
                <a:lnTo>
                  <a:pt x="1923530" y="373842"/>
                </a:lnTo>
                <a:cubicBezTo>
                  <a:pt x="1922387" y="373556"/>
                  <a:pt x="1920768" y="373271"/>
                  <a:pt x="1920006" y="373366"/>
                </a:cubicBezTo>
                <a:cubicBezTo>
                  <a:pt x="1919244" y="373366"/>
                  <a:pt x="1917530" y="374509"/>
                  <a:pt x="1918006" y="375842"/>
                </a:cubicBezTo>
                <a:lnTo>
                  <a:pt x="1918768" y="376795"/>
                </a:lnTo>
                <a:lnTo>
                  <a:pt x="1919053" y="377176"/>
                </a:lnTo>
                <a:cubicBezTo>
                  <a:pt x="1920101" y="377176"/>
                  <a:pt x="1922578" y="378700"/>
                  <a:pt x="1924578" y="380605"/>
                </a:cubicBezTo>
                <a:cubicBezTo>
                  <a:pt x="1926483" y="382510"/>
                  <a:pt x="1928007" y="389844"/>
                  <a:pt x="1925912" y="390511"/>
                </a:cubicBezTo>
                <a:cubicBezTo>
                  <a:pt x="1923816" y="391178"/>
                  <a:pt x="1918768" y="383558"/>
                  <a:pt x="1914958" y="380510"/>
                </a:cubicBezTo>
                <a:lnTo>
                  <a:pt x="1911053" y="379748"/>
                </a:lnTo>
                <a:lnTo>
                  <a:pt x="1904004" y="378319"/>
                </a:lnTo>
                <a:cubicBezTo>
                  <a:pt x="1906481" y="375271"/>
                  <a:pt x="1907719" y="373366"/>
                  <a:pt x="1906576" y="374223"/>
                </a:cubicBezTo>
                <a:lnTo>
                  <a:pt x="1905528" y="374509"/>
                </a:lnTo>
                <a:cubicBezTo>
                  <a:pt x="1903623" y="374985"/>
                  <a:pt x="1900003" y="375271"/>
                  <a:pt x="1901718" y="376985"/>
                </a:cubicBezTo>
                <a:cubicBezTo>
                  <a:pt x="1903718" y="378986"/>
                  <a:pt x="1900861" y="381653"/>
                  <a:pt x="1904290" y="383177"/>
                </a:cubicBezTo>
                <a:lnTo>
                  <a:pt x="1908385" y="385082"/>
                </a:lnTo>
                <a:cubicBezTo>
                  <a:pt x="1913053" y="387273"/>
                  <a:pt x="1915339" y="388987"/>
                  <a:pt x="1913434" y="388892"/>
                </a:cubicBezTo>
                <a:lnTo>
                  <a:pt x="1912196" y="389463"/>
                </a:lnTo>
                <a:lnTo>
                  <a:pt x="1908100" y="391464"/>
                </a:lnTo>
                <a:cubicBezTo>
                  <a:pt x="1904100" y="389844"/>
                  <a:pt x="1899146" y="388987"/>
                  <a:pt x="1897146" y="389558"/>
                </a:cubicBezTo>
                <a:cubicBezTo>
                  <a:pt x="1895146" y="390130"/>
                  <a:pt x="1889050" y="390797"/>
                  <a:pt x="1888764" y="389654"/>
                </a:cubicBezTo>
                <a:cubicBezTo>
                  <a:pt x="1888574" y="388511"/>
                  <a:pt x="1887145" y="384510"/>
                  <a:pt x="1886764" y="386034"/>
                </a:cubicBezTo>
                <a:cubicBezTo>
                  <a:pt x="1886383" y="387558"/>
                  <a:pt x="1885144" y="390987"/>
                  <a:pt x="1884668" y="391368"/>
                </a:cubicBezTo>
                <a:lnTo>
                  <a:pt x="1884001" y="391559"/>
                </a:lnTo>
                <a:lnTo>
                  <a:pt x="1879144" y="392511"/>
                </a:lnTo>
                <a:cubicBezTo>
                  <a:pt x="1873715" y="391940"/>
                  <a:pt x="1866856" y="390987"/>
                  <a:pt x="1863808" y="390511"/>
                </a:cubicBezTo>
                <a:cubicBezTo>
                  <a:pt x="1860760" y="390035"/>
                  <a:pt x="1848949" y="393750"/>
                  <a:pt x="1843139" y="393845"/>
                </a:cubicBezTo>
                <a:lnTo>
                  <a:pt x="1838758" y="390321"/>
                </a:lnTo>
                <a:cubicBezTo>
                  <a:pt x="1837615" y="389463"/>
                  <a:pt x="1833710" y="389940"/>
                  <a:pt x="1831805" y="390797"/>
                </a:cubicBezTo>
                <a:lnTo>
                  <a:pt x="1824185" y="394226"/>
                </a:lnTo>
                <a:cubicBezTo>
                  <a:pt x="1820565" y="391749"/>
                  <a:pt x="1817517" y="391083"/>
                  <a:pt x="1817422" y="392797"/>
                </a:cubicBezTo>
                <a:cubicBezTo>
                  <a:pt x="1817422" y="394512"/>
                  <a:pt x="1809897" y="392511"/>
                  <a:pt x="1808278" y="391940"/>
                </a:cubicBezTo>
                <a:cubicBezTo>
                  <a:pt x="1806658" y="391464"/>
                  <a:pt x="1800658" y="395750"/>
                  <a:pt x="1799610" y="394226"/>
                </a:cubicBezTo>
                <a:lnTo>
                  <a:pt x="1798943" y="392987"/>
                </a:lnTo>
                <a:lnTo>
                  <a:pt x="1798276" y="391844"/>
                </a:lnTo>
                <a:cubicBezTo>
                  <a:pt x="1797229" y="389273"/>
                  <a:pt x="1796467" y="389177"/>
                  <a:pt x="1796467" y="391559"/>
                </a:cubicBezTo>
                <a:cubicBezTo>
                  <a:pt x="1796467" y="393940"/>
                  <a:pt x="1798562" y="398702"/>
                  <a:pt x="1801039" y="398226"/>
                </a:cubicBezTo>
                <a:cubicBezTo>
                  <a:pt x="1803610" y="397655"/>
                  <a:pt x="1812183" y="399560"/>
                  <a:pt x="1814755" y="401274"/>
                </a:cubicBezTo>
                <a:lnTo>
                  <a:pt x="1813802" y="404132"/>
                </a:lnTo>
                <a:lnTo>
                  <a:pt x="1802753" y="402417"/>
                </a:lnTo>
                <a:cubicBezTo>
                  <a:pt x="1800372" y="402512"/>
                  <a:pt x="1799039" y="405275"/>
                  <a:pt x="1795419" y="403179"/>
                </a:cubicBezTo>
                <a:lnTo>
                  <a:pt x="1792371" y="401465"/>
                </a:lnTo>
                <a:cubicBezTo>
                  <a:pt x="1790180" y="404513"/>
                  <a:pt x="1788561" y="407561"/>
                  <a:pt x="1788751" y="408132"/>
                </a:cubicBezTo>
                <a:cubicBezTo>
                  <a:pt x="1788942" y="408704"/>
                  <a:pt x="1790847" y="410133"/>
                  <a:pt x="1792657" y="409942"/>
                </a:cubicBezTo>
                <a:lnTo>
                  <a:pt x="1792657" y="409561"/>
                </a:lnTo>
                <a:lnTo>
                  <a:pt x="1793324" y="403370"/>
                </a:lnTo>
                <a:cubicBezTo>
                  <a:pt x="1798276" y="404989"/>
                  <a:pt x="1803992" y="406989"/>
                  <a:pt x="1806087" y="407846"/>
                </a:cubicBezTo>
                <a:cubicBezTo>
                  <a:pt x="1808183" y="408704"/>
                  <a:pt x="1813326" y="410418"/>
                  <a:pt x="1814850" y="409180"/>
                </a:cubicBezTo>
                <a:cubicBezTo>
                  <a:pt x="1816469" y="407942"/>
                  <a:pt x="1820470" y="404417"/>
                  <a:pt x="1820374" y="404227"/>
                </a:cubicBezTo>
                <a:lnTo>
                  <a:pt x="1820089" y="404227"/>
                </a:lnTo>
                <a:lnTo>
                  <a:pt x="1818851" y="404132"/>
                </a:lnTo>
                <a:cubicBezTo>
                  <a:pt x="1817422" y="404132"/>
                  <a:pt x="1819612" y="401655"/>
                  <a:pt x="1823803" y="398607"/>
                </a:cubicBezTo>
                <a:lnTo>
                  <a:pt x="1829043" y="397941"/>
                </a:lnTo>
                <a:cubicBezTo>
                  <a:pt x="1831805" y="397560"/>
                  <a:pt x="1834757" y="398607"/>
                  <a:pt x="1837519" y="396702"/>
                </a:cubicBezTo>
                <a:cubicBezTo>
                  <a:pt x="1838472" y="396035"/>
                  <a:pt x="1841520" y="397750"/>
                  <a:pt x="1843615" y="397845"/>
                </a:cubicBezTo>
                <a:cubicBezTo>
                  <a:pt x="1845616" y="397941"/>
                  <a:pt x="1847616" y="397369"/>
                  <a:pt x="1849616" y="396988"/>
                </a:cubicBezTo>
                <a:cubicBezTo>
                  <a:pt x="1851141" y="396702"/>
                  <a:pt x="1853045" y="395845"/>
                  <a:pt x="1853903" y="396226"/>
                </a:cubicBezTo>
                <a:lnTo>
                  <a:pt x="1857427" y="398036"/>
                </a:lnTo>
                <a:cubicBezTo>
                  <a:pt x="1861713" y="398226"/>
                  <a:pt x="1868476" y="399655"/>
                  <a:pt x="1872476" y="401179"/>
                </a:cubicBezTo>
                <a:lnTo>
                  <a:pt x="1872953" y="405084"/>
                </a:lnTo>
                <a:lnTo>
                  <a:pt x="1872953" y="405370"/>
                </a:lnTo>
                <a:cubicBezTo>
                  <a:pt x="1873333" y="405656"/>
                  <a:pt x="1874762" y="405084"/>
                  <a:pt x="1876096" y="404037"/>
                </a:cubicBezTo>
                <a:cubicBezTo>
                  <a:pt x="1877429" y="402989"/>
                  <a:pt x="1872953" y="398988"/>
                  <a:pt x="1872381" y="398512"/>
                </a:cubicBezTo>
                <a:cubicBezTo>
                  <a:pt x="1871810" y="398036"/>
                  <a:pt x="1873715" y="397369"/>
                  <a:pt x="1879620" y="399465"/>
                </a:cubicBezTo>
                <a:lnTo>
                  <a:pt x="1883906" y="395845"/>
                </a:lnTo>
                <a:lnTo>
                  <a:pt x="1884383" y="395464"/>
                </a:lnTo>
                <a:cubicBezTo>
                  <a:pt x="1886383" y="396226"/>
                  <a:pt x="1888859" y="397655"/>
                  <a:pt x="1889907" y="398512"/>
                </a:cubicBezTo>
                <a:cubicBezTo>
                  <a:pt x="1890860" y="399369"/>
                  <a:pt x="1895431" y="398131"/>
                  <a:pt x="1896289" y="398131"/>
                </a:cubicBezTo>
                <a:cubicBezTo>
                  <a:pt x="1897146" y="398131"/>
                  <a:pt x="1899146" y="399179"/>
                  <a:pt x="1900670" y="400036"/>
                </a:cubicBezTo>
                <a:cubicBezTo>
                  <a:pt x="1902099" y="400893"/>
                  <a:pt x="1907719" y="399941"/>
                  <a:pt x="1909719" y="400989"/>
                </a:cubicBezTo>
                <a:lnTo>
                  <a:pt x="1912291" y="400131"/>
                </a:lnTo>
                <a:lnTo>
                  <a:pt x="1913719" y="399655"/>
                </a:lnTo>
                <a:cubicBezTo>
                  <a:pt x="1915529" y="399369"/>
                  <a:pt x="1917625" y="398607"/>
                  <a:pt x="1918482" y="397941"/>
                </a:cubicBezTo>
                <a:cubicBezTo>
                  <a:pt x="1919244" y="397274"/>
                  <a:pt x="1923816" y="399941"/>
                  <a:pt x="1925149" y="400798"/>
                </a:cubicBezTo>
                <a:cubicBezTo>
                  <a:pt x="1926483" y="401655"/>
                  <a:pt x="1934294" y="398417"/>
                  <a:pt x="1934865" y="399179"/>
                </a:cubicBezTo>
                <a:cubicBezTo>
                  <a:pt x="1935437" y="399941"/>
                  <a:pt x="1940104" y="400608"/>
                  <a:pt x="1944485" y="399465"/>
                </a:cubicBezTo>
                <a:lnTo>
                  <a:pt x="1946485" y="400417"/>
                </a:lnTo>
                <a:lnTo>
                  <a:pt x="1949724" y="401846"/>
                </a:lnTo>
                <a:cubicBezTo>
                  <a:pt x="1950200" y="400227"/>
                  <a:pt x="1951153" y="398702"/>
                  <a:pt x="1951915" y="398321"/>
                </a:cubicBezTo>
                <a:cubicBezTo>
                  <a:pt x="1952677" y="397941"/>
                  <a:pt x="1956392" y="398607"/>
                  <a:pt x="1959821" y="399465"/>
                </a:cubicBezTo>
                <a:lnTo>
                  <a:pt x="1963154" y="397845"/>
                </a:lnTo>
                <a:cubicBezTo>
                  <a:pt x="1966774" y="396131"/>
                  <a:pt x="1970012" y="399560"/>
                  <a:pt x="1974203" y="398607"/>
                </a:cubicBezTo>
                <a:cubicBezTo>
                  <a:pt x="1977537" y="397845"/>
                  <a:pt x="1981728" y="399465"/>
                  <a:pt x="1985443" y="400227"/>
                </a:cubicBezTo>
                <a:lnTo>
                  <a:pt x="1986681" y="400512"/>
                </a:lnTo>
                <a:cubicBezTo>
                  <a:pt x="1988015" y="400703"/>
                  <a:pt x="1993349" y="400417"/>
                  <a:pt x="1998397" y="399750"/>
                </a:cubicBezTo>
                <a:cubicBezTo>
                  <a:pt x="2003445" y="399083"/>
                  <a:pt x="2017161" y="398607"/>
                  <a:pt x="2017161" y="399750"/>
                </a:cubicBezTo>
                <a:cubicBezTo>
                  <a:pt x="2017161" y="400893"/>
                  <a:pt x="2014303" y="403656"/>
                  <a:pt x="2010779" y="403941"/>
                </a:cubicBezTo>
                <a:cubicBezTo>
                  <a:pt x="2007255" y="404227"/>
                  <a:pt x="2000206" y="416514"/>
                  <a:pt x="2002112" y="415467"/>
                </a:cubicBezTo>
                <a:lnTo>
                  <a:pt x="2002969" y="414800"/>
                </a:lnTo>
                <a:cubicBezTo>
                  <a:pt x="2004302" y="413847"/>
                  <a:pt x="2005445" y="412895"/>
                  <a:pt x="2006588" y="411847"/>
                </a:cubicBezTo>
                <a:lnTo>
                  <a:pt x="2008208" y="410418"/>
                </a:lnTo>
                <a:cubicBezTo>
                  <a:pt x="2010303" y="410894"/>
                  <a:pt x="2012208" y="410514"/>
                  <a:pt x="2012494" y="409752"/>
                </a:cubicBezTo>
                <a:cubicBezTo>
                  <a:pt x="2012780" y="408894"/>
                  <a:pt x="2017637" y="409656"/>
                  <a:pt x="2018018" y="410323"/>
                </a:cubicBezTo>
                <a:cubicBezTo>
                  <a:pt x="2018494" y="410990"/>
                  <a:pt x="2021638" y="412704"/>
                  <a:pt x="2022685" y="410704"/>
                </a:cubicBezTo>
                <a:lnTo>
                  <a:pt x="2022400" y="410037"/>
                </a:lnTo>
                <a:cubicBezTo>
                  <a:pt x="2018971" y="402322"/>
                  <a:pt x="2019923" y="400798"/>
                  <a:pt x="2029448" y="397750"/>
                </a:cubicBezTo>
                <a:cubicBezTo>
                  <a:pt x="2031925" y="396988"/>
                  <a:pt x="2033735" y="394512"/>
                  <a:pt x="2036211" y="393845"/>
                </a:cubicBezTo>
                <a:lnTo>
                  <a:pt x="2038878" y="393178"/>
                </a:lnTo>
                <a:cubicBezTo>
                  <a:pt x="2042307" y="393464"/>
                  <a:pt x="2045260" y="394702"/>
                  <a:pt x="2045450" y="395845"/>
                </a:cubicBezTo>
                <a:cubicBezTo>
                  <a:pt x="2045641" y="396988"/>
                  <a:pt x="2046784" y="399941"/>
                  <a:pt x="2047451" y="399465"/>
                </a:cubicBezTo>
                <a:cubicBezTo>
                  <a:pt x="2048022" y="398988"/>
                  <a:pt x="2050213" y="398893"/>
                  <a:pt x="2051070" y="399941"/>
                </a:cubicBezTo>
                <a:lnTo>
                  <a:pt x="2050689" y="400512"/>
                </a:lnTo>
                <a:lnTo>
                  <a:pt x="2049260" y="402798"/>
                </a:lnTo>
                <a:cubicBezTo>
                  <a:pt x="2047355" y="405275"/>
                  <a:pt x="2045926" y="408418"/>
                  <a:pt x="2046117" y="409847"/>
                </a:cubicBezTo>
                <a:lnTo>
                  <a:pt x="2046498" y="409847"/>
                </a:lnTo>
                <a:lnTo>
                  <a:pt x="2047927" y="409942"/>
                </a:lnTo>
                <a:cubicBezTo>
                  <a:pt x="2049451" y="409561"/>
                  <a:pt x="2051356" y="408132"/>
                  <a:pt x="2052118" y="406894"/>
                </a:cubicBezTo>
                <a:cubicBezTo>
                  <a:pt x="2052880" y="405656"/>
                  <a:pt x="2055451" y="402322"/>
                  <a:pt x="2055642" y="403465"/>
                </a:cubicBezTo>
                <a:cubicBezTo>
                  <a:pt x="2055833" y="404703"/>
                  <a:pt x="2058214" y="407846"/>
                  <a:pt x="2060500" y="407846"/>
                </a:cubicBezTo>
                <a:cubicBezTo>
                  <a:pt x="2062690" y="407846"/>
                  <a:pt x="2069644" y="405370"/>
                  <a:pt x="2070882" y="402322"/>
                </a:cubicBezTo>
                <a:lnTo>
                  <a:pt x="2064881" y="401655"/>
                </a:lnTo>
                <a:lnTo>
                  <a:pt x="2058976" y="401084"/>
                </a:lnTo>
                <a:cubicBezTo>
                  <a:pt x="2059262" y="396702"/>
                  <a:pt x="2060309" y="393845"/>
                  <a:pt x="2061262" y="394702"/>
                </a:cubicBezTo>
                <a:cubicBezTo>
                  <a:pt x="2062310" y="395559"/>
                  <a:pt x="2067548" y="397464"/>
                  <a:pt x="2070882" y="397369"/>
                </a:cubicBezTo>
                <a:lnTo>
                  <a:pt x="2073740" y="396702"/>
                </a:lnTo>
                <a:lnTo>
                  <a:pt x="2075168" y="396321"/>
                </a:lnTo>
                <a:cubicBezTo>
                  <a:pt x="2076693" y="394702"/>
                  <a:pt x="2078502" y="394512"/>
                  <a:pt x="2079264" y="395940"/>
                </a:cubicBezTo>
                <a:cubicBezTo>
                  <a:pt x="2080026" y="397274"/>
                  <a:pt x="2080502" y="401655"/>
                  <a:pt x="2077169" y="400322"/>
                </a:cubicBezTo>
                <a:lnTo>
                  <a:pt x="2075168" y="399846"/>
                </a:lnTo>
                <a:cubicBezTo>
                  <a:pt x="2074216" y="399655"/>
                  <a:pt x="2072501" y="399941"/>
                  <a:pt x="2071835" y="400608"/>
                </a:cubicBezTo>
                <a:cubicBezTo>
                  <a:pt x="2071263" y="401179"/>
                  <a:pt x="2071453" y="402608"/>
                  <a:pt x="2072025" y="403275"/>
                </a:cubicBezTo>
                <a:cubicBezTo>
                  <a:pt x="2072978" y="404322"/>
                  <a:pt x="2074597" y="406037"/>
                  <a:pt x="2075740" y="405846"/>
                </a:cubicBezTo>
                <a:lnTo>
                  <a:pt x="2082026" y="405084"/>
                </a:lnTo>
                <a:cubicBezTo>
                  <a:pt x="2081455" y="409656"/>
                  <a:pt x="2082788" y="412037"/>
                  <a:pt x="2085075" y="410323"/>
                </a:cubicBezTo>
                <a:lnTo>
                  <a:pt x="2085265" y="410418"/>
                </a:lnTo>
                <a:lnTo>
                  <a:pt x="2089742" y="413276"/>
                </a:lnTo>
                <a:cubicBezTo>
                  <a:pt x="2091837" y="410323"/>
                  <a:pt x="2094980" y="407180"/>
                  <a:pt x="2096790" y="406418"/>
                </a:cubicBezTo>
                <a:cubicBezTo>
                  <a:pt x="2098505" y="405560"/>
                  <a:pt x="2107744" y="408132"/>
                  <a:pt x="2111840" y="408704"/>
                </a:cubicBezTo>
                <a:lnTo>
                  <a:pt x="2114887" y="406037"/>
                </a:lnTo>
                <a:lnTo>
                  <a:pt x="2115078" y="405846"/>
                </a:lnTo>
                <a:cubicBezTo>
                  <a:pt x="2116602" y="406513"/>
                  <a:pt x="2117459" y="407466"/>
                  <a:pt x="2116983" y="407846"/>
                </a:cubicBezTo>
                <a:cubicBezTo>
                  <a:pt x="2116602" y="408227"/>
                  <a:pt x="2115840" y="410228"/>
                  <a:pt x="2117935" y="409942"/>
                </a:cubicBezTo>
                <a:cubicBezTo>
                  <a:pt x="2119936" y="409656"/>
                  <a:pt x="2125270" y="409656"/>
                  <a:pt x="2125461" y="410418"/>
                </a:cubicBezTo>
                <a:cubicBezTo>
                  <a:pt x="2125651" y="411180"/>
                  <a:pt x="2126603" y="413847"/>
                  <a:pt x="2127080" y="413752"/>
                </a:cubicBezTo>
                <a:cubicBezTo>
                  <a:pt x="2127556" y="413657"/>
                  <a:pt x="2128223" y="412514"/>
                  <a:pt x="2128509" y="411371"/>
                </a:cubicBezTo>
                <a:cubicBezTo>
                  <a:pt x="2128794" y="410228"/>
                  <a:pt x="2133652" y="411085"/>
                  <a:pt x="2135081" y="411942"/>
                </a:cubicBezTo>
                <a:cubicBezTo>
                  <a:pt x="2136509" y="412704"/>
                  <a:pt x="2139653" y="423277"/>
                  <a:pt x="2139748" y="425849"/>
                </a:cubicBezTo>
                <a:cubicBezTo>
                  <a:pt x="2139843" y="428325"/>
                  <a:pt x="2143748" y="435183"/>
                  <a:pt x="2146416" y="435755"/>
                </a:cubicBezTo>
                <a:lnTo>
                  <a:pt x="2148606" y="436421"/>
                </a:lnTo>
                <a:lnTo>
                  <a:pt x="2148797" y="436517"/>
                </a:lnTo>
                <a:cubicBezTo>
                  <a:pt x="2148416" y="437946"/>
                  <a:pt x="2147653" y="438993"/>
                  <a:pt x="2147082" y="438803"/>
                </a:cubicBezTo>
                <a:cubicBezTo>
                  <a:pt x="2146606" y="438612"/>
                  <a:pt x="2144224" y="438898"/>
                  <a:pt x="2143939" y="440422"/>
                </a:cubicBezTo>
                <a:cubicBezTo>
                  <a:pt x="2143653" y="441946"/>
                  <a:pt x="2140605" y="445661"/>
                  <a:pt x="2137748" y="445470"/>
                </a:cubicBezTo>
                <a:cubicBezTo>
                  <a:pt x="2134890" y="445280"/>
                  <a:pt x="2129556" y="451281"/>
                  <a:pt x="2131366" y="451566"/>
                </a:cubicBezTo>
                <a:cubicBezTo>
                  <a:pt x="2133080" y="451852"/>
                  <a:pt x="2140415" y="451185"/>
                  <a:pt x="2141176" y="452138"/>
                </a:cubicBezTo>
                <a:cubicBezTo>
                  <a:pt x="2141939" y="453090"/>
                  <a:pt x="2143462" y="456233"/>
                  <a:pt x="2143272" y="456710"/>
                </a:cubicBezTo>
                <a:cubicBezTo>
                  <a:pt x="2143082" y="457186"/>
                  <a:pt x="2141272" y="458043"/>
                  <a:pt x="2139748" y="457567"/>
                </a:cubicBezTo>
                <a:lnTo>
                  <a:pt x="2138605" y="456900"/>
                </a:lnTo>
                <a:lnTo>
                  <a:pt x="2138128" y="456615"/>
                </a:lnTo>
                <a:cubicBezTo>
                  <a:pt x="2138034" y="455471"/>
                  <a:pt x="2136891" y="454995"/>
                  <a:pt x="2135557" y="455567"/>
                </a:cubicBezTo>
                <a:cubicBezTo>
                  <a:pt x="2134223" y="456043"/>
                  <a:pt x="2132318" y="458615"/>
                  <a:pt x="2134319" y="459948"/>
                </a:cubicBezTo>
                <a:cubicBezTo>
                  <a:pt x="2136319" y="461282"/>
                  <a:pt x="2134509" y="466616"/>
                  <a:pt x="2133937" y="465663"/>
                </a:cubicBezTo>
                <a:cubicBezTo>
                  <a:pt x="2133461" y="464806"/>
                  <a:pt x="2131651" y="464044"/>
                  <a:pt x="2130890" y="465758"/>
                </a:cubicBezTo>
                <a:cubicBezTo>
                  <a:pt x="2130128" y="467473"/>
                  <a:pt x="2123936" y="466044"/>
                  <a:pt x="2122889" y="466997"/>
                </a:cubicBezTo>
                <a:cubicBezTo>
                  <a:pt x="2121841" y="467949"/>
                  <a:pt x="2117555" y="468425"/>
                  <a:pt x="2115840" y="465854"/>
                </a:cubicBezTo>
                <a:lnTo>
                  <a:pt x="2111554" y="466997"/>
                </a:lnTo>
                <a:lnTo>
                  <a:pt x="2110887" y="467187"/>
                </a:lnTo>
                <a:cubicBezTo>
                  <a:pt x="2110792" y="468997"/>
                  <a:pt x="2112506" y="471473"/>
                  <a:pt x="2114602" y="472712"/>
                </a:cubicBezTo>
                <a:lnTo>
                  <a:pt x="2112983" y="475283"/>
                </a:lnTo>
                <a:lnTo>
                  <a:pt x="2112601" y="475950"/>
                </a:lnTo>
                <a:cubicBezTo>
                  <a:pt x="2114316" y="477950"/>
                  <a:pt x="2112983" y="479665"/>
                  <a:pt x="2109553" y="479951"/>
                </a:cubicBezTo>
                <a:lnTo>
                  <a:pt x="2106887" y="479475"/>
                </a:lnTo>
                <a:lnTo>
                  <a:pt x="2102220" y="478712"/>
                </a:lnTo>
                <a:cubicBezTo>
                  <a:pt x="2101553" y="481665"/>
                  <a:pt x="2099457" y="482523"/>
                  <a:pt x="2097647" y="480617"/>
                </a:cubicBezTo>
                <a:lnTo>
                  <a:pt x="2097647" y="478903"/>
                </a:lnTo>
                <a:lnTo>
                  <a:pt x="2097552" y="472807"/>
                </a:lnTo>
                <a:cubicBezTo>
                  <a:pt x="2093361" y="474712"/>
                  <a:pt x="2090599" y="476998"/>
                  <a:pt x="2091551" y="477760"/>
                </a:cubicBezTo>
                <a:cubicBezTo>
                  <a:pt x="2092408" y="478522"/>
                  <a:pt x="2093933" y="481189"/>
                  <a:pt x="2093361" y="482523"/>
                </a:cubicBezTo>
                <a:cubicBezTo>
                  <a:pt x="2092885" y="483761"/>
                  <a:pt x="2091265" y="487475"/>
                  <a:pt x="2091075" y="487666"/>
                </a:cubicBezTo>
                <a:cubicBezTo>
                  <a:pt x="2090885" y="487856"/>
                  <a:pt x="2087265" y="487952"/>
                  <a:pt x="2083931" y="488047"/>
                </a:cubicBezTo>
                <a:cubicBezTo>
                  <a:pt x="2080598" y="488047"/>
                  <a:pt x="2069739" y="488047"/>
                  <a:pt x="2066977" y="488142"/>
                </a:cubicBezTo>
                <a:lnTo>
                  <a:pt x="2065262" y="490142"/>
                </a:lnTo>
                <a:lnTo>
                  <a:pt x="2063262" y="492429"/>
                </a:lnTo>
                <a:cubicBezTo>
                  <a:pt x="2060405" y="491571"/>
                  <a:pt x="2056309" y="491571"/>
                  <a:pt x="2054308" y="492429"/>
                </a:cubicBezTo>
                <a:cubicBezTo>
                  <a:pt x="2052213" y="493286"/>
                  <a:pt x="2044307" y="491476"/>
                  <a:pt x="2041450" y="492333"/>
                </a:cubicBezTo>
                <a:cubicBezTo>
                  <a:pt x="2038593" y="493286"/>
                  <a:pt x="2027448" y="494048"/>
                  <a:pt x="2023734" y="493762"/>
                </a:cubicBezTo>
                <a:lnTo>
                  <a:pt x="2021257" y="496429"/>
                </a:lnTo>
                <a:cubicBezTo>
                  <a:pt x="2020971" y="496715"/>
                  <a:pt x="2019543" y="496524"/>
                  <a:pt x="2018876" y="496239"/>
                </a:cubicBezTo>
                <a:cubicBezTo>
                  <a:pt x="2016875" y="495381"/>
                  <a:pt x="2018780" y="491381"/>
                  <a:pt x="2014780" y="492429"/>
                </a:cubicBezTo>
                <a:cubicBezTo>
                  <a:pt x="2013446" y="492714"/>
                  <a:pt x="2013066" y="495286"/>
                  <a:pt x="2011637" y="496048"/>
                </a:cubicBezTo>
                <a:cubicBezTo>
                  <a:pt x="2009636" y="497000"/>
                  <a:pt x="2006969" y="497000"/>
                  <a:pt x="2004778" y="497667"/>
                </a:cubicBezTo>
                <a:cubicBezTo>
                  <a:pt x="2002588" y="498429"/>
                  <a:pt x="1999064" y="500620"/>
                  <a:pt x="1998778" y="500429"/>
                </a:cubicBezTo>
                <a:cubicBezTo>
                  <a:pt x="1996492" y="498144"/>
                  <a:pt x="1995159" y="499858"/>
                  <a:pt x="1992872" y="500525"/>
                </a:cubicBezTo>
                <a:lnTo>
                  <a:pt x="1988681" y="501668"/>
                </a:lnTo>
                <a:cubicBezTo>
                  <a:pt x="1984776" y="499382"/>
                  <a:pt x="1980109" y="496810"/>
                  <a:pt x="1978204" y="495858"/>
                </a:cubicBezTo>
                <a:cubicBezTo>
                  <a:pt x="1976299" y="494905"/>
                  <a:pt x="1972965" y="500620"/>
                  <a:pt x="1972203" y="501763"/>
                </a:cubicBezTo>
                <a:cubicBezTo>
                  <a:pt x="1971441" y="502906"/>
                  <a:pt x="1965535" y="501954"/>
                  <a:pt x="1963345" y="503477"/>
                </a:cubicBezTo>
                <a:cubicBezTo>
                  <a:pt x="1961154" y="504906"/>
                  <a:pt x="1953248" y="500429"/>
                  <a:pt x="1951058" y="499572"/>
                </a:cubicBezTo>
                <a:cubicBezTo>
                  <a:pt x="1948772" y="498715"/>
                  <a:pt x="1938580" y="502906"/>
                  <a:pt x="1931531" y="503096"/>
                </a:cubicBezTo>
                <a:lnTo>
                  <a:pt x="1925531" y="501858"/>
                </a:lnTo>
                <a:lnTo>
                  <a:pt x="1922959" y="501287"/>
                </a:lnTo>
                <a:cubicBezTo>
                  <a:pt x="1920292" y="501192"/>
                  <a:pt x="1917339" y="501668"/>
                  <a:pt x="1916291" y="502430"/>
                </a:cubicBezTo>
                <a:cubicBezTo>
                  <a:pt x="1915244" y="503192"/>
                  <a:pt x="1911053" y="501477"/>
                  <a:pt x="1910100" y="501096"/>
                </a:cubicBezTo>
                <a:cubicBezTo>
                  <a:pt x="1909148" y="500715"/>
                  <a:pt x="1901908" y="500239"/>
                  <a:pt x="1895431" y="499572"/>
                </a:cubicBezTo>
                <a:cubicBezTo>
                  <a:pt x="1888955" y="498906"/>
                  <a:pt x="1871143" y="502144"/>
                  <a:pt x="1870952" y="503001"/>
                </a:cubicBezTo>
                <a:cubicBezTo>
                  <a:pt x="1870762" y="503858"/>
                  <a:pt x="1869428" y="507669"/>
                  <a:pt x="1869047" y="506240"/>
                </a:cubicBezTo>
                <a:cubicBezTo>
                  <a:pt x="1868666" y="504811"/>
                  <a:pt x="1866761" y="501096"/>
                  <a:pt x="1865618" y="500906"/>
                </a:cubicBezTo>
                <a:cubicBezTo>
                  <a:pt x="1864475" y="500810"/>
                  <a:pt x="1857046" y="501573"/>
                  <a:pt x="1851998" y="502620"/>
                </a:cubicBezTo>
                <a:lnTo>
                  <a:pt x="1846950" y="499763"/>
                </a:lnTo>
                <a:lnTo>
                  <a:pt x="1844758" y="498429"/>
                </a:lnTo>
                <a:cubicBezTo>
                  <a:pt x="1840091" y="499858"/>
                  <a:pt x="1833995" y="500525"/>
                  <a:pt x="1831328" y="499858"/>
                </a:cubicBezTo>
                <a:lnTo>
                  <a:pt x="1829043" y="500715"/>
                </a:lnTo>
                <a:lnTo>
                  <a:pt x="1827137" y="501382"/>
                </a:lnTo>
                <a:cubicBezTo>
                  <a:pt x="1824851" y="501192"/>
                  <a:pt x="1820089" y="501001"/>
                  <a:pt x="1816469" y="500906"/>
                </a:cubicBezTo>
                <a:lnTo>
                  <a:pt x="1813135" y="500620"/>
                </a:lnTo>
                <a:lnTo>
                  <a:pt x="1811231" y="500429"/>
                </a:lnTo>
                <a:cubicBezTo>
                  <a:pt x="1809040" y="499572"/>
                  <a:pt x="1806658" y="500048"/>
                  <a:pt x="1805992" y="501382"/>
                </a:cubicBezTo>
                <a:cubicBezTo>
                  <a:pt x="1805230" y="502716"/>
                  <a:pt x="1802563" y="506716"/>
                  <a:pt x="1802182" y="506335"/>
                </a:cubicBezTo>
                <a:cubicBezTo>
                  <a:pt x="1801896" y="505954"/>
                  <a:pt x="1800086" y="502716"/>
                  <a:pt x="1798467" y="499953"/>
                </a:cubicBezTo>
                <a:lnTo>
                  <a:pt x="1795419" y="500906"/>
                </a:lnTo>
                <a:lnTo>
                  <a:pt x="1790847" y="502335"/>
                </a:lnTo>
                <a:cubicBezTo>
                  <a:pt x="1793514" y="504430"/>
                  <a:pt x="1796467" y="507478"/>
                  <a:pt x="1797515" y="509097"/>
                </a:cubicBezTo>
                <a:cubicBezTo>
                  <a:pt x="1798467" y="510717"/>
                  <a:pt x="1793514" y="514336"/>
                  <a:pt x="1791609" y="513288"/>
                </a:cubicBezTo>
                <a:cubicBezTo>
                  <a:pt x="1789704" y="512241"/>
                  <a:pt x="1782370" y="510431"/>
                  <a:pt x="1780179" y="511669"/>
                </a:cubicBezTo>
                <a:cubicBezTo>
                  <a:pt x="1777988" y="512907"/>
                  <a:pt x="1771416" y="515098"/>
                  <a:pt x="1772559" y="515860"/>
                </a:cubicBezTo>
                <a:cubicBezTo>
                  <a:pt x="1773797" y="516717"/>
                  <a:pt x="1777417" y="518432"/>
                  <a:pt x="1777798" y="517860"/>
                </a:cubicBezTo>
                <a:cubicBezTo>
                  <a:pt x="1778179" y="517194"/>
                  <a:pt x="1778179" y="517098"/>
                  <a:pt x="1776560" y="519670"/>
                </a:cubicBezTo>
                <a:cubicBezTo>
                  <a:pt x="1774941" y="522242"/>
                  <a:pt x="1777131" y="529386"/>
                  <a:pt x="1774369" y="529671"/>
                </a:cubicBezTo>
                <a:cubicBezTo>
                  <a:pt x="1771606" y="529957"/>
                  <a:pt x="1765701" y="533577"/>
                  <a:pt x="1765701" y="532529"/>
                </a:cubicBezTo>
                <a:cubicBezTo>
                  <a:pt x="1765701" y="531481"/>
                  <a:pt x="1764939" y="528338"/>
                  <a:pt x="1763987" y="528242"/>
                </a:cubicBezTo>
                <a:cubicBezTo>
                  <a:pt x="1763034" y="528147"/>
                  <a:pt x="1759891" y="528242"/>
                  <a:pt x="1758938" y="528528"/>
                </a:cubicBezTo>
                <a:cubicBezTo>
                  <a:pt x="1757986" y="528909"/>
                  <a:pt x="1757890" y="531576"/>
                  <a:pt x="1758176" y="532148"/>
                </a:cubicBezTo>
                <a:cubicBezTo>
                  <a:pt x="1758367" y="532719"/>
                  <a:pt x="1757224" y="533577"/>
                  <a:pt x="1755128" y="533005"/>
                </a:cubicBezTo>
                <a:lnTo>
                  <a:pt x="1753795" y="531957"/>
                </a:lnTo>
                <a:lnTo>
                  <a:pt x="1752937" y="531291"/>
                </a:lnTo>
                <a:cubicBezTo>
                  <a:pt x="1753033" y="529767"/>
                  <a:pt x="1754462" y="527766"/>
                  <a:pt x="1756081" y="526814"/>
                </a:cubicBezTo>
                <a:cubicBezTo>
                  <a:pt x="1757700" y="525861"/>
                  <a:pt x="1761605" y="522337"/>
                  <a:pt x="1760462" y="521480"/>
                </a:cubicBezTo>
                <a:cubicBezTo>
                  <a:pt x="1759319" y="520527"/>
                  <a:pt x="1757986" y="516908"/>
                  <a:pt x="1758176" y="515669"/>
                </a:cubicBezTo>
                <a:cubicBezTo>
                  <a:pt x="1758367" y="514431"/>
                  <a:pt x="1759510" y="510335"/>
                  <a:pt x="1760272" y="509383"/>
                </a:cubicBezTo>
                <a:cubicBezTo>
                  <a:pt x="1761034" y="508431"/>
                  <a:pt x="1764939" y="507764"/>
                  <a:pt x="1765796" y="508431"/>
                </a:cubicBezTo>
                <a:cubicBezTo>
                  <a:pt x="1766653" y="509097"/>
                  <a:pt x="1769416" y="510717"/>
                  <a:pt x="1770178" y="510335"/>
                </a:cubicBezTo>
                <a:lnTo>
                  <a:pt x="1770464" y="509859"/>
                </a:lnTo>
                <a:lnTo>
                  <a:pt x="1772464" y="506906"/>
                </a:lnTo>
                <a:cubicBezTo>
                  <a:pt x="1771035" y="503858"/>
                  <a:pt x="1767415" y="500810"/>
                  <a:pt x="1764558" y="500048"/>
                </a:cubicBezTo>
                <a:lnTo>
                  <a:pt x="1762081" y="502144"/>
                </a:lnTo>
                <a:cubicBezTo>
                  <a:pt x="1761415" y="502716"/>
                  <a:pt x="1759700" y="502430"/>
                  <a:pt x="1758557" y="502716"/>
                </a:cubicBezTo>
                <a:lnTo>
                  <a:pt x="1755319" y="503573"/>
                </a:lnTo>
                <a:cubicBezTo>
                  <a:pt x="1752176" y="502525"/>
                  <a:pt x="1748842" y="501382"/>
                  <a:pt x="1747889" y="501192"/>
                </a:cubicBezTo>
                <a:cubicBezTo>
                  <a:pt x="1747032" y="501001"/>
                  <a:pt x="1743984" y="502144"/>
                  <a:pt x="1742269" y="503192"/>
                </a:cubicBezTo>
                <a:cubicBezTo>
                  <a:pt x="1740555" y="504240"/>
                  <a:pt x="1731316" y="501954"/>
                  <a:pt x="1729125" y="503382"/>
                </a:cubicBezTo>
                <a:cubicBezTo>
                  <a:pt x="1727030" y="504906"/>
                  <a:pt x="1717409" y="504049"/>
                  <a:pt x="1714743" y="503573"/>
                </a:cubicBezTo>
                <a:lnTo>
                  <a:pt x="1712456" y="502716"/>
                </a:lnTo>
                <a:cubicBezTo>
                  <a:pt x="1710647" y="502049"/>
                  <a:pt x="1708837" y="501287"/>
                  <a:pt x="1707027" y="500620"/>
                </a:cubicBezTo>
                <a:lnTo>
                  <a:pt x="1706646" y="500525"/>
                </a:lnTo>
                <a:cubicBezTo>
                  <a:pt x="1705503" y="500620"/>
                  <a:pt x="1702836" y="501763"/>
                  <a:pt x="1700836" y="503192"/>
                </a:cubicBezTo>
                <a:cubicBezTo>
                  <a:pt x="1698741" y="504621"/>
                  <a:pt x="1702169" y="511860"/>
                  <a:pt x="1700740" y="513955"/>
                </a:cubicBezTo>
                <a:cubicBezTo>
                  <a:pt x="1699312" y="516050"/>
                  <a:pt x="1699217" y="521480"/>
                  <a:pt x="1699217" y="522527"/>
                </a:cubicBezTo>
                <a:cubicBezTo>
                  <a:pt x="1699217" y="523575"/>
                  <a:pt x="1694930" y="522623"/>
                  <a:pt x="1692454" y="521861"/>
                </a:cubicBezTo>
                <a:lnTo>
                  <a:pt x="1690073" y="521385"/>
                </a:lnTo>
                <a:lnTo>
                  <a:pt x="1687501" y="520908"/>
                </a:lnTo>
                <a:cubicBezTo>
                  <a:pt x="1684643" y="519384"/>
                  <a:pt x="1682357" y="516622"/>
                  <a:pt x="1682357" y="514812"/>
                </a:cubicBezTo>
                <a:cubicBezTo>
                  <a:pt x="1682357" y="513002"/>
                  <a:pt x="1680357" y="507859"/>
                  <a:pt x="1683024" y="507192"/>
                </a:cubicBezTo>
                <a:cubicBezTo>
                  <a:pt x="1685786" y="506430"/>
                  <a:pt x="1692168" y="505954"/>
                  <a:pt x="1691120" y="507859"/>
                </a:cubicBezTo>
                <a:lnTo>
                  <a:pt x="1690453" y="509192"/>
                </a:lnTo>
                <a:cubicBezTo>
                  <a:pt x="1689692" y="510717"/>
                  <a:pt x="1688930" y="512241"/>
                  <a:pt x="1688549" y="513765"/>
                </a:cubicBezTo>
                <a:lnTo>
                  <a:pt x="1688263" y="514908"/>
                </a:lnTo>
                <a:cubicBezTo>
                  <a:pt x="1688644" y="516241"/>
                  <a:pt x="1690073" y="517289"/>
                  <a:pt x="1691501" y="517194"/>
                </a:cubicBezTo>
                <a:lnTo>
                  <a:pt x="1692454" y="516717"/>
                </a:lnTo>
                <a:lnTo>
                  <a:pt x="1698741" y="513383"/>
                </a:lnTo>
                <a:cubicBezTo>
                  <a:pt x="1697883" y="507383"/>
                  <a:pt x="1693597" y="502716"/>
                  <a:pt x="1689216" y="503001"/>
                </a:cubicBezTo>
                <a:lnTo>
                  <a:pt x="1685405" y="503954"/>
                </a:lnTo>
                <a:lnTo>
                  <a:pt x="1682357" y="504621"/>
                </a:lnTo>
                <a:cubicBezTo>
                  <a:pt x="1679024" y="504716"/>
                  <a:pt x="1675309" y="504621"/>
                  <a:pt x="1674071" y="504430"/>
                </a:cubicBezTo>
                <a:lnTo>
                  <a:pt x="1672928" y="504240"/>
                </a:lnTo>
                <a:cubicBezTo>
                  <a:pt x="1669499" y="503668"/>
                  <a:pt x="1669403" y="503763"/>
                  <a:pt x="1670451" y="506430"/>
                </a:cubicBezTo>
                <a:lnTo>
                  <a:pt x="1671309" y="508526"/>
                </a:lnTo>
                <a:cubicBezTo>
                  <a:pt x="1669117" y="509192"/>
                  <a:pt x="1667308" y="511098"/>
                  <a:pt x="1667308" y="512907"/>
                </a:cubicBezTo>
                <a:cubicBezTo>
                  <a:pt x="1667308" y="514717"/>
                  <a:pt x="1666260" y="519098"/>
                  <a:pt x="1664926" y="518527"/>
                </a:cubicBezTo>
                <a:lnTo>
                  <a:pt x="1664831" y="517956"/>
                </a:lnTo>
                <a:lnTo>
                  <a:pt x="1664546" y="515289"/>
                </a:lnTo>
                <a:cubicBezTo>
                  <a:pt x="1664641" y="512145"/>
                  <a:pt x="1663688" y="509478"/>
                  <a:pt x="1662450" y="509478"/>
                </a:cubicBezTo>
                <a:cubicBezTo>
                  <a:pt x="1661212" y="509478"/>
                  <a:pt x="1658259" y="510812"/>
                  <a:pt x="1658640" y="512431"/>
                </a:cubicBezTo>
                <a:cubicBezTo>
                  <a:pt x="1659021" y="514050"/>
                  <a:pt x="1657687" y="519003"/>
                  <a:pt x="1655211" y="519765"/>
                </a:cubicBezTo>
                <a:cubicBezTo>
                  <a:pt x="1652735" y="520527"/>
                  <a:pt x="1645591" y="517956"/>
                  <a:pt x="1644733" y="517479"/>
                </a:cubicBezTo>
                <a:cubicBezTo>
                  <a:pt x="1643876" y="516908"/>
                  <a:pt x="1641495" y="514336"/>
                  <a:pt x="1641495" y="512812"/>
                </a:cubicBezTo>
                <a:cubicBezTo>
                  <a:pt x="1641495" y="511383"/>
                  <a:pt x="1639685" y="507097"/>
                  <a:pt x="1637400" y="506525"/>
                </a:cubicBezTo>
                <a:cubicBezTo>
                  <a:pt x="1635208" y="505954"/>
                  <a:pt x="1629398" y="505192"/>
                  <a:pt x="1628636" y="505954"/>
                </a:cubicBezTo>
                <a:lnTo>
                  <a:pt x="1628636" y="506240"/>
                </a:lnTo>
                <a:lnTo>
                  <a:pt x="1627398" y="511098"/>
                </a:lnTo>
                <a:cubicBezTo>
                  <a:pt x="1627398" y="516812"/>
                  <a:pt x="1626541" y="520337"/>
                  <a:pt x="1625588" y="518908"/>
                </a:cubicBezTo>
                <a:lnTo>
                  <a:pt x="1624255" y="517956"/>
                </a:lnTo>
                <a:cubicBezTo>
                  <a:pt x="1623112" y="517194"/>
                  <a:pt x="1621016" y="517194"/>
                  <a:pt x="1620064" y="516336"/>
                </a:cubicBezTo>
                <a:lnTo>
                  <a:pt x="1618730" y="515193"/>
                </a:lnTo>
                <a:cubicBezTo>
                  <a:pt x="1617873" y="513479"/>
                  <a:pt x="1617492" y="510431"/>
                  <a:pt x="1617683" y="508431"/>
                </a:cubicBezTo>
                <a:lnTo>
                  <a:pt x="1616921" y="506906"/>
                </a:lnTo>
                <a:cubicBezTo>
                  <a:pt x="1616063" y="505192"/>
                  <a:pt x="1614349" y="503287"/>
                  <a:pt x="1612349" y="502716"/>
                </a:cubicBezTo>
                <a:lnTo>
                  <a:pt x="1609491" y="501858"/>
                </a:lnTo>
                <a:cubicBezTo>
                  <a:pt x="1609205" y="504049"/>
                  <a:pt x="1608348" y="506049"/>
                  <a:pt x="1607586" y="506335"/>
                </a:cubicBezTo>
                <a:cubicBezTo>
                  <a:pt x="1606824" y="506621"/>
                  <a:pt x="1605300" y="508145"/>
                  <a:pt x="1606729" y="508907"/>
                </a:cubicBezTo>
                <a:cubicBezTo>
                  <a:pt x="1608158" y="509669"/>
                  <a:pt x="1611872" y="512431"/>
                  <a:pt x="1610348" y="512621"/>
                </a:cubicBezTo>
                <a:cubicBezTo>
                  <a:pt x="1608825" y="512812"/>
                  <a:pt x="1604348" y="514812"/>
                  <a:pt x="1604348" y="516622"/>
                </a:cubicBezTo>
                <a:cubicBezTo>
                  <a:pt x="1604348" y="518337"/>
                  <a:pt x="1603205" y="523004"/>
                  <a:pt x="1601776" y="520813"/>
                </a:cubicBezTo>
                <a:cubicBezTo>
                  <a:pt x="1600347" y="518622"/>
                  <a:pt x="1597204" y="511764"/>
                  <a:pt x="1598061" y="510717"/>
                </a:cubicBezTo>
                <a:cubicBezTo>
                  <a:pt x="1598918" y="509573"/>
                  <a:pt x="1600919" y="505573"/>
                  <a:pt x="1600728" y="504906"/>
                </a:cubicBezTo>
                <a:cubicBezTo>
                  <a:pt x="1600537" y="504240"/>
                  <a:pt x="1599014" y="503096"/>
                  <a:pt x="1597585" y="503763"/>
                </a:cubicBezTo>
                <a:lnTo>
                  <a:pt x="1596442" y="504430"/>
                </a:lnTo>
                <a:cubicBezTo>
                  <a:pt x="1596251" y="504525"/>
                  <a:pt x="1596537" y="505287"/>
                  <a:pt x="1596347" y="505383"/>
                </a:cubicBezTo>
                <a:lnTo>
                  <a:pt x="1593584" y="507097"/>
                </a:lnTo>
                <a:cubicBezTo>
                  <a:pt x="1593680" y="509764"/>
                  <a:pt x="1593013" y="513098"/>
                  <a:pt x="1592156" y="514431"/>
                </a:cubicBezTo>
                <a:cubicBezTo>
                  <a:pt x="1591203" y="515765"/>
                  <a:pt x="1595965" y="518051"/>
                  <a:pt x="1596347" y="518337"/>
                </a:cubicBezTo>
                <a:lnTo>
                  <a:pt x="1596347" y="518622"/>
                </a:lnTo>
                <a:cubicBezTo>
                  <a:pt x="1596347" y="519289"/>
                  <a:pt x="1596347" y="520051"/>
                  <a:pt x="1596061" y="520623"/>
                </a:cubicBezTo>
                <a:cubicBezTo>
                  <a:pt x="1595965" y="520813"/>
                  <a:pt x="1594632" y="521004"/>
                  <a:pt x="1594346" y="520813"/>
                </a:cubicBezTo>
                <a:lnTo>
                  <a:pt x="1590727" y="517860"/>
                </a:lnTo>
                <a:cubicBezTo>
                  <a:pt x="1585774" y="518527"/>
                  <a:pt x="1580821" y="515860"/>
                  <a:pt x="1579678" y="511860"/>
                </a:cubicBezTo>
                <a:lnTo>
                  <a:pt x="1578249" y="508145"/>
                </a:lnTo>
                <a:cubicBezTo>
                  <a:pt x="1577773" y="506906"/>
                  <a:pt x="1576249" y="505859"/>
                  <a:pt x="1574916" y="505192"/>
                </a:cubicBezTo>
                <a:lnTo>
                  <a:pt x="1574058" y="504716"/>
                </a:lnTo>
                <a:cubicBezTo>
                  <a:pt x="1572629" y="504906"/>
                  <a:pt x="1571677" y="505383"/>
                  <a:pt x="1572058" y="505859"/>
                </a:cubicBezTo>
                <a:cubicBezTo>
                  <a:pt x="1572344" y="506335"/>
                  <a:pt x="1572820" y="509192"/>
                  <a:pt x="1573391" y="511574"/>
                </a:cubicBezTo>
                <a:cubicBezTo>
                  <a:pt x="1573867" y="513955"/>
                  <a:pt x="1573772" y="520718"/>
                  <a:pt x="1570915" y="520813"/>
                </a:cubicBezTo>
                <a:cubicBezTo>
                  <a:pt x="1568057" y="520908"/>
                  <a:pt x="1560056" y="520908"/>
                  <a:pt x="1560151" y="519956"/>
                </a:cubicBezTo>
                <a:cubicBezTo>
                  <a:pt x="1560342" y="519003"/>
                  <a:pt x="1562152" y="517098"/>
                  <a:pt x="1563390" y="516241"/>
                </a:cubicBezTo>
                <a:cubicBezTo>
                  <a:pt x="1564628" y="515479"/>
                  <a:pt x="1560914" y="512431"/>
                  <a:pt x="1559961" y="514431"/>
                </a:cubicBezTo>
                <a:lnTo>
                  <a:pt x="1548339" y="513001"/>
                </a:lnTo>
                <a:lnTo>
                  <a:pt x="1547960" y="508621"/>
                </a:lnTo>
                <a:lnTo>
                  <a:pt x="1549483" y="503096"/>
                </a:lnTo>
                <a:cubicBezTo>
                  <a:pt x="1549483" y="503001"/>
                  <a:pt x="1548055" y="502430"/>
                  <a:pt x="1547388" y="502430"/>
                </a:cubicBezTo>
                <a:cubicBezTo>
                  <a:pt x="1544626" y="502525"/>
                  <a:pt x="1542626" y="506525"/>
                  <a:pt x="1538720" y="503096"/>
                </a:cubicBezTo>
                <a:cubicBezTo>
                  <a:pt x="1537768" y="502239"/>
                  <a:pt x="1533101" y="504049"/>
                  <a:pt x="1530338" y="504906"/>
                </a:cubicBezTo>
                <a:cubicBezTo>
                  <a:pt x="1529672" y="505097"/>
                  <a:pt x="1529481" y="506621"/>
                  <a:pt x="1529481" y="507573"/>
                </a:cubicBezTo>
                <a:cubicBezTo>
                  <a:pt x="1529481" y="507954"/>
                  <a:pt x="1530624" y="508526"/>
                  <a:pt x="1531386" y="508621"/>
                </a:cubicBezTo>
                <a:cubicBezTo>
                  <a:pt x="1532148" y="508716"/>
                  <a:pt x="1533005" y="508526"/>
                  <a:pt x="1533768" y="508240"/>
                </a:cubicBezTo>
                <a:lnTo>
                  <a:pt x="1539292" y="506716"/>
                </a:lnTo>
                <a:lnTo>
                  <a:pt x="1546177" y="512735"/>
                </a:lnTo>
                <a:lnTo>
                  <a:pt x="1535196" y="511383"/>
                </a:lnTo>
                <a:lnTo>
                  <a:pt x="1533386" y="511002"/>
                </a:lnTo>
                <a:lnTo>
                  <a:pt x="1533196" y="510907"/>
                </a:lnTo>
                <a:cubicBezTo>
                  <a:pt x="1532625" y="512241"/>
                  <a:pt x="1533481" y="513955"/>
                  <a:pt x="1535291" y="514717"/>
                </a:cubicBezTo>
                <a:lnTo>
                  <a:pt x="1537101" y="515098"/>
                </a:lnTo>
                <a:cubicBezTo>
                  <a:pt x="1537863" y="515193"/>
                  <a:pt x="1538530" y="515574"/>
                  <a:pt x="1539292" y="515765"/>
                </a:cubicBezTo>
                <a:lnTo>
                  <a:pt x="1548817" y="518527"/>
                </a:lnTo>
                <a:lnTo>
                  <a:pt x="1548491" y="514757"/>
                </a:lnTo>
                <a:lnTo>
                  <a:pt x="1552912" y="518622"/>
                </a:lnTo>
                <a:lnTo>
                  <a:pt x="1552531" y="519098"/>
                </a:lnTo>
                <a:cubicBezTo>
                  <a:pt x="1551008" y="520623"/>
                  <a:pt x="1548531" y="521861"/>
                  <a:pt x="1547674" y="523575"/>
                </a:cubicBezTo>
                <a:lnTo>
                  <a:pt x="1546817" y="525290"/>
                </a:lnTo>
                <a:cubicBezTo>
                  <a:pt x="1546055" y="527576"/>
                  <a:pt x="1545388" y="528052"/>
                  <a:pt x="1545197" y="526338"/>
                </a:cubicBezTo>
                <a:cubicBezTo>
                  <a:pt x="1545007" y="524623"/>
                  <a:pt x="1542530" y="519098"/>
                  <a:pt x="1540054" y="518146"/>
                </a:cubicBezTo>
                <a:cubicBezTo>
                  <a:pt x="1537577" y="517098"/>
                  <a:pt x="1531862" y="517670"/>
                  <a:pt x="1529862" y="518051"/>
                </a:cubicBezTo>
                <a:cubicBezTo>
                  <a:pt x="1527862" y="518337"/>
                  <a:pt x="1521861" y="520718"/>
                  <a:pt x="1521861" y="522051"/>
                </a:cubicBezTo>
                <a:cubicBezTo>
                  <a:pt x="1521861" y="523385"/>
                  <a:pt x="1520813" y="527290"/>
                  <a:pt x="1519480" y="526909"/>
                </a:cubicBezTo>
                <a:lnTo>
                  <a:pt x="1519194" y="526528"/>
                </a:lnTo>
                <a:lnTo>
                  <a:pt x="1518242" y="525099"/>
                </a:lnTo>
                <a:cubicBezTo>
                  <a:pt x="1517384" y="523480"/>
                  <a:pt x="1513575" y="519765"/>
                  <a:pt x="1509860" y="516812"/>
                </a:cubicBezTo>
                <a:lnTo>
                  <a:pt x="1507669" y="519289"/>
                </a:lnTo>
                <a:lnTo>
                  <a:pt x="1505002" y="522337"/>
                </a:lnTo>
                <a:cubicBezTo>
                  <a:pt x="1501001" y="523766"/>
                  <a:pt x="1497382" y="524718"/>
                  <a:pt x="1496906" y="524433"/>
                </a:cubicBezTo>
                <a:cubicBezTo>
                  <a:pt x="1496429" y="524147"/>
                  <a:pt x="1494905" y="522908"/>
                  <a:pt x="1493667" y="522432"/>
                </a:cubicBezTo>
                <a:cubicBezTo>
                  <a:pt x="1492429" y="521956"/>
                  <a:pt x="1488809" y="522718"/>
                  <a:pt x="1490048" y="524052"/>
                </a:cubicBezTo>
                <a:cubicBezTo>
                  <a:pt x="1491286" y="525385"/>
                  <a:pt x="1490905" y="529386"/>
                  <a:pt x="1486333" y="529957"/>
                </a:cubicBezTo>
                <a:lnTo>
                  <a:pt x="1485571" y="534624"/>
                </a:lnTo>
                <a:cubicBezTo>
                  <a:pt x="1485476" y="534910"/>
                  <a:pt x="1485095" y="535386"/>
                  <a:pt x="1484904" y="535386"/>
                </a:cubicBezTo>
                <a:lnTo>
                  <a:pt x="1484237" y="535291"/>
                </a:lnTo>
                <a:cubicBezTo>
                  <a:pt x="1483571" y="535005"/>
                  <a:pt x="1480427" y="534053"/>
                  <a:pt x="1477189" y="533005"/>
                </a:cubicBezTo>
                <a:lnTo>
                  <a:pt x="1478998" y="529862"/>
                </a:lnTo>
                <a:cubicBezTo>
                  <a:pt x="1479856" y="528242"/>
                  <a:pt x="1481285" y="525957"/>
                  <a:pt x="1482904" y="525671"/>
                </a:cubicBezTo>
                <a:cubicBezTo>
                  <a:pt x="1486142" y="525004"/>
                  <a:pt x="1485571" y="523385"/>
                  <a:pt x="1485476" y="521861"/>
                </a:cubicBezTo>
                <a:lnTo>
                  <a:pt x="1485380" y="520908"/>
                </a:lnTo>
                <a:cubicBezTo>
                  <a:pt x="1484714" y="519956"/>
                  <a:pt x="1482904" y="519575"/>
                  <a:pt x="1481475" y="520146"/>
                </a:cubicBezTo>
                <a:lnTo>
                  <a:pt x="1480427" y="520908"/>
                </a:lnTo>
                <a:cubicBezTo>
                  <a:pt x="1479665" y="521480"/>
                  <a:pt x="1479570" y="523004"/>
                  <a:pt x="1478808" y="523194"/>
                </a:cubicBezTo>
                <a:lnTo>
                  <a:pt x="1477856" y="523480"/>
                </a:lnTo>
                <a:cubicBezTo>
                  <a:pt x="1476522" y="522908"/>
                  <a:pt x="1475855" y="521670"/>
                  <a:pt x="1476331" y="520718"/>
                </a:cubicBezTo>
                <a:cubicBezTo>
                  <a:pt x="1476808" y="519765"/>
                  <a:pt x="1479094" y="516050"/>
                  <a:pt x="1480713" y="514812"/>
                </a:cubicBezTo>
                <a:lnTo>
                  <a:pt x="1483189" y="516050"/>
                </a:lnTo>
                <a:cubicBezTo>
                  <a:pt x="1483856" y="516431"/>
                  <a:pt x="1485666" y="515669"/>
                  <a:pt x="1486714" y="515003"/>
                </a:cubicBezTo>
                <a:cubicBezTo>
                  <a:pt x="1487190" y="514717"/>
                  <a:pt x="1487095" y="513574"/>
                  <a:pt x="1486809" y="512907"/>
                </a:cubicBezTo>
                <a:lnTo>
                  <a:pt x="1485380" y="509764"/>
                </a:lnTo>
                <a:cubicBezTo>
                  <a:pt x="1481380" y="508716"/>
                  <a:pt x="1479189" y="507287"/>
                  <a:pt x="1480618" y="506525"/>
                </a:cubicBezTo>
                <a:cubicBezTo>
                  <a:pt x="1482047" y="505764"/>
                  <a:pt x="1484714" y="503001"/>
                  <a:pt x="1481475" y="503001"/>
                </a:cubicBezTo>
                <a:cubicBezTo>
                  <a:pt x="1478237" y="503001"/>
                  <a:pt x="1471379" y="504335"/>
                  <a:pt x="1472236" y="506049"/>
                </a:cubicBezTo>
                <a:cubicBezTo>
                  <a:pt x="1473188" y="507764"/>
                  <a:pt x="1475284" y="512241"/>
                  <a:pt x="1474998" y="512431"/>
                </a:cubicBezTo>
                <a:cubicBezTo>
                  <a:pt x="1474712" y="512621"/>
                  <a:pt x="1473474" y="512241"/>
                  <a:pt x="1472903" y="511288"/>
                </a:cubicBezTo>
                <a:cubicBezTo>
                  <a:pt x="1472236" y="510335"/>
                  <a:pt x="1469378" y="508335"/>
                  <a:pt x="1468331" y="509573"/>
                </a:cubicBezTo>
                <a:cubicBezTo>
                  <a:pt x="1467283" y="510812"/>
                  <a:pt x="1465568" y="514527"/>
                  <a:pt x="1465378" y="515860"/>
                </a:cubicBezTo>
                <a:cubicBezTo>
                  <a:pt x="1465187" y="517194"/>
                  <a:pt x="1469759" y="515765"/>
                  <a:pt x="1470902" y="516527"/>
                </a:cubicBezTo>
                <a:lnTo>
                  <a:pt x="1471569" y="517384"/>
                </a:lnTo>
                <a:cubicBezTo>
                  <a:pt x="1472236" y="518146"/>
                  <a:pt x="1472903" y="519384"/>
                  <a:pt x="1472522" y="520051"/>
                </a:cubicBezTo>
                <a:cubicBezTo>
                  <a:pt x="1472236" y="520718"/>
                  <a:pt x="1470521" y="521385"/>
                  <a:pt x="1469664" y="521289"/>
                </a:cubicBezTo>
                <a:cubicBezTo>
                  <a:pt x="1467759" y="521004"/>
                  <a:pt x="1465949" y="519956"/>
                  <a:pt x="1464044" y="519670"/>
                </a:cubicBezTo>
                <a:cubicBezTo>
                  <a:pt x="1462711" y="519479"/>
                  <a:pt x="1459948" y="520146"/>
                  <a:pt x="1459948" y="520432"/>
                </a:cubicBezTo>
                <a:lnTo>
                  <a:pt x="1459948" y="522623"/>
                </a:lnTo>
                <a:cubicBezTo>
                  <a:pt x="1457948" y="523004"/>
                  <a:pt x="1455377" y="522813"/>
                  <a:pt x="1454138" y="522051"/>
                </a:cubicBezTo>
                <a:cubicBezTo>
                  <a:pt x="1452900" y="521289"/>
                  <a:pt x="1451090" y="517860"/>
                  <a:pt x="1449757" y="515479"/>
                </a:cubicBezTo>
                <a:cubicBezTo>
                  <a:pt x="1448423" y="513002"/>
                  <a:pt x="1444042" y="507002"/>
                  <a:pt x="1442613" y="507383"/>
                </a:cubicBezTo>
                <a:cubicBezTo>
                  <a:pt x="1441184" y="507859"/>
                  <a:pt x="1436898" y="508431"/>
                  <a:pt x="1437470" y="507287"/>
                </a:cubicBezTo>
                <a:cubicBezTo>
                  <a:pt x="1438041" y="506144"/>
                  <a:pt x="1436231" y="502525"/>
                  <a:pt x="1432040" y="502049"/>
                </a:cubicBezTo>
                <a:lnTo>
                  <a:pt x="1428230" y="503763"/>
                </a:lnTo>
                <a:lnTo>
                  <a:pt x="1424992" y="505192"/>
                </a:lnTo>
                <a:cubicBezTo>
                  <a:pt x="1420324" y="505002"/>
                  <a:pt x="1415181" y="505287"/>
                  <a:pt x="1413752" y="505764"/>
                </a:cubicBezTo>
                <a:cubicBezTo>
                  <a:pt x="1412228" y="506240"/>
                  <a:pt x="1409085" y="508526"/>
                  <a:pt x="1410895" y="509288"/>
                </a:cubicBezTo>
                <a:cubicBezTo>
                  <a:pt x="1412705" y="510145"/>
                  <a:pt x="1411466" y="513955"/>
                  <a:pt x="1409656" y="513098"/>
                </a:cubicBezTo>
                <a:cubicBezTo>
                  <a:pt x="1407847" y="512241"/>
                  <a:pt x="1400036" y="515003"/>
                  <a:pt x="1397179" y="515860"/>
                </a:cubicBezTo>
                <a:lnTo>
                  <a:pt x="1397750" y="519194"/>
                </a:lnTo>
                <a:cubicBezTo>
                  <a:pt x="1398036" y="520527"/>
                  <a:pt x="1396893" y="523290"/>
                  <a:pt x="1396131" y="523385"/>
                </a:cubicBezTo>
                <a:cubicBezTo>
                  <a:pt x="1393369" y="523671"/>
                  <a:pt x="1391464" y="525575"/>
                  <a:pt x="1392988" y="526433"/>
                </a:cubicBezTo>
                <a:lnTo>
                  <a:pt x="1395560" y="528052"/>
                </a:lnTo>
                <a:cubicBezTo>
                  <a:pt x="1397369" y="530243"/>
                  <a:pt x="1400513" y="532053"/>
                  <a:pt x="1402513" y="532053"/>
                </a:cubicBezTo>
                <a:cubicBezTo>
                  <a:pt x="1404513" y="532053"/>
                  <a:pt x="1406132" y="535767"/>
                  <a:pt x="1402703" y="534529"/>
                </a:cubicBezTo>
                <a:lnTo>
                  <a:pt x="1400227" y="534243"/>
                </a:lnTo>
                <a:lnTo>
                  <a:pt x="1397274" y="533862"/>
                </a:lnTo>
                <a:cubicBezTo>
                  <a:pt x="1394036" y="534053"/>
                  <a:pt x="1391083" y="533862"/>
                  <a:pt x="1390702" y="533481"/>
                </a:cubicBezTo>
                <a:cubicBezTo>
                  <a:pt x="1390321" y="533100"/>
                  <a:pt x="1389845" y="528909"/>
                  <a:pt x="1389368" y="524623"/>
                </a:cubicBezTo>
                <a:cubicBezTo>
                  <a:pt x="1388987" y="520432"/>
                  <a:pt x="1380605" y="510526"/>
                  <a:pt x="1379939" y="509669"/>
                </a:cubicBezTo>
                <a:cubicBezTo>
                  <a:pt x="1379177" y="508907"/>
                  <a:pt x="1377557" y="506335"/>
                  <a:pt x="1378033" y="505668"/>
                </a:cubicBezTo>
                <a:cubicBezTo>
                  <a:pt x="1378510" y="505097"/>
                  <a:pt x="1378891" y="502811"/>
                  <a:pt x="1376890" y="503668"/>
                </a:cubicBezTo>
                <a:lnTo>
                  <a:pt x="1370082" y="505384"/>
                </a:lnTo>
                <a:lnTo>
                  <a:pt x="1373747" y="509764"/>
                </a:lnTo>
                <a:cubicBezTo>
                  <a:pt x="1371747" y="511193"/>
                  <a:pt x="1372319" y="519575"/>
                  <a:pt x="1372509" y="520718"/>
                </a:cubicBezTo>
                <a:lnTo>
                  <a:pt x="1372128" y="521670"/>
                </a:lnTo>
                <a:cubicBezTo>
                  <a:pt x="1371842" y="522432"/>
                  <a:pt x="1370795" y="523385"/>
                  <a:pt x="1370032" y="523480"/>
                </a:cubicBezTo>
                <a:cubicBezTo>
                  <a:pt x="1369080" y="523575"/>
                  <a:pt x="1367175" y="522528"/>
                  <a:pt x="1367175" y="522337"/>
                </a:cubicBezTo>
                <a:lnTo>
                  <a:pt x="1368413" y="518337"/>
                </a:lnTo>
                <a:cubicBezTo>
                  <a:pt x="1364984" y="516146"/>
                  <a:pt x="1365080" y="513193"/>
                  <a:pt x="1368604" y="511764"/>
                </a:cubicBezTo>
                <a:lnTo>
                  <a:pt x="1368890" y="510240"/>
                </a:lnTo>
                <a:lnTo>
                  <a:pt x="1369774" y="505462"/>
                </a:lnTo>
                <a:lnTo>
                  <a:pt x="1365175" y="506621"/>
                </a:lnTo>
                <a:cubicBezTo>
                  <a:pt x="1361270" y="507764"/>
                  <a:pt x="1348982" y="502620"/>
                  <a:pt x="1344982" y="502716"/>
                </a:cubicBezTo>
                <a:cubicBezTo>
                  <a:pt x="1340981" y="502811"/>
                  <a:pt x="1336981" y="510526"/>
                  <a:pt x="1335552" y="509192"/>
                </a:cubicBezTo>
                <a:lnTo>
                  <a:pt x="1334504" y="508907"/>
                </a:lnTo>
                <a:lnTo>
                  <a:pt x="1332599" y="508431"/>
                </a:lnTo>
                <a:cubicBezTo>
                  <a:pt x="1330313" y="508240"/>
                  <a:pt x="1329265" y="507002"/>
                  <a:pt x="1330313" y="505764"/>
                </a:cubicBezTo>
                <a:lnTo>
                  <a:pt x="1329932" y="505192"/>
                </a:lnTo>
                <a:lnTo>
                  <a:pt x="1328313" y="502811"/>
                </a:lnTo>
                <a:cubicBezTo>
                  <a:pt x="1325170" y="502811"/>
                  <a:pt x="1320883" y="502620"/>
                  <a:pt x="1318883" y="502525"/>
                </a:cubicBezTo>
                <a:cubicBezTo>
                  <a:pt x="1316883" y="502430"/>
                  <a:pt x="1309644" y="504430"/>
                  <a:pt x="1307453" y="506716"/>
                </a:cubicBezTo>
                <a:cubicBezTo>
                  <a:pt x="1305263" y="509002"/>
                  <a:pt x="1307263" y="516336"/>
                  <a:pt x="1309263" y="515098"/>
                </a:cubicBezTo>
                <a:cubicBezTo>
                  <a:pt x="1311263" y="513860"/>
                  <a:pt x="1317455" y="511860"/>
                  <a:pt x="1317931" y="512812"/>
                </a:cubicBezTo>
                <a:lnTo>
                  <a:pt x="1317931" y="513669"/>
                </a:lnTo>
                <a:lnTo>
                  <a:pt x="1317836" y="519860"/>
                </a:lnTo>
                <a:cubicBezTo>
                  <a:pt x="1311835" y="519956"/>
                  <a:pt x="1304405" y="519860"/>
                  <a:pt x="1301453" y="519670"/>
                </a:cubicBezTo>
                <a:lnTo>
                  <a:pt x="1297255" y="517094"/>
                </a:lnTo>
                <a:lnTo>
                  <a:pt x="1300881" y="512431"/>
                </a:lnTo>
                <a:cubicBezTo>
                  <a:pt x="1299929" y="511098"/>
                  <a:pt x="1298500" y="507287"/>
                  <a:pt x="1299738" y="507097"/>
                </a:cubicBezTo>
                <a:cubicBezTo>
                  <a:pt x="1300976" y="506906"/>
                  <a:pt x="1304310" y="505764"/>
                  <a:pt x="1304120" y="504906"/>
                </a:cubicBezTo>
                <a:lnTo>
                  <a:pt x="1304024" y="504906"/>
                </a:lnTo>
                <a:lnTo>
                  <a:pt x="1300119" y="505287"/>
                </a:lnTo>
                <a:cubicBezTo>
                  <a:pt x="1295928" y="504335"/>
                  <a:pt x="1291642" y="503192"/>
                  <a:pt x="1290594" y="502716"/>
                </a:cubicBezTo>
                <a:cubicBezTo>
                  <a:pt x="1289546" y="502239"/>
                  <a:pt x="1287737" y="504335"/>
                  <a:pt x="1288022" y="505097"/>
                </a:cubicBezTo>
                <a:cubicBezTo>
                  <a:pt x="1288308" y="505859"/>
                  <a:pt x="1286498" y="508335"/>
                  <a:pt x="1283164" y="508716"/>
                </a:cubicBezTo>
                <a:cubicBezTo>
                  <a:pt x="1279831" y="509192"/>
                  <a:pt x="1262019" y="505764"/>
                  <a:pt x="1265067" y="509669"/>
                </a:cubicBezTo>
                <a:lnTo>
                  <a:pt x="1264305" y="514146"/>
                </a:lnTo>
                <a:cubicBezTo>
                  <a:pt x="1264114" y="515003"/>
                  <a:pt x="1267163" y="516336"/>
                  <a:pt x="1268972" y="517194"/>
                </a:cubicBezTo>
                <a:lnTo>
                  <a:pt x="1269448" y="517384"/>
                </a:lnTo>
                <a:cubicBezTo>
                  <a:pt x="1270401" y="517003"/>
                  <a:pt x="1271068" y="516146"/>
                  <a:pt x="1270877" y="515669"/>
                </a:cubicBezTo>
                <a:lnTo>
                  <a:pt x="1270591" y="515193"/>
                </a:lnTo>
                <a:cubicBezTo>
                  <a:pt x="1270211" y="514622"/>
                  <a:pt x="1269258" y="514050"/>
                  <a:pt x="1269353" y="513574"/>
                </a:cubicBezTo>
                <a:cubicBezTo>
                  <a:pt x="1269544" y="512717"/>
                  <a:pt x="1270020" y="511383"/>
                  <a:pt x="1270782" y="511098"/>
                </a:cubicBezTo>
                <a:cubicBezTo>
                  <a:pt x="1271639" y="510812"/>
                  <a:pt x="1274021" y="511669"/>
                  <a:pt x="1274021" y="511764"/>
                </a:cubicBezTo>
                <a:lnTo>
                  <a:pt x="1273354" y="515384"/>
                </a:lnTo>
                <a:cubicBezTo>
                  <a:pt x="1276688" y="515860"/>
                  <a:pt x="1278783" y="516812"/>
                  <a:pt x="1277831" y="517575"/>
                </a:cubicBezTo>
                <a:cubicBezTo>
                  <a:pt x="1276878" y="518337"/>
                  <a:pt x="1275259" y="520813"/>
                  <a:pt x="1275735" y="521670"/>
                </a:cubicBezTo>
                <a:cubicBezTo>
                  <a:pt x="1276211" y="522527"/>
                  <a:pt x="1276497" y="525004"/>
                  <a:pt x="1275259" y="525099"/>
                </a:cubicBezTo>
                <a:lnTo>
                  <a:pt x="1274878" y="524814"/>
                </a:lnTo>
                <a:cubicBezTo>
                  <a:pt x="1273544" y="523956"/>
                  <a:pt x="1272592" y="522527"/>
                  <a:pt x="1271163" y="521956"/>
                </a:cubicBezTo>
                <a:cubicBezTo>
                  <a:pt x="1264305" y="519479"/>
                  <a:pt x="1261162" y="514717"/>
                  <a:pt x="1259066" y="509383"/>
                </a:cubicBezTo>
                <a:cubicBezTo>
                  <a:pt x="1257733" y="505954"/>
                  <a:pt x="1255637" y="504335"/>
                  <a:pt x="1251065" y="504430"/>
                </a:cubicBezTo>
                <a:lnTo>
                  <a:pt x="1249351" y="504430"/>
                </a:lnTo>
                <a:cubicBezTo>
                  <a:pt x="1246970" y="503096"/>
                  <a:pt x="1244303" y="503287"/>
                  <a:pt x="1243350" y="504811"/>
                </a:cubicBezTo>
                <a:cubicBezTo>
                  <a:pt x="1242398" y="506430"/>
                  <a:pt x="1238873" y="509192"/>
                  <a:pt x="1237445" y="507669"/>
                </a:cubicBezTo>
                <a:cubicBezTo>
                  <a:pt x="1236016" y="506144"/>
                  <a:pt x="1230301" y="502430"/>
                  <a:pt x="1228586" y="503573"/>
                </a:cubicBezTo>
                <a:cubicBezTo>
                  <a:pt x="1226967" y="504716"/>
                  <a:pt x="1223157" y="508050"/>
                  <a:pt x="1224110" y="508240"/>
                </a:cubicBezTo>
                <a:cubicBezTo>
                  <a:pt x="1225062" y="508526"/>
                  <a:pt x="1226872" y="509383"/>
                  <a:pt x="1226205" y="509573"/>
                </a:cubicBezTo>
                <a:cubicBezTo>
                  <a:pt x="1225538" y="509859"/>
                  <a:pt x="1224205" y="511288"/>
                  <a:pt x="1223729" y="511955"/>
                </a:cubicBezTo>
                <a:cubicBezTo>
                  <a:pt x="1223348" y="512621"/>
                  <a:pt x="1222871" y="515860"/>
                  <a:pt x="1222871" y="517765"/>
                </a:cubicBezTo>
                <a:lnTo>
                  <a:pt x="1221486" y="521051"/>
                </a:lnTo>
                <a:lnTo>
                  <a:pt x="1218014" y="513002"/>
                </a:lnTo>
                <a:cubicBezTo>
                  <a:pt x="1217632" y="511098"/>
                  <a:pt x="1218966" y="505192"/>
                  <a:pt x="1219156" y="503287"/>
                </a:cubicBezTo>
                <a:cubicBezTo>
                  <a:pt x="1219252" y="501287"/>
                  <a:pt x="1218299" y="497667"/>
                  <a:pt x="1217632" y="499572"/>
                </a:cubicBezTo>
                <a:lnTo>
                  <a:pt x="1216299" y="500048"/>
                </a:lnTo>
                <a:cubicBezTo>
                  <a:pt x="1213061" y="501192"/>
                  <a:pt x="1208012" y="503096"/>
                  <a:pt x="1206203" y="501954"/>
                </a:cubicBezTo>
                <a:lnTo>
                  <a:pt x="1200869" y="498620"/>
                </a:lnTo>
                <a:cubicBezTo>
                  <a:pt x="1194487" y="499191"/>
                  <a:pt x="1189153" y="500810"/>
                  <a:pt x="1189153" y="502239"/>
                </a:cubicBezTo>
                <a:cubicBezTo>
                  <a:pt x="1189153" y="503668"/>
                  <a:pt x="1190486" y="507097"/>
                  <a:pt x="1190581" y="508335"/>
                </a:cubicBezTo>
                <a:lnTo>
                  <a:pt x="1188581" y="508621"/>
                </a:lnTo>
                <a:cubicBezTo>
                  <a:pt x="1188010" y="508716"/>
                  <a:pt x="1187057" y="509478"/>
                  <a:pt x="1187153" y="509764"/>
                </a:cubicBezTo>
                <a:cubicBezTo>
                  <a:pt x="1187438" y="510812"/>
                  <a:pt x="1191724" y="512145"/>
                  <a:pt x="1186867" y="512717"/>
                </a:cubicBezTo>
                <a:lnTo>
                  <a:pt x="1183438" y="513098"/>
                </a:lnTo>
                <a:cubicBezTo>
                  <a:pt x="1184009" y="510907"/>
                  <a:pt x="1184866" y="507954"/>
                  <a:pt x="1185438" y="506621"/>
                </a:cubicBezTo>
                <a:cubicBezTo>
                  <a:pt x="1186010" y="505287"/>
                  <a:pt x="1185152" y="501573"/>
                  <a:pt x="1182009" y="501763"/>
                </a:cubicBezTo>
                <a:cubicBezTo>
                  <a:pt x="1178866" y="501954"/>
                  <a:pt x="1173532" y="496715"/>
                  <a:pt x="1173056" y="496334"/>
                </a:cubicBezTo>
                <a:lnTo>
                  <a:pt x="1169627" y="499001"/>
                </a:lnTo>
                <a:cubicBezTo>
                  <a:pt x="1165055" y="498620"/>
                  <a:pt x="1158101" y="497000"/>
                  <a:pt x="1154006" y="495381"/>
                </a:cubicBezTo>
                <a:lnTo>
                  <a:pt x="1150291" y="497572"/>
                </a:lnTo>
                <a:cubicBezTo>
                  <a:pt x="1147243" y="499382"/>
                  <a:pt x="1144862" y="495953"/>
                  <a:pt x="1144290" y="496429"/>
                </a:cubicBezTo>
                <a:cubicBezTo>
                  <a:pt x="1141718" y="498525"/>
                  <a:pt x="1138099" y="499096"/>
                  <a:pt x="1136384" y="497572"/>
                </a:cubicBezTo>
                <a:lnTo>
                  <a:pt x="1133813" y="495191"/>
                </a:lnTo>
                <a:cubicBezTo>
                  <a:pt x="1132098" y="496429"/>
                  <a:pt x="1126669" y="496905"/>
                  <a:pt x="1121716" y="496239"/>
                </a:cubicBezTo>
                <a:lnTo>
                  <a:pt x="1117239" y="496048"/>
                </a:lnTo>
                <a:lnTo>
                  <a:pt x="1112477" y="495858"/>
                </a:lnTo>
                <a:cubicBezTo>
                  <a:pt x="1109714" y="494810"/>
                  <a:pt x="1109143" y="497477"/>
                  <a:pt x="1111238" y="501858"/>
                </a:cubicBezTo>
                <a:cubicBezTo>
                  <a:pt x="1113334" y="506144"/>
                  <a:pt x="1113620" y="518432"/>
                  <a:pt x="1116001" y="518622"/>
                </a:cubicBezTo>
                <a:cubicBezTo>
                  <a:pt x="1118287" y="518813"/>
                  <a:pt x="1123335" y="514146"/>
                  <a:pt x="1124383" y="512907"/>
                </a:cubicBezTo>
                <a:lnTo>
                  <a:pt x="1125335" y="512907"/>
                </a:lnTo>
                <a:cubicBezTo>
                  <a:pt x="1128669" y="513002"/>
                  <a:pt x="1127621" y="515384"/>
                  <a:pt x="1127431" y="516812"/>
                </a:cubicBezTo>
                <a:lnTo>
                  <a:pt x="1127240" y="518051"/>
                </a:lnTo>
                <a:cubicBezTo>
                  <a:pt x="1126002" y="519479"/>
                  <a:pt x="1126002" y="520718"/>
                  <a:pt x="1127336" y="520908"/>
                </a:cubicBezTo>
                <a:cubicBezTo>
                  <a:pt x="1128574" y="521099"/>
                  <a:pt x="1132098" y="522432"/>
                  <a:pt x="1130193" y="523194"/>
                </a:cubicBezTo>
                <a:cubicBezTo>
                  <a:pt x="1128288" y="523956"/>
                  <a:pt x="1123049" y="524242"/>
                  <a:pt x="1122002" y="522432"/>
                </a:cubicBezTo>
                <a:lnTo>
                  <a:pt x="1120763" y="521194"/>
                </a:lnTo>
                <a:cubicBezTo>
                  <a:pt x="1120478" y="520908"/>
                  <a:pt x="1118191" y="521385"/>
                  <a:pt x="1117525" y="522051"/>
                </a:cubicBezTo>
                <a:cubicBezTo>
                  <a:pt x="1116572" y="523004"/>
                  <a:pt x="1122097" y="524147"/>
                  <a:pt x="1117811" y="525194"/>
                </a:cubicBezTo>
                <a:lnTo>
                  <a:pt x="1114953" y="525957"/>
                </a:lnTo>
                <a:cubicBezTo>
                  <a:pt x="1114572" y="523956"/>
                  <a:pt x="1113334" y="522051"/>
                  <a:pt x="1112096" y="521766"/>
                </a:cubicBezTo>
                <a:cubicBezTo>
                  <a:pt x="1110953" y="521480"/>
                  <a:pt x="1107809" y="523004"/>
                  <a:pt x="1108571" y="525671"/>
                </a:cubicBezTo>
                <a:cubicBezTo>
                  <a:pt x="1109333" y="528338"/>
                  <a:pt x="1100665" y="527576"/>
                  <a:pt x="1101808" y="522908"/>
                </a:cubicBezTo>
                <a:lnTo>
                  <a:pt x="1093998" y="522051"/>
                </a:lnTo>
                <a:cubicBezTo>
                  <a:pt x="1092950" y="521956"/>
                  <a:pt x="1095903" y="517194"/>
                  <a:pt x="1098570" y="517003"/>
                </a:cubicBezTo>
                <a:lnTo>
                  <a:pt x="1101904" y="516717"/>
                </a:lnTo>
                <a:cubicBezTo>
                  <a:pt x="1105809" y="516812"/>
                  <a:pt x="1108190" y="515003"/>
                  <a:pt x="1107143" y="512812"/>
                </a:cubicBezTo>
                <a:cubicBezTo>
                  <a:pt x="1106095" y="510526"/>
                  <a:pt x="1100285" y="507097"/>
                  <a:pt x="1101999" y="506335"/>
                </a:cubicBezTo>
                <a:cubicBezTo>
                  <a:pt x="1103714" y="505573"/>
                  <a:pt x="1104285" y="499953"/>
                  <a:pt x="1104285" y="498239"/>
                </a:cubicBezTo>
                <a:cubicBezTo>
                  <a:pt x="1104285" y="496524"/>
                  <a:pt x="1101904" y="492333"/>
                  <a:pt x="1098951" y="492238"/>
                </a:cubicBezTo>
                <a:lnTo>
                  <a:pt x="1098951" y="495000"/>
                </a:lnTo>
                <a:lnTo>
                  <a:pt x="1098951" y="496048"/>
                </a:lnTo>
                <a:cubicBezTo>
                  <a:pt x="1097903" y="497191"/>
                  <a:pt x="1096094" y="497381"/>
                  <a:pt x="1094951" y="496524"/>
                </a:cubicBezTo>
                <a:lnTo>
                  <a:pt x="1093903" y="495858"/>
                </a:lnTo>
                <a:lnTo>
                  <a:pt x="1092760" y="495191"/>
                </a:lnTo>
                <a:cubicBezTo>
                  <a:pt x="1091426" y="494524"/>
                  <a:pt x="1088855" y="494238"/>
                  <a:pt x="1087140" y="494524"/>
                </a:cubicBezTo>
                <a:cubicBezTo>
                  <a:pt x="1085426" y="494810"/>
                  <a:pt x="1079520" y="497953"/>
                  <a:pt x="1077139" y="499287"/>
                </a:cubicBezTo>
                <a:lnTo>
                  <a:pt x="1075615" y="495477"/>
                </a:lnTo>
                <a:cubicBezTo>
                  <a:pt x="1074662" y="493000"/>
                  <a:pt x="1069995" y="493286"/>
                  <a:pt x="1068376" y="496143"/>
                </a:cubicBezTo>
                <a:cubicBezTo>
                  <a:pt x="1066090" y="499953"/>
                  <a:pt x="1064280" y="498334"/>
                  <a:pt x="1062089" y="496429"/>
                </a:cubicBezTo>
                <a:lnTo>
                  <a:pt x="1060375" y="495000"/>
                </a:lnTo>
                <a:cubicBezTo>
                  <a:pt x="1057613" y="494429"/>
                  <a:pt x="1054279" y="494524"/>
                  <a:pt x="1052945" y="495191"/>
                </a:cubicBezTo>
                <a:cubicBezTo>
                  <a:pt x="1051516" y="495858"/>
                  <a:pt x="1045421" y="495953"/>
                  <a:pt x="1041230" y="493191"/>
                </a:cubicBezTo>
                <a:lnTo>
                  <a:pt x="1034562" y="494905"/>
                </a:lnTo>
                <a:lnTo>
                  <a:pt x="1027418" y="496810"/>
                </a:lnTo>
                <a:cubicBezTo>
                  <a:pt x="1028085" y="501573"/>
                  <a:pt x="1027609" y="504811"/>
                  <a:pt x="1026371" y="504144"/>
                </a:cubicBezTo>
                <a:cubicBezTo>
                  <a:pt x="1025037" y="503382"/>
                  <a:pt x="1022370" y="501096"/>
                  <a:pt x="1023418" y="500810"/>
                </a:cubicBezTo>
                <a:cubicBezTo>
                  <a:pt x="1024465" y="500525"/>
                  <a:pt x="1025799" y="498906"/>
                  <a:pt x="1024370" y="497762"/>
                </a:cubicBezTo>
                <a:cubicBezTo>
                  <a:pt x="1022941" y="496619"/>
                  <a:pt x="1012178" y="499477"/>
                  <a:pt x="1008082" y="498334"/>
                </a:cubicBezTo>
                <a:lnTo>
                  <a:pt x="1006749" y="497381"/>
                </a:lnTo>
                <a:lnTo>
                  <a:pt x="1000653" y="493095"/>
                </a:lnTo>
                <a:cubicBezTo>
                  <a:pt x="997700" y="497096"/>
                  <a:pt x="995033" y="497000"/>
                  <a:pt x="994557" y="492905"/>
                </a:cubicBezTo>
                <a:lnTo>
                  <a:pt x="987794" y="497286"/>
                </a:lnTo>
                <a:lnTo>
                  <a:pt x="985318" y="498906"/>
                </a:lnTo>
                <a:cubicBezTo>
                  <a:pt x="980174" y="498048"/>
                  <a:pt x="975412" y="497000"/>
                  <a:pt x="974745" y="496524"/>
                </a:cubicBezTo>
                <a:cubicBezTo>
                  <a:pt x="974078" y="496048"/>
                  <a:pt x="971316" y="499096"/>
                  <a:pt x="969411" y="500429"/>
                </a:cubicBezTo>
                <a:lnTo>
                  <a:pt x="966839" y="498715"/>
                </a:lnTo>
                <a:cubicBezTo>
                  <a:pt x="965696" y="497953"/>
                  <a:pt x="965125" y="495096"/>
                  <a:pt x="962267" y="497381"/>
                </a:cubicBezTo>
                <a:lnTo>
                  <a:pt x="960457" y="498810"/>
                </a:lnTo>
                <a:cubicBezTo>
                  <a:pt x="961410" y="500144"/>
                  <a:pt x="961601" y="501668"/>
                  <a:pt x="960934" y="502335"/>
                </a:cubicBezTo>
                <a:cubicBezTo>
                  <a:pt x="960267" y="503001"/>
                  <a:pt x="958076" y="504049"/>
                  <a:pt x="957600" y="503192"/>
                </a:cubicBezTo>
                <a:lnTo>
                  <a:pt x="957314" y="502620"/>
                </a:lnTo>
                <a:cubicBezTo>
                  <a:pt x="956171" y="500525"/>
                  <a:pt x="960267" y="496239"/>
                  <a:pt x="954076" y="496429"/>
                </a:cubicBezTo>
                <a:lnTo>
                  <a:pt x="949789" y="496524"/>
                </a:lnTo>
                <a:cubicBezTo>
                  <a:pt x="950171" y="499858"/>
                  <a:pt x="949313" y="502335"/>
                  <a:pt x="947980" y="501954"/>
                </a:cubicBezTo>
                <a:lnTo>
                  <a:pt x="946837" y="501287"/>
                </a:lnTo>
                <a:cubicBezTo>
                  <a:pt x="944360" y="499763"/>
                  <a:pt x="934930" y="498429"/>
                  <a:pt x="931597" y="499382"/>
                </a:cubicBezTo>
                <a:lnTo>
                  <a:pt x="926739" y="500620"/>
                </a:lnTo>
                <a:cubicBezTo>
                  <a:pt x="921405" y="501954"/>
                  <a:pt x="916643" y="502049"/>
                  <a:pt x="916071" y="500810"/>
                </a:cubicBezTo>
                <a:lnTo>
                  <a:pt x="916071" y="500144"/>
                </a:lnTo>
                <a:cubicBezTo>
                  <a:pt x="915976" y="499382"/>
                  <a:pt x="916166" y="494048"/>
                  <a:pt x="916071" y="494143"/>
                </a:cubicBezTo>
                <a:cubicBezTo>
                  <a:pt x="911118" y="495381"/>
                  <a:pt x="914452" y="498715"/>
                  <a:pt x="913499" y="501001"/>
                </a:cubicBezTo>
                <a:lnTo>
                  <a:pt x="913118" y="501954"/>
                </a:lnTo>
                <a:cubicBezTo>
                  <a:pt x="913118" y="503287"/>
                  <a:pt x="911975" y="504049"/>
                  <a:pt x="910547" y="503477"/>
                </a:cubicBezTo>
                <a:cubicBezTo>
                  <a:pt x="909118" y="502906"/>
                  <a:pt x="906355" y="501001"/>
                  <a:pt x="906832" y="500239"/>
                </a:cubicBezTo>
                <a:cubicBezTo>
                  <a:pt x="907308" y="499477"/>
                  <a:pt x="906546" y="495953"/>
                  <a:pt x="902927" y="495572"/>
                </a:cubicBezTo>
                <a:lnTo>
                  <a:pt x="900926" y="496334"/>
                </a:lnTo>
                <a:lnTo>
                  <a:pt x="895402" y="498429"/>
                </a:lnTo>
                <a:cubicBezTo>
                  <a:pt x="889591" y="497286"/>
                  <a:pt x="883591" y="496619"/>
                  <a:pt x="881972" y="496905"/>
                </a:cubicBezTo>
                <a:lnTo>
                  <a:pt x="883686" y="498429"/>
                </a:lnTo>
                <a:cubicBezTo>
                  <a:pt x="884067" y="498810"/>
                  <a:pt x="884257" y="499763"/>
                  <a:pt x="884162" y="499858"/>
                </a:cubicBezTo>
                <a:cubicBezTo>
                  <a:pt x="883496" y="500144"/>
                  <a:pt x="882638" y="500334"/>
                  <a:pt x="881876" y="500429"/>
                </a:cubicBezTo>
                <a:lnTo>
                  <a:pt x="877780" y="500906"/>
                </a:lnTo>
                <a:cubicBezTo>
                  <a:pt x="873685" y="499763"/>
                  <a:pt x="867113" y="499191"/>
                  <a:pt x="863112" y="499667"/>
                </a:cubicBezTo>
                <a:lnTo>
                  <a:pt x="859588" y="500429"/>
                </a:lnTo>
                <a:lnTo>
                  <a:pt x="858445" y="500715"/>
                </a:lnTo>
                <a:cubicBezTo>
                  <a:pt x="857397" y="501858"/>
                  <a:pt x="857683" y="503287"/>
                  <a:pt x="859016" y="503858"/>
                </a:cubicBezTo>
                <a:lnTo>
                  <a:pt x="860159" y="504525"/>
                </a:lnTo>
                <a:lnTo>
                  <a:pt x="860636" y="504811"/>
                </a:lnTo>
                <a:cubicBezTo>
                  <a:pt x="861302" y="505668"/>
                  <a:pt x="858730" y="507669"/>
                  <a:pt x="854921" y="509097"/>
                </a:cubicBezTo>
                <a:lnTo>
                  <a:pt x="853682" y="503954"/>
                </a:lnTo>
                <a:cubicBezTo>
                  <a:pt x="853397" y="502620"/>
                  <a:pt x="850063" y="501763"/>
                  <a:pt x="848063" y="500906"/>
                </a:cubicBezTo>
                <a:cubicBezTo>
                  <a:pt x="847872" y="500810"/>
                  <a:pt x="846824" y="501858"/>
                  <a:pt x="846253" y="502335"/>
                </a:cubicBezTo>
                <a:lnTo>
                  <a:pt x="845205" y="503096"/>
                </a:lnTo>
                <a:cubicBezTo>
                  <a:pt x="843967" y="503858"/>
                  <a:pt x="842443" y="503573"/>
                  <a:pt x="841681" y="502430"/>
                </a:cubicBezTo>
                <a:lnTo>
                  <a:pt x="841205" y="501287"/>
                </a:lnTo>
                <a:cubicBezTo>
                  <a:pt x="840443" y="499572"/>
                  <a:pt x="842919" y="497000"/>
                  <a:pt x="839014" y="496143"/>
                </a:cubicBezTo>
                <a:cubicBezTo>
                  <a:pt x="837299" y="495762"/>
                  <a:pt x="835394" y="494524"/>
                  <a:pt x="833965" y="494810"/>
                </a:cubicBezTo>
                <a:cubicBezTo>
                  <a:pt x="831870" y="495286"/>
                  <a:pt x="829870" y="496524"/>
                  <a:pt x="828346" y="497858"/>
                </a:cubicBezTo>
                <a:lnTo>
                  <a:pt x="826822" y="499096"/>
                </a:lnTo>
                <a:cubicBezTo>
                  <a:pt x="825393" y="501192"/>
                  <a:pt x="823964" y="502239"/>
                  <a:pt x="823583" y="501382"/>
                </a:cubicBezTo>
                <a:cubicBezTo>
                  <a:pt x="823202" y="500525"/>
                  <a:pt x="819488" y="499858"/>
                  <a:pt x="816154" y="501573"/>
                </a:cubicBezTo>
                <a:cubicBezTo>
                  <a:pt x="812725" y="503287"/>
                  <a:pt x="801295" y="500429"/>
                  <a:pt x="799961" y="500429"/>
                </a:cubicBezTo>
                <a:cubicBezTo>
                  <a:pt x="798532" y="500429"/>
                  <a:pt x="794818" y="499477"/>
                  <a:pt x="794818" y="498334"/>
                </a:cubicBezTo>
                <a:cubicBezTo>
                  <a:pt x="794818" y="497191"/>
                  <a:pt x="796342" y="494238"/>
                  <a:pt x="798247" y="494143"/>
                </a:cubicBezTo>
                <a:lnTo>
                  <a:pt x="799485" y="493952"/>
                </a:lnTo>
                <a:lnTo>
                  <a:pt x="800533" y="493762"/>
                </a:lnTo>
                <a:cubicBezTo>
                  <a:pt x="801962" y="493286"/>
                  <a:pt x="801580" y="492619"/>
                  <a:pt x="799676" y="492238"/>
                </a:cubicBezTo>
                <a:cubicBezTo>
                  <a:pt x="797771" y="491857"/>
                  <a:pt x="792913" y="487856"/>
                  <a:pt x="792246" y="488523"/>
                </a:cubicBezTo>
                <a:cubicBezTo>
                  <a:pt x="791579" y="489095"/>
                  <a:pt x="789579" y="492048"/>
                  <a:pt x="789007" y="493857"/>
                </a:cubicBezTo>
                <a:cubicBezTo>
                  <a:pt x="788436" y="495572"/>
                  <a:pt x="788627" y="500429"/>
                  <a:pt x="787293" y="500429"/>
                </a:cubicBezTo>
                <a:cubicBezTo>
                  <a:pt x="785960" y="500525"/>
                  <a:pt x="780530" y="501763"/>
                  <a:pt x="777292" y="501192"/>
                </a:cubicBezTo>
                <a:lnTo>
                  <a:pt x="775387" y="499858"/>
                </a:lnTo>
                <a:cubicBezTo>
                  <a:pt x="772434" y="497858"/>
                  <a:pt x="770529" y="497572"/>
                  <a:pt x="768053" y="499953"/>
                </a:cubicBezTo>
                <a:lnTo>
                  <a:pt x="767672" y="500334"/>
                </a:lnTo>
                <a:cubicBezTo>
                  <a:pt x="766624" y="500239"/>
                  <a:pt x="762242" y="500429"/>
                  <a:pt x="758051" y="500620"/>
                </a:cubicBezTo>
                <a:lnTo>
                  <a:pt x="754718" y="502335"/>
                </a:lnTo>
                <a:lnTo>
                  <a:pt x="754432" y="502525"/>
                </a:lnTo>
                <a:cubicBezTo>
                  <a:pt x="753574" y="502430"/>
                  <a:pt x="752146" y="501954"/>
                  <a:pt x="751193" y="501477"/>
                </a:cubicBezTo>
                <a:lnTo>
                  <a:pt x="750431" y="500715"/>
                </a:lnTo>
                <a:lnTo>
                  <a:pt x="748431" y="498715"/>
                </a:lnTo>
                <a:cubicBezTo>
                  <a:pt x="745097" y="499382"/>
                  <a:pt x="741668" y="499287"/>
                  <a:pt x="740811" y="498525"/>
                </a:cubicBezTo>
                <a:cubicBezTo>
                  <a:pt x="739954" y="497762"/>
                  <a:pt x="736430" y="496810"/>
                  <a:pt x="736144" y="497762"/>
                </a:cubicBezTo>
                <a:lnTo>
                  <a:pt x="735668" y="498620"/>
                </a:lnTo>
                <a:lnTo>
                  <a:pt x="735382" y="499191"/>
                </a:lnTo>
                <a:cubicBezTo>
                  <a:pt x="735096" y="499477"/>
                  <a:pt x="733286" y="499287"/>
                  <a:pt x="731286" y="498715"/>
                </a:cubicBezTo>
                <a:lnTo>
                  <a:pt x="730810" y="499096"/>
                </a:lnTo>
                <a:cubicBezTo>
                  <a:pt x="729476" y="500239"/>
                  <a:pt x="728238" y="501858"/>
                  <a:pt x="728047" y="503287"/>
                </a:cubicBezTo>
                <a:lnTo>
                  <a:pt x="727762" y="505192"/>
                </a:lnTo>
                <a:cubicBezTo>
                  <a:pt x="726047" y="505859"/>
                  <a:pt x="723952" y="505192"/>
                  <a:pt x="723095" y="503668"/>
                </a:cubicBezTo>
                <a:lnTo>
                  <a:pt x="722713" y="502144"/>
                </a:lnTo>
                <a:lnTo>
                  <a:pt x="722618" y="501763"/>
                </a:lnTo>
                <a:cubicBezTo>
                  <a:pt x="722618" y="501096"/>
                  <a:pt x="719665" y="500525"/>
                  <a:pt x="716237" y="500429"/>
                </a:cubicBezTo>
                <a:lnTo>
                  <a:pt x="713093" y="500715"/>
                </a:lnTo>
                <a:lnTo>
                  <a:pt x="710522" y="501001"/>
                </a:lnTo>
                <a:cubicBezTo>
                  <a:pt x="707473" y="501954"/>
                  <a:pt x="706235" y="501668"/>
                  <a:pt x="707855" y="500239"/>
                </a:cubicBezTo>
                <a:cubicBezTo>
                  <a:pt x="709474" y="498906"/>
                  <a:pt x="711569" y="494715"/>
                  <a:pt x="709093" y="493762"/>
                </a:cubicBezTo>
                <a:cubicBezTo>
                  <a:pt x="706616" y="492810"/>
                  <a:pt x="700044" y="491381"/>
                  <a:pt x="699949" y="492905"/>
                </a:cubicBezTo>
                <a:cubicBezTo>
                  <a:pt x="699949" y="494333"/>
                  <a:pt x="698711" y="499191"/>
                  <a:pt x="697758" y="500048"/>
                </a:cubicBezTo>
                <a:lnTo>
                  <a:pt x="696901" y="500048"/>
                </a:lnTo>
                <a:lnTo>
                  <a:pt x="696044" y="500048"/>
                </a:lnTo>
                <a:cubicBezTo>
                  <a:pt x="695186" y="499191"/>
                  <a:pt x="694710" y="497286"/>
                  <a:pt x="694901" y="495953"/>
                </a:cubicBezTo>
                <a:cubicBezTo>
                  <a:pt x="695186" y="494524"/>
                  <a:pt x="689186" y="494048"/>
                  <a:pt x="687947" y="494429"/>
                </a:cubicBezTo>
                <a:cubicBezTo>
                  <a:pt x="686709" y="494810"/>
                  <a:pt x="687471" y="497953"/>
                  <a:pt x="687662" y="498429"/>
                </a:cubicBezTo>
                <a:cubicBezTo>
                  <a:pt x="687852" y="498810"/>
                  <a:pt x="687185" y="500048"/>
                  <a:pt x="685661" y="500239"/>
                </a:cubicBezTo>
                <a:lnTo>
                  <a:pt x="684899" y="499763"/>
                </a:lnTo>
                <a:lnTo>
                  <a:pt x="683185" y="498715"/>
                </a:lnTo>
                <a:cubicBezTo>
                  <a:pt x="681565" y="497286"/>
                  <a:pt x="678898" y="497286"/>
                  <a:pt x="677184" y="498715"/>
                </a:cubicBezTo>
                <a:cubicBezTo>
                  <a:pt x="675470" y="500144"/>
                  <a:pt x="661372" y="499001"/>
                  <a:pt x="661182" y="500048"/>
                </a:cubicBezTo>
                <a:lnTo>
                  <a:pt x="660801" y="501001"/>
                </a:lnTo>
                <a:lnTo>
                  <a:pt x="660325" y="502144"/>
                </a:lnTo>
                <a:cubicBezTo>
                  <a:pt x="659658" y="503382"/>
                  <a:pt x="658324" y="504144"/>
                  <a:pt x="657467" y="503858"/>
                </a:cubicBezTo>
                <a:cubicBezTo>
                  <a:pt x="656610" y="503573"/>
                  <a:pt x="654419" y="501382"/>
                  <a:pt x="653848" y="500048"/>
                </a:cubicBezTo>
                <a:lnTo>
                  <a:pt x="652895" y="499096"/>
                </a:lnTo>
                <a:cubicBezTo>
                  <a:pt x="652229" y="498429"/>
                  <a:pt x="650609" y="497953"/>
                  <a:pt x="649657" y="498239"/>
                </a:cubicBezTo>
                <a:cubicBezTo>
                  <a:pt x="648895" y="498429"/>
                  <a:pt x="647942" y="499763"/>
                  <a:pt x="648038" y="500525"/>
                </a:cubicBezTo>
                <a:lnTo>
                  <a:pt x="648323" y="502335"/>
                </a:lnTo>
                <a:cubicBezTo>
                  <a:pt x="649276" y="504811"/>
                  <a:pt x="649085" y="506621"/>
                  <a:pt x="647847" y="506144"/>
                </a:cubicBezTo>
                <a:cubicBezTo>
                  <a:pt x="646609" y="505764"/>
                  <a:pt x="643275" y="503573"/>
                  <a:pt x="640418" y="502144"/>
                </a:cubicBezTo>
                <a:lnTo>
                  <a:pt x="638227" y="500334"/>
                </a:lnTo>
                <a:lnTo>
                  <a:pt x="636798" y="499096"/>
                </a:lnTo>
                <a:cubicBezTo>
                  <a:pt x="634417" y="497953"/>
                  <a:pt x="631655" y="497000"/>
                  <a:pt x="630607" y="496905"/>
                </a:cubicBezTo>
                <a:lnTo>
                  <a:pt x="629845" y="497096"/>
                </a:lnTo>
                <a:cubicBezTo>
                  <a:pt x="626892" y="498048"/>
                  <a:pt x="623939" y="499858"/>
                  <a:pt x="621082" y="499858"/>
                </a:cubicBezTo>
                <a:lnTo>
                  <a:pt x="617748" y="499858"/>
                </a:lnTo>
                <a:cubicBezTo>
                  <a:pt x="614319" y="498048"/>
                  <a:pt x="610319" y="496524"/>
                  <a:pt x="608795" y="496524"/>
                </a:cubicBezTo>
                <a:cubicBezTo>
                  <a:pt x="607366" y="496429"/>
                  <a:pt x="605651" y="499763"/>
                  <a:pt x="604127" y="499096"/>
                </a:cubicBezTo>
                <a:cubicBezTo>
                  <a:pt x="602603" y="498525"/>
                  <a:pt x="598984" y="496048"/>
                  <a:pt x="600031" y="495191"/>
                </a:cubicBezTo>
                <a:cubicBezTo>
                  <a:pt x="601079" y="494333"/>
                  <a:pt x="603080" y="491476"/>
                  <a:pt x="600508" y="491857"/>
                </a:cubicBezTo>
                <a:cubicBezTo>
                  <a:pt x="598031" y="492238"/>
                  <a:pt x="591840" y="495381"/>
                  <a:pt x="587554" y="497286"/>
                </a:cubicBezTo>
                <a:lnTo>
                  <a:pt x="582982" y="495953"/>
                </a:lnTo>
                <a:lnTo>
                  <a:pt x="582696" y="495858"/>
                </a:lnTo>
                <a:cubicBezTo>
                  <a:pt x="582315" y="496048"/>
                  <a:pt x="581458" y="497381"/>
                  <a:pt x="580791" y="498906"/>
                </a:cubicBezTo>
                <a:cubicBezTo>
                  <a:pt x="580124" y="500429"/>
                  <a:pt x="578029" y="504335"/>
                  <a:pt x="577743" y="504335"/>
                </a:cubicBezTo>
                <a:cubicBezTo>
                  <a:pt x="577362" y="504335"/>
                  <a:pt x="576314" y="503001"/>
                  <a:pt x="576029" y="501477"/>
                </a:cubicBezTo>
                <a:cubicBezTo>
                  <a:pt x="575838" y="499953"/>
                  <a:pt x="574314" y="495762"/>
                  <a:pt x="573266" y="495953"/>
                </a:cubicBezTo>
                <a:cubicBezTo>
                  <a:pt x="572219" y="496143"/>
                  <a:pt x="570313" y="497667"/>
                  <a:pt x="569266" y="498906"/>
                </a:cubicBezTo>
                <a:cubicBezTo>
                  <a:pt x="568123" y="500144"/>
                  <a:pt x="560693" y="499096"/>
                  <a:pt x="557455" y="498715"/>
                </a:cubicBezTo>
                <a:cubicBezTo>
                  <a:pt x="554216" y="498334"/>
                  <a:pt x="544977" y="498620"/>
                  <a:pt x="544977" y="497286"/>
                </a:cubicBezTo>
                <a:cubicBezTo>
                  <a:pt x="544977" y="495953"/>
                  <a:pt x="544024" y="492143"/>
                  <a:pt x="542786" y="492714"/>
                </a:cubicBezTo>
                <a:lnTo>
                  <a:pt x="542405" y="493095"/>
                </a:lnTo>
                <a:lnTo>
                  <a:pt x="541548" y="494048"/>
                </a:lnTo>
                <a:cubicBezTo>
                  <a:pt x="540786" y="495191"/>
                  <a:pt x="539453" y="495477"/>
                  <a:pt x="538595" y="494810"/>
                </a:cubicBezTo>
                <a:cubicBezTo>
                  <a:pt x="537738" y="494143"/>
                  <a:pt x="534214" y="493095"/>
                  <a:pt x="533452" y="495000"/>
                </a:cubicBezTo>
                <a:cubicBezTo>
                  <a:pt x="532690" y="496905"/>
                  <a:pt x="530023" y="502239"/>
                  <a:pt x="528975" y="502430"/>
                </a:cubicBezTo>
                <a:lnTo>
                  <a:pt x="527737" y="502335"/>
                </a:lnTo>
                <a:lnTo>
                  <a:pt x="526594" y="502239"/>
                </a:lnTo>
                <a:cubicBezTo>
                  <a:pt x="525165" y="501954"/>
                  <a:pt x="524879" y="500810"/>
                  <a:pt x="525927" y="499953"/>
                </a:cubicBezTo>
                <a:lnTo>
                  <a:pt x="526784" y="499191"/>
                </a:lnTo>
                <a:lnTo>
                  <a:pt x="527641" y="498429"/>
                </a:lnTo>
                <a:cubicBezTo>
                  <a:pt x="528689" y="497477"/>
                  <a:pt x="528404" y="496429"/>
                  <a:pt x="526975" y="496048"/>
                </a:cubicBezTo>
                <a:lnTo>
                  <a:pt x="525832" y="496048"/>
                </a:lnTo>
                <a:lnTo>
                  <a:pt x="521736" y="496048"/>
                </a:lnTo>
                <a:cubicBezTo>
                  <a:pt x="522307" y="493762"/>
                  <a:pt x="522784" y="491476"/>
                  <a:pt x="522784" y="491095"/>
                </a:cubicBezTo>
                <a:cubicBezTo>
                  <a:pt x="522784" y="490714"/>
                  <a:pt x="521450" y="489762"/>
                  <a:pt x="519736" y="489952"/>
                </a:cubicBezTo>
                <a:lnTo>
                  <a:pt x="519450" y="490523"/>
                </a:lnTo>
                <a:lnTo>
                  <a:pt x="518402" y="492810"/>
                </a:lnTo>
                <a:cubicBezTo>
                  <a:pt x="517831" y="495477"/>
                  <a:pt x="518783" y="499001"/>
                  <a:pt x="520403" y="500715"/>
                </a:cubicBezTo>
                <a:lnTo>
                  <a:pt x="517926" y="501668"/>
                </a:lnTo>
                <a:lnTo>
                  <a:pt x="516593" y="502144"/>
                </a:lnTo>
                <a:cubicBezTo>
                  <a:pt x="514021" y="500620"/>
                  <a:pt x="511354" y="498239"/>
                  <a:pt x="510496" y="496810"/>
                </a:cubicBezTo>
                <a:cubicBezTo>
                  <a:pt x="509639" y="495381"/>
                  <a:pt x="506305" y="492714"/>
                  <a:pt x="504496" y="493762"/>
                </a:cubicBezTo>
                <a:lnTo>
                  <a:pt x="503162" y="493667"/>
                </a:lnTo>
                <a:cubicBezTo>
                  <a:pt x="500971" y="493571"/>
                  <a:pt x="498781" y="492048"/>
                  <a:pt x="496685" y="492238"/>
                </a:cubicBezTo>
                <a:cubicBezTo>
                  <a:pt x="495542" y="492333"/>
                  <a:pt x="494971" y="495000"/>
                  <a:pt x="493637" y="495762"/>
                </a:cubicBezTo>
                <a:lnTo>
                  <a:pt x="492494" y="496429"/>
                </a:lnTo>
                <a:cubicBezTo>
                  <a:pt x="489637" y="496143"/>
                  <a:pt x="488208" y="495096"/>
                  <a:pt x="489351" y="493952"/>
                </a:cubicBezTo>
                <a:cubicBezTo>
                  <a:pt x="490494" y="492810"/>
                  <a:pt x="491161" y="491667"/>
                  <a:pt x="488494" y="493381"/>
                </a:cubicBezTo>
                <a:cubicBezTo>
                  <a:pt x="485827" y="495096"/>
                  <a:pt x="475826" y="495000"/>
                  <a:pt x="475254" y="494524"/>
                </a:cubicBezTo>
                <a:lnTo>
                  <a:pt x="474206" y="494143"/>
                </a:lnTo>
                <a:lnTo>
                  <a:pt x="471730" y="493191"/>
                </a:lnTo>
                <a:cubicBezTo>
                  <a:pt x="470301" y="491381"/>
                  <a:pt x="468682" y="491762"/>
                  <a:pt x="468015" y="494048"/>
                </a:cubicBezTo>
                <a:lnTo>
                  <a:pt x="467539" y="496239"/>
                </a:lnTo>
                <a:lnTo>
                  <a:pt x="467444" y="496524"/>
                </a:lnTo>
                <a:cubicBezTo>
                  <a:pt x="467729" y="497000"/>
                  <a:pt x="469539" y="498715"/>
                  <a:pt x="471635" y="500334"/>
                </a:cubicBezTo>
                <a:lnTo>
                  <a:pt x="472155" y="503151"/>
                </a:lnTo>
                <a:lnTo>
                  <a:pt x="466777" y="502239"/>
                </a:lnTo>
                <a:lnTo>
                  <a:pt x="464586" y="502620"/>
                </a:lnTo>
                <a:cubicBezTo>
                  <a:pt x="462110" y="503954"/>
                  <a:pt x="459919" y="506525"/>
                  <a:pt x="459919" y="508240"/>
                </a:cubicBezTo>
                <a:cubicBezTo>
                  <a:pt x="459823" y="509954"/>
                  <a:pt x="458776" y="512431"/>
                  <a:pt x="457919" y="509573"/>
                </a:cubicBezTo>
                <a:cubicBezTo>
                  <a:pt x="457061" y="506716"/>
                  <a:pt x="460205" y="496429"/>
                  <a:pt x="456776" y="495000"/>
                </a:cubicBezTo>
                <a:cubicBezTo>
                  <a:pt x="453442" y="493667"/>
                  <a:pt x="444488" y="498048"/>
                  <a:pt x="445060" y="499096"/>
                </a:cubicBezTo>
                <a:lnTo>
                  <a:pt x="445536" y="499953"/>
                </a:lnTo>
                <a:lnTo>
                  <a:pt x="445822" y="500429"/>
                </a:lnTo>
                <a:cubicBezTo>
                  <a:pt x="446107" y="501001"/>
                  <a:pt x="445727" y="501668"/>
                  <a:pt x="444869" y="502049"/>
                </a:cubicBezTo>
                <a:lnTo>
                  <a:pt x="444107" y="502049"/>
                </a:lnTo>
                <a:lnTo>
                  <a:pt x="443345" y="502049"/>
                </a:lnTo>
                <a:cubicBezTo>
                  <a:pt x="442583" y="501668"/>
                  <a:pt x="440202" y="499667"/>
                  <a:pt x="437916" y="497667"/>
                </a:cubicBezTo>
                <a:lnTo>
                  <a:pt x="434963" y="498239"/>
                </a:lnTo>
                <a:lnTo>
                  <a:pt x="432963" y="498620"/>
                </a:lnTo>
                <a:cubicBezTo>
                  <a:pt x="435344" y="503001"/>
                  <a:pt x="435058" y="505764"/>
                  <a:pt x="432201" y="504716"/>
                </a:cubicBezTo>
                <a:lnTo>
                  <a:pt x="430201" y="504430"/>
                </a:lnTo>
                <a:cubicBezTo>
                  <a:pt x="427248" y="503954"/>
                  <a:pt x="424581" y="504049"/>
                  <a:pt x="428296" y="507097"/>
                </a:cubicBezTo>
                <a:cubicBezTo>
                  <a:pt x="428391" y="507192"/>
                  <a:pt x="427629" y="508431"/>
                  <a:pt x="427343" y="508335"/>
                </a:cubicBezTo>
                <a:lnTo>
                  <a:pt x="426200" y="508240"/>
                </a:lnTo>
                <a:cubicBezTo>
                  <a:pt x="425057" y="507859"/>
                  <a:pt x="424010" y="506525"/>
                  <a:pt x="424010" y="505192"/>
                </a:cubicBezTo>
                <a:cubicBezTo>
                  <a:pt x="423914" y="503858"/>
                  <a:pt x="424962" y="500239"/>
                  <a:pt x="426105" y="500144"/>
                </a:cubicBezTo>
                <a:cubicBezTo>
                  <a:pt x="427343" y="500048"/>
                  <a:pt x="430105" y="498239"/>
                  <a:pt x="429534" y="496334"/>
                </a:cubicBezTo>
                <a:lnTo>
                  <a:pt x="428772" y="494715"/>
                </a:lnTo>
                <a:lnTo>
                  <a:pt x="428296" y="493571"/>
                </a:lnTo>
                <a:cubicBezTo>
                  <a:pt x="427438" y="492429"/>
                  <a:pt x="425724" y="492238"/>
                  <a:pt x="424486" y="493000"/>
                </a:cubicBezTo>
                <a:lnTo>
                  <a:pt x="423724" y="493952"/>
                </a:lnTo>
                <a:lnTo>
                  <a:pt x="421628" y="496429"/>
                </a:lnTo>
                <a:cubicBezTo>
                  <a:pt x="418771" y="498810"/>
                  <a:pt x="416580" y="501382"/>
                  <a:pt x="416771" y="502144"/>
                </a:cubicBezTo>
                <a:cubicBezTo>
                  <a:pt x="416961" y="502906"/>
                  <a:pt x="415437" y="506240"/>
                  <a:pt x="412580" y="507287"/>
                </a:cubicBezTo>
                <a:cubicBezTo>
                  <a:pt x="409817" y="508335"/>
                  <a:pt x="402578" y="506525"/>
                  <a:pt x="404769" y="505192"/>
                </a:cubicBezTo>
                <a:cubicBezTo>
                  <a:pt x="406960" y="503858"/>
                  <a:pt x="412103" y="499382"/>
                  <a:pt x="412294" y="498715"/>
                </a:cubicBezTo>
                <a:cubicBezTo>
                  <a:pt x="412484" y="498048"/>
                  <a:pt x="411341" y="496239"/>
                  <a:pt x="409341" y="496048"/>
                </a:cubicBezTo>
                <a:lnTo>
                  <a:pt x="408579" y="496715"/>
                </a:lnTo>
                <a:lnTo>
                  <a:pt x="406007" y="498810"/>
                </a:lnTo>
                <a:cubicBezTo>
                  <a:pt x="403340" y="501668"/>
                  <a:pt x="401054" y="502811"/>
                  <a:pt x="400769" y="501287"/>
                </a:cubicBezTo>
                <a:cubicBezTo>
                  <a:pt x="400483" y="499763"/>
                  <a:pt x="399626" y="495858"/>
                  <a:pt x="399435" y="495858"/>
                </a:cubicBezTo>
                <a:cubicBezTo>
                  <a:pt x="399245" y="495858"/>
                  <a:pt x="398482" y="496810"/>
                  <a:pt x="398197" y="497953"/>
                </a:cubicBezTo>
                <a:cubicBezTo>
                  <a:pt x="397911" y="499096"/>
                  <a:pt x="396101" y="501668"/>
                  <a:pt x="394863" y="500525"/>
                </a:cubicBezTo>
                <a:lnTo>
                  <a:pt x="393815" y="499953"/>
                </a:lnTo>
                <a:cubicBezTo>
                  <a:pt x="391910" y="498810"/>
                  <a:pt x="393339" y="493952"/>
                  <a:pt x="388672" y="496239"/>
                </a:cubicBezTo>
                <a:lnTo>
                  <a:pt x="385433" y="497858"/>
                </a:lnTo>
                <a:cubicBezTo>
                  <a:pt x="387910" y="499763"/>
                  <a:pt x="389434" y="502525"/>
                  <a:pt x="388862" y="504049"/>
                </a:cubicBezTo>
                <a:lnTo>
                  <a:pt x="388005" y="504144"/>
                </a:lnTo>
                <a:cubicBezTo>
                  <a:pt x="384957" y="504430"/>
                  <a:pt x="384100" y="505954"/>
                  <a:pt x="385338" y="507573"/>
                </a:cubicBezTo>
                <a:cubicBezTo>
                  <a:pt x="386767" y="509478"/>
                  <a:pt x="388862" y="508621"/>
                  <a:pt x="390577" y="507192"/>
                </a:cubicBezTo>
                <a:cubicBezTo>
                  <a:pt x="391053" y="506811"/>
                  <a:pt x="392005" y="506430"/>
                  <a:pt x="392768" y="506430"/>
                </a:cubicBezTo>
                <a:cubicBezTo>
                  <a:pt x="393530" y="506430"/>
                  <a:pt x="394768" y="506716"/>
                  <a:pt x="394863" y="507097"/>
                </a:cubicBezTo>
                <a:cubicBezTo>
                  <a:pt x="395149" y="507954"/>
                  <a:pt x="395339" y="509383"/>
                  <a:pt x="394768" y="509859"/>
                </a:cubicBezTo>
                <a:cubicBezTo>
                  <a:pt x="393244" y="510907"/>
                  <a:pt x="391244" y="511383"/>
                  <a:pt x="389529" y="512145"/>
                </a:cubicBezTo>
                <a:cubicBezTo>
                  <a:pt x="383909" y="514717"/>
                  <a:pt x="379337" y="510335"/>
                  <a:pt x="374098" y="510335"/>
                </a:cubicBezTo>
                <a:lnTo>
                  <a:pt x="373051" y="510335"/>
                </a:lnTo>
                <a:cubicBezTo>
                  <a:pt x="371717" y="508050"/>
                  <a:pt x="369907" y="507097"/>
                  <a:pt x="368955" y="508335"/>
                </a:cubicBezTo>
                <a:cubicBezTo>
                  <a:pt x="368003" y="509573"/>
                  <a:pt x="365716" y="509383"/>
                  <a:pt x="365812" y="505478"/>
                </a:cubicBezTo>
                <a:lnTo>
                  <a:pt x="359811" y="510335"/>
                </a:lnTo>
                <a:lnTo>
                  <a:pt x="358096" y="511764"/>
                </a:lnTo>
                <a:cubicBezTo>
                  <a:pt x="353334" y="511098"/>
                  <a:pt x="349238" y="511479"/>
                  <a:pt x="349048" y="512621"/>
                </a:cubicBezTo>
                <a:cubicBezTo>
                  <a:pt x="348857" y="513765"/>
                  <a:pt x="346666" y="515289"/>
                  <a:pt x="344857" y="512431"/>
                </a:cubicBezTo>
                <a:lnTo>
                  <a:pt x="332936" y="507806"/>
                </a:lnTo>
                <a:lnTo>
                  <a:pt x="332908" y="507420"/>
                </a:lnTo>
                <a:lnTo>
                  <a:pt x="333427" y="507478"/>
                </a:lnTo>
                <a:cubicBezTo>
                  <a:pt x="334474" y="507097"/>
                  <a:pt x="335618" y="506716"/>
                  <a:pt x="336665" y="506430"/>
                </a:cubicBezTo>
                <a:lnTo>
                  <a:pt x="341428" y="505287"/>
                </a:lnTo>
                <a:cubicBezTo>
                  <a:pt x="340189" y="502716"/>
                  <a:pt x="337904" y="501763"/>
                  <a:pt x="336189" y="503192"/>
                </a:cubicBezTo>
                <a:lnTo>
                  <a:pt x="335713" y="503096"/>
                </a:lnTo>
                <a:lnTo>
                  <a:pt x="332570" y="502716"/>
                </a:lnTo>
                <a:lnTo>
                  <a:pt x="332908" y="507420"/>
                </a:lnTo>
                <a:lnTo>
                  <a:pt x="331554" y="507270"/>
                </a:lnTo>
                <a:lnTo>
                  <a:pt x="327426" y="505668"/>
                </a:lnTo>
                <a:lnTo>
                  <a:pt x="328283" y="506906"/>
                </a:lnTo>
                <a:lnTo>
                  <a:pt x="331554" y="507270"/>
                </a:lnTo>
                <a:lnTo>
                  <a:pt x="332936" y="507806"/>
                </a:lnTo>
                <a:lnTo>
                  <a:pt x="333427" y="514622"/>
                </a:lnTo>
                <a:lnTo>
                  <a:pt x="329331" y="512145"/>
                </a:lnTo>
                <a:cubicBezTo>
                  <a:pt x="325045" y="509573"/>
                  <a:pt x="323235" y="511193"/>
                  <a:pt x="321235" y="513383"/>
                </a:cubicBezTo>
                <a:lnTo>
                  <a:pt x="319901" y="514812"/>
                </a:lnTo>
                <a:cubicBezTo>
                  <a:pt x="321616" y="516050"/>
                  <a:pt x="324473" y="517384"/>
                  <a:pt x="326188" y="517765"/>
                </a:cubicBezTo>
                <a:cubicBezTo>
                  <a:pt x="327902" y="518146"/>
                  <a:pt x="322663" y="521956"/>
                  <a:pt x="320663" y="520527"/>
                </a:cubicBezTo>
                <a:cubicBezTo>
                  <a:pt x="318663" y="519098"/>
                  <a:pt x="315805" y="513193"/>
                  <a:pt x="314281" y="513193"/>
                </a:cubicBezTo>
                <a:cubicBezTo>
                  <a:pt x="312757" y="513193"/>
                  <a:pt x="308757" y="516622"/>
                  <a:pt x="308662" y="515384"/>
                </a:cubicBezTo>
                <a:cubicBezTo>
                  <a:pt x="308662" y="514146"/>
                  <a:pt x="305804" y="510335"/>
                  <a:pt x="303613" y="508716"/>
                </a:cubicBezTo>
                <a:cubicBezTo>
                  <a:pt x="301423" y="507097"/>
                  <a:pt x="293041" y="509002"/>
                  <a:pt x="293517" y="507002"/>
                </a:cubicBezTo>
                <a:cubicBezTo>
                  <a:pt x="293993" y="505002"/>
                  <a:pt x="293612" y="500715"/>
                  <a:pt x="291898" y="500715"/>
                </a:cubicBezTo>
                <a:cubicBezTo>
                  <a:pt x="290183" y="500715"/>
                  <a:pt x="278753" y="506716"/>
                  <a:pt x="278087" y="507097"/>
                </a:cubicBezTo>
                <a:cubicBezTo>
                  <a:pt x="277324" y="507478"/>
                  <a:pt x="274943" y="507954"/>
                  <a:pt x="274277" y="507383"/>
                </a:cubicBezTo>
                <a:lnTo>
                  <a:pt x="274277" y="506811"/>
                </a:lnTo>
                <a:cubicBezTo>
                  <a:pt x="274372" y="504335"/>
                  <a:pt x="272562" y="503858"/>
                  <a:pt x="270371" y="504525"/>
                </a:cubicBezTo>
                <a:cubicBezTo>
                  <a:pt x="269705" y="504716"/>
                  <a:pt x="269228" y="506906"/>
                  <a:pt x="269705" y="507859"/>
                </a:cubicBezTo>
                <a:lnTo>
                  <a:pt x="270466" y="509573"/>
                </a:lnTo>
                <a:cubicBezTo>
                  <a:pt x="271990" y="511288"/>
                  <a:pt x="275420" y="512526"/>
                  <a:pt x="278087" y="512336"/>
                </a:cubicBezTo>
                <a:cubicBezTo>
                  <a:pt x="280754" y="512145"/>
                  <a:pt x="286564" y="515289"/>
                  <a:pt x="285802" y="515955"/>
                </a:cubicBezTo>
                <a:cubicBezTo>
                  <a:pt x="285040" y="516527"/>
                  <a:pt x="276086" y="516527"/>
                  <a:pt x="266656" y="516146"/>
                </a:cubicBezTo>
                <a:lnTo>
                  <a:pt x="259989" y="510717"/>
                </a:lnTo>
                <a:lnTo>
                  <a:pt x="259608" y="510335"/>
                </a:lnTo>
                <a:cubicBezTo>
                  <a:pt x="257989" y="510907"/>
                  <a:pt x="256846" y="512526"/>
                  <a:pt x="257131" y="513860"/>
                </a:cubicBezTo>
                <a:lnTo>
                  <a:pt x="257989" y="514717"/>
                </a:lnTo>
                <a:lnTo>
                  <a:pt x="258560" y="515289"/>
                </a:lnTo>
                <a:cubicBezTo>
                  <a:pt x="259608" y="515289"/>
                  <a:pt x="258465" y="517384"/>
                  <a:pt x="256084" y="519956"/>
                </a:cubicBezTo>
                <a:cubicBezTo>
                  <a:pt x="253703" y="522527"/>
                  <a:pt x="246463" y="528623"/>
                  <a:pt x="246273" y="526623"/>
                </a:cubicBezTo>
                <a:cubicBezTo>
                  <a:pt x="246178" y="524623"/>
                  <a:pt x="244844" y="519289"/>
                  <a:pt x="243606" y="519289"/>
                </a:cubicBezTo>
                <a:cubicBezTo>
                  <a:pt x="242463" y="519289"/>
                  <a:pt x="238748" y="520051"/>
                  <a:pt x="238558" y="521099"/>
                </a:cubicBezTo>
                <a:cubicBezTo>
                  <a:pt x="238367" y="522051"/>
                  <a:pt x="236557" y="524242"/>
                  <a:pt x="235224" y="523099"/>
                </a:cubicBezTo>
                <a:cubicBezTo>
                  <a:pt x="233890" y="521861"/>
                  <a:pt x="231223" y="517384"/>
                  <a:pt x="230938" y="515955"/>
                </a:cubicBezTo>
                <a:cubicBezTo>
                  <a:pt x="230652" y="514527"/>
                  <a:pt x="226937" y="511860"/>
                  <a:pt x="223413" y="513574"/>
                </a:cubicBezTo>
                <a:lnTo>
                  <a:pt x="226747" y="517098"/>
                </a:lnTo>
                <a:cubicBezTo>
                  <a:pt x="227795" y="518241"/>
                  <a:pt x="227795" y="520242"/>
                  <a:pt x="227985" y="521861"/>
                </a:cubicBezTo>
                <a:cubicBezTo>
                  <a:pt x="227985" y="522242"/>
                  <a:pt x="226937" y="523194"/>
                  <a:pt x="226461" y="523194"/>
                </a:cubicBezTo>
                <a:lnTo>
                  <a:pt x="225318" y="523099"/>
                </a:lnTo>
                <a:cubicBezTo>
                  <a:pt x="224175" y="522623"/>
                  <a:pt x="223318" y="521004"/>
                  <a:pt x="223413" y="519384"/>
                </a:cubicBezTo>
                <a:cubicBezTo>
                  <a:pt x="223508" y="517860"/>
                  <a:pt x="217793" y="515765"/>
                  <a:pt x="217222" y="516527"/>
                </a:cubicBezTo>
                <a:cubicBezTo>
                  <a:pt x="216650" y="517289"/>
                  <a:pt x="213316" y="519479"/>
                  <a:pt x="213031" y="517479"/>
                </a:cubicBezTo>
                <a:cubicBezTo>
                  <a:pt x="212745" y="515479"/>
                  <a:pt x="210459" y="510335"/>
                  <a:pt x="208554" y="510050"/>
                </a:cubicBezTo>
                <a:lnTo>
                  <a:pt x="207506" y="510717"/>
                </a:lnTo>
                <a:lnTo>
                  <a:pt x="205411" y="512050"/>
                </a:lnTo>
                <a:cubicBezTo>
                  <a:pt x="203791" y="511193"/>
                  <a:pt x="204077" y="511288"/>
                  <a:pt x="205887" y="512336"/>
                </a:cubicBezTo>
                <a:lnTo>
                  <a:pt x="207982" y="512717"/>
                </a:lnTo>
                <a:lnTo>
                  <a:pt x="208363" y="512812"/>
                </a:lnTo>
                <a:cubicBezTo>
                  <a:pt x="209030" y="513002"/>
                  <a:pt x="209602" y="514146"/>
                  <a:pt x="209602" y="515384"/>
                </a:cubicBezTo>
                <a:cubicBezTo>
                  <a:pt x="209602" y="516622"/>
                  <a:pt x="206363" y="521956"/>
                  <a:pt x="202458" y="523480"/>
                </a:cubicBezTo>
                <a:lnTo>
                  <a:pt x="199029" y="523004"/>
                </a:lnTo>
                <a:cubicBezTo>
                  <a:pt x="195410" y="522432"/>
                  <a:pt x="192266" y="519575"/>
                  <a:pt x="189028" y="517670"/>
                </a:cubicBezTo>
                <a:lnTo>
                  <a:pt x="184725" y="515123"/>
                </a:lnTo>
                <a:lnTo>
                  <a:pt x="184741" y="515098"/>
                </a:lnTo>
                <a:cubicBezTo>
                  <a:pt x="186456" y="511764"/>
                  <a:pt x="186361" y="511669"/>
                  <a:pt x="184361" y="514908"/>
                </a:cubicBezTo>
                <a:lnTo>
                  <a:pt x="184725" y="515123"/>
                </a:lnTo>
                <a:lnTo>
                  <a:pt x="180098" y="522314"/>
                </a:lnTo>
                <a:cubicBezTo>
                  <a:pt x="178216" y="524814"/>
                  <a:pt x="176359" y="526814"/>
                  <a:pt x="175597" y="526528"/>
                </a:cubicBezTo>
                <a:cubicBezTo>
                  <a:pt x="174073" y="525861"/>
                  <a:pt x="168168" y="528623"/>
                  <a:pt x="167406" y="528909"/>
                </a:cubicBezTo>
                <a:cubicBezTo>
                  <a:pt x="166549" y="529290"/>
                  <a:pt x="163691" y="528623"/>
                  <a:pt x="162358" y="528052"/>
                </a:cubicBezTo>
                <a:cubicBezTo>
                  <a:pt x="161024" y="527385"/>
                  <a:pt x="155404" y="527004"/>
                  <a:pt x="153976" y="529100"/>
                </a:cubicBezTo>
                <a:lnTo>
                  <a:pt x="153690" y="531100"/>
                </a:lnTo>
                <a:cubicBezTo>
                  <a:pt x="153309" y="533481"/>
                  <a:pt x="151976" y="533767"/>
                  <a:pt x="149594" y="533767"/>
                </a:cubicBezTo>
                <a:cubicBezTo>
                  <a:pt x="147022" y="533862"/>
                  <a:pt x="145594" y="533291"/>
                  <a:pt x="145784" y="530910"/>
                </a:cubicBezTo>
                <a:cubicBezTo>
                  <a:pt x="145879" y="529290"/>
                  <a:pt x="146261" y="527100"/>
                  <a:pt x="143022" y="527481"/>
                </a:cubicBezTo>
                <a:cubicBezTo>
                  <a:pt x="142070" y="527576"/>
                  <a:pt x="141688" y="529767"/>
                  <a:pt x="140641" y="530148"/>
                </a:cubicBezTo>
                <a:lnTo>
                  <a:pt x="136831" y="531576"/>
                </a:lnTo>
                <a:cubicBezTo>
                  <a:pt x="131878" y="533005"/>
                  <a:pt x="127782" y="533291"/>
                  <a:pt x="127687" y="532338"/>
                </a:cubicBezTo>
                <a:cubicBezTo>
                  <a:pt x="127591" y="531386"/>
                  <a:pt x="127115" y="526814"/>
                  <a:pt x="126258" y="523766"/>
                </a:cubicBezTo>
                <a:cubicBezTo>
                  <a:pt x="125401" y="520718"/>
                  <a:pt x="115304" y="517860"/>
                  <a:pt x="115209" y="519289"/>
                </a:cubicBezTo>
                <a:lnTo>
                  <a:pt x="115590" y="520432"/>
                </a:lnTo>
                <a:cubicBezTo>
                  <a:pt x="115876" y="521385"/>
                  <a:pt x="119019" y="522432"/>
                  <a:pt x="115876" y="523004"/>
                </a:cubicBezTo>
                <a:cubicBezTo>
                  <a:pt x="113209" y="523480"/>
                  <a:pt x="112256" y="524052"/>
                  <a:pt x="112447" y="526147"/>
                </a:cubicBezTo>
                <a:lnTo>
                  <a:pt x="112637" y="528623"/>
                </a:lnTo>
                <a:cubicBezTo>
                  <a:pt x="110637" y="528052"/>
                  <a:pt x="105874" y="527766"/>
                  <a:pt x="102064" y="527862"/>
                </a:cubicBezTo>
                <a:lnTo>
                  <a:pt x="102064" y="531862"/>
                </a:lnTo>
                <a:lnTo>
                  <a:pt x="102064" y="533100"/>
                </a:lnTo>
                <a:cubicBezTo>
                  <a:pt x="101398" y="534529"/>
                  <a:pt x="100731" y="535577"/>
                  <a:pt x="100540" y="535386"/>
                </a:cubicBezTo>
                <a:cubicBezTo>
                  <a:pt x="100350" y="535291"/>
                  <a:pt x="98254" y="536148"/>
                  <a:pt x="96064" y="537577"/>
                </a:cubicBezTo>
                <a:cubicBezTo>
                  <a:pt x="93873" y="539006"/>
                  <a:pt x="90635" y="532148"/>
                  <a:pt x="89587" y="531481"/>
                </a:cubicBezTo>
                <a:cubicBezTo>
                  <a:pt x="88539" y="530814"/>
                  <a:pt x="85586" y="532434"/>
                  <a:pt x="84157" y="531195"/>
                </a:cubicBezTo>
                <a:cubicBezTo>
                  <a:pt x="82729" y="529862"/>
                  <a:pt x="79586" y="525671"/>
                  <a:pt x="78252" y="526909"/>
                </a:cubicBezTo>
                <a:lnTo>
                  <a:pt x="77109" y="527671"/>
                </a:lnTo>
                <a:lnTo>
                  <a:pt x="73013" y="530338"/>
                </a:lnTo>
                <a:cubicBezTo>
                  <a:pt x="71204" y="527290"/>
                  <a:pt x="69013" y="526909"/>
                  <a:pt x="68251" y="529481"/>
                </a:cubicBezTo>
                <a:lnTo>
                  <a:pt x="67203" y="531481"/>
                </a:lnTo>
                <a:lnTo>
                  <a:pt x="66822" y="532338"/>
                </a:lnTo>
                <a:cubicBezTo>
                  <a:pt x="65584" y="533005"/>
                  <a:pt x="63488" y="533005"/>
                  <a:pt x="62155" y="532243"/>
                </a:cubicBezTo>
                <a:cubicBezTo>
                  <a:pt x="60821" y="531576"/>
                  <a:pt x="63107" y="527100"/>
                  <a:pt x="62917" y="525957"/>
                </a:cubicBezTo>
                <a:cubicBezTo>
                  <a:pt x="62726" y="524814"/>
                  <a:pt x="62917" y="521194"/>
                  <a:pt x="63964" y="521099"/>
                </a:cubicBezTo>
                <a:cubicBezTo>
                  <a:pt x="65012" y="521004"/>
                  <a:pt x="68251" y="520146"/>
                  <a:pt x="68060" y="519765"/>
                </a:cubicBezTo>
                <a:cubicBezTo>
                  <a:pt x="67870" y="519289"/>
                  <a:pt x="65679" y="519003"/>
                  <a:pt x="63679" y="518908"/>
                </a:cubicBezTo>
                <a:cubicBezTo>
                  <a:pt x="61583" y="518908"/>
                  <a:pt x="56535" y="520908"/>
                  <a:pt x="57106" y="523385"/>
                </a:cubicBezTo>
                <a:cubicBezTo>
                  <a:pt x="57678" y="525861"/>
                  <a:pt x="57964" y="532624"/>
                  <a:pt x="56440" y="533196"/>
                </a:cubicBezTo>
                <a:cubicBezTo>
                  <a:pt x="55011" y="533767"/>
                  <a:pt x="51011" y="534529"/>
                  <a:pt x="50820" y="533386"/>
                </a:cubicBezTo>
                <a:cubicBezTo>
                  <a:pt x="50629" y="532338"/>
                  <a:pt x="49487" y="529290"/>
                  <a:pt x="48820" y="530243"/>
                </a:cubicBezTo>
                <a:cubicBezTo>
                  <a:pt x="48248" y="531195"/>
                  <a:pt x="45867" y="532815"/>
                  <a:pt x="44819" y="531576"/>
                </a:cubicBezTo>
                <a:cubicBezTo>
                  <a:pt x="43867" y="530338"/>
                  <a:pt x="40343" y="527290"/>
                  <a:pt x="40057" y="528719"/>
                </a:cubicBezTo>
                <a:cubicBezTo>
                  <a:pt x="39771" y="530052"/>
                  <a:pt x="41771" y="534624"/>
                  <a:pt x="43390" y="537767"/>
                </a:cubicBezTo>
                <a:lnTo>
                  <a:pt x="42724" y="540625"/>
                </a:lnTo>
                <a:lnTo>
                  <a:pt x="41771" y="544721"/>
                </a:lnTo>
                <a:cubicBezTo>
                  <a:pt x="45391" y="545292"/>
                  <a:pt x="45200" y="545959"/>
                  <a:pt x="41295" y="546340"/>
                </a:cubicBezTo>
                <a:cubicBezTo>
                  <a:pt x="37390" y="546721"/>
                  <a:pt x="28627" y="542435"/>
                  <a:pt x="29389" y="541292"/>
                </a:cubicBezTo>
                <a:cubicBezTo>
                  <a:pt x="30151" y="540149"/>
                  <a:pt x="34723" y="540625"/>
                  <a:pt x="35389" y="539387"/>
                </a:cubicBezTo>
                <a:cubicBezTo>
                  <a:pt x="36056" y="538148"/>
                  <a:pt x="36628" y="537101"/>
                  <a:pt x="32532" y="538053"/>
                </a:cubicBezTo>
                <a:cubicBezTo>
                  <a:pt x="28436" y="539006"/>
                  <a:pt x="19673" y="545864"/>
                  <a:pt x="20245" y="543006"/>
                </a:cubicBezTo>
                <a:cubicBezTo>
                  <a:pt x="20912" y="540149"/>
                  <a:pt x="22054" y="533862"/>
                  <a:pt x="21673" y="533862"/>
                </a:cubicBezTo>
                <a:cubicBezTo>
                  <a:pt x="21293" y="533767"/>
                  <a:pt x="19673" y="535291"/>
                  <a:pt x="18911" y="537482"/>
                </a:cubicBezTo>
                <a:cubicBezTo>
                  <a:pt x="18149" y="539673"/>
                  <a:pt x="15101" y="545292"/>
                  <a:pt x="14339" y="544435"/>
                </a:cubicBezTo>
                <a:lnTo>
                  <a:pt x="13196" y="543959"/>
                </a:lnTo>
                <a:cubicBezTo>
                  <a:pt x="12148" y="543483"/>
                  <a:pt x="11196" y="542625"/>
                  <a:pt x="10529" y="541768"/>
                </a:cubicBezTo>
                <a:lnTo>
                  <a:pt x="9958" y="541006"/>
                </a:lnTo>
                <a:cubicBezTo>
                  <a:pt x="9672" y="539958"/>
                  <a:pt x="10339" y="537006"/>
                  <a:pt x="11387" y="534529"/>
                </a:cubicBezTo>
                <a:cubicBezTo>
                  <a:pt x="12434" y="532053"/>
                  <a:pt x="19769" y="528147"/>
                  <a:pt x="18626" y="527766"/>
                </a:cubicBezTo>
                <a:cubicBezTo>
                  <a:pt x="17482" y="527385"/>
                  <a:pt x="15863" y="525671"/>
                  <a:pt x="16816" y="524528"/>
                </a:cubicBezTo>
                <a:cubicBezTo>
                  <a:pt x="17768" y="523385"/>
                  <a:pt x="17673" y="519765"/>
                  <a:pt x="14054" y="519098"/>
                </a:cubicBezTo>
                <a:cubicBezTo>
                  <a:pt x="10529" y="518432"/>
                  <a:pt x="5005" y="516812"/>
                  <a:pt x="4147" y="514431"/>
                </a:cubicBezTo>
                <a:cubicBezTo>
                  <a:pt x="3290" y="512050"/>
                  <a:pt x="2909" y="504240"/>
                  <a:pt x="4147" y="502430"/>
                </a:cubicBezTo>
                <a:cubicBezTo>
                  <a:pt x="5386" y="500620"/>
                  <a:pt x="2338" y="495096"/>
                  <a:pt x="2909" y="494333"/>
                </a:cubicBezTo>
                <a:lnTo>
                  <a:pt x="3766" y="493762"/>
                </a:lnTo>
                <a:cubicBezTo>
                  <a:pt x="4338" y="493381"/>
                  <a:pt x="5957" y="493571"/>
                  <a:pt x="5957" y="493381"/>
                </a:cubicBezTo>
                <a:cubicBezTo>
                  <a:pt x="6148" y="492238"/>
                  <a:pt x="6624" y="490523"/>
                  <a:pt x="5862" y="489857"/>
                </a:cubicBezTo>
                <a:lnTo>
                  <a:pt x="1195" y="485856"/>
                </a:lnTo>
                <a:cubicBezTo>
                  <a:pt x="3766" y="483189"/>
                  <a:pt x="6243" y="482427"/>
                  <a:pt x="6910" y="484142"/>
                </a:cubicBezTo>
                <a:cubicBezTo>
                  <a:pt x="7481" y="485856"/>
                  <a:pt x="9101" y="487952"/>
                  <a:pt x="9958" y="488904"/>
                </a:cubicBezTo>
                <a:cubicBezTo>
                  <a:pt x="10815" y="489857"/>
                  <a:pt x="16339" y="490904"/>
                  <a:pt x="19387" y="489190"/>
                </a:cubicBezTo>
                <a:cubicBezTo>
                  <a:pt x="22436" y="487475"/>
                  <a:pt x="30913" y="482999"/>
                  <a:pt x="32532" y="483666"/>
                </a:cubicBezTo>
                <a:cubicBezTo>
                  <a:pt x="34056" y="484332"/>
                  <a:pt x="40152" y="479951"/>
                  <a:pt x="43581" y="478808"/>
                </a:cubicBezTo>
                <a:lnTo>
                  <a:pt x="46438" y="479475"/>
                </a:lnTo>
                <a:lnTo>
                  <a:pt x="49487" y="480141"/>
                </a:lnTo>
                <a:cubicBezTo>
                  <a:pt x="52344" y="479665"/>
                  <a:pt x="56249" y="478903"/>
                  <a:pt x="58154" y="478522"/>
                </a:cubicBezTo>
                <a:cubicBezTo>
                  <a:pt x="60059" y="478141"/>
                  <a:pt x="65298" y="478331"/>
                  <a:pt x="65488" y="479760"/>
                </a:cubicBezTo>
                <a:cubicBezTo>
                  <a:pt x="65679" y="481189"/>
                  <a:pt x="61964" y="487380"/>
                  <a:pt x="64631" y="486809"/>
                </a:cubicBezTo>
                <a:cubicBezTo>
                  <a:pt x="67203" y="486237"/>
                  <a:pt x="73585" y="483475"/>
                  <a:pt x="72537" y="481951"/>
                </a:cubicBezTo>
                <a:lnTo>
                  <a:pt x="71965" y="480522"/>
                </a:lnTo>
                <a:lnTo>
                  <a:pt x="71585" y="479665"/>
                </a:lnTo>
                <a:cubicBezTo>
                  <a:pt x="71775" y="478617"/>
                  <a:pt x="73489" y="474521"/>
                  <a:pt x="75395" y="470712"/>
                </a:cubicBezTo>
                <a:lnTo>
                  <a:pt x="81110" y="474807"/>
                </a:lnTo>
                <a:cubicBezTo>
                  <a:pt x="81967" y="475474"/>
                  <a:pt x="84920" y="474236"/>
                  <a:pt x="86824" y="473855"/>
                </a:cubicBezTo>
                <a:lnTo>
                  <a:pt x="88253" y="473664"/>
                </a:lnTo>
                <a:cubicBezTo>
                  <a:pt x="89777" y="473474"/>
                  <a:pt x="94254" y="474617"/>
                  <a:pt x="98159" y="476141"/>
                </a:cubicBezTo>
                <a:lnTo>
                  <a:pt x="102160" y="474902"/>
                </a:lnTo>
                <a:lnTo>
                  <a:pt x="106065" y="473664"/>
                </a:lnTo>
                <a:cubicBezTo>
                  <a:pt x="109685" y="469664"/>
                  <a:pt x="112352" y="468711"/>
                  <a:pt x="112161" y="471473"/>
                </a:cubicBezTo>
                <a:lnTo>
                  <a:pt x="112637" y="472617"/>
                </a:lnTo>
                <a:cubicBezTo>
                  <a:pt x="113113" y="473569"/>
                  <a:pt x="114828" y="474902"/>
                  <a:pt x="115590" y="474807"/>
                </a:cubicBezTo>
                <a:cubicBezTo>
                  <a:pt x="118543" y="474331"/>
                  <a:pt x="118257" y="472712"/>
                  <a:pt x="116733" y="471092"/>
                </a:cubicBezTo>
                <a:lnTo>
                  <a:pt x="116257" y="470616"/>
                </a:lnTo>
                <a:cubicBezTo>
                  <a:pt x="115114" y="469569"/>
                  <a:pt x="116447" y="468330"/>
                  <a:pt x="119114" y="467949"/>
                </a:cubicBezTo>
                <a:cubicBezTo>
                  <a:pt x="121781" y="467568"/>
                  <a:pt x="128544" y="470045"/>
                  <a:pt x="128925" y="470045"/>
                </a:cubicBezTo>
                <a:cubicBezTo>
                  <a:pt x="129211" y="470045"/>
                  <a:pt x="132449" y="468425"/>
                  <a:pt x="135307" y="466330"/>
                </a:cubicBezTo>
                <a:lnTo>
                  <a:pt x="138355" y="466806"/>
                </a:lnTo>
                <a:lnTo>
                  <a:pt x="141688" y="467283"/>
                </a:lnTo>
                <a:cubicBezTo>
                  <a:pt x="145213" y="466806"/>
                  <a:pt x="149689" y="466235"/>
                  <a:pt x="151785" y="465949"/>
                </a:cubicBezTo>
                <a:lnTo>
                  <a:pt x="153690" y="465568"/>
                </a:lnTo>
                <a:cubicBezTo>
                  <a:pt x="154452" y="465377"/>
                  <a:pt x="155500" y="464425"/>
                  <a:pt x="155690" y="464616"/>
                </a:cubicBezTo>
                <a:lnTo>
                  <a:pt x="164644" y="470331"/>
                </a:lnTo>
                <a:cubicBezTo>
                  <a:pt x="170835" y="464996"/>
                  <a:pt x="177503" y="461663"/>
                  <a:pt x="179312" y="463092"/>
                </a:cubicBezTo>
                <a:cubicBezTo>
                  <a:pt x="181217" y="464520"/>
                  <a:pt x="186551" y="460996"/>
                  <a:pt x="187599" y="461758"/>
                </a:cubicBezTo>
                <a:cubicBezTo>
                  <a:pt x="188552" y="462520"/>
                  <a:pt x="196553" y="461377"/>
                  <a:pt x="203411" y="457853"/>
                </a:cubicBezTo>
                <a:lnTo>
                  <a:pt x="211507" y="461948"/>
                </a:lnTo>
                <a:cubicBezTo>
                  <a:pt x="214269" y="463377"/>
                  <a:pt x="218460" y="462996"/>
                  <a:pt x="222079" y="460710"/>
                </a:cubicBezTo>
                <a:lnTo>
                  <a:pt x="223508" y="459853"/>
                </a:lnTo>
                <a:cubicBezTo>
                  <a:pt x="227032" y="460044"/>
                  <a:pt x="230176" y="459662"/>
                  <a:pt x="230557" y="458996"/>
                </a:cubicBezTo>
                <a:cubicBezTo>
                  <a:pt x="230938" y="458329"/>
                  <a:pt x="232843" y="456805"/>
                  <a:pt x="233605" y="458043"/>
                </a:cubicBezTo>
                <a:cubicBezTo>
                  <a:pt x="234367" y="459281"/>
                  <a:pt x="234938" y="462806"/>
                  <a:pt x="233414" y="463568"/>
                </a:cubicBezTo>
                <a:cubicBezTo>
                  <a:pt x="231795" y="464235"/>
                  <a:pt x="227223" y="467854"/>
                  <a:pt x="225699" y="469283"/>
                </a:cubicBezTo>
                <a:cubicBezTo>
                  <a:pt x="224270" y="470712"/>
                  <a:pt x="221222" y="475569"/>
                  <a:pt x="221508" y="476331"/>
                </a:cubicBezTo>
                <a:cubicBezTo>
                  <a:pt x="221794" y="477093"/>
                  <a:pt x="223889" y="478712"/>
                  <a:pt x="225508" y="478141"/>
                </a:cubicBezTo>
                <a:lnTo>
                  <a:pt x="226747" y="477379"/>
                </a:lnTo>
                <a:cubicBezTo>
                  <a:pt x="230462" y="475188"/>
                  <a:pt x="226556" y="470997"/>
                  <a:pt x="229509" y="469187"/>
                </a:cubicBezTo>
                <a:cubicBezTo>
                  <a:pt x="232271" y="467473"/>
                  <a:pt x="236557" y="467283"/>
                  <a:pt x="236272" y="463377"/>
                </a:cubicBezTo>
                <a:lnTo>
                  <a:pt x="236272" y="462996"/>
                </a:lnTo>
                <a:cubicBezTo>
                  <a:pt x="236272" y="462520"/>
                  <a:pt x="237986" y="460425"/>
                  <a:pt x="239987" y="458234"/>
                </a:cubicBezTo>
                <a:lnTo>
                  <a:pt x="242272" y="456519"/>
                </a:lnTo>
                <a:lnTo>
                  <a:pt x="243130" y="455852"/>
                </a:lnTo>
                <a:cubicBezTo>
                  <a:pt x="245511" y="456043"/>
                  <a:pt x="246845" y="456615"/>
                  <a:pt x="246178" y="457281"/>
                </a:cubicBezTo>
                <a:cubicBezTo>
                  <a:pt x="245511" y="457948"/>
                  <a:pt x="246273" y="459758"/>
                  <a:pt x="250273" y="459186"/>
                </a:cubicBezTo>
                <a:cubicBezTo>
                  <a:pt x="254274" y="458710"/>
                  <a:pt x="264752" y="456805"/>
                  <a:pt x="263608" y="456424"/>
                </a:cubicBezTo>
                <a:cubicBezTo>
                  <a:pt x="262465" y="456043"/>
                  <a:pt x="261322" y="454519"/>
                  <a:pt x="264752" y="454424"/>
                </a:cubicBezTo>
                <a:cubicBezTo>
                  <a:pt x="268180" y="454329"/>
                  <a:pt x="276467" y="455091"/>
                  <a:pt x="275515" y="456900"/>
                </a:cubicBezTo>
                <a:cubicBezTo>
                  <a:pt x="274562" y="458710"/>
                  <a:pt x="273133" y="464520"/>
                  <a:pt x="273705" y="465854"/>
                </a:cubicBezTo>
                <a:lnTo>
                  <a:pt x="274753" y="466235"/>
                </a:lnTo>
                <a:cubicBezTo>
                  <a:pt x="276372" y="466806"/>
                  <a:pt x="282754" y="460234"/>
                  <a:pt x="282373" y="458710"/>
                </a:cubicBezTo>
                <a:lnTo>
                  <a:pt x="281420" y="454424"/>
                </a:lnTo>
                <a:cubicBezTo>
                  <a:pt x="285516" y="453948"/>
                  <a:pt x="290755" y="453757"/>
                  <a:pt x="292850" y="453948"/>
                </a:cubicBezTo>
                <a:cubicBezTo>
                  <a:pt x="295041" y="454138"/>
                  <a:pt x="302471" y="450233"/>
                  <a:pt x="304947" y="448994"/>
                </a:cubicBezTo>
                <a:cubicBezTo>
                  <a:pt x="307423" y="447756"/>
                  <a:pt x="315805" y="448709"/>
                  <a:pt x="315996" y="449661"/>
                </a:cubicBezTo>
                <a:cubicBezTo>
                  <a:pt x="316187" y="450709"/>
                  <a:pt x="317711" y="454233"/>
                  <a:pt x="318568" y="452995"/>
                </a:cubicBezTo>
                <a:cubicBezTo>
                  <a:pt x="319425" y="451757"/>
                  <a:pt x="326283" y="451662"/>
                  <a:pt x="332951" y="454043"/>
                </a:cubicBezTo>
                <a:lnTo>
                  <a:pt x="338380" y="455852"/>
                </a:lnTo>
                <a:lnTo>
                  <a:pt x="339237" y="456138"/>
                </a:lnTo>
                <a:cubicBezTo>
                  <a:pt x="340666" y="455471"/>
                  <a:pt x="341332" y="453948"/>
                  <a:pt x="340856" y="452709"/>
                </a:cubicBezTo>
                <a:lnTo>
                  <a:pt x="339999" y="451852"/>
                </a:lnTo>
                <a:lnTo>
                  <a:pt x="338951" y="450804"/>
                </a:lnTo>
                <a:cubicBezTo>
                  <a:pt x="336951" y="449756"/>
                  <a:pt x="337618" y="448518"/>
                  <a:pt x="340380" y="448137"/>
                </a:cubicBezTo>
                <a:cubicBezTo>
                  <a:pt x="343142" y="447756"/>
                  <a:pt x="348953" y="451662"/>
                  <a:pt x="349238" y="450328"/>
                </a:cubicBezTo>
                <a:cubicBezTo>
                  <a:pt x="349429" y="449090"/>
                  <a:pt x="351048" y="446042"/>
                  <a:pt x="352286" y="446804"/>
                </a:cubicBezTo>
                <a:cubicBezTo>
                  <a:pt x="353429" y="447566"/>
                  <a:pt x="358192" y="447566"/>
                  <a:pt x="358858" y="444232"/>
                </a:cubicBezTo>
                <a:cubicBezTo>
                  <a:pt x="359525" y="440898"/>
                  <a:pt x="352858" y="433945"/>
                  <a:pt x="352572" y="436041"/>
                </a:cubicBezTo>
                <a:cubicBezTo>
                  <a:pt x="352286" y="438136"/>
                  <a:pt x="350477" y="444042"/>
                  <a:pt x="349333" y="443279"/>
                </a:cubicBezTo>
                <a:cubicBezTo>
                  <a:pt x="348190" y="442517"/>
                  <a:pt x="347047" y="439089"/>
                  <a:pt x="346762" y="436707"/>
                </a:cubicBezTo>
                <a:cubicBezTo>
                  <a:pt x="346476" y="434326"/>
                  <a:pt x="342476" y="430230"/>
                  <a:pt x="341618" y="432040"/>
                </a:cubicBezTo>
                <a:cubicBezTo>
                  <a:pt x="340761" y="433754"/>
                  <a:pt x="342285" y="438136"/>
                  <a:pt x="341428" y="439374"/>
                </a:cubicBezTo>
                <a:lnTo>
                  <a:pt x="342380" y="440708"/>
                </a:lnTo>
                <a:lnTo>
                  <a:pt x="343238" y="441946"/>
                </a:lnTo>
                <a:cubicBezTo>
                  <a:pt x="343999" y="443279"/>
                  <a:pt x="342380" y="444232"/>
                  <a:pt x="339618" y="443946"/>
                </a:cubicBezTo>
                <a:cubicBezTo>
                  <a:pt x="336856" y="443660"/>
                  <a:pt x="329045" y="444423"/>
                  <a:pt x="329617" y="446137"/>
                </a:cubicBezTo>
                <a:lnTo>
                  <a:pt x="329903" y="447280"/>
                </a:lnTo>
                <a:lnTo>
                  <a:pt x="330093" y="448042"/>
                </a:lnTo>
                <a:cubicBezTo>
                  <a:pt x="330283" y="448899"/>
                  <a:pt x="329521" y="449661"/>
                  <a:pt x="328474" y="449947"/>
                </a:cubicBezTo>
                <a:lnTo>
                  <a:pt x="327902" y="449661"/>
                </a:lnTo>
                <a:cubicBezTo>
                  <a:pt x="319711" y="445280"/>
                  <a:pt x="319139" y="445089"/>
                  <a:pt x="311710" y="445470"/>
                </a:cubicBezTo>
                <a:cubicBezTo>
                  <a:pt x="310948" y="445470"/>
                  <a:pt x="309995" y="445470"/>
                  <a:pt x="309233" y="445185"/>
                </a:cubicBezTo>
                <a:cubicBezTo>
                  <a:pt x="305995" y="443946"/>
                  <a:pt x="301994" y="443375"/>
                  <a:pt x="300946" y="443279"/>
                </a:cubicBezTo>
                <a:cubicBezTo>
                  <a:pt x="297994" y="443089"/>
                  <a:pt x="296089" y="447661"/>
                  <a:pt x="292183" y="444327"/>
                </a:cubicBezTo>
                <a:cubicBezTo>
                  <a:pt x="291231" y="443565"/>
                  <a:pt x="287421" y="445375"/>
                  <a:pt x="284849" y="445375"/>
                </a:cubicBezTo>
                <a:lnTo>
                  <a:pt x="282087" y="445470"/>
                </a:lnTo>
                <a:cubicBezTo>
                  <a:pt x="278944" y="444708"/>
                  <a:pt x="274086" y="444423"/>
                  <a:pt x="271324" y="444804"/>
                </a:cubicBezTo>
                <a:lnTo>
                  <a:pt x="270752" y="445946"/>
                </a:lnTo>
                <a:cubicBezTo>
                  <a:pt x="268847" y="449661"/>
                  <a:pt x="265799" y="443756"/>
                  <a:pt x="263989" y="446804"/>
                </a:cubicBezTo>
                <a:cubicBezTo>
                  <a:pt x="263608" y="447471"/>
                  <a:pt x="260941" y="447661"/>
                  <a:pt x="259418" y="447566"/>
                </a:cubicBezTo>
                <a:lnTo>
                  <a:pt x="253417" y="447280"/>
                </a:lnTo>
                <a:cubicBezTo>
                  <a:pt x="251321" y="450709"/>
                  <a:pt x="248464" y="451662"/>
                  <a:pt x="247035" y="449471"/>
                </a:cubicBezTo>
                <a:cubicBezTo>
                  <a:pt x="245606" y="447280"/>
                  <a:pt x="242082" y="441565"/>
                  <a:pt x="243415" y="441565"/>
                </a:cubicBezTo>
                <a:cubicBezTo>
                  <a:pt x="244749" y="441565"/>
                  <a:pt x="248845" y="440327"/>
                  <a:pt x="248940" y="438803"/>
                </a:cubicBezTo>
                <a:cubicBezTo>
                  <a:pt x="249035" y="437279"/>
                  <a:pt x="247511" y="434326"/>
                  <a:pt x="245416" y="436231"/>
                </a:cubicBezTo>
                <a:lnTo>
                  <a:pt x="243511" y="436898"/>
                </a:lnTo>
                <a:lnTo>
                  <a:pt x="241320" y="437565"/>
                </a:lnTo>
                <a:cubicBezTo>
                  <a:pt x="238081" y="437469"/>
                  <a:pt x="235986" y="438422"/>
                  <a:pt x="236748" y="439755"/>
                </a:cubicBezTo>
                <a:cubicBezTo>
                  <a:pt x="237510" y="441089"/>
                  <a:pt x="237224" y="444899"/>
                  <a:pt x="234176" y="444708"/>
                </a:cubicBezTo>
                <a:lnTo>
                  <a:pt x="232843" y="445566"/>
                </a:lnTo>
                <a:lnTo>
                  <a:pt x="229890" y="447471"/>
                </a:lnTo>
                <a:cubicBezTo>
                  <a:pt x="227985" y="446137"/>
                  <a:pt x="225032" y="445280"/>
                  <a:pt x="223508" y="445661"/>
                </a:cubicBezTo>
                <a:cubicBezTo>
                  <a:pt x="221984" y="446042"/>
                  <a:pt x="219508" y="450804"/>
                  <a:pt x="217984" y="452614"/>
                </a:cubicBezTo>
                <a:lnTo>
                  <a:pt x="216841" y="451376"/>
                </a:lnTo>
                <a:lnTo>
                  <a:pt x="213602" y="447947"/>
                </a:lnTo>
                <a:cubicBezTo>
                  <a:pt x="209221" y="448518"/>
                  <a:pt x="205982" y="448233"/>
                  <a:pt x="206363" y="447375"/>
                </a:cubicBezTo>
                <a:cubicBezTo>
                  <a:pt x="206744" y="446518"/>
                  <a:pt x="205601" y="443660"/>
                  <a:pt x="202934" y="442803"/>
                </a:cubicBezTo>
                <a:lnTo>
                  <a:pt x="201887" y="443470"/>
                </a:lnTo>
                <a:lnTo>
                  <a:pt x="199505" y="444994"/>
                </a:lnTo>
                <a:cubicBezTo>
                  <a:pt x="197314" y="447756"/>
                  <a:pt x="195314" y="448709"/>
                  <a:pt x="195219" y="447185"/>
                </a:cubicBezTo>
                <a:cubicBezTo>
                  <a:pt x="195029" y="445661"/>
                  <a:pt x="192743" y="441660"/>
                  <a:pt x="190456" y="441660"/>
                </a:cubicBezTo>
                <a:cubicBezTo>
                  <a:pt x="188171" y="441660"/>
                  <a:pt x="182741" y="442327"/>
                  <a:pt x="184361" y="443279"/>
                </a:cubicBezTo>
                <a:cubicBezTo>
                  <a:pt x="185980" y="444137"/>
                  <a:pt x="188932" y="447471"/>
                  <a:pt x="185885" y="448042"/>
                </a:cubicBezTo>
                <a:lnTo>
                  <a:pt x="185027" y="447471"/>
                </a:lnTo>
                <a:lnTo>
                  <a:pt x="179503" y="443565"/>
                </a:lnTo>
                <a:cubicBezTo>
                  <a:pt x="175693" y="447185"/>
                  <a:pt x="170740" y="449375"/>
                  <a:pt x="168644" y="448423"/>
                </a:cubicBezTo>
                <a:cubicBezTo>
                  <a:pt x="166549" y="447471"/>
                  <a:pt x="161024" y="443946"/>
                  <a:pt x="162834" y="443660"/>
                </a:cubicBezTo>
                <a:cubicBezTo>
                  <a:pt x="164644" y="443470"/>
                  <a:pt x="168263" y="442041"/>
                  <a:pt x="167882" y="440898"/>
                </a:cubicBezTo>
                <a:cubicBezTo>
                  <a:pt x="167501" y="439850"/>
                  <a:pt x="161881" y="435564"/>
                  <a:pt x="161881" y="436517"/>
                </a:cubicBezTo>
                <a:cubicBezTo>
                  <a:pt x="161881" y="437565"/>
                  <a:pt x="159977" y="440803"/>
                  <a:pt x="157595" y="440994"/>
                </a:cubicBezTo>
                <a:cubicBezTo>
                  <a:pt x="155214" y="441089"/>
                  <a:pt x="148451" y="442422"/>
                  <a:pt x="148928" y="443375"/>
                </a:cubicBezTo>
                <a:cubicBezTo>
                  <a:pt x="149404" y="444327"/>
                  <a:pt x="149023" y="447471"/>
                  <a:pt x="147118" y="448042"/>
                </a:cubicBezTo>
                <a:cubicBezTo>
                  <a:pt x="145213" y="448614"/>
                  <a:pt x="141117" y="448137"/>
                  <a:pt x="142070" y="445851"/>
                </a:cubicBezTo>
                <a:cubicBezTo>
                  <a:pt x="143022" y="443565"/>
                  <a:pt x="135593" y="440231"/>
                  <a:pt x="135593" y="441851"/>
                </a:cubicBezTo>
                <a:cubicBezTo>
                  <a:pt x="135593" y="443470"/>
                  <a:pt x="134164" y="447471"/>
                  <a:pt x="132449" y="446804"/>
                </a:cubicBezTo>
                <a:cubicBezTo>
                  <a:pt x="130735" y="446137"/>
                  <a:pt x="125687" y="446042"/>
                  <a:pt x="124353" y="446518"/>
                </a:cubicBezTo>
                <a:cubicBezTo>
                  <a:pt x="123020" y="446994"/>
                  <a:pt x="117686" y="446899"/>
                  <a:pt x="117019" y="444613"/>
                </a:cubicBezTo>
                <a:cubicBezTo>
                  <a:pt x="116257" y="442327"/>
                  <a:pt x="119781" y="435850"/>
                  <a:pt x="117686" y="433850"/>
                </a:cubicBezTo>
                <a:lnTo>
                  <a:pt x="115876" y="432516"/>
                </a:lnTo>
                <a:lnTo>
                  <a:pt x="112066" y="429754"/>
                </a:lnTo>
                <a:cubicBezTo>
                  <a:pt x="110161" y="432612"/>
                  <a:pt x="108161" y="434517"/>
                  <a:pt x="107494" y="434040"/>
                </a:cubicBezTo>
                <a:cubicBezTo>
                  <a:pt x="106827" y="433564"/>
                  <a:pt x="105017" y="430516"/>
                  <a:pt x="106732" y="430040"/>
                </a:cubicBezTo>
                <a:lnTo>
                  <a:pt x="107875" y="429183"/>
                </a:lnTo>
                <a:cubicBezTo>
                  <a:pt x="110732" y="427182"/>
                  <a:pt x="111875" y="425277"/>
                  <a:pt x="106637" y="424420"/>
                </a:cubicBezTo>
                <a:cubicBezTo>
                  <a:pt x="105874" y="424325"/>
                  <a:pt x="104827" y="422991"/>
                  <a:pt x="104827" y="422325"/>
                </a:cubicBezTo>
                <a:cubicBezTo>
                  <a:pt x="104827" y="421658"/>
                  <a:pt x="105970" y="420610"/>
                  <a:pt x="106827" y="420419"/>
                </a:cubicBezTo>
                <a:lnTo>
                  <a:pt x="109018" y="419753"/>
                </a:lnTo>
                <a:cubicBezTo>
                  <a:pt x="111971" y="419277"/>
                  <a:pt x="114447" y="419372"/>
                  <a:pt x="114542" y="420134"/>
                </a:cubicBezTo>
                <a:cubicBezTo>
                  <a:pt x="114542" y="420800"/>
                  <a:pt x="117019" y="423944"/>
                  <a:pt x="119495" y="425182"/>
                </a:cubicBezTo>
                <a:lnTo>
                  <a:pt x="119590" y="423753"/>
                </a:lnTo>
                <a:cubicBezTo>
                  <a:pt x="119686" y="419943"/>
                  <a:pt x="124067" y="420419"/>
                  <a:pt x="126163" y="418800"/>
                </a:cubicBezTo>
                <a:lnTo>
                  <a:pt x="129211" y="416324"/>
                </a:lnTo>
                <a:cubicBezTo>
                  <a:pt x="126353" y="414133"/>
                  <a:pt x="128258" y="412609"/>
                  <a:pt x="133402" y="412800"/>
                </a:cubicBezTo>
                <a:cubicBezTo>
                  <a:pt x="138640" y="412990"/>
                  <a:pt x="145498" y="404132"/>
                  <a:pt x="144641" y="403656"/>
                </a:cubicBezTo>
                <a:lnTo>
                  <a:pt x="144546" y="403751"/>
                </a:lnTo>
                <a:lnTo>
                  <a:pt x="141212" y="405656"/>
                </a:lnTo>
                <a:cubicBezTo>
                  <a:pt x="137593" y="407846"/>
                  <a:pt x="130925" y="409371"/>
                  <a:pt x="126448" y="409180"/>
                </a:cubicBezTo>
                <a:lnTo>
                  <a:pt x="123401" y="407085"/>
                </a:lnTo>
                <a:lnTo>
                  <a:pt x="119971" y="404703"/>
                </a:lnTo>
                <a:cubicBezTo>
                  <a:pt x="120067" y="406799"/>
                  <a:pt x="119495" y="408608"/>
                  <a:pt x="118829" y="408894"/>
                </a:cubicBezTo>
                <a:cubicBezTo>
                  <a:pt x="118066" y="409180"/>
                  <a:pt x="113304" y="407751"/>
                  <a:pt x="109780" y="405275"/>
                </a:cubicBezTo>
                <a:lnTo>
                  <a:pt x="113590" y="401941"/>
                </a:lnTo>
                <a:cubicBezTo>
                  <a:pt x="116352" y="399560"/>
                  <a:pt x="113304" y="399083"/>
                  <a:pt x="112256" y="398226"/>
                </a:cubicBezTo>
                <a:cubicBezTo>
                  <a:pt x="110732" y="396988"/>
                  <a:pt x="110542" y="395369"/>
                  <a:pt x="112447" y="394321"/>
                </a:cubicBezTo>
                <a:cubicBezTo>
                  <a:pt x="115209" y="392797"/>
                  <a:pt x="113971" y="391749"/>
                  <a:pt x="113018" y="389654"/>
                </a:cubicBezTo>
                <a:lnTo>
                  <a:pt x="112352" y="388130"/>
                </a:lnTo>
                <a:cubicBezTo>
                  <a:pt x="115019" y="385463"/>
                  <a:pt x="115971" y="382700"/>
                  <a:pt x="114542" y="382034"/>
                </a:cubicBezTo>
                <a:cubicBezTo>
                  <a:pt x="113113" y="381367"/>
                  <a:pt x="115876" y="377938"/>
                  <a:pt x="116257" y="377462"/>
                </a:cubicBezTo>
                <a:cubicBezTo>
                  <a:pt x="116638" y="376890"/>
                  <a:pt x="117114" y="375271"/>
                  <a:pt x="116352" y="374985"/>
                </a:cubicBezTo>
                <a:cubicBezTo>
                  <a:pt x="115590" y="374700"/>
                  <a:pt x="113971" y="372318"/>
                  <a:pt x="115876" y="370985"/>
                </a:cubicBezTo>
                <a:lnTo>
                  <a:pt x="117114" y="369556"/>
                </a:lnTo>
                <a:lnTo>
                  <a:pt x="118447" y="367937"/>
                </a:lnTo>
                <a:cubicBezTo>
                  <a:pt x="119686" y="365746"/>
                  <a:pt x="121781" y="364412"/>
                  <a:pt x="123115" y="364889"/>
                </a:cubicBezTo>
                <a:cubicBezTo>
                  <a:pt x="124448" y="365460"/>
                  <a:pt x="127401" y="367270"/>
                  <a:pt x="126734" y="367937"/>
                </a:cubicBezTo>
                <a:lnTo>
                  <a:pt x="126163" y="367937"/>
                </a:lnTo>
                <a:cubicBezTo>
                  <a:pt x="122067" y="368032"/>
                  <a:pt x="117400" y="367556"/>
                  <a:pt x="122067" y="372699"/>
                </a:cubicBezTo>
                <a:cubicBezTo>
                  <a:pt x="122353" y="372985"/>
                  <a:pt x="121019" y="374128"/>
                  <a:pt x="120924" y="374890"/>
                </a:cubicBezTo>
                <a:lnTo>
                  <a:pt x="120924" y="376033"/>
                </a:lnTo>
                <a:cubicBezTo>
                  <a:pt x="121305" y="377367"/>
                  <a:pt x="123115" y="378129"/>
                  <a:pt x="124924" y="377748"/>
                </a:cubicBezTo>
                <a:lnTo>
                  <a:pt x="125877" y="376890"/>
                </a:lnTo>
                <a:lnTo>
                  <a:pt x="127211" y="375747"/>
                </a:lnTo>
                <a:cubicBezTo>
                  <a:pt x="128163" y="373937"/>
                  <a:pt x="131687" y="373747"/>
                  <a:pt x="134926" y="375462"/>
                </a:cubicBezTo>
                <a:cubicBezTo>
                  <a:pt x="138164" y="377176"/>
                  <a:pt x="150452" y="374414"/>
                  <a:pt x="152738" y="374319"/>
                </a:cubicBezTo>
                <a:cubicBezTo>
                  <a:pt x="155023" y="374223"/>
                  <a:pt x="160643" y="371937"/>
                  <a:pt x="159691" y="369937"/>
                </a:cubicBezTo>
                <a:cubicBezTo>
                  <a:pt x="158738" y="367937"/>
                  <a:pt x="152452" y="364984"/>
                  <a:pt x="152738" y="364222"/>
                </a:cubicBezTo>
                <a:lnTo>
                  <a:pt x="153309" y="363746"/>
                </a:lnTo>
                <a:cubicBezTo>
                  <a:pt x="154262" y="362889"/>
                  <a:pt x="155404" y="362222"/>
                  <a:pt x="156547" y="361555"/>
                </a:cubicBezTo>
                <a:cubicBezTo>
                  <a:pt x="157690" y="360888"/>
                  <a:pt x="159691" y="359460"/>
                  <a:pt x="159881" y="359650"/>
                </a:cubicBezTo>
                <a:lnTo>
                  <a:pt x="164453" y="363269"/>
                </a:lnTo>
                <a:cubicBezTo>
                  <a:pt x="166549" y="360126"/>
                  <a:pt x="168835" y="357459"/>
                  <a:pt x="169502" y="357459"/>
                </a:cubicBezTo>
                <a:cubicBezTo>
                  <a:pt x="170168" y="357459"/>
                  <a:pt x="172549" y="359650"/>
                  <a:pt x="173312" y="362412"/>
                </a:cubicBezTo>
                <a:lnTo>
                  <a:pt x="170263" y="364031"/>
                </a:lnTo>
                <a:cubicBezTo>
                  <a:pt x="168835" y="364794"/>
                  <a:pt x="166263" y="365651"/>
                  <a:pt x="165120" y="365175"/>
                </a:cubicBezTo>
                <a:cubicBezTo>
                  <a:pt x="162834" y="364127"/>
                  <a:pt x="160834" y="362317"/>
                  <a:pt x="159310" y="365175"/>
                </a:cubicBezTo>
                <a:cubicBezTo>
                  <a:pt x="158833" y="366032"/>
                  <a:pt x="160738" y="368223"/>
                  <a:pt x="162167" y="369175"/>
                </a:cubicBezTo>
                <a:lnTo>
                  <a:pt x="163882" y="370318"/>
                </a:lnTo>
                <a:cubicBezTo>
                  <a:pt x="166358" y="371080"/>
                  <a:pt x="170168" y="370604"/>
                  <a:pt x="172264" y="369175"/>
                </a:cubicBezTo>
                <a:lnTo>
                  <a:pt x="173502" y="367460"/>
                </a:lnTo>
                <a:lnTo>
                  <a:pt x="174645" y="365841"/>
                </a:lnTo>
                <a:cubicBezTo>
                  <a:pt x="175026" y="363650"/>
                  <a:pt x="176740" y="361746"/>
                  <a:pt x="178550" y="361555"/>
                </a:cubicBezTo>
                <a:cubicBezTo>
                  <a:pt x="180265" y="361365"/>
                  <a:pt x="184932" y="360793"/>
                  <a:pt x="184932" y="360698"/>
                </a:cubicBezTo>
                <a:cubicBezTo>
                  <a:pt x="184932" y="360507"/>
                  <a:pt x="183789" y="359841"/>
                  <a:pt x="182360" y="359650"/>
                </a:cubicBezTo>
                <a:cubicBezTo>
                  <a:pt x="180931" y="359460"/>
                  <a:pt x="178074" y="358126"/>
                  <a:pt x="179598" y="357269"/>
                </a:cubicBezTo>
                <a:cubicBezTo>
                  <a:pt x="181122" y="356412"/>
                  <a:pt x="183694" y="352316"/>
                  <a:pt x="181027" y="350220"/>
                </a:cubicBezTo>
                <a:cubicBezTo>
                  <a:pt x="178455" y="348125"/>
                  <a:pt x="168739" y="346315"/>
                  <a:pt x="169502" y="347934"/>
                </a:cubicBezTo>
                <a:cubicBezTo>
                  <a:pt x="170263" y="349554"/>
                  <a:pt x="169882" y="353554"/>
                  <a:pt x="167311" y="353935"/>
                </a:cubicBezTo>
                <a:cubicBezTo>
                  <a:pt x="164739" y="354316"/>
                  <a:pt x="160262" y="349554"/>
                  <a:pt x="161691" y="349363"/>
                </a:cubicBezTo>
                <a:cubicBezTo>
                  <a:pt x="163120" y="349077"/>
                  <a:pt x="166739" y="345172"/>
                  <a:pt x="165977" y="341171"/>
                </a:cubicBezTo>
                <a:lnTo>
                  <a:pt x="159691" y="344696"/>
                </a:lnTo>
                <a:lnTo>
                  <a:pt x="158643" y="345267"/>
                </a:lnTo>
                <a:cubicBezTo>
                  <a:pt x="156071" y="343839"/>
                  <a:pt x="154738" y="342505"/>
                  <a:pt x="155595" y="342315"/>
                </a:cubicBezTo>
                <a:lnTo>
                  <a:pt x="156166" y="341933"/>
                </a:lnTo>
                <a:cubicBezTo>
                  <a:pt x="159310" y="339933"/>
                  <a:pt x="159881" y="335075"/>
                  <a:pt x="165882" y="336123"/>
                </a:cubicBezTo>
                <a:cubicBezTo>
                  <a:pt x="165977" y="336123"/>
                  <a:pt x="167120" y="334218"/>
                  <a:pt x="166739" y="333552"/>
                </a:cubicBezTo>
                <a:cubicBezTo>
                  <a:pt x="166454" y="332885"/>
                  <a:pt x="164644" y="332123"/>
                  <a:pt x="163882" y="332313"/>
                </a:cubicBezTo>
                <a:lnTo>
                  <a:pt x="160548" y="333171"/>
                </a:lnTo>
                <a:cubicBezTo>
                  <a:pt x="156929" y="334409"/>
                  <a:pt x="154071" y="336504"/>
                  <a:pt x="154071" y="337838"/>
                </a:cubicBezTo>
                <a:cubicBezTo>
                  <a:pt x="154071" y="339171"/>
                  <a:pt x="152928" y="342886"/>
                  <a:pt x="151595" y="343077"/>
                </a:cubicBezTo>
                <a:cubicBezTo>
                  <a:pt x="150261" y="343362"/>
                  <a:pt x="147689" y="341933"/>
                  <a:pt x="150261" y="339267"/>
                </a:cubicBezTo>
                <a:cubicBezTo>
                  <a:pt x="152833" y="336600"/>
                  <a:pt x="146832" y="330408"/>
                  <a:pt x="141879" y="332504"/>
                </a:cubicBezTo>
                <a:lnTo>
                  <a:pt x="137212" y="334028"/>
                </a:lnTo>
                <a:lnTo>
                  <a:pt x="136640" y="334218"/>
                </a:lnTo>
                <a:cubicBezTo>
                  <a:pt x="134354" y="332027"/>
                  <a:pt x="138926" y="327265"/>
                  <a:pt x="146641" y="323455"/>
                </a:cubicBezTo>
                <a:lnTo>
                  <a:pt x="155309" y="323550"/>
                </a:lnTo>
                <a:cubicBezTo>
                  <a:pt x="155786" y="323550"/>
                  <a:pt x="156738" y="321931"/>
                  <a:pt x="156643" y="321074"/>
                </a:cubicBezTo>
                <a:lnTo>
                  <a:pt x="155881" y="315073"/>
                </a:lnTo>
                <a:cubicBezTo>
                  <a:pt x="160548" y="316311"/>
                  <a:pt x="166358" y="316883"/>
                  <a:pt x="168835" y="316406"/>
                </a:cubicBezTo>
                <a:lnTo>
                  <a:pt x="169597" y="318883"/>
                </a:lnTo>
                <a:lnTo>
                  <a:pt x="170454" y="321645"/>
                </a:lnTo>
                <a:cubicBezTo>
                  <a:pt x="173883" y="322693"/>
                  <a:pt x="176645" y="322312"/>
                  <a:pt x="176645" y="320788"/>
                </a:cubicBezTo>
                <a:cubicBezTo>
                  <a:pt x="176645" y="319264"/>
                  <a:pt x="175121" y="315168"/>
                  <a:pt x="173312" y="315168"/>
                </a:cubicBezTo>
                <a:cubicBezTo>
                  <a:pt x="171502" y="315168"/>
                  <a:pt x="165787" y="314025"/>
                  <a:pt x="164168" y="312501"/>
                </a:cubicBezTo>
                <a:cubicBezTo>
                  <a:pt x="162548" y="311073"/>
                  <a:pt x="160834" y="305739"/>
                  <a:pt x="159310" y="304786"/>
                </a:cubicBezTo>
                <a:cubicBezTo>
                  <a:pt x="157786" y="303929"/>
                  <a:pt x="154833" y="300976"/>
                  <a:pt x="154166" y="301452"/>
                </a:cubicBezTo>
                <a:cubicBezTo>
                  <a:pt x="153499" y="302024"/>
                  <a:pt x="152166" y="304119"/>
                  <a:pt x="153595" y="304310"/>
                </a:cubicBezTo>
                <a:cubicBezTo>
                  <a:pt x="155023" y="304500"/>
                  <a:pt x="160357" y="307834"/>
                  <a:pt x="162072" y="311358"/>
                </a:cubicBezTo>
                <a:lnTo>
                  <a:pt x="154738" y="310977"/>
                </a:lnTo>
                <a:cubicBezTo>
                  <a:pt x="153976" y="310882"/>
                  <a:pt x="153119" y="311073"/>
                  <a:pt x="152356" y="311358"/>
                </a:cubicBezTo>
                <a:cubicBezTo>
                  <a:pt x="149689" y="312406"/>
                  <a:pt x="142927" y="313644"/>
                  <a:pt x="141212" y="312977"/>
                </a:cubicBezTo>
                <a:lnTo>
                  <a:pt x="140069" y="312501"/>
                </a:lnTo>
                <a:cubicBezTo>
                  <a:pt x="139307" y="311263"/>
                  <a:pt x="139879" y="309739"/>
                  <a:pt x="141403" y="308977"/>
                </a:cubicBezTo>
                <a:lnTo>
                  <a:pt x="142641" y="309167"/>
                </a:lnTo>
                <a:lnTo>
                  <a:pt x="144355" y="309453"/>
                </a:lnTo>
                <a:cubicBezTo>
                  <a:pt x="146546" y="310692"/>
                  <a:pt x="148451" y="310787"/>
                  <a:pt x="148451" y="309644"/>
                </a:cubicBezTo>
                <a:cubicBezTo>
                  <a:pt x="148451" y="308406"/>
                  <a:pt x="147118" y="305072"/>
                  <a:pt x="145498" y="304977"/>
                </a:cubicBezTo>
                <a:cubicBezTo>
                  <a:pt x="143879" y="304786"/>
                  <a:pt x="139307" y="304215"/>
                  <a:pt x="139307" y="303929"/>
                </a:cubicBezTo>
                <a:cubicBezTo>
                  <a:pt x="139403" y="303643"/>
                  <a:pt x="141307" y="301833"/>
                  <a:pt x="143498" y="300500"/>
                </a:cubicBezTo>
                <a:cubicBezTo>
                  <a:pt x="145689" y="299166"/>
                  <a:pt x="153023" y="297356"/>
                  <a:pt x="153404" y="295928"/>
                </a:cubicBezTo>
                <a:cubicBezTo>
                  <a:pt x="153785" y="294499"/>
                  <a:pt x="155595" y="289641"/>
                  <a:pt x="156071" y="290784"/>
                </a:cubicBezTo>
                <a:cubicBezTo>
                  <a:pt x="156547" y="291927"/>
                  <a:pt x="157500" y="294594"/>
                  <a:pt x="157214" y="294594"/>
                </a:cubicBezTo>
                <a:lnTo>
                  <a:pt x="156643" y="295452"/>
                </a:lnTo>
                <a:cubicBezTo>
                  <a:pt x="156262" y="295928"/>
                  <a:pt x="156262" y="297166"/>
                  <a:pt x="156738" y="297452"/>
                </a:cubicBezTo>
                <a:cubicBezTo>
                  <a:pt x="157595" y="298023"/>
                  <a:pt x="159310" y="298690"/>
                  <a:pt x="159977" y="298404"/>
                </a:cubicBezTo>
                <a:lnTo>
                  <a:pt x="162453" y="297261"/>
                </a:lnTo>
                <a:cubicBezTo>
                  <a:pt x="164929" y="295642"/>
                  <a:pt x="167501" y="296690"/>
                  <a:pt x="168263" y="299642"/>
                </a:cubicBezTo>
                <a:lnTo>
                  <a:pt x="171692" y="300500"/>
                </a:lnTo>
                <a:lnTo>
                  <a:pt x="174550" y="301262"/>
                </a:lnTo>
                <a:cubicBezTo>
                  <a:pt x="174645" y="299166"/>
                  <a:pt x="175597" y="297452"/>
                  <a:pt x="176550" y="297547"/>
                </a:cubicBezTo>
                <a:lnTo>
                  <a:pt x="177407" y="297642"/>
                </a:lnTo>
                <a:lnTo>
                  <a:pt x="178836" y="297737"/>
                </a:lnTo>
                <a:cubicBezTo>
                  <a:pt x="180455" y="297833"/>
                  <a:pt x="181503" y="296594"/>
                  <a:pt x="181122" y="294975"/>
                </a:cubicBezTo>
                <a:lnTo>
                  <a:pt x="180170" y="293737"/>
                </a:lnTo>
                <a:lnTo>
                  <a:pt x="177121" y="289641"/>
                </a:lnTo>
                <a:cubicBezTo>
                  <a:pt x="174264" y="292213"/>
                  <a:pt x="171978" y="293546"/>
                  <a:pt x="171978" y="292594"/>
                </a:cubicBezTo>
                <a:cubicBezTo>
                  <a:pt x="171978" y="291642"/>
                  <a:pt x="174645" y="288212"/>
                  <a:pt x="177788" y="287069"/>
                </a:cubicBezTo>
                <a:cubicBezTo>
                  <a:pt x="181027" y="285927"/>
                  <a:pt x="189123" y="289260"/>
                  <a:pt x="189980" y="288403"/>
                </a:cubicBezTo>
                <a:cubicBezTo>
                  <a:pt x="190838" y="287546"/>
                  <a:pt x="193695" y="285641"/>
                  <a:pt x="191790" y="288117"/>
                </a:cubicBezTo>
                <a:cubicBezTo>
                  <a:pt x="189885" y="290594"/>
                  <a:pt x="188266" y="296880"/>
                  <a:pt x="192743" y="298881"/>
                </a:cubicBezTo>
                <a:lnTo>
                  <a:pt x="193695" y="298119"/>
                </a:lnTo>
                <a:lnTo>
                  <a:pt x="197029" y="295642"/>
                </a:lnTo>
                <a:cubicBezTo>
                  <a:pt x="200458" y="297642"/>
                  <a:pt x="203220" y="298119"/>
                  <a:pt x="203125" y="296690"/>
                </a:cubicBezTo>
                <a:cubicBezTo>
                  <a:pt x="203029" y="295261"/>
                  <a:pt x="200648" y="289832"/>
                  <a:pt x="199124" y="286498"/>
                </a:cubicBezTo>
                <a:lnTo>
                  <a:pt x="204935" y="285165"/>
                </a:lnTo>
                <a:lnTo>
                  <a:pt x="205792" y="284974"/>
                </a:lnTo>
                <a:cubicBezTo>
                  <a:pt x="206458" y="282498"/>
                  <a:pt x="207221" y="281640"/>
                  <a:pt x="207602" y="282974"/>
                </a:cubicBezTo>
                <a:cubicBezTo>
                  <a:pt x="207887" y="284307"/>
                  <a:pt x="210078" y="287546"/>
                  <a:pt x="211888" y="287546"/>
                </a:cubicBezTo>
                <a:cubicBezTo>
                  <a:pt x="213602" y="287546"/>
                  <a:pt x="218460" y="287069"/>
                  <a:pt x="217888" y="286593"/>
                </a:cubicBezTo>
                <a:cubicBezTo>
                  <a:pt x="217317" y="286117"/>
                  <a:pt x="217031" y="284402"/>
                  <a:pt x="218365" y="283641"/>
                </a:cubicBezTo>
                <a:lnTo>
                  <a:pt x="219127" y="283831"/>
                </a:lnTo>
                <a:lnTo>
                  <a:pt x="220937" y="284402"/>
                </a:lnTo>
                <a:cubicBezTo>
                  <a:pt x="223222" y="285736"/>
                  <a:pt x="225318" y="286117"/>
                  <a:pt x="225604" y="285260"/>
                </a:cubicBezTo>
                <a:cubicBezTo>
                  <a:pt x="225794" y="284402"/>
                  <a:pt x="226366" y="282117"/>
                  <a:pt x="226556" y="281545"/>
                </a:cubicBezTo>
                <a:cubicBezTo>
                  <a:pt x="226747" y="281069"/>
                  <a:pt x="230557" y="279450"/>
                  <a:pt x="234557" y="280116"/>
                </a:cubicBezTo>
                <a:cubicBezTo>
                  <a:pt x="238558" y="280688"/>
                  <a:pt x="246559" y="278497"/>
                  <a:pt x="242558" y="276402"/>
                </a:cubicBezTo>
                <a:lnTo>
                  <a:pt x="239224" y="274211"/>
                </a:lnTo>
                <a:cubicBezTo>
                  <a:pt x="237129" y="272877"/>
                  <a:pt x="235796" y="273163"/>
                  <a:pt x="233795" y="274401"/>
                </a:cubicBezTo>
                <a:lnTo>
                  <a:pt x="232843" y="274973"/>
                </a:lnTo>
                <a:cubicBezTo>
                  <a:pt x="231033" y="274782"/>
                  <a:pt x="229795" y="273639"/>
                  <a:pt x="230080" y="272306"/>
                </a:cubicBezTo>
                <a:lnTo>
                  <a:pt x="230271" y="271067"/>
                </a:lnTo>
                <a:lnTo>
                  <a:pt x="230366" y="270401"/>
                </a:lnTo>
                <a:cubicBezTo>
                  <a:pt x="230176" y="269639"/>
                  <a:pt x="229319" y="269067"/>
                  <a:pt x="228461" y="269258"/>
                </a:cubicBezTo>
                <a:cubicBezTo>
                  <a:pt x="227604" y="269353"/>
                  <a:pt x="225128" y="271163"/>
                  <a:pt x="223222" y="272687"/>
                </a:cubicBezTo>
                <a:cubicBezTo>
                  <a:pt x="221222" y="274211"/>
                  <a:pt x="214269" y="277259"/>
                  <a:pt x="213983" y="276021"/>
                </a:cubicBezTo>
                <a:cubicBezTo>
                  <a:pt x="213697" y="274782"/>
                  <a:pt x="211793" y="272496"/>
                  <a:pt x="210269" y="273449"/>
                </a:cubicBezTo>
                <a:lnTo>
                  <a:pt x="209792" y="273068"/>
                </a:lnTo>
                <a:cubicBezTo>
                  <a:pt x="205220" y="269448"/>
                  <a:pt x="200553" y="268877"/>
                  <a:pt x="195410" y="272115"/>
                </a:cubicBezTo>
                <a:cubicBezTo>
                  <a:pt x="194933" y="272401"/>
                  <a:pt x="193600" y="272115"/>
                  <a:pt x="192743" y="271829"/>
                </a:cubicBezTo>
                <a:cubicBezTo>
                  <a:pt x="189123" y="270782"/>
                  <a:pt x="185694" y="270210"/>
                  <a:pt x="182170" y="272306"/>
                </a:cubicBezTo>
                <a:cubicBezTo>
                  <a:pt x="181027" y="273068"/>
                  <a:pt x="178931" y="272592"/>
                  <a:pt x="177503" y="273163"/>
                </a:cubicBezTo>
                <a:lnTo>
                  <a:pt x="172073" y="275735"/>
                </a:lnTo>
                <a:cubicBezTo>
                  <a:pt x="167596" y="274687"/>
                  <a:pt x="160072" y="273925"/>
                  <a:pt x="155500" y="274211"/>
                </a:cubicBezTo>
                <a:lnTo>
                  <a:pt x="151213" y="274020"/>
                </a:lnTo>
                <a:cubicBezTo>
                  <a:pt x="149213" y="273925"/>
                  <a:pt x="146927" y="273830"/>
                  <a:pt x="145403" y="272973"/>
                </a:cubicBezTo>
                <a:lnTo>
                  <a:pt x="142546" y="271544"/>
                </a:lnTo>
                <a:cubicBezTo>
                  <a:pt x="139783" y="272401"/>
                  <a:pt x="135973" y="273544"/>
                  <a:pt x="134069" y="274020"/>
                </a:cubicBezTo>
                <a:lnTo>
                  <a:pt x="132068" y="272973"/>
                </a:lnTo>
                <a:lnTo>
                  <a:pt x="131116" y="272496"/>
                </a:lnTo>
                <a:cubicBezTo>
                  <a:pt x="129020" y="273258"/>
                  <a:pt x="119495" y="273449"/>
                  <a:pt x="109970" y="272687"/>
                </a:cubicBezTo>
                <a:lnTo>
                  <a:pt x="101303" y="272020"/>
                </a:lnTo>
                <a:cubicBezTo>
                  <a:pt x="91778" y="271258"/>
                  <a:pt x="82253" y="270401"/>
                  <a:pt x="72728" y="270020"/>
                </a:cubicBezTo>
                <a:cubicBezTo>
                  <a:pt x="69203" y="269925"/>
                  <a:pt x="65107" y="268591"/>
                  <a:pt x="61869" y="271544"/>
                </a:cubicBezTo>
                <a:lnTo>
                  <a:pt x="61393" y="272020"/>
                </a:lnTo>
                <a:cubicBezTo>
                  <a:pt x="58916" y="270972"/>
                  <a:pt x="54439" y="268877"/>
                  <a:pt x="51582" y="267353"/>
                </a:cubicBezTo>
                <a:lnTo>
                  <a:pt x="47962" y="268400"/>
                </a:lnTo>
                <a:lnTo>
                  <a:pt x="44343" y="269448"/>
                </a:lnTo>
                <a:cubicBezTo>
                  <a:pt x="39485" y="266400"/>
                  <a:pt x="35199" y="264400"/>
                  <a:pt x="34913" y="265067"/>
                </a:cubicBezTo>
                <a:cubicBezTo>
                  <a:pt x="34532" y="265733"/>
                  <a:pt x="33008" y="266305"/>
                  <a:pt x="32341" y="264400"/>
                </a:cubicBezTo>
                <a:cubicBezTo>
                  <a:pt x="31675" y="262590"/>
                  <a:pt x="25198" y="262114"/>
                  <a:pt x="24721" y="262876"/>
                </a:cubicBezTo>
                <a:cubicBezTo>
                  <a:pt x="24245" y="263638"/>
                  <a:pt x="22721" y="263448"/>
                  <a:pt x="22340" y="260781"/>
                </a:cubicBezTo>
                <a:lnTo>
                  <a:pt x="17482" y="261352"/>
                </a:lnTo>
                <a:cubicBezTo>
                  <a:pt x="15006" y="261638"/>
                  <a:pt x="12148" y="260209"/>
                  <a:pt x="9577" y="259352"/>
                </a:cubicBezTo>
                <a:lnTo>
                  <a:pt x="8338" y="258971"/>
                </a:lnTo>
                <a:cubicBezTo>
                  <a:pt x="7196" y="258114"/>
                  <a:pt x="6814" y="256971"/>
                  <a:pt x="7577" y="256399"/>
                </a:cubicBezTo>
                <a:cubicBezTo>
                  <a:pt x="8338" y="255923"/>
                  <a:pt x="9386" y="253541"/>
                  <a:pt x="7386" y="252779"/>
                </a:cubicBezTo>
                <a:lnTo>
                  <a:pt x="5862" y="251732"/>
                </a:lnTo>
                <a:cubicBezTo>
                  <a:pt x="2528" y="249446"/>
                  <a:pt x="2433" y="247827"/>
                  <a:pt x="5862" y="246017"/>
                </a:cubicBezTo>
                <a:lnTo>
                  <a:pt x="10053" y="243921"/>
                </a:lnTo>
                <a:cubicBezTo>
                  <a:pt x="12720" y="239825"/>
                  <a:pt x="12339" y="233729"/>
                  <a:pt x="9386" y="230491"/>
                </a:cubicBezTo>
                <a:cubicBezTo>
                  <a:pt x="6338" y="227252"/>
                  <a:pt x="5386" y="215537"/>
                  <a:pt x="3957" y="215441"/>
                </a:cubicBezTo>
                <a:cubicBezTo>
                  <a:pt x="2528" y="215346"/>
                  <a:pt x="-520" y="213917"/>
                  <a:pt x="909" y="212775"/>
                </a:cubicBezTo>
                <a:lnTo>
                  <a:pt x="814" y="211917"/>
                </a:lnTo>
                <a:lnTo>
                  <a:pt x="623" y="210584"/>
                </a:lnTo>
                <a:cubicBezTo>
                  <a:pt x="-424" y="209060"/>
                  <a:pt x="-139" y="206583"/>
                  <a:pt x="1385" y="205154"/>
                </a:cubicBezTo>
                <a:cubicBezTo>
                  <a:pt x="2814" y="203726"/>
                  <a:pt x="9386" y="199630"/>
                  <a:pt x="11387" y="198487"/>
                </a:cubicBezTo>
                <a:cubicBezTo>
                  <a:pt x="13387" y="197344"/>
                  <a:pt x="23960" y="194772"/>
                  <a:pt x="23007" y="193248"/>
                </a:cubicBezTo>
                <a:lnTo>
                  <a:pt x="21959" y="192296"/>
                </a:lnTo>
                <a:cubicBezTo>
                  <a:pt x="20435" y="190962"/>
                  <a:pt x="17387" y="188676"/>
                  <a:pt x="17102" y="188867"/>
                </a:cubicBezTo>
                <a:lnTo>
                  <a:pt x="11958" y="192486"/>
                </a:lnTo>
                <a:cubicBezTo>
                  <a:pt x="10434" y="190200"/>
                  <a:pt x="11482" y="186200"/>
                  <a:pt x="14149" y="183628"/>
                </a:cubicBezTo>
                <a:cubicBezTo>
                  <a:pt x="16911" y="181056"/>
                  <a:pt x="25483" y="178770"/>
                  <a:pt x="25960" y="180389"/>
                </a:cubicBezTo>
                <a:cubicBezTo>
                  <a:pt x="26436" y="182009"/>
                  <a:pt x="33104" y="183914"/>
                  <a:pt x="34628" y="186485"/>
                </a:cubicBezTo>
                <a:lnTo>
                  <a:pt x="37771" y="185819"/>
                </a:lnTo>
                <a:lnTo>
                  <a:pt x="40343" y="185247"/>
                </a:lnTo>
                <a:cubicBezTo>
                  <a:pt x="41581" y="186295"/>
                  <a:pt x="43200" y="187248"/>
                  <a:pt x="43962" y="187343"/>
                </a:cubicBezTo>
                <a:cubicBezTo>
                  <a:pt x="44724" y="187438"/>
                  <a:pt x="46820" y="186200"/>
                  <a:pt x="46915" y="184581"/>
                </a:cubicBezTo>
                <a:lnTo>
                  <a:pt x="46153" y="184104"/>
                </a:lnTo>
                <a:lnTo>
                  <a:pt x="43295" y="182390"/>
                </a:lnTo>
                <a:cubicBezTo>
                  <a:pt x="39866" y="180866"/>
                  <a:pt x="37295" y="178675"/>
                  <a:pt x="37676" y="177437"/>
                </a:cubicBezTo>
                <a:cubicBezTo>
                  <a:pt x="38056" y="176198"/>
                  <a:pt x="42629" y="173436"/>
                  <a:pt x="45200" y="173341"/>
                </a:cubicBezTo>
                <a:lnTo>
                  <a:pt x="47486" y="173341"/>
                </a:lnTo>
                <a:lnTo>
                  <a:pt x="52249" y="173341"/>
                </a:lnTo>
                <a:cubicBezTo>
                  <a:pt x="57392" y="173341"/>
                  <a:pt x="60250" y="171436"/>
                  <a:pt x="58726" y="169150"/>
                </a:cubicBezTo>
                <a:lnTo>
                  <a:pt x="62917" y="168102"/>
                </a:lnTo>
                <a:cubicBezTo>
                  <a:pt x="63679" y="167912"/>
                  <a:pt x="64917" y="167912"/>
                  <a:pt x="65393" y="168388"/>
                </a:cubicBezTo>
                <a:lnTo>
                  <a:pt x="66346" y="169150"/>
                </a:lnTo>
                <a:cubicBezTo>
                  <a:pt x="67108" y="170293"/>
                  <a:pt x="68155" y="170864"/>
                  <a:pt x="68632" y="170293"/>
                </a:cubicBezTo>
                <a:cubicBezTo>
                  <a:pt x="69108" y="169817"/>
                  <a:pt x="72632" y="166959"/>
                  <a:pt x="75013" y="164864"/>
                </a:cubicBezTo>
                <a:lnTo>
                  <a:pt x="80157" y="166673"/>
                </a:lnTo>
                <a:cubicBezTo>
                  <a:pt x="85205" y="168388"/>
                  <a:pt x="92158" y="167816"/>
                  <a:pt x="97969" y="166864"/>
                </a:cubicBezTo>
                <a:lnTo>
                  <a:pt x="103207" y="166007"/>
                </a:lnTo>
                <a:cubicBezTo>
                  <a:pt x="107208" y="161911"/>
                  <a:pt x="111113" y="160006"/>
                  <a:pt x="111875" y="161816"/>
                </a:cubicBezTo>
                <a:lnTo>
                  <a:pt x="113209" y="162768"/>
                </a:lnTo>
                <a:cubicBezTo>
                  <a:pt x="113780" y="163149"/>
                  <a:pt x="116066" y="162102"/>
                  <a:pt x="117400" y="161435"/>
                </a:cubicBezTo>
                <a:lnTo>
                  <a:pt x="120353" y="160006"/>
                </a:lnTo>
                <a:cubicBezTo>
                  <a:pt x="123591" y="158196"/>
                  <a:pt x="126448" y="157339"/>
                  <a:pt x="126829" y="158101"/>
                </a:cubicBezTo>
                <a:cubicBezTo>
                  <a:pt x="127211" y="158863"/>
                  <a:pt x="128830" y="159816"/>
                  <a:pt x="129878" y="158577"/>
                </a:cubicBezTo>
                <a:cubicBezTo>
                  <a:pt x="130830" y="157434"/>
                  <a:pt x="134164" y="154958"/>
                  <a:pt x="135021" y="155720"/>
                </a:cubicBezTo>
                <a:cubicBezTo>
                  <a:pt x="135973" y="156482"/>
                  <a:pt x="143403" y="158196"/>
                  <a:pt x="149213" y="157434"/>
                </a:cubicBezTo>
                <a:cubicBezTo>
                  <a:pt x="155023" y="156767"/>
                  <a:pt x="168644" y="154862"/>
                  <a:pt x="167311" y="152196"/>
                </a:cubicBezTo>
                <a:lnTo>
                  <a:pt x="169787" y="152862"/>
                </a:lnTo>
                <a:cubicBezTo>
                  <a:pt x="172645" y="153624"/>
                  <a:pt x="174073" y="147528"/>
                  <a:pt x="176169" y="152386"/>
                </a:cubicBezTo>
                <a:cubicBezTo>
                  <a:pt x="176455" y="152958"/>
                  <a:pt x="176836" y="154100"/>
                  <a:pt x="177026" y="154100"/>
                </a:cubicBezTo>
                <a:cubicBezTo>
                  <a:pt x="183503" y="153815"/>
                  <a:pt x="189695" y="156006"/>
                  <a:pt x="196362" y="152196"/>
                </a:cubicBezTo>
                <a:lnTo>
                  <a:pt x="202268" y="148766"/>
                </a:lnTo>
                <a:cubicBezTo>
                  <a:pt x="210935" y="149243"/>
                  <a:pt x="220460" y="149433"/>
                  <a:pt x="223508" y="148957"/>
                </a:cubicBezTo>
                <a:cubicBezTo>
                  <a:pt x="226556" y="148576"/>
                  <a:pt x="234557" y="151529"/>
                  <a:pt x="235510" y="151148"/>
                </a:cubicBezTo>
                <a:lnTo>
                  <a:pt x="236272" y="150576"/>
                </a:lnTo>
                <a:cubicBezTo>
                  <a:pt x="243415" y="145052"/>
                  <a:pt x="251988" y="145337"/>
                  <a:pt x="260751" y="146862"/>
                </a:cubicBezTo>
                <a:cubicBezTo>
                  <a:pt x="261418" y="146957"/>
                  <a:pt x="262370" y="148195"/>
                  <a:pt x="262561" y="148100"/>
                </a:cubicBezTo>
                <a:lnTo>
                  <a:pt x="265323" y="146766"/>
                </a:lnTo>
                <a:cubicBezTo>
                  <a:pt x="268180" y="145052"/>
                  <a:pt x="271800" y="144099"/>
                  <a:pt x="273419" y="144671"/>
                </a:cubicBezTo>
                <a:cubicBezTo>
                  <a:pt x="275038" y="145242"/>
                  <a:pt x="278372" y="141623"/>
                  <a:pt x="278848" y="141051"/>
                </a:cubicBezTo>
                <a:cubicBezTo>
                  <a:pt x="279325" y="140480"/>
                  <a:pt x="285040" y="141623"/>
                  <a:pt x="287897" y="142194"/>
                </a:cubicBezTo>
                <a:cubicBezTo>
                  <a:pt x="290755" y="142766"/>
                  <a:pt x="298661" y="139623"/>
                  <a:pt x="299994" y="140480"/>
                </a:cubicBezTo>
                <a:cubicBezTo>
                  <a:pt x="301423" y="141337"/>
                  <a:pt x="307614" y="137908"/>
                  <a:pt x="310186" y="137146"/>
                </a:cubicBezTo>
                <a:lnTo>
                  <a:pt x="312567" y="136575"/>
                </a:lnTo>
                <a:cubicBezTo>
                  <a:pt x="313424" y="136384"/>
                  <a:pt x="314377" y="136956"/>
                  <a:pt x="315234" y="136765"/>
                </a:cubicBezTo>
                <a:lnTo>
                  <a:pt x="319615" y="136098"/>
                </a:lnTo>
                <a:cubicBezTo>
                  <a:pt x="324569" y="135241"/>
                  <a:pt x="330283" y="134003"/>
                  <a:pt x="332284" y="133336"/>
                </a:cubicBezTo>
                <a:cubicBezTo>
                  <a:pt x="334284" y="132669"/>
                  <a:pt x="341999" y="135812"/>
                  <a:pt x="343999" y="136289"/>
                </a:cubicBezTo>
                <a:cubicBezTo>
                  <a:pt x="346000" y="136765"/>
                  <a:pt x="349905" y="133527"/>
                  <a:pt x="349810" y="135146"/>
                </a:cubicBezTo>
                <a:cubicBezTo>
                  <a:pt x="349714" y="136860"/>
                  <a:pt x="354572" y="132479"/>
                  <a:pt x="355715" y="130193"/>
                </a:cubicBezTo>
                <a:lnTo>
                  <a:pt x="358287" y="132098"/>
                </a:lnTo>
                <a:cubicBezTo>
                  <a:pt x="361049" y="134098"/>
                  <a:pt x="364859" y="134289"/>
                  <a:pt x="366479" y="133336"/>
                </a:cubicBezTo>
                <a:lnTo>
                  <a:pt x="371336" y="130479"/>
                </a:lnTo>
                <a:cubicBezTo>
                  <a:pt x="373718" y="133146"/>
                  <a:pt x="375622" y="133812"/>
                  <a:pt x="375622" y="131907"/>
                </a:cubicBezTo>
                <a:cubicBezTo>
                  <a:pt x="375622" y="130002"/>
                  <a:pt x="381242" y="132764"/>
                  <a:pt x="381719" y="132002"/>
                </a:cubicBezTo>
                <a:cubicBezTo>
                  <a:pt x="382195" y="131241"/>
                  <a:pt x="384290" y="129716"/>
                  <a:pt x="384481" y="130860"/>
                </a:cubicBezTo>
                <a:cubicBezTo>
                  <a:pt x="384766" y="132098"/>
                  <a:pt x="387243" y="134574"/>
                  <a:pt x="389529" y="133908"/>
                </a:cubicBezTo>
                <a:lnTo>
                  <a:pt x="391624" y="133527"/>
                </a:lnTo>
                <a:cubicBezTo>
                  <a:pt x="393244" y="133241"/>
                  <a:pt x="395435" y="133908"/>
                  <a:pt x="396578" y="133241"/>
                </a:cubicBezTo>
                <a:lnTo>
                  <a:pt x="398482" y="132098"/>
                </a:lnTo>
                <a:cubicBezTo>
                  <a:pt x="399530" y="130002"/>
                  <a:pt x="402578" y="128669"/>
                  <a:pt x="405340" y="129145"/>
                </a:cubicBezTo>
                <a:lnTo>
                  <a:pt x="407817" y="129335"/>
                </a:lnTo>
                <a:cubicBezTo>
                  <a:pt x="410389" y="129526"/>
                  <a:pt x="412961" y="129335"/>
                  <a:pt x="415532" y="129431"/>
                </a:cubicBezTo>
                <a:cubicBezTo>
                  <a:pt x="418580" y="129526"/>
                  <a:pt x="421152" y="129621"/>
                  <a:pt x="421628" y="126002"/>
                </a:cubicBezTo>
                <a:lnTo>
                  <a:pt x="421723" y="124954"/>
                </a:lnTo>
                <a:cubicBezTo>
                  <a:pt x="425057" y="125144"/>
                  <a:pt x="428963" y="126002"/>
                  <a:pt x="430391" y="126764"/>
                </a:cubicBezTo>
                <a:lnTo>
                  <a:pt x="431915" y="127145"/>
                </a:lnTo>
                <a:lnTo>
                  <a:pt x="436106" y="128192"/>
                </a:lnTo>
                <a:cubicBezTo>
                  <a:pt x="437345" y="124668"/>
                  <a:pt x="439345" y="123525"/>
                  <a:pt x="440488" y="125621"/>
                </a:cubicBezTo>
                <a:lnTo>
                  <a:pt x="442012" y="126192"/>
                </a:lnTo>
                <a:cubicBezTo>
                  <a:pt x="443917" y="126954"/>
                  <a:pt x="447060" y="127050"/>
                  <a:pt x="448774" y="126287"/>
                </a:cubicBezTo>
                <a:cubicBezTo>
                  <a:pt x="450584" y="125430"/>
                  <a:pt x="451061" y="122858"/>
                  <a:pt x="452680" y="121525"/>
                </a:cubicBezTo>
                <a:cubicBezTo>
                  <a:pt x="453346" y="120954"/>
                  <a:pt x="455728" y="122096"/>
                  <a:pt x="457061" y="121811"/>
                </a:cubicBezTo>
                <a:lnTo>
                  <a:pt x="459347" y="121239"/>
                </a:lnTo>
                <a:cubicBezTo>
                  <a:pt x="461729" y="120096"/>
                  <a:pt x="463824" y="119144"/>
                  <a:pt x="464014" y="119239"/>
                </a:cubicBezTo>
                <a:lnTo>
                  <a:pt x="464300" y="119429"/>
                </a:lnTo>
                <a:lnTo>
                  <a:pt x="465824" y="120573"/>
                </a:lnTo>
                <a:cubicBezTo>
                  <a:pt x="467539" y="121811"/>
                  <a:pt x="471158" y="123525"/>
                  <a:pt x="473921" y="124287"/>
                </a:cubicBezTo>
                <a:lnTo>
                  <a:pt x="475635" y="122954"/>
                </a:lnTo>
                <a:lnTo>
                  <a:pt x="481826" y="118096"/>
                </a:lnTo>
                <a:cubicBezTo>
                  <a:pt x="490113" y="118572"/>
                  <a:pt x="499638" y="120477"/>
                  <a:pt x="503067" y="122382"/>
                </a:cubicBezTo>
                <a:lnTo>
                  <a:pt x="503924" y="117334"/>
                </a:lnTo>
                <a:cubicBezTo>
                  <a:pt x="504020" y="117143"/>
                  <a:pt x="504496" y="116762"/>
                  <a:pt x="504877" y="116762"/>
                </a:cubicBezTo>
                <a:cubicBezTo>
                  <a:pt x="510020" y="116191"/>
                  <a:pt x="515545" y="118001"/>
                  <a:pt x="520593" y="115048"/>
                </a:cubicBezTo>
                <a:cubicBezTo>
                  <a:pt x="521450" y="114572"/>
                  <a:pt x="524213" y="116000"/>
                  <a:pt x="525927" y="116762"/>
                </a:cubicBezTo>
                <a:lnTo>
                  <a:pt x="530118" y="118572"/>
                </a:lnTo>
                <a:cubicBezTo>
                  <a:pt x="534119" y="116858"/>
                  <a:pt x="539167" y="114953"/>
                  <a:pt x="541357" y="114286"/>
                </a:cubicBezTo>
                <a:lnTo>
                  <a:pt x="541929" y="114762"/>
                </a:lnTo>
                <a:cubicBezTo>
                  <a:pt x="545358" y="118001"/>
                  <a:pt x="548406" y="114381"/>
                  <a:pt x="551549" y="114572"/>
                </a:cubicBezTo>
                <a:cubicBezTo>
                  <a:pt x="554978" y="114858"/>
                  <a:pt x="558503" y="114953"/>
                  <a:pt x="561836" y="114572"/>
                </a:cubicBezTo>
                <a:cubicBezTo>
                  <a:pt x="564503" y="114191"/>
                  <a:pt x="567265" y="113238"/>
                  <a:pt x="569552" y="112095"/>
                </a:cubicBezTo>
                <a:cubicBezTo>
                  <a:pt x="570980" y="111333"/>
                  <a:pt x="571361" y="108857"/>
                  <a:pt x="572695" y="108571"/>
                </a:cubicBezTo>
                <a:cubicBezTo>
                  <a:pt x="575743" y="107809"/>
                  <a:pt x="575171" y="110381"/>
                  <a:pt x="576029" y="111714"/>
                </a:cubicBezTo>
                <a:cubicBezTo>
                  <a:pt x="576410" y="112286"/>
                  <a:pt x="578886" y="112857"/>
                  <a:pt x="579267" y="112476"/>
                </a:cubicBezTo>
                <a:lnTo>
                  <a:pt x="584030" y="108095"/>
                </a:lnTo>
                <a:cubicBezTo>
                  <a:pt x="590983" y="108285"/>
                  <a:pt x="600984" y="108476"/>
                  <a:pt x="606413" y="108476"/>
                </a:cubicBezTo>
                <a:lnTo>
                  <a:pt x="611271" y="108285"/>
                </a:lnTo>
                <a:lnTo>
                  <a:pt x="617938" y="108095"/>
                </a:lnTo>
                <a:cubicBezTo>
                  <a:pt x="624130" y="104570"/>
                  <a:pt x="630035" y="102380"/>
                  <a:pt x="630988" y="103142"/>
                </a:cubicBezTo>
                <a:cubicBezTo>
                  <a:pt x="632036" y="103904"/>
                  <a:pt x="636131" y="105999"/>
                  <a:pt x="637179" y="105237"/>
                </a:cubicBezTo>
                <a:cubicBezTo>
                  <a:pt x="638322" y="104475"/>
                  <a:pt x="642227" y="103142"/>
                  <a:pt x="642418" y="104570"/>
                </a:cubicBezTo>
                <a:cubicBezTo>
                  <a:pt x="642608" y="105999"/>
                  <a:pt x="645180" y="111238"/>
                  <a:pt x="647656" y="112000"/>
                </a:cubicBezTo>
                <a:cubicBezTo>
                  <a:pt x="650133" y="112762"/>
                  <a:pt x="654324" y="106666"/>
                  <a:pt x="655086" y="106190"/>
                </a:cubicBezTo>
                <a:lnTo>
                  <a:pt x="655657" y="106380"/>
                </a:lnTo>
                <a:lnTo>
                  <a:pt x="662801" y="108381"/>
                </a:lnTo>
                <a:cubicBezTo>
                  <a:pt x="668230" y="104761"/>
                  <a:pt x="676422" y="101427"/>
                  <a:pt x="681089" y="100951"/>
                </a:cubicBezTo>
                <a:lnTo>
                  <a:pt x="685185" y="100189"/>
                </a:lnTo>
                <a:cubicBezTo>
                  <a:pt x="688138" y="99617"/>
                  <a:pt x="691567" y="103713"/>
                  <a:pt x="694329" y="99237"/>
                </a:cubicBezTo>
                <a:cubicBezTo>
                  <a:pt x="694901" y="98284"/>
                  <a:pt x="698044" y="98189"/>
                  <a:pt x="700044" y="98093"/>
                </a:cubicBezTo>
                <a:cubicBezTo>
                  <a:pt x="704330" y="97903"/>
                  <a:pt x="708712" y="98379"/>
                  <a:pt x="712903" y="97903"/>
                </a:cubicBezTo>
                <a:lnTo>
                  <a:pt x="715189" y="97617"/>
                </a:lnTo>
                <a:cubicBezTo>
                  <a:pt x="716713" y="98475"/>
                  <a:pt x="719570" y="99617"/>
                  <a:pt x="721475" y="100189"/>
                </a:cubicBezTo>
                <a:lnTo>
                  <a:pt x="723095" y="98665"/>
                </a:lnTo>
                <a:lnTo>
                  <a:pt x="739097" y="93712"/>
                </a:lnTo>
                <a:cubicBezTo>
                  <a:pt x="741478" y="94093"/>
                  <a:pt x="743859" y="94569"/>
                  <a:pt x="746145" y="94950"/>
                </a:cubicBezTo>
                <a:lnTo>
                  <a:pt x="746716" y="95045"/>
                </a:lnTo>
                <a:cubicBezTo>
                  <a:pt x="747383" y="95141"/>
                  <a:pt x="748145" y="94093"/>
                  <a:pt x="748431" y="92760"/>
                </a:cubicBezTo>
                <a:cubicBezTo>
                  <a:pt x="748717" y="91426"/>
                  <a:pt x="754051" y="93331"/>
                  <a:pt x="755956" y="93045"/>
                </a:cubicBezTo>
                <a:cubicBezTo>
                  <a:pt x="757861" y="92760"/>
                  <a:pt x="761861" y="91807"/>
                  <a:pt x="764052" y="92569"/>
                </a:cubicBezTo>
                <a:cubicBezTo>
                  <a:pt x="766243" y="93331"/>
                  <a:pt x="773577" y="91331"/>
                  <a:pt x="777578" y="93426"/>
                </a:cubicBezTo>
                <a:lnTo>
                  <a:pt x="776911" y="97712"/>
                </a:lnTo>
                <a:lnTo>
                  <a:pt x="776815" y="98475"/>
                </a:lnTo>
                <a:cubicBezTo>
                  <a:pt x="777578" y="99427"/>
                  <a:pt x="779292" y="98093"/>
                  <a:pt x="780626" y="95427"/>
                </a:cubicBezTo>
                <a:cubicBezTo>
                  <a:pt x="781959" y="92760"/>
                  <a:pt x="794627" y="89521"/>
                  <a:pt x="800628" y="91807"/>
                </a:cubicBezTo>
                <a:lnTo>
                  <a:pt x="806914" y="87521"/>
                </a:lnTo>
                <a:lnTo>
                  <a:pt x="807867" y="86854"/>
                </a:lnTo>
                <a:cubicBezTo>
                  <a:pt x="809963" y="87330"/>
                  <a:pt x="813487" y="88568"/>
                  <a:pt x="815773" y="89616"/>
                </a:cubicBezTo>
                <a:lnTo>
                  <a:pt x="815582" y="86378"/>
                </a:lnTo>
                <a:lnTo>
                  <a:pt x="815582" y="86187"/>
                </a:lnTo>
                <a:cubicBezTo>
                  <a:pt x="816535" y="85997"/>
                  <a:pt x="820630" y="85616"/>
                  <a:pt x="824822" y="85330"/>
                </a:cubicBezTo>
                <a:cubicBezTo>
                  <a:pt x="829013" y="85044"/>
                  <a:pt x="839966" y="88568"/>
                  <a:pt x="841109" y="88473"/>
                </a:cubicBezTo>
                <a:lnTo>
                  <a:pt x="841776" y="87997"/>
                </a:lnTo>
                <a:lnTo>
                  <a:pt x="844253" y="86187"/>
                </a:lnTo>
                <a:cubicBezTo>
                  <a:pt x="847396" y="86568"/>
                  <a:pt x="850158" y="86949"/>
                  <a:pt x="850539" y="87044"/>
                </a:cubicBezTo>
                <a:lnTo>
                  <a:pt x="850825" y="86949"/>
                </a:lnTo>
                <a:cubicBezTo>
                  <a:pt x="853111" y="86378"/>
                  <a:pt x="852920" y="82377"/>
                  <a:pt x="857302" y="84282"/>
                </a:cubicBezTo>
                <a:cubicBezTo>
                  <a:pt x="859112" y="85044"/>
                  <a:pt x="863207" y="83235"/>
                  <a:pt x="864064" y="84092"/>
                </a:cubicBezTo>
                <a:cubicBezTo>
                  <a:pt x="866351" y="86378"/>
                  <a:pt x="869398" y="80948"/>
                  <a:pt x="870827" y="84854"/>
                </a:cubicBezTo>
                <a:cubicBezTo>
                  <a:pt x="870922" y="85044"/>
                  <a:pt x="873494" y="85139"/>
                  <a:pt x="874066" y="84568"/>
                </a:cubicBezTo>
                <a:lnTo>
                  <a:pt x="876638" y="82568"/>
                </a:lnTo>
                <a:cubicBezTo>
                  <a:pt x="880066" y="82758"/>
                  <a:pt x="884448" y="82663"/>
                  <a:pt x="886448" y="82568"/>
                </a:cubicBezTo>
                <a:cubicBezTo>
                  <a:pt x="888448" y="82377"/>
                  <a:pt x="895402" y="80853"/>
                  <a:pt x="897973" y="80853"/>
                </a:cubicBezTo>
                <a:cubicBezTo>
                  <a:pt x="900545" y="80758"/>
                  <a:pt x="908737" y="80472"/>
                  <a:pt x="911023" y="81710"/>
                </a:cubicBezTo>
                <a:lnTo>
                  <a:pt x="913309" y="82091"/>
                </a:lnTo>
                <a:lnTo>
                  <a:pt x="915499" y="82377"/>
                </a:lnTo>
                <a:cubicBezTo>
                  <a:pt x="917976" y="81806"/>
                  <a:pt x="921310" y="79996"/>
                  <a:pt x="922738" y="78377"/>
                </a:cubicBezTo>
                <a:lnTo>
                  <a:pt x="924739" y="79234"/>
                </a:lnTo>
                <a:lnTo>
                  <a:pt x="926930" y="80091"/>
                </a:lnTo>
                <a:cubicBezTo>
                  <a:pt x="929215" y="78758"/>
                  <a:pt x="931121" y="79996"/>
                  <a:pt x="931121" y="82854"/>
                </a:cubicBezTo>
                <a:lnTo>
                  <a:pt x="931597" y="84758"/>
                </a:lnTo>
                <a:lnTo>
                  <a:pt x="932835" y="89616"/>
                </a:lnTo>
                <a:cubicBezTo>
                  <a:pt x="938264" y="88473"/>
                  <a:pt x="943884" y="86092"/>
                  <a:pt x="945313" y="84187"/>
                </a:cubicBezTo>
                <a:lnTo>
                  <a:pt x="947027" y="82854"/>
                </a:lnTo>
                <a:cubicBezTo>
                  <a:pt x="950171" y="80377"/>
                  <a:pt x="953599" y="77996"/>
                  <a:pt x="957219" y="75995"/>
                </a:cubicBezTo>
                <a:lnTo>
                  <a:pt x="960934" y="73900"/>
                </a:lnTo>
                <a:cubicBezTo>
                  <a:pt x="965125" y="75329"/>
                  <a:pt x="972840" y="76948"/>
                  <a:pt x="978174" y="77424"/>
                </a:cubicBezTo>
                <a:lnTo>
                  <a:pt x="983032" y="76758"/>
                </a:lnTo>
                <a:lnTo>
                  <a:pt x="983984" y="76662"/>
                </a:lnTo>
                <a:cubicBezTo>
                  <a:pt x="984841" y="75900"/>
                  <a:pt x="988175" y="73900"/>
                  <a:pt x="991223" y="72185"/>
                </a:cubicBezTo>
                <a:lnTo>
                  <a:pt x="991985" y="72852"/>
                </a:lnTo>
                <a:lnTo>
                  <a:pt x="997319" y="77519"/>
                </a:lnTo>
                <a:cubicBezTo>
                  <a:pt x="1000081" y="73805"/>
                  <a:pt x="1005320" y="71614"/>
                  <a:pt x="1008940" y="72757"/>
                </a:cubicBezTo>
                <a:cubicBezTo>
                  <a:pt x="1012559" y="73900"/>
                  <a:pt x="1023132" y="78186"/>
                  <a:pt x="1025704" y="77424"/>
                </a:cubicBezTo>
                <a:lnTo>
                  <a:pt x="1025989" y="74948"/>
                </a:lnTo>
                <a:lnTo>
                  <a:pt x="1026466" y="71233"/>
                </a:lnTo>
                <a:cubicBezTo>
                  <a:pt x="1028752" y="70947"/>
                  <a:pt x="1032276" y="70376"/>
                  <a:pt x="1034372" y="70090"/>
                </a:cubicBezTo>
                <a:cubicBezTo>
                  <a:pt x="1036372" y="69709"/>
                  <a:pt x="1041230" y="70090"/>
                  <a:pt x="1040753" y="71709"/>
                </a:cubicBezTo>
                <a:cubicBezTo>
                  <a:pt x="1040277" y="73329"/>
                  <a:pt x="1046563" y="71328"/>
                  <a:pt x="1048088" y="71328"/>
                </a:cubicBezTo>
                <a:cubicBezTo>
                  <a:pt x="1049612" y="71328"/>
                  <a:pt x="1051707" y="67518"/>
                  <a:pt x="1053040" y="67042"/>
                </a:cubicBezTo>
                <a:lnTo>
                  <a:pt x="1054088" y="66280"/>
                </a:lnTo>
                <a:cubicBezTo>
                  <a:pt x="1056851" y="64280"/>
                  <a:pt x="1057994" y="70281"/>
                  <a:pt x="1061518" y="66947"/>
                </a:cubicBezTo>
                <a:cubicBezTo>
                  <a:pt x="1062947" y="65708"/>
                  <a:pt x="1067138" y="66089"/>
                  <a:pt x="1069995" y="66375"/>
                </a:cubicBezTo>
                <a:cubicBezTo>
                  <a:pt x="1072662" y="66661"/>
                  <a:pt x="1075234" y="67709"/>
                  <a:pt x="1077996" y="68280"/>
                </a:cubicBezTo>
                <a:cubicBezTo>
                  <a:pt x="1078663" y="68471"/>
                  <a:pt x="1079711" y="68280"/>
                  <a:pt x="1080282" y="67899"/>
                </a:cubicBezTo>
                <a:lnTo>
                  <a:pt x="1082663" y="66566"/>
                </a:lnTo>
                <a:cubicBezTo>
                  <a:pt x="1085235" y="65327"/>
                  <a:pt x="1089045" y="64375"/>
                  <a:pt x="1091236" y="64375"/>
                </a:cubicBezTo>
                <a:lnTo>
                  <a:pt x="1093046" y="64375"/>
                </a:lnTo>
                <a:lnTo>
                  <a:pt x="1097713" y="64470"/>
                </a:lnTo>
                <a:cubicBezTo>
                  <a:pt x="1102761" y="66089"/>
                  <a:pt x="1107905" y="67518"/>
                  <a:pt x="1109143" y="67709"/>
                </a:cubicBezTo>
                <a:cubicBezTo>
                  <a:pt x="1110381" y="67899"/>
                  <a:pt x="1113239" y="65708"/>
                  <a:pt x="1114286" y="66470"/>
                </a:cubicBezTo>
                <a:cubicBezTo>
                  <a:pt x="1115334" y="67233"/>
                  <a:pt x="1121811" y="64661"/>
                  <a:pt x="1126764" y="64566"/>
                </a:cubicBezTo>
                <a:cubicBezTo>
                  <a:pt x="1131717" y="64470"/>
                  <a:pt x="1146386" y="58565"/>
                  <a:pt x="1149719" y="57041"/>
                </a:cubicBezTo>
                <a:cubicBezTo>
                  <a:pt x="1153053" y="55421"/>
                  <a:pt x="1163435" y="58946"/>
                  <a:pt x="1164769" y="58184"/>
                </a:cubicBezTo>
                <a:lnTo>
                  <a:pt x="1166198" y="57898"/>
                </a:lnTo>
                <a:lnTo>
                  <a:pt x="1168388" y="57517"/>
                </a:lnTo>
                <a:cubicBezTo>
                  <a:pt x="1170960" y="57708"/>
                  <a:pt x="1174484" y="57327"/>
                  <a:pt x="1176294" y="56660"/>
                </a:cubicBezTo>
                <a:lnTo>
                  <a:pt x="1176485" y="55898"/>
                </a:lnTo>
                <a:cubicBezTo>
                  <a:pt x="1176961" y="53326"/>
                  <a:pt x="1179247" y="52945"/>
                  <a:pt x="1180771" y="54088"/>
                </a:cubicBezTo>
                <a:lnTo>
                  <a:pt x="1186772" y="58565"/>
                </a:lnTo>
                <a:cubicBezTo>
                  <a:pt x="1190296" y="54755"/>
                  <a:pt x="1192963" y="53707"/>
                  <a:pt x="1192582" y="56088"/>
                </a:cubicBezTo>
                <a:lnTo>
                  <a:pt x="1196963" y="54945"/>
                </a:lnTo>
                <a:cubicBezTo>
                  <a:pt x="1198868" y="54469"/>
                  <a:pt x="1200869" y="53612"/>
                  <a:pt x="1202773" y="53802"/>
                </a:cubicBezTo>
                <a:cubicBezTo>
                  <a:pt x="1206869" y="54183"/>
                  <a:pt x="1211156" y="56469"/>
                  <a:pt x="1214013" y="51802"/>
                </a:cubicBezTo>
                <a:cubicBezTo>
                  <a:pt x="1214108" y="51612"/>
                  <a:pt x="1216775" y="52564"/>
                  <a:pt x="1218204" y="52945"/>
                </a:cubicBezTo>
                <a:cubicBezTo>
                  <a:pt x="1218776" y="53040"/>
                  <a:pt x="1219633" y="53231"/>
                  <a:pt x="1220014" y="52945"/>
                </a:cubicBezTo>
                <a:cubicBezTo>
                  <a:pt x="1223252" y="51231"/>
                  <a:pt x="1225443" y="51040"/>
                  <a:pt x="1229158" y="51231"/>
                </a:cubicBezTo>
                <a:cubicBezTo>
                  <a:pt x="1232301" y="51421"/>
                  <a:pt x="1235539" y="50564"/>
                  <a:pt x="1238683" y="50373"/>
                </a:cubicBezTo>
                <a:cubicBezTo>
                  <a:pt x="1241826" y="50183"/>
                  <a:pt x="1245064" y="50087"/>
                  <a:pt x="1248208" y="50183"/>
                </a:cubicBezTo>
                <a:lnTo>
                  <a:pt x="1249160" y="50183"/>
                </a:lnTo>
                <a:cubicBezTo>
                  <a:pt x="1250113" y="50564"/>
                  <a:pt x="1255066" y="49897"/>
                  <a:pt x="1260114" y="48849"/>
                </a:cubicBezTo>
                <a:lnTo>
                  <a:pt x="1264591" y="47611"/>
                </a:lnTo>
                <a:cubicBezTo>
                  <a:pt x="1264877" y="47516"/>
                  <a:pt x="1265924" y="49516"/>
                  <a:pt x="1266972" y="50278"/>
                </a:cubicBezTo>
                <a:lnTo>
                  <a:pt x="1267448" y="50659"/>
                </a:lnTo>
                <a:cubicBezTo>
                  <a:pt x="1268496" y="50564"/>
                  <a:pt x="1270591" y="49802"/>
                  <a:pt x="1272115" y="48849"/>
                </a:cubicBezTo>
                <a:cubicBezTo>
                  <a:pt x="1273639" y="47897"/>
                  <a:pt x="1287832" y="47611"/>
                  <a:pt x="1296214" y="42753"/>
                </a:cubicBezTo>
                <a:lnTo>
                  <a:pt x="1306406" y="46944"/>
                </a:lnTo>
                <a:cubicBezTo>
                  <a:pt x="1308120" y="47611"/>
                  <a:pt x="1310978" y="46563"/>
                  <a:pt x="1313264" y="46277"/>
                </a:cubicBezTo>
                <a:cubicBezTo>
                  <a:pt x="1314692" y="46087"/>
                  <a:pt x="1316312" y="45611"/>
                  <a:pt x="1317645" y="45896"/>
                </a:cubicBezTo>
                <a:lnTo>
                  <a:pt x="1325551" y="47420"/>
                </a:lnTo>
                <a:cubicBezTo>
                  <a:pt x="1327646" y="44087"/>
                  <a:pt x="1330599" y="41896"/>
                  <a:pt x="1332028" y="42563"/>
                </a:cubicBezTo>
                <a:cubicBezTo>
                  <a:pt x="1333552" y="43134"/>
                  <a:pt x="1338886" y="43801"/>
                  <a:pt x="1339457" y="42182"/>
                </a:cubicBezTo>
                <a:cubicBezTo>
                  <a:pt x="1340029" y="40467"/>
                  <a:pt x="1347268" y="42182"/>
                  <a:pt x="1349173" y="40943"/>
                </a:cubicBezTo>
                <a:cubicBezTo>
                  <a:pt x="1351078" y="39705"/>
                  <a:pt x="1359460" y="43515"/>
                  <a:pt x="1363460" y="43706"/>
                </a:cubicBezTo>
                <a:lnTo>
                  <a:pt x="1366889" y="43134"/>
                </a:lnTo>
                <a:lnTo>
                  <a:pt x="1368604" y="42848"/>
                </a:lnTo>
                <a:cubicBezTo>
                  <a:pt x="1370128" y="40943"/>
                  <a:pt x="1371652" y="39991"/>
                  <a:pt x="1372033" y="40658"/>
                </a:cubicBezTo>
                <a:cubicBezTo>
                  <a:pt x="1372414" y="41325"/>
                  <a:pt x="1376129" y="40753"/>
                  <a:pt x="1379272" y="37610"/>
                </a:cubicBezTo>
                <a:lnTo>
                  <a:pt x="1382891" y="39324"/>
                </a:lnTo>
                <a:cubicBezTo>
                  <a:pt x="1387749" y="41610"/>
                  <a:pt x="1392512" y="41134"/>
                  <a:pt x="1397369" y="41229"/>
                </a:cubicBezTo>
                <a:lnTo>
                  <a:pt x="1403656" y="41325"/>
                </a:lnTo>
                <a:cubicBezTo>
                  <a:pt x="1408609" y="38943"/>
                  <a:pt x="1415086" y="37610"/>
                  <a:pt x="1418039" y="38277"/>
                </a:cubicBezTo>
                <a:cubicBezTo>
                  <a:pt x="1421087" y="39039"/>
                  <a:pt x="1428992" y="41991"/>
                  <a:pt x="1430135" y="40848"/>
                </a:cubicBezTo>
                <a:lnTo>
                  <a:pt x="1431564" y="40181"/>
                </a:lnTo>
                <a:cubicBezTo>
                  <a:pt x="1434326" y="39039"/>
                  <a:pt x="1438422" y="43801"/>
                  <a:pt x="1440422" y="39134"/>
                </a:cubicBezTo>
                <a:cubicBezTo>
                  <a:pt x="1442041" y="35514"/>
                  <a:pt x="1445947" y="40086"/>
                  <a:pt x="1447947" y="37514"/>
                </a:cubicBezTo>
                <a:cubicBezTo>
                  <a:pt x="1448233" y="37133"/>
                  <a:pt x="1450709" y="37991"/>
                  <a:pt x="1452233" y="38181"/>
                </a:cubicBezTo>
                <a:lnTo>
                  <a:pt x="1453662" y="38372"/>
                </a:lnTo>
                <a:cubicBezTo>
                  <a:pt x="1455186" y="38467"/>
                  <a:pt x="1460425" y="36943"/>
                  <a:pt x="1465378" y="34943"/>
                </a:cubicBezTo>
                <a:lnTo>
                  <a:pt x="1470616" y="36371"/>
                </a:lnTo>
                <a:lnTo>
                  <a:pt x="1470998" y="36467"/>
                </a:lnTo>
                <a:cubicBezTo>
                  <a:pt x="1472522" y="34371"/>
                  <a:pt x="1474712" y="34466"/>
                  <a:pt x="1475951" y="36752"/>
                </a:cubicBezTo>
                <a:lnTo>
                  <a:pt x="1477189" y="36943"/>
                </a:lnTo>
                <a:cubicBezTo>
                  <a:pt x="1478713" y="37133"/>
                  <a:pt x="1480713" y="35610"/>
                  <a:pt x="1482237" y="34657"/>
                </a:cubicBezTo>
                <a:cubicBezTo>
                  <a:pt x="1483475" y="33895"/>
                  <a:pt x="1484047" y="32657"/>
                  <a:pt x="1485952" y="34181"/>
                </a:cubicBezTo>
                <a:cubicBezTo>
                  <a:pt x="1489000" y="36752"/>
                  <a:pt x="1494620" y="33133"/>
                  <a:pt x="1497382" y="37133"/>
                </a:cubicBezTo>
                <a:lnTo>
                  <a:pt x="1497572" y="37324"/>
                </a:lnTo>
                <a:cubicBezTo>
                  <a:pt x="1499191" y="36848"/>
                  <a:pt x="1502525" y="34943"/>
                  <a:pt x="1504811" y="33228"/>
                </a:cubicBezTo>
                <a:lnTo>
                  <a:pt x="1507859" y="32942"/>
                </a:lnTo>
                <a:lnTo>
                  <a:pt x="1513098" y="32466"/>
                </a:lnTo>
                <a:cubicBezTo>
                  <a:pt x="1518909" y="31609"/>
                  <a:pt x="1524909" y="31514"/>
                  <a:pt x="1526528" y="32181"/>
                </a:cubicBezTo>
                <a:lnTo>
                  <a:pt x="1526719" y="33038"/>
                </a:lnTo>
                <a:cubicBezTo>
                  <a:pt x="1527385" y="35610"/>
                  <a:pt x="1529100" y="35419"/>
                  <a:pt x="1531196" y="34657"/>
                </a:cubicBezTo>
                <a:cubicBezTo>
                  <a:pt x="1534148" y="33704"/>
                  <a:pt x="1535767" y="30942"/>
                  <a:pt x="1540244" y="32085"/>
                </a:cubicBezTo>
                <a:lnTo>
                  <a:pt x="1543197" y="32847"/>
                </a:lnTo>
                <a:cubicBezTo>
                  <a:pt x="1547102" y="31895"/>
                  <a:pt x="1553960" y="29037"/>
                  <a:pt x="1558342" y="26561"/>
                </a:cubicBezTo>
                <a:lnTo>
                  <a:pt x="1562437" y="30847"/>
                </a:lnTo>
                <a:lnTo>
                  <a:pt x="1562628" y="31037"/>
                </a:lnTo>
                <a:cubicBezTo>
                  <a:pt x="1564152" y="30275"/>
                  <a:pt x="1567200" y="28275"/>
                  <a:pt x="1569391" y="26561"/>
                </a:cubicBezTo>
                <a:lnTo>
                  <a:pt x="1571772" y="28847"/>
                </a:lnTo>
                <a:cubicBezTo>
                  <a:pt x="1573677" y="30656"/>
                  <a:pt x="1575773" y="31228"/>
                  <a:pt x="1578440" y="30942"/>
                </a:cubicBezTo>
                <a:lnTo>
                  <a:pt x="1581202" y="30561"/>
                </a:lnTo>
                <a:cubicBezTo>
                  <a:pt x="1584250" y="30561"/>
                  <a:pt x="1587679" y="29704"/>
                  <a:pt x="1588726" y="28656"/>
                </a:cubicBezTo>
                <a:cubicBezTo>
                  <a:pt x="1589775" y="27704"/>
                  <a:pt x="1593489" y="25513"/>
                  <a:pt x="1594346" y="26180"/>
                </a:cubicBezTo>
                <a:cubicBezTo>
                  <a:pt x="1595203" y="26846"/>
                  <a:pt x="1598156" y="28275"/>
                  <a:pt x="1598442" y="27608"/>
                </a:cubicBezTo>
                <a:cubicBezTo>
                  <a:pt x="1598728" y="26942"/>
                  <a:pt x="1600728" y="26085"/>
                  <a:pt x="1602252" y="27132"/>
                </a:cubicBezTo>
                <a:cubicBezTo>
                  <a:pt x="1603776" y="28180"/>
                  <a:pt x="1608825" y="30466"/>
                  <a:pt x="1608919" y="29323"/>
                </a:cubicBezTo>
                <a:cubicBezTo>
                  <a:pt x="1609015" y="28180"/>
                  <a:pt x="1612634" y="26085"/>
                  <a:pt x="1616540" y="27227"/>
                </a:cubicBezTo>
                <a:lnTo>
                  <a:pt x="1621016" y="25037"/>
                </a:lnTo>
                <a:lnTo>
                  <a:pt x="1625112" y="23037"/>
                </a:lnTo>
                <a:cubicBezTo>
                  <a:pt x="1627112" y="21227"/>
                  <a:pt x="1629018" y="21036"/>
                  <a:pt x="1629398" y="22751"/>
                </a:cubicBezTo>
                <a:lnTo>
                  <a:pt x="1629684" y="23894"/>
                </a:lnTo>
                <a:lnTo>
                  <a:pt x="1629970" y="24846"/>
                </a:lnTo>
                <a:cubicBezTo>
                  <a:pt x="1630351" y="26180"/>
                  <a:pt x="1631113" y="26561"/>
                  <a:pt x="1631684" y="25608"/>
                </a:cubicBezTo>
                <a:cubicBezTo>
                  <a:pt x="1632256" y="24656"/>
                  <a:pt x="1636447" y="21512"/>
                  <a:pt x="1639971" y="20179"/>
                </a:cubicBezTo>
                <a:lnTo>
                  <a:pt x="1642638" y="23513"/>
                </a:lnTo>
                <a:cubicBezTo>
                  <a:pt x="1643114" y="24179"/>
                  <a:pt x="1644733" y="24656"/>
                  <a:pt x="1645876" y="24560"/>
                </a:cubicBezTo>
                <a:cubicBezTo>
                  <a:pt x="1647401" y="24465"/>
                  <a:pt x="1649115" y="24084"/>
                  <a:pt x="1650258" y="23322"/>
                </a:cubicBezTo>
                <a:lnTo>
                  <a:pt x="1650925" y="22846"/>
                </a:lnTo>
                <a:cubicBezTo>
                  <a:pt x="1651592" y="21512"/>
                  <a:pt x="1652353" y="21227"/>
                  <a:pt x="1652544" y="22179"/>
                </a:cubicBezTo>
                <a:cubicBezTo>
                  <a:pt x="1652735" y="23132"/>
                  <a:pt x="1653878" y="25989"/>
                  <a:pt x="1654640" y="26180"/>
                </a:cubicBezTo>
                <a:lnTo>
                  <a:pt x="1654925" y="25989"/>
                </a:lnTo>
                <a:lnTo>
                  <a:pt x="1657878" y="23894"/>
                </a:lnTo>
                <a:cubicBezTo>
                  <a:pt x="1661688" y="24084"/>
                  <a:pt x="1669213" y="25513"/>
                  <a:pt x="1674642" y="26942"/>
                </a:cubicBezTo>
                <a:lnTo>
                  <a:pt x="1676643" y="21131"/>
                </a:lnTo>
                <a:cubicBezTo>
                  <a:pt x="1676643" y="21036"/>
                  <a:pt x="1677976" y="21036"/>
                  <a:pt x="1678357" y="21227"/>
                </a:cubicBezTo>
                <a:lnTo>
                  <a:pt x="1683881" y="25132"/>
                </a:lnTo>
                <a:cubicBezTo>
                  <a:pt x="1689025" y="22370"/>
                  <a:pt x="1695311" y="19989"/>
                  <a:pt x="1697692" y="19893"/>
                </a:cubicBezTo>
                <a:cubicBezTo>
                  <a:pt x="1700169" y="19798"/>
                  <a:pt x="1706932" y="20941"/>
                  <a:pt x="1708456" y="19131"/>
                </a:cubicBezTo>
                <a:cubicBezTo>
                  <a:pt x="1709980" y="17226"/>
                  <a:pt x="1719314" y="19798"/>
                  <a:pt x="1722172" y="19131"/>
                </a:cubicBezTo>
                <a:lnTo>
                  <a:pt x="1724268" y="17798"/>
                </a:lnTo>
                <a:cubicBezTo>
                  <a:pt x="1726934" y="15988"/>
                  <a:pt x="1729982" y="15321"/>
                  <a:pt x="1732078" y="16941"/>
                </a:cubicBezTo>
                <a:cubicBezTo>
                  <a:pt x="1735412" y="19608"/>
                  <a:pt x="1737126" y="17798"/>
                  <a:pt x="1739507" y="16369"/>
                </a:cubicBezTo>
                <a:lnTo>
                  <a:pt x="1740174" y="15988"/>
                </a:lnTo>
                <a:cubicBezTo>
                  <a:pt x="1741889" y="16464"/>
                  <a:pt x="1742936" y="17321"/>
                  <a:pt x="1742460" y="17798"/>
                </a:cubicBezTo>
                <a:cubicBezTo>
                  <a:pt x="1741889" y="18274"/>
                  <a:pt x="1742175" y="20465"/>
                  <a:pt x="1744746" y="20941"/>
                </a:cubicBezTo>
                <a:lnTo>
                  <a:pt x="1746270" y="20369"/>
                </a:lnTo>
                <a:cubicBezTo>
                  <a:pt x="1748842" y="19417"/>
                  <a:pt x="1749985" y="17036"/>
                  <a:pt x="1752461" y="15512"/>
                </a:cubicBezTo>
                <a:lnTo>
                  <a:pt x="1756176" y="13226"/>
                </a:lnTo>
                <a:cubicBezTo>
                  <a:pt x="1758748" y="14559"/>
                  <a:pt x="1761510" y="15035"/>
                  <a:pt x="1762272" y="14273"/>
                </a:cubicBezTo>
                <a:lnTo>
                  <a:pt x="1762653" y="14369"/>
                </a:lnTo>
                <a:cubicBezTo>
                  <a:pt x="1763987" y="14750"/>
                  <a:pt x="1765510" y="15321"/>
                  <a:pt x="1766273" y="16179"/>
                </a:cubicBezTo>
                <a:lnTo>
                  <a:pt x="1767035" y="17131"/>
                </a:lnTo>
                <a:cubicBezTo>
                  <a:pt x="1768082" y="17417"/>
                  <a:pt x="1772273" y="17512"/>
                  <a:pt x="1776369" y="17417"/>
                </a:cubicBezTo>
                <a:lnTo>
                  <a:pt x="1778274" y="15893"/>
                </a:lnTo>
                <a:lnTo>
                  <a:pt x="1781608" y="13131"/>
                </a:lnTo>
                <a:cubicBezTo>
                  <a:pt x="1784370" y="14654"/>
                  <a:pt x="1789228" y="15035"/>
                  <a:pt x="1792371" y="13797"/>
                </a:cubicBezTo>
                <a:lnTo>
                  <a:pt x="1795324" y="12940"/>
                </a:lnTo>
                <a:cubicBezTo>
                  <a:pt x="1795800" y="12845"/>
                  <a:pt x="1797038" y="13607"/>
                  <a:pt x="1797229" y="14178"/>
                </a:cubicBezTo>
                <a:cubicBezTo>
                  <a:pt x="1797705" y="15321"/>
                  <a:pt x="1799134" y="17321"/>
                  <a:pt x="1799419" y="15416"/>
                </a:cubicBezTo>
                <a:lnTo>
                  <a:pt x="1800086" y="11321"/>
                </a:lnTo>
                <a:cubicBezTo>
                  <a:pt x="1803134" y="11987"/>
                  <a:pt x="1808183" y="12559"/>
                  <a:pt x="1811326" y="12750"/>
                </a:cubicBezTo>
                <a:cubicBezTo>
                  <a:pt x="1814469" y="12940"/>
                  <a:pt x="1823803" y="8654"/>
                  <a:pt x="1826185" y="6939"/>
                </a:cubicBezTo>
                <a:lnTo>
                  <a:pt x="1829043" y="9702"/>
                </a:lnTo>
                <a:lnTo>
                  <a:pt x="1829519" y="10178"/>
                </a:lnTo>
                <a:cubicBezTo>
                  <a:pt x="1831042" y="9987"/>
                  <a:pt x="1833328" y="10273"/>
                  <a:pt x="1834757" y="10749"/>
                </a:cubicBezTo>
                <a:cubicBezTo>
                  <a:pt x="1836091" y="11225"/>
                  <a:pt x="1839806" y="9320"/>
                  <a:pt x="1840949" y="9892"/>
                </a:cubicBezTo>
                <a:cubicBezTo>
                  <a:pt x="1842187" y="10464"/>
                  <a:pt x="1845806" y="11225"/>
                  <a:pt x="1845997" y="10178"/>
                </a:cubicBezTo>
                <a:cubicBezTo>
                  <a:pt x="1846187" y="9130"/>
                  <a:pt x="1846854" y="6368"/>
                  <a:pt x="1847140" y="6368"/>
                </a:cubicBezTo>
                <a:cubicBezTo>
                  <a:pt x="1847330" y="6368"/>
                  <a:pt x="1848093" y="7035"/>
                  <a:pt x="1848283" y="7892"/>
                </a:cubicBezTo>
                <a:cubicBezTo>
                  <a:pt x="1848473" y="8749"/>
                  <a:pt x="1849616" y="11606"/>
                  <a:pt x="1850283" y="11987"/>
                </a:cubicBezTo>
                <a:lnTo>
                  <a:pt x="1850569" y="11797"/>
                </a:lnTo>
                <a:cubicBezTo>
                  <a:pt x="1853331" y="10368"/>
                  <a:pt x="1855998" y="8844"/>
                  <a:pt x="1858665" y="7416"/>
                </a:cubicBezTo>
                <a:cubicBezTo>
                  <a:pt x="1859617" y="6844"/>
                  <a:pt x="1860760" y="6177"/>
                  <a:pt x="1861809" y="6082"/>
                </a:cubicBezTo>
                <a:cubicBezTo>
                  <a:pt x="1865333" y="5701"/>
                  <a:pt x="1868857" y="8558"/>
                  <a:pt x="1872762" y="6272"/>
                </a:cubicBezTo>
                <a:lnTo>
                  <a:pt x="1873238" y="5987"/>
                </a:lnTo>
                <a:cubicBezTo>
                  <a:pt x="1876477" y="8463"/>
                  <a:pt x="1879239" y="9606"/>
                  <a:pt x="1879430" y="8463"/>
                </a:cubicBezTo>
                <a:cubicBezTo>
                  <a:pt x="1879620" y="7416"/>
                  <a:pt x="1880953" y="4272"/>
                  <a:pt x="1881811" y="4939"/>
                </a:cubicBezTo>
                <a:cubicBezTo>
                  <a:pt x="1882668" y="5510"/>
                  <a:pt x="1889717" y="4748"/>
                  <a:pt x="1897146" y="3320"/>
                </a:cubicBezTo>
                <a:lnTo>
                  <a:pt x="1904004" y="5796"/>
                </a:lnTo>
                <a:cubicBezTo>
                  <a:pt x="1904956" y="6177"/>
                  <a:pt x="1907814" y="4939"/>
                  <a:pt x="1907814" y="4558"/>
                </a:cubicBezTo>
                <a:lnTo>
                  <a:pt x="1907528" y="367"/>
                </a:lnTo>
                <a:cubicBezTo>
                  <a:pt x="1911624" y="-395"/>
                  <a:pt x="1915148" y="81"/>
                  <a:pt x="1915434" y="1319"/>
                </a:cubicBezTo>
                <a:cubicBezTo>
                  <a:pt x="1915720" y="2558"/>
                  <a:pt x="1920482" y="4748"/>
                  <a:pt x="1925531" y="3606"/>
                </a:cubicBezTo>
                <a:cubicBezTo>
                  <a:pt x="1930579" y="2462"/>
                  <a:pt x="1947534" y="3510"/>
                  <a:pt x="1951248" y="4082"/>
                </a:cubicBezTo>
                <a:lnTo>
                  <a:pt x="1953724" y="3034"/>
                </a:lnTo>
                <a:cubicBezTo>
                  <a:pt x="1956487" y="1891"/>
                  <a:pt x="1957630" y="2367"/>
                  <a:pt x="1960201" y="3034"/>
                </a:cubicBezTo>
                <a:cubicBezTo>
                  <a:pt x="1963916" y="3987"/>
                  <a:pt x="1968393" y="2939"/>
                  <a:pt x="1972584" y="2843"/>
                </a:cubicBezTo>
                <a:cubicBezTo>
                  <a:pt x="1973441" y="2843"/>
                  <a:pt x="1974489" y="2843"/>
                  <a:pt x="1974966" y="3225"/>
                </a:cubicBezTo>
                <a:lnTo>
                  <a:pt x="1975442" y="3606"/>
                </a:lnTo>
                <a:cubicBezTo>
                  <a:pt x="1975346" y="4748"/>
                  <a:pt x="1976299" y="4653"/>
                  <a:pt x="1977442" y="3510"/>
                </a:cubicBezTo>
                <a:cubicBezTo>
                  <a:pt x="1978585" y="2367"/>
                  <a:pt x="1985062" y="3701"/>
                  <a:pt x="1986872" y="5891"/>
                </a:cubicBezTo>
                <a:lnTo>
                  <a:pt x="1988967" y="7701"/>
                </a:lnTo>
                <a:lnTo>
                  <a:pt x="1989443" y="8082"/>
                </a:lnTo>
                <a:cubicBezTo>
                  <a:pt x="1991444" y="7416"/>
                  <a:pt x="1992872" y="5701"/>
                  <a:pt x="1992587" y="4272"/>
                </a:cubicBezTo>
                <a:lnTo>
                  <a:pt x="1992110" y="4177"/>
                </a:lnTo>
                <a:lnTo>
                  <a:pt x="1989539" y="3510"/>
                </a:lnTo>
                <a:cubicBezTo>
                  <a:pt x="1989062" y="1510"/>
                  <a:pt x="1989348" y="-14"/>
                  <a:pt x="1990301" y="272"/>
                </a:cubicBezTo>
                <a:close/>
              </a:path>
            </a:pathLst>
          </a:custGeom>
          <a:blipFill dpi="0"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a:blipFill>
          <a:ln w="9525" cap="flat">
            <a:noFill/>
            <a:prstDash val="solid"/>
            <a:miter/>
          </a:ln>
          <a:effectLst>
            <a:outerShdw blurRad="279400" dist="38100" dir="10800000" algn="r" rotWithShape="0">
              <a:schemeClr val="tx1">
                <a:lumMod val="95000"/>
                <a:lumOff val="5000"/>
                <a:alpha val="12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A45C9D16-CA81-4DAF-832C-FF6EB257019A}"/>
              </a:ext>
            </a:extLst>
          </p:cNvPr>
          <p:cNvSpPr/>
          <p:nvPr/>
        </p:nvSpPr>
        <p:spPr>
          <a:xfrm rot="20768974">
            <a:off x="-5848240" y="-991016"/>
            <a:ext cx="11794884" cy="3107008"/>
          </a:xfrm>
          <a:custGeom>
            <a:avLst/>
            <a:gdLst>
              <a:gd name="connsiteX0" fmla="*/ 1064281 w 2148797"/>
              <a:gd name="connsiteY0" fmla="*/ 553103 h 566036"/>
              <a:gd name="connsiteX1" fmla="*/ 1069615 w 2148797"/>
              <a:gd name="connsiteY1" fmla="*/ 554818 h 566036"/>
              <a:gd name="connsiteX2" fmla="*/ 1069424 w 2148797"/>
              <a:gd name="connsiteY2" fmla="*/ 554818 h 566036"/>
              <a:gd name="connsiteX3" fmla="*/ 1062852 w 2148797"/>
              <a:gd name="connsiteY3" fmla="*/ 558723 h 566036"/>
              <a:gd name="connsiteX4" fmla="*/ 1060947 w 2148797"/>
              <a:gd name="connsiteY4" fmla="*/ 561104 h 566036"/>
              <a:gd name="connsiteX5" fmla="*/ 1058947 w 2148797"/>
              <a:gd name="connsiteY5" fmla="*/ 561676 h 566036"/>
              <a:gd name="connsiteX6" fmla="*/ 1064281 w 2148797"/>
              <a:gd name="connsiteY6" fmla="*/ 553103 h 566036"/>
              <a:gd name="connsiteX7" fmla="*/ 1035706 w 2148797"/>
              <a:gd name="connsiteY7" fmla="*/ 553103 h 566036"/>
              <a:gd name="connsiteX8" fmla="*/ 1037991 w 2148797"/>
              <a:gd name="connsiteY8" fmla="*/ 554627 h 566036"/>
              <a:gd name="connsiteX9" fmla="*/ 1038277 w 2148797"/>
              <a:gd name="connsiteY9" fmla="*/ 555199 h 566036"/>
              <a:gd name="connsiteX10" fmla="*/ 1039230 w 2148797"/>
              <a:gd name="connsiteY10" fmla="*/ 557008 h 566036"/>
              <a:gd name="connsiteX11" fmla="*/ 1036086 w 2148797"/>
              <a:gd name="connsiteY11" fmla="*/ 556532 h 566036"/>
              <a:gd name="connsiteX12" fmla="*/ 1032467 w 2148797"/>
              <a:gd name="connsiteY12" fmla="*/ 559961 h 566036"/>
              <a:gd name="connsiteX13" fmla="*/ 1031800 w 2148797"/>
              <a:gd name="connsiteY13" fmla="*/ 560628 h 566036"/>
              <a:gd name="connsiteX14" fmla="*/ 1029991 w 2148797"/>
              <a:gd name="connsiteY14" fmla="*/ 560152 h 566036"/>
              <a:gd name="connsiteX15" fmla="*/ 1027609 w 2148797"/>
              <a:gd name="connsiteY15" fmla="*/ 556246 h 566036"/>
              <a:gd name="connsiteX16" fmla="*/ 1031705 w 2148797"/>
              <a:gd name="connsiteY16" fmla="*/ 554722 h 566036"/>
              <a:gd name="connsiteX17" fmla="*/ 1034182 w 2148797"/>
              <a:gd name="connsiteY17" fmla="*/ 554627 h 566036"/>
              <a:gd name="connsiteX18" fmla="*/ 1035134 w 2148797"/>
              <a:gd name="connsiteY18" fmla="*/ 553675 h 566036"/>
              <a:gd name="connsiteX19" fmla="*/ 969602 w 2148797"/>
              <a:gd name="connsiteY19" fmla="*/ 553103 h 566036"/>
              <a:gd name="connsiteX20" fmla="*/ 975507 w 2148797"/>
              <a:gd name="connsiteY20" fmla="*/ 558437 h 566036"/>
              <a:gd name="connsiteX21" fmla="*/ 978841 w 2148797"/>
              <a:gd name="connsiteY21" fmla="*/ 559199 h 566036"/>
              <a:gd name="connsiteX22" fmla="*/ 978174 w 2148797"/>
              <a:gd name="connsiteY22" fmla="*/ 556437 h 566036"/>
              <a:gd name="connsiteX23" fmla="*/ 979317 w 2148797"/>
              <a:gd name="connsiteY23" fmla="*/ 555199 h 566036"/>
              <a:gd name="connsiteX24" fmla="*/ 981699 w 2148797"/>
              <a:gd name="connsiteY24" fmla="*/ 555294 h 566036"/>
              <a:gd name="connsiteX25" fmla="*/ 984461 w 2148797"/>
              <a:gd name="connsiteY25" fmla="*/ 565295 h 566036"/>
              <a:gd name="connsiteX26" fmla="*/ 984556 w 2148797"/>
              <a:gd name="connsiteY26" fmla="*/ 565867 h 566036"/>
              <a:gd name="connsiteX27" fmla="*/ 975317 w 2148797"/>
              <a:gd name="connsiteY27" fmla="*/ 560247 h 566036"/>
              <a:gd name="connsiteX28" fmla="*/ 968459 w 2148797"/>
              <a:gd name="connsiteY28" fmla="*/ 561295 h 566036"/>
              <a:gd name="connsiteX29" fmla="*/ 960553 w 2148797"/>
              <a:gd name="connsiteY29" fmla="*/ 563581 h 566036"/>
              <a:gd name="connsiteX30" fmla="*/ 957791 w 2148797"/>
              <a:gd name="connsiteY30" fmla="*/ 565390 h 566036"/>
              <a:gd name="connsiteX31" fmla="*/ 951219 w 2148797"/>
              <a:gd name="connsiteY31" fmla="*/ 562819 h 566036"/>
              <a:gd name="connsiteX32" fmla="*/ 951981 w 2148797"/>
              <a:gd name="connsiteY32" fmla="*/ 561009 h 566036"/>
              <a:gd name="connsiteX33" fmla="*/ 956743 w 2148797"/>
              <a:gd name="connsiteY33" fmla="*/ 559961 h 566036"/>
              <a:gd name="connsiteX34" fmla="*/ 959410 w 2148797"/>
              <a:gd name="connsiteY34" fmla="*/ 560533 h 566036"/>
              <a:gd name="connsiteX35" fmla="*/ 963125 w 2148797"/>
              <a:gd name="connsiteY35" fmla="*/ 557770 h 566036"/>
              <a:gd name="connsiteX36" fmla="*/ 969602 w 2148797"/>
              <a:gd name="connsiteY36" fmla="*/ 553103 h 566036"/>
              <a:gd name="connsiteX37" fmla="*/ 1008571 w 2148797"/>
              <a:gd name="connsiteY37" fmla="*/ 551924 h 566036"/>
              <a:gd name="connsiteX38" fmla="*/ 1011035 w 2148797"/>
              <a:gd name="connsiteY38" fmla="*/ 552913 h 566036"/>
              <a:gd name="connsiteX39" fmla="*/ 1005416 w 2148797"/>
              <a:gd name="connsiteY39" fmla="*/ 554913 h 566036"/>
              <a:gd name="connsiteX40" fmla="*/ 1004273 w 2148797"/>
              <a:gd name="connsiteY40" fmla="*/ 555199 h 566036"/>
              <a:gd name="connsiteX41" fmla="*/ 1000558 w 2148797"/>
              <a:gd name="connsiteY41" fmla="*/ 558628 h 566036"/>
              <a:gd name="connsiteX42" fmla="*/ 996176 w 2148797"/>
              <a:gd name="connsiteY42" fmla="*/ 564628 h 566036"/>
              <a:gd name="connsiteX43" fmla="*/ 995891 w 2148797"/>
              <a:gd name="connsiteY43" fmla="*/ 559771 h 566036"/>
              <a:gd name="connsiteX44" fmla="*/ 1004082 w 2148797"/>
              <a:gd name="connsiteY44" fmla="*/ 552151 h 566036"/>
              <a:gd name="connsiteX45" fmla="*/ 1005035 w 2148797"/>
              <a:gd name="connsiteY45" fmla="*/ 553008 h 566036"/>
              <a:gd name="connsiteX46" fmla="*/ 1008571 w 2148797"/>
              <a:gd name="connsiteY46" fmla="*/ 551924 h 566036"/>
              <a:gd name="connsiteX47" fmla="*/ 1158197 w 2148797"/>
              <a:gd name="connsiteY47" fmla="*/ 550532 h 566036"/>
              <a:gd name="connsiteX48" fmla="*/ 1170579 w 2148797"/>
              <a:gd name="connsiteY48" fmla="*/ 551579 h 566036"/>
              <a:gd name="connsiteX49" fmla="*/ 1176866 w 2148797"/>
              <a:gd name="connsiteY49" fmla="*/ 553484 h 566036"/>
              <a:gd name="connsiteX50" fmla="*/ 1171437 w 2148797"/>
              <a:gd name="connsiteY50" fmla="*/ 557294 h 566036"/>
              <a:gd name="connsiteX51" fmla="*/ 1166389 w 2148797"/>
              <a:gd name="connsiteY51" fmla="*/ 556818 h 566036"/>
              <a:gd name="connsiteX52" fmla="*/ 1163436 w 2148797"/>
              <a:gd name="connsiteY52" fmla="*/ 554056 h 566036"/>
              <a:gd name="connsiteX53" fmla="*/ 1158387 w 2148797"/>
              <a:gd name="connsiteY53" fmla="*/ 550722 h 566036"/>
              <a:gd name="connsiteX54" fmla="*/ 1270496 w 2148797"/>
              <a:gd name="connsiteY54" fmla="*/ 549388 h 566036"/>
              <a:gd name="connsiteX55" fmla="*/ 1279640 w 2148797"/>
              <a:gd name="connsiteY55" fmla="*/ 551960 h 566036"/>
              <a:gd name="connsiteX56" fmla="*/ 1278212 w 2148797"/>
              <a:gd name="connsiteY56" fmla="*/ 552817 h 566036"/>
              <a:gd name="connsiteX57" fmla="*/ 1272211 w 2148797"/>
              <a:gd name="connsiteY57" fmla="*/ 555960 h 566036"/>
              <a:gd name="connsiteX58" fmla="*/ 1271163 w 2148797"/>
              <a:gd name="connsiteY58" fmla="*/ 557103 h 566036"/>
              <a:gd name="connsiteX59" fmla="*/ 1267448 w 2148797"/>
              <a:gd name="connsiteY59" fmla="*/ 556722 h 566036"/>
              <a:gd name="connsiteX60" fmla="*/ 1267258 w 2148797"/>
              <a:gd name="connsiteY60" fmla="*/ 554436 h 566036"/>
              <a:gd name="connsiteX61" fmla="*/ 1270306 w 2148797"/>
              <a:gd name="connsiteY61" fmla="*/ 551484 h 566036"/>
              <a:gd name="connsiteX62" fmla="*/ 1270496 w 2148797"/>
              <a:gd name="connsiteY62" fmla="*/ 549388 h 566036"/>
              <a:gd name="connsiteX63" fmla="*/ 1253447 w 2148797"/>
              <a:gd name="connsiteY63" fmla="*/ 549007 h 566036"/>
              <a:gd name="connsiteX64" fmla="*/ 1258114 w 2148797"/>
              <a:gd name="connsiteY64" fmla="*/ 550722 h 566036"/>
              <a:gd name="connsiteX65" fmla="*/ 1262972 w 2148797"/>
              <a:gd name="connsiteY65" fmla="*/ 554817 h 566036"/>
              <a:gd name="connsiteX66" fmla="*/ 1262686 w 2148797"/>
              <a:gd name="connsiteY66" fmla="*/ 554817 h 566036"/>
              <a:gd name="connsiteX67" fmla="*/ 1259162 w 2148797"/>
              <a:gd name="connsiteY67" fmla="*/ 554341 h 566036"/>
              <a:gd name="connsiteX68" fmla="*/ 1247542 w 2148797"/>
              <a:gd name="connsiteY68" fmla="*/ 554913 h 566036"/>
              <a:gd name="connsiteX69" fmla="*/ 1246303 w 2148797"/>
              <a:gd name="connsiteY69" fmla="*/ 555865 h 566036"/>
              <a:gd name="connsiteX70" fmla="*/ 1242017 w 2148797"/>
              <a:gd name="connsiteY70" fmla="*/ 559294 h 566036"/>
              <a:gd name="connsiteX71" fmla="*/ 1244684 w 2148797"/>
              <a:gd name="connsiteY71" fmla="*/ 552817 h 566036"/>
              <a:gd name="connsiteX72" fmla="*/ 1247542 w 2148797"/>
              <a:gd name="connsiteY72" fmla="*/ 552912 h 566036"/>
              <a:gd name="connsiteX73" fmla="*/ 1250304 w 2148797"/>
              <a:gd name="connsiteY73" fmla="*/ 553008 h 566036"/>
              <a:gd name="connsiteX74" fmla="*/ 1253447 w 2148797"/>
              <a:gd name="connsiteY74" fmla="*/ 549007 h 566036"/>
              <a:gd name="connsiteX75" fmla="*/ 1707980 w 2148797"/>
              <a:gd name="connsiteY75" fmla="*/ 547769 h 566036"/>
              <a:gd name="connsiteX76" fmla="*/ 1710266 w 2148797"/>
              <a:gd name="connsiteY76" fmla="*/ 554722 h 566036"/>
              <a:gd name="connsiteX77" fmla="*/ 1705027 w 2148797"/>
              <a:gd name="connsiteY77" fmla="*/ 556341 h 566036"/>
              <a:gd name="connsiteX78" fmla="*/ 1701598 w 2148797"/>
              <a:gd name="connsiteY78" fmla="*/ 553008 h 566036"/>
              <a:gd name="connsiteX79" fmla="*/ 1702646 w 2148797"/>
              <a:gd name="connsiteY79" fmla="*/ 553008 h 566036"/>
              <a:gd name="connsiteX80" fmla="*/ 1705408 w 2148797"/>
              <a:gd name="connsiteY80" fmla="*/ 553008 h 566036"/>
              <a:gd name="connsiteX81" fmla="*/ 1707980 w 2148797"/>
              <a:gd name="connsiteY81" fmla="*/ 547769 h 566036"/>
              <a:gd name="connsiteX82" fmla="*/ 1549770 w 2148797"/>
              <a:gd name="connsiteY82" fmla="*/ 547388 h 566036"/>
              <a:gd name="connsiteX83" fmla="*/ 1552436 w 2148797"/>
              <a:gd name="connsiteY83" fmla="*/ 548150 h 566036"/>
              <a:gd name="connsiteX84" fmla="*/ 1551389 w 2148797"/>
              <a:gd name="connsiteY84" fmla="*/ 554150 h 566036"/>
              <a:gd name="connsiteX85" fmla="*/ 1547769 w 2148797"/>
              <a:gd name="connsiteY85" fmla="*/ 554722 h 566036"/>
              <a:gd name="connsiteX86" fmla="*/ 1545483 w 2148797"/>
              <a:gd name="connsiteY86" fmla="*/ 555103 h 566036"/>
              <a:gd name="connsiteX87" fmla="*/ 1547769 w 2148797"/>
              <a:gd name="connsiteY87" fmla="*/ 553198 h 566036"/>
              <a:gd name="connsiteX88" fmla="*/ 1547578 w 2148797"/>
              <a:gd name="connsiteY88" fmla="*/ 548054 h 566036"/>
              <a:gd name="connsiteX89" fmla="*/ 1549770 w 2148797"/>
              <a:gd name="connsiteY89" fmla="*/ 547388 h 566036"/>
              <a:gd name="connsiteX90" fmla="*/ 1425373 w 2148797"/>
              <a:gd name="connsiteY90" fmla="*/ 545483 h 566036"/>
              <a:gd name="connsiteX91" fmla="*/ 1433278 w 2148797"/>
              <a:gd name="connsiteY91" fmla="*/ 550722 h 566036"/>
              <a:gd name="connsiteX92" fmla="*/ 1431469 w 2148797"/>
              <a:gd name="connsiteY92" fmla="*/ 557294 h 566036"/>
              <a:gd name="connsiteX93" fmla="*/ 1426230 w 2148797"/>
              <a:gd name="connsiteY93" fmla="*/ 556342 h 566036"/>
              <a:gd name="connsiteX94" fmla="*/ 1426802 w 2148797"/>
              <a:gd name="connsiteY94" fmla="*/ 555865 h 566036"/>
              <a:gd name="connsiteX95" fmla="*/ 1428135 w 2148797"/>
              <a:gd name="connsiteY95" fmla="*/ 554818 h 566036"/>
              <a:gd name="connsiteX96" fmla="*/ 1431183 w 2148797"/>
              <a:gd name="connsiteY96" fmla="*/ 550531 h 566036"/>
              <a:gd name="connsiteX97" fmla="*/ 1425373 w 2148797"/>
              <a:gd name="connsiteY97" fmla="*/ 545483 h 566036"/>
              <a:gd name="connsiteX98" fmla="*/ 1504431 w 2148797"/>
              <a:gd name="connsiteY98" fmla="*/ 544721 h 566036"/>
              <a:gd name="connsiteX99" fmla="*/ 1513479 w 2148797"/>
              <a:gd name="connsiteY99" fmla="*/ 548912 h 566036"/>
              <a:gd name="connsiteX100" fmla="*/ 1508812 w 2148797"/>
              <a:gd name="connsiteY100" fmla="*/ 549674 h 566036"/>
              <a:gd name="connsiteX101" fmla="*/ 1504907 w 2148797"/>
              <a:gd name="connsiteY101" fmla="*/ 550340 h 566036"/>
              <a:gd name="connsiteX102" fmla="*/ 1504431 w 2148797"/>
              <a:gd name="connsiteY102" fmla="*/ 544721 h 566036"/>
              <a:gd name="connsiteX103" fmla="*/ 1870381 w 2148797"/>
              <a:gd name="connsiteY103" fmla="*/ 543292 h 566036"/>
              <a:gd name="connsiteX104" fmla="*/ 1878287 w 2148797"/>
              <a:gd name="connsiteY104" fmla="*/ 544245 h 566036"/>
              <a:gd name="connsiteX105" fmla="*/ 1878763 w 2148797"/>
              <a:gd name="connsiteY105" fmla="*/ 552817 h 566036"/>
              <a:gd name="connsiteX106" fmla="*/ 1876286 w 2148797"/>
              <a:gd name="connsiteY106" fmla="*/ 548055 h 566036"/>
              <a:gd name="connsiteX107" fmla="*/ 1872477 w 2148797"/>
              <a:gd name="connsiteY107" fmla="*/ 545007 h 566036"/>
              <a:gd name="connsiteX108" fmla="*/ 1611777 w 2148797"/>
              <a:gd name="connsiteY108" fmla="*/ 542721 h 566036"/>
              <a:gd name="connsiteX109" fmla="*/ 1620064 w 2148797"/>
              <a:gd name="connsiteY109" fmla="*/ 545292 h 566036"/>
              <a:gd name="connsiteX110" fmla="*/ 1621683 w 2148797"/>
              <a:gd name="connsiteY110" fmla="*/ 550912 h 566036"/>
              <a:gd name="connsiteX111" fmla="*/ 1619778 w 2148797"/>
              <a:gd name="connsiteY111" fmla="*/ 551579 h 566036"/>
              <a:gd name="connsiteX112" fmla="*/ 1619016 w 2148797"/>
              <a:gd name="connsiteY112" fmla="*/ 551865 h 566036"/>
              <a:gd name="connsiteX113" fmla="*/ 1613682 w 2148797"/>
              <a:gd name="connsiteY113" fmla="*/ 545769 h 566036"/>
              <a:gd name="connsiteX114" fmla="*/ 1611777 w 2148797"/>
              <a:gd name="connsiteY114" fmla="*/ 542721 h 566036"/>
              <a:gd name="connsiteX115" fmla="*/ 1601966 w 2148797"/>
              <a:gd name="connsiteY115" fmla="*/ 542435 h 566036"/>
              <a:gd name="connsiteX116" fmla="*/ 1603395 w 2148797"/>
              <a:gd name="connsiteY116" fmla="*/ 542530 h 566036"/>
              <a:gd name="connsiteX117" fmla="*/ 1605395 w 2148797"/>
              <a:gd name="connsiteY117" fmla="*/ 542625 h 566036"/>
              <a:gd name="connsiteX118" fmla="*/ 1605299 w 2148797"/>
              <a:gd name="connsiteY118" fmla="*/ 544340 h 566036"/>
              <a:gd name="connsiteX119" fmla="*/ 1604728 w 2148797"/>
              <a:gd name="connsiteY119" fmla="*/ 545292 h 566036"/>
              <a:gd name="connsiteX120" fmla="*/ 1603014 w 2148797"/>
              <a:gd name="connsiteY120" fmla="*/ 548245 h 566036"/>
              <a:gd name="connsiteX121" fmla="*/ 1599013 w 2148797"/>
              <a:gd name="connsiteY121" fmla="*/ 553293 h 566036"/>
              <a:gd name="connsiteX122" fmla="*/ 1591869 w 2148797"/>
              <a:gd name="connsiteY122" fmla="*/ 547579 h 566036"/>
              <a:gd name="connsiteX123" fmla="*/ 1598918 w 2148797"/>
              <a:gd name="connsiteY123" fmla="*/ 547102 h 566036"/>
              <a:gd name="connsiteX124" fmla="*/ 1601966 w 2148797"/>
              <a:gd name="connsiteY124" fmla="*/ 542435 h 566036"/>
              <a:gd name="connsiteX125" fmla="*/ 815487 w 2148797"/>
              <a:gd name="connsiteY125" fmla="*/ 541387 h 566036"/>
              <a:gd name="connsiteX126" fmla="*/ 823679 w 2148797"/>
              <a:gd name="connsiteY126" fmla="*/ 544625 h 566036"/>
              <a:gd name="connsiteX127" fmla="*/ 825964 w 2148797"/>
              <a:gd name="connsiteY127" fmla="*/ 544435 h 566036"/>
              <a:gd name="connsiteX128" fmla="*/ 806438 w 2148797"/>
              <a:gd name="connsiteY128" fmla="*/ 546531 h 566036"/>
              <a:gd name="connsiteX129" fmla="*/ 809772 w 2148797"/>
              <a:gd name="connsiteY129" fmla="*/ 545387 h 566036"/>
              <a:gd name="connsiteX130" fmla="*/ 811772 w 2148797"/>
              <a:gd name="connsiteY130" fmla="*/ 543959 h 566036"/>
              <a:gd name="connsiteX131" fmla="*/ 1725792 w 2148797"/>
              <a:gd name="connsiteY131" fmla="*/ 541292 h 566036"/>
              <a:gd name="connsiteX132" fmla="*/ 1728268 w 2148797"/>
              <a:gd name="connsiteY132" fmla="*/ 544531 h 566036"/>
              <a:gd name="connsiteX133" fmla="*/ 1731221 w 2148797"/>
              <a:gd name="connsiteY133" fmla="*/ 544721 h 566036"/>
              <a:gd name="connsiteX134" fmla="*/ 1732936 w 2148797"/>
              <a:gd name="connsiteY134" fmla="*/ 544816 h 566036"/>
              <a:gd name="connsiteX135" fmla="*/ 1737793 w 2148797"/>
              <a:gd name="connsiteY135" fmla="*/ 545578 h 566036"/>
              <a:gd name="connsiteX136" fmla="*/ 1741032 w 2148797"/>
              <a:gd name="connsiteY136" fmla="*/ 546245 h 566036"/>
              <a:gd name="connsiteX137" fmla="*/ 1742175 w 2148797"/>
              <a:gd name="connsiteY137" fmla="*/ 546436 h 566036"/>
              <a:gd name="connsiteX138" fmla="*/ 1744651 w 2148797"/>
              <a:gd name="connsiteY138" fmla="*/ 546817 h 566036"/>
              <a:gd name="connsiteX139" fmla="*/ 1743127 w 2148797"/>
              <a:gd name="connsiteY139" fmla="*/ 548340 h 566036"/>
              <a:gd name="connsiteX140" fmla="*/ 1741508 w 2148797"/>
              <a:gd name="connsiteY140" fmla="*/ 548721 h 566036"/>
              <a:gd name="connsiteX141" fmla="*/ 1733222 w 2148797"/>
              <a:gd name="connsiteY141" fmla="*/ 548817 h 566036"/>
              <a:gd name="connsiteX142" fmla="*/ 1730459 w 2148797"/>
              <a:gd name="connsiteY142" fmla="*/ 550150 h 566036"/>
              <a:gd name="connsiteX143" fmla="*/ 1729125 w 2148797"/>
              <a:gd name="connsiteY143" fmla="*/ 551198 h 566036"/>
              <a:gd name="connsiteX144" fmla="*/ 1721220 w 2148797"/>
              <a:gd name="connsiteY144" fmla="*/ 543864 h 566036"/>
              <a:gd name="connsiteX145" fmla="*/ 1725125 w 2148797"/>
              <a:gd name="connsiteY145" fmla="*/ 541673 h 566036"/>
              <a:gd name="connsiteX146" fmla="*/ 1522338 w 2148797"/>
              <a:gd name="connsiteY146" fmla="*/ 541006 h 566036"/>
              <a:gd name="connsiteX147" fmla="*/ 1523862 w 2148797"/>
              <a:gd name="connsiteY147" fmla="*/ 541006 h 566036"/>
              <a:gd name="connsiteX148" fmla="*/ 1525576 w 2148797"/>
              <a:gd name="connsiteY148" fmla="*/ 541006 h 566036"/>
              <a:gd name="connsiteX149" fmla="*/ 1530244 w 2148797"/>
              <a:gd name="connsiteY149" fmla="*/ 544816 h 566036"/>
              <a:gd name="connsiteX150" fmla="*/ 1528243 w 2148797"/>
              <a:gd name="connsiteY150" fmla="*/ 550245 h 566036"/>
              <a:gd name="connsiteX151" fmla="*/ 1526433 w 2148797"/>
              <a:gd name="connsiteY151" fmla="*/ 550626 h 566036"/>
              <a:gd name="connsiteX152" fmla="*/ 1524148 w 2148797"/>
              <a:gd name="connsiteY152" fmla="*/ 551102 h 566036"/>
              <a:gd name="connsiteX153" fmla="*/ 1519099 w 2148797"/>
              <a:gd name="connsiteY153" fmla="*/ 549960 h 566036"/>
              <a:gd name="connsiteX154" fmla="*/ 1521195 w 2148797"/>
              <a:gd name="connsiteY154" fmla="*/ 548912 h 566036"/>
              <a:gd name="connsiteX155" fmla="*/ 1522338 w 2148797"/>
              <a:gd name="connsiteY155" fmla="*/ 548721 h 566036"/>
              <a:gd name="connsiteX156" fmla="*/ 1524243 w 2148797"/>
              <a:gd name="connsiteY156" fmla="*/ 548435 h 566036"/>
              <a:gd name="connsiteX157" fmla="*/ 1524148 w 2148797"/>
              <a:gd name="connsiteY157" fmla="*/ 544721 h 566036"/>
              <a:gd name="connsiteX158" fmla="*/ 1522338 w 2148797"/>
              <a:gd name="connsiteY158" fmla="*/ 544435 h 566036"/>
              <a:gd name="connsiteX159" fmla="*/ 1521576 w 2148797"/>
              <a:gd name="connsiteY159" fmla="*/ 544340 h 566036"/>
              <a:gd name="connsiteX160" fmla="*/ 1522338 w 2148797"/>
              <a:gd name="connsiteY160" fmla="*/ 541006 h 566036"/>
              <a:gd name="connsiteX161" fmla="*/ 1564438 w 2148797"/>
              <a:gd name="connsiteY161" fmla="*/ 540625 h 566036"/>
              <a:gd name="connsiteX162" fmla="*/ 1572058 w 2148797"/>
              <a:gd name="connsiteY162" fmla="*/ 544244 h 566036"/>
              <a:gd name="connsiteX163" fmla="*/ 1581202 w 2148797"/>
              <a:gd name="connsiteY163" fmla="*/ 548340 h 566036"/>
              <a:gd name="connsiteX164" fmla="*/ 1581488 w 2148797"/>
              <a:gd name="connsiteY164" fmla="*/ 549864 h 566036"/>
              <a:gd name="connsiteX165" fmla="*/ 1581678 w 2148797"/>
              <a:gd name="connsiteY165" fmla="*/ 550721 h 566036"/>
              <a:gd name="connsiteX166" fmla="*/ 1583964 w 2148797"/>
              <a:gd name="connsiteY166" fmla="*/ 552531 h 566036"/>
              <a:gd name="connsiteX167" fmla="*/ 1576154 w 2148797"/>
              <a:gd name="connsiteY167" fmla="*/ 550912 h 566036"/>
              <a:gd name="connsiteX168" fmla="*/ 1571582 w 2148797"/>
              <a:gd name="connsiteY168" fmla="*/ 549007 h 566036"/>
              <a:gd name="connsiteX169" fmla="*/ 1556342 w 2148797"/>
              <a:gd name="connsiteY169" fmla="*/ 544816 h 566036"/>
              <a:gd name="connsiteX170" fmla="*/ 1560152 w 2148797"/>
              <a:gd name="connsiteY170" fmla="*/ 541482 h 566036"/>
              <a:gd name="connsiteX171" fmla="*/ 1563962 w 2148797"/>
              <a:gd name="connsiteY171" fmla="*/ 540720 h 566036"/>
              <a:gd name="connsiteX172" fmla="*/ 1823803 w 2148797"/>
              <a:gd name="connsiteY172" fmla="*/ 540149 h 566036"/>
              <a:gd name="connsiteX173" fmla="*/ 1834186 w 2148797"/>
              <a:gd name="connsiteY173" fmla="*/ 543102 h 566036"/>
              <a:gd name="connsiteX174" fmla="*/ 1829899 w 2148797"/>
              <a:gd name="connsiteY174" fmla="*/ 550912 h 566036"/>
              <a:gd name="connsiteX175" fmla="*/ 1828756 w 2148797"/>
              <a:gd name="connsiteY175" fmla="*/ 549960 h 566036"/>
              <a:gd name="connsiteX176" fmla="*/ 1826090 w 2148797"/>
              <a:gd name="connsiteY176" fmla="*/ 545769 h 566036"/>
              <a:gd name="connsiteX177" fmla="*/ 1818184 w 2148797"/>
              <a:gd name="connsiteY177" fmla="*/ 543388 h 566036"/>
              <a:gd name="connsiteX178" fmla="*/ 1816755 w 2148797"/>
              <a:gd name="connsiteY178" fmla="*/ 543769 h 566036"/>
              <a:gd name="connsiteX179" fmla="*/ 1815516 w 2148797"/>
              <a:gd name="connsiteY179" fmla="*/ 540625 h 566036"/>
              <a:gd name="connsiteX180" fmla="*/ 1817517 w 2148797"/>
              <a:gd name="connsiteY180" fmla="*/ 540530 h 566036"/>
              <a:gd name="connsiteX181" fmla="*/ 1801801 w 2148797"/>
              <a:gd name="connsiteY181" fmla="*/ 536434 h 566036"/>
              <a:gd name="connsiteX182" fmla="*/ 1802468 w 2148797"/>
              <a:gd name="connsiteY182" fmla="*/ 537196 h 566036"/>
              <a:gd name="connsiteX183" fmla="*/ 1803897 w 2148797"/>
              <a:gd name="connsiteY183" fmla="*/ 538911 h 566036"/>
              <a:gd name="connsiteX184" fmla="*/ 1805325 w 2148797"/>
              <a:gd name="connsiteY184" fmla="*/ 542435 h 566036"/>
              <a:gd name="connsiteX185" fmla="*/ 1795515 w 2148797"/>
              <a:gd name="connsiteY185" fmla="*/ 547483 h 566036"/>
              <a:gd name="connsiteX186" fmla="*/ 1785990 w 2148797"/>
              <a:gd name="connsiteY186" fmla="*/ 542340 h 566036"/>
              <a:gd name="connsiteX187" fmla="*/ 1792371 w 2148797"/>
              <a:gd name="connsiteY187" fmla="*/ 543483 h 566036"/>
              <a:gd name="connsiteX188" fmla="*/ 1795896 w 2148797"/>
              <a:gd name="connsiteY188" fmla="*/ 542244 h 566036"/>
              <a:gd name="connsiteX189" fmla="*/ 1801801 w 2148797"/>
              <a:gd name="connsiteY189" fmla="*/ 536434 h 566036"/>
              <a:gd name="connsiteX190" fmla="*/ 1041230 w 2148797"/>
              <a:gd name="connsiteY190" fmla="*/ 536148 h 566036"/>
              <a:gd name="connsiteX191" fmla="*/ 1043992 w 2148797"/>
              <a:gd name="connsiteY191" fmla="*/ 536720 h 566036"/>
              <a:gd name="connsiteX192" fmla="*/ 1045326 w 2148797"/>
              <a:gd name="connsiteY192" fmla="*/ 537005 h 566036"/>
              <a:gd name="connsiteX193" fmla="*/ 1046564 w 2148797"/>
              <a:gd name="connsiteY193" fmla="*/ 541006 h 566036"/>
              <a:gd name="connsiteX194" fmla="*/ 1044183 w 2148797"/>
              <a:gd name="connsiteY194" fmla="*/ 544911 h 566036"/>
              <a:gd name="connsiteX195" fmla="*/ 1043897 w 2148797"/>
              <a:gd name="connsiteY195" fmla="*/ 544625 h 566036"/>
              <a:gd name="connsiteX196" fmla="*/ 1041897 w 2148797"/>
              <a:gd name="connsiteY196" fmla="*/ 541292 h 566036"/>
              <a:gd name="connsiteX197" fmla="*/ 1041230 w 2148797"/>
              <a:gd name="connsiteY197" fmla="*/ 540720 h 566036"/>
              <a:gd name="connsiteX198" fmla="*/ 1038563 w 2148797"/>
              <a:gd name="connsiteY198" fmla="*/ 541292 h 566036"/>
              <a:gd name="connsiteX199" fmla="*/ 1038563 w 2148797"/>
              <a:gd name="connsiteY199" fmla="*/ 543863 h 566036"/>
              <a:gd name="connsiteX200" fmla="*/ 1034467 w 2148797"/>
              <a:gd name="connsiteY200" fmla="*/ 539768 h 566036"/>
              <a:gd name="connsiteX201" fmla="*/ 1041230 w 2148797"/>
              <a:gd name="connsiteY201" fmla="*/ 536148 h 566036"/>
              <a:gd name="connsiteX202" fmla="*/ 78538 w 2148797"/>
              <a:gd name="connsiteY202" fmla="*/ 534244 h 566036"/>
              <a:gd name="connsiteX203" fmla="*/ 80634 w 2148797"/>
              <a:gd name="connsiteY203" fmla="*/ 535006 h 566036"/>
              <a:gd name="connsiteX204" fmla="*/ 83205 w 2148797"/>
              <a:gd name="connsiteY204" fmla="*/ 535959 h 566036"/>
              <a:gd name="connsiteX205" fmla="*/ 88730 w 2148797"/>
              <a:gd name="connsiteY205" fmla="*/ 536149 h 566036"/>
              <a:gd name="connsiteX206" fmla="*/ 88444 w 2148797"/>
              <a:gd name="connsiteY206" fmla="*/ 536530 h 566036"/>
              <a:gd name="connsiteX207" fmla="*/ 84634 w 2148797"/>
              <a:gd name="connsiteY207" fmla="*/ 540435 h 566036"/>
              <a:gd name="connsiteX208" fmla="*/ 84063 w 2148797"/>
              <a:gd name="connsiteY208" fmla="*/ 541292 h 566036"/>
              <a:gd name="connsiteX209" fmla="*/ 83110 w 2148797"/>
              <a:gd name="connsiteY209" fmla="*/ 544340 h 566036"/>
              <a:gd name="connsiteX210" fmla="*/ 76157 w 2148797"/>
              <a:gd name="connsiteY210" fmla="*/ 540816 h 566036"/>
              <a:gd name="connsiteX211" fmla="*/ 78538 w 2148797"/>
              <a:gd name="connsiteY211" fmla="*/ 534244 h 566036"/>
              <a:gd name="connsiteX212" fmla="*/ 1450995 w 2148797"/>
              <a:gd name="connsiteY212" fmla="*/ 526052 h 566036"/>
              <a:gd name="connsiteX213" fmla="*/ 1451758 w 2148797"/>
              <a:gd name="connsiteY213" fmla="*/ 528433 h 566036"/>
              <a:gd name="connsiteX214" fmla="*/ 1447090 w 2148797"/>
              <a:gd name="connsiteY214" fmla="*/ 533577 h 566036"/>
              <a:gd name="connsiteX215" fmla="*/ 1436613 w 2148797"/>
              <a:gd name="connsiteY215" fmla="*/ 528719 h 566036"/>
              <a:gd name="connsiteX216" fmla="*/ 1437660 w 2148797"/>
              <a:gd name="connsiteY216" fmla="*/ 528338 h 566036"/>
              <a:gd name="connsiteX217" fmla="*/ 1444518 w 2148797"/>
              <a:gd name="connsiteY217" fmla="*/ 530910 h 566036"/>
              <a:gd name="connsiteX218" fmla="*/ 1447662 w 2148797"/>
              <a:gd name="connsiteY218" fmla="*/ 531862 h 566036"/>
              <a:gd name="connsiteX219" fmla="*/ 1449471 w 2148797"/>
              <a:gd name="connsiteY219" fmla="*/ 529767 h 566036"/>
              <a:gd name="connsiteX220" fmla="*/ 1449757 w 2148797"/>
              <a:gd name="connsiteY220" fmla="*/ 528529 h 566036"/>
              <a:gd name="connsiteX221" fmla="*/ 1450995 w 2148797"/>
              <a:gd name="connsiteY221" fmla="*/ 526052 h 566036"/>
              <a:gd name="connsiteX222" fmla="*/ 1344697 w 2148797"/>
              <a:gd name="connsiteY222" fmla="*/ 525766 h 566036"/>
              <a:gd name="connsiteX223" fmla="*/ 1350793 w 2148797"/>
              <a:gd name="connsiteY223" fmla="*/ 530815 h 566036"/>
              <a:gd name="connsiteX224" fmla="*/ 1353079 w 2148797"/>
              <a:gd name="connsiteY224" fmla="*/ 532243 h 566036"/>
              <a:gd name="connsiteX225" fmla="*/ 1353269 w 2148797"/>
              <a:gd name="connsiteY225" fmla="*/ 540149 h 566036"/>
              <a:gd name="connsiteX226" fmla="*/ 1352603 w 2148797"/>
              <a:gd name="connsiteY226" fmla="*/ 540340 h 566036"/>
              <a:gd name="connsiteX227" fmla="*/ 1351936 w 2148797"/>
              <a:gd name="connsiteY227" fmla="*/ 540530 h 566036"/>
              <a:gd name="connsiteX228" fmla="*/ 1347078 w 2148797"/>
              <a:gd name="connsiteY228" fmla="*/ 536149 h 566036"/>
              <a:gd name="connsiteX229" fmla="*/ 1341839 w 2148797"/>
              <a:gd name="connsiteY229" fmla="*/ 526243 h 566036"/>
              <a:gd name="connsiteX230" fmla="*/ 1342411 w 2148797"/>
              <a:gd name="connsiteY230" fmla="*/ 525957 h 566036"/>
              <a:gd name="connsiteX231" fmla="*/ 1344697 w 2148797"/>
              <a:gd name="connsiteY231" fmla="*/ 525766 h 566036"/>
              <a:gd name="connsiteX232" fmla="*/ 945694 w 2148797"/>
              <a:gd name="connsiteY232" fmla="*/ 525385 h 566036"/>
              <a:gd name="connsiteX233" fmla="*/ 954743 w 2148797"/>
              <a:gd name="connsiteY233" fmla="*/ 527576 h 566036"/>
              <a:gd name="connsiteX234" fmla="*/ 957124 w 2148797"/>
              <a:gd name="connsiteY234" fmla="*/ 529195 h 566036"/>
              <a:gd name="connsiteX235" fmla="*/ 955695 w 2148797"/>
              <a:gd name="connsiteY235" fmla="*/ 539292 h 566036"/>
              <a:gd name="connsiteX236" fmla="*/ 949408 w 2148797"/>
              <a:gd name="connsiteY236" fmla="*/ 531957 h 566036"/>
              <a:gd name="connsiteX237" fmla="*/ 945694 w 2148797"/>
              <a:gd name="connsiteY237" fmla="*/ 525385 h 566036"/>
              <a:gd name="connsiteX238" fmla="*/ 721285 w 2148797"/>
              <a:gd name="connsiteY238" fmla="*/ 525290 h 566036"/>
              <a:gd name="connsiteX239" fmla="*/ 727667 w 2148797"/>
              <a:gd name="connsiteY239" fmla="*/ 528148 h 566036"/>
              <a:gd name="connsiteX240" fmla="*/ 728905 w 2148797"/>
              <a:gd name="connsiteY240" fmla="*/ 530815 h 566036"/>
              <a:gd name="connsiteX241" fmla="*/ 722714 w 2148797"/>
              <a:gd name="connsiteY241" fmla="*/ 531481 h 566036"/>
              <a:gd name="connsiteX242" fmla="*/ 722809 w 2148797"/>
              <a:gd name="connsiteY242" fmla="*/ 531672 h 566036"/>
              <a:gd name="connsiteX243" fmla="*/ 723666 w 2148797"/>
              <a:gd name="connsiteY243" fmla="*/ 533482 h 566036"/>
              <a:gd name="connsiteX244" fmla="*/ 722333 w 2148797"/>
              <a:gd name="connsiteY244" fmla="*/ 537673 h 566036"/>
              <a:gd name="connsiteX245" fmla="*/ 719761 w 2148797"/>
              <a:gd name="connsiteY245" fmla="*/ 537006 h 566036"/>
              <a:gd name="connsiteX246" fmla="*/ 717856 w 2148797"/>
              <a:gd name="connsiteY246" fmla="*/ 528719 h 566036"/>
              <a:gd name="connsiteX247" fmla="*/ 719285 w 2148797"/>
              <a:gd name="connsiteY247" fmla="*/ 527290 h 566036"/>
              <a:gd name="connsiteX248" fmla="*/ 1817613 w 2148797"/>
              <a:gd name="connsiteY248" fmla="*/ 523766 h 566036"/>
              <a:gd name="connsiteX249" fmla="*/ 1824281 w 2148797"/>
              <a:gd name="connsiteY249" fmla="*/ 529672 h 566036"/>
              <a:gd name="connsiteX250" fmla="*/ 1818185 w 2148797"/>
              <a:gd name="connsiteY250" fmla="*/ 531386 h 566036"/>
              <a:gd name="connsiteX251" fmla="*/ 1818089 w 2148797"/>
              <a:gd name="connsiteY251" fmla="*/ 530148 h 566036"/>
              <a:gd name="connsiteX252" fmla="*/ 1817804 w 2148797"/>
              <a:gd name="connsiteY252" fmla="*/ 524814 h 566036"/>
              <a:gd name="connsiteX253" fmla="*/ 1813422 w 2148797"/>
              <a:gd name="connsiteY253" fmla="*/ 524528 h 566036"/>
              <a:gd name="connsiteX254" fmla="*/ 1817613 w 2148797"/>
              <a:gd name="connsiteY254" fmla="*/ 523766 h 566036"/>
              <a:gd name="connsiteX255" fmla="*/ 1245446 w 2148797"/>
              <a:gd name="connsiteY255" fmla="*/ 523195 h 566036"/>
              <a:gd name="connsiteX256" fmla="*/ 1241255 w 2148797"/>
              <a:gd name="connsiteY256" fmla="*/ 526433 h 566036"/>
              <a:gd name="connsiteX257" fmla="*/ 1240779 w 2148797"/>
              <a:gd name="connsiteY257" fmla="*/ 527290 h 566036"/>
              <a:gd name="connsiteX258" fmla="*/ 1244970 w 2148797"/>
              <a:gd name="connsiteY258" fmla="*/ 533482 h 566036"/>
              <a:gd name="connsiteX259" fmla="*/ 1230110 w 2148797"/>
              <a:gd name="connsiteY259" fmla="*/ 539006 h 566036"/>
              <a:gd name="connsiteX260" fmla="*/ 1227634 w 2148797"/>
              <a:gd name="connsiteY260" fmla="*/ 538339 h 566036"/>
              <a:gd name="connsiteX261" fmla="*/ 1227824 w 2148797"/>
              <a:gd name="connsiteY261" fmla="*/ 538149 h 566036"/>
              <a:gd name="connsiteX262" fmla="*/ 1229634 w 2148797"/>
              <a:gd name="connsiteY262" fmla="*/ 536339 h 566036"/>
              <a:gd name="connsiteX263" fmla="*/ 1240969 w 2148797"/>
              <a:gd name="connsiteY263" fmla="*/ 532053 h 566036"/>
              <a:gd name="connsiteX264" fmla="*/ 1236873 w 2148797"/>
              <a:gd name="connsiteY264" fmla="*/ 527576 h 566036"/>
              <a:gd name="connsiteX265" fmla="*/ 1235921 w 2148797"/>
              <a:gd name="connsiteY265" fmla="*/ 526624 h 566036"/>
              <a:gd name="connsiteX266" fmla="*/ 1245446 w 2148797"/>
              <a:gd name="connsiteY266" fmla="*/ 523195 h 566036"/>
              <a:gd name="connsiteX267" fmla="*/ 1220668 w 2148797"/>
              <a:gd name="connsiteY267" fmla="*/ 522989 h 566036"/>
              <a:gd name="connsiteX268" fmla="*/ 1219538 w 2148797"/>
              <a:gd name="connsiteY268" fmla="*/ 525671 h 566036"/>
              <a:gd name="connsiteX269" fmla="*/ 1218014 w 2148797"/>
              <a:gd name="connsiteY269" fmla="*/ 526052 h 566036"/>
              <a:gd name="connsiteX270" fmla="*/ 1217156 w 2148797"/>
              <a:gd name="connsiteY270" fmla="*/ 526338 h 566036"/>
              <a:gd name="connsiteX271" fmla="*/ 1215347 w 2148797"/>
              <a:gd name="connsiteY271" fmla="*/ 523956 h 566036"/>
              <a:gd name="connsiteX272" fmla="*/ 1215728 w 2148797"/>
              <a:gd name="connsiteY272" fmla="*/ 523861 h 566036"/>
              <a:gd name="connsiteX273" fmla="*/ 847110 w 2148797"/>
              <a:gd name="connsiteY273" fmla="*/ 522814 h 566036"/>
              <a:gd name="connsiteX274" fmla="*/ 852825 w 2148797"/>
              <a:gd name="connsiteY274" fmla="*/ 527671 h 566036"/>
              <a:gd name="connsiteX275" fmla="*/ 854349 w 2148797"/>
              <a:gd name="connsiteY275" fmla="*/ 526528 h 566036"/>
              <a:gd name="connsiteX276" fmla="*/ 859207 w 2148797"/>
              <a:gd name="connsiteY276" fmla="*/ 527195 h 566036"/>
              <a:gd name="connsiteX277" fmla="*/ 860636 w 2148797"/>
              <a:gd name="connsiteY277" fmla="*/ 529195 h 566036"/>
              <a:gd name="connsiteX278" fmla="*/ 863874 w 2148797"/>
              <a:gd name="connsiteY278" fmla="*/ 533767 h 566036"/>
              <a:gd name="connsiteX279" fmla="*/ 861969 w 2148797"/>
              <a:gd name="connsiteY279" fmla="*/ 534815 h 566036"/>
              <a:gd name="connsiteX280" fmla="*/ 861016 w 2148797"/>
              <a:gd name="connsiteY280" fmla="*/ 534625 h 566036"/>
              <a:gd name="connsiteX281" fmla="*/ 857588 w 2148797"/>
              <a:gd name="connsiteY281" fmla="*/ 534339 h 566036"/>
              <a:gd name="connsiteX282" fmla="*/ 856349 w 2148797"/>
              <a:gd name="connsiteY282" fmla="*/ 534434 h 566036"/>
              <a:gd name="connsiteX283" fmla="*/ 855683 w 2148797"/>
              <a:gd name="connsiteY283" fmla="*/ 531767 h 566036"/>
              <a:gd name="connsiteX284" fmla="*/ 852444 w 2148797"/>
              <a:gd name="connsiteY284" fmla="*/ 530719 h 566036"/>
              <a:gd name="connsiteX285" fmla="*/ 844062 w 2148797"/>
              <a:gd name="connsiteY285" fmla="*/ 529576 h 566036"/>
              <a:gd name="connsiteX286" fmla="*/ 847110 w 2148797"/>
              <a:gd name="connsiteY286" fmla="*/ 522814 h 566036"/>
              <a:gd name="connsiteX287" fmla="*/ 1221486 w 2148797"/>
              <a:gd name="connsiteY287" fmla="*/ 521051 h 566036"/>
              <a:gd name="connsiteX288" fmla="*/ 1222205 w 2148797"/>
              <a:gd name="connsiteY288" fmla="*/ 522718 h 566036"/>
              <a:gd name="connsiteX289" fmla="*/ 1220668 w 2148797"/>
              <a:gd name="connsiteY289" fmla="*/ 522989 h 566036"/>
              <a:gd name="connsiteX290" fmla="*/ 1011607 w 2148797"/>
              <a:gd name="connsiteY290" fmla="*/ 519575 h 566036"/>
              <a:gd name="connsiteX291" fmla="*/ 1016083 w 2148797"/>
              <a:gd name="connsiteY291" fmla="*/ 520242 h 566036"/>
              <a:gd name="connsiteX292" fmla="*/ 1007035 w 2148797"/>
              <a:gd name="connsiteY292" fmla="*/ 529671 h 566036"/>
              <a:gd name="connsiteX293" fmla="*/ 1004368 w 2148797"/>
              <a:gd name="connsiteY293" fmla="*/ 528814 h 566036"/>
              <a:gd name="connsiteX294" fmla="*/ 1011607 w 2148797"/>
              <a:gd name="connsiteY294" fmla="*/ 519575 h 566036"/>
              <a:gd name="connsiteX295" fmla="*/ 1668641 w 2148797"/>
              <a:gd name="connsiteY295" fmla="*/ 519479 h 566036"/>
              <a:gd name="connsiteX296" fmla="*/ 1671309 w 2148797"/>
              <a:gd name="connsiteY296" fmla="*/ 522051 h 566036"/>
              <a:gd name="connsiteX297" fmla="*/ 1668165 w 2148797"/>
              <a:gd name="connsiteY297" fmla="*/ 527766 h 566036"/>
              <a:gd name="connsiteX298" fmla="*/ 1664926 w 2148797"/>
              <a:gd name="connsiteY298" fmla="*/ 527290 h 566036"/>
              <a:gd name="connsiteX299" fmla="*/ 1656164 w 2148797"/>
              <a:gd name="connsiteY299" fmla="*/ 532624 h 566036"/>
              <a:gd name="connsiteX300" fmla="*/ 1652068 w 2148797"/>
              <a:gd name="connsiteY300" fmla="*/ 530909 h 566036"/>
              <a:gd name="connsiteX301" fmla="*/ 1650163 w 2148797"/>
              <a:gd name="connsiteY301" fmla="*/ 527766 h 566036"/>
              <a:gd name="connsiteX302" fmla="*/ 1660450 w 2148797"/>
              <a:gd name="connsiteY302" fmla="*/ 528909 h 566036"/>
              <a:gd name="connsiteX303" fmla="*/ 1663403 w 2148797"/>
              <a:gd name="connsiteY303" fmla="*/ 526909 h 566036"/>
              <a:gd name="connsiteX304" fmla="*/ 1666069 w 2148797"/>
              <a:gd name="connsiteY304" fmla="*/ 521480 h 566036"/>
              <a:gd name="connsiteX305" fmla="*/ 1668641 w 2148797"/>
              <a:gd name="connsiteY305" fmla="*/ 519479 h 566036"/>
              <a:gd name="connsiteX306" fmla="*/ 154643 w 2148797"/>
              <a:gd name="connsiteY306" fmla="*/ 519289 h 566036"/>
              <a:gd name="connsiteX307" fmla="*/ 151785 w 2148797"/>
              <a:gd name="connsiteY307" fmla="*/ 519384 h 566036"/>
              <a:gd name="connsiteX308" fmla="*/ 148070 w 2148797"/>
              <a:gd name="connsiteY308" fmla="*/ 519575 h 566036"/>
              <a:gd name="connsiteX309" fmla="*/ 147880 w 2148797"/>
              <a:gd name="connsiteY309" fmla="*/ 527576 h 566036"/>
              <a:gd name="connsiteX310" fmla="*/ 149880 w 2148797"/>
              <a:gd name="connsiteY310" fmla="*/ 528623 h 566036"/>
              <a:gd name="connsiteX311" fmla="*/ 156929 w 2148797"/>
              <a:gd name="connsiteY311" fmla="*/ 520432 h 566036"/>
              <a:gd name="connsiteX312" fmla="*/ 154643 w 2148797"/>
              <a:gd name="connsiteY312" fmla="*/ 519289 h 566036"/>
              <a:gd name="connsiteX313" fmla="*/ 1633875 w 2148797"/>
              <a:gd name="connsiteY313" fmla="*/ 518147 h 566036"/>
              <a:gd name="connsiteX314" fmla="*/ 1635684 w 2148797"/>
              <a:gd name="connsiteY314" fmla="*/ 521766 h 566036"/>
              <a:gd name="connsiteX315" fmla="*/ 1633970 w 2148797"/>
              <a:gd name="connsiteY315" fmla="*/ 523385 h 566036"/>
              <a:gd name="connsiteX316" fmla="*/ 1630350 w 2148797"/>
              <a:gd name="connsiteY316" fmla="*/ 526910 h 566036"/>
              <a:gd name="connsiteX317" fmla="*/ 1629779 w 2148797"/>
              <a:gd name="connsiteY317" fmla="*/ 529862 h 566036"/>
              <a:gd name="connsiteX318" fmla="*/ 1626160 w 2148797"/>
              <a:gd name="connsiteY318" fmla="*/ 528434 h 566036"/>
              <a:gd name="connsiteX319" fmla="*/ 1624827 w 2148797"/>
              <a:gd name="connsiteY319" fmla="*/ 534244 h 566036"/>
              <a:gd name="connsiteX320" fmla="*/ 1621397 w 2148797"/>
              <a:gd name="connsiteY320" fmla="*/ 534053 h 566036"/>
              <a:gd name="connsiteX321" fmla="*/ 1618445 w 2148797"/>
              <a:gd name="connsiteY321" fmla="*/ 533862 h 566036"/>
              <a:gd name="connsiteX322" fmla="*/ 1613682 w 2148797"/>
              <a:gd name="connsiteY322" fmla="*/ 530814 h 566036"/>
              <a:gd name="connsiteX323" fmla="*/ 1607205 w 2148797"/>
              <a:gd name="connsiteY323" fmla="*/ 530052 h 566036"/>
              <a:gd name="connsiteX324" fmla="*/ 1611301 w 2148797"/>
              <a:gd name="connsiteY324" fmla="*/ 523004 h 566036"/>
              <a:gd name="connsiteX325" fmla="*/ 1612920 w 2148797"/>
              <a:gd name="connsiteY325" fmla="*/ 523575 h 566036"/>
              <a:gd name="connsiteX326" fmla="*/ 1616445 w 2148797"/>
              <a:gd name="connsiteY326" fmla="*/ 524909 h 566036"/>
              <a:gd name="connsiteX327" fmla="*/ 1624376 w 2148797"/>
              <a:gd name="connsiteY327" fmla="*/ 526892 h 566036"/>
              <a:gd name="connsiteX328" fmla="*/ 1623493 w 2148797"/>
              <a:gd name="connsiteY328" fmla="*/ 524243 h 566036"/>
              <a:gd name="connsiteX329" fmla="*/ 1624255 w 2148797"/>
              <a:gd name="connsiteY329" fmla="*/ 523671 h 566036"/>
              <a:gd name="connsiteX330" fmla="*/ 1625207 w 2148797"/>
              <a:gd name="connsiteY330" fmla="*/ 522909 h 566036"/>
              <a:gd name="connsiteX331" fmla="*/ 1630446 w 2148797"/>
              <a:gd name="connsiteY331" fmla="*/ 519480 h 566036"/>
              <a:gd name="connsiteX332" fmla="*/ 1632160 w 2148797"/>
              <a:gd name="connsiteY332" fmla="*/ 518813 h 566036"/>
              <a:gd name="connsiteX333" fmla="*/ 1167246 w 2148797"/>
              <a:gd name="connsiteY333" fmla="*/ 517194 h 566036"/>
              <a:gd name="connsiteX334" fmla="*/ 1169246 w 2148797"/>
              <a:gd name="connsiteY334" fmla="*/ 517289 h 566036"/>
              <a:gd name="connsiteX335" fmla="*/ 1171627 w 2148797"/>
              <a:gd name="connsiteY335" fmla="*/ 519765 h 566036"/>
              <a:gd name="connsiteX336" fmla="*/ 1163340 w 2148797"/>
              <a:gd name="connsiteY336" fmla="*/ 523956 h 566036"/>
              <a:gd name="connsiteX337" fmla="*/ 1163435 w 2148797"/>
              <a:gd name="connsiteY337" fmla="*/ 522051 h 566036"/>
              <a:gd name="connsiteX338" fmla="*/ 1167246 w 2148797"/>
              <a:gd name="connsiteY338" fmla="*/ 517194 h 566036"/>
              <a:gd name="connsiteX339" fmla="*/ 1148767 w 2148797"/>
              <a:gd name="connsiteY339" fmla="*/ 515194 h 566036"/>
              <a:gd name="connsiteX340" fmla="*/ 1148957 w 2148797"/>
              <a:gd name="connsiteY340" fmla="*/ 519099 h 566036"/>
              <a:gd name="connsiteX341" fmla="*/ 1147910 w 2148797"/>
              <a:gd name="connsiteY341" fmla="*/ 519290 h 566036"/>
              <a:gd name="connsiteX342" fmla="*/ 1145814 w 2148797"/>
              <a:gd name="connsiteY342" fmla="*/ 519671 h 566036"/>
              <a:gd name="connsiteX343" fmla="*/ 1140289 w 2148797"/>
              <a:gd name="connsiteY343" fmla="*/ 522338 h 566036"/>
              <a:gd name="connsiteX344" fmla="*/ 1137051 w 2148797"/>
              <a:gd name="connsiteY344" fmla="*/ 524909 h 566036"/>
              <a:gd name="connsiteX345" fmla="*/ 1143718 w 2148797"/>
              <a:gd name="connsiteY345" fmla="*/ 515861 h 566036"/>
              <a:gd name="connsiteX346" fmla="*/ 1148005 w 2148797"/>
              <a:gd name="connsiteY346" fmla="*/ 515289 h 566036"/>
              <a:gd name="connsiteX347" fmla="*/ 1886859 w 2148797"/>
              <a:gd name="connsiteY347" fmla="*/ 515003 h 566036"/>
              <a:gd name="connsiteX348" fmla="*/ 1890002 w 2148797"/>
              <a:gd name="connsiteY348" fmla="*/ 518146 h 566036"/>
              <a:gd name="connsiteX349" fmla="*/ 1883906 w 2148797"/>
              <a:gd name="connsiteY349" fmla="*/ 521480 h 566036"/>
              <a:gd name="connsiteX350" fmla="*/ 1888478 w 2148797"/>
              <a:gd name="connsiteY350" fmla="*/ 524338 h 566036"/>
              <a:gd name="connsiteX351" fmla="*/ 1874572 w 2148797"/>
              <a:gd name="connsiteY351" fmla="*/ 521956 h 566036"/>
              <a:gd name="connsiteX352" fmla="*/ 1870095 w 2148797"/>
              <a:gd name="connsiteY352" fmla="*/ 523957 h 566036"/>
              <a:gd name="connsiteX353" fmla="*/ 1869047 w 2148797"/>
              <a:gd name="connsiteY353" fmla="*/ 530243 h 566036"/>
              <a:gd name="connsiteX354" fmla="*/ 1867999 w 2148797"/>
              <a:gd name="connsiteY354" fmla="*/ 529767 h 566036"/>
              <a:gd name="connsiteX355" fmla="*/ 1865428 w 2148797"/>
              <a:gd name="connsiteY355" fmla="*/ 528719 h 566036"/>
              <a:gd name="connsiteX356" fmla="*/ 1861903 w 2148797"/>
              <a:gd name="connsiteY356" fmla="*/ 525385 h 566036"/>
              <a:gd name="connsiteX357" fmla="*/ 1864475 w 2148797"/>
              <a:gd name="connsiteY357" fmla="*/ 523576 h 566036"/>
              <a:gd name="connsiteX358" fmla="*/ 1876191 w 2148797"/>
              <a:gd name="connsiteY358" fmla="*/ 519480 h 566036"/>
              <a:gd name="connsiteX359" fmla="*/ 1884192 w 2148797"/>
              <a:gd name="connsiteY359" fmla="*/ 517384 h 566036"/>
              <a:gd name="connsiteX360" fmla="*/ 934073 w 2148797"/>
              <a:gd name="connsiteY360" fmla="*/ 514526 h 566036"/>
              <a:gd name="connsiteX361" fmla="*/ 933026 w 2148797"/>
              <a:gd name="connsiteY361" fmla="*/ 520337 h 566036"/>
              <a:gd name="connsiteX362" fmla="*/ 930358 w 2148797"/>
              <a:gd name="connsiteY362" fmla="*/ 520908 h 566036"/>
              <a:gd name="connsiteX363" fmla="*/ 927120 w 2148797"/>
              <a:gd name="connsiteY363" fmla="*/ 521575 h 566036"/>
              <a:gd name="connsiteX364" fmla="*/ 919405 w 2148797"/>
              <a:gd name="connsiteY364" fmla="*/ 515955 h 566036"/>
              <a:gd name="connsiteX365" fmla="*/ 927215 w 2148797"/>
              <a:gd name="connsiteY365" fmla="*/ 516717 h 566036"/>
              <a:gd name="connsiteX366" fmla="*/ 928644 w 2148797"/>
              <a:gd name="connsiteY366" fmla="*/ 516431 h 566036"/>
              <a:gd name="connsiteX367" fmla="*/ 933026 w 2148797"/>
              <a:gd name="connsiteY367" fmla="*/ 515003 h 566036"/>
              <a:gd name="connsiteX368" fmla="*/ 1291832 w 2148797"/>
              <a:gd name="connsiteY368" fmla="*/ 513765 h 566036"/>
              <a:gd name="connsiteX369" fmla="*/ 1297255 w 2148797"/>
              <a:gd name="connsiteY369" fmla="*/ 517094 h 566036"/>
              <a:gd name="connsiteX370" fmla="*/ 1296881 w 2148797"/>
              <a:gd name="connsiteY370" fmla="*/ 517575 h 566036"/>
              <a:gd name="connsiteX371" fmla="*/ 1296214 w 2148797"/>
              <a:gd name="connsiteY371" fmla="*/ 517098 h 566036"/>
              <a:gd name="connsiteX372" fmla="*/ 1346982 w 2148797"/>
              <a:gd name="connsiteY372" fmla="*/ 513098 h 566036"/>
              <a:gd name="connsiteX373" fmla="*/ 1348792 w 2148797"/>
              <a:gd name="connsiteY373" fmla="*/ 513098 h 566036"/>
              <a:gd name="connsiteX374" fmla="*/ 1351459 w 2148797"/>
              <a:gd name="connsiteY374" fmla="*/ 514431 h 566036"/>
              <a:gd name="connsiteX375" fmla="*/ 1350411 w 2148797"/>
              <a:gd name="connsiteY375" fmla="*/ 517003 h 566036"/>
              <a:gd name="connsiteX376" fmla="*/ 1348887 w 2148797"/>
              <a:gd name="connsiteY376" fmla="*/ 517956 h 566036"/>
              <a:gd name="connsiteX377" fmla="*/ 1340124 w 2148797"/>
              <a:gd name="connsiteY377" fmla="*/ 521004 h 566036"/>
              <a:gd name="connsiteX378" fmla="*/ 1336980 w 2148797"/>
              <a:gd name="connsiteY378" fmla="*/ 521099 h 566036"/>
              <a:gd name="connsiteX379" fmla="*/ 1332123 w 2148797"/>
              <a:gd name="connsiteY379" fmla="*/ 515289 h 566036"/>
              <a:gd name="connsiteX380" fmla="*/ 1337076 w 2148797"/>
              <a:gd name="connsiteY380" fmla="*/ 514717 h 566036"/>
              <a:gd name="connsiteX381" fmla="*/ 1338124 w 2148797"/>
              <a:gd name="connsiteY381" fmla="*/ 515670 h 566036"/>
              <a:gd name="connsiteX382" fmla="*/ 1340410 w 2148797"/>
              <a:gd name="connsiteY382" fmla="*/ 517765 h 566036"/>
              <a:gd name="connsiteX383" fmla="*/ 1346982 w 2148797"/>
              <a:gd name="connsiteY383" fmla="*/ 513098 h 566036"/>
              <a:gd name="connsiteX384" fmla="*/ 1546177 w 2148797"/>
              <a:gd name="connsiteY384" fmla="*/ 512735 h 566036"/>
              <a:gd name="connsiteX385" fmla="*/ 1548339 w 2148797"/>
              <a:gd name="connsiteY385" fmla="*/ 513001 h 566036"/>
              <a:gd name="connsiteX386" fmla="*/ 1548491 w 2148797"/>
              <a:gd name="connsiteY386" fmla="*/ 514757 h 566036"/>
              <a:gd name="connsiteX387" fmla="*/ 37009 w 2148797"/>
              <a:gd name="connsiteY387" fmla="*/ 511764 h 566036"/>
              <a:gd name="connsiteX388" fmla="*/ 30532 w 2148797"/>
              <a:gd name="connsiteY388" fmla="*/ 519098 h 566036"/>
              <a:gd name="connsiteX389" fmla="*/ 30437 w 2148797"/>
              <a:gd name="connsiteY389" fmla="*/ 530433 h 566036"/>
              <a:gd name="connsiteX390" fmla="*/ 34628 w 2148797"/>
              <a:gd name="connsiteY390" fmla="*/ 529100 h 566036"/>
              <a:gd name="connsiteX391" fmla="*/ 34342 w 2148797"/>
              <a:gd name="connsiteY391" fmla="*/ 528814 h 566036"/>
              <a:gd name="connsiteX392" fmla="*/ 36437 w 2148797"/>
              <a:gd name="connsiteY392" fmla="*/ 518813 h 566036"/>
              <a:gd name="connsiteX393" fmla="*/ 39199 w 2148797"/>
              <a:gd name="connsiteY393" fmla="*/ 516908 h 566036"/>
              <a:gd name="connsiteX394" fmla="*/ 37009 w 2148797"/>
              <a:gd name="connsiteY394" fmla="*/ 511764 h 566036"/>
              <a:gd name="connsiteX395" fmla="*/ 279325 w 2148797"/>
              <a:gd name="connsiteY395" fmla="*/ 509192 h 566036"/>
              <a:gd name="connsiteX396" fmla="*/ 283992 w 2148797"/>
              <a:gd name="connsiteY396" fmla="*/ 509478 h 566036"/>
              <a:gd name="connsiteX397" fmla="*/ 294279 w 2148797"/>
              <a:gd name="connsiteY397" fmla="*/ 515479 h 566036"/>
              <a:gd name="connsiteX398" fmla="*/ 292088 w 2148797"/>
              <a:gd name="connsiteY398" fmla="*/ 518051 h 566036"/>
              <a:gd name="connsiteX399" fmla="*/ 287421 w 2148797"/>
              <a:gd name="connsiteY399" fmla="*/ 512907 h 566036"/>
              <a:gd name="connsiteX400" fmla="*/ 279325 w 2148797"/>
              <a:gd name="connsiteY400" fmla="*/ 509192 h 566036"/>
              <a:gd name="connsiteX401" fmla="*/ 1516432 w 2148797"/>
              <a:gd name="connsiteY401" fmla="*/ 507383 h 566036"/>
              <a:gd name="connsiteX402" fmla="*/ 1513765 w 2148797"/>
              <a:gd name="connsiteY402" fmla="*/ 507859 h 566036"/>
              <a:gd name="connsiteX403" fmla="*/ 1513575 w 2148797"/>
              <a:gd name="connsiteY403" fmla="*/ 515098 h 566036"/>
              <a:gd name="connsiteX404" fmla="*/ 1521099 w 2148797"/>
              <a:gd name="connsiteY404" fmla="*/ 517003 h 566036"/>
              <a:gd name="connsiteX405" fmla="*/ 1522433 w 2148797"/>
              <a:gd name="connsiteY405" fmla="*/ 511002 h 566036"/>
              <a:gd name="connsiteX406" fmla="*/ 1521671 w 2148797"/>
              <a:gd name="connsiteY406" fmla="*/ 511098 h 566036"/>
              <a:gd name="connsiteX407" fmla="*/ 1520051 w 2148797"/>
              <a:gd name="connsiteY407" fmla="*/ 511288 h 566036"/>
              <a:gd name="connsiteX408" fmla="*/ 1516432 w 2148797"/>
              <a:gd name="connsiteY408" fmla="*/ 507383 h 566036"/>
              <a:gd name="connsiteX409" fmla="*/ 53106 w 2148797"/>
              <a:gd name="connsiteY409" fmla="*/ 507383 h 566036"/>
              <a:gd name="connsiteX410" fmla="*/ 49105 w 2148797"/>
              <a:gd name="connsiteY410" fmla="*/ 514622 h 566036"/>
              <a:gd name="connsiteX411" fmla="*/ 53963 w 2148797"/>
              <a:gd name="connsiteY411" fmla="*/ 516908 h 566036"/>
              <a:gd name="connsiteX412" fmla="*/ 53106 w 2148797"/>
              <a:gd name="connsiteY412" fmla="*/ 507383 h 566036"/>
              <a:gd name="connsiteX413" fmla="*/ 1146005 w 2148797"/>
              <a:gd name="connsiteY413" fmla="*/ 506716 h 566036"/>
              <a:gd name="connsiteX414" fmla="*/ 1148101 w 2148797"/>
              <a:gd name="connsiteY414" fmla="*/ 507954 h 566036"/>
              <a:gd name="connsiteX415" fmla="*/ 1152387 w 2148797"/>
              <a:gd name="connsiteY415" fmla="*/ 508335 h 566036"/>
              <a:gd name="connsiteX416" fmla="*/ 1158102 w 2148797"/>
              <a:gd name="connsiteY416" fmla="*/ 508526 h 566036"/>
              <a:gd name="connsiteX417" fmla="*/ 1159150 w 2148797"/>
              <a:gd name="connsiteY417" fmla="*/ 510812 h 566036"/>
              <a:gd name="connsiteX418" fmla="*/ 1146767 w 2148797"/>
              <a:gd name="connsiteY418" fmla="*/ 513574 h 566036"/>
              <a:gd name="connsiteX419" fmla="*/ 1143624 w 2148797"/>
              <a:gd name="connsiteY419" fmla="*/ 511574 h 566036"/>
              <a:gd name="connsiteX420" fmla="*/ 1146005 w 2148797"/>
              <a:gd name="connsiteY420" fmla="*/ 506716 h 566036"/>
              <a:gd name="connsiteX421" fmla="*/ 1714933 w 2148797"/>
              <a:gd name="connsiteY421" fmla="*/ 505764 h 566036"/>
              <a:gd name="connsiteX422" fmla="*/ 1716743 w 2148797"/>
              <a:gd name="connsiteY422" fmla="*/ 506145 h 566036"/>
              <a:gd name="connsiteX423" fmla="*/ 1718362 w 2148797"/>
              <a:gd name="connsiteY423" fmla="*/ 513479 h 566036"/>
              <a:gd name="connsiteX424" fmla="*/ 1717791 w 2148797"/>
              <a:gd name="connsiteY424" fmla="*/ 516337 h 566036"/>
              <a:gd name="connsiteX425" fmla="*/ 1717791 w 2148797"/>
              <a:gd name="connsiteY425" fmla="*/ 519290 h 566036"/>
              <a:gd name="connsiteX426" fmla="*/ 1715219 w 2148797"/>
              <a:gd name="connsiteY426" fmla="*/ 516813 h 566036"/>
              <a:gd name="connsiteX427" fmla="*/ 1715028 w 2148797"/>
              <a:gd name="connsiteY427" fmla="*/ 510622 h 566036"/>
              <a:gd name="connsiteX428" fmla="*/ 1712552 w 2148797"/>
              <a:gd name="connsiteY428" fmla="*/ 509003 h 566036"/>
              <a:gd name="connsiteX429" fmla="*/ 1711409 w 2148797"/>
              <a:gd name="connsiteY429" fmla="*/ 506812 h 566036"/>
              <a:gd name="connsiteX430" fmla="*/ 1714933 w 2148797"/>
              <a:gd name="connsiteY430" fmla="*/ 505764 h 566036"/>
              <a:gd name="connsiteX431" fmla="*/ 85301 w 2148797"/>
              <a:gd name="connsiteY431" fmla="*/ 504621 h 566036"/>
              <a:gd name="connsiteX432" fmla="*/ 86729 w 2148797"/>
              <a:gd name="connsiteY432" fmla="*/ 510907 h 566036"/>
              <a:gd name="connsiteX433" fmla="*/ 87015 w 2148797"/>
              <a:gd name="connsiteY433" fmla="*/ 515479 h 566036"/>
              <a:gd name="connsiteX434" fmla="*/ 84634 w 2148797"/>
              <a:gd name="connsiteY434" fmla="*/ 521194 h 566036"/>
              <a:gd name="connsiteX435" fmla="*/ 91206 w 2148797"/>
              <a:gd name="connsiteY435" fmla="*/ 516812 h 566036"/>
              <a:gd name="connsiteX436" fmla="*/ 91015 w 2148797"/>
              <a:gd name="connsiteY436" fmla="*/ 506716 h 566036"/>
              <a:gd name="connsiteX437" fmla="*/ 85301 w 2148797"/>
              <a:gd name="connsiteY437" fmla="*/ 504621 h 566036"/>
              <a:gd name="connsiteX438" fmla="*/ 1503097 w 2148797"/>
              <a:gd name="connsiteY438" fmla="*/ 503192 h 566036"/>
              <a:gd name="connsiteX439" fmla="*/ 1493286 w 2148797"/>
              <a:gd name="connsiteY439" fmla="*/ 503477 h 566036"/>
              <a:gd name="connsiteX440" fmla="*/ 1501573 w 2148797"/>
              <a:gd name="connsiteY440" fmla="*/ 506430 h 566036"/>
              <a:gd name="connsiteX441" fmla="*/ 1501763 w 2148797"/>
              <a:gd name="connsiteY441" fmla="*/ 508812 h 566036"/>
              <a:gd name="connsiteX442" fmla="*/ 1493286 w 2148797"/>
              <a:gd name="connsiteY442" fmla="*/ 514431 h 566036"/>
              <a:gd name="connsiteX443" fmla="*/ 1493381 w 2148797"/>
              <a:gd name="connsiteY443" fmla="*/ 515765 h 566036"/>
              <a:gd name="connsiteX444" fmla="*/ 1493477 w 2148797"/>
              <a:gd name="connsiteY444" fmla="*/ 517003 h 566036"/>
              <a:gd name="connsiteX445" fmla="*/ 1497763 w 2148797"/>
              <a:gd name="connsiteY445" fmla="*/ 519670 h 566036"/>
              <a:gd name="connsiteX446" fmla="*/ 1507097 w 2148797"/>
              <a:gd name="connsiteY446" fmla="*/ 513193 h 566036"/>
              <a:gd name="connsiteX447" fmla="*/ 1503097 w 2148797"/>
              <a:gd name="connsiteY447" fmla="*/ 503192 h 566036"/>
              <a:gd name="connsiteX448" fmla="*/ 472155 w 2148797"/>
              <a:gd name="connsiteY448" fmla="*/ 503151 h 566036"/>
              <a:gd name="connsiteX449" fmla="*/ 472396 w 2148797"/>
              <a:gd name="connsiteY449" fmla="*/ 503192 h 566036"/>
              <a:gd name="connsiteX450" fmla="*/ 473254 w 2148797"/>
              <a:gd name="connsiteY450" fmla="*/ 509097 h 566036"/>
              <a:gd name="connsiteX451" fmla="*/ 103017 w 2148797"/>
              <a:gd name="connsiteY451" fmla="*/ 500906 h 566036"/>
              <a:gd name="connsiteX452" fmla="*/ 99683 w 2148797"/>
              <a:gd name="connsiteY452" fmla="*/ 501096 h 566036"/>
              <a:gd name="connsiteX453" fmla="*/ 99016 w 2148797"/>
              <a:gd name="connsiteY453" fmla="*/ 503763 h 566036"/>
              <a:gd name="connsiteX454" fmla="*/ 97683 w 2148797"/>
              <a:gd name="connsiteY454" fmla="*/ 507097 h 566036"/>
              <a:gd name="connsiteX455" fmla="*/ 96254 w 2148797"/>
              <a:gd name="connsiteY455" fmla="*/ 511574 h 566036"/>
              <a:gd name="connsiteX456" fmla="*/ 97493 w 2148797"/>
              <a:gd name="connsiteY456" fmla="*/ 513098 h 566036"/>
              <a:gd name="connsiteX457" fmla="*/ 98636 w 2148797"/>
              <a:gd name="connsiteY457" fmla="*/ 513098 h 566036"/>
              <a:gd name="connsiteX458" fmla="*/ 105398 w 2148797"/>
              <a:gd name="connsiteY458" fmla="*/ 506906 h 566036"/>
              <a:gd name="connsiteX459" fmla="*/ 105494 w 2148797"/>
              <a:gd name="connsiteY459" fmla="*/ 502620 h 566036"/>
              <a:gd name="connsiteX460" fmla="*/ 1781227 w 2148797"/>
              <a:gd name="connsiteY460" fmla="*/ 499667 h 566036"/>
              <a:gd name="connsiteX461" fmla="*/ 1774941 w 2148797"/>
              <a:gd name="connsiteY461" fmla="*/ 505764 h 566036"/>
              <a:gd name="connsiteX462" fmla="*/ 1775607 w 2148797"/>
              <a:gd name="connsiteY462" fmla="*/ 506716 h 566036"/>
              <a:gd name="connsiteX463" fmla="*/ 1779036 w 2148797"/>
              <a:gd name="connsiteY463" fmla="*/ 508145 h 566036"/>
              <a:gd name="connsiteX464" fmla="*/ 1782560 w 2148797"/>
              <a:gd name="connsiteY464" fmla="*/ 507573 h 566036"/>
              <a:gd name="connsiteX465" fmla="*/ 1787799 w 2148797"/>
              <a:gd name="connsiteY465" fmla="*/ 503763 h 566036"/>
              <a:gd name="connsiteX466" fmla="*/ 1786465 w 2148797"/>
              <a:gd name="connsiteY466" fmla="*/ 503001 h 566036"/>
              <a:gd name="connsiteX467" fmla="*/ 1784656 w 2148797"/>
              <a:gd name="connsiteY467" fmla="*/ 501573 h 566036"/>
              <a:gd name="connsiteX468" fmla="*/ 346857 w 2148797"/>
              <a:gd name="connsiteY468" fmla="*/ 498906 h 566036"/>
              <a:gd name="connsiteX469" fmla="*/ 346571 w 2148797"/>
              <a:gd name="connsiteY469" fmla="*/ 499382 h 566036"/>
              <a:gd name="connsiteX470" fmla="*/ 346476 w 2148797"/>
              <a:gd name="connsiteY470" fmla="*/ 501382 h 566036"/>
              <a:gd name="connsiteX471" fmla="*/ 355048 w 2148797"/>
              <a:gd name="connsiteY471" fmla="*/ 504716 h 566036"/>
              <a:gd name="connsiteX472" fmla="*/ 361716 w 2148797"/>
              <a:gd name="connsiteY472" fmla="*/ 506716 h 566036"/>
              <a:gd name="connsiteX473" fmla="*/ 362573 w 2148797"/>
              <a:gd name="connsiteY473" fmla="*/ 506811 h 566036"/>
              <a:gd name="connsiteX474" fmla="*/ 364097 w 2148797"/>
              <a:gd name="connsiteY474" fmla="*/ 503382 h 566036"/>
              <a:gd name="connsiteX475" fmla="*/ 364002 w 2148797"/>
              <a:gd name="connsiteY475" fmla="*/ 503382 h 566036"/>
              <a:gd name="connsiteX476" fmla="*/ 358096 w 2148797"/>
              <a:gd name="connsiteY476" fmla="*/ 503287 h 566036"/>
              <a:gd name="connsiteX477" fmla="*/ 346857 w 2148797"/>
              <a:gd name="connsiteY477" fmla="*/ 498906 h 566036"/>
              <a:gd name="connsiteX478" fmla="*/ 65870 w 2148797"/>
              <a:gd name="connsiteY478" fmla="*/ 496334 h 566036"/>
              <a:gd name="connsiteX479" fmla="*/ 65488 w 2148797"/>
              <a:gd name="connsiteY479" fmla="*/ 498525 h 566036"/>
              <a:gd name="connsiteX480" fmla="*/ 65393 w 2148797"/>
              <a:gd name="connsiteY480" fmla="*/ 499096 h 566036"/>
              <a:gd name="connsiteX481" fmla="*/ 75013 w 2148797"/>
              <a:gd name="connsiteY481" fmla="*/ 499858 h 566036"/>
              <a:gd name="connsiteX482" fmla="*/ 77490 w 2148797"/>
              <a:gd name="connsiteY482" fmla="*/ 499667 h 566036"/>
              <a:gd name="connsiteX483" fmla="*/ 65870 w 2148797"/>
              <a:gd name="connsiteY483" fmla="*/ 496334 h 566036"/>
              <a:gd name="connsiteX484" fmla="*/ 9386 w 2148797"/>
              <a:gd name="connsiteY484" fmla="*/ 494619 h 566036"/>
              <a:gd name="connsiteX485" fmla="*/ 9196 w 2148797"/>
              <a:gd name="connsiteY485" fmla="*/ 497953 h 566036"/>
              <a:gd name="connsiteX486" fmla="*/ 8529 w 2148797"/>
              <a:gd name="connsiteY486" fmla="*/ 504525 h 566036"/>
              <a:gd name="connsiteX487" fmla="*/ 13768 w 2148797"/>
              <a:gd name="connsiteY487" fmla="*/ 508526 h 566036"/>
              <a:gd name="connsiteX488" fmla="*/ 18721 w 2148797"/>
              <a:gd name="connsiteY488" fmla="*/ 504144 h 566036"/>
              <a:gd name="connsiteX489" fmla="*/ 16149 w 2148797"/>
              <a:gd name="connsiteY489" fmla="*/ 502525 h 566036"/>
              <a:gd name="connsiteX490" fmla="*/ 12434 w 2148797"/>
              <a:gd name="connsiteY490" fmla="*/ 498525 h 566036"/>
              <a:gd name="connsiteX491" fmla="*/ 9386 w 2148797"/>
              <a:gd name="connsiteY491" fmla="*/ 494619 h 566036"/>
              <a:gd name="connsiteX492" fmla="*/ 160929 w 2148797"/>
              <a:gd name="connsiteY492" fmla="*/ 493667 h 566036"/>
              <a:gd name="connsiteX493" fmla="*/ 157119 w 2148797"/>
              <a:gd name="connsiteY493" fmla="*/ 495286 h 566036"/>
              <a:gd name="connsiteX494" fmla="*/ 150547 w 2148797"/>
              <a:gd name="connsiteY494" fmla="*/ 495572 h 566036"/>
              <a:gd name="connsiteX495" fmla="*/ 152166 w 2148797"/>
              <a:gd name="connsiteY495" fmla="*/ 499763 h 566036"/>
              <a:gd name="connsiteX496" fmla="*/ 162263 w 2148797"/>
              <a:gd name="connsiteY496" fmla="*/ 497477 h 566036"/>
              <a:gd name="connsiteX497" fmla="*/ 160929 w 2148797"/>
              <a:gd name="connsiteY497" fmla="*/ 493667 h 566036"/>
              <a:gd name="connsiteX498" fmla="*/ 171216 w 2148797"/>
              <a:gd name="connsiteY498" fmla="*/ 492238 h 566036"/>
              <a:gd name="connsiteX499" fmla="*/ 166168 w 2148797"/>
              <a:gd name="connsiteY499" fmla="*/ 496143 h 566036"/>
              <a:gd name="connsiteX500" fmla="*/ 166739 w 2148797"/>
              <a:gd name="connsiteY500" fmla="*/ 505002 h 566036"/>
              <a:gd name="connsiteX501" fmla="*/ 166835 w 2148797"/>
              <a:gd name="connsiteY501" fmla="*/ 506716 h 566036"/>
              <a:gd name="connsiteX502" fmla="*/ 166739 w 2148797"/>
              <a:gd name="connsiteY502" fmla="*/ 507287 h 566036"/>
              <a:gd name="connsiteX503" fmla="*/ 167120 w 2148797"/>
              <a:gd name="connsiteY503" fmla="*/ 510812 h 566036"/>
              <a:gd name="connsiteX504" fmla="*/ 169406 w 2148797"/>
              <a:gd name="connsiteY504" fmla="*/ 511002 h 566036"/>
              <a:gd name="connsiteX505" fmla="*/ 171026 w 2148797"/>
              <a:gd name="connsiteY505" fmla="*/ 508621 h 566036"/>
              <a:gd name="connsiteX506" fmla="*/ 171311 w 2148797"/>
              <a:gd name="connsiteY506" fmla="*/ 503573 h 566036"/>
              <a:gd name="connsiteX507" fmla="*/ 172835 w 2148797"/>
              <a:gd name="connsiteY507" fmla="*/ 492238 h 566036"/>
              <a:gd name="connsiteX508" fmla="*/ 172359 w 2148797"/>
              <a:gd name="connsiteY508" fmla="*/ 492238 h 566036"/>
              <a:gd name="connsiteX509" fmla="*/ 138450 w 2148797"/>
              <a:gd name="connsiteY509" fmla="*/ 491952 h 566036"/>
              <a:gd name="connsiteX510" fmla="*/ 137783 w 2148797"/>
              <a:gd name="connsiteY510" fmla="*/ 497858 h 566036"/>
              <a:gd name="connsiteX511" fmla="*/ 145308 w 2148797"/>
              <a:gd name="connsiteY511" fmla="*/ 499287 h 566036"/>
              <a:gd name="connsiteX512" fmla="*/ 145879 w 2148797"/>
              <a:gd name="connsiteY512" fmla="*/ 496715 h 566036"/>
              <a:gd name="connsiteX513" fmla="*/ 143689 w 2148797"/>
              <a:gd name="connsiteY513" fmla="*/ 492238 h 566036"/>
              <a:gd name="connsiteX514" fmla="*/ 138450 w 2148797"/>
              <a:gd name="connsiteY514" fmla="*/ 491952 h 566036"/>
              <a:gd name="connsiteX515" fmla="*/ 259513 w 2148797"/>
              <a:gd name="connsiteY515" fmla="*/ 480903 h 566036"/>
              <a:gd name="connsiteX516" fmla="*/ 256084 w 2148797"/>
              <a:gd name="connsiteY516" fmla="*/ 482999 h 566036"/>
              <a:gd name="connsiteX517" fmla="*/ 257513 w 2148797"/>
              <a:gd name="connsiteY517" fmla="*/ 484142 h 566036"/>
              <a:gd name="connsiteX518" fmla="*/ 259513 w 2148797"/>
              <a:gd name="connsiteY518" fmla="*/ 485666 h 566036"/>
              <a:gd name="connsiteX519" fmla="*/ 266276 w 2148797"/>
              <a:gd name="connsiteY519" fmla="*/ 482808 h 566036"/>
              <a:gd name="connsiteX520" fmla="*/ 262275 w 2148797"/>
              <a:gd name="connsiteY520" fmla="*/ 481665 h 566036"/>
              <a:gd name="connsiteX521" fmla="*/ 308947 w 2148797"/>
              <a:gd name="connsiteY521" fmla="*/ 479856 h 566036"/>
              <a:gd name="connsiteX522" fmla="*/ 304566 w 2148797"/>
              <a:gd name="connsiteY522" fmla="*/ 481856 h 566036"/>
              <a:gd name="connsiteX523" fmla="*/ 302471 w 2148797"/>
              <a:gd name="connsiteY523" fmla="*/ 484142 h 566036"/>
              <a:gd name="connsiteX524" fmla="*/ 305423 w 2148797"/>
              <a:gd name="connsiteY524" fmla="*/ 489476 h 566036"/>
              <a:gd name="connsiteX525" fmla="*/ 308947 w 2148797"/>
              <a:gd name="connsiteY525" fmla="*/ 479856 h 566036"/>
              <a:gd name="connsiteX526" fmla="*/ 366383 w 2148797"/>
              <a:gd name="connsiteY526" fmla="*/ 479665 h 566036"/>
              <a:gd name="connsiteX527" fmla="*/ 359716 w 2148797"/>
              <a:gd name="connsiteY527" fmla="*/ 483094 h 566036"/>
              <a:gd name="connsiteX528" fmla="*/ 357144 w 2148797"/>
              <a:gd name="connsiteY528" fmla="*/ 491667 h 566036"/>
              <a:gd name="connsiteX529" fmla="*/ 357906 w 2148797"/>
              <a:gd name="connsiteY529" fmla="*/ 492048 h 566036"/>
              <a:gd name="connsiteX530" fmla="*/ 361240 w 2148797"/>
              <a:gd name="connsiteY530" fmla="*/ 491476 h 566036"/>
              <a:gd name="connsiteX531" fmla="*/ 363716 w 2148797"/>
              <a:gd name="connsiteY531" fmla="*/ 488619 h 566036"/>
              <a:gd name="connsiteX532" fmla="*/ 365812 w 2148797"/>
              <a:gd name="connsiteY532" fmla="*/ 486237 h 566036"/>
              <a:gd name="connsiteX533" fmla="*/ 371336 w 2148797"/>
              <a:gd name="connsiteY533" fmla="*/ 485475 h 566036"/>
              <a:gd name="connsiteX534" fmla="*/ 369241 w 2148797"/>
              <a:gd name="connsiteY534" fmla="*/ 480617 h 566036"/>
              <a:gd name="connsiteX535" fmla="*/ 393434 w 2148797"/>
              <a:gd name="connsiteY535" fmla="*/ 479284 h 566036"/>
              <a:gd name="connsiteX536" fmla="*/ 393434 w 2148797"/>
              <a:gd name="connsiteY536" fmla="*/ 490047 h 566036"/>
              <a:gd name="connsiteX537" fmla="*/ 397435 w 2148797"/>
              <a:gd name="connsiteY537" fmla="*/ 489190 h 566036"/>
              <a:gd name="connsiteX538" fmla="*/ 393434 w 2148797"/>
              <a:gd name="connsiteY538" fmla="*/ 479284 h 566036"/>
              <a:gd name="connsiteX539" fmla="*/ 277991 w 2148797"/>
              <a:gd name="connsiteY539" fmla="*/ 478046 h 566036"/>
              <a:gd name="connsiteX540" fmla="*/ 269609 w 2148797"/>
              <a:gd name="connsiteY540" fmla="*/ 483475 h 566036"/>
              <a:gd name="connsiteX541" fmla="*/ 278087 w 2148797"/>
              <a:gd name="connsiteY541" fmla="*/ 488714 h 566036"/>
              <a:gd name="connsiteX542" fmla="*/ 280563 w 2148797"/>
              <a:gd name="connsiteY542" fmla="*/ 492143 h 566036"/>
              <a:gd name="connsiteX543" fmla="*/ 283421 w 2148797"/>
              <a:gd name="connsiteY543" fmla="*/ 496143 h 566036"/>
              <a:gd name="connsiteX544" fmla="*/ 292469 w 2148797"/>
              <a:gd name="connsiteY544" fmla="*/ 489762 h 566036"/>
              <a:gd name="connsiteX545" fmla="*/ 297137 w 2148797"/>
              <a:gd name="connsiteY545" fmla="*/ 481189 h 566036"/>
              <a:gd name="connsiteX546" fmla="*/ 291326 w 2148797"/>
              <a:gd name="connsiteY546" fmla="*/ 481094 h 566036"/>
              <a:gd name="connsiteX547" fmla="*/ 286945 w 2148797"/>
              <a:gd name="connsiteY547" fmla="*/ 484237 h 566036"/>
              <a:gd name="connsiteX548" fmla="*/ 277991 w 2148797"/>
              <a:gd name="connsiteY548" fmla="*/ 478046 h 566036"/>
              <a:gd name="connsiteX549" fmla="*/ 136354 w 2148797"/>
              <a:gd name="connsiteY549" fmla="*/ 477855 h 566036"/>
              <a:gd name="connsiteX550" fmla="*/ 144165 w 2148797"/>
              <a:gd name="connsiteY550" fmla="*/ 482808 h 566036"/>
              <a:gd name="connsiteX551" fmla="*/ 142641 w 2148797"/>
              <a:gd name="connsiteY551" fmla="*/ 486904 h 566036"/>
              <a:gd name="connsiteX552" fmla="*/ 144641 w 2148797"/>
              <a:gd name="connsiteY552" fmla="*/ 487856 h 566036"/>
              <a:gd name="connsiteX553" fmla="*/ 145879 w 2148797"/>
              <a:gd name="connsiteY553" fmla="*/ 487856 h 566036"/>
              <a:gd name="connsiteX554" fmla="*/ 147118 w 2148797"/>
              <a:gd name="connsiteY554" fmla="*/ 487761 h 566036"/>
              <a:gd name="connsiteX555" fmla="*/ 149785 w 2148797"/>
              <a:gd name="connsiteY555" fmla="*/ 482523 h 566036"/>
              <a:gd name="connsiteX556" fmla="*/ 148165 w 2148797"/>
              <a:gd name="connsiteY556" fmla="*/ 481094 h 566036"/>
              <a:gd name="connsiteX557" fmla="*/ 141403 w 2148797"/>
              <a:gd name="connsiteY557" fmla="*/ 479379 h 566036"/>
              <a:gd name="connsiteX558" fmla="*/ 138926 w 2148797"/>
              <a:gd name="connsiteY558" fmla="*/ 478903 h 566036"/>
              <a:gd name="connsiteX559" fmla="*/ 136354 w 2148797"/>
              <a:gd name="connsiteY559" fmla="*/ 477855 h 566036"/>
              <a:gd name="connsiteX560" fmla="*/ 419985 w 2148797"/>
              <a:gd name="connsiteY560" fmla="*/ 476522 h 566036"/>
              <a:gd name="connsiteX561" fmla="*/ 416389 w 2148797"/>
              <a:gd name="connsiteY561" fmla="*/ 479665 h 566036"/>
              <a:gd name="connsiteX562" fmla="*/ 416008 w 2148797"/>
              <a:gd name="connsiteY562" fmla="*/ 480046 h 566036"/>
              <a:gd name="connsiteX563" fmla="*/ 419914 w 2148797"/>
              <a:gd name="connsiteY563" fmla="*/ 479094 h 566036"/>
              <a:gd name="connsiteX564" fmla="*/ 424867 w 2148797"/>
              <a:gd name="connsiteY564" fmla="*/ 477950 h 566036"/>
              <a:gd name="connsiteX565" fmla="*/ 419985 w 2148797"/>
              <a:gd name="connsiteY565" fmla="*/ 476522 h 566036"/>
              <a:gd name="connsiteX566" fmla="*/ 185027 w 2148797"/>
              <a:gd name="connsiteY566" fmla="*/ 475569 h 566036"/>
              <a:gd name="connsiteX567" fmla="*/ 183979 w 2148797"/>
              <a:gd name="connsiteY567" fmla="*/ 478046 h 566036"/>
              <a:gd name="connsiteX568" fmla="*/ 185504 w 2148797"/>
              <a:gd name="connsiteY568" fmla="*/ 484332 h 566036"/>
              <a:gd name="connsiteX569" fmla="*/ 187218 w 2148797"/>
              <a:gd name="connsiteY569" fmla="*/ 486047 h 566036"/>
              <a:gd name="connsiteX570" fmla="*/ 193409 w 2148797"/>
              <a:gd name="connsiteY570" fmla="*/ 492333 h 566036"/>
              <a:gd name="connsiteX571" fmla="*/ 196267 w 2148797"/>
              <a:gd name="connsiteY571" fmla="*/ 492048 h 566036"/>
              <a:gd name="connsiteX572" fmla="*/ 197410 w 2148797"/>
              <a:gd name="connsiteY572" fmla="*/ 491952 h 566036"/>
              <a:gd name="connsiteX573" fmla="*/ 197029 w 2148797"/>
              <a:gd name="connsiteY573" fmla="*/ 488428 h 566036"/>
              <a:gd name="connsiteX574" fmla="*/ 195790 w 2148797"/>
              <a:gd name="connsiteY574" fmla="*/ 488047 h 566036"/>
              <a:gd name="connsiteX575" fmla="*/ 194743 w 2148797"/>
              <a:gd name="connsiteY575" fmla="*/ 487666 h 566036"/>
              <a:gd name="connsiteX576" fmla="*/ 191123 w 2148797"/>
              <a:gd name="connsiteY576" fmla="*/ 482523 h 566036"/>
              <a:gd name="connsiteX577" fmla="*/ 192171 w 2148797"/>
              <a:gd name="connsiteY577" fmla="*/ 480522 h 566036"/>
              <a:gd name="connsiteX578" fmla="*/ 191980 w 2148797"/>
              <a:gd name="connsiteY578" fmla="*/ 476808 h 566036"/>
              <a:gd name="connsiteX579" fmla="*/ 185027 w 2148797"/>
              <a:gd name="connsiteY579" fmla="*/ 475569 h 566036"/>
              <a:gd name="connsiteX580" fmla="*/ 353905 w 2148797"/>
              <a:gd name="connsiteY580" fmla="*/ 474521 h 566036"/>
              <a:gd name="connsiteX581" fmla="*/ 348857 w 2148797"/>
              <a:gd name="connsiteY581" fmla="*/ 476427 h 566036"/>
              <a:gd name="connsiteX582" fmla="*/ 350572 w 2148797"/>
              <a:gd name="connsiteY582" fmla="*/ 477760 h 566036"/>
              <a:gd name="connsiteX583" fmla="*/ 350572 w 2148797"/>
              <a:gd name="connsiteY583" fmla="*/ 479189 h 566036"/>
              <a:gd name="connsiteX584" fmla="*/ 346095 w 2148797"/>
              <a:gd name="connsiteY584" fmla="*/ 482427 h 566036"/>
              <a:gd name="connsiteX585" fmla="*/ 353524 w 2148797"/>
              <a:gd name="connsiteY585" fmla="*/ 482618 h 566036"/>
              <a:gd name="connsiteX586" fmla="*/ 353905 w 2148797"/>
              <a:gd name="connsiteY586" fmla="*/ 474521 h 566036"/>
              <a:gd name="connsiteX587" fmla="*/ 334189 w 2148797"/>
              <a:gd name="connsiteY587" fmla="*/ 473188 h 566036"/>
              <a:gd name="connsiteX588" fmla="*/ 327712 w 2148797"/>
              <a:gd name="connsiteY588" fmla="*/ 480046 h 566036"/>
              <a:gd name="connsiteX589" fmla="*/ 321711 w 2148797"/>
              <a:gd name="connsiteY589" fmla="*/ 483475 h 566036"/>
              <a:gd name="connsiteX590" fmla="*/ 313424 w 2148797"/>
              <a:gd name="connsiteY590" fmla="*/ 483285 h 566036"/>
              <a:gd name="connsiteX591" fmla="*/ 317520 w 2148797"/>
              <a:gd name="connsiteY591" fmla="*/ 488047 h 566036"/>
              <a:gd name="connsiteX592" fmla="*/ 329807 w 2148797"/>
              <a:gd name="connsiteY592" fmla="*/ 482046 h 566036"/>
              <a:gd name="connsiteX593" fmla="*/ 327997 w 2148797"/>
              <a:gd name="connsiteY593" fmla="*/ 484904 h 566036"/>
              <a:gd name="connsiteX594" fmla="*/ 327521 w 2148797"/>
              <a:gd name="connsiteY594" fmla="*/ 485571 h 566036"/>
              <a:gd name="connsiteX595" fmla="*/ 327712 w 2148797"/>
              <a:gd name="connsiteY595" fmla="*/ 487190 h 566036"/>
              <a:gd name="connsiteX596" fmla="*/ 333998 w 2148797"/>
              <a:gd name="connsiteY596" fmla="*/ 489095 h 566036"/>
              <a:gd name="connsiteX597" fmla="*/ 341428 w 2148797"/>
              <a:gd name="connsiteY597" fmla="*/ 487380 h 566036"/>
              <a:gd name="connsiteX598" fmla="*/ 345047 w 2148797"/>
              <a:gd name="connsiteY598" fmla="*/ 490238 h 566036"/>
              <a:gd name="connsiteX599" fmla="*/ 345238 w 2148797"/>
              <a:gd name="connsiteY599" fmla="*/ 485285 h 566036"/>
              <a:gd name="connsiteX600" fmla="*/ 344762 w 2148797"/>
              <a:gd name="connsiteY600" fmla="*/ 483189 h 566036"/>
              <a:gd name="connsiteX601" fmla="*/ 343999 w 2148797"/>
              <a:gd name="connsiteY601" fmla="*/ 477189 h 566036"/>
              <a:gd name="connsiteX602" fmla="*/ 344095 w 2148797"/>
              <a:gd name="connsiteY602" fmla="*/ 475188 h 566036"/>
              <a:gd name="connsiteX603" fmla="*/ 338380 w 2148797"/>
              <a:gd name="connsiteY603" fmla="*/ 475283 h 566036"/>
              <a:gd name="connsiteX604" fmla="*/ 337427 w 2148797"/>
              <a:gd name="connsiteY604" fmla="*/ 474807 h 566036"/>
              <a:gd name="connsiteX605" fmla="*/ 447346 w 2148797"/>
              <a:gd name="connsiteY605" fmla="*/ 472998 h 566036"/>
              <a:gd name="connsiteX606" fmla="*/ 442869 w 2148797"/>
              <a:gd name="connsiteY606" fmla="*/ 477950 h 566036"/>
              <a:gd name="connsiteX607" fmla="*/ 453442 w 2148797"/>
              <a:gd name="connsiteY607" fmla="*/ 478331 h 566036"/>
              <a:gd name="connsiteX608" fmla="*/ 451537 w 2148797"/>
              <a:gd name="connsiteY608" fmla="*/ 475188 h 566036"/>
              <a:gd name="connsiteX609" fmla="*/ 450489 w 2148797"/>
              <a:gd name="connsiteY609" fmla="*/ 474617 h 566036"/>
              <a:gd name="connsiteX610" fmla="*/ 386195 w 2148797"/>
              <a:gd name="connsiteY610" fmla="*/ 471950 h 566036"/>
              <a:gd name="connsiteX611" fmla="*/ 383052 w 2148797"/>
              <a:gd name="connsiteY611" fmla="*/ 472902 h 566036"/>
              <a:gd name="connsiteX612" fmla="*/ 380385 w 2148797"/>
              <a:gd name="connsiteY612" fmla="*/ 473760 h 566036"/>
              <a:gd name="connsiteX613" fmla="*/ 372479 w 2148797"/>
              <a:gd name="connsiteY613" fmla="*/ 473950 h 566036"/>
              <a:gd name="connsiteX614" fmla="*/ 380004 w 2148797"/>
              <a:gd name="connsiteY614" fmla="*/ 478331 h 566036"/>
              <a:gd name="connsiteX615" fmla="*/ 386195 w 2148797"/>
              <a:gd name="connsiteY615" fmla="*/ 471950 h 566036"/>
              <a:gd name="connsiteX616" fmla="*/ 404102 w 2148797"/>
              <a:gd name="connsiteY616" fmla="*/ 471569 h 566036"/>
              <a:gd name="connsiteX617" fmla="*/ 402769 w 2148797"/>
              <a:gd name="connsiteY617" fmla="*/ 473093 h 566036"/>
              <a:gd name="connsiteX618" fmla="*/ 402197 w 2148797"/>
              <a:gd name="connsiteY618" fmla="*/ 478998 h 566036"/>
              <a:gd name="connsiteX619" fmla="*/ 405055 w 2148797"/>
              <a:gd name="connsiteY619" fmla="*/ 483761 h 566036"/>
              <a:gd name="connsiteX620" fmla="*/ 407531 w 2148797"/>
              <a:gd name="connsiteY620" fmla="*/ 483380 h 566036"/>
              <a:gd name="connsiteX621" fmla="*/ 407817 w 2148797"/>
              <a:gd name="connsiteY621" fmla="*/ 482999 h 566036"/>
              <a:gd name="connsiteX622" fmla="*/ 410008 w 2148797"/>
              <a:gd name="connsiteY622" fmla="*/ 477950 h 566036"/>
              <a:gd name="connsiteX623" fmla="*/ 407341 w 2148797"/>
              <a:gd name="connsiteY623" fmla="*/ 471569 h 566036"/>
              <a:gd name="connsiteX624" fmla="*/ 404102 w 2148797"/>
              <a:gd name="connsiteY624" fmla="*/ 471569 h 566036"/>
              <a:gd name="connsiteX625" fmla="*/ 236653 w 2148797"/>
              <a:gd name="connsiteY625" fmla="*/ 469187 h 566036"/>
              <a:gd name="connsiteX626" fmla="*/ 236272 w 2148797"/>
              <a:gd name="connsiteY626" fmla="*/ 469759 h 566036"/>
              <a:gd name="connsiteX627" fmla="*/ 231414 w 2148797"/>
              <a:gd name="connsiteY627" fmla="*/ 476427 h 566036"/>
              <a:gd name="connsiteX628" fmla="*/ 232933 w 2148797"/>
              <a:gd name="connsiteY628" fmla="*/ 481745 h 566036"/>
              <a:gd name="connsiteX629" fmla="*/ 225032 w 2148797"/>
              <a:gd name="connsiteY629" fmla="*/ 490523 h 566036"/>
              <a:gd name="connsiteX630" fmla="*/ 233783 w 2148797"/>
              <a:gd name="connsiteY630" fmla="*/ 486606 h 566036"/>
              <a:gd name="connsiteX631" fmla="*/ 234249 w 2148797"/>
              <a:gd name="connsiteY631" fmla="*/ 486352 h 566036"/>
              <a:gd name="connsiteX632" fmla="*/ 235033 w 2148797"/>
              <a:gd name="connsiteY632" fmla="*/ 489095 h 566036"/>
              <a:gd name="connsiteX633" fmla="*/ 231414 w 2148797"/>
              <a:gd name="connsiteY633" fmla="*/ 490333 h 566036"/>
              <a:gd name="connsiteX634" fmla="*/ 224746 w 2148797"/>
              <a:gd name="connsiteY634" fmla="*/ 492619 h 566036"/>
              <a:gd name="connsiteX635" fmla="*/ 218651 w 2148797"/>
              <a:gd name="connsiteY635" fmla="*/ 486904 h 566036"/>
              <a:gd name="connsiteX636" fmla="*/ 215412 w 2148797"/>
              <a:gd name="connsiteY636" fmla="*/ 488333 h 566036"/>
              <a:gd name="connsiteX637" fmla="*/ 215603 w 2148797"/>
              <a:gd name="connsiteY637" fmla="*/ 489476 h 566036"/>
              <a:gd name="connsiteX638" fmla="*/ 215698 w 2148797"/>
              <a:gd name="connsiteY638" fmla="*/ 490142 h 566036"/>
              <a:gd name="connsiteX639" fmla="*/ 213316 w 2148797"/>
              <a:gd name="connsiteY639" fmla="*/ 491285 h 566036"/>
              <a:gd name="connsiteX640" fmla="*/ 202839 w 2148797"/>
              <a:gd name="connsiteY640" fmla="*/ 494905 h 566036"/>
              <a:gd name="connsiteX641" fmla="*/ 207125 w 2148797"/>
              <a:gd name="connsiteY641" fmla="*/ 496334 h 566036"/>
              <a:gd name="connsiteX642" fmla="*/ 213126 w 2148797"/>
              <a:gd name="connsiteY642" fmla="*/ 498334 h 566036"/>
              <a:gd name="connsiteX643" fmla="*/ 227223 w 2148797"/>
              <a:gd name="connsiteY643" fmla="*/ 497858 h 566036"/>
              <a:gd name="connsiteX644" fmla="*/ 231414 w 2148797"/>
              <a:gd name="connsiteY644" fmla="*/ 496524 h 566036"/>
              <a:gd name="connsiteX645" fmla="*/ 232652 w 2148797"/>
              <a:gd name="connsiteY645" fmla="*/ 496429 h 566036"/>
              <a:gd name="connsiteX646" fmla="*/ 237986 w 2148797"/>
              <a:gd name="connsiteY646" fmla="*/ 497572 h 566036"/>
              <a:gd name="connsiteX647" fmla="*/ 247702 w 2148797"/>
              <a:gd name="connsiteY647" fmla="*/ 490142 h 566036"/>
              <a:gd name="connsiteX648" fmla="*/ 256370 w 2148797"/>
              <a:gd name="connsiteY648" fmla="*/ 487666 h 566036"/>
              <a:gd name="connsiteX649" fmla="*/ 255893 w 2148797"/>
              <a:gd name="connsiteY649" fmla="*/ 486999 h 566036"/>
              <a:gd name="connsiteX650" fmla="*/ 252750 w 2148797"/>
              <a:gd name="connsiteY650" fmla="*/ 486047 h 566036"/>
              <a:gd name="connsiteX651" fmla="*/ 251512 w 2148797"/>
              <a:gd name="connsiteY651" fmla="*/ 486237 h 566036"/>
              <a:gd name="connsiteX652" fmla="*/ 248464 w 2148797"/>
              <a:gd name="connsiteY652" fmla="*/ 484427 h 566036"/>
              <a:gd name="connsiteX653" fmla="*/ 247416 w 2148797"/>
              <a:gd name="connsiteY653" fmla="*/ 477474 h 566036"/>
              <a:gd name="connsiteX654" fmla="*/ 244749 w 2148797"/>
              <a:gd name="connsiteY654" fmla="*/ 480617 h 566036"/>
              <a:gd name="connsiteX655" fmla="*/ 234249 w 2148797"/>
              <a:gd name="connsiteY655" fmla="*/ 486352 h 566036"/>
              <a:gd name="connsiteX656" fmla="*/ 232933 w 2148797"/>
              <a:gd name="connsiteY656" fmla="*/ 481745 h 566036"/>
              <a:gd name="connsiteX657" fmla="*/ 234462 w 2148797"/>
              <a:gd name="connsiteY657" fmla="*/ 480046 h 566036"/>
              <a:gd name="connsiteX658" fmla="*/ 238939 w 2148797"/>
              <a:gd name="connsiteY658" fmla="*/ 477855 h 566036"/>
              <a:gd name="connsiteX659" fmla="*/ 239034 w 2148797"/>
              <a:gd name="connsiteY659" fmla="*/ 474807 h 566036"/>
              <a:gd name="connsiteX660" fmla="*/ 239224 w 2148797"/>
              <a:gd name="connsiteY660" fmla="*/ 471378 h 566036"/>
              <a:gd name="connsiteX661" fmla="*/ 239320 w 2148797"/>
              <a:gd name="connsiteY661" fmla="*/ 470616 h 566036"/>
              <a:gd name="connsiteX662" fmla="*/ 236653 w 2148797"/>
              <a:gd name="connsiteY662" fmla="*/ 469187 h 566036"/>
              <a:gd name="connsiteX663" fmla="*/ 205982 w 2148797"/>
              <a:gd name="connsiteY663" fmla="*/ 467092 h 566036"/>
              <a:gd name="connsiteX664" fmla="*/ 202077 w 2148797"/>
              <a:gd name="connsiteY664" fmla="*/ 468711 h 566036"/>
              <a:gd name="connsiteX665" fmla="*/ 203315 w 2148797"/>
              <a:gd name="connsiteY665" fmla="*/ 471092 h 566036"/>
              <a:gd name="connsiteX666" fmla="*/ 207792 w 2148797"/>
              <a:gd name="connsiteY666" fmla="*/ 474807 h 566036"/>
              <a:gd name="connsiteX667" fmla="*/ 212364 w 2148797"/>
              <a:gd name="connsiteY667" fmla="*/ 478427 h 566036"/>
              <a:gd name="connsiteX668" fmla="*/ 212364 w 2148797"/>
              <a:gd name="connsiteY668" fmla="*/ 478712 h 566036"/>
              <a:gd name="connsiteX669" fmla="*/ 216746 w 2148797"/>
              <a:gd name="connsiteY669" fmla="*/ 478236 h 566036"/>
              <a:gd name="connsiteX670" fmla="*/ 212459 w 2148797"/>
              <a:gd name="connsiteY670" fmla="*/ 469664 h 566036"/>
              <a:gd name="connsiteX671" fmla="*/ 209411 w 2148797"/>
              <a:gd name="connsiteY671" fmla="*/ 467854 h 566036"/>
              <a:gd name="connsiteX672" fmla="*/ 205982 w 2148797"/>
              <a:gd name="connsiteY672" fmla="*/ 467092 h 566036"/>
              <a:gd name="connsiteX673" fmla="*/ 464967 w 2148797"/>
              <a:gd name="connsiteY673" fmla="*/ 466806 h 566036"/>
              <a:gd name="connsiteX674" fmla="*/ 464872 w 2148797"/>
              <a:gd name="connsiteY674" fmla="*/ 467473 h 566036"/>
              <a:gd name="connsiteX675" fmla="*/ 463729 w 2148797"/>
              <a:gd name="connsiteY675" fmla="*/ 472807 h 566036"/>
              <a:gd name="connsiteX676" fmla="*/ 474682 w 2148797"/>
              <a:gd name="connsiteY676" fmla="*/ 477569 h 566036"/>
              <a:gd name="connsiteX677" fmla="*/ 475254 w 2148797"/>
              <a:gd name="connsiteY677" fmla="*/ 477379 h 566036"/>
              <a:gd name="connsiteX678" fmla="*/ 481921 w 2148797"/>
              <a:gd name="connsiteY678" fmla="*/ 475474 h 566036"/>
              <a:gd name="connsiteX679" fmla="*/ 487827 w 2148797"/>
              <a:gd name="connsiteY679" fmla="*/ 476236 h 566036"/>
              <a:gd name="connsiteX680" fmla="*/ 490399 w 2148797"/>
              <a:gd name="connsiteY680" fmla="*/ 473950 h 566036"/>
              <a:gd name="connsiteX681" fmla="*/ 496685 w 2148797"/>
              <a:gd name="connsiteY681" fmla="*/ 474426 h 566036"/>
              <a:gd name="connsiteX682" fmla="*/ 493637 w 2148797"/>
              <a:gd name="connsiteY682" fmla="*/ 470997 h 566036"/>
              <a:gd name="connsiteX683" fmla="*/ 481064 w 2148797"/>
              <a:gd name="connsiteY683" fmla="*/ 473188 h 566036"/>
              <a:gd name="connsiteX684" fmla="*/ 476969 w 2148797"/>
              <a:gd name="connsiteY684" fmla="*/ 470521 h 566036"/>
              <a:gd name="connsiteX685" fmla="*/ 469444 w 2148797"/>
              <a:gd name="connsiteY685" fmla="*/ 467378 h 566036"/>
              <a:gd name="connsiteX686" fmla="*/ 464967 w 2148797"/>
              <a:gd name="connsiteY686" fmla="*/ 466806 h 566036"/>
              <a:gd name="connsiteX687" fmla="*/ 304399 w 2148797"/>
              <a:gd name="connsiteY687" fmla="*/ 465354 h 566036"/>
              <a:gd name="connsiteX688" fmla="*/ 294279 w 2148797"/>
              <a:gd name="connsiteY688" fmla="*/ 470331 h 566036"/>
              <a:gd name="connsiteX689" fmla="*/ 315520 w 2148797"/>
              <a:gd name="connsiteY689" fmla="*/ 468235 h 566036"/>
              <a:gd name="connsiteX690" fmla="*/ 304399 w 2148797"/>
              <a:gd name="connsiteY690" fmla="*/ 465354 h 566036"/>
              <a:gd name="connsiteX691" fmla="*/ 255798 w 2148797"/>
              <a:gd name="connsiteY691" fmla="*/ 463473 h 566036"/>
              <a:gd name="connsiteX692" fmla="*/ 240844 w 2148797"/>
              <a:gd name="connsiteY692" fmla="*/ 465758 h 566036"/>
              <a:gd name="connsiteX693" fmla="*/ 255798 w 2148797"/>
              <a:gd name="connsiteY693" fmla="*/ 463473 h 566036"/>
              <a:gd name="connsiteX694" fmla="*/ 617081 w 2148797"/>
              <a:gd name="connsiteY694" fmla="*/ 461187 h 566036"/>
              <a:gd name="connsiteX695" fmla="*/ 615081 w 2148797"/>
              <a:gd name="connsiteY695" fmla="*/ 462520 h 566036"/>
              <a:gd name="connsiteX696" fmla="*/ 600031 w 2148797"/>
              <a:gd name="connsiteY696" fmla="*/ 468711 h 566036"/>
              <a:gd name="connsiteX697" fmla="*/ 594983 w 2148797"/>
              <a:gd name="connsiteY697" fmla="*/ 471092 h 566036"/>
              <a:gd name="connsiteX698" fmla="*/ 598317 w 2148797"/>
              <a:gd name="connsiteY698" fmla="*/ 470902 h 566036"/>
              <a:gd name="connsiteX699" fmla="*/ 605556 w 2148797"/>
              <a:gd name="connsiteY699" fmla="*/ 470426 h 566036"/>
              <a:gd name="connsiteX700" fmla="*/ 606318 w 2148797"/>
              <a:gd name="connsiteY700" fmla="*/ 469950 h 566036"/>
              <a:gd name="connsiteX701" fmla="*/ 610604 w 2148797"/>
              <a:gd name="connsiteY701" fmla="*/ 469378 h 566036"/>
              <a:gd name="connsiteX702" fmla="*/ 617081 w 2148797"/>
              <a:gd name="connsiteY702" fmla="*/ 468521 h 566036"/>
              <a:gd name="connsiteX703" fmla="*/ 617081 w 2148797"/>
              <a:gd name="connsiteY703" fmla="*/ 461187 h 566036"/>
              <a:gd name="connsiteX704" fmla="*/ 351429 w 2148797"/>
              <a:gd name="connsiteY704" fmla="*/ 460710 h 566036"/>
              <a:gd name="connsiteX705" fmla="*/ 340952 w 2148797"/>
              <a:gd name="connsiteY705" fmla="*/ 462901 h 566036"/>
              <a:gd name="connsiteX706" fmla="*/ 338380 w 2148797"/>
              <a:gd name="connsiteY706" fmla="*/ 463663 h 566036"/>
              <a:gd name="connsiteX707" fmla="*/ 338094 w 2148797"/>
              <a:gd name="connsiteY707" fmla="*/ 465092 h 566036"/>
              <a:gd name="connsiteX708" fmla="*/ 353144 w 2148797"/>
              <a:gd name="connsiteY708" fmla="*/ 468902 h 566036"/>
              <a:gd name="connsiteX709" fmla="*/ 348667 w 2148797"/>
              <a:gd name="connsiteY709" fmla="*/ 466330 h 566036"/>
              <a:gd name="connsiteX710" fmla="*/ 353429 w 2148797"/>
              <a:gd name="connsiteY710" fmla="*/ 462139 h 566036"/>
              <a:gd name="connsiteX711" fmla="*/ 352667 w 2148797"/>
              <a:gd name="connsiteY711" fmla="*/ 460710 h 566036"/>
              <a:gd name="connsiteX712" fmla="*/ 351429 w 2148797"/>
              <a:gd name="connsiteY712" fmla="*/ 460710 h 566036"/>
              <a:gd name="connsiteX713" fmla="*/ 660515 w 2148797"/>
              <a:gd name="connsiteY713" fmla="*/ 459091 h 566036"/>
              <a:gd name="connsiteX714" fmla="*/ 656134 w 2148797"/>
              <a:gd name="connsiteY714" fmla="*/ 463282 h 566036"/>
              <a:gd name="connsiteX715" fmla="*/ 661563 w 2148797"/>
              <a:gd name="connsiteY715" fmla="*/ 462901 h 566036"/>
              <a:gd name="connsiteX716" fmla="*/ 660515 w 2148797"/>
              <a:gd name="connsiteY716" fmla="*/ 459091 h 566036"/>
              <a:gd name="connsiteX717" fmla="*/ 394482 w 2148797"/>
              <a:gd name="connsiteY717" fmla="*/ 447566 h 566036"/>
              <a:gd name="connsiteX718" fmla="*/ 393244 w 2148797"/>
              <a:gd name="connsiteY718" fmla="*/ 451662 h 566036"/>
              <a:gd name="connsiteX719" fmla="*/ 396863 w 2148797"/>
              <a:gd name="connsiteY719" fmla="*/ 458043 h 566036"/>
              <a:gd name="connsiteX720" fmla="*/ 397816 w 2148797"/>
              <a:gd name="connsiteY720" fmla="*/ 457281 h 566036"/>
              <a:gd name="connsiteX721" fmla="*/ 399054 w 2148797"/>
              <a:gd name="connsiteY721" fmla="*/ 454614 h 566036"/>
              <a:gd name="connsiteX722" fmla="*/ 402959 w 2148797"/>
              <a:gd name="connsiteY722" fmla="*/ 454805 h 566036"/>
              <a:gd name="connsiteX723" fmla="*/ 399245 w 2148797"/>
              <a:gd name="connsiteY723" fmla="*/ 451947 h 566036"/>
              <a:gd name="connsiteX724" fmla="*/ 397339 w 2148797"/>
              <a:gd name="connsiteY724" fmla="*/ 451185 h 566036"/>
              <a:gd name="connsiteX725" fmla="*/ 394482 w 2148797"/>
              <a:gd name="connsiteY725" fmla="*/ 447566 h 566036"/>
              <a:gd name="connsiteX726" fmla="*/ 1728935 w 2148797"/>
              <a:gd name="connsiteY726" fmla="*/ 447090 h 566036"/>
              <a:gd name="connsiteX727" fmla="*/ 1723981 w 2148797"/>
              <a:gd name="connsiteY727" fmla="*/ 454138 h 566036"/>
              <a:gd name="connsiteX728" fmla="*/ 1724553 w 2148797"/>
              <a:gd name="connsiteY728" fmla="*/ 454710 h 566036"/>
              <a:gd name="connsiteX729" fmla="*/ 1727220 w 2148797"/>
              <a:gd name="connsiteY729" fmla="*/ 455852 h 566036"/>
              <a:gd name="connsiteX730" fmla="*/ 1729125 w 2148797"/>
              <a:gd name="connsiteY730" fmla="*/ 455376 h 566036"/>
              <a:gd name="connsiteX731" fmla="*/ 1733316 w 2148797"/>
              <a:gd name="connsiteY731" fmla="*/ 448423 h 566036"/>
              <a:gd name="connsiteX732" fmla="*/ 1728935 w 2148797"/>
              <a:gd name="connsiteY732" fmla="*/ 447090 h 566036"/>
              <a:gd name="connsiteX733" fmla="*/ 476683 w 2148797"/>
              <a:gd name="connsiteY733" fmla="*/ 442041 h 566036"/>
              <a:gd name="connsiteX734" fmla="*/ 475349 w 2148797"/>
              <a:gd name="connsiteY734" fmla="*/ 443946 h 566036"/>
              <a:gd name="connsiteX735" fmla="*/ 469634 w 2148797"/>
              <a:gd name="connsiteY735" fmla="*/ 448328 h 566036"/>
              <a:gd name="connsiteX736" fmla="*/ 469158 w 2148797"/>
              <a:gd name="connsiteY736" fmla="*/ 451090 h 566036"/>
              <a:gd name="connsiteX737" fmla="*/ 470015 w 2148797"/>
              <a:gd name="connsiteY737" fmla="*/ 451185 h 566036"/>
              <a:gd name="connsiteX738" fmla="*/ 474778 w 2148797"/>
              <a:gd name="connsiteY738" fmla="*/ 450423 h 566036"/>
              <a:gd name="connsiteX739" fmla="*/ 477064 w 2148797"/>
              <a:gd name="connsiteY739" fmla="*/ 450709 h 566036"/>
              <a:gd name="connsiteX740" fmla="*/ 482874 w 2148797"/>
              <a:gd name="connsiteY740" fmla="*/ 449661 h 566036"/>
              <a:gd name="connsiteX741" fmla="*/ 482303 w 2148797"/>
              <a:gd name="connsiteY741" fmla="*/ 449090 h 566036"/>
              <a:gd name="connsiteX742" fmla="*/ 477826 w 2148797"/>
              <a:gd name="connsiteY742" fmla="*/ 446518 h 566036"/>
              <a:gd name="connsiteX743" fmla="*/ 476969 w 2148797"/>
              <a:gd name="connsiteY743" fmla="*/ 445375 h 566036"/>
              <a:gd name="connsiteX744" fmla="*/ 476683 w 2148797"/>
              <a:gd name="connsiteY744" fmla="*/ 442041 h 566036"/>
              <a:gd name="connsiteX745" fmla="*/ 388862 w 2148797"/>
              <a:gd name="connsiteY745" fmla="*/ 439850 h 566036"/>
              <a:gd name="connsiteX746" fmla="*/ 386195 w 2148797"/>
              <a:gd name="connsiteY746" fmla="*/ 442898 h 566036"/>
              <a:gd name="connsiteX747" fmla="*/ 373908 w 2148797"/>
              <a:gd name="connsiteY747" fmla="*/ 442708 h 566036"/>
              <a:gd name="connsiteX748" fmla="*/ 374098 w 2148797"/>
              <a:gd name="connsiteY748" fmla="*/ 448614 h 566036"/>
              <a:gd name="connsiteX749" fmla="*/ 376194 w 2148797"/>
              <a:gd name="connsiteY749" fmla="*/ 448042 h 566036"/>
              <a:gd name="connsiteX750" fmla="*/ 378194 w 2148797"/>
              <a:gd name="connsiteY750" fmla="*/ 447566 h 566036"/>
              <a:gd name="connsiteX751" fmla="*/ 382862 w 2148797"/>
              <a:gd name="connsiteY751" fmla="*/ 450519 h 566036"/>
              <a:gd name="connsiteX752" fmla="*/ 384671 w 2148797"/>
              <a:gd name="connsiteY752" fmla="*/ 447947 h 566036"/>
              <a:gd name="connsiteX753" fmla="*/ 392672 w 2148797"/>
              <a:gd name="connsiteY753" fmla="*/ 440708 h 566036"/>
              <a:gd name="connsiteX754" fmla="*/ 392196 w 2148797"/>
              <a:gd name="connsiteY754" fmla="*/ 440517 h 566036"/>
              <a:gd name="connsiteX755" fmla="*/ 388862 w 2148797"/>
              <a:gd name="connsiteY755" fmla="*/ 439850 h 566036"/>
              <a:gd name="connsiteX756" fmla="*/ 2127937 w 2148797"/>
              <a:gd name="connsiteY756" fmla="*/ 425087 h 566036"/>
              <a:gd name="connsiteX757" fmla="*/ 2124889 w 2148797"/>
              <a:gd name="connsiteY757" fmla="*/ 428230 h 566036"/>
              <a:gd name="connsiteX758" fmla="*/ 2125746 w 2148797"/>
              <a:gd name="connsiteY758" fmla="*/ 431564 h 566036"/>
              <a:gd name="connsiteX759" fmla="*/ 2122508 w 2148797"/>
              <a:gd name="connsiteY759" fmla="*/ 434135 h 566036"/>
              <a:gd name="connsiteX760" fmla="*/ 2129556 w 2148797"/>
              <a:gd name="connsiteY760" fmla="*/ 429754 h 566036"/>
              <a:gd name="connsiteX761" fmla="*/ 2127651 w 2148797"/>
              <a:gd name="connsiteY761" fmla="*/ 428135 h 566036"/>
              <a:gd name="connsiteX762" fmla="*/ 2127937 w 2148797"/>
              <a:gd name="connsiteY762" fmla="*/ 425087 h 566036"/>
              <a:gd name="connsiteX763" fmla="*/ 165025 w 2148797"/>
              <a:gd name="connsiteY763" fmla="*/ 410514 h 566036"/>
              <a:gd name="connsiteX764" fmla="*/ 160357 w 2148797"/>
              <a:gd name="connsiteY764" fmla="*/ 413466 h 566036"/>
              <a:gd name="connsiteX765" fmla="*/ 158071 w 2148797"/>
              <a:gd name="connsiteY765" fmla="*/ 414895 h 566036"/>
              <a:gd name="connsiteX766" fmla="*/ 150547 w 2148797"/>
              <a:gd name="connsiteY766" fmla="*/ 418324 h 566036"/>
              <a:gd name="connsiteX767" fmla="*/ 150737 w 2148797"/>
              <a:gd name="connsiteY767" fmla="*/ 419943 h 566036"/>
              <a:gd name="connsiteX768" fmla="*/ 150737 w 2148797"/>
              <a:gd name="connsiteY768" fmla="*/ 420229 h 566036"/>
              <a:gd name="connsiteX769" fmla="*/ 155119 w 2148797"/>
              <a:gd name="connsiteY769" fmla="*/ 417181 h 566036"/>
              <a:gd name="connsiteX770" fmla="*/ 156071 w 2148797"/>
              <a:gd name="connsiteY770" fmla="*/ 417371 h 566036"/>
              <a:gd name="connsiteX771" fmla="*/ 160738 w 2148797"/>
              <a:gd name="connsiteY771" fmla="*/ 418419 h 566036"/>
              <a:gd name="connsiteX772" fmla="*/ 165025 w 2148797"/>
              <a:gd name="connsiteY772" fmla="*/ 410514 h 566036"/>
              <a:gd name="connsiteX773" fmla="*/ 1349839 w 2148797"/>
              <a:gd name="connsiteY773" fmla="*/ 409561 h 566036"/>
              <a:gd name="connsiteX774" fmla="*/ 1342315 w 2148797"/>
              <a:gd name="connsiteY774" fmla="*/ 410037 h 566036"/>
              <a:gd name="connsiteX775" fmla="*/ 1341362 w 2148797"/>
              <a:gd name="connsiteY775" fmla="*/ 410418 h 566036"/>
              <a:gd name="connsiteX776" fmla="*/ 1340219 w 2148797"/>
              <a:gd name="connsiteY776" fmla="*/ 410894 h 566036"/>
              <a:gd name="connsiteX777" fmla="*/ 1340314 w 2148797"/>
              <a:gd name="connsiteY777" fmla="*/ 414323 h 566036"/>
              <a:gd name="connsiteX778" fmla="*/ 1341267 w 2148797"/>
              <a:gd name="connsiteY778" fmla="*/ 414419 h 566036"/>
              <a:gd name="connsiteX779" fmla="*/ 1344410 w 2148797"/>
              <a:gd name="connsiteY779" fmla="*/ 414800 h 566036"/>
              <a:gd name="connsiteX780" fmla="*/ 1352030 w 2148797"/>
              <a:gd name="connsiteY780" fmla="*/ 412419 h 566036"/>
              <a:gd name="connsiteX781" fmla="*/ 1351078 w 2148797"/>
              <a:gd name="connsiteY781" fmla="*/ 411180 h 566036"/>
              <a:gd name="connsiteX782" fmla="*/ 1368413 w 2148797"/>
              <a:gd name="connsiteY782" fmla="*/ 406227 h 566036"/>
              <a:gd name="connsiteX783" fmla="*/ 1367842 w 2148797"/>
              <a:gd name="connsiteY783" fmla="*/ 406513 h 566036"/>
              <a:gd name="connsiteX784" fmla="*/ 1371080 w 2148797"/>
              <a:gd name="connsiteY784" fmla="*/ 414895 h 566036"/>
              <a:gd name="connsiteX785" fmla="*/ 1373176 w 2148797"/>
              <a:gd name="connsiteY785" fmla="*/ 418324 h 566036"/>
              <a:gd name="connsiteX786" fmla="*/ 1375462 w 2148797"/>
              <a:gd name="connsiteY786" fmla="*/ 418705 h 566036"/>
              <a:gd name="connsiteX787" fmla="*/ 1376129 w 2148797"/>
              <a:gd name="connsiteY787" fmla="*/ 418610 h 566036"/>
              <a:gd name="connsiteX788" fmla="*/ 1372890 w 2148797"/>
              <a:gd name="connsiteY788" fmla="*/ 407085 h 566036"/>
              <a:gd name="connsiteX789" fmla="*/ 1370890 w 2148797"/>
              <a:gd name="connsiteY789" fmla="*/ 406227 h 566036"/>
              <a:gd name="connsiteX790" fmla="*/ 1368413 w 2148797"/>
              <a:gd name="connsiteY790" fmla="*/ 406227 h 566036"/>
              <a:gd name="connsiteX791" fmla="*/ 1513479 w 2148797"/>
              <a:gd name="connsiteY791" fmla="*/ 405179 h 566036"/>
              <a:gd name="connsiteX792" fmla="*/ 1507478 w 2148797"/>
              <a:gd name="connsiteY792" fmla="*/ 410609 h 566036"/>
              <a:gd name="connsiteX793" fmla="*/ 1503382 w 2148797"/>
              <a:gd name="connsiteY793" fmla="*/ 410418 h 566036"/>
              <a:gd name="connsiteX794" fmla="*/ 1501287 w 2148797"/>
              <a:gd name="connsiteY794" fmla="*/ 413181 h 566036"/>
              <a:gd name="connsiteX795" fmla="*/ 1504526 w 2148797"/>
              <a:gd name="connsiteY795" fmla="*/ 412800 h 566036"/>
              <a:gd name="connsiteX796" fmla="*/ 1509955 w 2148797"/>
              <a:gd name="connsiteY796" fmla="*/ 412800 h 566036"/>
              <a:gd name="connsiteX797" fmla="*/ 1513479 w 2148797"/>
              <a:gd name="connsiteY797" fmla="*/ 405179 h 566036"/>
              <a:gd name="connsiteX798" fmla="*/ 1685405 w 2148797"/>
              <a:gd name="connsiteY798" fmla="*/ 404037 h 566036"/>
              <a:gd name="connsiteX799" fmla="*/ 1673975 w 2148797"/>
              <a:gd name="connsiteY799" fmla="*/ 405751 h 566036"/>
              <a:gd name="connsiteX800" fmla="*/ 1673213 w 2148797"/>
              <a:gd name="connsiteY800" fmla="*/ 408037 h 566036"/>
              <a:gd name="connsiteX801" fmla="*/ 1674356 w 2148797"/>
              <a:gd name="connsiteY801" fmla="*/ 409847 h 566036"/>
              <a:gd name="connsiteX802" fmla="*/ 1673594 w 2148797"/>
              <a:gd name="connsiteY802" fmla="*/ 410323 h 566036"/>
              <a:gd name="connsiteX803" fmla="*/ 1672928 w 2148797"/>
              <a:gd name="connsiteY803" fmla="*/ 410799 h 566036"/>
              <a:gd name="connsiteX804" fmla="*/ 1676166 w 2148797"/>
              <a:gd name="connsiteY804" fmla="*/ 418133 h 566036"/>
              <a:gd name="connsiteX805" fmla="*/ 1680738 w 2148797"/>
              <a:gd name="connsiteY805" fmla="*/ 418610 h 566036"/>
              <a:gd name="connsiteX806" fmla="*/ 1689216 w 2148797"/>
              <a:gd name="connsiteY806" fmla="*/ 419467 h 566036"/>
              <a:gd name="connsiteX807" fmla="*/ 1685025 w 2148797"/>
              <a:gd name="connsiteY807" fmla="*/ 424706 h 566036"/>
              <a:gd name="connsiteX808" fmla="*/ 1692454 w 2148797"/>
              <a:gd name="connsiteY808" fmla="*/ 421372 h 566036"/>
              <a:gd name="connsiteX809" fmla="*/ 1694930 w 2148797"/>
              <a:gd name="connsiteY809" fmla="*/ 413942 h 566036"/>
              <a:gd name="connsiteX810" fmla="*/ 1690359 w 2148797"/>
              <a:gd name="connsiteY810" fmla="*/ 410133 h 566036"/>
              <a:gd name="connsiteX811" fmla="*/ 1685405 w 2148797"/>
              <a:gd name="connsiteY811" fmla="*/ 404037 h 566036"/>
              <a:gd name="connsiteX812" fmla="*/ 1890574 w 2148797"/>
              <a:gd name="connsiteY812" fmla="*/ 403941 h 566036"/>
              <a:gd name="connsiteX813" fmla="*/ 1884478 w 2148797"/>
              <a:gd name="connsiteY813" fmla="*/ 411180 h 566036"/>
              <a:gd name="connsiteX814" fmla="*/ 1880953 w 2148797"/>
              <a:gd name="connsiteY814" fmla="*/ 412228 h 566036"/>
              <a:gd name="connsiteX815" fmla="*/ 1888669 w 2148797"/>
              <a:gd name="connsiteY815" fmla="*/ 414609 h 566036"/>
              <a:gd name="connsiteX816" fmla="*/ 1895146 w 2148797"/>
              <a:gd name="connsiteY816" fmla="*/ 407942 h 566036"/>
              <a:gd name="connsiteX817" fmla="*/ 1894955 w 2148797"/>
              <a:gd name="connsiteY817" fmla="*/ 407656 h 566036"/>
              <a:gd name="connsiteX818" fmla="*/ 1891145 w 2148797"/>
              <a:gd name="connsiteY818" fmla="*/ 404227 h 566036"/>
              <a:gd name="connsiteX819" fmla="*/ 1828852 w 2148797"/>
              <a:gd name="connsiteY819" fmla="*/ 401941 h 566036"/>
              <a:gd name="connsiteX820" fmla="*/ 1828185 w 2148797"/>
              <a:gd name="connsiteY820" fmla="*/ 402131 h 566036"/>
              <a:gd name="connsiteX821" fmla="*/ 1825137 w 2148797"/>
              <a:gd name="connsiteY821" fmla="*/ 408799 h 566036"/>
              <a:gd name="connsiteX822" fmla="*/ 1825708 w 2148797"/>
              <a:gd name="connsiteY822" fmla="*/ 409847 h 566036"/>
              <a:gd name="connsiteX823" fmla="*/ 1830281 w 2148797"/>
              <a:gd name="connsiteY823" fmla="*/ 412419 h 566036"/>
              <a:gd name="connsiteX824" fmla="*/ 1831995 w 2148797"/>
              <a:gd name="connsiteY824" fmla="*/ 412419 h 566036"/>
              <a:gd name="connsiteX825" fmla="*/ 1834186 w 2148797"/>
              <a:gd name="connsiteY825" fmla="*/ 412514 h 566036"/>
              <a:gd name="connsiteX826" fmla="*/ 1833710 w 2148797"/>
              <a:gd name="connsiteY826" fmla="*/ 408418 h 566036"/>
              <a:gd name="connsiteX827" fmla="*/ 1832471 w 2148797"/>
              <a:gd name="connsiteY827" fmla="*/ 408418 h 566036"/>
              <a:gd name="connsiteX828" fmla="*/ 1827804 w 2148797"/>
              <a:gd name="connsiteY828" fmla="*/ 408323 h 566036"/>
              <a:gd name="connsiteX829" fmla="*/ 1830090 w 2148797"/>
              <a:gd name="connsiteY829" fmla="*/ 403560 h 566036"/>
              <a:gd name="connsiteX830" fmla="*/ 1828852 w 2148797"/>
              <a:gd name="connsiteY830" fmla="*/ 401941 h 566036"/>
              <a:gd name="connsiteX831" fmla="*/ 1617683 w 2148797"/>
              <a:gd name="connsiteY831" fmla="*/ 399941 h 566036"/>
              <a:gd name="connsiteX832" fmla="*/ 1614539 w 2148797"/>
              <a:gd name="connsiteY832" fmla="*/ 402036 h 566036"/>
              <a:gd name="connsiteX833" fmla="*/ 1613206 w 2148797"/>
              <a:gd name="connsiteY833" fmla="*/ 403275 h 566036"/>
              <a:gd name="connsiteX834" fmla="*/ 1608919 w 2148797"/>
              <a:gd name="connsiteY834" fmla="*/ 404703 h 566036"/>
              <a:gd name="connsiteX835" fmla="*/ 1604348 w 2148797"/>
              <a:gd name="connsiteY835" fmla="*/ 403751 h 566036"/>
              <a:gd name="connsiteX836" fmla="*/ 1608634 w 2148797"/>
              <a:gd name="connsiteY836" fmla="*/ 408132 h 566036"/>
              <a:gd name="connsiteX837" fmla="*/ 1618254 w 2148797"/>
              <a:gd name="connsiteY837" fmla="*/ 410133 h 566036"/>
              <a:gd name="connsiteX838" fmla="*/ 1623684 w 2148797"/>
              <a:gd name="connsiteY838" fmla="*/ 412323 h 566036"/>
              <a:gd name="connsiteX839" fmla="*/ 1624350 w 2148797"/>
              <a:gd name="connsiteY839" fmla="*/ 403846 h 566036"/>
              <a:gd name="connsiteX840" fmla="*/ 1620826 w 2148797"/>
              <a:gd name="connsiteY840" fmla="*/ 400227 h 566036"/>
              <a:gd name="connsiteX841" fmla="*/ 1701598 w 2148797"/>
              <a:gd name="connsiteY841" fmla="*/ 397560 h 566036"/>
              <a:gd name="connsiteX842" fmla="*/ 1700550 w 2148797"/>
              <a:gd name="connsiteY842" fmla="*/ 399274 h 566036"/>
              <a:gd name="connsiteX843" fmla="*/ 1699312 w 2148797"/>
              <a:gd name="connsiteY843" fmla="*/ 402131 h 566036"/>
              <a:gd name="connsiteX844" fmla="*/ 1695406 w 2148797"/>
              <a:gd name="connsiteY844" fmla="*/ 407751 h 566036"/>
              <a:gd name="connsiteX845" fmla="*/ 1706646 w 2148797"/>
              <a:gd name="connsiteY845" fmla="*/ 410323 h 566036"/>
              <a:gd name="connsiteX846" fmla="*/ 1709218 w 2148797"/>
              <a:gd name="connsiteY846" fmla="*/ 406704 h 566036"/>
              <a:gd name="connsiteX847" fmla="*/ 1703789 w 2148797"/>
              <a:gd name="connsiteY847" fmla="*/ 398893 h 566036"/>
              <a:gd name="connsiteX848" fmla="*/ 1701883 w 2148797"/>
              <a:gd name="connsiteY848" fmla="*/ 397750 h 566036"/>
              <a:gd name="connsiteX849" fmla="*/ 1730458 w 2148797"/>
              <a:gd name="connsiteY849" fmla="*/ 396035 h 566036"/>
              <a:gd name="connsiteX850" fmla="*/ 1727792 w 2148797"/>
              <a:gd name="connsiteY850" fmla="*/ 402703 h 566036"/>
              <a:gd name="connsiteX851" fmla="*/ 1725315 w 2148797"/>
              <a:gd name="connsiteY851" fmla="*/ 406037 h 566036"/>
              <a:gd name="connsiteX852" fmla="*/ 1726077 w 2148797"/>
              <a:gd name="connsiteY852" fmla="*/ 407751 h 566036"/>
              <a:gd name="connsiteX853" fmla="*/ 1728363 w 2148797"/>
              <a:gd name="connsiteY853" fmla="*/ 408132 h 566036"/>
              <a:gd name="connsiteX854" fmla="*/ 1732078 w 2148797"/>
              <a:gd name="connsiteY854" fmla="*/ 405656 h 566036"/>
              <a:gd name="connsiteX855" fmla="*/ 1731030 w 2148797"/>
              <a:gd name="connsiteY855" fmla="*/ 400131 h 566036"/>
              <a:gd name="connsiteX856" fmla="*/ 1730458 w 2148797"/>
              <a:gd name="connsiteY856" fmla="*/ 396035 h 566036"/>
              <a:gd name="connsiteX857" fmla="*/ 1751604 w 2148797"/>
              <a:gd name="connsiteY857" fmla="*/ 389749 h 566036"/>
              <a:gd name="connsiteX858" fmla="*/ 1750556 w 2148797"/>
              <a:gd name="connsiteY858" fmla="*/ 395654 h 566036"/>
              <a:gd name="connsiteX859" fmla="*/ 1747318 w 2148797"/>
              <a:gd name="connsiteY859" fmla="*/ 398226 h 566036"/>
              <a:gd name="connsiteX860" fmla="*/ 1743318 w 2148797"/>
              <a:gd name="connsiteY860" fmla="*/ 403465 h 566036"/>
              <a:gd name="connsiteX861" fmla="*/ 1740746 w 2148797"/>
              <a:gd name="connsiteY861" fmla="*/ 404132 h 566036"/>
              <a:gd name="connsiteX862" fmla="*/ 1735697 w 2148797"/>
              <a:gd name="connsiteY862" fmla="*/ 405370 h 566036"/>
              <a:gd name="connsiteX863" fmla="*/ 1740841 w 2148797"/>
              <a:gd name="connsiteY863" fmla="*/ 409371 h 566036"/>
              <a:gd name="connsiteX864" fmla="*/ 1753985 w 2148797"/>
              <a:gd name="connsiteY864" fmla="*/ 412800 h 566036"/>
              <a:gd name="connsiteX865" fmla="*/ 1758938 w 2148797"/>
              <a:gd name="connsiteY865" fmla="*/ 412419 h 566036"/>
              <a:gd name="connsiteX866" fmla="*/ 1761986 w 2148797"/>
              <a:gd name="connsiteY866" fmla="*/ 410228 h 566036"/>
              <a:gd name="connsiteX867" fmla="*/ 1767987 w 2148797"/>
              <a:gd name="connsiteY867" fmla="*/ 407466 h 566036"/>
              <a:gd name="connsiteX868" fmla="*/ 1757700 w 2148797"/>
              <a:gd name="connsiteY868" fmla="*/ 402417 h 566036"/>
              <a:gd name="connsiteX869" fmla="*/ 1754842 w 2148797"/>
              <a:gd name="connsiteY869" fmla="*/ 398893 h 566036"/>
              <a:gd name="connsiteX870" fmla="*/ 1756843 w 2148797"/>
              <a:gd name="connsiteY870" fmla="*/ 390797 h 566036"/>
              <a:gd name="connsiteX871" fmla="*/ 1751604 w 2148797"/>
              <a:gd name="connsiteY871" fmla="*/ 389749 h 566036"/>
              <a:gd name="connsiteX872" fmla="*/ 1784751 w 2148797"/>
              <a:gd name="connsiteY872" fmla="*/ 383081 h 566036"/>
              <a:gd name="connsiteX873" fmla="*/ 1783513 w 2148797"/>
              <a:gd name="connsiteY873" fmla="*/ 383272 h 566036"/>
              <a:gd name="connsiteX874" fmla="*/ 1782465 w 2148797"/>
              <a:gd name="connsiteY874" fmla="*/ 383367 h 566036"/>
              <a:gd name="connsiteX875" fmla="*/ 1775702 w 2148797"/>
              <a:gd name="connsiteY875" fmla="*/ 384701 h 566036"/>
              <a:gd name="connsiteX876" fmla="*/ 1774655 w 2148797"/>
              <a:gd name="connsiteY876" fmla="*/ 386320 h 566036"/>
              <a:gd name="connsiteX877" fmla="*/ 1774083 w 2148797"/>
              <a:gd name="connsiteY877" fmla="*/ 387082 h 566036"/>
              <a:gd name="connsiteX878" fmla="*/ 1779608 w 2148797"/>
              <a:gd name="connsiteY878" fmla="*/ 394702 h 566036"/>
              <a:gd name="connsiteX879" fmla="*/ 1777036 w 2148797"/>
              <a:gd name="connsiteY879" fmla="*/ 397083 h 566036"/>
              <a:gd name="connsiteX880" fmla="*/ 1776655 w 2148797"/>
              <a:gd name="connsiteY880" fmla="*/ 397464 h 566036"/>
              <a:gd name="connsiteX881" fmla="*/ 1781512 w 2148797"/>
              <a:gd name="connsiteY881" fmla="*/ 398131 h 566036"/>
              <a:gd name="connsiteX882" fmla="*/ 1783608 w 2148797"/>
              <a:gd name="connsiteY882" fmla="*/ 399941 h 566036"/>
              <a:gd name="connsiteX883" fmla="*/ 1788656 w 2148797"/>
              <a:gd name="connsiteY883" fmla="*/ 401655 h 566036"/>
              <a:gd name="connsiteX884" fmla="*/ 1791037 w 2148797"/>
              <a:gd name="connsiteY884" fmla="*/ 400608 h 566036"/>
              <a:gd name="connsiteX885" fmla="*/ 1787418 w 2148797"/>
              <a:gd name="connsiteY885" fmla="*/ 394607 h 566036"/>
              <a:gd name="connsiteX886" fmla="*/ 1788942 w 2148797"/>
              <a:gd name="connsiteY886" fmla="*/ 393178 h 566036"/>
              <a:gd name="connsiteX887" fmla="*/ 1789609 w 2148797"/>
              <a:gd name="connsiteY887" fmla="*/ 392511 h 566036"/>
              <a:gd name="connsiteX888" fmla="*/ 1786275 w 2148797"/>
              <a:gd name="connsiteY888" fmla="*/ 386987 h 566036"/>
              <a:gd name="connsiteX889" fmla="*/ 1784751 w 2148797"/>
              <a:gd name="connsiteY889" fmla="*/ 383081 h 566036"/>
              <a:gd name="connsiteX890" fmla="*/ 1968773 w 2148797"/>
              <a:gd name="connsiteY890" fmla="*/ 375761 h 566036"/>
              <a:gd name="connsiteX891" fmla="*/ 1969748 w 2148797"/>
              <a:gd name="connsiteY891" fmla="*/ 379813 h 566036"/>
              <a:gd name="connsiteX892" fmla="*/ 1968965 w 2148797"/>
              <a:gd name="connsiteY892" fmla="*/ 380700 h 566036"/>
              <a:gd name="connsiteX893" fmla="*/ 1967536 w 2148797"/>
              <a:gd name="connsiteY893" fmla="*/ 379462 h 566036"/>
              <a:gd name="connsiteX894" fmla="*/ 1966869 w 2148797"/>
              <a:gd name="connsiteY894" fmla="*/ 378891 h 566036"/>
              <a:gd name="connsiteX895" fmla="*/ 1965301 w 2148797"/>
              <a:gd name="connsiteY895" fmla="*/ 378430 h 566036"/>
              <a:gd name="connsiteX896" fmla="*/ 1996206 w 2148797"/>
              <a:gd name="connsiteY896" fmla="*/ 358317 h 566036"/>
              <a:gd name="connsiteX897" fmla="*/ 2002207 w 2148797"/>
              <a:gd name="connsiteY897" fmla="*/ 360603 h 566036"/>
              <a:gd name="connsiteX898" fmla="*/ 2001731 w 2148797"/>
              <a:gd name="connsiteY898" fmla="*/ 364889 h 566036"/>
              <a:gd name="connsiteX899" fmla="*/ 1994110 w 2148797"/>
              <a:gd name="connsiteY899" fmla="*/ 366890 h 566036"/>
              <a:gd name="connsiteX900" fmla="*/ 1994587 w 2148797"/>
              <a:gd name="connsiteY900" fmla="*/ 360603 h 566036"/>
              <a:gd name="connsiteX901" fmla="*/ 1996206 w 2148797"/>
              <a:gd name="connsiteY901" fmla="*/ 358317 h 566036"/>
              <a:gd name="connsiteX902" fmla="*/ 220555 w 2148797"/>
              <a:gd name="connsiteY902" fmla="*/ 357554 h 566036"/>
              <a:gd name="connsiteX903" fmla="*/ 220079 w 2148797"/>
              <a:gd name="connsiteY903" fmla="*/ 358602 h 566036"/>
              <a:gd name="connsiteX904" fmla="*/ 219508 w 2148797"/>
              <a:gd name="connsiteY904" fmla="*/ 359745 h 566036"/>
              <a:gd name="connsiteX905" fmla="*/ 212745 w 2148797"/>
              <a:gd name="connsiteY905" fmla="*/ 362508 h 566036"/>
              <a:gd name="connsiteX906" fmla="*/ 213602 w 2148797"/>
              <a:gd name="connsiteY906" fmla="*/ 364794 h 566036"/>
              <a:gd name="connsiteX907" fmla="*/ 222556 w 2148797"/>
              <a:gd name="connsiteY907" fmla="*/ 362508 h 566036"/>
              <a:gd name="connsiteX908" fmla="*/ 227128 w 2148797"/>
              <a:gd name="connsiteY908" fmla="*/ 364889 h 566036"/>
              <a:gd name="connsiteX909" fmla="*/ 236177 w 2148797"/>
              <a:gd name="connsiteY909" fmla="*/ 362889 h 566036"/>
              <a:gd name="connsiteX910" fmla="*/ 236367 w 2148797"/>
              <a:gd name="connsiteY910" fmla="*/ 362127 h 566036"/>
              <a:gd name="connsiteX911" fmla="*/ 234748 w 2148797"/>
              <a:gd name="connsiteY911" fmla="*/ 358507 h 566036"/>
              <a:gd name="connsiteX912" fmla="*/ 232176 w 2148797"/>
              <a:gd name="connsiteY912" fmla="*/ 358602 h 566036"/>
              <a:gd name="connsiteX913" fmla="*/ 230080 w 2148797"/>
              <a:gd name="connsiteY913" fmla="*/ 358698 h 566036"/>
              <a:gd name="connsiteX914" fmla="*/ 225604 w 2148797"/>
              <a:gd name="connsiteY914" fmla="*/ 359555 h 566036"/>
              <a:gd name="connsiteX915" fmla="*/ 225128 w 2148797"/>
              <a:gd name="connsiteY915" fmla="*/ 358698 h 566036"/>
              <a:gd name="connsiteX916" fmla="*/ 224556 w 2148797"/>
              <a:gd name="connsiteY916" fmla="*/ 357650 h 566036"/>
              <a:gd name="connsiteX917" fmla="*/ 220555 w 2148797"/>
              <a:gd name="connsiteY917" fmla="*/ 357554 h 566036"/>
              <a:gd name="connsiteX918" fmla="*/ 1879525 w 2148797"/>
              <a:gd name="connsiteY918" fmla="*/ 353935 h 566036"/>
              <a:gd name="connsiteX919" fmla="*/ 1879906 w 2148797"/>
              <a:gd name="connsiteY919" fmla="*/ 358983 h 566036"/>
              <a:gd name="connsiteX920" fmla="*/ 1885144 w 2148797"/>
              <a:gd name="connsiteY920" fmla="*/ 357935 h 566036"/>
              <a:gd name="connsiteX921" fmla="*/ 1885144 w 2148797"/>
              <a:gd name="connsiteY921" fmla="*/ 356983 h 566036"/>
              <a:gd name="connsiteX922" fmla="*/ 1885144 w 2148797"/>
              <a:gd name="connsiteY922" fmla="*/ 356031 h 566036"/>
              <a:gd name="connsiteX923" fmla="*/ 1879525 w 2148797"/>
              <a:gd name="connsiteY923" fmla="*/ 353935 h 566036"/>
              <a:gd name="connsiteX924" fmla="*/ 1944009 w 2148797"/>
              <a:gd name="connsiteY924" fmla="*/ 353459 h 566036"/>
              <a:gd name="connsiteX925" fmla="*/ 1938009 w 2148797"/>
              <a:gd name="connsiteY925" fmla="*/ 354125 h 566036"/>
              <a:gd name="connsiteX926" fmla="*/ 1937823 w 2148797"/>
              <a:gd name="connsiteY926" fmla="*/ 354454 h 566036"/>
              <a:gd name="connsiteX927" fmla="*/ 1930388 w 2148797"/>
              <a:gd name="connsiteY927" fmla="*/ 355650 h 566036"/>
              <a:gd name="connsiteX928" fmla="*/ 1931150 w 2148797"/>
              <a:gd name="connsiteY928" fmla="*/ 362222 h 566036"/>
              <a:gd name="connsiteX929" fmla="*/ 1932769 w 2148797"/>
              <a:gd name="connsiteY929" fmla="*/ 361746 h 566036"/>
              <a:gd name="connsiteX930" fmla="*/ 1936389 w 2148797"/>
              <a:gd name="connsiteY930" fmla="*/ 356983 h 566036"/>
              <a:gd name="connsiteX931" fmla="*/ 1937823 w 2148797"/>
              <a:gd name="connsiteY931" fmla="*/ 354454 h 566036"/>
              <a:gd name="connsiteX932" fmla="*/ 1745032 w 2148797"/>
              <a:gd name="connsiteY932" fmla="*/ 349649 h 566036"/>
              <a:gd name="connsiteX933" fmla="*/ 1741889 w 2148797"/>
              <a:gd name="connsiteY933" fmla="*/ 350506 h 566036"/>
              <a:gd name="connsiteX934" fmla="*/ 1741126 w 2148797"/>
              <a:gd name="connsiteY934" fmla="*/ 360602 h 566036"/>
              <a:gd name="connsiteX935" fmla="*/ 1738555 w 2148797"/>
              <a:gd name="connsiteY935" fmla="*/ 364984 h 566036"/>
              <a:gd name="connsiteX936" fmla="*/ 1750842 w 2148797"/>
              <a:gd name="connsiteY936" fmla="*/ 355840 h 566036"/>
              <a:gd name="connsiteX937" fmla="*/ 1756081 w 2148797"/>
              <a:gd name="connsiteY937" fmla="*/ 354792 h 566036"/>
              <a:gd name="connsiteX938" fmla="*/ 1756081 w 2148797"/>
              <a:gd name="connsiteY938" fmla="*/ 352887 h 566036"/>
              <a:gd name="connsiteX939" fmla="*/ 1755509 w 2148797"/>
              <a:gd name="connsiteY939" fmla="*/ 352506 h 566036"/>
              <a:gd name="connsiteX940" fmla="*/ 1748556 w 2148797"/>
              <a:gd name="connsiteY940" fmla="*/ 353744 h 566036"/>
              <a:gd name="connsiteX941" fmla="*/ 1748175 w 2148797"/>
              <a:gd name="connsiteY941" fmla="*/ 350506 h 566036"/>
              <a:gd name="connsiteX942" fmla="*/ 1745032 w 2148797"/>
              <a:gd name="connsiteY942" fmla="*/ 349649 h 566036"/>
              <a:gd name="connsiteX943" fmla="*/ 867684 w 2148797"/>
              <a:gd name="connsiteY943" fmla="*/ 346696 h 566036"/>
              <a:gd name="connsiteX944" fmla="*/ 856540 w 2148797"/>
              <a:gd name="connsiteY944" fmla="*/ 346887 h 566036"/>
              <a:gd name="connsiteX945" fmla="*/ 858445 w 2148797"/>
              <a:gd name="connsiteY945" fmla="*/ 348029 h 566036"/>
              <a:gd name="connsiteX946" fmla="*/ 864636 w 2148797"/>
              <a:gd name="connsiteY946" fmla="*/ 353840 h 566036"/>
              <a:gd name="connsiteX947" fmla="*/ 864922 w 2148797"/>
              <a:gd name="connsiteY947" fmla="*/ 353649 h 566036"/>
              <a:gd name="connsiteX948" fmla="*/ 867017 w 2148797"/>
              <a:gd name="connsiteY948" fmla="*/ 350601 h 566036"/>
              <a:gd name="connsiteX949" fmla="*/ 889591 w 2148797"/>
              <a:gd name="connsiteY949" fmla="*/ 330123 h 566036"/>
              <a:gd name="connsiteX950" fmla="*/ 887305 w 2148797"/>
              <a:gd name="connsiteY950" fmla="*/ 330694 h 566036"/>
              <a:gd name="connsiteX951" fmla="*/ 883114 w 2148797"/>
              <a:gd name="connsiteY951" fmla="*/ 331742 h 566036"/>
              <a:gd name="connsiteX952" fmla="*/ 877209 w 2148797"/>
              <a:gd name="connsiteY952" fmla="*/ 338123 h 566036"/>
              <a:gd name="connsiteX953" fmla="*/ 879400 w 2148797"/>
              <a:gd name="connsiteY953" fmla="*/ 338885 h 566036"/>
              <a:gd name="connsiteX954" fmla="*/ 882733 w 2148797"/>
              <a:gd name="connsiteY954" fmla="*/ 336028 h 566036"/>
              <a:gd name="connsiteX955" fmla="*/ 885686 w 2148797"/>
              <a:gd name="connsiteY955" fmla="*/ 334028 h 566036"/>
              <a:gd name="connsiteX956" fmla="*/ 894354 w 2148797"/>
              <a:gd name="connsiteY956" fmla="*/ 335266 h 566036"/>
              <a:gd name="connsiteX957" fmla="*/ 896354 w 2148797"/>
              <a:gd name="connsiteY957" fmla="*/ 333075 h 566036"/>
              <a:gd name="connsiteX958" fmla="*/ 889591 w 2148797"/>
              <a:gd name="connsiteY958" fmla="*/ 330123 h 566036"/>
              <a:gd name="connsiteX959" fmla="*/ 1049135 w 2148797"/>
              <a:gd name="connsiteY959" fmla="*/ 323741 h 566036"/>
              <a:gd name="connsiteX960" fmla="*/ 1047611 w 2148797"/>
              <a:gd name="connsiteY960" fmla="*/ 324503 h 566036"/>
              <a:gd name="connsiteX961" fmla="*/ 1045516 w 2148797"/>
              <a:gd name="connsiteY961" fmla="*/ 325550 h 566036"/>
              <a:gd name="connsiteX962" fmla="*/ 1044373 w 2148797"/>
              <a:gd name="connsiteY962" fmla="*/ 331932 h 566036"/>
              <a:gd name="connsiteX963" fmla="*/ 1045516 w 2148797"/>
              <a:gd name="connsiteY963" fmla="*/ 332123 h 566036"/>
              <a:gd name="connsiteX964" fmla="*/ 1050659 w 2148797"/>
              <a:gd name="connsiteY964" fmla="*/ 331075 h 566036"/>
              <a:gd name="connsiteX965" fmla="*/ 1051898 w 2148797"/>
              <a:gd name="connsiteY965" fmla="*/ 330599 h 566036"/>
              <a:gd name="connsiteX966" fmla="*/ 1055707 w 2148797"/>
              <a:gd name="connsiteY966" fmla="*/ 329646 h 566036"/>
              <a:gd name="connsiteX967" fmla="*/ 1065328 w 2148797"/>
              <a:gd name="connsiteY967" fmla="*/ 333361 h 566036"/>
              <a:gd name="connsiteX968" fmla="*/ 1068185 w 2148797"/>
              <a:gd name="connsiteY968" fmla="*/ 331551 h 566036"/>
              <a:gd name="connsiteX969" fmla="*/ 1071329 w 2148797"/>
              <a:gd name="connsiteY969" fmla="*/ 329551 h 566036"/>
              <a:gd name="connsiteX970" fmla="*/ 1064185 w 2148797"/>
              <a:gd name="connsiteY970" fmla="*/ 326503 h 566036"/>
              <a:gd name="connsiteX971" fmla="*/ 1049135 w 2148797"/>
              <a:gd name="connsiteY971" fmla="*/ 323741 h 566036"/>
              <a:gd name="connsiteX972" fmla="*/ 1172674 w 2148797"/>
              <a:gd name="connsiteY972" fmla="*/ 323646 h 566036"/>
              <a:gd name="connsiteX973" fmla="*/ 1162388 w 2148797"/>
              <a:gd name="connsiteY973" fmla="*/ 325074 h 566036"/>
              <a:gd name="connsiteX974" fmla="*/ 1158768 w 2148797"/>
              <a:gd name="connsiteY974" fmla="*/ 327075 h 566036"/>
              <a:gd name="connsiteX975" fmla="*/ 1160006 w 2148797"/>
              <a:gd name="connsiteY975" fmla="*/ 328789 h 566036"/>
              <a:gd name="connsiteX976" fmla="*/ 1161054 w 2148797"/>
              <a:gd name="connsiteY976" fmla="*/ 330218 h 566036"/>
              <a:gd name="connsiteX977" fmla="*/ 1165816 w 2148797"/>
              <a:gd name="connsiteY977" fmla="*/ 330123 h 566036"/>
              <a:gd name="connsiteX978" fmla="*/ 1166007 w 2148797"/>
              <a:gd name="connsiteY978" fmla="*/ 328598 h 566036"/>
              <a:gd name="connsiteX979" fmla="*/ 1170770 w 2148797"/>
              <a:gd name="connsiteY979" fmla="*/ 326503 h 566036"/>
              <a:gd name="connsiteX980" fmla="*/ 1172008 w 2148797"/>
              <a:gd name="connsiteY980" fmla="*/ 326122 h 566036"/>
              <a:gd name="connsiteX981" fmla="*/ 1172674 w 2148797"/>
              <a:gd name="connsiteY981" fmla="*/ 323646 h 566036"/>
              <a:gd name="connsiteX982" fmla="*/ 998367 w 2148797"/>
              <a:gd name="connsiteY982" fmla="*/ 323265 h 566036"/>
              <a:gd name="connsiteX983" fmla="*/ 995375 w 2148797"/>
              <a:gd name="connsiteY983" fmla="*/ 330005 h 566036"/>
              <a:gd name="connsiteX984" fmla="*/ 994938 w 2148797"/>
              <a:gd name="connsiteY984" fmla="*/ 329360 h 566036"/>
              <a:gd name="connsiteX985" fmla="*/ 993749 w 2148797"/>
              <a:gd name="connsiteY985" fmla="*/ 329396 h 566036"/>
              <a:gd name="connsiteX986" fmla="*/ 993033 w 2148797"/>
              <a:gd name="connsiteY986" fmla="*/ 328789 h 566036"/>
              <a:gd name="connsiteX987" fmla="*/ 985413 w 2148797"/>
              <a:gd name="connsiteY987" fmla="*/ 326598 h 566036"/>
              <a:gd name="connsiteX988" fmla="*/ 971030 w 2148797"/>
              <a:gd name="connsiteY988" fmla="*/ 328503 h 566036"/>
              <a:gd name="connsiteX989" fmla="*/ 970363 w 2148797"/>
              <a:gd name="connsiteY989" fmla="*/ 328979 h 566036"/>
              <a:gd name="connsiteX990" fmla="*/ 957695 w 2148797"/>
              <a:gd name="connsiteY990" fmla="*/ 329075 h 566036"/>
              <a:gd name="connsiteX991" fmla="*/ 952933 w 2148797"/>
              <a:gd name="connsiteY991" fmla="*/ 329265 h 566036"/>
              <a:gd name="connsiteX992" fmla="*/ 951123 w 2148797"/>
              <a:gd name="connsiteY992" fmla="*/ 329360 h 566036"/>
              <a:gd name="connsiteX993" fmla="*/ 947218 w 2148797"/>
              <a:gd name="connsiteY993" fmla="*/ 327837 h 566036"/>
              <a:gd name="connsiteX994" fmla="*/ 941598 w 2148797"/>
              <a:gd name="connsiteY994" fmla="*/ 330027 h 566036"/>
              <a:gd name="connsiteX995" fmla="*/ 931121 w 2148797"/>
              <a:gd name="connsiteY995" fmla="*/ 331456 h 566036"/>
              <a:gd name="connsiteX996" fmla="*/ 931502 w 2148797"/>
              <a:gd name="connsiteY996" fmla="*/ 331742 h 566036"/>
              <a:gd name="connsiteX997" fmla="*/ 939407 w 2148797"/>
              <a:gd name="connsiteY997" fmla="*/ 336219 h 566036"/>
              <a:gd name="connsiteX998" fmla="*/ 942074 w 2148797"/>
              <a:gd name="connsiteY998" fmla="*/ 335742 h 566036"/>
              <a:gd name="connsiteX999" fmla="*/ 944455 w 2148797"/>
              <a:gd name="connsiteY999" fmla="*/ 334980 h 566036"/>
              <a:gd name="connsiteX1000" fmla="*/ 949504 w 2148797"/>
              <a:gd name="connsiteY1000" fmla="*/ 334790 h 566036"/>
              <a:gd name="connsiteX1001" fmla="*/ 952076 w 2148797"/>
              <a:gd name="connsiteY1001" fmla="*/ 337171 h 566036"/>
              <a:gd name="connsiteX1002" fmla="*/ 952456 w 2148797"/>
              <a:gd name="connsiteY1002" fmla="*/ 337076 h 566036"/>
              <a:gd name="connsiteX1003" fmla="*/ 958457 w 2148797"/>
              <a:gd name="connsiteY1003" fmla="*/ 335266 h 566036"/>
              <a:gd name="connsiteX1004" fmla="*/ 972078 w 2148797"/>
              <a:gd name="connsiteY1004" fmla="*/ 333266 h 566036"/>
              <a:gd name="connsiteX1005" fmla="*/ 972745 w 2148797"/>
              <a:gd name="connsiteY1005" fmla="*/ 332599 h 566036"/>
              <a:gd name="connsiteX1006" fmla="*/ 974745 w 2148797"/>
              <a:gd name="connsiteY1006" fmla="*/ 331456 h 566036"/>
              <a:gd name="connsiteX1007" fmla="*/ 980270 w 2148797"/>
              <a:gd name="connsiteY1007" fmla="*/ 332694 h 566036"/>
              <a:gd name="connsiteX1008" fmla="*/ 985413 w 2148797"/>
              <a:gd name="connsiteY1008" fmla="*/ 329646 h 566036"/>
              <a:gd name="connsiteX1009" fmla="*/ 993749 w 2148797"/>
              <a:gd name="connsiteY1009" fmla="*/ 329396 h 566036"/>
              <a:gd name="connsiteX1010" fmla="*/ 994271 w 2148797"/>
              <a:gd name="connsiteY1010" fmla="*/ 329837 h 566036"/>
              <a:gd name="connsiteX1011" fmla="*/ 995069 w 2148797"/>
              <a:gd name="connsiteY1011" fmla="*/ 330695 h 566036"/>
              <a:gd name="connsiteX1012" fmla="*/ 995375 w 2148797"/>
              <a:gd name="connsiteY1012" fmla="*/ 330005 h 566036"/>
              <a:gd name="connsiteX1013" fmla="*/ 996748 w 2148797"/>
              <a:gd name="connsiteY1013" fmla="*/ 332027 h 566036"/>
              <a:gd name="connsiteX1014" fmla="*/ 1004749 w 2148797"/>
              <a:gd name="connsiteY1014" fmla="*/ 332599 h 566036"/>
              <a:gd name="connsiteX1015" fmla="*/ 1008273 w 2148797"/>
              <a:gd name="connsiteY1015" fmla="*/ 329646 h 566036"/>
              <a:gd name="connsiteX1016" fmla="*/ 1016179 w 2148797"/>
              <a:gd name="connsiteY1016" fmla="*/ 332408 h 566036"/>
              <a:gd name="connsiteX1017" fmla="*/ 1024656 w 2148797"/>
              <a:gd name="connsiteY1017" fmla="*/ 330313 h 566036"/>
              <a:gd name="connsiteX1018" fmla="*/ 1033800 w 2148797"/>
              <a:gd name="connsiteY1018" fmla="*/ 335933 h 566036"/>
              <a:gd name="connsiteX1019" fmla="*/ 1034753 w 2148797"/>
              <a:gd name="connsiteY1019" fmla="*/ 330694 h 566036"/>
              <a:gd name="connsiteX1020" fmla="*/ 1027799 w 2148797"/>
              <a:gd name="connsiteY1020" fmla="*/ 324122 h 566036"/>
              <a:gd name="connsiteX1021" fmla="*/ 1021322 w 2148797"/>
              <a:gd name="connsiteY1021" fmla="*/ 325836 h 566036"/>
              <a:gd name="connsiteX1022" fmla="*/ 1017036 w 2148797"/>
              <a:gd name="connsiteY1022" fmla="*/ 325931 h 566036"/>
              <a:gd name="connsiteX1023" fmla="*/ 1005035 w 2148797"/>
              <a:gd name="connsiteY1023" fmla="*/ 324979 h 566036"/>
              <a:gd name="connsiteX1024" fmla="*/ 999320 w 2148797"/>
              <a:gd name="connsiteY1024" fmla="*/ 324408 h 566036"/>
              <a:gd name="connsiteX1025" fmla="*/ 1112000 w 2148797"/>
              <a:gd name="connsiteY1025" fmla="*/ 322407 h 566036"/>
              <a:gd name="connsiteX1026" fmla="*/ 1109810 w 2148797"/>
              <a:gd name="connsiteY1026" fmla="*/ 322979 h 566036"/>
              <a:gd name="connsiteX1027" fmla="*/ 1103428 w 2148797"/>
              <a:gd name="connsiteY1027" fmla="*/ 323169 h 566036"/>
              <a:gd name="connsiteX1028" fmla="*/ 1091712 w 2148797"/>
              <a:gd name="connsiteY1028" fmla="*/ 323455 h 566036"/>
              <a:gd name="connsiteX1029" fmla="*/ 1084759 w 2148797"/>
              <a:gd name="connsiteY1029" fmla="*/ 323931 h 566036"/>
              <a:gd name="connsiteX1030" fmla="*/ 1075043 w 2148797"/>
              <a:gd name="connsiteY1030" fmla="*/ 324503 h 566036"/>
              <a:gd name="connsiteX1031" fmla="*/ 1074377 w 2148797"/>
              <a:gd name="connsiteY1031" fmla="*/ 324503 h 566036"/>
              <a:gd name="connsiteX1032" fmla="*/ 1073614 w 2148797"/>
              <a:gd name="connsiteY1032" fmla="*/ 327075 h 566036"/>
              <a:gd name="connsiteX1033" fmla="*/ 1078948 w 2148797"/>
              <a:gd name="connsiteY1033" fmla="*/ 329360 h 566036"/>
              <a:gd name="connsiteX1034" fmla="*/ 1081044 w 2148797"/>
              <a:gd name="connsiteY1034" fmla="*/ 329646 h 566036"/>
              <a:gd name="connsiteX1035" fmla="*/ 1087521 w 2148797"/>
              <a:gd name="connsiteY1035" fmla="*/ 332599 h 566036"/>
              <a:gd name="connsiteX1036" fmla="*/ 1097141 w 2148797"/>
              <a:gd name="connsiteY1036" fmla="*/ 331456 h 566036"/>
              <a:gd name="connsiteX1037" fmla="*/ 1099237 w 2148797"/>
              <a:gd name="connsiteY1037" fmla="*/ 330313 h 566036"/>
              <a:gd name="connsiteX1038" fmla="*/ 1110762 w 2148797"/>
              <a:gd name="connsiteY1038" fmla="*/ 331837 h 566036"/>
              <a:gd name="connsiteX1039" fmla="*/ 1119525 w 2148797"/>
              <a:gd name="connsiteY1039" fmla="*/ 330789 h 566036"/>
              <a:gd name="connsiteX1040" fmla="*/ 1127050 w 2148797"/>
              <a:gd name="connsiteY1040" fmla="*/ 330218 h 566036"/>
              <a:gd name="connsiteX1041" fmla="*/ 1131812 w 2148797"/>
              <a:gd name="connsiteY1041" fmla="*/ 330694 h 566036"/>
              <a:gd name="connsiteX1042" fmla="*/ 1135432 w 2148797"/>
              <a:gd name="connsiteY1042" fmla="*/ 331075 h 566036"/>
              <a:gd name="connsiteX1043" fmla="*/ 1146862 w 2148797"/>
              <a:gd name="connsiteY1043" fmla="*/ 332504 h 566036"/>
              <a:gd name="connsiteX1044" fmla="*/ 1147814 w 2148797"/>
              <a:gd name="connsiteY1044" fmla="*/ 331551 h 566036"/>
              <a:gd name="connsiteX1045" fmla="*/ 1150005 w 2148797"/>
              <a:gd name="connsiteY1045" fmla="*/ 329265 h 566036"/>
              <a:gd name="connsiteX1046" fmla="*/ 1149719 w 2148797"/>
              <a:gd name="connsiteY1046" fmla="*/ 322883 h 566036"/>
              <a:gd name="connsiteX1047" fmla="*/ 1137146 w 2148797"/>
              <a:gd name="connsiteY1047" fmla="*/ 322883 h 566036"/>
              <a:gd name="connsiteX1048" fmla="*/ 1134289 w 2148797"/>
              <a:gd name="connsiteY1048" fmla="*/ 323931 h 566036"/>
              <a:gd name="connsiteX1049" fmla="*/ 1133908 w 2148797"/>
              <a:gd name="connsiteY1049" fmla="*/ 324122 h 566036"/>
              <a:gd name="connsiteX1050" fmla="*/ 1126288 w 2148797"/>
              <a:gd name="connsiteY1050" fmla="*/ 325741 h 566036"/>
              <a:gd name="connsiteX1051" fmla="*/ 1122478 w 2148797"/>
              <a:gd name="connsiteY1051" fmla="*/ 324503 h 566036"/>
              <a:gd name="connsiteX1052" fmla="*/ 1112000 w 2148797"/>
              <a:gd name="connsiteY1052" fmla="*/ 322407 h 566036"/>
              <a:gd name="connsiteX1053" fmla="*/ 1963440 w 2148797"/>
              <a:gd name="connsiteY1053" fmla="*/ 321836 h 566036"/>
              <a:gd name="connsiteX1054" fmla="*/ 1960678 w 2148797"/>
              <a:gd name="connsiteY1054" fmla="*/ 322407 h 566036"/>
              <a:gd name="connsiteX1055" fmla="*/ 1954772 w 2148797"/>
              <a:gd name="connsiteY1055" fmla="*/ 325646 h 566036"/>
              <a:gd name="connsiteX1056" fmla="*/ 1954867 w 2148797"/>
              <a:gd name="connsiteY1056" fmla="*/ 327551 h 566036"/>
              <a:gd name="connsiteX1057" fmla="*/ 1958011 w 2148797"/>
              <a:gd name="connsiteY1057" fmla="*/ 328503 h 566036"/>
              <a:gd name="connsiteX1058" fmla="*/ 1962773 w 2148797"/>
              <a:gd name="connsiteY1058" fmla="*/ 325265 h 566036"/>
              <a:gd name="connsiteX1059" fmla="*/ 1963154 w 2148797"/>
              <a:gd name="connsiteY1059" fmla="*/ 324979 h 566036"/>
              <a:gd name="connsiteX1060" fmla="*/ 1965155 w 2148797"/>
              <a:gd name="connsiteY1060" fmla="*/ 326694 h 566036"/>
              <a:gd name="connsiteX1061" fmla="*/ 1970561 w 2148797"/>
              <a:gd name="connsiteY1061" fmla="*/ 327792 h 566036"/>
              <a:gd name="connsiteX1062" fmla="*/ 1970600 w 2148797"/>
              <a:gd name="connsiteY1062" fmla="*/ 327835 h 566036"/>
              <a:gd name="connsiteX1063" fmla="*/ 1970489 w 2148797"/>
              <a:gd name="connsiteY1063" fmla="*/ 327837 h 566036"/>
              <a:gd name="connsiteX1064" fmla="*/ 1970298 w 2148797"/>
              <a:gd name="connsiteY1064" fmla="*/ 328694 h 566036"/>
              <a:gd name="connsiteX1065" fmla="*/ 1970012 w 2148797"/>
              <a:gd name="connsiteY1065" fmla="*/ 330599 h 566036"/>
              <a:gd name="connsiteX1066" fmla="*/ 1973822 w 2148797"/>
              <a:gd name="connsiteY1066" fmla="*/ 338504 h 566036"/>
              <a:gd name="connsiteX1067" fmla="*/ 1975537 w 2148797"/>
              <a:gd name="connsiteY1067" fmla="*/ 340314 h 566036"/>
              <a:gd name="connsiteX1068" fmla="*/ 1978775 w 2148797"/>
              <a:gd name="connsiteY1068" fmla="*/ 341171 h 566036"/>
              <a:gd name="connsiteX1069" fmla="*/ 1978490 w 2148797"/>
              <a:gd name="connsiteY1069" fmla="*/ 338504 h 566036"/>
              <a:gd name="connsiteX1070" fmla="*/ 1978204 w 2148797"/>
              <a:gd name="connsiteY1070" fmla="*/ 336695 h 566036"/>
              <a:gd name="connsiteX1071" fmla="*/ 1976489 w 2148797"/>
              <a:gd name="connsiteY1071" fmla="*/ 334314 h 566036"/>
              <a:gd name="connsiteX1072" fmla="*/ 1970600 w 2148797"/>
              <a:gd name="connsiteY1072" fmla="*/ 327835 h 566036"/>
              <a:gd name="connsiteX1073" fmla="*/ 1970764 w 2148797"/>
              <a:gd name="connsiteY1073" fmla="*/ 327833 h 566036"/>
              <a:gd name="connsiteX1074" fmla="*/ 1978407 w 2148797"/>
              <a:gd name="connsiteY1074" fmla="*/ 329384 h 566036"/>
              <a:gd name="connsiteX1075" fmla="*/ 1988872 w 2148797"/>
              <a:gd name="connsiteY1075" fmla="*/ 329646 h 566036"/>
              <a:gd name="connsiteX1076" fmla="*/ 1986110 w 2148797"/>
              <a:gd name="connsiteY1076" fmla="*/ 328789 h 566036"/>
              <a:gd name="connsiteX1077" fmla="*/ 1982395 w 2148797"/>
              <a:gd name="connsiteY1077" fmla="*/ 327646 h 566036"/>
              <a:gd name="connsiteX1078" fmla="*/ 1970764 w 2148797"/>
              <a:gd name="connsiteY1078" fmla="*/ 327833 h 566036"/>
              <a:gd name="connsiteX1079" fmla="*/ 1970561 w 2148797"/>
              <a:gd name="connsiteY1079" fmla="*/ 327792 h 566036"/>
              <a:gd name="connsiteX1080" fmla="*/ 1969822 w 2148797"/>
              <a:gd name="connsiteY1080" fmla="*/ 326979 h 566036"/>
              <a:gd name="connsiteX1081" fmla="*/ 1963440 w 2148797"/>
              <a:gd name="connsiteY1081" fmla="*/ 321836 h 566036"/>
              <a:gd name="connsiteX1082" fmla="*/ 1214870 w 2148797"/>
              <a:gd name="connsiteY1082" fmla="*/ 314883 h 566036"/>
              <a:gd name="connsiteX1083" fmla="*/ 1208584 w 2148797"/>
              <a:gd name="connsiteY1083" fmla="*/ 317645 h 566036"/>
              <a:gd name="connsiteX1084" fmla="*/ 1200011 w 2148797"/>
              <a:gd name="connsiteY1084" fmla="*/ 318692 h 566036"/>
              <a:gd name="connsiteX1085" fmla="*/ 1197535 w 2148797"/>
              <a:gd name="connsiteY1085" fmla="*/ 316502 h 566036"/>
              <a:gd name="connsiteX1086" fmla="*/ 1187248 w 2148797"/>
              <a:gd name="connsiteY1086" fmla="*/ 322217 h 566036"/>
              <a:gd name="connsiteX1087" fmla="*/ 1184390 w 2148797"/>
              <a:gd name="connsiteY1087" fmla="*/ 321455 h 566036"/>
              <a:gd name="connsiteX1088" fmla="*/ 1180866 w 2148797"/>
              <a:gd name="connsiteY1088" fmla="*/ 320502 h 566036"/>
              <a:gd name="connsiteX1089" fmla="*/ 1178675 w 2148797"/>
              <a:gd name="connsiteY1089" fmla="*/ 321931 h 566036"/>
              <a:gd name="connsiteX1090" fmla="*/ 1178485 w 2148797"/>
              <a:gd name="connsiteY1090" fmla="*/ 323169 h 566036"/>
              <a:gd name="connsiteX1091" fmla="*/ 1177437 w 2148797"/>
              <a:gd name="connsiteY1091" fmla="*/ 329360 h 566036"/>
              <a:gd name="connsiteX1092" fmla="*/ 1188391 w 2148797"/>
              <a:gd name="connsiteY1092" fmla="*/ 329456 h 566036"/>
              <a:gd name="connsiteX1093" fmla="*/ 1193439 w 2148797"/>
              <a:gd name="connsiteY1093" fmla="*/ 327075 h 566036"/>
              <a:gd name="connsiteX1094" fmla="*/ 1194773 w 2148797"/>
              <a:gd name="connsiteY1094" fmla="*/ 327741 h 566036"/>
              <a:gd name="connsiteX1095" fmla="*/ 1207250 w 2148797"/>
              <a:gd name="connsiteY1095" fmla="*/ 327360 h 566036"/>
              <a:gd name="connsiteX1096" fmla="*/ 1211918 w 2148797"/>
              <a:gd name="connsiteY1096" fmla="*/ 324979 h 566036"/>
              <a:gd name="connsiteX1097" fmla="*/ 1207727 w 2148797"/>
              <a:gd name="connsiteY1097" fmla="*/ 320502 h 566036"/>
              <a:gd name="connsiteX1098" fmla="*/ 1216394 w 2148797"/>
              <a:gd name="connsiteY1098" fmla="*/ 322598 h 566036"/>
              <a:gd name="connsiteX1099" fmla="*/ 1220299 w 2148797"/>
              <a:gd name="connsiteY1099" fmla="*/ 324122 h 566036"/>
              <a:gd name="connsiteX1100" fmla="*/ 1222300 w 2148797"/>
              <a:gd name="connsiteY1100" fmla="*/ 325074 h 566036"/>
              <a:gd name="connsiteX1101" fmla="*/ 1225633 w 2148797"/>
              <a:gd name="connsiteY1101" fmla="*/ 328408 h 566036"/>
              <a:gd name="connsiteX1102" fmla="*/ 1228396 w 2148797"/>
              <a:gd name="connsiteY1102" fmla="*/ 328313 h 566036"/>
              <a:gd name="connsiteX1103" fmla="*/ 1232111 w 2148797"/>
              <a:gd name="connsiteY1103" fmla="*/ 325169 h 566036"/>
              <a:gd name="connsiteX1104" fmla="*/ 1232968 w 2148797"/>
              <a:gd name="connsiteY1104" fmla="*/ 325265 h 566036"/>
              <a:gd name="connsiteX1105" fmla="*/ 1236111 w 2148797"/>
              <a:gd name="connsiteY1105" fmla="*/ 325646 h 566036"/>
              <a:gd name="connsiteX1106" fmla="*/ 1242969 w 2148797"/>
              <a:gd name="connsiteY1106" fmla="*/ 320788 h 566036"/>
              <a:gd name="connsiteX1107" fmla="*/ 1236397 w 2148797"/>
              <a:gd name="connsiteY1107" fmla="*/ 320598 h 566036"/>
              <a:gd name="connsiteX1108" fmla="*/ 1232968 w 2148797"/>
              <a:gd name="connsiteY1108" fmla="*/ 317550 h 566036"/>
              <a:gd name="connsiteX1109" fmla="*/ 1230491 w 2148797"/>
              <a:gd name="connsiteY1109" fmla="*/ 315359 h 566036"/>
              <a:gd name="connsiteX1110" fmla="*/ 1223538 w 2148797"/>
              <a:gd name="connsiteY1110" fmla="*/ 319359 h 566036"/>
              <a:gd name="connsiteX1111" fmla="*/ 1216680 w 2148797"/>
              <a:gd name="connsiteY1111" fmla="*/ 316787 h 566036"/>
              <a:gd name="connsiteX1112" fmla="*/ 1214870 w 2148797"/>
              <a:gd name="connsiteY1112" fmla="*/ 314883 h 566036"/>
              <a:gd name="connsiteX1113" fmla="*/ 1267163 w 2148797"/>
              <a:gd name="connsiteY1113" fmla="*/ 313930 h 566036"/>
              <a:gd name="connsiteX1114" fmla="*/ 1262114 w 2148797"/>
              <a:gd name="connsiteY1114" fmla="*/ 314025 h 566036"/>
              <a:gd name="connsiteX1115" fmla="*/ 1260305 w 2148797"/>
              <a:gd name="connsiteY1115" fmla="*/ 314692 h 566036"/>
              <a:gd name="connsiteX1116" fmla="*/ 1253828 w 2148797"/>
              <a:gd name="connsiteY1116" fmla="*/ 316121 h 566036"/>
              <a:gd name="connsiteX1117" fmla="*/ 1250875 w 2148797"/>
              <a:gd name="connsiteY1117" fmla="*/ 317740 h 566036"/>
              <a:gd name="connsiteX1118" fmla="*/ 1256114 w 2148797"/>
              <a:gd name="connsiteY1118" fmla="*/ 328694 h 566036"/>
              <a:gd name="connsiteX1119" fmla="*/ 1256590 w 2148797"/>
              <a:gd name="connsiteY1119" fmla="*/ 328408 h 566036"/>
              <a:gd name="connsiteX1120" fmla="*/ 1261162 w 2148797"/>
              <a:gd name="connsiteY1120" fmla="*/ 326027 h 566036"/>
              <a:gd name="connsiteX1121" fmla="*/ 1270306 w 2148797"/>
              <a:gd name="connsiteY1121" fmla="*/ 322598 h 566036"/>
              <a:gd name="connsiteX1122" fmla="*/ 1271163 w 2148797"/>
              <a:gd name="connsiteY1122" fmla="*/ 317169 h 566036"/>
              <a:gd name="connsiteX1123" fmla="*/ 1271449 w 2148797"/>
              <a:gd name="connsiteY1123" fmla="*/ 316121 h 566036"/>
              <a:gd name="connsiteX1124" fmla="*/ 1267163 w 2148797"/>
              <a:gd name="connsiteY1124" fmla="*/ 313930 h 566036"/>
              <a:gd name="connsiteX1125" fmla="*/ 1433388 w 2148797"/>
              <a:gd name="connsiteY1125" fmla="*/ 312817 h 566036"/>
              <a:gd name="connsiteX1126" fmla="*/ 1435893 w 2148797"/>
              <a:gd name="connsiteY1126" fmla="*/ 314391 h 566036"/>
              <a:gd name="connsiteX1127" fmla="*/ 1432613 w 2148797"/>
              <a:gd name="connsiteY1127" fmla="*/ 313806 h 566036"/>
              <a:gd name="connsiteX1128" fmla="*/ 1424135 w 2148797"/>
              <a:gd name="connsiteY1128" fmla="*/ 308881 h 566036"/>
              <a:gd name="connsiteX1129" fmla="*/ 1429850 w 2148797"/>
              <a:gd name="connsiteY1129" fmla="*/ 310310 h 566036"/>
              <a:gd name="connsiteX1130" fmla="*/ 1429755 w 2148797"/>
              <a:gd name="connsiteY1130" fmla="*/ 313168 h 566036"/>
              <a:gd name="connsiteX1131" fmla="*/ 1427278 w 2148797"/>
              <a:gd name="connsiteY1131" fmla="*/ 313549 h 566036"/>
              <a:gd name="connsiteX1132" fmla="*/ 1426802 w 2148797"/>
              <a:gd name="connsiteY1132" fmla="*/ 313168 h 566036"/>
              <a:gd name="connsiteX1133" fmla="*/ 1422325 w 2148797"/>
              <a:gd name="connsiteY1133" fmla="*/ 309644 h 566036"/>
              <a:gd name="connsiteX1134" fmla="*/ 1416801 w 2148797"/>
              <a:gd name="connsiteY1134" fmla="*/ 314597 h 566036"/>
              <a:gd name="connsiteX1135" fmla="*/ 1416039 w 2148797"/>
              <a:gd name="connsiteY1135" fmla="*/ 310215 h 566036"/>
              <a:gd name="connsiteX1136" fmla="*/ 1424135 w 2148797"/>
              <a:gd name="connsiteY1136" fmla="*/ 308881 h 566036"/>
              <a:gd name="connsiteX1137" fmla="*/ 1368889 w 2148797"/>
              <a:gd name="connsiteY1137" fmla="*/ 307453 h 566036"/>
              <a:gd name="connsiteX1138" fmla="*/ 1369461 w 2148797"/>
              <a:gd name="connsiteY1138" fmla="*/ 312216 h 566036"/>
              <a:gd name="connsiteX1139" fmla="*/ 1360222 w 2148797"/>
              <a:gd name="connsiteY1139" fmla="*/ 312120 h 566036"/>
              <a:gd name="connsiteX1140" fmla="*/ 1357079 w 2148797"/>
              <a:gd name="connsiteY1140" fmla="*/ 311549 h 566036"/>
              <a:gd name="connsiteX1141" fmla="*/ 1354316 w 2148797"/>
              <a:gd name="connsiteY1141" fmla="*/ 310977 h 566036"/>
              <a:gd name="connsiteX1142" fmla="*/ 1351173 w 2148797"/>
              <a:gd name="connsiteY1142" fmla="*/ 313740 h 566036"/>
              <a:gd name="connsiteX1143" fmla="*/ 1346030 w 2148797"/>
              <a:gd name="connsiteY1143" fmla="*/ 313549 h 566036"/>
              <a:gd name="connsiteX1144" fmla="*/ 1344887 w 2148797"/>
              <a:gd name="connsiteY1144" fmla="*/ 313549 h 566036"/>
              <a:gd name="connsiteX1145" fmla="*/ 1339838 w 2148797"/>
              <a:gd name="connsiteY1145" fmla="*/ 311739 h 566036"/>
              <a:gd name="connsiteX1146" fmla="*/ 1333647 w 2148797"/>
              <a:gd name="connsiteY1146" fmla="*/ 314502 h 566036"/>
              <a:gd name="connsiteX1147" fmla="*/ 1328694 w 2148797"/>
              <a:gd name="connsiteY1147" fmla="*/ 313644 h 566036"/>
              <a:gd name="connsiteX1148" fmla="*/ 1320788 w 2148797"/>
              <a:gd name="connsiteY1148" fmla="*/ 316406 h 566036"/>
              <a:gd name="connsiteX1149" fmla="*/ 1318502 w 2148797"/>
              <a:gd name="connsiteY1149" fmla="*/ 314502 h 566036"/>
              <a:gd name="connsiteX1150" fmla="*/ 1315549 w 2148797"/>
              <a:gd name="connsiteY1150" fmla="*/ 313644 h 566036"/>
              <a:gd name="connsiteX1151" fmla="*/ 1315740 w 2148797"/>
              <a:gd name="connsiteY1151" fmla="*/ 316311 h 566036"/>
              <a:gd name="connsiteX1152" fmla="*/ 1309358 w 2148797"/>
              <a:gd name="connsiteY1152" fmla="*/ 312406 h 566036"/>
              <a:gd name="connsiteX1153" fmla="*/ 1299452 w 2148797"/>
              <a:gd name="connsiteY1153" fmla="*/ 311930 h 566036"/>
              <a:gd name="connsiteX1154" fmla="*/ 1297833 w 2148797"/>
              <a:gd name="connsiteY1154" fmla="*/ 312120 h 566036"/>
              <a:gd name="connsiteX1155" fmla="*/ 1293547 w 2148797"/>
              <a:gd name="connsiteY1155" fmla="*/ 318216 h 566036"/>
              <a:gd name="connsiteX1156" fmla="*/ 1292404 w 2148797"/>
              <a:gd name="connsiteY1156" fmla="*/ 317931 h 566036"/>
              <a:gd name="connsiteX1157" fmla="*/ 1283164 w 2148797"/>
              <a:gd name="connsiteY1157" fmla="*/ 315740 h 566036"/>
              <a:gd name="connsiteX1158" fmla="*/ 1282593 w 2148797"/>
              <a:gd name="connsiteY1158" fmla="*/ 315835 h 566036"/>
              <a:gd name="connsiteX1159" fmla="*/ 1279069 w 2148797"/>
              <a:gd name="connsiteY1159" fmla="*/ 313358 h 566036"/>
              <a:gd name="connsiteX1160" fmla="*/ 1290404 w 2148797"/>
              <a:gd name="connsiteY1160" fmla="*/ 321455 h 566036"/>
              <a:gd name="connsiteX1161" fmla="*/ 1297452 w 2148797"/>
              <a:gd name="connsiteY1161" fmla="*/ 322026 h 566036"/>
              <a:gd name="connsiteX1162" fmla="*/ 1299929 w 2148797"/>
              <a:gd name="connsiteY1162" fmla="*/ 322217 h 566036"/>
              <a:gd name="connsiteX1163" fmla="*/ 1311073 w 2148797"/>
              <a:gd name="connsiteY1163" fmla="*/ 322217 h 566036"/>
              <a:gd name="connsiteX1164" fmla="*/ 1313835 w 2148797"/>
              <a:gd name="connsiteY1164" fmla="*/ 322312 h 566036"/>
              <a:gd name="connsiteX1165" fmla="*/ 1320979 w 2148797"/>
              <a:gd name="connsiteY1165" fmla="*/ 321169 h 566036"/>
              <a:gd name="connsiteX1166" fmla="*/ 1338981 w 2148797"/>
              <a:gd name="connsiteY1166" fmla="*/ 320217 h 566036"/>
              <a:gd name="connsiteX1167" fmla="*/ 1344982 w 2148797"/>
              <a:gd name="connsiteY1167" fmla="*/ 320312 h 566036"/>
              <a:gd name="connsiteX1168" fmla="*/ 1355269 w 2148797"/>
              <a:gd name="connsiteY1168" fmla="*/ 323169 h 566036"/>
              <a:gd name="connsiteX1169" fmla="*/ 1360793 w 2148797"/>
              <a:gd name="connsiteY1169" fmla="*/ 318502 h 566036"/>
              <a:gd name="connsiteX1170" fmla="*/ 1361270 w 2148797"/>
              <a:gd name="connsiteY1170" fmla="*/ 318121 h 566036"/>
              <a:gd name="connsiteX1171" fmla="*/ 1369175 w 2148797"/>
              <a:gd name="connsiteY1171" fmla="*/ 320788 h 566036"/>
              <a:gd name="connsiteX1172" fmla="*/ 1379367 w 2148797"/>
              <a:gd name="connsiteY1172" fmla="*/ 318312 h 566036"/>
              <a:gd name="connsiteX1173" fmla="*/ 1383272 w 2148797"/>
              <a:gd name="connsiteY1173" fmla="*/ 318216 h 566036"/>
              <a:gd name="connsiteX1174" fmla="*/ 1384320 w 2148797"/>
              <a:gd name="connsiteY1174" fmla="*/ 318026 h 566036"/>
              <a:gd name="connsiteX1175" fmla="*/ 1386415 w 2148797"/>
              <a:gd name="connsiteY1175" fmla="*/ 315740 h 566036"/>
              <a:gd name="connsiteX1176" fmla="*/ 1381272 w 2148797"/>
              <a:gd name="connsiteY1176" fmla="*/ 313168 h 566036"/>
              <a:gd name="connsiteX1177" fmla="*/ 1375843 w 2148797"/>
              <a:gd name="connsiteY1177" fmla="*/ 307548 h 566036"/>
              <a:gd name="connsiteX1178" fmla="*/ 1373462 w 2148797"/>
              <a:gd name="connsiteY1178" fmla="*/ 307548 h 566036"/>
              <a:gd name="connsiteX1179" fmla="*/ 1718172 w 2148797"/>
              <a:gd name="connsiteY1179" fmla="*/ 306882 h 566036"/>
              <a:gd name="connsiteX1180" fmla="*/ 1727126 w 2148797"/>
              <a:gd name="connsiteY1180" fmla="*/ 308596 h 566036"/>
              <a:gd name="connsiteX1181" fmla="*/ 1726649 w 2148797"/>
              <a:gd name="connsiteY1181" fmla="*/ 309644 h 566036"/>
              <a:gd name="connsiteX1182" fmla="*/ 1717124 w 2148797"/>
              <a:gd name="connsiteY1182" fmla="*/ 311454 h 566036"/>
              <a:gd name="connsiteX1183" fmla="*/ 1709790 w 2148797"/>
              <a:gd name="connsiteY1183" fmla="*/ 310025 h 566036"/>
              <a:gd name="connsiteX1184" fmla="*/ 1709981 w 2148797"/>
              <a:gd name="connsiteY1184" fmla="*/ 309453 h 566036"/>
              <a:gd name="connsiteX1185" fmla="*/ 1710361 w 2148797"/>
              <a:gd name="connsiteY1185" fmla="*/ 308025 h 566036"/>
              <a:gd name="connsiteX1186" fmla="*/ 1718172 w 2148797"/>
              <a:gd name="connsiteY1186" fmla="*/ 306882 h 566036"/>
              <a:gd name="connsiteX1187" fmla="*/ 1657021 w 2148797"/>
              <a:gd name="connsiteY1187" fmla="*/ 305739 h 566036"/>
              <a:gd name="connsiteX1188" fmla="*/ 1667498 w 2148797"/>
              <a:gd name="connsiteY1188" fmla="*/ 309454 h 566036"/>
              <a:gd name="connsiteX1189" fmla="*/ 1668165 w 2148797"/>
              <a:gd name="connsiteY1189" fmla="*/ 311359 h 566036"/>
              <a:gd name="connsiteX1190" fmla="*/ 1668737 w 2148797"/>
              <a:gd name="connsiteY1190" fmla="*/ 312597 h 566036"/>
              <a:gd name="connsiteX1191" fmla="*/ 1662260 w 2148797"/>
              <a:gd name="connsiteY1191" fmla="*/ 310882 h 566036"/>
              <a:gd name="connsiteX1192" fmla="*/ 1660736 w 2148797"/>
              <a:gd name="connsiteY1192" fmla="*/ 308692 h 566036"/>
              <a:gd name="connsiteX1193" fmla="*/ 1655497 w 2148797"/>
              <a:gd name="connsiteY1193" fmla="*/ 308692 h 566036"/>
              <a:gd name="connsiteX1194" fmla="*/ 1655116 w 2148797"/>
              <a:gd name="connsiteY1194" fmla="*/ 308977 h 566036"/>
              <a:gd name="connsiteX1195" fmla="*/ 1653782 w 2148797"/>
              <a:gd name="connsiteY1195" fmla="*/ 305834 h 566036"/>
              <a:gd name="connsiteX1196" fmla="*/ 1654163 w 2148797"/>
              <a:gd name="connsiteY1196" fmla="*/ 305834 h 566036"/>
              <a:gd name="connsiteX1197" fmla="*/ 1480368 w 2148797"/>
              <a:gd name="connsiteY1197" fmla="*/ 305096 h 566036"/>
              <a:gd name="connsiteX1198" fmla="*/ 1475379 w 2148797"/>
              <a:gd name="connsiteY1198" fmla="*/ 306310 h 566036"/>
              <a:gd name="connsiteX1199" fmla="*/ 1473950 w 2148797"/>
              <a:gd name="connsiteY1199" fmla="*/ 306500 h 566036"/>
              <a:gd name="connsiteX1200" fmla="*/ 1470712 w 2148797"/>
              <a:gd name="connsiteY1200" fmla="*/ 309834 h 566036"/>
              <a:gd name="connsiteX1201" fmla="*/ 1479570 w 2148797"/>
              <a:gd name="connsiteY1201" fmla="*/ 314978 h 566036"/>
              <a:gd name="connsiteX1202" fmla="*/ 1481094 w 2148797"/>
              <a:gd name="connsiteY1202" fmla="*/ 316121 h 566036"/>
              <a:gd name="connsiteX1203" fmla="*/ 1486809 w 2148797"/>
              <a:gd name="connsiteY1203" fmla="*/ 320312 h 566036"/>
              <a:gd name="connsiteX1204" fmla="*/ 1494524 w 2148797"/>
              <a:gd name="connsiteY1204" fmla="*/ 310310 h 566036"/>
              <a:gd name="connsiteX1205" fmla="*/ 1483285 w 2148797"/>
              <a:gd name="connsiteY1205" fmla="*/ 308977 h 566036"/>
              <a:gd name="connsiteX1206" fmla="*/ 1483285 w 2148797"/>
              <a:gd name="connsiteY1206" fmla="*/ 308596 h 566036"/>
              <a:gd name="connsiteX1207" fmla="*/ 1480368 w 2148797"/>
              <a:gd name="connsiteY1207" fmla="*/ 305096 h 566036"/>
              <a:gd name="connsiteX1208" fmla="*/ 1687787 w 2148797"/>
              <a:gd name="connsiteY1208" fmla="*/ 305072 h 566036"/>
              <a:gd name="connsiteX1209" fmla="*/ 1696645 w 2148797"/>
              <a:gd name="connsiteY1209" fmla="*/ 305072 h 566036"/>
              <a:gd name="connsiteX1210" fmla="*/ 1689597 w 2148797"/>
              <a:gd name="connsiteY1210" fmla="*/ 310787 h 566036"/>
              <a:gd name="connsiteX1211" fmla="*/ 1688168 w 2148797"/>
              <a:gd name="connsiteY1211" fmla="*/ 309644 h 566036"/>
              <a:gd name="connsiteX1212" fmla="*/ 1683405 w 2148797"/>
              <a:gd name="connsiteY1212" fmla="*/ 305548 h 566036"/>
              <a:gd name="connsiteX1213" fmla="*/ 1677024 w 2148797"/>
              <a:gd name="connsiteY1213" fmla="*/ 309930 h 566036"/>
              <a:gd name="connsiteX1214" fmla="*/ 1679786 w 2148797"/>
              <a:gd name="connsiteY1214" fmla="*/ 305834 h 566036"/>
              <a:gd name="connsiteX1215" fmla="*/ 1683881 w 2148797"/>
              <a:gd name="connsiteY1215" fmla="*/ 305453 h 566036"/>
              <a:gd name="connsiteX1216" fmla="*/ 1627779 w 2148797"/>
              <a:gd name="connsiteY1216" fmla="*/ 304596 h 566036"/>
              <a:gd name="connsiteX1217" fmla="*/ 1625493 w 2148797"/>
              <a:gd name="connsiteY1217" fmla="*/ 312216 h 566036"/>
              <a:gd name="connsiteX1218" fmla="*/ 1623398 w 2148797"/>
              <a:gd name="connsiteY1218" fmla="*/ 311930 h 566036"/>
              <a:gd name="connsiteX1219" fmla="*/ 1621492 w 2148797"/>
              <a:gd name="connsiteY1219" fmla="*/ 311644 h 566036"/>
              <a:gd name="connsiteX1220" fmla="*/ 1618064 w 2148797"/>
              <a:gd name="connsiteY1220" fmla="*/ 308311 h 566036"/>
              <a:gd name="connsiteX1221" fmla="*/ 1627779 w 2148797"/>
              <a:gd name="connsiteY1221" fmla="*/ 304596 h 566036"/>
              <a:gd name="connsiteX1222" fmla="*/ 1593394 w 2148797"/>
              <a:gd name="connsiteY1222" fmla="*/ 304405 h 566036"/>
              <a:gd name="connsiteX1223" fmla="*/ 1594156 w 2148797"/>
              <a:gd name="connsiteY1223" fmla="*/ 304786 h 566036"/>
              <a:gd name="connsiteX1224" fmla="*/ 1597966 w 2148797"/>
              <a:gd name="connsiteY1224" fmla="*/ 306786 h 566036"/>
              <a:gd name="connsiteX1225" fmla="*/ 1594632 w 2148797"/>
              <a:gd name="connsiteY1225" fmla="*/ 311168 h 566036"/>
              <a:gd name="connsiteX1226" fmla="*/ 1588822 w 2148797"/>
              <a:gd name="connsiteY1226" fmla="*/ 308596 h 566036"/>
              <a:gd name="connsiteX1227" fmla="*/ 1585393 w 2148797"/>
              <a:gd name="connsiteY1227" fmla="*/ 308977 h 566036"/>
              <a:gd name="connsiteX1228" fmla="*/ 1586155 w 2148797"/>
              <a:gd name="connsiteY1228" fmla="*/ 304786 h 566036"/>
              <a:gd name="connsiteX1229" fmla="*/ 1593394 w 2148797"/>
              <a:gd name="connsiteY1229" fmla="*/ 304405 h 566036"/>
              <a:gd name="connsiteX1230" fmla="*/ 1422801 w 2148797"/>
              <a:gd name="connsiteY1230" fmla="*/ 303452 h 566036"/>
              <a:gd name="connsiteX1231" fmla="*/ 1416229 w 2148797"/>
              <a:gd name="connsiteY1231" fmla="*/ 304215 h 566036"/>
              <a:gd name="connsiteX1232" fmla="*/ 1408704 w 2148797"/>
              <a:gd name="connsiteY1232" fmla="*/ 306405 h 566036"/>
              <a:gd name="connsiteX1233" fmla="*/ 1401370 w 2148797"/>
              <a:gd name="connsiteY1233" fmla="*/ 310025 h 566036"/>
              <a:gd name="connsiteX1234" fmla="*/ 1400417 w 2148797"/>
              <a:gd name="connsiteY1234" fmla="*/ 311739 h 566036"/>
              <a:gd name="connsiteX1235" fmla="*/ 1395179 w 2148797"/>
              <a:gd name="connsiteY1235" fmla="*/ 312787 h 566036"/>
              <a:gd name="connsiteX1236" fmla="*/ 1393845 w 2148797"/>
              <a:gd name="connsiteY1236" fmla="*/ 311835 h 566036"/>
              <a:gd name="connsiteX1237" fmla="*/ 1387939 w 2148797"/>
              <a:gd name="connsiteY1237" fmla="*/ 312025 h 566036"/>
              <a:gd name="connsiteX1238" fmla="*/ 1388130 w 2148797"/>
              <a:gd name="connsiteY1238" fmla="*/ 312596 h 566036"/>
              <a:gd name="connsiteX1239" fmla="*/ 1388606 w 2148797"/>
              <a:gd name="connsiteY1239" fmla="*/ 314406 h 566036"/>
              <a:gd name="connsiteX1240" fmla="*/ 1397083 w 2148797"/>
              <a:gd name="connsiteY1240" fmla="*/ 320598 h 566036"/>
              <a:gd name="connsiteX1241" fmla="*/ 1399655 w 2148797"/>
              <a:gd name="connsiteY1241" fmla="*/ 320026 h 566036"/>
              <a:gd name="connsiteX1242" fmla="*/ 1404227 w 2148797"/>
              <a:gd name="connsiteY1242" fmla="*/ 319073 h 566036"/>
              <a:gd name="connsiteX1243" fmla="*/ 1414514 w 2148797"/>
              <a:gd name="connsiteY1243" fmla="*/ 318692 h 566036"/>
              <a:gd name="connsiteX1244" fmla="*/ 1416610 w 2148797"/>
              <a:gd name="connsiteY1244" fmla="*/ 319550 h 566036"/>
              <a:gd name="connsiteX1245" fmla="*/ 1424135 w 2148797"/>
              <a:gd name="connsiteY1245" fmla="*/ 318216 h 566036"/>
              <a:gd name="connsiteX1246" fmla="*/ 1426706 w 2148797"/>
              <a:gd name="connsiteY1246" fmla="*/ 318216 h 566036"/>
              <a:gd name="connsiteX1247" fmla="*/ 1429945 w 2148797"/>
              <a:gd name="connsiteY1247" fmla="*/ 317645 h 566036"/>
              <a:gd name="connsiteX1248" fmla="*/ 1429564 w 2148797"/>
              <a:gd name="connsiteY1248" fmla="*/ 313263 h 566036"/>
              <a:gd name="connsiteX1249" fmla="*/ 1432613 w 2148797"/>
              <a:gd name="connsiteY1249" fmla="*/ 313806 h 566036"/>
              <a:gd name="connsiteX1250" fmla="*/ 1432516 w 2148797"/>
              <a:gd name="connsiteY1250" fmla="*/ 313930 h 566036"/>
              <a:gd name="connsiteX1251" fmla="*/ 1437470 w 2148797"/>
              <a:gd name="connsiteY1251" fmla="*/ 322217 h 566036"/>
              <a:gd name="connsiteX1252" fmla="*/ 1438994 w 2148797"/>
              <a:gd name="connsiteY1252" fmla="*/ 318121 h 566036"/>
              <a:gd name="connsiteX1253" fmla="*/ 1439184 w 2148797"/>
              <a:gd name="connsiteY1253" fmla="*/ 317550 h 566036"/>
              <a:gd name="connsiteX1254" fmla="*/ 1438041 w 2148797"/>
              <a:gd name="connsiteY1254" fmla="*/ 315740 h 566036"/>
              <a:gd name="connsiteX1255" fmla="*/ 1435893 w 2148797"/>
              <a:gd name="connsiteY1255" fmla="*/ 314391 h 566036"/>
              <a:gd name="connsiteX1256" fmla="*/ 1443399 w 2148797"/>
              <a:gd name="connsiteY1256" fmla="*/ 315728 h 566036"/>
              <a:gd name="connsiteX1257" fmla="*/ 1459948 w 2148797"/>
              <a:gd name="connsiteY1257" fmla="*/ 318692 h 566036"/>
              <a:gd name="connsiteX1258" fmla="*/ 1463092 w 2148797"/>
              <a:gd name="connsiteY1258" fmla="*/ 317931 h 566036"/>
              <a:gd name="connsiteX1259" fmla="*/ 1464902 w 2148797"/>
              <a:gd name="connsiteY1259" fmla="*/ 317550 h 566036"/>
              <a:gd name="connsiteX1260" fmla="*/ 1465282 w 2148797"/>
              <a:gd name="connsiteY1260" fmla="*/ 310977 h 566036"/>
              <a:gd name="connsiteX1261" fmla="*/ 1456710 w 2148797"/>
              <a:gd name="connsiteY1261" fmla="*/ 308787 h 566036"/>
              <a:gd name="connsiteX1262" fmla="*/ 1440327 w 2148797"/>
              <a:gd name="connsiteY1262" fmla="*/ 312882 h 566036"/>
              <a:gd name="connsiteX1263" fmla="*/ 1438803 w 2148797"/>
              <a:gd name="connsiteY1263" fmla="*/ 307548 h 566036"/>
              <a:gd name="connsiteX1264" fmla="*/ 1435469 w 2148797"/>
              <a:gd name="connsiteY1264" fmla="*/ 305739 h 566036"/>
              <a:gd name="connsiteX1265" fmla="*/ 1435755 w 2148797"/>
              <a:gd name="connsiteY1265" fmla="*/ 308406 h 566036"/>
              <a:gd name="connsiteX1266" fmla="*/ 1435946 w 2148797"/>
              <a:gd name="connsiteY1266" fmla="*/ 309548 h 566036"/>
              <a:gd name="connsiteX1267" fmla="*/ 1433388 w 2148797"/>
              <a:gd name="connsiteY1267" fmla="*/ 312817 h 566036"/>
              <a:gd name="connsiteX1268" fmla="*/ 1430612 w 2148797"/>
              <a:gd name="connsiteY1268" fmla="*/ 311073 h 566036"/>
              <a:gd name="connsiteX1269" fmla="*/ 1428516 w 2148797"/>
              <a:gd name="connsiteY1269" fmla="*/ 306977 h 566036"/>
              <a:gd name="connsiteX1270" fmla="*/ 1427849 w 2148797"/>
              <a:gd name="connsiteY1270" fmla="*/ 305834 h 566036"/>
              <a:gd name="connsiteX1271" fmla="*/ 1425182 w 2148797"/>
              <a:gd name="connsiteY1271" fmla="*/ 303643 h 566036"/>
              <a:gd name="connsiteX1272" fmla="*/ 1422801 w 2148797"/>
              <a:gd name="connsiteY1272" fmla="*/ 303452 h 566036"/>
              <a:gd name="connsiteX1273" fmla="*/ 37104 w 2148797"/>
              <a:gd name="connsiteY1273" fmla="*/ 250112 h 566036"/>
              <a:gd name="connsiteX1274" fmla="*/ 31579 w 2148797"/>
              <a:gd name="connsiteY1274" fmla="*/ 250398 h 566036"/>
              <a:gd name="connsiteX1275" fmla="*/ 28341 w 2148797"/>
              <a:gd name="connsiteY1275" fmla="*/ 256971 h 566036"/>
              <a:gd name="connsiteX1276" fmla="*/ 30151 w 2148797"/>
              <a:gd name="connsiteY1276" fmla="*/ 256875 h 566036"/>
              <a:gd name="connsiteX1277" fmla="*/ 33389 w 2148797"/>
              <a:gd name="connsiteY1277" fmla="*/ 256589 h 566036"/>
              <a:gd name="connsiteX1278" fmla="*/ 37104 w 2148797"/>
              <a:gd name="connsiteY1278" fmla="*/ 250112 h 566036"/>
              <a:gd name="connsiteX1279" fmla="*/ 1785703 w 2148797"/>
              <a:gd name="connsiteY1279" fmla="*/ 154767 h 566036"/>
              <a:gd name="connsiteX1280" fmla="*/ 1779703 w 2148797"/>
              <a:gd name="connsiteY1280" fmla="*/ 157720 h 566036"/>
              <a:gd name="connsiteX1281" fmla="*/ 1780275 w 2148797"/>
              <a:gd name="connsiteY1281" fmla="*/ 160292 h 566036"/>
              <a:gd name="connsiteX1282" fmla="*/ 1781703 w 2148797"/>
              <a:gd name="connsiteY1282" fmla="*/ 160387 h 566036"/>
              <a:gd name="connsiteX1283" fmla="*/ 1785037 w 2148797"/>
              <a:gd name="connsiteY1283" fmla="*/ 161339 h 566036"/>
              <a:gd name="connsiteX1284" fmla="*/ 1791609 w 2148797"/>
              <a:gd name="connsiteY1284" fmla="*/ 160006 h 566036"/>
              <a:gd name="connsiteX1285" fmla="*/ 1788085 w 2148797"/>
              <a:gd name="connsiteY1285" fmla="*/ 154958 h 566036"/>
              <a:gd name="connsiteX1286" fmla="*/ 1802182 w 2148797"/>
              <a:gd name="connsiteY1286" fmla="*/ 149814 h 566036"/>
              <a:gd name="connsiteX1287" fmla="*/ 1798276 w 2148797"/>
              <a:gd name="connsiteY1287" fmla="*/ 150862 h 566036"/>
              <a:gd name="connsiteX1288" fmla="*/ 1792847 w 2148797"/>
              <a:gd name="connsiteY1288" fmla="*/ 152291 h 566036"/>
              <a:gd name="connsiteX1289" fmla="*/ 1796753 w 2148797"/>
              <a:gd name="connsiteY1289" fmla="*/ 158006 h 566036"/>
              <a:gd name="connsiteX1290" fmla="*/ 1801706 w 2148797"/>
              <a:gd name="connsiteY1290" fmla="*/ 162959 h 566036"/>
              <a:gd name="connsiteX1291" fmla="*/ 1804182 w 2148797"/>
              <a:gd name="connsiteY1291" fmla="*/ 162483 h 566036"/>
              <a:gd name="connsiteX1292" fmla="*/ 1807230 w 2148797"/>
              <a:gd name="connsiteY1292" fmla="*/ 161911 h 566036"/>
              <a:gd name="connsiteX1293" fmla="*/ 1812374 w 2148797"/>
              <a:gd name="connsiteY1293" fmla="*/ 155244 h 566036"/>
              <a:gd name="connsiteX1294" fmla="*/ 1802182 w 2148797"/>
              <a:gd name="connsiteY1294" fmla="*/ 149814 h 566036"/>
              <a:gd name="connsiteX1295" fmla="*/ 432487 w 2148797"/>
              <a:gd name="connsiteY1295" fmla="*/ 133336 h 566036"/>
              <a:gd name="connsiteX1296" fmla="*/ 440773 w 2148797"/>
              <a:gd name="connsiteY1296" fmla="*/ 141242 h 566036"/>
              <a:gd name="connsiteX1297" fmla="*/ 441250 w 2148797"/>
              <a:gd name="connsiteY1297" fmla="*/ 135527 h 566036"/>
              <a:gd name="connsiteX1298" fmla="*/ 432487 w 2148797"/>
              <a:gd name="connsiteY1298" fmla="*/ 133336 h 566036"/>
              <a:gd name="connsiteX1299" fmla="*/ 1990301 w 2148797"/>
              <a:gd name="connsiteY1299" fmla="*/ 272 h 566036"/>
              <a:gd name="connsiteX1300" fmla="*/ 1994873 w 2148797"/>
              <a:gd name="connsiteY1300" fmla="*/ 3510 h 566036"/>
              <a:gd name="connsiteX1301" fmla="*/ 1995920 w 2148797"/>
              <a:gd name="connsiteY1301" fmla="*/ 4177 h 566036"/>
              <a:gd name="connsiteX1302" fmla="*/ 2000016 w 2148797"/>
              <a:gd name="connsiteY1302" fmla="*/ 5510 h 566036"/>
              <a:gd name="connsiteX1303" fmla="*/ 2013827 w 2148797"/>
              <a:gd name="connsiteY1303" fmla="*/ 8844 h 566036"/>
              <a:gd name="connsiteX1304" fmla="*/ 2019161 w 2148797"/>
              <a:gd name="connsiteY1304" fmla="*/ 11892 h 566036"/>
              <a:gd name="connsiteX1305" fmla="*/ 2022971 w 2148797"/>
              <a:gd name="connsiteY1305" fmla="*/ 8558 h 566036"/>
              <a:gd name="connsiteX1306" fmla="*/ 2030401 w 2148797"/>
              <a:gd name="connsiteY1306" fmla="*/ 25704 h 566036"/>
              <a:gd name="connsiteX1307" fmla="*/ 2037830 w 2148797"/>
              <a:gd name="connsiteY1307" fmla="*/ 26561 h 566036"/>
              <a:gd name="connsiteX1308" fmla="*/ 2040688 w 2148797"/>
              <a:gd name="connsiteY1308" fmla="*/ 26942 h 566036"/>
              <a:gd name="connsiteX1309" fmla="*/ 2041164 w 2148797"/>
              <a:gd name="connsiteY1309" fmla="*/ 31609 h 566036"/>
              <a:gd name="connsiteX1310" fmla="*/ 2047165 w 2148797"/>
              <a:gd name="connsiteY1310" fmla="*/ 30466 h 566036"/>
              <a:gd name="connsiteX1311" fmla="*/ 2051642 w 2148797"/>
              <a:gd name="connsiteY1311" fmla="*/ 29609 h 566036"/>
              <a:gd name="connsiteX1312" fmla="*/ 2055356 w 2148797"/>
              <a:gd name="connsiteY1312" fmla="*/ 35610 h 566036"/>
              <a:gd name="connsiteX1313" fmla="*/ 2056309 w 2148797"/>
              <a:gd name="connsiteY1313" fmla="*/ 36752 h 566036"/>
              <a:gd name="connsiteX1314" fmla="*/ 2058976 w 2148797"/>
              <a:gd name="connsiteY1314" fmla="*/ 40086 h 566036"/>
              <a:gd name="connsiteX1315" fmla="*/ 2062310 w 2148797"/>
              <a:gd name="connsiteY1315" fmla="*/ 47516 h 566036"/>
              <a:gd name="connsiteX1316" fmla="*/ 2051166 w 2148797"/>
              <a:gd name="connsiteY1316" fmla="*/ 45611 h 566036"/>
              <a:gd name="connsiteX1317" fmla="*/ 2046975 w 2148797"/>
              <a:gd name="connsiteY1317" fmla="*/ 50659 h 566036"/>
              <a:gd name="connsiteX1318" fmla="*/ 2051737 w 2148797"/>
              <a:gd name="connsiteY1318" fmla="*/ 49992 h 566036"/>
              <a:gd name="connsiteX1319" fmla="*/ 2052594 w 2148797"/>
              <a:gd name="connsiteY1319" fmla="*/ 56850 h 566036"/>
              <a:gd name="connsiteX1320" fmla="*/ 2048689 w 2148797"/>
              <a:gd name="connsiteY1320" fmla="*/ 67994 h 566036"/>
              <a:gd name="connsiteX1321" fmla="*/ 2050499 w 2148797"/>
              <a:gd name="connsiteY1321" fmla="*/ 70757 h 566036"/>
              <a:gd name="connsiteX1322" fmla="*/ 2044879 w 2148797"/>
              <a:gd name="connsiteY1322" fmla="*/ 76758 h 566036"/>
              <a:gd name="connsiteX1323" fmla="*/ 2043450 w 2148797"/>
              <a:gd name="connsiteY1323" fmla="*/ 82568 h 566036"/>
              <a:gd name="connsiteX1324" fmla="*/ 2040212 w 2148797"/>
              <a:gd name="connsiteY1324" fmla="*/ 85139 h 566036"/>
              <a:gd name="connsiteX1325" fmla="*/ 2045355 w 2148797"/>
              <a:gd name="connsiteY1325" fmla="*/ 94760 h 566036"/>
              <a:gd name="connsiteX1326" fmla="*/ 2044879 w 2148797"/>
              <a:gd name="connsiteY1326" fmla="*/ 95998 h 566036"/>
              <a:gd name="connsiteX1327" fmla="*/ 2038402 w 2148797"/>
              <a:gd name="connsiteY1327" fmla="*/ 104189 h 566036"/>
              <a:gd name="connsiteX1328" fmla="*/ 2037259 w 2148797"/>
              <a:gd name="connsiteY1328" fmla="*/ 106761 h 566036"/>
              <a:gd name="connsiteX1329" fmla="*/ 2039259 w 2148797"/>
              <a:gd name="connsiteY1329" fmla="*/ 109333 h 566036"/>
              <a:gd name="connsiteX1330" fmla="*/ 2038687 w 2148797"/>
              <a:gd name="connsiteY1330" fmla="*/ 113810 h 566036"/>
              <a:gd name="connsiteX1331" fmla="*/ 2039545 w 2148797"/>
              <a:gd name="connsiteY1331" fmla="*/ 117906 h 566036"/>
              <a:gd name="connsiteX1332" fmla="*/ 2040497 w 2148797"/>
              <a:gd name="connsiteY1332" fmla="*/ 122287 h 566036"/>
              <a:gd name="connsiteX1333" fmla="*/ 2038211 w 2148797"/>
              <a:gd name="connsiteY1333" fmla="*/ 131241 h 566036"/>
              <a:gd name="connsiteX1334" fmla="*/ 2037640 w 2148797"/>
              <a:gd name="connsiteY1334" fmla="*/ 130574 h 566036"/>
              <a:gd name="connsiteX1335" fmla="*/ 2035925 w 2148797"/>
              <a:gd name="connsiteY1335" fmla="*/ 128764 h 566036"/>
              <a:gd name="connsiteX1336" fmla="*/ 2030972 w 2148797"/>
              <a:gd name="connsiteY1336" fmla="*/ 123144 h 566036"/>
              <a:gd name="connsiteX1337" fmla="*/ 2027639 w 2148797"/>
              <a:gd name="connsiteY1337" fmla="*/ 126478 h 566036"/>
              <a:gd name="connsiteX1338" fmla="*/ 2030020 w 2148797"/>
              <a:gd name="connsiteY1338" fmla="*/ 127335 h 566036"/>
              <a:gd name="connsiteX1339" fmla="*/ 2029639 w 2148797"/>
              <a:gd name="connsiteY1339" fmla="*/ 133241 h 566036"/>
              <a:gd name="connsiteX1340" fmla="*/ 2021162 w 2148797"/>
              <a:gd name="connsiteY1340" fmla="*/ 134098 h 566036"/>
              <a:gd name="connsiteX1341" fmla="*/ 2019447 w 2148797"/>
              <a:gd name="connsiteY1341" fmla="*/ 134289 h 566036"/>
              <a:gd name="connsiteX1342" fmla="*/ 1994110 w 2148797"/>
              <a:gd name="connsiteY1342" fmla="*/ 137717 h 566036"/>
              <a:gd name="connsiteX1343" fmla="*/ 1986586 w 2148797"/>
              <a:gd name="connsiteY1343" fmla="*/ 138956 h 566036"/>
              <a:gd name="connsiteX1344" fmla="*/ 1984491 w 2148797"/>
              <a:gd name="connsiteY1344" fmla="*/ 138098 h 566036"/>
              <a:gd name="connsiteX1345" fmla="*/ 1981252 w 2148797"/>
              <a:gd name="connsiteY1345" fmla="*/ 138098 h 566036"/>
              <a:gd name="connsiteX1346" fmla="*/ 1979823 w 2148797"/>
              <a:gd name="connsiteY1346" fmla="*/ 138860 h 566036"/>
              <a:gd name="connsiteX1347" fmla="*/ 1969726 w 2148797"/>
              <a:gd name="connsiteY1347" fmla="*/ 141718 h 566036"/>
              <a:gd name="connsiteX1348" fmla="*/ 1965535 w 2148797"/>
              <a:gd name="connsiteY1348" fmla="*/ 142194 h 566036"/>
              <a:gd name="connsiteX1349" fmla="*/ 1953344 w 2148797"/>
              <a:gd name="connsiteY1349" fmla="*/ 144385 h 566036"/>
              <a:gd name="connsiteX1350" fmla="*/ 1945342 w 2148797"/>
              <a:gd name="connsiteY1350" fmla="*/ 142289 h 566036"/>
              <a:gd name="connsiteX1351" fmla="*/ 1945057 w 2148797"/>
              <a:gd name="connsiteY1351" fmla="*/ 142385 h 566036"/>
              <a:gd name="connsiteX1352" fmla="*/ 1939723 w 2148797"/>
              <a:gd name="connsiteY1352" fmla="*/ 144004 h 566036"/>
              <a:gd name="connsiteX1353" fmla="*/ 1919815 w 2148797"/>
              <a:gd name="connsiteY1353" fmla="*/ 146576 h 566036"/>
              <a:gd name="connsiteX1354" fmla="*/ 1915529 w 2148797"/>
              <a:gd name="connsiteY1354" fmla="*/ 145814 h 566036"/>
              <a:gd name="connsiteX1355" fmla="*/ 1911624 w 2148797"/>
              <a:gd name="connsiteY1355" fmla="*/ 145147 h 566036"/>
              <a:gd name="connsiteX1356" fmla="*/ 1901147 w 2148797"/>
              <a:gd name="connsiteY1356" fmla="*/ 147147 h 566036"/>
              <a:gd name="connsiteX1357" fmla="*/ 1888478 w 2148797"/>
              <a:gd name="connsiteY1357" fmla="*/ 145433 h 566036"/>
              <a:gd name="connsiteX1358" fmla="*/ 1884573 w 2148797"/>
              <a:gd name="connsiteY1358" fmla="*/ 147909 h 566036"/>
              <a:gd name="connsiteX1359" fmla="*/ 1875429 w 2148797"/>
              <a:gd name="connsiteY1359" fmla="*/ 146481 h 566036"/>
              <a:gd name="connsiteX1360" fmla="*/ 1871238 w 2148797"/>
              <a:gd name="connsiteY1360" fmla="*/ 145814 h 566036"/>
              <a:gd name="connsiteX1361" fmla="*/ 1861713 w 2148797"/>
              <a:gd name="connsiteY1361" fmla="*/ 151338 h 566036"/>
              <a:gd name="connsiteX1362" fmla="*/ 1856951 w 2148797"/>
              <a:gd name="connsiteY1362" fmla="*/ 152196 h 566036"/>
              <a:gd name="connsiteX1363" fmla="*/ 1855426 w 2148797"/>
              <a:gd name="connsiteY1363" fmla="*/ 146671 h 566036"/>
              <a:gd name="connsiteX1364" fmla="*/ 1853426 w 2148797"/>
              <a:gd name="connsiteY1364" fmla="*/ 149910 h 566036"/>
              <a:gd name="connsiteX1365" fmla="*/ 1853236 w 2148797"/>
              <a:gd name="connsiteY1365" fmla="*/ 156291 h 566036"/>
              <a:gd name="connsiteX1366" fmla="*/ 1854093 w 2148797"/>
              <a:gd name="connsiteY1366" fmla="*/ 159435 h 566036"/>
              <a:gd name="connsiteX1367" fmla="*/ 1846568 w 2148797"/>
              <a:gd name="connsiteY1367" fmla="*/ 154672 h 566036"/>
              <a:gd name="connsiteX1368" fmla="*/ 1845235 w 2148797"/>
              <a:gd name="connsiteY1368" fmla="*/ 154577 h 566036"/>
              <a:gd name="connsiteX1369" fmla="*/ 1832376 w 2148797"/>
              <a:gd name="connsiteY1369" fmla="*/ 154386 h 566036"/>
              <a:gd name="connsiteX1370" fmla="*/ 1828566 w 2148797"/>
              <a:gd name="connsiteY1370" fmla="*/ 152862 h 566036"/>
              <a:gd name="connsiteX1371" fmla="*/ 1824565 w 2148797"/>
              <a:gd name="connsiteY1371" fmla="*/ 150481 h 566036"/>
              <a:gd name="connsiteX1372" fmla="*/ 1823613 w 2148797"/>
              <a:gd name="connsiteY1372" fmla="*/ 150957 h 566036"/>
              <a:gd name="connsiteX1373" fmla="*/ 1821517 w 2148797"/>
              <a:gd name="connsiteY1373" fmla="*/ 154767 h 566036"/>
              <a:gd name="connsiteX1374" fmla="*/ 1813612 w 2148797"/>
              <a:gd name="connsiteY1374" fmla="*/ 160863 h 566036"/>
              <a:gd name="connsiteX1375" fmla="*/ 1817231 w 2148797"/>
              <a:gd name="connsiteY1375" fmla="*/ 163435 h 566036"/>
              <a:gd name="connsiteX1376" fmla="*/ 1820660 w 2148797"/>
              <a:gd name="connsiteY1376" fmla="*/ 165816 h 566036"/>
              <a:gd name="connsiteX1377" fmla="*/ 1826090 w 2148797"/>
              <a:gd name="connsiteY1377" fmla="*/ 164006 h 566036"/>
              <a:gd name="connsiteX1378" fmla="*/ 1830566 w 2148797"/>
              <a:gd name="connsiteY1378" fmla="*/ 166197 h 566036"/>
              <a:gd name="connsiteX1379" fmla="*/ 1830852 w 2148797"/>
              <a:gd name="connsiteY1379" fmla="*/ 165816 h 566036"/>
              <a:gd name="connsiteX1380" fmla="*/ 1834662 w 2148797"/>
              <a:gd name="connsiteY1380" fmla="*/ 160863 h 566036"/>
              <a:gd name="connsiteX1381" fmla="*/ 1837043 w 2148797"/>
              <a:gd name="connsiteY1381" fmla="*/ 160673 h 566036"/>
              <a:gd name="connsiteX1382" fmla="*/ 1841520 w 2148797"/>
              <a:gd name="connsiteY1382" fmla="*/ 160958 h 566036"/>
              <a:gd name="connsiteX1383" fmla="*/ 1841520 w 2148797"/>
              <a:gd name="connsiteY1383" fmla="*/ 164578 h 566036"/>
              <a:gd name="connsiteX1384" fmla="*/ 1843997 w 2148797"/>
              <a:gd name="connsiteY1384" fmla="*/ 168007 h 566036"/>
              <a:gd name="connsiteX1385" fmla="*/ 1846283 w 2148797"/>
              <a:gd name="connsiteY1385" fmla="*/ 166292 h 566036"/>
              <a:gd name="connsiteX1386" fmla="*/ 1852093 w 2148797"/>
              <a:gd name="connsiteY1386" fmla="*/ 162292 h 566036"/>
              <a:gd name="connsiteX1387" fmla="*/ 1863428 w 2148797"/>
              <a:gd name="connsiteY1387" fmla="*/ 166197 h 566036"/>
              <a:gd name="connsiteX1388" fmla="*/ 1866094 w 2148797"/>
              <a:gd name="connsiteY1388" fmla="*/ 164959 h 566036"/>
              <a:gd name="connsiteX1389" fmla="*/ 1871238 w 2148797"/>
              <a:gd name="connsiteY1389" fmla="*/ 162387 h 566036"/>
              <a:gd name="connsiteX1390" fmla="*/ 1870285 w 2148797"/>
              <a:gd name="connsiteY1390" fmla="*/ 158101 h 566036"/>
              <a:gd name="connsiteX1391" fmla="*/ 1871905 w 2148797"/>
              <a:gd name="connsiteY1391" fmla="*/ 156672 h 566036"/>
              <a:gd name="connsiteX1392" fmla="*/ 1874000 w 2148797"/>
              <a:gd name="connsiteY1392" fmla="*/ 157244 h 566036"/>
              <a:gd name="connsiteX1393" fmla="*/ 1874572 w 2148797"/>
              <a:gd name="connsiteY1393" fmla="*/ 159816 h 566036"/>
              <a:gd name="connsiteX1394" fmla="*/ 1878572 w 2148797"/>
              <a:gd name="connsiteY1394" fmla="*/ 164769 h 566036"/>
              <a:gd name="connsiteX1395" fmla="*/ 1879334 w 2148797"/>
              <a:gd name="connsiteY1395" fmla="*/ 164102 h 566036"/>
              <a:gd name="connsiteX1396" fmla="*/ 1882382 w 2148797"/>
              <a:gd name="connsiteY1396" fmla="*/ 161625 h 566036"/>
              <a:gd name="connsiteX1397" fmla="*/ 1895146 w 2148797"/>
              <a:gd name="connsiteY1397" fmla="*/ 163625 h 566036"/>
              <a:gd name="connsiteX1398" fmla="*/ 1897241 w 2148797"/>
              <a:gd name="connsiteY1398" fmla="*/ 165531 h 566036"/>
              <a:gd name="connsiteX1399" fmla="*/ 1900480 w 2148797"/>
              <a:gd name="connsiteY1399" fmla="*/ 164006 h 566036"/>
              <a:gd name="connsiteX1400" fmla="*/ 1907242 w 2148797"/>
              <a:gd name="connsiteY1400" fmla="*/ 161149 h 566036"/>
              <a:gd name="connsiteX1401" fmla="*/ 1911529 w 2148797"/>
              <a:gd name="connsiteY1401" fmla="*/ 162864 h 566036"/>
              <a:gd name="connsiteX1402" fmla="*/ 1912576 w 2148797"/>
              <a:gd name="connsiteY1402" fmla="*/ 163435 h 566036"/>
              <a:gd name="connsiteX1403" fmla="*/ 1918101 w 2148797"/>
              <a:gd name="connsiteY1403" fmla="*/ 162102 h 566036"/>
              <a:gd name="connsiteX1404" fmla="*/ 1919911 w 2148797"/>
              <a:gd name="connsiteY1404" fmla="*/ 160673 h 566036"/>
              <a:gd name="connsiteX1405" fmla="*/ 1922673 w 2148797"/>
              <a:gd name="connsiteY1405" fmla="*/ 158387 h 566036"/>
              <a:gd name="connsiteX1406" fmla="*/ 1930293 w 2148797"/>
              <a:gd name="connsiteY1406" fmla="*/ 163721 h 566036"/>
              <a:gd name="connsiteX1407" fmla="*/ 1931150 w 2148797"/>
              <a:gd name="connsiteY1407" fmla="*/ 161721 h 566036"/>
              <a:gd name="connsiteX1408" fmla="*/ 1932960 w 2148797"/>
              <a:gd name="connsiteY1408" fmla="*/ 157339 h 566036"/>
              <a:gd name="connsiteX1409" fmla="*/ 1946200 w 2148797"/>
              <a:gd name="connsiteY1409" fmla="*/ 158196 h 566036"/>
              <a:gd name="connsiteX1410" fmla="*/ 1949057 w 2148797"/>
              <a:gd name="connsiteY1410" fmla="*/ 157910 h 566036"/>
              <a:gd name="connsiteX1411" fmla="*/ 1950010 w 2148797"/>
              <a:gd name="connsiteY1411" fmla="*/ 157815 h 566036"/>
              <a:gd name="connsiteX1412" fmla="*/ 1962202 w 2148797"/>
              <a:gd name="connsiteY1412" fmla="*/ 160958 h 566036"/>
              <a:gd name="connsiteX1413" fmla="*/ 1967917 w 2148797"/>
              <a:gd name="connsiteY1413" fmla="*/ 157529 h 566036"/>
              <a:gd name="connsiteX1414" fmla="*/ 1971822 w 2148797"/>
              <a:gd name="connsiteY1414" fmla="*/ 155244 h 566036"/>
              <a:gd name="connsiteX1415" fmla="*/ 1978394 w 2148797"/>
              <a:gd name="connsiteY1415" fmla="*/ 158577 h 566036"/>
              <a:gd name="connsiteX1416" fmla="*/ 1990110 w 2148797"/>
              <a:gd name="connsiteY1416" fmla="*/ 158958 h 566036"/>
              <a:gd name="connsiteX1417" fmla="*/ 2005064 w 2148797"/>
              <a:gd name="connsiteY1417" fmla="*/ 152386 h 566036"/>
              <a:gd name="connsiteX1418" fmla="*/ 2006207 w 2148797"/>
              <a:gd name="connsiteY1418" fmla="*/ 157244 h 566036"/>
              <a:gd name="connsiteX1419" fmla="*/ 2006683 w 2148797"/>
              <a:gd name="connsiteY1419" fmla="*/ 159530 h 566036"/>
              <a:gd name="connsiteX1420" fmla="*/ 2012208 w 2148797"/>
              <a:gd name="connsiteY1420" fmla="*/ 156958 h 566036"/>
              <a:gd name="connsiteX1421" fmla="*/ 2016685 w 2148797"/>
              <a:gd name="connsiteY1421" fmla="*/ 156958 h 566036"/>
              <a:gd name="connsiteX1422" fmla="*/ 2020019 w 2148797"/>
              <a:gd name="connsiteY1422" fmla="*/ 164197 h 566036"/>
              <a:gd name="connsiteX1423" fmla="*/ 2024114 w 2148797"/>
              <a:gd name="connsiteY1423" fmla="*/ 173912 h 566036"/>
              <a:gd name="connsiteX1424" fmla="*/ 2026496 w 2148797"/>
              <a:gd name="connsiteY1424" fmla="*/ 174389 h 566036"/>
              <a:gd name="connsiteX1425" fmla="*/ 2029162 w 2148797"/>
              <a:gd name="connsiteY1425" fmla="*/ 174579 h 566036"/>
              <a:gd name="connsiteX1426" fmla="*/ 2036306 w 2148797"/>
              <a:gd name="connsiteY1426" fmla="*/ 174008 h 566036"/>
              <a:gd name="connsiteX1427" fmla="*/ 2038783 w 2148797"/>
              <a:gd name="connsiteY1427" fmla="*/ 175722 h 566036"/>
              <a:gd name="connsiteX1428" fmla="*/ 2041069 w 2148797"/>
              <a:gd name="connsiteY1428" fmla="*/ 183247 h 566036"/>
              <a:gd name="connsiteX1429" fmla="*/ 2040592 w 2148797"/>
              <a:gd name="connsiteY1429" fmla="*/ 185819 h 566036"/>
              <a:gd name="connsiteX1430" fmla="*/ 2040307 w 2148797"/>
              <a:gd name="connsiteY1430" fmla="*/ 187057 h 566036"/>
              <a:gd name="connsiteX1431" fmla="*/ 2048594 w 2148797"/>
              <a:gd name="connsiteY1431" fmla="*/ 191248 h 566036"/>
              <a:gd name="connsiteX1432" fmla="*/ 2051070 w 2148797"/>
              <a:gd name="connsiteY1432" fmla="*/ 190105 h 566036"/>
              <a:gd name="connsiteX1433" fmla="*/ 2052213 w 2148797"/>
              <a:gd name="connsiteY1433" fmla="*/ 189629 h 566036"/>
              <a:gd name="connsiteX1434" fmla="*/ 2055451 w 2148797"/>
              <a:gd name="connsiteY1434" fmla="*/ 187343 h 566036"/>
              <a:gd name="connsiteX1435" fmla="*/ 2059452 w 2148797"/>
              <a:gd name="connsiteY1435" fmla="*/ 192200 h 566036"/>
              <a:gd name="connsiteX1436" fmla="*/ 2058309 w 2148797"/>
              <a:gd name="connsiteY1436" fmla="*/ 192772 h 566036"/>
              <a:gd name="connsiteX1437" fmla="*/ 2055451 w 2148797"/>
              <a:gd name="connsiteY1437" fmla="*/ 194010 h 566036"/>
              <a:gd name="connsiteX1438" fmla="*/ 2046975 w 2148797"/>
              <a:gd name="connsiteY1438" fmla="*/ 194963 h 566036"/>
              <a:gd name="connsiteX1439" fmla="*/ 2042212 w 2148797"/>
              <a:gd name="connsiteY1439" fmla="*/ 195725 h 566036"/>
              <a:gd name="connsiteX1440" fmla="*/ 2040307 w 2148797"/>
              <a:gd name="connsiteY1440" fmla="*/ 202583 h 566036"/>
              <a:gd name="connsiteX1441" fmla="*/ 2042498 w 2148797"/>
              <a:gd name="connsiteY1441" fmla="*/ 201154 h 566036"/>
              <a:gd name="connsiteX1442" fmla="*/ 2045355 w 2148797"/>
              <a:gd name="connsiteY1442" fmla="*/ 197820 h 566036"/>
              <a:gd name="connsiteX1443" fmla="*/ 2046975 w 2148797"/>
              <a:gd name="connsiteY1443" fmla="*/ 202678 h 566036"/>
              <a:gd name="connsiteX1444" fmla="*/ 2044117 w 2148797"/>
              <a:gd name="connsiteY1444" fmla="*/ 208869 h 566036"/>
              <a:gd name="connsiteX1445" fmla="*/ 2036878 w 2148797"/>
              <a:gd name="connsiteY1445" fmla="*/ 213060 h 566036"/>
              <a:gd name="connsiteX1446" fmla="*/ 2034211 w 2148797"/>
              <a:gd name="connsiteY1446" fmla="*/ 213441 h 566036"/>
              <a:gd name="connsiteX1447" fmla="*/ 2032401 w 2148797"/>
              <a:gd name="connsiteY1447" fmla="*/ 215537 h 566036"/>
              <a:gd name="connsiteX1448" fmla="*/ 2034401 w 2148797"/>
              <a:gd name="connsiteY1448" fmla="*/ 217442 h 566036"/>
              <a:gd name="connsiteX1449" fmla="*/ 2035925 w 2148797"/>
              <a:gd name="connsiteY1449" fmla="*/ 217727 h 566036"/>
              <a:gd name="connsiteX1450" fmla="*/ 2037164 w 2148797"/>
              <a:gd name="connsiteY1450" fmla="*/ 222300 h 566036"/>
              <a:gd name="connsiteX1451" fmla="*/ 2037926 w 2148797"/>
              <a:gd name="connsiteY1451" fmla="*/ 222966 h 566036"/>
              <a:gd name="connsiteX1452" fmla="*/ 2042498 w 2148797"/>
              <a:gd name="connsiteY1452" fmla="*/ 226681 h 566036"/>
              <a:gd name="connsiteX1453" fmla="*/ 2034497 w 2148797"/>
              <a:gd name="connsiteY1453" fmla="*/ 230300 h 566036"/>
              <a:gd name="connsiteX1454" fmla="*/ 2034782 w 2148797"/>
              <a:gd name="connsiteY1454" fmla="*/ 233539 h 566036"/>
              <a:gd name="connsiteX1455" fmla="*/ 2041641 w 2148797"/>
              <a:gd name="connsiteY1455" fmla="*/ 243445 h 566036"/>
              <a:gd name="connsiteX1456" fmla="*/ 2039354 w 2148797"/>
              <a:gd name="connsiteY1456" fmla="*/ 256780 h 566036"/>
              <a:gd name="connsiteX1457" fmla="*/ 2038116 w 2148797"/>
              <a:gd name="connsiteY1457" fmla="*/ 256780 h 566036"/>
              <a:gd name="connsiteX1458" fmla="*/ 2037830 w 2148797"/>
              <a:gd name="connsiteY1458" fmla="*/ 256589 h 566036"/>
              <a:gd name="connsiteX1459" fmla="*/ 2037259 w 2148797"/>
              <a:gd name="connsiteY1459" fmla="*/ 256208 h 566036"/>
              <a:gd name="connsiteX1460" fmla="*/ 2030972 w 2148797"/>
              <a:gd name="connsiteY1460" fmla="*/ 259733 h 566036"/>
              <a:gd name="connsiteX1461" fmla="*/ 2030877 w 2148797"/>
              <a:gd name="connsiteY1461" fmla="*/ 262019 h 566036"/>
              <a:gd name="connsiteX1462" fmla="*/ 2030687 w 2148797"/>
              <a:gd name="connsiteY1462" fmla="*/ 264876 h 566036"/>
              <a:gd name="connsiteX1463" fmla="*/ 2036497 w 2148797"/>
              <a:gd name="connsiteY1463" fmla="*/ 273449 h 566036"/>
              <a:gd name="connsiteX1464" fmla="*/ 2033639 w 2148797"/>
              <a:gd name="connsiteY1464" fmla="*/ 280212 h 566036"/>
              <a:gd name="connsiteX1465" fmla="*/ 2030496 w 2148797"/>
              <a:gd name="connsiteY1465" fmla="*/ 280592 h 566036"/>
              <a:gd name="connsiteX1466" fmla="*/ 2019923 w 2148797"/>
              <a:gd name="connsiteY1466" fmla="*/ 282593 h 566036"/>
              <a:gd name="connsiteX1467" fmla="*/ 2009636 w 2148797"/>
              <a:gd name="connsiteY1467" fmla="*/ 282688 h 566036"/>
              <a:gd name="connsiteX1468" fmla="*/ 1999730 w 2148797"/>
              <a:gd name="connsiteY1468" fmla="*/ 283926 h 566036"/>
              <a:gd name="connsiteX1469" fmla="*/ 1996206 w 2148797"/>
              <a:gd name="connsiteY1469" fmla="*/ 280973 h 566036"/>
              <a:gd name="connsiteX1470" fmla="*/ 1985252 w 2148797"/>
              <a:gd name="connsiteY1470" fmla="*/ 286022 h 566036"/>
              <a:gd name="connsiteX1471" fmla="*/ 1981443 w 2148797"/>
              <a:gd name="connsiteY1471" fmla="*/ 284879 h 566036"/>
              <a:gd name="connsiteX1472" fmla="*/ 1978394 w 2148797"/>
              <a:gd name="connsiteY1472" fmla="*/ 284021 h 566036"/>
              <a:gd name="connsiteX1473" fmla="*/ 1971918 w 2148797"/>
              <a:gd name="connsiteY1473" fmla="*/ 282212 h 566036"/>
              <a:gd name="connsiteX1474" fmla="*/ 1969155 w 2148797"/>
              <a:gd name="connsiteY1474" fmla="*/ 276783 h 566036"/>
              <a:gd name="connsiteX1475" fmla="*/ 1960201 w 2148797"/>
              <a:gd name="connsiteY1475" fmla="*/ 279164 h 566036"/>
              <a:gd name="connsiteX1476" fmla="*/ 1954677 w 2148797"/>
              <a:gd name="connsiteY1476" fmla="*/ 283355 h 566036"/>
              <a:gd name="connsiteX1477" fmla="*/ 1943152 w 2148797"/>
              <a:gd name="connsiteY1477" fmla="*/ 286974 h 566036"/>
              <a:gd name="connsiteX1478" fmla="*/ 1941914 w 2148797"/>
              <a:gd name="connsiteY1478" fmla="*/ 286784 h 566036"/>
              <a:gd name="connsiteX1479" fmla="*/ 1927245 w 2148797"/>
              <a:gd name="connsiteY1479" fmla="*/ 286593 h 566036"/>
              <a:gd name="connsiteX1480" fmla="*/ 1911910 w 2148797"/>
              <a:gd name="connsiteY1480" fmla="*/ 286879 h 566036"/>
              <a:gd name="connsiteX1481" fmla="*/ 1909624 w 2148797"/>
              <a:gd name="connsiteY1481" fmla="*/ 286974 h 566036"/>
              <a:gd name="connsiteX1482" fmla="*/ 1900861 w 2148797"/>
              <a:gd name="connsiteY1482" fmla="*/ 288498 h 566036"/>
              <a:gd name="connsiteX1483" fmla="*/ 1898766 w 2148797"/>
              <a:gd name="connsiteY1483" fmla="*/ 288117 h 566036"/>
              <a:gd name="connsiteX1484" fmla="*/ 1892003 w 2148797"/>
              <a:gd name="connsiteY1484" fmla="*/ 286974 h 566036"/>
              <a:gd name="connsiteX1485" fmla="*/ 1886097 w 2148797"/>
              <a:gd name="connsiteY1485" fmla="*/ 286879 h 566036"/>
              <a:gd name="connsiteX1486" fmla="*/ 1879430 w 2148797"/>
              <a:gd name="connsiteY1486" fmla="*/ 288689 h 566036"/>
              <a:gd name="connsiteX1487" fmla="*/ 1872762 w 2148797"/>
              <a:gd name="connsiteY1487" fmla="*/ 286879 h 566036"/>
              <a:gd name="connsiteX1488" fmla="*/ 1868762 w 2148797"/>
              <a:gd name="connsiteY1488" fmla="*/ 286974 h 566036"/>
              <a:gd name="connsiteX1489" fmla="*/ 1854569 w 2148797"/>
              <a:gd name="connsiteY1489" fmla="*/ 289546 h 566036"/>
              <a:gd name="connsiteX1490" fmla="*/ 1851141 w 2148797"/>
              <a:gd name="connsiteY1490" fmla="*/ 287641 h 566036"/>
              <a:gd name="connsiteX1491" fmla="*/ 1842568 w 2148797"/>
              <a:gd name="connsiteY1491" fmla="*/ 288594 h 566036"/>
              <a:gd name="connsiteX1492" fmla="*/ 1823327 w 2148797"/>
              <a:gd name="connsiteY1492" fmla="*/ 290117 h 566036"/>
              <a:gd name="connsiteX1493" fmla="*/ 1822184 w 2148797"/>
              <a:gd name="connsiteY1493" fmla="*/ 290403 h 566036"/>
              <a:gd name="connsiteX1494" fmla="*/ 1813517 w 2148797"/>
              <a:gd name="connsiteY1494" fmla="*/ 290975 h 566036"/>
              <a:gd name="connsiteX1495" fmla="*/ 1810469 w 2148797"/>
              <a:gd name="connsiteY1495" fmla="*/ 290784 h 566036"/>
              <a:gd name="connsiteX1496" fmla="*/ 1805992 w 2148797"/>
              <a:gd name="connsiteY1496" fmla="*/ 290498 h 566036"/>
              <a:gd name="connsiteX1497" fmla="*/ 1794562 w 2148797"/>
              <a:gd name="connsiteY1497" fmla="*/ 290784 h 566036"/>
              <a:gd name="connsiteX1498" fmla="*/ 1793324 w 2148797"/>
              <a:gd name="connsiteY1498" fmla="*/ 290975 h 566036"/>
              <a:gd name="connsiteX1499" fmla="*/ 1782846 w 2148797"/>
              <a:gd name="connsiteY1499" fmla="*/ 293070 h 566036"/>
              <a:gd name="connsiteX1500" fmla="*/ 1774274 w 2148797"/>
              <a:gd name="connsiteY1500" fmla="*/ 292308 h 566036"/>
              <a:gd name="connsiteX1501" fmla="*/ 1768558 w 2148797"/>
              <a:gd name="connsiteY1501" fmla="*/ 292404 h 566036"/>
              <a:gd name="connsiteX1502" fmla="*/ 1761319 w 2148797"/>
              <a:gd name="connsiteY1502" fmla="*/ 292975 h 566036"/>
              <a:gd name="connsiteX1503" fmla="*/ 1752271 w 2148797"/>
              <a:gd name="connsiteY1503" fmla="*/ 292975 h 566036"/>
              <a:gd name="connsiteX1504" fmla="*/ 1744556 w 2148797"/>
              <a:gd name="connsiteY1504" fmla="*/ 292975 h 566036"/>
              <a:gd name="connsiteX1505" fmla="*/ 1736935 w 2148797"/>
              <a:gd name="connsiteY1505" fmla="*/ 293166 h 566036"/>
              <a:gd name="connsiteX1506" fmla="*/ 1733316 w 2148797"/>
              <a:gd name="connsiteY1506" fmla="*/ 294785 h 566036"/>
              <a:gd name="connsiteX1507" fmla="*/ 1719505 w 2148797"/>
              <a:gd name="connsiteY1507" fmla="*/ 292404 h 566036"/>
              <a:gd name="connsiteX1508" fmla="*/ 1715885 w 2148797"/>
              <a:gd name="connsiteY1508" fmla="*/ 293070 h 566036"/>
              <a:gd name="connsiteX1509" fmla="*/ 1699884 w 2148797"/>
              <a:gd name="connsiteY1509" fmla="*/ 293166 h 566036"/>
              <a:gd name="connsiteX1510" fmla="*/ 1695787 w 2148797"/>
              <a:gd name="connsiteY1510" fmla="*/ 292594 h 566036"/>
              <a:gd name="connsiteX1511" fmla="*/ 1679405 w 2148797"/>
              <a:gd name="connsiteY1511" fmla="*/ 292499 h 566036"/>
              <a:gd name="connsiteX1512" fmla="*/ 1674642 w 2148797"/>
              <a:gd name="connsiteY1512" fmla="*/ 294785 h 566036"/>
              <a:gd name="connsiteX1513" fmla="*/ 1661974 w 2148797"/>
              <a:gd name="connsiteY1513" fmla="*/ 295166 h 566036"/>
              <a:gd name="connsiteX1514" fmla="*/ 1653687 w 2148797"/>
              <a:gd name="connsiteY1514" fmla="*/ 295833 h 566036"/>
              <a:gd name="connsiteX1515" fmla="*/ 1634065 w 2148797"/>
              <a:gd name="connsiteY1515" fmla="*/ 295452 h 566036"/>
              <a:gd name="connsiteX1516" fmla="*/ 1623302 w 2148797"/>
              <a:gd name="connsiteY1516" fmla="*/ 293546 h 566036"/>
              <a:gd name="connsiteX1517" fmla="*/ 1621302 w 2148797"/>
              <a:gd name="connsiteY1517" fmla="*/ 295356 h 566036"/>
              <a:gd name="connsiteX1518" fmla="*/ 1613110 w 2148797"/>
              <a:gd name="connsiteY1518" fmla="*/ 297166 h 566036"/>
              <a:gd name="connsiteX1519" fmla="*/ 1602824 w 2148797"/>
              <a:gd name="connsiteY1519" fmla="*/ 297166 h 566036"/>
              <a:gd name="connsiteX1520" fmla="*/ 1593775 w 2148797"/>
              <a:gd name="connsiteY1520" fmla="*/ 297166 h 566036"/>
              <a:gd name="connsiteX1521" fmla="*/ 1590918 w 2148797"/>
              <a:gd name="connsiteY1521" fmla="*/ 297261 h 566036"/>
              <a:gd name="connsiteX1522" fmla="*/ 1582821 w 2148797"/>
              <a:gd name="connsiteY1522" fmla="*/ 296975 h 566036"/>
              <a:gd name="connsiteX1523" fmla="*/ 1574916 w 2148797"/>
              <a:gd name="connsiteY1523" fmla="*/ 297928 h 566036"/>
              <a:gd name="connsiteX1524" fmla="*/ 1566819 w 2148797"/>
              <a:gd name="connsiteY1524" fmla="*/ 298881 h 566036"/>
              <a:gd name="connsiteX1525" fmla="*/ 1547864 w 2148797"/>
              <a:gd name="connsiteY1525" fmla="*/ 300404 h 566036"/>
              <a:gd name="connsiteX1526" fmla="*/ 1542150 w 2148797"/>
              <a:gd name="connsiteY1526" fmla="*/ 298690 h 566036"/>
              <a:gd name="connsiteX1527" fmla="*/ 1538053 w 2148797"/>
              <a:gd name="connsiteY1527" fmla="*/ 297452 h 566036"/>
              <a:gd name="connsiteX1528" fmla="*/ 1530910 w 2148797"/>
              <a:gd name="connsiteY1528" fmla="*/ 301452 h 566036"/>
              <a:gd name="connsiteX1529" fmla="*/ 1518337 w 2148797"/>
              <a:gd name="connsiteY1529" fmla="*/ 301548 h 566036"/>
              <a:gd name="connsiteX1530" fmla="*/ 1515098 w 2148797"/>
              <a:gd name="connsiteY1530" fmla="*/ 301262 h 566036"/>
              <a:gd name="connsiteX1531" fmla="*/ 1513479 w 2148797"/>
              <a:gd name="connsiteY1531" fmla="*/ 301071 h 566036"/>
              <a:gd name="connsiteX1532" fmla="*/ 1514908 w 2148797"/>
              <a:gd name="connsiteY1532" fmla="*/ 303548 h 566036"/>
              <a:gd name="connsiteX1533" fmla="*/ 1517194 w 2148797"/>
              <a:gd name="connsiteY1533" fmla="*/ 304596 h 566036"/>
              <a:gd name="connsiteX1534" fmla="*/ 1519670 w 2148797"/>
              <a:gd name="connsiteY1534" fmla="*/ 305643 h 566036"/>
              <a:gd name="connsiteX1535" fmla="*/ 1520528 w 2148797"/>
              <a:gd name="connsiteY1535" fmla="*/ 307453 h 566036"/>
              <a:gd name="connsiteX1536" fmla="*/ 1512050 w 2148797"/>
              <a:gd name="connsiteY1536" fmla="*/ 311644 h 566036"/>
              <a:gd name="connsiteX1537" fmla="*/ 1512812 w 2148797"/>
              <a:gd name="connsiteY1537" fmla="*/ 313358 h 566036"/>
              <a:gd name="connsiteX1538" fmla="*/ 1516241 w 2148797"/>
              <a:gd name="connsiteY1538" fmla="*/ 315264 h 566036"/>
              <a:gd name="connsiteX1539" fmla="*/ 1522051 w 2148797"/>
              <a:gd name="connsiteY1539" fmla="*/ 311263 h 566036"/>
              <a:gd name="connsiteX1540" fmla="*/ 1540054 w 2148797"/>
              <a:gd name="connsiteY1540" fmla="*/ 316787 h 566036"/>
              <a:gd name="connsiteX1541" fmla="*/ 1545674 w 2148797"/>
              <a:gd name="connsiteY1541" fmla="*/ 317169 h 566036"/>
              <a:gd name="connsiteX1542" fmla="*/ 1546817 w 2148797"/>
              <a:gd name="connsiteY1542" fmla="*/ 317264 h 566036"/>
              <a:gd name="connsiteX1543" fmla="*/ 1549960 w 2148797"/>
              <a:gd name="connsiteY1543" fmla="*/ 316978 h 566036"/>
              <a:gd name="connsiteX1544" fmla="*/ 1551769 w 2148797"/>
              <a:gd name="connsiteY1544" fmla="*/ 314311 h 566036"/>
              <a:gd name="connsiteX1545" fmla="*/ 1555389 w 2148797"/>
              <a:gd name="connsiteY1545" fmla="*/ 315549 h 566036"/>
              <a:gd name="connsiteX1546" fmla="*/ 1561390 w 2148797"/>
              <a:gd name="connsiteY1546" fmla="*/ 311263 h 566036"/>
              <a:gd name="connsiteX1547" fmla="*/ 1560818 w 2148797"/>
              <a:gd name="connsiteY1547" fmla="*/ 309453 h 566036"/>
              <a:gd name="connsiteX1548" fmla="*/ 1557199 w 2148797"/>
              <a:gd name="connsiteY1548" fmla="*/ 309453 h 566036"/>
              <a:gd name="connsiteX1549" fmla="*/ 1549769 w 2148797"/>
              <a:gd name="connsiteY1549" fmla="*/ 311073 h 566036"/>
              <a:gd name="connsiteX1550" fmla="*/ 1548722 w 2148797"/>
              <a:gd name="connsiteY1550" fmla="*/ 313644 h 566036"/>
              <a:gd name="connsiteX1551" fmla="*/ 1543864 w 2148797"/>
              <a:gd name="connsiteY1551" fmla="*/ 311358 h 566036"/>
              <a:gd name="connsiteX1552" fmla="*/ 1545388 w 2148797"/>
              <a:gd name="connsiteY1552" fmla="*/ 310310 h 566036"/>
              <a:gd name="connsiteX1553" fmla="*/ 1544340 w 2148797"/>
              <a:gd name="connsiteY1553" fmla="*/ 307739 h 566036"/>
              <a:gd name="connsiteX1554" fmla="*/ 1543197 w 2148797"/>
              <a:gd name="connsiteY1554" fmla="*/ 306977 h 566036"/>
              <a:gd name="connsiteX1555" fmla="*/ 1542054 w 2148797"/>
              <a:gd name="connsiteY1555" fmla="*/ 306881 h 566036"/>
              <a:gd name="connsiteX1556" fmla="*/ 1546626 w 2148797"/>
              <a:gd name="connsiteY1556" fmla="*/ 305739 h 566036"/>
              <a:gd name="connsiteX1557" fmla="*/ 1553103 w 2148797"/>
              <a:gd name="connsiteY1557" fmla="*/ 305358 h 566036"/>
              <a:gd name="connsiteX1558" fmla="*/ 1561961 w 2148797"/>
              <a:gd name="connsiteY1558" fmla="*/ 303833 h 566036"/>
              <a:gd name="connsiteX1559" fmla="*/ 1568724 w 2148797"/>
              <a:gd name="connsiteY1559" fmla="*/ 303833 h 566036"/>
              <a:gd name="connsiteX1560" fmla="*/ 1565676 w 2148797"/>
              <a:gd name="connsiteY1560" fmla="*/ 306500 h 566036"/>
              <a:gd name="connsiteX1561" fmla="*/ 1564628 w 2148797"/>
              <a:gd name="connsiteY1561" fmla="*/ 307739 h 566036"/>
              <a:gd name="connsiteX1562" fmla="*/ 1563676 w 2148797"/>
              <a:gd name="connsiteY1562" fmla="*/ 312406 h 566036"/>
              <a:gd name="connsiteX1563" fmla="*/ 1570343 w 2148797"/>
              <a:gd name="connsiteY1563" fmla="*/ 315168 h 566036"/>
              <a:gd name="connsiteX1564" fmla="*/ 1574630 w 2148797"/>
              <a:gd name="connsiteY1564" fmla="*/ 313454 h 566036"/>
              <a:gd name="connsiteX1565" fmla="*/ 1580535 w 2148797"/>
              <a:gd name="connsiteY1565" fmla="*/ 317550 h 566036"/>
              <a:gd name="connsiteX1566" fmla="*/ 1590346 w 2148797"/>
              <a:gd name="connsiteY1566" fmla="*/ 316978 h 566036"/>
              <a:gd name="connsiteX1567" fmla="*/ 1593394 w 2148797"/>
              <a:gd name="connsiteY1567" fmla="*/ 319931 h 566036"/>
              <a:gd name="connsiteX1568" fmla="*/ 1598251 w 2148797"/>
              <a:gd name="connsiteY1568" fmla="*/ 319835 h 566036"/>
              <a:gd name="connsiteX1569" fmla="*/ 1604062 w 2148797"/>
              <a:gd name="connsiteY1569" fmla="*/ 316121 h 566036"/>
              <a:gd name="connsiteX1570" fmla="*/ 1605967 w 2148797"/>
              <a:gd name="connsiteY1570" fmla="*/ 315740 h 566036"/>
              <a:gd name="connsiteX1571" fmla="*/ 1614539 w 2148797"/>
              <a:gd name="connsiteY1571" fmla="*/ 319359 h 566036"/>
              <a:gd name="connsiteX1572" fmla="*/ 1629398 w 2148797"/>
              <a:gd name="connsiteY1572" fmla="*/ 319931 h 566036"/>
              <a:gd name="connsiteX1573" fmla="*/ 1633399 w 2148797"/>
              <a:gd name="connsiteY1573" fmla="*/ 318026 h 566036"/>
              <a:gd name="connsiteX1574" fmla="*/ 1634351 w 2148797"/>
              <a:gd name="connsiteY1574" fmla="*/ 317550 h 566036"/>
              <a:gd name="connsiteX1575" fmla="*/ 1637876 w 2148797"/>
              <a:gd name="connsiteY1575" fmla="*/ 315835 h 566036"/>
              <a:gd name="connsiteX1576" fmla="*/ 1642448 w 2148797"/>
              <a:gd name="connsiteY1576" fmla="*/ 315740 h 566036"/>
              <a:gd name="connsiteX1577" fmla="*/ 1642734 w 2148797"/>
              <a:gd name="connsiteY1577" fmla="*/ 315644 h 566036"/>
              <a:gd name="connsiteX1578" fmla="*/ 1654258 w 2148797"/>
              <a:gd name="connsiteY1578" fmla="*/ 316692 h 566036"/>
              <a:gd name="connsiteX1579" fmla="*/ 1656164 w 2148797"/>
              <a:gd name="connsiteY1579" fmla="*/ 315264 h 566036"/>
              <a:gd name="connsiteX1580" fmla="*/ 1667022 w 2148797"/>
              <a:gd name="connsiteY1580" fmla="*/ 317835 h 566036"/>
              <a:gd name="connsiteX1581" fmla="*/ 1667118 w 2148797"/>
              <a:gd name="connsiteY1581" fmla="*/ 317740 h 566036"/>
              <a:gd name="connsiteX1582" fmla="*/ 1669308 w 2148797"/>
              <a:gd name="connsiteY1582" fmla="*/ 315930 h 566036"/>
              <a:gd name="connsiteX1583" fmla="*/ 1678642 w 2148797"/>
              <a:gd name="connsiteY1583" fmla="*/ 315264 h 566036"/>
              <a:gd name="connsiteX1584" fmla="*/ 1692263 w 2148797"/>
              <a:gd name="connsiteY1584" fmla="*/ 315644 h 566036"/>
              <a:gd name="connsiteX1585" fmla="*/ 1694550 w 2148797"/>
              <a:gd name="connsiteY1585" fmla="*/ 312216 h 566036"/>
              <a:gd name="connsiteX1586" fmla="*/ 1694644 w 2148797"/>
              <a:gd name="connsiteY1586" fmla="*/ 312406 h 566036"/>
              <a:gd name="connsiteX1587" fmla="*/ 1695502 w 2148797"/>
              <a:gd name="connsiteY1587" fmla="*/ 314883 h 566036"/>
              <a:gd name="connsiteX1588" fmla="*/ 1699598 w 2148797"/>
              <a:gd name="connsiteY1588" fmla="*/ 319645 h 566036"/>
              <a:gd name="connsiteX1589" fmla="*/ 1704265 w 2148797"/>
              <a:gd name="connsiteY1589" fmla="*/ 316502 h 566036"/>
              <a:gd name="connsiteX1590" fmla="*/ 1710361 w 2148797"/>
              <a:gd name="connsiteY1590" fmla="*/ 318026 h 566036"/>
              <a:gd name="connsiteX1591" fmla="*/ 1718171 w 2148797"/>
              <a:gd name="connsiteY1591" fmla="*/ 314787 h 566036"/>
              <a:gd name="connsiteX1592" fmla="*/ 1719981 w 2148797"/>
              <a:gd name="connsiteY1592" fmla="*/ 316883 h 566036"/>
              <a:gd name="connsiteX1593" fmla="*/ 1720838 w 2148797"/>
              <a:gd name="connsiteY1593" fmla="*/ 316787 h 566036"/>
              <a:gd name="connsiteX1594" fmla="*/ 1721505 w 2148797"/>
              <a:gd name="connsiteY1594" fmla="*/ 316692 h 566036"/>
              <a:gd name="connsiteX1595" fmla="*/ 1728268 w 2148797"/>
              <a:gd name="connsiteY1595" fmla="*/ 317169 h 566036"/>
              <a:gd name="connsiteX1596" fmla="*/ 1742651 w 2148797"/>
              <a:gd name="connsiteY1596" fmla="*/ 318121 h 566036"/>
              <a:gd name="connsiteX1597" fmla="*/ 1749413 w 2148797"/>
              <a:gd name="connsiteY1597" fmla="*/ 320598 h 566036"/>
              <a:gd name="connsiteX1598" fmla="*/ 1757890 w 2148797"/>
              <a:gd name="connsiteY1598" fmla="*/ 319359 h 566036"/>
              <a:gd name="connsiteX1599" fmla="*/ 1762748 w 2148797"/>
              <a:gd name="connsiteY1599" fmla="*/ 317931 h 566036"/>
              <a:gd name="connsiteX1600" fmla="*/ 1764177 w 2148797"/>
              <a:gd name="connsiteY1600" fmla="*/ 317550 h 566036"/>
              <a:gd name="connsiteX1601" fmla="*/ 1770844 w 2148797"/>
              <a:gd name="connsiteY1601" fmla="*/ 313644 h 566036"/>
              <a:gd name="connsiteX1602" fmla="*/ 1773512 w 2148797"/>
              <a:gd name="connsiteY1602" fmla="*/ 315835 h 566036"/>
              <a:gd name="connsiteX1603" fmla="*/ 1774369 w 2148797"/>
              <a:gd name="connsiteY1603" fmla="*/ 316597 h 566036"/>
              <a:gd name="connsiteX1604" fmla="*/ 1776845 w 2148797"/>
              <a:gd name="connsiteY1604" fmla="*/ 316311 h 566036"/>
              <a:gd name="connsiteX1605" fmla="*/ 1768749 w 2148797"/>
              <a:gd name="connsiteY1605" fmla="*/ 308882 h 566036"/>
              <a:gd name="connsiteX1606" fmla="*/ 1762368 w 2148797"/>
              <a:gd name="connsiteY1606" fmla="*/ 307548 h 566036"/>
              <a:gd name="connsiteX1607" fmla="*/ 1761225 w 2148797"/>
              <a:gd name="connsiteY1607" fmla="*/ 307262 h 566036"/>
              <a:gd name="connsiteX1608" fmla="*/ 1761796 w 2148797"/>
              <a:gd name="connsiteY1608" fmla="*/ 303833 h 566036"/>
              <a:gd name="connsiteX1609" fmla="*/ 1763129 w 2148797"/>
              <a:gd name="connsiteY1609" fmla="*/ 303548 h 566036"/>
              <a:gd name="connsiteX1610" fmla="*/ 1766939 w 2148797"/>
              <a:gd name="connsiteY1610" fmla="*/ 303452 h 566036"/>
              <a:gd name="connsiteX1611" fmla="*/ 1770940 w 2148797"/>
              <a:gd name="connsiteY1611" fmla="*/ 303452 h 566036"/>
              <a:gd name="connsiteX1612" fmla="*/ 1781131 w 2148797"/>
              <a:gd name="connsiteY1612" fmla="*/ 303643 h 566036"/>
              <a:gd name="connsiteX1613" fmla="*/ 1783608 w 2148797"/>
              <a:gd name="connsiteY1613" fmla="*/ 301833 h 566036"/>
              <a:gd name="connsiteX1614" fmla="*/ 1784846 w 2148797"/>
              <a:gd name="connsiteY1614" fmla="*/ 300976 h 566036"/>
              <a:gd name="connsiteX1615" fmla="*/ 1789133 w 2148797"/>
              <a:gd name="connsiteY1615" fmla="*/ 303452 h 566036"/>
              <a:gd name="connsiteX1616" fmla="*/ 1785513 w 2148797"/>
              <a:gd name="connsiteY1616" fmla="*/ 306596 h 566036"/>
              <a:gd name="connsiteX1617" fmla="*/ 1784846 w 2148797"/>
              <a:gd name="connsiteY1617" fmla="*/ 306405 h 566036"/>
              <a:gd name="connsiteX1618" fmla="*/ 1781418 w 2148797"/>
              <a:gd name="connsiteY1618" fmla="*/ 305834 h 566036"/>
              <a:gd name="connsiteX1619" fmla="*/ 1780179 w 2148797"/>
              <a:gd name="connsiteY1619" fmla="*/ 308406 h 566036"/>
              <a:gd name="connsiteX1620" fmla="*/ 1784275 w 2148797"/>
              <a:gd name="connsiteY1620" fmla="*/ 314311 h 566036"/>
              <a:gd name="connsiteX1621" fmla="*/ 1790561 w 2148797"/>
              <a:gd name="connsiteY1621" fmla="*/ 315168 h 566036"/>
              <a:gd name="connsiteX1622" fmla="*/ 1791895 w 2148797"/>
              <a:gd name="connsiteY1622" fmla="*/ 314311 h 566036"/>
              <a:gd name="connsiteX1623" fmla="*/ 1800277 w 2148797"/>
              <a:gd name="connsiteY1623" fmla="*/ 311835 h 566036"/>
              <a:gd name="connsiteX1624" fmla="*/ 1802277 w 2148797"/>
              <a:gd name="connsiteY1624" fmla="*/ 309929 h 566036"/>
              <a:gd name="connsiteX1625" fmla="*/ 1802658 w 2148797"/>
              <a:gd name="connsiteY1625" fmla="*/ 309644 h 566036"/>
              <a:gd name="connsiteX1626" fmla="*/ 1804753 w 2148797"/>
              <a:gd name="connsiteY1626" fmla="*/ 310882 h 566036"/>
              <a:gd name="connsiteX1627" fmla="*/ 1804849 w 2148797"/>
              <a:gd name="connsiteY1627" fmla="*/ 314216 h 566036"/>
              <a:gd name="connsiteX1628" fmla="*/ 1807992 w 2148797"/>
              <a:gd name="connsiteY1628" fmla="*/ 315168 h 566036"/>
              <a:gd name="connsiteX1629" fmla="*/ 1808564 w 2148797"/>
              <a:gd name="connsiteY1629" fmla="*/ 313835 h 566036"/>
              <a:gd name="connsiteX1630" fmla="*/ 1810849 w 2148797"/>
              <a:gd name="connsiteY1630" fmla="*/ 312120 h 566036"/>
              <a:gd name="connsiteX1631" fmla="*/ 1813517 w 2148797"/>
              <a:gd name="connsiteY1631" fmla="*/ 313549 h 566036"/>
              <a:gd name="connsiteX1632" fmla="*/ 1814660 w 2148797"/>
              <a:gd name="connsiteY1632" fmla="*/ 315835 h 566036"/>
              <a:gd name="connsiteX1633" fmla="*/ 1818375 w 2148797"/>
              <a:gd name="connsiteY1633" fmla="*/ 315549 h 566036"/>
              <a:gd name="connsiteX1634" fmla="*/ 1823042 w 2148797"/>
              <a:gd name="connsiteY1634" fmla="*/ 316025 h 566036"/>
              <a:gd name="connsiteX1635" fmla="*/ 1838472 w 2148797"/>
              <a:gd name="connsiteY1635" fmla="*/ 316121 h 566036"/>
              <a:gd name="connsiteX1636" fmla="*/ 1843425 w 2148797"/>
              <a:gd name="connsiteY1636" fmla="*/ 316025 h 566036"/>
              <a:gd name="connsiteX1637" fmla="*/ 1854188 w 2148797"/>
              <a:gd name="connsiteY1637" fmla="*/ 313073 h 566036"/>
              <a:gd name="connsiteX1638" fmla="*/ 1855046 w 2148797"/>
              <a:gd name="connsiteY1638" fmla="*/ 313168 h 566036"/>
              <a:gd name="connsiteX1639" fmla="*/ 1859617 w 2148797"/>
              <a:gd name="connsiteY1639" fmla="*/ 313930 h 566036"/>
              <a:gd name="connsiteX1640" fmla="*/ 1874191 w 2148797"/>
              <a:gd name="connsiteY1640" fmla="*/ 314406 h 566036"/>
              <a:gd name="connsiteX1641" fmla="*/ 1876668 w 2148797"/>
              <a:gd name="connsiteY1641" fmla="*/ 314692 h 566036"/>
              <a:gd name="connsiteX1642" fmla="*/ 1879810 w 2148797"/>
              <a:gd name="connsiteY1642" fmla="*/ 311644 h 566036"/>
              <a:gd name="connsiteX1643" fmla="*/ 1872286 w 2148797"/>
              <a:gd name="connsiteY1643" fmla="*/ 307358 h 566036"/>
              <a:gd name="connsiteX1644" fmla="*/ 1876286 w 2148797"/>
              <a:gd name="connsiteY1644" fmla="*/ 302310 h 566036"/>
              <a:gd name="connsiteX1645" fmla="*/ 1885621 w 2148797"/>
              <a:gd name="connsiteY1645" fmla="*/ 304786 h 566036"/>
              <a:gd name="connsiteX1646" fmla="*/ 1889335 w 2148797"/>
              <a:gd name="connsiteY1646" fmla="*/ 303929 h 566036"/>
              <a:gd name="connsiteX1647" fmla="*/ 1900575 w 2148797"/>
              <a:gd name="connsiteY1647" fmla="*/ 304119 h 566036"/>
              <a:gd name="connsiteX1648" fmla="*/ 1901242 w 2148797"/>
              <a:gd name="connsiteY1648" fmla="*/ 305834 h 566036"/>
              <a:gd name="connsiteX1649" fmla="*/ 1901147 w 2148797"/>
              <a:gd name="connsiteY1649" fmla="*/ 306405 h 566036"/>
              <a:gd name="connsiteX1650" fmla="*/ 1896098 w 2148797"/>
              <a:gd name="connsiteY1650" fmla="*/ 309644 h 566036"/>
              <a:gd name="connsiteX1651" fmla="*/ 1885906 w 2148797"/>
              <a:gd name="connsiteY1651" fmla="*/ 310406 h 566036"/>
              <a:gd name="connsiteX1652" fmla="*/ 1889907 w 2148797"/>
              <a:gd name="connsiteY1652" fmla="*/ 315073 h 566036"/>
              <a:gd name="connsiteX1653" fmla="*/ 1893241 w 2148797"/>
              <a:gd name="connsiteY1653" fmla="*/ 315168 h 566036"/>
              <a:gd name="connsiteX1654" fmla="*/ 1901337 w 2148797"/>
              <a:gd name="connsiteY1654" fmla="*/ 315359 h 566036"/>
              <a:gd name="connsiteX1655" fmla="*/ 1919339 w 2148797"/>
              <a:gd name="connsiteY1655" fmla="*/ 316216 h 566036"/>
              <a:gd name="connsiteX1656" fmla="*/ 1925149 w 2148797"/>
              <a:gd name="connsiteY1656" fmla="*/ 317835 h 566036"/>
              <a:gd name="connsiteX1657" fmla="*/ 1925912 w 2148797"/>
              <a:gd name="connsiteY1657" fmla="*/ 318692 h 566036"/>
              <a:gd name="connsiteX1658" fmla="*/ 1930103 w 2148797"/>
              <a:gd name="connsiteY1658" fmla="*/ 318407 h 566036"/>
              <a:gd name="connsiteX1659" fmla="*/ 1935246 w 2148797"/>
              <a:gd name="connsiteY1659" fmla="*/ 315835 h 566036"/>
              <a:gd name="connsiteX1660" fmla="*/ 1940294 w 2148797"/>
              <a:gd name="connsiteY1660" fmla="*/ 318978 h 566036"/>
              <a:gd name="connsiteX1661" fmla="*/ 1943056 w 2148797"/>
              <a:gd name="connsiteY1661" fmla="*/ 314883 h 566036"/>
              <a:gd name="connsiteX1662" fmla="*/ 1946771 w 2148797"/>
              <a:gd name="connsiteY1662" fmla="*/ 313644 h 566036"/>
              <a:gd name="connsiteX1663" fmla="*/ 1957153 w 2148797"/>
              <a:gd name="connsiteY1663" fmla="*/ 320121 h 566036"/>
              <a:gd name="connsiteX1664" fmla="*/ 1962106 w 2148797"/>
              <a:gd name="connsiteY1664" fmla="*/ 320598 h 566036"/>
              <a:gd name="connsiteX1665" fmla="*/ 1967060 w 2148797"/>
              <a:gd name="connsiteY1665" fmla="*/ 321074 h 566036"/>
              <a:gd name="connsiteX1666" fmla="*/ 1979251 w 2148797"/>
              <a:gd name="connsiteY1666" fmla="*/ 320598 h 566036"/>
              <a:gd name="connsiteX1667" fmla="*/ 1980394 w 2148797"/>
              <a:gd name="connsiteY1667" fmla="*/ 320883 h 566036"/>
              <a:gd name="connsiteX1668" fmla="*/ 1982776 w 2148797"/>
              <a:gd name="connsiteY1668" fmla="*/ 321550 h 566036"/>
              <a:gd name="connsiteX1669" fmla="*/ 1988967 w 2148797"/>
              <a:gd name="connsiteY1669" fmla="*/ 320788 h 566036"/>
              <a:gd name="connsiteX1670" fmla="*/ 1997540 w 2148797"/>
              <a:gd name="connsiteY1670" fmla="*/ 324884 h 566036"/>
              <a:gd name="connsiteX1671" fmla="*/ 1996682 w 2148797"/>
              <a:gd name="connsiteY1671" fmla="*/ 328789 h 566036"/>
              <a:gd name="connsiteX1672" fmla="*/ 1996015 w 2148797"/>
              <a:gd name="connsiteY1672" fmla="*/ 332027 h 566036"/>
              <a:gd name="connsiteX1673" fmla="*/ 2005540 w 2148797"/>
              <a:gd name="connsiteY1673" fmla="*/ 333456 h 566036"/>
              <a:gd name="connsiteX1674" fmla="*/ 2008208 w 2148797"/>
              <a:gd name="connsiteY1674" fmla="*/ 331075 h 566036"/>
              <a:gd name="connsiteX1675" fmla="*/ 2008589 w 2148797"/>
              <a:gd name="connsiteY1675" fmla="*/ 330694 h 566036"/>
              <a:gd name="connsiteX1676" fmla="*/ 2012017 w 2148797"/>
              <a:gd name="connsiteY1676" fmla="*/ 334218 h 566036"/>
              <a:gd name="connsiteX1677" fmla="*/ 1998016 w 2148797"/>
              <a:gd name="connsiteY1677" fmla="*/ 343362 h 566036"/>
              <a:gd name="connsiteX1678" fmla="*/ 1989729 w 2148797"/>
              <a:gd name="connsiteY1678" fmla="*/ 343458 h 566036"/>
              <a:gd name="connsiteX1679" fmla="*/ 1980776 w 2148797"/>
              <a:gd name="connsiteY1679" fmla="*/ 350887 h 566036"/>
              <a:gd name="connsiteX1680" fmla="*/ 1980204 w 2148797"/>
              <a:gd name="connsiteY1680" fmla="*/ 352221 h 566036"/>
              <a:gd name="connsiteX1681" fmla="*/ 1976203 w 2148797"/>
              <a:gd name="connsiteY1681" fmla="*/ 350982 h 566036"/>
              <a:gd name="connsiteX1682" fmla="*/ 1975918 w 2148797"/>
              <a:gd name="connsiteY1682" fmla="*/ 350887 h 566036"/>
              <a:gd name="connsiteX1683" fmla="*/ 1971155 w 2148797"/>
              <a:gd name="connsiteY1683" fmla="*/ 350030 h 566036"/>
              <a:gd name="connsiteX1684" fmla="*/ 1971822 w 2148797"/>
              <a:gd name="connsiteY1684" fmla="*/ 344029 h 566036"/>
              <a:gd name="connsiteX1685" fmla="*/ 1970298 w 2148797"/>
              <a:gd name="connsiteY1685" fmla="*/ 344600 h 566036"/>
              <a:gd name="connsiteX1686" fmla="*/ 1969250 w 2148797"/>
              <a:gd name="connsiteY1686" fmla="*/ 344981 h 566036"/>
              <a:gd name="connsiteX1687" fmla="*/ 1965726 w 2148797"/>
              <a:gd name="connsiteY1687" fmla="*/ 345934 h 566036"/>
              <a:gd name="connsiteX1688" fmla="*/ 1961440 w 2148797"/>
              <a:gd name="connsiteY1688" fmla="*/ 349173 h 566036"/>
              <a:gd name="connsiteX1689" fmla="*/ 1960583 w 2148797"/>
              <a:gd name="connsiteY1689" fmla="*/ 348506 h 566036"/>
              <a:gd name="connsiteX1690" fmla="*/ 1958678 w 2148797"/>
              <a:gd name="connsiteY1690" fmla="*/ 347077 h 566036"/>
              <a:gd name="connsiteX1691" fmla="*/ 1956106 w 2148797"/>
              <a:gd name="connsiteY1691" fmla="*/ 351363 h 566036"/>
              <a:gd name="connsiteX1692" fmla="*/ 1958773 w 2148797"/>
              <a:gd name="connsiteY1692" fmla="*/ 351744 h 566036"/>
              <a:gd name="connsiteX1693" fmla="*/ 1963916 w 2148797"/>
              <a:gd name="connsiteY1693" fmla="*/ 352411 h 566036"/>
              <a:gd name="connsiteX1694" fmla="*/ 1959630 w 2148797"/>
              <a:gd name="connsiteY1694" fmla="*/ 360888 h 566036"/>
              <a:gd name="connsiteX1695" fmla="*/ 1961916 w 2148797"/>
              <a:gd name="connsiteY1695" fmla="*/ 361936 h 566036"/>
              <a:gd name="connsiteX1696" fmla="*/ 1966202 w 2148797"/>
              <a:gd name="connsiteY1696" fmla="*/ 360507 h 566036"/>
              <a:gd name="connsiteX1697" fmla="*/ 1969822 w 2148797"/>
              <a:gd name="connsiteY1697" fmla="*/ 357554 h 566036"/>
              <a:gd name="connsiteX1698" fmla="*/ 1970203 w 2148797"/>
              <a:gd name="connsiteY1698" fmla="*/ 357269 h 566036"/>
              <a:gd name="connsiteX1699" fmla="*/ 1968774 w 2148797"/>
              <a:gd name="connsiteY1699" fmla="*/ 354697 h 566036"/>
              <a:gd name="connsiteX1700" fmla="*/ 1965821 w 2148797"/>
              <a:gd name="connsiteY1700" fmla="*/ 352411 h 566036"/>
              <a:gd name="connsiteX1701" fmla="*/ 1969536 w 2148797"/>
              <a:gd name="connsiteY1701" fmla="*/ 352411 h 566036"/>
              <a:gd name="connsiteX1702" fmla="*/ 1976109 w 2148797"/>
              <a:gd name="connsiteY1702" fmla="*/ 355554 h 566036"/>
              <a:gd name="connsiteX1703" fmla="*/ 1979823 w 2148797"/>
              <a:gd name="connsiteY1703" fmla="*/ 358602 h 566036"/>
              <a:gd name="connsiteX1704" fmla="*/ 1986586 w 2148797"/>
              <a:gd name="connsiteY1704" fmla="*/ 361460 h 566036"/>
              <a:gd name="connsiteX1705" fmla="*/ 1982490 w 2148797"/>
              <a:gd name="connsiteY1705" fmla="*/ 367079 h 566036"/>
              <a:gd name="connsiteX1706" fmla="*/ 1981156 w 2148797"/>
              <a:gd name="connsiteY1706" fmla="*/ 370699 h 566036"/>
              <a:gd name="connsiteX1707" fmla="*/ 1983062 w 2148797"/>
              <a:gd name="connsiteY1707" fmla="*/ 372890 h 566036"/>
              <a:gd name="connsiteX1708" fmla="*/ 1985252 w 2148797"/>
              <a:gd name="connsiteY1708" fmla="*/ 375366 h 566036"/>
              <a:gd name="connsiteX1709" fmla="*/ 1989062 w 2148797"/>
              <a:gd name="connsiteY1709" fmla="*/ 382319 h 566036"/>
              <a:gd name="connsiteX1710" fmla="*/ 1987538 w 2148797"/>
              <a:gd name="connsiteY1710" fmla="*/ 383272 h 566036"/>
              <a:gd name="connsiteX1711" fmla="*/ 1983919 w 2148797"/>
              <a:gd name="connsiteY1711" fmla="*/ 384225 h 566036"/>
              <a:gd name="connsiteX1712" fmla="*/ 1971727 w 2148797"/>
              <a:gd name="connsiteY1712" fmla="*/ 383081 h 566036"/>
              <a:gd name="connsiteX1713" fmla="*/ 1970489 w 2148797"/>
              <a:gd name="connsiteY1713" fmla="*/ 382891 h 566036"/>
              <a:gd name="connsiteX1714" fmla="*/ 1969748 w 2148797"/>
              <a:gd name="connsiteY1714" fmla="*/ 379813 h 566036"/>
              <a:gd name="connsiteX1715" fmla="*/ 1973251 w 2148797"/>
              <a:gd name="connsiteY1715" fmla="*/ 375842 h 566036"/>
              <a:gd name="connsiteX1716" fmla="*/ 1973251 w 2148797"/>
              <a:gd name="connsiteY1716" fmla="*/ 374033 h 566036"/>
              <a:gd name="connsiteX1717" fmla="*/ 1973251 w 2148797"/>
              <a:gd name="connsiteY1717" fmla="*/ 372318 h 566036"/>
              <a:gd name="connsiteX1718" fmla="*/ 1968773 w 2148797"/>
              <a:gd name="connsiteY1718" fmla="*/ 375761 h 566036"/>
              <a:gd name="connsiteX1719" fmla="*/ 1967440 w 2148797"/>
              <a:gd name="connsiteY1719" fmla="*/ 370223 h 566036"/>
              <a:gd name="connsiteX1720" fmla="*/ 1966584 w 2148797"/>
              <a:gd name="connsiteY1720" fmla="*/ 370985 h 566036"/>
              <a:gd name="connsiteX1721" fmla="*/ 1962297 w 2148797"/>
              <a:gd name="connsiteY1721" fmla="*/ 374795 h 566036"/>
              <a:gd name="connsiteX1722" fmla="*/ 1955249 w 2148797"/>
              <a:gd name="connsiteY1722" fmla="*/ 373461 h 566036"/>
              <a:gd name="connsiteX1723" fmla="*/ 1951534 w 2148797"/>
              <a:gd name="connsiteY1723" fmla="*/ 370699 h 566036"/>
              <a:gd name="connsiteX1724" fmla="*/ 1948295 w 2148797"/>
              <a:gd name="connsiteY1724" fmla="*/ 371461 h 566036"/>
              <a:gd name="connsiteX1725" fmla="*/ 1948390 w 2148797"/>
              <a:gd name="connsiteY1725" fmla="*/ 374128 h 566036"/>
              <a:gd name="connsiteX1726" fmla="*/ 1953915 w 2148797"/>
              <a:gd name="connsiteY1726" fmla="*/ 375081 h 566036"/>
              <a:gd name="connsiteX1727" fmla="*/ 1965301 w 2148797"/>
              <a:gd name="connsiteY1727" fmla="*/ 378430 h 566036"/>
              <a:gd name="connsiteX1728" fmla="*/ 1958011 w 2148797"/>
              <a:gd name="connsiteY1728" fmla="*/ 384034 h 566036"/>
              <a:gd name="connsiteX1729" fmla="*/ 1952677 w 2148797"/>
              <a:gd name="connsiteY1729" fmla="*/ 385272 h 566036"/>
              <a:gd name="connsiteX1730" fmla="*/ 1952201 w 2148797"/>
              <a:gd name="connsiteY1730" fmla="*/ 385367 h 566036"/>
              <a:gd name="connsiteX1731" fmla="*/ 1950105 w 2148797"/>
              <a:gd name="connsiteY1731" fmla="*/ 377843 h 566036"/>
              <a:gd name="connsiteX1732" fmla="*/ 1944390 w 2148797"/>
              <a:gd name="connsiteY1732" fmla="*/ 376890 h 566036"/>
              <a:gd name="connsiteX1733" fmla="*/ 1944009 w 2148797"/>
              <a:gd name="connsiteY1733" fmla="*/ 376795 h 566036"/>
              <a:gd name="connsiteX1734" fmla="*/ 1944676 w 2148797"/>
              <a:gd name="connsiteY1734" fmla="*/ 372794 h 566036"/>
              <a:gd name="connsiteX1735" fmla="*/ 1945247 w 2148797"/>
              <a:gd name="connsiteY1735" fmla="*/ 371080 h 566036"/>
              <a:gd name="connsiteX1736" fmla="*/ 1943914 w 2148797"/>
              <a:gd name="connsiteY1736" fmla="*/ 368604 h 566036"/>
              <a:gd name="connsiteX1737" fmla="*/ 1940580 w 2148797"/>
              <a:gd name="connsiteY1737" fmla="*/ 369270 h 566036"/>
              <a:gd name="connsiteX1738" fmla="*/ 1940294 w 2148797"/>
              <a:gd name="connsiteY1738" fmla="*/ 369366 h 566036"/>
              <a:gd name="connsiteX1739" fmla="*/ 1938294 w 2148797"/>
              <a:gd name="connsiteY1739" fmla="*/ 378319 h 566036"/>
              <a:gd name="connsiteX1740" fmla="*/ 1932008 w 2148797"/>
              <a:gd name="connsiteY1740" fmla="*/ 371747 h 566036"/>
              <a:gd name="connsiteX1741" fmla="*/ 1925245 w 2148797"/>
              <a:gd name="connsiteY1741" fmla="*/ 373461 h 566036"/>
              <a:gd name="connsiteX1742" fmla="*/ 1923530 w 2148797"/>
              <a:gd name="connsiteY1742" fmla="*/ 373842 h 566036"/>
              <a:gd name="connsiteX1743" fmla="*/ 1920006 w 2148797"/>
              <a:gd name="connsiteY1743" fmla="*/ 373366 h 566036"/>
              <a:gd name="connsiteX1744" fmla="*/ 1918006 w 2148797"/>
              <a:gd name="connsiteY1744" fmla="*/ 375842 h 566036"/>
              <a:gd name="connsiteX1745" fmla="*/ 1918768 w 2148797"/>
              <a:gd name="connsiteY1745" fmla="*/ 376795 h 566036"/>
              <a:gd name="connsiteX1746" fmla="*/ 1919053 w 2148797"/>
              <a:gd name="connsiteY1746" fmla="*/ 377176 h 566036"/>
              <a:gd name="connsiteX1747" fmla="*/ 1924578 w 2148797"/>
              <a:gd name="connsiteY1747" fmla="*/ 380605 h 566036"/>
              <a:gd name="connsiteX1748" fmla="*/ 1925912 w 2148797"/>
              <a:gd name="connsiteY1748" fmla="*/ 390511 h 566036"/>
              <a:gd name="connsiteX1749" fmla="*/ 1914958 w 2148797"/>
              <a:gd name="connsiteY1749" fmla="*/ 380510 h 566036"/>
              <a:gd name="connsiteX1750" fmla="*/ 1911053 w 2148797"/>
              <a:gd name="connsiteY1750" fmla="*/ 379748 h 566036"/>
              <a:gd name="connsiteX1751" fmla="*/ 1904004 w 2148797"/>
              <a:gd name="connsiteY1751" fmla="*/ 378319 h 566036"/>
              <a:gd name="connsiteX1752" fmla="*/ 1906576 w 2148797"/>
              <a:gd name="connsiteY1752" fmla="*/ 374223 h 566036"/>
              <a:gd name="connsiteX1753" fmla="*/ 1905528 w 2148797"/>
              <a:gd name="connsiteY1753" fmla="*/ 374509 h 566036"/>
              <a:gd name="connsiteX1754" fmla="*/ 1901718 w 2148797"/>
              <a:gd name="connsiteY1754" fmla="*/ 376985 h 566036"/>
              <a:gd name="connsiteX1755" fmla="*/ 1904290 w 2148797"/>
              <a:gd name="connsiteY1755" fmla="*/ 383177 h 566036"/>
              <a:gd name="connsiteX1756" fmla="*/ 1908385 w 2148797"/>
              <a:gd name="connsiteY1756" fmla="*/ 385082 h 566036"/>
              <a:gd name="connsiteX1757" fmla="*/ 1913434 w 2148797"/>
              <a:gd name="connsiteY1757" fmla="*/ 388892 h 566036"/>
              <a:gd name="connsiteX1758" fmla="*/ 1912196 w 2148797"/>
              <a:gd name="connsiteY1758" fmla="*/ 389463 h 566036"/>
              <a:gd name="connsiteX1759" fmla="*/ 1908100 w 2148797"/>
              <a:gd name="connsiteY1759" fmla="*/ 391464 h 566036"/>
              <a:gd name="connsiteX1760" fmla="*/ 1897146 w 2148797"/>
              <a:gd name="connsiteY1760" fmla="*/ 389558 h 566036"/>
              <a:gd name="connsiteX1761" fmla="*/ 1888764 w 2148797"/>
              <a:gd name="connsiteY1761" fmla="*/ 389654 h 566036"/>
              <a:gd name="connsiteX1762" fmla="*/ 1886764 w 2148797"/>
              <a:gd name="connsiteY1762" fmla="*/ 386034 h 566036"/>
              <a:gd name="connsiteX1763" fmla="*/ 1884668 w 2148797"/>
              <a:gd name="connsiteY1763" fmla="*/ 391368 h 566036"/>
              <a:gd name="connsiteX1764" fmla="*/ 1884001 w 2148797"/>
              <a:gd name="connsiteY1764" fmla="*/ 391559 h 566036"/>
              <a:gd name="connsiteX1765" fmla="*/ 1879144 w 2148797"/>
              <a:gd name="connsiteY1765" fmla="*/ 392511 h 566036"/>
              <a:gd name="connsiteX1766" fmla="*/ 1863808 w 2148797"/>
              <a:gd name="connsiteY1766" fmla="*/ 390511 h 566036"/>
              <a:gd name="connsiteX1767" fmla="*/ 1843139 w 2148797"/>
              <a:gd name="connsiteY1767" fmla="*/ 393845 h 566036"/>
              <a:gd name="connsiteX1768" fmla="*/ 1838758 w 2148797"/>
              <a:gd name="connsiteY1768" fmla="*/ 390321 h 566036"/>
              <a:gd name="connsiteX1769" fmla="*/ 1831805 w 2148797"/>
              <a:gd name="connsiteY1769" fmla="*/ 390797 h 566036"/>
              <a:gd name="connsiteX1770" fmla="*/ 1824185 w 2148797"/>
              <a:gd name="connsiteY1770" fmla="*/ 394226 h 566036"/>
              <a:gd name="connsiteX1771" fmla="*/ 1817422 w 2148797"/>
              <a:gd name="connsiteY1771" fmla="*/ 392797 h 566036"/>
              <a:gd name="connsiteX1772" fmla="*/ 1808278 w 2148797"/>
              <a:gd name="connsiteY1772" fmla="*/ 391940 h 566036"/>
              <a:gd name="connsiteX1773" fmla="*/ 1799610 w 2148797"/>
              <a:gd name="connsiteY1773" fmla="*/ 394226 h 566036"/>
              <a:gd name="connsiteX1774" fmla="*/ 1798943 w 2148797"/>
              <a:gd name="connsiteY1774" fmla="*/ 392987 h 566036"/>
              <a:gd name="connsiteX1775" fmla="*/ 1798276 w 2148797"/>
              <a:gd name="connsiteY1775" fmla="*/ 391844 h 566036"/>
              <a:gd name="connsiteX1776" fmla="*/ 1796467 w 2148797"/>
              <a:gd name="connsiteY1776" fmla="*/ 391559 h 566036"/>
              <a:gd name="connsiteX1777" fmla="*/ 1801039 w 2148797"/>
              <a:gd name="connsiteY1777" fmla="*/ 398226 h 566036"/>
              <a:gd name="connsiteX1778" fmla="*/ 1814755 w 2148797"/>
              <a:gd name="connsiteY1778" fmla="*/ 401274 h 566036"/>
              <a:gd name="connsiteX1779" fmla="*/ 1813802 w 2148797"/>
              <a:gd name="connsiteY1779" fmla="*/ 404132 h 566036"/>
              <a:gd name="connsiteX1780" fmla="*/ 1802753 w 2148797"/>
              <a:gd name="connsiteY1780" fmla="*/ 402417 h 566036"/>
              <a:gd name="connsiteX1781" fmla="*/ 1795419 w 2148797"/>
              <a:gd name="connsiteY1781" fmla="*/ 403179 h 566036"/>
              <a:gd name="connsiteX1782" fmla="*/ 1792371 w 2148797"/>
              <a:gd name="connsiteY1782" fmla="*/ 401465 h 566036"/>
              <a:gd name="connsiteX1783" fmla="*/ 1788751 w 2148797"/>
              <a:gd name="connsiteY1783" fmla="*/ 408132 h 566036"/>
              <a:gd name="connsiteX1784" fmla="*/ 1792657 w 2148797"/>
              <a:gd name="connsiteY1784" fmla="*/ 409942 h 566036"/>
              <a:gd name="connsiteX1785" fmla="*/ 1792657 w 2148797"/>
              <a:gd name="connsiteY1785" fmla="*/ 409561 h 566036"/>
              <a:gd name="connsiteX1786" fmla="*/ 1793324 w 2148797"/>
              <a:gd name="connsiteY1786" fmla="*/ 403370 h 566036"/>
              <a:gd name="connsiteX1787" fmla="*/ 1806087 w 2148797"/>
              <a:gd name="connsiteY1787" fmla="*/ 407846 h 566036"/>
              <a:gd name="connsiteX1788" fmla="*/ 1814850 w 2148797"/>
              <a:gd name="connsiteY1788" fmla="*/ 409180 h 566036"/>
              <a:gd name="connsiteX1789" fmla="*/ 1820374 w 2148797"/>
              <a:gd name="connsiteY1789" fmla="*/ 404227 h 566036"/>
              <a:gd name="connsiteX1790" fmla="*/ 1820089 w 2148797"/>
              <a:gd name="connsiteY1790" fmla="*/ 404227 h 566036"/>
              <a:gd name="connsiteX1791" fmla="*/ 1818851 w 2148797"/>
              <a:gd name="connsiteY1791" fmla="*/ 404132 h 566036"/>
              <a:gd name="connsiteX1792" fmla="*/ 1823803 w 2148797"/>
              <a:gd name="connsiteY1792" fmla="*/ 398607 h 566036"/>
              <a:gd name="connsiteX1793" fmla="*/ 1829043 w 2148797"/>
              <a:gd name="connsiteY1793" fmla="*/ 397941 h 566036"/>
              <a:gd name="connsiteX1794" fmla="*/ 1837519 w 2148797"/>
              <a:gd name="connsiteY1794" fmla="*/ 396702 h 566036"/>
              <a:gd name="connsiteX1795" fmla="*/ 1843615 w 2148797"/>
              <a:gd name="connsiteY1795" fmla="*/ 397845 h 566036"/>
              <a:gd name="connsiteX1796" fmla="*/ 1849616 w 2148797"/>
              <a:gd name="connsiteY1796" fmla="*/ 396988 h 566036"/>
              <a:gd name="connsiteX1797" fmla="*/ 1853903 w 2148797"/>
              <a:gd name="connsiteY1797" fmla="*/ 396226 h 566036"/>
              <a:gd name="connsiteX1798" fmla="*/ 1857427 w 2148797"/>
              <a:gd name="connsiteY1798" fmla="*/ 398036 h 566036"/>
              <a:gd name="connsiteX1799" fmla="*/ 1872476 w 2148797"/>
              <a:gd name="connsiteY1799" fmla="*/ 401179 h 566036"/>
              <a:gd name="connsiteX1800" fmla="*/ 1872953 w 2148797"/>
              <a:gd name="connsiteY1800" fmla="*/ 405084 h 566036"/>
              <a:gd name="connsiteX1801" fmla="*/ 1872953 w 2148797"/>
              <a:gd name="connsiteY1801" fmla="*/ 405370 h 566036"/>
              <a:gd name="connsiteX1802" fmla="*/ 1876096 w 2148797"/>
              <a:gd name="connsiteY1802" fmla="*/ 404037 h 566036"/>
              <a:gd name="connsiteX1803" fmla="*/ 1872381 w 2148797"/>
              <a:gd name="connsiteY1803" fmla="*/ 398512 h 566036"/>
              <a:gd name="connsiteX1804" fmla="*/ 1879620 w 2148797"/>
              <a:gd name="connsiteY1804" fmla="*/ 399465 h 566036"/>
              <a:gd name="connsiteX1805" fmla="*/ 1883906 w 2148797"/>
              <a:gd name="connsiteY1805" fmla="*/ 395845 h 566036"/>
              <a:gd name="connsiteX1806" fmla="*/ 1884383 w 2148797"/>
              <a:gd name="connsiteY1806" fmla="*/ 395464 h 566036"/>
              <a:gd name="connsiteX1807" fmla="*/ 1889907 w 2148797"/>
              <a:gd name="connsiteY1807" fmla="*/ 398512 h 566036"/>
              <a:gd name="connsiteX1808" fmla="*/ 1896289 w 2148797"/>
              <a:gd name="connsiteY1808" fmla="*/ 398131 h 566036"/>
              <a:gd name="connsiteX1809" fmla="*/ 1900670 w 2148797"/>
              <a:gd name="connsiteY1809" fmla="*/ 400036 h 566036"/>
              <a:gd name="connsiteX1810" fmla="*/ 1909719 w 2148797"/>
              <a:gd name="connsiteY1810" fmla="*/ 400989 h 566036"/>
              <a:gd name="connsiteX1811" fmla="*/ 1912291 w 2148797"/>
              <a:gd name="connsiteY1811" fmla="*/ 400131 h 566036"/>
              <a:gd name="connsiteX1812" fmla="*/ 1913719 w 2148797"/>
              <a:gd name="connsiteY1812" fmla="*/ 399655 h 566036"/>
              <a:gd name="connsiteX1813" fmla="*/ 1918482 w 2148797"/>
              <a:gd name="connsiteY1813" fmla="*/ 397941 h 566036"/>
              <a:gd name="connsiteX1814" fmla="*/ 1925149 w 2148797"/>
              <a:gd name="connsiteY1814" fmla="*/ 400798 h 566036"/>
              <a:gd name="connsiteX1815" fmla="*/ 1934865 w 2148797"/>
              <a:gd name="connsiteY1815" fmla="*/ 399179 h 566036"/>
              <a:gd name="connsiteX1816" fmla="*/ 1944485 w 2148797"/>
              <a:gd name="connsiteY1816" fmla="*/ 399465 h 566036"/>
              <a:gd name="connsiteX1817" fmla="*/ 1946485 w 2148797"/>
              <a:gd name="connsiteY1817" fmla="*/ 400417 h 566036"/>
              <a:gd name="connsiteX1818" fmla="*/ 1949724 w 2148797"/>
              <a:gd name="connsiteY1818" fmla="*/ 401846 h 566036"/>
              <a:gd name="connsiteX1819" fmla="*/ 1951915 w 2148797"/>
              <a:gd name="connsiteY1819" fmla="*/ 398321 h 566036"/>
              <a:gd name="connsiteX1820" fmla="*/ 1959821 w 2148797"/>
              <a:gd name="connsiteY1820" fmla="*/ 399465 h 566036"/>
              <a:gd name="connsiteX1821" fmla="*/ 1963154 w 2148797"/>
              <a:gd name="connsiteY1821" fmla="*/ 397845 h 566036"/>
              <a:gd name="connsiteX1822" fmla="*/ 1974203 w 2148797"/>
              <a:gd name="connsiteY1822" fmla="*/ 398607 h 566036"/>
              <a:gd name="connsiteX1823" fmla="*/ 1985443 w 2148797"/>
              <a:gd name="connsiteY1823" fmla="*/ 400227 h 566036"/>
              <a:gd name="connsiteX1824" fmla="*/ 1986681 w 2148797"/>
              <a:gd name="connsiteY1824" fmla="*/ 400512 h 566036"/>
              <a:gd name="connsiteX1825" fmla="*/ 1998397 w 2148797"/>
              <a:gd name="connsiteY1825" fmla="*/ 399750 h 566036"/>
              <a:gd name="connsiteX1826" fmla="*/ 2017161 w 2148797"/>
              <a:gd name="connsiteY1826" fmla="*/ 399750 h 566036"/>
              <a:gd name="connsiteX1827" fmla="*/ 2010779 w 2148797"/>
              <a:gd name="connsiteY1827" fmla="*/ 403941 h 566036"/>
              <a:gd name="connsiteX1828" fmla="*/ 2002112 w 2148797"/>
              <a:gd name="connsiteY1828" fmla="*/ 415467 h 566036"/>
              <a:gd name="connsiteX1829" fmla="*/ 2002969 w 2148797"/>
              <a:gd name="connsiteY1829" fmla="*/ 414800 h 566036"/>
              <a:gd name="connsiteX1830" fmla="*/ 2006588 w 2148797"/>
              <a:gd name="connsiteY1830" fmla="*/ 411847 h 566036"/>
              <a:gd name="connsiteX1831" fmla="*/ 2008208 w 2148797"/>
              <a:gd name="connsiteY1831" fmla="*/ 410418 h 566036"/>
              <a:gd name="connsiteX1832" fmla="*/ 2012494 w 2148797"/>
              <a:gd name="connsiteY1832" fmla="*/ 409752 h 566036"/>
              <a:gd name="connsiteX1833" fmla="*/ 2018018 w 2148797"/>
              <a:gd name="connsiteY1833" fmla="*/ 410323 h 566036"/>
              <a:gd name="connsiteX1834" fmla="*/ 2022685 w 2148797"/>
              <a:gd name="connsiteY1834" fmla="*/ 410704 h 566036"/>
              <a:gd name="connsiteX1835" fmla="*/ 2022400 w 2148797"/>
              <a:gd name="connsiteY1835" fmla="*/ 410037 h 566036"/>
              <a:gd name="connsiteX1836" fmla="*/ 2029448 w 2148797"/>
              <a:gd name="connsiteY1836" fmla="*/ 397750 h 566036"/>
              <a:gd name="connsiteX1837" fmla="*/ 2036211 w 2148797"/>
              <a:gd name="connsiteY1837" fmla="*/ 393845 h 566036"/>
              <a:gd name="connsiteX1838" fmla="*/ 2038878 w 2148797"/>
              <a:gd name="connsiteY1838" fmla="*/ 393178 h 566036"/>
              <a:gd name="connsiteX1839" fmla="*/ 2045450 w 2148797"/>
              <a:gd name="connsiteY1839" fmla="*/ 395845 h 566036"/>
              <a:gd name="connsiteX1840" fmla="*/ 2047451 w 2148797"/>
              <a:gd name="connsiteY1840" fmla="*/ 399465 h 566036"/>
              <a:gd name="connsiteX1841" fmla="*/ 2051070 w 2148797"/>
              <a:gd name="connsiteY1841" fmla="*/ 399941 h 566036"/>
              <a:gd name="connsiteX1842" fmla="*/ 2050689 w 2148797"/>
              <a:gd name="connsiteY1842" fmla="*/ 400512 h 566036"/>
              <a:gd name="connsiteX1843" fmla="*/ 2049260 w 2148797"/>
              <a:gd name="connsiteY1843" fmla="*/ 402798 h 566036"/>
              <a:gd name="connsiteX1844" fmla="*/ 2046117 w 2148797"/>
              <a:gd name="connsiteY1844" fmla="*/ 409847 h 566036"/>
              <a:gd name="connsiteX1845" fmla="*/ 2046498 w 2148797"/>
              <a:gd name="connsiteY1845" fmla="*/ 409847 h 566036"/>
              <a:gd name="connsiteX1846" fmla="*/ 2047927 w 2148797"/>
              <a:gd name="connsiteY1846" fmla="*/ 409942 h 566036"/>
              <a:gd name="connsiteX1847" fmla="*/ 2052118 w 2148797"/>
              <a:gd name="connsiteY1847" fmla="*/ 406894 h 566036"/>
              <a:gd name="connsiteX1848" fmla="*/ 2055642 w 2148797"/>
              <a:gd name="connsiteY1848" fmla="*/ 403465 h 566036"/>
              <a:gd name="connsiteX1849" fmla="*/ 2060500 w 2148797"/>
              <a:gd name="connsiteY1849" fmla="*/ 407846 h 566036"/>
              <a:gd name="connsiteX1850" fmla="*/ 2070882 w 2148797"/>
              <a:gd name="connsiteY1850" fmla="*/ 402322 h 566036"/>
              <a:gd name="connsiteX1851" fmla="*/ 2064881 w 2148797"/>
              <a:gd name="connsiteY1851" fmla="*/ 401655 h 566036"/>
              <a:gd name="connsiteX1852" fmla="*/ 2058976 w 2148797"/>
              <a:gd name="connsiteY1852" fmla="*/ 401084 h 566036"/>
              <a:gd name="connsiteX1853" fmla="*/ 2061262 w 2148797"/>
              <a:gd name="connsiteY1853" fmla="*/ 394702 h 566036"/>
              <a:gd name="connsiteX1854" fmla="*/ 2070882 w 2148797"/>
              <a:gd name="connsiteY1854" fmla="*/ 397369 h 566036"/>
              <a:gd name="connsiteX1855" fmla="*/ 2073740 w 2148797"/>
              <a:gd name="connsiteY1855" fmla="*/ 396702 h 566036"/>
              <a:gd name="connsiteX1856" fmla="*/ 2075168 w 2148797"/>
              <a:gd name="connsiteY1856" fmla="*/ 396321 h 566036"/>
              <a:gd name="connsiteX1857" fmla="*/ 2079264 w 2148797"/>
              <a:gd name="connsiteY1857" fmla="*/ 395940 h 566036"/>
              <a:gd name="connsiteX1858" fmla="*/ 2077169 w 2148797"/>
              <a:gd name="connsiteY1858" fmla="*/ 400322 h 566036"/>
              <a:gd name="connsiteX1859" fmla="*/ 2075168 w 2148797"/>
              <a:gd name="connsiteY1859" fmla="*/ 399846 h 566036"/>
              <a:gd name="connsiteX1860" fmla="*/ 2071835 w 2148797"/>
              <a:gd name="connsiteY1860" fmla="*/ 400608 h 566036"/>
              <a:gd name="connsiteX1861" fmla="*/ 2072025 w 2148797"/>
              <a:gd name="connsiteY1861" fmla="*/ 403275 h 566036"/>
              <a:gd name="connsiteX1862" fmla="*/ 2075740 w 2148797"/>
              <a:gd name="connsiteY1862" fmla="*/ 405846 h 566036"/>
              <a:gd name="connsiteX1863" fmla="*/ 2082026 w 2148797"/>
              <a:gd name="connsiteY1863" fmla="*/ 405084 h 566036"/>
              <a:gd name="connsiteX1864" fmla="*/ 2085075 w 2148797"/>
              <a:gd name="connsiteY1864" fmla="*/ 410323 h 566036"/>
              <a:gd name="connsiteX1865" fmla="*/ 2085265 w 2148797"/>
              <a:gd name="connsiteY1865" fmla="*/ 410418 h 566036"/>
              <a:gd name="connsiteX1866" fmla="*/ 2089742 w 2148797"/>
              <a:gd name="connsiteY1866" fmla="*/ 413276 h 566036"/>
              <a:gd name="connsiteX1867" fmla="*/ 2096790 w 2148797"/>
              <a:gd name="connsiteY1867" fmla="*/ 406418 h 566036"/>
              <a:gd name="connsiteX1868" fmla="*/ 2111840 w 2148797"/>
              <a:gd name="connsiteY1868" fmla="*/ 408704 h 566036"/>
              <a:gd name="connsiteX1869" fmla="*/ 2114887 w 2148797"/>
              <a:gd name="connsiteY1869" fmla="*/ 406037 h 566036"/>
              <a:gd name="connsiteX1870" fmla="*/ 2115078 w 2148797"/>
              <a:gd name="connsiteY1870" fmla="*/ 405846 h 566036"/>
              <a:gd name="connsiteX1871" fmla="*/ 2116983 w 2148797"/>
              <a:gd name="connsiteY1871" fmla="*/ 407846 h 566036"/>
              <a:gd name="connsiteX1872" fmla="*/ 2117935 w 2148797"/>
              <a:gd name="connsiteY1872" fmla="*/ 409942 h 566036"/>
              <a:gd name="connsiteX1873" fmla="*/ 2125461 w 2148797"/>
              <a:gd name="connsiteY1873" fmla="*/ 410418 h 566036"/>
              <a:gd name="connsiteX1874" fmla="*/ 2127080 w 2148797"/>
              <a:gd name="connsiteY1874" fmla="*/ 413752 h 566036"/>
              <a:gd name="connsiteX1875" fmla="*/ 2128509 w 2148797"/>
              <a:gd name="connsiteY1875" fmla="*/ 411371 h 566036"/>
              <a:gd name="connsiteX1876" fmla="*/ 2135081 w 2148797"/>
              <a:gd name="connsiteY1876" fmla="*/ 411942 h 566036"/>
              <a:gd name="connsiteX1877" fmla="*/ 2139748 w 2148797"/>
              <a:gd name="connsiteY1877" fmla="*/ 425849 h 566036"/>
              <a:gd name="connsiteX1878" fmla="*/ 2146416 w 2148797"/>
              <a:gd name="connsiteY1878" fmla="*/ 435755 h 566036"/>
              <a:gd name="connsiteX1879" fmla="*/ 2148606 w 2148797"/>
              <a:gd name="connsiteY1879" fmla="*/ 436421 h 566036"/>
              <a:gd name="connsiteX1880" fmla="*/ 2148797 w 2148797"/>
              <a:gd name="connsiteY1880" fmla="*/ 436517 h 566036"/>
              <a:gd name="connsiteX1881" fmla="*/ 2147082 w 2148797"/>
              <a:gd name="connsiteY1881" fmla="*/ 438803 h 566036"/>
              <a:gd name="connsiteX1882" fmla="*/ 2143939 w 2148797"/>
              <a:gd name="connsiteY1882" fmla="*/ 440422 h 566036"/>
              <a:gd name="connsiteX1883" fmla="*/ 2137748 w 2148797"/>
              <a:gd name="connsiteY1883" fmla="*/ 445470 h 566036"/>
              <a:gd name="connsiteX1884" fmla="*/ 2131366 w 2148797"/>
              <a:gd name="connsiteY1884" fmla="*/ 451566 h 566036"/>
              <a:gd name="connsiteX1885" fmla="*/ 2141176 w 2148797"/>
              <a:gd name="connsiteY1885" fmla="*/ 452138 h 566036"/>
              <a:gd name="connsiteX1886" fmla="*/ 2143272 w 2148797"/>
              <a:gd name="connsiteY1886" fmla="*/ 456710 h 566036"/>
              <a:gd name="connsiteX1887" fmla="*/ 2139748 w 2148797"/>
              <a:gd name="connsiteY1887" fmla="*/ 457567 h 566036"/>
              <a:gd name="connsiteX1888" fmla="*/ 2138605 w 2148797"/>
              <a:gd name="connsiteY1888" fmla="*/ 456900 h 566036"/>
              <a:gd name="connsiteX1889" fmla="*/ 2138128 w 2148797"/>
              <a:gd name="connsiteY1889" fmla="*/ 456615 h 566036"/>
              <a:gd name="connsiteX1890" fmla="*/ 2135557 w 2148797"/>
              <a:gd name="connsiteY1890" fmla="*/ 455567 h 566036"/>
              <a:gd name="connsiteX1891" fmla="*/ 2134319 w 2148797"/>
              <a:gd name="connsiteY1891" fmla="*/ 459948 h 566036"/>
              <a:gd name="connsiteX1892" fmla="*/ 2133937 w 2148797"/>
              <a:gd name="connsiteY1892" fmla="*/ 465663 h 566036"/>
              <a:gd name="connsiteX1893" fmla="*/ 2130890 w 2148797"/>
              <a:gd name="connsiteY1893" fmla="*/ 465758 h 566036"/>
              <a:gd name="connsiteX1894" fmla="*/ 2122889 w 2148797"/>
              <a:gd name="connsiteY1894" fmla="*/ 466997 h 566036"/>
              <a:gd name="connsiteX1895" fmla="*/ 2115840 w 2148797"/>
              <a:gd name="connsiteY1895" fmla="*/ 465854 h 566036"/>
              <a:gd name="connsiteX1896" fmla="*/ 2111554 w 2148797"/>
              <a:gd name="connsiteY1896" fmla="*/ 466997 h 566036"/>
              <a:gd name="connsiteX1897" fmla="*/ 2110887 w 2148797"/>
              <a:gd name="connsiteY1897" fmla="*/ 467187 h 566036"/>
              <a:gd name="connsiteX1898" fmla="*/ 2114602 w 2148797"/>
              <a:gd name="connsiteY1898" fmla="*/ 472712 h 566036"/>
              <a:gd name="connsiteX1899" fmla="*/ 2112983 w 2148797"/>
              <a:gd name="connsiteY1899" fmla="*/ 475283 h 566036"/>
              <a:gd name="connsiteX1900" fmla="*/ 2112601 w 2148797"/>
              <a:gd name="connsiteY1900" fmla="*/ 475950 h 566036"/>
              <a:gd name="connsiteX1901" fmla="*/ 2109553 w 2148797"/>
              <a:gd name="connsiteY1901" fmla="*/ 479951 h 566036"/>
              <a:gd name="connsiteX1902" fmla="*/ 2106887 w 2148797"/>
              <a:gd name="connsiteY1902" fmla="*/ 479475 h 566036"/>
              <a:gd name="connsiteX1903" fmla="*/ 2102220 w 2148797"/>
              <a:gd name="connsiteY1903" fmla="*/ 478712 h 566036"/>
              <a:gd name="connsiteX1904" fmla="*/ 2097647 w 2148797"/>
              <a:gd name="connsiteY1904" fmla="*/ 480617 h 566036"/>
              <a:gd name="connsiteX1905" fmla="*/ 2097647 w 2148797"/>
              <a:gd name="connsiteY1905" fmla="*/ 478903 h 566036"/>
              <a:gd name="connsiteX1906" fmla="*/ 2097552 w 2148797"/>
              <a:gd name="connsiteY1906" fmla="*/ 472807 h 566036"/>
              <a:gd name="connsiteX1907" fmla="*/ 2091551 w 2148797"/>
              <a:gd name="connsiteY1907" fmla="*/ 477760 h 566036"/>
              <a:gd name="connsiteX1908" fmla="*/ 2093361 w 2148797"/>
              <a:gd name="connsiteY1908" fmla="*/ 482523 h 566036"/>
              <a:gd name="connsiteX1909" fmla="*/ 2091075 w 2148797"/>
              <a:gd name="connsiteY1909" fmla="*/ 487666 h 566036"/>
              <a:gd name="connsiteX1910" fmla="*/ 2083931 w 2148797"/>
              <a:gd name="connsiteY1910" fmla="*/ 488047 h 566036"/>
              <a:gd name="connsiteX1911" fmla="*/ 2066977 w 2148797"/>
              <a:gd name="connsiteY1911" fmla="*/ 488142 h 566036"/>
              <a:gd name="connsiteX1912" fmla="*/ 2065262 w 2148797"/>
              <a:gd name="connsiteY1912" fmla="*/ 490142 h 566036"/>
              <a:gd name="connsiteX1913" fmla="*/ 2063262 w 2148797"/>
              <a:gd name="connsiteY1913" fmla="*/ 492429 h 566036"/>
              <a:gd name="connsiteX1914" fmla="*/ 2054308 w 2148797"/>
              <a:gd name="connsiteY1914" fmla="*/ 492429 h 566036"/>
              <a:gd name="connsiteX1915" fmla="*/ 2041450 w 2148797"/>
              <a:gd name="connsiteY1915" fmla="*/ 492333 h 566036"/>
              <a:gd name="connsiteX1916" fmla="*/ 2023734 w 2148797"/>
              <a:gd name="connsiteY1916" fmla="*/ 493762 h 566036"/>
              <a:gd name="connsiteX1917" fmla="*/ 2021257 w 2148797"/>
              <a:gd name="connsiteY1917" fmla="*/ 496429 h 566036"/>
              <a:gd name="connsiteX1918" fmla="*/ 2018876 w 2148797"/>
              <a:gd name="connsiteY1918" fmla="*/ 496239 h 566036"/>
              <a:gd name="connsiteX1919" fmla="*/ 2014780 w 2148797"/>
              <a:gd name="connsiteY1919" fmla="*/ 492429 h 566036"/>
              <a:gd name="connsiteX1920" fmla="*/ 2011637 w 2148797"/>
              <a:gd name="connsiteY1920" fmla="*/ 496048 h 566036"/>
              <a:gd name="connsiteX1921" fmla="*/ 2004778 w 2148797"/>
              <a:gd name="connsiteY1921" fmla="*/ 497667 h 566036"/>
              <a:gd name="connsiteX1922" fmla="*/ 1998778 w 2148797"/>
              <a:gd name="connsiteY1922" fmla="*/ 500429 h 566036"/>
              <a:gd name="connsiteX1923" fmla="*/ 1992872 w 2148797"/>
              <a:gd name="connsiteY1923" fmla="*/ 500525 h 566036"/>
              <a:gd name="connsiteX1924" fmla="*/ 1988681 w 2148797"/>
              <a:gd name="connsiteY1924" fmla="*/ 501668 h 566036"/>
              <a:gd name="connsiteX1925" fmla="*/ 1978204 w 2148797"/>
              <a:gd name="connsiteY1925" fmla="*/ 495858 h 566036"/>
              <a:gd name="connsiteX1926" fmla="*/ 1972203 w 2148797"/>
              <a:gd name="connsiteY1926" fmla="*/ 501763 h 566036"/>
              <a:gd name="connsiteX1927" fmla="*/ 1963345 w 2148797"/>
              <a:gd name="connsiteY1927" fmla="*/ 503477 h 566036"/>
              <a:gd name="connsiteX1928" fmla="*/ 1951058 w 2148797"/>
              <a:gd name="connsiteY1928" fmla="*/ 499572 h 566036"/>
              <a:gd name="connsiteX1929" fmla="*/ 1931531 w 2148797"/>
              <a:gd name="connsiteY1929" fmla="*/ 503096 h 566036"/>
              <a:gd name="connsiteX1930" fmla="*/ 1925531 w 2148797"/>
              <a:gd name="connsiteY1930" fmla="*/ 501858 h 566036"/>
              <a:gd name="connsiteX1931" fmla="*/ 1922959 w 2148797"/>
              <a:gd name="connsiteY1931" fmla="*/ 501287 h 566036"/>
              <a:gd name="connsiteX1932" fmla="*/ 1916291 w 2148797"/>
              <a:gd name="connsiteY1932" fmla="*/ 502430 h 566036"/>
              <a:gd name="connsiteX1933" fmla="*/ 1910100 w 2148797"/>
              <a:gd name="connsiteY1933" fmla="*/ 501096 h 566036"/>
              <a:gd name="connsiteX1934" fmla="*/ 1895431 w 2148797"/>
              <a:gd name="connsiteY1934" fmla="*/ 499572 h 566036"/>
              <a:gd name="connsiteX1935" fmla="*/ 1870952 w 2148797"/>
              <a:gd name="connsiteY1935" fmla="*/ 503001 h 566036"/>
              <a:gd name="connsiteX1936" fmla="*/ 1869047 w 2148797"/>
              <a:gd name="connsiteY1936" fmla="*/ 506240 h 566036"/>
              <a:gd name="connsiteX1937" fmla="*/ 1865618 w 2148797"/>
              <a:gd name="connsiteY1937" fmla="*/ 500906 h 566036"/>
              <a:gd name="connsiteX1938" fmla="*/ 1851998 w 2148797"/>
              <a:gd name="connsiteY1938" fmla="*/ 502620 h 566036"/>
              <a:gd name="connsiteX1939" fmla="*/ 1846950 w 2148797"/>
              <a:gd name="connsiteY1939" fmla="*/ 499763 h 566036"/>
              <a:gd name="connsiteX1940" fmla="*/ 1844758 w 2148797"/>
              <a:gd name="connsiteY1940" fmla="*/ 498429 h 566036"/>
              <a:gd name="connsiteX1941" fmla="*/ 1831328 w 2148797"/>
              <a:gd name="connsiteY1941" fmla="*/ 499858 h 566036"/>
              <a:gd name="connsiteX1942" fmla="*/ 1829043 w 2148797"/>
              <a:gd name="connsiteY1942" fmla="*/ 500715 h 566036"/>
              <a:gd name="connsiteX1943" fmla="*/ 1827137 w 2148797"/>
              <a:gd name="connsiteY1943" fmla="*/ 501382 h 566036"/>
              <a:gd name="connsiteX1944" fmla="*/ 1816469 w 2148797"/>
              <a:gd name="connsiteY1944" fmla="*/ 500906 h 566036"/>
              <a:gd name="connsiteX1945" fmla="*/ 1813135 w 2148797"/>
              <a:gd name="connsiteY1945" fmla="*/ 500620 h 566036"/>
              <a:gd name="connsiteX1946" fmla="*/ 1811231 w 2148797"/>
              <a:gd name="connsiteY1946" fmla="*/ 500429 h 566036"/>
              <a:gd name="connsiteX1947" fmla="*/ 1805992 w 2148797"/>
              <a:gd name="connsiteY1947" fmla="*/ 501382 h 566036"/>
              <a:gd name="connsiteX1948" fmla="*/ 1802182 w 2148797"/>
              <a:gd name="connsiteY1948" fmla="*/ 506335 h 566036"/>
              <a:gd name="connsiteX1949" fmla="*/ 1798467 w 2148797"/>
              <a:gd name="connsiteY1949" fmla="*/ 499953 h 566036"/>
              <a:gd name="connsiteX1950" fmla="*/ 1795419 w 2148797"/>
              <a:gd name="connsiteY1950" fmla="*/ 500906 h 566036"/>
              <a:gd name="connsiteX1951" fmla="*/ 1790847 w 2148797"/>
              <a:gd name="connsiteY1951" fmla="*/ 502335 h 566036"/>
              <a:gd name="connsiteX1952" fmla="*/ 1797515 w 2148797"/>
              <a:gd name="connsiteY1952" fmla="*/ 509097 h 566036"/>
              <a:gd name="connsiteX1953" fmla="*/ 1791609 w 2148797"/>
              <a:gd name="connsiteY1953" fmla="*/ 513288 h 566036"/>
              <a:gd name="connsiteX1954" fmla="*/ 1780179 w 2148797"/>
              <a:gd name="connsiteY1954" fmla="*/ 511669 h 566036"/>
              <a:gd name="connsiteX1955" fmla="*/ 1772559 w 2148797"/>
              <a:gd name="connsiteY1955" fmla="*/ 515860 h 566036"/>
              <a:gd name="connsiteX1956" fmla="*/ 1777798 w 2148797"/>
              <a:gd name="connsiteY1956" fmla="*/ 517860 h 566036"/>
              <a:gd name="connsiteX1957" fmla="*/ 1776560 w 2148797"/>
              <a:gd name="connsiteY1957" fmla="*/ 519670 h 566036"/>
              <a:gd name="connsiteX1958" fmla="*/ 1774369 w 2148797"/>
              <a:gd name="connsiteY1958" fmla="*/ 529671 h 566036"/>
              <a:gd name="connsiteX1959" fmla="*/ 1765701 w 2148797"/>
              <a:gd name="connsiteY1959" fmla="*/ 532529 h 566036"/>
              <a:gd name="connsiteX1960" fmla="*/ 1763987 w 2148797"/>
              <a:gd name="connsiteY1960" fmla="*/ 528242 h 566036"/>
              <a:gd name="connsiteX1961" fmla="*/ 1758938 w 2148797"/>
              <a:gd name="connsiteY1961" fmla="*/ 528528 h 566036"/>
              <a:gd name="connsiteX1962" fmla="*/ 1758176 w 2148797"/>
              <a:gd name="connsiteY1962" fmla="*/ 532148 h 566036"/>
              <a:gd name="connsiteX1963" fmla="*/ 1755128 w 2148797"/>
              <a:gd name="connsiteY1963" fmla="*/ 533005 h 566036"/>
              <a:gd name="connsiteX1964" fmla="*/ 1753795 w 2148797"/>
              <a:gd name="connsiteY1964" fmla="*/ 531957 h 566036"/>
              <a:gd name="connsiteX1965" fmla="*/ 1752937 w 2148797"/>
              <a:gd name="connsiteY1965" fmla="*/ 531291 h 566036"/>
              <a:gd name="connsiteX1966" fmla="*/ 1756081 w 2148797"/>
              <a:gd name="connsiteY1966" fmla="*/ 526814 h 566036"/>
              <a:gd name="connsiteX1967" fmla="*/ 1760462 w 2148797"/>
              <a:gd name="connsiteY1967" fmla="*/ 521480 h 566036"/>
              <a:gd name="connsiteX1968" fmla="*/ 1758176 w 2148797"/>
              <a:gd name="connsiteY1968" fmla="*/ 515669 h 566036"/>
              <a:gd name="connsiteX1969" fmla="*/ 1760272 w 2148797"/>
              <a:gd name="connsiteY1969" fmla="*/ 509383 h 566036"/>
              <a:gd name="connsiteX1970" fmla="*/ 1765796 w 2148797"/>
              <a:gd name="connsiteY1970" fmla="*/ 508431 h 566036"/>
              <a:gd name="connsiteX1971" fmla="*/ 1770178 w 2148797"/>
              <a:gd name="connsiteY1971" fmla="*/ 510335 h 566036"/>
              <a:gd name="connsiteX1972" fmla="*/ 1770464 w 2148797"/>
              <a:gd name="connsiteY1972" fmla="*/ 509859 h 566036"/>
              <a:gd name="connsiteX1973" fmla="*/ 1772464 w 2148797"/>
              <a:gd name="connsiteY1973" fmla="*/ 506906 h 566036"/>
              <a:gd name="connsiteX1974" fmla="*/ 1764558 w 2148797"/>
              <a:gd name="connsiteY1974" fmla="*/ 500048 h 566036"/>
              <a:gd name="connsiteX1975" fmla="*/ 1762081 w 2148797"/>
              <a:gd name="connsiteY1975" fmla="*/ 502144 h 566036"/>
              <a:gd name="connsiteX1976" fmla="*/ 1758557 w 2148797"/>
              <a:gd name="connsiteY1976" fmla="*/ 502716 h 566036"/>
              <a:gd name="connsiteX1977" fmla="*/ 1755319 w 2148797"/>
              <a:gd name="connsiteY1977" fmla="*/ 503573 h 566036"/>
              <a:gd name="connsiteX1978" fmla="*/ 1747889 w 2148797"/>
              <a:gd name="connsiteY1978" fmla="*/ 501192 h 566036"/>
              <a:gd name="connsiteX1979" fmla="*/ 1742269 w 2148797"/>
              <a:gd name="connsiteY1979" fmla="*/ 503192 h 566036"/>
              <a:gd name="connsiteX1980" fmla="*/ 1729125 w 2148797"/>
              <a:gd name="connsiteY1980" fmla="*/ 503382 h 566036"/>
              <a:gd name="connsiteX1981" fmla="*/ 1714743 w 2148797"/>
              <a:gd name="connsiteY1981" fmla="*/ 503573 h 566036"/>
              <a:gd name="connsiteX1982" fmla="*/ 1712456 w 2148797"/>
              <a:gd name="connsiteY1982" fmla="*/ 502716 h 566036"/>
              <a:gd name="connsiteX1983" fmla="*/ 1707027 w 2148797"/>
              <a:gd name="connsiteY1983" fmla="*/ 500620 h 566036"/>
              <a:gd name="connsiteX1984" fmla="*/ 1706646 w 2148797"/>
              <a:gd name="connsiteY1984" fmla="*/ 500525 h 566036"/>
              <a:gd name="connsiteX1985" fmla="*/ 1700836 w 2148797"/>
              <a:gd name="connsiteY1985" fmla="*/ 503192 h 566036"/>
              <a:gd name="connsiteX1986" fmla="*/ 1700740 w 2148797"/>
              <a:gd name="connsiteY1986" fmla="*/ 513955 h 566036"/>
              <a:gd name="connsiteX1987" fmla="*/ 1699217 w 2148797"/>
              <a:gd name="connsiteY1987" fmla="*/ 522527 h 566036"/>
              <a:gd name="connsiteX1988" fmla="*/ 1692454 w 2148797"/>
              <a:gd name="connsiteY1988" fmla="*/ 521861 h 566036"/>
              <a:gd name="connsiteX1989" fmla="*/ 1690073 w 2148797"/>
              <a:gd name="connsiteY1989" fmla="*/ 521385 h 566036"/>
              <a:gd name="connsiteX1990" fmla="*/ 1687501 w 2148797"/>
              <a:gd name="connsiteY1990" fmla="*/ 520908 h 566036"/>
              <a:gd name="connsiteX1991" fmla="*/ 1682357 w 2148797"/>
              <a:gd name="connsiteY1991" fmla="*/ 514812 h 566036"/>
              <a:gd name="connsiteX1992" fmla="*/ 1683024 w 2148797"/>
              <a:gd name="connsiteY1992" fmla="*/ 507192 h 566036"/>
              <a:gd name="connsiteX1993" fmla="*/ 1691120 w 2148797"/>
              <a:gd name="connsiteY1993" fmla="*/ 507859 h 566036"/>
              <a:gd name="connsiteX1994" fmla="*/ 1690453 w 2148797"/>
              <a:gd name="connsiteY1994" fmla="*/ 509192 h 566036"/>
              <a:gd name="connsiteX1995" fmla="*/ 1688549 w 2148797"/>
              <a:gd name="connsiteY1995" fmla="*/ 513765 h 566036"/>
              <a:gd name="connsiteX1996" fmla="*/ 1688263 w 2148797"/>
              <a:gd name="connsiteY1996" fmla="*/ 514908 h 566036"/>
              <a:gd name="connsiteX1997" fmla="*/ 1691501 w 2148797"/>
              <a:gd name="connsiteY1997" fmla="*/ 517194 h 566036"/>
              <a:gd name="connsiteX1998" fmla="*/ 1692454 w 2148797"/>
              <a:gd name="connsiteY1998" fmla="*/ 516717 h 566036"/>
              <a:gd name="connsiteX1999" fmla="*/ 1698741 w 2148797"/>
              <a:gd name="connsiteY1999" fmla="*/ 513383 h 566036"/>
              <a:gd name="connsiteX2000" fmla="*/ 1689216 w 2148797"/>
              <a:gd name="connsiteY2000" fmla="*/ 503001 h 566036"/>
              <a:gd name="connsiteX2001" fmla="*/ 1685405 w 2148797"/>
              <a:gd name="connsiteY2001" fmla="*/ 503954 h 566036"/>
              <a:gd name="connsiteX2002" fmla="*/ 1682357 w 2148797"/>
              <a:gd name="connsiteY2002" fmla="*/ 504621 h 566036"/>
              <a:gd name="connsiteX2003" fmla="*/ 1674071 w 2148797"/>
              <a:gd name="connsiteY2003" fmla="*/ 504430 h 566036"/>
              <a:gd name="connsiteX2004" fmla="*/ 1672928 w 2148797"/>
              <a:gd name="connsiteY2004" fmla="*/ 504240 h 566036"/>
              <a:gd name="connsiteX2005" fmla="*/ 1670451 w 2148797"/>
              <a:gd name="connsiteY2005" fmla="*/ 506430 h 566036"/>
              <a:gd name="connsiteX2006" fmla="*/ 1671309 w 2148797"/>
              <a:gd name="connsiteY2006" fmla="*/ 508526 h 566036"/>
              <a:gd name="connsiteX2007" fmla="*/ 1667308 w 2148797"/>
              <a:gd name="connsiteY2007" fmla="*/ 512907 h 566036"/>
              <a:gd name="connsiteX2008" fmla="*/ 1664926 w 2148797"/>
              <a:gd name="connsiteY2008" fmla="*/ 518527 h 566036"/>
              <a:gd name="connsiteX2009" fmla="*/ 1664831 w 2148797"/>
              <a:gd name="connsiteY2009" fmla="*/ 517956 h 566036"/>
              <a:gd name="connsiteX2010" fmla="*/ 1664546 w 2148797"/>
              <a:gd name="connsiteY2010" fmla="*/ 515289 h 566036"/>
              <a:gd name="connsiteX2011" fmla="*/ 1662450 w 2148797"/>
              <a:gd name="connsiteY2011" fmla="*/ 509478 h 566036"/>
              <a:gd name="connsiteX2012" fmla="*/ 1658640 w 2148797"/>
              <a:gd name="connsiteY2012" fmla="*/ 512431 h 566036"/>
              <a:gd name="connsiteX2013" fmla="*/ 1655211 w 2148797"/>
              <a:gd name="connsiteY2013" fmla="*/ 519765 h 566036"/>
              <a:gd name="connsiteX2014" fmla="*/ 1644733 w 2148797"/>
              <a:gd name="connsiteY2014" fmla="*/ 517479 h 566036"/>
              <a:gd name="connsiteX2015" fmla="*/ 1641495 w 2148797"/>
              <a:gd name="connsiteY2015" fmla="*/ 512812 h 566036"/>
              <a:gd name="connsiteX2016" fmla="*/ 1637400 w 2148797"/>
              <a:gd name="connsiteY2016" fmla="*/ 506525 h 566036"/>
              <a:gd name="connsiteX2017" fmla="*/ 1628636 w 2148797"/>
              <a:gd name="connsiteY2017" fmla="*/ 505954 h 566036"/>
              <a:gd name="connsiteX2018" fmla="*/ 1628636 w 2148797"/>
              <a:gd name="connsiteY2018" fmla="*/ 506240 h 566036"/>
              <a:gd name="connsiteX2019" fmla="*/ 1627398 w 2148797"/>
              <a:gd name="connsiteY2019" fmla="*/ 511098 h 566036"/>
              <a:gd name="connsiteX2020" fmla="*/ 1625588 w 2148797"/>
              <a:gd name="connsiteY2020" fmla="*/ 518908 h 566036"/>
              <a:gd name="connsiteX2021" fmla="*/ 1624255 w 2148797"/>
              <a:gd name="connsiteY2021" fmla="*/ 517956 h 566036"/>
              <a:gd name="connsiteX2022" fmla="*/ 1620064 w 2148797"/>
              <a:gd name="connsiteY2022" fmla="*/ 516336 h 566036"/>
              <a:gd name="connsiteX2023" fmla="*/ 1618730 w 2148797"/>
              <a:gd name="connsiteY2023" fmla="*/ 515193 h 566036"/>
              <a:gd name="connsiteX2024" fmla="*/ 1617683 w 2148797"/>
              <a:gd name="connsiteY2024" fmla="*/ 508431 h 566036"/>
              <a:gd name="connsiteX2025" fmla="*/ 1616921 w 2148797"/>
              <a:gd name="connsiteY2025" fmla="*/ 506906 h 566036"/>
              <a:gd name="connsiteX2026" fmla="*/ 1612349 w 2148797"/>
              <a:gd name="connsiteY2026" fmla="*/ 502716 h 566036"/>
              <a:gd name="connsiteX2027" fmla="*/ 1609491 w 2148797"/>
              <a:gd name="connsiteY2027" fmla="*/ 501858 h 566036"/>
              <a:gd name="connsiteX2028" fmla="*/ 1607586 w 2148797"/>
              <a:gd name="connsiteY2028" fmla="*/ 506335 h 566036"/>
              <a:gd name="connsiteX2029" fmla="*/ 1606729 w 2148797"/>
              <a:gd name="connsiteY2029" fmla="*/ 508907 h 566036"/>
              <a:gd name="connsiteX2030" fmla="*/ 1610348 w 2148797"/>
              <a:gd name="connsiteY2030" fmla="*/ 512621 h 566036"/>
              <a:gd name="connsiteX2031" fmla="*/ 1604348 w 2148797"/>
              <a:gd name="connsiteY2031" fmla="*/ 516622 h 566036"/>
              <a:gd name="connsiteX2032" fmla="*/ 1601776 w 2148797"/>
              <a:gd name="connsiteY2032" fmla="*/ 520813 h 566036"/>
              <a:gd name="connsiteX2033" fmla="*/ 1598061 w 2148797"/>
              <a:gd name="connsiteY2033" fmla="*/ 510717 h 566036"/>
              <a:gd name="connsiteX2034" fmla="*/ 1600728 w 2148797"/>
              <a:gd name="connsiteY2034" fmla="*/ 504906 h 566036"/>
              <a:gd name="connsiteX2035" fmla="*/ 1597585 w 2148797"/>
              <a:gd name="connsiteY2035" fmla="*/ 503763 h 566036"/>
              <a:gd name="connsiteX2036" fmla="*/ 1596442 w 2148797"/>
              <a:gd name="connsiteY2036" fmla="*/ 504430 h 566036"/>
              <a:gd name="connsiteX2037" fmla="*/ 1596347 w 2148797"/>
              <a:gd name="connsiteY2037" fmla="*/ 505383 h 566036"/>
              <a:gd name="connsiteX2038" fmla="*/ 1593584 w 2148797"/>
              <a:gd name="connsiteY2038" fmla="*/ 507097 h 566036"/>
              <a:gd name="connsiteX2039" fmla="*/ 1592156 w 2148797"/>
              <a:gd name="connsiteY2039" fmla="*/ 514431 h 566036"/>
              <a:gd name="connsiteX2040" fmla="*/ 1596347 w 2148797"/>
              <a:gd name="connsiteY2040" fmla="*/ 518337 h 566036"/>
              <a:gd name="connsiteX2041" fmla="*/ 1596347 w 2148797"/>
              <a:gd name="connsiteY2041" fmla="*/ 518622 h 566036"/>
              <a:gd name="connsiteX2042" fmla="*/ 1596061 w 2148797"/>
              <a:gd name="connsiteY2042" fmla="*/ 520623 h 566036"/>
              <a:gd name="connsiteX2043" fmla="*/ 1594346 w 2148797"/>
              <a:gd name="connsiteY2043" fmla="*/ 520813 h 566036"/>
              <a:gd name="connsiteX2044" fmla="*/ 1590727 w 2148797"/>
              <a:gd name="connsiteY2044" fmla="*/ 517860 h 566036"/>
              <a:gd name="connsiteX2045" fmla="*/ 1579678 w 2148797"/>
              <a:gd name="connsiteY2045" fmla="*/ 511860 h 566036"/>
              <a:gd name="connsiteX2046" fmla="*/ 1578249 w 2148797"/>
              <a:gd name="connsiteY2046" fmla="*/ 508145 h 566036"/>
              <a:gd name="connsiteX2047" fmla="*/ 1574916 w 2148797"/>
              <a:gd name="connsiteY2047" fmla="*/ 505192 h 566036"/>
              <a:gd name="connsiteX2048" fmla="*/ 1574058 w 2148797"/>
              <a:gd name="connsiteY2048" fmla="*/ 504716 h 566036"/>
              <a:gd name="connsiteX2049" fmla="*/ 1572058 w 2148797"/>
              <a:gd name="connsiteY2049" fmla="*/ 505859 h 566036"/>
              <a:gd name="connsiteX2050" fmla="*/ 1573391 w 2148797"/>
              <a:gd name="connsiteY2050" fmla="*/ 511574 h 566036"/>
              <a:gd name="connsiteX2051" fmla="*/ 1570915 w 2148797"/>
              <a:gd name="connsiteY2051" fmla="*/ 520813 h 566036"/>
              <a:gd name="connsiteX2052" fmla="*/ 1560151 w 2148797"/>
              <a:gd name="connsiteY2052" fmla="*/ 519956 h 566036"/>
              <a:gd name="connsiteX2053" fmla="*/ 1563390 w 2148797"/>
              <a:gd name="connsiteY2053" fmla="*/ 516241 h 566036"/>
              <a:gd name="connsiteX2054" fmla="*/ 1559961 w 2148797"/>
              <a:gd name="connsiteY2054" fmla="*/ 514431 h 566036"/>
              <a:gd name="connsiteX2055" fmla="*/ 1548339 w 2148797"/>
              <a:gd name="connsiteY2055" fmla="*/ 513001 h 566036"/>
              <a:gd name="connsiteX2056" fmla="*/ 1547960 w 2148797"/>
              <a:gd name="connsiteY2056" fmla="*/ 508621 h 566036"/>
              <a:gd name="connsiteX2057" fmla="*/ 1549483 w 2148797"/>
              <a:gd name="connsiteY2057" fmla="*/ 503096 h 566036"/>
              <a:gd name="connsiteX2058" fmla="*/ 1547388 w 2148797"/>
              <a:gd name="connsiteY2058" fmla="*/ 502430 h 566036"/>
              <a:gd name="connsiteX2059" fmla="*/ 1538720 w 2148797"/>
              <a:gd name="connsiteY2059" fmla="*/ 503096 h 566036"/>
              <a:gd name="connsiteX2060" fmla="*/ 1530338 w 2148797"/>
              <a:gd name="connsiteY2060" fmla="*/ 504906 h 566036"/>
              <a:gd name="connsiteX2061" fmla="*/ 1529481 w 2148797"/>
              <a:gd name="connsiteY2061" fmla="*/ 507573 h 566036"/>
              <a:gd name="connsiteX2062" fmla="*/ 1531386 w 2148797"/>
              <a:gd name="connsiteY2062" fmla="*/ 508621 h 566036"/>
              <a:gd name="connsiteX2063" fmla="*/ 1533768 w 2148797"/>
              <a:gd name="connsiteY2063" fmla="*/ 508240 h 566036"/>
              <a:gd name="connsiteX2064" fmla="*/ 1539292 w 2148797"/>
              <a:gd name="connsiteY2064" fmla="*/ 506716 h 566036"/>
              <a:gd name="connsiteX2065" fmla="*/ 1546177 w 2148797"/>
              <a:gd name="connsiteY2065" fmla="*/ 512735 h 566036"/>
              <a:gd name="connsiteX2066" fmla="*/ 1535196 w 2148797"/>
              <a:gd name="connsiteY2066" fmla="*/ 511383 h 566036"/>
              <a:gd name="connsiteX2067" fmla="*/ 1533386 w 2148797"/>
              <a:gd name="connsiteY2067" fmla="*/ 511002 h 566036"/>
              <a:gd name="connsiteX2068" fmla="*/ 1533196 w 2148797"/>
              <a:gd name="connsiteY2068" fmla="*/ 510907 h 566036"/>
              <a:gd name="connsiteX2069" fmla="*/ 1535291 w 2148797"/>
              <a:gd name="connsiteY2069" fmla="*/ 514717 h 566036"/>
              <a:gd name="connsiteX2070" fmla="*/ 1537101 w 2148797"/>
              <a:gd name="connsiteY2070" fmla="*/ 515098 h 566036"/>
              <a:gd name="connsiteX2071" fmla="*/ 1539292 w 2148797"/>
              <a:gd name="connsiteY2071" fmla="*/ 515765 h 566036"/>
              <a:gd name="connsiteX2072" fmla="*/ 1548817 w 2148797"/>
              <a:gd name="connsiteY2072" fmla="*/ 518527 h 566036"/>
              <a:gd name="connsiteX2073" fmla="*/ 1548491 w 2148797"/>
              <a:gd name="connsiteY2073" fmla="*/ 514757 h 566036"/>
              <a:gd name="connsiteX2074" fmla="*/ 1552912 w 2148797"/>
              <a:gd name="connsiteY2074" fmla="*/ 518622 h 566036"/>
              <a:gd name="connsiteX2075" fmla="*/ 1552531 w 2148797"/>
              <a:gd name="connsiteY2075" fmla="*/ 519098 h 566036"/>
              <a:gd name="connsiteX2076" fmla="*/ 1547674 w 2148797"/>
              <a:gd name="connsiteY2076" fmla="*/ 523575 h 566036"/>
              <a:gd name="connsiteX2077" fmla="*/ 1546817 w 2148797"/>
              <a:gd name="connsiteY2077" fmla="*/ 525290 h 566036"/>
              <a:gd name="connsiteX2078" fmla="*/ 1545197 w 2148797"/>
              <a:gd name="connsiteY2078" fmla="*/ 526338 h 566036"/>
              <a:gd name="connsiteX2079" fmla="*/ 1540054 w 2148797"/>
              <a:gd name="connsiteY2079" fmla="*/ 518146 h 566036"/>
              <a:gd name="connsiteX2080" fmla="*/ 1529862 w 2148797"/>
              <a:gd name="connsiteY2080" fmla="*/ 518051 h 566036"/>
              <a:gd name="connsiteX2081" fmla="*/ 1521861 w 2148797"/>
              <a:gd name="connsiteY2081" fmla="*/ 522051 h 566036"/>
              <a:gd name="connsiteX2082" fmla="*/ 1519480 w 2148797"/>
              <a:gd name="connsiteY2082" fmla="*/ 526909 h 566036"/>
              <a:gd name="connsiteX2083" fmla="*/ 1519194 w 2148797"/>
              <a:gd name="connsiteY2083" fmla="*/ 526528 h 566036"/>
              <a:gd name="connsiteX2084" fmla="*/ 1518242 w 2148797"/>
              <a:gd name="connsiteY2084" fmla="*/ 525099 h 566036"/>
              <a:gd name="connsiteX2085" fmla="*/ 1509860 w 2148797"/>
              <a:gd name="connsiteY2085" fmla="*/ 516812 h 566036"/>
              <a:gd name="connsiteX2086" fmla="*/ 1507669 w 2148797"/>
              <a:gd name="connsiteY2086" fmla="*/ 519289 h 566036"/>
              <a:gd name="connsiteX2087" fmla="*/ 1505002 w 2148797"/>
              <a:gd name="connsiteY2087" fmla="*/ 522337 h 566036"/>
              <a:gd name="connsiteX2088" fmla="*/ 1496906 w 2148797"/>
              <a:gd name="connsiteY2088" fmla="*/ 524433 h 566036"/>
              <a:gd name="connsiteX2089" fmla="*/ 1493667 w 2148797"/>
              <a:gd name="connsiteY2089" fmla="*/ 522432 h 566036"/>
              <a:gd name="connsiteX2090" fmla="*/ 1490048 w 2148797"/>
              <a:gd name="connsiteY2090" fmla="*/ 524052 h 566036"/>
              <a:gd name="connsiteX2091" fmla="*/ 1486333 w 2148797"/>
              <a:gd name="connsiteY2091" fmla="*/ 529957 h 566036"/>
              <a:gd name="connsiteX2092" fmla="*/ 1485571 w 2148797"/>
              <a:gd name="connsiteY2092" fmla="*/ 534624 h 566036"/>
              <a:gd name="connsiteX2093" fmla="*/ 1484904 w 2148797"/>
              <a:gd name="connsiteY2093" fmla="*/ 535386 h 566036"/>
              <a:gd name="connsiteX2094" fmla="*/ 1484237 w 2148797"/>
              <a:gd name="connsiteY2094" fmla="*/ 535291 h 566036"/>
              <a:gd name="connsiteX2095" fmla="*/ 1477189 w 2148797"/>
              <a:gd name="connsiteY2095" fmla="*/ 533005 h 566036"/>
              <a:gd name="connsiteX2096" fmla="*/ 1478998 w 2148797"/>
              <a:gd name="connsiteY2096" fmla="*/ 529862 h 566036"/>
              <a:gd name="connsiteX2097" fmla="*/ 1482904 w 2148797"/>
              <a:gd name="connsiteY2097" fmla="*/ 525671 h 566036"/>
              <a:gd name="connsiteX2098" fmla="*/ 1485476 w 2148797"/>
              <a:gd name="connsiteY2098" fmla="*/ 521861 h 566036"/>
              <a:gd name="connsiteX2099" fmla="*/ 1485380 w 2148797"/>
              <a:gd name="connsiteY2099" fmla="*/ 520908 h 566036"/>
              <a:gd name="connsiteX2100" fmla="*/ 1481475 w 2148797"/>
              <a:gd name="connsiteY2100" fmla="*/ 520146 h 566036"/>
              <a:gd name="connsiteX2101" fmla="*/ 1480427 w 2148797"/>
              <a:gd name="connsiteY2101" fmla="*/ 520908 h 566036"/>
              <a:gd name="connsiteX2102" fmla="*/ 1478808 w 2148797"/>
              <a:gd name="connsiteY2102" fmla="*/ 523194 h 566036"/>
              <a:gd name="connsiteX2103" fmla="*/ 1477856 w 2148797"/>
              <a:gd name="connsiteY2103" fmla="*/ 523480 h 566036"/>
              <a:gd name="connsiteX2104" fmla="*/ 1476331 w 2148797"/>
              <a:gd name="connsiteY2104" fmla="*/ 520718 h 566036"/>
              <a:gd name="connsiteX2105" fmla="*/ 1480713 w 2148797"/>
              <a:gd name="connsiteY2105" fmla="*/ 514812 h 566036"/>
              <a:gd name="connsiteX2106" fmla="*/ 1483189 w 2148797"/>
              <a:gd name="connsiteY2106" fmla="*/ 516050 h 566036"/>
              <a:gd name="connsiteX2107" fmla="*/ 1486714 w 2148797"/>
              <a:gd name="connsiteY2107" fmla="*/ 515003 h 566036"/>
              <a:gd name="connsiteX2108" fmla="*/ 1486809 w 2148797"/>
              <a:gd name="connsiteY2108" fmla="*/ 512907 h 566036"/>
              <a:gd name="connsiteX2109" fmla="*/ 1485380 w 2148797"/>
              <a:gd name="connsiteY2109" fmla="*/ 509764 h 566036"/>
              <a:gd name="connsiteX2110" fmla="*/ 1480618 w 2148797"/>
              <a:gd name="connsiteY2110" fmla="*/ 506525 h 566036"/>
              <a:gd name="connsiteX2111" fmla="*/ 1481475 w 2148797"/>
              <a:gd name="connsiteY2111" fmla="*/ 503001 h 566036"/>
              <a:gd name="connsiteX2112" fmla="*/ 1472236 w 2148797"/>
              <a:gd name="connsiteY2112" fmla="*/ 506049 h 566036"/>
              <a:gd name="connsiteX2113" fmla="*/ 1474998 w 2148797"/>
              <a:gd name="connsiteY2113" fmla="*/ 512431 h 566036"/>
              <a:gd name="connsiteX2114" fmla="*/ 1472903 w 2148797"/>
              <a:gd name="connsiteY2114" fmla="*/ 511288 h 566036"/>
              <a:gd name="connsiteX2115" fmla="*/ 1468331 w 2148797"/>
              <a:gd name="connsiteY2115" fmla="*/ 509573 h 566036"/>
              <a:gd name="connsiteX2116" fmla="*/ 1465378 w 2148797"/>
              <a:gd name="connsiteY2116" fmla="*/ 515860 h 566036"/>
              <a:gd name="connsiteX2117" fmla="*/ 1470902 w 2148797"/>
              <a:gd name="connsiteY2117" fmla="*/ 516527 h 566036"/>
              <a:gd name="connsiteX2118" fmla="*/ 1471569 w 2148797"/>
              <a:gd name="connsiteY2118" fmla="*/ 517384 h 566036"/>
              <a:gd name="connsiteX2119" fmla="*/ 1472522 w 2148797"/>
              <a:gd name="connsiteY2119" fmla="*/ 520051 h 566036"/>
              <a:gd name="connsiteX2120" fmla="*/ 1469664 w 2148797"/>
              <a:gd name="connsiteY2120" fmla="*/ 521289 h 566036"/>
              <a:gd name="connsiteX2121" fmla="*/ 1464044 w 2148797"/>
              <a:gd name="connsiteY2121" fmla="*/ 519670 h 566036"/>
              <a:gd name="connsiteX2122" fmla="*/ 1459948 w 2148797"/>
              <a:gd name="connsiteY2122" fmla="*/ 520432 h 566036"/>
              <a:gd name="connsiteX2123" fmla="*/ 1459948 w 2148797"/>
              <a:gd name="connsiteY2123" fmla="*/ 522623 h 566036"/>
              <a:gd name="connsiteX2124" fmla="*/ 1454138 w 2148797"/>
              <a:gd name="connsiteY2124" fmla="*/ 522051 h 566036"/>
              <a:gd name="connsiteX2125" fmla="*/ 1449757 w 2148797"/>
              <a:gd name="connsiteY2125" fmla="*/ 515479 h 566036"/>
              <a:gd name="connsiteX2126" fmla="*/ 1442613 w 2148797"/>
              <a:gd name="connsiteY2126" fmla="*/ 507383 h 566036"/>
              <a:gd name="connsiteX2127" fmla="*/ 1437470 w 2148797"/>
              <a:gd name="connsiteY2127" fmla="*/ 507287 h 566036"/>
              <a:gd name="connsiteX2128" fmla="*/ 1432040 w 2148797"/>
              <a:gd name="connsiteY2128" fmla="*/ 502049 h 566036"/>
              <a:gd name="connsiteX2129" fmla="*/ 1428230 w 2148797"/>
              <a:gd name="connsiteY2129" fmla="*/ 503763 h 566036"/>
              <a:gd name="connsiteX2130" fmla="*/ 1424992 w 2148797"/>
              <a:gd name="connsiteY2130" fmla="*/ 505192 h 566036"/>
              <a:gd name="connsiteX2131" fmla="*/ 1413752 w 2148797"/>
              <a:gd name="connsiteY2131" fmla="*/ 505764 h 566036"/>
              <a:gd name="connsiteX2132" fmla="*/ 1410895 w 2148797"/>
              <a:gd name="connsiteY2132" fmla="*/ 509288 h 566036"/>
              <a:gd name="connsiteX2133" fmla="*/ 1409656 w 2148797"/>
              <a:gd name="connsiteY2133" fmla="*/ 513098 h 566036"/>
              <a:gd name="connsiteX2134" fmla="*/ 1397179 w 2148797"/>
              <a:gd name="connsiteY2134" fmla="*/ 515860 h 566036"/>
              <a:gd name="connsiteX2135" fmla="*/ 1397750 w 2148797"/>
              <a:gd name="connsiteY2135" fmla="*/ 519194 h 566036"/>
              <a:gd name="connsiteX2136" fmla="*/ 1396131 w 2148797"/>
              <a:gd name="connsiteY2136" fmla="*/ 523385 h 566036"/>
              <a:gd name="connsiteX2137" fmla="*/ 1392988 w 2148797"/>
              <a:gd name="connsiteY2137" fmla="*/ 526433 h 566036"/>
              <a:gd name="connsiteX2138" fmla="*/ 1395560 w 2148797"/>
              <a:gd name="connsiteY2138" fmla="*/ 528052 h 566036"/>
              <a:gd name="connsiteX2139" fmla="*/ 1402513 w 2148797"/>
              <a:gd name="connsiteY2139" fmla="*/ 532053 h 566036"/>
              <a:gd name="connsiteX2140" fmla="*/ 1402703 w 2148797"/>
              <a:gd name="connsiteY2140" fmla="*/ 534529 h 566036"/>
              <a:gd name="connsiteX2141" fmla="*/ 1400227 w 2148797"/>
              <a:gd name="connsiteY2141" fmla="*/ 534243 h 566036"/>
              <a:gd name="connsiteX2142" fmla="*/ 1397274 w 2148797"/>
              <a:gd name="connsiteY2142" fmla="*/ 533862 h 566036"/>
              <a:gd name="connsiteX2143" fmla="*/ 1390702 w 2148797"/>
              <a:gd name="connsiteY2143" fmla="*/ 533481 h 566036"/>
              <a:gd name="connsiteX2144" fmla="*/ 1389368 w 2148797"/>
              <a:gd name="connsiteY2144" fmla="*/ 524623 h 566036"/>
              <a:gd name="connsiteX2145" fmla="*/ 1379939 w 2148797"/>
              <a:gd name="connsiteY2145" fmla="*/ 509669 h 566036"/>
              <a:gd name="connsiteX2146" fmla="*/ 1378033 w 2148797"/>
              <a:gd name="connsiteY2146" fmla="*/ 505668 h 566036"/>
              <a:gd name="connsiteX2147" fmla="*/ 1376890 w 2148797"/>
              <a:gd name="connsiteY2147" fmla="*/ 503668 h 566036"/>
              <a:gd name="connsiteX2148" fmla="*/ 1370082 w 2148797"/>
              <a:gd name="connsiteY2148" fmla="*/ 505384 h 566036"/>
              <a:gd name="connsiteX2149" fmla="*/ 1373747 w 2148797"/>
              <a:gd name="connsiteY2149" fmla="*/ 509764 h 566036"/>
              <a:gd name="connsiteX2150" fmla="*/ 1372509 w 2148797"/>
              <a:gd name="connsiteY2150" fmla="*/ 520718 h 566036"/>
              <a:gd name="connsiteX2151" fmla="*/ 1372128 w 2148797"/>
              <a:gd name="connsiteY2151" fmla="*/ 521670 h 566036"/>
              <a:gd name="connsiteX2152" fmla="*/ 1370032 w 2148797"/>
              <a:gd name="connsiteY2152" fmla="*/ 523480 h 566036"/>
              <a:gd name="connsiteX2153" fmla="*/ 1367175 w 2148797"/>
              <a:gd name="connsiteY2153" fmla="*/ 522337 h 566036"/>
              <a:gd name="connsiteX2154" fmla="*/ 1368413 w 2148797"/>
              <a:gd name="connsiteY2154" fmla="*/ 518337 h 566036"/>
              <a:gd name="connsiteX2155" fmla="*/ 1368604 w 2148797"/>
              <a:gd name="connsiteY2155" fmla="*/ 511764 h 566036"/>
              <a:gd name="connsiteX2156" fmla="*/ 1368890 w 2148797"/>
              <a:gd name="connsiteY2156" fmla="*/ 510240 h 566036"/>
              <a:gd name="connsiteX2157" fmla="*/ 1369774 w 2148797"/>
              <a:gd name="connsiteY2157" fmla="*/ 505462 h 566036"/>
              <a:gd name="connsiteX2158" fmla="*/ 1365175 w 2148797"/>
              <a:gd name="connsiteY2158" fmla="*/ 506621 h 566036"/>
              <a:gd name="connsiteX2159" fmla="*/ 1344982 w 2148797"/>
              <a:gd name="connsiteY2159" fmla="*/ 502716 h 566036"/>
              <a:gd name="connsiteX2160" fmla="*/ 1335552 w 2148797"/>
              <a:gd name="connsiteY2160" fmla="*/ 509192 h 566036"/>
              <a:gd name="connsiteX2161" fmla="*/ 1334504 w 2148797"/>
              <a:gd name="connsiteY2161" fmla="*/ 508907 h 566036"/>
              <a:gd name="connsiteX2162" fmla="*/ 1332599 w 2148797"/>
              <a:gd name="connsiteY2162" fmla="*/ 508431 h 566036"/>
              <a:gd name="connsiteX2163" fmla="*/ 1330313 w 2148797"/>
              <a:gd name="connsiteY2163" fmla="*/ 505764 h 566036"/>
              <a:gd name="connsiteX2164" fmla="*/ 1329932 w 2148797"/>
              <a:gd name="connsiteY2164" fmla="*/ 505192 h 566036"/>
              <a:gd name="connsiteX2165" fmla="*/ 1328313 w 2148797"/>
              <a:gd name="connsiteY2165" fmla="*/ 502811 h 566036"/>
              <a:gd name="connsiteX2166" fmla="*/ 1318883 w 2148797"/>
              <a:gd name="connsiteY2166" fmla="*/ 502525 h 566036"/>
              <a:gd name="connsiteX2167" fmla="*/ 1307453 w 2148797"/>
              <a:gd name="connsiteY2167" fmla="*/ 506716 h 566036"/>
              <a:gd name="connsiteX2168" fmla="*/ 1309263 w 2148797"/>
              <a:gd name="connsiteY2168" fmla="*/ 515098 h 566036"/>
              <a:gd name="connsiteX2169" fmla="*/ 1317931 w 2148797"/>
              <a:gd name="connsiteY2169" fmla="*/ 512812 h 566036"/>
              <a:gd name="connsiteX2170" fmla="*/ 1317931 w 2148797"/>
              <a:gd name="connsiteY2170" fmla="*/ 513669 h 566036"/>
              <a:gd name="connsiteX2171" fmla="*/ 1317836 w 2148797"/>
              <a:gd name="connsiteY2171" fmla="*/ 519860 h 566036"/>
              <a:gd name="connsiteX2172" fmla="*/ 1301453 w 2148797"/>
              <a:gd name="connsiteY2172" fmla="*/ 519670 h 566036"/>
              <a:gd name="connsiteX2173" fmla="*/ 1297255 w 2148797"/>
              <a:gd name="connsiteY2173" fmla="*/ 517094 h 566036"/>
              <a:gd name="connsiteX2174" fmla="*/ 1300881 w 2148797"/>
              <a:gd name="connsiteY2174" fmla="*/ 512431 h 566036"/>
              <a:gd name="connsiteX2175" fmla="*/ 1299738 w 2148797"/>
              <a:gd name="connsiteY2175" fmla="*/ 507097 h 566036"/>
              <a:gd name="connsiteX2176" fmla="*/ 1304120 w 2148797"/>
              <a:gd name="connsiteY2176" fmla="*/ 504906 h 566036"/>
              <a:gd name="connsiteX2177" fmla="*/ 1304024 w 2148797"/>
              <a:gd name="connsiteY2177" fmla="*/ 504906 h 566036"/>
              <a:gd name="connsiteX2178" fmla="*/ 1300119 w 2148797"/>
              <a:gd name="connsiteY2178" fmla="*/ 505287 h 566036"/>
              <a:gd name="connsiteX2179" fmla="*/ 1290594 w 2148797"/>
              <a:gd name="connsiteY2179" fmla="*/ 502716 h 566036"/>
              <a:gd name="connsiteX2180" fmla="*/ 1288022 w 2148797"/>
              <a:gd name="connsiteY2180" fmla="*/ 505097 h 566036"/>
              <a:gd name="connsiteX2181" fmla="*/ 1283164 w 2148797"/>
              <a:gd name="connsiteY2181" fmla="*/ 508716 h 566036"/>
              <a:gd name="connsiteX2182" fmla="*/ 1265067 w 2148797"/>
              <a:gd name="connsiteY2182" fmla="*/ 509669 h 566036"/>
              <a:gd name="connsiteX2183" fmla="*/ 1264305 w 2148797"/>
              <a:gd name="connsiteY2183" fmla="*/ 514146 h 566036"/>
              <a:gd name="connsiteX2184" fmla="*/ 1268972 w 2148797"/>
              <a:gd name="connsiteY2184" fmla="*/ 517194 h 566036"/>
              <a:gd name="connsiteX2185" fmla="*/ 1269448 w 2148797"/>
              <a:gd name="connsiteY2185" fmla="*/ 517384 h 566036"/>
              <a:gd name="connsiteX2186" fmla="*/ 1270877 w 2148797"/>
              <a:gd name="connsiteY2186" fmla="*/ 515669 h 566036"/>
              <a:gd name="connsiteX2187" fmla="*/ 1270591 w 2148797"/>
              <a:gd name="connsiteY2187" fmla="*/ 515193 h 566036"/>
              <a:gd name="connsiteX2188" fmla="*/ 1269353 w 2148797"/>
              <a:gd name="connsiteY2188" fmla="*/ 513574 h 566036"/>
              <a:gd name="connsiteX2189" fmla="*/ 1270782 w 2148797"/>
              <a:gd name="connsiteY2189" fmla="*/ 511098 h 566036"/>
              <a:gd name="connsiteX2190" fmla="*/ 1274021 w 2148797"/>
              <a:gd name="connsiteY2190" fmla="*/ 511764 h 566036"/>
              <a:gd name="connsiteX2191" fmla="*/ 1273354 w 2148797"/>
              <a:gd name="connsiteY2191" fmla="*/ 515384 h 566036"/>
              <a:gd name="connsiteX2192" fmla="*/ 1277831 w 2148797"/>
              <a:gd name="connsiteY2192" fmla="*/ 517575 h 566036"/>
              <a:gd name="connsiteX2193" fmla="*/ 1275735 w 2148797"/>
              <a:gd name="connsiteY2193" fmla="*/ 521670 h 566036"/>
              <a:gd name="connsiteX2194" fmla="*/ 1275259 w 2148797"/>
              <a:gd name="connsiteY2194" fmla="*/ 525099 h 566036"/>
              <a:gd name="connsiteX2195" fmla="*/ 1274878 w 2148797"/>
              <a:gd name="connsiteY2195" fmla="*/ 524814 h 566036"/>
              <a:gd name="connsiteX2196" fmla="*/ 1271163 w 2148797"/>
              <a:gd name="connsiteY2196" fmla="*/ 521956 h 566036"/>
              <a:gd name="connsiteX2197" fmla="*/ 1259066 w 2148797"/>
              <a:gd name="connsiteY2197" fmla="*/ 509383 h 566036"/>
              <a:gd name="connsiteX2198" fmla="*/ 1251065 w 2148797"/>
              <a:gd name="connsiteY2198" fmla="*/ 504430 h 566036"/>
              <a:gd name="connsiteX2199" fmla="*/ 1249351 w 2148797"/>
              <a:gd name="connsiteY2199" fmla="*/ 504430 h 566036"/>
              <a:gd name="connsiteX2200" fmla="*/ 1243350 w 2148797"/>
              <a:gd name="connsiteY2200" fmla="*/ 504811 h 566036"/>
              <a:gd name="connsiteX2201" fmla="*/ 1237445 w 2148797"/>
              <a:gd name="connsiteY2201" fmla="*/ 507669 h 566036"/>
              <a:gd name="connsiteX2202" fmla="*/ 1228586 w 2148797"/>
              <a:gd name="connsiteY2202" fmla="*/ 503573 h 566036"/>
              <a:gd name="connsiteX2203" fmla="*/ 1224110 w 2148797"/>
              <a:gd name="connsiteY2203" fmla="*/ 508240 h 566036"/>
              <a:gd name="connsiteX2204" fmla="*/ 1226205 w 2148797"/>
              <a:gd name="connsiteY2204" fmla="*/ 509573 h 566036"/>
              <a:gd name="connsiteX2205" fmla="*/ 1223729 w 2148797"/>
              <a:gd name="connsiteY2205" fmla="*/ 511955 h 566036"/>
              <a:gd name="connsiteX2206" fmla="*/ 1222871 w 2148797"/>
              <a:gd name="connsiteY2206" fmla="*/ 517765 h 566036"/>
              <a:gd name="connsiteX2207" fmla="*/ 1221486 w 2148797"/>
              <a:gd name="connsiteY2207" fmla="*/ 521051 h 566036"/>
              <a:gd name="connsiteX2208" fmla="*/ 1218014 w 2148797"/>
              <a:gd name="connsiteY2208" fmla="*/ 513002 h 566036"/>
              <a:gd name="connsiteX2209" fmla="*/ 1219156 w 2148797"/>
              <a:gd name="connsiteY2209" fmla="*/ 503287 h 566036"/>
              <a:gd name="connsiteX2210" fmla="*/ 1217632 w 2148797"/>
              <a:gd name="connsiteY2210" fmla="*/ 499572 h 566036"/>
              <a:gd name="connsiteX2211" fmla="*/ 1216299 w 2148797"/>
              <a:gd name="connsiteY2211" fmla="*/ 500048 h 566036"/>
              <a:gd name="connsiteX2212" fmla="*/ 1206203 w 2148797"/>
              <a:gd name="connsiteY2212" fmla="*/ 501954 h 566036"/>
              <a:gd name="connsiteX2213" fmla="*/ 1200869 w 2148797"/>
              <a:gd name="connsiteY2213" fmla="*/ 498620 h 566036"/>
              <a:gd name="connsiteX2214" fmla="*/ 1189153 w 2148797"/>
              <a:gd name="connsiteY2214" fmla="*/ 502239 h 566036"/>
              <a:gd name="connsiteX2215" fmla="*/ 1190581 w 2148797"/>
              <a:gd name="connsiteY2215" fmla="*/ 508335 h 566036"/>
              <a:gd name="connsiteX2216" fmla="*/ 1188581 w 2148797"/>
              <a:gd name="connsiteY2216" fmla="*/ 508621 h 566036"/>
              <a:gd name="connsiteX2217" fmla="*/ 1187153 w 2148797"/>
              <a:gd name="connsiteY2217" fmla="*/ 509764 h 566036"/>
              <a:gd name="connsiteX2218" fmla="*/ 1186867 w 2148797"/>
              <a:gd name="connsiteY2218" fmla="*/ 512717 h 566036"/>
              <a:gd name="connsiteX2219" fmla="*/ 1183438 w 2148797"/>
              <a:gd name="connsiteY2219" fmla="*/ 513098 h 566036"/>
              <a:gd name="connsiteX2220" fmla="*/ 1185438 w 2148797"/>
              <a:gd name="connsiteY2220" fmla="*/ 506621 h 566036"/>
              <a:gd name="connsiteX2221" fmla="*/ 1182009 w 2148797"/>
              <a:gd name="connsiteY2221" fmla="*/ 501763 h 566036"/>
              <a:gd name="connsiteX2222" fmla="*/ 1173056 w 2148797"/>
              <a:gd name="connsiteY2222" fmla="*/ 496334 h 566036"/>
              <a:gd name="connsiteX2223" fmla="*/ 1169627 w 2148797"/>
              <a:gd name="connsiteY2223" fmla="*/ 499001 h 566036"/>
              <a:gd name="connsiteX2224" fmla="*/ 1154006 w 2148797"/>
              <a:gd name="connsiteY2224" fmla="*/ 495381 h 566036"/>
              <a:gd name="connsiteX2225" fmla="*/ 1150291 w 2148797"/>
              <a:gd name="connsiteY2225" fmla="*/ 497572 h 566036"/>
              <a:gd name="connsiteX2226" fmla="*/ 1144290 w 2148797"/>
              <a:gd name="connsiteY2226" fmla="*/ 496429 h 566036"/>
              <a:gd name="connsiteX2227" fmla="*/ 1136384 w 2148797"/>
              <a:gd name="connsiteY2227" fmla="*/ 497572 h 566036"/>
              <a:gd name="connsiteX2228" fmla="*/ 1133813 w 2148797"/>
              <a:gd name="connsiteY2228" fmla="*/ 495191 h 566036"/>
              <a:gd name="connsiteX2229" fmla="*/ 1121716 w 2148797"/>
              <a:gd name="connsiteY2229" fmla="*/ 496239 h 566036"/>
              <a:gd name="connsiteX2230" fmla="*/ 1117239 w 2148797"/>
              <a:gd name="connsiteY2230" fmla="*/ 496048 h 566036"/>
              <a:gd name="connsiteX2231" fmla="*/ 1112477 w 2148797"/>
              <a:gd name="connsiteY2231" fmla="*/ 495858 h 566036"/>
              <a:gd name="connsiteX2232" fmla="*/ 1111238 w 2148797"/>
              <a:gd name="connsiteY2232" fmla="*/ 501858 h 566036"/>
              <a:gd name="connsiteX2233" fmla="*/ 1116001 w 2148797"/>
              <a:gd name="connsiteY2233" fmla="*/ 518622 h 566036"/>
              <a:gd name="connsiteX2234" fmla="*/ 1124383 w 2148797"/>
              <a:gd name="connsiteY2234" fmla="*/ 512907 h 566036"/>
              <a:gd name="connsiteX2235" fmla="*/ 1125335 w 2148797"/>
              <a:gd name="connsiteY2235" fmla="*/ 512907 h 566036"/>
              <a:gd name="connsiteX2236" fmla="*/ 1127431 w 2148797"/>
              <a:gd name="connsiteY2236" fmla="*/ 516812 h 566036"/>
              <a:gd name="connsiteX2237" fmla="*/ 1127240 w 2148797"/>
              <a:gd name="connsiteY2237" fmla="*/ 518051 h 566036"/>
              <a:gd name="connsiteX2238" fmla="*/ 1127336 w 2148797"/>
              <a:gd name="connsiteY2238" fmla="*/ 520908 h 566036"/>
              <a:gd name="connsiteX2239" fmla="*/ 1130193 w 2148797"/>
              <a:gd name="connsiteY2239" fmla="*/ 523194 h 566036"/>
              <a:gd name="connsiteX2240" fmla="*/ 1122002 w 2148797"/>
              <a:gd name="connsiteY2240" fmla="*/ 522432 h 566036"/>
              <a:gd name="connsiteX2241" fmla="*/ 1120763 w 2148797"/>
              <a:gd name="connsiteY2241" fmla="*/ 521194 h 566036"/>
              <a:gd name="connsiteX2242" fmla="*/ 1117525 w 2148797"/>
              <a:gd name="connsiteY2242" fmla="*/ 522051 h 566036"/>
              <a:gd name="connsiteX2243" fmla="*/ 1117811 w 2148797"/>
              <a:gd name="connsiteY2243" fmla="*/ 525194 h 566036"/>
              <a:gd name="connsiteX2244" fmla="*/ 1114953 w 2148797"/>
              <a:gd name="connsiteY2244" fmla="*/ 525957 h 566036"/>
              <a:gd name="connsiteX2245" fmla="*/ 1112096 w 2148797"/>
              <a:gd name="connsiteY2245" fmla="*/ 521766 h 566036"/>
              <a:gd name="connsiteX2246" fmla="*/ 1108571 w 2148797"/>
              <a:gd name="connsiteY2246" fmla="*/ 525671 h 566036"/>
              <a:gd name="connsiteX2247" fmla="*/ 1101808 w 2148797"/>
              <a:gd name="connsiteY2247" fmla="*/ 522908 h 566036"/>
              <a:gd name="connsiteX2248" fmla="*/ 1093998 w 2148797"/>
              <a:gd name="connsiteY2248" fmla="*/ 522051 h 566036"/>
              <a:gd name="connsiteX2249" fmla="*/ 1098570 w 2148797"/>
              <a:gd name="connsiteY2249" fmla="*/ 517003 h 566036"/>
              <a:gd name="connsiteX2250" fmla="*/ 1101904 w 2148797"/>
              <a:gd name="connsiteY2250" fmla="*/ 516717 h 566036"/>
              <a:gd name="connsiteX2251" fmla="*/ 1107143 w 2148797"/>
              <a:gd name="connsiteY2251" fmla="*/ 512812 h 566036"/>
              <a:gd name="connsiteX2252" fmla="*/ 1101999 w 2148797"/>
              <a:gd name="connsiteY2252" fmla="*/ 506335 h 566036"/>
              <a:gd name="connsiteX2253" fmla="*/ 1104285 w 2148797"/>
              <a:gd name="connsiteY2253" fmla="*/ 498239 h 566036"/>
              <a:gd name="connsiteX2254" fmla="*/ 1098951 w 2148797"/>
              <a:gd name="connsiteY2254" fmla="*/ 492238 h 566036"/>
              <a:gd name="connsiteX2255" fmla="*/ 1098951 w 2148797"/>
              <a:gd name="connsiteY2255" fmla="*/ 495000 h 566036"/>
              <a:gd name="connsiteX2256" fmla="*/ 1098951 w 2148797"/>
              <a:gd name="connsiteY2256" fmla="*/ 496048 h 566036"/>
              <a:gd name="connsiteX2257" fmla="*/ 1094951 w 2148797"/>
              <a:gd name="connsiteY2257" fmla="*/ 496524 h 566036"/>
              <a:gd name="connsiteX2258" fmla="*/ 1093903 w 2148797"/>
              <a:gd name="connsiteY2258" fmla="*/ 495858 h 566036"/>
              <a:gd name="connsiteX2259" fmla="*/ 1092760 w 2148797"/>
              <a:gd name="connsiteY2259" fmla="*/ 495191 h 566036"/>
              <a:gd name="connsiteX2260" fmla="*/ 1087140 w 2148797"/>
              <a:gd name="connsiteY2260" fmla="*/ 494524 h 566036"/>
              <a:gd name="connsiteX2261" fmla="*/ 1077139 w 2148797"/>
              <a:gd name="connsiteY2261" fmla="*/ 499287 h 566036"/>
              <a:gd name="connsiteX2262" fmla="*/ 1075615 w 2148797"/>
              <a:gd name="connsiteY2262" fmla="*/ 495477 h 566036"/>
              <a:gd name="connsiteX2263" fmla="*/ 1068376 w 2148797"/>
              <a:gd name="connsiteY2263" fmla="*/ 496143 h 566036"/>
              <a:gd name="connsiteX2264" fmla="*/ 1062089 w 2148797"/>
              <a:gd name="connsiteY2264" fmla="*/ 496429 h 566036"/>
              <a:gd name="connsiteX2265" fmla="*/ 1060375 w 2148797"/>
              <a:gd name="connsiteY2265" fmla="*/ 495000 h 566036"/>
              <a:gd name="connsiteX2266" fmla="*/ 1052945 w 2148797"/>
              <a:gd name="connsiteY2266" fmla="*/ 495191 h 566036"/>
              <a:gd name="connsiteX2267" fmla="*/ 1041230 w 2148797"/>
              <a:gd name="connsiteY2267" fmla="*/ 493191 h 566036"/>
              <a:gd name="connsiteX2268" fmla="*/ 1034562 w 2148797"/>
              <a:gd name="connsiteY2268" fmla="*/ 494905 h 566036"/>
              <a:gd name="connsiteX2269" fmla="*/ 1027418 w 2148797"/>
              <a:gd name="connsiteY2269" fmla="*/ 496810 h 566036"/>
              <a:gd name="connsiteX2270" fmla="*/ 1026371 w 2148797"/>
              <a:gd name="connsiteY2270" fmla="*/ 504144 h 566036"/>
              <a:gd name="connsiteX2271" fmla="*/ 1023418 w 2148797"/>
              <a:gd name="connsiteY2271" fmla="*/ 500810 h 566036"/>
              <a:gd name="connsiteX2272" fmla="*/ 1024370 w 2148797"/>
              <a:gd name="connsiteY2272" fmla="*/ 497762 h 566036"/>
              <a:gd name="connsiteX2273" fmla="*/ 1008082 w 2148797"/>
              <a:gd name="connsiteY2273" fmla="*/ 498334 h 566036"/>
              <a:gd name="connsiteX2274" fmla="*/ 1006749 w 2148797"/>
              <a:gd name="connsiteY2274" fmla="*/ 497381 h 566036"/>
              <a:gd name="connsiteX2275" fmla="*/ 1000653 w 2148797"/>
              <a:gd name="connsiteY2275" fmla="*/ 493095 h 566036"/>
              <a:gd name="connsiteX2276" fmla="*/ 994557 w 2148797"/>
              <a:gd name="connsiteY2276" fmla="*/ 492905 h 566036"/>
              <a:gd name="connsiteX2277" fmla="*/ 987794 w 2148797"/>
              <a:gd name="connsiteY2277" fmla="*/ 497286 h 566036"/>
              <a:gd name="connsiteX2278" fmla="*/ 985318 w 2148797"/>
              <a:gd name="connsiteY2278" fmla="*/ 498906 h 566036"/>
              <a:gd name="connsiteX2279" fmla="*/ 974745 w 2148797"/>
              <a:gd name="connsiteY2279" fmla="*/ 496524 h 566036"/>
              <a:gd name="connsiteX2280" fmla="*/ 969411 w 2148797"/>
              <a:gd name="connsiteY2280" fmla="*/ 500429 h 566036"/>
              <a:gd name="connsiteX2281" fmla="*/ 966839 w 2148797"/>
              <a:gd name="connsiteY2281" fmla="*/ 498715 h 566036"/>
              <a:gd name="connsiteX2282" fmla="*/ 962267 w 2148797"/>
              <a:gd name="connsiteY2282" fmla="*/ 497381 h 566036"/>
              <a:gd name="connsiteX2283" fmla="*/ 960457 w 2148797"/>
              <a:gd name="connsiteY2283" fmla="*/ 498810 h 566036"/>
              <a:gd name="connsiteX2284" fmla="*/ 960934 w 2148797"/>
              <a:gd name="connsiteY2284" fmla="*/ 502335 h 566036"/>
              <a:gd name="connsiteX2285" fmla="*/ 957600 w 2148797"/>
              <a:gd name="connsiteY2285" fmla="*/ 503192 h 566036"/>
              <a:gd name="connsiteX2286" fmla="*/ 957314 w 2148797"/>
              <a:gd name="connsiteY2286" fmla="*/ 502620 h 566036"/>
              <a:gd name="connsiteX2287" fmla="*/ 954076 w 2148797"/>
              <a:gd name="connsiteY2287" fmla="*/ 496429 h 566036"/>
              <a:gd name="connsiteX2288" fmla="*/ 949789 w 2148797"/>
              <a:gd name="connsiteY2288" fmla="*/ 496524 h 566036"/>
              <a:gd name="connsiteX2289" fmla="*/ 947980 w 2148797"/>
              <a:gd name="connsiteY2289" fmla="*/ 501954 h 566036"/>
              <a:gd name="connsiteX2290" fmla="*/ 946837 w 2148797"/>
              <a:gd name="connsiteY2290" fmla="*/ 501287 h 566036"/>
              <a:gd name="connsiteX2291" fmla="*/ 931597 w 2148797"/>
              <a:gd name="connsiteY2291" fmla="*/ 499382 h 566036"/>
              <a:gd name="connsiteX2292" fmla="*/ 926739 w 2148797"/>
              <a:gd name="connsiteY2292" fmla="*/ 500620 h 566036"/>
              <a:gd name="connsiteX2293" fmla="*/ 916071 w 2148797"/>
              <a:gd name="connsiteY2293" fmla="*/ 500810 h 566036"/>
              <a:gd name="connsiteX2294" fmla="*/ 916071 w 2148797"/>
              <a:gd name="connsiteY2294" fmla="*/ 500144 h 566036"/>
              <a:gd name="connsiteX2295" fmla="*/ 916071 w 2148797"/>
              <a:gd name="connsiteY2295" fmla="*/ 494143 h 566036"/>
              <a:gd name="connsiteX2296" fmla="*/ 913499 w 2148797"/>
              <a:gd name="connsiteY2296" fmla="*/ 501001 h 566036"/>
              <a:gd name="connsiteX2297" fmla="*/ 913118 w 2148797"/>
              <a:gd name="connsiteY2297" fmla="*/ 501954 h 566036"/>
              <a:gd name="connsiteX2298" fmla="*/ 910547 w 2148797"/>
              <a:gd name="connsiteY2298" fmla="*/ 503477 h 566036"/>
              <a:gd name="connsiteX2299" fmla="*/ 906832 w 2148797"/>
              <a:gd name="connsiteY2299" fmla="*/ 500239 h 566036"/>
              <a:gd name="connsiteX2300" fmla="*/ 902927 w 2148797"/>
              <a:gd name="connsiteY2300" fmla="*/ 495572 h 566036"/>
              <a:gd name="connsiteX2301" fmla="*/ 900926 w 2148797"/>
              <a:gd name="connsiteY2301" fmla="*/ 496334 h 566036"/>
              <a:gd name="connsiteX2302" fmla="*/ 895402 w 2148797"/>
              <a:gd name="connsiteY2302" fmla="*/ 498429 h 566036"/>
              <a:gd name="connsiteX2303" fmla="*/ 881972 w 2148797"/>
              <a:gd name="connsiteY2303" fmla="*/ 496905 h 566036"/>
              <a:gd name="connsiteX2304" fmla="*/ 883686 w 2148797"/>
              <a:gd name="connsiteY2304" fmla="*/ 498429 h 566036"/>
              <a:gd name="connsiteX2305" fmla="*/ 884162 w 2148797"/>
              <a:gd name="connsiteY2305" fmla="*/ 499858 h 566036"/>
              <a:gd name="connsiteX2306" fmla="*/ 881876 w 2148797"/>
              <a:gd name="connsiteY2306" fmla="*/ 500429 h 566036"/>
              <a:gd name="connsiteX2307" fmla="*/ 877780 w 2148797"/>
              <a:gd name="connsiteY2307" fmla="*/ 500906 h 566036"/>
              <a:gd name="connsiteX2308" fmla="*/ 863112 w 2148797"/>
              <a:gd name="connsiteY2308" fmla="*/ 499667 h 566036"/>
              <a:gd name="connsiteX2309" fmla="*/ 859588 w 2148797"/>
              <a:gd name="connsiteY2309" fmla="*/ 500429 h 566036"/>
              <a:gd name="connsiteX2310" fmla="*/ 858445 w 2148797"/>
              <a:gd name="connsiteY2310" fmla="*/ 500715 h 566036"/>
              <a:gd name="connsiteX2311" fmla="*/ 859016 w 2148797"/>
              <a:gd name="connsiteY2311" fmla="*/ 503858 h 566036"/>
              <a:gd name="connsiteX2312" fmla="*/ 860159 w 2148797"/>
              <a:gd name="connsiteY2312" fmla="*/ 504525 h 566036"/>
              <a:gd name="connsiteX2313" fmla="*/ 860636 w 2148797"/>
              <a:gd name="connsiteY2313" fmla="*/ 504811 h 566036"/>
              <a:gd name="connsiteX2314" fmla="*/ 854921 w 2148797"/>
              <a:gd name="connsiteY2314" fmla="*/ 509097 h 566036"/>
              <a:gd name="connsiteX2315" fmla="*/ 853682 w 2148797"/>
              <a:gd name="connsiteY2315" fmla="*/ 503954 h 566036"/>
              <a:gd name="connsiteX2316" fmla="*/ 848063 w 2148797"/>
              <a:gd name="connsiteY2316" fmla="*/ 500906 h 566036"/>
              <a:gd name="connsiteX2317" fmla="*/ 846253 w 2148797"/>
              <a:gd name="connsiteY2317" fmla="*/ 502335 h 566036"/>
              <a:gd name="connsiteX2318" fmla="*/ 845205 w 2148797"/>
              <a:gd name="connsiteY2318" fmla="*/ 503096 h 566036"/>
              <a:gd name="connsiteX2319" fmla="*/ 841681 w 2148797"/>
              <a:gd name="connsiteY2319" fmla="*/ 502430 h 566036"/>
              <a:gd name="connsiteX2320" fmla="*/ 841205 w 2148797"/>
              <a:gd name="connsiteY2320" fmla="*/ 501287 h 566036"/>
              <a:gd name="connsiteX2321" fmla="*/ 839014 w 2148797"/>
              <a:gd name="connsiteY2321" fmla="*/ 496143 h 566036"/>
              <a:gd name="connsiteX2322" fmla="*/ 833965 w 2148797"/>
              <a:gd name="connsiteY2322" fmla="*/ 494810 h 566036"/>
              <a:gd name="connsiteX2323" fmla="*/ 828346 w 2148797"/>
              <a:gd name="connsiteY2323" fmla="*/ 497858 h 566036"/>
              <a:gd name="connsiteX2324" fmla="*/ 826822 w 2148797"/>
              <a:gd name="connsiteY2324" fmla="*/ 499096 h 566036"/>
              <a:gd name="connsiteX2325" fmla="*/ 823583 w 2148797"/>
              <a:gd name="connsiteY2325" fmla="*/ 501382 h 566036"/>
              <a:gd name="connsiteX2326" fmla="*/ 816154 w 2148797"/>
              <a:gd name="connsiteY2326" fmla="*/ 501573 h 566036"/>
              <a:gd name="connsiteX2327" fmla="*/ 799961 w 2148797"/>
              <a:gd name="connsiteY2327" fmla="*/ 500429 h 566036"/>
              <a:gd name="connsiteX2328" fmla="*/ 794818 w 2148797"/>
              <a:gd name="connsiteY2328" fmla="*/ 498334 h 566036"/>
              <a:gd name="connsiteX2329" fmla="*/ 798247 w 2148797"/>
              <a:gd name="connsiteY2329" fmla="*/ 494143 h 566036"/>
              <a:gd name="connsiteX2330" fmla="*/ 799485 w 2148797"/>
              <a:gd name="connsiteY2330" fmla="*/ 493952 h 566036"/>
              <a:gd name="connsiteX2331" fmla="*/ 800533 w 2148797"/>
              <a:gd name="connsiteY2331" fmla="*/ 493762 h 566036"/>
              <a:gd name="connsiteX2332" fmla="*/ 799676 w 2148797"/>
              <a:gd name="connsiteY2332" fmla="*/ 492238 h 566036"/>
              <a:gd name="connsiteX2333" fmla="*/ 792246 w 2148797"/>
              <a:gd name="connsiteY2333" fmla="*/ 488523 h 566036"/>
              <a:gd name="connsiteX2334" fmla="*/ 789007 w 2148797"/>
              <a:gd name="connsiteY2334" fmla="*/ 493857 h 566036"/>
              <a:gd name="connsiteX2335" fmla="*/ 787293 w 2148797"/>
              <a:gd name="connsiteY2335" fmla="*/ 500429 h 566036"/>
              <a:gd name="connsiteX2336" fmla="*/ 777292 w 2148797"/>
              <a:gd name="connsiteY2336" fmla="*/ 501192 h 566036"/>
              <a:gd name="connsiteX2337" fmla="*/ 775387 w 2148797"/>
              <a:gd name="connsiteY2337" fmla="*/ 499858 h 566036"/>
              <a:gd name="connsiteX2338" fmla="*/ 768053 w 2148797"/>
              <a:gd name="connsiteY2338" fmla="*/ 499953 h 566036"/>
              <a:gd name="connsiteX2339" fmla="*/ 767672 w 2148797"/>
              <a:gd name="connsiteY2339" fmla="*/ 500334 h 566036"/>
              <a:gd name="connsiteX2340" fmla="*/ 758051 w 2148797"/>
              <a:gd name="connsiteY2340" fmla="*/ 500620 h 566036"/>
              <a:gd name="connsiteX2341" fmla="*/ 754718 w 2148797"/>
              <a:gd name="connsiteY2341" fmla="*/ 502335 h 566036"/>
              <a:gd name="connsiteX2342" fmla="*/ 754432 w 2148797"/>
              <a:gd name="connsiteY2342" fmla="*/ 502525 h 566036"/>
              <a:gd name="connsiteX2343" fmla="*/ 751193 w 2148797"/>
              <a:gd name="connsiteY2343" fmla="*/ 501477 h 566036"/>
              <a:gd name="connsiteX2344" fmla="*/ 750431 w 2148797"/>
              <a:gd name="connsiteY2344" fmla="*/ 500715 h 566036"/>
              <a:gd name="connsiteX2345" fmla="*/ 748431 w 2148797"/>
              <a:gd name="connsiteY2345" fmla="*/ 498715 h 566036"/>
              <a:gd name="connsiteX2346" fmla="*/ 740811 w 2148797"/>
              <a:gd name="connsiteY2346" fmla="*/ 498525 h 566036"/>
              <a:gd name="connsiteX2347" fmla="*/ 736144 w 2148797"/>
              <a:gd name="connsiteY2347" fmla="*/ 497762 h 566036"/>
              <a:gd name="connsiteX2348" fmla="*/ 735668 w 2148797"/>
              <a:gd name="connsiteY2348" fmla="*/ 498620 h 566036"/>
              <a:gd name="connsiteX2349" fmla="*/ 735382 w 2148797"/>
              <a:gd name="connsiteY2349" fmla="*/ 499191 h 566036"/>
              <a:gd name="connsiteX2350" fmla="*/ 731286 w 2148797"/>
              <a:gd name="connsiteY2350" fmla="*/ 498715 h 566036"/>
              <a:gd name="connsiteX2351" fmla="*/ 730810 w 2148797"/>
              <a:gd name="connsiteY2351" fmla="*/ 499096 h 566036"/>
              <a:gd name="connsiteX2352" fmla="*/ 728047 w 2148797"/>
              <a:gd name="connsiteY2352" fmla="*/ 503287 h 566036"/>
              <a:gd name="connsiteX2353" fmla="*/ 727762 w 2148797"/>
              <a:gd name="connsiteY2353" fmla="*/ 505192 h 566036"/>
              <a:gd name="connsiteX2354" fmla="*/ 723095 w 2148797"/>
              <a:gd name="connsiteY2354" fmla="*/ 503668 h 566036"/>
              <a:gd name="connsiteX2355" fmla="*/ 722713 w 2148797"/>
              <a:gd name="connsiteY2355" fmla="*/ 502144 h 566036"/>
              <a:gd name="connsiteX2356" fmla="*/ 722618 w 2148797"/>
              <a:gd name="connsiteY2356" fmla="*/ 501763 h 566036"/>
              <a:gd name="connsiteX2357" fmla="*/ 716237 w 2148797"/>
              <a:gd name="connsiteY2357" fmla="*/ 500429 h 566036"/>
              <a:gd name="connsiteX2358" fmla="*/ 713093 w 2148797"/>
              <a:gd name="connsiteY2358" fmla="*/ 500715 h 566036"/>
              <a:gd name="connsiteX2359" fmla="*/ 710522 w 2148797"/>
              <a:gd name="connsiteY2359" fmla="*/ 501001 h 566036"/>
              <a:gd name="connsiteX2360" fmla="*/ 707855 w 2148797"/>
              <a:gd name="connsiteY2360" fmla="*/ 500239 h 566036"/>
              <a:gd name="connsiteX2361" fmla="*/ 709093 w 2148797"/>
              <a:gd name="connsiteY2361" fmla="*/ 493762 h 566036"/>
              <a:gd name="connsiteX2362" fmla="*/ 699949 w 2148797"/>
              <a:gd name="connsiteY2362" fmla="*/ 492905 h 566036"/>
              <a:gd name="connsiteX2363" fmla="*/ 697758 w 2148797"/>
              <a:gd name="connsiteY2363" fmla="*/ 500048 h 566036"/>
              <a:gd name="connsiteX2364" fmla="*/ 696901 w 2148797"/>
              <a:gd name="connsiteY2364" fmla="*/ 500048 h 566036"/>
              <a:gd name="connsiteX2365" fmla="*/ 696044 w 2148797"/>
              <a:gd name="connsiteY2365" fmla="*/ 500048 h 566036"/>
              <a:gd name="connsiteX2366" fmla="*/ 694901 w 2148797"/>
              <a:gd name="connsiteY2366" fmla="*/ 495953 h 566036"/>
              <a:gd name="connsiteX2367" fmla="*/ 687947 w 2148797"/>
              <a:gd name="connsiteY2367" fmla="*/ 494429 h 566036"/>
              <a:gd name="connsiteX2368" fmla="*/ 687662 w 2148797"/>
              <a:gd name="connsiteY2368" fmla="*/ 498429 h 566036"/>
              <a:gd name="connsiteX2369" fmla="*/ 685661 w 2148797"/>
              <a:gd name="connsiteY2369" fmla="*/ 500239 h 566036"/>
              <a:gd name="connsiteX2370" fmla="*/ 684899 w 2148797"/>
              <a:gd name="connsiteY2370" fmla="*/ 499763 h 566036"/>
              <a:gd name="connsiteX2371" fmla="*/ 683185 w 2148797"/>
              <a:gd name="connsiteY2371" fmla="*/ 498715 h 566036"/>
              <a:gd name="connsiteX2372" fmla="*/ 677184 w 2148797"/>
              <a:gd name="connsiteY2372" fmla="*/ 498715 h 566036"/>
              <a:gd name="connsiteX2373" fmla="*/ 661182 w 2148797"/>
              <a:gd name="connsiteY2373" fmla="*/ 500048 h 566036"/>
              <a:gd name="connsiteX2374" fmla="*/ 660801 w 2148797"/>
              <a:gd name="connsiteY2374" fmla="*/ 501001 h 566036"/>
              <a:gd name="connsiteX2375" fmla="*/ 660325 w 2148797"/>
              <a:gd name="connsiteY2375" fmla="*/ 502144 h 566036"/>
              <a:gd name="connsiteX2376" fmla="*/ 657467 w 2148797"/>
              <a:gd name="connsiteY2376" fmla="*/ 503858 h 566036"/>
              <a:gd name="connsiteX2377" fmla="*/ 653848 w 2148797"/>
              <a:gd name="connsiteY2377" fmla="*/ 500048 h 566036"/>
              <a:gd name="connsiteX2378" fmla="*/ 652895 w 2148797"/>
              <a:gd name="connsiteY2378" fmla="*/ 499096 h 566036"/>
              <a:gd name="connsiteX2379" fmla="*/ 649657 w 2148797"/>
              <a:gd name="connsiteY2379" fmla="*/ 498239 h 566036"/>
              <a:gd name="connsiteX2380" fmla="*/ 648038 w 2148797"/>
              <a:gd name="connsiteY2380" fmla="*/ 500525 h 566036"/>
              <a:gd name="connsiteX2381" fmla="*/ 648323 w 2148797"/>
              <a:gd name="connsiteY2381" fmla="*/ 502335 h 566036"/>
              <a:gd name="connsiteX2382" fmla="*/ 647847 w 2148797"/>
              <a:gd name="connsiteY2382" fmla="*/ 506144 h 566036"/>
              <a:gd name="connsiteX2383" fmla="*/ 640418 w 2148797"/>
              <a:gd name="connsiteY2383" fmla="*/ 502144 h 566036"/>
              <a:gd name="connsiteX2384" fmla="*/ 638227 w 2148797"/>
              <a:gd name="connsiteY2384" fmla="*/ 500334 h 566036"/>
              <a:gd name="connsiteX2385" fmla="*/ 636798 w 2148797"/>
              <a:gd name="connsiteY2385" fmla="*/ 499096 h 566036"/>
              <a:gd name="connsiteX2386" fmla="*/ 630607 w 2148797"/>
              <a:gd name="connsiteY2386" fmla="*/ 496905 h 566036"/>
              <a:gd name="connsiteX2387" fmla="*/ 629845 w 2148797"/>
              <a:gd name="connsiteY2387" fmla="*/ 497096 h 566036"/>
              <a:gd name="connsiteX2388" fmla="*/ 621082 w 2148797"/>
              <a:gd name="connsiteY2388" fmla="*/ 499858 h 566036"/>
              <a:gd name="connsiteX2389" fmla="*/ 617748 w 2148797"/>
              <a:gd name="connsiteY2389" fmla="*/ 499858 h 566036"/>
              <a:gd name="connsiteX2390" fmla="*/ 608795 w 2148797"/>
              <a:gd name="connsiteY2390" fmla="*/ 496524 h 566036"/>
              <a:gd name="connsiteX2391" fmla="*/ 604127 w 2148797"/>
              <a:gd name="connsiteY2391" fmla="*/ 499096 h 566036"/>
              <a:gd name="connsiteX2392" fmla="*/ 600031 w 2148797"/>
              <a:gd name="connsiteY2392" fmla="*/ 495191 h 566036"/>
              <a:gd name="connsiteX2393" fmla="*/ 600508 w 2148797"/>
              <a:gd name="connsiteY2393" fmla="*/ 491857 h 566036"/>
              <a:gd name="connsiteX2394" fmla="*/ 587554 w 2148797"/>
              <a:gd name="connsiteY2394" fmla="*/ 497286 h 566036"/>
              <a:gd name="connsiteX2395" fmla="*/ 582982 w 2148797"/>
              <a:gd name="connsiteY2395" fmla="*/ 495953 h 566036"/>
              <a:gd name="connsiteX2396" fmla="*/ 582696 w 2148797"/>
              <a:gd name="connsiteY2396" fmla="*/ 495858 h 566036"/>
              <a:gd name="connsiteX2397" fmla="*/ 580791 w 2148797"/>
              <a:gd name="connsiteY2397" fmla="*/ 498906 h 566036"/>
              <a:gd name="connsiteX2398" fmla="*/ 577743 w 2148797"/>
              <a:gd name="connsiteY2398" fmla="*/ 504335 h 566036"/>
              <a:gd name="connsiteX2399" fmla="*/ 576029 w 2148797"/>
              <a:gd name="connsiteY2399" fmla="*/ 501477 h 566036"/>
              <a:gd name="connsiteX2400" fmla="*/ 573266 w 2148797"/>
              <a:gd name="connsiteY2400" fmla="*/ 495953 h 566036"/>
              <a:gd name="connsiteX2401" fmla="*/ 569266 w 2148797"/>
              <a:gd name="connsiteY2401" fmla="*/ 498906 h 566036"/>
              <a:gd name="connsiteX2402" fmla="*/ 557455 w 2148797"/>
              <a:gd name="connsiteY2402" fmla="*/ 498715 h 566036"/>
              <a:gd name="connsiteX2403" fmla="*/ 544977 w 2148797"/>
              <a:gd name="connsiteY2403" fmla="*/ 497286 h 566036"/>
              <a:gd name="connsiteX2404" fmla="*/ 542786 w 2148797"/>
              <a:gd name="connsiteY2404" fmla="*/ 492714 h 566036"/>
              <a:gd name="connsiteX2405" fmla="*/ 542405 w 2148797"/>
              <a:gd name="connsiteY2405" fmla="*/ 493095 h 566036"/>
              <a:gd name="connsiteX2406" fmla="*/ 541548 w 2148797"/>
              <a:gd name="connsiteY2406" fmla="*/ 494048 h 566036"/>
              <a:gd name="connsiteX2407" fmla="*/ 538595 w 2148797"/>
              <a:gd name="connsiteY2407" fmla="*/ 494810 h 566036"/>
              <a:gd name="connsiteX2408" fmla="*/ 533452 w 2148797"/>
              <a:gd name="connsiteY2408" fmla="*/ 495000 h 566036"/>
              <a:gd name="connsiteX2409" fmla="*/ 528975 w 2148797"/>
              <a:gd name="connsiteY2409" fmla="*/ 502430 h 566036"/>
              <a:gd name="connsiteX2410" fmla="*/ 527737 w 2148797"/>
              <a:gd name="connsiteY2410" fmla="*/ 502335 h 566036"/>
              <a:gd name="connsiteX2411" fmla="*/ 526594 w 2148797"/>
              <a:gd name="connsiteY2411" fmla="*/ 502239 h 566036"/>
              <a:gd name="connsiteX2412" fmla="*/ 525927 w 2148797"/>
              <a:gd name="connsiteY2412" fmla="*/ 499953 h 566036"/>
              <a:gd name="connsiteX2413" fmla="*/ 526784 w 2148797"/>
              <a:gd name="connsiteY2413" fmla="*/ 499191 h 566036"/>
              <a:gd name="connsiteX2414" fmla="*/ 527641 w 2148797"/>
              <a:gd name="connsiteY2414" fmla="*/ 498429 h 566036"/>
              <a:gd name="connsiteX2415" fmla="*/ 526975 w 2148797"/>
              <a:gd name="connsiteY2415" fmla="*/ 496048 h 566036"/>
              <a:gd name="connsiteX2416" fmla="*/ 525832 w 2148797"/>
              <a:gd name="connsiteY2416" fmla="*/ 496048 h 566036"/>
              <a:gd name="connsiteX2417" fmla="*/ 521736 w 2148797"/>
              <a:gd name="connsiteY2417" fmla="*/ 496048 h 566036"/>
              <a:gd name="connsiteX2418" fmla="*/ 522784 w 2148797"/>
              <a:gd name="connsiteY2418" fmla="*/ 491095 h 566036"/>
              <a:gd name="connsiteX2419" fmla="*/ 519736 w 2148797"/>
              <a:gd name="connsiteY2419" fmla="*/ 489952 h 566036"/>
              <a:gd name="connsiteX2420" fmla="*/ 519450 w 2148797"/>
              <a:gd name="connsiteY2420" fmla="*/ 490523 h 566036"/>
              <a:gd name="connsiteX2421" fmla="*/ 518402 w 2148797"/>
              <a:gd name="connsiteY2421" fmla="*/ 492810 h 566036"/>
              <a:gd name="connsiteX2422" fmla="*/ 520403 w 2148797"/>
              <a:gd name="connsiteY2422" fmla="*/ 500715 h 566036"/>
              <a:gd name="connsiteX2423" fmla="*/ 517926 w 2148797"/>
              <a:gd name="connsiteY2423" fmla="*/ 501668 h 566036"/>
              <a:gd name="connsiteX2424" fmla="*/ 516593 w 2148797"/>
              <a:gd name="connsiteY2424" fmla="*/ 502144 h 566036"/>
              <a:gd name="connsiteX2425" fmla="*/ 510496 w 2148797"/>
              <a:gd name="connsiteY2425" fmla="*/ 496810 h 566036"/>
              <a:gd name="connsiteX2426" fmla="*/ 504496 w 2148797"/>
              <a:gd name="connsiteY2426" fmla="*/ 493762 h 566036"/>
              <a:gd name="connsiteX2427" fmla="*/ 503162 w 2148797"/>
              <a:gd name="connsiteY2427" fmla="*/ 493667 h 566036"/>
              <a:gd name="connsiteX2428" fmla="*/ 496685 w 2148797"/>
              <a:gd name="connsiteY2428" fmla="*/ 492238 h 566036"/>
              <a:gd name="connsiteX2429" fmla="*/ 493637 w 2148797"/>
              <a:gd name="connsiteY2429" fmla="*/ 495762 h 566036"/>
              <a:gd name="connsiteX2430" fmla="*/ 492494 w 2148797"/>
              <a:gd name="connsiteY2430" fmla="*/ 496429 h 566036"/>
              <a:gd name="connsiteX2431" fmla="*/ 489351 w 2148797"/>
              <a:gd name="connsiteY2431" fmla="*/ 493952 h 566036"/>
              <a:gd name="connsiteX2432" fmla="*/ 488494 w 2148797"/>
              <a:gd name="connsiteY2432" fmla="*/ 493381 h 566036"/>
              <a:gd name="connsiteX2433" fmla="*/ 475254 w 2148797"/>
              <a:gd name="connsiteY2433" fmla="*/ 494524 h 566036"/>
              <a:gd name="connsiteX2434" fmla="*/ 474206 w 2148797"/>
              <a:gd name="connsiteY2434" fmla="*/ 494143 h 566036"/>
              <a:gd name="connsiteX2435" fmla="*/ 471730 w 2148797"/>
              <a:gd name="connsiteY2435" fmla="*/ 493191 h 566036"/>
              <a:gd name="connsiteX2436" fmla="*/ 468015 w 2148797"/>
              <a:gd name="connsiteY2436" fmla="*/ 494048 h 566036"/>
              <a:gd name="connsiteX2437" fmla="*/ 467539 w 2148797"/>
              <a:gd name="connsiteY2437" fmla="*/ 496239 h 566036"/>
              <a:gd name="connsiteX2438" fmla="*/ 467444 w 2148797"/>
              <a:gd name="connsiteY2438" fmla="*/ 496524 h 566036"/>
              <a:gd name="connsiteX2439" fmla="*/ 471635 w 2148797"/>
              <a:gd name="connsiteY2439" fmla="*/ 500334 h 566036"/>
              <a:gd name="connsiteX2440" fmla="*/ 472155 w 2148797"/>
              <a:gd name="connsiteY2440" fmla="*/ 503151 h 566036"/>
              <a:gd name="connsiteX2441" fmla="*/ 466777 w 2148797"/>
              <a:gd name="connsiteY2441" fmla="*/ 502239 h 566036"/>
              <a:gd name="connsiteX2442" fmla="*/ 464586 w 2148797"/>
              <a:gd name="connsiteY2442" fmla="*/ 502620 h 566036"/>
              <a:gd name="connsiteX2443" fmla="*/ 459919 w 2148797"/>
              <a:gd name="connsiteY2443" fmla="*/ 508240 h 566036"/>
              <a:gd name="connsiteX2444" fmla="*/ 457919 w 2148797"/>
              <a:gd name="connsiteY2444" fmla="*/ 509573 h 566036"/>
              <a:gd name="connsiteX2445" fmla="*/ 456776 w 2148797"/>
              <a:gd name="connsiteY2445" fmla="*/ 495000 h 566036"/>
              <a:gd name="connsiteX2446" fmla="*/ 445060 w 2148797"/>
              <a:gd name="connsiteY2446" fmla="*/ 499096 h 566036"/>
              <a:gd name="connsiteX2447" fmla="*/ 445536 w 2148797"/>
              <a:gd name="connsiteY2447" fmla="*/ 499953 h 566036"/>
              <a:gd name="connsiteX2448" fmla="*/ 445822 w 2148797"/>
              <a:gd name="connsiteY2448" fmla="*/ 500429 h 566036"/>
              <a:gd name="connsiteX2449" fmla="*/ 444869 w 2148797"/>
              <a:gd name="connsiteY2449" fmla="*/ 502049 h 566036"/>
              <a:gd name="connsiteX2450" fmla="*/ 444107 w 2148797"/>
              <a:gd name="connsiteY2450" fmla="*/ 502049 h 566036"/>
              <a:gd name="connsiteX2451" fmla="*/ 443345 w 2148797"/>
              <a:gd name="connsiteY2451" fmla="*/ 502049 h 566036"/>
              <a:gd name="connsiteX2452" fmla="*/ 437916 w 2148797"/>
              <a:gd name="connsiteY2452" fmla="*/ 497667 h 566036"/>
              <a:gd name="connsiteX2453" fmla="*/ 434963 w 2148797"/>
              <a:gd name="connsiteY2453" fmla="*/ 498239 h 566036"/>
              <a:gd name="connsiteX2454" fmla="*/ 432963 w 2148797"/>
              <a:gd name="connsiteY2454" fmla="*/ 498620 h 566036"/>
              <a:gd name="connsiteX2455" fmla="*/ 432201 w 2148797"/>
              <a:gd name="connsiteY2455" fmla="*/ 504716 h 566036"/>
              <a:gd name="connsiteX2456" fmla="*/ 430201 w 2148797"/>
              <a:gd name="connsiteY2456" fmla="*/ 504430 h 566036"/>
              <a:gd name="connsiteX2457" fmla="*/ 428296 w 2148797"/>
              <a:gd name="connsiteY2457" fmla="*/ 507097 h 566036"/>
              <a:gd name="connsiteX2458" fmla="*/ 427343 w 2148797"/>
              <a:gd name="connsiteY2458" fmla="*/ 508335 h 566036"/>
              <a:gd name="connsiteX2459" fmla="*/ 426200 w 2148797"/>
              <a:gd name="connsiteY2459" fmla="*/ 508240 h 566036"/>
              <a:gd name="connsiteX2460" fmla="*/ 424010 w 2148797"/>
              <a:gd name="connsiteY2460" fmla="*/ 505192 h 566036"/>
              <a:gd name="connsiteX2461" fmla="*/ 426105 w 2148797"/>
              <a:gd name="connsiteY2461" fmla="*/ 500144 h 566036"/>
              <a:gd name="connsiteX2462" fmla="*/ 429534 w 2148797"/>
              <a:gd name="connsiteY2462" fmla="*/ 496334 h 566036"/>
              <a:gd name="connsiteX2463" fmla="*/ 428772 w 2148797"/>
              <a:gd name="connsiteY2463" fmla="*/ 494715 h 566036"/>
              <a:gd name="connsiteX2464" fmla="*/ 428296 w 2148797"/>
              <a:gd name="connsiteY2464" fmla="*/ 493571 h 566036"/>
              <a:gd name="connsiteX2465" fmla="*/ 424486 w 2148797"/>
              <a:gd name="connsiteY2465" fmla="*/ 493000 h 566036"/>
              <a:gd name="connsiteX2466" fmla="*/ 423724 w 2148797"/>
              <a:gd name="connsiteY2466" fmla="*/ 493952 h 566036"/>
              <a:gd name="connsiteX2467" fmla="*/ 421628 w 2148797"/>
              <a:gd name="connsiteY2467" fmla="*/ 496429 h 566036"/>
              <a:gd name="connsiteX2468" fmla="*/ 416771 w 2148797"/>
              <a:gd name="connsiteY2468" fmla="*/ 502144 h 566036"/>
              <a:gd name="connsiteX2469" fmla="*/ 412580 w 2148797"/>
              <a:gd name="connsiteY2469" fmla="*/ 507287 h 566036"/>
              <a:gd name="connsiteX2470" fmla="*/ 404769 w 2148797"/>
              <a:gd name="connsiteY2470" fmla="*/ 505192 h 566036"/>
              <a:gd name="connsiteX2471" fmla="*/ 412294 w 2148797"/>
              <a:gd name="connsiteY2471" fmla="*/ 498715 h 566036"/>
              <a:gd name="connsiteX2472" fmla="*/ 409341 w 2148797"/>
              <a:gd name="connsiteY2472" fmla="*/ 496048 h 566036"/>
              <a:gd name="connsiteX2473" fmla="*/ 408579 w 2148797"/>
              <a:gd name="connsiteY2473" fmla="*/ 496715 h 566036"/>
              <a:gd name="connsiteX2474" fmla="*/ 406007 w 2148797"/>
              <a:gd name="connsiteY2474" fmla="*/ 498810 h 566036"/>
              <a:gd name="connsiteX2475" fmla="*/ 400769 w 2148797"/>
              <a:gd name="connsiteY2475" fmla="*/ 501287 h 566036"/>
              <a:gd name="connsiteX2476" fmla="*/ 399435 w 2148797"/>
              <a:gd name="connsiteY2476" fmla="*/ 495858 h 566036"/>
              <a:gd name="connsiteX2477" fmla="*/ 398197 w 2148797"/>
              <a:gd name="connsiteY2477" fmla="*/ 497953 h 566036"/>
              <a:gd name="connsiteX2478" fmla="*/ 394863 w 2148797"/>
              <a:gd name="connsiteY2478" fmla="*/ 500525 h 566036"/>
              <a:gd name="connsiteX2479" fmla="*/ 393815 w 2148797"/>
              <a:gd name="connsiteY2479" fmla="*/ 499953 h 566036"/>
              <a:gd name="connsiteX2480" fmla="*/ 388672 w 2148797"/>
              <a:gd name="connsiteY2480" fmla="*/ 496239 h 566036"/>
              <a:gd name="connsiteX2481" fmla="*/ 385433 w 2148797"/>
              <a:gd name="connsiteY2481" fmla="*/ 497858 h 566036"/>
              <a:gd name="connsiteX2482" fmla="*/ 388862 w 2148797"/>
              <a:gd name="connsiteY2482" fmla="*/ 504049 h 566036"/>
              <a:gd name="connsiteX2483" fmla="*/ 388005 w 2148797"/>
              <a:gd name="connsiteY2483" fmla="*/ 504144 h 566036"/>
              <a:gd name="connsiteX2484" fmla="*/ 385338 w 2148797"/>
              <a:gd name="connsiteY2484" fmla="*/ 507573 h 566036"/>
              <a:gd name="connsiteX2485" fmla="*/ 390577 w 2148797"/>
              <a:gd name="connsiteY2485" fmla="*/ 507192 h 566036"/>
              <a:gd name="connsiteX2486" fmla="*/ 392768 w 2148797"/>
              <a:gd name="connsiteY2486" fmla="*/ 506430 h 566036"/>
              <a:gd name="connsiteX2487" fmla="*/ 394863 w 2148797"/>
              <a:gd name="connsiteY2487" fmla="*/ 507097 h 566036"/>
              <a:gd name="connsiteX2488" fmla="*/ 394768 w 2148797"/>
              <a:gd name="connsiteY2488" fmla="*/ 509859 h 566036"/>
              <a:gd name="connsiteX2489" fmla="*/ 389529 w 2148797"/>
              <a:gd name="connsiteY2489" fmla="*/ 512145 h 566036"/>
              <a:gd name="connsiteX2490" fmla="*/ 374098 w 2148797"/>
              <a:gd name="connsiteY2490" fmla="*/ 510335 h 566036"/>
              <a:gd name="connsiteX2491" fmla="*/ 373051 w 2148797"/>
              <a:gd name="connsiteY2491" fmla="*/ 510335 h 566036"/>
              <a:gd name="connsiteX2492" fmla="*/ 368955 w 2148797"/>
              <a:gd name="connsiteY2492" fmla="*/ 508335 h 566036"/>
              <a:gd name="connsiteX2493" fmla="*/ 365812 w 2148797"/>
              <a:gd name="connsiteY2493" fmla="*/ 505478 h 566036"/>
              <a:gd name="connsiteX2494" fmla="*/ 359811 w 2148797"/>
              <a:gd name="connsiteY2494" fmla="*/ 510335 h 566036"/>
              <a:gd name="connsiteX2495" fmla="*/ 358096 w 2148797"/>
              <a:gd name="connsiteY2495" fmla="*/ 511764 h 566036"/>
              <a:gd name="connsiteX2496" fmla="*/ 349048 w 2148797"/>
              <a:gd name="connsiteY2496" fmla="*/ 512621 h 566036"/>
              <a:gd name="connsiteX2497" fmla="*/ 344857 w 2148797"/>
              <a:gd name="connsiteY2497" fmla="*/ 512431 h 566036"/>
              <a:gd name="connsiteX2498" fmla="*/ 332936 w 2148797"/>
              <a:gd name="connsiteY2498" fmla="*/ 507806 h 566036"/>
              <a:gd name="connsiteX2499" fmla="*/ 332908 w 2148797"/>
              <a:gd name="connsiteY2499" fmla="*/ 507420 h 566036"/>
              <a:gd name="connsiteX2500" fmla="*/ 333427 w 2148797"/>
              <a:gd name="connsiteY2500" fmla="*/ 507478 h 566036"/>
              <a:gd name="connsiteX2501" fmla="*/ 336665 w 2148797"/>
              <a:gd name="connsiteY2501" fmla="*/ 506430 h 566036"/>
              <a:gd name="connsiteX2502" fmla="*/ 341428 w 2148797"/>
              <a:gd name="connsiteY2502" fmla="*/ 505287 h 566036"/>
              <a:gd name="connsiteX2503" fmla="*/ 336189 w 2148797"/>
              <a:gd name="connsiteY2503" fmla="*/ 503192 h 566036"/>
              <a:gd name="connsiteX2504" fmla="*/ 335713 w 2148797"/>
              <a:gd name="connsiteY2504" fmla="*/ 503096 h 566036"/>
              <a:gd name="connsiteX2505" fmla="*/ 332570 w 2148797"/>
              <a:gd name="connsiteY2505" fmla="*/ 502716 h 566036"/>
              <a:gd name="connsiteX2506" fmla="*/ 332908 w 2148797"/>
              <a:gd name="connsiteY2506" fmla="*/ 507420 h 566036"/>
              <a:gd name="connsiteX2507" fmla="*/ 331554 w 2148797"/>
              <a:gd name="connsiteY2507" fmla="*/ 507270 h 566036"/>
              <a:gd name="connsiteX2508" fmla="*/ 327426 w 2148797"/>
              <a:gd name="connsiteY2508" fmla="*/ 505668 h 566036"/>
              <a:gd name="connsiteX2509" fmla="*/ 328283 w 2148797"/>
              <a:gd name="connsiteY2509" fmla="*/ 506906 h 566036"/>
              <a:gd name="connsiteX2510" fmla="*/ 331554 w 2148797"/>
              <a:gd name="connsiteY2510" fmla="*/ 507270 h 566036"/>
              <a:gd name="connsiteX2511" fmla="*/ 332936 w 2148797"/>
              <a:gd name="connsiteY2511" fmla="*/ 507806 h 566036"/>
              <a:gd name="connsiteX2512" fmla="*/ 333427 w 2148797"/>
              <a:gd name="connsiteY2512" fmla="*/ 514622 h 566036"/>
              <a:gd name="connsiteX2513" fmla="*/ 329331 w 2148797"/>
              <a:gd name="connsiteY2513" fmla="*/ 512145 h 566036"/>
              <a:gd name="connsiteX2514" fmla="*/ 321235 w 2148797"/>
              <a:gd name="connsiteY2514" fmla="*/ 513383 h 566036"/>
              <a:gd name="connsiteX2515" fmla="*/ 319901 w 2148797"/>
              <a:gd name="connsiteY2515" fmla="*/ 514812 h 566036"/>
              <a:gd name="connsiteX2516" fmla="*/ 326188 w 2148797"/>
              <a:gd name="connsiteY2516" fmla="*/ 517765 h 566036"/>
              <a:gd name="connsiteX2517" fmla="*/ 320663 w 2148797"/>
              <a:gd name="connsiteY2517" fmla="*/ 520527 h 566036"/>
              <a:gd name="connsiteX2518" fmla="*/ 314281 w 2148797"/>
              <a:gd name="connsiteY2518" fmla="*/ 513193 h 566036"/>
              <a:gd name="connsiteX2519" fmla="*/ 308662 w 2148797"/>
              <a:gd name="connsiteY2519" fmla="*/ 515384 h 566036"/>
              <a:gd name="connsiteX2520" fmla="*/ 303613 w 2148797"/>
              <a:gd name="connsiteY2520" fmla="*/ 508716 h 566036"/>
              <a:gd name="connsiteX2521" fmla="*/ 293517 w 2148797"/>
              <a:gd name="connsiteY2521" fmla="*/ 507002 h 566036"/>
              <a:gd name="connsiteX2522" fmla="*/ 291898 w 2148797"/>
              <a:gd name="connsiteY2522" fmla="*/ 500715 h 566036"/>
              <a:gd name="connsiteX2523" fmla="*/ 278087 w 2148797"/>
              <a:gd name="connsiteY2523" fmla="*/ 507097 h 566036"/>
              <a:gd name="connsiteX2524" fmla="*/ 274277 w 2148797"/>
              <a:gd name="connsiteY2524" fmla="*/ 507383 h 566036"/>
              <a:gd name="connsiteX2525" fmla="*/ 274277 w 2148797"/>
              <a:gd name="connsiteY2525" fmla="*/ 506811 h 566036"/>
              <a:gd name="connsiteX2526" fmla="*/ 270371 w 2148797"/>
              <a:gd name="connsiteY2526" fmla="*/ 504525 h 566036"/>
              <a:gd name="connsiteX2527" fmla="*/ 269705 w 2148797"/>
              <a:gd name="connsiteY2527" fmla="*/ 507859 h 566036"/>
              <a:gd name="connsiteX2528" fmla="*/ 270466 w 2148797"/>
              <a:gd name="connsiteY2528" fmla="*/ 509573 h 566036"/>
              <a:gd name="connsiteX2529" fmla="*/ 278087 w 2148797"/>
              <a:gd name="connsiteY2529" fmla="*/ 512336 h 566036"/>
              <a:gd name="connsiteX2530" fmla="*/ 285802 w 2148797"/>
              <a:gd name="connsiteY2530" fmla="*/ 515955 h 566036"/>
              <a:gd name="connsiteX2531" fmla="*/ 266656 w 2148797"/>
              <a:gd name="connsiteY2531" fmla="*/ 516146 h 566036"/>
              <a:gd name="connsiteX2532" fmla="*/ 259989 w 2148797"/>
              <a:gd name="connsiteY2532" fmla="*/ 510717 h 566036"/>
              <a:gd name="connsiteX2533" fmla="*/ 259608 w 2148797"/>
              <a:gd name="connsiteY2533" fmla="*/ 510335 h 566036"/>
              <a:gd name="connsiteX2534" fmla="*/ 257131 w 2148797"/>
              <a:gd name="connsiteY2534" fmla="*/ 513860 h 566036"/>
              <a:gd name="connsiteX2535" fmla="*/ 257989 w 2148797"/>
              <a:gd name="connsiteY2535" fmla="*/ 514717 h 566036"/>
              <a:gd name="connsiteX2536" fmla="*/ 258560 w 2148797"/>
              <a:gd name="connsiteY2536" fmla="*/ 515289 h 566036"/>
              <a:gd name="connsiteX2537" fmla="*/ 256084 w 2148797"/>
              <a:gd name="connsiteY2537" fmla="*/ 519956 h 566036"/>
              <a:gd name="connsiteX2538" fmla="*/ 246273 w 2148797"/>
              <a:gd name="connsiteY2538" fmla="*/ 526623 h 566036"/>
              <a:gd name="connsiteX2539" fmla="*/ 243606 w 2148797"/>
              <a:gd name="connsiteY2539" fmla="*/ 519289 h 566036"/>
              <a:gd name="connsiteX2540" fmla="*/ 238558 w 2148797"/>
              <a:gd name="connsiteY2540" fmla="*/ 521099 h 566036"/>
              <a:gd name="connsiteX2541" fmla="*/ 235224 w 2148797"/>
              <a:gd name="connsiteY2541" fmla="*/ 523099 h 566036"/>
              <a:gd name="connsiteX2542" fmla="*/ 230938 w 2148797"/>
              <a:gd name="connsiteY2542" fmla="*/ 515955 h 566036"/>
              <a:gd name="connsiteX2543" fmla="*/ 223413 w 2148797"/>
              <a:gd name="connsiteY2543" fmla="*/ 513574 h 566036"/>
              <a:gd name="connsiteX2544" fmla="*/ 226747 w 2148797"/>
              <a:gd name="connsiteY2544" fmla="*/ 517098 h 566036"/>
              <a:gd name="connsiteX2545" fmla="*/ 227985 w 2148797"/>
              <a:gd name="connsiteY2545" fmla="*/ 521861 h 566036"/>
              <a:gd name="connsiteX2546" fmla="*/ 226461 w 2148797"/>
              <a:gd name="connsiteY2546" fmla="*/ 523194 h 566036"/>
              <a:gd name="connsiteX2547" fmla="*/ 225318 w 2148797"/>
              <a:gd name="connsiteY2547" fmla="*/ 523099 h 566036"/>
              <a:gd name="connsiteX2548" fmla="*/ 223413 w 2148797"/>
              <a:gd name="connsiteY2548" fmla="*/ 519384 h 566036"/>
              <a:gd name="connsiteX2549" fmla="*/ 217222 w 2148797"/>
              <a:gd name="connsiteY2549" fmla="*/ 516527 h 566036"/>
              <a:gd name="connsiteX2550" fmla="*/ 213031 w 2148797"/>
              <a:gd name="connsiteY2550" fmla="*/ 517479 h 566036"/>
              <a:gd name="connsiteX2551" fmla="*/ 208554 w 2148797"/>
              <a:gd name="connsiteY2551" fmla="*/ 510050 h 566036"/>
              <a:gd name="connsiteX2552" fmla="*/ 207506 w 2148797"/>
              <a:gd name="connsiteY2552" fmla="*/ 510717 h 566036"/>
              <a:gd name="connsiteX2553" fmla="*/ 205411 w 2148797"/>
              <a:gd name="connsiteY2553" fmla="*/ 512050 h 566036"/>
              <a:gd name="connsiteX2554" fmla="*/ 205887 w 2148797"/>
              <a:gd name="connsiteY2554" fmla="*/ 512336 h 566036"/>
              <a:gd name="connsiteX2555" fmla="*/ 207982 w 2148797"/>
              <a:gd name="connsiteY2555" fmla="*/ 512717 h 566036"/>
              <a:gd name="connsiteX2556" fmla="*/ 208363 w 2148797"/>
              <a:gd name="connsiteY2556" fmla="*/ 512812 h 566036"/>
              <a:gd name="connsiteX2557" fmla="*/ 209602 w 2148797"/>
              <a:gd name="connsiteY2557" fmla="*/ 515384 h 566036"/>
              <a:gd name="connsiteX2558" fmla="*/ 202458 w 2148797"/>
              <a:gd name="connsiteY2558" fmla="*/ 523480 h 566036"/>
              <a:gd name="connsiteX2559" fmla="*/ 199029 w 2148797"/>
              <a:gd name="connsiteY2559" fmla="*/ 523004 h 566036"/>
              <a:gd name="connsiteX2560" fmla="*/ 189028 w 2148797"/>
              <a:gd name="connsiteY2560" fmla="*/ 517670 h 566036"/>
              <a:gd name="connsiteX2561" fmla="*/ 184725 w 2148797"/>
              <a:gd name="connsiteY2561" fmla="*/ 515123 h 566036"/>
              <a:gd name="connsiteX2562" fmla="*/ 184741 w 2148797"/>
              <a:gd name="connsiteY2562" fmla="*/ 515098 h 566036"/>
              <a:gd name="connsiteX2563" fmla="*/ 184361 w 2148797"/>
              <a:gd name="connsiteY2563" fmla="*/ 514908 h 566036"/>
              <a:gd name="connsiteX2564" fmla="*/ 184725 w 2148797"/>
              <a:gd name="connsiteY2564" fmla="*/ 515123 h 566036"/>
              <a:gd name="connsiteX2565" fmla="*/ 180098 w 2148797"/>
              <a:gd name="connsiteY2565" fmla="*/ 522314 h 566036"/>
              <a:gd name="connsiteX2566" fmla="*/ 175597 w 2148797"/>
              <a:gd name="connsiteY2566" fmla="*/ 526528 h 566036"/>
              <a:gd name="connsiteX2567" fmla="*/ 167406 w 2148797"/>
              <a:gd name="connsiteY2567" fmla="*/ 528909 h 566036"/>
              <a:gd name="connsiteX2568" fmla="*/ 162358 w 2148797"/>
              <a:gd name="connsiteY2568" fmla="*/ 528052 h 566036"/>
              <a:gd name="connsiteX2569" fmla="*/ 153976 w 2148797"/>
              <a:gd name="connsiteY2569" fmla="*/ 529100 h 566036"/>
              <a:gd name="connsiteX2570" fmla="*/ 153690 w 2148797"/>
              <a:gd name="connsiteY2570" fmla="*/ 531100 h 566036"/>
              <a:gd name="connsiteX2571" fmla="*/ 149594 w 2148797"/>
              <a:gd name="connsiteY2571" fmla="*/ 533767 h 566036"/>
              <a:gd name="connsiteX2572" fmla="*/ 145784 w 2148797"/>
              <a:gd name="connsiteY2572" fmla="*/ 530910 h 566036"/>
              <a:gd name="connsiteX2573" fmla="*/ 143022 w 2148797"/>
              <a:gd name="connsiteY2573" fmla="*/ 527481 h 566036"/>
              <a:gd name="connsiteX2574" fmla="*/ 140641 w 2148797"/>
              <a:gd name="connsiteY2574" fmla="*/ 530148 h 566036"/>
              <a:gd name="connsiteX2575" fmla="*/ 136831 w 2148797"/>
              <a:gd name="connsiteY2575" fmla="*/ 531576 h 566036"/>
              <a:gd name="connsiteX2576" fmla="*/ 127687 w 2148797"/>
              <a:gd name="connsiteY2576" fmla="*/ 532338 h 566036"/>
              <a:gd name="connsiteX2577" fmla="*/ 126258 w 2148797"/>
              <a:gd name="connsiteY2577" fmla="*/ 523766 h 566036"/>
              <a:gd name="connsiteX2578" fmla="*/ 115209 w 2148797"/>
              <a:gd name="connsiteY2578" fmla="*/ 519289 h 566036"/>
              <a:gd name="connsiteX2579" fmla="*/ 115590 w 2148797"/>
              <a:gd name="connsiteY2579" fmla="*/ 520432 h 566036"/>
              <a:gd name="connsiteX2580" fmla="*/ 115876 w 2148797"/>
              <a:gd name="connsiteY2580" fmla="*/ 523004 h 566036"/>
              <a:gd name="connsiteX2581" fmla="*/ 112447 w 2148797"/>
              <a:gd name="connsiteY2581" fmla="*/ 526147 h 566036"/>
              <a:gd name="connsiteX2582" fmla="*/ 112637 w 2148797"/>
              <a:gd name="connsiteY2582" fmla="*/ 528623 h 566036"/>
              <a:gd name="connsiteX2583" fmla="*/ 102064 w 2148797"/>
              <a:gd name="connsiteY2583" fmla="*/ 527862 h 566036"/>
              <a:gd name="connsiteX2584" fmla="*/ 102064 w 2148797"/>
              <a:gd name="connsiteY2584" fmla="*/ 531862 h 566036"/>
              <a:gd name="connsiteX2585" fmla="*/ 102064 w 2148797"/>
              <a:gd name="connsiteY2585" fmla="*/ 533100 h 566036"/>
              <a:gd name="connsiteX2586" fmla="*/ 100540 w 2148797"/>
              <a:gd name="connsiteY2586" fmla="*/ 535386 h 566036"/>
              <a:gd name="connsiteX2587" fmla="*/ 96064 w 2148797"/>
              <a:gd name="connsiteY2587" fmla="*/ 537577 h 566036"/>
              <a:gd name="connsiteX2588" fmla="*/ 89587 w 2148797"/>
              <a:gd name="connsiteY2588" fmla="*/ 531481 h 566036"/>
              <a:gd name="connsiteX2589" fmla="*/ 84157 w 2148797"/>
              <a:gd name="connsiteY2589" fmla="*/ 531195 h 566036"/>
              <a:gd name="connsiteX2590" fmla="*/ 78252 w 2148797"/>
              <a:gd name="connsiteY2590" fmla="*/ 526909 h 566036"/>
              <a:gd name="connsiteX2591" fmla="*/ 77109 w 2148797"/>
              <a:gd name="connsiteY2591" fmla="*/ 527671 h 566036"/>
              <a:gd name="connsiteX2592" fmla="*/ 73013 w 2148797"/>
              <a:gd name="connsiteY2592" fmla="*/ 530338 h 566036"/>
              <a:gd name="connsiteX2593" fmla="*/ 68251 w 2148797"/>
              <a:gd name="connsiteY2593" fmla="*/ 529481 h 566036"/>
              <a:gd name="connsiteX2594" fmla="*/ 67203 w 2148797"/>
              <a:gd name="connsiteY2594" fmla="*/ 531481 h 566036"/>
              <a:gd name="connsiteX2595" fmla="*/ 66822 w 2148797"/>
              <a:gd name="connsiteY2595" fmla="*/ 532338 h 566036"/>
              <a:gd name="connsiteX2596" fmla="*/ 62155 w 2148797"/>
              <a:gd name="connsiteY2596" fmla="*/ 532243 h 566036"/>
              <a:gd name="connsiteX2597" fmla="*/ 62917 w 2148797"/>
              <a:gd name="connsiteY2597" fmla="*/ 525957 h 566036"/>
              <a:gd name="connsiteX2598" fmla="*/ 63964 w 2148797"/>
              <a:gd name="connsiteY2598" fmla="*/ 521099 h 566036"/>
              <a:gd name="connsiteX2599" fmla="*/ 68060 w 2148797"/>
              <a:gd name="connsiteY2599" fmla="*/ 519765 h 566036"/>
              <a:gd name="connsiteX2600" fmla="*/ 63679 w 2148797"/>
              <a:gd name="connsiteY2600" fmla="*/ 518908 h 566036"/>
              <a:gd name="connsiteX2601" fmla="*/ 57106 w 2148797"/>
              <a:gd name="connsiteY2601" fmla="*/ 523385 h 566036"/>
              <a:gd name="connsiteX2602" fmla="*/ 56440 w 2148797"/>
              <a:gd name="connsiteY2602" fmla="*/ 533196 h 566036"/>
              <a:gd name="connsiteX2603" fmla="*/ 50820 w 2148797"/>
              <a:gd name="connsiteY2603" fmla="*/ 533386 h 566036"/>
              <a:gd name="connsiteX2604" fmla="*/ 48820 w 2148797"/>
              <a:gd name="connsiteY2604" fmla="*/ 530243 h 566036"/>
              <a:gd name="connsiteX2605" fmla="*/ 44819 w 2148797"/>
              <a:gd name="connsiteY2605" fmla="*/ 531576 h 566036"/>
              <a:gd name="connsiteX2606" fmla="*/ 40057 w 2148797"/>
              <a:gd name="connsiteY2606" fmla="*/ 528719 h 566036"/>
              <a:gd name="connsiteX2607" fmla="*/ 43390 w 2148797"/>
              <a:gd name="connsiteY2607" fmla="*/ 537767 h 566036"/>
              <a:gd name="connsiteX2608" fmla="*/ 42724 w 2148797"/>
              <a:gd name="connsiteY2608" fmla="*/ 540625 h 566036"/>
              <a:gd name="connsiteX2609" fmla="*/ 41771 w 2148797"/>
              <a:gd name="connsiteY2609" fmla="*/ 544721 h 566036"/>
              <a:gd name="connsiteX2610" fmla="*/ 41295 w 2148797"/>
              <a:gd name="connsiteY2610" fmla="*/ 546340 h 566036"/>
              <a:gd name="connsiteX2611" fmla="*/ 29389 w 2148797"/>
              <a:gd name="connsiteY2611" fmla="*/ 541292 h 566036"/>
              <a:gd name="connsiteX2612" fmla="*/ 35389 w 2148797"/>
              <a:gd name="connsiteY2612" fmla="*/ 539387 h 566036"/>
              <a:gd name="connsiteX2613" fmla="*/ 32532 w 2148797"/>
              <a:gd name="connsiteY2613" fmla="*/ 538053 h 566036"/>
              <a:gd name="connsiteX2614" fmla="*/ 20245 w 2148797"/>
              <a:gd name="connsiteY2614" fmla="*/ 543006 h 566036"/>
              <a:gd name="connsiteX2615" fmla="*/ 21673 w 2148797"/>
              <a:gd name="connsiteY2615" fmla="*/ 533862 h 566036"/>
              <a:gd name="connsiteX2616" fmla="*/ 18911 w 2148797"/>
              <a:gd name="connsiteY2616" fmla="*/ 537482 h 566036"/>
              <a:gd name="connsiteX2617" fmla="*/ 14339 w 2148797"/>
              <a:gd name="connsiteY2617" fmla="*/ 544435 h 566036"/>
              <a:gd name="connsiteX2618" fmla="*/ 13196 w 2148797"/>
              <a:gd name="connsiteY2618" fmla="*/ 543959 h 566036"/>
              <a:gd name="connsiteX2619" fmla="*/ 10529 w 2148797"/>
              <a:gd name="connsiteY2619" fmla="*/ 541768 h 566036"/>
              <a:gd name="connsiteX2620" fmla="*/ 9958 w 2148797"/>
              <a:gd name="connsiteY2620" fmla="*/ 541006 h 566036"/>
              <a:gd name="connsiteX2621" fmla="*/ 11387 w 2148797"/>
              <a:gd name="connsiteY2621" fmla="*/ 534529 h 566036"/>
              <a:gd name="connsiteX2622" fmla="*/ 18626 w 2148797"/>
              <a:gd name="connsiteY2622" fmla="*/ 527766 h 566036"/>
              <a:gd name="connsiteX2623" fmla="*/ 16816 w 2148797"/>
              <a:gd name="connsiteY2623" fmla="*/ 524528 h 566036"/>
              <a:gd name="connsiteX2624" fmla="*/ 14054 w 2148797"/>
              <a:gd name="connsiteY2624" fmla="*/ 519098 h 566036"/>
              <a:gd name="connsiteX2625" fmla="*/ 4147 w 2148797"/>
              <a:gd name="connsiteY2625" fmla="*/ 514431 h 566036"/>
              <a:gd name="connsiteX2626" fmla="*/ 4147 w 2148797"/>
              <a:gd name="connsiteY2626" fmla="*/ 502430 h 566036"/>
              <a:gd name="connsiteX2627" fmla="*/ 2909 w 2148797"/>
              <a:gd name="connsiteY2627" fmla="*/ 494333 h 566036"/>
              <a:gd name="connsiteX2628" fmla="*/ 3766 w 2148797"/>
              <a:gd name="connsiteY2628" fmla="*/ 493762 h 566036"/>
              <a:gd name="connsiteX2629" fmla="*/ 5957 w 2148797"/>
              <a:gd name="connsiteY2629" fmla="*/ 493381 h 566036"/>
              <a:gd name="connsiteX2630" fmla="*/ 5862 w 2148797"/>
              <a:gd name="connsiteY2630" fmla="*/ 489857 h 566036"/>
              <a:gd name="connsiteX2631" fmla="*/ 1195 w 2148797"/>
              <a:gd name="connsiteY2631" fmla="*/ 485856 h 566036"/>
              <a:gd name="connsiteX2632" fmla="*/ 6910 w 2148797"/>
              <a:gd name="connsiteY2632" fmla="*/ 484142 h 566036"/>
              <a:gd name="connsiteX2633" fmla="*/ 9958 w 2148797"/>
              <a:gd name="connsiteY2633" fmla="*/ 488904 h 566036"/>
              <a:gd name="connsiteX2634" fmla="*/ 19387 w 2148797"/>
              <a:gd name="connsiteY2634" fmla="*/ 489190 h 566036"/>
              <a:gd name="connsiteX2635" fmla="*/ 32532 w 2148797"/>
              <a:gd name="connsiteY2635" fmla="*/ 483666 h 566036"/>
              <a:gd name="connsiteX2636" fmla="*/ 43581 w 2148797"/>
              <a:gd name="connsiteY2636" fmla="*/ 478808 h 566036"/>
              <a:gd name="connsiteX2637" fmla="*/ 46438 w 2148797"/>
              <a:gd name="connsiteY2637" fmla="*/ 479475 h 566036"/>
              <a:gd name="connsiteX2638" fmla="*/ 49487 w 2148797"/>
              <a:gd name="connsiteY2638" fmla="*/ 480141 h 566036"/>
              <a:gd name="connsiteX2639" fmla="*/ 58154 w 2148797"/>
              <a:gd name="connsiteY2639" fmla="*/ 478522 h 566036"/>
              <a:gd name="connsiteX2640" fmla="*/ 65488 w 2148797"/>
              <a:gd name="connsiteY2640" fmla="*/ 479760 h 566036"/>
              <a:gd name="connsiteX2641" fmla="*/ 64631 w 2148797"/>
              <a:gd name="connsiteY2641" fmla="*/ 486809 h 566036"/>
              <a:gd name="connsiteX2642" fmla="*/ 72537 w 2148797"/>
              <a:gd name="connsiteY2642" fmla="*/ 481951 h 566036"/>
              <a:gd name="connsiteX2643" fmla="*/ 71965 w 2148797"/>
              <a:gd name="connsiteY2643" fmla="*/ 480522 h 566036"/>
              <a:gd name="connsiteX2644" fmla="*/ 71585 w 2148797"/>
              <a:gd name="connsiteY2644" fmla="*/ 479665 h 566036"/>
              <a:gd name="connsiteX2645" fmla="*/ 75395 w 2148797"/>
              <a:gd name="connsiteY2645" fmla="*/ 470712 h 566036"/>
              <a:gd name="connsiteX2646" fmla="*/ 81110 w 2148797"/>
              <a:gd name="connsiteY2646" fmla="*/ 474807 h 566036"/>
              <a:gd name="connsiteX2647" fmla="*/ 86824 w 2148797"/>
              <a:gd name="connsiteY2647" fmla="*/ 473855 h 566036"/>
              <a:gd name="connsiteX2648" fmla="*/ 88253 w 2148797"/>
              <a:gd name="connsiteY2648" fmla="*/ 473664 h 566036"/>
              <a:gd name="connsiteX2649" fmla="*/ 98159 w 2148797"/>
              <a:gd name="connsiteY2649" fmla="*/ 476141 h 566036"/>
              <a:gd name="connsiteX2650" fmla="*/ 102160 w 2148797"/>
              <a:gd name="connsiteY2650" fmla="*/ 474902 h 566036"/>
              <a:gd name="connsiteX2651" fmla="*/ 106065 w 2148797"/>
              <a:gd name="connsiteY2651" fmla="*/ 473664 h 566036"/>
              <a:gd name="connsiteX2652" fmla="*/ 112161 w 2148797"/>
              <a:gd name="connsiteY2652" fmla="*/ 471473 h 566036"/>
              <a:gd name="connsiteX2653" fmla="*/ 112637 w 2148797"/>
              <a:gd name="connsiteY2653" fmla="*/ 472617 h 566036"/>
              <a:gd name="connsiteX2654" fmla="*/ 115590 w 2148797"/>
              <a:gd name="connsiteY2654" fmla="*/ 474807 h 566036"/>
              <a:gd name="connsiteX2655" fmla="*/ 116733 w 2148797"/>
              <a:gd name="connsiteY2655" fmla="*/ 471092 h 566036"/>
              <a:gd name="connsiteX2656" fmla="*/ 116257 w 2148797"/>
              <a:gd name="connsiteY2656" fmla="*/ 470616 h 566036"/>
              <a:gd name="connsiteX2657" fmla="*/ 119114 w 2148797"/>
              <a:gd name="connsiteY2657" fmla="*/ 467949 h 566036"/>
              <a:gd name="connsiteX2658" fmla="*/ 128925 w 2148797"/>
              <a:gd name="connsiteY2658" fmla="*/ 470045 h 566036"/>
              <a:gd name="connsiteX2659" fmla="*/ 135307 w 2148797"/>
              <a:gd name="connsiteY2659" fmla="*/ 466330 h 566036"/>
              <a:gd name="connsiteX2660" fmla="*/ 138355 w 2148797"/>
              <a:gd name="connsiteY2660" fmla="*/ 466806 h 566036"/>
              <a:gd name="connsiteX2661" fmla="*/ 141688 w 2148797"/>
              <a:gd name="connsiteY2661" fmla="*/ 467283 h 566036"/>
              <a:gd name="connsiteX2662" fmla="*/ 151785 w 2148797"/>
              <a:gd name="connsiteY2662" fmla="*/ 465949 h 566036"/>
              <a:gd name="connsiteX2663" fmla="*/ 153690 w 2148797"/>
              <a:gd name="connsiteY2663" fmla="*/ 465568 h 566036"/>
              <a:gd name="connsiteX2664" fmla="*/ 155690 w 2148797"/>
              <a:gd name="connsiteY2664" fmla="*/ 464616 h 566036"/>
              <a:gd name="connsiteX2665" fmla="*/ 164644 w 2148797"/>
              <a:gd name="connsiteY2665" fmla="*/ 470331 h 566036"/>
              <a:gd name="connsiteX2666" fmla="*/ 179312 w 2148797"/>
              <a:gd name="connsiteY2666" fmla="*/ 463092 h 566036"/>
              <a:gd name="connsiteX2667" fmla="*/ 187599 w 2148797"/>
              <a:gd name="connsiteY2667" fmla="*/ 461758 h 566036"/>
              <a:gd name="connsiteX2668" fmla="*/ 203411 w 2148797"/>
              <a:gd name="connsiteY2668" fmla="*/ 457853 h 566036"/>
              <a:gd name="connsiteX2669" fmla="*/ 211507 w 2148797"/>
              <a:gd name="connsiteY2669" fmla="*/ 461948 h 566036"/>
              <a:gd name="connsiteX2670" fmla="*/ 222079 w 2148797"/>
              <a:gd name="connsiteY2670" fmla="*/ 460710 h 566036"/>
              <a:gd name="connsiteX2671" fmla="*/ 223508 w 2148797"/>
              <a:gd name="connsiteY2671" fmla="*/ 459853 h 566036"/>
              <a:gd name="connsiteX2672" fmla="*/ 230557 w 2148797"/>
              <a:gd name="connsiteY2672" fmla="*/ 458996 h 566036"/>
              <a:gd name="connsiteX2673" fmla="*/ 233605 w 2148797"/>
              <a:gd name="connsiteY2673" fmla="*/ 458043 h 566036"/>
              <a:gd name="connsiteX2674" fmla="*/ 233414 w 2148797"/>
              <a:gd name="connsiteY2674" fmla="*/ 463568 h 566036"/>
              <a:gd name="connsiteX2675" fmla="*/ 225699 w 2148797"/>
              <a:gd name="connsiteY2675" fmla="*/ 469283 h 566036"/>
              <a:gd name="connsiteX2676" fmla="*/ 221508 w 2148797"/>
              <a:gd name="connsiteY2676" fmla="*/ 476331 h 566036"/>
              <a:gd name="connsiteX2677" fmla="*/ 225508 w 2148797"/>
              <a:gd name="connsiteY2677" fmla="*/ 478141 h 566036"/>
              <a:gd name="connsiteX2678" fmla="*/ 226747 w 2148797"/>
              <a:gd name="connsiteY2678" fmla="*/ 477379 h 566036"/>
              <a:gd name="connsiteX2679" fmla="*/ 229509 w 2148797"/>
              <a:gd name="connsiteY2679" fmla="*/ 469187 h 566036"/>
              <a:gd name="connsiteX2680" fmla="*/ 236272 w 2148797"/>
              <a:gd name="connsiteY2680" fmla="*/ 463377 h 566036"/>
              <a:gd name="connsiteX2681" fmla="*/ 236272 w 2148797"/>
              <a:gd name="connsiteY2681" fmla="*/ 462996 h 566036"/>
              <a:gd name="connsiteX2682" fmla="*/ 239987 w 2148797"/>
              <a:gd name="connsiteY2682" fmla="*/ 458234 h 566036"/>
              <a:gd name="connsiteX2683" fmla="*/ 242272 w 2148797"/>
              <a:gd name="connsiteY2683" fmla="*/ 456519 h 566036"/>
              <a:gd name="connsiteX2684" fmla="*/ 243130 w 2148797"/>
              <a:gd name="connsiteY2684" fmla="*/ 455852 h 566036"/>
              <a:gd name="connsiteX2685" fmla="*/ 246178 w 2148797"/>
              <a:gd name="connsiteY2685" fmla="*/ 457281 h 566036"/>
              <a:gd name="connsiteX2686" fmla="*/ 250273 w 2148797"/>
              <a:gd name="connsiteY2686" fmla="*/ 459186 h 566036"/>
              <a:gd name="connsiteX2687" fmla="*/ 263608 w 2148797"/>
              <a:gd name="connsiteY2687" fmla="*/ 456424 h 566036"/>
              <a:gd name="connsiteX2688" fmla="*/ 264752 w 2148797"/>
              <a:gd name="connsiteY2688" fmla="*/ 454424 h 566036"/>
              <a:gd name="connsiteX2689" fmla="*/ 275515 w 2148797"/>
              <a:gd name="connsiteY2689" fmla="*/ 456900 h 566036"/>
              <a:gd name="connsiteX2690" fmla="*/ 273705 w 2148797"/>
              <a:gd name="connsiteY2690" fmla="*/ 465854 h 566036"/>
              <a:gd name="connsiteX2691" fmla="*/ 274753 w 2148797"/>
              <a:gd name="connsiteY2691" fmla="*/ 466235 h 566036"/>
              <a:gd name="connsiteX2692" fmla="*/ 282373 w 2148797"/>
              <a:gd name="connsiteY2692" fmla="*/ 458710 h 566036"/>
              <a:gd name="connsiteX2693" fmla="*/ 281420 w 2148797"/>
              <a:gd name="connsiteY2693" fmla="*/ 454424 h 566036"/>
              <a:gd name="connsiteX2694" fmla="*/ 292850 w 2148797"/>
              <a:gd name="connsiteY2694" fmla="*/ 453948 h 566036"/>
              <a:gd name="connsiteX2695" fmla="*/ 304947 w 2148797"/>
              <a:gd name="connsiteY2695" fmla="*/ 448994 h 566036"/>
              <a:gd name="connsiteX2696" fmla="*/ 315996 w 2148797"/>
              <a:gd name="connsiteY2696" fmla="*/ 449661 h 566036"/>
              <a:gd name="connsiteX2697" fmla="*/ 318568 w 2148797"/>
              <a:gd name="connsiteY2697" fmla="*/ 452995 h 566036"/>
              <a:gd name="connsiteX2698" fmla="*/ 332951 w 2148797"/>
              <a:gd name="connsiteY2698" fmla="*/ 454043 h 566036"/>
              <a:gd name="connsiteX2699" fmla="*/ 338380 w 2148797"/>
              <a:gd name="connsiteY2699" fmla="*/ 455852 h 566036"/>
              <a:gd name="connsiteX2700" fmla="*/ 339237 w 2148797"/>
              <a:gd name="connsiteY2700" fmla="*/ 456138 h 566036"/>
              <a:gd name="connsiteX2701" fmla="*/ 340856 w 2148797"/>
              <a:gd name="connsiteY2701" fmla="*/ 452709 h 566036"/>
              <a:gd name="connsiteX2702" fmla="*/ 339999 w 2148797"/>
              <a:gd name="connsiteY2702" fmla="*/ 451852 h 566036"/>
              <a:gd name="connsiteX2703" fmla="*/ 338951 w 2148797"/>
              <a:gd name="connsiteY2703" fmla="*/ 450804 h 566036"/>
              <a:gd name="connsiteX2704" fmla="*/ 340380 w 2148797"/>
              <a:gd name="connsiteY2704" fmla="*/ 448137 h 566036"/>
              <a:gd name="connsiteX2705" fmla="*/ 349238 w 2148797"/>
              <a:gd name="connsiteY2705" fmla="*/ 450328 h 566036"/>
              <a:gd name="connsiteX2706" fmla="*/ 352286 w 2148797"/>
              <a:gd name="connsiteY2706" fmla="*/ 446804 h 566036"/>
              <a:gd name="connsiteX2707" fmla="*/ 358858 w 2148797"/>
              <a:gd name="connsiteY2707" fmla="*/ 444232 h 566036"/>
              <a:gd name="connsiteX2708" fmla="*/ 352572 w 2148797"/>
              <a:gd name="connsiteY2708" fmla="*/ 436041 h 566036"/>
              <a:gd name="connsiteX2709" fmla="*/ 349333 w 2148797"/>
              <a:gd name="connsiteY2709" fmla="*/ 443279 h 566036"/>
              <a:gd name="connsiteX2710" fmla="*/ 346762 w 2148797"/>
              <a:gd name="connsiteY2710" fmla="*/ 436707 h 566036"/>
              <a:gd name="connsiteX2711" fmla="*/ 341618 w 2148797"/>
              <a:gd name="connsiteY2711" fmla="*/ 432040 h 566036"/>
              <a:gd name="connsiteX2712" fmla="*/ 341428 w 2148797"/>
              <a:gd name="connsiteY2712" fmla="*/ 439374 h 566036"/>
              <a:gd name="connsiteX2713" fmla="*/ 342380 w 2148797"/>
              <a:gd name="connsiteY2713" fmla="*/ 440708 h 566036"/>
              <a:gd name="connsiteX2714" fmla="*/ 343238 w 2148797"/>
              <a:gd name="connsiteY2714" fmla="*/ 441946 h 566036"/>
              <a:gd name="connsiteX2715" fmla="*/ 339618 w 2148797"/>
              <a:gd name="connsiteY2715" fmla="*/ 443946 h 566036"/>
              <a:gd name="connsiteX2716" fmla="*/ 329617 w 2148797"/>
              <a:gd name="connsiteY2716" fmla="*/ 446137 h 566036"/>
              <a:gd name="connsiteX2717" fmla="*/ 329903 w 2148797"/>
              <a:gd name="connsiteY2717" fmla="*/ 447280 h 566036"/>
              <a:gd name="connsiteX2718" fmla="*/ 330093 w 2148797"/>
              <a:gd name="connsiteY2718" fmla="*/ 448042 h 566036"/>
              <a:gd name="connsiteX2719" fmla="*/ 328474 w 2148797"/>
              <a:gd name="connsiteY2719" fmla="*/ 449947 h 566036"/>
              <a:gd name="connsiteX2720" fmla="*/ 327902 w 2148797"/>
              <a:gd name="connsiteY2720" fmla="*/ 449661 h 566036"/>
              <a:gd name="connsiteX2721" fmla="*/ 311710 w 2148797"/>
              <a:gd name="connsiteY2721" fmla="*/ 445470 h 566036"/>
              <a:gd name="connsiteX2722" fmla="*/ 309233 w 2148797"/>
              <a:gd name="connsiteY2722" fmla="*/ 445185 h 566036"/>
              <a:gd name="connsiteX2723" fmla="*/ 300946 w 2148797"/>
              <a:gd name="connsiteY2723" fmla="*/ 443279 h 566036"/>
              <a:gd name="connsiteX2724" fmla="*/ 292183 w 2148797"/>
              <a:gd name="connsiteY2724" fmla="*/ 444327 h 566036"/>
              <a:gd name="connsiteX2725" fmla="*/ 284849 w 2148797"/>
              <a:gd name="connsiteY2725" fmla="*/ 445375 h 566036"/>
              <a:gd name="connsiteX2726" fmla="*/ 282087 w 2148797"/>
              <a:gd name="connsiteY2726" fmla="*/ 445470 h 566036"/>
              <a:gd name="connsiteX2727" fmla="*/ 271324 w 2148797"/>
              <a:gd name="connsiteY2727" fmla="*/ 444804 h 566036"/>
              <a:gd name="connsiteX2728" fmla="*/ 270752 w 2148797"/>
              <a:gd name="connsiteY2728" fmla="*/ 445946 h 566036"/>
              <a:gd name="connsiteX2729" fmla="*/ 263989 w 2148797"/>
              <a:gd name="connsiteY2729" fmla="*/ 446804 h 566036"/>
              <a:gd name="connsiteX2730" fmla="*/ 259418 w 2148797"/>
              <a:gd name="connsiteY2730" fmla="*/ 447566 h 566036"/>
              <a:gd name="connsiteX2731" fmla="*/ 253417 w 2148797"/>
              <a:gd name="connsiteY2731" fmla="*/ 447280 h 566036"/>
              <a:gd name="connsiteX2732" fmla="*/ 247035 w 2148797"/>
              <a:gd name="connsiteY2732" fmla="*/ 449471 h 566036"/>
              <a:gd name="connsiteX2733" fmla="*/ 243415 w 2148797"/>
              <a:gd name="connsiteY2733" fmla="*/ 441565 h 566036"/>
              <a:gd name="connsiteX2734" fmla="*/ 248940 w 2148797"/>
              <a:gd name="connsiteY2734" fmla="*/ 438803 h 566036"/>
              <a:gd name="connsiteX2735" fmla="*/ 245416 w 2148797"/>
              <a:gd name="connsiteY2735" fmla="*/ 436231 h 566036"/>
              <a:gd name="connsiteX2736" fmla="*/ 243511 w 2148797"/>
              <a:gd name="connsiteY2736" fmla="*/ 436898 h 566036"/>
              <a:gd name="connsiteX2737" fmla="*/ 241320 w 2148797"/>
              <a:gd name="connsiteY2737" fmla="*/ 437565 h 566036"/>
              <a:gd name="connsiteX2738" fmla="*/ 236748 w 2148797"/>
              <a:gd name="connsiteY2738" fmla="*/ 439755 h 566036"/>
              <a:gd name="connsiteX2739" fmla="*/ 234176 w 2148797"/>
              <a:gd name="connsiteY2739" fmla="*/ 444708 h 566036"/>
              <a:gd name="connsiteX2740" fmla="*/ 232843 w 2148797"/>
              <a:gd name="connsiteY2740" fmla="*/ 445566 h 566036"/>
              <a:gd name="connsiteX2741" fmla="*/ 229890 w 2148797"/>
              <a:gd name="connsiteY2741" fmla="*/ 447471 h 566036"/>
              <a:gd name="connsiteX2742" fmla="*/ 223508 w 2148797"/>
              <a:gd name="connsiteY2742" fmla="*/ 445661 h 566036"/>
              <a:gd name="connsiteX2743" fmla="*/ 217984 w 2148797"/>
              <a:gd name="connsiteY2743" fmla="*/ 452614 h 566036"/>
              <a:gd name="connsiteX2744" fmla="*/ 216841 w 2148797"/>
              <a:gd name="connsiteY2744" fmla="*/ 451376 h 566036"/>
              <a:gd name="connsiteX2745" fmla="*/ 213602 w 2148797"/>
              <a:gd name="connsiteY2745" fmla="*/ 447947 h 566036"/>
              <a:gd name="connsiteX2746" fmla="*/ 206363 w 2148797"/>
              <a:gd name="connsiteY2746" fmla="*/ 447375 h 566036"/>
              <a:gd name="connsiteX2747" fmla="*/ 202934 w 2148797"/>
              <a:gd name="connsiteY2747" fmla="*/ 442803 h 566036"/>
              <a:gd name="connsiteX2748" fmla="*/ 201887 w 2148797"/>
              <a:gd name="connsiteY2748" fmla="*/ 443470 h 566036"/>
              <a:gd name="connsiteX2749" fmla="*/ 199505 w 2148797"/>
              <a:gd name="connsiteY2749" fmla="*/ 444994 h 566036"/>
              <a:gd name="connsiteX2750" fmla="*/ 195219 w 2148797"/>
              <a:gd name="connsiteY2750" fmla="*/ 447185 h 566036"/>
              <a:gd name="connsiteX2751" fmla="*/ 190456 w 2148797"/>
              <a:gd name="connsiteY2751" fmla="*/ 441660 h 566036"/>
              <a:gd name="connsiteX2752" fmla="*/ 184361 w 2148797"/>
              <a:gd name="connsiteY2752" fmla="*/ 443279 h 566036"/>
              <a:gd name="connsiteX2753" fmla="*/ 185885 w 2148797"/>
              <a:gd name="connsiteY2753" fmla="*/ 448042 h 566036"/>
              <a:gd name="connsiteX2754" fmla="*/ 185027 w 2148797"/>
              <a:gd name="connsiteY2754" fmla="*/ 447471 h 566036"/>
              <a:gd name="connsiteX2755" fmla="*/ 179503 w 2148797"/>
              <a:gd name="connsiteY2755" fmla="*/ 443565 h 566036"/>
              <a:gd name="connsiteX2756" fmla="*/ 168644 w 2148797"/>
              <a:gd name="connsiteY2756" fmla="*/ 448423 h 566036"/>
              <a:gd name="connsiteX2757" fmla="*/ 162834 w 2148797"/>
              <a:gd name="connsiteY2757" fmla="*/ 443660 h 566036"/>
              <a:gd name="connsiteX2758" fmla="*/ 167882 w 2148797"/>
              <a:gd name="connsiteY2758" fmla="*/ 440898 h 566036"/>
              <a:gd name="connsiteX2759" fmla="*/ 161881 w 2148797"/>
              <a:gd name="connsiteY2759" fmla="*/ 436517 h 566036"/>
              <a:gd name="connsiteX2760" fmla="*/ 157595 w 2148797"/>
              <a:gd name="connsiteY2760" fmla="*/ 440994 h 566036"/>
              <a:gd name="connsiteX2761" fmla="*/ 148928 w 2148797"/>
              <a:gd name="connsiteY2761" fmla="*/ 443375 h 566036"/>
              <a:gd name="connsiteX2762" fmla="*/ 147118 w 2148797"/>
              <a:gd name="connsiteY2762" fmla="*/ 448042 h 566036"/>
              <a:gd name="connsiteX2763" fmla="*/ 142070 w 2148797"/>
              <a:gd name="connsiteY2763" fmla="*/ 445851 h 566036"/>
              <a:gd name="connsiteX2764" fmla="*/ 135593 w 2148797"/>
              <a:gd name="connsiteY2764" fmla="*/ 441851 h 566036"/>
              <a:gd name="connsiteX2765" fmla="*/ 132449 w 2148797"/>
              <a:gd name="connsiteY2765" fmla="*/ 446804 h 566036"/>
              <a:gd name="connsiteX2766" fmla="*/ 124353 w 2148797"/>
              <a:gd name="connsiteY2766" fmla="*/ 446518 h 566036"/>
              <a:gd name="connsiteX2767" fmla="*/ 117019 w 2148797"/>
              <a:gd name="connsiteY2767" fmla="*/ 444613 h 566036"/>
              <a:gd name="connsiteX2768" fmla="*/ 117686 w 2148797"/>
              <a:gd name="connsiteY2768" fmla="*/ 433850 h 566036"/>
              <a:gd name="connsiteX2769" fmla="*/ 115876 w 2148797"/>
              <a:gd name="connsiteY2769" fmla="*/ 432516 h 566036"/>
              <a:gd name="connsiteX2770" fmla="*/ 112066 w 2148797"/>
              <a:gd name="connsiteY2770" fmla="*/ 429754 h 566036"/>
              <a:gd name="connsiteX2771" fmla="*/ 107494 w 2148797"/>
              <a:gd name="connsiteY2771" fmla="*/ 434040 h 566036"/>
              <a:gd name="connsiteX2772" fmla="*/ 106732 w 2148797"/>
              <a:gd name="connsiteY2772" fmla="*/ 430040 h 566036"/>
              <a:gd name="connsiteX2773" fmla="*/ 107875 w 2148797"/>
              <a:gd name="connsiteY2773" fmla="*/ 429183 h 566036"/>
              <a:gd name="connsiteX2774" fmla="*/ 106637 w 2148797"/>
              <a:gd name="connsiteY2774" fmla="*/ 424420 h 566036"/>
              <a:gd name="connsiteX2775" fmla="*/ 104827 w 2148797"/>
              <a:gd name="connsiteY2775" fmla="*/ 422325 h 566036"/>
              <a:gd name="connsiteX2776" fmla="*/ 106827 w 2148797"/>
              <a:gd name="connsiteY2776" fmla="*/ 420419 h 566036"/>
              <a:gd name="connsiteX2777" fmla="*/ 109018 w 2148797"/>
              <a:gd name="connsiteY2777" fmla="*/ 419753 h 566036"/>
              <a:gd name="connsiteX2778" fmla="*/ 114542 w 2148797"/>
              <a:gd name="connsiteY2778" fmla="*/ 420134 h 566036"/>
              <a:gd name="connsiteX2779" fmla="*/ 119495 w 2148797"/>
              <a:gd name="connsiteY2779" fmla="*/ 425182 h 566036"/>
              <a:gd name="connsiteX2780" fmla="*/ 119590 w 2148797"/>
              <a:gd name="connsiteY2780" fmla="*/ 423753 h 566036"/>
              <a:gd name="connsiteX2781" fmla="*/ 126163 w 2148797"/>
              <a:gd name="connsiteY2781" fmla="*/ 418800 h 566036"/>
              <a:gd name="connsiteX2782" fmla="*/ 129211 w 2148797"/>
              <a:gd name="connsiteY2782" fmla="*/ 416324 h 566036"/>
              <a:gd name="connsiteX2783" fmla="*/ 133402 w 2148797"/>
              <a:gd name="connsiteY2783" fmla="*/ 412800 h 566036"/>
              <a:gd name="connsiteX2784" fmla="*/ 144641 w 2148797"/>
              <a:gd name="connsiteY2784" fmla="*/ 403656 h 566036"/>
              <a:gd name="connsiteX2785" fmla="*/ 144546 w 2148797"/>
              <a:gd name="connsiteY2785" fmla="*/ 403751 h 566036"/>
              <a:gd name="connsiteX2786" fmla="*/ 141212 w 2148797"/>
              <a:gd name="connsiteY2786" fmla="*/ 405656 h 566036"/>
              <a:gd name="connsiteX2787" fmla="*/ 126448 w 2148797"/>
              <a:gd name="connsiteY2787" fmla="*/ 409180 h 566036"/>
              <a:gd name="connsiteX2788" fmla="*/ 123401 w 2148797"/>
              <a:gd name="connsiteY2788" fmla="*/ 407085 h 566036"/>
              <a:gd name="connsiteX2789" fmla="*/ 119971 w 2148797"/>
              <a:gd name="connsiteY2789" fmla="*/ 404703 h 566036"/>
              <a:gd name="connsiteX2790" fmla="*/ 118829 w 2148797"/>
              <a:gd name="connsiteY2790" fmla="*/ 408894 h 566036"/>
              <a:gd name="connsiteX2791" fmla="*/ 109780 w 2148797"/>
              <a:gd name="connsiteY2791" fmla="*/ 405275 h 566036"/>
              <a:gd name="connsiteX2792" fmla="*/ 113590 w 2148797"/>
              <a:gd name="connsiteY2792" fmla="*/ 401941 h 566036"/>
              <a:gd name="connsiteX2793" fmla="*/ 112256 w 2148797"/>
              <a:gd name="connsiteY2793" fmla="*/ 398226 h 566036"/>
              <a:gd name="connsiteX2794" fmla="*/ 112447 w 2148797"/>
              <a:gd name="connsiteY2794" fmla="*/ 394321 h 566036"/>
              <a:gd name="connsiteX2795" fmla="*/ 113018 w 2148797"/>
              <a:gd name="connsiteY2795" fmla="*/ 389654 h 566036"/>
              <a:gd name="connsiteX2796" fmla="*/ 112352 w 2148797"/>
              <a:gd name="connsiteY2796" fmla="*/ 388130 h 566036"/>
              <a:gd name="connsiteX2797" fmla="*/ 114542 w 2148797"/>
              <a:gd name="connsiteY2797" fmla="*/ 382034 h 566036"/>
              <a:gd name="connsiteX2798" fmla="*/ 116257 w 2148797"/>
              <a:gd name="connsiteY2798" fmla="*/ 377462 h 566036"/>
              <a:gd name="connsiteX2799" fmla="*/ 116352 w 2148797"/>
              <a:gd name="connsiteY2799" fmla="*/ 374985 h 566036"/>
              <a:gd name="connsiteX2800" fmla="*/ 115876 w 2148797"/>
              <a:gd name="connsiteY2800" fmla="*/ 370985 h 566036"/>
              <a:gd name="connsiteX2801" fmla="*/ 117114 w 2148797"/>
              <a:gd name="connsiteY2801" fmla="*/ 369556 h 566036"/>
              <a:gd name="connsiteX2802" fmla="*/ 118447 w 2148797"/>
              <a:gd name="connsiteY2802" fmla="*/ 367937 h 566036"/>
              <a:gd name="connsiteX2803" fmla="*/ 123115 w 2148797"/>
              <a:gd name="connsiteY2803" fmla="*/ 364889 h 566036"/>
              <a:gd name="connsiteX2804" fmla="*/ 126734 w 2148797"/>
              <a:gd name="connsiteY2804" fmla="*/ 367937 h 566036"/>
              <a:gd name="connsiteX2805" fmla="*/ 126163 w 2148797"/>
              <a:gd name="connsiteY2805" fmla="*/ 367937 h 566036"/>
              <a:gd name="connsiteX2806" fmla="*/ 122067 w 2148797"/>
              <a:gd name="connsiteY2806" fmla="*/ 372699 h 566036"/>
              <a:gd name="connsiteX2807" fmla="*/ 120924 w 2148797"/>
              <a:gd name="connsiteY2807" fmla="*/ 374890 h 566036"/>
              <a:gd name="connsiteX2808" fmla="*/ 120924 w 2148797"/>
              <a:gd name="connsiteY2808" fmla="*/ 376033 h 566036"/>
              <a:gd name="connsiteX2809" fmla="*/ 124924 w 2148797"/>
              <a:gd name="connsiteY2809" fmla="*/ 377748 h 566036"/>
              <a:gd name="connsiteX2810" fmla="*/ 125877 w 2148797"/>
              <a:gd name="connsiteY2810" fmla="*/ 376890 h 566036"/>
              <a:gd name="connsiteX2811" fmla="*/ 127211 w 2148797"/>
              <a:gd name="connsiteY2811" fmla="*/ 375747 h 566036"/>
              <a:gd name="connsiteX2812" fmla="*/ 134926 w 2148797"/>
              <a:gd name="connsiteY2812" fmla="*/ 375462 h 566036"/>
              <a:gd name="connsiteX2813" fmla="*/ 152738 w 2148797"/>
              <a:gd name="connsiteY2813" fmla="*/ 374319 h 566036"/>
              <a:gd name="connsiteX2814" fmla="*/ 159691 w 2148797"/>
              <a:gd name="connsiteY2814" fmla="*/ 369937 h 566036"/>
              <a:gd name="connsiteX2815" fmla="*/ 152738 w 2148797"/>
              <a:gd name="connsiteY2815" fmla="*/ 364222 h 566036"/>
              <a:gd name="connsiteX2816" fmla="*/ 153309 w 2148797"/>
              <a:gd name="connsiteY2816" fmla="*/ 363746 h 566036"/>
              <a:gd name="connsiteX2817" fmla="*/ 156547 w 2148797"/>
              <a:gd name="connsiteY2817" fmla="*/ 361555 h 566036"/>
              <a:gd name="connsiteX2818" fmla="*/ 159881 w 2148797"/>
              <a:gd name="connsiteY2818" fmla="*/ 359650 h 566036"/>
              <a:gd name="connsiteX2819" fmla="*/ 164453 w 2148797"/>
              <a:gd name="connsiteY2819" fmla="*/ 363269 h 566036"/>
              <a:gd name="connsiteX2820" fmla="*/ 169502 w 2148797"/>
              <a:gd name="connsiteY2820" fmla="*/ 357459 h 566036"/>
              <a:gd name="connsiteX2821" fmla="*/ 173312 w 2148797"/>
              <a:gd name="connsiteY2821" fmla="*/ 362412 h 566036"/>
              <a:gd name="connsiteX2822" fmla="*/ 170263 w 2148797"/>
              <a:gd name="connsiteY2822" fmla="*/ 364031 h 566036"/>
              <a:gd name="connsiteX2823" fmla="*/ 165120 w 2148797"/>
              <a:gd name="connsiteY2823" fmla="*/ 365175 h 566036"/>
              <a:gd name="connsiteX2824" fmla="*/ 159310 w 2148797"/>
              <a:gd name="connsiteY2824" fmla="*/ 365175 h 566036"/>
              <a:gd name="connsiteX2825" fmla="*/ 162167 w 2148797"/>
              <a:gd name="connsiteY2825" fmla="*/ 369175 h 566036"/>
              <a:gd name="connsiteX2826" fmla="*/ 163882 w 2148797"/>
              <a:gd name="connsiteY2826" fmla="*/ 370318 h 566036"/>
              <a:gd name="connsiteX2827" fmla="*/ 172264 w 2148797"/>
              <a:gd name="connsiteY2827" fmla="*/ 369175 h 566036"/>
              <a:gd name="connsiteX2828" fmla="*/ 173502 w 2148797"/>
              <a:gd name="connsiteY2828" fmla="*/ 367460 h 566036"/>
              <a:gd name="connsiteX2829" fmla="*/ 174645 w 2148797"/>
              <a:gd name="connsiteY2829" fmla="*/ 365841 h 566036"/>
              <a:gd name="connsiteX2830" fmla="*/ 178550 w 2148797"/>
              <a:gd name="connsiteY2830" fmla="*/ 361555 h 566036"/>
              <a:gd name="connsiteX2831" fmla="*/ 184932 w 2148797"/>
              <a:gd name="connsiteY2831" fmla="*/ 360698 h 566036"/>
              <a:gd name="connsiteX2832" fmla="*/ 182360 w 2148797"/>
              <a:gd name="connsiteY2832" fmla="*/ 359650 h 566036"/>
              <a:gd name="connsiteX2833" fmla="*/ 179598 w 2148797"/>
              <a:gd name="connsiteY2833" fmla="*/ 357269 h 566036"/>
              <a:gd name="connsiteX2834" fmla="*/ 181027 w 2148797"/>
              <a:gd name="connsiteY2834" fmla="*/ 350220 h 566036"/>
              <a:gd name="connsiteX2835" fmla="*/ 169502 w 2148797"/>
              <a:gd name="connsiteY2835" fmla="*/ 347934 h 566036"/>
              <a:gd name="connsiteX2836" fmla="*/ 167311 w 2148797"/>
              <a:gd name="connsiteY2836" fmla="*/ 353935 h 566036"/>
              <a:gd name="connsiteX2837" fmla="*/ 161691 w 2148797"/>
              <a:gd name="connsiteY2837" fmla="*/ 349363 h 566036"/>
              <a:gd name="connsiteX2838" fmla="*/ 165977 w 2148797"/>
              <a:gd name="connsiteY2838" fmla="*/ 341171 h 566036"/>
              <a:gd name="connsiteX2839" fmla="*/ 159691 w 2148797"/>
              <a:gd name="connsiteY2839" fmla="*/ 344696 h 566036"/>
              <a:gd name="connsiteX2840" fmla="*/ 158643 w 2148797"/>
              <a:gd name="connsiteY2840" fmla="*/ 345267 h 566036"/>
              <a:gd name="connsiteX2841" fmla="*/ 155595 w 2148797"/>
              <a:gd name="connsiteY2841" fmla="*/ 342315 h 566036"/>
              <a:gd name="connsiteX2842" fmla="*/ 156166 w 2148797"/>
              <a:gd name="connsiteY2842" fmla="*/ 341933 h 566036"/>
              <a:gd name="connsiteX2843" fmla="*/ 165882 w 2148797"/>
              <a:gd name="connsiteY2843" fmla="*/ 336123 h 566036"/>
              <a:gd name="connsiteX2844" fmla="*/ 166739 w 2148797"/>
              <a:gd name="connsiteY2844" fmla="*/ 333552 h 566036"/>
              <a:gd name="connsiteX2845" fmla="*/ 163882 w 2148797"/>
              <a:gd name="connsiteY2845" fmla="*/ 332313 h 566036"/>
              <a:gd name="connsiteX2846" fmla="*/ 160548 w 2148797"/>
              <a:gd name="connsiteY2846" fmla="*/ 333171 h 566036"/>
              <a:gd name="connsiteX2847" fmla="*/ 154071 w 2148797"/>
              <a:gd name="connsiteY2847" fmla="*/ 337838 h 566036"/>
              <a:gd name="connsiteX2848" fmla="*/ 151595 w 2148797"/>
              <a:gd name="connsiteY2848" fmla="*/ 343077 h 566036"/>
              <a:gd name="connsiteX2849" fmla="*/ 150261 w 2148797"/>
              <a:gd name="connsiteY2849" fmla="*/ 339267 h 566036"/>
              <a:gd name="connsiteX2850" fmla="*/ 141879 w 2148797"/>
              <a:gd name="connsiteY2850" fmla="*/ 332504 h 566036"/>
              <a:gd name="connsiteX2851" fmla="*/ 137212 w 2148797"/>
              <a:gd name="connsiteY2851" fmla="*/ 334028 h 566036"/>
              <a:gd name="connsiteX2852" fmla="*/ 136640 w 2148797"/>
              <a:gd name="connsiteY2852" fmla="*/ 334218 h 566036"/>
              <a:gd name="connsiteX2853" fmla="*/ 146641 w 2148797"/>
              <a:gd name="connsiteY2853" fmla="*/ 323455 h 566036"/>
              <a:gd name="connsiteX2854" fmla="*/ 155309 w 2148797"/>
              <a:gd name="connsiteY2854" fmla="*/ 323550 h 566036"/>
              <a:gd name="connsiteX2855" fmla="*/ 156643 w 2148797"/>
              <a:gd name="connsiteY2855" fmla="*/ 321074 h 566036"/>
              <a:gd name="connsiteX2856" fmla="*/ 155881 w 2148797"/>
              <a:gd name="connsiteY2856" fmla="*/ 315073 h 566036"/>
              <a:gd name="connsiteX2857" fmla="*/ 168835 w 2148797"/>
              <a:gd name="connsiteY2857" fmla="*/ 316406 h 566036"/>
              <a:gd name="connsiteX2858" fmla="*/ 169597 w 2148797"/>
              <a:gd name="connsiteY2858" fmla="*/ 318883 h 566036"/>
              <a:gd name="connsiteX2859" fmla="*/ 170454 w 2148797"/>
              <a:gd name="connsiteY2859" fmla="*/ 321645 h 566036"/>
              <a:gd name="connsiteX2860" fmla="*/ 176645 w 2148797"/>
              <a:gd name="connsiteY2860" fmla="*/ 320788 h 566036"/>
              <a:gd name="connsiteX2861" fmla="*/ 173312 w 2148797"/>
              <a:gd name="connsiteY2861" fmla="*/ 315168 h 566036"/>
              <a:gd name="connsiteX2862" fmla="*/ 164168 w 2148797"/>
              <a:gd name="connsiteY2862" fmla="*/ 312501 h 566036"/>
              <a:gd name="connsiteX2863" fmla="*/ 159310 w 2148797"/>
              <a:gd name="connsiteY2863" fmla="*/ 304786 h 566036"/>
              <a:gd name="connsiteX2864" fmla="*/ 154166 w 2148797"/>
              <a:gd name="connsiteY2864" fmla="*/ 301452 h 566036"/>
              <a:gd name="connsiteX2865" fmla="*/ 153595 w 2148797"/>
              <a:gd name="connsiteY2865" fmla="*/ 304310 h 566036"/>
              <a:gd name="connsiteX2866" fmla="*/ 162072 w 2148797"/>
              <a:gd name="connsiteY2866" fmla="*/ 311358 h 566036"/>
              <a:gd name="connsiteX2867" fmla="*/ 154738 w 2148797"/>
              <a:gd name="connsiteY2867" fmla="*/ 310977 h 566036"/>
              <a:gd name="connsiteX2868" fmla="*/ 152356 w 2148797"/>
              <a:gd name="connsiteY2868" fmla="*/ 311358 h 566036"/>
              <a:gd name="connsiteX2869" fmla="*/ 141212 w 2148797"/>
              <a:gd name="connsiteY2869" fmla="*/ 312977 h 566036"/>
              <a:gd name="connsiteX2870" fmla="*/ 140069 w 2148797"/>
              <a:gd name="connsiteY2870" fmla="*/ 312501 h 566036"/>
              <a:gd name="connsiteX2871" fmla="*/ 141403 w 2148797"/>
              <a:gd name="connsiteY2871" fmla="*/ 308977 h 566036"/>
              <a:gd name="connsiteX2872" fmla="*/ 142641 w 2148797"/>
              <a:gd name="connsiteY2872" fmla="*/ 309167 h 566036"/>
              <a:gd name="connsiteX2873" fmla="*/ 144355 w 2148797"/>
              <a:gd name="connsiteY2873" fmla="*/ 309453 h 566036"/>
              <a:gd name="connsiteX2874" fmla="*/ 148451 w 2148797"/>
              <a:gd name="connsiteY2874" fmla="*/ 309644 h 566036"/>
              <a:gd name="connsiteX2875" fmla="*/ 145498 w 2148797"/>
              <a:gd name="connsiteY2875" fmla="*/ 304977 h 566036"/>
              <a:gd name="connsiteX2876" fmla="*/ 139307 w 2148797"/>
              <a:gd name="connsiteY2876" fmla="*/ 303929 h 566036"/>
              <a:gd name="connsiteX2877" fmla="*/ 143498 w 2148797"/>
              <a:gd name="connsiteY2877" fmla="*/ 300500 h 566036"/>
              <a:gd name="connsiteX2878" fmla="*/ 153404 w 2148797"/>
              <a:gd name="connsiteY2878" fmla="*/ 295928 h 566036"/>
              <a:gd name="connsiteX2879" fmla="*/ 156071 w 2148797"/>
              <a:gd name="connsiteY2879" fmla="*/ 290784 h 566036"/>
              <a:gd name="connsiteX2880" fmla="*/ 157214 w 2148797"/>
              <a:gd name="connsiteY2880" fmla="*/ 294594 h 566036"/>
              <a:gd name="connsiteX2881" fmla="*/ 156643 w 2148797"/>
              <a:gd name="connsiteY2881" fmla="*/ 295452 h 566036"/>
              <a:gd name="connsiteX2882" fmla="*/ 156738 w 2148797"/>
              <a:gd name="connsiteY2882" fmla="*/ 297452 h 566036"/>
              <a:gd name="connsiteX2883" fmla="*/ 159977 w 2148797"/>
              <a:gd name="connsiteY2883" fmla="*/ 298404 h 566036"/>
              <a:gd name="connsiteX2884" fmla="*/ 162453 w 2148797"/>
              <a:gd name="connsiteY2884" fmla="*/ 297261 h 566036"/>
              <a:gd name="connsiteX2885" fmla="*/ 168263 w 2148797"/>
              <a:gd name="connsiteY2885" fmla="*/ 299642 h 566036"/>
              <a:gd name="connsiteX2886" fmla="*/ 171692 w 2148797"/>
              <a:gd name="connsiteY2886" fmla="*/ 300500 h 566036"/>
              <a:gd name="connsiteX2887" fmla="*/ 174550 w 2148797"/>
              <a:gd name="connsiteY2887" fmla="*/ 301262 h 566036"/>
              <a:gd name="connsiteX2888" fmla="*/ 176550 w 2148797"/>
              <a:gd name="connsiteY2888" fmla="*/ 297547 h 566036"/>
              <a:gd name="connsiteX2889" fmla="*/ 177407 w 2148797"/>
              <a:gd name="connsiteY2889" fmla="*/ 297642 h 566036"/>
              <a:gd name="connsiteX2890" fmla="*/ 178836 w 2148797"/>
              <a:gd name="connsiteY2890" fmla="*/ 297737 h 566036"/>
              <a:gd name="connsiteX2891" fmla="*/ 181122 w 2148797"/>
              <a:gd name="connsiteY2891" fmla="*/ 294975 h 566036"/>
              <a:gd name="connsiteX2892" fmla="*/ 180170 w 2148797"/>
              <a:gd name="connsiteY2892" fmla="*/ 293737 h 566036"/>
              <a:gd name="connsiteX2893" fmla="*/ 177121 w 2148797"/>
              <a:gd name="connsiteY2893" fmla="*/ 289641 h 566036"/>
              <a:gd name="connsiteX2894" fmla="*/ 171978 w 2148797"/>
              <a:gd name="connsiteY2894" fmla="*/ 292594 h 566036"/>
              <a:gd name="connsiteX2895" fmla="*/ 177788 w 2148797"/>
              <a:gd name="connsiteY2895" fmla="*/ 287069 h 566036"/>
              <a:gd name="connsiteX2896" fmla="*/ 189980 w 2148797"/>
              <a:gd name="connsiteY2896" fmla="*/ 288403 h 566036"/>
              <a:gd name="connsiteX2897" fmla="*/ 191790 w 2148797"/>
              <a:gd name="connsiteY2897" fmla="*/ 288117 h 566036"/>
              <a:gd name="connsiteX2898" fmla="*/ 192743 w 2148797"/>
              <a:gd name="connsiteY2898" fmla="*/ 298881 h 566036"/>
              <a:gd name="connsiteX2899" fmla="*/ 193695 w 2148797"/>
              <a:gd name="connsiteY2899" fmla="*/ 298119 h 566036"/>
              <a:gd name="connsiteX2900" fmla="*/ 197029 w 2148797"/>
              <a:gd name="connsiteY2900" fmla="*/ 295642 h 566036"/>
              <a:gd name="connsiteX2901" fmla="*/ 203125 w 2148797"/>
              <a:gd name="connsiteY2901" fmla="*/ 296690 h 566036"/>
              <a:gd name="connsiteX2902" fmla="*/ 199124 w 2148797"/>
              <a:gd name="connsiteY2902" fmla="*/ 286498 h 566036"/>
              <a:gd name="connsiteX2903" fmla="*/ 204935 w 2148797"/>
              <a:gd name="connsiteY2903" fmla="*/ 285165 h 566036"/>
              <a:gd name="connsiteX2904" fmla="*/ 205792 w 2148797"/>
              <a:gd name="connsiteY2904" fmla="*/ 284974 h 566036"/>
              <a:gd name="connsiteX2905" fmla="*/ 207602 w 2148797"/>
              <a:gd name="connsiteY2905" fmla="*/ 282974 h 566036"/>
              <a:gd name="connsiteX2906" fmla="*/ 211888 w 2148797"/>
              <a:gd name="connsiteY2906" fmla="*/ 287546 h 566036"/>
              <a:gd name="connsiteX2907" fmla="*/ 217888 w 2148797"/>
              <a:gd name="connsiteY2907" fmla="*/ 286593 h 566036"/>
              <a:gd name="connsiteX2908" fmla="*/ 218365 w 2148797"/>
              <a:gd name="connsiteY2908" fmla="*/ 283641 h 566036"/>
              <a:gd name="connsiteX2909" fmla="*/ 219127 w 2148797"/>
              <a:gd name="connsiteY2909" fmla="*/ 283831 h 566036"/>
              <a:gd name="connsiteX2910" fmla="*/ 220937 w 2148797"/>
              <a:gd name="connsiteY2910" fmla="*/ 284402 h 566036"/>
              <a:gd name="connsiteX2911" fmla="*/ 225604 w 2148797"/>
              <a:gd name="connsiteY2911" fmla="*/ 285260 h 566036"/>
              <a:gd name="connsiteX2912" fmla="*/ 226556 w 2148797"/>
              <a:gd name="connsiteY2912" fmla="*/ 281545 h 566036"/>
              <a:gd name="connsiteX2913" fmla="*/ 234557 w 2148797"/>
              <a:gd name="connsiteY2913" fmla="*/ 280116 h 566036"/>
              <a:gd name="connsiteX2914" fmla="*/ 242558 w 2148797"/>
              <a:gd name="connsiteY2914" fmla="*/ 276402 h 566036"/>
              <a:gd name="connsiteX2915" fmla="*/ 239224 w 2148797"/>
              <a:gd name="connsiteY2915" fmla="*/ 274211 h 566036"/>
              <a:gd name="connsiteX2916" fmla="*/ 233795 w 2148797"/>
              <a:gd name="connsiteY2916" fmla="*/ 274401 h 566036"/>
              <a:gd name="connsiteX2917" fmla="*/ 232843 w 2148797"/>
              <a:gd name="connsiteY2917" fmla="*/ 274973 h 566036"/>
              <a:gd name="connsiteX2918" fmla="*/ 230080 w 2148797"/>
              <a:gd name="connsiteY2918" fmla="*/ 272306 h 566036"/>
              <a:gd name="connsiteX2919" fmla="*/ 230271 w 2148797"/>
              <a:gd name="connsiteY2919" fmla="*/ 271067 h 566036"/>
              <a:gd name="connsiteX2920" fmla="*/ 230366 w 2148797"/>
              <a:gd name="connsiteY2920" fmla="*/ 270401 h 566036"/>
              <a:gd name="connsiteX2921" fmla="*/ 228461 w 2148797"/>
              <a:gd name="connsiteY2921" fmla="*/ 269258 h 566036"/>
              <a:gd name="connsiteX2922" fmla="*/ 223222 w 2148797"/>
              <a:gd name="connsiteY2922" fmla="*/ 272687 h 566036"/>
              <a:gd name="connsiteX2923" fmla="*/ 213983 w 2148797"/>
              <a:gd name="connsiteY2923" fmla="*/ 276021 h 566036"/>
              <a:gd name="connsiteX2924" fmla="*/ 210269 w 2148797"/>
              <a:gd name="connsiteY2924" fmla="*/ 273449 h 566036"/>
              <a:gd name="connsiteX2925" fmla="*/ 209792 w 2148797"/>
              <a:gd name="connsiteY2925" fmla="*/ 273068 h 566036"/>
              <a:gd name="connsiteX2926" fmla="*/ 195410 w 2148797"/>
              <a:gd name="connsiteY2926" fmla="*/ 272115 h 566036"/>
              <a:gd name="connsiteX2927" fmla="*/ 192743 w 2148797"/>
              <a:gd name="connsiteY2927" fmla="*/ 271829 h 566036"/>
              <a:gd name="connsiteX2928" fmla="*/ 182170 w 2148797"/>
              <a:gd name="connsiteY2928" fmla="*/ 272306 h 566036"/>
              <a:gd name="connsiteX2929" fmla="*/ 177503 w 2148797"/>
              <a:gd name="connsiteY2929" fmla="*/ 273163 h 566036"/>
              <a:gd name="connsiteX2930" fmla="*/ 172073 w 2148797"/>
              <a:gd name="connsiteY2930" fmla="*/ 275735 h 566036"/>
              <a:gd name="connsiteX2931" fmla="*/ 155500 w 2148797"/>
              <a:gd name="connsiteY2931" fmla="*/ 274211 h 566036"/>
              <a:gd name="connsiteX2932" fmla="*/ 151213 w 2148797"/>
              <a:gd name="connsiteY2932" fmla="*/ 274020 h 566036"/>
              <a:gd name="connsiteX2933" fmla="*/ 145403 w 2148797"/>
              <a:gd name="connsiteY2933" fmla="*/ 272973 h 566036"/>
              <a:gd name="connsiteX2934" fmla="*/ 142546 w 2148797"/>
              <a:gd name="connsiteY2934" fmla="*/ 271544 h 566036"/>
              <a:gd name="connsiteX2935" fmla="*/ 134069 w 2148797"/>
              <a:gd name="connsiteY2935" fmla="*/ 274020 h 566036"/>
              <a:gd name="connsiteX2936" fmla="*/ 132068 w 2148797"/>
              <a:gd name="connsiteY2936" fmla="*/ 272973 h 566036"/>
              <a:gd name="connsiteX2937" fmla="*/ 131116 w 2148797"/>
              <a:gd name="connsiteY2937" fmla="*/ 272496 h 566036"/>
              <a:gd name="connsiteX2938" fmla="*/ 109970 w 2148797"/>
              <a:gd name="connsiteY2938" fmla="*/ 272687 h 566036"/>
              <a:gd name="connsiteX2939" fmla="*/ 101303 w 2148797"/>
              <a:gd name="connsiteY2939" fmla="*/ 272020 h 566036"/>
              <a:gd name="connsiteX2940" fmla="*/ 72728 w 2148797"/>
              <a:gd name="connsiteY2940" fmla="*/ 270020 h 566036"/>
              <a:gd name="connsiteX2941" fmla="*/ 61869 w 2148797"/>
              <a:gd name="connsiteY2941" fmla="*/ 271544 h 566036"/>
              <a:gd name="connsiteX2942" fmla="*/ 61393 w 2148797"/>
              <a:gd name="connsiteY2942" fmla="*/ 272020 h 566036"/>
              <a:gd name="connsiteX2943" fmla="*/ 51582 w 2148797"/>
              <a:gd name="connsiteY2943" fmla="*/ 267353 h 566036"/>
              <a:gd name="connsiteX2944" fmla="*/ 47962 w 2148797"/>
              <a:gd name="connsiteY2944" fmla="*/ 268400 h 566036"/>
              <a:gd name="connsiteX2945" fmla="*/ 44343 w 2148797"/>
              <a:gd name="connsiteY2945" fmla="*/ 269448 h 566036"/>
              <a:gd name="connsiteX2946" fmla="*/ 34913 w 2148797"/>
              <a:gd name="connsiteY2946" fmla="*/ 265067 h 566036"/>
              <a:gd name="connsiteX2947" fmla="*/ 32341 w 2148797"/>
              <a:gd name="connsiteY2947" fmla="*/ 264400 h 566036"/>
              <a:gd name="connsiteX2948" fmla="*/ 24721 w 2148797"/>
              <a:gd name="connsiteY2948" fmla="*/ 262876 h 566036"/>
              <a:gd name="connsiteX2949" fmla="*/ 22340 w 2148797"/>
              <a:gd name="connsiteY2949" fmla="*/ 260781 h 566036"/>
              <a:gd name="connsiteX2950" fmla="*/ 17482 w 2148797"/>
              <a:gd name="connsiteY2950" fmla="*/ 261352 h 566036"/>
              <a:gd name="connsiteX2951" fmla="*/ 9577 w 2148797"/>
              <a:gd name="connsiteY2951" fmla="*/ 259352 h 566036"/>
              <a:gd name="connsiteX2952" fmla="*/ 8338 w 2148797"/>
              <a:gd name="connsiteY2952" fmla="*/ 258971 h 566036"/>
              <a:gd name="connsiteX2953" fmla="*/ 7577 w 2148797"/>
              <a:gd name="connsiteY2953" fmla="*/ 256399 h 566036"/>
              <a:gd name="connsiteX2954" fmla="*/ 7386 w 2148797"/>
              <a:gd name="connsiteY2954" fmla="*/ 252779 h 566036"/>
              <a:gd name="connsiteX2955" fmla="*/ 5862 w 2148797"/>
              <a:gd name="connsiteY2955" fmla="*/ 251732 h 566036"/>
              <a:gd name="connsiteX2956" fmla="*/ 5862 w 2148797"/>
              <a:gd name="connsiteY2956" fmla="*/ 246017 h 566036"/>
              <a:gd name="connsiteX2957" fmla="*/ 10053 w 2148797"/>
              <a:gd name="connsiteY2957" fmla="*/ 243921 h 566036"/>
              <a:gd name="connsiteX2958" fmla="*/ 9386 w 2148797"/>
              <a:gd name="connsiteY2958" fmla="*/ 230491 h 566036"/>
              <a:gd name="connsiteX2959" fmla="*/ 3957 w 2148797"/>
              <a:gd name="connsiteY2959" fmla="*/ 215441 h 566036"/>
              <a:gd name="connsiteX2960" fmla="*/ 909 w 2148797"/>
              <a:gd name="connsiteY2960" fmla="*/ 212775 h 566036"/>
              <a:gd name="connsiteX2961" fmla="*/ 814 w 2148797"/>
              <a:gd name="connsiteY2961" fmla="*/ 211917 h 566036"/>
              <a:gd name="connsiteX2962" fmla="*/ 623 w 2148797"/>
              <a:gd name="connsiteY2962" fmla="*/ 210584 h 566036"/>
              <a:gd name="connsiteX2963" fmla="*/ 1385 w 2148797"/>
              <a:gd name="connsiteY2963" fmla="*/ 205154 h 566036"/>
              <a:gd name="connsiteX2964" fmla="*/ 11387 w 2148797"/>
              <a:gd name="connsiteY2964" fmla="*/ 198487 h 566036"/>
              <a:gd name="connsiteX2965" fmla="*/ 23007 w 2148797"/>
              <a:gd name="connsiteY2965" fmla="*/ 193248 h 566036"/>
              <a:gd name="connsiteX2966" fmla="*/ 21959 w 2148797"/>
              <a:gd name="connsiteY2966" fmla="*/ 192296 h 566036"/>
              <a:gd name="connsiteX2967" fmla="*/ 17102 w 2148797"/>
              <a:gd name="connsiteY2967" fmla="*/ 188867 h 566036"/>
              <a:gd name="connsiteX2968" fmla="*/ 11958 w 2148797"/>
              <a:gd name="connsiteY2968" fmla="*/ 192486 h 566036"/>
              <a:gd name="connsiteX2969" fmla="*/ 14149 w 2148797"/>
              <a:gd name="connsiteY2969" fmla="*/ 183628 h 566036"/>
              <a:gd name="connsiteX2970" fmla="*/ 25960 w 2148797"/>
              <a:gd name="connsiteY2970" fmla="*/ 180389 h 566036"/>
              <a:gd name="connsiteX2971" fmla="*/ 34628 w 2148797"/>
              <a:gd name="connsiteY2971" fmla="*/ 186485 h 566036"/>
              <a:gd name="connsiteX2972" fmla="*/ 37771 w 2148797"/>
              <a:gd name="connsiteY2972" fmla="*/ 185819 h 566036"/>
              <a:gd name="connsiteX2973" fmla="*/ 40343 w 2148797"/>
              <a:gd name="connsiteY2973" fmla="*/ 185247 h 566036"/>
              <a:gd name="connsiteX2974" fmla="*/ 43962 w 2148797"/>
              <a:gd name="connsiteY2974" fmla="*/ 187343 h 566036"/>
              <a:gd name="connsiteX2975" fmla="*/ 46915 w 2148797"/>
              <a:gd name="connsiteY2975" fmla="*/ 184581 h 566036"/>
              <a:gd name="connsiteX2976" fmla="*/ 46153 w 2148797"/>
              <a:gd name="connsiteY2976" fmla="*/ 184104 h 566036"/>
              <a:gd name="connsiteX2977" fmla="*/ 43295 w 2148797"/>
              <a:gd name="connsiteY2977" fmla="*/ 182390 h 566036"/>
              <a:gd name="connsiteX2978" fmla="*/ 37676 w 2148797"/>
              <a:gd name="connsiteY2978" fmla="*/ 177437 h 566036"/>
              <a:gd name="connsiteX2979" fmla="*/ 45200 w 2148797"/>
              <a:gd name="connsiteY2979" fmla="*/ 173341 h 566036"/>
              <a:gd name="connsiteX2980" fmla="*/ 47486 w 2148797"/>
              <a:gd name="connsiteY2980" fmla="*/ 173341 h 566036"/>
              <a:gd name="connsiteX2981" fmla="*/ 52249 w 2148797"/>
              <a:gd name="connsiteY2981" fmla="*/ 173341 h 566036"/>
              <a:gd name="connsiteX2982" fmla="*/ 58726 w 2148797"/>
              <a:gd name="connsiteY2982" fmla="*/ 169150 h 566036"/>
              <a:gd name="connsiteX2983" fmla="*/ 62917 w 2148797"/>
              <a:gd name="connsiteY2983" fmla="*/ 168102 h 566036"/>
              <a:gd name="connsiteX2984" fmla="*/ 65393 w 2148797"/>
              <a:gd name="connsiteY2984" fmla="*/ 168388 h 566036"/>
              <a:gd name="connsiteX2985" fmla="*/ 66346 w 2148797"/>
              <a:gd name="connsiteY2985" fmla="*/ 169150 h 566036"/>
              <a:gd name="connsiteX2986" fmla="*/ 68632 w 2148797"/>
              <a:gd name="connsiteY2986" fmla="*/ 170293 h 566036"/>
              <a:gd name="connsiteX2987" fmla="*/ 75013 w 2148797"/>
              <a:gd name="connsiteY2987" fmla="*/ 164864 h 566036"/>
              <a:gd name="connsiteX2988" fmla="*/ 80157 w 2148797"/>
              <a:gd name="connsiteY2988" fmla="*/ 166673 h 566036"/>
              <a:gd name="connsiteX2989" fmla="*/ 97969 w 2148797"/>
              <a:gd name="connsiteY2989" fmla="*/ 166864 h 566036"/>
              <a:gd name="connsiteX2990" fmla="*/ 103207 w 2148797"/>
              <a:gd name="connsiteY2990" fmla="*/ 166007 h 566036"/>
              <a:gd name="connsiteX2991" fmla="*/ 111875 w 2148797"/>
              <a:gd name="connsiteY2991" fmla="*/ 161816 h 566036"/>
              <a:gd name="connsiteX2992" fmla="*/ 113209 w 2148797"/>
              <a:gd name="connsiteY2992" fmla="*/ 162768 h 566036"/>
              <a:gd name="connsiteX2993" fmla="*/ 117400 w 2148797"/>
              <a:gd name="connsiteY2993" fmla="*/ 161435 h 566036"/>
              <a:gd name="connsiteX2994" fmla="*/ 120353 w 2148797"/>
              <a:gd name="connsiteY2994" fmla="*/ 160006 h 566036"/>
              <a:gd name="connsiteX2995" fmla="*/ 126829 w 2148797"/>
              <a:gd name="connsiteY2995" fmla="*/ 158101 h 566036"/>
              <a:gd name="connsiteX2996" fmla="*/ 129878 w 2148797"/>
              <a:gd name="connsiteY2996" fmla="*/ 158577 h 566036"/>
              <a:gd name="connsiteX2997" fmla="*/ 135021 w 2148797"/>
              <a:gd name="connsiteY2997" fmla="*/ 155720 h 566036"/>
              <a:gd name="connsiteX2998" fmla="*/ 149213 w 2148797"/>
              <a:gd name="connsiteY2998" fmla="*/ 157434 h 566036"/>
              <a:gd name="connsiteX2999" fmla="*/ 167311 w 2148797"/>
              <a:gd name="connsiteY2999" fmla="*/ 152196 h 566036"/>
              <a:gd name="connsiteX3000" fmla="*/ 169787 w 2148797"/>
              <a:gd name="connsiteY3000" fmla="*/ 152862 h 566036"/>
              <a:gd name="connsiteX3001" fmla="*/ 176169 w 2148797"/>
              <a:gd name="connsiteY3001" fmla="*/ 152386 h 566036"/>
              <a:gd name="connsiteX3002" fmla="*/ 177026 w 2148797"/>
              <a:gd name="connsiteY3002" fmla="*/ 154100 h 566036"/>
              <a:gd name="connsiteX3003" fmla="*/ 196362 w 2148797"/>
              <a:gd name="connsiteY3003" fmla="*/ 152196 h 566036"/>
              <a:gd name="connsiteX3004" fmla="*/ 202268 w 2148797"/>
              <a:gd name="connsiteY3004" fmla="*/ 148766 h 566036"/>
              <a:gd name="connsiteX3005" fmla="*/ 223508 w 2148797"/>
              <a:gd name="connsiteY3005" fmla="*/ 148957 h 566036"/>
              <a:gd name="connsiteX3006" fmla="*/ 235510 w 2148797"/>
              <a:gd name="connsiteY3006" fmla="*/ 151148 h 566036"/>
              <a:gd name="connsiteX3007" fmla="*/ 236272 w 2148797"/>
              <a:gd name="connsiteY3007" fmla="*/ 150576 h 566036"/>
              <a:gd name="connsiteX3008" fmla="*/ 260751 w 2148797"/>
              <a:gd name="connsiteY3008" fmla="*/ 146862 h 566036"/>
              <a:gd name="connsiteX3009" fmla="*/ 262561 w 2148797"/>
              <a:gd name="connsiteY3009" fmla="*/ 148100 h 566036"/>
              <a:gd name="connsiteX3010" fmla="*/ 265323 w 2148797"/>
              <a:gd name="connsiteY3010" fmla="*/ 146766 h 566036"/>
              <a:gd name="connsiteX3011" fmla="*/ 273419 w 2148797"/>
              <a:gd name="connsiteY3011" fmla="*/ 144671 h 566036"/>
              <a:gd name="connsiteX3012" fmla="*/ 278848 w 2148797"/>
              <a:gd name="connsiteY3012" fmla="*/ 141051 h 566036"/>
              <a:gd name="connsiteX3013" fmla="*/ 287897 w 2148797"/>
              <a:gd name="connsiteY3013" fmla="*/ 142194 h 566036"/>
              <a:gd name="connsiteX3014" fmla="*/ 299994 w 2148797"/>
              <a:gd name="connsiteY3014" fmla="*/ 140480 h 566036"/>
              <a:gd name="connsiteX3015" fmla="*/ 310186 w 2148797"/>
              <a:gd name="connsiteY3015" fmla="*/ 137146 h 566036"/>
              <a:gd name="connsiteX3016" fmla="*/ 312567 w 2148797"/>
              <a:gd name="connsiteY3016" fmla="*/ 136575 h 566036"/>
              <a:gd name="connsiteX3017" fmla="*/ 315234 w 2148797"/>
              <a:gd name="connsiteY3017" fmla="*/ 136765 h 566036"/>
              <a:gd name="connsiteX3018" fmla="*/ 319615 w 2148797"/>
              <a:gd name="connsiteY3018" fmla="*/ 136098 h 566036"/>
              <a:gd name="connsiteX3019" fmla="*/ 332284 w 2148797"/>
              <a:gd name="connsiteY3019" fmla="*/ 133336 h 566036"/>
              <a:gd name="connsiteX3020" fmla="*/ 343999 w 2148797"/>
              <a:gd name="connsiteY3020" fmla="*/ 136289 h 566036"/>
              <a:gd name="connsiteX3021" fmla="*/ 349810 w 2148797"/>
              <a:gd name="connsiteY3021" fmla="*/ 135146 h 566036"/>
              <a:gd name="connsiteX3022" fmla="*/ 355715 w 2148797"/>
              <a:gd name="connsiteY3022" fmla="*/ 130193 h 566036"/>
              <a:gd name="connsiteX3023" fmla="*/ 358287 w 2148797"/>
              <a:gd name="connsiteY3023" fmla="*/ 132098 h 566036"/>
              <a:gd name="connsiteX3024" fmla="*/ 366479 w 2148797"/>
              <a:gd name="connsiteY3024" fmla="*/ 133336 h 566036"/>
              <a:gd name="connsiteX3025" fmla="*/ 371336 w 2148797"/>
              <a:gd name="connsiteY3025" fmla="*/ 130479 h 566036"/>
              <a:gd name="connsiteX3026" fmla="*/ 375622 w 2148797"/>
              <a:gd name="connsiteY3026" fmla="*/ 131907 h 566036"/>
              <a:gd name="connsiteX3027" fmla="*/ 381719 w 2148797"/>
              <a:gd name="connsiteY3027" fmla="*/ 132002 h 566036"/>
              <a:gd name="connsiteX3028" fmla="*/ 384481 w 2148797"/>
              <a:gd name="connsiteY3028" fmla="*/ 130860 h 566036"/>
              <a:gd name="connsiteX3029" fmla="*/ 389529 w 2148797"/>
              <a:gd name="connsiteY3029" fmla="*/ 133908 h 566036"/>
              <a:gd name="connsiteX3030" fmla="*/ 391624 w 2148797"/>
              <a:gd name="connsiteY3030" fmla="*/ 133527 h 566036"/>
              <a:gd name="connsiteX3031" fmla="*/ 396578 w 2148797"/>
              <a:gd name="connsiteY3031" fmla="*/ 133241 h 566036"/>
              <a:gd name="connsiteX3032" fmla="*/ 398482 w 2148797"/>
              <a:gd name="connsiteY3032" fmla="*/ 132098 h 566036"/>
              <a:gd name="connsiteX3033" fmla="*/ 405340 w 2148797"/>
              <a:gd name="connsiteY3033" fmla="*/ 129145 h 566036"/>
              <a:gd name="connsiteX3034" fmla="*/ 407817 w 2148797"/>
              <a:gd name="connsiteY3034" fmla="*/ 129335 h 566036"/>
              <a:gd name="connsiteX3035" fmla="*/ 415532 w 2148797"/>
              <a:gd name="connsiteY3035" fmla="*/ 129431 h 566036"/>
              <a:gd name="connsiteX3036" fmla="*/ 421628 w 2148797"/>
              <a:gd name="connsiteY3036" fmla="*/ 126002 h 566036"/>
              <a:gd name="connsiteX3037" fmla="*/ 421723 w 2148797"/>
              <a:gd name="connsiteY3037" fmla="*/ 124954 h 566036"/>
              <a:gd name="connsiteX3038" fmla="*/ 430391 w 2148797"/>
              <a:gd name="connsiteY3038" fmla="*/ 126764 h 566036"/>
              <a:gd name="connsiteX3039" fmla="*/ 431915 w 2148797"/>
              <a:gd name="connsiteY3039" fmla="*/ 127145 h 566036"/>
              <a:gd name="connsiteX3040" fmla="*/ 436106 w 2148797"/>
              <a:gd name="connsiteY3040" fmla="*/ 128192 h 566036"/>
              <a:gd name="connsiteX3041" fmla="*/ 440488 w 2148797"/>
              <a:gd name="connsiteY3041" fmla="*/ 125621 h 566036"/>
              <a:gd name="connsiteX3042" fmla="*/ 442012 w 2148797"/>
              <a:gd name="connsiteY3042" fmla="*/ 126192 h 566036"/>
              <a:gd name="connsiteX3043" fmla="*/ 448774 w 2148797"/>
              <a:gd name="connsiteY3043" fmla="*/ 126287 h 566036"/>
              <a:gd name="connsiteX3044" fmla="*/ 452680 w 2148797"/>
              <a:gd name="connsiteY3044" fmla="*/ 121525 h 566036"/>
              <a:gd name="connsiteX3045" fmla="*/ 457061 w 2148797"/>
              <a:gd name="connsiteY3045" fmla="*/ 121811 h 566036"/>
              <a:gd name="connsiteX3046" fmla="*/ 459347 w 2148797"/>
              <a:gd name="connsiteY3046" fmla="*/ 121239 h 566036"/>
              <a:gd name="connsiteX3047" fmla="*/ 464014 w 2148797"/>
              <a:gd name="connsiteY3047" fmla="*/ 119239 h 566036"/>
              <a:gd name="connsiteX3048" fmla="*/ 464300 w 2148797"/>
              <a:gd name="connsiteY3048" fmla="*/ 119429 h 566036"/>
              <a:gd name="connsiteX3049" fmla="*/ 465824 w 2148797"/>
              <a:gd name="connsiteY3049" fmla="*/ 120573 h 566036"/>
              <a:gd name="connsiteX3050" fmla="*/ 473921 w 2148797"/>
              <a:gd name="connsiteY3050" fmla="*/ 124287 h 566036"/>
              <a:gd name="connsiteX3051" fmla="*/ 475635 w 2148797"/>
              <a:gd name="connsiteY3051" fmla="*/ 122954 h 566036"/>
              <a:gd name="connsiteX3052" fmla="*/ 481826 w 2148797"/>
              <a:gd name="connsiteY3052" fmla="*/ 118096 h 566036"/>
              <a:gd name="connsiteX3053" fmla="*/ 503067 w 2148797"/>
              <a:gd name="connsiteY3053" fmla="*/ 122382 h 566036"/>
              <a:gd name="connsiteX3054" fmla="*/ 503924 w 2148797"/>
              <a:gd name="connsiteY3054" fmla="*/ 117334 h 566036"/>
              <a:gd name="connsiteX3055" fmla="*/ 504877 w 2148797"/>
              <a:gd name="connsiteY3055" fmla="*/ 116762 h 566036"/>
              <a:gd name="connsiteX3056" fmla="*/ 520593 w 2148797"/>
              <a:gd name="connsiteY3056" fmla="*/ 115048 h 566036"/>
              <a:gd name="connsiteX3057" fmla="*/ 525927 w 2148797"/>
              <a:gd name="connsiteY3057" fmla="*/ 116762 h 566036"/>
              <a:gd name="connsiteX3058" fmla="*/ 530118 w 2148797"/>
              <a:gd name="connsiteY3058" fmla="*/ 118572 h 566036"/>
              <a:gd name="connsiteX3059" fmla="*/ 541357 w 2148797"/>
              <a:gd name="connsiteY3059" fmla="*/ 114286 h 566036"/>
              <a:gd name="connsiteX3060" fmla="*/ 541929 w 2148797"/>
              <a:gd name="connsiteY3060" fmla="*/ 114762 h 566036"/>
              <a:gd name="connsiteX3061" fmla="*/ 551549 w 2148797"/>
              <a:gd name="connsiteY3061" fmla="*/ 114572 h 566036"/>
              <a:gd name="connsiteX3062" fmla="*/ 561836 w 2148797"/>
              <a:gd name="connsiteY3062" fmla="*/ 114572 h 566036"/>
              <a:gd name="connsiteX3063" fmla="*/ 569552 w 2148797"/>
              <a:gd name="connsiteY3063" fmla="*/ 112095 h 566036"/>
              <a:gd name="connsiteX3064" fmla="*/ 572695 w 2148797"/>
              <a:gd name="connsiteY3064" fmla="*/ 108571 h 566036"/>
              <a:gd name="connsiteX3065" fmla="*/ 576029 w 2148797"/>
              <a:gd name="connsiteY3065" fmla="*/ 111714 h 566036"/>
              <a:gd name="connsiteX3066" fmla="*/ 579267 w 2148797"/>
              <a:gd name="connsiteY3066" fmla="*/ 112476 h 566036"/>
              <a:gd name="connsiteX3067" fmla="*/ 584030 w 2148797"/>
              <a:gd name="connsiteY3067" fmla="*/ 108095 h 566036"/>
              <a:gd name="connsiteX3068" fmla="*/ 606413 w 2148797"/>
              <a:gd name="connsiteY3068" fmla="*/ 108476 h 566036"/>
              <a:gd name="connsiteX3069" fmla="*/ 611271 w 2148797"/>
              <a:gd name="connsiteY3069" fmla="*/ 108285 h 566036"/>
              <a:gd name="connsiteX3070" fmla="*/ 617938 w 2148797"/>
              <a:gd name="connsiteY3070" fmla="*/ 108095 h 566036"/>
              <a:gd name="connsiteX3071" fmla="*/ 630988 w 2148797"/>
              <a:gd name="connsiteY3071" fmla="*/ 103142 h 566036"/>
              <a:gd name="connsiteX3072" fmla="*/ 637179 w 2148797"/>
              <a:gd name="connsiteY3072" fmla="*/ 105237 h 566036"/>
              <a:gd name="connsiteX3073" fmla="*/ 642418 w 2148797"/>
              <a:gd name="connsiteY3073" fmla="*/ 104570 h 566036"/>
              <a:gd name="connsiteX3074" fmla="*/ 647656 w 2148797"/>
              <a:gd name="connsiteY3074" fmla="*/ 112000 h 566036"/>
              <a:gd name="connsiteX3075" fmla="*/ 655086 w 2148797"/>
              <a:gd name="connsiteY3075" fmla="*/ 106190 h 566036"/>
              <a:gd name="connsiteX3076" fmla="*/ 655657 w 2148797"/>
              <a:gd name="connsiteY3076" fmla="*/ 106380 h 566036"/>
              <a:gd name="connsiteX3077" fmla="*/ 662801 w 2148797"/>
              <a:gd name="connsiteY3077" fmla="*/ 108381 h 566036"/>
              <a:gd name="connsiteX3078" fmla="*/ 681089 w 2148797"/>
              <a:gd name="connsiteY3078" fmla="*/ 100951 h 566036"/>
              <a:gd name="connsiteX3079" fmla="*/ 685185 w 2148797"/>
              <a:gd name="connsiteY3079" fmla="*/ 100189 h 566036"/>
              <a:gd name="connsiteX3080" fmla="*/ 694329 w 2148797"/>
              <a:gd name="connsiteY3080" fmla="*/ 99237 h 566036"/>
              <a:gd name="connsiteX3081" fmla="*/ 700044 w 2148797"/>
              <a:gd name="connsiteY3081" fmla="*/ 98093 h 566036"/>
              <a:gd name="connsiteX3082" fmla="*/ 712903 w 2148797"/>
              <a:gd name="connsiteY3082" fmla="*/ 97903 h 566036"/>
              <a:gd name="connsiteX3083" fmla="*/ 715189 w 2148797"/>
              <a:gd name="connsiteY3083" fmla="*/ 97617 h 566036"/>
              <a:gd name="connsiteX3084" fmla="*/ 721475 w 2148797"/>
              <a:gd name="connsiteY3084" fmla="*/ 100189 h 566036"/>
              <a:gd name="connsiteX3085" fmla="*/ 723095 w 2148797"/>
              <a:gd name="connsiteY3085" fmla="*/ 98665 h 566036"/>
              <a:gd name="connsiteX3086" fmla="*/ 739097 w 2148797"/>
              <a:gd name="connsiteY3086" fmla="*/ 93712 h 566036"/>
              <a:gd name="connsiteX3087" fmla="*/ 746145 w 2148797"/>
              <a:gd name="connsiteY3087" fmla="*/ 94950 h 566036"/>
              <a:gd name="connsiteX3088" fmla="*/ 746716 w 2148797"/>
              <a:gd name="connsiteY3088" fmla="*/ 95045 h 566036"/>
              <a:gd name="connsiteX3089" fmla="*/ 748431 w 2148797"/>
              <a:gd name="connsiteY3089" fmla="*/ 92760 h 566036"/>
              <a:gd name="connsiteX3090" fmla="*/ 755956 w 2148797"/>
              <a:gd name="connsiteY3090" fmla="*/ 93045 h 566036"/>
              <a:gd name="connsiteX3091" fmla="*/ 764052 w 2148797"/>
              <a:gd name="connsiteY3091" fmla="*/ 92569 h 566036"/>
              <a:gd name="connsiteX3092" fmla="*/ 777578 w 2148797"/>
              <a:gd name="connsiteY3092" fmla="*/ 93426 h 566036"/>
              <a:gd name="connsiteX3093" fmla="*/ 776911 w 2148797"/>
              <a:gd name="connsiteY3093" fmla="*/ 97712 h 566036"/>
              <a:gd name="connsiteX3094" fmla="*/ 776815 w 2148797"/>
              <a:gd name="connsiteY3094" fmla="*/ 98475 h 566036"/>
              <a:gd name="connsiteX3095" fmla="*/ 780626 w 2148797"/>
              <a:gd name="connsiteY3095" fmla="*/ 95427 h 566036"/>
              <a:gd name="connsiteX3096" fmla="*/ 800628 w 2148797"/>
              <a:gd name="connsiteY3096" fmla="*/ 91807 h 566036"/>
              <a:gd name="connsiteX3097" fmla="*/ 806914 w 2148797"/>
              <a:gd name="connsiteY3097" fmla="*/ 87521 h 566036"/>
              <a:gd name="connsiteX3098" fmla="*/ 807867 w 2148797"/>
              <a:gd name="connsiteY3098" fmla="*/ 86854 h 566036"/>
              <a:gd name="connsiteX3099" fmla="*/ 815773 w 2148797"/>
              <a:gd name="connsiteY3099" fmla="*/ 89616 h 566036"/>
              <a:gd name="connsiteX3100" fmla="*/ 815582 w 2148797"/>
              <a:gd name="connsiteY3100" fmla="*/ 86378 h 566036"/>
              <a:gd name="connsiteX3101" fmla="*/ 815582 w 2148797"/>
              <a:gd name="connsiteY3101" fmla="*/ 86187 h 566036"/>
              <a:gd name="connsiteX3102" fmla="*/ 824822 w 2148797"/>
              <a:gd name="connsiteY3102" fmla="*/ 85330 h 566036"/>
              <a:gd name="connsiteX3103" fmla="*/ 841109 w 2148797"/>
              <a:gd name="connsiteY3103" fmla="*/ 88473 h 566036"/>
              <a:gd name="connsiteX3104" fmla="*/ 841776 w 2148797"/>
              <a:gd name="connsiteY3104" fmla="*/ 87997 h 566036"/>
              <a:gd name="connsiteX3105" fmla="*/ 844253 w 2148797"/>
              <a:gd name="connsiteY3105" fmla="*/ 86187 h 566036"/>
              <a:gd name="connsiteX3106" fmla="*/ 850539 w 2148797"/>
              <a:gd name="connsiteY3106" fmla="*/ 87044 h 566036"/>
              <a:gd name="connsiteX3107" fmla="*/ 850825 w 2148797"/>
              <a:gd name="connsiteY3107" fmla="*/ 86949 h 566036"/>
              <a:gd name="connsiteX3108" fmla="*/ 857302 w 2148797"/>
              <a:gd name="connsiteY3108" fmla="*/ 84282 h 566036"/>
              <a:gd name="connsiteX3109" fmla="*/ 864064 w 2148797"/>
              <a:gd name="connsiteY3109" fmla="*/ 84092 h 566036"/>
              <a:gd name="connsiteX3110" fmla="*/ 870827 w 2148797"/>
              <a:gd name="connsiteY3110" fmla="*/ 84854 h 566036"/>
              <a:gd name="connsiteX3111" fmla="*/ 874066 w 2148797"/>
              <a:gd name="connsiteY3111" fmla="*/ 84568 h 566036"/>
              <a:gd name="connsiteX3112" fmla="*/ 876638 w 2148797"/>
              <a:gd name="connsiteY3112" fmla="*/ 82568 h 566036"/>
              <a:gd name="connsiteX3113" fmla="*/ 886448 w 2148797"/>
              <a:gd name="connsiteY3113" fmla="*/ 82568 h 566036"/>
              <a:gd name="connsiteX3114" fmla="*/ 897973 w 2148797"/>
              <a:gd name="connsiteY3114" fmla="*/ 80853 h 566036"/>
              <a:gd name="connsiteX3115" fmla="*/ 911023 w 2148797"/>
              <a:gd name="connsiteY3115" fmla="*/ 81710 h 566036"/>
              <a:gd name="connsiteX3116" fmla="*/ 913309 w 2148797"/>
              <a:gd name="connsiteY3116" fmla="*/ 82091 h 566036"/>
              <a:gd name="connsiteX3117" fmla="*/ 915499 w 2148797"/>
              <a:gd name="connsiteY3117" fmla="*/ 82377 h 566036"/>
              <a:gd name="connsiteX3118" fmla="*/ 922738 w 2148797"/>
              <a:gd name="connsiteY3118" fmla="*/ 78377 h 566036"/>
              <a:gd name="connsiteX3119" fmla="*/ 924739 w 2148797"/>
              <a:gd name="connsiteY3119" fmla="*/ 79234 h 566036"/>
              <a:gd name="connsiteX3120" fmla="*/ 926930 w 2148797"/>
              <a:gd name="connsiteY3120" fmla="*/ 80091 h 566036"/>
              <a:gd name="connsiteX3121" fmla="*/ 931121 w 2148797"/>
              <a:gd name="connsiteY3121" fmla="*/ 82854 h 566036"/>
              <a:gd name="connsiteX3122" fmla="*/ 931597 w 2148797"/>
              <a:gd name="connsiteY3122" fmla="*/ 84758 h 566036"/>
              <a:gd name="connsiteX3123" fmla="*/ 932835 w 2148797"/>
              <a:gd name="connsiteY3123" fmla="*/ 89616 h 566036"/>
              <a:gd name="connsiteX3124" fmla="*/ 945313 w 2148797"/>
              <a:gd name="connsiteY3124" fmla="*/ 84187 h 566036"/>
              <a:gd name="connsiteX3125" fmla="*/ 947027 w 2148797"/>
              <a:gd name="connsiteY3125" fmla="*/ 82854 h 566036"/>
              <a:gd name="connsiteX3126" fmla="*/ 957219 w 2148797"/>
              <a:gd name="connsiteY3126" fmla="*/ 75995 h 566036"/>
              <a:gd name="connsiteX3127" fmla="*/ 960934 w 2148797"/>
              <a:gd name="connsiteY3127" fmla="*/ 73900 h 566036"/>
              <a:gd name="connsiteX3128" fmla="*/ 978174 w 2148797"/>
              <a:gd name="connsiteY3128" fmla="*/ 77424 h 566036"/>
              <a:gd name="connsiteX3129" fmla="*/ 983032 w 2148797"/>
              <a:gd name="connsiteY3129" fmla="*/ 76758 h 566036"/>
              <a:gd name="connsiteX3130" fmla="*/ 983984 w 2148797"/>
              <a:gd name="connsiteY3130" fmla="*/ 76662 h 566036"/>
              <a:gd name="connsiteX3131" fmla="*/ 991223 w 2148797"/>
              <a:gd name="connsiteY3131" fmla="*/ 72185 h 566036"/>
              <a:gd name="connsiteX3132" fmla="*/ 991985 w 2148797"/>
              <a:gd name="connsiteY3132" fmla="*/ 72852 h 566036"/>
              <a:gd name="connsiteX3133" fmla="*/ 997319 w 2148797"/>
              <a:gd name="connsiteY3133" fmla="*/ 77519 h 566036"/>
              <a:gd name="connsiteX3134" fmla="*/ 1008940 w 2148797"/>
              <a:gd name="connsiteY3134" fmla="*/ 72757 h 566036"/>
              <a:gd name="connsiteX3135" fmla="*/ 1025704 w 2148797"/>
              <a:gd name="connsiteY3135" fmla="*/ 77424 h 566036"/>
              <a:gd name="connsiteX3136" fmla="*/ 1025989 w 2148797"/>
              <a:gd name="connsiteY3136" fmla="*/ 74948 h 566036"/>
              <a:gd name="connsiteX3137" fmla="*/ 1026466 w 2148797"/>
              <a:gd name="connsiteY3137" fmla="*/ 71233 h 566036"/>
              <a:gd name="connsiteX3138" fmla="*/ 1034372 w 2148797"/>
              <a:gd name="connsiteY3138" fmla="*/ 70090 h 566036"/>
              <a:gd name="connsiteX3139" fmla="*/ 1040753 w 2148797"/>
              <a:gd name="connsiteY3139" fmla="*/ 71709 h 566036"/>
              <a:gd name="connsiteX3140" fmla="*/ 1048088 w 2148797"/>
              <a:gd name="connsiteY3140" fmla="*/ 71328 h 566036"/>
              <a:gd name="connsiteX3141" fmla="*/ 1053040 w 2148797"/>
              <a:gd name="connsiteY3141" fmla="*/ 67042 h 566036"/>
              <a:gd name="connsiteX3142" fmla="*/ 1054088 w 2148797"/>
              <a:gd name="connsiteY3142" fmla="*/ 66280 h 566036"/>
              <a:gd name="connsiteX3143" fmla="*/ 1061518 w 2148797"/>
              <a:gd name="connsiteY3143" fmla="*/ 66947 h 566036"/>
              <a:gd name="connsiteX3144" fmla="*/ 1069995 w 2148797"/>
              <a:gd name="connsiteY3144" fmla="*/ 66375 h 566036"/>
              <a:gd name="connsiteX3145" fmla="*/ 1077996 w 2148797"/>
              <a:gd name="connsiteY3145" fmla="*/ 68280 h 566036"/>
              <a:gd name="connsiteX3146" fmla="*/ 1080282 w 2148797"/>
              <a:gd name="connsiteY3146" fmla="*/ 67899 h 566036"/>
              <a:gd name="connsiteX3147" fmla="*/ 1082663 w 2148797"/>
              <a:gd name="connsiteY3147" fmla="*/ 66566 h 566036"/>
              <a:gd name="connsiteX3148" fmla="*/ 1091236 w 2148797"/>
              <a:gd name="connsiteY3148" fmla="*/ 64375 h 566036"/>
              <a:gd name="connsiteX3149" fmla="*/ 1093046 w 2148797"/>
              <a:gd name="connsiteY3149" fmla="*/ 64375 h 566036"/>
              <a:gd name="connsiteX3150" fmla="*/ 1097713 w 2148797"/>
              <a:gd name="connsiteY3150" fmla="*/ 64470 h 566036"/>
              <a:gd name="connsiteX3151" fmla="*/ 1109143 w 2148797"/>
              <a:gd name="connsiteY3151" fmla="*/ 67709 h 566036"/>
              <a:gd name="connsiteX3152" fmla="*/ 1114286 w 2148797"/>
              <a:gd name="connsiteY3152" fmla="*/ 66470 h 566036"/>
              <a:gd name="connsiteX3153" fmla="*/ 1126764 w 2148797"/>
              <a:gd name="connsiteY3153" fmla="*/ 64566 h 566036"/>
              <a:gd name="connsiteX3154" fmla="*/ 1149719 w 2148797"/>
              <a:gd name="connsiteY3154" fmla="*/ 57041 h 566036"/>
              <a:gd name="connsiteX3155" fmla="*/ 1164769 w 2148797"/>
              <a:gd name="connsiteY3155" fmla="*/ 58184 h 566036"/>
              <a:gd name="connsiteX3156" fmla="*/ 1166198 w 2148797"/>
              <a:gd name="connsiteY3156" fmla="*/ 57898 h 566036"/>
              <a:gd name="connsiteX3157" fmla="*/ 1168388 w 2148797"/>
              <a:gd name="connsiteY3157" fmla="*/ 57517 h 566036"/>
              <a:gd name="connsiteX3158" fmla="*/ 1176294 w 2148797"/>
              <a:gd name="connsiteY3158" fmla="*/ 56660 h 566036"/>
              <a:gd name="connsiteX3159" fmla="*/ 1176485 w 2148797"/>
              <a:gd name="connsiteY3159" fmla="*/ 55898 h 566036"/>
              <a:gd name="connsiteX3160" fmla="*/ 1180771 w 2148797"/>
              <a:gd name="connsiteY3160" fmla="*/ 54088 h 566036"/>
              <a:gd name="connsiteX3161" fmla="*/ 1186772 w 2148797"/>
              <a:gd name="connsiteY3161" fmla="*/ 58565 h 566036"/>
              <a:gd name="connsiteX3162" fmla="*/ 1192582 w 2148797"/>
              <a:gd name="connsiteY3162" fmla="*/ 56088 h 566036"/>
              <a:gd name="connsiteX3163" fmla="*/ 1196963 w 2148797"/>
              <a:gd name="connsiteY3163" fmla="*/ 54945 h 566036"/>
              <a:gd name="connsiteX3164" fmla="*/ 1202773 w 2148797"/>
              <a:gd name="connsiteY3164" fmla="*/ 53802 h 566036"/>
              <a:gd name="connsiteX3165" fmla="*/ 1214013 w 2148797"/>
              <a:gd name="connsiteY3165" fmla="*/ 51802 h 566036"/>
              <a:gd name="connsiteX3166" fmla="*/ 1218204 w 2148797"/>
              <a:gd name="connsiteY3166" fmla="*/ 52945 h 566036"/>
              <a:gd name="connsiteX3167" fmla="*/ 1220014 w 2148797"/>
              <a:gd name="connsiteY3167" fmla="*/ 52945 h 566036"/>
              <a:gd name="connsiteX3168" fmla="*/ 1229158 w 2148797"/>
              <a:gd name="connsiteY3168" fmla="*/ 51231 h 566036"/>
              <a:gd name="connsiteX3169" fmla="*/ 1238683 w 2148797"/>
              <a:gd name="connsiteY3169" fmla="*/ 50373 h 566036"/>
              <a:gd name="connsiteX3170" fmla="*/ 1248208 w 2148797"/>
              <a:gd name="connsiteY3170" fmla="*/ 50183 h 566036"/>
              <a:gd name="connsiteX3171" fmla="*/ 1249160 w 2148797"/>
              <a:gd name="connsiteY3171" fmla="*/ 50183 h 566036"/>
              <a:gd name="connsiteX3172" fmla="*/ 1260114 w 2148797"/>
              <a:gd name="connsiteY3172" fmla="*/ 48849 h 566036"/>
              <a:gd name="connsiteX3173" fmla="*/ 1264591 w 2148797"/>
              <a:gd name="connsiteY3173" fmla="*/ 47611 h 566036"/>
              <a:gd name="connsiteX3174" fmla="*/ 1266972 w 2148797"/>
              <a:gd name="connsiteY3174" fmla="*/ 50278 h 566036"/>
              <a:gd name="connsiteX3175" fmla="*/ 1267448 w 2148797"/>
              <a:gd name="connsiteY3175" fmla="*/ 50659 h 566036"/>
              <a:gd name="connsiteX3176" fmla="*/ 1272115 w 2148797"/>
              <a:gd name="connsiteY3176" fmla="*/ 48849 h 566036"/>
              <a:gd name="connsiteX3177" fmla="*/ 1296214 w 2148797"/>
              <a:gd name="connsiteY3177" fmla="*/ 42753 h 566036"/>
              <a:gd name="connsiteX3178" fmla="*/ 1306406 w 2148797"/>
              <a:gd name="connsiteY3178" fmla="*/ 46944 h 566036"/>
              <a:gd name="connsiteX3179" fmla="*/ 1313264 w 2148797"/>
              <a:gd name="connsiteY3179" fmla="*/ 46277 h 566036"/>
              <a:gd name="connsiteX3180" fmla="*/ 1317645 w 2148797"/>
              <a:gd name="connsiteY3180" fmla="*/ 45896 h 566036"/>
              <a:gd name="connsiteX3181" fmla="*/ 1325551 w 2148797"/>
              <a:gd name="connsiteY3181" fmla="*/ 47420 h 566036"/>
              <a:gd name="connsiteX3182" fmla="*/ 1332028 w 2148797"/>
              <a:gd name="connsiteY3182" fmla="*/ 42563 h 566036"/>
              <a:gd name="connsiteX3183" fmla="*/ 1339457 w 2148797"/>
              <a:gd name="connsiteY3183" fmla="*/ 42182 h 566036"/>
              <a:gd name="connsiteX3184" fmla="*/ 1349173 w 2148797"/>
              <a:gd name="connsiteY3184" fmla="*/ 40943 h 566036"/>
              <a:gd name="connsiteX3185" fmla="*/ 1363460 w 2148797"/>
              <a:gd name="connsiteY3185" fmla="*/ 43706 h 566036"/>
              <a:gd name="connsiteX3186" fmla="*/ 1366889 w 2148797"/>
              <a:gd name="connsiteY3186" fmla="*/ 43134 h 566036"/>
              <a:gd name="connsiteX3187" fmla="*/ 1368604 w 2148797"/>
              <a:gd name="connsiteY3187" fmla="*/ 42848 h 566036"/>
              <a:gd name="connsiteX3188" fmla="*/ 1372033 w 2148797"/>
              <a:gd name="connsiteY3188" fmla="*/ 40658 h 566036"/>
              <a:gd name="connsiteX3189" fmla="*/ 1379272 w 2148797"/>
              <a:gd name="connsiteY3189" fmla="*/ 37610 h 566036"/>
              <a:gd name="connsiteX3190" fmla="*/ 1382891 w 2148797"/>
              <a:gd name="connsiteY3190" fmla="*/ 39324 h 566036"/>
              <a:gd name="connsiteX3191" fmla="*/ 1397369 w 2148797"/>
              <a:gd name="connsiteY3191" fmla="*/ 41229 h 566036"/>
              <a:gd name="connsiteX3192" fmla="*/ 1403656 w 2148797"/>
              <a:gd name="connsiteY3192" fmla="*/ 41325 h 566036"/>
              <a:gd name="connsiteX3193" fmla="*/ 1418039 w 2148797"/>
              <a:gd name="connsiteY3193" fmla="*/ 38277 h 566036"/>
              <a:gd name="connsiteX3194" fmla="*/ 1430135 w 2148797"/>
              <a:gd name="connsiteY3194" fmla="*/ 40848 h 566036"/>
              <a:gd name="connsiteX3195" fmla="*/ 1431564 w 2148797"/>
              <a:gd name="connsiteY3195" fmla="*/ 40181 h 566036"/>
              <a:gd name="connsiteX3196" fmla="*/ 1440422 w 2148797"/>
              <a:gd name="connsiteY3196" fmla="*/ 39134 h 566036"/>
              <a:gd name="connsiteX3197" fmla="*/ 1447947 w 2148797"/>
              <a:gd name="connsiteY3197" fmla="*/ 37514 h 566036"/>
              <a:gd name="connsiteX3198" fmla="*/ 1452233 w 2148797"/>
              <a:gd name="connsiteY3198" fmla="*/ 38181 h 566036"/>
              <a:gd name="connsiteX3199" fmla="*/ 1453662 w 2148797"/>
              <a:gd name="connsiteY3199" fmla="*/ 38372 h 566036"/>
              <a:gd name="connsiteX3200" fmla="*/ 1465378 w 2148797"/>
              <a:gd name="connsiteY3200" fmla="*/ 34943 h 566036"/>
              <a:gd name="connsiteX3201" fmla="*/ 1470616 w 2148797"/>
              <a:gd name="connsiteY3201" fmla="*/ 36371 h 566036"/>
              <a:gd name="connsiteX3202" fmla="*/ 1470998 w 2148797"/>
              <a:gd name="connsiteY3202" fmla="*/ 36467 h 566036"/>
              <a:gd name="connsiteX3203" fmla="*/ 1475951 w 2148797"/>
              <a:gd name="connsiteY3203" fmla="*/ 36752 h 566036"/>
              <a:gd name="connsiteX3204" fmla="*/ 1477189 w 2148797"/>
              <a:gd name="connsiteY3204" fmla="*/ 36943 h 566036"/>
              <a:gd name="connsiteX3205" fmla="*/ 1482237 w 2148797"/>
              <a:gd name="connsiteY3205" fmla="*/ 34657 h 566036"/>
              <a:gd name="connsiteX3206" fmla="*/ 1485952 w 2148797"/>
              <a:gd name="connsiteY3206" fmla="*/ 34181 h 566036"/>
              <a:gd name="connsiteX3207" fmla="*/ 1497382 w 2148797"/>
              <a:gd name="connsiteY3207" fmla="*/ 37133 h 566036"/>
              <a:gd name="connsiteX3208" fmla="*/ 1497572 w 2148797"/>
              <a:gd name="connsiteY3208" fmla="*/ 37324 h 566036"/>
              <a:gd name="connsiteX3209" fmla="*/ 1504811 w 2148797"/>
              <a:gd name="connsiteY3209" fmla="*/ 33228 h 566036"/>
              <a:gd name="connsiteX3210" fmla="*/ 1507859 w 2148797"/>
              <a:gd name="connsiteY3210" fmla="*/ 32942 h 566036"/>
              <a:gd name="connsiteX3211" fmla="*/ 1513098 w 2148797"/>
              <a:gd name="connsiteY3211" fmla="*/ 32466 h 566036"/>
              <a:gd name="connsiteX3212" fmla="*/ 1526528 w 2148797"/>
              <a:gd name="connsiteY3212" fmla="*/ 32181 h 566036"/>
              <a:gd name="connsiteX3213" fmla="*/ 1526719 w 2148797"/>
              <a:gd name="connsiteY3213" fmla="*/ 33038 h 566036"/>
              <a:gd name="connsiteX3214" fmla="*/ 1531196 w 2148797"/>
              <a:gd name="connsiteY3214" fmla="*/ 34657 h 566036"/>
              <a:gd name="connsiteX3215" fmla="*/ 1540244 w 2148797"/>
              <a:gd name="connsiteY3215" fmla="*/ 32085 h 566036"/>
              <a:gd name="connsiteX3216" fmla="*/ 1543197 w 2148797"/>
              <a:gd name="connsiteY3216" fmla="*/ 32847 h 566036"/>
              <a:gd name="connsiteX3217" fmla="*/ 1558342 w 2148797"/>
              <a:gd name="connsiteY3217" fmla="*/ 26561 h 566036"/>
              <a:gd name="connsiteX3218" fmla="*/ 1562437 w 2148797"/>
              <a:gd name="connsiteY3218" fmla="*/ 30847 h 566036"/>
              <a:gd name="connsiteX3219" fmla="*/ 1562628 w 2148797"/>
              <a:gd name="connsiteY3219" fmla="*/ 31037 h 566036"/>
              <a:gd name="connsiteX3220" fmla="*/ 1569391 w 2148797"/>
              <a:gd name="connsiteY3220" fmla="*/ 26561 h 566036"/>
              <a:gd name="connsiteX3221" fmla="*/ 1571772 w 2148797"/>
              <a:gd name="connsiteY3221" fmla="*/ 28847 h 566036"/>
              <a:gd name="connsiteX3222" fmla="*/ 1578440 w 2148797"/>
              <a:gd name="connsiteY3222" fmla="*/ 30942 h 566036"/>
              <a:gd name="connsiteX3223" fmla="*/ 1581202 w 2148797"/>
              <a:gd name="connsiteY3223" fmla="*/ 30561 h 566036"/>
              <a:gd name="connsiteX3224" fmla="*/ 1588726 w 2148797"/>
              <a:gd name="connsiteY3224" fmla="*/ 28656 h 566036"/>
              <a:gd name="connsiteX3225" fmla="*/ 1594346 w 2148797"/>
              <a:gd name="connsiteY3225" fmla="*/ 26180 h 566036"/>
              <a:gd name="connsiteX3226" fmla="*/ 1598442 w 2148797"/>
              <a:gd name="connsiteY3226" fmla="*/ 27608 h 566036"/>
              <a:gd name="connsiteX3227" fmla="*/ 1602252 w 2148797"/>
              <a:gd name="connsiteY3227" fmla="*/ 27132 h 566036"/>
              <a:gd name="connsiteX3228" fmla="*/ 1608919 w 2148797"/>
              <a:gd name="connsiteY3228" fmla="*/ 29323 h 566036"/>
              <a:gd name="connsiteX3229" fmla="*/ 1616540 w 2148797"/>
              <a:gd name="connsiteY3229" fmla="*/ 27227 h 566036"/>
              <a:gd name="connsiteX3230" fmla="*/ 1621016 w 2148797"/>
              <a:gd name="connsiteY3230" fmla="*/ 25037 h 566036"/>
              <a:gd name="connsiteX3231" fmla="*/ 1625112 w 2148797"/>
              <a:gd name="connsiteY3231" fmla="*/ 23037 h 566036"/>
              <a:gd name="connsiteX3232" fmla="*/ 1629398 w 2148797"/>
              <a:gd name="connsiteY3232" fmla="*/ 22751 h 566036"/>
              <a:gd name="connsiteX3233" fmla="*/ 1629684 w 2148797"/>
              <a:gd name="connsiteY3233" fmla="*/ 23894 h 566036"/>
              <a:gd name="connsiteX3234" fmla="*/ 1629970 w 2148797"/>
              <a:gd name="connsiteY3234" fmla="*/ 24846 h 566036"/>
              <a:gd name="connsiteX3235" fmla="*/ 1631684 w 2148797"/>
              <a:gd name="connsiteY3235" fmla="*/ 25608 h 566036"/>
              <a:gd name="connsiteX3236" fmla="*/ 1639971 w 2148797"/>
              <a:gd name="connsiteY3236" fmla="*/ 20179 h 566036"/>
              <a:gd name="connsiteX3237" fmla="*/ 1642638 w 2148797"/>
              <a:gd name="connsiteY3237" fmla="*/ 23513 h 566036"/>
              <a:gd name="connsiteX3238" fmla="*/ 1645876 w 2148797"/>
              <a:gd name="connsiteY3238" fmla="*/ 24560 h 566036"/>
              <a:gd name="connsiteX3239" fmla="*/ 1650258 w 2148797"/>
              <a:gd name="connsiteY3239" fmla="*/ 23322 h 566036"/>
              <a:gd name="connsiteX3240" fmla="*/ 1650925 w 2148797"/>
              <a:gd name="connsiteY3240" fmla="*/ 22846 h 566036"/>
              <a:gd name="connsiteX3241" fmla="*/ 1652544 w 2148797"/>
              <a:gd name="connsiteY3241" fmla="*/ 22179 h 566036"/>
              <a:gd name="connsiteX3242" fmla="*/ 1654640 w 2148797"/>
              <a:gd name="connsiteY3242" fmla="*/ 26180 h 566036"/>
              <a:gd name="connsiteX3243" fmla="*/ 1654925 w 2148797"/>
              <a:gd name="connsiteY3243" fmla="*/ 25989 h 566036"/>
              <a:gd name="connsiteX3244" fmla="*/ 1657878 w 2148797"/>
              <a:gd name="connsiteY3244" fmla="*/ 23894 h 566036"/>
              <a:gd name="connsiteX3245" fmla="*/ 1674642 w 2148797"/>
              <a:gd name="connsiteY3245" fmla="*/ 26942 h 566036"/>
              <a:gd name="connsiteX3246" fmla="*/ 1676643 w 2148797"/>
              <a:gd name="connsiteY3246" fmla="*/ 21131 h 566036"/>
              <a:gd name="connsiteX3247" fmla="*/ 1678357 w 2148797"/>
              <a:gd name="connsiteY3247" fmla="*/ 21227 h 566036"/>
              <a:gd name="connsiteX3248" fmla="*/ 1683881 w 2148797"/>
              <a:gd name="connsiteY3248" fmla="*/ 25132 h 566036"/>
              <a:gd name="connsiteX3249" fmla="*/ 1697692 w 2148797"/>
              <a:gd name="connsiteY3249" fmla="*/ 19893 h 566036"/>
              <a:gd name="connsiteX3250" fmla="*/ 1708456 w 2148797"/>
              <a:gd name="connsiteY3250" fmla="*/ 19131 h 566036"/>
              <a:gd name="connsiteX3251" fmla="*/ 1722172 w 2148797"/>
              <a:gd name="connsiteY3251" fmla="*/ 19131 h 566036"/>
              <a:gd name="connsiteX3252" fmla="*/ 1724268 w 2148797"/>
              <a:gd name="connsiteY3252" fmla="*/ 17798 h 566036"/>
              <a:gd name="connsiteX3253" fmla="*/ 1732078 w 2148797"/>
              <a:gd name="connsiteY3253" fmla="*/ 16941 h 566036"/>
              <a:gd name="connsiteX3254" fmla="*/ 1739507 w 2148797"/>
              <a:gd name="connsiteY3254" fmla="*/ 16369 h 566036"/>
              <a:gd name="connsiteX3255" fmla="*/ 1740174 w 2148797"/>
              <a:gd name="connsiteY3255" fmla="*/ 15988 h 566036"/>
              <a:gd name="connsiteX3256" fmla="*/ 1742460 w 2148797"/>
              <a:gd name="connsiteY3256" fmla="*/ 17798 h 566036"/>
              <a:gd name="connsiteX3257" fmla="*/ 1744746 w 2148797"/>
              <a:gd name="connsiteY3257" fmla="*/ 20941 h 566036"/>
              <a:gd name="connsiteX3258" fmla="*/ 1746270 w 2148797"/>
              <a:gd name="connsiteY3258" fmla="*/ 20369 h 566036"/>
              <a:gd name="connsiteX3259" fmla="*/ 1752461 w 2148797"/>
              <a:gd name="connsiteY3259" fmla="*/ 15512 h 566036"/>
              <a:gd name="connsiteX3260" fmla="*/ 1756176 w 2148797"/>
              <a:gd name="connsiteY3260" fmla="*/ 13226 h 566036"/>
              <a:gd name="connsiteX3261" fmla="*/ 1762272 w 2148797"/>
              <a:gd name="connsiteY3261" fmla="*/ 14273 h 566036"/>
              <a:gd name="connsiteX3262" fmla="*/ 1762653 w 2148797"/>
              <a:gd name="connsiteY3262" fmla="*/ 14369 h 566036"/>
              <a:gd name="connsiteX3263" fmla="*/ 1766273 w 2148797"/>
              <a:gd name="connsiteY3263" fmla="*/ 16179 h 566036"/>
              <a:gd name="connsiteX3264" fmla="*/ 1767035 w 2148797"/>
              <a:gd name="connsiteY3264" fmla="*/ 17131 h 566036"/>
              <a:gd name="connsiteX3265" fmla="*/ 1776369 w 2148797"/>
              <a:gd name="connsiteY3265" fmla="*/ 17417 h 566036"/>
              <a:gd name="connsiteX3266" fmla="*/ 1778274 w 2148797"/>
              <a:gd name="connsiteY3266" fmla="*/ 15893 h 566036"/>
              <a:gd name="connsiteX3267" fmla="*/ 1781608 w 2148797"/>
              <a:gd name="connsiteY3267" fmla="*/ 13131 h 566036"/>
              <a:gd name="connsiteX3268" fmla="*/ 1792371 w 2148797"/>
              <a:gd name="connsiteY3268" fmla="*/ 13797 h 566036"/>
              <a:gd name="connsiteX3269" fmla="*/ 1795324 w 2148797"/>
              <a:gd name="connsiteY3269" fmla="*/ 12940 h 566036"/>
              <a:gd name="connsiteX3270" fmla="*/ 1797229 w 2148797"/>
              <a:gd name="connsiteY3270" fmla="*/ 14178 h 566036"/>
              <a:gd name="connsiteX3271" fmla="*/ 1799419 w 2148797"/>
              <a:gd name="connsiteY3271" fmla="*/ 15416 h 566036"/>
              <a:gd name="connsiteX3272" fmla="*/ 1800086 w 2148797"/>
              <a:gd name="connsiteY3272" fmla="*/ 11321 h 566036"/>
              <a:gd name="connsiteX3273" fmla="*/ 1811326 w 2148797"/>
              <a:gd name="connsiteY3273" fmla="*/ 12750 h 566036"/>
              <a:gd name="connsiteX3274" fmla="*/ 1826185 w 2148797"/>
              <a:gd name="connsiteY3274" fmla="*/ 6939 h 566036"/>
              <a:gd name="connsiteX3275" fmla="*/ 1829043 w 2148797"/>
              <a:gd name="connsiteY3275" fmla="*/ 9702 h 566036"/>
              <a:gd name="connsiteX3276" fmla="*/ 1829519 w 2148797"/>
              <a:gd name="connsiteY3276" fmla="*/ 10178 h 566036"/>
              <a:gd name="connsiteX3277" fmla="*/ 1834757 w 2148797"/>
              <a:gd name="connsiteY3277" fmla="*/ 10749 h 566036"/>
              <a:gd name="connsiteX3278" fmla="*/ 1840949 w 2148797"/>
              <a:gd name="connsiteY3278" fmla="*/ 9892 h 566036"/>
              <a:gd name="connsiteX3279" fmla="*/ 1845997 w 2148797"/>
              <a:gd name="connsiteY3279" fmla="*/ 10178 h 566036"/>
              <a:gd name="connsiteX3280" fmla="*/ 1847140 w 2148797"/>
              <a:gd name="connsiteY3280" fmla="*/ 6368 h 566036"/>
              <a:gd name="connsiteX3281" fmla="*/ 1848283 w 2148797"/>
              <a:gd name="connsiteY3281" fmla="*/ 7892 h 566036"/>
              <a:gd name="connsiteX3282" fmla="*/ 1850283 w 2148797"/>
              <a:gd name="connsiteY3282" fmla="*/ 11987 h 566036"/>
              <a:gd name="connsiteX3283" fmla="*/ 1850569 w 2148797"/>
              <a:gd name="connsiteY3283" fmla="*/ 11797 h 566036"/>
              <a:gd name="connsiteX3284" fmla="*/ 1858665 w 2148797"/>
              <a:gd name="connsiteY3284" fmla="*/ 7416 h 566036"/>
              <a:gd name="connsiteX3285" fmla="*/ 1861809 w 2148797"/>
              <a:gd name="connsiteY3285" fmla="*/ 6082 h 566036"/>
              <a:gd name="connsiteX3286" fmla="*/ 1872762 w 2148797"/>
              <a:gd name="connsiteY3286" fmla="*/ 6272 h 566036"/>
              <a:gd name="connsiteX3287" fmla="*/ 1873238 w 2148797"/>
              <a:gd name="connsiteY3287" fmla="*/ 5987 h 566036"/>
              <a:gd name="connsiteX3288" fmla="*/ 1879430 w 2148797"/>
              <a:gd name="connsiteY3288" fmla="*/ 8463 h 566036"/>
              <a:gd name="connsiteX3289" fmla="*/ 1881811 w 2148797"/>
              <a:gd name="connsiteY3289" fmla="*/ 4939 h 566036"/>
              <a:gd name="connsiteX3290" fmla="*/ 1897146 w 2148797"/>
              <a:gd name="connsiteY3290" fmla="*/ 3320 h 566036"/>
              <a:gd name="connsiteX3291" fmla="*/ 1904004 w 2148797"/>
              <a:gd name="connsiteY3291" fmla="*/ 5796 h 566036"/>
              <a:gd name="connsiteX3292" fmla="*/ 1907814 w 2148797"/>
              <a:gd name="connsiteY3292" fmla="*/ 4558 h 566036"/>
              <a:gd name="connsiteX3293" fmla="*/ 1907528 w 2148797"/>
              <a:gd name="connsiteY3293" fmla="*/ 367 h 566036"/>
              <a:gd name="connsiteX3294" fmla="*/ 1915434 w 2148797"/>
              <a:gd name="connsiteY3294" fmla="*/ 1319 h 566036"/>
              <a:gd name="connsiteX3295" fmla="*/ 1925531 w 2148797"/>
              <a:gd name="connsiteY3295" fmla="*/ 3606 h 566036"/>
              <a:gd name="connsiteX3296" fmla="*/ 1951248 w 2148797"/>
              <a:gd name="connsiteY3296" fmla="*/ 4082 h 566036"/>
              <a:gd name="connsiteX3297" fmla="*/ 1953724 w 2148797"/>
              <a:gd name="connsiteY3297" fmla="*/ 3034 h 566036"/>
              <a:gd name="connsiteX3298" fmla="*/ 1960201 w 2148797"/>
              <a:gd name="connsiteY3298" fmla="*/ 3034 h 566036"/>
              <a:gd name="connsiteX3299" fmla="*/ 1972584 w 2148797"/>
              <a:gd name="connsiteY3299" fmla="*/ 2843 h 566036"/>
              <a:gd name="connsiteX3300" fmla="*/ 1974966 w 2148797"/>
              <a:gd name="connsiteY3300" fmla="*/ 3225 h 566036"/>
              <a:gd name="connsiteX3301" fmla="*/ 1975442 w 2148797"/>
              <a:gd name="connsiteY3301" fmla="*/ 3606 h 566036"/>
              <a:gd name="connsiteX3302" fmla="*/ 1977442 w 2148797"/>
              <a:gd name="connsiteY3302" fmla="*/ 3510 h 566036"/>
              <a:gd name="connsiteX3303" fmla="*/ 1986872 w 2148797"/>
              <a:gd name="connsiteY3303" fmla="*/ 5891 h 566036"/>
              <a:gd name="connsiteX3304" fmla="*/ 1988967 w 2148797"/>
              <a:gd name="connsiteY3304" fmla="*/ 7701 h 566036"/>
              <a:gd name="connsiteX3305" fmla="*/ 1989443 w 2148797"/>
              <a:gd name="connsiteY3305" fmla="*/ 8082 h 566036"/>
              <a:gd name="connsiteX3306" fmla="*/ 1992587 w 2148797"/>
              <a:gd name="connsiteY3306" fmla="*/ 4272 h 566036"/>
              <a:gd name="connsiteX3307" fmla="*/ 1992110 w 2148797"/>
              <a:gd name="connsiteY3307" fmla="*/ 4177 h 566036"/>
              <a:gd name="connsiteX3308" fmla="*/ 1989539 w 2148797"/>
              <a:gd name="connsiteY3308" fmla="*/ 3510 h 566036"/>
              <a:gd name="connsiteX3309" fmla="*/ 1990301 w 2148797"/>
              <a:gd name="connsiteY3309" fmla="*/ 272 h 566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</a:cxnLst>
            <a:rect l="l" t="t" r="r" b="b"/>
            <a:pathLst>
              <a:path w="2148797" h="566036">
                <a:moveTo>
                  <a:pt x="1064281" y="553103"/>
                </a:moveTo>
                <a:cubicBezTo>
                  <a:pt x="1065805" y="553103"/>
                  <a:pt x="1069996" y="553865"/>
                  <a:pt x="1069615" y="554818"/>
                </a:cubicBezTo>
                <a:lnTo>
                  <a:pt x="1069424" y="554818"/>
                </a:lnTo>
                <a:cubicBezTo>
                  <a:pt x="1065995" y="554722"/>
                  <a:pt x="1064471" y="556723"/>
                  <a:pt x="1062852" y="558723"/>
                </a:cubicBezTo>
                <a:lnTo>
                  <a:pt x="1060947" y="561104"/>
                </a:lnTo>
                <a:cubicBezTo>
                  <a:pt x="1058566" y="563676"/>
                  <a:pt x="1057613" y="563961"/>
                  <a:pt x="1058947" y="561676"/>
                </a:cubicBezTo>
                <a:cubicBezTo>
                  <a:pt x="1060280" y="559390"/>
                  <a:pt x="1062757" y="553103"/>
                  <a:pt x="1064281" y="553103"/>
                </a:cubicBezTo>
                <a:close/>
                <a:moveTo>
                  <a:pt x="1035706" y="553103"/>
                </a:moveTo>
                <a:cubicBezTo>
                  <a:pt x="1037229" y="553008"/>
                  <a:pt x="1038277" y="553675"/>
                  <a:pt x="1037991" y="554627"/>
                </a:cubicBezTo>
                <a:lnTo>
                  <a:pt x="1038277" y="555199"/>
                </a:lnTo>
                <a:lnTo>
                  <a:pt x="1039230" y="557008"/>
                </a:lnTo>
                <a:cubicBezTo>
                  <a:pt x="1040658" y="559009"/>
                  <a:pt x="1039230" y="558818"/>
                  <a:pt x="1036086" y="556532"/>
                </a:cubicBezTo>
                <a:lnTo>
                  <a:pt x="1032467" y="559961"/>
                </a:lnTo>
                <a:lnTo>
                  <a:pt x="1031800" y="560628"/>
                </a:lnTo>
                <a:cubicBezTo>
                  <a:pt x="1031895" y="561199"/>
                  <a:pt x="1031038" y="561009"/>
                  <a:pt x="1029991" y="560152"/>
                </a:cubicBezTo>
                <a:cubicBezTo>
                  <a:pt x="1028943" y="559294"/>
                  <a:pt x="1026847" y="556723"/>
                  <a:pt x="1027609" y="556246"/>
                </a:cubicBezTo>
                <a:cubicBezTo>
                  <a:pt x="1028371" y="555770"/>
                  <a:pt x="1031419" y="554151"/>
                  <a:pt x="1031705" y="554722"/>
                </a:cubicBezTo>
                <a:cubicBezTo>
                  <a:pt x="1032086" y="555294"/>
                  <a:pt x="1033705" y="556246"/>
                  <a:pt x="1034182" y="554627"/>
                </a:cubicBezTo>
                <a:lnTo>
                  <a:pt x="1035134" y="553675"/>
                </a:lnTo>
                <a:close/>
                <a:moveTo>
                  <a:pt x="969602" y="553103"/>
                </a:moveTo>
                <a:cubicBezTo>
                  <a:pt x="974555" y="552246"/>
                  <a:pt x="971983" y="557770"/>
                  <a:pt x="975507" y="558437"/>
                </a:cubicBezTo>
                <a:cubicBezTo>
                  <a:pt x="976650" y="558628"/>
                  <a:pt x="978174" y="559485"/>
                  <a:pt x="978841" y="559199"/>
                </a:cubicBezTo>
                <a:cubicBezTo>
                  <a:pt x="981603" y="557961"/>
                  <a:pt x="978556" y="557389"/>
                  <a:pt x="978174" y="556437"/>
                </a:cubicBezTo>
                <a:cubicBezTo>
                  <a:pt x="978079" y="556151"/>
                  <a:pt x="978841" y="555294"/>
                  <a:pt x="979317" y="555199"/>
                </a:cubicBezTo>
                <a:cubicBezTo>
                  <a:pt x="980079" y="555008"/>
                  <a:pt x="981603" y="555103"/>
                  <a:pt x="981699" y="555294"/>
                </a:cubicBezTo>
                <a:cubicBezTo>
                  <a:pt x="982746" y="558628"/>
                  <a:pt x="983890" y="561866"/>
                  <a:pt x="984461" y="565295"/>
                </a:cubicBezTo>
                <a:lnTo>
                  <a:pt x="984556" y="565867"/>
                </a:lnTo>
                <a:cubicBezTo>
                  <a:pt x="983032" y="566724"/>
                  <a:pt x="978841" y="564247"/>
                  <a:pt x="975317" y="560247"/>
                </a:cubicBezTo>
                <a:lnTo>
                  <a:pt x="968459" y="561295"/>
                </a:lnTo>
                <a:cubicBezTo>
                  <a:pt x="965601" y="561771"/>
                  <a:pt x="963125" y="561866"/>
                  <a:pt x="960553" y="563581"/>
                </a:cubicBezTo>
                <a:lnTo>
                  <a:pt x="957791" y="565390"/>
                </a:lnTo>
                <a:cubicBezTo>
                  <a:pt x="952457" y="566819"/>
                  <a:pt x="949504" y="565676"/>
                  <a:pt x="951219" y="562819"/>
                </a:cubicBezTo>
                <a:lnTo>
                  <a:pt x="951981" y="561009"/>
                </a:lnTo>
                <a:cubicBezTo>
                  <a:pt x="953028" y="558723"/>
                  <a:pt x="954648" y="558913"/>
                  <a:pt x="956743" y="559961"/>
                </a:cubicBezTo>
                <a:cubicBezTo>
                  <a:pt x="957505" y="560342"/>
                  <a:pt x="958839" y="560818"/>
                  <a:pt x="959410" y="560533"/>
                </a:cubicBezTo>
                <a:cubicBezTo>
                  <a:pt x="960839" y="559771"/>
                  <a:pt x="961887" y="557770"/>
                  <a:pt x="963125" y="557770"/>
                </a:cubicBezTo>
                <a:cubicBezTo>
                  <a:pt x="967411" y="557770"/>
                  <a:pt x="966840" y="553579"/>
                  <a:pt x="969602" y="553103"/>
                </a:cubicBezTo>
                <a:close/>
                <a:moveTo>
                  <a:pt x="1008571" y="551924"/>
                </a:moveTo>
                <a:cubicBezTo>
                  <a:pt x="1009606" y="550984"/>
                  <a:pt x="1010463" y="550389"/>
                  <a:pt x="1011035" y="552913"/>
                </a:cubicBezTo>
                <a:cubicBezTo>
                  <a:pt x="1011798" y="556246"/>
                  <a:pt x="1007511" y="554532"/>
                  <a:pt x="1005416" y="554913"/>
                </a:cubicBezTo>
                <a:lnTo>
                  <a:pt x="1004273" y="555199"/>
                </a:lnTo>
                <a:cubicBezTo>
                  <a:pt x="1003034" y="555199"/>
                  <a:pt x="1001320" y="556723"/>
                  <a:pt x="1000558" y="558628"/>
                </a:cubicBezTo>
                <a:cubicBezTo>
                  <a:pt x="999796" y="560533"/>
                  <a:pt x="996939" y="565200"/>
                  <a:pt x="996176" y="564628"/>
                </a:cubicBezTo>
                <a:cubicBezTo>
                  <a:pt x="995415" y="564057"/>
                  <a:pt x="994843" y="561485"/>
                  <a:pt x="995891" y="559771"/>
                </a:cubicBezTo>
                <a:cubicBezTo>
                  <a:pt x="996939" y="558056"/>
                  <a:pt x="1001987" y="552532"/>
                  <a:pt x="1004082" y="552151"/>
                </a:cubicBezTo>
                <a:lnTo>
                  <a:pt x="1005035" y="553008"/>
                </a:lnTo>
                <a:cubicBezTo>
                  <a:pt x="1006321" y="554151"/>
                  <a:pt x="1007535" y="552865"/>
                  <a:pt x="1008571" y="551924"/>
                </a:cubicBezTo>
                <a:close/>
                <a:moveTo>
                  <a:pt x="1158197" y="550532"/>
                </a:moveTo>
                <a:cubicBezTo>
                  <a:pt x="1158673" y="549770"/>
                  <a:pt x="1167246" y="552532"/>
                  <a:pt x="1170579" y="551579"/>
                </a:cubicBezTo>
                <a:cubicBezTo>
                  <a:pt x="1173913" y="550627"/>
                  <a:pt x="1176676" y="551484"/>
                  <a:pt x="1176866" y="553484"/>
                </a:cubicBezTo>
                <a:cubicBezTo>
                  <a:pt x="1177057" y="555485"/>
                  <a:pt x="1171627" y="558342"/>
                  <a:pt x="1171437" y="557294"/>
                </a:cubicBezTo>
                <a:cubicBezTo>
                  <a:pt x="1171246" y="556247"/>
                  <a:pt x="1168770" y="554913"/>
                  <a:pt x="1166389" y="556818"/>
                </a:cubicBezTo>
                <a:lnTo>
                  <a:pt x="1163436" y="554056"/>
                </a:lnTo>
                <a:cubicBezTo>
                  <a:pt x="1162007" y="552722"/>
                  <a:pt x="1160007" y="551960"/>
                  <a:pt x="1158387" y="550722"/>
                </a:cubicBezTo>
                <a:close/>
                <a:moveTo>
                  <a:pt x="1270496" y="549388"/>
                </a:moveTo>
                <a:cubicBezTo>
                  <a:pt x="1273639" y="549388"/>
                  <a:pt x="1281164" y="550531"/>
                  <a:pt x="1279640" y="551960"/>
                </a:cubicBezTo>
                <a:lnTo>
                  <a:pt x="1278212" y="552817"/>
                </a:lnTo>
                <a:cubicBezTo>
                  <a:pt x="1276306" y="553960"/>
                  <a:pt x="1273544" y="554532"/>
                  <a:pt x="1272211" y="555960"/>
                </a:cubicBezTo>
                <a:lnTo>
                  <a:pt x="1271163" y="557103"/>
                </a:lnTo>
                <a:cubicBezTo>
                  <a:pt x="1271354" y="558437"/>
                  <a:pt x="1268591" y="557484"/>
                  <a:pt x="1267448" y="556722"/>
                </a:cubicBezTo>
                <a:cubicBezTo>
                  <a:pt x="1266305" y="555865"/>
                  <a:pt x="1266210" y="554913"/>
                  <a:pt x="1267258" y="554436"/>
                </a:cubicBezTo>
                <a:cubicBezTo>
                  <a:pt x="1268305" y="553960"/>
                  <a:pt x="1271544" y="551960"/>
                  <a:pt x="1270306" y="551484"/>
                </a:cubicBezTo>
                <a:cubicBezTo>
                  <a:pt x="1269163" y="551007"/>
                  <a:pt x="1267448" y="549388"/>
                  <a:pt x="1270496" y="549388"/>
                </a:cubicBezTo>
                <a:close/>
                <a:moveTo>
                  <a:pt x="1253447" y="549007"/>
                </a:moveTo>
                <a:cubicBezTo>
                  <a:pt x="1254685" y="548436"/>
                  <a:pt x="1256876" y="550150"/>
                  <a:pt x="1258114" y="550722"/>
                </a:cubicBezTo>
                <a:cubicBezTo>
                  <a:pt x="1259353" y="551293"/>
                  <a:pt x="1263734" y="552531"/>
                  <a:pt x="1262972" y="554817"/>
                </a:cubicBezTo>
                <a:lnTo>
                  <a:pt x="1262686" y="554817"/>
                </a:lnTo>
                <a:lnTo>
                  <a:pt x="1259162" y="554341"/>
                </a:lnTo>
                <a:cubicBezTo>
                  <a:pt x="1255162" y="554722"/>
                  <a:pt x="1249923" y="555008"/>
                  <a:pt x="1247542" y="554913"/>
                </a:cubicBezTo>
                <a:lnTo>
                  <a:pt x="1246303" y="555865"/>
                </a:lnTo>
                <a:lnTo>
                  <a:pt x="1242017" y="559294"/>
                </a:lnTo>
                <a:cubicBezTo>
                  <a:pt x="1238779" y="555770"/>
                  <a:pt x="1240017" y="552912"/>
                  <a:pt x="1244684" y="552817"/>
                </a:cubicBezTo>
                <a:lnTo>
                  <a:pt x="1247542" y="552912"/>
                </a:lnTo>
                <a:lnTo>
                  <a:pt x="1250304" y="553008"/>
                </a:lnTo>
                <a:cubicBezTo>
                  <a:pt x="1250780" y="551293"/>
                  <a:pt x="1252209" y="549483"/>
                  <a:pt x="1253447" y="549007"/>
                </a:cubicBezTo>
                <a:close/>
                <a:moveTo>
                  <a:pt x="1707980" y="547769"/>
                </a:moveTo>
                <a:cubicBezTo>
                  <a:pt x="1708360" y="546626"/>
                  <a:pt x="1711504" y="553198"/>
                  <a:pt x="1710266" y="554722"/>
                </a:cubicBezTo>
                <a:cubicBezTo>
                  <a:pt x="1709027" y="556246"/>
                  <a:pt x="1706646" y="557008"/>
                  <a:pt x="1705027" y="556341"/>
                </a:cubicBezTo>
                <a:cubicBezTo>
                  <a:pt x="1703408" y="555675"/>
                  <a:pt x="1700169" y="553484"/>
                  <a:pt x="1701598" y="553008"/>
                </a:cubicBezTo>
                <a:lnTo>
                  <a:pt x="1702646" y="553008"/>
                </a:lnTo>
                <a:lnTo>
                  <a:pt x="1705408" y="553008"/>
                </a:lnTo>
                <a:cubicBezTo>
                  <a:pt x="1706551" y="551293"/>
                  <a:pt x="1707694" y="548912"/>
                  <a:pt x="1707980" y="547769"/>
                </a:cubicBezTo>
                <a:close/>
                <a:moveTo>
                  <a:pt x="1549770" y="547388"/>
                </a:moveTo>
                <a:lnTo>
                  <a:pt x="1552436" y="548150"/>
                </a:lnTo>
                <a:cubicBezTo>
                  <a:pt x="1555866" y="549102"/>
                  <a:pt x="1555389" y="551864"/>
                  <a:pt x="1551389" y="554150"/>
                </a:cubicBezTo>
                <a:lnTo>
                  <a:pt x="1547769" y="554722"/>
                </a:lnTo>
                <a:lnTo>
                  <a:pt x="1545483" y="555103"/>
                </a:lnTo>
                <a:cubicBezTo>
                  <a:pt x="1542435" y="553293"/>
                  <a:pt x="1543483" y="552436"/>
                  <a:pt x="1547769" y="553198"/>
                </a:cubicBezTo>
                <a:lnTo>
                  <a:pt x="1547578" y="548054"/>
                </a:lnTo>
                <a:cubicBezTo>
                  <a:pt x="1547578" y="547864"/>
                  <a:pt x="1549103" y="547292"/>
                  <a:pt x="1549770" y="547388"/>
                </a:cubicBezTo>
                <a:close/>
                <a:moveTo>
                  <a:pt x="1425373" y="545483"/>
                </a:moveTo>
                <a:cubicBezTo>
                  <a:pt x="1424706" y="545007"/>
                  <a:pt x="1432897" y="547579"/>
                  <a:pt x="1433278" y="550722"/>
                </a:cubicBezTo>
                <a:cubicBezTo>
                  <a:pt x="1433660" y="553865"/>
                  <a:pt x="1432802" y="556818"/>
                  <a:pt x="1431469" y="557294"/>
                </a:cubicBezTo>
                <a:cubicBezTo>
                  <a:pt x="1430135" y="557770"/>
                  <a:pt x="1426420" y="557770"/>
                  <a:pt x="1426230" y="556342"/>
                </a:cubicBezTo>
                <a:lnTo>
                  <a:pt x="1426802" y="555865"/>
                </a:lnTo>
                <a:lnTo>
                  <a:pt x="1428135" y="554818"/>
                </a:lnTo>
                <a:cubicBezTo>
                  <a:pt x="1430040" y="554056"/>
                  <a:pt x="1431373" y="552151"/>
                  <a:pt x="1431183" y="550531"/>
                </a:cubicBezTo>
                <a:cubicBezTo>
                  <a:pt x="1430897" y="548912"/>
                  <a:pt x="1425849" y="546055"/>
                  <a:pt x="1425373" y="545483"/>
                </a:cubicBezTo>
                <a:close/>
                <a:moveTo>
                  <a:pt x="1504431" y="544721"/>
                </a:moveTo>
                <a:cubicBezTo>
                  <a:pt x="1507003" y="544244"/>
                  <a:pt x="1513384" y="545768"/>
                  <a:pt x="1513479" y="548912"/>
                </a:cubicBezTo>
                <a:lnTo>
                  <a:pt x="1508812" y="549674"/>
                </a:lnTo>
                <a:lnTo>
                  <a:pt x="1504907" y="550340"/>
                </a:lnTo>
                <a:cubicBezTo>
                  <a:pt x="1502049" y="547769"/>
                  <a:pt x="1501859" y="545197"/>
                  <a:pt x="1504431" y="544721"/>
                </a:cubicBezTo>
                <a:close/>
                <a:moveTo>
                  <a:pt x="1870381" y="543292"/>
                </a:moveTo>
                <a:cubicBezTo>
                  <a:pt x="1877239" y="542054"/>
                  <a:pt x="1880764" y="542530"/>
                  <a:pt x="1878287" y="544245"/>
                </a:cubicBezTo>
                <a:cubicBezTo>
                  <a:pt x="1875810" y="545959"/>
                  <a:pt x="1879430" y="552341"/>
                  <a:pt x="1878763" y="552817"/>
                </a:cubicBezTo>
                <a:cubicBezTo>
                  <a:pt x="1878096" y="553389"/>
                  <a:pt x="1876191" y="551960"/>
                  <a:pt x="1876286" y="548055"/>
                </a:cubicBezTo>
                <a:lnTo>
                  <a:pt x="1872477" y="545007"/>
                </a:lnTo>
                <a:close/>
                <a:moveTo>
                  <a:pt x="1611777" y="542721"/>
                </a:moveTo>
                <a:cubicBezTo>
                  <a:pt x="1613110" y="541768"/>
                  <a:pt x="1618730" y="544435"/>
                  <a:pt x="1620064" y="545292"/>
                </a:cubicBezTo>
                <a:cubicBezTo>
                  <a:pt x="1621397" y="546054"/>
                  <a:pt x="1624160" y="549769"/>
                  <a:pt x="1621683" y="550912"/>
                </a:cubicBezTo>
                <a:lnTo>
                  <a:pt x="1619778" y="551579"/>
                </a:lnTo>
                <a:lnTo>
                  <a:pt x="1619016" y="551865"/>
                </a:lnTo>
                <a:cubicBezTo>
                  <a:pt x="1617968" y="551960"/>
                  <a:pt x="1616063" y="546435"/>
                  <a:pt x="1613682" y="545769"/>
                </a:cubicBezTo>
                <a:cubicBezTo>
                  <a:pt x="1611300" y="545102"/>
                  <a:pt x="1610444" y="543768"/>
                  <a:pt x="1611777" y="542721"/>
                </a:cubicBezTo>
                <a:close/>
                <a:moveTo>
                  <a:pt x="1601966" y="542435"/>
                </a:moveTo>
                <a:lnTo>
                  <a:pt x="1603395" y="542530"/>
                </a:lnTo>
                <a:lnTo>
                  <a:pt x="1605395" y="542625"/>
                </a:lnTo>
                <a:cubicBezTo>
                  <a:pt x="1607586" y="543102"/>
                  <a:pt x="1607491" y="543864"/>
                  <a:pt x="1605299" y="544340"/>
                </a:cubicBezTo>
                <a:lnTo>
                  <a:pt x="1604728" y="545292"/>
                </a:lnTo>
                <a:lnTo>
                  <a:pt x="1603014" y="548245"/>
                </a:lnTo>
                <a:cubicBezTo>
                  <a:pt x="1601585" y="552150"/>
                  <a:pt x="1599775" y="554436"/>
                  <a:pt x="1599013" y="553293"/>
                </a:cubicBezTo>
                <a:cubicBezTo>
                  <a:pt x="1598251" y="552246"/>
                  <a:pt x="1591489" y="548817"/>
                  <a:pt x="1591869" y="547579"/>
                </a:cubicBezTo>
                <a:cubicBezTo>
                  <a:pt x="1592250" y="546340"/>
                  <a:pt x="1597775" y="547483"/>
                  <a:pt x="1598918" y="547102"/>
                </a:cubicBezTo>
                <a:cubicBezTo>
                  <a:pt x="1600061" y="546721"/>
                  <a:pt x="1600156" y="542816"/>
                  <a:pt x="1601966" y="542435"/>
                </a:cubicBezTo>
                <a:close/>
                <a:moveTo>
                  <a:pt x="815487" y="541387"/>
                </a:moveTo>
                <a:cubicBezTo>
                  <a:pt x="818154" y="543197"/>
                  <a:pt x="821869" y="544625"/>
                  <a:pt x="823679" y="544625"/>
                </a:cubicBezTo>
                <a:cubicBezTo>
                  <a:pt x="825488" y="544530"/>
                  <a:pt x="829394" y="544530"/>
                  <a:pt x="825964" y="544435"/>
                </a:cubicBezTo>
                <a:cubicBezTo>
                  <a:pt x="822631" y="544435"/>
                  <a:pt x="809391" y="547197"/>
                  <a:pt x="806438" y="546531"/>
                </a:cubicBezTo>
                <a:cubicBezTo>
                  <a:pt x="803390" y="545864"/>
                  <a:pt x="804914" y="545387"/>
                  <a:pt x="809772" y="545387"/>
                </a:cubicBezTo>
                <a:lnTo>
                  <a:pt x="811772" y="543959"/>
                </a:lnTo>
                <a:close/>
                <a:moveTo>
                  <a:pt x="1725792" y="541292"/>
                </a:moveTo>
                <a:cubicBezTo>
                  <a:pt x="1726935" y="541387"/>
                  <a:pt x="1727982" y="542911"/>
                  <a:pt x="1728268" y="544531"/>
                </a:cubicBezTo>
                <a:lnTo>
                  <a:pt x="1731221" y="544721"/>
                </a:lnTo>
                <a:lnTo>
                  <a:pt x="1732936" y="544816"/>
                </a:lnTo>
                <a:cubicBezTo>
                  <a:pt x="1735126" y="546245"/>
                  <a:pt x="1737317" y="546626"/>
                  <a:pt x="1737793" y="545578"/>
                </a:cubicBezTo>
                <a:cubicBezTo>
                  <a:pt x="1738270" y="544531"/>
                  <a:pt x="1740079" y="544054"/>
                  <a:pt x="1741032" y="546245"/>
                </a:cubicBezTo>
                <a:lnTo>
                  <a:pt x="1742175" y="546436"/>
                </a:lnTo>
                <a:lnTo>
                  <a:pt x="1744651" y="546817"/>
                </a:lnTo>
                <a:cubicBezTo>
                  <a:pt x="1745223" y="548245"/>
                  <a:pt x="1744556" y="548912"/>
                  <a:pt x="1743127" y="548340"/>
                </a:cubicBezTo>
                <a:lnTo>
                  <a:pt x="1741508" y="548721"/>
                </a:lnTo>
                <a:cubicBezTo>
                  <a:pt x="1738841" y="549293"/>
                  <a:pt x="1736079" y="551579"/>
                  <a:pt x="1733222" y="548817"/>
                </a:cubicBezTo>
                <a:cubicBezTo>
                  <a:pt x="1733126" y="548721"/>
                  <a:pt x="1731316" y="549579"/>
                  <a:pt x="1730459" y="550150"/>
                </a:cubicBezTo>
                <a:lnTo>
                  <a:pt x="1729125" y="551198"/>
                </a:lnTo>
                <a:cubicBezTo>
                  <a:pt x="1725792" y="550531"/>
                  <a:pt x="1722268" y="547293"/>
                  <a:pt x="1721220" y="543864"/>
                </a:cubicBezTo>
                <a:lnTo>
                  <a:pt x="1725125" y="541673"/>
                </a:lnTo>
                <a:close/>
                <a:moveTo>
                  <a:pt x="1522338" y="541006"/>
                </a:moveTo>
                <a:lnTo>
                  <a:pt x="1523862" y="541006"/>
                </a:lnTo>
                <a:lnTo>
                  <a:pt x="1525576" y="541006"/>
                </a:lnTo>
                <a:cubicBezTo>
                  <a:pt x="1527481" y="542149"/>
                  <a:pt x="1529577" y="543864"/>
                  <a:pt x="1530244" y="544816"/>
                </a:cubicBezTo>
                <a:cubicBezTo>
                  <a:pt x="1530910" y="545769"/>
                  <a:pt x="1529862" y="549007"/>
                  <a:pt x="1528243" y="550245"/>
                </a:cubicBezTo>
                <a:lnTo>
                  <a:pt x="1526433" y="550626"/>
                </a:lnTo>
                <a:lnTo>
                  <a:pt x="1524148" y="551102"/>
                </a:lnTo>
                <a:cubicBezTo>
                  <a:pt x="1521385" y="551007"/>
                  <a:pt x="1519099" y="550245"/>
                  <a:pt x="1519099" y="549960"/>
                </a:cubicBezTo>
                <a:cubicBezTo>
                  <a:pt x="1519099" y="549769"/>
                  <a:pt x="1520052" y="549293"/>
                  <a:pt x="1521195" y="548912"/>
                </a:cubicBezTo>
                <a:lnTo>
                  <a:pt x="1522338" y="548721"/>
                </a:lnTo>
                <a:lnTo>
                  <a:pt x="1524243" y="548435"/>
                </a:lnTo>
                <a:cubicBezTo>
                  <a:pt x="1525671" y="547388"/>
                  <a:pt x="1525671" y="545769"/>
                  <a:pt x="1524148" y="544721"/>
                </a:cubicBezTo>
                <a:lnTo>
                  <a:pt x="1522338" y="544435"/>
                </a:lnTo>
                <a:lnTo>
                  <a:pt x="1521576" y="544340"/>
                </a:lnTo>
                <a:cubicBezTo>
                  <a:pt x="1519861" y="544054"/>
                  <a:pt x="1520242" y="542530"/>
                  <a:pt x="1522338" y="541006"/>
                </a:cubicBezTo>
                <a:close/>
                <a:moveTo>
                  <a:pt x="1564438" y="540625"/>
                </a:moveTo>
                <a:cubicBezTo>
                  <a:pt x="1565867" y="542625"/>
                  <a:pt x="1569296" y="544244"/>
                  <a:pt x="1572058" y="544244"/>
                </a:cubicBezTo>
                <a:cubicBezTo>
                  <a:pt x="1574821" y="544244"/>
                  <a:pt x="1582250" y="546054"/>
                  <a:pt x="1581202" y="548340"/>
                </a:cubicBezTo>
                <a:lnTo>
                  <a:pt x="1581488" y="549864"/>
                </a:lnTo>
                <a:lnTo>
                  <a:pt x="1581678" y="550721"/>
                </a:lnTo>
                <a:cubicBezTo>
                  <a:pt x="1585107" y="551674"/>
                  <a:pt x="1586060" y="552531"/>
                  <a:pt x="1583964" y="552531"/>
                </a:cubicBezTo>
                <a:cubicBezTo>
                  <a:pt x="1581869" y="552531"/>
                  <a:pt x="1576344" y="551769"/>
                  <a:pt x="1576154" y="550912"/>
                </a:cubicBezTo>
                <a:cubicBezTo>
                  <a:pt x="1575964" y="550055"/>
                  <a:pt x="1573678" y="548150"/>
                  <a:pt x="1571582" y="549007"/>
                </a:cubicBezTo>
                <a:cubicBezTo>
                  <a:pt x="1569391" y="549960"/>
                  <a:pt x="1558342" y="545578"/>
                  <a:pt x="1556342" y="544816"/>
                </a:cubicBezTo>
                <a:cubicBezTo>
                  <a:pt x="1554342" y="544149"/>
                  <a:pt x="1556056" y="542625"/>
                  <a:pt x="1560152" y="541482"/>
                </a:cubicBezTo>
                <a:lnTo>
                  <a:pt x="1563962" y="540720"/>
                </a:lnTo>
                <a:close/>
                <a:moveTo>
                  <a:pt x="1823803" y="540149"/>
                </a:moveTo>
                <a:cubicBezTo>
                  <a:pt x="1831233" y="540244"/>
                  <a:pt x="1835900" y="541578"/>
                  <a:pt x="1834186" y="543102"/>
                </a:cubicBezTo>
                <a:cubicBezTo>
                  <a:pt x="1832471" y="544626"/>
                  <a:pt x="1831804" y="551674"/>
                  <a:pt x="1829899" y="550912"/>
                </a:cubicBezTo>
                <a:lnTo>
                  <a:pt x="1828756" y="549960"/>
                </a:lnTo>
                <a:cubicBezTo>
                  <a:pt x="1827423" y="548912"/>
                  <a:pt x="1826280" y="547198"/>
                  <a:pt x="1826090" y="545769"/>
                </a:cubicBezTo>
                <a:cubicBezTo>
                  <a:pt x="1825327" y="540530"/>
                  <a:pt x="1821517" y="542435"/>
                  <a:pt x="1818184" y="543388"/>
                </a:cubicBezTo>
                <a:lnTo>
                  <a:pt x="1816755" y="543769"/>
                </a:lnTo>
                <a:cubicBezTo>
                  <a:pt x="1814659" y="544626"/>
                  <a:pt x="1814088" y="543197"/>
                  <a:pt x="1815516" y="540625"/>
                </a:cubicBezTo>
                <a:lnTo>
                  <a:pt x="1817517" y="540530"/>
                </a:lnTo>
                <a:close/>
                <a:moveTo>
                  <a:pt x="1801801" y="536434"/>
                </a:moveTo>
                <a:lnTo>
                  <a:pt x="1802468" y="537196"/>
                </a:lnTo>
                <a:lnTo>
                  <a:pt x="1803897" y="538911"/>
                </a:lnTo>
                <a:cubicBezTo>
                  <a:pt x="1806278" y="540244"/>
                  <a:pt x="1806850" y="541863"/>
                  <a:pt x="1805325" y="542435"/>
                </a:cubicBezTo>
                <a:cubicBezTo>
                  <a:pt x="1803706" y="543102"/>
                  <a:pt x="1798944" y="546816"/>
                  <a:pt x="1795515" y="547483"/>
                </a:cubicBezTo>
                <a:cubicBezTo>
                  <a:pt x="1792086" y="548150"/>
                  <a:pt x="1785323" y="542911"/>
                  <a:pt x="1785990" y="542340"/>
                </a:cubicBezTo>
                <a:cubicBezTo>
                  <a:pt x="1786561" y="541863"/>
                  <a:pt x="1791133" y="542530"/>
                  <a:pt x="1792371" y="543483"/>
                </a:cubicBezTo>
                <a:cubicBezTo>
                  <a:pt x="1793610" y="544435"/>
                  <a:pt x="1795134" y="543864"/>
                  <a:pt x="1795896" y="542244"/>
                </a:cubicBezTo>
                <a:cubicBezTo>
                  <a:pt x="1796658" y="540625"/>
                  <a:pt x="1800087" y="536244"/>
                  <a:pt x="1801801" y="536434"/>
                </a:cubicBezTo>
                <a:close/>
                <a:moveTo>
                  <a:pt x="1041230" y="536148"/>
                </a:moveTo>
                <a:lnTo>
                  <a:pt x="1043992" y="536720"/>
                </a:lnTo>
                <a:lnTo>
                  <a:pt x="1045326" y="537005"/>
                </a:lnTo>
                <a:cubicBezTo>
                  <a:pt x="1046469" y="538434"/>
                  <a:pt x="1047040" y="540148"/>
                  <a:pt x="1046564" y="541006"/>
                </a:cubicBezTo>
                <a:cubicBezTo>
                  <a:pt x="1046088" y="541768"/>
                  <a:pt x="1045802" y="544435"/>
                  <a:pt x="1044183" y="544911"/>
                </a:cubicBezTo>
                <a:lnTo>
                  <a:pt x="1043897" y="544625"/>
                </a:lnTo>
                <a:cubicBezTo>
                  <a:pt x="1042945" y="543673"/>
                  <a:pt x="1042850" y="542149"/>
                  <a:pt x="1041897" y="541292"/>
                </a:cubicBezTo>
                <a:lnTo>
                  <a:pt x="1041230" y="540720"/>
                </a:lnTo>
                <a:cubicBezTo>
                  <a:pt x="1039706" y="540625"/>
                  <a:pt x="1038563" y="540911"/>
                  <a:pt x="1038563" y="541292"/>
                </a:cubicBezTo>
                <a:cubicBezTo>
                  <a:pt x="1038563" y="541673"/>
                  <a:pt x="1038563" y="543292"/>
                  <a:pt x="1038563" y="543863"/>
                </a:cubicBezTo>
                <a:cubicBezTo>
                  <a:pt x="1038468" y="544340"/>
                  <a:pt x="1033991" y="541768"/>
                  <a:pt x="1034467" y="539768"/>
                </a:cubicBezTo>
                <a:cubicBezTo>
                  <a:pt x="1034944" y="537767"/>
                  <a:pt x="1037992" y="536148"/>
                  <a:pt x="1041230" y="536148"/>
                </a:cubicBezTo>
                <a:close/>
                <a:moveTo>
                  <a:pt x="78538" y="534244"/>
                </a:moveTo>
                <a:lnTo>
                  <a:pt x="80634" y="535006"/>
                </a:lnTo>
                <a:lnTo>
                  <a:pt x="83205" y="535959"/>
                </a:lnTo>
                <a:cubicBezTo>
                  <a:pt x="84729" y="534815"/>
                  <a:pt x="87206" y="534911"/>
                  <a:pt x="88730" y="536149"/>
                </a:cubicBezTo>
                <a:lnTo>
                  <a:pt x="88444" y="536530"/>
                </a:lnTo>
                <a:cubicBezTo>
                  <a:pt x="87492" y="537959"/>
                  <a:pt x="85587" y="539007"/>
                  <a:pt x="84634" y="540435"/>
                </a:cubicBezTo>
                <a:lnTo>
                  <a:pt x="84063" y="541292"/>
                </a:lnTo>
                <a:cubicBezTo>
                  <a:pt x="84920" y="543293"/>
                  <a:pt x="84539" y="544721"/>
                  <a:pt x="83110" y="544340"/>
                </a:cubicBezTo>
                <a:cubicBezTo>
                  <a:pt x="81681" y="544055"/>
                  <a:pt x="77395" y="542245"/>
                  <a:pt x="76157" y="540816"/>
                </a:cubicBezTo>
                <a:cubicBezTo>
                  <a:pt x="74918" y="539483"/>
                  <a:pt x="75776" y="534244"/>
                  <a:pt x="78538" y="534244"/>
                </a:cubicBezTo>
                <a:close/>
                <a:moveTo>
                  <a:pt x="1450995" y="526052"/>
                </a:moveTo>
                <a:cubicBezTo>
                  <a:pt x="1451376" y="526052"/>
                  <a:pt x="1451758" y="527195"/>
                  <a:pt x="1451758" y="528433"/>
                </a:cubicBezTo>
                <a:cubicBezTo>
                  <a:pt x="1451758" y="529671"/>
                  <a:pt x="1449662" y="533577"/>
                  <a:pt x="1447090" y="533577"/>
                </a:cubicBezTo>
                <a:cubicBezTo>
                  <a:pt x="1444518" y="533577"/>
                  <a:pt x="1436518" y="531386"/>
                  <a:pt x="1436613" y="528719"/>
                </a:cubicBezTo>
                <a:lnTo>
                  <a:pt x="1437660" y="528338"/>
                </a:lnTo>
                <a:cubicBezTo>
                  <a:pt x="1440137" y="527481"/>
                  <a:pt x="1444518" y="525957"/>
                  <a:pt x="1444518" y="530910"/>
                </a:cubicBezTo>
                <a:cubicBezTo>
                  <a:pt x="1444518" y="531291"/>
                  <a:pt x="1446614" y="531958"/>
                  <a:pt x="1447662" y="531862"/>
                </a:cubicBezTo>
                <a:cubicBezTo>
                  <a:pt x="1448424" y="531767"/>
                  <a:pt x="1449281" y="530624"/>
                  <a:pt x="1449471" y="529767"/>
                </a:cubicBezTo>
                <a:lnTo>
                  <a:pt x="1449757" y="528529"/>
                </a:lnTo>
                <a:cubicBezTo>
                  <a:pt x="1449662" y="527100"/>
                  <a:pt x="1450615" y="526052"/>
                  <a:pt x="1450995" y="526052"/>
                </a:cubicBezTo>
                <a:close/>
                <a:moveTo>
                  <a:pt x="1344697" y="525766"/>
                </a:moveTo>
                <a:cubicBezTo>
                  <a:pt x="1346316" y="527862"/>
                  <a:pt x="1348316" y="529291"/>
                  <a:pt x="1350793" y="530815"/>
                </a:cubicBezTo>
                <a:lnTo>
                  <a:pt x="1353079" y="532243"/>
                </a:lnTo>
                <a:cubicBezTo>
                  <a:pt x="1353555" y="535958"/>
                  <a:pt x="1353650" y="539578"/>
                  <a:pt x="1353269" y="540149"/>
                </a:cubicBezTo>
                <a:lnTo>
                  <a:pt x="1352603" y="540340"/>
                </a:lnTo>
                <a:lnTo>
                  <a:pt x="1351936" y="540530"/>
                </a:lnTo>
                <a:cubicBezTo>
                  <a:pt x="1350983" y="540340"/>
                  <a:pt x="1348793" y="538435"/>
                  <a:pt x="1347078" y="536149"/>
                </a:cubicBezTo>
                <a:cubicBezTo>
                  <a:pt x="1345363" y="533863"/>
                  <a:pt x="1341553" y="527005"/>
                  <a:pt x="1341839" y="526243"/>
                </a:cubicBezTo>
                <a:lnTo>
                  <a:pt x="1342411" y="525957"/>
                </a:lnTo>
                <a:cubicBezTo>
                  <a:pt x="1342982" y="525671"/>
                  <a:pt x="1344506" y="525481"/>
                  <a:pt x="1344697" y="525766"/>
                </a:cubicBezTo>
                <a:close/>
                <a:moveTo>
                  <a:pt x="945694" y="525385"/>
                </a:moveTo>
                <a:cubicBezTo>
                  <a:pt x="947218" y="525671"/>
                  <a:pt x="953885" y="529100"/>
                  <a:pt x="954743" y="527576"/>
                </a:cubicBezTo>
                <a:cubicBezTo>
                  <a:pt x="955600" y="525957"/>
                  <a:pt x="956648" y="526719"/>
                  <a:pt x="957124" y="529195"/>
                </a:cubicBezTo>
                <a:cubicBezTo>
                  <a:pt x="957600" y="531672"/>
                  <a:pt x="957314" y="538625"/>
                  <a:pt x="955695" y="539292"/>
                </a:cubicBezTo>
                <a:cubicBezTo>
                  <a:pt x="954076" y="539958"/>
                  <a:pt x="950742" y="533481"/>
                  <a:pt x="949408" y="531957"/>
                </a:cubicBezTo>
                <a:cubicBezTo>
                  <a:pt x="948075" y="530433"/>
                  <a:pt x="944074" y="525099"/>
                  <a:pt x="945694" y="525385"/>
                </a:cubicBezTo>
                <a:close/>
                <a:moveTo>
                  <a:pt x="721285" y="525290"/>
                </a:moveTo>
                <a:cubicBezTo>
                  <a:pt x="722619" y="526528"/>
                  <a:pt x="726429" y="528243"/>
                  <a:pt x="727667" y="528148"/>
                </a:cubicBezTo>
                <a:cubicBezTo>
                  <a:pt x="728905" y="528052"/>
                  <a:pt x="729477" y="529290"/>
                  <a:pt x="728905" y="530815"/>
                </a:cubicBezTo>
                <a:cubicBezTo>
                  <a:pt x="728429" y="532338"/>
                  <a:pt x="723762" y="531005"/>
                  <a:pt x="722714" y="531481"/>
                </a:cubicBezTo>
                <a:lnTo>
                  <a:pt x="722809" y="531672"/>
                </a:lnTo>
                <a:lnTo>
                  <a:pt x="723666" y="533482"/>
                </a:lnTo>
                <a:cubicBezTo>
                  <a:pt x="725000" y="535767"/>
                  <a:pt x="724428" y="537673"/>
                  <a:pt x="722333" y="537673"/>
                </a:cubicBezTo>
                <a:cubicBezTo>
                  <a:pt x="720237" y="537673"/>
                  <a:pt x="717189" y="537387"/>
                  <a:pt x="719761" y="537006"/>
                </a:cubicBezTo>
                <a:cubicBezTo>
                  <a:pt x="722428" y="536625"/>
                  <a:pt x="718142" y="530338"/>
                  <a:pt x="717856" y="528719"/>
                </a:cubicBezTo>
                <a:lnTo>
                  <a:pt x="719285" y="527290"/>
                </a:lnTo>
                <a:close/>
                <a:moveTo>
                  <a:pt x="1817613" y="523766"/>
                </a:moveTo>
                <a:cubicBezTo>
                  <a:pt x="1819899" y="524719"/>
                  <a:pt x="1825519" y="528433"/>
                  <a:pt x="1824281" y="529672"/>
                </a:cubicBezTo>
                <a:cubicBezTo>
                  <a:pt x="1822947" y="530910"/>
                  <a:pt x="1818375" y="533482"/>
                  <a:pt x="1818185" y="531386"/>
                </a:cubicBezTo>
                <a:lnTo>
                  <a:pt x="1818089" y="530148"/>
                </a:lnTo>
                <a:lnTo>
                  <a:pt x="1817804" y="524814"/>
                </a:lnTo>
                <a:cubicBezTo>
                  <a:pt x="1815327" y="527195"/>
                  <a:pt x="1813422" y="525862"/>
                  <a:pt x="1813422" y="524528"/>
                </a:cubicBezTo>
                <a:cubicBezTo>
                  <a:pt x="1813422" y="523195"/>
                  <a:pt x="1815327" y="522814"/>
                  <a:pt x="1817613" y="523766"/>
                </a:cubicBezTo>
                <a:close/>
                <a:moveTo>
                  <a:pt x="1245446" y="523195"/>
                </a:moveTo>
                <a:lnTo>
                  <a:pt x="1241255" y="526433"/>
                </a:lnTo>
                <a:cubicBezTo>
                  <a:pt x="1240969" y="526624"/>
                  <a:pt x="1240588" y="527100"/>
                  <a:pt x="1240779" y="527290"/>
                </a:cubicBezTo>
                <a:lnTo>
                  <a:pt x="1244970" y="533482"/>
                </a:lnTo>
                <a:cubicBezTo>
                  <a:pt x="1238969" y="535101"/>
                  <a:pt x="1231349" y="537673"/>
                  <a:pt x="1230110" y="539006"/>
                </a:cubicBezTo>
                <a:cubicBezTo>
                  <a:pt x="1228872" y="540340"/>
                  <a:pt x="1227729" y="540054"/>
                  <a:pt x="1227634" y="538339"/>
                </a:cubicBezTo>
                <a:lnTo>
                  <a:pt x="1227824" y="538149"/>
                </a:lnTo>
                <a:lnTo>
                  <a:pt x="1229634" y="536339"/>
                </a:lnTo>
                <a:cubicBezTo>
                  <a:pt x="1231730" y="534434"/>
                  <a:pt x="1236873" y="532434"/>
                  <a:pt x="1240969" y="532053"/>
                </a:cubicBezTo>
                <a:lnTo>
                  <a:pt x="1236873" y="527576"/>
                </a:lnTo>
                <a:lnTo>
                  <a:pt x="1235921" y="526624"/>
                </a:lnTo>
                <a:cubicBezTo>
                  <a:pt x="1237540" y="523671"/>
                  <a:pt x="1241826" y="522147"/>
                  <a:pt x="1245446" y="523195"/>
                </a:cubicBezTo>
                <a:close/>
                <a:moveTo>
                  <a:pt x="1220668" y="522989"/>
                </a:moveTo>
                <a:lnTo>
                  <a:pt x="1219538" y="525671"/>
                </a:lnTo>
                <a:lnTo>
                  <a:pt x="1218014" y="526052"/>
                </a:lnTo>
                <a:lnTo>
                  <a:pt x="1217156" y="526338"/>
                </a:lnTo>
                <a:cubicBezTo>
                  <a:pt x="1216108" y="526528"/>
                  <a:pt x="1215347" y="525385"/>
                  <a:pt x="1215347" y="523956"/>
                </a:cubicBezTo>
                <a:lnTo>
                  <a:pt x="1215728" y="523861"/>
                </a:lnTo>
                <a:close/>
                <a:moveTo>
                  <a:pt x="847110" y="522814"/>
                </a:moveTo>
                <a:cubicBezTo>
                  <a:pt x="848729" y="522052"/>
                  <a:pt x="852063" y="526719"/>
                  <a:pt x="852825" y="527671"/>
                </a:cubicBezTo>
                <a:lnTo>
                  <a:pt x="854349" y="526528"/>
                </a:lnTo>
                <a:cubicBezTo>
                  <a:pt x="856159" y="525100"/>
                  <a:pt x="857778" y="525195"/>
                  <a:pt x="859207" y="527195"/>
                </a:cubicBezTo>
                <a:lnTo>
                  <a:pt x="860636" y="529195"/>
                </a:lnTo>
                <a:cubicBezTo>
                  <a:pt x="862445" y="531196"/>
                  <a:pt x="863970" y="533291"/>
                  <a:pt x="863874" y="533767"/>
                </a:cubicBezTo>
                <a:cubicBezTo>
                  <a:pt x="863874" y="534244"/>
                  <a:pt x="862922" y="535291"/>
                  <a:pt x="861969" y="534815"/>
                </a:cubicBezTo>
                <a:lnTo>
                  <a:pt x="861016" y="534625"/>
                </a:lnTo>
                <a:cubicBezTo>
                  <a:pt x="859874" y="534434"/>
                  <a:pt x="858731" y="534244"/>
                  <a:pt x="857588" y="534339"/>
                </a:cubicBezTo>
                <a:lnTo>
                  <a:pt x="856349" y="534434"/>
                </a:lnTo>
                <a:cubicBezTo>
                  <a:pt x="855206" y="534815"/>
                  <a:pt x="855206" y="532815"/>
                  <a:pt x="855683" y="531767"/>
                </a:cubicBezTo>
                <a:cubicBezTo>
                  <a:pt x="856159" y="530719"/>
                  <a:pt x="854730" y="530243"/>
                  <a:pt x="852444" y="530719"/>
                </a:cubicBezTo>
                <a:cubicBezTo>
                  <a:pt x="850158" y="531196"/>
                  <a:pt x="844062" y="531100"/>
                  <a:pt x="844062" y="529576"/>
                </a:cubicBezTo>
                <a:cubicBezTo>
                  <a:pt x="844062" y="528052"/>
                  <a:pt x="845396" y="523576"/>
                  <a:pt x="847110" y="522814"/>
                </a:cubicBezTo>
                <a:close/>
                <a:moveTo>
                  <a:pt x="1221486" y="521051"/>
                </a:moveTo>
                <a:lnTo>
                  <a:pt x="1222205" y="522718"/>
                </a:lnTo>
                <a:lnTo>
                  <a:pt x="1220668" y="522989"/>
                </a:lnTo>
                <a:close/>
                <a:moveTo>
                  <a:pt x="1011607" y="519575"/>
                </a:moveTo>
                <a:cubicBezTo>
                  <a:pt x="1012750" y="519575"/>
                  <a:pt x="1015798" y="519861"/>
                  <a:pt x="1016083" y="520242"/>
                </a:cubicBezTo>
                <a:cubicBezTo>
                  <a:pt x="1016369" y="520718"/>
                  <a:pt x="1010845" y="528243"/>
                  <a:pt x="1007035" y="529671"/>
                </a:cubicBezTo>
                <a:cubicBezTo>
                  <a:pt x="1003130" y="531100"/>
                  <a:pt x="1001987" y="530719"/>
                  <a:pt x="1004368" y="528814"/>
                </a:cubicBezTo>
                <a:cubicBezTo>
                  <a:pt x="1006844" y="526909"/>
                  <a:pt x="1010464" y="519575"/>
                  <a:pt x="1011607" y="519575"/>
                </a:cubicBezTo>
                <a:close/>
                <a:moveTo>
                  <a:pt x="1668641" y="519479"/>
                </a:moveTo>
                <a:cubicBezTo>
                  <a:pt x="1669784" y="519860"/>
                  <a:pt x="1670356" y="521194"/>
                  <a:pt x="1671309" y="522051"/>
                </a:cubicBezTo>
                <a:lnTo>
                  <a:pt x="1668165" y="527766"/>
                </a:lnTo>
                <a:lnTo>
                  <a:pt x="1664926" y="527290"/>
                </a:lnTo>
                <a:cubicBezTo>
                  <a:pt x="1661974" y="528814"/>
                  <a:pt x="1657116" y="531862"/>
                  <a:pt x="1656164" y="532624"/>
                </a:cubicBezTo>
                <a:cubicBezTo>
                  <a:pt x="1655211" y="533386"/>
                  <a:pt x="1653401" y="532529"/>
                  <a:pt x="1652068" y="530909"/>
                </a:cubicBezTo>
                <a:cubicBezTo>
                  <a:pt x="1650734" y="529290"/>
                  <a:pt x="1648639" y="526147"/>
                  <a:pt x="1650163" y="527766"/>
                </a:cubicBezTo>
                <a:cubicBezTo>
                  <a:pt x="1651687" y="529385"/>
                  <a:pt x="1658640" y="527290"/>
                  <a:pt x="1660450" y="528909"/>
                </a:cubicBezTo>
                <a:lnTo>
                  <a:pt x="1663403" y="526909"/>
                </a:lnTo>
                <a:cubicBezTo>
                  <a:pt x="1665593" y="525385"/>
                  <a:pt x="1666546" y="523670"/>
                  <a:pt x="1666069" y="521480"/>
                </a:cubicBezTo>
                <a:cubicBezTo>
                  <a:pt x="1665689" y="519670"/>
                  <a:pt x="1666546" y="518717"/>
                  <a:pt x="1668641" y="519479"/>
                </a:cubicBezTo>
                <a:close/>
                <a:moveTo>
                  <a:pt x="154643" y="519289"/>
                </a:moveTo>
                <a:lnTo>
                  <a:pt x="151785" y="519384"/>
                </a:lnTo>
                <a:lnTo>
                  <a:pt x="148070" y="519575"/>
                </a:lnTo>
                <a:cubicBezTo>
                  <a:pt x="147689" y="523385"/>
                  <a:pt x="147689" y="527004"/>
                  <a:pt x="147880" y="527576"/>
                </a:cubicBezTo>
                <a:cubicBezTo>
                  <a:pt x="148165" y="528242"/>
                  <a:pt x="149594" y="530052"/>
                  <a:pt x="149880" y="528623"/>
                </a:cubicBezTo>
                <a:cubicBezTo>
                  <a:pt x="150261" y="527290"/>
                  <a:pt x="154833" y="521004"/>
                  <a:pt x="156929" y="520432"/>
                </a:cubicBezTo>
                <a:cubicBezTo>
                  <a:pt x="159024" y="519860"/>
                  <a:pt x="157976" y="519384"/>
                  <a:pt x="154643" y="519289"/>
                </a:cubicBezTo>
                <a:close/>
                <a:moveTo>
                  <a:pt x="1633875" y="518147"/>
                </a:moveTo>
                <a:cubicBezTo>
                  <a:pt x="1635970" y="517766"/>
                  <a:pt x="1636828" y="519385"/>
                  <a:pt x="1635684" y="521766"/>
                </a:cubicBezTo>
                <a:lnTo>
                  <a:pt x="1633970" y="523385"/>
                </a:lnTo>
                <a:lnTo>
                  <a:pt x="1630350" y="526910"/>
                </a:lnTo>
                <a:cubicBezTo>
                  <a:pt x="1633494" y="528529"/>
                  <a:pt x="1631208" y="529862"/>
                  <a:pt x="1629779" y="529862"/>
                </a:cubicBezTo>
                <a:lnTo>
                  <a:pt x="1626160" y="528434"/>
                </a:lnTo>
                <a:lnTo>
                  <a:pt x="1624827" y="534244"/>
                </a:lnTo>
                <a:lnTo>
                  <a:pt x="1621397" y="534053"/>
                </a:lnTo>
                <a:lnTo>
                  <a:pt x="1618445" y="533862"/>
                </a:lnTo>
                <a:cubicBezTo>
                  <a:pt x="1617206" y="531672"/>
                  <a:pt x="1615016" y="530338"/>
                  <a:pt x="1613682" y="530814"/>
                </a:cubicBezTo>
                <a:cubicBezTo>
                  <a:pt x="1612349" y="531291"/>
                  <a:pt x="1607396" y="531767"/>
                  <a:pt x="1607205" y="530052"/>
                </a:cubicBezTo>
                <a:cubicBezTo>
                  <a:pt x="1607015" y="528338"/>
                  <a:pt x="1608634" y="523290"/>
                  <a:pt x="1611301" y="523004"/>
                </a:cubicBezTo>
                <a:lnTo>
                  <a:pt x="1612920" y="523575"/>
                </a:lnTo>
                <a:lnTo>
                  <a:pt x="1616445" y="524909"/>
                </a:lnTo>
                <a:lnTo>
                  <a:pt x="1624376" y="526892"/>
                </a:lnTo>
                <a:lnTo>
                  <a:pt x="1623493" y="524243"/>
                </a:lnTo>
                <a:lnTo>
                  <a:pt x="1624255" y="523671"/>
                </a:lnTo>
                <a:lnTo>
                  <a:pt x="1625207" y="522909"/>
                </a:lnTo>
                <a:cubicBezTo>
                  <a:pt x="1626445" y="522147"/>
                  <a:pt x="1628827" y="520623"/>
                  <a:pt x="1630446" y="519480"/>
                </a:cubicBezTo>
                <a:lnTo>
                  <a:pt x="1632160" y="518813"/>
                </a:lnTo>
                <a:close/>
                <a:moveTo>
                  <a:pt x="1167246" y="517194"/>
                </a:moveTo>
                <a:lnTo>
                  <a:pt x="1169246" y="517289"/>
                </a:lnTo>
                <a:cubicBezTo>
                  <a:pt x="1172389" y="516241"/>
                  <a:pt x="1173532" y="517384"/>
                  <a:pt x="1171627" y="519765"/>
                </a:cubicBezTo>
                <a:cubicBezTo>
                  <a:pt x="1169722" y="522147"/>
                  <a:pt x="1163721" y="526909"/>
                  <a:pt x="1163340" y="523956"/>
                </a:cubicBezTo>
                <a:lnTo>
                  <a:pt x="1163435" y="522051"/>
                </a:lnTo>
                <a:cubicBezTo>
                  <a:pt x="1163531" y="519956"/>
                  <a:pt x="1161912" y="516813"/>
                  <a:pt x="1167246" y="517194"/>
                </a:cubicBezTo>
                <a:close/>
                <a:moveTo>
                  <a:pt x="1148767" y="515194"/>
                </a:moveTo>
                <a:cubicBezTo>
                  <a:pt x="1149719" y="516051"/>
                  <a:pt x="1149814" y="517861"/>
                  <a:pt x="1148957" y="519099"/>
                </a:cubicBezTo>
                <a:lnTo>
                  <a:pt x="1147910" y="519290"/>
                </a:lnTo>
                <a:lnTo>
                  <a:pt x="1145814" y="519671"/>
                </a:lnTo>
                <a:cubicBezTo>
                  <a:pt x="1142956" y="519480"/>
                  <a:pt x="1140480" y="520719"/>
                  <a:pt x="1140289" y="522338"/>
                </a:cubicBezTo>
                <a:cubicBezTo>
                  <a:pt x="1140099" y="523957"/>
                  <a:pt x="1138480" y="526624"/>
                  <a:pt x="1137051" y="524909"/>
                </a:cubicBezTo>
                <a:cubicBezTo>
                  <a:pt x="1135622" y="523195"/>
                  <a:pt x="1139337" y="516623"/>
                  <a:pt x="1143718" y="515861"/>
                </a:cubicBezTo>
                <a:lnTo>
                  <a:pt x="1148005" y="515289"/>
                </a:lnTo>
                <a:close/>
                <a:moveTo>
                  <a:pt x="1886859" y="515003"/>
                </a:moveTo>
                <a:cubicBezTo>
                  <a:pt x="1891336" y="515575"/>
                  <a:pt x="1892765" y="517003"/>
                  <a:pt x="1890002" y="518146"/>
                </a:cubicBezTo>
                <a:cubicBezTo>
                  <a:pt x="1887240" y="519289"/>
                  <a:pt x="1881620" y="521956"/>
                  <a:pt x="1883906" y="521480"/>
                </a:cubicBezTo>
                <a:cubicBezTo>
                  <a:pt x="1886192" y="521004"/>
                  <a:pt x="1890764" y="522909"/>
                  <a:pt x="1888478" y="524338"/>
                </a:cubicBezTo>
                <a:cubicBezTo>
                  <a:pt x="1886192" y="525766"/>
                  <a:pt x="1875810" y="522052"/>
                  <a:pt x="1874572" y="521956"/>
                </a:cubicBezTo>
                <a:cubicBezTo>
                  <a:pt x="1873333" y="521766"/>
                  <a:pt x="1869333" y="522528"/>
                  <a:pt x="1870095" y="523957"/>
                </a:cubicBezTo>
                <a:cubicBezTo>
                  <a:pt x="1870857" y="525385"/>
                  <a:pt x="1871238" y="529672"/>
                  <a:pt x="1869047" y="530243"/>
                </a:cubicBezTo>
                <a:lnTo>
                  <a:pt x="1867999" y="529767"/>
                </a:lnTo>
                <a:lnTo>
                  <a:pt x="1865428" y="528719"/>
                </a:lnTo>
                <a:cubicBezTo>
                  <a:pt x="1863047" y="529481"/>
                  <a:pt x="1861427" y="527957"/>
                  <a:pt x="1861903" y="525385"/>
                </a:cubicBezTo>
                <a:lnTo>
                  <a:pt x="1864475" y="523576"/>
                </a:lnTo>
                <a:cubicBezTo>
                  <a:pt x="1870095" y="519575"/>
                  <a:pt x="1870000" y="519480"/>
                  <a:pt x="1876191" y="519480"/>
                </a:cubicBezTo>
                <a:cubicBezTo>
                  <a:pt x="1879143" y="519480"/>
                  <a:pt x="1881715" y="519480"/>
                  <a:pt x="1884192" y="517384"/>
                </a:cubicBezTo>
                <a:close/>
                <a:moveTo>
                  <a:pt x="934073" y="514526"/>
                </a:moveTo>
                <a:cubicBezTo>
                  <a:pt x="935026" y="513860"/>
                  <a:pt x="934549" y="516527"/>
                  <a:pt x="933026" y="520337"/>
                </a:cubicBezTo>
                <a:lnTo>
                  <a:pt x="930358" y="520908"/>
                </a:lnTo>
                <a:lnTo>
                  <a:pt x="927120" y="521575"/>
                </a:lnTo>
                <a:cubicBezTo>
                  <a:pt x="922643" y="519860"/>
                  <a:pt x="919214" y="517384"/>
                  <a:pt x="919405" y="515955"/>
                </a:cubicBezTo>
                <a:cubicBezTo>
                  <a:pt x="919595" y="514526"/>
                  <a:pt x="925691" y="516622"/>
                  <a:pt x="927215" y="516717"/>
                </a:cubicBezTo>
                <a:lnTo>
                  <a:pt x="928644" y="516431"/>
                </a:lnTo>
                <a:cubicBezTo>
                  <a:pt x="930168" y="516146"/>
                  <a:pt x="931597" y="515574"/>
                  <a:pt x="933026" y="515003"/>
                </a:cubicBezTo>
                <a:close/>
                <a:moveTo>
                  <a:pt x="1291832" y="513765"/>
                </a:moveTo>
                <a:lnTo>
                  <a:pt x="1297255" y="517094"/>
                </a:lnTo>
                <a:lnTo>
                  <a:pt x="1296881" y="517575"/>
                </a:lnTo>
                <a:lnTo>
                  <a:pt x="1296214" y="517098"/>
                </a:lnTo>
                <a:close/>
                <a:moveTo>
                  <a:pt x="1346982" y="513098"/>
                </a:moveTo>
                <a:lnTo>
                  <a:pt x="1348792" y="513098"/>
                </a:lnTo>
                <a:cubicBezTo>
                  <a:pt x="1349744" y="513098"/>
                  <a:pt x="1351268" y="513860"/>
                  <a:pt x="1351459" y="514431"/>
                </a:cubicBezTo>
                <a:cubicBezTo>
                  <a:pt x="1351649" y="515194"/>
                  <a:pt x="1351173" y="516527"/>
                  <a:pt x="1350411" y="517003"/>
                </a:cubicBezTo>
                <a:lnTo>
                  <a:pt x="1348887" y="517956"/>
                </a:lnTo>
                <a:cubicBezTo>
                  <a:pt x="1346791" y="518718"/>
                  <a:pt x="1340219" y="519575"/>
                  <a:pt x="1340124" y="521004"/>
                </a:cubicBezTo>
                <a:cubicBezTo>
                  <a:pt x="1340028" y="522433"/>
                  <a:pt x="1338695" y="522433"/>
                  <a:pt x="1336980" y="521099"/>
                </a:cubicBezTo>
                <a:cubicBezTo>
                  <a:pt x="1335361" y="519765"/>
                  <a:pt x="1331456" y="515765"/>
                  <a:pt x="1332123" y="515289"/>
                </a:cubicBezTo>
                <a:cubicBezTo>
                  <a:pt x="1332789" y="514813"/>
                  <a:pt x="1336504" y="513479"/>
                  <a:pt x="1337076" y="514717"/>
                </a:cubicBezTo>
                <a:lnTo>
                  <a:pt x="1338124" y="515670"/>
                </a:lnTo>
                <a:lnTo>
                  <a:pt x="1340410" y="517765"/>
                </a:lnTo>
                <a:cubicBezTo>
                  <a:pt x="1342314" y="516146"/>
                  <a:pt x="1345267" y="514050"/>
                  <a:pt x="1346982" y="513098"/>
                </a:cubicBezTo>
                <a:close/>
                <a:moveTo>
                  <a:pt x="1546177" y="512735"/>
                </a:moveTo>
                <a:lnTo>
                  <a:pt x="1548339" y="513001"/>
                </a:lnTo>
                <a:lnTo>
                  <a:pt x="1548491" y="514757"/>
                </a:lnTo>
                <a:close/>
                <a:moveTo>
                  <a:pt x="37009" y="511764"/>
                </a:moveTo>
                <a:cubicBezTo>
                  <a:pt x="36056" y="512621"/>
                  <a:pt x="32341" y="516622"/>
                  <a:pt x="30532" y="519098"/>
                </a:cubicBezTo>
                <a:cubicBezTo>
                  <a:pt x="28627" y="521670"/>
                  <a:pt x="29865" y="530052"/>
                  <a:pt x="30437" y="530433"/>
                </a:cubicBezTo>
                <a:cubicBezTo>
                  <a:pt x="31008" y="530814"/>
                  <a:pt x="33485" y="530624"/>
                  <a:pt x="34628" y="529100"/>
                </a:cubicBezTo>
                <a:lnTo>
                  <a:pt x="34342" y="528814"/>
                </a:lnTo>
                <a:cubicBezTo>
                  <a:pt x="29008" y="524528"/>
                  <a:pt x="32437" y="521575"/>
                  <a:pt x="36437" y="518813"/>
                </a:cubicBezTo>
                <a:lnTo>
                  <a:pt x="39199" y="516908"/>
                </a:lnTo>
                <a:cubicBezTo>
                  <a:pt x="38914" y="513288"/>
                  <a:pt x="37866" y="511002"/>
                  <a:pt x="37009" y="511764"/>
                </a:cubicBezTo>
                <a:close/>
                <a:moveTo>
                  <a:pt x="279325" y="509192"/>
                </a:moveTo>
                <a:cubicBezTo>
                  <a:pt x="279230" y="507954"/>
                  <a:pt x="281421" y="508049"/>
                  <a:pt x="283992" y="509478"/>
                </a:cubicBezTo>
                <a:cubicBezTo>
                  <a:pt x="286659" y="510907"/>
                  <a:pt x="294184" y="514717"/>
                  <a:pt x="294279" y="515479"/>
                </a:cubicBezTo>
                <a:cubicBezTo>
                  <a:pt x="294374" y="516336"/>
                  <a:pt x="293613" y="518908"/>
                  <a:pt x="292088" y="518051"/>
                </a:cubicBezTo>
                <a:cubicBezTo>
                  <a:pt x="290564" y="517193"/>
                  <a:pt x="287135" y="514145"/>
                  <a:pt x="287421" y="512907"/>
                </a:cubicBezTo>
                <a:cubicBezTo>
                  <a:pt x="287897" y="511669"/>
                  <a:pt x="279420" y="510431"/>
                  <a:pt x="279325" y="509192"/>
                </a:cubicBezTo>
                <a:close/>
                <a:moveTo>
                  <a:pt x="1516432" y="507383"/>
                </a:moveTo>
                <a:cubicBezTo>
                  <a:pt x="1516337" y="505954"/>
                  <a:pt x="1515098" y="506240"/>
                  <a:pt x="1513765" y="507859"/>
                </a:cubicBezTo>
                <a:cubicBezTo>
                  <a:pt x="1512336" y="509478"/>
                  <a:pt x="1512526" y="514527"/>
                  <a:pt x="1513575" y="515098"/>
                </a:cubicBezTo>
                <a:cubicBezTo>
                  <a:pt x="1514622" y="515669"/>
                  <a:pt x="1519099" y="517098"/>
                  <a:pt x="1521099" y="517003"/>
                </a:cubicBezTo>
                <a:cubicBezTo>
                  <a:pt x="1523100" y="516908"/>
                  <a:pt x="1523385" y="511860"/>
                  <a:pt x="1522433" y="511002"/>
                </a:cubicBezTo>
                <a:lnTo>
                  <a:pt x="1521671" y="511098"/>
                </a:lnTo>
                <a:lnTo>
                  <a:pt x="1520051" y="511288"/>
                </a:lnTo>
                <a:cubicBezTo>
                  <a:pt x="1518242" y="512050"/>
                  <a:pt x="1516527" y="508812"/>
                  <a:pt x="1516432" y="507383"/>
                </a:cubicBezTo>
                <a:close/>
                <a:moveTo>
                  <a:pt x="53106" y="507383"/>
                </a:moveTo>
                <a:cubicBezTo>
                  <a:pt x="52535" y="505287"/>
                  <a:pt x="48058" y="511955"/>
                  <a:pt x="49105" y="514622"/>
                </a:cubicBezTo>
                <a:cubicBezTo>
                  <a:pt x="50153" y="517289"/>
                  <a:pt x="52344" y="518337"/>
                  <a:pt x="53963" y="516908"/>
                </a:cubicBezTo>
                <a:cubicBezTo>
                  <a:pt x="55582" y="515479"/>
                  <a:pt x="53678" y="509573"/>
                  <a:pt x="53106" y="507383"/>
                </a:cubicBezTo>
                <a:close/>
                <a:moveTo>
                  <a:pt x="1146005" y="506716"/>
                </a:moveTo>
                <a:lnTo>
                  <a:pt x="1148101" y="507954"/>
                </a:lnTo>
                <a:cubicBezTo>
                  <a:pt x="1149148" y="508526"/>
                  <a:pt x="1151434" y="508812"/>
                  <a:pt x="1152387" y="508335"/>
                </a:cubicBezTo>
                <a:cubicBezTo>
                  <a:pt x="1154578" y="507097"/>
                  <a:pt x="1156768" y="505383"/>
                  <a:pt x="1158102" y="508526"/>
                </a:cubicBezTo>
                <a:lnTo>
                  <a:pt x="1159150" y="510812"/>
                </a:lnTo>
                <a:cubicBezTo>
                  <a:pt x="1156578" y="511002"/>
                  <a:pt x="1149244" y="513860"/>
                  <a:pt x="1146767" y="513574"/>
                </a:cubicBezTo>
                <a:cubicBezTo>
                  <a:pt x="1144291" y="513288"/>
                  <a:pt x="1142957" y="512336"/>
                  <a:pt x="1143624" y="511574"/>
                </a:cubicBezTo>
                <a:cubicBezTo>
                  <a:pt x="1144386" y="510716"/>
                  <a:pt x="1145529" y="507954"/>
                  <a:pt x="1146005" y="506716"/>
                </a:cubicBezTo>
                <a:close/>
                <a:moveTo>
                  <a:pt x="1714933" y="505764"/>
                </a:moveTo>
                <a:lnTo>
                  <a:pt x="1716743" y="506145"/>
                </a:lnTo>
                <a:cubicBezTo>
                  <a:pt x="1718553" y="507098"/>
                  <a:pt x="1719315" y="510336"/>
                  <a:pt x="1718362" y="513479"/>
                </a:cubicBezTo>
                <a:lnTo>
                  <a:pt x="1717791" y="516337"/>
                </a:lnTo>
                <a:cubicBezTo>
                  <a:pt x="1717600" y="517289"/>
                  <a:pt x="1722648" y="518432"/>
                  <a:pt x="1717791" y="519290"/>
                </a:cubicBezTo>
                <a:cubicBezTo>
                  <a:pt x="1717124" y="519385"/>
                  <a:pt x="1715410" y="517766"/>
                  <a:pt x="1715219" y="516813"/>
                </a:cubicBezTo>
                <a:cubicBezTo>
                  <a:pt x="1714838" y="514813"/>
                  <a:pt x="1715314" y="512622"/>
                  <a:pt x="1715028" y="510622"/>
                </a:cubicBezTo>
                <a:cubicBezTo>
                  <a:pt x="1714933" y="509955"/>
                  <a:pt x="1713505" y="509098"/>
                  <a:pt x="1712552" y="509003"/>
                </a:cubicBezTo>
                <a:cubicBezTo>
                  <a:pt x="1710361" y="508717"/>
                  <a:pt x="1709314" y="508241"/>
                  <a:pt x="1711409" y="506812"/>
                </a:cubicBezTo>
                <a:cubicBezTo>
                  <a:pt x="1712266" y="506145"/>
                  <a:pt x="1713885" y="505574"/>
                  <a:pt x="1714933" y="505764"/>
                </a:cubicBezTo>
                <a:close/>
                <a:moveTo>
                  <a:pt x="85301" y="504621"/>
                </a:moveTo>
                <a:cubicBezTo>
                  <a:pt x="83967" y="505478"/>
                  <a:pt x="85110" y="509954"/>
                  <a:pt x="86729" y="510907"/>
                </a:cubicBezTo>
                <a:cubicBezTo>
                  <a:pt x="88444" y="511764"/>
                  <a:pt x="88539" y="513860"/>
                  <a:pt x="87015" y="515479"/>
                </a:cubicBezTo>
                <a:cubicBezTo>
                  <a:pt x="85491" y="517098"/>
                  <a:pt x="83014" y="521194"/>
                  <a:pt x="84634" y="521194"/>
                </a:cubicBezTo>
                <a:cubicBezTo>
                  <a:pt x="86253" y="521194"/>
                  <a:pt x="90730" y="519194"/>
                  <a:pt x="91206" y="516812"/>
                </a:cubicBezTo>
                <a:cubicBezTo>
                  <a:pt x="91682" y="514431"/>
                  <a:pt x="92063" y="507859"/>
                  <a:pt x="91015" y="506716"/>
                </a:cubicBezTo>
                <a:cubicBezTo>
                  <a:pt x="90063" y="505573"/>
                  <a:pt x="86539" y="503668"/>
                  <a:pt x="85301" y="504621"/>
                </a:cubicBezTo>
                <a:close/>
                <a:moveTo>
                  <a:pt x="1503097" y="503192"/>
                </a:moveTo>
                <a:cubicBezTo>
                  <a:pt x="1500335" y="503192"/>
                  <a:pt x="1493286" y="503287"/>
                  <a:pt x="1493286" y="503477"/>
                </a:cubicBezTo>
                <a:cubicBezTo>
                  <a:pt x="1493286" y="503668"/>
                  <a:pt x="1499191" y="505764"/>
                  <a:pt x="1501573" y="506430"/>
                </a:cubicBezTo>
                <a:cubicBezTo>
                  <a:pt x="1503954" y="507097"/>
                  <a:pt x="1504049" y="508145"/>
                  <a:pt x="1501763" y="508812"/>
                </a:cubicBezTo>
                <a:cubicBezTo>
                  <a:pt x="1499477" y="509478"/>
                  <a:pt x="1493286" y="512907"/>
                  <a:pt x="1493286" y="514431"/>
                </a:cubicBezTo>
                <a:lnTo>
                  <a:pt x="1493381" y="515765"/>
                </a:lnTo>
                <a:lnTo>
                  <a:pt x="1493477" y="517003"/>
                </a:lnTo>
                <a:cubicBezTo>
                  <a:pt x="1493857" y="519003"/>
                  <a:pt x="1495763" y="520242"/>
                  <a:pt x="1497763" y="519670"/>
                </a:cubicBezTo>
                <a:cubicBezTo>
                  <a:pt x="1499763" y="519098"/>
                  <a:pt x="1504430" y="515289"/>
                  <a:pt x="1507097" y="513193"/>
                </a:cubicBezTo>
                <a:cubicBezTo>
                  <a:pt x="1509764" y="511002"/>
                  <a:pt x="1505859" y="503192"/>
                  <a:pt x="1503097" y="503192"/>
                </a:cubicBezTo>
                <a:close/>
                <a:moveTo>
                  <a:pt x="472155" y="503151"/>
                </a:moveTo>
                <a:lnTo>
                  <a:pt x="472396" y="503192"/>
                </a:lnTo>
                <a:lnTo>
                  <a:pt x="473254" y="509097"/>
                </a:lnTo>
                <a:close/>
                <a:moveTo>
                  <a:pt x="103017" y="500906"/>
                </a:moveTo>
                <a:cubicBezTo>
                  <a:pt x="102350" y="500429"/>
                  <a:pt x="100350" y="500525"/>
                  <a:pt x="99683" y="501096"/>
                </a:cubicBezTo>
                <a:cubicBezTo>
                  <a:pt x="99016" y="501573"/>
                  <a:pt x="98540" y="503382"/>
                  <a:pt x="99016" y="503763"/>
                </a:cubicBezTo>
                <a:cubicBezTo>
                  <a:pt x="101398" y="505764"/>
                  <a:pt x="102350" y="506906"/>
                  <a:pt x="97683" y="507097"/>
                </a:cubicBezTo>
                <a:cubicBezTo>
                  <a:pt x="97112" y="507097"/>
                  <a:pt x="96540" y="509954"/>
                  <a:pt x="96254" y="511574"/>
                </a:cubicBezTo>
                <a:cubicBezTo>
                  <a:pt x="96159" y="512050"/>
                  <a:pt x="97016" y="513098"/>
                  <a:pt x="97493" y="513098"/>
                </a:cubicBezTo>
                <a:lnTo>
                  <a:pt x="98636" y="513098"/>
                </a:lnTo>
                <a:cubicBezTo>
                  <a:pt x="99969" y="512717"/>
                  <a:pt x="102636" y="507002"/>
                  <a:pt x="105398" y="506906"/>
                </a:cubicBezTo>
                <a:cubicBezTo>
                  <a:pt x="108065" y="506906"/>
                  <a:pt x="108161" y="504906"/>
                  <a:pt x="105494" y="502620"/>
                </a:cubicBezTo>
                <a:close/>
                <a:moveTo>
                  <a:pt x="1781227" y="499667"/>
                </a:moveTo>
                <a:cubicBezTo>
                  <a:pt x="1777893" y="501573"/>
                  <a:pt x="1775035" y="504335"/>
                  <a:pt x="1774941" y="505764"/>
                </a:cubicBezTo>
                <a:lnTo>
                  <a:pt x="1775607" y="506716"/>
                </a:lnTo>
                <a:cubicBezTo>
                  <a:pt x="1776274" y="507478"/>
                  <a:pt x="1777988" y="508335"/>
                  <a:pt x="1779036" y="508145"/>
                </a:cubicBezTo>
                <a:lnTo>
                  <a:pt x="1782560" y="507573"/>
                </a:lnTo>
                <a:cubicBezTo>
                  <a:pt x="1787418" y="506430"/>
                  <a:pt x="1789800" y="504716"/>
                  <a:pt x="1787799" y="503763"/>
                </a:cubicBezTo>
                <a:lnTo>
                  <a:pt x="1786465" y="503001"/>
                </a:lnTo>
                <a:cubicBezTo>
                  <a:pt x="1785799" y="502620"/>
                  <a:pt x="1785323" y="501954"/>
                  <a:pt x="1784656" y="501573"/>
                </a:cubicBezTo>
                <a:close/>
                <a:moveTo>
                  <a:pt x="346857" y="498906"/>
                </a:moveTo>
                <a:lnTo>
                  <a:pt x="346571" y="499382"/>
                </a:lnTo>
                <a:cubicBezTo>
                  <a:pt x="346190" y="499953"/>
                  <a:pt x="346095" y="501192"/>
                  <a:pt x="346476" y="501382"/>
                </a:cubicBezTo>
                <a:cubicBezTo>
                  <a:pt x="349238" y="502620"/>
                  <a:pt x="352096" y="503668"/>
                  <a:pt x="355048" y="504716"/>
                </a:cubicBezTo>
                <a:cubicBezTo>
                  <a:pt x="357239" y="505478"/>
                  <a:pt x="359430" y="506430"/>
                  <a:pt x="361716" y="506716"/>
                </a:cubicBezTo>
                <a:lnTo>
                  <a:pt x="362573" y="506811"/>
                </a:lnTo>
                <a:cubicBezTo>
                  <a:pt x="363716" y="505859"/>
                  <a:pt x="364478" y="504335"/>
                  <a:pt x="364097" y="503382"/>
                </a:cubicBezTo>
                <a:lnTo>
                  <a:pt x="364002" y="503382"/>
                </a:lnTo>
                <a:lnTo>
                  <a:pt x="358096" y="503287"/>
                </a:lnTo>
                <a:cubicBezTo>
                  <a:pt x="352763" y="500620"/>
                  <a:pt x="347714" y="498715"/>
                  <a:pt x="346857" y="498906"/>
                </a:cubicBezTo>
                <a:close/>
                <a:moveTo>
                  <a:pt x="65870" y="496334"/>
                </a:moveTo>
                <a:lnTo>
                  <a:pt x="65488" y="498525"/>
                </a:lnTo>
                <a:lnTo>
                  <a:pt x="65393" y="499096"/>
                </a:lnTo>
                <a:cubicBezTo>
                  <a:pt x="67203" y="499763"/>
                  <a:pt x="73966" y="498334"/>
                  <a:pt x="75013" y="499858"/>
                </a:cubicBezTo>
                <a:cubicBezTo>
                  <a:pt x="76061" y="501382"/>
                  <a:pt x="77204" y="501287"/>
                  <a:pt x="77490" y="499667"/>
                </a:cubicBezTo>
                <a:cubicBezTo>
                  <a:pt x="77776" y="498048"/>
                  <a:pt x="67013" y="493952"/>
                  <a:pt x="65870" y="496334"/>
                </a:cubicBezTo>
                <a:close/>
                <a:moveTo>
                  <a:pt x="9386" y="494619"/>
                </a:moveTo>
                <a:cubicBezTo>
                  <a:pt x="9101" y="494715"/>
                  <a:pt x="8624" y="496334"/>
                  <a:pt x="9196" y="497953"/>
                </a:cubicBezTo>
                <a:cubicBezTo>
                  <a:pt x="9672" y="499572"/>
                  <a:pt x="9958" y="504335"/>
                  <a:pt x="8529" y="504525"/>
                </a:cubicBezTo>
                <a:cubicBezTo>
                  <a:pt x="7196" y="504811"/>
                  <a:pt x="10720" y="509954"/>
                  <a:pt x="13768" y="508526"/>
                </a:cubicBezTo>
                <a:cubicBezTo>
                  <a:pt x="16816" y="507097"/>
                  <a:pt x="19006" y="505097"/>
                  <a:pt x="18721" y="504144"/>
                </a:cubicBezTo>
                <a:cubicBezTo>
                  <a:pt x="18340" y="503192"/>
                  <a:pt x="16911" y="501573"/>
                  <a:pt x="16149" y="502525"/>
                </a:cubicBezTo>
                <a:cubicBezTo>
                  <a:pt x="15482" y="503477"/>
                  <a:pt x="13101" y="499667"/>
                  <a:pt x="12434" y="498525"/>
                </a:cubicBezTo>
                <a:cubicBezTo>
                  <a:pt x="11768" y="497381"/>
                  <a:pt x="9672" y="494524"/>
                  <a:pt x="9386" y="494619"/>
                </a:cubicBezTo>
                <a:close/>
                <a:moveTo>
                  <a:pt x="160929" y="493667"/>
                </a:moveTo>
                <a:cubicBezTo>
                  <a:pt x="160262" y="494524"/>
                  <a:pt x="157976" y="495953"/>
                  <a:pt x="157119" y="495286"/>
                </a:cubicBezTo>
                <a:cubicBezTo>
                  <a:pt x="156262" y="494524"/>
                  <a:pt x="151785" y="494429"/>
                  <a:pt x="150547" y="495572"/>
                </a:cubicBezTo>
                <a:cubicBezTo>
                  <a:pt x="149404" y="496715"/>
                  <a:pt x="150071" y="498525"/>
                  <a:pt x="152166" y="499763"/>
                </a:cubicBezTo>
                <a:cubicBezTo>
                  <a:pt x="154262" y="500906"/>
                  <a:pt x="161215" y="498715"/>
                  <a:pt x="162263" y="497477"/>
                </a:cubicBezTo>
                <a:cubicBezTo>
                  <a:pt x="163310" y="496239"/>
                  <a:pt x="161596" y="492810"/>
                  <a:pt x="160929" y="493667"/>
                </a:cubicBezTo>
                <a:close/>
                <a:moveTo>
                  <a:pt x="171216" y="492238"/>
                </a:moveTo>
                <a:cubicBezTo>
                  <a:pt x="169882" y="492619"/>
                  <a:pt x="167692" y="494333"/>
                  <a:pt x="166168" y="496143"/>
                </a:cubicBezTo>
                <a:cubicBezTo>
                  <a:pt x="164644" y="497858"/>
                  <a:pt x="165787" y="504621"/>
                  <a:pt x="166739" y="505002"/>
                </a:cubicBezTo>
                <a:cubicBezTo>
                  <a:pt x="167692" y="505383"/>
                  <a:pt x="167787" y="506144"/>
                  <a:pt x="166835" y="506716"/>
                </a:cubicBezTo>
                <a:lnTo>
                  <a:pt x="166739" y="507287"/>
                </a:lnTo>
                <a:cubicBezTo>
                  <a:pt x="166549" y="508431"/>
                  <a:pt x="166739" y="509669"/>
                  <a:pt x="167120" y="510812"/>
                </a:cubicBezTo>
                <a:cubicBezTo>
                  <a:pt x="167215" y="511002"/>
                  <a:pt x="169025" y="511288"/>
                  <a:pt x="169406" y="511002"/>
                </a:cubicBezTo>
                <a:cubicBezTo>
                  <a:pt x="170168" y="510431"/>
                  <a:pt x="171026" y="509478"/>
                  <a:pt x="171026" y="508621"/>
                </a:cubicBezTo>
                <a:lnTo>
                  <a:pt x="171311" y="503573"/>
                </a:lnTo>
                <a:cubicBezTo>
                  <a:pt x="172549" y="498144"/>
                  <a:pt x="173216" y="493095"/>
                  <a:pt x="172835" y="492238"/>
                </a:cubicBezTo>
                <a:lnTo>
                  <a:pt x="172359" y="492238"/>
                </a:lnTo>
                <a:close/>
                <a:moveTo>
                  <a:pt x="138450" y="491952"/>
                </a:moveTo>
                <a:cubicBezTo>
                  <a:pt x="137974" y="492905"/>
                  <a:pt x="137688" y="496524"/>
                  <a:pt x="137783" y="497858"/>
                </a:cubicBezTo>
                <a:cubicBezTo>
                  <a:pt x="137974" y="499191"/>
                  <a:pt x="143879" y="500429"/>
                  <a:pt x="145308" y="499287"/>
                </a:cubicBezTo>
                <a:cubicBezTo>
                  <a:pt x="146832" y="498239"/>
                  <a:pt x="147022" y="497096"/>
                  <a:pt x="145879" y="496715"/>
                </a:cubicBezTo>
                <a:cubicBezTo>
                  <a:pt x="144737" y="496334"/>
                  <a:pt x="143213" y="493667"/>
                  <a:pt x="143689" y="492238"/>
                </a:cubicBezTo>
                <a:cubicBezTo>
                  <a:pt x="144165" y="490714"/>
                  <a:pt x="138926" y="491000"/>
                  <a:pt x="138450" y="491952"/>
                </a:cubicBezTo>
                <a:close/>
                <a:moveTo>
                  <a:pt x="259513" y="480903"/>
                </a:moveTo>
                <a:cubicBezTo>
                  <a:pt x="256370" y="480617"/>
                  <a:pt x="254846" y="481570"/>
                  <a:pt x="256084" y="482999"/>
                </a:cubicBezTo>
                <a:lnTo>
                  <a:pt x="257513" y="484142"/>
                </a:lnTo>
                <a:lnTo>
                  <a:pt x="259513" y="485666"/>
                </a:lnTo>
                <a:cubicBezTo>
                  <a:pt x="260941" y="488428"/>
                  <a:pt x="263989" y="487094"/>
                  <a:pt x="266276" y="482808"/>
                </a:cubicBezTo>
                <a:lnTo>
                  <a:pt x="262275" y="481665"/>
                </a:lnTo>
                <a:close/>
                <a:moveTo>
                  <a:pt x="308947" y="479856"/>
                </a:moveTo>
                <a:cubicBezTo>
                  <a:pt x="309138" y="478141"/>
                  <a:pt x="307233" y="478998"/>
                  <a:pt x="304566" y="481856"/>
                </a:cubicBezTo>
                <a:lnTo>
                  <a:pt x="302471" y="484142"/>
                </a:lnTo>
                <a:cubicBezTo>
                  <a:pt x="301328" y="487094"/>
                  <a:pt x="302661" y="489476"/>
                  <a:pt x="305423" y="489476"/>
                </a:cubicBezTo>
                <a:cubicBezTo>
                  <a:pt x="308281" y="489381"/>
                  <a:pt x="308757" y="481665"/>
                  <a:pt x="308947" y="479856"/>
                </a:cubicBezTo>
                <a:close/>
                <a:moveTo>
                  <a:pt x="366383" y="479665"/>
                </a:moveTo>
                <a:cubicBezTo>
                  <a:pt x="362383" y="479475"/>
                  <a:pt x="359430" y="480998"/>
                  <a:pt x="359716" y="483094"/>
                </a:cubicBezTo>
                <a:cubicBezTo>
                  <a:pt x="360002" y="485190"/>
                  <a:pt x="356954" y="490428"/>
                  <a:pt x="357144" y="491667"/>
                </a:cubicBezTo>
                <a:lnTo>
                  <a:pt x="357906" y="492048"/>
                </a:lnTo>
                <a:cubicBezTo>
                  <a:pt x="358668" y="492429"/>
                  <a:pt x="360382" y="492048"/>
                  <a:pt x="361240" y="491476"/>
                </a:cubicBezTo>
                <a:cubicBezTo>
                  <a:pt x="362383" y="490809"/>
                  <a:pt x="363335" y="489666"/>
                  <a:pt x="363716" y="488619"/>
                </a:cubicBezTo>
                <a:cubicBezTo>
                  <a:pt x="364669" y="485856"/>
                  <a:pt x="365050" y="485475"/>
                  <a:pt x="365812" y="486237"/>
                </a:cubicBezTo>
                <a:cubicBezTo>
                  <a:pt x="368479" y="489095"/>
                  <a:pt x="369907" y="486904"/>
                  <a:pt x="371336" y="485475"/>
                </a:cubicBezTo>
                <a:cubicBezTo>
                  <a:pt x="373813" y="483094"/>
                  <a:pt x="371241" y="481284"/>
                  <a:pt x="369241" y="480617"/>
                </a:cubicBezTo>
                <a:close/>
                <a:moveTo>
                  <a:pt x="393434" y="479284"/>
                </a:moveTo>
                <a:cubicBezTo>
                  <a:pt x="394387" y="480808"/>
                  <a:pt x="394291" y="488047"/>
                  <a:pt x="393434" y="490047"/>
                </a:cubicBezTo>
                <a:cubicBezTo>
                  <a:pt x="392577" y="492048"/>
                  <a:pt x="394387" y="491667"/>
                  <a:pt x="397435" y="489190"/>
                </a:cubicBezTo>
                <a:cubicBezTo>
                  <a:pt x="400483" y="486714"/>
                  <a:pt x="392482" y="477855"/>
                  <a:pt x="393434" y="479284"/>
                </a:cubicBezTo>
                <a:close/>
                <a:moveTo>
                  <a:pt x="277991" y="478046"/>
                </a:moveTo>
                <a:cubicBezTo>
                  <a:pt x="275610" y="478617"/>
                  <a:pt x="269609" y="481475"/>
                  <a:pt x="269609" y="483475"/>
                </a:cubicBezTo>
                <a:cubicBezTo>
                  <a:pt x="269609" y="485380"/>
                  <a:pt x="273419" y="489285"/>
                  <a:pt x="278087" y="488714"/>
                </a:cubicBezTo>
                <a:lnTo>
                  <a:pt x="280563" y="492143"/>
                </a:lnTo>
                <a:lnTo>
                  <a:pt x="283421" y="496143"/>
                </a:lnTo>
                <a:cubicBezTo>
                  <a:pt x="286278" y="493952"/>
                  <a:pt x="290374" y="491095"/>
                  <a:pt x="292469" y="489762"/>
                </a:cubicBezTo>
                <a:cubicBezTo>
                  <a:pt x="294470" y="488333"/>
                  <a:pt x="297898" y="482332"/>
                  <a:pt x="297137" y="481189"/>
                </a:cubicBezTo>
                <a:cubicBezTo>
                  <a:pt x="296470" y="480141"/>
                  <a:pt x="293803" y="480046"/>
                  <a:pt x="291326" y="481094"/>
                </a:cubicBezTo>
                <a:cubicBezTo>
                  <a:pt x="288850" y="482142"/>
                  <a:pt x="286183" y="486142"/>
                  <a:pt x="286945" y="484237"/>
                </a:cubicBezTo>
                <a:cubicBezTo>
                  <a:pt x="287707" y="482237"/>
                  <a:pt x="280372" y="477474"/>
                  <a:pt x="277991" y="478046"/>
                </a:cubicBezTo>
                <a:close/>
                <a:moveTo>
                  <a:pt x="136354" y="477855"/>
                </a:moveTo>
                <a:cubicBezTo>
                  <a:pt x="136545" y="479189"/>
                  <a:pt x="140546" y="482713"/>
                  <a:pt x="144165" y="482808"/>
                </a:cubicBezTo>
                <a:lnTo>
                  <a:pt x="142641" y="486904"/>
                </a:lnTo>
                <a:cubicBezTo>
                  <a:pt x="142641" y="487094"/>
                  <a:pt x="143879" y="487666"/>
                  <a:pt x="144641" y="487856"/>
                </a:cubicBezTo>
                <a:cubicBezTo>
                  <a:pt x="145022" y="487952"/>
                  <a:pt x="145498" y="487856"/>
                  <a:pt x="145879" y="487856"/>
                </a:cubicBezTo>
                <a:lnTo>
                  <a:pt x="147118" y="487761"/>
                </a:lnTo>
                <a:cubicBezTo>
                  <a:pt x="149118" y="487666"/>
                  <a:pt x="150356" y="485285"/>
                  <a:pt x="149785" y="482523"/>
                </a:cubicBezTo>
                <a:lnTo>
                  <a:pt x="148165" y="481094"/>
                </a:lnTo>
                <a:cubicBezTo>
                  <a:pt x="146832" y="479856"/>
                  <a:pt x="143689" y="479951"/>
                  <a:pt x="141403" y="479379"/>
                </a:cubicBezTo>
                <a:lnTo>
                  <a:pt x="138926" y="478903"/>
                </a:lnTo>
                <a:cubicBezTo>
                  <a:pt x="137307" y="476998"/>
                  <a:pt x="136164" y="476617"/>
                  <a:pt x="136354" y="477855"/>
                </a:cubicBezTo>
                <a:close/>
                <a:moveTo>
                  <a:pt x="419985" y="476522"/>
                </a:moveTo>
                <a:cubicBezTo>
                  <a:pt x="418342" y="477117"/>
                  <a:pt x="416913" y="478475"/>
                  <a:pt x="416389" y="479665"/>
                </a:cubicBezTo>
                <a:cubicBezTo>
                  <a:pt x="415342" y="482046"/>
                  <a:pt x="415151" y="482142"/>
                  <a:pt x="416008" y="480046"/>
                </a:cubicBezTo>
                <a:lnTo>
                  <a:pt x="419914" y="479094"/>
                </a:lnTo>
                <a:lnTo>
                  <a:pt x="424867" y="477950"/>
                </a:lnTo>
                <a:cubicBezTo>
                  <a:pt x="423486" y="476093"/>
                  <a:pt x="421628" y="475927"/>
                  <a:pt x="419985" y="476522"/>
                </a:cubicBezTo>
                <a:close/>
                <a:moveTo>
                  <a:pt x="185027" y="475569"/>
                </a:moveTo>
                <a:cubicBezTo>
                  <a:pt x="184741" y="475569"/>
                  <a:pt x="183884" y="478046"/>
                  <a:pt x="183979" y="478046"/>
                </a:cubicBezTo>
                <a:cubicBezTo>
                  <a:pt x="188075" y="479475"/>
                  <a:pt x="183313" y="482142"/>
                  <a:pt x="185504" y="484332"/>
                </a:cubicBezTo>
                <a:lnTo>
                  <a:pt x="187218" y="486047"/>
                </a:lnTo>
                <a:cubicBezTo>
                  <a:pt x="187218" y="489381"/>
                  <a:pt x="189980" y="492143"/>
                  <a:pt x="193409" y="492333"/>
                </a:cubicBezTo>
                <a:lnTo>
                  <a:pt x="196267" y="492048"/>
                </a:lnTo>
                <a:lnTo>
                  <a:pt x="197410" y="491952"/>
                </a:lnTo>
                <a:cubicBezTo>
                  <a:pt x="198457" y="490809"/>
                  <a:pt x="198362" y="489190"/>
                  <a:pt x="197029" y="488428"/>
                </a:cubicBezTo>
                <a:lnTo>
                  <a:pt x="195790" y="488047"/>
                </a:lnTo>
                <a:lnTo>
                  <a:pt x="194743" y="487666"/>
                </a:lnTo>
                <a:cubicBezTo>
                  <a:pt x="193219" y="487666"/>
                  <a:pt x="191504" y="485285"/>
                  <a:pt x="191123" y="482523"/>
                </a:cubicBezTo>
                <a:lnTo>
                  <a:pt x="192171" y="480522"/>
                </a:lnTo>
                <a:cubicBezTo>
                  <a:pt x="193028" y="478903"/>
                  <a:pt x="194647" y="477855"/>
                  <a:pt x="191980" y="476808"/>
                </a:cubicBezTo>
                <a:cubicBezTo>
                  <a:pt x="189885" y="476046"/>
                  <a:pt x="187408" y="475760"/>
                  <a:pt x="185027" y="475569"/>
                </a:cubicBezTo>
                <a:close/>
                <a:moveTo>
                  <a:pt x="353905" y="474521"/>
                </a:moveTo>
                <a:cubicBezTo>
                  <a:pt x="352572" y="473379"/>
                  <a:pt x="349429" y="474902"/>
                  <a:pt x="348857" y="476427"/>
                </a:cubicBezTo>
                <a:lnTo>
                  <a:pt x="350572" y="477760"/>
                </a:lnTo>
                <a:cubicBezTo>
                  <a:pt x="350857" y="477950"/>
                  <a:pt x="350857" y="478903"/>
                  <a:pt x="350572" y="479189"/>
                </a:cubicBezTo>
                <a:lnTo>
                  <a:pt x="346095" y="482427"/>
                </a:lnTo>
                <a:cubicBezTo>
                  <a:pt x="349619" y="484237"/>
                  <a:pt x="352953" y="484332"/>
                  <a:pt x="353524" y="482618"/>
                </a:cubicBezTo>
                <a:cubicBezTo>
                  <a:pt x="354096" y="480903"/>
                  <a:pt x="355239" y="475665"/>
                  <a:pt x="353905" y="474521"/>
                </a:cubicBezTo>
                <a:close/>
                <a:moveTo>
                  <a:pt x="334189" y="473188"/>
                </a:moveTo>
                <a:cubicBezTo>
                  <a:pt x="330760" y="473950"/>
                  <a:pt x="328760" y="477284"/>
                  <a:pt x="327712" y="480046"/>
                </a:cubicBezTo>
                <a:cubicBezTo>
                  <a:pt x="326664" y="482904"/>
                  <a:pt x="323902" y="484427"/>
                  <a:pt x="321711" y="483475"/>
                </a:cubicBezTo>
                <a:cubicBezTo>
                  <a:pt x="319520" y="482523"/>
                  <a:pt x="313424" y="481475"/>
                  <a:pt x="313424" y="483285"/>
                </a:cubicBezTo>
                <a:cubicBezTo>
                  <a:pt x="313424" y="485094"/>
                  <a:pt x="315234" y="488904"/>
                  <a:pt x="317520" y="488047"/>
                </a:cubicBezTo>
                <a:cubicBezTo>
                  <a:pt x="319806" y="487285"/>
                  <a:pt x="331807" y="478617"/>
                  <a:pt x="329807" y="482046"/>
                </a:cubicBezTo>
                <a:lnTo>
                  <a:pt x="327997" y="484904"/>
                </a:lnTo>
                <a:lnTo>
                  <a:pt x="327521" y="485571"/>
                </a:lnTo>
                <a:cubicBezTo>
                  <a:pt x="326569" y="486142"/>
                  <a:pt x="326664" y="486904"/>
                  <a:pt x="327712" y="487190"/>
                </a:cubicBezTo>
                <a:cubicBezTo>
                  <a:pt x="328760" y="487475"/>
                  <a:pt x="331807" y="488047"/>
                  <a:pt x="333998" y="489095"/>
                </a:cubicBezTo>
                <a:cubicBezTo>
                  <a:pt x="336189" y="490142"/>
                  <a:pt x="340666" y="486428"/>
                  <a:pt x="341428" y="487380"/>
                </a:cubicBezTo>
                <a:cubicBezTo>
                  <a:pt x="342190" y="488333"/>
                  <a:pt x="344571" y="490523"/>
                  <a:pt x="345047" y="490238"/>
                </a:cubicBezTo>
                <a:cubicBezTo>
                  <a:pt x="345523" y="489952"/>
                  <a:pt x="346095" y="487475"/>
                  <a:pt x="345238" y="485285"/>
                </a:cubicBezTo>
                <a:lnTo>
                  <a:pt x="344762" y="483189"/>
                </a:lnTo>
                <a:cubicBezTo>
                  <a:pt x="344285" y="481189"/>
                  <a:pt x="343904" y="479189"/>
                  <a:pt x="343999" y="477189"/>
                </a:cubicBezTo>
                <a:lnTo>
                  <a:pt x="344095" y="475188"/>
                </a:lnTo>
                <a:cubicBezTo>
                  <a:pt x="345047" y="472140"/>
                  <a:pt x="342476" y="472235"/>
                  <a:pt x="338380" y="475283"/>
                </a:cubicBezTo>
                <a:lnTo>
                  <a:pt x="337427" y="474807"/>
                </a:lnTo>
                <a:close/>
                <a:moveTo>
                  <a:pt x="447346" y="472998"/>
                </a:moveTo>
                <a:cubicBezTo>
                  <a:pt x="443821" y="473855"/>
                  <a:pt x="441821" y="476141"/>
                  <a:pt x="442869" y="477950"/>
                </a:cubicBezTo>
                <a:cubicBezTo>
                  <a:pt x="443821" y="479760"/>
                  <a:pt x="451727" y="479665"/>
                  <a:pt x="453442" y="478331"/>
                </a:cubicBezTo>
                <a:cubicBezTo>
                  <a:pt x="455156" y="476998"/>
                  <a:pt x="454299" y="475569"/>
                  <a:pt x="451537" y="475188"/>
                </a:cubicBezTo>
                <a:lnTo>
                  <a:pt x="450489" y="474617"/>
                </a:lnTo>
                <a:close/>
                <a:moveTo>
                  <a:pt x="386195" y="471950"/>
                </a:moveTo>
                <a:lnTo>
                  <a:pt x="383052" y="472902"/>
                </a:lnTo>
                <a:lnTo>
                  <a:pt x="380385" y="473760"/>
                </a:lnTo>
                <a:cubicBezTo>
                  <a:pt x="376099" y="472426"/>
                  <a:pt x="372479" y="472521"/>
                  <a:pt x="372479" y="473950"/>
                </a:cubicBezTo>
                <a:cubicBezTo>
                  <a:pt x="372479" y="475379"/>
                  <a:pt x="375908" y="478903"/>
                  <a:pt x="380004" y="478331"/>
                </a:cubicBezTo>
                <a:cubicBezTo>
                  <a:pt x="384100" y="477760"/>
                  <a:pt x="390101" y="471664"/>
                  <a:pt x="386195" y="471950"/>
                </a:cubicBezTo>
                <a:close/>
                <a:moveTo>
                  <a:pt x="404102" y="471569"/>
                </a:moveTo>
                <a:lnTo>
                  <a:pt x="402769" y="473093"/>
                </a:lnTo>
                <a:cubicBezTo>
                  <a:pt x="401816" y="474998"/>
                  <a:pt x="401530" y="477665"/>
                  <a:pt x="402197" y="478998"/>
                </a:cubicBezTo>
                <a:cubicBezTo>
                  <a:pt x="402578" y="480332"/>
                  <a:pt x="404674" y="483856"/>
                  <a:pt x="405055" y="483761"/>
                </a:cubicBezTo>
                <a:cubicBezTo>
                  <a:pt x="405340" y="483761"/>
                  <a:pt x="406483" y="483570"/>
                  <a:pt x="407531" y="483380"/>
                </a:cubicBezTo>
                <a:lnTo>
                  <a:pt x="407817" y="482999"/>
                </a:lnTo>
                <a:cubicBezTo>
                  <a:pt x="408770" y="481379"/>
                  <a:pt x="410103" y="479570"/>
                  <a:pt x="410008" y="477950"/>
                </a:cubicBezTo>
                <a:cubicBezTo>
                  <a:pt x="409817" y="475760"/>
                  <a:pt x="408484" y="473664"/>
                  <a:pt x="407341" y="471569"/>
                </a:cubicBezTo>
                <a:cubicBezTo>
                  <a:pt x="407150" y="471188"/>
                  <a:pt x="404483" y="471092"/>
                  <a:pt x="404102" y="471569"/>
                </a:cubicBezTo>
                <a:close/>
                <a:moveTo>
                  <a:pt x="236653" y="469187"/>
                </a:moveTo>
                <a:lnTo>
                  <a:pt x="236272" y="469759"/>
                </a:lnTo>
                <a:lnTo>
                  <a:pt x="231414" y="476427"/>
                </a:lnTo>
                <a:lnTo>
                  <a:pt x="232933" y="481745"/>
                </a:lnTo>
                <a:lnTo>
                  <a:pt x="225032" y="490523"/>
                </a:lnTo>
                <a:cubicBezTo>
                  <a:pt x="223889" y="491000"/>
                  <a:pt x="228651" y="488976"/>
                  <a:pt x="233783" y="486606"/>
                </a:cubicBezTo>
                <a:lnTo>
                  <a:pt x="234249" y="486352"/>
                </a:lnTo>
                <a:lnTo>
                  <a:pt x="235033" y="489095"/>
                </a:lnTo>
                <a:lnTo>
                  <a:pt x="231414" y="490333"/>
                </a:lnTo>
                <a:lnTo>
                  <a:pt x="224746" y="492619"/>
                </a:lnTo>
                <a:cubicBezTo>
                  <a:pt x="222175" y="489762"/>
                  <a:pt x="219413" y="487190"/>
                  <a:pt x="218651" y="486904"/>
                </a:cubicBezTo>
                <a:cubicBezTo>
                  <a:pt x="217984" y="486618"/>
                  <a:pt x="215793" y="486999"/>
                  <a:pt x="215412" y="488333"/>
                </a:cubicBezTo>
                <a:lnTo>
                  <a:pt x="215603" y="489476"/>
                </a:lnTo>
                <a:lnTo>
                  <a:pt x="215698" y="490142"/>
                </a:lnTo>
                <a:cubicBezTo>
                  <a:pt x="217603" y="491952"/>
                  <a:pt x="216555" y="492429"/>
                  <a:pt x="213316" y="491285"/>
                </a:cubicBezTo>
                <a:cubicBezTo>
                  <a:pt x="210078" y="490142"/>
                  <a:pt x="201505" y="490333"/>
                  <a:pt x="202839" y="494905"/>
                </a:cubicBezTo>
                <a:lnTo>
                  <a:pt x="207125" y="496334"/>
                </a:lnTo>
                <a:lnTo>
                  <a:pt x="213126" y="498334"/>
                </a:lnTo>
                <a:cubicBezTo>
                  <a:pt x="219127" y="496048"/>
                  <a:pt x="225413" y="495858"/>
                  <a:pt x="227223" y="497858"/>
                </a:cubicBezTo>
                <a:lnTo>
                  <a:pt x="231414" y="496524"/>
                </a:lnTo>
                <a:cubicBezTo>
                  <a:pt x="231795" y="496429"/>
                  <a:pt x="232271" y="496334"/>
                  <a:pt x="232652" y="496429"/>
                </a:cubicBezTo>
                <a:lnTo>
                  <a:pt x="237986" y="497572"/>
                </a:lnTo>
                <a:cubicBezTo>
                  <a:pt x="241606" y="494715"/>
                  <a:pt x="245987" y="491381"/>
                  <a:pt x="247702" y="490142"/>
                </a:cubicBezTo>
                <a:cubicBezTo>
                  <a:pt x="249416" y="488904"/>
                  <a:pt x="255798" y="488809"/>
                  <a:pt x="256370" y="487666"/>
                </a:cubicBezTo>
                <a:lnTo>
                  <a:pt x="255893" y="486999"/>
                </a:lnTo>
                <a:cubicBezTo>
                  <a:pt x="255417" y="486333"/>
                  <a:pt x="253703" y="485856"/>
                  <a:pt x="252750" y="486047"/>
                </a:cubicBezTo>
                <a:lnTo>
                  <a:pt x="251512" y="486237"/>
                </a:lnTo>
                <a:cubicBezTo>
                  <a:pt x="249988" y="487190"/>
                  <a:pt x="248654" y="486428"/>
                  <a:pt x="248464" y="484427"/>
                </a:cubicBezTo>
                <a:cubicBezTo>
                  <a:pt x="248369" y="482427"/>
                  <a:pt x="247797" y="477474"/>
                  <a:pt x="247416" y="477474"/>
                </a:cubicBezTo>
                <a:cubicBezTo>
                  <a:pt x="247035" y="477474"/>
                  <a:pt x="245416" y="478808"/>
                  <a:pt x="244749" y="480617"/>
                </a:cubicBezTo>
                <a:lnTo>
                  <a:pt x="234249" y="486352"/>
                </a:lnTo>
                <a:lnTo>
                  <a:pt x="232933" y="481745"/>
                </a:lnTo>
                <a:lnTo>
                  <a:pt x="234462" y="480046"/>
                </a:lnTo>
                <a:lnTo>
                  <a:pt x="238939" y="477855"/>
                </a:lnTo>
                <a:cubicBezTo>
                  <a:pt x="240939" y="476903"/>
                  <a:pt x="240368" y="476141"/>
                  <a:pt x="239034" y="474807"/>
                </a:cubicBezTo>
                <a:cubicBezTo>
                  <a:pt x="238367" y="474141"/>
                  <a:pt x="239034" y="472521"/>
                  <a:pt x="239224" y="471378"/>
                </a:cubicBezTo>
                <a:lnTo>
                  <a:pt x="239320" y="470616"/>
                </a:lnTo>
                <a:cubicBezTo>
                  <a:pt x="239510" y="469854"/>
                  <a:pt x="238272" y="469187"/>
                  <a:pt x="236653" y="469187"/>
                </a:cubicBezTo>
                <a:close/>
                <a:moveTo>
                  <a:pt x="205982" y="467092"/>
                </a:moveTo>
                <a:cubicBezTo>
                  <a:pt x="204554" y="467283"/>
                  <a:pt x="203125" y="467854"/>
                  <a:pt x="202077" y="468711"/>
                </a:cubicBezTo>
                <a:cubicBezTo>
                  <a:pt x="201791" y="468902"/>
                  <a:pt x="203125" y="471188"/>
                  <a:pt x="203315" y="471092"/>
                </a:cubicBezTo>
                <a:cubicBezTo>
                  <a:pt x="207411" y="470331"/>
                  <a:pt x="206458" y="473474"/>
                  <a:pt x="207792" y="474807"/>
                </a:cubicBezTo>
                <a:cubicBezTo>
                  <a:pt x="209126" y="476046"/>
                  <a:pt x="213221" y="474998"/>
                  <a:pt x="212364" y="478427"/>
                </a:cubicBezTo>
                <a:lnTo>
                  <a:pt x="212364" y="478712"/>
                </a:lnTo>
                <a:cubicBezTo>
                  <a:pt x="214555" y="479665"/>
                  <a:pt x="216555" y="479475"/>
                  <a:pt x="216746" y="478236"/>
                </a:cubicBezTo>
                <a:cubicBezTo>
                  <a:pt x="216936" y="477093"/>
                  <a:pt x="215221" y="472235"/>
                  <a:pt x="212459" y="469664"/>
                </a:cubicBezTo>
                <a:lnTo>
                  <a:pt x="209411" y="467854"/>
                </a:lnTo>
                <a:cubicBezTo>
                  <a:pt x="208459" y="467283"/>
                  <a:pt x="207030" y="466902"/>
                  <a:pt x="205982" y="467092"/>
                </a:cubicBezTo>
                <a:close/>
                <a:moveTo>
                  <a:pt x="464967" y="466806"/>
                </a:moveTo>
                <a:lnTo>
                  <a:pt x="464872" y="467473"/>
                </a:lnTo>
                <a:lnTo>
                  <a:pt x="463729" y="472807"/>
                </a:lnTo>
                <a:cubicBezTo>
                  <a:pt x="468872" y="474998"/>
                  <a:pt x="473825" y="477189"/>
                  <a:pt x="474682" y="477569"/>
                </a:cubicBezTo>
                <a:lnTo>
                  <a:pt x="475254" y="477379"/>
                </a:lnTo>
                <a:cubicBezTo>
                  <a:pt x="477540" y="476808"/>
                  <a:pt x="479636" y="475665"/>
                  <a:pt x="481921" y="475474"/>
                </a:cubicBezTo>
                <a:cubicBezTo>
                  <a:pt x="483827" y="475283"/>
                  <a:pt x="487065" y="476903"/>
                  <a:pt x="487827" y="476236"/>
                </a:cubicBezTo>
                <a:lnTo>
                  <a:pt x="490399" y="473950"/>
                </a:lnTo>
                <a:cubicBezTo>
                  <a:pt x="493256" y="474712"/>
                  <a:pt x="496114" y="474902"/>
                  <a:pt x="496685" y="474426"/>
                </a:cubicBezTo>
                <a:cubicBezTo>
                  <a:pt x="497257" y="473855"/>
                  <a:pt x="496399" y="471854"/>
                  <a:pt x="493637" y="470997"/>
                </a:cubicBezTo>
                <a:cubicBezTo>
                  <a:pt x="490780" y="470235"/>
                  <a:pt x="482588" y="473093"/>
                  <a:pt x="481064" y="473188"/>
                </a:cubicBezTo>
                <a:cubicBezTo>
                  <a:pt x="479540" y="473188"/>
                  <a:pt x="475730" y="472045"/>
                  <a:pt x="476969" y="470521"/>
                </a:cubicBezTo>
                <a:cubicBezTo>
                  <a:pt x="478302" y="468997"/>
                  <a:pt x="471635" y="468902"/>
                  <a:pt x="469444" y="467378"/>
                </a:cubicBezTo>
                <a:cubicBezTo>
                  <a:pt x="467348" y="465758"/>
                  <a:pt x="465348" y="465568"/>
                  <a:pt x="464967" y="466806"/>
                </a:cubicBezTo>
                <a:close/>
                <a:moveTo>
                  <a:pt x="304399" y="465354"/>
                </a:moveTo>
                <a:cubicBezTo>
                  <a:pt x="301065" y="466640"/>
                  <a:pt x="297898" y="469236"/>
                  <a:pt x="294279" y="470331"/>
                </a:cubicBezTo>
                <a:cubicBezTo>
                  <a:pt x="302375" y="472902"/>
                  <a:pt x="308566" y="469378"/>
                  <a:pt x="315520" y="468235"/>
                </a:cubicBezTo>
                <a:cubicBezTo>
                  <a:pt x="311233" y="464092"/>
                  <a:pt x="307733" y="464068"/>
                  <a:pt x="304399" y="465354"/>
                </a:cubicBezTo>
                <a:close/>
                <a:moveTo>
                  <a:pt x="255798" y="463473"/>
                </a:moveTo>
                <a:cubicBezTo>
                  <a:pt x="250083" y="461282"/>
                  <a:pt x="245606" y="463949"/>
                  <a:pt x="240844" y="465758"/>
                </a:cubicBezTo>
                <a:cubicBezTo>
                  <a:pt x="247797" y="470521"/>
                  <a:pt x="247797" y="470521"/>
                  <a:pt x="255798" y="463473"/>
                </a:cubicBezTo>
                <a:close/>
                <a:moveTo>
                  <a:pt x="617081" y="461187"/>
                </a:moveTo>
                <a:cubicBezTo>
                  <a:pt x="616796" y="460329"/>
                  <a:pt x="615653" y="460234"/>
                  <a:pt x="615081" y="462520"/>
                </a:cubicBezTo>
                <a:cubicBezTo>
                  <a:pt x="614605" y="464711"/>
                  <a:pt x="601651" y="470712"/>
                  <a:pt x="600031" y="468711"/>
                </a:cubicBezTo>
                <a:cubicBezTo>
                  <a:pt x="598507" y="466711"/>
                  <a:pt x="596222" y="467759"/>
                  <a:pt x="594983" y="471092"/>
                </a:cubicBezTo>
                <a:lnTo>
                  <a:pt x="598317" y="470902"/>
                </a:lnTo>
                <a:lnTo>
                  <a:pt x="605556" y="470426"/>
                </a:lnTo>
                <a:cubicBezTo>
                  <a:pt x="605556" y="474807"/>
                  <a:pt x="605937" y="474617"/>
                  <a:pt x="606318" y="469950"/>
                </a:cubicBezTo>
                <a:lnTo>
                  <a:pt x="610604" y="469378"/>
                </a:lnTo>
                <a:lnTo>
                  <a:pt x="617081" y="468521"/>
                </a:lnTo>
                <a:cubicBezTo>
                  <a:pt x="617367" y="465377"/>
                  <a:pt x="617367" y="462044"/>
                  <a:pt x="617081" y="461187"/>
                </a:cubicBezTo>
                <a:close/>
                <a:moveTo>
                  <a:pt x="351429" y="460710"/>
                </a:moveTo>
                <a:cubicBezTo>
                  <a:pt x="347905" y="461377"/>
                  <a:pt x="344380" y="461948"/>
                  <a:pt x="340952" y="462901"/>
                </a:cubicBezTo>
                <a:lnTo>
                  <a:pt x="338380" y="463663"/>
                </a:lnTo>
                <a:cubicBezTo>
                  <a:pt x="335713" y="464901"/>
                  <a:pt x="335618" y="465568"/>
                  <a:pt x="338094" y="465092"/>
                </a:cubicBezTo>
                <a:cubicBezTo>
                  <a:pt x="340666" y="464520"/>
                  <a:pt x="351810" y="467568"/>
                  <a:pt x="353144" y="468902"/>
                </a:cubicBezTo>
                <a:cubicBezTo>
                  <a:pt x="354477" y="470235"/>
                  <a:pt x="352477" y="469092"/>
                  <a:pt x="348667" y="466330"/>
                </a:cubicBezTo>
                <a:lnTo>
                  <a:pt x="353429" y="462139"/>
                </a:lnTo>
                <a:cubicBezTo>
                  <a:pt x="353620" y="461948"/>
                  <a:pt x="353048" y="461187"/>
                  <a:pt x="352667" y="460710"/>
                </a:cubicBezTo>
                <a:cubicBezTo>
                  <a:pt x="352477" y="460520"/>
                  <a:pt x="351810" y="460615"/>
                  <a:pt x="351429" y="460710"/>
                </a:cubicBezTo>
                <a:close/>
                <a:moveTo>
                  <a:pt x="660515" y="459091"/>
                </a:moveTo>
                <a:cubicBezTo>
                  <a:pt x="658705" y="458615"/>
                  <a:pt x="655181" y="461758"/>
                  <a:pt x="656134" y="463282"/>
                </a:cubicBezTo>
                <a:cubicBezTo>
                  <a:pt x="656991" y="464616"/>
                  <a:pt x="660325" y="464520"/>
                  <a:pt x="661563" y="462901"/>
                </a:cubicBezTo>
                <a:cubicBezTo>
                  <a:pt x="662801" y="461282"/>
                  <a:pt x="662325" y="459567"/>
                  <a:pt x="660515" y="459091"/>
                </a:cubicBezTo>
                <a:close/>
                <a:moveTo>
                  <a:pt x="394482" y="447566"/>
                </a:moveTo>
                <a:cubicBezTo>
                  <a:pt x="394101" y="447756"/>
                  <a:pt x="393244" y="449852"/>
                  <a:pt x="393244" y="451662"/>
                </a:cubicBezTo>
                <a:cubicBezTo>
                  <a:pt x="393244" y="453471"/>
                  <a:pt x="394863" y="458615"/>
                  <a:pt x="396863" y="458043"/>
                </a:cubicBezTo>
                <a:lnTo>
                  <a:pt x="397816" y="457281"/>
                </a:lnTo>
                <a:cubicBezTo>
                  <a:pt x="398578" y="456710"/>
                  <a:pt x="398292" y="455186"/>
                  <a:pt x="399054" y="454614"/>
                </a:cubicBezTo>
                <a:cubicBezTo>
                  <a:pt x="400197" y="453852"/>
                  <a:pt x="401530" y="458424"/>
                  <a:pt x="402959" y="454805"/>
                </a:cubicBezTo>
                <a:cubicBezTo>
                  <a:pt x="403912" y="452423"/>
                  <a:pt x="401054" y="452709"/>
                  <a:pt x="399245" y="451947"/>
                </a:cubicBezTo>
                <a:lnTo>
                  <a:pt x="397339" y="451185"/>
                </a:lnTo>
                <a:cubicBezTo>
                  <a:pt x="396101" y="448994"/>
                  <a:pt x="394768" y="447375"/>
                  <a:pt x="394482" y="447566"/>
                </a:cubicBezTo>
                <a:close/>
                <a:moveTo>
                  <a:pt x="1728935" y="447090"/>
                </a:moveTo>
                <a:cubicBezTo>
                  <a:pt x="1726553" y="448042"/>
                  <a:pt x="1723886" y="453281"/>
                  <a:pt x="1723981" y="454138"/>
                </a:cubicBezTo>
                <a:lnTo>
                  <a:pt x="1724553" y="454710"/>
                </a:lnTo>
                <a:cubicBezTo>
                  <a:pt x="1725220" y="455281"/>
                  <a:pt x="1726458" y="456043"/>
                  <a:pt x="1727220" y="455852"/>
                </a:cubicBezTo>
                <a:lnTo>
                  <a:pt x="1729125" y="455376"/>
                </a:lnTo>
                <a:cubicBezTo>
                  <a:pt x="1730840" y="454519"/>
                  <a:pt x="1733316" y="450233"/>
                  <a:pt x="1733316" y="448423"/>
                </a:cubicBezTo>
                <a:cubicBezTo>
                  <a:pt x="1733316" y="446708"/>
                  <a:pt x="1731316" y="446137"/>
                  <a:pt x="1728935" y="447090"/>
                </a:cubicBezTo>
                <a:close/>
                <a:moveTo>
                  <a:pt x="476683" y="442041"/>
                </a:moveTo>
                <a:cubicBezTo>
                  <a:pt x="476397" y="442041"/>
                  <a:pt x="475635" y="442898"/>
                  <a:pt x="475349" y="443946"/>
                </a:cubicBezTo>
                <a:cubicBezTo>
                  <a:pt x="475254" y="444804"/>
                  <a:pt x="471063" y="448137"/>
                  <a:pt x="469634" y="448328"/>
                </a:cubicBezTo>
                <a:cubicBezTo>
                  <a:pt x="468205" y="448518"/>
                  <a:pt x="468015" y="449756"/>
                  <a:pt x="469158" y="451090"/>
                </a:cubicBezTo>
                <a:lnTo>
                  <a:pt x="470015" y="451185"/>
                </a:lnTo>
                <a:cubicBezTo>
                  <a:pt x="471539" y="451281"/>
                  <a:pt x="473254" y="450137"/>
                  <a:pt x="474778" y="450423"/>
                </a:cubicBezTo>
                <a:lnTo>
                  <a:pt x="477064" y="450709"/>
                </a:lnTo>
                <a:cubicBezTo>
                  <a:pt x="479445" y="451662"/>
                  <a:pt x="482112" y="451185"/>
                  <a:pt x="482874" y="449661"/>
                </a:cubicBezTo>
                <a:lnTo>
                  <a:pt x="482303" y="449090"/>
                </a:lnTo>
                <a:cubicBezTo>
                  <a:pt x="481255" y="447947"/>
                  <a:pt x="478683" y="447661"/>
                  <a:pt x="477826" y="446518"/>
                </a:cubicBezTo>
                <a:lnTo>
                  <a:pt x="476969" y="445375"/>
                </a:lnTo>
                <a:cubicBezTo>
                  <a:pt x="477064" y="443565"/>
                  <a:pt x="476873" y="442041"/>
                  <a:pt x="476683" y="442041"/>
                </a:cubicBezTo>
                <a:close/>
                <a:moveTo>
                  <a:pt x="388862" y="439850"/>
                </a:moveTo>
                <a:lnTo>
                  <a:pt x="386195" y="442898"/>
                </a:lnTo>
                <a:cubicBezTo>
                  <a:pt x="382195" y="442232"/>
                  <a:pt x="376765" y="442232"/>
                  <a:pt x="373908" y="442708"/>
                </a:cubicBezTo>
                <a:cubicBezTo>
                  <a:pt x="371146" y="443279"/>
                  <a:pt x="371622" y="449185"/>
                  <a:pt x="374098" y="448614"/>
                </a:cubicBezTo>
                <a:lnTo>
                  <a:pt x="376194" y="448042"/>
                </a:lnTo>
                <a:lnTo>
                  <a:pt x="378194" y="447566"/>
                </a:lnTo>
                <a:cubicBezTo>
                  <a:pt x="380766" y="446899"/>
                  <a:pt x="382862" y="449471"/>
                  <a:pt x="382862" y="450519"/>
                </a:cubicBezTo>
                <a:cubicBezTo>
                  <a:pt x="382862" y="451471"/>
                  <a:pt x="383623" y="450328"/>
                  <a:pt x="384671" y="447947"/>
                </a:cubicBezTo>
                <a:cubicBezTo>
                  <a:pt x="385624" y="445566"/>
                  <a:pt x="392768" y="441565"/>
                  <a:pt x="392672" y="440708"/>
                </a:cubicBezTo>
                <a:lnTo>
                  <a:pt x="392196" y="440517"/>
                </a:lnTo>
                <a:cubicBezTo>
                  <a:pt x="391148" y="440041"/>
                  <a:pt x="389148" y="439565"/>
                  <a:pt x="388862" y="439850"/>
                </a:cubicBezTo>
                <a:close/>
                <a:moveTo>
                  <a:pt x="2127937" y="425087"/>
                </a:moveTo>
                <a:cubicBezTo>
                  <a:pt x="2125079" y="424325"/>
                  <a:pt x="2124318" y="426325"/>
                  <a:pt x="2124889" y="428230"/>
                </a:cubicBezTo>
                <a:lnTo>
                  <a:pt x="2125746" y="431564"/>
                </a:lnTo>
                <a:cubicBezTo>
                  <a:pt x="2122126" y="431850"/>
                  <a:pt x="2120698" y="432992"/>
                  <a:pt x="2122508" y="434135"/>
                </a:cubicBezTo>
                <a:cubicBezTo>
                  <a:pt x="2124318" y="435279"/>
                  <a:pt x="2132033" y="431087"/>
                  <a:pt x="2129556" y="429754"/>
                </a:cubicBezTo>
                <a:lnTo>
                  <a:pt x="2127651" y="428135"/>
                </a:lnTo>
                <a:cubicBezTo>
                  <a:pt x="2126794" y="427468"/>
                  <a:pt x="2132604" y="426230"/>
                  <a:pt x="2127937" y="425087"/>
                </a:cubicBezTo>
                <a:close/>
                <a:moveTo>
                  <a:pt x="165025" y="410514"/>
                </a:moveTo>
                <a:lnTo>
                  <a:pt x="160357" y="413466"/>
                </a:lnTo>
                <a:lnTo>
                  <a:pt x="158071" y="414895"/>
                </a:lnTo>
                <a:cubicBezTo>
                  <a:pt x="153785" y="414990"/>
                  <a:pt x="150452" y="416514"/>
                  <a:pt x="150547" y="418324"/>
                </a:cubicBezTo>
                <a:lnTo>
                  <a:pt x="150737" y="419943"/>
                </a:lnTo>
                <a:lnTo>
                  <a:pt x="150737" y="420229"/>
                </a:lnTo>
                <a:cubicBezTo>
                  <a:pt x="151404" y="420610"/>
                  <a:pt x="153309" y="419277"/>
                  <a:pt x="155119" y="417181"/>
                </a:cubicBezTo>
                <a:lnTo>
                  <a:pt x="156071" y="417371"/>
                </a:lnTo>
                <a:lnTo>
                  <a:pt x="160738" y="418419"/>
                </a:lnTo>
                <a:cubicBezTo>
                  <a:pt x="165311" y="416991"/>
                  <a:pt x="167215" y="413466"/>
                  <a:pt x="165025" y="410514"/>
                </a:cubicBezTo>
                <a:close/>
                <a:moveTo>
                  <a:pt x="1349839" y="409561"/>
                </a:moveTo>
                <a:cubicBezTo>
                  <a:pt x="1347077" y="409942"/>
                  <a:pt x="1343744" y="410133"/>
                  <a:pt x="1342315" y="410037"/>
                </a:cubicBezTo>
                <a:lnTo>
                  <a:pt x="1341362" y="410418"/>
                </a:lnTo>
                <a:lnTo>
                  <a:pt x="1340219" y="410894"/>
                </a:lnTo>
                <a:cubicBezTo>
                  <a:pt x="1339362" y="412037"/>
                  <a:pt x="1339457" y="413562"/>
                  <a:pt x="1340314" y="414323"/>
                </a:cubicBezTo>
                <a:lnTo>
                  <a:pt x="1341267" y="414419"/>
                </a:lnTo>
                <a:lnTo>
                  <a:pt x="1344410" y="414800"/>
                </a:lnTo>
                <a:cubicBezTo>
                  <a:pt x="1348411" y="415467"/>
                  <a:pt x="1351840" y="414323"/>
                  <a:pt x="1352030" y="412419"/>
                </a:cubicBezTo>
                <a:lnTo>
                  <a:pt x="1351078" y="411180"/>
                </a:lnTo>
                <a:close/>
                <a:moveTo>
                  <a:pt x="1368413" y="406227"/>
                </a:moveTo>
                <a:lnTo>
                  <a:pt x="1367842" y="406513"/>
                </a:lnTo>
                <a:cubicBezTo>
                  <a:pt x="1367461" y="407275"/>
                  <a:pt x="1368985" y="410990"/>
                  <a:pt x="1371080" y="414895"/>
                </a:cubicBezTo>
                <a:lnTo>
                  <a:pt x="1373176" y="418324"/>
                </a:lnTo>
                <a:cubicBezTo>
                  <a:pt x="1373366" y="418705"/>
                  <a:pt x="1374700" y="418800"/>
                  <a:pt x="1375462" y="418705"/>
                </a:cubicBezTo>
                <a:lnTo>
                  <a:pt x="1376129" y="418610"/>
                </a:lnTo>
                <a:cubicBezTo>
                  <a:pt x="1376795" y="418038"/>
                  <a:pt x="1375366" y="412895"/>
                  <a:pt x="1372890" y="407085"/>
                </a:cubicBezTo>
                <a:lnTo>
                  <a:pt x="1370890" y="406227"/>
                </a:lnTo>
                <a:cubicBezTo>
                  <a:pt x="1370223" y="405942"/>
                  <a:pt x="1369080" y="405942"/>
                  <a:pt x="1368413" y="406227"/>
                </a:cubicBezTo>
                <a:close/>
                <a:moveTo>
                  <a:pt x="1513479" y="405179"/>
                </a:moveTo>
                <a:cubicBezTo>
                  <a:pt x="1511955" y="404227"/>
                  <a:pt x="1507383" y="408132"/>
                  <a:pt x="1507478" y="410609"/>
                </a:cubicBezTo>
                <a:lnTo>
                  <a:pt x="1503382" y="410418"/>
                </a:lnTo>
                <a:cubicBezTo>
                  <a:pt x="1502716" y="410418"/>
                  <a:pt x="1501001" y="412514"/>
                  <a:pt x="1501287" y="413181"/>
                </a:cubicBezTo>
                <a:cubicBezTo>
                  <a:pt x="1502525" y="415562"/>
                  <a:pt x="1503478" y="412895"/>
                  <a:pt x="1504526" y="412800"/>
                </a:cubicBezTo>
                <a:lnTo>
                  <a:pt x="1509955" y="412800"/>
                </a:lnTo>
                <a:cubicBezTo>
                  <a:pt x="1513479" y="409561"/>
                  <a:pt x="1515003" y="406227"/>
                  <a:pt x="1513479" y="405179"/>
                </a:cubicBezTo>
                <a:close/>
                <a:moveTo>
                  <a:pt x="1685405" y="404037"/>
                </a:moveTo>
                <a:cubicBezTo>
                  <a:pt x="1683500" y="403465"/>
                  <a:pt x="1675118" y="404703"/>
                  <a:pt x="1673975" y="405751"/>
                </a:cubicBezTo>
                <a:cubicBezTo>
                  <a:pt x="1672832" y="406799"/>
                  <a:pt x="1672547" y="407846"/>
                  <a:pt x="1673213" y="408037"/>
                </a:cubicBezTo>
                <a:cubicBezTo>
                  <a:pt x="1673880" y="408227"/>
                  <a:pt x="1675214" y="409371"/>
                  <a:pt x="1674356" y="409847"/>
                </a:cubicBezTo>
                <a:lnTo>
                  <a:pt x="1673594" y="410323"/>
                </a:lnTo>
                <a:lnTo>
                  <a:pt x="1672928" y="410799"/>
                </a:lnTo>
                <a:cubicBezTo>
                  <a:pt x="1672261" y="411371"/>
                  <a:pt x="1673785" y="414704"/>
                  <a:pt x="1676166" y="418133"/>
                </a:cubicBezTo>
                <a:lnTo>
                  <a:pt x="1680738" y="418610"/>
                </a:lnTo>
                <a:lnTo>
                  <a:pt x="1689216" y="419467"/>
                </a:lnTo>
                <a:cubicBezTo>
                  <a:pt x="1685881" y="422610"/>
                  <a:pt x="1683976" y="424992"/>
                  <a:pt x="1685025" y="424706"/>
                </a:cubicBezTo>
                <a:cubicBezTo>
                  <a:pt x="1686072" y="424420"/>
                  <a:pt x="1690644" y="422610"/>
                  <a:pt x="1692454" y="421372"/>
                </a:cubicBezTo>
                <a:cubicBezTo>
                  <a:pt x="1694264" y="420134"/>
                  <a:pt x="1695787" y="414514"/>
                  <a:pt x="1694930" y="413942"/>
                </a:cubicBezTo>
                <a:cubicBezTo>
                  <a:pt x="1694073" y="413371"/>
                  <a:pt x="1691025" y="411466"/>
                  <a:pt x="1690359" y="410133"/>
                </a:cubicBezTo>
                <a:cubicBezTo>
                  <a:pt x="1689692" y="408799"/>
                  <a:pt x="1687501" y="404608"/>
                  <a:pt x="1685405" y="404037"/>
                </a:cubicBezTo>
                <a:close/>
                <a:moveTo>
                  <a:pt x="1890574" y="403941"/>
                </a:moveTo>
                <a:cubicBezTo>
                  <a:pt x="1889050" y="404513"/>
                  <a:pt x="1887526" y="411085"/>
                  <a:pt x="1884478" y="411180"/>
                </a:cubicBezTo>
                <a:cubicBezTo>
                  <a:pt x="1881430" y="411180"/>
                  <a:pt x="1879906" y="411656"/>
                  <a:pt x="1880953" y="412228"/>
                </a:cubicBezTo>
                <a:cubicBezTo>
                  <a:pt x="1882001" y="412800"/>
                  <a:pt x="1886383" y="414323"/>
                  <a:pt x="1888669" y="414609"/>
                </a:cubicBezTo>
                <a:cubicBezTo>
                  <a:pt x="1890955" y="414990"/>
                  <a:pt x="1893908" y="408990"/>
                  <a:pt x="1895146" y="407942"/>
                </a:cubicBezTo>
                <a:lnTo>
                  <a:pt x="1894955" y="407656"/>
                </a:lnTo>
                <a:cubicBezTo>
                  <a:pt x="1894003" y="406323"/>
                  <a:pt x="1892669" y="405084"/>
                  <a:pt x="1891145" y="404227"/>
                </a:cubicBezTo>
                <a:close/>
                <a:moveTo>
                  <a:pt x="1828852" y="401941"/>
                </a:moveTo>
                <a:lnTo>
                  <a:pt x="1828185" y="402131"/>
                </a:lnTo>
                <a:cubicBezTo>
                  <a:pt x="1824185" y="403179"/>
                  <a:pt x="1823232" y="405465"/>
                  <a:pt x="1825137" y="408799"/>
                </a:cubicBezTo>
                <a:lnTo>
                  <a:pt x="1825708" y="409847"/>
                </a:lnTo>
                <a:cubicBezTo>
                  <a:pt x="1826280" y="411275"/>
                  <a:pt x="1828280" y="412419"/>
                  <a:pt x="1830281" y="412419"/>
                </a:cubicBezTo>
                <a:lnTo>
                  <a:pt x="1831995" y="412419"/>
                </a:lnTo>
                <a:lnTo>
                  <a:pt x="1834186" y="412514"/>
                </a:lnTo>
                <a:cubicBezTo>
                  <a:pt x="1835233" y="411180"/>
                  <a:pt x="1835043" y="409275"/>
                  <a:pt x="1833710" y="408418"/>
                </a:cubicBezTo>
                <a:lnTo>
                  <a:pt x="1832471" y="408418"/>
                </a:lnTo>
                <a:lnTo>
                  <a:pt x="1827804" y="408323"/>
                </a:lnTo>
                <a:cubicBezTo>
                  <a:pt x="1828947" y="405942"/>
                  <a:pt x="1829995" y="403846"/>
                  <a:pt x="1830090" y="403560"/>
                </a:cubicBezTo>
                <a:cubicBezTo>
                  <a:pt x="1830185" y="403275"/>
                  <a:pt x="1829804" y="402322"/>
                  <a:pt x="1828852" y="401941"/>
                </a:cubicBezTo>
                <a:close/>
                <a:moveTo>
                  <a:pt x="1617683" y="399941"/>
                </a:moveTo>
                <a:cubicBezTo>
                  <a:pt x="1616730" y="399846"/>
                  <a:pt x="1615397" y="401179"/>
                  <a:pt x="1614539" y="402036"/>
                </a:cubicBezTo>
                <a:lnTo>
                  <a:pt x="1613206" y="403275"/>
                </a:lnTo>
                <a:cubicBezTo>
                  <a:pt x="1611967" y="404798"/>
                  <a:pt x="1610062" y="405465"/>
                  <a:pt x="1608919" y="404703"/>
                </a:cubicBezTo>
                <a:cubicBezTo>
                  <a:pt x="1607776" y="403941"/>
                  <a:pt x="1604348" y="402608"/>
                  <a:pt x="1604348" y="403751"/>
                </a:cubicBezTo>
                <a:cubicBezTo>
                  <a:pt x="1604348" y="404894"/>
                  <a:pt x="1606253" y="408132"/>
                  <a:pt x="1608634" y="408132"/>
                </a:cubicBezTo>
                <a:cubicBezTo>
                  <a:pt x="1611015" y="408132"/>
                  <a:pt x="1617587" y="409085"/>
                  <a:pt x="1618254" y="410133"/>
                </a:cubicBezTo>
                <a:cubicBezTo>
                  <a:pt x="1618921" y="411275"/>
                  <a:pt x="1621969" y="413276"/>
                  <a:pt x="1623684" y="412323"/>
                </a:cubicBezTo>
                <a:cubicBezTo>
                  <a:pt x="1625398" y="411466"/>
                  <a:pt x="1626922" y="403751"/>
                  <a:pt x="1624350" y="403846"/>
                </a:cubicBezTo>
                <a:cubicBezTo>
                  <a:pt x="1621778" y="403941"/>
                  <a:pt x="1620159" y="402322"/>
                  <a:pt x="1620826" y="400227"/>
                </a:cubicBezTo>
                <a:close/>
                <a:moveTo>
                  <a:pt x="1701598" y="397560"/>
                </a:moveTo>
                <a:cubicBezTo>
                  <a:pt x="1700645" y="398036"/>
                  <a:pt x="1700169" y="398798"/>
                  <a:pt x="1700550" y="399274"/>
                </a:cubicBezTo>
                <a:cubicBezTo>
                  <a:pt x="1700931" y="399655"/>
                  <a:pt x="1700740" y="401369"/>
                  <a:pt x="1699312" y="402131"/>
                </a:cubicBezTo>
                <a:cubicBezTo>
                  <a:pt x="1697883" y="402894"/>
                  <a:pt x="1693692" y="406704"/>
                  <a:pt x="1695406" y="407751"/>
                </a:cubicBezTo>
                <a:cubicBezTo>
                  <a:pt x="1697216" y="408894"/>
                  <a:pt x="1704836" y="410799"/>
                  <a:pt x="1706646" y="410323"/>
                </a:cubicBezTo>
                <a:cubicBezTo>
                  <a:pt x="1708456" y="409942"/>
                  <a:pt x="1709599" y="408323"/>
                  <a:pt x="1709218" y="406704"/>
                </a:cubicBezTo>
                <a:cubicBezTo>
                  <a:pt x="1708837" y="405084"/>
                  <a:pt x="1705598" y="400417"/>
                  <a:pt x="1703789" y="398893"/>
                </a:cubicBezTo>
                <a:lnTo>
                  <a:pt x="1701883" y="397750"/>
                </a:lnTo>
                <a:close/>
                <a:moveTo>
                  <a:pt x="1730458" y="396035"/>
                </a:moveTo>
                <a:cubicBezTo>
                  <a:pt x="1727506" y="396035"/>
                  <a:pt x="1726363" y="399083"/>
                  <a:pt x="1727792" y="402703"/>
                </a:cubicBezTo>
                <a:lnTo>
                  <a:pt x="1725315" y="406037"/>
                </a:lnTo>
                <a:cubicBezTo>
                  <a:pt x="1725029" y="406418"/>
                  <a:pt x="1725601" y="407370"/>
                  <a:pt x="1726077" y="407751"/>
                </a:cubicBezTo>
                <a:cubicBezTo>
                  <a:pt x="1726649" y="408132"/>
                  <a:pt x="1727792" y="408418"/>
                  <a:pt x="1728363" y="408132"/>
                </a:cubicBezTo>
                <a:cubicBezTo>
                  <a:pt x="1729792" y="407466"/>
                  <a:pt x="1732173" y="406323"/>
                  <a:pt x="1732078" y="405656"/>
                </a:cubicBezTo>
                <a:lnTo>
                  <a:pt x="1731030" y="400131"/>
                </a:lnTo>
                <a:cubicBezTo>
                  <a:pt x="1736555" y="397941"/>
                  <a:pt x="1733411" y="396035"/>
                  <a:pt x="1730458" y="396035"/>
                </a:cubicBezTo>
                <a:close/>
                <a:moveTo>
                  <a:pt x="1751604" y="389749"/>
                </a:moveTo>
                <a:cubicBezTo>
                  <a:pt x="1751985" y="391368"/>
                  <a:pt x="1751794" y="395464"/>
                  <a:pt x="1750556" y="395654"/>
                </a:cubicBezTo>
                <a:cubicBezTo>
                  <a:pt x="1749318" y="395845"/>
                  <a:pt x="1746937" y="397083"/>
                  <a:pt x="1747318" y="398226"/>
                </a:cubicBezTo>
                <a:cubicBezTo>
                  <a:pt x="1747699" y="399369"/>
                  <a:pt x="1746175" y="402703"/>
                  <a:pt x="1743318" y="403465"/>
                </a:cubicBezTo>
                <a:lnTo>
                  <a:pt x="1740746" y="404132"/>
                </a:lnTo>
                <a:lnTo>
                  <a:pt x="1735697" y="405370"/>
                </a:lnTo>
                <a:cubicBezTo>
                  <a:pt x="1736459" y="408132"/>
                  <a:pt x="1738745" y="409942"/>
                  <a:pt x="1740841" y="409371"/>
                </a:cubicBezTo>
                <a:cubicBezTo>
                  <a:pt x="1742841" y="408799"/>
                  <a:pt x="1752843" y="412419"/>
                  <a:pt x="1753985" y="412800"/>
                </a:cubicBezTo>
                <a:cubicBezTo>
                  <a:pt x="1755128" y="413181"/>
                  <a:pt x="1758938" y="413562"/>
                  <a:pt x="1758938" y="412419"/>
                </a:cubicBezTo>
                <a:cubicBezTo>
                  <a:pt x="1758938" y="411275"/>
                  <a:pt x="1760272" y="409180"/>
                  <a:pt x="1761986" y="410228"/>
                </a:cubicBezTo>
                <a:cubicBezTo>
                  <a:pt x="1763606" y="411275"/>
                  <a:pt x="1768463" y="408704"/>
                  <a:pt x="1767987" y="407466"/>
                </a:cubicBezTo>
                <a:cubicBezTo>
                  <a:pt x="1767320" y="406037"/>
                  <a:pt x="1759891" y="402703"/>
                  <a:pt x="1757700" y="402417"/>
                </a:cubicBezTo>
                <a:cubicBezTo>
                  <a:pt x="1755509" y="402131"/>
                  <a:pt x="1754271" y="400608"/>
                  <a:pt x="1754842" y="398893"/>
                </a:cubicBezTo>
                <a:cubicBezTo>
                  <a:pt x="1755509" y="397179"/>
                  <a:pt x="1756652" y="391749"/>
                  <a:pt x="1756843" y="390797"/>
                </a:cubicBezTo>
                <a:cubicBezTo>
                  <a:pt x="1757034" y="389844"/>
                  <a:pt x="1751223" y="388130"/>
                  <a:pt x="1751604" y="389749"/>
                </a:cubicBezTo>
                <a:close/>
                <a:moveTo>
                  <a:pt x="1784751" y="383081"/>
                </a:moveTo>
                <a:lnTo>
                  <a:pt x="1783513" y="383272"/>
                </a:lnTo>
                <a:lnTo>
                  <a:pt x="1782465" y="383367"/>
                </a:lnTo>
                <a:cubicBezTo>
                  <a:pt x="1781512" y="384415"/>
                  <a:pt x="1778465" y="384987"/>
                  <a:pt x="1775702" y="384701"/>
                </a:cubicBezTo>
                <a:lnTo>
                  <a:pt x="1774655" y="386320"/>
                </a:lnTo>
                <a:lnTo>
                  <a:pt x="1774083" y="387082"/>
                </a:lnTo>
                <a:cubicBezTo>
                  <a:pt x="1775607" y="388892"/>
                  <a:pt x="1778083" y="392321"/>
                  <a:pt x="1779608" y="394702"/>
                </a:cubicBezTo>
                <a:lnTo>
                  <a:pt x="1777036" y="397083"/>
                </a:lnTo>
                <a:lnTo>
                  <a:pt x="1776655" y="397464"/>
                </a:lnTo>
                <a:cubicBezTo>
                  <a:pt x="1777417" y="398702"/>
                  <a:pt x="1779608" y="398988"/>
                  <a:pt x="1781512" y="398131"/>
                </a:cubicBezTo>
                <a:lnTo>
                  <a:pt x="1783608" y="399941"/>
                </a:lnTo>
                <a:cubicBezTo>
                  <a:pt x="1784751" y="400989"/>
                  <a:pt x="1787608" y="402131"/>
                  <a:pt x="1788656" y="401655"/>
                </a:cubicBezTo>
                <a:lnTo>
                  <a:pt x="1791037" y="400608"/>
                </a:lnTo>
                <a:cubicBezTo>
                  <a:pt x="1789514" y="398893"/>
                  <a:pt x="1787894" y="396226"/>
                  <a:pt x="1787418" y="394607"/>
                </a:cubicBezTo>
                <a:lnTo>
                  <a:pt x="1788942" y="393178"/>
                </a:lnTo>
                <a:lnTo>
                  <a:pt x="1789609" y="392511"/>
                </a:lnTo>
                <a:cubicBezTo>
                  <a:pt x="1789609" y="391368"/>
                  <a:pt x="1785418" y="388511"/>
                  <a:pt x="1786275" y="386987"/>
                </a:cubicBezTo>
                <a:cubicBezTo>
                  <a:pt x="1787132" y="385463"/>
                  <a:pt x="1786465" y="383653"/>
                  <a:pt x="1784751" y="383081"/>
                </a:cubicBezTo>
                <a:close/>
                <a:moveTo>
                  <a:pt x="1968773" y="375761"/>
                </a:moveTo>
                <a:lnTo>
                  <a:pt x="1969748" y="379813"/>
                </a:lnTo>
                <a:lnTo>
                  <a:pt x="1968965" y="380700"/>
                </a:lnTo>
                <a:lnTo>
                  <a:pt x="1967536" y="379462"/>
                </a:lnTo>
                <a:lnTo>
                  <a:pt x="1966869" y="378891"/>
                </a:lnTo>
                <a:lnTo>
                  <a:pt x="1965301" y="378430"/>
                </a:lnTo>
                <a:close/>
                <a:moveTo>
                  <a:pt x="1996206" y="358317"/>
                </a:moveTo>
                <a:cubicBezTo>
                  <a:pt x="1998492" y="358317"/>
                  <a:pt x="2003064" y="359365"/>
                  <a:pt x="2002207" y="360603"/>
                </a:cubicBezTo>
                <a:cubicBezTo>
                  <a:pt x="2001349" y="361841"/>
                  <a:pt x="2004017" y="364889"/>
                  <a:pt x="2001731" y="364889"/>
                </a:cubicBezTo>
                <a:cubicBezTo>
                  <a:pt x="1999444" y="364794"/>
                  <a:pt x="1994587" y="367652"/>
                  <a:pt x="1994110" y="366890"/>
                </a:cubicBezTo>
                <a:cubicBezTo>
                  <a:pt x="1993729" y="366127"/>
                  <a:pt x="1995920" y="361841"/>
                  <a:pt x="1994587" y="360603"/>
                </a:cubicBezTo>
                <a:cubicBezTo>
                  <a:pt x="1993158" y="359365"/>
                  <a:pt x="1993920" y="358317"/>
                  <a:pt x="1996206" y="358317"/>
                </a:cubicBezTo>
                <a:close/>
                <a:moveTo>
                  <a:pt x="220555" y="357554"/>
                </a:moveTo>
                <a:lnTo>
                  <a:pt x="220079" y="358602"/>
                </a:lnTo>
                <a:lnTo>
                  <a:pt x="219508" y="359745"/>
                </a:lnTo>
                <a:cubicBezTo>
                  <a:pt x="219413" y="361269"/>
                  <a:pt x="214364" y="362508"/>
                  <a:pt x="212745" y="362508"/>
                </a:cubicBezTo>
                <a:cubicBezTo>
                  <a:pt x="211126" y="362508"/>
                  <a:pt x="211507" y="363555"/>
                  <a:pt x="213602" y="364794"/>
                </a:cubicBezTo>
                <a:cubicBezTo>
                  <a:pt x="215698" y="366032"/>
                  <a:pt x="221984" y="365841"/>
                  <a:pt x="222556" y="362508"/>
                </a:cubicBezTo>
                <a:lnTo>
                  <a:pt x="227128" y="364889"/>
                </a:lnTo>
                <a:cubicBezTo>
                  <a:pt x="231223" y="366984"/>
                  <a:pt x="234653" y="368604"/>
                  <a:pt x="236177" y="362889"/>
                </a:cubicBezTo>
                <a:lnTo>
                  <a:pt x="236367" y="362127"/>
                </a:lnTo>
                <a:cubicBezTo>
                  <a:pt x="239034" y="361555"/>
                  <a:pt x="238272" y="359936"/>
                  <a:pt x="234748" y="358507"/>
                </a:cubicBezTo>
                <a:lnTo>
                  <a:pt x="232176" y="358602"/>
                </a:lnTo>
                <a:lnTo>
                  <a:pt x="230080" y="358698"/>
                </a:lnTo>
                <a:cubicBezTo>
                  <a:pt x="227604" y="360602"/>
                  <a:pt x="225604" y="360983"/>
                  <a:pt x="225604" y="359555"/>
                </a:cubicBezTo>
                <a:lnTo>
                  <a:pt x="225128" y="358698"/>
                </a:lnTo>
                <a:lnTo>
                  <a:pt x="224556" y="357650"/>
                </a:lnTo>
                <a:cubicBezTo>
                  <a:pt x="223508" y="356697"/>
                  <a:pt x="221698" y="356602"/>
                  <a:pt x="220555" y="357554"/>
                </a:cubicBezTo>
                <a:close/>
                <a:moveTo>
                  <a:pt x="1879525" y="353935"/>
                </a:moveTo>
                <a:cubicBezTo>
                  <a:pt x="1876668" y="353840"/>
                  <a:pt x="1877334" y="358507"/>
                  <a:pt x="1879906" y="358983"/>
                </a:cubicBezTo>
                <a:cubicBezTo>
                  <a:pt x="1882478" y="359460"/>
                  <a:pt x="1884859" y="358983"/>
                  <a:pt x="1885144" y="357935"/>
                </a:cubicBezTo>
                <a:lnTo>
                  <a:pt x="1885144" y="356983"/>
                </a:lnTo>
                <a:lnTo>
                  <a:pt x="1885144" y="356031"/>
                </a:lnTo>
                <a:cubicBezTo>
                  <a:pt x="1884954" y="354983"/>
                  <a:pt x="1882382" y="354125"/>
                  <a:pt x="1879525" y="353935"/>
                </a:cubicBezTo>
                <a:close/>
                <a:moveTo>
                  <a:pt x="1944009" y="353459"/>
                </a:moveTo>
                <a:cubicBezTo>
                  <a:pt x="1943343" y="354983"/>
                  <a:pt x="1940675" y="355269"/>
                  <a:pt x="1938009" y="354125"/>
                </a:cubicBezTo>
                <a:lnTo>
                  <a:pt x="1937823" y="354454"/>
                </a:lnTo>
                <a:lnTo>
                  <a:pt x="1930388" y="355650"/>
                </a:lnTo>
                <a:cubicBezTo>
                  <a:pt x="1927150" y="357459"/>
                  <a:pt x="1927435" y="360507"/>
                  <a:pt x="1931150" y="362222"/>
                </a:cubicBezTo>
                <a:lnTo>
                  <a:pt x="1932769" y="361746"/>
                </a:lnTo>
                <a:cubicBezTo>
                  <a:pt x="1934484" y="361269"/>
                  <a:pt x="1935437" y="358698"/>
                  <a:pt x="1936389" y="356983"/>
                </a:cubicBezTo>
                <a:lnTo>
                  <a:pt x="1937823" y="354454"/>
                </a:lnTo>
                <a:close/>
                <a:moveTo>
                  <a:pt x="1745032" y="349649"/>
                </a:moveTo>
                <a:lnTo>
                  <a:pt x="1741889" y="350506"/>
                </a:lnTo>
                <a:cubicBezTo>
                  <a:pt x="1743794" y="351458"/>
                  <a:pt x="1744365" y="359269"/>
                  <a:pt x="1741126" y="360602"/>
                </a:cubicBezTo>
                <a:cubicBezTo>
                  <a:pt x="1737793" y="361841"/>
                  <a:pt x="1736650" y="363841"/>
                  <a:pt x="1738555" y="364984"/>
                </a:cubicBezTo>
                <a:cubicBezTo>
                  <a:pt x="1740460" y="366127"/>
                  <a:pt x="1748556" y="359745"/>
                  <a:pt x="1750842" y="355840"/>
                </a:cubicBezTo>
                <a:lnTo>
                  <a:pt x="1756081" y="354792"/>
                </a:lnTo>
                <a:cubicBezTo>
                  <a:pt x="1756271" y="354697"/>
                  <a:pt x="1756462" y="353173"/>
                  <a:pt x="1756081" y="352887"/>
                </a:cubicBezTo>
                <a:lnTo>
                  <a:pt x="1755509" y="352506"/>
                </a:lnTo>
                <a:cubicBezTo>
                  <a:pt x="1754462" y="352602"/>
                  <a:pt x="1751318" y="353173"/>
                  <a:pt x="1748556" y="353744"/>
                </a:cubicBezTo>
                <a:lnTo>
                  <a:pt x="1748175" y="350506"/>
                </a:lnTo>
                <a:cubicBezTo>
                  <a:pt x="1748080" y="350125"/>
                  <a:pt x="1745889" y="349363"/>
                  <a:pt x="1745032" y="349649"/>
                </a:cubicBezTo>
                <a:close/>
                <a:moveTo>
                  <a:pt x="867684" y="346696"/>
                </a:moveTo>
                <a:cubicBezTo>
                  <a:pt x="863874" y="344886"/>
                  <a:pt x="857683" y="345934"/>
                  <a:pt x="856540" y="346887"/>
                </a:cubicBezTo>
                <a:cubicBezTo>
                  <a:pt x="855302" y="347839"/>
                  <a:pt x="856159" y="348315"/>
                  <a:pt x="858445" y="348029"/>
                </a:cubicBezTo>
                <a:cubicBezTo>
                  <a:pt x="860731" y="347744"/>
                  <a:pt x="863207" y="353173"/>
                  <a:pt x="864636" y="353840"/>
                </a:cubicBezTo>
                <a:lnTo>
                  <a:pt x="864922" y="353649"/>
                </a:lnTo>
                <a:cubicBezTo>
                  <a:pt x="865874" y="352792"/>
                  <a:pt x="866731" y="351649"/>
                  <a:pt x="867017" y="350601"/>
                </a:cubicBezTo>
                <a:close/>
                <a:moveTo>
                  <a:pt x="889591" y="330123"/>
                </a:moveTo>
                <a:lnTo>
                  <a:pt x="887305" y="330694"/>
                </a:lnTo>
                <a:lnTo>
                  <a:pt x="883114" y="331742"/>
                </a:lnTo>
                <a:cubicBezTo>
                  <a:pt x="877876" y="333075"/>
                  <a:pt x="875304" y="335933"/>
                  <a:pt x="877209" y="338123"/>
                </a:cubicBezTo>
                <a:lnTo>
                  <a:pt x="879400" y="338885"/>
                </a:lnTo>
                <a:cubicBezTo>
                  <a:pt x="882067" y="339838"/>
                  <a:pt x="881686" y="336790"/>
                  <a:pt x="882733" y="336028"/>
                </a:cubicBezTo>
                <a:lnTo>
                  <a:pt x="885686" y="334028"/>
                </a:lnTo>
                <a:cubicBezTo>
                  <a:pt x="889687" y="335075"/>
                  <a:pt x="893497" y="335647"/>
                  <a:pt x="894354" y="335266"/>
                </a:cubicBezTo>
                <a:cubicBezTo>
                  <a:pt x="895116" y="334885"/>
                  <a:pt x="896926" y="333742"/>
                  <a:pt x="896354" y="333075"/>
                </a:cubicBezTo>
                <a:cubicBezTo>
                  <a:pt x="895688" y="332408"/>
                  <a:pt x="892068" y="330408"/>
                  <a:pt x="889591" y="330123"/>
                </a:cubicBezTo>
                <a:close/>
                <a:moveTo>
                  <a:pt x="1049135" y="323741"/>
                </a:moveTo>
                <a:lnTo>
                  <a:pt x="1047611" y="324503"/>
                </a:lnTo>
                <a:lnTo>
                  <a:pt x="1045516" y="325550"/>
                </a:lnTo>
                <a:cubicBezTo>
                  <a:pt x="1043992" y="327646"/>
                  <a:pt x="1043515" y="330504"/>
                  <a:pt x="1044373" y="331932"/>
                </a:cubicBezTo>
                <a:lnTo>
                  <a:pt x="1045516" y="332123"/>
                </a:lnTo>
                <a:cubicBezTo>
                  <a:pt x="1047135" y="332313"/>
                  <a:pt x="1049135" y="331742"/>
                  <a:pt x="1050659" y="331075"/>
                </a:cubicBezTo>
                <a:lnTo>
                  <a:pt x="1051898" y="330599"/>
                </a:lnTo>
                <a:cubicBezTo>
                  <a:pt x="1052660" y="329742"/>
                  <a:pt x="1054374" y="329360"/>
                  <a:pt x="1055707" y="329646"/>
                </a:cubicBezTo>
                <a:cubicBezTo>
                  <a:pt x="1057041" y="329932"/>
                  <a:pt x="1062089" y="332218"/>
                  <a:pt x="1065328" y="333361"/>
                </a:cubicBezTo>
                <a:lnTo>
                  <a:pt x="1068185" y="331551"/>
                </a:lnTo>
                <a:lnTo>
                  <a:pt x="1071329" y="329551"/>
                </a:lnTo>
                <a:cubicBezTo>
                  <a:pt x="1070186" y="326598"/>
                  <a:pt x="1066947" y="325169"/>
                  <a:pt x="1064185" y="326503"/>
                </a:cubicBezTo>
                <a:cubicBezTo>
                  <a:pt x="1061423" y="327837"/>
                  <a:pt x="1051612" y="324217"/>
                  <a:pt x="1049135" y="323741"/>
                </a:cubicBezTo>
                <a:close/>
                <a:moveTo>
                  <a:pt x="1172674" y="323646"/>
                </a:moveTo>
                <a:cubicBezTo>
                  <a:pt x="1171817" y="323169"/>
                  <a:pt x="1164673" y="326408"/>
                  <a:pt x="1162388" y="325074"/>
                </a:cubicBezTo>
                <a:cubicBezTo>
                  <a:pt x="1160102" y="323741"/>
                  <a:pt x="1158482" y="324598"/>
                  <a:pt x="1158768" y="327075"/>
                </a:cubicBezTo>
                <a:lnTo>
                  <a:pt x="1160006" y="328789"/>
                </a:lnTo>
                <a:lnTo>
                  <a:pt x="1161054" y="330218"/>
                </a:lnTo>
                <a:cubicBezTo>
                  <a:pt x="1162673" y="331646"/>
                  <a:pt x="1164864" y="331646"/>
                  <a:pt x="1165816" y="330123"/>
                </a:cubicBezTo>
                <a:lnTo>
                  <a:pt x="1166007" y="328598"/>
                </a:lnTo>
                <a:cubicBezTo>
                  <a:pt x="1166293" y="325741"/>
                  <a:pt x="1169055" y="327075"/>
                  <a:pt x="1170770" y="326503"/>
                </a:cubicBezTo>
                <a:lnTo>
                  <a:pt x="1172008" y="326122"/>
                </a:lnTo>
                <a:cubicBezTo>
                  <a:pt x="1173056" y="325074"/>
                  <a:pt x="1173341" y="323931"/>
                  <a:pt x="1172674" y="323646"/>
                </a:cubicBezTo>
                <a:close/>
                <a:moveTo>
                  <a:pt x="998367" y="323265"/>
                </a:moveTo>
                <a:lnTo>
                  <a:pt x="995375" y="330005"/>
                </a:lnTo>
                <a:lnTo>
                  <a:pt x="994938" y="329360"/>
                </a:lnTo>
                <a:lnTo>
                  <a:pt x="993749" y="329396"/>
                </a:lnTo>
                <a:lnTo>
                  <a:pt x="993033" y="328789"/>
                </a:lnTo>
                <a:cubicBezTo>
                  <a:pt x="991319" y="327360"/>
                  <a:pt x="987985" y="326503"/>
                  <a:pt x="985413" y="326598"/>
                </a:cubicBezTo>
                <a:cubicBezTo>
                  <a:pt x="980555" y="326789"/>
                  <a:pt x="975221" y="324884"/>
                  <a:pt x="971030" y="328503"/>
                </a:cubicBezTo>
                <a:lnTo>
                  <a:pt x="970363" y="328979"/>
                </a:lnTo>
                <a:cubicBezTo>
                  <a:pt x="968649" y="328694"/>
                  <a:pt x="962934" y="328789"/>
                  <a:pt x="957695" y="329075"/>
                </a:cubicBezTo>
                <a:lnTo>
                  <a:pt x="952933" y="329265"/>
                </a:lnTo>
                <a:lnTo>
                  <a:pt x="951123" y="329360"/>
                </a:lnTo>
                <a:cubicBezTo>
                  <a:pt x="949599" y="328979"/>
                  <a:pt x="947789" y="328313"/>
                  <a:pt x="947218" y="327837"/>
                </a:cubicBezTo>
                <a:cubicBezTo>
                  <a:pt x="946646" y="327360"/>
                  <a:pt x="943503" y="327837"/>
                  <a:pt x="941598" y="330027"/>
                </a:cubicBezTo>
                <a:cubicBezTo>
                  <a:pt x="939693" y="332123"/>
                  <a:pt x="931787" y="330027"/>
                  <a:pt x="931121" y="331456"/>
                </a:cubicBezTo>
                <a:lnTo>
                  <a:pt x="931502" y="331742"/>
                </a:lnTo>
                <a:cubicBezTo>
                  <a:pt x="933978" y="333361"/>
                  <a:pt x="936645" y="334885"/>
                  <a:pt x="939407" y="336219"/>
                </a:cubicBezTo>
                <a:cubicBezTo>
                  <a:pt x="939979" y="336504"/>
                  <a:pt x="941217" y="336028"/>
                  <a:pt x="942074" y="335742"/>
                </a:cubicBezTo>
                <a:lnTo>
                  <a:pt x="944455" y="334980"/>
                </a:lnTo>
                <a:cubicBezTo>
                  <a:pt x="946932" y="334123"/>
                  <a:pt x="949123" y="334028"/>
                  <a:pt x="949504" y="334790"/>
                </a:cubicBezTo>
                <a:cubicBezTo>
                  <a:pt x="949789" y="335552"/>
                  <a:pt x="951218" y="337171"/>
                  <a:pt x="952076" y="337171"/>
                </a:cubicBezTo>
                <a:lnTo>
                  <a:pt x="952456" y="337076"/>
                </a:lnTo>
                <a:lnTo>
                  <a:pt x="958457" y="335266"/>
                </a:lnTo>
                <a:cubicBezTo>
                  <a:pt x="965411" y="334980"/>
                  <a:pt x="971506" y="334123"/>
                  <a:pt x="972078" y="333266"/>
                </a:cubicBezTo>
                <a:lnTo>
                  <a:pt x="972745" y="332599"/>
                </a:lnTo>
                <a:cubicBezTo>
                  <a:pt x="973221" y="332123"/>
                  <a:pt x="974173" y="331361"/>
                  <a:pt x="974745" y="331456"/>
                </a:cubicBezTo>
                <a:cubicBezTo>
                  <a:pt x="976650" y="331742"/>
                  <a:pt x="979317" y="333266"/>
                  <a:pt x="980270" y="332694"/>
                </a:cubicBezTo>
                <a:lnTo>
                  <a:pt x="985413" y="329646"/>
                </a:lnTo>
                <a:lnTo>
                  <a:pt x="993749" y="329396"/>
                </a:lnTo>
                <a:lnTo>
                  <a:pt x="994271" y="329837"/>
                </a:lnTo>
                <a:cubicBezTo>
                  <a:pt x="993985" y="331695"/>
                  <a:pt x="994319" y="331885"/>
                  <a:pt x="995069" y="330695"/>
                </a:cubicBezTo>
                <a:lnTo>
                  <a:pt x="995375" y="330005"/>
                </a:lnTo>
                <a:lnTo>
                  <a:pt x="996748" y="332027"/>
                </a:lnTo>
                <a:cubicBezTo>
                  <a:pt x="997510" y="333171"/>
                  <a:pt x="1003415" y="333647"/>
                  <a:pt x="1004749" y="332599"/>
                </a:cubicBezTo>
                <a:lnTo>
                  <a:pt x="1008273" y="329646"/>
                </a:lnTo>
                <a:cubicBezTo>
                  <a:pt x="1011035" y="331361"/>
                  <a:pt x="1014560" y="332504"/>
                  <a:pt x="1016179" y="332408"/>
                </a:cubicBezTo>
                <a:cubicBezTo>
                  <a:pt x="1017798" y="332218"/>
                  <a:pt x="1022180" y="329075"/>
                  <a:pt x="1024656" y="330313"/>
                </a:cubicBezTo>
                <a:cubicBezTo>
                  <a:pt x="1027132" y="331551"/>
                  <a:pt x="1032086" y="336504"/>
                  <a:pt x="1033800" y="335933"/>
                </a:cubicBezTo>
                <a:cubicBezTo>
                  <a:pt x="1035514" y="335266"/>
                  <a:pt x="1033324" y="331456"/>
                  <a:pt x="1034753" y="330694"/>
                </a:cubicBezTo>
                <a:cubicBezTo>
                  <a:pt x="1036181" y="329932"/>
                  <a:pt x="1034657" y="326122"/>
                  <a:pt x="1027799" y="324122"/>
                </a:cubicBezTo>
                <a:lnTo>
                  <a:pt x="1021322" y="325836"/>
                </a:lnTo>
                <a:cubicBezTo>
                  <a:pt x="1019989" y="326217"/>
                  <a:pt x="1017893" y="326503"/>
                  <a:pt x="1017036" y="325931"/>
                </a:cubicBezTo>
                <a:cubicBezTo>
                  <a:pt x="1013226" y="323265"/>
                  <a:pt x="1008178" y="323836"/>
                  <a:pt x="1005035" y="324979"/>
                </a:cubicBezTo>
                <a:cubicBezTo>
                  <a:pt x="1002082" y="326027"/>
                  <a:pt x="1001224" y="326027"/>
                  <a:pt x="999320" y="324408"/>
                </a:cubicBezTo>
                <a:close/>
                <a:moveTo>
                  <a:pt x="1112000" y="322407"/>
                </a:moveTo>
                <a:cubicBezTo>
                  <a:pt x="1111333" y="322312"/>
                  <a:pt x="1110286" y="322598"/>
                  <a:pt x="1109810" y="322979"/>
                </a:cubicBezTo>
                <a:cubicBezTo>
                  <a:pt x="1107619" y="325074"/>
                  <a:pt x="1106095" y="323931"/>
                  <a:pt x="1103428" y="323169"/>
                </a:cubicBezTo>
                <a:cubicBezTo>
                  <a:pt x="1099808" y="322121"/>
                  <a:pt x="1094760" y="322026"/>
                  <a:pt x="1091712" y="323455"/>
                </a:cubicBezTo>
                <a:cubicBezTo>
                  <a:pt x="1089045" y="324693"/>
                  <a:pt x="1087235" y="320598"/>
                  <a:pt x="1084759" y="323931"/>
                </a:cubicBezTo>
                <a:cubicBezTo>
                  <a:pt x="1083806" y="325265"/>
                  <a:pt x="1078377" y="324312"/>
                  <a:pt x="1075043" y="324503"/>
                </a:cubicBezTo>
                <a:lnTo>
                  <a:pt x="1074377" y="324503"/>
                </a:lnTo>
                <a:cubicBezTo>
                  <a:pt x="1073996" y="324979"/>
                  <a:pt x="1073614" y="326122"/>
                  <a:pt x="1073614" y="327075"/>
                </a:cubicBezTo>
                <a:cubicBezTo>
                  <a:pt x="1073614" y="328027"/>
                  <a:pt x="1075996" y="330313"/>
                  <a:pt x="1078948" y="329360"/>
                </a:cubicBezTo>
                <a:lnTo>
                  <a:pt x="1081044" y="329646"/>
                </a:lnTo>
                <a:cubicBezTo>
                  <a:pt x="1083330" y="330027"/>
                  <a:pt x="1085235" y="332408"/>
                  <a:pt x="1087521" y="332599"/>
                </a:cubicBezTo>
                <a:cubicBezTo>
                  <a:pt x="1090569" y="332980"/>
                  <a:pt x="1093807" y="333361"/>
                  <a:pt x="1097141" y="331456"/>
                </a:cubicBezTo>
                <a:lnTo>
                  <a:pt x="1099237" y="330313"/>
                </a:lnTo>
                <a:cubicBezTo>
                  <a:pt x="1103047" y="330504"/>
                  <a:pt x="1108190" y="331266"/>
                  <a:pt x="1110762" y="331837"/>
                </a:cubicBezTo>
                <a:cubicBezTo>
                  <a:pt x="1113334" y="332408"/>
                  <a:pt x="1119239" y="329456"/>
                  <a:pt x="1119525" y="330789"/>
                </a:cubicBezTo>
                <a:cubicBezTo>
                  <a:pt x="1119811" y="332123"/>
                  <a:pt x="1123430" y="333361"/>
                  <a:pt x="1127050" y="330218"/>
                </a:cubicBezTo>
                <a:lnTo>
                  <a:pt x="1131812" y="330694"/>
                </a:lnTo>
                <a:lnTo>
                  <a:pt x="1135432" y="331075"/>
                </a:lnTo>
                <a:cubicBezTo>
                  <a:pt x="1139337" y="331932"/>
                  <a:pt x="1144385" y="332599"/>
                  <a:pt x="1146862" y="332504"/>
                </a:cubicBezTo>
                <a:lnTo>
                  <a:pt x="1147814" y="331551"/>
                </a:lnTo>
                <a:lnTo>
                  <a:pt x="1150005" y="329265"/>
                </a:lnTo>
                <a:cubicBezTo>
                  <a:pt x="1152101" y="325741"/>
                  <a:pt x="1152005" y="322883"/>
                  <a:pt x="1149719" y="322883"/>
                </a:cubicBezTo>
                <a:cubicBezTo>
                  <a:pt x="1147433" y="322883"/>
                  <a:pt x="1140575" y="322121"/>
                  <a:pt x="1137146" y="322883"/>
                </a:cubicBezTo>
                <a:lnTo>
                  <a:pt x="1134289" y="323931"/>
                </a:lnTo>
                <a:lnTo>
                  <a:pt x="1133908" y="324122"/>
                </a:lnTo>
                <a:cubicBezTo>
                  <a:pt x="1133146" y="323646"/>
                  <a:pt x="1129717" y="324408"/>
                  <a:pt x="1126288" y="325741"/>
                </a:cubicBezTo>
                <a:lnTo>
                  <a:pt x="1122478" y="324503"/>
                </a:lnTo>
                <a:cubicBezTo>
                  <a:pt x="1119144" y="323455"/>
                  <a:pt x="1115524" y="322979"/>
                  <a:pt x="1112000" y="322407"/>
                </a:cubicBezTo>
                <a:close/>
                <a:moveTo>
                  <a:pt x="1963440" y="321836"/>
                </a:moveTo>
                <a:lnTo>
                  <a:pt x="1960678" y="322407"/>
                </a:lnTo>
                <a:cubicBezTo>
                  <a:pt x="1958487" y="322883"/>
                  <a:pt x="1956677" y="324408"/>
                  <a:pt x="1954772" y="325646"/>
                </a:cubicBezTo>
                <a:cubicBezTo>
                  <a:pt x="1954391" y="325931"/>
                  <a:pt x="1954391" y="327265"/>
                  <a:pt x="1954867" y="327551"/>
                </a:cubicBezTo>
                <a:cubicBezTo>
                  <a:pt x="1955725" y="328122"/>
                  <a:pt x="1957439" y="328789"/>
                  <a:pt x="1958011" y="328503"/>
                </a:cubicBezTo>
                <a:cubicBezTo>
                  <a:pt x="1959725" y="327646"/>
                  <a:pt x="1961154" y="326312"/>
                  <a:pt x="1962773" y="325265"/>
                </a:cubicBezTo>
                <a:lnTo>
                  <a:pt x="1963154" y="324979"/>
                </a:lnTo>
                <a:cubicBezTo>
                  <a:pt x="1962869" y="325074"/>
                  <a:pt x="1963821" y="325931"/>
                  <a:pt x="1965155" y="326694"/>
                </a:cubicBezTo>
                <a:lnTo>
                  <a:pt x="1970561" y="327792"/>
                </a:lnTo>
                <a:lnTo>
                  <a:pt x="1970600" y="327835"/>
                </a:lnTo>
                <a:lnTo>
                  <a:pt x="1970489" y="327837"/>
                </a:lnTo>
                <a:lnTo>
                  <a:pt x="1970298" y="328694"/>
                </a:lnTo>
                <a:lnTo>
                  <a:pt x="1970012" y="330599"/>
                </a:lnTo>
                <a:cubicBezTo>
                  <a:pt x="1970584" y="332790"/>
                  <a:pt x="1972298" y="336314"/>
                  <a:pt x="1973822" y="338504"/>
                </a:cubicBezTo>
                <a:lnTo>
                  <a:pt x="1975537" y="340314"/>
                </a:lnTo>
                <a:cubicBezTo>
                  <a:pt x="1976203" y="340981"/>
                  <a:pt x="1977918" y="341457"/>
                  <a:pt x="1978775" y="341171"/>
                </a:cubicBezTo>
                <a:cubicBezTo>
                  <a:pt x="1981728" y="340219"/>
                  <a:pt x="1978585" y="339457"/>
                  <a:pt x="1978490" y="338504"/>
                </a:cubicBezTo>
                <a:lnTo>
                  <a:pt x="1978204" y="336695"/>
                </a:lnTo>
                <a:cubicBezTo>
                  <a:pt x="1978299" y="333361"/>
                  <a:pt x="1980109" y="337076"/>
                  <a:pt x="1976489" y="334314"/>
                </a:cubicBezTo>
                <a:lnTo>
                  <a:pt x="1970600" y="327835"/>
                </a:lnTo>
                <a:lnTo>
                  <a:pt x="1970764" y="327833"/>
                </a:lnTo>
                <a:lnTo>
                  <a:pt x="1978407" y="329384"/>
                </a:lnTo>
                <a:cubicBezTo>
                  <a:pt x="1984467" y="330313"/>
                  <a:pt x="1990063" y="330837"/>
                  <a:pt x="1988872" y="329646"/>
                </a:cubicBezTo>
                <a:lnTo>
                  <a:pt x="1986110" y="328789"/>
                </a:lnTo>
                <a:lnTo>
                  <a:pt x="1982395" y="327646"/>
                </a:lnTo>
                <a:lnTo>
                  <a:pt x="1970764" y="327833"/>
                </a:lnTo>
                <a:lnTo>
                  <a:pt x="1970561" y="327792"/>
                </a:lnTo>
                <a:lnTo>
                  <a:pt x="1969822" y="326979"/>
                </a:lnTo>
                <a:cubicBezTo>
                  <a:pt x="1969822" y="325646"/>
                  <a:pt x="1966964" y="322026"/>
                  <a:pt x="1963440" y="321836"/>
                </a:cubicBezTo>
                <a:close/>
                <a:moveTo>
                  <a:pt x="1214870" y="314883"/>
                </a:moveTo>
                <a:cubicBezTo>
                  <a:pt x="1214299" y="314025"/>
                  <a:pt x="1210013" y="315740"/>
                  <a:pt x="1208584" y="317645"/>
                </a:cubicBezTo>
                <a:cubicBezTo>
                  <a:pt x="1207155" y="319645"/>
                  <a:pt x="1199440" y="319264"/>
                  <a:pt x="1200011" y="318692"/>
                </a:cubicBezTo>
                <a:cubicBezTo>
                  <a:pt x="1200583" y="318121"/>
                  <a:pt x="1200011" y="316787"/>
                  <a:pt x="1197535" y="316502"/>
                </a:cubicBezTo>
                <a:cubicBezTo>
                  <a:pt x="1195058" y="316311"/>
                  <a:pt x="1189820" y="320693"/>
                  <a:pt x="1187248" y="322217"/>
                </a:cubicBezTo>
                <a:lnTo>
                  <a:pt x="1184390" y="321455"/>
                </a:lnTo>
                <a:lnTo>
                  <a:pt x="1180866" y="320502"/>
                </a:lnTo>
                <a:cubicBezTo>
                  <a:pt x="1176580" y="319359"/>
                  <a:pt x="1175627" y="320026"/>
                  <a:pt x="1178675" y="321931"/>
                </a:cubicBezTo>
                <a:lnTo>
                  <a:pt x="1178485" y="323169"/>
                </a:lnTo>
                <a:lnTo>
                  <a:pt x="1177437" y="329360"/>
                </a:lnTo>
                <a:cubicBezTo>
                  <a:pt x="1182866" y="330408"/>
                  <a:pt x="1187819" y="330408"/>
                  <a:pt x="1188391" y="329456"/>
                </a:cubicBezTo>
                <a:cubicBezTo>
                  <a:pt x="1188962" y="328503"/>
                  <a:pt x="1191820" y="326312"/>
                  <a:pt x="1193439" y="327075"/>
                </a:cubicBezTo>
                <a:lnTo>
                  <a:pt x="1194773" y="327741"/>
                </a:lnTo>
                <a:cubicBezTo>
                  <a:pt x="1199059" y="329932"/>
                  <a:pt x="1202964" y="329551"/>
                  <a:pt x="1207250" y="327360"/>
                </a:cubicBezTo>
                <a:lnTo>
                  <a:pt x="1211918" y="324979"/>
                </a:lnTo>
                <a:cubicBezTo>
                  <a:pt x="1209441" y="322693"/>
                  <a:pt x="1207631" y="320598"/>
                  <a:pt x="1207727" y="320502"/>
                </a:cubicBezTo>
                <a:cubicBezTo>
                  <a:pt x="1207917" y="320407"/>
                  <a:pt x="1212203" y="320979"/>
                  <a:pt x="1216394" y="322598"/>
                </a:cubicBezTo>
                <a:lnTo>
                  <a:pt x="1220299" y="324122"/>
                </a:lnTo>
                <a:cubicBezTo>
                  <a:pt x="1221062" y="324408"/>
                  <a:pt x="1222205" y="324693"/>
                  <a:pt x="1222300" y="325074"/>
                </a:cubicBezTo>
                <a:cubicBezTo>
                  <a:pt x="1222681" y="326789"/>
                  <a:pt x="1222490" y="328503"/>
                  <a:pt x="1225633" y="328408"/>
                </a:cubicBezTo>
                <a:lnTo>
                  <a:pt x="1228396" y="328313"/>
                </a:lnTo>
                <a:cubicBezTo>
                  <a:pt x="1229444" y="326598"/>
                  <a:pt x="1231158" y="325169"/>
                  <a:pt x="1232111" y="325169"/>
                </a:cubicBezTo>
                <a:lnTo>
                  <a:pt x="1232968" y="325265"/>
                </a:lnTo>
                <a:lnTo>
                  <a:pt x="1236111" y="325646"/>
                </a:lnTo>
                <a:cubicBezTo>
                  <a:pt x="1239921" y="326408"/>
                  <a:pt x="1242969" y="322312"/>
                  <a:pt x="1242969" y="320788"/>
                </a:cubicBezTo>
                <a:cubicBezTo>
                  <a:pt x="1242969" y="319169"/>
                  <a:pt x="1240016" y="319073"/>
                  <a:pt x="1236397" y="320598"/>
                </a:cubicBezTo>
                <a:lnTo>
                  <a:pt x="1232968" y="317550"/>
                </a:lnTo>
                <a:lnTo>
                  <a:pt x="1230491" y="315359"/>
                </a:lnTo>
                <a:cubicBezTo>
                  <a:pt x="1227539" y="316692"/>
                  <a:pt x="1224395" y="318502"/>
                  <a:pt x="1223538" y="319359"/>
                </a:cubicBezTo>
                <a:cubicBezTo>
                  <a:pt x="1222586" y="320217"/>
                  <a:pt x="1217156" y="316978"/>
                  <a:pt x="1216680" y="316787"/>
                </a:cubicBezTo>
                <a:cubicBezTo>
                  <a:pt x="1216299" y="316502"/>
                  <a:pt x="1215442" y="315740"/>
                  <a:pt x="1214870" y="314883"/>
                </a:cubicBezTo>
                <a:close/>
                <a:moveTo>
                  <a:pt x="1267163" y="313930"/>
                </a:moveTo>
                <a:cubicBezTo>
                  <a:pt x="1265448" y="313835"/>
                  <a:pt x="1263448" y="313454"/>
                  <a:pt x="1262114" y="314025"/>
                </a:cubicBezTo>
                <a:lnTo>
                  <a:pt x="1260305" y="314692"/>
                </a:lnTo>
                <a:cubicBezTo>
                  <a:pt x="1258590" y="316121"/>
                  <a:pt x="1255732" y="316787"/>
                  <a:pt x="1253828" y="316121"/>
                </a:cubicBezTo>
                <a:cubicBezTo>
                  <a:pt x="1252018" y="315454"/>
                  <a:pt x="1248398" y="315454"/>
                  <a:pt x="1250875" y="317740"/>
                </a:cubicBezTo>
                <a:cubicBezTo>
                  <a:pt x="1253447" y="320121"/>
                  <a:pt x="1255161" y="328313"/>
                  <a:pt x="1256114" y="328694"/>
                </a:cubicBezTo>
                <a:lnTo>
                  <a:pt x="1256590" y="328408"/>
                </a:lnTo>
                <a:lnTo>
                  <a:pt x="1261162" y="326027"/>
                </a:lnTo>
                <a:cubicBezTo>
                  <a:pt x="1267163" y="325169"/>
                  <a:pt x="1271258" y="323550"/>
                  <a:pt x="1270306" y="322598"/>
                </a:cubicBezTo>
                <a:cubicBezTo>
                  <a:pt x="1269353" y="321645"/>
                  <a:pt x="1268782" y="318216"/>
                  <a:pt x="1271163" y="317169"/>
                </a:cubicBezTo>
                <a:lnTo>
                  <a:pt x="1271449" y="316121"/>
                </a:lnTo>
                <a:cubicBezTo>
                  <a:pt x="1272115" y="313358"/>
                  <a:pt x="1269163" y="314025"/>
                  <a:pt x="1267163" y="313930"/>
                </a:cubicBezTo>
                <a:close/>
                <a:moveTo>
                  <a:pt x="1433388" y="312817"/>
                </a:moveTo>
                <a:lnTo>
                  <a:pt x="1435893" y="314391"/>
                </a:lnTo>
                <a:lnTo>
                  <a:pt x="1432613" y="313806"/>
                </a:lnTo>
                <a:close/>
                <a:moveTo>
                  <a:pt x="1424135" y="308881"/>
                </a:moveTo>
                <a:cubicBezTo>
                  <a:pt x="1425469" y="309072"/>
                  <a:pt x="1429374" y="310025"/>
                  <a:pt x="1429850" y="310310"/>
                </a:cubicBezTo>
                <a:cubicBezTo>
                  <a:pt x="1430231" y="310787"/>
                  <a:pt x="1430231" y="312787"/>
                  <a:pt x="1429755" y="313168"/>
                </a:cubicBezTo>
                <a:cubicBezTo>
                  <a:pt x="1429279" y="313549"/>
                  <a:pt x="1428136" y="313739"/>
                  <a:pt x="1427278" y="313549"/>
                </a:cubicBezTo>
                <a:lnTo>
                  <a:pt x="1426802" y="313168"/>
                </a:lnTo>
                <a:lnTo>
                  <a:pt x="1422325" y="309644"/>
                </a:lnTo>
                <a:cubicBezTo>
                  <a:pt x="1421183" y="313454"/>
                  <a:pt x="1418706" y="315644"/>
                  <a:pt x="1416801" y="314597"/>
                </a:cubicBezTo>
                <a:cubicBezTo>
                  <a:pt x="1414896" y="313549"/>
                  <a:pt x="1414610" y="309263"/>
                  <a:pt x="1416039" y="310215"/>
                </a:cubicBezTo>
                <a:cubicBezTo>
                  <a:pt x="1417468" y="311168"/>
                  <a:pt x="1422802" y="308691"/>
                  <a:pt x="1424135" y="308881"/>
                </a:cubicBezTo>
                <a:close/>
                <a:moveTo>
                  <a:pt x="1368889" y="307453"/>
                </a:moveTo>
                <a:cubicBezTo>
                  <a:pt x="1370604" y="309167"/>
                  <a:pt x="1370890" y="311263"/>
                  <a:pt x="1369461" y="312216"/>
                </a:cubicBezTo>
                <a:cubicBezTo>
                  <a:pt x="1368032" y="313168"/>
                  <a:pt x="1363651" y="312977"/>
                  <a:pt x="1360222" y="312120"/>
                </a:cubicBezTo>
                <a:lnTo>
                  <a:pt x="1357079" y="311549"/>
                </a:lnTo>
                <a:lnTo>
                  <a:pt x="1354316" y="310977"/>
                </a:lnTo>
                <a:cubicBezTo>
                  <a:pt x="1351745" y="309263"/>
                  <a:pt x="1350316" y="310501"/>
                  <a:pt x="1351173" y="313740"/>
                </a:cubicBezTo>
                <a:lnTo>
                  <a:pt x="1346030" y="313549"/>
                </a:lnTo>
                <a:lnTo>
                  <a:pt x="1344887" y="313549"/>
                </a:lnTo>
                <a:cubicBezTo>
                  <a:pt x="1343553" y="311358"/>
                  <a:pt x="1341267" y="310596"/>
                  <a:pt x="1339838" y="311739"/>
                </a:cubicBezTo>
                <a:cubicBezTo>
                  <a:pt x="1338410" y="312882"/>
                  <a:pt x="1334028" y="315454"/>
                  <a:pt x="1333647" y="314502"/>
                </a:cubicBezTo>
                <a:cubicBezTo>
                  <a:pt x="1333266" y="313549"/>
                  <a:pt x="1330789" y="312501"/>
                  <a:pt x="1328694" y="313644"/>
                </a:cubicBezTo>
                <a:cubicBezTo>
                  <a:pt x="1326598" y="314787"/>
                  <a:pt x="1321169" y="317073"/>
                  <a:pt x="1320788" y="316406"/>
                </a:cubicBezTo>
                <a:cubicBezTo>
                  <a:pt x="1320503" y="315740"/>
                  <a:pt x="1319169" y="314121"/>
                  <a:pt x="1318502" y="314502"/>
                </a:cubicBezTo>
                <a:cubicBezTo>
                  <a:pt x="1317836" y="314883"/>
                  <a:pt x="1315740" y="314883"/>
                  <a:pt x="1315549" y="313644"/>
                </a:cubicBezTo>
                <a:cubicBezTo>
                  <a:pt x="1315264" y="312406"/>
                  <a:pt x="1315169" y="312787"/>
                  <a:pt x="1315740" y="316311"/>
                </a:cubicBezTo>
                <a:lnTo>
                  <a:pt x="1309358" y="312406"/>
                </a:lnTo>
                <a:cubicBezTo>
                  <a:pt x="1307168" y="311073"/>
                  <a:pt x="1302786" y="311549"/>
                  <a:pt x="1299452" y="311930"/>
                </a:cubicBezTo>
                <a:lnTo>
                  <a:pt x="1297833" y="312120"/>
                </a:lnTo>
                <a:cubicBezTo>
                  <a:pt x="1296309" y="313740"/>
                  <a:pt x="1294404" y="316502"/>
                  <a:pt x="1293547" y="318216"/>
                </a:cubicBezTo>
                <a:lnTo>
                  <a:pt x="1292404" y="317931"/>
                </a:lnTo>
                <a:cubicBezTo>
                  <a:pt x="1289356" y="317264"/>
                  <a:pt x="1286784" y="315359"/>
                  <a:pt x="1283164" y="315740"/>
                </a:cubicBezTo>
                <a:lnTo>
                  <a:pt x="1282593" y="315835"/>
                </a:lnTo>
                <a:cubicBezTo>
                  <a:pt x="1281450" y="313454"/>
                  <a:pt x="1279831" y="312311"/>
                  <a:pt x="1279069" y="313358"/>
                </a:cubicBezTo>
                <a:cubicBezTo>
                  <a:pt x="1278307" y="314406"/>
                  <a:pt x="1282403" y="319264"/>
                  <a:pt x="1290404" y="321455"/>
                </a:cubicBezTo>
                <a:lnTo>
                  <a:pt x="1297452" y="322026"/>
                </a:lnTo>
                <a:lnTo>
                  <a:pt x="1299929" y="322217"/>
                </a:lnTo>
                <a:cubicBezTo>
                  <a:pt x="1303072" y="322312"/>
                  <a:pt x="1308025" y="322312"/>
                  <a:pt x="1311073" y="322217"/>
                </a:cubicBezTo>
                <a:lnTo>
                  <a:pt x="1313835" y="322312"/>
                </a:lnTo>
                <a:cubicBezTo>
                  <a:pt x="1316216" y="322312"/>
                  <a:pt x="1318598" y="321741"/>
                  <a:pt x="1320979" y="321169"/>
                </a:cubicBezTo>
                <a:cubicBezTo>
                  <a:pt x="1324789" y="320312"/>
                  <a:pt x="1334123" y="320121"/>
                  <a:pt x="1338981" y="320217"/>
                </a:cubicBezTo>
                <a:lnTo>
                  <a:pt x="1344982" y="320312"/>
                </a:lnTo>
                <a:cubicBezTo>
                  <a:pt x="1350602" y="318121"/>
                  <a:pt x="1355269" y="319454"/>
                  <a:pt x="1355269" y="323169"/>
                </a:cubicBezTo>
                <a:lnTo>
                  <a:pt x="1360793" y="318502"/>
                </a:lnTo>
                <a:lnTo>
                  <a:pt x="1361270" y="318121"/>
                </a:lnTo>
                <a:cubicBezTo>
                  <a:pt x="1364127" y="319645"/>
                  <a:pt x="1367747" y="320883"/>
                  <a:pt x="1369175" y="320788"/>
                </a:cubicBezTo>
                <a:cubicBezTo>
                  <a:pt x="1370604" y="320693"/>
                  <a:pt x="1376319" y="320407"/>
                  <a:pt x="1379367" y="318312"/>
                </a:cubicBezTo>
                <a:lnTo>
                  <a:pt x="1383272" y="318216"/>
                </a:lnTo>
                <a:lnTo>
                  <a:pt x="1384320" y="318026"/>
                </a:lnTo>
                <a:cubicBezTo>
                  <a:pt x="1386225" y="317931"/>
                  <a:pt x="1387178" y="316883"/>
                  <a:pt x="1386415" y="315740"/>
                </a:cubicBezTo>
                <a:cubicBezTo>
                  <a:pt x="1385654" y="314597"/>
                  <a:pt x="1382701" y="312501"/>
                  <a:pt x="1381272" y="313168"/>
                </a:cubicBezTo>
                <a:cubicBezTo>
                  <a:pt x="1379748" y="313835"/>
                  <a:pt x="1376795" y="308977"/>
                  <a:pt x="1375843" y="307548"/>
                </a:cubicBezTo>
                <a:lnTo>
                  <a:pt x="1373462" y="307548"/>
                </a:lnTo>
                <a:close/>
                <a:moveTo>
                  <a:pt x="1718172" y="306882"/>
                </a:moveTo>
                <a:cubicBezTo>
                  <a:pt x="1720744" y="306501"/>
                  <a:pt x="1728078" y="306596"/>
                  <a:pt x="1727126" y="308596"/>
                </a:cubicBezTo>
                <a:lnTo>
                  <a:pt x="1726649" y="309644"/>
                </a:lnTo>
                <a:cubicBezTo>
                  <a:pt x="1721696" y="311930"/>
                  <a:pt x="1717410" y="312787"/>
                  <a:pt x="1717124" y="311454"/>
                </a:cubicBezTo>
                <a:cubicBezTo>
                  <a:pt x="1716838" y="310120"/>
                  <a:pt x="1710171" y="310692"/>
                  <a:pt x="1709790" y="310025"/>
                </a:cubicBezTo>
                <a:lnTo>
                  <a:pt x="1709981" y="309453"/>
                </a:lnTo>
                <a:lnTo>
                  <a:pt x="1710361" y="308025"/>
                </a:lnTo>
                <a:cubicBezTo>
                  <a:pt x="1712171" y="307739"/>
                  <a:pt x="1715600" y="307167"/>
                  <a:pt x="1718172" y="306882"/>
                </a:cubicBezTo>
                <a:close/>
                <a:moveTo>
                  <a:pt x="1657021" y="305739"/>
                </a:moveTo>
                <a:cubicBezTo>
                  <a:pt x="1659974" y="305929"/>
                  <a:pt x="1664641" y="307644"/>
                  <a:pt x="1667498" y="309454"/>
                </a:cubicBezTo>
                <a:lnTo>
                  <a:pt x="1668165" y="311359"/>
                </a:lnTo>
                <a:lnTo>
                  <a:pt x="1668737" y="312597"/>
                </a:lnTo>
                <a:cubicBezTo>
                  <a:pt x="1666260" y="314883"/>
                  <a:pt x="1663307" y="314121"/>
                  <a:pt x="1662260" y="310882"/>
                </a:cubicBezTo>
                <a:lnTo>
                  <a:pt x="1660736" y="308692"/>
                </a:lnTo>
                <a:cubicBezTo>
                  <a:pt x="1659497" y="306882"/>
                  <a:pt x="1657402" y="307358"/>
                  <a:pt x="1655497" y="308692"/>
                </a:cubicBezTo>
                <a:lnTo>
                  <a:pt x="1655116" y="308977"/>
                </a:lnTo>
                <a:cubicBezTo>
                  <a:pt x="1653973" y="308596"/>
                  <a:pt x="1653402" y="307168"/>
                  <a:pt x="1653782" y="305834"/>
                </a:cubicBezTo>
                <a:lnTo>
                  <a:pt x="1654163" y="305834"/>
                </a:lnTo>
                <a:close/>
                <a:moveTo>
                  <a:pt x="1480368" y="305096"/>
                </a:moveTo>
                <a:cubicBezTo>
                  <a:pt x="1478880" y="305191"/>
                  <a:pt x="1477046" y="306072"/>
                  <a:pt x="1475379" y="306310"/>
                </a:cubicBezTo>
                <a:lnTo>
                  <a:pt x="1473950" y="306500"/>
                </a:lnTo>
                <a:cubicBezTo>
                  <a:pt x="1472140" y="306215"/>
                  <a:pt x="1470712" y="307644"/>
                  <a:pt x="1470712" y="309834"/>
                </a:cubicBezTo>
                <a:cubicBezTo>
                  <a:pt x="1470712" y="312025"/>
                  <a:pt x="1474712" y="316597"/>
                  <a:pt x="1479570" y="314978"/>
                </a:cubicBezTo>
                <a:lnTo>
                  <a:pt x="1481094" y="316121"/>
                </a:lnTo>
                <a:lnTo>
                  <a:pt x="1486809" y="320312"/>
                </a:lnTo>
                <a:cubicBezTo>
                  <a:pt x="1492048" y="317454"/>
                  <a:pt x="1495477" y="312977"/>
                  <a:pt x="1494524" y="310310"/>
                </a:cubicBezTo>
                <a:cubicBezTo>
                  <a:pt x="1493572" y="307644"/>
                  <a:pt x="1484237" y="309358"/>
                  <a:pt x="1483285" y="308977"/>
                </a:cubicBezTo>
                <a:lnTo>
                  <a:pt x="1483285" y="308596"/>
                </a:lnTo>
                <a:cubicBezTo>
                  <a:pt x="1482999" y="305691"/>
                  <a:pt x="1481856" y="305000"/>
                  <a:pt x="1480368" y="305096"/>
                </a:cubicBezTo>
                <a:close/>
                <a:moveTo>
                  <a:pt x="1687787" y="305072"/>
                </a:moveTo>
                <a:cubicBezTo>
                  <a:pt x="1692549" y="303929"/>
                  <a:pt x="1696550" y="303929"/>
                  <a:pt x="1696645" y="305072"/>
                </a:cubicBezTo>
                <a:cubicBezTo>
                  <a:pt x="1696740" y="306215"/>
                  <a:pt x="1693788" y="310216"/>
                  <a:pt x="1689597" y="310787"/>
                </a:cubicBezTo>
                <a:lnTo>
                  <a:pt x="1688168" y="309644"/>
                </a:lnTo>
                <a:lnTo>
                  <a:pt x="1683405" y="305548"/>
                </a:lnTo>
                <a:cubicBezTo>
                  <a:pt x="1681500" y="308882"/>
                  <a:pt x="1678643" y="310882"/>
                  <a:pt x="1677024" y="309930"/>
                </a:cubicBezTo>
                <a:cubicBezTo>
                  <a:pt x="1675405" y="309073"/>
                  <a:pt x="1673690" y="305644"/>
                  <a:pt x="1679786" y="305834"/>
                </a:cubicBezTo>
                <a:lnTo>
                  <a:pt x="1683881" y="305453"/>
                </a:lnTo>
                <a:close/>
                <a:moveTo>
                  <a:pt x="1627779" y="304596"/>
                </a:moveTo>
                <a:cubicBezTo>
                  <a:pt x="1629970" y="306310"/>
                  <a:pt x="1627684" y="312787"/>
                  <a:pt x="1625493" y="312216"/>
                </a:cubicBezTo>
                <a:lnTo>
                  <a:pt x="1623398" y="311930"/>
                </a:lnTo>
                <a:lnTo>
                  <a:pt x="1621492" y="311644"/>
                </a:lnTo>
                <a:cubicBezTo>
                  <a:pt x="1617968" y="311740"/>
                  <a:pt x="1616445" y="310216"/>
                  <a:pt x="1618064" y="308311"/>
                </a:cubicBezTo>
                <a:cubicBezTo>
                  <a:pt x="1619683" y="306310"/>
                  <a:pt x="1625588" y="302977"/>
                  <a:pt x="1627779" y="304596"/>
                </a:cubicBezTo>
                <a:close/>
                <a:moveTo>
                  <a:pt x="1593394" y="304405"/>
                </a:moveTo>
                <a:lnTo>
                  <a:pt x="1594156" y="304786"/>
                </a:lnTo>
                <a:lnTo>
                  <a:pt x="1597966" y="306786"/>
                </a:lnTo>
                <a:cubicBezTo>
                  <a:pt x="1596823" y="310406"/>
                  <a:pt x="1595299" y="312406"/>
                  <a:pt x="1594632" y="311168"/>
                </a:cubicBezTo>
                <a:cubicBezTo>
                  <a:pt x="1593966" y="309930"/>
                  <a:pt x="1590822" y="307739"/>
                  <a:pt x="1588822" y="308596"/>
                </a:cubicBezTo>
                <a:cubicBezTo>
                  <a:pt x="1586917" y="309358"/>
                  <a:pt x="1583297" y="310406"/>
                  <a:pt x="1585393" y="308977"/>
                </a:cubicBezTo>
                <a:cubicBezTo>
                  <a:pt x="1587488" y="307548"/>
                  <a:pt x="1586155" y="303262"/>
                  <a:pt x="1586155" y="304786"/>
                </a:cubicBezTo>
                <a:cubicBezTo>
                  <a:pt x="1586155" y="306310"/>
                  <a:pt x="1592346" y="304405"/>
                  <a:pt x="1593394" y="304405"/>
                </a:cubicBezTo>
                <a:close/>
                <a:moveTo>
                  <a:pt x="1422801" y="303452"/>
                </a:moveTo>
                <a:cubicBezTo>
                  <a:pt x="1420991" y="306310"/>
                  <a:pt x="1418324" y="303548"/>
                  <a:pt x="1416229" y="304215"/>
                </a:cubicBezTo>
                <a:cubicBezTo>
                  <a:pt x="1413657" y="304977"/>
                  <a:pt x="1408799" y="305643"/>
                  <a:pt x="1408704" y="306405"/>
                </a:cubicBezTo>
                <a:cubicBezTo>
                  <a:pt x="1408514" y="311263"/>
                  <a:pt x="1403846" y="308882"/>
                  <a:pt x="1401370" y="310025"/>
                </a:cubicBezTo>
                <a:cubicBezTo>
                  <a:pt x="1400798" y="310310"/>
                  <a:pt x="1400513" y="311168"/>
                  <a:pt x="1400417" y="311739"/>
                </a:cubicBezTo>
                <a:cubicBezTo>
                  <a:pt x="1399560" y="315073"/>
                  <a:pt x="1397369" y="314311"/>
                  <a:pt x="1395179" y="312787"/>
                </a:cubicBezTo>
                <a:lnTo>
                  <a:pt x="1393845" y="311835"/>
                </a:lnTo>
                <a:cubicBezTo>
                  <a:pt x="1392512" y="310692"/>
                  <a:pt x="1389845" y="310787"/>
                  <a:pt x="1387939" y="312025"/>
                </a:cubicBezTo>
                <a:lnTo>
                  <a:pt x="1388130" y="312596"/>
                </a:lnTo>
                <a:lnTo>
                  <a:pt x="1388606" y="314406"/>
                </a:lnTo>
                <a:cubicBezTo>
                  <a:pt x="1389845" y="316121"/>
                  <a:pt x="1393750" y="318978"/>
                  <a:pt x="1397083" y="320598"/>
                </a:cubicBezTo>
                <a:lnTo>
                  <a:pt x="1399655" y="320026"/>
                </a:lnTo>
                <a:lnTo>
                  <a:pt x="1404227" y="319073"/>
                </a:lnTo>
                <a:cubicBezTo>
                  <a:pt x="1408799" y="316692"/>
                  <a:pt x="1413466" y="316502"/>
                  <a:pt x="1414514" y="318692"/>
                </a:cubicBezTo>
                <a:lnTo>
                  <a:pt x="1416610" y="319550"/>
                </a:lnTo>
                <a:cubicBezTo>
                  <a:pt x="1418515" y="320217"/>
                  <a:pt x="1421563" y="318692"/>
                  <a:pt x="1424135" y="318216"/>
                </a:cubicBezTo>
                <a:cubicBezTo>
                  <a:pt x="1424897" y="318121"/>
                  <a:pt x="1425849" y="318312"/>
                  <a:pt x="1426706" y="318216"/>
                </a:cubicBezTo>
                <a:lnTo>
                  <a:pt x="1429945" y="317645"/>
                </a:lnTo>
                <a:cubicBezTo>
                  <a:pt x="1429278" y="315644"/>
                  <a:pt x="1429088" y="313644"/>
                  <a:pt x="1429564" y="313263"/>
                </a:cubicBezTo>
                <a:lnTo>
                  <a:pt x="1432613" y="313806"/>
                </a:lnTo>
                <a:lnTo>
                  <a:pt x="1432516" y="313930"/>
                </a:lnTo>
                <a:cubicBezTo>
                  <a:pt x="1431183" y="315073"/>
                  <a:pt x="1434993" y="320217"/>
                  <a:pt x="1437470" y="322217"/>
                </a:cubicBezTo>
                <a:lnTo>
                  <a:pt x="1438994" y="318121"/>
                </a:lnTo>
                <a:lnTo>
                  <a:pt x="1439184" y="317550"/>
                </a:lnTo>
                <a:cubicBezTo>
                  <a:pt x="1440422" y="316978"/>
                  <a:pt x="1441661" y="317931"/>
                  <a:pt x="1438041" y="315740"/>
                </a:cubicBezTo>
                <a:lnTo>
                  <a:pt x="1435893" y="314391"/>
                </a:lnTo>
                <a:lnTo>
                  <a:pt x="1443399" y="315728"/>
                </a:lnTo>
                <a:cubicBezTo>
                  <a:pt x="1450424" y="317097"/>
                  <a:pt x="1457901" y="318550"/>
                  <a:pt x="1459948" y="318692"/>
                </a:cubicBezTo>
                <a:lnTo>
                  <a:pt x="1463092" y="317931"/>
                </a:lnTo>
                <a:lnTo>
                  <a:pt x="1464902" y="317550"/>
                </a:lnTo>
                <a:cubicBezTo>
                  <a:pt x="1466140" y="315359"/>
                  <a:pt x="1466235" y="312406"/>
                  <a:pt x="1465282" y="310977"/>
                </a:cubicBezTo>
                <a:cubicBezTo>
                  <a:pt x="1464330" y="309548"/>
                  <a:pt x="1459091" y="309548"/>
                  <a:pt x="1456710" y="308787"/>
                </a:cubicBezTo>
                <a:cubicBezTo>
                  <a:pt x="1454329" y="308025"/>
                  <a:pt x="1445566" y="312406"/>
                  <a:pt x="1440327" y="312882"/>
                </a:cubicBezTo>
                <a:lnTo>
                  <a:pt x="1438803" y="307548"/>
                </a:lnTo>
                <a:cubicBezTo>
                  <a:pt x="1438613" y="306786"/>
                  <a:pt x="1436231" y="305548"/>
                  <a:pt x="1435469" y="305739"/>
                </a:cubicBezTo>
                <a:cubicBezTo>
                  <a:pt x="1432516" y="306691"/>
                  <a:pt x="1435660" y="307453"/>
                  <a:pt x="1435755" y="308406"/>
                </a:cubicBezTo>
                <a:lnTo>
                  <a:pt x="1435946" y="309548"/>
                </a:lnTo>
                <a:lnTo>
                  <a:pt x="1433388" y="312817"/>
                </a:lnTo>
                <a:lnTo>
                  <a:pt x="1430612" y="311073"/>
                </a:lnTo>
                <a:cubicBezTo>
                  <a:pt x="1430135" y="310692"/>
                  <a:pt x="1428706" y="308501"/>
                  <a:pt x="1428516" y="306977"/>
                </a:cubicBezTo>
                <a:lnTo>
                  <a:pt x="1427849" y="305834"/>
                </a:lnTo>
                <a:cubicBezTo>
                  <a:pt x="1427373" y="304977"/>
                  <a:pt x="1426230" y="304215"/>
                  <a:pt x="1425182" y="303643"/>
                </a:cubicBezTo>
                <a:cubicBezTo>
                  <a:pt x="1424611" y="303357"/>
                  <a:pt x="1422991" y="303262"/>
                  <a:pt x="1422801" y="303452"/>
                </a:cubicBezTo>
                <a:close/>
                <a:moveTo>
                  <a:pt x="37104" y="250112"/>
                </a:moveTo>
                <a:cubicBezTo>
                  <a:pt x="36152" y="249065"/>
                  <a:pt x="33675" y="249255"/>
                  <a:pt x="31579" y="250398"/>
                </a:cubicBezTo>
                <a:cubicBezTo>
                  <a:pt x="29484" y="251541"/>
                  <a:pt x="26150" y="255446"/>
                  <a:pt x="28341" y="256971"/>
                </a:cubicBezTo>
                <a:lnTo>
                  <a:pt x="30151" y="256875"/>
                </a:lnTo>
                <a:lnTo>
                  <a:pt x="33389" y="256589"/>
                </a:lnTo>
                <a:cubicBezTo>
                  <a:pt x="37295" y="255066"/>
                  <a:pt x="38056" y="251065"/>
                  <a:pt x="37104" y="250112"/>
                </a:cubicBezTo>
                <a:close/>
                <a:moveTo>
                  <a:pt x="1785703" y="154767"/>
                </a:moveTo>
                <a:cubicBezTo>
                  <a:pt x="1783799" y="154577"/>
                  <a:pt x="1781512" y="156387"/>
                  <a:pt x="1779703" y="157720"/>
                </a:cubicBezTo>
                <a:cubicBezTo>
                  <a:pt x="1779226" y="158006"/>
                  <a:pt x="1779893" y="160292"/>
                  <a:pt x="1780275" y="160292"/>
                </a:cubicBezTo>
                <a:lnTo>
                  <a:pt x="1781703" y="160387"/>
                </a:lnTo>
                <a:cubicBezTo>
                  <a:pt x="1783322" y="160006"/>
                  <a:pt x="1784846" y="160482"/>
                  <a:pt x="1785037" y="161339"/>
                </a:cubicBezTo>
                <a:cubicBezTo>
                  <a:pt x="1785323" y="162292"/>
                  <a:pt x="1790752" y="160863"/>
                  <a:pt x="1791609" y="160006"/>
                </a:cubicBezTo>
                <a:cubicBezTo>
                  <a:pt x="1792466" y="159149"/>
                  <a:pt x="1790847" y="156863"/>
                  <a:pt x="1788085" y="154958"/>
                </a:cubicBezTo>
                <a:close/>
                <a:moveTo>
                  <a:pt x="1802182" y="149814"/>
                </a:moveTo>
                <a:lnTo>
                  <a:pt x="1798276" y="150862"/>
                </a:lnTo>
                <a:lnTo>
                  <a:pt x="1792847" y="152291"/>
                </a:lnTo>
                <a:cubicBezTo>
                  <a:pt x="1795419" y="154862"/>
                  <a:pt x="1797133" y="157529"/>
                  <a:pt x="1796753" y="158006"/>
                </a:cubicBezTo>
                <a:cubicBezTo>
                  <a:pt x="1796372" y="158577"/>
                  <a:pt x="1798181" y="161244"/>
                  <a:pt x="1801706" y="162959"/>
                </a:cubicBezTo>
                <a:lnTo>
                  <a:pt x="1804182" y="162483"/>
                </a:lnTo>
                <a:lnTo>
                  <a:pt x="1807230" y="161911"/>
                </a:lnTo>
                <a:cubicBezTo>
                  <a:pt x="1810945" y="158958"/>
                  <a:pt x="1813326" y="156006"/>
                  <a:pt x="1812374" y="155244"/>
                </a:cubicBezTo>
                <a:cubicBezTo>
                  <a:pt x="1811421" y="154481"/>
                  <a:pt x="1806182" y="151433"/>
                  <a:pt x="1802182" y="149814"/>
                </a:cubicBezTo>
                <a:close/>
                <a:moveTo>
                  <a:pt x="432487" y="133336"/>
                </a:moveTo>
                <a:cubicBezTo>
                  <a:pt x="429439" y="134384"/>
                  <a:pt x="439440" y="143052"/>
                  <a:pt x="440773" y="141242"/>
                </a:cubicBezTo>
                <a:cubicBezTo>
                  <a:pt x="442107" y="139432"/>
                  <a:pt x="442297" y="136860"/>
                  <a:pt x="441250" y="135527"/>
                </a:cubicBezTo>
                <a:cubicBezTo>
                  <a:pt x="440202" y="134098"/>
                  <a:pt x="435630" y="132288"/>
                  <a:pt x="432487" y="133336"/>
                </a:cubicBezTo>
                <a:close/>
                <a:moveTo>
                  <a:pt x="1990301" y="272"/>
                </a:moveTo>
                <a:cubicBezTo>
                  <a:pt x="1991253" y="558"/>
                  <a:pt x="1994016" y="2462"/>
                  <a:pt x="1994873" y="3510"/>
                </a:cubicBezTo>
                <a:lnTo>
                  <a:pt x="1995920" y="4177"/>
                </a:lnTo>
                <a:cubicBezTo>
                  <a:pt x="1997063" y="4939"/>
                  <a:pt x="1998778" y="5701"/>
                  <a:pt x="2000016" y="5510"/>
                </a:cubicBezTo>
                <a:cubicBezTo>
                  <a:pt x="2005350" y="4844"/>
                  <a:pt x="2009827" y="6558"/>
                  <a:pt x="2013827" y="8844"/>
                </a:cubicBezTo>
                <a:lnTo>
                  <a:pt x="2019161" y="11892"/>
                </a:lnTo>
                <a:cubicBezTo>
                  <a:pt x="2019256" y="8082"/>
                  <a:pt x="2020971" y="6558"/>
                  <a:pt x="2022971" y="8558"/>
                </a:cubicBezTo>
                <a:cubicBezTo>
                  <a:pt x="2024972" y="10559"/>
                  <a:pt x="2028401" y="20846"/>
                  <a:pt x="2030401" y="25704"/>
                </a:cubicBezTo>
                <a:lnTo>
                  <a:pt x="2037830" y="26561"/>
                </a:lnTo>
                <a:lnTo>
                  <a:pt x="2040688" y="26942"/>
                </a:lnTo>
                <a:cubicBezTo>
                  <a:pt x="2043164" y="26751"/>
                  <a:pt x="2043355" y="28847"/>
                  <a:pt x="2041164" y="31609"/>
                </a:cubicBezTo>
                <a:lnTo>
                  <a:pt x="2047165" y="30466"/>
                </a:lnTo>
                <a:lnTo>
                  <a:pt x="2051642" y="29609"/>
                </a:lnTo>
                <a:cubicBezTo>
                  <a:pt x="2054308" y="30561"/>
                  <a:pt x="2056023" y="33323"/>
                  <a:pt x="2055356" y="35610"/>
                </a:cubicBezTo>
                <a:lnTo>
                  <a:pt x="2056309" y="36752"/>
                </a:lnTo>
                <a:lnTo>
                  <a:pt x="2058976" y="40086"/>
                </a:lnTo>
                <a:cubicBezTo>
                  <a:pt x="2062976" y="43801"/>
                  <a:pt x="2064500" y="47135"/>
                  <a:pt x="2062310" y="47516"/>
                </a:cubicBezTo>
                <a:cubicBezTo>
                  <a:pt x="2060119" y="47897"/>
                  <a:pt x="2052785" y="45896"/>
                  <a:pt x="2051166" y="45611"/>
                </a:cubicBezTo>
                <a:cubicBezTo>
                  <a:pt x="2049546" y="45420"/>
                  <a:pt x="2045831" y="51040"/>
                  <a:pt x="2046975" y="50659"/>
                </a:cubicBezTo>
                <a:cubicBezTo>
                  <a:pt x="2048212" y="50278"/>
                  <a:pt x="2051356" y="49611"/>
                  <a:pt x="2051737" y="49992"/>
                </a:cubicBezTo>
                <a:cubicBezTo>
                  <a:pt x="2052118" y="50373"/>
                  <a:pt x="2052594" y="53802"/>
                  <a:pt x="2052594" y="56850"/>
                </a:cubicBezTo>
                <a:cubicBezTo>
                  <a:pt x="2052689" y="59993"/>
                  <a:pt x="2047831" y="67709"/>
                  <a:pt x="2048689" y="67994"/>
                </a:cubicBezTo>
                <a:cubicBezTo>
                  <a:pt x="2049546" y="68185"/>
                  <a:pt x="2051832" y="69900"/>
                  <a:pt x="2050499" y="70757"/>
                </a:cubicBezTo>
                <a:cubicBezTo>
                  <a:pt x="2049070" y="71614"/>
                  <a:pt x="2044879" y="75424"/>
                  <a:pt x="2044879" y="76758"/>
                </a:cubicBezTo>
                <a:cubicBezTo>
                  <a:pt x="2044879" y="78186"/>
                  <a:pt x="2044212" y="83044"/>
                  <a:pt x="2043450" y="82568"/>
                </a:cubicBezTo>
                <a:cubicBezTo>
                  <a:pt x="2042593" y="82091"/>
                  <a:pt x="2040592" y="82949"/>
                  <a:pt x="2040212" y="85139"/>
                </a:cubicBezTo>
                <a:cubicBezTo>
                  <a:pt x="2039926" y="87330"/>
                  <a:pt x="2046212" y="93521"/>
                  <a:pt x="2045355" y="94760"/>
                </a:cubicBezTo>
                <a:lnTo>
                  <a:pt x="2044879" y="95998"/>
                </a:lnTo>
                <a:cubicBezTo>
                  <a:pt x="2043640" y="99237"/>
                  <a:pt x="2044117" y="103237"/>
                  <a:pt x="2038402" y="104189"/>
                </a:cubicBezTo>
                <a:cubicBezTo>
                  <a:pt x="2037735" y="104285"/>
                  <a:pt x="2036878" y="106285"/>
                  <a:pt x="2037259" y="106761"/>
                </a:cubicBezTo>
                <a:lnTo>
                  <a:pt x="2039259" y="109333"/>
                </a:lnTo>
                <a:cubicBezTo>
                  <a:pt x="2042021" y="112095"/>
                  <a:pt x="2041735" y="114191"/>
                  <a:pt x="2038687" y="113810"/>
                </a:cubicBezTo>
                <a:lnTo>
                  <a:pt x="2039545" y="117906"/>
                </a:lnTo>
                <a:lnTo>
                  <a:pt x="2040497" y="122287"/>
                </a:lnTo>
                <a:cubicBezTo>
                  <a:pt x="2040688" y="127335"/>
                  <a:pt x="2039640" y="131336"/>
                  <a:pt x="2038211" y="131241"/>
                </a:cubicBezTo>
                <a:lnTo>
                  <a:pt x="2037640" y="130574"/>
                </a:lnTo>
                <a:lnTo>
                  <a:pt x="2035925" y="128764"/>
                </a:lnTo>
                <a:cubicBezTo>
                  <a:pt x="2034306" y="126573"/>
                  <a:pt x="2032116" y="124097"/>
                  <a:pt x="2030972" y="123144"/>
                </a:cubicBezTo>
                <a:cubicBezTo>
                  <a:pt x="2029829" y="122192"/>
                  <a:pt x="2027258" y="125144"/>
                  <a:pt x="2027639" y="126478"/>
                </a:cubicBezTo>
                <a:lnTo>
                  <a:pt x="2030020" y="127335"/>
                </a:lnTo>
                <a:cubicBezTo>
                  <a:pt x="2033163" y="128383"/>
                  <a:pt x="2032782" y="132574"/>
                  <a:pt x="2029639" y="133241"/>
                </a:cubicBezTo>
                <a:cubicBezTo>
                  <a:pt x="2027067" y="133812"/>
                  <a:pt x="2024495" y="138098"/>
                  <a:pt x="2021162" y="134098"/>
                </a:cubicBezTo>
                <a:cubicBezTo>
                  <a:pt x="2020971" y="133908"/>
                  <a:pt x="2019923" y="134003"/>
                  <a:pt x="2019447" y="134289"/>
                </a:cubicBezTo>
                <a:cubicBezTo>
                  <a:pt x="2011541" y="138098"/>
                  <a:pt x="2002778" y="137622"/>
                  <a:pt x="1994110" y="137717"/>
                </a:cubicBezTo>
                <a:cubicBezTo>
                  <a:pt x="1991539" y="137717"/>
                  <a:pt x="1988300" y="139718"/>
                  <a:pt x="1986586" y="138956"/>
                </a:cubicBezTo>
                <a:lnTo>
                  <a:pt x="1984491" y="138098"/>
                </a:lnTo>
                <a:cubicBezTo>
                  <a:pt x="1982966" y="134765"/>
                  <a:pt x="1981443" y="134765"/>
                  <a:pt x="1981252" y="138098"/>
                </a:cubicBezTo>
                <a:lnTo>
                  <a:pt x="1979823" y="138860"/>
                </a:lnTo>
                <a:cubicBezTo>
                  <a:pt x="1976965" y="140385"/>
                  <a:pt x="1973251" y="141337"/>
                  <a:pt x="1969726" y="141718"/>
                </a:cubicBezTo>
                <a:lnTo>
                  <a:pt x="1965535" y="142194"/>
                </a:lnTo>
                <a:cubicBezTo>
                  <a:pt x="1960773" y="141908"/>
                  <a:pt x="1955344" y="142861"/>
                  <a:pt x="1953344" y="144385"/>
                </a:cubicBezTo>
                <a:cubicBezTo>
                  <a:pt x="1951343" y="145909"/>
                  <a:pt x="1945628" y="142194"/>
                  <a:pt x="1945342" y="142289"/>
                </a:cubicBezTo>
                <a:lnTo>
                  <a:pt x="1945057" y="142385"/>
                </a:lnTo>
                <a:lnTo>
                  <a:pt x="1939723" y="144004"/>
                </a:lnTo>
                <a:cubicBezTo>
                  <a:pt x="1933627" y="144004"/>
                  <a:pt x="1924673" y="145147"/>
                  <a:pt x="1919815" y="146576"/>
                </a:cubicBezTo>
                <a:lnTo>
                  <a:pt x="1915529" y="145814"/>
                </a:lnTo>
                <a:lnTo>
                  <a:pt x="1911624" y="145147"/>
                </a:lnTo>
                <a:cubicBezTo>
                  <a:pt x="1907624" y="145909"/>
                  <a:pt x="1902956" y="146766"/>
                  <a:pt x="1901147" y="147147"/>
                </a:cubicBezTo>
                <a:cubicBezTo>
                  <a:pt x="1899337" y="147528"/>
                  <a:pt x="1891622" y="146957"/>
                  <a:pt x="1888478" y="145433"/>
                </a:cubicBezTo>
                <a:lnTo>
                  <a:pt x="1884573" y="147909"/>
                </a:lnTo>
                <a:cubicBezTo>
                  <a:pt x="1882478" y="149243"/>
                  <a:pt x="1878382" y="146957"/>
                  <a:pt x="1875429" y="146481"/>
                </a:cubicBezTo>
                <a:lnTo>
                  <a:pt x="1871238" y="145814"/>
                </a:lnTo>
                <a:cubicBezTo>
                  <a:pt x="1866190" y="147433"/>
                  <a:pt x="1861903" y="149910"/>
                  <a:pt x="1861713" y="151338"/>
                </a:cubicBezTo>
                <a:cubicBezTo>
                  <a:pt x="1861523" y="152767"/>
                  <a:pt x="1857141" y="153719"/>
                  <a:pt x="1856951" y="152196"/>
                </a:cubicBezTo>
                <a:cubicBezTo>
                  <a:pt x="1856760" y="150576"/>
                  <a:pt x="1855903" y="146576"/>
                  <a:pt x="1855426" y="146671"/>
                </a:cubicBezTo>
                <a:cubicBezTo>
                  <a:pt x="1854950" y="146766"/>
                  <a:pt x="1853998" y="148385"/>
                  <a:pt x="1853426" y="149910"/>
                </a:cubicBezTo>
                <a:cubicBezTo>
                  <a:pt x="1852950" y="151433"/>
                  <a:pt x="1852284" y="156006"/>
                  <a:pt x="1853236" y="156291"/>
                </a:cubicBezTo>
                <a:cubicBezTo>
                  <a:pt x="1854188" y="156672"/>
                  <a:pt x="1855998" y="158673"/>
                  <a:pt x="1854093" y="159435"/>
                </a:cubicBezTo>
                <a:cubicBezTo>
                  <a:pt x="1852093" y="160196"/>
                  <a:pt x="1847806" y="155529"/>
                  <a:pt x="1846568" y="154672"/>
                </a:cubicBezTo>
                <a:lnTo>
                  <a:pt x="1845235" y="154577"/>
                </a:lnTo>
                <a:cubicBezTo>
                  <a:pt x="1840949" y="154386"/>
                  <a:pt x="1836662" y="154577"/>
                  <a:pt x="1832376" y="154386"/>
                </a:cubicBezTo>
                <a:cubicBezTo>
                  <a:pt x="1831042" y="154291"/>
                  <a:pt x="1828566" y="153434"/>
                  <a:pt x="1828566" y="152862"/>
                </a:cubicBezTo>
                <a:cubicBezTo>
                  <a:pt x="1828376" y="150481"/>
                  <a:pt x="1826566" y="149529"/>
                  <a:pt x="1824565" y="150481"/>
                </a:cubicBezTo>
                <a:lnTo>
                  <a:pt x="1823613" y="150957"/>
                </a:lnTo>
                <a:cubicBezTo>
                  <a:pt x="1824375" y="153339"/>
                  <a:pt x="1823423" y="155053"/>
                  <a:pt x="1821517" y="154767"/>
                </a:cubicBezTo>
                <a:cubicBezTo>
                  <a:pt x="1819612" y="154481"/>
                  <a:pt x="1816088" y="159625"/>
                  <a:pt x="1813612" y="160863"/>
                </a:cubicBezTo>
                <a:lnTo>
                  <a:pt x="1817231" y="163435"/>
                </a:lnTo>
                <a:lnTo>
                  <a:pt x="1820660" y="165816"/>
                </a:lnTo>
                <a:cubicBezTo>
                  <a:pt x="1822756" y="164197"/>
                  <a:pt x="1825232" y="163340"/>
                  <a:pt x="1826090" y="164006"/>
                </a:cubicBezTo>
                <a:cubicBezTo>
                  <a:pt x="1826947" y="164673"/>
                  <a:pt x="1829804" y="166388"/>
                  <a:pt x="1830566" y="166197"/>
                </a:cubicBezTo>
                <a:lnTo>
                  <a:pt x="1830852" y="165816"/>
                </a:lnTo>
                <a:cubicBezTo>
                  <a:pt x="1832185" y="164197"/>
                  <a:pt x="1833234" y="162387"/>
                  <a:pt x="1834662" y="160863"/>
                </a:cubicBezTo>
                <a:cubicBezTo>
                  <a:pt x="1834948" y="160482"/>
                  <a:pt x="1836281" y="160673"/>
                  <a:pt x="1837043" y="160673"/>
                </a:cubicBezTo>
                <a:lnTo>
                  <a:pt x="1841520" y="160958"/>
                </a:lnTo>
                <a:cubicBezTo>
                  <a:pt x="1839996" y="163149"/>
                  <a:pt x="1839996" y="164673"/>
                  <a:pt x="1841520" y="164578"/>
                </a:cubicBezTo>
                <a:cubicBezTo>
                  <a:pt x="1843044" y="164387"/>
                  <a:pt x="1843901" y="167912"/>
                  <a:pt x="1843997" y="168007"/>
                </a:cubicBezTo>
                <a:cubicBezTo>
                  <a:pt x="1844092" y="168198"/>
                  <a:pt x="1845425" y="167816"/>
                  <a:pt x="1846283" y="166292"/>
                </a:cubicBezTo>
                <a:cubicBezTo>
                  <a:pt x="1847044" y="164769"/>
                  <a:pt x="1850378" y="161530"/>
                  <a:pt x="1852093" y="162292"/>
                </a:cubicBezTo>
                <a:cubicBezTo>
                  <a:pt x="1853807" y="163054"/>
                  <a:pt x="1860380" y="165531"/>
                  <a:pt x="1863428" y="166197"/>
                </a:cubicBezTo>
                <a:lnTo>
                  <a:pt x="1866094" y="164959"/>
                </a:lnTo>
                <a:cubicBezTo>
                  <a:pt x="1867809" y="164102"/>
                  <a:pt x="1869809" y="163530"/>
                  <a:pt x="1871238" y="162387"/>
                </a:cubicBezTo>
                <a:cubicBezTo>
                  <a:pt x="1873333" y="160768"/>
                  <a:pt x="1871905" y="159339"/>
                  <a:pt x="1870285" y="158101"/>
                </a:cubicBezTo>
                <a:cubicBezTo>
                  <a:pt x="1870285" y="158101"/>
                  <a:pt x="1871238" y="156863"/>
                  <a:pt x="1871905" y="156672"/>
                </a:cubicBezTo>
                <a:cubicBezTo>
                  <a:pt x="1872476" y="156482"/>
                  <a:pt x="1874000" y="156958"/>
                  <a:pt x="1874000" y="157244"/>
                </a:cubicBezTo>
                <a:lnTo>
                  <a:pt x="1874572" y="159816"/>
                </a:lnTo>
                <a:cubicBezTo>
                  <a:pt x="1874953" y="162864"/>
                  <a:pt x="1876858" y="165150"/>
                  <a:pt x="1878572" y="164769"/>
                </a:cubicBezTo>
                <a:lnTo>
                  <a:pt x="1879334" y="164102"/>
                </a:lnTo>
                <a:lnTo>
                  <a:pt x="1882382" y="161625"/>
                </a:lnTo>
                <a:cubicBezTo>
                  <a:pt x="1886287" y="162292"/>
                  <a:pt x="1892003" y="163149"/>
                  <a:pt x="1895146" y="163625"/>
                </a:cubicBezTo>
                <a:lnTo>
                  <a:pt x="1897241" y="165531"/>
                </a:lnTo>
                <a:cubicBezTo>
                  <a:pt x="1899146" y="167245"/>
                  <a:pt x="1899146" y="167150"/>
                  <a:pt x="1900480" y="164006"/>
                </a:cubicBezTo>
                <a:cubicBezTo>
                  <a:pt x="1901242" y="162102"/>
                  <a:pt x="1905052" y="160387"/>
                  <a:pt x="1907242" y="161149"/>
                </a:cubicBezTo>
                <a:cubicBezTo>
                  <a:pt x="1908671" y="161625"/>
                  <a:pt x="1910195" y="162197"/>
                  <a:pt x="1911529" y="162864"/>
                </a:cubicBezTo>
                <a:lnTo>
                  <a:pt x="1912576" y="163435"/>
                </a:lnTo>
                <a:cubicBezTo>
                  <a:pt x="1913815" y="164387"/>
                  <a:pt x="1916291" y="163721"/>
                  <a:pt x="1918101" y="162102"/>
                </a:cubicBezTo>
                <a:lnTo>
                  <a:pt x="1919911" y="160673"/>
                </a:lnTo>
                <a:lnTo>
                  <a:pt x="1922673" y="158387"/>
                </a:lnTo>
                <a:cubicBezTo>
                  <a:pt x="1924673" y="160292"/>
                  <a:pt x="1928102" y="162673"/>
                  <a:pt x="1930293" y="163721"/>
                </a:cubicBezTo>
                <a:lnTo>
                  <a:pt x="1931150" y="161721"/>
                </a:lnTo>
                <a:lnTo>
                  <a:pt x="1932960" y="157339"/>
                </a:lnTo>
                <a:cubicBezTo>
                  <a:pt x="1937151" y="158006"/>
                  <a:pt x="1943152" y="158387"/>
                  <a:pt x="1946200" y="158196"/>
                </a:cubicBezTo>
                <a:lnTo>
                  <a:pt x="1949057" y="157910"/>
                </a:lnTo>
                <a:lnTo>
                  <a:pt x="1950010" y="157815"/>
                </a:lnTo>
                <a:cubicBezTo>
                  <a:pt x="1950962" y="157720"/>
                  <a:pt x="1956487" y="159149"/>
                  <a:pt x="1962202" y="160958"/>
                </a:cubicBezTo>
                <a:lnTo>
                  <a:pt x="1967917" y="157529"/>
                </a:lnTo>
                <a:lnTo>
                  <a:pt x="1971822" y="155244"/>
                </a:lnTo>
                <a:cubicBezTo>
                  <a:pt x="1974489" y="158291"/>
                  <a:pt x="1977347" y="159816"/>
                  <a:pt x="1978394" y="158577"/>
                </a:cubicBezTo>
                <a:cubicBezTo>
                  <a:pt x="1979347" y="157339"/>
                  <a:pt x="1987443" y="158673"/>
                  <a:pt x="1990110" y="158958"/>
                </a:cubicBezTo>
                <a:cubicBezTo>
                  <a:pt x="1992777" y="159244"/>
                  <a:pt x="2001731" y="154100"/>
                  <a:pt x="2005064" y="152386"/>
                </a:cubicBezTo>
                <a:lnTo>
                  <a:pt x="2006207" y="157244"/>
                </a:lnTo>
                <a:lnTo>
                  <a:pt x="2006683" y="159530"/>
                </a:lnTo>
                <a:cubicBezTo>
                  <a:pt x="2009065" y="158673"/>
                  <a:pt x="2011541" y="157529"/>
                  <a:pt x="2012208" y="156958"/>
                </a:cubicBezTo>
                <a:cubicBezTo>
                  <a:pt x="2012875" y="156387"/>
                  <a:pt x="2015351" y="156006"/>
                  <a:pt x="2016685" y="156958"/>
                </a:cubicBezTo>
                <a:cubicBezTo>
                  <a:pt x="2018018" y="157815"/>
                  <a:pt x="2020495" y="161721"/>
                  <a:pt x="2020019" y="164197"/>
                </a:cubicBezTo>
                <a:cubicBezTo>
                  <a:pt x="2019543" y="166673"/>
                  <a:pt x="2020971" y="173341"/>
                  <a:pt x="2024114" y="173912"/>
                </a:cubicBezTo>
                <a:lnTo>
                  <a:pt x="2026496" y="174389"/>
                </a:lnTo>
                <a:cubicBezTo>
                  <a:pt x="2027353" y="174579"/>
                  <a:pt x="2028496" y="174865"/>
                  <a:pt x="2029162" y="174579"/>
                </a:cubicBezTo>
                <a:cubicBezTo>
                  <a:pt x="2034115" y="172484"/>
                  <a:pt x="2034020" y="172484"/>
                  <a:pt x="2036306" y="174008"/>
                </a:cubicBezTo>
                <a:lnTo>
                  <a:pt x="2038783" y="175722"/>
                </a:lnTo>
                <a:cubicBezTo>
                  <a:pt x="2041545" y="177437"/>
                  <a:pt x="2042593" y="180771"/>
                  <a:pt x="2041069" y="183247"/>
                </a:cubicBezTo>
                <a:lnTo>
                  <a:pt x="2040592" y="185819"/>
                </a:lnTo>
                <a:lnTo>
                  <a:pt x="2040307" y="187057"/>
                </a:lnTo>
                <a:cubicBezTo>
                  <a:pt x="2041831" y="188676"/>
                  <a:pt x="2045546" y="190581"/>
                  <a:pt x="2048594" y="191248"/>
                </a:cubicBezTo>
                <a:lnTo>
                  <a:pt x="2051070" y="190105"/>
                </a:lnTo>
                <a:lnTo>
                  <a:pt x="2052213" y="189629"/>
                </a:lnTo>
                <a:cubicBezTo>
                  <a:pt x="2052689" y="187819"/>
                  <a:pt x="2054213" y="186866"/>
                  <a:pt x="2055451" y="187343"/>
                </a:cubicBezTo>
                <a:cubicBezTo>
                  <a:pt x="2056785" y="187819"/>
                  <a:pt x="2060119" y="190677"/>
                  <a:pt x="2059452" y="192200"/>
                </a:cubicBezTo>
                <a:lnTo>
                  <a:pt x="2058309" y="192772"/>
                </a:lnTo>
                <a:lnTo>
                  <a:pt x="2055451" y="194010"/>
                </a:lnTo>
                <a:cubicBezTo>
                  <a:pt x="2051642" y="195153"/>
                  <a:pt x="2047831" y="195534"/>
                  <a:pt x="2046975" y="194963"/>
                </a:cubicBezTo>
                <a:cubicBezTo>
                  <a:pt x="2046117" y="194296"/>
                  <a:pt x="2042974" y="193820"/>
                  <a:pt x="2042212" y="195725"/>
                </a:cubicBezTo>
                <a:cubicBezTo>
                  <a:pt x="2041545" y="197535"/>
                  <a:pt x="2039926" y="202487"/>
                  <a:pt x="2040307" y="202583"/>
                </a:cubicBezTo>
                <a:cubicBezTo>
                  <a:pt x="2040592" y="202678"/>
                  <a:pt x="2041926" y="202202"/>
                  <a:pt x="2042498" y="201154"/>
                </a:cubicBezTo>
                <a:cubicBezTo>
                  <a:pt x="2043069" y="200106"/>
                  <a:pt x="2044974" y="197535"/>
                  <a:pt x="2045355" y="197820"/>
                </a:cubicBezTo>
                <a:cubicBezTo>
                  <a:pt x="2045831" y="198106"/>
                  <a:pt x="2046975" y="200487"/>
                  <a:pt x="2046975" y="202678"/>
                </a:cubicBezTo>
                <a:cubicBezTo>
                  <a:pt x="2046975" y="204869"/>
                  <a:pt x="2045641" y="209917"/>
                  <a:pt x="2044117" y="208869"/>
                </a:cubicBezTo>
                <a:cubicBezTo>
                  <a:pt x="2042593" y="207821"/>
                  <a:pt x="2038783" y="211536"/>
                  <a:pt x="2036878" y="213060"/>
                </a:cubicBezTo>
                <a:lnTo>
                  <a:pt x="2034211" y="213441"/>
                </a:lnTo>
                <a:cubicBezTo>
                  <a:pt x="2033449" y="213537"/>
                  <a:pt x="2032306" y="214775"/>
                  <a:pt x="2032401" y="215537"/>
                </a:cubicBezTo>
                <a:cubicBezTo>
                  <a:pt x="2032401" y="216204"/>
                  <a:pt x="2033544" y="217346"/>
                  <a:pt x="2034401" y="217442"/>
                </a:cubicBezTo>
                <a:lnTo>
                  <a:pt x="2035925" y="217727"/>
                </a:lnTo>
                <a:cubicBezTo>
                  <a:pt x="2037830" y="217632"/>
                  <a:pt x="2038402" y="219633"/>
                  <a:pt x="2037164" y="222300"/>
                </a:cubicBezTo>
                <a:lnTo>
                  <a:pt x="2037926" y="222966"/>
                </a:lnTo>
                <a:lnTo>
                  <a:pt x="2042498" y="226681"/>
                </a:lnTo>
                <a:cubicBezTo>
                  <a:pt x="2038687" y="228586"/>
                  <a:pt x="2035068" y="230205"/>
                  <a:pt x="2034497" y="230300"/>
                </a:cubicBezTo>
                <a:cubicBezTo>
                  <a:pt x="2033830" y="230491"/>
                  <a:pt x="2033259" y="232015"/>
                  <a:pt x="2034782" y="233539"/>
                </a:cubicBezTo>
                <a:cubicBezTo>
                  <a:pt x="2036306" y="235063"/>
                  <a:pt x="2041735" y="239825"/>
                  <a:pt x="2041641" y="243445"/>
                </a:cubicBezTo>
                <a:cubicBezTo>
                  <a:pt x="2041450" y="247064"/>
                  <a:pt x="2039449" y="256685"/>
                  <a:pt x="2039354" y="256780"/>
                </a:cubicBezTo>
                <a:cubicBezTo>
                  <a:pt x="2039164" y="256971"/>
                  <a:pt x="2038497" y="257066"/>
                  <a:pt x="2038116" y="256780"/>
                </a:cubicBezTo>
                <a:lnTo>
                  <a:pt x="2037830" y="256589"/>
                </a:lnTo>
                <a:lnTo>
                  <a:pt x="2037259" y="256208"/>
                </a:lnTo>
                <a:cubicBezTo>
                  <a:pt x="2036592" y="255732"/>
                  <a:pt x="2033735" y="257352"/>
                  <a:pt x="2030972" y="259733"/>
                </a:cubicBezTo>
                <a:lnTo>
                  <a:pt x="2030877" y="262019"/>
                </a:lnTo>
                <a:lnTo>
                  <a:pt x="2030687" y="264876"/>
                </a:lnTo>
                <a:cubicBezTo>
                  <a:pt x="2032782" y="268019"/>
                  <a:pt x="2035354" y="271925"/>
                  <a:pt x="2036497" y="273449"/>
                </a:cubicBezTo>
                <a:cubicBezTo>
                  <a:pt x="2037640" y="274973"/>
                  <a:pt x="2037926" y="280116"/>
                  <a:pt x="2033639" y="280212"/>
                </a:cubicBezTo>
                <a:lnTo>
                  <a:pt x="2030496" y="280592"/>
                </a:lnTo>
                <a:cubicBezTo>
                  <a:pt x="2026972" y="281069"/>
                  <a:pt x="2023543" y="282212"/>
                  <a:pt x="2019923" y="282593"/>
                </a:cubicBezTo>
                <a:cubicBezTo>
                  <a:pt x="2016590" y="282974"/>
                  <a:pt x="2013066" y="282498"/>
                  <a:pt x="2009636" y="282688"/>
                </a:cubicBezTo>
                <a:cubicBezTo>
                  <a:pt x="2006207" y="282974"/>
                  <a:pt x="2001064" y="285069"/>
                  <a:pt x="1999730" y="283926"/>
                </a:cubicBezTo>
                <a:lnTo>
                  <a:pt x="1996206" y="280973"/>
                </a:lnTo>
                <a:cubicBezTo>
                  <a:pt x="1993539" y="282593"/>
                  <a:pt x="1988586" y="284783"/>
                  <a:pt x="1985252" y="286022"/>
                </a:cubicBezTo>
                <a:lnTo>
                  <a:pt x="1981443" y="284879"/>
                </a:lnTo>
                <a:lnTo>
                  <a:pt x="1978394" y="284021"/>
                </a:lnTo>
                <a:cubicBezTo>
                  <a:pt x="1974489" y="284402"/>
                  <a:pt x="1971536" y="283545"/>
                  <a:pt x="1971918" y="282212"/>
                </a:cubicBezTo>
                <a:cubicBezTo>
                  <a:pt x="1972298" y="280878"/>
                  <a:pt x="1971536" y="276783"/>
                  <a:pt x="1969155" y="276783"/>
                </a:cubicBezTo>
                <a:cubicBezTo>
                  <a:pt x="1966774" y="276783"/>
                  <a:pt x="1960297" y="277830"/>
                  <a:pt x="1960201" y="279164"/>
                </a:cubicBezTo>
                <a:cubicBezTo>
                  <a:pt x="1960106" y="280497"/>
                  <a:pt x="1957535" y="283736"/>
                  <a:pt x="1954677" y="283355"/>
                </a:cubicBezTo>
                <a:cubicBezTo>
                  <a:pt x="1951819" y="282974"/>
                  <a:pt x="1944581" y="286879"/>
                  <a:pt x="1943152" y="286974"/>
                </a:cubicBezTo>
                <a:lnTo>
                  <a:pt x="1941914" y="286784"/>
                </a:lnTo>
                <a:cubicBezTo>
                  <a:pt x="1937056" y="286117"/>
                  <a:pt x="1932484" y="285355"/>
                  <a:pt x="1927245" y="286593"/>
                </a:cubicBezTo>
                <a:cubicBezTo>
                  <a:pt x="1922483" y="287736"/>
                  <a:pt x="1916958" y="286689"/>
                  <a:pt x="1911910" y="286879"/>
                </a:cubicBezTo>
                <a:lnTo>
                  <a:pt x="1909624" y="286974"/>
                </a:lnTo>
                <a:cubicBezTo>
                  <a:pt x="1907242" y="287736"/>
                  <a:pt x="1903337" y="288403"/>
                  <a:pt x="1900861" y="288498"/>
                </a:cubicBezTo>
                <a:lnTo>
                  <a:pt x="1898766" y="288117"/>
                </a:lnTo>
                <a:cubicBezTo>
                  <a:pt x="1896384" y="287736"/>
                  <a:pt x="1892669" y="286308"/>
                  <a:pt x="1892003" y="286974"/>
                </a:cubicBezTo>
                <a:cubicBezTo>
                  <a:pt x="1889431" y="289546"/>
                  <a:pt x="1888002" y="286879"/>
                  <a:pt x="1886097" y="286879"/>
                </a:cubicBezTo>
                <a:cubicBezTo>
                  <a:pt x="1883906" y="286879"/>
                  <a:pt x="1881620" y="288689"/>
                  <a:pt x="1879430" y="288689"/>
                </a:cubicBezTo>
                <a:cubicBezTo>
                  <a:pt x="1877239" y="288689"/>
                  <a:pt x="1874953" y="286784"/>
                  <a:pt x="1872762" y="286879"/>
                </a:cubicBezTo>
                <a:lnTo>
                  <a:pt x="1868762" y="286974"/>
                </a:lnTo>
                <a:cubicBezTo>
                  <a:pt x="1864285" y="287831"/>
                  <a:pt x="1857903" y="288975"/>
                  <a:pt x="1854569" y="289546"/>
                </a:cubicBezTo>
                <a:lnTo>
                  <a:pt x="1851141" y="287641"/>
                </a:lnTo>
                <a:cubicBezTo>
                  <a:pt x="1849331" y="286689"/>
                  <a:pt x="1845521" y="288498"/>
                  <a:pt x="1842568" y="288594"/>
                </a:cubicBezTo>
                <a:cubicBezTo>
                  <a:pt x="1840091" y="288689"/>
                  <a:pt x="1826566" y="289356"/>
                  <a:pt x="1823327" y="290117"/>
                </a:cubicBezTo>
                <a:lnTo>
                  <a:pt x="1822184" y="290403"/>
                </a:lnTo>
                <a:cubicBezTo>
                  <a:pt x="1821041" y="290689"/>
                  <a:pt x="1817136" y="290975"/>
                  <a:pt x="1813517" y="290975"/>
                </a:cubicBezTo>
                <a:lnTo>
                  <a:pt x="1810469" y="290784"/>
                </a:lnTo>
                <a:lnTo>
                  <a:pt x="1805992" y="290498"/>
                </a:lnTo>
                <a:cubicBezTo>
                  <a:pt x="1801134" y="290784"/>
                  <a:pt x="1795990" y="290975"/>
                  <a:pt x="1794562" y="290784"/>
                </a:cubicBezTo>
                <a:lnTo>
                  <a:pt x="1793324" y="290975"/>
                </a:lnTo>
                <a:cubicBezTo>
                  <a:pt x="1789800" y="291546"/>
                  <a:pt x="1786180" y="292023"/>
                  <a:pt x="1782846" y="293070"/>
                </a:cubicBezTo>
                <a:cubicBezTo>
                  <a:pt x="1779608" y="294118"/>
                  <a:pt x="1777322" y="290022"/>
                  <a:pt x="1774274" y="292308"/>
                </a:cubicBezTo>
                <a:cubicBezTo>
                  <a:pt x="1772369" y="293642"/>
                  <a:pt x="1770940" y="289546"/>
                  <a:pt x="1768558" y="292404"/>
                </a:cubicBezTo>
                <a:cubicBezTo>
                  <a:pt x="1767701" y="293451"/>
                  <a:pt x="1763796" y="292975"/>
                  <a:pt x="1761319" y="292975"/>
                </a:cubicBezTo>
                <a:cubicBezTo>
                  <a:pt x="1758272" y="293070"/>
                  <a:pt x="1755319" y="292975"/>
                  <a:pt x="1752271" y="292975"/>
                </a:cubicBezTo>
                <a:lnTo>
                  <a:pt x="1744556" y="292975"/>
                </a:lnTo>
                <a:cubicBezTo>
                  <a:pt x="1741984" y="292975"/>
                  <a:pt x="1738936" y="292213"/>
                  <a:pt x="1736935" y="293166"/>
                </a:cubicBezTo>
                <a:lnTo>
                  <a:pt x="1733316" y="294785"/>
                </a:lnTo>
                <a:cubicBezTo>
                  <a:pt x="1729887" y="293546"/>
                  <a:pt x="1723601" y="292404"/>
                  <a:pt x="1719505" y="292404"/>
                </a:cubicBezTo>
                <a:lnTo>
                  <a:pt x="1715885" y="293070"/>
                </a:lnTo>
                <a:cubicBezTo>
                  <a:pt x="1710456" y="294118"/>
                  <a:pt x="1705408" y="294023"/>
                  <a:pt x="1699884" y="293166"/>
                </a:cubicBezTo>
                <a:lnTo>
                  <a:pt x="1695787" y="292594"/>
                </a:lnTo>
                <a:cubicBezTo>
                  <a:pt x="1690930" y="294023"/>
                  <a:pt x="1683500" y="293927"/>
                  <a:pt x="1679405" y="292499"/>
                </a:cubicBezTo>
                <a:lnTo>
                  <a:pt x="1674642" y="294785"/>
                </a:lnTo>
                <a:cubicBezTo>
                  <a:pt x="1671403" y="296309"/>
                  <a:pt x="1666260" y="294785"/>
                  <a:pt x="1661974" y="295166"/>
                </a:cubicBezTo>
                <a:lnTo>
                  <a:pt x="1653687" y="295833"/>
                </a:lnTo>
                <a:cubicBezTo>
                  <a:pt x="1644543" y="296499"/>
                  <a:pt x="1635780" y="296309"/>
                  <a:pt x="1634065" y="295452"/>
                </a:cubicBezTo>
                <a:cubicBezTo>
                  <a:pt x="1632351" y="294594"/>
                  <a:pt x="1626731" y="294499"/>
                  <a:pt x="1623302" y="293546"/>
                </a:cubicBezTo>
                <a:lnTo>
                  <a:pt x="1621302" y="295356"/>
                </a:lnTo>
                <a:cubicBezTo>
                  <a:pt x="1618826" y="297642"/>
                  <a:pt x="1615968" y="297071"/>
                  <a:pt x="1613110" y="297166"/>
                </a:cubicBezTo>
                <a:cubicBezTo>
                  <a:pt x="1609681" y="297261"/>
                  <a:pt x="1606253" y="297166"/>
                  <a:pt x="1602824" y="297166"/>
                </a:cubicBezTo>
                <a:cubicBezTo>
                  <a:pt x="1599776" y="297166"/>
                  <a:pt x="1596823" y="297071"/>
                  <a:pt x="1593775" y="297166"/>
                </a:cubicBezTo>
                <a:lnTo>
                  <a:pt x="1590918" y="297261"/>
                </a:lnTo>
                <a:cubicBezTo>
                  <a:pt x="1587965" y="298119"/>
                  <a:pt x="1584345" y="298023"/>
                  <a:pt x="1582821" y="296975"/>
                </a:cubicBezTo>
                <a:cubicBezTo>
                  <a:pt x="1581297" y="295928"/>
                  <a:pt x="1576439" y="298595"/>
                  <a:pt x="1574916" y="297928"/>
                </a:cubicBezTo>
                <a:cubicBezTo>
                  <a:pt x="1573487" y="297261"/>
                  <a:pt x="1568248" y="298976"/>
                  <a:pt x="1566819" y="298881"/>
                </a:cubicBezTo>
                <a:cubicBezTo>
                  <a:pt x="1565295" y="298785"/>
                  <a:pt x="1555199" y="299642"/>
                  <a:pt x="1547864" y="300404"/>
                </a:cubicBezTo>
                <a:lnTo>
                  <a:pt x="1542150" y="298690"/>
                </a:lnTo>
                <a:lnTo>
                  <a:pt x="1538053" y="297452"/>
                </a:lnTo>
                <a:cubicBezTo>
                  <a:pt x="1535006" y="298404"/>
                  <a:pt x="1531767" y="300214"/>
                  <a:pt x="1530910" y="301452"/>
                </a:cubicBezTo>
                <a:cubicBezTo>
                  <a:pt x="1530053" y="302691"/>
                  <a:pt x="1521956" y="302024"/>
                  <a:pt x="1518337" y="301548"/>
                </a:cubicBezTo>
                <a:lnTo>
                  <a:pt x="1515098" y="301262"/>
                </a:lnTo>
                <a:lnTo>
                  <a:pt x="1513479" y="301071"/>
                </a:lnTo>
                <a:cubicBezTo>
                  <a:pt x="1511479" y="301833"/>
                  <a:pt x="1512050" y="302881"/>
                  <a:pt x="1514908" y="303548"/>
                </a:cubicBezTo>
                <a:lnTo>
                  <a:pt x="1517194" y="304596"/>
                </a:lnTo>
                <a:lnTo>
                  <a:pt x="1519670" y="305643"/>
                </a:lnTo>
                <a:cubicBezTo>
                  <a:pt x="1522147" y="307358"/>
                  <a:pt x="1522528" y="308120"/>
                  <a:pt x="1520528" y="307453"/>
                </a:cubicBezTo>
                <a:cubicBezTo>
                  <a:pt x="1518527" y="306786"/>
                  <a:pt x="1511955" y="309739"/>
                  <a:pt x="1512050" y="311644"/>
                </a:cubicBezTo>
                <a:lnTo>
                  <a:pt x="1512812" y="313358"/>
                </a:lnTo>
                <a:cubicBezTo>
                  <a:pt x="1513193" y="314216"/>
                  <a:pt x="1515860" y="315454"/>
                  <a:pt x="1516241" y="315264"/>
                </a:cubicBezTo>
                <a:lnTo>
                  <a:pt x="1522051" y="311263"/>
                </a:lnTo>
                <a:cubicBezTo>
                  <a:pt x="1525957" y="314692"/>
                  <a:pt x="1534053" y="317169"/>
                  <a:pt x="1540054" y="316787"/>
                </a:cubicBezTo>
                <a:lnTo>
                  <a:pt x="1545674" y="317169"/>
                </a:lnTo>
                <a:lnTo>
                  <a:pt x="1546817" y="317264"/>
                </a:lnTo>
                <a:cubicBezTo>
                  <a:pt x="1548245" y="317835"/>
                  <a:pt x="1549579" y="317740"/>
                  <a:pt x="1549960" y="316978"/>
                </a:cubicBezTo>
                <a:cubicBezTo>
                  <a:pt x="1550246" y="316216"/>
                  <a:pt x="1551389" y="314311"/>
                  <a:pt x="1551769" y="314311"/>
                </a:cubicBezTo>
                <a:cubicBezTo>
                  <a:pt x="1552151" y="314311"/>
                  <a:pt x="1553960" y="314978"/>
                  <a:pt x="1555389" y="315549"/>
                </a:cubicBezTo>
                <a:cubicBezTo>
                  <a:pt x="1556818" y="316025"/>
                  <a:pt x="1561009" y="313263"/>
                  <a:pt x="1561390" y="311263"/>
                </a:cubicBezTo>
                <a:lnTo>
                  <a:pt x="1560818" y="309453"/>
                </a:lnTo>
                <a:cubicBezTo>
                  <a:pt x="1559580" y="305453"/>
                  <a:pt x="1557770" y="309834"/>
                  <a:pt x="1557199" y="309453"/>
                </a:cubicBezTo>
                <a:cubicBezTo>
                  <a:pt x="1553389" y="306500"/>
                  <a:pt x="1551484" y="306691"/>
                  <a:pt x="1549769" y="311073"/>
                </a:cubicBezTo>
                <a:lnTo>
                  <a:pt x="1548722" y="313644"/>
                </a:lnTo>
                <a:cubicBezTo>
                  <a:pt x="1544054" y="313168"/>
                  <a:pt x="1541864" y="312120"/>
                  <a:pt x="1543864" y="311358"/>
                </a:cubicBezTo>
                <a:lnTo>
                  <a:pt x="1545388" y="310310"/>
                </a:lnTo>
                <a:cubicBezTo>
                  <a:pt x="1545769" y="310120"/>
                  <a:pt x="1545102" y="308215"/>
                  <a:pt x="1544340" y="307739"/>
                </a:cubicBezTo>
                <a:lnTo>
                  <a:pt x="1543197" y="306977"/>
                </a:lnTo>
                <a:cubicBezTo>
                  <a:pt x="1541673" y="307453"/>
                  <a:pt x="1541101" y="307453"/>
                  <a:pt x="1542054" y="306881"/>
                </a:cubicBezTo>
                <a:cubicBezTo>
                  <a:pt x="1542911" y="306310"/>
                  <a:pt x="1545197" y="305453"/>
                  <a:pt x="1546626" y="305739"/>
                </a:cubicBezTo>
                <a:cubicBezTo>
                  <a:pt x="1548055" y="306024"/>
                  <a:pt x="1551675" y="304786"/>
                  <a:pt x="1553103" y="305358"/>
                </a:cubicBezTo>
                <a:cubicBezTo>
                  <a:pt x="1554532" y="305929"/>
                  <a:pt x="1560342" y="304024"/>
                  <a:pt x="1561961" y="303833"/>
                </a:cubicBezTo>
                <a:cubicBezTo>
                  <a:pt x="1563581" y="303643"/>
                  <a:pt x="1568438" y="303452"/>
                  <a:pt x="1568724" y="303833"/>
                </a:cubicBezTo>
                <a:cubicBezTo>
                  <a:pt x="1569010" y="304215"/>
                  <a:pt x="1567962" y="305739"/>
                  <a:pt x="1565676" y="306500"/>
                </a:cubicBezTo>
                <a:lnTo>
                  <a:pt x="1564628" y="307739"/>
                </a:lnTo>
                <a:cubicBezTo>
                  <a:pt x="1563581" y="308977"/>
                  <a:pt x="1562819" y="311644"/>
                  <a:pt x="1563676" y="312406"/>
                </a:cubicBezTo>
                <a:cubicBezTo>
                  <a:pt x="1565295" y="313835"/>
                  <a:pt x="1568915" y="315740"/>
                  <a:pt x="1570343" y="315168"/>
                </a:cubicBezTo>
                <a:lnTo>
                  <a:pt x="1574630" y="313454"/>
                </a:lnTo>
                <a:cubicBezTo>
                  <a:pt x="1577297" y="315549"/>
                  <a:pt x="1579868" y="317359"/>
                  <a:pt x="1580535" y="317550"/>
                </a:cubicBezTo>
                <a:cubicBezTo>
                  <a:pt x="1581106" y="317740"/>
                  <a:pt x="1586250" y="317550"/>
                  <a:pt x="1590346" y="316978"/>
                </a:cubicBezTo>
                <a:lnTo>
                  <a:pt x="1593394" y="319931"/>
                </a:lnTo>
                <a:cubicBezTo>
                  <a:pt x="1594060" y="320598"/>
                  <a:pt x="1597013" y="320407"/>
                  <a:pt x="1598251" y="319835"/>
                </a:cubicBezTo>
                <a:cubicBezTo>
                  <a:pt x="1600443" y="318883"/>
                  <a:pt x="1601871" y="316502"/>
                  <a:pt x="1604062" y="316121"/>
                </a:cubicBezTo>
                <a:lnTo>
                  <a:pt x="1605967" y="315740"/>
                </a:lnTo>
                <a:cubicBezTo>
                  <a:pt x="1608443" y="316883"/>
                  <a:pt x="1612253" y="318502"/>
                  <a:pt x="1614539" y="319359"/>
                </a:cubicBezTo>
                <a:cubicBezTo>
                  <a:pt x="1616825" y="320217"/>
                  <a:pt x="1625493" y="318407"/>
                  <a:pt x="1629398" y="319931"/>
                </a:cubicBezTo>
                <a:lnTo>
                  <a:pt x="1633399" y="318026"/>
                </a:lnTo>
                <a:lnTo>
                  <a:pt x="1634351" y="317550"/>
                </a:lnTo>
                <a:cubicBezTo>
                  <a:pt x="1636066" y="317645"/>
                  <a:pt x="1637685" y="316883"/>
                  <a:pt x="1637876" y="315835"/>
                </a:cubicBezTo>
                <a:cubicBezTo>
                  <a:pt x="1638066" y="314787"/>
                  <a:pt x="1640352" y="313549"/>
                  <a:pt x="1642448" y="315740"/>
                </a:cubicBezTo>
                <a:lnTo>
                  <a:pt x="1642734" y="315644"/>
                </a:lnTo>
                <a:cubicBezTo>
                  <a:pt x="1646925" y="313644"/>
                  <a:pt x="1649401" y="320502"/>
                  <a:pt x="1654258" y="316692"/>
                </a:cubicBezTo>
                <a:lnTo>
                  <a:pt x="1656164" y="315264"/>
                </a:lnTo>
                <a:cubicBezTo>
                  <a:pt x="1660450" y="315549"/>
                  <a:pt x="1665308" y="316692"/>
                  <a:pt x="1667022" y="317835"/>
                </a:cubicBezTo>
                <a:lnTo>
                  <a:pt x="1667118" y="317740"/>
                </a:lnTo>
                <a:lnTo>
                  <a:pt x="1669308" y="315930"/>
                </a:lnTo>
                <a:cubicBezTo>
                  <a:pt x="1671403" y="313835"/>
                  <a:pt x="1675594" y="313549"/>
                  <a:pt x="1678642" y="315264"/>
                </a:cubicBezTo>
                <a:cubicBezTo>
                  <a:pt x="1681690" y="317073"/>
                  <a:pt x="1692073" y="316597"/>
                  <a:pt x="1692263" y="315644"/>
                </a:cubicBezTo>
                <a:cubicBezTo>
                  <a:pt x="1692358" y="314692"/>
                  <a:pt x="1693501" y="312120"/>
                  <a:pt x="1694550" y="312216"/>
                </a:cubicBezTo>
                <a:lnTo>
                  <a:pt x="1694644" y="312406"/>
                </a:lnTo>
                <a:lnTo>
                  <a:pt x="1695502" y="314883"/>
                </a:lnTo>
                <a:cubicBezTo>
                  <a:pt x="1696835" y="318978"/>
                  <a:pt x="1698645" y="321169"/>
                  <a:pt x="1699598" y="319645"/>
                </a:cubicBezTo>
                <a:cubicBezTo>
                  <a:pt x="1700550" y="318121"/>
                  <a:pt x="1703598" y="315264"/>
                  <a:pt x="1704265" y="316502"/>
                </a:cubicBezTo>
                <a:cubicBezTo>
                  <a:pt x="1704931" y="317645"/>
                  <a:pt x="1708170" y="319073"/>
                  <a:pt x="1710361" y="318026"/>
                </a:cubicBezTo>
                <a:cubicBezTo>
                  <a:pt x="1712647" y="316978"/>
                  <a:pt x="1718171" y="314216"/>
                  <a:pt x="1718171" y="314787"/>
                </a:cubicBezTo>
                <a:cubicBezTo>
                  <a:pt x="1718171" y="315359"/>
                  <a:pt x="1719028" y="316883"/>
                  <a:pt x="1719981" y="316883"/>
                </a:cubicBezTo>
                <a:lnTo>
                  <a:pt x="1720838" y="316787"/>
                </a:lnTo>
                <a:lnTo>
                  <a:pt x="1721505" y="316692"/>
                </a:lnTo>
                <a:cubicBezTo>
                  <a:pt x="1722172" y="316502"/>
                  <a:pt x="1725220" y="316787"/>
                  <a:pt x="1728268" y="317169"/>
                </a:cubicBezTo>
                <a:cubicBezTo>
                  <a:pt x="1731316" y="317550"/>
                  <a:pt x="1741031" y="316502"/>
                  <a:pt x="1742651" y="318121"/>
                </a:cubicBezTo>
                <a:cubicBezTo>
                  <a:pt x="1744174" y="319740"/>
                  <a:pt x="1748747" y="322312"/>
                  <a:pt x="1749413" y="320598"/>
                </a:cubicBezTo>
                <a:cubicBezTo>
                  <a:pt x="1750175" y="318883"/>
                  <a:pt x="1754842" y="316216"/>
                  <a:pt x="1757890" y="319359"/>
                </a:cubicBezTo>
                <a:lnTo>
                  <a:pt x="1762748" y="317931"/>
                </a:lnTo>
                <a:lnTo>
                  <a:pt x="1764177" y="317550"/>
                </a:lnTo>
                <a:cubicBezTo>
                  <a:pt x="1765701" y="317073"/>
                  <a:pt x="1768654" y="315359"/>
                  <a:pt x="1770844" y="313644"/>
                </a:cubicBezTo>
                <a:lnTo>
                  <a:pt x="1773512" y="315835"/>
                </a:lnTo>
                <a:lnTo>
                  <a:pt x="1774369" y="316597"/>
                </a:lnTo>
                <a:cubicBezTo>
                  <a:pt x="1774655" y="316883"/>
                  <a:pt x="1775798" y="316787"/>
                  <a:pt x="1776845" y="316311"/>
                </a:cubicBezTo>
                <a:cubicBezTo>
                  <a:pt x="1777893" y="315835"/>
                  <a:pt x="1775893" y="311739"/>
                  <a:pt x="1768749" y="308882"/>
                </a:cubicBezTo>
                <a:lnTo>
                  <a:pt x="1762368" y="307548"/>
                </a:lnTo>
                <a:lnTo>
                  <a:pt x="1761225" y="307262"/>
                </a:lnTo>
                <a:cubicBezTo>
                  <a:pt x="1760272" y="306119"/>
                  <a:pt x="1760462" y="304596"/>
                  <a:pt x="1761796" y="303833"/>
                </a:cubicBezTo>
                <a:lnTo>
                  <a:pt x="1763129" y="303548"/>
                </a:lnTo>
                <a:cubicBezTo>
                  <a:pt x="1764272" y="303262"/>
                  <a:pt x="1765701" y="303452"/>
                  <a:pt x="1766939" y="303452"/>
                </a:cubicBezTo>
                <a:lnTo>
                  <a:pt x="1770940" y="303452"/>
                </a:lnTo>
                <a:cubicBezTo>
                  <a:pt x="1773607" y="305548"/>
                  <a:pt x="1778179" y="305643"/>
                  <a:pt x="1781131" y="303643"/>
                </a:cubicBezTo>
                <a:lnTo>
                  <a:pt x="1783608" y="301833"/>
                </a:lnTo>
                <a:lnTo>
                  <a:pt x="1784846" y="300976"/>
                </a:lnTo>
                <a:cubicBezTo>
                  <a:pt x="1787990" y="301071"/>
                  <a:pt x="1789894" y="302214"/>
                  <a:pt x="1789133" y="303452"/>
                </a:cubicBezTo>
                <a:cubicBezTo>
                  <a:pt x="1788371" y="304691"/>
                  <a:pt x="1786180" y="307167"/>
                  <a:pt x="1785513" y="306596"/>
                </a:cubicBezTo>
                <a:lnTo>
                  <a:pt x="1784846" y="306405"/>
                </a:lnTo>
                <a:cubicBezTo>
                  <a:pt x="1783703" y="306024"/>
                  <a:pt x="1782274" y="305453"/>
                  <a:pt x="1781418" y="305834"/>
                </a:cubicBezTo>
                <a:cubicBezTo>
                  <a:pt x="1780655" y="306119"/>
                  <a:pt x="1779798" y="307739"/>
                  <a:pt x="1780179" y="308406"/>
                </a:cubicBezTo>
                <a:cubicBezTo>
                  <a:pt x="1781227" y="310501"/>
                  <a:pt x="1782656" y="312501"/>
                  <a:pt x="1784275" y="314311"/>
                </a:cubicBezTo>
                <a:cubicBezTo>
                  <a:pt x="1785894" y="316121"/>
                  <a:pt x="1787608" y="316978"/>
                  <a:pt x="1790561" y="315168"/>
                </a:cubicBezTo>
                <a:lnTo>
                  <a:pt x="1791895" y="314311"/>
                </a:lnTo>
                <a:cubicBezTo>
                  <a:pt x="1794943" y="314692"/>
                  <a:pt x="1798658" y="313549"/>
                  <a:pt x="1800277" y="311835"/>
                </a:cubicBezTo>
                <a:lnTo>
                  <a:pt x="1802277" y="309929"/>
                </a:lnTo>
                <a:lnTo>
                  <a:pt x="1802658" y="309644"/>
                </a:lnTo>
                <a:cubicBezTo>
                  <a:pt x="1803801" y="309834"/>
                  <a:pt x="1804753" y="310406"/>
                  <a:pt x="1804753" y="310882"/>
                </a:cubicBezTo>
                <a:cubicBezTo>
                  <a:pt x="1804753" y="311358"/>
                  <a:pt x="1804563" y="313168"/>
                  <a:pt x="1804849" y="314216"/>
                </a:cubicBezTo>
                <a:cubicBezTo>
                  <a:pt x="1805230" y="315359"/>
                  <a:pt x="1807706" y="317264"/>
                  <a:pt x="1807992" y="315168"/>
                </a:cubicBezTo>
                <a:lnTo>
                  <a:pt x="1808564" y="313835"/>
                </a:lnTo>
                <a:cubicBezTo>
                  <a:pt x="1808850" y="313073"/>
                  <a:pt x="1809993" y="312120"/>
                  <a:pt x="1810849" y="312120"/>
                </a:cubicBezTo>
                <a:cubicBezTo>
                  <a:pt x="1811707" y="312025"/>
                  <a:pt x="1813135" y="312787"/>
                  <a:pt x="1813517" y="313549"/>
                </a:cubicBezTo>
                <a:lnTo>
                  <a:pt x="1814660" y="315835"/>
                </a:lnTo>
                <a:cubicBezTo>
                  <a:pt x="1815707" y="318692"/>
                  <a:pt x="1817326" y="318597"/>
                  <a:pt x="1818375" y="315549"/>
                </a:cubicBezTo>
                <a:lnTo>
                  <a:pt x="1823042" y="316025"/>
                </a:lnTo>
                <a:cubicBezTo>
                  <a:pt x="1828090" y="316597"/>
                  <a:pt x="1833328" y="316216"/>
                  <a:pt x="1838472" y="316121"/>
                </a:cubicBezTo>
                <a:lnTo>
                  <a:pt x="1843425" y="316025"/>
                </a:lnTo>
                <a:cubicBezTo>
                  <a:pt x="1848378" y="314406"/>
                  <a:pt x="1853236" y="313073"/>
                  <a:pt x="1854188" y="313073"/>
                </a:cubicBezTo>
                <a:lnTo>
                  <a:pt x="1855046" y="313168"/>
                </a:lnTo>
                <a:cubicBezTo>
                  <a:pt x="1856569" y="313454"/>
                  <a:pt x="1858951" y="314406"/>
                  <a:pt x="1859617" y="313930"/>
                </a:cubicBezTo>
                <a:cubicBezTo>
                  <a:pt x="1864761" y="310215"/>
                  <a:pt x="1869524" y="313930"/>
                  <a:pt x="1874191" y="314406"/>
                </a:cubicBezTo>
                <a:lnTo>
                  <a:pt x="1876668" y="314692"/>
                </a:lnTo>
                <a:cubicBezTo>
                  <a:pt x="1877524" y="313835"/>
                  <a:pt x="1878953" y="312501"/>
                  <a:pt x="1879810" y="311644"/>
                </a:cubicBezTo>
                <a:cubicBezTo>
                  <a:pt x="1880668" y="310882"/>
                  <a:pt x="1878096" y="308120"/>
                  <a:pt x="1872286" y="307358"/>
                </a:cubicBezTo>
                <a:lnTo>
                  <a:pt x="1876286" y="302310"/>
                </a:lnTo>
                <a:cubicBezTo>
                  <a:pt x="1878953" y="298881"/>
                  <a:pt x="1881906" y="304500"/>
                  <a:pt x="1885621" y="304786"/>
                </a:cubicBezTo>
                <a:cubicBezTo>
                  <a:pt x="1887621" y="304977"/>
                  <a:pt x="1888192" y="303929"/>
                  <a:pt x="1889335" y="303929"/>
                </a:cubicBezTo>
                <a:cubicBezTo>
                  <a:pt x="1893050" y="303738"/>
                  <a:pt x="1896765" y="303929"/>
                  <a:pt x="1900575" y="304119"/>
                </a:cubicBezTo>
                <a:cubicBezTo>
                  <a:pt x="1900861" y="304119"/>
                  <a:pt x="1901337" y="305262"/>
                  <a:pt x="1901242" y="305834"/>
                </a:cubicBezTo>
                <a:lnTo>
                  <a:pt x="1901147" y="306405"/>
                </a:lnTo>
                <a:cubicBezTo>
                  <a:pt x="1900670" y="307072"/>
                  <a:pt x="1898384" y="308501"/>
                  <a:pt x="1896098" y="309644"/>
                </a:cubicBezTo>
                <a:cubicBezTo>
                  <a:pt x="1893908" y="310787"/>
                  <a:pt x="1886859" y="309167"/>
                  <a:pt x="1885906" y="310406"/>
                </a:cubicBezTo>
                <a:cubicBezTo>
                  <a:pt x="1884954" y="311644"/>
                  <a:pt x="1885906" y="314978"/>
                  <a:pt x="1889907" y="315073"/>
                </a:cubicBezTo>
                <a:lnTo>
                  <a:pt x="1893241" y="315168"/>
                </a:lnTo>
                <a:cubicBezTo>
                  <a:pt x="1895908" y="315264"/>
                  <a:pt x="1898956" y="314597"/>
                  <a:pt x="1901337" y="315359"/>
                </a:cubicBezTo>
                <a:cubicBezTo>
                  <a:pt x="1910481" y="318026"/>
                  <a:pt x="1910386" y="318121"/>
                  <a:pt x="1919339" y="316216"/>
                </a:cubicBezTo>
                <a:cubicBezTo>
                  <a:pt x="1920958" y="315835"/>
                  <a:pt x="1924197" y="316883"/>
                  <a:pt x="1925149" y="317835"/>
                </a:cubicBezTo>
                <a:lnTo>
                  <a:pt x="1925912" y="318692"/>
                </a:lnTo>
                <a:cubicBezTo>
                  <a:pt x="1927245" y="319740"/>
                  <a:pt x="1929150" y="319645"/>
                  <a:pt x="1930103" y="318407"/>
                </a:cubicBezTo>
                <a:cubicBezTo>
                  <a:pt x="1931055" y="317264"/>
                  <a:pt x="1934389" y="314787"/>
                  <a:pt x="1935246" y="315835"/>
                </a:cubicBezTo>
                <a:cubicBezTo>
                  <a:pt x="1936103" y="316883"/>
                  <a:pt x="1939532" y="319645"/>
                  <a:pt x="1940294" y="318978"/>
                </a:cubicBezTo>
                <a:cubicBezTo>
                  <a:pt x="1941056" y="318312"/>
                  <a:pt x="1942676" y="315644"/>
                  <a:pt x="1943056" y="314883"/>
                </a:cubicBezTo>
                <a:cubicBezTo>
                  <a:pt x="1943437" y="314121"/>
                  <a:pt x="1945819" y="314597"/>
                  <a:pt x="1946771" y="313644"/>
                </a:cubicBezTo>
                <a:cubicBezTo>
                  <a:pt x="1947724" y="312692"/>
                  <a:pt x="1953344" y="317645"/>
                  <a:pt x="1957153" y="320121"/>
                </a:cubicBezTo>
                <a:lnTo>
                  <a:pt x="1962106" y="320598"/>
                </a:lnTo>
                <a:lnTo>
                  <a:pt x="1967060" y="321074"/>
                </a:lnTo>
                <a:cubicBezTo>
                  <a:pt x="1972394" y="320693"/>
                  <a:pt x="1977918" y="320502"/>
                  <a:pt x="1979251" y="320598"/>
                </a:cubicBezTo>
                <a:lnTo>
                  <a:pt x="1980394" y="320883"/>
                </a:lnTo>
                <a:lnTo>
                  <a:pt x="1982776" y="321550"/>
                </a:lnTo>
                <a:cubicBezTo>
                  <a:pt x="1985443" y="322121"/>
                  <a:pt x="1988300" y="321741"/>
                  <a:pt x="1988967" y="320788"/>
                </a:cubicBezTo>
                <a:cubicBezTo>
                  <a:pt x="1989634" y="319835"/>
                  <a:pt x="1994968" y="321360"/>
                  <a:pt x="1997540" y="324884"/>
                </a:cubicBezTo>
                <a:lnTo>
                  <a:pt x="1996682" y="328789"/>
                </a:lnTo>
                <a:lnTo>
                  <a:pt x="1996015" y="332027"/>
                </a:lnTo>
                <a:cubicBezTo>
                  <a:pt x="1998968" y="333742"/>
                  <a:pt x="2003255" y="334409"/>
                  <a:pt x="2005540" y="333456"/>
                </a:cubicBezTo>
                <a:lnTo>
                  <a:pt x="2008208" y="331075"/>
                </a:lnTo>
                <a:lnTo>
                  <a:pt x="2008589" y="330694"/>
                </a:lnTo>
                <a:cubicBezTo>
                  <a:pt x="2010018" y="330789"/>
                  <a:pt x="2011541" y="332408"/>
                  <a:pt x="2012017" y="334218"/>
                </a:cubicBezTo>
                <a:cubicBezTo>
                  <a:pt x="2012494" y="336028"/>
                  <a:pt x="2006683" y="341838"/>
                  <a:pt x="1998016" y="343362"/>
                </a:cubicBezTo>
                <a:lnTo>
                  <a:pt x="1989729" y="343458"/>
                </a:lnTo>
                <a:cubicBezTo>
                  <a:pt x="1983919" y="343553"/>
                  <a:pt x="1984109" y="343553"/>
                  <a:pt x="1980776" y="350887"/>
                </a:cubicBezTo>
                <a:lnTo>
                  <a:pt x="1980204" y="352221"/>
                </a:lnTo>
                <a:cubicBezTo>
                  <a:pt x="1977918" y="353268"/>
                  <a:pt x="1976109" y="352697"/>
                  <a:pt x="1976203" y="350982"/>
                </a:cubicBezTo>
                <a:lnTo>
                  <a:pt x="1975918" y="350887"/>
                </a:lnTo>
                <a:lnTo>
                  <a:pt x="1971155" y="350030"/>
                </a:lnTo>
                <a:cubicBezTo>
                  <a:pt x="1972203" y="347267"/>
                  <a:pt x="1972489" y="344600"/>
                  <a:pt x="1971822" y="344029"/>
                </a:cubicBezTo>
                <a:lnTo>
                  <a:pt x="1970298" y="344600"/>
                </a:lnTo>
                <a:lnTo>
                  <a:pt x="1969250" y="344981"/>
                </a:lnTo>
                <a:cubicBezTo>
                  <a:pt x="1967536" y="344410"/>
                  <a:pt x="1965917" y="344791"/>
                  <a:pt x="1965726" y="345934"/>
                </a:cubicBezTo>
                <a:cubicBezTo>
                  <a:pt x="1965535" y="347077"/>
                  <a:pt x="1963345" y="349744"/>
                  <a:pt x="1961440" y="349173"/>
                </a:cubicBezTo>
                <a:lnTo>
                  <a:pt x="1960583" y="348506"/>
                </a:lnTo>
                <a:lnTo>
                  <a:pt x="1958678" y="347077"/>
                </a:lnTo>
                <a:cubicBezTo>
                  <a:pt x="1956963" y="347934"/>
                  <a:pt x="1955820" y="349839"/>
                  <a:pt x="1956106" y="351363"/>
                </a:cubicBezTo>
                <a:lnTo>
                  <a:pt x="1958773" y="351744"/>
                </a:lnTo>
                <a:lnTo>
                  <a:pt x="1963916" y="352411"/>
                </a:lnTo>
                <a:cubicBezTo>
                  <a:pt x="1962773" y="355364"/>
                  <a:pt x="1960868" y="359174"/>
                  <a:pt x="1959630" y="360888"/>
                </a:cubicBezTo>
                <a:lnTo>
                  <a:pt x="1961916" y="361936"/>
                </a:lnTo>
                <a:cubicBezTo>
                  <a:pt x="1962773" y="362317"/>
                  <a:pt x="1964869" y="361269"/>
                  <a:pt x="1966202" y="360507"/>
                </a:cubicBezTo>
                <a:cubicBezTo>
                  <a:pt x="1967631" y="359745"/>
                  <a:pt x="1968679" y="358602"/>
                  <a:pt x="1969822" y="357554"/>
                </a:cubicBezTo>
                <a:lnTo>
                  <a:pt x="1970203" y="357269"/>
                </a:lnTo>
                <a:cubicBezTo>
                  <a:pt x="1970298" y="356316"/>
                  <a:pt x="1969631" y="355173"/>
                  <a:pt x="1968774" y="354697"/>
                </a:cubicBezTo>
                <a:cubicBezTo>
                  <a:pt x="1967917" y="354221"/>
                  <a:pt x="1965631" y="352602"/>
                  <a:pt x="1965821" y="352411"/>
                </a:cubicBezTo>
                <a:cubicBezTo>
                  <a:pt x="1965917" y="352221"/>
                  <a:pt x="1967726" y="351935"/>
                  <a:pt x="1969536" y="352411"/>
                </a:cubicBezTo>
                <a:cubicBezTo>
                  <a:pt x="1971346" y="352887"/>
                  <a:pt x="1976109" y="354602"/>
                  <a:pt x="1976109" y="355554"/>
                </a:cubicBezTo>
                <a:cubicBezTo>
                  <a:pt x="1976109" y="356507"/>
                  <a:pt x="1977823" y="358793"/>
                  <a:pt x="1979823" y="358602"/>
                </a:cubicBezTo>
                <a:cubicBezTo>
                  <a:pt x="1981823" y="358412"/>
                  <a:pt x="1987062" y="359460"/>
                  <a:pt x="1986586" y="361460"/>
                </a:cubicBezTo>
                <a:cubicBezTo>
                  <a:pt x="1986110" y="363365"/>
                  <a:pt x="1984014" y="367365"/>
                  <a:pt x="1982490" y="367079"/>
                </a:cubicBezTo>
                <a:cubicBezTo>
                  <a:pt x="1980871" y="366889"/>
                  <a:pt x="1978680" y="368318"/>
                  <a:pt x="1981156" y="370699"/>
                </a:cubicBezTo>
                <a:lnTo>
                  <a:pt x="1983062" y="372890"/>
                </a:lnTo>
                <a:lnTo>
                  <a:pt x="1985252" y="375366"/>
                </a:lnTo>
                <a:cubicBezTo>
                  <a:pt x="1988776" y="377938"/>
                  <a:pt x="1990491" y="380986"/>
                  <a:pt x="1989062" y="382319"/>
                </a:cubicBezTo>
                <a:lnTo>
                  <a:pt x="1987538" y="383272"/>
                </a:lnTo>
                <a:cubicBezTo>
                  <a:pt x="1986586" y="383844"/>
                  <a:pt x="1985157" y="384320"/>
                  <a:pt x="1983919" y="384225"/>
                </a:cubicBezTo>
                <a:cubicBezTo>
                  <a:pt x="1979823" y="384034"/>
                  <a:pt x="1975727" y="383653"/>
                  <a:pt x="1971727" y="383081"/>
                </a:cubicBezTo>
                <a:lnTo>
                  <a:pt x="1970489" y="382891"/>
                </a:lnTo>
                <a:lnTo>
                  <a:pt x="1969748" y="379813"/>
                </a:lnTo>
                <a:lnTo>
                  <a:pt x="1973251" y="375842"/>
                </a:lnTo>
                <a:lnTo>
                  <a:pt x="1973251" y="374033"/>
                </a:lnTo>
                <a:lnTo>
                  <a:pt x="1973251" y="372318"/>
                </a:lnTo>
                <a:lnTo>
                  <a:pt x="1968773" y="375761"/>
                </a:lnTo>
                <a:lnTo>
                  <a:pt x="1967440" y="370223"/>
                </a:lnTo>
                <a:lnTo>
                  <a:pt x="1966584" y="370985"/>
                </a:lnTo>
                <a:cubicBezTo>
                  <a:pt x="1965155" y="372223"/>
                  <a:pt x="1966488" y="375557"/>
                  <a:pt x="1962297" y="374795"/>
                </a:cubicBezTo>
                <a:cubicBezTo>
                  <a:pt x="1959916" y="374319"/>
                  <a:pt x="1957439" y="374223"/>
                  <a:pt x="1955249" y="373461"/>
                </a:cubicBezTo>
                <a:cubicBezTo>
                  <a:pt x="1953820" y="372985"/>
                  <a:pt x="1952962" y="371366"/>
                  <a:pt x="1951534" y="370699"/>
                </a:cubicBezTo>
                <a:cubicBezTo>
                  <a:pt x="1950772" y="370318"/>
                  <a:pt x="1948867" y="370794"/>
                  <a:pt x="1948295" y="371461"/>
                </a:cubicBezTo>
                <a:cubicBezTo>
                  <a:pt x="1947724" y="372033"/>
                  <a:pt x="1948105" y="374033"/>
                  <a:pt x="1948390" y="374128"/>
                </a:cubicBezTo>
                <a:lnTo>
                  <a:pt x="1953915" y="375081"/>
                </a:lnTo>
                <a:lnTo>
                  <a:pt x="1965301" y="378430"/>
                </a:lnTo>
                <a:lnTo>
                  <a:pt x="1958011" y="384034"/>
                </a:lnTo>
                <a:lnTo>
                  <a:pt x="1952677" y="385272"/>
                </a:lnTo>
                <a:lnTo>
                  <a:pt x="1952201" y="385367"/>
                </a:lnTo>
                <a:cubicBezTo>
                  <a:pt x="1951343" y="384320"/>
                  <a:pt x="1950391" y="380891"/>
                  <a:pt x="1950105" y="377843"/>
                </a:cubicBezTo>
                <a:lnTo>
                  <a:pt x="1944390" y="376890"/>
                </a:lnTo>
                <a:lnTo>
                  <a:pt x="1944009" y="376795"/>
                </a:lnTo>
                <a:cubicBezTo>
                  <a:pt x="1943247" y="376223"/>
                  <a:pt x="1943533" y="374414"/>
                  <a:pt x="1944676" y="372794"/>
                </a:cubicBezTo>
                <a:lnTo>
                  <a:pt x="1945247" y="371080"/>
                </a:lnTo>
                <a:cubicBezTo>
                  <a:pt x="1945533" y="370413"/>
                  <a:pt x="1944676" y="368889"/>
                  <a:pt x="1943914" y="368604"/>
                </a:cubicBezTo>
                <a:cubicBezTo>
                  <a:pt x="1943056" y="368318"/>
                  <a:pt x="1941628" y="368985"/>
                  <a:pt x="1940580" y="369270"/>
                </a:cubicBezTo>
                <a:lnTo>
                  <a:pt x="1940294" y="369366"/>
                </a:lnTo>
                <a:cubicBezTo>
                  <a:pt x="1939818" y="374604"/>
                  <a:pt x="1938865" y="378700"/>
                  <a:pt x="1938294" y="378319"/>
                </a:cubicBezTo>
                <a:cubicBezTo>
                  <a:pt x="1937723" y="377938"/>
                  <a:pt x="1934579" y="374604"/>
                  <a:pt x="1932008" y="371747"/>
                </a:cubicBezTo>
                <a:lnTo>
                  <a:pt x="1925245" y="373461"/>
                </a:lnTo>
                <a:lnTo>
                  <a:pt x="1923530" y="373842"/>
                </a:lnTo>
                <a:cubicBezTo>
                  <a:pt x="1922387" y="373556"/>
                  <a:pt x="1920768" y="373271"/>
                  <a:pt x="1920006" y="373366"/>
                </a:cubicBezTo>
                <a:cubicBezTo>
                  <a:pt x="1919244" y="373366"/>
                  <a:pt x="1917530" y="374509"/>
                  <a:pt x="1918006" y="375842"/>
                </a:cubicBezTo>
                <a:lnTo>
                  <a:pt x="1918768" y="376795"/>
                </a:lnTo>
                <a:lnTo>
                  <a:pt x="1919053" y="377176"/>
                </a:lnTo>
                <a:cubicBezTo>
                  <a:pt x="1920101" y="377176"/>
                  <a:pt x="1922578" y="378700"/>
                  <a:pt x="1924578" y="380605"/>
                </a:cubicBezTo>
                <a:cubicBezTo>
                  <a:pt x="1926483" y="382510"/>
                  <a:pt x="1928007" y="389844"/>
                  <a:pt x="1925912" y="390511"/>
                </a:cubicBezTo>
                <a:cubicBezTo>
                  <a:pt x="1923816" y="391178"/>
                  <a:pt x="1918768" y="383558"/>
                  <a:pt x="1914958" y="380510"/>
                </a:cubicBezTo>
                <a:lnTo>
                  <a:pt x="1911053" y="379748"/>
                </a:lnTo>
                <a:lnTo>
                  <a:pt x="1904004" y="378319"/>
                </a:lnTo>
                <a:cubicBezTo>
                  <a:pt x="1906481" y="375271"/>
                  <a:pt x="1907719" y="373366"/>
                  <a:pt x="1906576" y="374223"/>
                </a:cubicBezTo>
                <a:lnTo>
                  <a:pt x="1905528" y="374509"/>
                </a:lnTo>
                <a:cubicBezTo>
                  <a:pt x="1903623" y="374985"/>
                  <a:pt x="1900003" y="375271"/>
                  <a:pt x="1901718" y="376985"/>
                </a:cubicBezTo>
                <a:cubicBezTo>
                  <a:pt x="1903718" y="378986"/>
                  <a:pt x="1900861" y="381653"/>
                  <a:pt x="1904290" y="383177"/>
                </a:cubicBezTo>
                <a:lnTo>
                  <a:pt x="1908385" y="385082"/>
                </a:lnTo>
                <a:cubicBezTo>
                  <a:pt x="1913053" y="387273"/>
                  <a:pt x="1915339" y="388987"/>
                  <a:pt x="1913434" y="388892"/>
                </a:cubicBezTo>
                <a:lnTo>
                  <a:pt x="1912196" y="389463"/>
                </a:lnTo>
                <a:lnTo>
                  <a:pt x="1908100" y="391464"/>
                </a:lnTo>
                <a:cubicBezTo>
                  <a:pt x="1904100" y="389844"/>
                  <a:pt x="1899146" y="388987"/>
                  <a:pt x="1897146" y="389558"/>
                </a:cubicBezTo>
                <a:cubicBezTo>
                  <a:pt x="1895146" y="390130"/>
                  <a:pt x="1889050" y="390797"/>
                  <a:pt x="1888764" y="389654"/>
                </a:cubicBezTo>
                <a:cubicBezTo>
                  <a:pt x="1888574" y="388511"/>
                  <a:pt x="1887145" y="384510"/>
                  <a:pt x="1886764" y="386034"/>
                </a:cubicBezTo>
                <a:cubicBezTo>
                  <a:pt x="1886383" y="387558"/>
                  <a:pt x="1885144" y="390987"/>
                  <a:pt x="1884668" y="391368"/>
                </a:cubicBezTo>
                <a:lnTo>
                  <a:pt x="1884001" y="391559"/>
                </a:lnTo>
                <a:lnTo>
                  <a:pt x="1879144" y="392511"/>
                </a:lnTo>
                <a:cubicBezTo>
                  <a:pt x="1873715" y="391940"/>
                  <a:pt x="1866856" y="390987"/>
                  <a:pt x="1863808" y="390511"/>
                </a:cubicBezTo>
                <a:cubicBezTo>
                  <a:pt x="1860760" y="390035"/>
                  <a:pt x="1848949" y="393750"/>
                  <a:pt x="1843139" y="393845"/>
                </a:cubicBezTo>
                <a:lnTo>
                  <a:pt x="1838758" y="390321"/>
                </a:lnTo>
                <a:cubicBezTo>
                  <a:pt x="1837615" y="389463"/>
                  <a:pt x="1833710" y="389940"/>
                  <a:pt x="1831805" y="390797"/>
                </a:cubicBezTo>
                <a:lnTo>
                  <a:pt x="1824185" y="394226"/>
                </a:lnTo>
                <a:cubicBezTo>
                  <a:pt x="1820565" y="391749"/>
                  <a:pt x="1817517" y="391083"/>
                  <a:pt x="1817422" y="392797"/>
                </a:cubicBezTo>
                <a:cubicBezTo>
                  <a:pt x="1817422" y="394512"/>
                  <a:pt x="1809897" y="392511"/>
                  <a:pt x="1808278" y="391940"/>
                </a:cubicBezTo>
                <a:cubicBezTo>
                  <a:pt x="1806658" y="391464"/>
                  <a:pt x="1800658" y="395750"/>
                  <a:pt x="1799610" y="394226"/>
                </a:cubicBezTo>
                <a:lnTo>
                  <a:pt x="1798943" y="392987"/>
                </a:lnTo>
                <a:lnTo>
                  <a:pt x="1798276" y="391844"/>
                </a:lnTo>
                <a:cubicBezTo>
                  <a:pt x="1797229" y="389273"/>
                  <a:pt x="1796467" y="389177"/>
                  <a:pt x="1796467" y="391559"/>
                </a:cubicBezTo>
                <a:cubicBezTo>
                  <a:pt x="1796467" y="393940"/>
                  <a:pt x="1798562" y="398702"/>
                  <a:pt x="1801039" y="398226"/>
                </a:cubicBezTo>
                <a:cubicBezTo>
                  <a:pt x="1803610" y="397655"/>
                  <a:pt x="1812183" y="399560"/>
                  <a:pt x="1814755" y="401274"/>
                </a:cubicBezTo>
                <a:lnTo>
                  <a:pt x="1813802" y="404132"/>
                </a:lnTo>
                <a:lnTo>
                  <a:pt x="1802753" y="402417"/>
                </a:lnTo>
                <a:cubicBezTo>
                  <a:pt x="1800372" y="402512"/>
                  <a:pt x="1799039" y="405275"/>
                  <a:pt x="1795419" y="403179"/>
                </a:cubicBezTo>
                <a:lnTo>
                  <a:pt x="1792371" y="401465"/>
                </a:lnTo>
                <a:cubicBezTo>
                  <a:pt x="1790180" y="404513"/>
                  <a:pt x="1788561" y="407561"/>
                  <a:pt x="1788751" y="408132"/>
                </a:cubicBezTo>
                <a:cubicBezTo>
                  <a:pt x="1788942" y="408704"/>
                  <a:pt x="1790847" y="410133"/>
                  <a:pt x="1792657" y="409942"/>
                </a:cubicBezTo>
                <a:lnTo>
                  <a:pt x="1792657" y="409561"/>
                </a:lnTo>
                <a:lnTo>
                  <a:pt x="1793324" y="403370"/>
                </a:lnTo>
                <a:cubicBezTo>
                  <a:pt x="1798276" y="404989"/>
                  <a:pt x="1803992" y="406989"/>
                  <a:pt x="1806087" y="407846"/>
                </a:cubicBezTo>
                <a:cubicBezTo>
                  <a:pt x="1808183" y="408704"/>
                  <a:pt x="1813326" y="410418"/>
                  <a:pt x="1814850" y="409180"/>
                </a:cubicBezTo>
                <a:cubicBezTo>
                  <a:pt x="1816469" y="407942"/>
                  <a:pt x="1820470" y="404417"/>
                  <a:pt x="1820374" y="404227"/>
                </a:cubicBezTo>
                <a:lnTo>
                  <a:pt x="1820089" y="404227"/>
                </a:lnTo>
                <a:lnTo>
                  <a:pt x="1818851" y="404132"/>
                </a:lnTo>
                <a:cubicBezTo>
                  <a:pt x="1817422" y="404132"/>
                  <a:pt x="1819612" y="401655"/>
                  <a:pt x="1823803" y="398607"/>
                </a:cubicBezTo>
                <a:lnTo>
                  <a:pt x="1829043" y="397941"/>
                </a:lnTo>
                <a:cubicBezTo>
                  <a:pt x="1831805" y="397560"/>
                  <a:pt x="1834757" y="398607"/>
                  <a:pt x="1837519" y="396702"/>
                </a:cubicBezTo>
                <a:cubicBezTo>
                  <a:pt x="1838472" y="396035"/>
                  <a:pt x="1841520" y="397750"/>
                  <a:pt x="1843615" y="397845"/>
                </a:cubicBezTo>
                <a:cubicBezTo>
                  <a:pt x="1845616" y="397941"/>
                  <a:pt x="1847616" y="397369"/>
                  <a:pt x="1849616" y="396988"/>
                </a:cubicBezTo>
                <a:cubicBezTo>
                  <a:pt x="1851141" y="396702"/>
                  <a:pt x="1853045" y="395845"/>
                  <a:pt x="1853903" y="396226"/>
                </a:cubicBezTo>
                <a:lnTo>
                  <a:pt x="1857427" y="398036"/>
                </a:lnTo>
                <a:cubicBezTo>
                  <a:pt x="1861713" y="398226"/>
                  <a:pt x="1868476" y="399655"/>
                  <a:pt x="1872476" y="401179"/>
                </a:cubicBezTo>
                <a:lnTo>
                  <a:pt x="1872953" y="405084"/>
                </a:lnTo>
                <a:lnTo>
                  <a:pt x="1872953" y="405370"/>
                </a:lnTo>
                <a:cubicBezTo>
                  <a:pt x="1873333" y="405656"/>
                  <a:pt x="1874762" y="405084"/>
                  <a:pt x="1876096" y="404037"/>
                </a:cubicBezTo>
                <a:cubicBezTo>
                  <a:pt x="1877429" y="402989"/>
                  <a:pt x="1872953" y="398988"/>
                  <a:pt x="1872381" y="398512"/>
                </a:cubicBezTo>
                <a:cubicBezTo>
                  <a:pt x="1871810" y="398036"/>
                  <a:pt x="1873715" y="397369"/>
                  <a:pt x="1879620" y="399465"/>
                </a:cubicBezTo>
                <a:lnTo>
                  <a:pt x="1883906" y="395845"/>
                </a:lnTo>
                <a:lnTo>
                  <a:pt x="1884383" y="395464"/>
                </a:lnTo>
                <a:cubicBezTo>
                  <a:pt x="1886383" y="396226"/>
                  <a:pt x="1888859" y="397655"/>
                  <a:pt x="1889907" y="398512"/>
                </a:cubicBezTo>
                <a:cubicBezTo>
                  <a:pt x="1890860" y="399369"/>
                  <a:pt x="1895431" y="398131"/>
                  <a:pt x="1896289" y="398131"/>
                </a:cubicBezTo>
                <a:cubicBezTo>
                  <a:pt x="1897146" y="398131"/>
                  <a:pt x="1899146" y="399179"/>
                  <a:pt x="1900670" y="400036"/>
                </a:cubicBezTo>
                <a:cubicBezTo>
                  <a:pt x="1902099" y="400893"/>
                  <a:pt x="1907719" y="399941"/>
                  <a:pt x="1909719" y="400989"/>
                </a:cubicBezTo>
                <a:lnTo>
                  <a:pt x="1912291" y="400131"/>
                </a:lnTo>
                <a:lnTo>
                  <a:pt x="1913719" y="399655"/>
                </a:lnTo>
                <a:cubicBezTo>
                  <a:pt x="1915529" y="399369"/>
                  <a:pt x="1917625" y="398607"/>
                  <a:pt x="1918482" y="397941"/>
                </a:cubicBezTo>
                <a:cubicBezTo>
                  <a:pt x="1919244" y="397274"/>
                  <a:pt x="1923816" y="399941"/>
                  <a:pt x="1925149" y="400798"/>
                </a:cubicBezTo>
                <a:cubicBezTo>
                  <a:pt x="1926483" y="401655"/>
                  <a:pt x="1934294" y="398417"/>
                  <a:pt x="1934865" y="399179"/>
                </a:cubicBezTo>
                <a:cubicBezTo>
                  <a:pt x="1935437" y="399941"/>
                  <a:pt x="1940104" y="400608"/>
                  <a:pt x="1944485" y="399465"/>
                </a:cubicBezTo>
                <a:lnTo>
                  <a:pt x="1946485" y="400417"/>
                </a:lnTo>
                <a:lnTo>
                  <a:pt x="1949724" y="401846"/>
                </a:lnTo>
                <a:cubicBezTo>
                  <a:pt x="1950200" y="400227"/>
                  <a:pt x="1951153" y="398702"/>
                  <a:pt x="1951915" y="398321"/>
                </a:cubicBezTo>
                <a:cubicBezTo>
                  <a:pt x="1952677" y="397941"/>
                  <a:pt x="1956392" y="398607"/>
                  <a:pt x="1959821" y="399465"/>
                </a:cubicBezTo>
                <a:lnTo>
                  <a:pt x="1963154" y="397845"/>
                </a:lnTo>
                <a:cubicBezTo>
                  <a:pt x="1966774" y="396131"/>
                  <a:pt x="1970012" y="399560"/>
                  <a:pt x="1974203" y="398607"/>
                </a:cubicBezTo>
                <a:cubicBezTo>
                  <a:pt x="1977537" y="397845"/>
                  <a:pt x="1981728" y="399465"/>
                  <a:pt x="1985443" y="400227"/>
                </a:cubicBezTo>
                <a:lnTo>
                  <a:pt x="1986681" y="400512"/>
                </a:lnTo>
                <a:cubicBezTo>
                  <a:pt x="1988015" y="400703"/>
                  <a:pt x="1993349" y="400417"/>
                  <a:pt x="1998397" y="399750"/>
                </a:cubicBezTo>
                <a:cubicBezTo>
                  <a:pt x="2003445" y="399083"/>
                  <a:pt x="2017161" y="398607"/>
                  <a:pt x="2017161" y="399750"/>
                </a:cubicBezTo>
                <a:cubicBezTo>
                  <a:pt x="2017161" y="400893"/>
                  <a:pt x="2014303" y="403656"/>
                  <a:pt x="2010779" y="403941"/>
                </a:cubicBezTo>
                <a:cubicBezTo>
                  <a:pt x="2007255" y="404227"/>
                  <a:pt x="2000206" y="416514"/>
                  <a:pt x="2002112" y="415467"/>
                </a:cubicBezTo>
                <a:lnTo>
                  <a:pt x="2002969" y="414800"/>
                </a:lnTo>
                <a:cubicBezTo>
                  <a:pt x="2004302" y="413847"/>
                  <a:pt x="2005445" y="412895"/>
                  <a:pt x="2006588" y="411847"/>
                </a:cubicBezTo>
                <a:lnTo>
                  <a:pt x="2008208" y="410418"/>
                </a:lnTo>
                <a:cubicBezTo>
                  <a:pt x="2010303" y="410894"/>
                  <a:pt x="2012208" y="410514"/>
                  <a:pt x="2012494" y="409752"/>
                </a:cubicBezTo>
                <a:cubicBezTo>
                  <a:pt x="2012780" y="408894"/>
                  <a:pt x="2017637" y="409656"/>
                  <a:pt x="2018018" y="410323"/>
                </a:cubicBezTo>
                <a:cubicBezTo>
                  <a:pt x="2018494" y="410990"/>
                  <a:pt x="2021638" y="412704"/>
                  <a:pt x="2022685" y="410704"/>
                </a:cubicBezTo>
                <a:lnTo>
                  <a:pt x="2022400" y="410037"/>
                </a:lnTo>
                <a:cubicBezTo>
                  <a:pt x="2018971" y="402322"/>
                  <a:pt x="2019923" y="400798"/>
                  <a:pt x="2029448" y="397750"/>
                </a:cubicBezTo>
                <a:cubicBezTo>
                  <a:pt x="2031925" y="396988"/>
                  <a:pt x="2033735" y="394512"/>
                  <a:pt x="2036211" y="393845"/>
                </a:cubicBezTo>
                <a:lnTo>
                  <a:pt x="2038878" y="393178"/>
                </a:lnTo>
                <a:cubicBezTo>
                  <a:pt x="2042307" y="393464"/>
                  <a:pt x="2045260" y="394702"/>
                  <a:pt x="2045450" y="395845"/>
                </a:cubicBezTo>
                <a:cubicBezTo>
                  <a:pt x="2045641" y="396988"/>
                  <a:pt x="2046784" y="399941"/>
                  <a:pt x="2047451" y="399465"/>
                </a:cubicBezTo>
                <a:cubicBezTo>
                  <a:pt x="2048022" y="398988"/>
                  <a:pt x="2050213" y="398893"/>
                  <a:pt x="2051070" y="399941"/>
                </a:cubicBezTo>
                <a:lnTo>
                  <a:pt x="2050689" y="400512"/>
                </a:lnTo>
                <a:lnTo>
                  <a:pt x="2049260" y="402798"/>
                </a:lnTo>
                <a:cubicBezTo>
                  <a:pt x="2047355" y="405275"/>
                  <a:pt x="2045926" y="408418"/>
                  <a:pt x="2046117" y="409847"/>
                </a:cubicBezTo>
                <a:lnTo>
                  <a:pt x="2046498" y="409847"/>
                </a:lnTo>
                <a:lnTo>
                  <a:pt x="2047927" y="409942"/>
                </a:lnTo>
                <a:cubicBezTo>
                  <a:pt x="2049451" y="409561"/>
                  <a:pt x="2051356" y="408132"/>
                  <a:pt x="2052118" y="406894"/>
                </a:cubicBezTo>
                <a:cubicBezTo>
                  <a:pt x="2052880" y="405656"/>
                  <a:pt x="2055451" y="402322"/>
                  <a:pt x="2055642" y="403465"/>
                </a:cubicBezTo>
                <a:cubicBezTo>
                  <a:pt x="2055833" y="404703"/>
                  <a:pt x="2058214" y="407846"/>
                  <a:pt x="2060500" y="407846"/>
                </a:cubicBezTo>
                <a:cubicBezTo>
                  <a:pt x="2062690" y="407846"/>
                  <a:pt x="2069644" y="405370"/>
                  <a:pt x="2070882" y="402322"/>
                </a:cubicBezTo>
                <a:lnTo>
                  <a:pt x="2064881" y="401655"/>
                </a:lnTo>
                <a:lnTo>
                  <a:pt x="2058976" y="401084"/>
                </a:lnTo>
                <a:cubicBezTo>
                  <a:pt x="2059262" y="396702"/>
                  <a:pt x="2060309" y="393845"/>
                  <a:pt x="2061262" y="394702"/>
                </a:cubicBezTo>
                <a:cubicBezTo>
                  <a:pt x="2062310" y="395559"/>
                  <a:pt x="2067548" y="397464"/>
                  <a:pt x="2070882" y="397369"/>
                </a:cubicBezTo>
                <a:lnTo>
                  <a:pt x="2073740" y="396702"/>
                </a:lnTo>
                <a:lnTo>
                  <a:pt x="2075168" y="396321"/>
                </a:lnTo>
                <a:cubicBezTo>
                  <a:pt x="2076693" y="394702"/>
                  <a:pt x="2078502" y="394512"/>
                  <a:pt x="2079264" y="395940"/>
                </a:cubicBezTo>
                <a:cubicBezTo>
                  <a:pt x="2080026" y="397274"/>
                  <a:pt x="2080502" y="401655"/>
                  <a:pt x="2077169" y="400322"/>
                </a:cubicBezTo>
                <a:lnTo>
                  <a:pt x="2075168" y="399846"/>
                </a:lnTo>
                <a:cubicBezTo>
                  <a:pt x="2074216" y="399655"/>
                  <a:pt x="2072501" y="399941"/>
                  <a:pt x="2071835" y="400608"/>
                </a:cubicBezTo>
                <a:cubicBezTo>
                  <a:pt x="2071263" y="401179"/>
                  <a:pt x="2071453" y="402608"/>
                  <a:pt x="2072025" y="403275"/>
                </a:cubicBezTo>
                <a:cubicBezTo>
                  <a:pt x="2072978" y="404322"/>
                  <a:pt x="2074597" y="406037"/>
                  <a:pt x="2075740" y="405846"/>
                </a:cubicBezTo>
                <a:lnTo>
                  <a:pt x="2082026" y="405084"/>
                </a:lnTo>
                <a:cubicBezTo>
                  <a:pt x="2081455" y="409656"/>
                  <a:pt x="2082788" y="412037"/>
                  <a:pt x="2085075" y="410323"/>
                </a:cubicBezTo>
                <a:lnTo>
                  <a:pt x="2085265" y="410418"/>
                </a:lnTo>
                <a:lnTo>
                  <a:pt x="2089742" y="413276"/>
                </a:lnTo>
                <a:cubicBezTo>
                  <a:pt x="2091837" y="410323"/>
                  <a:pt x="2094980" y="407180"/>
                  <a:pt x="2096790" y="406418"/>
                </a:cubicBezTo>
                <a:cubicBezTo>
                  <a:pt x="2098505" y="405560"/>
                  <a:pt x="2107744" y="408132"/>
                  <a:pt x="2111840" y="408704"/>
                </a:cubicBezTo>
                <a:lnTo>
                  <a:pt x="2114887" y="406037"/>
                </a:lnTo>
                <a:lnTo>
                  <a:pt x="2115078" y="405846"/>
                </a:lnTo>
                <a:cubicBezTo>
                  <a:pt x="2116602" y="406513"/>
                  <a:pt x="2117459" y="407466"/>
                  <a:pt x="2116983" y="407846"/>
                </a:cubicBezTo>
                <a:cubicBezTo>
                  <a:pt x="2116602" y="408227"/>
                  <a:pt x="2115840" y="410228"/>
                  <a:pt x="2117935" y="409942"/>
                </a:cubicBezTo>
                <a:cubicBezTo>
                  <a:pt x="2119936" y="409656"/>
                  <a:pt x="2125270" y="409656"/>
                  <a:pt x="2125461" y="410418"/>
                </a:cubicBezTo>
                <a:cubicBezTo>
                  <a:pt x="2125651" y="411180"/>
                  <a:pt x="2126603" y="413847"/>
                  <a:pt x="2127080" y="413752"/>
                </a:cubicBezTo>
                <a:cubicBezTo>
                  <a:pt x="2127556" y="413657"/>
                  <a:pt x="2128223" y="412514"/>
                  <a:pt x="2128509" y="411371"/>
                </a:cubicBezTo>
                <a:cubicBezTo>
                  <a:pt x="2128794" y="410228"/>
                  <a:pt x="2133652" y="411085"/>
                  <a:pt x="2135081" y="411942"/>
                </a:cubicBezTo>
                <a:cubicBezTo>
                  <a:pt x="2136509" y="412704"/>
                  <a:pt x="2139653" y="423277"/>
                  <a:pt x="2139748" y="425849"/>
                </a:cubicBezTo>
                <a:cubicBezTo>
                  <a:pt x="2139843" y="428325"/>
                  <a:pt x="2143748" y="435183"/>
                  <a:pt x="2146416" y="435755"/>
                </a:cubicBezTo>
                <a:lnTo>
                  <a:pt x="2148606" y="436421"/>
                </a:lnTo>
                <a:lnTo>
                  <a:pt x="2148797" y="436517"/>
                </a:lnTo>
                <a:cubicBezTo>
                  <a:pt x="2148416" y="437946"/>
                  <a:pt x="2147653" y="438993"/>
                  <a:pt x="2147082" y="438803"/>
                </a:cubicBezTo>
                <a:cubicBezTo>
                  <a:pt x="2146606" y="438612"/>
                  <a:pt x="2144224" y="438898"/>
                  <a:pt x="2143939" y="440422"/>
                </a:cubicBezTo>
                <a:cubicBezTo>
                  <a:pt x="2143653" y="441946"/>
                  <a:pt x="2140605" y="445661"/>
                  <a:pt x="2137748" y="445470"/>
                </a:cubicBezTo>
                <a:cubicBezTo>
                  <a:pt x="2134890" y="445280"/>
                  <a:pt x="2129556" y="451281"/>
                  <a:pt x="2131366" y="451566"/>
                </a:cubicBezTo>
                <a:cubicBezTo>
                  <a:pt x="2133080" y="451852"/>
                  <a:pt x="2140415" y="451185"/>
                  <a:pt x="2141176" y="452138"/>
                </a:cubicBezTo>
                <a:cubicBezTo>
                  <a:pt x="2141939" y="453090"/>
                  <a:pt x="2143462" y="456233"/>
                  <a:pt x="2143272" y="456710"/>
                </a:cubicBezTo>
                <a:cubicBezTo>
                  <a:pt x="2143082" y="457186"/>
                  <a:pt x="2141272" y="458043"/>
                  <a:pt x="2139748" y="457567"/>
                </a:cubicBezTo>
                <a:lnTo>
                  <a:pt x="2138605" y="456900"/>
                </a:lnTo>
                <a:lnTo>
                  <a:pt x="2138128" y="456615"/>
                </a:lnTo>
                <a:cubicBezTo>
                  <a:pt x="2138034" y="455471"/>
                  <a:pt x="2136891" y="454995"/>
                  <a:pt x="2135557" y="455567"/>
                </a:cubicBezTo>
                <a:cubicBezTo>
                  <a:pt x="2134223" y="456043"/>
                  <a:pt x="2132318" y="458615"/>
                  <a:pt x="2134319" y="459948"/>
                </a:cubicBezTo>
                <a:cubicBezTo>
                  <a:pt x="2136319" y="461282"/>
                  <a:pt x="2134509" y="466616"/>
                  <a:pt x="2133937" y="465663"/>
                </a:cubicBezTo>
                <a:cubicBezTo>
                  <a:pt x="2133461" y="464806"/>
                  <a:pt x="2131651" y="464044"/>
                  <a:pt x="2130890" y="465758"/>
                </a:cubicBezTo>
                <a:cubicBezTo>
                  <a:pt x="2130128" y="467473"/>
                  <a:pt x="2123936" y="466044"/>
                  <a:pt x="2122889" y="466997"/>
                </a:cubicBezTo>
                <a:cubicBezTo>
                  <a:pt x="2121841" y="467949"/>
                  <a:pt x="2117555" y="468425"/>
                  <a:pt x="2115840" y="465854"/>
                </a:cubicBezTo>
                <a:lnTo>
                  <a:pt x="2111554" y="466997"/>
                </a:lnTo>
                <a:lnTo>
                  <a:pt x="2110887" y="467187"/>
                </a:lnTo>
                <a:cubicBezTo>
                  <a:pt x="2110792" y="468997"/>
                  <a:pt x="2112506" y="471473"/>
                  <a:pt x="2114602" y="472712"/>
                </a:cubicBezTo>
                <a:lnTo>
                  <a:pt x="2112983" y="475283"/>
                </a:lnTo>
                <a:lnTo>
                  <a:pt x="2112601" y="475950"/>
                </a:lnTo>
                <a:cubicBezTo>
                  <a:pt x="2114316" y="477950"/>
                  <a:pt x="2112983" y="479665"/>
                  <a:pt x="2109553" y="479951"/>
                </a:cubicBezTo>
                <a:lnTo>
                  <a:pt x="2106887" y="479475"/>
                </a:lnTo>
                <a:lnTo>
                  <a:pt x="2102220" y="478712"/>
                </a:lnTo>
                <a:cubicBezTo>
                  <a:pt x="2101553" y="481665"/>
                  <a:pt x="2099457" y="482523"/>
                  <a:pt x="2097647" y="480617"/>
                </a:cubicBezTo>
                <a:lnTo>
                  <a:pt x="2097647" y="478903"/>
                </a:lnTo>
                <a:lnTo>
                  <a:pt x="2097552" y="472807"/>
                </a:lnTo>
                <a:cubicBezTo>
                  <a:pt x="2093361" y="474712"/>
                  <a:pt x="2090599" y="476998"/>
                  <a:pt x="2091551" y="477760"/>
                </a:cubicBezTo>
                <a:cubicBezTo>
                  <a:pt x="2092408" y="478522"/>
                  <a:pt x="2093933" y="481189"/>
                  <a:pt x="2093361" y="482523"/>
                </a:cubicBezTo>
                <a:cubicBezTo>
                  <a:pt x="2092885" y="483761"/>
                  <a:pt x="2091265" y="487475"/>
                  <a:pt x="2091075" y="487666"/>
                </a:cubicBezTo>
                <a:cubicBezTo>
                  <a:pt x="2090885" y="487856"/>
                  <a:pt x="2087265" y="487952"/>
                  <a:pt x="2083931" y="488047"/>
                </a:cubicBezTo>
                <a:cubicBezTo>
                  <a:pt x="2080598" y="488047"/>
                  <a:pt x="2069739" y="488047"/>
                  <a:pt x="2066977" y="488142"/>
                </a:cubicBezTo>
                <a:lnTo>
                  <a:pt x="2065262" y="490142"/>
                </a:lnTo>
                <a:lnTo>
                  <a:pt x="2063262" y="492429"/>
                </a:lnTo>
                <a:cubicBezTo>
                  <a:pt x="2060405" y="491571"/>
                  <a:pt x="2056309" y="491571"/>
                  <a:pt x="2054308" y="492429"/>
                </a:cubicBezTo>
                <a:cubicBezTo>
                  <a:pt x="2052213" y="493286"/>
                  <a:pt x="2044307" y="491476"/>
                  <a:pt x="2041450" y="492333"/>
                </a:cubicBezTo>
                <a:cubicBezTo>
                  <a:pt x="2038593" y="493286"/>
                  <a:pt x="2027448" y="494048"/>
                  <a:pt x="2023734" y="493762"/>
                </a:cubicBezTo>
                <a:lnTo>
                  <a:pt x="2021257" y="496429"/>
                </a:lnTo>
                <a:cubicBezTo>
                  <a:pt x="2020971" y="496715"/>
                  <a:pt x="2019543" y="496524"/>
                  <a:pt x="2018876" y="496239"/>
                </a:cubicBezTo>
                <a:cubicBezTo>
                  <a:pt x="2016875" y="495381"/>
                  <a:pt x="2018780" y="491381"/>
                  <a:pt x="2014780" y="492429"/>
                </a:cubicBezTo>
                <a:cubicBezTo>
                  <a:pt x="2013446" y="492714"/>
                  <a:pt x="2013066" y="495286"/>
                  <a:pt x="2011637" y="496048"/>
                </a:cubicBezTo>
                <a:cubicBezTo>
                  <a:pt x="2009636" y="497000"/>
                  <a:pt x="2006969" y="497000"/>
                  <a:pt x="2004778" y="497667"/>
                </a:cubicBezTo>
                <a:cubicBezTo>
                  <a:pt x="2002588" y="498429"/>
                  <a:pt x="1999064" y="500620"/>
                  <a:pt x="1998778" y="500429"/>
                </a:cubicBezTo>
                <a:cubicBezTo>
                  <a:pt x="1996492" y="498144"/>
                  <a:pt x="1995159" y="499858"/>
                  <a:pt x="1992872" y="500525"/>
                </a:cubicBezTo>
                <a:lnTo>
                  <a:pt x="1988681" y="501668"/>
                </a:lnTo>
                <a:cubicBezTo>
                  <a:pt x="1984776" y="499382"/>
                  <a:pt x="1980109" y="496810"/>
                  <a:pt x="1978204" y="495858"/>
                </a:cubicBezTo>
                <a:cubicBezTo>
                  <a:pt x="1976299" y="494905"/>
                  <a:pt x="1972965" y="500620"/>
                  <a:pt x="1972203" y="501763"/>
                </a:cubicBezTo>
                <a:cubicBezTo>
                  <a:pt x="1971441" y="502906"/>
                  <a:pt x="1965535" y="501954"/>
                  <a:pt x="1963345" y="503477"/>
                </a:cubicBezTo>
                <a:cubicBezTo>
                  <a:pt x="1961154" y="504906"/>
                  <a:pt x="1953248" y="500429"/>
                  <a:pt x="1951058" y="499572"/>
                </a:cubicBezTo>
                <a:cubicBezTo>
                  <a:pt x="1948772" y="498715"/>
                  <a:pt x="1938580" y="502906"/>
                  <a:pt x="1931531" y="503096"/>
                </a:cubicBezTo>
                <a:lnTo>
                  <a:pt x="1925531" y="501858"/>
                </a:lnTo>
                <a:lnTo>
                  <a:pt x="1922959" y="501287"/>
                </a:lnTo>
                <a:cubicBezTo>
                  <a:pt x="1920292" y="501192"/>
                  <a:pt x="1917339" y="501668"/>
                  <a:pt x="1916291" y="502430"/>
                </a:cubicBezTo>
                <a:cubicBezTo>
                  <a:pt x="1915244" y="503192"/>
                  <a:pt x="1911053" y="501477"/>
                  <a:pt x="1910100" y="501096"/>
                </a:cubicBezTo>
                <a:cubicBezTo>
                  <a:pt x="1909148" y="500715"/>
                  <a:pt x="1901908" y="500239"/>
                  <a:pt x="1895431" y="499572"/>
                </a:cubicBezTo>
                <a:cubicBezTo>
                  <a:pt x="1888955" y="498906"/>
                  <a:pt x="1871143" y="502144"/>
                  <a:pt x="1870952" y="503001"/>
                </a:cubicBezTo>
                <a:cubicBezTo>
                  <a:pt x="1870762" y="503858"/>
                  <a:pt x="1869428" y="507669"/>
                  <a:pt x="1869047" y="506240"/>
                </a:cubicBezTo>
                <a:cubicBezTo>
                  <a:pt x="1868666" y="504811"/>
                  <a:pt x="1866761" y="501096"/>
                  <a:pt x="1865618" y="500906"/>
                </a:cubicBezTo>
                <a:cubicBezTo>
                  <a:pt x="1864475" y="500810"/>
                  <a:pt x="1857046" y="501573"/>
                  <a:pt x="1851998" y="502620"/>
                </a:cubicBezTo>
                <a:lnTo>
                  <a:pt x="1846950" y="499763"/>
                </a:lnTo>
                <a:lnTo>
                  <a:pt x="1844758" y="498429"/>
                </a:lnTo>
                <a:cubicBezTo>
                  <a:pt x="1840091" y="499858"/>
                  <a:pt x="1833995" y="500525"/>
                  <a:pt x="1831328" y="499858"/>
                </a:cubicBezTo>
                <a:lnTo>
                  <a:pt x="1829043" y="500715"/>
                </a:lnTo>
                <a:lnTo>
                  <a:pt x="1827137" y="501382"/>
                </a:lnTo>
                <a:cubicBezTo>
                  <a:pt x="1824851" y="501192"/>
                  <a:pt x="1820089" y="501001"/>
                  <a:pt x="1816469" y="500906"/>
                </a:cubicBezTo>
                <a:lnTo>
                  <a:pt x="1813135" y="500620"/>
                </a:lnTo>
                <a:lnTo>
                  <a:pt x="1811231" y="500429"/>
                </a:lnTo>
                <a:cubicBezTo>
                  <a:pt x="1809040" y="499572"/>
                  <a:pt x="1806658" y="500048"/>
                  <a:pt x="1805992" y="501382"/>
                </a:cubicBezTo>
                <a:cubicBezTo>
                  <a:pt x="1805230" y="502716"/>
                  <a:pt x="1802563" y="506716"/>
                  <a:pt x="1802182" y="506335"/>
                </a:cubicBezTo>
                <a:cubicBezTo>
                  <a:pt x="1801896" y="505954"/>
                  <a:pt x="1800086" y="502716"/>
                  <a:pt x="1798467" y="499953"/>
                </a:cubicBezTo>
                <a:lnTo>
                  <a:pt x="1795419" y="500906"/>
                </a:lnTo>
                <a:lnTo>
                  <a:pt x="1790847" y="502335"/>
                </a:lnTo>
                <a:cubicBezTo>
                  <a:pt x="1793514" y="504430"/>
                  <a:pt x="1796467" y="507478"/>
                  <a:pt x="1797515" y="509097"/>
                </a:cubicBezTo>
                <a:cubicBezTo>
                  <a:pt x="1798467" y="510717"/>
                  <a:pt x="1793514" y="514336"/>
                  <a:pt x="1791609" y="513288"/>
                </a:cubicBezTo>
                <a:cubicBezTo>
                  <a:pt x="1789704" y="512241"/>
                  <a:pt x="1782370" y="510431"/>
                  <a:pt x="1780179" y="511669"/>
                </a:cubicBezTo>
                <a:cubicBezTo>
                  <a:pt x="1777988" y="512907"/>
                  <a:pt x="1771416" y="515098"/>
                  <a:pt x="1772559" y="515860"/>
                </a:cubicBezTo>
                <a:cubicBezTo>
                  <a:pt x="1773797" y="516717"/>
                  <a:pt x="1777417" y="518432"/>
                  <a:pt x="1777798" y="517860"/>
                </a:cubicBezTo>
                <a:cubicBezTo>
                  <a:pt x="1778179" y="517194"/>
                  <a:pt x="1778179" y="517098"/>
                  <a:pt x="1776560" y="519670"/>
                </a:cubicBezTo>
                <a:cubicBezTo>
                  <a:pt x="1774941" y="522242"/>
                  <a:pt x="1777131" y="529386"/>
                  <a:pt x="1774369" y="529671"/>
                </a:cubicBezTo>
                <a:cubicBezTo>
                  <a:pt x="1771606" y="529957"/>
                  <a:pt x="1765701" y="533577"/>
                  <a:pt x="1765701" y="532529"/>
                </a:cubicBezTo>
                <a:cubicBezTo>
                  <a:pt x="1765701" y="531481"/>
                  <a:pt x="1764939" y="528338"/>
                  <a:pt x="1763987" y="528242"/>
                </a:cubicBezTo>
                <a:cubicBezTo>
                  <a:pt x="1763034" y="528147"/>
                  <a:pt x="1759891" y="528242"/>
                  <a:pt x="1758938" y="528528"/>
                </a:cubicBezTo>
                <a:cubicBezTo>
                  <a:pt x="1757986" y="528909"/>
                  <a:pt x="1757890" y="531576"/>
                  <a:pt x="1758176" y="532148"/>
                </a:cubicBezTo>
                <a:cubicBezTo>
                  <a:pt x="1758367" y="532719"/>
                  <a:pt x="1757224" y="533577"/>
                  <a:pt x="1755128" y="533005"/>
                </a:cubicBezTo>
                <a:lnTo>
                  <a:pt x="1753795" y="531957"/>
                </a:lnTo>
                <a:lnTo>
                  <a:pt x="1752937" y="531291"/>
                </a:lnTo>
                <a:cubicBezTo>
                  <a:pt x="1753033" y="529767"/>
                  <a:pt x="1754462" y="527766"/>
                  <a:pt x="1756081" y="526814"/>
                </a:cubicBezTo>
                <a:cubicBezTo>
                  <a:pt x="1757700" y="525861"/>
                  <a:pt x="1761605" y="522337"/>
                  <a:pt x="1760462" y="521480"/>
                </a:cubicBezTo>
                <a:cubicBezTo>
                  <a:pt x="1759319" y="520527"/>
                  <a:pt x="1757986" y="516908"/>
                  <a:pt x="1758176" y="515669"/>
                </a:cubicBezTo>
                <a:cubicBezTo>
                  <a:pt x="1758367" y="514431"/>
                  <a:pt x="1759510" y="510335"/>
                  <a:pt x="1760272" y="509383"/>
                </a:cubicBezTo>
                <a:cubicBezTo>
                  <a:pt x="1761034" y="508431"/>
                  <a:pt x="1764939" y="507764"/>
                  <a:pt x="1765796" y="508431"/>
                </a:cubicBezTo>
                <a:cubicBezTo>
                  <a:pt x="1766653" y="509097"/>
                  <a:pt x="1769416" y="510717"/>
                  <a:pt x="1770178" y="510335"/>
                </a:cubicBezTo>
                <a:lnTo>
                  <a:pt x="1770464" y="509859"/>
                </a:lnTo>
                <a:lnTo>
                  <a:pt x="1772464" y="506906"/>
                </a:lnTo>
                <a:cubicBezTo>
                  <a:pt x="1771035" y="503858"/>
                  <a:pt x="1767415" y="500810"/>
                  <a:pt x="1764558" y="500048"/>
                </a:cubicBezTo>
                <a:lnTo>
                  <a:pt x="1762081" y="502144"/>
                </a:lnTo>
                <a:cubicBezTo>
                  <a:pt x="1761415" y="502716"/>
                  <a:pt x="1759700" y="502430"/>
                  <a:pt x="1758557" y="502716"/>
                </a:cubicBezTo>
                <a:lnTo>
                  <a:pt x="1755319" y="503573"/>
                </a:lnTo>
                <a:cubicBezTo>
                  <a:pt x="1752176" y="502525"/>
                  <a:pt x="1748842" y="501382"/>
                  <a:pt x="1747889" y="501192"/>
                </a:cubicBezTo>
                <a:cubicBezTo>
                  <a:pt x="1747032" y="501001"/>
                  <a:pt x="1743984" y="502144"/>
                  <a:pt x="1742269" y="503192"/>
                </a:cubicBezTo>
                <a:cubicBezTo>
                  <a:pt x="1740555" y="504240"/>
                  <a:pt x="1731316" y="501954"/>
                  <a:pt x="1729125" y="503382"/>
                </a:cubicBezTo>
                <a:cubicBezTo>
                  <a:pt x="1727030" y="504906"/>
                  <a:pt x="1717409" y="504049"/>
                  <a:pt x="1714743" y="503573"/>
                </a:cubicBezTo>
                <a:lnTo>
                  <a:pt x="1712456" y="502716"/>
                </a:lnTo>
                <a:cubicBezTo>
                  <a:pt x="1710647" y="502049"/>
                  <a:pt x="1708837" y="501287"/>
                  <a:pt x="1707027" y="500620"/>
                </a:cubicBezTo>
                <a:lnTo>
                  <a:pt x="1706646" y="500525"/>
                </a:lnTo>
                <a:cubicBezTo>
                  <a:pt x="1705503" y="500620"/>
                  <a:pt x="1702836" y="501763"/>
                  <a:pt x="1700836" y="503192"/>
                </a:cubicBezTo>
                <a:cubicBezTo>
                  <a:pt x="1698741" y="504621"/>
                  <a:pt x="1702169" y="511860"/>
                  <a:pt x="1700740" y="513955"/>
                </a:cubicBezTo>
                <a:cubicBezTo>
                  <a:pt x="1699312" y="516050"/>
                  <a:pt x="1699217" y="521480"/>
                  <a:pt x="1699217" y="522527"/>
                </a:cubicBezTo>
                <a:cubicBezTo>
                  <a:pt x="1699217" y="523575"/>
                  <a:pt x="1694930" y="522623"/>
                  <a:pt x="1692454" y="521861"/>
                </a:cubicBezTo>
                <a:lnTo>
                  <a:pt x="1690073" y="521385"/>
                </a:lnTo>
                <a:lnTo>
                  <a:pt x="1687501" y="520908"/>
                </a:lnTo>
                <a:cubicBezTo>
                  <a:pt x="1684643" y="519384"/>
                  <a:pt x="1682357" y="516622"/>
                  <a:pt x="1682357" y="514812"/>
                </a:cubicBezTo>
                <a:cubicBezTo>
                  <a:pt x="1682357" y="513002"/>
                  <a:pt x="1680357" y="507859"/>
                  <a:pt x="1683024" y="507192"/>
                </a:cubicBezTo>
                <a:cubicBezTo>
                  <a:pt x="1685786" y="506430"/>
                  <a:pt x="1692168" y="505954"/>
                  <a:pt x="1691120" y="507859"/>
                </a:cubicBezTo>
                <a:lnTo>
                  <a:pt x="1690453" y="509192"/>
                </a:lnTo>
                <a:cubicBezTo>
                  <a:pt x="1689692" y="510717"/>
                  <a:pt x="1688930" y="512241"/>
                  <a:pt x="1688549" y="513765"/>
                </a:cubicBezTo>
                <a:lnTo>
                  <a:pt x="1688263" y="514908"/>
                </a:lnTo>
                <a:cubicBezTo>
                  <a:pt x="1688644" y="516241"/>
                  <a:pt x="1690073" y="517289"/>
                  <a:pt x="1691501" y="517194"/>
                </a:cubicBezTo>
                <a:lnTo>
                  <a:pt x="1692454" y="516717"/>
                </a:lnTo>
                <a:lnTo>
                  <a:pt x="1698741" y="513383"/>
                </a:lnTo>
                <a:cubicBezTo>
                  <a:pt x="1697883" y="507383"/>
                  <a:pt x="1693597" y="502716"/>
                  <a:pt x="1689216" y="503001"/>
                </a:cubicBezTo>
                <a:lnTo>
                  <a:pt x="1685405" y="503954"/>
                </a:lnTo>
                <a:lnTo>
                  <a:pt x="1682357" y="504621"/>
                </a:lnTo>
                <a:cubicBezTo>
                  <a:pt x="1679024" y="504716"/>
                  <a:pt x="1675309" y="504621"/>
                  <a:pt x="1674071" y="504430"/>
                </a:cubicBezTo>
                <a:lnTo>
                  <a:pt x="1672928" y="504240"/>
                </a:lnTo>
                <a:cubicBezTo>
                  <a:pt x="1669499" y="503668"/>
                  <a:pt x="1669403" y="503763"/>
                  <a:pt x="1670451" y="506430"/>
                </a:cubicBezTo>
                <a:lnTo>
                  <a:pt x="1671309" y="508526"/>
                </a:lnTo>
                <a:cubicBezTo>
                  <a:pt x="1669117" y="509192"/>
                  <a:pt x="1667308" y="511098"/>
                  <a:pt x="1667308" y="512907"/>
                </a:cubicBezTo>
                <a:cubicBezTo>
                  <a:pt x="1667308" y="514717"/>
                  <a:pt x="1666260" y="519098"/>
                  <a:pt x="1664926" y="518527"/>
                </a:cubicBezTo>
                <a:lnTo>
                  <a:pt x="1664831" y="517956"/>
                </a:lnTo>
                <a:lnTo>
                  <a:pt x="1664546" y="515289"/>
                </a:lnTo>
                <a:cubicBezTo>
                  <a:pt x="1664641" y="512145"/>
                  <a:pt x="1663688" y="509478"/>
                  <a:pt x="1662450" y="509478"/>
                </a:cubicBezTo>
                <a:cubicBezTo>
                  <a:pt x="1661212" y="509478"/>
                  <a:pt x="1658259" y="510812"/>
                  <a:pt x="1658640" y="512431"/>
                </a:cubicBezTo>
                <a:cubicBezTo>
                  <a:pt x="1659021" y="514050"/>
                  <a:pt x="1657687" y="519003"/>
                  <a:pt x="1655211" y="519765"/>
                </a:cubicBezTo>
                <a:cubicBezTo>
                  <a:pt x="1652735" y="520527"/>
                  <a:pt x="1645591" y="517956"/>
                  <a:pt x="1644733" y="517479"/>
                </a:cubicBezTo>
                <a:cubicBezTo>
                  <a:pt x="1643876" y="516908"/>
                  <a:pt x="1641495" y="514336"/>
                  <a:pt x="1641495" y="512812"/>
                </a:cubicBezTo>
                <a:cubicBezTo>
                  <a:pt x="1641495" y="511383"/>
                  <a:pt x="1639685" y="507097"/>
                  <a:pt x="1637400" y="506525"/>
                </a:cubicBezTo>
                <a:cubicBezTo>
                  <a:pt x="1635208" y="505954"/>
                  <a:pt x="1629398" y="505192"/>
                  <a:pt x="1628636" y="505954"/>
                </a:cubicBezTo>
                <a:lnTo>
                  <a:pt x="1628636" y="506240"/>
                </a:lnTo>
                <a:lnTo>
                  <a:pt x="1627398" y="511098"/>
                </a:lnTo>
                <a:cubicBezTo>
                  <a:pt x="1627398" y="516812"/>
                  <a:pt x="1626541" y="520337"/>
                  <a:pt x="1625588" y="518908"/>
                </a:cubicBezTo>
                <a:lnTo>
                  <a:pt x="1624255" y="517956"/>
                </a:lnTo>
                <a:cubicBezTo>
                  <a:pt x="1623112" y="517194"/>
                  <a:pt x="1621016" y="517194"/>
                  <a:pt x="1620064" y="516336"/>
                </a:cubicBezTo>
                <a:lnTo>
                  <a:pt x="1618730" y="515193"/>
                </a:lnTo>
                <a:cubicBezTo>
                  <a:pt x="1617873" y="513479"/>
                  <a:pt x="1617492" y="510431"/>
                  <a:pt x="1617683" y="508431"/>
                </a:cubicBezTo>
                <a:lnTo>
                  <a:pt x="1616921" y="506906"/>
                </a:lnTo>
                <a:cubicBezTo>
                  <a:pt x="1616063" y="505192"/>
                  <a:pt x="1614349" y="503287"/>
                  <a:pt x="1612349" y="502716"/>
                </a:cubicBezTo>
                <a:lnTo>
                  <a:pt x="1609491" y="501858"/>
                </a:lnTo>
                <a:cubicBezTo>
                  <a:pt x="1609205" y="504049"/>
                  <a:pt x="1608348" y="506049"/>
                  <a:pt x="1607586" y="506335"/>
                </a:cubicBezTo>
                <a:cubicBezTo>
                  <a:pt x="1606824" y="506621"/>
                  <a:pt x="1605300" y="508145"/>
                  <a:pt x="1606729" y="508907"/>
                </a:cubicBezTo>
                <a:cubicBezTo>
                  <a:pt x="1608158" y="509669"/>
                  <a:pt x="1611872" y="512431"/>
                  <a:pt x="1610348" y="512621"/>
                </a:cubicBezTo>
                <a:cubicBezTo>
                  <a:pt x="1608825" y="512812"/>
                  <a:pt x="1604348" y="514812"/>
                  <a:pt x="1604348" y="516622"/>
                </a:cubicBezTo>
                <a:cubicBezTo>
                  <a:pt x="1604348" y="518337"/>
                  <a:pt x="1603205" y="523004"/>
                  <a:pt x="1601776" y="520813"/>
                </a:cubicBezTo>
                <a:cubicBezTo>
                  <a:pt x="1600347" y="518622"/>
                  <a:pt x="1597204" y="511764"/>
                  <a:pt x="1598061" y="510717"/>
                </a:cubicBezTo>
                <a:cubicBezTo>
                  <a:pt x="1598918" y="509573"/>
                  <a:pt x="1600919" y="505573"/>
                  <a:pt x="1600728" y="504906"/>
                </a:cubicBezTo>
                <a:cubicBezTo>
                  <a:pt x="1600537" y="504240"/>
                  <a:pt x="1599014" y="503096"/>
                  <a:pt x="1597585" y="503763"/>
                </a:cubicBezTo>
                <a:lnTo>
                  <a:pt x="1596442" y="504430"/>
                </a:lnTo>
                <a:cubicBezTo>
                  <a:pt x="1596251" y="504525"/>
                  <a:pt x="1596537" y="505287"/>
                  <a:pt x="1596347" y="505383"/>
                </a:cubicBezTo>
                <a:lnTo>
                  <a:pt x="1593584" y="507097"/>
                </a:lnTo>
                <a:cubicBezTo>
                  <a:pt x="1593680" y="509764"/>
                  <a:pt x="1593013" y="513098"/>
                  <a:pt x="1592156" y="514431"/>
                </a:cubicBezTo>
                <a:cubicBezTo>
                  <a:pt x="1591203" y="515765"/>
                  <a:pt x="1595965" y="518051"/>
                  <a:pt x="1596347" y="518337"/>
                </a:cubicBezTo>
                <a:lnTo>
                  <a:pt x="1596347" y="518622"/>
                </a:lnTo>
                <a:cubicBezTo>
                  <a:pt x="1596347" y="519289"/>
                  <a:pt x="1596347" y="520051"/>
                  <a:pt x="1596061" y="520623"/>
                </a:cubicBezTo>
                <a:cubicBezTo>
                  <a:pt x="1595965" y="520813"/>
                  <a:pt x="1594632" y="521004"/>
                  <a:pt x="1594346" y="520813"/>
                </a:cubicBezTo>
                <a:lnTo>
                  <a:pt x="1590727" y="517860"/>
                </a:lnTo>
                <a:cubicBezTo>
                  <a:pt x="1585774" y="518527"/>
                  <a:pt x="1580821" y="515860"/>
                  <a:pt x="1579678" y="511860"/>
                </a:cubicBezTo>
                <a:lnTo>
                  <a:pt x="1578249" y="508145"/>
                </a:lnTo>
                <a:cubicBezTo>
                  <a:pt x="1577773" y="506906"/>
                  <a:pt x="1576249" y="505859"/>
                  <a:pt x="1574916" y="505192"/>
                </a:cubicBezTo>
                <a:lnTo>
                  <a:pt x="1574058" y="504716"/>
                </a:lnTo>
                <a:cubicBezTo>
                  <a:pt x="1572629" y="504906"/>
                  <a:pt x="1571677" y="505383"/>
                  <a:pt x="1572058" y="505859"/>
                </a:cubicBezTo>
                <a:cubicBezTo>
                  <a:pt x="1572344" y="506335"/>
                  <a:pt x="1572820" y="509192"/>
                  <a:pt x="1573391" y="511574"/>
                </a:cubicBezTo>
                <a:cubicBezTo>
                  <a:pt x="1573867" y="513955"/>
                  <a:pt x="1573772" y="520718"/>
                  <a:pt x="1570915" y="520813"/>
                </a:cubicBezTo>
                <a:cubicBezTo>
                  <a:pt x="1568057" y="520908"/>
                  <a:pt x="1560056" y="520908"/>
                  <a:pt x="1560151" y="519956"/>
                </a:cubicBezTo>
                <a:cubicBezTo>
                  <a:pt x="1560342" y="519003"/>
                  <a:pt x="1562152" y="517098"/>
                  <a:pt x="1563390" y="516241"/>
                </a:cubicBezTo>
                <a:cubicBezTo>
                  <a:pt x="1564628" y="515479"/>
                  <a:pt x="1560914" y="512431"/>
                  <a:pt x="1559961" y="514431"/>
                </a:cubicBezTo>
                <a:lnTo>
                  <a:pt x="1548339" y="513001"/>
                </a:lnTo>
                <a:lnTo>
                  <a:pt x="1547960" y="508621"/>
                </a:lnTo>
                <a:lnTo>
                  <a:pt x="1549483" y="503096"/>
                </a:lnTo>
                <a:cubicBezTo>
                  <a:pt x="1549483" y="503001"/>
                  <a:pt x="1548055" y="502430"/>
                  <a:pt x="1547388" y="502430"/>
                </a:cubicBezTo>
                <a:cubicBezTo>
                  <a:pt x="1544626" y="502525"/>
                  <a:pt x="1542626" y="506525"/>
                  <a:pt x="1538720" y="503096"/>
                </a:cubicBezTo>
                <a:cubicBezTo>
                  <a:pt x="1537768" y="502239"/>
                  <a:pt x="1533101" y="504049"/>
                  <a:pt x="1530338" y="504906"/>
                </a:cubicBezTo>
                <a:cubicBezTo>
                  <a:pt x="1529672" y="505097"/>
                  <a:pt x="1529481" y="506621"/>
                  <a:pt x="1529481" y="507573"/>
                </a:cubicBezTo>
                <a:cubicBezTo>
                  <a:pt x="1529481" y="507954"/>
                  <a:pt x="1530624" y="508526"/>
                  <a:pt x="1531386" y="508621"/>
                </a:cubicBezTo>
                <a:cubicBezTo>
                  <a:pt x="1532148" y="508716"/>
                  <a:pt x="1533005" y="508526"/>
                  <a:pt x="1533768" y="508240"/>
                </a:cubicBezTo>
                <a:lnTo>
                  <a:pt x="1539292" y="506716"/>
                </a:lnTo>
                <a:lnTo>
                  <a:pt x="1546177" y="512735"/>
                </a:lnTo>
                <a:lnTo>
                  <a:pt x="1535196" y="511383"/>
                </a:lnTo>
                <a:lnTo>
                  <a:pt x="1533386" y="511002"/>
                </a:lnTo>
                <a:lnTo>
                  <a:pt x="1533196" y="510907"/>
                </a:lnTo>
                <a:cubicBezTo>
                  <a:pt x="1532625" y="512241"/>
                  <a:pt x="1533481" y="513955"/>
                  <a:pt x="1535291" y="514717"/>
                </a:cubicBezTo>
                <a:lnTo>
                  <a:pt x="1537101" y="515098"/>
                </a:lnTo>
                <a:cubicBezTo>
                  <a:pt x="1537863" y="515193"/>
                  <a:pt x="1538530" y="515574"/>
                  <a:pt x="1539292" y="515765"/>
                </a:cubicBezTo>
                <a:lnTo>
                  <a:pt x="1548817" y="518527"/>
                </a:lnTo>
                <a:lnTo>
                  <a:pt x="1548491" y="514757"/>
                </a:lnTo>
                <a:lnTo>
                  <a:pt x="1552912" y="518622"/>
                </a:lnTo>
                <a:lnTo>
                  <a:pt x="1552531" y="519098"/>
                </a:lnTo>
                <a:cubicBezTo>
                  <a:pt x="1551008" y="520623"/>
                  <a:pt x="1548531" y="521861"/>
                  <a:pt x="1547674" y="523575"/>
                </a:cubicBezTo>
                <a:lnTo>
                  <a:pt x="1546817" y="525290"/>
                </a:lnTo>
                <a:cubicBezTo>
                  <a:pt x="1546055" y="527576"/>
                  <a:pt x="1545388" y="528052"/>
                  <a:pt x="1545197" y="526338"/>
                </a:cubicBezTo>
                <a:cubicBezTo>
                  <a:pt x="1545007" y="524623"/>
                  <a:pt x="1542530" y="519098"/>
                  <a:pt x="1540054" y="518146"/>
                </a:cubicBezTo>
                <a:cubicBezTo>
                  <a:pt x="1537577" y="517098"/>
                  <a:pt x="1531862" y="517670"/>
                  <a:pt x="1529862" y="518051"/>
                </a:cubicBezTo>
                <a:cubicBezTo>
                  <a:pt x="1527862" y="518337"/>
                  <a:pt x="1521861" y="520718"/>
                  <a:pt x="1521861" y="522051"/>
                </a:cubicBezTo>
                <a:cubicBezTo>
                  <a:pt x="1521861" y="523385"/>
                  <a:pt x="1520813" y="527290"/>
                  <a:pt x="1519480" y="526909"/>
                </a:cubicBezTo>
                <a:lnTo>
                  <a:pt x="1519194" y="526528"/>
                </a:lnTo>
                <a:lnTo>
                  <a:pt x="1518242" y="525099"/>
                </a:lnTo>
                <a:cubicBezTo>
                  <a:pt x="1517384" y="523480"/>
                  <a:pt x="1513575" y="519765"/>
                  <a:pt x="1509860" y="516812"/>
                </a:cubicBezTo>
                <a:lnTo>
                  <a:pt x="1507669" y="519289"/>
                </a:lnTo>
                <a:lnTo>
                  <a:pt x="1505002" y="522337"/>
                </a:lnTo>
                <a:cubicBezTo>
                  <a:pt x="1501001" y="523766"/>
                  <a:pt x="1497382" y="524718"/>
                  <a:pt x="1496906" y="524433"/>
                </a:cubicBezTo>
                <a:cubicBezTo>
                  <a:pt x="1496429" y="524147"/>
                  <a:pt x="1494905" y="522908"/>
                  <a:pt x="1493667" y="522432"/>
                </a:cubicBezTo>
                <a:cubicBezTo>
                  <a:pt x="1492429" y="521956"/>
                  <a:pt x="1488809" y="522718"/>
                  <a:pt x="1490048" y="524052"/>
                </a:cubicBezTo>
                <a:cubicBezTo>
                  <a:pt x="1491286" y="525385"/>
                  <a:pt x="1490905" y="529386"/>
                  <a:pt x="1486333" y="529957"/>
                </a:cubicBezTo>
                <a:lnTo>
                  <a:pt x="1485571" y="534624"/>
                </a:lnTo>
                <a:cubicBezTo>
                  <a:pt x="1485476" y="534910"/>
                  <a:pt x="1485095" y="535386"/>
                  <a:pt x="1484904" y="535386"/>
                </a:cubicBezTo>
                <a:lnTo>
                  <a:pt x="1484237" y="535291"/>
                </a:lnTo>
                <a:cubicBezTo>
                  <a:pt x="1483571" y="535005"/>
                  <a:pt x="1480427" y="534053"/>
                  <a:pt x="1477189" y="533005"/>
                </a:cubicBezTo>
                <a:lnTo>
                  <a:pt x="1478998" y="529862"/>
                </a:lnTo>
                <a:cubicBezTo>
                  <a:pt x="1479856" y="528242"/>
                  <a:pt x="1481285" y="525957"/>
                  <a:pt x="1482904" y="525671"/>
                </a:cubicBezTo>
                <a:cubicBezTo>
                  <a:pt x="1486142" y="525004"/>
                  <a:pt x="1485571" y="523385"/>
                  <a:pt x="1485476" y="521861"/>
                </a:cubicBezTo>
                <a:lnTo>
                  <a:pt x="1485380" y="520908"/>
                </a:lnTo>
                <a:cubicBezTo>
                  <a:pt x="1484714" y="519956"/>
                  <a:pt x="1482904" y="519575"/>
                  <a:pt x="1481475" y="520146"/>
                </a:cubicBezTo>
                <a:lnTo>
                  <a:pt x="1480427" y="520908"/>
                </a:lnTo>
                <a:cubicBezTo>
                  <a:pt x="1479665" y="521480"/>
                  <a:pt x="1479570" y="523004"/>
                  <a:pt x="1478808" y="523194"/>
                </a:cubicBezTo>
                <a:lnTo>
                  <a:pt x="1477856" y="523480"/>
                </a:lnTo>
                <a:cubicBezTo>
                  <a:pt x="1476522" y="522908"/>
                  <a:pt x="1475855" y="521670"/>
                  <a:pt x="1476331" y="520718"/>
                </a:cubicBezTo>
                <a:cubicBezTo>
                  <a:pt x="1476808" y="519765"/>
                  <a:pt x="1479094" y="516050"/>
                  <a:pt x="1480713" y="514812"/>
                </a:cubicBezTo>
                <a:lnTo>
                  <a:pt x="1483189" y="516050"/>
                </a:lnTo>
                <a:cubicBezTo>
                  <a:pt x="1483856" y="516431"/>
                  <a:pt x="1485666" y="515669"/>
                  <a:pt x="1486714" y="515003"/>
                </a:cubicBezTo>
                <a:cubicBezTo>
                  <a:pt x="1487190" y="514717"/>
                  <a:pt x="1487095" y="513574"/>
                  <a:pt x="1486809" y="512907"/>
                </a:cubicBezTo>
                <a:lnTo>
                  <a:pt x="1485380" y="509764"/>
                </a:lnTo>
                <a:cubicBezTo>
                  <a:pt x="1481380" y="508716"/>
                  <a:pt x="1479189" y="507287"/>
                  <a:pt x="1480618" y="506525"/>
                </a:cubicBezTo>
                <a:cubicBezTo>
                  <a:pt x="1482047" y="505764"/>
                  <a:pt x="1484714" y="503001"/>
                  <a:pt x="1481475" y="503001"/>
                </a:cubicBezTo>
                <a:cubicBezTo>
                  <a:pt x="1478237" y="503001"/>
                  <a:pt x="1471379" y="504335"/>
                  <a:pt x="1472236" y="506049"/>
                </a:cubicBezTo>
                <a:cubicBezTo>
                  <a:pt x="1473188" y="507764"/>
                  <a:pt x="1475284" y="512241"/>
                  <a:pt x="1474998" y="512431"/>
                </a:cubicBezTo>
                <a:cubicBezTo>
                  <a:pt x="1474712" y="512621"/>
                  <a:pt x="1473474" y="512241"/>
                  <a:pt x="1472903" y="511288"/>
                </a:cubicBezTo>
                <a:cubicBezTo>
                  <a:pt x="1472236" y="510335"/>
                  <a:pt x="1469378" y="508335"/>
                  <a:pt x="1468331" y="509573"/>
                </a:cubicBezTo>
                <a:cubicBezTo>
                  <a:pt x="1467283" y="510812"/>
                  <a:pt x="1465568" y="514527"/>
                  <a:pt x="1465378" y="515860"/>
                </a:cubicBezTo>
                <a:cubicBezTo>
                  <a:pt x="1465187" y="517194"/>
                  <a:pt x="1469759" y="515765"/>
                  <a:pt x="1470902" y="516527"/>
                </a:cubicBezTo>
                <a:lnTo>
                  <a:pt x="1471569" y="517384"/>
                </a:lnTo>
                <a:cubicBezTo>
                  <a:pt x="1472236" y="518146"/>
                  <a:pt x="1472903" y="519384"/>
                  <a:pt x="1472522" y="520051"/>
                </a:cubicBezTo>
                <a:cubicBezTo>
                  <a:pt x="1472236" y="520718"/>
                  <a:pt x="1470521" y="521385"/>
                  <a:pt x="1469664" y="521289"/>
                </a:cubicBezTo>
                <a:cubicBezTo>
                  <a:pt x="1467759" y="521004"/>
                  <a:pt x="1465949" y="519956"/>
                  <a:pt x="1464044" y="519670"/>
                </a:cubicBezTo>
                <a:cubicBezTo>
                  <a:pt x="1462711" y="519479"/>
                  <a:pt x="1459948" y="520146"/>
                  <a:pt x="1459948" y="520432"/>
                </a:cubicBezTo>
                <a:lnTo>
                  <a:pt x="1459948" y="522623"/>
                </a:lnTo>
                <a:cubicBezTo>
                  <a:pt x="1457948" y="523004"/>
                  <a:pt x="1455377" y="522813"/>
                  <a:pt x="1454138" y="522051"/>
                </a:cubicBezTo>
                <a:cubicBezTo>
                  <a:pt x="1452900" y="521289"/>
                  <a:pt x="1451090" y="517860"/>
                  <a:pt x="1449757" y="515479"/>
                </a:cubicBezTo>
                <a:cubicBezTo>
                  <a:pt x="1448423" y="513002"/>
                  <a:pt x="1444042" y="507002"/>
                  <a:pt x="1442613" y="507383"/>
                </a:cubicBezTo>
                <a:cubicBezTo>
                  <a:pt x="1441184" y="507859"/>
                  <a:pt x="1436898" y="508431"/>
                  <a:pt x="1437470" y="507287"/>
                </a:cubicBezTo>
                <a:cubicBezTo>
                  <a:pt x="1438041" y="506144"/>
                  <a:pt x="1436231" y="502525"/>
                  <a:pt x="1432040" y="502049"/>
                </a:cubicBezTo>
                <a:lnTo>
                  <a:pt x="1428230" y="503763"/>
                </a:lnTo>
                <a:lnTo>
                  <a:pt x="1424992" y="505192"/>
                </a:lnTo>
                <a:cubicBezTo>
                  <a:pt x="1420324" y="505002"/>
                  <a:pt x="1415181" y="505287"/>
                  <a:pt x="1413752" y="505764"/>
                </a:cubicBezTo>
                <a:cubicBezTo>
                  <a:pt x="1412228" y="506240"/>
                  <a:pt x="1409085" y="508526"/>
                  <a:pt x="1410895" y="509288"/>
                </a:cubicBezTo>
                <a:cubicBezTo>
                  <a:pt x="1412705" y="510145"/>
                  <a:pt x="1411466" y="513955"/>
                  <a:pt x="1409656" y="513098"/>
                </a:cubicBezTo>
                <a:cubicBezTo>
                  <a:pt x="1407847" y="512241"/>
                  <a:pt x="1400036" y="515003"/>
                  <a:pt x="1397179" y="515860"/>
                </a:cubicBezTo>
                <a:lnTo>
                  <a:pt x="1397750" y="519194"/>
                </a:lnTo>
                <a:cubicBezTo>
                  <a:pt x="1398036" y="520527"/>
                  <a:pt x="1396893" y="523290"/>
                  <a:pt x="1396131" y="523385"/>
                </a:cubicBezTo>
                <a:cubicBezTo>
                  <a:pt x="1393369" y="523671"/>
                  <a:pt x="1391464" y="525575"/>
                  <a:pt x="1392988" y="526433"/>
                </a:cubicBezTo>
                <a:lnTo>
                  <a:pt x="1395560" y="528052"/>
                </a:lnTo>
                <a:cubicBezTo>
                  <a:pt x="1397369" y="530243"/>
                  <a:pt x="1400513" y="532053"/>
                  <a:pt x="1402513" y="532053"/>
                </a:cubicBezTo>
                <a:cubicBezTo>
                  <a:pt x="1404513" y="532053"/>
                  <a:pt x="1406132" y="535767"/>
                  <a:pt x="1402703" y="534529"/>
                </a:cubicBezTo>
                <a:lnTo>
                  <a:pt x="1400227" y="534243"/>
                </a:lnTo>
                <a:lnTo>
                  <a:pt x="1397274" y="533862"/>
                </a:lnTo>
                <a:cubicBezTo>
                  <a:pt x="1394036" y="534053"/>
                  <a:pt x="1391083" y="533862"/>
                  <a:pt x="1390702" y="533481"/>
                </a:cubicBezTo>
                <a:cubicBezTo>
                  <a:pt x="1390321" y="533100"/>
                  <a:pt x="1389845" y="528909"/>
                  <a:pt x="1389368" y="524623"/>
                </a:cubicBezTo>
                <a:cubicBezTo>
                  <a:pt x="1388987" y="520432"/>
                  <a:pt x="1380605" y="510526"/>
                  <a:pt x="1379939" y="509669"/>
                </a:cubicBezTo>
                <a:cubicBezTo>
                  <a:pt x="1379177" y="508907"/>
                  <a:pt x="1377557" y="506335"/>
                  <a:pt x="1378033" y="505668"/>
                </a:cubicBezTo>
                <a:cubicBezTo>
                  <a:pt x="1378510" y="505097"/>
                  <a:pt x="1378891" y="502811"/>
                  <a:pt x="1376890" y="503668"/>
                </a:cubicBezTo>
                <a:lnTo>
                  <a:pt x="1370082" y="505384"/>
                </a:lnTo>
                <a:lnTo>
                  <a:pt x="1373747" y="509764"/>
                </a:lnTo>
                <a:cubicBezTo>
                  <a:pt x="1371747" y="511193"/>
                  <a:pt x="1372319" y="519575"/>
                  <a:pt x="1372509" y="520718"/>
                </a:cubicBezTo>
                <a:lnTo>
                  <a:pt x="1372128" y="521670"/>
                </a:lnTo>
                <a:cubicBezTo>
                  <a:pt x="1371842" y="522432"/>
                  <a:pt x="1370795" y="523385"/>
                  <a:pt x="1370032" y="523480"/>
                </a:cubicBezTo>
                <a:cubicBezTo>
                  <a:pt x="1369080" y="523575"/>
                  <a:pt x="1367175" y="522528"/>
                  <a:pt x="1367175" y="522337"/>
                </a:cubicBezTo>
                <a:lnTo>
                  <a:pt x="1368413" y="518337"/>
                </a:lnTo>
                <a:cubicBezTo>
                  <a:pt x="1364984" y="516146"/>
                  <a:pt x="1365080" y="513193"/>
                  <a:pt x="1368604" y="511764"/>
                </a:cubicBezTo>
                <a:lnTo>
                  <a:pt x="1368890" y="510240"/>
                </a:lnTo>
                <a:lnTo>
                  <a:pt x="1369774" y="505462"/>
                </a:lnTo>
                <a:lnTo>
                  <a:pt x="1365175" y="506621"/>
                </a:lnTo>
                <a:cubicBezTo>
                  <a:pt x="1361270" y="507764"/>
                  <a:pt x="1348982" y="502620"/>
                  <a:pt x="1344982" y="502716"/>
                </a:cubicBezTo>
                <a:cubicBezTo>
                  <a:pt x="1340981" y="502811"/>
                  <a:pt x="1336981" y="510526"/>
                  <a:pt x="1335552" y="509192"/>
                </a:cubicBezTo>
                <a:lnTo>
                  <a:pt x="1334504" y="508907"/>
                </a:lnTo>
                <a:lnTo>
                  <a:pt x="1332599" y="508431"/>
                </a:lnTo>
                <a:cubicBezTo>
                  <a:pt x="1330313" y="508240"/>
                  <a:pt x="1329265" y="507002"/>
                  <a:pt x="1330313" y="505764"/>
                </a:cubicBezTo>
                <a:lnTo>
                  <a:pt x="1329932" y="505192"/>
                </a:lnTo>
                <a:lnTo>
                  <a:pt x="1328313" y="502811"/>
                </a:lnTo>
                <a:cubicBezTo>
                  <a:pt x="1325170" y="502811"/>
                  <a:pt x="1320883" y="502620"/>
                  <a:pt x="1318883" y="502525"/>
                </a:cubicBezTo>
                <a:cubicBezTo>
                  <a:pt x="1316883" y="502430"/>
                  <a:pt x="1309644" y="504430"/>
                  <a:pt x="1307453" y="506716"/>
                </a:cubicBezTo>
                <a:cubicBezTo>
                  <a:pt x="1305263" y="509002"/>
                  <a:pt x="1307263" y="516336"/>
                  <a:pt x="1309263" y="515098"/>
                </a:cubicBezTo>
                <a:cubicBezTo>
                  <a:pt x="1311263" y="513860"/>
                  <a:pt x="1317455" y="511860"/>
                  <a:pt x="1317931" y="512812"/>
                </a:cubicBezTo>
                <a:lnTo>
                  <a:pt x="1317931" y="513669"/>
                </a:lnTo>
                <a:lnTo>
                  <a:pt x="1317836" y="519860"/>
                </a:lnTo>
                <a:cubicBezTo>
                  <a:pt x="1311835" y="519956"/>
                  <a:pt x="1304405" y="519860"/>
                  <a:pt x="1301453" y="519670"/>
                </a:cubicBezTo>
                <a:lnTo>
                  <a:pt x="1297255" y="517094"/>
                </a:lnTo>
                <a:lnTo>
                  <a:pt x="1300881" y="512431"/>
                </a:lnTo>
                <a:cubicBezTo>
                  <a:pt x="1299929" y="511098"/>
                  <a:pt x="1298500" y="507287"/>
                  <a:pt x="1299738" y="507097"/>
                </a:cubicBezTo>
                <a:cubicBezTo>
                  <a:pt x="1300976" y="506906"/>
                  <a:pt x="1304310" y="505764"/>
                  <a:pt x="1304120" y="504906"/>
                </a:cubicBezTo>
                <a:lnTo>
                  <a:pt x="1304024" y="504906"/>
                </a:lnTo>
                <a:lnTo>
                  <a:pt x="1300119" y="505287"/>
                </a:lnTo>
                <a:cubicBezTo>
                  <a:pt x="1295928" y="504335"/>
                  <a:pt x="1291642" y="503192"/>
                  <a:pt x="1290594" y="502716"/>
                </a:cubicBezTo>
                <a:cubicBezTo>
                  <a:pt x="1289546" y="502239"/>
                  <a:pt x="1287737" y="504335"/>
                  <a:pt x="1288022" y="505097"/>
                </a:cubicBezTo>
                <a:cubicBezTo>
                  <a:pt x="1288308" y="505859"/>
                  <a:pt x="1286498" y="508335"/>
                  <a:pt x="1283164" y="508716"/>
                </a:cubicBezTo>
                <a:cubicBezTo>
                  <a:pt x="1279831" y="509192"/>
                  <a:pt x="1262019" y="505764"/>
                  <a:pt x="1265067" y="509669"/>
                </a:cubicBezTo>
                <a:lnTo>
                  <a:pt x="1264305" y="514146"/>
                </a:lnTo>
                <a:cubicBezTo>
                  <a:pt x="1264114" y="515003"/>
                  <a:pt x="1267163" y="516336"/>
                  <a:pt x="1268972" y="517194"/>
                </a:cubicBezTo>
                <a:lnTo>
                  <a:pt x="1269448" y="517384"/>
                </a:lnTo>
                <a:cubicBezTo>
                  <a:pt x="1270401" y="517003"/>
                  <a:pt x="1271068" y="516146"/>
                  <a:pt x="1270877" y="515669"/>
                </a:cubicBezTo>
                <a:lnTo>
                  <a:pt x="1270591" y="515193"/>
                </a:lnTo>
                <a:cubicBezTo>
                  <a:pt x="1270211" y="514622"/>
                  <a:pt x="1269258" y="514050"/>
                  <a:pt x="1269353" y="513574"/>
                </a:cubicBezTo>
                <a:cubicBezTo>
                  <a:pt x="1269544" y="512717"/>
                  <a:pt x="1270020" y="511383"/>
                  <a:pt x="1270782" y="511098"/>
                </a:cubicBezTo>
                <a:cubicBezTo>
                  <a:pt x="1271639" y="510812"/>
                  <a:pt x="1274021" y="511669"/>
                  <a:pt x="1274021" y="511764"/>
                </a:cubicBezTo>
                <a:lnTo>
                  <a:pt x="1273354" y="515384"/>
                </a:lnTo>
                <a:cubicBezTo>
                  <a:pt x="1276688" y="515860"/>
                  <a:pt x="1278783" y="516812"/>
                  <a:pt x="1277831" y="517575"/>
                </a:cubicBezTo>
                <a:cubicBezTo>
                  <a:pt x="1276878" y="518337"/>
                  <a:pt x="1275259" y="520813"/>
                  <a:pt x="1275735" y="521670"/>
                </a:cubicBezTo>
                <a:cubicBezTo>
                  <a:pt x="1276211" y="522527"/>
                  <a:pt x="1276497" y="525004"/>
                  <a:pt x="1275259" y="525099"/>
                </a:cubicBezTo>
                <a:lnTo>
                  <a:pt x="1274878" y="524814"/>
                </a:lnTo>
                <a:cubicBezTo>
                  <a:pt x="1273544" y="523956"/>
                  <a:pt x="1272592" y="522527"/>
                  <a:pt x="1271163" y="521956"/>
                </a:cubicBezTo>
                <a:cubicBezTo>
                  <a:pt x="1264305" y="519479"/>
                  <a:pt x="1261162" y="514717"/>
                  <a:pt x="1259066" y="509383"/>
                </a:cubicBezTo>
                <a:cubicBezTo>
                  <a:pt x="1257733" y="505954"/>
                  <a:pt x="1255637" y="504335"/>
                  <a:pt x="1251065" y="504430"/>
                </a:cubicBezTo>
                <a:lnTo>
                  <a:pt x="1249351" y="504430"/>
                </a:lnTo>
                <a:cubicBezTo>
                  <a:pt x="1246970" y="503096"/>
                  <a:pt x="1244303" y="503287"/>
                  <a:pt x="1243350" y="504811"/>
                </a:cubicBezTo>
                <a:cubicBezTo>
                  <a:pt x="1242398" y="506430"/>
                  <a:pt x="1238873" y="509192"/>
                  <a:pt x="1237445" y="507669"/>
                </a:cubicBezTo>
                <a:cubicBezTo>
                  <a:pt x="1236016" y="506144"/>
                  <a:pt x="1230301" y="502430"/>
                  <a:pt x="1228586" y="503573"/>
                </a:cubicBezTo>
                <a:cubicBezTo>
                  <a:pt x="1226967" y="504716"/>
                  <a:pt x="1223157" y="508050"/>
                  <a:pt x="1224110" y="508240"/>
                </a:cubicBezTo>
                <a:cubicBezTo>
                  <a:pt x="1225062" y="508526"/>
                  <a:pt x="1226872" y="509383"/>
                  <a:pt x="1226205" y="509573"/>
                </a:cubicBezTo>
                <a:cubicBezTo>
                  <a:pt x="1225538" y="509859"/>
                  <a:pt x="1224205" y="511288"/>
                  <a:pt x="1223729" y="511955"/>
                </a:cubicBezTo>
                <a:cubicBezTo>
                  <a:pt x="1223348" y="512621"/>
                  <a:pt x="1222871" y="515860"/>
                  <a:pt x="1222871" y="517765"/>
                </a:cubicBezTo>
                <a:lnTo>
                  <a:pt x="1221486" y="521051"/>
                </a:lnTo>
                <a:lnTo>
                  <a:pt x="1218014" y="513002"/>
                </a:lnTo>
                <a:cubicBezTo>
                  <a:pt x="1217632" y="511098"/>
                  <a:pt x="1218966" y="505192"/>
                  <a:pt x="1219156" y="503287"/>
                </a:cubicBezTo>
                <a:cubicBezTo>
                  <a:pt x="1219252" y="501287"/>
                  <a:pt x="1218299" y="497667"/>
                  <a:pt x="1217632" y="499572"/>
                </a:cubicBezTo>
                <a:lnTo>
                  <a:pt x="1216299" y="500048"/>
                </a:lnTo>
                <a:cubicBezTo>
                  <a:pt x="1213061" y="501192"/>
                  <a:pt x="1208012" y="503096"/>
                  <a:pt x="1206203" y="501954"/>
                </a:cubicBezTo>
                <a:lnTo>
                  <a:pt x="1200869" y="498620"/>
                </a:lnTo>
                <a:cubicBezTo>
                  <a:pt x="1194487" y="499191"/>
                  <a:pt x="1189153" y="500810"/>
                  <a:pt x="1189153" y="502239"/>
                </a:cubicBezTo>
                <a:cubicBezTo>
                  <a:pt x="1189153" y="503668"/>
                  <a:pt x="1190486" y="507097"/>
                  <a:pt x="1190581" y="508335"/>
                </a:cubicBezTo>
                <a:lnTo>
                  <a:pt x="1188581" y="508621"/>
                </a:lnTo>
                <a:cubicBezTo>
                  <a:pt x="1188010" y="508716"/>
                  <a:pt x="1187057" y="509478"/>
                  <a:pt x="1187153" y="509764"/>
                </a:cubicBezTo>
                <a:cubicBezTo>
                  <a:pt x="1187438" y="510812"/>
                  <a:pt x="1191724" y="512145"/>
                  <a:pt x="1186867" y="512717"/>
                </a:cubicBezTo>
                <a:lnTo>
                  <a:pt x="1183438" y="513098"/>
                </a:lnTo>
                <a:cubicBezTo>
                  <a:pt x="1184009" y="510907"/>
                  <a:pt x="1184866" y="507954"/>
                  <a:pt x="1185438" y="506621"/>
                </a:cubicBezTo>
                <a:cubicBezTo>
                  <a:pt x="1186010" y="505287"/>
                  <a:pt x="1185152" y="501573"/>
                  <a:pt x="1182009" y="501763"/>
                </a:cubicBezTo>
                <a:cubicBezTo>
                  <a:pt x="1178866" y="501954"/>
                  <a:pt x="1173532" y="496715"/>
                  <a:pt x="1173056" y="496334"/>
                </a:cubicBezTo>
                <a:lnTo>
                  <a:pt x="1169627" y="499001"/>
                </a:lnTo>
                <a:cubicBezTo>
                  <a:pt x="1165055" y="498620"/>
                  <a:pt x="1158101" y="497000"/>
                  <a:pt x="1154006" y="495381"/>
                </a:cubicBezTo>
                <a:lnTo>
                  <a:pt x="1150291" y="497572"/>
                </a:lnTo>
                <a:cubicBezTo>
                  <a:pt x="1147243" y="499382"/>
                  <a:pt x="1144862" y="495953"/>
                  <a:pt x="1144290" y="496429"/>
                </a:cubicBezTo>
                <a:cubicBezTo>
                  <a:pt x="1141718" y="498525"/>
                  <a:pt x="1138099" y="499096"/>
                  <a:pt x="1136384" y="497572"/>
                </a:cubicBezTo>
                <a:lnTo>
                  <a:pt x="1133813" y="495191"/>
                </a:lnTo>
                <a:cubicBezTo>
                  <a:pt x="1132098" y="496429"/>
                  <a:pt x="1126669" y="496905"/>
                  <a:pt x="1121716" y="496239"/>
                </a:cubicBezTo>
                <a:lnTo>
                  <a:pt x="1117239" y="496048"/>
                </a:lnTo>
                <a:lnTo>
                  <a:pt x="1112477" y="495858"/>
                </a:lnTo>
                <a:cubicBezTo>
                  <a:pt x="1109714" y="494810"/>
                  <a:pt x="1109143" y="497477"/>
                  <a:pt x="1111238" y="501858"/>
                </a:cubicBezTo>
                <a:cubicBezTo>
                  <a:pt x="1113334" y="506144"/>
                  <a:pt x="1113620" y="518432"/>
                  <a:pt x="1116001" y="518622"/>
                </a:cubicBezTo>
                <a:cubicBezTo>
                  <a:pt x="1118287" y="518813"/>
                  <a:pt x="1123335" y="514146"/>
                  <a:pt x="1124383" y="512907"/>
                </a:cubicBezTo>
                <a:lnTo>
                  <a:pt x="1125335" y="512907"/>
                </a:lnTo>
                <a:cubicBezTo>
                  <a:pt x="1128669" y="513002"/>
                  <a:pt x="1127621" y="515384"/>
                  <a:pt x="1127431" y="516812"/>
                </a:cubicBezTo>
                <a:lnTo>
                  <a:pt x="1127240" y="518051"/>
                </a:lnTo>
                <a:cubicBezTo>
                  <a:pt x="1126002" y="519479"/>
                  <a:pt x="1126002" y="520718"/>
                  <a:pt x="1127336" y="520908"/>
                </a:cubicBezTo>
                <a:cubicBezTo>
                  <a:pt x="1128574" y="521099"/>
                  <a:pt x="1132098" y="522432"/>
                  <a:pt x="1130193" y="523194"/>
                </a:cubicBezTo>
                <a:cubicBezTo>
                  <a:pt x="1128288" y="523956"/>
                  <a:pt x="1123049" y="524242"/>
                  <a:pt x="1122002" y="522432"/>
                </a:cubicBezTo>
                <a:lnTo>
                  <a:pt x="1120763" y="521194"/>
                </a:lnTo>
                <a:cubicBezTo>
                  <a:pt x="1120478" y="520908"/>
                  <a:pt x="1118191" y="521385"/>
                  <a:pt x="1117525" y="522051"/>
                </a:cubicBezTo>
                <a:cubicBezTo>
                  <a:pt x="1116572" y="523004"/>
                  <a:pt x="1122097" y="524147"/>
                  <a:pt x="1117811" y="525194"/>
                </a:cubicBezTo>
                <a:lnTo>
                  <a:pt x="1114953" y="525957"/>
                </a:lnTo>
                <a:cubicBezTo>
                  <a:pt x="1114572" y="523956"/>
                  <a:pt x="1113334" y="522051"/>
                  <a:pt x="1112096" y="521766"/>
                </a:cubicBezTo>
                <a:cubicBezTo>
                  <a:pt x="1110953" y="521480"/>
                  <a:pt x="1107809" y="523004"/>
                  <a:pt x="1108571" y="525671"/>
                </a:cubicBezTo>
                <a:cubicBezTo>
                  <a:pt x="1109333" y="528338"/>
                  <a:pt x="1100665" y="527576"/>
                  <a:pt x="1101808" y="522908"/>
                </a:cubicBezTo>
                <a:lnTo>
                  <a:pt x="1093998" y="522051"/>
                </a:lnTo>
                <a:cubicBezTo>
                  <a:pt x="1092950" y="521956"/>
                  <a:pt x="1095903" y="517194"/>
                  <a:pt x="1098570" y="517003"/>
                </a:cubicBezTo>
                <a:lnTo>
                  <a:pt x="1101904" y="516717"/>
                </a:lnTo>
                <a:cubicBezTo>
                  <a:pt x="1105809" y="516812"/>
                  <a:pt x="1108190" y="515003"/>
                  <a:pt x="1107143" y="512812"/>
                </a:cubicBezTo>
                <a:cubicBezTo>
                  <a:pt x="1106095" y="510526"/>
                  <a:pt x="1100285" y="507097"/>
                  <a:pt x="1101999" y="506335"/>
                </a:cubicBezTo>
                <a:cubicBezTo>
                  <a:pt x="1103714" y="505573"/>
                  <a:pt x="1104285" y="499953"/>
                  <a:pt x="1104285" y="498239"/>
                </a:cubicBezTo>
                <a:cubicBezTo>
                  <a:pt x="1104285" y="496524"/>
                  <a:pt x="1101904" y="492333"/>
                  <a:pt x="1098951" y="492238"/>
                </a:cubicBezTo>
                <a:lnTo>
                  <a:pt x="1098951" y="495000"/>
                </a:lnTo>
                <a:lnTo>
                  <a:pt x="1098951" y="496048"/>
                </a:lnTo>
                <a:cubicBezTo>
                  <a:pt x="1097903" y="497191"/>
                  <a:pt x="1096094" y="497381"/>
                  <a:pt x="1094951" y="496524"/>
                </a:cubicBezTo>
                <a:lnTo>
                  <a:pt x="1093903" y="495858"/>
                </a:lnTo>
                <a:lnTo>
                  <a:pt x="1092760" y="495191"/>
                </a:lnTo>
                <a:cubicBezTo>
                  <a:pt x="1091426" y="494524"/>
                  <a:pt x="1088855" y="494238"/>
                  <a:pt x="1087140" y="494524"/>
                </a:cubicBezTo>
                <a:cubicBezTo>
                  <a:pt x="1085426" y="494810"/>
                  <a:pt x="1079520" y="497953"/>
                  <a:pt x="1077139" y="499287"/>
                </a:cubicBezTo>
                <a:lnTo>
                  <a:pt x="1075615" y="495477"/>
                </a:lnTo>
                <a:cubicBezTo>
                  <a:pt x="1074662" y="493000"/>
                  <a:pt x="1069995" y="493286"/>
                  <a:pt x="1068376" y="496143"/>
                </a:cubicBezTo>
                <a:cubicBezTo>
                  <a:pt x="1066090" y="499953"/>
                  <a:pt x="1064280" y="498334"/>
                  <a:pt x="1062089" y="496429"/>
                </a:cubicBezTo>
                <a:lnTo>
                  <a:pt x="1060375" y="495000"/>
                </a:lnTo>
                <a:cubicBezTo>
                  <a:pt x="1057613" y="494429"/>
                  <a:pt x="1054279" y="494524"/>
                  <a:pt x="1052945" y="495191"/>
                </a:cubicBezTo>
                <a:cubicBezTo>
                  <a:pt x="1051516" y="495858"/>
                  <a:pt x="1045421" y="495953"/>
                  <a:pt x="1041230" y="493191"/>
                </a:cubicBezTo>
                <a:lnTo>
                  <a:pt x="1034562" y="494905"/>
                </a:lnTo>
                <a:lnTo>
                  <a:pt x="1027418" y="496810"/>
                </a:lnTo>
                <a:cubicBezTo>
                  <a:pt x="1028085" y="501573"/>
                  <a:pt x="1027609" y="504811"/>
                  <a:pt x="1026371" y="504144"/>
                </a:cubicBezTo>
                <a:cubicBezTo>
                  <a:pt x="1025037" y="503382"/>
                  <a:pt x="1022370" y="501096"/>
                  <a:pt x="1023418" y="500810"/>
                </a:cubicBezTo>
                <a:cubicBezTo>
                  <a:pt x="1024465" y="500525"/>
                  <a:pt x="1025799" y="498906"/>
                  <a:pt x="1024370" y="497762"/>
                </a:cubicBezTo>
                <a:cubicBezTo>
                  <a:pt x="1022941" y="496619"/>
                  <a:pt x="1012178" y="499477"/>
                  <a:pt x="1008082" y="498334"/>
                </a:cubicBezTo>
                <a:lnTo>
                  <a:pt x="1006749" y="497381"/>
                </a:lnTo>
                <a:lnTo>
                  <a:pt x="1000653" y="493095"/>
                </a:lnTo>
                <a:cubicBezTo>
                  <a:pt x="997700" y="497096"/>
                  <a:pt x="995033" y="497000"/>
                  <a:pt x="994557" y="492905"/>
                </a:cubicBezTo>
                <a:lnTo>
                  <a:pt x="987794" y="497286"/>
                </a:lnTo>
                <a:lnTo>
                  <a:pt x="985318" y="498906"/>
                </a:lnTo>
                <a:cubicBezTo>
                  <a:pt x="980174" y="498048"/>
                  <a:pt x="975412" y="497000"/>
                  <a:pt x="974745" y="496524"/>
                </a:cubicBezTo>
                <a:cubicBezTo>
                  <a:pt x="974078" y="496048"/>
                  <a:pt x="971316" y="499096"/>
                  <a:pt x="969411" y="500429"/>
                </a:cubicBezTo>
                <a:lnTo>
                  <a:pt x="966839" y="498715"/>
                </a:lnTo>
                <a:cubicBezTo>
                  <a:pt x="965696" y="497953"/>
                  <a:pt x="965125" y="495096"/>
                  <a:pt x="962267" y="497381"/>
                </a:cubicBezTo>
                <a:lnTo>
                  <a:pt x="960457" y="498810"/>
                </a:lnTo>
                <a:cubicBezTo>
                  <a:pt x="961410" y="500144"/>
                  <a:pt x="961601" y="501668"/>
                  <a:pt x="960934" y="502335"/>
                </a:cubicBezTo>
                <a:cubicBezTo>
                  <a:pt x="960267" y="503001"/>
                  <a:pt x="958076" y="504049"/>
                  <a:pt x="957600" y="503192"/>
                </a:cubicBezTo>
                <a:lnTo>
                  <a:pt x="957314" y="502620"/>
                </a:lnTo>
                <a:cubicBezTo>
                  <a:pt x="956171" y="500525"/>
                  <a:pt x="960267" y="496239"/>
                  <a:pt x="954076" y="496429"/>
                </a:cubicBezTo>
                <a:lnTo>
                  <a:pt x="949789" y="496524"/>
                </a:lnTo>
                <a:cubicBezTo>
                  <a:pt x="950171" y="499858"/>
                  <a:pt x="949313" y="502335"/>
                  <a:pt x="947980" y="501954"/>
                </a:cubicBezTo>
                <a:lnTo>
                  <a:pt x="946837" y="501287"/>
                </a:lnTo>
                <a:cubicBezTo>
                  <a:pt x="944360" y="499763"/>
                  <a:pt x="934930" y="498429"/>
                  <a:pt x="931597" y="499382"/>
                </a:cubicBezTo>
                <a:lnTo>
                  <a:pt x="926739" y="500620"/>
                </a:lnTo>
                <a:cubicBezTo>
                  <a:pt x="921405" y="501954"/>
                  <a:pt x="916643" y="502049"/>
                  <a:pt x="916071" y="500810"/>
                </a:cubicBezTo>
                <a:lnTo>
                  <a:pt x="916071" y="500144"/>
                </a:lnTo>
                <a:cubicBezTo>
                  <a:pt x="915976" y="499382"/>
                  <a:pt x="916166" y="494048"/>
                  <a:pt x="916071" y="494143"/>
                </a:cubicBezTo>
                <a:cubicBezTo>
                  <a:pt x="911118" y="495381"/>
                  <a:pt x="914452" y="498715"/>
                  <a:pt x="913499" y="501001"/>
                </a:cubicBezTo>
                <a:lnTo>
                  <a:pt x="913118" y="501954"/>
                </a:lnTo>
                <a:cubicBezTo>
                  <a:pt x="913118" y="503287"/>
                  <a:pt x="911975" y="504049"/>
                  <a:pt x="910547" y="503477"/>
                </a:cubicBezTo>
                <a:cubicBezTo>
                  <a:pt x="909118" y="502906"/>
                  <a:pt x="906355" y="501001"/>
                  <a:pt x="906832" y="500239"/>
                </a:cubicBezTo>
                <a:cubicBezTo>
                  <a:pt x="907308" y="499477"/>
                  <a:pt x="906546" y="495953"/>
                  <a:pt x="902927" y="495572"/>
                </a:cubicBezTo>
                <a:lnTo>
                  <a:pt x="900926" y="496334"/>
                </a:lnTo>
                <a:lnTo>
                  <a:pt x="895402" y="498429"/>
                </a:lnTo>
                <a:cubicBezTo>
                  <a:pt x="889591" y="497286"/>
                  <a:pt x="883591" y="496619"/>
                  <a:pt x="881972" y="496905"/>
                </a:cubicBezTo>
                <a:lnTo>
                  <a:pt x="883686" y="498429"/>
                </a:lnTo>
                <a:cubicBezTo>
                  <a:pt x="884067" y="498810"/>
                  <a:pt x="884257" y="499763"/>
                  <a:pt x="884162" y="499858"/>
                </a:cubicBezTo>
                <a:cubicBezTo>
                  <a:pt x="883496" y="500144"/>
                  <a:pt x="882638" y="500334"/>
                  <a:pt x="881876" y="500429"/>
                </a:cubicBezTo>
                <a:lnTo>
                  <a:pt x="877780" y="500906"/>
                </a:lnTo>
                <a:cubicBezTo>
                  <a:pt x="873685" y="499763"/>
                  <a:pt x="867113" y="499191"/>
                  <a:pt x="863112" y="499667"/>
                </a:cubicBezTo>
                <a:lnTo>
                  <a:pt x="859588" y="500429"/>
                </a:lnTo>
                <a:lnTo>
                  <a:pt x="858445" y="500715"/>
                </a:lnTo>
                <a:cubicBezTo>
                  <a:pt x="857397" y="501858"/>
                  <a:pt x="857683" y="503287"/>
                  <a:pt x="859016" y="503858"/>
                </a:cubicBezTo>
                <a:lnTo>
                  <a:pt x="860159" y="504525"/>
                </a:lnTo>
                <a:lnTo>
                  <a:pt x="860636" y="504811"/>
                </a:lnTo>
                <a:cubicBezTo>
                  <a:pt x="861302" y="505668"/>
                  <a:pt x="858730" y="507669"/>
                  <a:pt x="854921" y="509097"/>
                </a:cubicBezTo>
                <a:lnTo>
                  <a:pt x="853682" y="503954"/>
                </a:lnTo>
                <a:cubicBezTo>
                  <a:pt x="853397" y="502620"/>
                  <a:pt x="850063" y="501763"/>
                  <a:pt x="848063" y="500906"/>
                </a:cubicBezTo>
                <a:cubicBezTo>
                  <a:pt x="847872" y="500810"/>
                  <a:pt x="846824" y="501858"/>
                  <a:pt x="846253" y="502335"/>
                </a:cubicBezTo>
                <a:lnTo>
                  <a:pt x="845205" y="503096"/>
                </a:lnTo>
                <a:cubicBezTo>
                  <a:pt x="843967" y="503858"/>
                  <a:pt x="842443" y="503573"/>
                  <a:pt x="841681" y="502430"/>
                </a:cubicBezTo>
                <a:lnTo>
                  <a:pt x="841205" y="501287"/>
                </a:lnTo>
                <a:cubicBezTo>
                  <a:pt x="840443" y="499572"/>
                  <a:pt x="842919" y="497000"/>
                  <a:pt x="839014" y="496143"/>
                </a:cubicBezTo>
                <a:cubicBezTo>
                  <a:pt x="837299" y="495762"/>
                  <a:pt x="835394" y="494524"/>
                  <a:pt x="833965" y="494810"/>
                </a:cubicBezTo>
                <a:cubicBezTo>
                  <a:pt x="831870" y="495286"/>
                  <a:pt x="829870" y="496524"/>
                  <a:pt x="828346" y="497858"/>
                </a:cubicBezTo>
                <a:lnTo>
                  <a:pt x="826822" y="499096"/>
                </a:lnTo>
                <a:cubicBezTo>
                  <a:pt x="825393" y="501192"/>
                  <a:pt x="823964" y="502239"/>
                  <a:pt x="823583" y="501382"/>
                </a:cubicBezTo>
                <a:cubicBezTo>
                  <a:pt x="823202" y="500525"/>
                  <a:pt x="819488" y="499858"/>
                  <a:pt x="816154" y="501573"/>
                </a:cubicBezTo>
                <a:cubicBezTo>
                  <a:pt x="812725" y="503287"/>
                  <a:pt x="801295" y="500429"/>
                  <a:pt x="799961" y="500429"/>
                </a:cubicBezTo>
                <a:cubicBezTo>
                  <a:pt x="798532" y="500429"/>
                  <a:pt x="794818" y="499477"/>
                  <a:pt x="794818" y="498334"/>
                </a:cubicBezTo>
                <a:cubicBezTo>
                  <a:pt x="794818" y="497191"/>
                  <a:pt x="796342" y="494238"/>
                  <a:pt x="798247" y="494143"/>
                </a:cubicBezTo>
                <a:lnTo>
                  <a:pt x="799485" y="493952"/>
                </a:lnTo>
                <a:lnTo>
                  <a:pt x="800533" y="493762"/>
                </a:lnTo>
                <a:cubicBezTo>
                  <a:pt x="801962" y="493286"/>
                  <a:pt x="801580" y="492619"/>
                  <a:pt x="799676" y="492238"/>
                </a:cubicBezTo>
                <a:cubicBezTo>
                  <a:pt x="797771" y="491857"/>
                  <a:pt x="792913" y="487856"/>
                  <a:pt x="792246" y="488523"/>
                </a:cubicBezTo>
                <a:cubicBezTo>
                  <a:pt x="791579" y="489095"/>
                  <a:pt x="789579" y="492048"/>
                  <a:pt x="789007" y="493857"/>
                </a:cubicBezTo>
                <a:cubicBezTo>
                  <a:pt x="788436" y="495572"/>
                  <a:pt x="788627" y="500429"/>
                  <a:pt x="787293" y="500429"/>
                </a:cubicBezTo>
                <a:cubicBezTo>
                  <a:pt x="785960" y="500525"/>
                  <a:pt x="780530" y="501763"/>
                  <a:pt x="777292" y="501192"/>
                </a:cubicBezTo>
                <a:lnTo>
                  <a:pt x="775387" y="499858"/>
                </a:lnTo>
                <a:cubicBezTo>
                  <a:pt x="772434" y="497858"/>
                  <a:pt x="770529" y="497572"/>
                  <a:pt x="768053" y="499953"/>
                </a:cubicBezTo>
                <a:lnTo>
                  <a:pt x="767672" y="500334"/>
                </a:lnTo>
                <a:cubicBezTo>
                  <a:pt x="766624" y="500239"/>
                  <a:pt x="762242" y="500429"/>
                  <a:pt x="758051" y="500620"/>
                </a:cubicBezTo>
                <a:lnTo>
                  <a:pt x="754718" y="502335"/>
                </a:lnTo>
                <a:lnTo>
                  <a:pt x="754432" y="502525"/>
                </a:lnTo>
                <a:cubicBezTo>
                  <a:pt x="753574" y="502430"/>
                  <a:pt x="752146" y="501954"/>
                  <a:pt x="751193" y="501477"/>
                </a:cubicBezTo>
                <a:lnTo>
                  <a:pt x="750431" y="500715"/>
                </a:lnTo>
                <a:lnTo>
                  <a:pt x="748431" y="498715"/>
                </a:lnTo>
                <a:cubicBezTo>
                  <a:pt x="745097" y="499382"/>
                  <a:pt x="741668" y="499287"/>
                  <a:pt x="740811" y="498525"/>
                </a:cubicBezTo>
                <a:cubicBezTo>
                  <a:pt x="739954" y="497762"/>
                  <a:pt x="736430" y="496810"/>
                  <a:pt x="736144" y="497762"/>
                </a:cubicBezTo>
                <a:lnTo>
                  <a:pt x="735668" y="498620"/>
                </a:lnTo>
                <a:lnTo>
                  <a:pt x="735382" y="499191"/>
                </a:lnTo>
                <a:cubicBezTo>
                  <a:pt x="735096" y="499477"/>
                  <a:pt x="733286" y="499287"/>
                  <a:pt x="731286" y="498715"/>
                </a:cubicBezTo>
                <a:lnTo>
                  <a:pt x="730810" y="499096"/>
                </a:lnTo>
                <a:cubicBezTo>
                  <a:pt x="729476" y="500239"/>
                  <a:pt x="728238" y="501858"/>
                  <a:pt x="728047" y="503287"/>
                </a:cubicBezTo>
                <a:lnTo>
                  <a:pt x="727762" y="505192"/>
                </a:lnTo>
                <a:cubicBezTo>
                  <a:pt x="726047" y="505859"/>
                  <a:pt x="723952" y="505192"/>
                  <a:pt x="723095" y="503668"/>
                </a:cubicBezTo>
                <a:lnTo>
                  <a:pt x="722713" y="502144"/>
                </a:lnTo>
                <a:lnTo>
                  <a:pt x="722618" y="501763"/>
                </a:lnTo>
                <a:cubicBezTo>
                  <a:pt x="722618" y="501096"/>
                  <a:pt x="719665" y="500525"/>
                  <a:pt x="716237" y="500429"/>
                </a:cubicBezTo>
                <a:lnTo>
                  <a:pt x="713093" y="500715"/>
                </a:lnTo>
                <a:lnTo>
                  <a:pt x="710522" y="501001"/>
                </a:lnTo>
                <a:cubicBezTo>
                  <a:pt x="707473" y="501954"/>
                  <a:pt x="706235" y="501668"/>
                  <a:pt x="707855" y="500239"/>
                </a:cubicBezTo>
                <a:cubicBezTo>
                  <a:pt x="709474" y="498906"/>
                  <a:pt x="711569" y="494715"/>
                  <a:pt x="709093" y="493762"/>
                </a:cubicBezTo>
                <a:cubicBezTo>
                  <a:pt x="706616" y="492810"/>
                  <a:pt x="700044" y="491381"/>
                  <a:pt x="699949" y="492905"/>
                </a:cubicBezTo>
                <a:cubicBezTo>
                  <a:pt x="699949" y="494333"/>
                  <a:pt x="698711" y="499191"/>
                  <a:pt x="697758" y="500048"/>
                </a:cubicBezTo>
                <a:lnTo>
                  <a:pt x="696901" y="500048"/>
                </a:lnTo>
                <a:lnTo>
                  <a:pt x="696044" y="500048"/>
                </a:lnTo>
                <a:cubicBezTo>
                  <a:pt x="695186" y="499191"/>
                  <a:pt x="694710" y="497286"/>
                  <a:pt x="694901" y="495953"/>
                </a:cubicBezTo>
                <a:cubicBezTo>
                  <a:pt x="695186" y="494524"/>
                  <a:pt x="689186" y="494048"/>
                  <a:pt x="687947" y="494429"/>
                </a:cubicBezTo>
                <a:cubicBezTo>
                  <a:pt x="686709" y="494810"/>
                  <a:pt x="687471" y="497953"/>
                  <a:pt x="687662" y="498429"/>
                </a:cubicBezTo>
                <a:cubicBezTo>
                  <a:pt x="687852" y="498810"/>
                  <a:pt x="687185" y="500048"/>
                  <a:pt x="685661" y="500239"/>
                </a:cubicBezTo>
                <a:lnTo>
                  <a:pt x="684899" y="499763"/>
                </a:lnTo>
                <a:lnTo>
                  <a:pt x="683185" y="498715"/>
                </a:lnTo>
                <a:cubicBezTo>
                  <a:pt x="681565" y="497286"/>
                  <a:pt x="678898" y="497286"/>
                  <a:pt x="677184" y="498715"/>
                </a:cubicBezTo>
                <a:cubicBezTo>
                  <a:pt x="675470" y="500144"/>
                  <a:pt x="661372" y="499001"/>
                  <a:pt x="661182" y="500048"/>
                </a:cubicBezTo>
                <a:lnTo>
                  <a:pt x="660801" y="501001"/>
                </a:lnTo>
                <a:lnTo>
                  <a:pt x="660325" y="502144"/>
                </a:lnTo>
                <a:cubicBezTo>
                  <a:pt x="659658" y="503382"/>
                  <a:pt x="658324" y="504144"/>
                  <a:pt x="657467" y="503858"/>
                </a:cubicBezTo>
                <a:cubicBezTo>
                  <a:pt x="656610" y="503573"/>
                  <a:pt x="654419" y="501382"/>
                  <a:pt x="653848" y="500048"/>
                </a:cubicBezTo>
                <a:lnTo>
                  <a:pt x="652895" y="499096"/>
                </a:lnTo>
                <a:cubicBezTo>
                  <a:pt x="652229" y="498429"/>
                  <a:pt x="650609" y="497953"/>
                  <a:pt x="649657" y="498239"/>
                </a:cubicBezTo>
                <a:cubicBezTo>
                  <a:pt x="648895" y="498429"/>
                  <a:pt x="647942" y="499763"/>
                  <a:pt x="648038" y="500525"/>
                </a:cubicBezTo>
                <a:lnTo>
                  <a:pt x="648323" y="502335"/>
                </a:lnTo>
                <a:cubicBezTo>
                  <a:pt x="649276" y="504811"/>
                  <a:pt x="649085" y="506621"/>
                  <a:pt x="647847" y="506144"/>
                </a:cubicBezTo>
                <a:cubicBezTo>
                  <a:pt x="646609" y="505764"/>
                  <a:pt x="643275" y="503573"/>
                  <a:pt x="640418" y="502144"/>
                </a:cubicBezTo>
                <a:lnTo>
                  <a:pt x="638227" y="500334"/>
                </a:lnTo>
                <a:lnTo>
                  <a:pt x="636798" y="499096"/>
                </a:lnTo>
                <a:cubicBezTo>
                  <a:pt x="634417" y="497953"/>
                  <a:pt x="631655" y="497000"/>
                  <a:pt x="630607" y="496905"/>
                </a:cubicBezTo>
                <a:lnTo>
                  <a:pt x="629845" y="497096"/>
                </a:lnTo>
                <a:cubicBezTo>
                  <a:pt x="626892" y="498048"/>
                  <a:pt x="623939" y="499858"/>
                  <a:pt x="621082" y="499858"/>
                </a:cubicBezTo>
                <a:lnTo>
                  <a:pt x="617748" y="499858"/>
                </a:lnTo>
                <a:cubicBezTo>
                  <a:pt x="614319" y="498048"/>
                  <a:pt x="610319" y="496524"/>
                  <a:pt x="608795" y="496524"/>
                </a:cubicBezTo>
                <a:cubicBezTo>
                  <a:pt x="607366" y="496429"/>
                  <a:pt x="605651" y="499763"/>
                  <a:pt x="604127" y="499096"/>
                </a:cubicBezTo>
                <a:cubicBezTo>
                  <a:pt x="602603" y="498525"/>
                  <a:pt x="598984" y="496048"/>
                  <a:pt x="600031" y="495191"/>
                </a:cubicBezTo>
                <a:cubicBezTo>
                  <a:pt x="601079" y="494333"/>
                  <a:pt x="603080" y="491476"/>
                  <a:pt x="600508" y="491857"/>
                </a:cubicBezTo>
                <a:cubicBezTo>
                  <a:pt x="598031" y="492238"/>
                  <a:pt x="591840" y="495381"/>
                  <a:pt x="587554" y="497286"/>
                </a:cubicBezTo>
                <a:lnTo>
                  <a:pt x="582982" y="495953"/>
                </a:lnTo>
                <a:lnTo>
                  <a:pt x="582696" y="495858"/>
                </a:lnTo>
                <a:cubicBezTo>
                  <a:pt x="582315" y="496048"/>
                  <a:pt x="581458" y="497381"/>
                  <a:pt x="580791" y="498906"/>
                </a:cubicBezTo>
                <a:cubicBezTo>
                  <a:pt x="580124" y="500429"/>
                  <a:pt x="578029" y="504335"/>
                  <a:pt x="577743" y="504335"/>
                </a:cubicBezTo>
                <a:cubicBezTo>
                  <a:pt x="577362" y="504335"/>
                  <a:pt x="576314" y="503001"/>
                  <a:pt x="576029" y="501477"/>
                </a:cubicBezTo>
                <a:cubicBezTo>
                  <a:pt x="575838" y="499953"/>
                  <a:pt x="574314" y="495762"/>
                  <a:pt x="573266" y="495953"/>
                </a:cubicBezTo>
                <a:cubicBezTo>
                  <a:pt x="572219" y="496143"/>
                  <a:pt x="570313" y="497667"/>
                  <a:pt x="569266" y="498906"/>
                </a:cubicBezTo>
                <a:cubicBezTo>
                  <a:pt x="568123" y="500144"/>
                  <a:pt x="560693" y="499096"/>
                  <a:pt x="557455" y="498715"/>
                </a:cubicBezTo>
                <a:cubicBezTo>
                  <a:pt x="554216" y="498334"/>
                  <a:pt x="544977" y="498620"/>
                  <a:pt x="544977" y="497286"/>
                </a:cubicBezTo>
                <a:cubicBezTo>
                  <a:pt x="544977" y="495953"/>
                  <a:pt x="544024" y="492143"/>
                  <a:pt x="542786" y="492714"/>
                </a:cubicBezTo>
                <a:lnTo>
                  <a:pt x="542405" y="493095"/>
                </a:lnTo>
                <a:lnTo>
                  <a:pt x="541548" y="494048"/>
                </a:lnTo>
                <a:cubicBezTo>
                  <a:pt x="540786" y="495191"/>
                  <a:pt x="539453" y="495477"/>
                  <a:pt x="538595" y="494810"/>
                </a:cubicBezTo>
                <a:cubicBezTo>
                  <a:pt x="537738" y="494143"/>
                  <a:pt x="534214" y="493095"/>
                  <a:pt x="533452" y="495000"/>
                </a:cubicBezTo>
                <a:cubicBezTo>
                  <a:pt x="532690" y="496905"/>
                  <a:pt x="530023" y="502239"/>
                  <a:pt x="528975" y="502430"/>
                </a:cubicBezTo>
                <a:lnTo>
                  <a:pt x="527737" y="502335"/>
                </a:lnTo>
                <a:lnTo>
                  <a:pt x="526594" y="502239"/>
                </a:lnTo>
                <a:cubicBezTo>
                  <a:pt x="525165" y="501954"/>
                  <a:pt x="524879" y="500810"/>
                  <a:pt x="525927" y="499953"/>
                </a:cubicBezTo>
                <a:lnTo>
                  <a:pt x="526784" y="499191"/>
                </a:lnTo>
                <a:lnTo>
                  <a:pt x="527641" y="498429"/>
                </a:lnTo>
                <a:cubicBezTo>
                  <a:pt x="528689" y="497477"/>
                  <a:pt x="528404" y="496429"/>
                  <a:pt x="526975" y="496048"/>
                </a:cubicBezTo>
                <a:lnTo>
                  <a:pt x="525832" y="496048"/>
                </a:lnTo>
                <a:lnTo>
                  <a:pt x="521736" y="496048"/>
                </a:lnTo>
                <a:cubicBezTo>
                  <a:pt x="522307" y="493762"/>
                  <a:pt x="522784" y="491476"/>
                  <a:pt x="522784" y="491095"/>
                </a:cubicBezTo>
                <a:cubicBezTo>
                  <a:pt x="522784" y="490714"/>
                  <a:pt x="521450" y="489762"/>
                  <a:pt x="519736" y="489952"/>
                </a:cubicBezTo>
                <a:lnTo>
                  <a:pt x="519450" y="490523"/>
                </a:lnTo>
                <a:lnTo>
                  <a:pt x="518402" y="492810"/>
                </a:lnTo>
                <a:cubicBezTo>
                  <a:pt x="517831" y="495477"/>
                  <a:pt x="518783" y="499001"/>
                  <a:pt x="520403" y="500715"/>
                </a:cubicBezTo>
                <a:lnTo>
                  <a:pt x="517926" y="501668"/>
                </a:lnTo>
                <a:lnTo>
                  <a:pt x="516593" y="502144"/>
                </a:lnTo>
                <a:cubicBezTo>
                  <a:pt x="514021" y="500620"/>
                  <a:pt x="511354" y="498239"/>
                  <a:pt x="510496" y="496810"/>
                </a:cubicBezTo>
                <a:cubicBezTo>
                  <a:pt x="509639" y="495381"/>
                  <a:pt x="506305" y="492714"/>
                  <a:pt x="504496" y="493762"/>
                </a:cubicBezTo>
                <a:lnTo>
                  <a:pt x="503162" y="493667"/>
                </a:lnTo>
                <a:cubicBezTo>
                  <a:pt x="500971" y="493571"/>
                  <a:pt x="498781" y="492048"/>
                  <a:pt x="496685" y="492238"/>
                </a:cubicBezTo>
                <a:cubicBezTo>
                  <a:pt x="495542" y="492333"/>
                  <a:pt x="494971" y="495000"/>
                  <a:pt x="493637" y="495762"/>
                </a:cubicBezTo>
                <a:lnTo>
                  <a:pt x="492494" y="496429"/>
                </a:lnTo>
                <a:cubicBezTo>
                  <a:pt x="489637" y="496143"/>
                  <a:pt x="488208" y="495096"/>
                  <a:pt x="489351" y="493952"/>
                </a:cubicBezTo>
                <a:cubicBezTo>
                  <a:pt x="490494" y="492810"/>
                  <a:pt x="491161" y="491667"/>
                  <a:pt x="488494" y="493381"/>
                </a:cubicBezTo>
                <a:cubicBezTo>
                  <a:pt x="485827" y="495096"/>
                  <a:pt x="475826" y="495000"/>
                  <a:pt x="475254" y="494524"/>
                </a:cubicBezTo>
                <a:lnTo>
                  <a:pt x="474206" y="494143"/>
                </a:lnTo>
                <a:lnTo>
                  <a:pt x="471730" y="493191"/>
                </a:lnTo>
                <a:cubicBezTo>
                  <a:pt x="470301" y="491381"/>
                  <a:pt x="468682" y="491762"/>
                  <a:pt x="468015" y="494048"/>
                </a:cubicBezTo>
                <a:lnTo>
                  <a:pt x="467539" y="496239"/>
                </a:lnTo>
                <a:lnTo>
                  <a:pt x="467444" y="496524"/>
                </a:lnTo>
                <a:cubicBezTo>
                  <a:pt x="467729" y="497000"/>
                  <a:pt x="469539" y="498715"/>
                  <a:pt x="471635" y="500334"/>
                </a:cubicBezTo>
                <a:lnTo>
                  <a:pt x="472155" y="503151"/>
                </a:lnTo>
                <a:lnTo>
                  <a:pt x="466777" y="502239"/>
                </a:lnTo>
                <a:lnTo>
                  <a:pt x="464586" y="502620"/>
                </a:lnTo>
                <a:cubicBezTo>
                  <a:pt x="462110" y="503954"/>
                  <a:pt x="459919" y="506525"/>
                  <a:pt x="459919" y="508240"/>
                </a:cubicBezTo>
                <a:cubicBezTo>
                  <a:pt x="459823" y="509954"/>
                  <a:pt x="458776" y="512431"/>
                  <a:pt x="457919" y="509573"/>
                </a:cubicBezTo>
                <a:cubicBezTo>
                  <a:pt x="457061" y="506716"/>
                  <a:pt x="460205" y="496429"/>
                  <a:pt x="456776" y="495000"/>
                </a:cubicBezTo>
                <a:cubicBezTo>
                  <a:pt x="453442" y="493667"/>
                  <a:pt x="444488" y="498048"/>
                  <a:pt x="445060" y="499096"/>
                </a:cubicBezTo>
                <a:lnTo>
                  <a:pt x="445536" y="499953"/>
                </a:lnTo>
                <a:lnTo>
                  <a:pt x="445822" y="500429"/>
                </a:lnTo>
                <a:cubicBezTo>
                  <a:pt x="446107" y="501001"/>
                  <a:pt x="445727" y="501668"/>
                  <a:pt x="444869" y="502049"/>
                </a:cubicBezTo>
                <a:lnTo>
                  <a:pt x="444107" y="502049"/>
                </a:lnTo>
                <a:lnTo>
                  <a:pt x="443345" y="502049"/>
                </a:lnTo>
                <a:cubicBezTo>
                  <a:pt x="442583" y="501668"/>
                  <a:pt x="440202" y="499667"/>
                  <a:pt x="437916" y="497667"/>
                </a:cubicBezTo>
                <a:lnTo>
                  <a:pt x="434963" y="498239"/>
                </a:lnTo>
                <a:lnTo>
                  <a:pt x="432963" y="498620"/>
                </a:lnTo>
                <a:cubicBezTo>
                  <a:pt x="435344" y="503001"/>
                  <a:pt x="435058" y="505764"/>
                  <a:pt x="432201" y="504716"/>
                </a:cubicBezTo>
                <a:lnTo>
                  <a:pt x="430201" y="504430"/>
                </a:lnTo>
                <a:cubicBezTo>
                  <a:pt x="427248" y="503954"/>
                  <a:pt x="424581" y="504049"/>
                  <a:pt x="428296" y="507097"/>
                </a:cubicBezTo>
                <a:cubicBezTo>
                  <a:pt x="428391" y="507192"/>
                  <a:pt x="427629" y="508431"/>
                  <a:pt x="427343" y="508335"/>
                </a:cubicBezTo>
                <a:lnTo>
                  <a:pt x="426200" y="508240"/>
                </a:lnTo>
                <a:cubicBezTo>
                  <a:pt x="425057" y="507859"/>
                  <a:pt x="424010" y="506525"/>
                  <a:pt x="424010" y="505192"/>
                </a:cubicBezTo>
                <a:cubicBezTo>
                  <a:pt x="423914" y="503858"/>
                  <a:pt x="424962" y="500239"/>
                  <a:pt x="426105" y="500144"/>
                </a:cubicBezTo>
                <a:cubicBezTo>
                  <a:pt x="427343" y="500048"/>
                  <a:pt x="430105" y="498239"/>
                  <a:pt x="429534" y="496334"/>
                </a:cubicBezTo>
                <a:lnTo>
                  <a:pt x="428772" y="494715"/>
                </a:lnTo>
                <a:lnTo>
                  <a:pt x="428296" y="493571"/>
                </a:lnTo>
                <a:cubicBezTo>
                  <a:pt x="427438" y="492429"/>
                  <a:pt x="425724" y="492238"/>
                  <a:pt x="424486" y="493000"/>
                </a:cubicBezTo>
                <a:lnTo>
                  <a:pt x="423724" y="493952"/>
                </a:lnTo>
                <a:lnTo>
                  <a:pt x="421628" y="496429"/>
                </a:lnTo>
                <a:cubicBezTo>
                  <a:pt x="418771" y="498810"/>
                  <a:pt x="416580" y="501382"/>
                  <a:pt x="416771" y="502144"/>
                </a:cubicBezTo>
                <a:cubicBezTo>
                  <a:pt x="416961" y="502906"/>
                  <a:pt x="415437" y="506240"/>
                  <a:pt x="412580" y="507287"/>
                </a:cubicBezTo>
                <a:cubicBezTo>
                  <a:pt x="409817" y="508335"/>
                  <a:pt x="402578" y="506525"/>
                  <a:pt x="404769" y="505192"/>
                </a:cubicBezTo>
                <a:cubicBezTo>
                  <a:pt x="406960" y="503858"/>
                  <a:pt x="412103" y="499382"/>
                  <a:pt x="412294" y="498715"/>
                </a:cubicBezTo>
                <a:cubicBezTo>
                  <a:pt x="412484" y="498048"/>
                  <a:pt x="411341" y="496239"/>
                  <a:pt x="409341" y="496048"/>
                </a:cubicBezTo>
                <a:lnTo>
                  <a:pt x="408579" y="496715"/>
                </a:lnTo>
                <a:lnTo>
                  <a:pt x="406007" y="498810"/>
                </a:lnTo>
                <a:cubicBezTo>
                  <a:pt x="403340" y="501668"/>
                  <a:pt x="401054" y="502811"/>
                  <a:pt x="400769" y="501287"/>
                </a:cubicBezTo>
                <a:cubicBezTo>
                  <a:pt x="400483" y="499763"/>
                  <a:pt x="399626" y="495858"/>
                  <a:pt x="399435" y="495858"/>
                </a:cubicBezTo>
                <a:cubicBezTo>
                  <a:pt x="399245" y="495858"/>
                  <a:pt x="398482" y="496810"/>
                  <a:pt x="398197" y="497953"/>
                </a:cubicBezTo>
                <a:cubicBezTo>
                  <a:pt x="397911" y="499096"/>
                  <a:pt x="396101" y="501668"/>
                  <a:pt x="394863" y="500525"/>
                </a:cubicBezTo>
                <a:lnTo>
                  <a:pt x="393815" y="499953"/>
                </a:lnTo>
                <a:cubicBezTo>
                  <a:pt x="391910" y="498810"/>
                  <a:pt x="393339" y="493952"/>
                  <a:pt x="388672" y="496239"/>
                </a:cubicBezTo>
                <a:lnTo>
                  <a:pt x="385433" y="497858"/>
                </a:lnTo>
                <a:cubicBezTo>
                  <a:pt x="387910" y="499763"/>
                  <a:pt x="389434" y="502525"/>
                  <a:pt x="388862" y="504049"/>
                </a:cubicBezTo>
                <a:lnTo>
                  <a:pt x="388005" y="504144"/>
                </a:lnTo>
                <a:cubicBezTo>
                  <a:pt x="384957" y="504430"/>
                  <a:pt x="384100" y="505954"/>
                  <a:pt x="385338" y="507573"/>
                </a:cubicBezTo>
                <a:cubicBezTo>
                  <a:pt x="386767" y="509478"/>
                  <a:pt x="388862" y="508621"/>
                  <a:pt x="390577" y="507192"/>
                </a:cubicBezTo>
                <a:cubicBezTo>
                  <a:pt x="391053" y="506811"/>
                  <a:pt x="392005" y="506430"/>
                  <a:pt x="392768" y="506430"/>
                </a:cubicBezTo>
                <a:cubicBezTo>
                  <a:pt x="393530" y="506430"/>
                  <a:pt x="394768" y="506716"/>
                  <a:pt x="394863" y="507097"/>
                </a:cubicBezTo>
                <a:cubicBezTo>
                  <a:pt x="395149" y="507954"/>
                  <a:pt x="395339" y="509383"/>
                  <a:pt x="394768" y="509859"/>
                </a:cubicBezTo>
                <a:cubicBezTo>
                  <a:pt x="393244" y="510907"/>
                  <a:pt x="391244" y="511383"/>
                  <a:pt x="389529" y="512145"/>
                </a:cubicBezTo>
                <a:cubicBezTo>
                  <a:pt x="383909" y="514717"/>
                  <a:pt x="379337" y="510335"/>
                  <a:pt x="374098" y="510335"/>
                </a:cubicBezTo>
                <a:lnTo>
                  <a:pt x="373051" y="510335"/>
                </a:lnTo>
                <a:cubicBezTo>
                  <a:pt x="371717" y="508050"/>
                  <a:pt x="369907" y="507097"/>
                  <a:pt x="368955" y="508335"/>
                </a:cubicBezTo>
                <a:cubicBezTo>
                  <a:pt x="368003" y="509573"/>
                  <a:pt x="365716" y="509383"/>
                  <a:pt x="365812" y="505478"/>
                </a:cubicBezTo>
                <a:lnTo>
                  <a:pt x="359811" y="510335"/>
                </a:lnTo>
                <a:lnTo>
                  <a:pt x="358096" y="511764"/>
                </a:lnTo>
                <a:cubicBezTo>
                  <a:pt x="353334" y="511098"/>
                  <a:pt x="349238" y="511479"/>
                  <a:pt x="349048" y="512621"/>
                </a:cubicBezTo>
                <a:cubicBezTo>
                  <a:pt x="348857" y="513765"/>
                  <a:pt x="346666" y="515289"/>
                  <a:pt x="344857" y="512431"/>
                </a:cubicBezTo>
                <a:lnTo>
                  <a:pt x="332936" y="507806"/>
                </a:lnTo>
                <a:lnTo>
                  <a:pt x="332908" y="507420"/>
                </a:lnTo>
                <a:lnTo>
                  <a:pt x="333427" y="507478"/>
                </a:lnTo>
                <a:cubicBezTo>
                  <a:pt x="334474" y="507097"/>
                  <a:pt x="335618" y="506716"/>
                  <a:pt x="336665" y="506430"/>
                </a:cubicBezTo>
                <a:lnTo>
                  <a:pt x="341428" y="505287"/>
                </a:lnTo>
                <a:cubicBezTo>
                  <a:pt x="340189" y="502716"/>
                  <a:pt x="337904" y="501763"/>
                  <a:pt x="336189" y="503192"/>
                </a:cubicBezTo>
                <a:lnTo>
                  <a:pt x="335713" y="503096"/>
                </a:lnTo>
                <a:lnTo>
                  <a:pt x="332570" y="502716"/>
                </a:lnTo>
                <a:lnTo>
                  <a:pt x="332908" y="507420"/>
                </a:lnTo>
                <a:lnTo>
                  <a:pt x="331554" y="507270"/>
                </a:lnTo>
                <a:lnTo>
                  <a:pt x="327426" y="505668"/>
                </a:lnTo>
                <a:lnTo>
                  <a:pt x="328283" y="506906"/>
                </a:lnTo>
                <a:lnTo>
                  <a:pt x="331554" y="507270"/>
                </a:lnTo>
                <a:lnTo>
                  <a:pt x="332936" y="507806"/>
                </a:lnTo>
                <a:lnTo>
                  <a:pt x="333427" y="514622"/>
                </a:lnTo>
                <a:lnTo>
                  <a:pt x="329331" y="512145"/>
                </a:lnTo>
                <a:cubicBezTo>
                  <a:pt x="325045" y="509573"/>
                  <a:pt x="323235" y="511193"/>
                  <a:pt x="321235" y="513383"/>
                </a:cubicBezTo>
                <a:lnTo>
                  <a:pt x="319901" y="514812"/>
                </a:lnTo>
                <a:cubicBezTo>
                  <a:pt x="321616" y="516050"/>
                  <a:pt x="324473" y="517384"/>
                  <a:pt x="326188" y="517765"/>
                </a:cubicBezTo>
                <a:cubicBezTo>
                  <a:pt x="327902" y="518146"/>
                  <a:pt x="322663" y="521956"/>
                  <a:pt x="320663" y="520527"/>
                </a:cubicBezTo>
                <a:cubicBezTo>
                  <a:pt x="318663" y="519098"/>
                  <a:pt x="315805" y="513193"/>
                  <a:pt x="314281" y="513193"/>
                </a:cubicBezTo>
                <a:cubicBezTo>
                  <a:pt x="312757" y="513193"/>
                  <a:pt x="308757" y="516622"/>
                  <a:pt x="308662" y="515384"/>
                </a:cubicBezTo>
                <a:cubicBezTo>
                  <a:pt x="308662" y="514146"/>
                  <a:pt x="305804" y="510335"/>
                  <a:pt x="303613" y="508716"/>
                </a:cubicBezTo>
                <a:cubicBezTo>
                  <a:pt x="301423" y="507097"/>
                  <a:pt x="293041" y="509002"/>
                  <a:pt x="293517" y="507002"/>
                </a:cubicBezTo>
                <a:cubicBezTo>
                  <a:pt x="293993" y="505002"/>
                  <a:pt x="293612" y="500715"/>
                  <a:pt x="291898" y="500715"/>
                </a:cubicBezTo>
                <a:cubicBezTo>
                  <a:pt x="290183" y="500715"/>
                  <a:pt x="278753" y="506716"/>
                  <a:pt x="278087" y="507097"/>
                </a:cubicBezTo>
                <a:cubicBezTo>
                  <a:pt x="277324" y="507478"/>
                  <a:pt x="274943" y="507954"/>
                  <a:pt x="274277" y="507383"/>
                </a:cubicBezTo>
                <a:lnTo>
                  <a:pt x="274277" y="506811"/>
                </a:lnTo>
                <a:cubicBezTo>
                  <a:pt x="274372" y="504335"/>
                  <a:pt x="272562" y="503858"/>
                  <a:pt x="270371" y="504525"/>
                </a:cubicBezTo>
                <a:cubicBezTo>
                  <a:pt x="269705" y="504716"/>
                  <a:pt x="269228" y="506906"/>
                  <a:pt x="269705" y="507859"/>
                </a:cubicBezTo>
                <a:lnTo>
                  <a:pt x="270466" y="509573"/>
                </a:lnTo>
                <a:cubicBezTo>
                  <a:pt x="271990" y="511288"/>
                  <a:pt x="275420" y="512526"/>
                  <a:pt x="278087" y="512336"/>
                </a:cubicBezTo>
                <a:cubicBezTo>
                  <a:pt x="280754" y="512145"/>
                  <a:pt x="286564" y="515289"/>
                  <a:pt x="285802" y="515955"/>
                </a:cubicBezTo>
                <a:cubicBezTo>
                  <a:pt x="285040" y="516527"/>
                  <a:pt x="276086" y="516527"/>
                  <a:pt x="266656" y="516146"/>
                </a:cubicBezTo>
                <a:lnTo>
                  <a:pt x="259989" y="510717"/>
                </a:lnTo>
                <a:lnTo>
                  <a:pt x="259608" y="510335"/>
                </a:lnTo>
                <a:cubicBezTo>
                  <a:pt x="257989" y="510907"/>
                  <a:pt x="256846" y="512526"/>
                  <a:pt x="257131" y="513860"/>
                </a:cubicBezTo>
                <a:lnTo>
                  <a:pt x="257989" y="514717"/>
                </a:lnTo>
                <a:lnTo>
                  <a:pt x="258560" y="515289"/>
                </a:lnTo>
                <a:cubicBezTo>
                  <a:pt x="259608" y="515289"/>
                  <a:pt x="258465" y="517384"/>
                  <a:pt x="256084" y="519956"/>
                </a:cubicBezTo>
                <a:cubicBezTo>
                  <a:pt x="253703" y="522527"/>
                  <a:pt x="246463" y="528623"/>
                  <a:pt x="246273" y="526623"/>
                </a:cubicBezTo>
                <a:cubicBezTo>
                  <a:pt x="246178" y="524623"/>
                  <a:pt x="244844" y="519289"/>
                  <a:pt x="243606" y="519289"/>
                </a:cubicBezTo>
                <a:cubicBezTo>
                  <a:pt x="242463" y="519289"/>
                  <a:pt x="238748" y="520051"/>
                  <a:pt x="238558" y="521099"/>
                </a:cubicBezTo>
                <a:cubicBezTo>
                  <a:pt x="238367" y="522051"/>
                  <a:pt x="236557" y="524242"/>
                  <a:pt x="235224" y="523099"/>
                </a:cubicBezTo>
                <a:cubicBezTo>
                  <a:pt x="233890" y="521861"/>
                  <a:pt x="231223" y="517384"/>
                  <a:pt x="230938" y="515955"/>
                </a:cubicBezTo>
                <a:cubicBezTo>
                  <a:pt x="230652" y="514527"/>
                  <a:pt x="226937" y="511860"/>
                  <a:pt x="223413" y="513574"/>
                </a:cubicBezTo>
                <a:lnTo>
                  <a:pt x="226747" y="517098"/>
                </a:lnTo>
                <a:cubicBezTo>
                  <a:pt x="227795" y="518241"/>
                  <a:pt x="227795" y="520242"/>
                  <a:pt x="227985" y="521861"/>
                </a:cubicBezTo>
                <a:cubicBezTo>
                  <a:pt x="227985" y="522242"/>
                  <a:pt x="226937" y="523194"/>
                  <a:pt x="226461" y="523194"/>
                </a:cubicBezTo>
                <a:lnTo>
                  <a:pt x="225318" y="523099"/>
                </a:lnTo>
                <a:cubicBezTo>
                  <a:pt x="224175" y="522623"/>
                  <a:pt x="223318" y="521004"/>
                  <a:pt x="223413" y="519384"/>
                </a:cubicBezTo>
                <a:cubicBezTo>
                  <a:pt x="223508" y="517860"/>
                  <a:pt x="217793" y="515765"/>
                  <a:pt x="217222" y="516527"/>
                </a:cubicBezTo>
                <a:cubicBezTo>
                  <a:pt x="216650" y="517289"/>
                  <a:pt x="213316" y="519479"/>
                  <a:pt x="213031" y="517479"/>
                </a:cubicBezTo>
                <a:cubicBezTo>
                  <a:pt x="212745" y="515479"/>
                  <a:pt x="210459" y="510335"/>
                  <a:pt x="208554" y="510050"/>
                </a:cubicBezTo>
                <a:lnTo>
                  <a:pt x="207506" y="510717"/>
                </a:lnTo>
                <a:lnTo>
                  <a:pt x="205411" y="512050"/>
                </a:lnTo>
                <a:cubicBezTo>
                  <a:pt x="203791" y="511193"/>
                  <a:pt x="204077" y="511288"/>
                  <a:pt x="205887" y="512336"/>
                </a:cubicBezTo>
                <a:lnTo>
                  <a:pt x="207982" y="512717"/>
                </a:lnTo>
                <a:lnTo>
                  <a:pt x="208363" y="512812"/>
                </a:lnTo>
                <a:cubicBezTo>
                  <a:pt x="209030" y="513002"/>
                  <a:pt x="209602" y="514146"/>
                  <a:pt x="209602" y="515384"/>
                </a:cubicBezTo>
                <a:cubicBezTo>
                  <a:pt x="209602" y="516622"/>
                  <a:pt x="206363" y="521956"/>
                  <a:pt x="202458" y="523480"/>
                </a:cubicBezTo>
                <a:lnTo>
                  <a:pt x="199029" y="523004"/>
                </a:lnTo>
                <a:cubicBezTo>
                  <a:pt x="195410" y="522432"/>
                  <a:pt x="192266" y="519575"/>
                  <a:pt x="189028" y="517670"/>
                </a:cubicBezTo>
                <a:lnTo>
                  <a:pt x="184725" y="515123"/>
                </a:lnTo>
                <a:lnTo>
                  <a:pt x="184741" y="515098"/>
                </a:lnTo>
                <a:cubicBezTo>
                  <a:pt x="186456" y="511764"/>
                  <a:pt x="186361" y="511669"/>
                  <a:pt x="184361" y="514908"/>
                </a:cubicBezTo>
                <a:lnTo>
                  <a:pt x="184725" y="515123"/>
                </a:lnTo>
                <a:lnTo>
                  <a:pt x="180098" y="522314"/>
                </a:lnTo>
                <a:cubicBezTo>
                  <a:pt x="178216" y="524814"/>
                  <a:pt x="176359" y="526814"/>
                  <a:pt x="175597" y="526528"/>
                </a:cubicBezTo>
                <a:cubicBezTo>
                  <a:pt x="174073" y="525861"/>
                  <a:pt x="168168" y="528623"/>
                  <a:pt x="167406" y="528909"/>
                </a:cubicBezTo>
                <a:cubicBezTo>
                  <a:pt x="166549" y="529290"/>
                  <a:pt x="163691" y="528623"/>
                  <a:pt x="162358" y="528052"/>
                </a:cubicBezTo>
                <a:cubicBezTo>
                  <a:pt x="161024" y="527385"/>
                  <a:pt x="155404" y="527004"/>
                  <a:pt x="153976" y="529100"/>
                </a:cubicBezTo>
                <a:lnTo>
                  <a:pt x="153690" y="531100"/>
                </a:lnTo>
                <a:cubicBezTo>
                  <a:pt x="153309" y="533481"/>
                  <a:pt x="151976" y="533767"/>
                  <a:pt x="149594" y="533767"/>
                </a:cubicBezTo>
                <a:cubicBezTo>
                  <a:pt x="147022" y="533862"/>
                  <a:pt x="145594" y="533291"/>
                  <a:pt x="145784" y="530910"/>
                </a:cubicBezTo>
                <a:cubicBezTo>
                  <a:pt x="145879" y="529290"/>
                  <a:pt x="146261" y="527100"/>
                  <a:pt x="143022" y="527481"/>
                </a:cubicBezTo>
                <a:cubicBezTo>
                  <a:pt x="142070" y="527576"/>
                  <a:pt x="141688" y="529767"/>
                  <a:pt x="140641" y="530148"/>
                </a:cubicBezTo>
                <a:lnTo>
                  <a:pt x="136831" y="531576"/>
                </a:lnTo>
                <a:cubicBezTo>
                  <a:pt x="131878" y="533005"/>
                  <a:pt x="127782" y="533291"/>
                  <a:pt x="127687" y="532338"/>
                </a:cubicBezTo>
                <a:cubicBezTo>
                  <a:pt x="127591" y="531386"/>
                  <a:pt x="127115" y="526814"/>
                  <a:pt x="126258" y="523766"/>
                </a:cubicBezTo>
                <a:cubicBezTo>
                  <a:pt x="125401" y="520718"/>
                  <a:pt x="115304" y="517860"/>
                  <a:pt x="115209" y="519289"/>
                </a:cubicBezTo>
                <a:lnTo>
                  <a:pt x="115590" y="520432"/>
                </a:lnTo>
                <a:cubicBezTo>
                  <a:pt x="115876" y="521385"/>
                  <a:pt x="119019" y="522432"/>
                  <a:pt x="115876" y="523004"/>
                </a:cubicBezTo>
                <a:cubicBezTo>
                  <a:pt x="113209" y="523480"/>
                  <a:pt x="112256" y="524052"/>
                  <a:pt x="112447" y="526147"/>
                </a:cubicBezTo>
                <a:lnTo>
                  <a:pt x="112637" y="528623"/>
                </a:lnTo>
                <a:cubicBezTo>
                  <a:pt x="110637" y="528052"/>
                  <a:pt x="105874" y="527766"/>
                  <a:pt x="102064" y="527862"/>
                </a:cubicBezTo>
                <a:lnTo>
                  <a:pt x="102064" y="531862"/>
                </a:lnTo>
                <a:lnTo>
                  <a:pt x="102064" y="533100"/>
                </a:lnTo>
                <a:cubicBezTo>
                  <a:pt x="101398" y="534529"/>
                  <a:pt x="100731" y="535577"/>
                  <a:pt x="100540" y="535386"/>
                </a:cubicBezTo>
                <a:cubicBezTo>
                  <a:pt x="100350" y="535291"/>
                  <a:pt x="98254" y="536148"/>
                  <a:pt x="96064" y="537577"/>
                </a:cubicBezTo>
                <a:cubicBezTo>
                  <a:pt x="93873" y="539006"/>
                  <a:pt x="90635" y="532148"/>
                  <a:pt x="89587" y="531481"/>
                </a:cubicBezTo>
                <a:cubicBezTo>
                  <a:pt x="88539" y="530814"/>
                  <a:pt x="85586" y="532434"/>
                  <a:pt x="84157" y="531195"/>
                </a:cubicBezTo>
                <a:cubicBezTo>
                  <a:pt x="82729" y="529862"/>
                  <a:pt x="79586" y="525671"/>
                  <a:pt x="78252" y="526909"/>
                </a:cubicBezTo>
                <a:lnTo>
                  <a:pt x="77109" y="527671"/>
                </a:lnTo>
                <a:lnTo>
                  <a:pt x="73013" y="530338"/>
                </a:lnTo>
                <a:cubicBezTo>
                  <a:pt x="71204" y="527290"/>
                  <a:pt x="69013" y="526909"/>
                  <a:pt x="68251" y="529481"/>
                </a:cubicBezTo>
                <a:lnTo>
                  <a:pt x="67203" y="531481"/>
                </a:lnTo>
                <a:lnTo>
                  <a:pt x="66822" y="532338"/>
                </a:lnTo>
                <a:cubicBezTo>
                  <a:pt x="65584" y="533005"/>
                  <a:pt x="63488" y="533005"/>
                  <a:pt x="62155" y="532243"/>
                </a:cubicBezTo>
                <a:cubicBezTo>
                  <a:pt x="60821" y="531576"/>
                  <a:pt x="63107" y="527100"/>
                  <a:pt x="62917" y="525957"/>
                </a:cubicBezTo>
                <a:cubicBezTo>
                  <a:pt x="62726" y="524814"/>
                  <a:pt x="62917" y="521194"/>
                  <a:pt x="63964" y="521099"/>
                </a:cubicBezTo>
                <a:cubicBezTo>
                  <a:pt x="65012" y="521004"/>
                  <a:pt x="68251" y="520146"/>
                  <a:pt x="68060" y="519765"/>
                </a:cubicBezTo>
                <a:cubicBezTo>
                  <a:pt x="67870" y="519289"/>
                  <a:pt x="65679" y="519003"/>
                  <a:pt x="63679" y="518908"/>
                </a:cubicBezTo>
                <a:cubicBezTo>
                  <a:pt x="61583" y="518908"/>
                  <a:pt x="56535" y="520908"/>
                  <a:pt x="57106" y="523385"/>
                </a:cubicBezTo>
                <a:cubicBezTo>
                  <a:pt x="57678" y="525861"/>
                  <a:pt x="57964" y="532624"/>
                  <a:pt x="56440" y="533196"/>
                </a:cubicBezTo>
                <a:cubicBezTo>
                  <a:pt x="55011" y="533767"/>
                  <a:pt x="51011" y="534529"/>
                  <a:pt x="50820" y="533386"/>
                </a:cubicBezTo>
                <a:cubicBezTo>
                  <a:pt x="50629" y="532338"/>
                  <a:pt x="49487" y="529290"/>
                  <a:pt x="48820" y="530243"/>
                </a:cubicBezTo>
                <a:cubicBezTo>
                  <a:pt x="48248" y="531195"/>
                  <a:pt x="45867" y="532815"/>
                  <a:pt x="44819" y="531576"/>
                </a:cubicBezTo>
                <a:cubicBezTo>
                  <a:pt x="43867" y="530338"/>
                  <a:pt x="40343" y="527290"/>
                  <a:pt x="40057" y="528719"/>
                </a:cubicBezTo>
                <a:cubicBezTo>
                  <a:pt x="39771" y="530052"/>
                  <a:pt x="41771" y="534624"/>
                  <a:pt x="43390" y="537767"/>
                </a:cubicBezTo>
                <a:lnTo>
                  <a:pt x="42724" y="540625"/>
                </a:lnTo>
                <a:lnTo>
                  <a:pt x="41771" y="544721"/>
                </a:lnTo>
                <a:cubicBezTo>
                  <a:pt x="45391" y="545292"/>
                  <a:pt x="45200" y="545959"/>
                  <a:pt x="41295" y="546340"/>
                </a:cubicBezTo>
                <a:cubicBezTo>
                  <a:pt x="37390" y="546721"/>
                  <a:pt x="28627" y="542435"/>
                  <a:pt x="29389" y="541292"/>
                </a:cubicBezTo>
                <a:cubicBezTo>
                  <a:pt x="30151" y="540149"/>
                  <a:pt x="34723" y="540625"/>
                  <a:pt x="35389" y="539387"/>
                </a:cubicBezTo>
                <a:cubicBezTo>
                  <a:pt x="36056" y="538148"/>
                  <a:pt x="36628" y="537101"/>
                  <a:pt x="32532" y="538053"/>
                </a:cubicBezTo>
                <a:cubicBezTo>
                  <a:pt x="28436" y="539006"/>
                  <a:pt x="19673" y="545864"/>
                  <a:pt x="20245" y="543006"/>
                </a:cubicBezTo>
                <a:cubicBezTo>
                  <a:pt x="20912" y="540149"/>
                  <a:pt x="22054" y="533862"/>
                  <a:pt x="21673" y="533862"/>
                </a:cubicBezTo>
                <a:cubicBezTo>
                  <a:pt x="21293" y="533767"/>
                  <a:pt x="19673" y="535291"/>
                  <a:pt x="18911" y="537482"/>
                </a:cubicBezTo>
                <a:cubicBezTo>
                  <a:pt x="18149" y="539673"/>
                  <a:pt x="15101" y="545292"/>
                  <a:pt x="14339" y="544435"/>
                </a:cubicBezTo>
                <a:lnTo>
                  <a:pt x="13196" y="543959"/>
                </a:lnTo>
                <a:cubicBezTo>
                  <a:pt x="12148" y="543483"/>
                  <a:pt x="11196" y="542625"/>
                  <a:pt x="10529" y="541768"/>
                </a:cubicBezTo>
                <a:lnTo>
                  <a:pt x="9958" y="541006"/>
                </a:lnTo>
                <a:cubicBezTo>
                  <a:pt x="9672" y="539958"/>
                  <a:pt x="10339" y="537006"/>
                  <a:pt x="11387" y="534529"/>
                </a:cubicBezTo>
                <a:cubicBezTo>
                  <a:pt x="12434" y="532053"/>
                  <a:pt x="19769" y="528147"/>
                  <a:pt x="18626" y="527766"/>
                </a:cubicBezTo>
                <a:cubicBezTo>
                  <a:pt x="17482" y="527385"/>
                  <a:pt x="15863" y="525671"/>
                  <a:pt x="16816" y="524528"/>
                </a:cubicBezTo>
                <a:cubicBezTo>
                  <a:pt x="17768" y="523385"/>
                  <a:pt x="17673" y="519765"/>
                  <a:pt x="14054" y="519098"/>
                </a:cubicBezTo>
                <a:cubicBezTo>
                  <a:pt x="10529" y="518432"/>
                  <a:pt x="5005" y="516812"/>
                  <a:pt x="4147" y="514431"/>
                </a:cubicBezTo>
                <a:cubicBezTo>
                  <a:pt x="3290" y="512050"/>
                  <a:pt x="2909" y="504240"/>
                  <a:pt x="4147" y="502430"/>
                </a:cubicBezTo>
                <a:cubicBezTo>
                  <a:pt x="5386" y="500620"/>
                  <a:pt x="2338" y="495096"/>
                  <a:pt x="2909" y="494333"/>
                </a:cubicBezTo>
                <a:lnTo>
                  <a:pt x="3766" y="493762"/>
                </a:lnTo>
                <a:cubicBezTo>
                  <a:pt x="4338" y="493381"/>
                  <a:pt x="5957" y="493571"/>
                  <a:pt x="5957" y="493381"/>
                </a:cubicBezTo>
                <a:cubicBezTo>
                  <a:pt x="6148" y="492238"/>
                  <a:pt x="6624" y="490523"/>
                  <a:pt x="5862" y="489857"/>
                </a:cubicBezTo>
                <a:lnTo>
                  <a:pt x="1195" y="485856"/>
                </a:lnTo>
                <a:cubicBezTo>
                  <a:pt x="3766" y="483189"/>
                  <a:pt x="6243" y="482427"/>
                  <a:pt x="6910" y="484142"/>
                </a:cubicBezTo>
                <a:cubicBezTo>
                  <a:pt x="7481" y="485856"/>
                  <a:pt x="9101" y="487952"/>
                  <a:pt x="9958" y="488904"/>
                </a:cubicBezTo>
                <a:cubicBezTo>
                  <a:pt x="10815" y="489857"/>
                  <a:pt x="16339" y="490904"/>
                  <a:pt x="19387" y="489190"/>
                </a:cubicBezTo>
                <a:cubicBezTo>
                  <a:pt x="22436" y="487475"/>
                  <a:pt x="30913" y="482999"/>
                  <a:pt x="32532" y="483666"/>
                </a:cubicBezTo>
                <a:cubicBezTo>
                  <a:pt x="34056" y="484332"/>
                  <a:pt x="40152" y="479951"/>
                  <a:pt x="43581" y="478808"/>
                </a:cubicBezTo>
                <a:lnTo>
                  <a:pt x="46438" y="479475"/>
                </a:lnTo>
                <a:lnTo>
                  <a:pt x="49487" y="480141"/>
                </a:lnTo>
                <a:cubicBezTo>
                  <a:pt x="52344" y="479665"/>
                  <a:pt x="56249" y="478903"/>
                  <a:pt x="58154" y="478522"/>
                </a:cubicBezTo>
                <a:cubicBezTo>
                  <a:pt x="60059" y="478141"/>
                  <a:pt x="65298" y="478331"/>
                  <a:pt x="65488" y="479760"/>
                </a:cubicBezTo>
                <a:cubicBezTo>
                  <a:pt x="65679" y="481189"/>
                  <a:pt x="61964" y="487380"/>
                  <a:pt x="64631" y="486809"/>
                </a:cubicBezTo>
                <a:cubicBezTo>
                  <a:pt x="67203" y="486237"/>
                  <a:pt x="73585" y="483475"/>
                  <a:pt x="72537" y="481951"/>
                </a:cubicBezTo>
                <a:lnTo>
                  <a:pt x="71965" y="480522"/>
                </a:lnTo>
                <a:lnTo>
                  <a:pt x="71585" y="479665"/>
                </a:lnTo>
                <a:cubicBezTo>
                  <a:pt x="71775" y="478617"/>
                  <a:pt x="73489" y="474521"/>
                  <a:pt x="75395" y="470712"/>
                </a:cubicBezTo>
                <a:lnTo>
                  <a:pt x="81110" y="474807"/>
                </a:lnTo>
                <a:cubicBezTo>
                  <a:pt x="81967" y="475474"/>
                  <a:pt x="84920" y="474236"/>
                  <a:pt x="86824" y="473855"/>
                </a:cubicBezTo>
                <a:lnTo>
                  <a:pt x="88253" y="473664"/>
                </a:lnTo>
                <a:cubicBezTo>
                  <a:pt x="89777" y="473474"/>
                  <a:pt x="94254" y="474617"/>
                  <a:pt x="98159" y="476141"/>
                </a:cubicBezTo>
                <a:lnTo>
                  <a:pt x="102160" y="474902"/>
                </a:lnTo>
                <a:lnTo>
                  <a:pt x="106065" y="473664"/>
                </a:lnTo>
                <a:cubicBezTo>
                  <a:pt x="109685" y="469664"/>
                  <a:pt x="112352" y="468711"/>
                  <a:pt x="112161" y="471473"/>
                </a:cubicBezTo>
                <a:lnTo>
                  <a:pt x="112637" y="472617"/>
                </a:lnTo>
                <a:cubicBezTo>
                  <a:pt x="113113" y="473569"/>
                  <a:pt x="114828" y="474902"/>
                  <a:pt x="115590" y="474807"/>
                </a:cubicBezTo>
                <a:cubicBezTo>
                  <a:pt x="118543" y="474331"/>
                  <a:pt x="118257" y="472712"/>
                  <a:pt x="116733" y="471092"/>
                </a:cubicBezTo>
                <a:lnTo>
                  <a:pt x="116257" y="470616"/>
                </a:lnTo>
                <a:cubicBezTo>
                  <a:pt x="115114" y="469569"/>
                  <a:pt x="116447" y="468330"/>
                  <a:pt x="119114" y="467949"/>
                </a:cubicBezTo>
                <a:cubicBezTo>
                  <a:pt x="121781" y="467568"/>
                  <a:pt x="128544" y="470045"/>
                  <a:pt x="128925" y="470045"/>
                </a:cubicBezTo>
                <a:cubicBezTo>
                  <a:pt x="129211" y="470045"/>
                  <a:pt x="132449" y="468425"/>
                  <a:pt x="135307" y="466330"/>
                </a:cubicBezTo>
                <a:lnTo>
                  <a:pt x="138355" y="466806"/>
                </a:lnTo>
                <a:lnTo>
                  <a:pt x="141688" y="467283"/>
                </a:lnTo>
                <a:cubicBezTo>
                  <a:pt x="145213" y="466806"/>
                  <a:pt x="149689" y="466235"/>
                  <a:pt x="151785" y="465949"/>
                </a:cubicBezTo>
                <a:lnTo>
                  <a:pt x="153690" y="465568"/>
                </a:lnTo>
                <a:cubicBezTo>
                  <a:pt x="154452" y="465377"/>
                  <a:pt x="155500" y="464425"/>
                  <a:pt x="155690" y="464616"/>
                </a:cubicBezTo>
                <a:lnTo>
                  <a:pt x="164644" y="470331"/>
                </a:lnTo>
                <a:cubicBezTo>
                  <a:pt x="170835" y="464996"/>
                  <a:pt x="177503" y="461663"/>
                  <a:pt x="179312" y="463092"/>
                </a:cubicBezTo>
                <a:cubicBezTo>
                  <a:pt x="181217" y="464520"/>
                  <a:pt x="186551" y="460996"/>
                  <a:pt x="187599" y="461758"/>
                </a:cubicBezTo>
                <a:cubicBezTo>
                  <a:pt x="188552" y="462520"/>
                  <a:pt x="196553" y="461377"/>
                  <a:pt x="203411" y="457853"/>
                </a:cubicBezTo>
                <a:lnTo>
                  <a:pt x="211507" y="461948"/>
                </a:lnTo>
                <a:cubicBezTo>
                  <a:pt x="214269" y="463377"/>
                  <a:pt x="218460" y="462996"/>
                  <a:pt x="222079" y="460710"/>
                </a:cubicBezTo>
                <a:lnTo>
                  <a:pt x="223508" y="459853"/>
                </a:lnTo>
                <a:cubicBezTo>
                  <a:pt x="227032" y="460044"/>
                  <a:pt x="230176" y="459662"/>
                  <a:pt x="230557" y="458996"/>
                </a:cubicBezTo>
                <a:cubicBezTo>
                  <a:pt x="230938" y="458329"/>
                  <a:pt x="232843" y="456805"/>
                  <a:pt x="233605" y="458043"/>
                </a:cubicBezTo>
                <a:cubicBezTo>
                  <a:pt x="234367" y="459281"/>
                  <a:pt x="234938" y="462806"/>
                  <a:pt x="233414" y="463568"/>
                </a:cubicBezTo>
                <a:cubicBezTo>
                  <a:pt x="231795" y="464235"/>
                  <a:pt x="227223" y="467854"/>
                  <a:pt x="225699" y="469283"/>
                </a:cubicBezTo>
                <a:cubicBezTo>
                  <a:pt x="224270" y="470712"/>
                  <a:pt x="221222" y="475569"/>
                  <a:pt x="221508" y="476331"/>
                </a:cubicBezTo>
                <a:cubicBezTo>
                  <a:pt x="221794" y="477093"/>
                  <a:pt x="223889" y="478712"/>
                  <a:pt x="225508" y="478141"/>
                </a:cubicBezTo>
                <a:lnTo>
                  <a:pt x="226747" y="477379"/>
                </a:lnTo>
                <a:cubicBezTo>
                  <a:pt x="230462" y="475188"/>
                  <a:pt x="226556" y="470997"/>
                  <a:pt x="229509" y="469187"/>
                </a:cubicBezTo>
                <a:cubicBezTo>
                  <a:pt x="232271" y="467473"/>
                  <a:pt x="236557" y="467283"/>
                  <a:pt x="236272" y="463377"/>
                </a:cubicBezTo>
                <a:lnTo>
                  <a:pt x="236272" y="462996"/>
                </a:lnTo>
                <a:cubicBezTo>
                  <a:pt x="236272" y="462520"/>
                  <a:pt x="237986" y="460425"/>
                  <a:pt x="239987" y="458234"/>
                </a:cubicBezTo>
                <a:lnTo>
                  <a:pt x="242272" y="456519"/>
                </a:lnTo>
                <a:lnTo>
                  <a:pt x="243130" y="455852"/>
                </a:lnTo>
                <a:cubicBezTo>
                  <a:pt x="245511" y="456043"/>
                  <a:pt x="246845" y="456615"/>
                  <a:pt x="246178" y="457281"/>
                </a:cubicBezTo>
                <a:cubicBezTo>
                  <a:pt x="245511" y="457948"/>
                  <a:pt x="246273" y="459758"/>
                  <a:pt x="250273" y="459186"/>
                </a:cubicBezTo>
                <a:cubicBezTo>
                  <a:pt x="254274" y="458710"/>
                  <a:pt x="264752" y="456805"/>
                  <a:pt x="263608" y="456424"/>
                </a:cubicBezTo>
                <a:cubicBezTo>
                  <a:pt x="262465" y="456043"/>
                  <a:pt x="261322" y="454519"/>
                  <a:pt x="264752" y="454424"/>
                </a:cubicBezTo>
                <a:cubicBezTo>
                  <a:pt x="268180" y="454329"/>
                  <a:pt x="276467" y="455091"/>
                  <a:pt x="275515" y="456900"/>
                </a:cubicBezTo>
                <a:cubicBezTo>
                  <a:pt x="274562" y="458710"/>
                  <a:pt x="273133" y="464520"/>
                  <a:pt x="273705" y="465854"/>
                </a:cubicBezTo>
                <a:lnTo>
                  <a:pt x="274753" y="466235"/>
                </a:lnTo>
                <a:cubicBezTo>
                  <a:pt x="276372" y="466806"/>
                  <a:pt x="282754" y="460234"/>
                  <a:pt x="282373" y="458710"/>
                </a:cubicBezTo>
                <a:lnTo>
                  <a:pt x="281420" y="454424"/>
                </a:lnTo>
                <a:cubicBezTo>
                  <a:pt x="285516" y="453948"/>
                  <a:pt x="290755" y="453757"/>
                  <a:pt x="292850" y="453948"/>
                </a:cubicBezTo>
                <a:cubicBezTo>
                  <a:pt x="295041" y="454138"/>
                  <a:pt x="302471" y="450233"/>
                  <a:pt x="304947" y="448994"/>
                </a:cubicBezTo>
                <a:cubicBezTo>
                  <a:pt x="307423" y="447756"/>
                  <a:pt x="315805" y="448709"/>
                  <a:pt x="315996" y="449661"/>
                </a:cubicBezTo>
                <a:cubicBezTo>
                  <a:pt x="316187" y="450709"/>
                  <a:pt x="317711" y="454233"/>
                  <a:pt x="318568" y="452995"/>
                </a:cubicBezTo>
                <a:cubicBezTo>
                  <a:pt x="319425" y="451757"/>
                  <a:pt x="326283" y="451662"/>
                  <a:pt x="332951" y="454043"/>
                </a:cubicBezTo>
                <a:lnTo>
                  <a:pt x="338380" y="455852"/>
                </a:lnTo>
                <a:lnTo>
                  <a:pt x="339237" y="456138"/>
                </a:lnTo>
                <a:cubicBezTo>
                  <a:pt x="340666" y="455471"/>
                  <a:pt x="341332" y="453948"/>
                  <a:pt x="340856" y="452709"/>
                </a:cubicBezTo>
                <a:lnTo>
                  <a:pt x="339999" y="451852"/>
                </a:lnTo>
                <a:lnTo>
                  <a:pt x="338951" y="450804"/>
                </a:lnTo>
                <a:cubicBezTo>
                  <a:pt x="336951" y="449756"/>
                  <a:pt x="337618" y="448518"/>
                  <a:pt x="340380" y="448137"/>
                </a:cubicBezTo>
                <a:cubicBezTo>
                  <a:pt x="343142" y="447756"/>
                  <a:pt x="348953" y="451662"/>
                  <a:pt x="349238" y="450328"/>
                </a:cubicBezTo>
                <a:cubicBezTo>
                  <a:pt x="349429" y="449090"/>
                  <a:pt x="351048" y="446042"/>
                  <a:pt x="352286" y="446804"/>
                </a:cubicBezTo>
                <a:cubicBezTo>
                  <a:pt x="353429" y="447566"/>
                  <a:pt x="358192" y="447566"/>
                  <a:pt x="358858" y="444232"/>
                </a:cubicBezTo>
                <a:cubicBezTo>
                  <a:pt x="359525" y="440898"/>
                  <a:pt x="352858" y="433945"/>
                  <a:pt x="352572" y="436041"/>
                </a:cubicBezTo>
                <a:cubicBezTo>
                  <a:pt x="352286" y="438136"/>
                  <a:pt x="350477" y="444042"/>
                  <a:pt x="349333" y="443279"/>
                </a:cubicBezTo>
                <a:cubicBezTo>
                  <a:pt x="348190" y="442517"/>
                  <a:pt x="347047" y="439089"/>
                  <a:pt x="346762" y="436707"/>
                </a:cubicBezTo>
                <a:cubicBezTo>
                  <a:pt x="346476" y="434326"/>
                  <a:pt x="342476" y="430230"/>
                  <a:pt x="341618" y="432040"/>
                </a:cubicBezTo>
                <a:cubicBezTo>
                  <a:pt x="340761" y="433754"/>
                  <a:pt x="342285" y="438136"/>
                  <a:pt x="341428" y="439374"/>
                </a:cubicBezTo>
                <a:lnTo>
                  <a:pt x="342380" y="440708"/>
                </a:lnTo>
                <a:lnTo>
                  <a:pt x="343238" y="441946"/>
                </a:lnTo>
                <a:cubicBezTo>
                  <a:pt x="343999" y="443279"/>
                  <a:pt x="342380" y="444232"/>
                  <a:pt x="339618" y="443946"/>
                </a:cubicBezTo>
                <a:cubicBezTo>
                  <a:pt x="336856" y="443660"/>
                  <a:pt x="329045" y="444423"/>
                  <a:pt x="329617" y="446137"/>
                </a:cubicBezTo>
                <a:lnTo>
                  <a:pt x="329903" y="447280"/>
                </a:lnTo>
                <a:lnTo>
                  <a:pt x="330093" y="448042"/>
                </a:lnTo>
                <a:cubicBezTo>
                  <a:pt x="330283" y="448899"/>
                  <a:pt x="329521" y="449661"/>
                  <a:pt x="328474" y="449947"/>
                </a:cubicBezTo>
                <a:lnTo>
                  <a:pt x="327902" y="449661"/>
                </a:lnTo>
                <a:cubicBezTo>
                  <a:pt x="319711" y="445280"/>
                  <a:pt x="319139" y="445089"/>
                  <a:pt x="311710" y="445470"/>
                </a:cubicBezTo>
                <a:cubicBezTo>
                  <a:pt x="310948" y="445470"/>
                  <a:pt x="309995" y="445470"/>
                  <a:pt x="309233" y="445185"/>
                </a:cubicBezTo>
                <a:cubicBezTo>
                  <a:pt x="305995" y="443946"/>
                  <a:pt x="301994" y="443375"/>
                  <a:pt x="300946" y="443279"/>
                </a:cubicBezTo>
                <a:cubicBezTo>
                  <a:pt x="297994" y="443089"/>
                  <a:pt x="296089" y="447661"/>
                  <a:pt x="292183" y="444327"/>
                </a:cubicBezTo>
                <a:cubicBezTo>
                  <a:pt x="291231" y="443565"/>
                  <a:pt x="287421" y="445375"/>
                  <a:pt x="284849" y="445375"/>
                </a:cubicBezTo>
                <a:lnTo>
                  <a:pt x="282087" y="445470"/>
                </a:lnTo>
                <a:cubicBezTo>
                  <a:pt x="278944" y="444708"/>
                  <a:pt x="274086" y="444423"/>
                  <a:pt x="271324" y="444804"/>
                </a:cubicBezTo>
                <a:lnTo>
                  <a:pt x="270752" y="445946"/>
                </a:lnTo>
                <a:cubicBezTo>
                  <a:pt x="268847" y="449661"/>
                  <a:pt x="265799" y="443756"/>
                  <a:pt x="263989" y="446804"/>
                </a:cubicBezTo>
                <a:cubicBezTo>
                  <a:pt x="263608" y="447471"/>
                  <a:pt x="260941" y="447661"/>
                  <a:pt x="259418" y="447566"/>
                </a:cubicBezTo>
                <a:lnTo>
                  <a:pt x="253417" y="447280"/>
                </a:lnTo>
                <a:cubicBezTo>
                  <a:pt x="251321" y="450709"/>
                  <a:pt x="248464" y="451662"/>
                  <a:pt x="247035" y="449471"/>
                </a:cubicBezTo>
                <a:cubicBezTo>
                  <a:pt x="245606" y="447280"/>
                  <a:pt x="242082" y="441565"/>
                  <a:pt x="243415" y="441565"/>
                </a:cubicBezTo>
                <a:cubicBezTo>
                  <a:pt x="244749" y="441565"/>
                  <a:pt x="248845" y="440327"/>
                  <a:pt x="248940" y="438803"/>
                </a:cubicBezTo>
                <a:cubicBezTo>
                  <a:pt x="249035" y="437279"/>
                  <a:pt x="247511" y="434326"/>
                  <a:pt x="245416" y="436231"/>
                </a:cubicBezTo>
                <a:lnTo>
                  <a:pt x="243511" y="436898"/>
                </a:lnTo>
                <a:lnTo>
                  <a:pt x="241320" y="437565"/>
                </a:lnTo>
                <a:cubicBezTo>
                  <a:pt x="238081" y="437469"/>
                  <a:pt x="235986" y="438422"/>
                  <a:pt x="236748" y="439755"/>
                </a:cubicBezTo>
                <a:cubicBezTo>
                  <a:pt x="237510" y="441089"/>
                  <a:pt x="237224" y="444899"/>
                  <a:pt x="234176" y="444708"/>
                </a:cubicBezTo>
                <a:lnTo>
                  <a:pt x="232843" y="445566"/>
                </a:lnTo>
                <a:lnTo>
                  <a:pt x="229890" y="447471"/>
                </a:lnTo>
                <a:cubicBezTo>
                  <a:pt x="227985" y="446137"/>
                  <a:pt x="225032" y="445280"/>
                  <a:pt x="223508" y="445661"/>
                </a:cubicBezTo>
                <a:cubicBezTo>
                  <a:pt x="221984" y="446042"/>
                  <a:pt x="219508" y="450804"/>
                  <a:pt x="217984" y="452614"/>
                </a:cubicBezTo>
                <a:lnTo>
                  <a:pt x="216841" y="451376"/>
                </a:lnTo>
                <a:lnTo>
                  <a:pt x="213602" y="447947"/>
                </a:lnTo>
                <a:cubicBezTo>
                  <a:pt x="209221" y="448518"/>
                  <a:pt x="205982" y="448233"/>
                  <a:pt x="206363" y="447375"/>
                </a:cubicBezTo>
                <a:cubicBezTo>
                  <a:pt x="206744" y="446518"/>
                  <a:pt x="205601" y="443660"/>
                  <a:pt x="202934" y="442803"/>
                </a:cubicBezTo>
                <a:lnTo>
                  <a:pt x="201887" y="443470"/>
                </a:lnTo>
                <a:lnTo>
                  <a:pt x="199505" y="444994"/>
                </a:lnTo>
                <a:cubicBezTo>
                  <a:pt x="197314" y="447756"/>
                  <a:pt x="195314" y="448709"/>
                  <a:pt x="195219" y="447185"/>
                </a:cubicBezTo>
                <a:cubicBezTo>
                  <a:pt x="195029" y="445661"/>
                  <a:pt x="192743" y="441660"/>
                  <a:pt x="190456" y="441660"/>
                </a:cubicBezTo>
                <a:cubicBezTo>
                  <a:pt x="188171" y="441660"/>
                  <a:pt x="182741" y="442327"/>
                  <a:pt x="184361" y="443279"/>
                </a:cubicBezTo>
                <a:cubicBezTo>
                  <a:pt x="185980" y="444137"/>
                  <a:pt x="188932" y="447471"/>
                  <a:pt x="185885" y="448042"/>
                </a:cubicBezTo>
                <a:lnTo>
                  <a:pt x="185027" y="447471"/>
                </a:lnTo>
                <a:lnTo>
                  <a:pt x="179503" y="443565"/>
                </a:lnTo>
                <a:cubicBezTo>
                  <a:pt x="175693" y="447185"/>
                  <a:pt x="170740" y="449375"/>
                  <a:pt x="168644" y="448423"/>
                </a:cubicBezTo>
                <a:cubicBezTo>
                  <a:pt x="166549" y="447471"/>
                  <a:pt x="161024" y="443946"/>
                  <a:pt x="162834" y="443660"/>
                </a:cubicBezTo>
                <a:cubicBezTo>
                  <a:pt x="164644" y="443470"/>
                  <a:pt x="168263" y="442041"/>
                  <a:pt x="167882" y="440898"/>
                </a:cubicBezTo>
                <a:cubicBezTo>
                  <a:pt x="167501" y="439850"/>
                  <a:pt x="161881" y="435564"/>
                  <a:pt x="161881" y="436517"/>
                </a:cubicBezTo>
                <a:cubicBezTo>
                  <a:pt x="161881" y="437565"/>
                  <a:pt x="159977" y="440803"/>
                  <a:pt x="157595" y="440994"/>
                </a:cubicBezTo>
                <a:cubicBezTo>
                  <a:pt x="155214" y="441089"/>
                  <a:pt x="148451" y="442422"/>
                  <a:pt x="148928" y="443375"/>
                </a:cubicBezTo>
                <a:cubicBezTo>
                  <a:pt x="149404" y="444327"/>
                  <a:pt x="149023" y="447471"/>
                  <a:pt x="147118" y="448042"/>
                </a:cubicBezTo>
                <a:cubicBezTo>
                  <a:pt x="145213" y="448614"/>
                  <a:pt x="141117" y="448137"/>
                  <a:pt x="142070" y="445851"/>
                </a:cubicBezTo>
                <a:cubicBezTo>
                  <a:pt x="143022" y="443565"/>
                  <a:pt x="135593" y="440231"/>
                  <a:pt x="135593" y="441851"/>
                </a:cubicBezTo>
                <a:cubicBezTo>
                  <a:pt x="135593" y="443470"/>
                  <a:pt x="134164" y="447471"/>
                  <a:pt x="132449" y="446804"/>
                </a:cubicBezTo>
                <a:cubicBezTo>
                  <a:pt x="130735" y="446137"/>
                  <a:pt x="125687" y="446042"/>
                  <a:pt x="124353" y="446518"/>
                </a:cubicBezTo>
                <a:cubicBezTo>
                  <a:pt x="123020" y="446994"/>
                  <a:pt x="117686" y="446899"/>
                  <a:pt x="117019" y="444613"/>
                </a:cubicBezTo>
                <a:cubicBezTo>
                  <a:pt x="116257" y="442327"/>
                  <a:pt x="119781" y="435850"/>
                  <a:pt x="117686" y="433850"/>
                </a:cubicBezTo>
                <a:lnTo>
                  <a:pt x="115876" y="432516"/>
                </a:lnTo>
                <a:lnTo>
                  <a:pt x="112066" y="429754"/>
                </a:lnTo>
                <a:cubicBezTo>
                  <a:pt x="110161" y="432612"/>
                  <a:pt x="108161" y="434517"/>
                  <a:pt x="107494" y="434040"/>
                </a:cubicBezTo>
                <a:cubicBezTo>
                  <a:pt x="106827" y="433564"/>
                  <a:pt x="105017" y="430516"/>
                  <a:pt x="106732" y="430040"/>
                </a:cubicBezTo>
                <a:lnTo>
                  <a:pt x="107875" y="429183"/>
                </a:lnTo>
                <a:cubicBezTo>
                  <a:pt x="110732" y="427182"/>
                  <a:pt x="111875" y="425277"/>
                  <a:pt x="106637" y="424420"/>
                </a:cubicBezTo>
                <a:cubicBezTo>
                  <a:pt x="105874" y="424325"/>
                  <a:pt x="104827" y="422991"/>
                  <a:pt x="104827" y="422325"/>
                </a:cubicBezTo>
                <a:cubicBezTo>
                  <a:pt x="104827" y="421658"/>
                  <a:pt x="105970" y="420610"/>
                  <a:pt x="106827" y="420419"/>
                </a:cubicBezTo>
                <a:lnTo>
                  <a:pt x="109018" y="419753"/>
                </a:lnTo>
                <a:cubicBezTo>
                  <a:pt x="111971" y="419277"/>
                  <a:pt x="114447" y="419372"/>
                  <a:pt x="114542" y="420134"/>
                </a:cubicBezTo>
                <a:cubicBezTo>
                  <a:pt x="114542" y="420800"/>
                  <a:pt x="117019" y="423944"/>
                  <a:pt x="119495" y="425182"/>
                </a:cubicBezTo>
                <a:lnTo>
                  <a:pt x="119590" y="423753"/>
                </a:lnTo>
                <a:cubicBezTo>
                  <a:pt x="119686" y="419943"/>
                  <a:pt x="124067" y="420419"/>
                  <a:pt x="126163" y="418800"/>
                </a:cubicBezTo>
                <a:lnTo>
                  <a:pt x="129211" y="416324"/>
                </a:lnTo>
                <a:cubicBezTo>
                  <a:pt x="126353" y="414133"/>
                  <a:pt x="128258" y="412609"/>
                  <a:pt x="133402" y="412800"/>
                </a:cubicBezTo>
                <a:cubicBezTo>
                  <a:pt x="138640" y="412990"/>
                  <a:pt x="145498" y="404132"/>
                  <a:pt x="144641" y="403656"/>
                </a:cubicBezTo>
                <a:lnTo>
                  <a:pt x="144546" y="403751"/>
                </a:lnTo>
                <a:lnTo>
                  <a:pt x="141212" y="405656"/>
                </a:lnTo>
                <a:cubicBezTo>
                  <a:pt x="137593" y="407846"/>
                  <a:pt x="130925" y="409371"/>
                  <a:pt x="126448" y="409180"/>
                </a:cubicBezTo>
                <a:lnTo>
                  <a:pt x="123401" y="407085"/>
                </a:lnTo>
                <a:lnTo>
                  <a:pt x="119971" y="404703"/>
                </a:lnTo>
                <a:cubicBezTo>
                  <a:pt x="120067" y="406799"/>
                  <a:pt x="119495" y="408608"/>
                  <a:pt x="118829" y="408894"/>
                </a:cubicBezTo>
                <a:cubicBezTo>
                  <a:pt x="118066" y="409180"/>
                  <a:pt x="113304" y="407751"/>
                  <a:pt x="109780" y="405275"/>
                </a:cubicBezTo>
                <a:lnTo>
                  <a:pt x="113590" y="401941"/>
                </a:lnTo>
                <a:cubicBezTo>
                  <a:pt x="116352" y="399560"/>
                  <a:pt x="113304" y="399083"/>
                  <a:pt x="112256" y="398226"/>
                </a:cubicBezTo>
                <a:cubicBezTo>
                  <a:pt x="110732" y="396988"/>
                  <a:pt x="110542" y="395369"/>
                  <a:pt x="112447" y="394321"/>
                </a:cubicBezTo>
                <a:cubicBezTo>
                  <a:pt x="115209" y="392797"/>
                  <a:pt x="113971" y="391749"/>
                  <a:pt x="113018" y="389654"/>
                </a:cubicBezTo>
                <a:lnTo>
                  <a:pt x="112352" y="388130"/>
                </a:lnTo>
                <a:cubicBezTo>
                  <a:pt x="115019" y="385463"/>
                  <a:pt x="115971" y="382700"/>
                  <a:pt x="114542" y="382034"/>
                </a:cubicBezTo>
                <a:cubicBezTo>
                  <a:pt x="113113" y="381367"/>
                  <a:pt x="115876" y="377938"/>
                  <a:pt x="116257" y="377462"/>
                </a:cubicBezTo>
                <a:cubicBezTo>
                  <a:pt x="116638" y="376890"/>
                  <a:pt x="117114" y="375271"/>
                  <a:pt x="116352" y="374985"/>
                </a:cubicBezTo>
                <a:cubicBezTo>
                  <a:pt x="115590" y="374700"/>
                  <a:pt x="113971" y="372318"/>
                  <a:pt x="115876" y="370985"/>
                </a:cubicBezTo>
                <a:lnTo>
                  <a:pt x="117114" y="369556"/>
                </a:lnTo>
                <a:lnTo>
                  <a:pt x="118447" y="367937"/>
                </a:lnTo>
                <a:cubicBezTo>
                  <a:pt x="119686" y="365746"/>
                  <a:pt x="121781" y="364412"/>
                  <a:pt x="123115" y="364889"/>
                </a:cubicBezTo>
                <a:cubicBezTo>
                  <a:pt x="124448" y="365460"/>
                  <a:pt x="127401" y="367270"/>
                  <a:pt x="126734" y="367937"/>
                </a:cubicBezTo>
                <a:lnTo>
                  <a:pt x="126163" y="367937"/>
                </a:lnTo>
                <a:cubicBezTo>
                  <a:pt x="122067" y="368032"/>
                  <a:pt x="117400" y="367556"/>
                  <a:pt x="122067" y="372699"/>
                </a:cubicBezTo>
                <a:cubicBezTo>
                  <a:pt x="122353" y="372985"/>
                  <a:pt x="121019" y="374128"/>
                  <a:pt x="120924" y="374890"/>
                </a:cubicBezTo>
                <a:lnTo>
                  <a:pt x="120924" y="376033"/>
                </a:lnTo>
                <a:cubicBezTo>
                  <a:pt x="121305" y="377367"/>
                  <a:pt x="123115" y="378129"/>
                  <a:pt x="124924" y="377748"/>
                </a:cubicBezTo>
                <a:lnTo>
                  <a:pt x="125877" y="376890"/>
                </a:lnTo>
                <a:lnTo>
                  <a:pt x="127211" y="375747"/>
                </a:lnTo>
                <a:cubicBezTo>
                  <a:pt x="128163" y="373937"/>
                  <a:pt x="131687" y="373747"/>
                  <a:pt x="134926" y="375462"/>
                </a:cubicBezTo>
                <a:cubicBezTo>
                  <a:pt x="138164" y="377176"/>
                  <a:pt x="150452" y="374414"/>
                  <a:pt x="152738" y="374319"/>
                </a:cubicBezTo>
                <a:cubicBezTo>
                  <a:pt x="155023" y="374223"/>
                  <a:pt x="160643" y="371937"/>
                  <a:pt x="159691" y="369937"/>
                </a:cubicBezTo>
                <a:cubicBezTo>
                  <a:pt x="158738" y="367937"/>
                  <a:pt x="152452" y="364984"/>
                  <a:pt x="152738" y="364222"/>
                </a:cubicBezTo>
                <a:lnTo>
                  <a:pt x="153309" y="363746"/>
                </a:lnTo>
                <a:cubicBezTo>
                  <a:pt x="154262" y="362889"/>
                  <a:pt x="155404" y="362222"/>
                  <a:pt x="156547" y="361555"/>
                </a:cubicBezTo>
                <a:cubicBezTo>
                  <a:pt x="157690" y="360888"/>
                  <a:pt x="159691" y="359460"/>
                  <a:pt x="159881" y="359650"/>
                </a:cubicBezTo>
                <a:lnTo>
                  <a:pt x="164453" y="363269"/>
                </a:lnTo>
                <a:cubicBezTo>
                  <a:pt x="166549" y="360126"/>
                  <a:pt x="168835" y="357459"/>
                  <a:pt x="169502" y="357459"/>
                </a:cubicBezTo>
                <a:cubicBezTo>
                  <a:pt x="170168" y="357459"/>
                  <a:pt x="172549" y="359650"/>
                  <a:pt x="173312" y="362412"/>
                </a:cubicBezTo>
                <a:lnTo>
                  <a:pt x="170263" y="364031"/>
                </a:lnTo>
                <a:cubicBezTo>
                  <a:pt x="168835" y="364794"/>
                  <a:pt x="166263" y="365651"/>
                  <a:pt x="165120" y="365175"/>
                </a:cubicBezTo>
                <a:cubicBezTo>
                  <a:pt x="162834" y="364127"/>
                  <a:pt x="160834" y="362317"/>
                  <a:pt x="159310" y="365175"/>
                </a:cubicBezTo>
                <a:cubicBezTo>
                  <a:pt x="158833" y="366032"/>
                  <a:pt x="160738" y="368223"/>
                  <a:pt x="162167" y="369175"/>
                </a:cubicBezTo>
                <a:lnTo>
                  <a:pt x="163882" y="370318"/>
                </a:lnTo>
                <a:cubicBezTo>
                  <a:pt x="166358" y="371080"/>
                  <a:pt x="170168" y="370604"/>
                  <a:pt x="172264" y="369175"/>
                </a:cubicBezTo>
                <a:lnTo>
                  <a:pt x="173502" y="367460"/>
                </a:lnTo>
                <a:lnTo>
                  <a:pt x="174645" y="365841"/>
                </a:lnTo>
                <a:cubicBezTo>
                  <a:pt x="175026" y="363650"/>
                  <a:pt x="176740" y="361746"/>
                  <a:pt x="178550" y="361555"/>
                </a:cubicBezTo>
                <a:cubicBezTo>
                  <a:pt x="180265" y="361365"/>
                  <a:pt x="184932" y="360793"/>
                  <a:pt x="184932" y="360698"/>
                </a:cubicBezTo>
                <a:cubicBezTo>
                  <a:pt x="184932" y="360507"/>
                  <a:pt x="183789" y="359841"/>
                  <a:pt x="182360" y="359650"/>
                </a:cubicBezTo>
                <a:cubicBezTo>
                  <a:pt x="180931" y="359460"/>
                  <a:pt x="178074" y="358126"/>
                  <a:pt x="179598" y="357269"/>
                </a:cubicBezTo>
                <a:cubicBezTo>
                  <a:pt x="181122" y="356412"/>
                  <a:pt x="183694" y="352316"/>
                  <a:pt x="181027" y="350220"/>
                </a:cubicBezTo>
                <a:cubicBezTo>
                  <a:pt x="178455" y="348125"/>
                  <a:pt x="168739" y="346315"/>
                  <a:pt x="169502" y="347934"/>
                </a:cubicBezTo>
                <a:cubicBezTo>
                  <a:pt x="170263" y="349554"/>
                  <a:pt x="169882" y="353554"/>
                  <a:pt x="167311" y="353935"/>
                </a:cubicBezTo>
                <a:cubicBezTo>
                  <a:pt x="164739" y="354316"/>
                  <a:pt x="160262" y="349554"/>
                  <a:pt x="161691" y="349363"/>
                </a:cubicBezTo>
                <a:cubicBezTo>
                  <a:pt x="163120" y="349077"/>
                  <a:pt x="166739" y="345172"/>
                  <a:pt x="165977" y="341171"/>
                </a:cubicBezTo>
                <a:lnTo>
                  <a:pt x="159691" y="344696"/>
                </a:lnTo>
                <a:lnTo>
                  <a:pt x="158643" y="345267"/>
                </a:lnTo>
                <a:cubicBezTo>
                  <a:pt x="156071" y="343839"/>
                  <a:pt x="154738" y="342505"/>
                  <a:pt x="155595" y="342315"/>
                </a:cubicBezTo>
                <a:lnTo>
                  <a:pt x="156166" y="341933"/>
                </a:lnTo>
                <a:cubicBezTo>
                  <a:pt x="159310" y="339933"/>
                  <a:pt x="159881" y="335075"/>
                  <a:pt x="165882" y="336123"/>
                </a:cubicBezTo>
                <a:cubicBezTo>
                  <a:pt x="165977" y="336123"/>
                  <a:pt x="167120" y="334218"/>
                  <a:pt x="166739" y="333552"/>
                </a:cubicBezTo>
                <a:cubicBezTo>
                  <a:pt x="166454" y="332885"/>
                  <a:pt x="164644" y="332123"/>
                  <a:pt x="163882" y="332313"/>
                </a:cubicBezTo>
                <a:lnTo>
                  <a:pt x="160548" y="333171"/>
                </a:lnTo>
                <a:cubicBezTo>
                  <a:pt x="156929" y="334409"/>
                  <a:pt x="154071" y="336504"/>
                  <a:pt x="154071" y="337838"/>
                </a:cubicBezTo>
                <a:cubicBezTo>
                  <a:pt x="154071" y="339171"/>
                  <a:pt x="152928" y="342886"/>
                  <a:pt x="151595" y="343077"/>
                </a:cubicBezTo>
                <a:cubicBezTo>
                  <a:pt x="150261" y="343362"/>
                  <a:pt x="147689" y="341933"/>
                  <a:pt x="150261" y="339267"/>
                </a:cubicBezTo>
                <a:cubicBezTo>
                  <a:pt x="152833" y="336600"/>
                  <a:pt x="146832" y="330408"/>
                  <a:pt x="141879" y="332504"/>
                </a:cubicBezTo>
                <a:lnTo>
                  <a:pt x="137212" y="334028"/>
                </a:lnTo>
                <a:lnTo>
                  <a:pt x="136640" y="334218"/>
                </a:lnTo>
                <a:cubicBezTo>
                  <a:pt x="134354" y="332027"/>
                  <a:pt x="138926" y="327265"/>
                  <a:pt x="146641" y="323455"/>
                </a:cubicBezTo>
                <a:lnTo>
                  <a:pt x="155309" y="323550"/>
                </a:lnTo>
                <a:cubicBezTo>
                  <a:pt x="155786" y="323550"/>
                  <a:pt x="156738" y="321931"/>
                  <a:pt x="156643" y="321074"/>
                </a:cubicBezTo>
                <a:lnTo>
                  <a:pt x="155881" y="315073"/>
                </a:lnTo>
                <a:cubicBezTo>
                  <a:pt x="160548" y="316311"/>
                  <a:pt x="166358" y="316883"/>
                  <a:pt x="168835" y="316406"/>
                </a:cubicBezTo>
                <a:lnTo>
                  <a:pt x="169597" y="318883"/>
                </a:lnTo>
                <a:lnTo>
                  <a:pt x="170454" y="321645"/>
                </a:lnTo>
                <a:cubicBezTo>
                  <a:pt x="173883" y="322693"/>
                  <a:pt x="176645" y="322312"/>
                  <a:pt x="176645" y="320788"/>
                </a:cubicBezTo>
                <a:cubicBezTo>
                  <a:pt x="176645" y="319264"/>
                  <a:pt x="175121" y="315168"/>
                  <a:pt x="173312" y="315168"/>
                </a:cubicBezTo>
                <a:cubicBezTo>
                  <a:pt x="171502" y="315168"/>
                  <a:pt x="165787" y="314025"/>
                  <a:pt x="164168" y="312501"/>
                </a:cubicBezTo>
                <a:cubicBezTo>
                  <a:pt x="162548" y="311073"/>
                  <a:pt x="160834" y="305739"/>
                  <a:pt x="159310" y="304786"/>
                </a:cubicBezTo>
                <a:cubicBezTo>
                  <a:pt x="157786" y="303929"/>
                  <a:pt x="154833" y="300976"/>
                  <a:pt x="154166" y="301452"/>
                </a:cubicBezTo>
                <a:cubicBezTo>
                  <a:pt x="153499" y="302024"/>
                  <a:pt x="152166" y="304119"/>
                  <a:pt x="153595" y="304310"/>
                </a:cubicBezTo>
                <a:cubicBezTo>
                  <a:pt x="155023" y="304500"/>
                  <a:pt x="160357" y="307834"/>
                  <a:pt x="162072" y="311358"/>
                </a:cubicBezTo>
                <a:lnTo>
                  <a:pt x="154738" y="310977"/>
                </a:lnTo>
                <a:cubicBezTo>
                  <a:pt x="153976" y="310882"/>
                  <a:pt x="153119" y="311073"/>
                  <a:pt x="152356" y="311358"/>
                </a:cubicBezTo>
                <a:cubicBezTo>
                  <a:pt x="149689" y="312406"/>
                  <a:pt x="142927" y="313644"/>
                  <a:pt x="141212" y="312977"/>
                </a:cubicBezTo>
                <a:lnTo>
                  <a:pt x="140069" y="312501"/>
                </a:lnTo>
                <a:cubicBezTo>
                  <a:pt x="139307" y="311263"/>
                  <a:pt x="139879" y="309739"/>
                  <a:pt x="141403" y="308977"/>
                </a:cubicBezTo>
                <a:lnTo>
                  <a:pt x="142641" y="309167"/>
                </a:lnTo>
                <a:lnTo>
                  <a:pt x="144355" y="309453"/>
                </a:lnTo>
                <a:cubicBezTo>
                  <a:pt x="146546" y="310692"/>
                  <a:pt x="148451" y="310787"/>
                  <a:pt x="148451" y="309644"/>
                </a:cubicBezTo>
                <a:cubicBezTo>
                  <a:pt x="148451" y="308406"/>
                  <a:pt x="147118" y="305072"/>
                  <a:pt x="145498" y="304977"/>
                </a:cubicBezTo>
                <a:cubicBezTo>
                  <a:pt x="143879" y="304786"/>
                  <a:pt x="139307" y="304215"/>
                  <a:pt x="139307" y="303929"/>
                </a:cubicBezTo>
                <a:cubicBezTo>
                  <a:pt x="139403" y="303643"/>
                  <a:pt x="141307" y="301833"/>
                  <a:pt x="143498" y="300500"/>
                </a:cubicBezTo>
                <a:cubicBezTo>
                  <a:pt x="145689" y="299166"/>
                  <a:pt x="153023" y="297356"/>
                  <a:pt x="153404" y="295928"/>
                </a:cubicBezTo>
                <a:cubicBezTo>
                  <a:pt x="153785" y="294499"/>
                  <a:pt x="155595" y="289641"/>
                  <a:pt x="156071" y="290784"/>
                </a:cubicBezTo>
                <a:cubicBezTo>
                  <a:pt x="156547" y="291927"/>
                  <a:pt x="157500" y="294594"/>
                  <a:pt x="157214" y="294594"/>
                </a:cubicBezTo>
                <a:lnTo>
                  <a:pt x="156643" y="295452"/>
                </a:lnTo>
                <a:cubicBezTo>
                  <a:pt x="156262" y="295928"/>
                  <a:pt x="156262" y="297166"/>
                  <a:pt x="156738" y="297452"/>
                </a:cubicBezTo>
                <a:cubicBezTo>
                  <a:pt x="157595" y="298023"/>
                  <a:pt x="159310" y="298690"/>
                  <a:pt x="159977" y="298404"/>
                </a:cubicBezTo>
                <a:lnTo>
                  <a:pt x="162453" y="297261"/>
                </a:lnTo>
                <a:cubicBezTo>
                  <a:pt x="164929" y="295642"/>
                  <a:pt x="167501" y="296690"/>
                  <a:pt x="168263" y="299642"/>
                </a:cubicBezTo>
                <a:lnTo>
                  <a:pt x="171692" y="300500"/>
                </a:lnTo>
                <a:lnTo>
                  <a:pt x="174550" y="301262"/>
                </a:lnTo>
                <a:cubicBezTo>
                  <a:pt x="174645" y="299166"/>
                  <a:pt x="175597" y="297452"/>
                  <a:pt x="176550" y="297547"/>
                </a:cubicBezTo>
                <a:lnTo>
                  <a:pt x="177407" y="297642"/>
                </a:lnTo>
                <a:lnTo>
                  <a:pt x="178836" y="297737"/>
                </a:lnTo>
                <a:cubicBezTo>
                  <a:pt x="180455" y="297833"/>
                  <a:pt x="181503" y="296594"/>
                  <a:pt x="181122" y="294975"/>
                </a:cubicBezTo>
                <a:lnTo>
                  <a:pt x="180170" y="293737"/>
                </a:lnTo>
                <a:lnTo>
                  <a:pt x="177121" y="289641"/>
                </a:lnTo>
                <a:cubicBezTo>
                  <a:pt x="174264" y="292213"/>
                  <a:pt x="171978" y="293546"/>
                  <a:pt x="171978" y="292594"/>
                </a:cubicBezTo>
                <a:cubicBezTo>
                  <a:pt x="171978" y="291642"/>
                  <a:pt x="174645" y="288212"/>
                  <a:pt x="177788" y="287069"/>
                </a:cubicBezTo>
                <a:cubicBezTo>
                  <a:pt x="181027" y="285927"/>
                  <a:pt x="189123" y="289260"/>
                  <a:pt x="189980" y="288403"/>
                </a:cubicBezTo>
                <a:cubicBezTo>
                  <a:pt x="190838" y="287546"/>
                  <a:pt x="193695" y="285641"/>
                  <a:pt x="191790" y="288117"/>
                </a:cubicBezTo>
                <a:cubicBezTo>
                  <a:pt x="189885" y="290594"/>
                  <a:pt x="188266" y="296880"/>
                  <a:pt x="192743" y="298881"/>
                </a:cubicBezTo>
                <a:lnTo>
                  <a:pt x="193695" y="298119"/>
                </a:lnTo>
                <a:lnTo>
                  <a:pt x="197029" y="295642"/>
                </a:lnTo>
                <a:cubicBezTo>
                  <a:pt x="200458" y="297642"/>
                  <a:pt x="203220" y="298119"/>
                  <a:pt x="203125" y="296690"/>
                </a:cubicBezTo>
                <a:cubicBezTo>
                  <a:pt x="203029" y="295261"/>
                  <a:pt x="200648" y="289832"/>
                  <a:pt x="199124" y="286498"/>
                </a:cubicBezTo>
                <a:lnTo>
                  <a:pt x="204935" y="285165"/>
                </a:lnTo>
                <a:lnTo>
                  <a:pt x="205792" y="284974"/>
                </a:lnTo>
                <a:cubicBezTo>
                  <a:pt x="206458" y="282498"/>
                  <a:pt x="207221" y="281640"/>
                  <a:pt x="207602" y="282974"/>
                </a:cubicBezTo>
                <a:cubicBezTo>
                  <a:pt x="207887" y="284307"/>
                  <a:pt x="210078" y="287546"/>
                  <a:pt x="211888" y="287546"/>
                </a:cubicBezTo>
                <a:cubicBezTo>
                  <a:pt x="213602" y="287546"/>
                  <a:pt x="218460" y="287069"/>
                  <a:pt x="217888" y="286593"/>
                </a:cubicBezTo>
                <a:cubicBezTo>
                  <a:pt x="217317" y="286117"/>
                  <a:pt x="217031" y="284402"/>
                  <a:pt x="218365" y="283641"/>
                </a:cubicBezTo>
                <a:lnTo>
                  <a:pt x="219127" y="283831"/>
                </a:lnTo>
                <a:lnTo>
                  <a:pt x="220937" y="284402"/>
                </a:lnTo>
                <a:cubicBezTo>
                  <a:pt x="223222" y="285736"/>
                  <a:pt x="225318" y="286117"/>
                  <a:pt x="225604" y="285260"/>
                </a:cubicBezTo>
                <a:cubicBezTo>
                  <a:pt x="225794" y="284402"/>
                  <a:pt x="226366" y="282117"/>
                  <a:pt x="226556" y="281545"/>
                </a:cubicBezTo>
                <a:cubicBezTo>
                  <a:pt x="226747" y="281069"/>
                  <a:pt x="230557" y="279450"/>
                  <a:pt x="234557" y="280116"/>
                </a:cubicBezTo>
                <a:cubicBezTo>
                  <a:pt x="238558" y="280688"/>
                  <a:pt x="246559" y="278497"/>
                  <a:pt x="242558" y="276402"/>
                </a:cubicBezTo>
                <a:lnTo>
                  <a:pt x="239224" y="274211"/>
                </a:lnTo>
                <a:cubicBezTo>
                  <a:pt x="237129" y="272877"/>
                  <a:pt x="235796" y="273163"/>
                  <a:pt x="233795" y="274401"/>
                </a:cubicBezTo>
                <a:lnTo>
                  <a:pt x="232843" y="274973"/>
                </a:lnTo>
                <a:cubicBezTo>
                  <a:pt x="231033" y="274782"/>
                  <a:pt x="229795" y="273639"/>
                  <a:pt x="230080" y="272306"/>
                </a:cubicBezTo>
                <a:lnTo>
                  <a:pt x="230271" y="271067"/>
                </a:lnTo>
                <a:lnTo>
                  <a:pt x="230366" y="270401"/>
                </a:lnTo>
                <a:cubicBezTo>
                  <a:pt x="230176" y="269639"/>
                  <a:pt x="229319" y="269067"/>
                  <a:pt x="228461" y="269258"/>
                </a:cubicBezTo>
                <a:cubicBezTo>
                  <a:pt x="227604" y="269353"/>
                  <a:pt x="225128" y="271163"/>
                  <a:pt x="223222" y="272687"/>
                </a:cubicBezTo>
                <a:cubicBezTo>
                  <a:pt x="221222" y="274211"/>
                  <a:pt x="214269" y="277259"/>
                  <a:pt x="213983" y="276021"/>
                </a:cubicBezTo>
                <a:cubicBezTo>
                  <a:pt x="213697" y="274782"/>
                  <a:pt x="211793" y="272496"/>
                  <a:pt x="210269" y="273449"/>
                </a:cubicBezTo>
                <a:lnTo>
                  <a:pt x="209792" y="273068"/>
                </a:lnTo>
                <a:cubicBezTo>
                  <a:pt x="205220" y="269448"/>
                  <a:pt x="200553" y="268877"/>
                  <a:pt x="195410" y="272115"/>
                </a:cubicBezTo>
                <a:cubicBezTo>
                  <a:pt x="194933" y="272401"/>
                  <a:pt x="193600" y="272115"/>
                  <a:pt x="192743" y="271829"/>
                </a:cubicBezTo>
                <a:cubicBezTo>
                  <a:pt x="189123" y="270782"/>
                  <a:pt x="185694" y="270210"/>
                  <a:pt x="182170" y="272306"/>
                </a:cubicBezTo>
                <a:cubicBezTo>
                  <a:pt x="181027" y="273068"/>
                  <a:pt x="178931" y="272592"/>
                  <a:pt x="177503" y="273163"/>
                </a:cubicBezTo>
                <a:lnTo>
                  <a:pt x="172073" y="275735"/>
                </a:lnTo>
                <a:cubicBezTo>
                  <a:pt x="167596" y="274687"/>
                  <a:pt x="160072" y="273925"/>
                  <a:pt x="155500" y="274211"/>
                </a:cubicBezTo>
                <a:lnTo>
                  <a:pt x="151213" y="274020"/>
                </a:lnTo>
                <a:cubicBezTo>
                  <a:pt x="149213" y="273925"/>
                  <a:pt x="146927" y="273830"/>
                  <a:pt x="145403" y="272973"/>
                </a:cubicBezTo>
                <a:lnTo>
                  <a:pt x="142546" y="271544"/>
                </a:lnTo>
                <a:cubicBezTo>
                  <a:pt x="139783" y="272401"/>
                  <a:pt x="135973" y="273544"/>
                  <a:pt x="134069" y="274020"/>
                </a:cubicBezTo>
                <a:lnTo>
                  <a:pt x="132068" y="272973"/>
                </a:lnTo>
                <a:lnTo>
                  <a:pt x="131116" y="272496"/>
                </a:lnTo>
                <a:cubicBezTo>
                  <a:pt x="129020" y="273258"/>
                  <a:pt x="119495" y="273449"/>
                  <a:pt x="109970" y="272687"/>
                </a:cubicBezTo>
                <a:lnTo>
                  <a:pt x="101303" y="272020"/>
                </a:lnTo>
                <a:cubicBezTo>
                  <a:pt x="91778" y="271258"/>
                  <a:pt x="82253" y="270401"/>
                  <a:pt x="72728" y="270020"/>
                </a:cubicBezTo>
                <a:cubicBezTo>
                  <a:pt x="69203" y="269925"/>
                  <a:pt x="65107" y="268591"/>
                  <a:pt x="61869" y="271544"/>
                </a:cubicBezTo>
                <a:lnTo>
                  <a:pt x="61393" y="272020"/>
                </a:lnTo>
                <a:cubicBezTo>
                  <a:pt x="58916" y="270972"/>
                  <a:pt x="54439" y="268877"/>
                  <a:pt x="51582" y="267353"/>
                </a:cubicBezTo>
                <a:lnTo>
                  <a:pt x="47962" y="268400"/>
                </a:lnTo>
                <a:lnTo>
                  <a:pt x="44343" y="269448"/>
                </a:lnTo>
                <a:cubicBezTo>
                  <a:pt x="39485" y="266400"/>
                  <a:pt x="35199" y="264400"/>
                  <a:pt x="34913" y="265067"/>
                </a:cubicBezTo>
                <a:cubicBezTo>
                  <a:pt x="34532" y="265733"/>
                  <a:pt x="33008" y="266305"/>
                  <a:pt x="32341" y="264400"/>
                </a:cubicBezTo>
                <a:cubicBezTo>
                  <a:pt x="31675" y="262590"/>
                  <a:pt x="25198" y="262114"/>
                  <a:pt x="24721" y="262876"/>
                </a:cubicBezTo>
                <a:cubicBezTo>
                  <a:pt x="24245" y="263638"/>
                  <a:pt x="22721" y="263448"/>
                  <a:pt x="22340" y="260781"/>
                </a:cubicBezTo>
                <a:lnTo>
                  <a:pt x="17482" y="261352"/>
                </a:lnTo>
                <a:cubicBezTo>
                  <a:pt x="15006" y="261638"/>
                  <a:pt x="12148" y="260209"/>
                  <a:pt x="9577" y="259352"/>
                </a:cubicBezTo>
                <a:lnTo>
                  <a:pt x="8338" y="258971"/>
                </a:lnTo>
                <a:cubicBezTo>
                  <a:pt x="7196" y="258114"/>
                  <a:pt x="6814" y="256971"/>
                  <a:pt x="7577" y="256399"/>
                </a:cubicBezTo>
                <a:cubicBezTo>
                  <a:pt x="8338" y="255923"/>
                  <a:pt x="9386" y="253541"/>
                  <a:pt x="7386" y="252779"/>
                </a:cubicBezTo>
                <a:lnTo>
                  <a:pt x="5862" y="251732"/>
                </a:lnTo>
                <a:cubicBezTo>
                  <a:pt x="2528" y="249446"/>
                  <a:pt x="2433" y="247827"/>
                  <a:pt x="5862" y="246017"/>
                </a:cubicBezTo>
                <a:lnTo>
                  <a:pt x="10053" y="243921"/>
                </a:lnTo>
                <a:cubicBezTo>
                  <a:pt x="12720" y="239825"/>
                  <a:pt x="12339" y="233729"/>
                  <a:pt x="9386" y="230491"/>
                </a:cubicBezTo>
                <a:cubicBezTo>
                  <a:pt x="6338" y="227252"/>
                  <a:pt x="5386" y="215537"/>
                  <a:pt x="3957" y="215441"/>
                </a:cubicBezTo>
                <a:cubicBezTo>
                  <a:pt x="2528" y="215346"/>
                  <a:pt x="-520" y="213917"/>
                  <a:pt x="909" y="212775"/>
                </a:cubicBezTo>
                <a:lnTo>
                  <a:pt x="814" y="211917"/>
                </a:lnTo>
                <a:lnTo>
                  <a:pt x="623" y="210584"/>
                </a:lnTo>
                <a:cubicBezTo>
                  <a:pt x="-424" y="209060"/>
                  <a:pt x="-139" y="206583"/>
                  <a:pt x="1385" y="205154"/>
                </a:cubicBezTo>
                <a:cubicBezTo>
                  <a:pt x="2814" y="203726"/>
                  <a:pt x="9386" y="199630"/>
                  <a:pt x="11387" y="198487"/>
                </a:cubicBezTo>
                <a:cubicBezTo>
                  <a:pt x="13387" y="197344"/>
                  <a:pt x="23960" y="194772"/>
                  <a:pt x="23007" y="193248"/>
                </a:cubicBezTo>
                <a:lnTo>
                  <a:pt x="21959" y="192296"/>
                </a:lnTo>
                <a:cubicBezTo>
                  <a:pt x="20435" y="190962"/>
                  <a:pt x="17387" y="188676"/>
                  <a:pt x="17102" y="188867"/>
                </a:cubicBezTo>
                <a:lnTo>
                  <a:pt x="11958" y="192486"/>
                </a:lnTo>
                <a:cubicBezTo>
                  <a:pt x="10434" y="190200"/>
                  <a:pt x="11482" y="186200"/>
                  <a:pt x="14149" y="183628"/>
                </a:cubicBezTo>
                <a:cubicBezTo>
                  <a:pt x="16911" y="181056"/>
                  <a:pt x="25483" y="178770"/>
                  <a:pt x="25960" y="180389"/>
                </a:cubicBezTo>
                <a:cubicBezTo>
                  <a:pt x="26436" y="182009"/>
                  <a:pt x="33104" y="183914"/>
                  <a:pt x="34628" y="186485"/>
                </a:cubicBezTo>
                <a:lnTo>
                  <a:pt x="37771" y="185819"/>
                </a:lnTo>
                <a:lnTo>
                  <a:pt x="40343" y="185247"/>
                </a:lnTo>
                <a:cubicBezTo>
                  <a:pt x="41581" y="186295"/>
                  <a:pt x="43200" y="187248"/>
                  <a:pt x="43962" y="187343"/>
                </a:cubicBezTo>
                <a:cubicBezTo>
                  <a:pt x="44724" y="187438"/>
                  <a:pt x="46820" y="186200"/>
                  <a:pt x="46915" y="184581"/>
                </a:cubicBezTo>
                <a:lnTo>
                  <a:pt x="46153" y="184104"/>
                </a:lnTo>
                <a:lnTo>
                  <a:pt x="43295" y="182390"/>
                </a:lnTo>
                <a:cubicBezTo>
                  <a:pt x="39866" y="180866"/>
                  <a:pt x="37295" y="178675"/>
                  <a:pt x="37676" y="177437"/>
                </a:cubicBezTo>
                <a:cubicBezTo>
                  <a:pt x="38056" y="176198"/>
                  <a:pt x="42629" y="173436"/>
                  <a:pt x="45200" y="173341"/>
                </a:cubicBezTo>
                <a:lnTo>
                  <a:pt x="47486" y="173341"/>
                </a:lnTo>
                <a:lnTo>
                  <a:pt x="52249" y="173341"/>
                </a:lnTo>
                <a:cubicBezTo>
                  <a:pt x="57392" y="173341"/>
                  <a:pt x="60250" y="171436"/>
                  <a:pt x="58726" y="169150"/>
                </a:cubicBezTo>
                <a:lnTo>
                  <a:pt x="62917" y="168102"/>
                </a:lnTo>
                <a:cubicBezTo>
                  <a:pt x="63679" y="167912"/>
                  <a:pt x="64917" y="167912"/>
                  <a:pt x="65393" y="168388"/>
                </a:cubicBezTo>
                <a:lnTo>
                  <a:pt x="66346" y="169150"/>
                </a:lnTo>
                <a:cubicBezTo>
                  <a:pt x="67108" y="170293"/>
                  <a:pt x="68155" y="170864"/>
                  <a:pt x="68632" y="170293"/>
                </a:cubicBezTo>
                <a:cubicBezTo>
                  <a:pt x="69108" y="169817"/>
                  <a:pt x="72632" y="166959"/>
                  <a:pt x="75013" y="164864"/>
                </a:cubicBezTo>
                <a:lnTo>
                  <a:pt x="80157" y="166673"/>
                </a:lnTo>
                <a:cubicBezTo>
                  <a:pt x="85205" y="168388"/>
                  <a:pt x="92158" y="167816"/>
                  <a:pt x="97969" y="166864"/>
                </a:cubicBezTo>
                <a:lnTo>
                  <a:pt x="103207" y="166007"/>
                </a:lnTo>
                <a:cubicBezTo>
                  <a:pt x="107208" y="161911"/>
                  <a:pt x="111113" y="160006"/>
                  <a:pt x="111875" y="161816"/>
                </a:cubicBezTo>
                <a:lnTo>
                  <a:pt x="113209" y="162768"/>
                </a:lnTo>
                <a:cubicBezTo>
                  <a:pt x="113780" y="163149"/>
                  <a:pt x="116066" y="162102"/>
                  <a:pt x="117400" y="161435"/>
                </a:cubicBezTo>
                <a:lnTo>
                  <a:pt x="120353" y="160006"/>
                </a:lnTo>
                <a:cubicBezTo>
                  <a:pt x="123591" y="158196"/>
                  <a:pt x="126448" y="157339"/>
                  <a:pt x="126829" y="158101"/>
                </a:cubicBezTo>
                <a:cubicBezTo>
                  <a:pt x="127211" y="158863"/>
                  <a:pt x="128830" y="159816"/>
                  <a:pt x="129878" y="158577"/>
                </a:cubicBezTo>
                <a:cubicBezTo>
                  <a:pt x="130830" y="157434"/>
                  <a:pt x="134164" y="154958"/>
                  <a:pt x="135021" y="155720"/>
                </a:cubicBezTo>
                <a:cubicBezTo>
                  <a:pt x="135973" y="156482"/>
                  <a:pt x="143403" y="158196"/>
                  <a:pt x="149213" y="157434"/>
                </a:cubicBezTo>
                <a:cubicBezTo>
                  <a:pt x="155023" y="156767"/>
                  <a:pt x="168644" y="154862"/>
                  <a:pt x="167311" y="152196"/>
                </a:cubicBezTo>
                <a:lnTo>
                  <a:pt x="169787" y="152862"/>
                </a:lnTo>
                <a:cubicBezTo>
                  <a:pt x="172645" y="153624"/>
                  <a:pt x="174073" y="147528"/>
                  <a:pt x="176169" y="152386"/>
                </a:cubicBezTo>
                <a:cubicBezTo>
                  <a:pt x="176455" y="152958"/>
                  <a:pt x="176836" y="154100"/>
                  <a:pt x="177026" y="154100"/>
                </a:cubicBezTo>
                <a:cubicBezTo>
                  <a:pt x="183503" y="153815"/>
                  <a:pt x="189695" y="156006"/>
                  <a:pt x="196362" y="152196"/>
                </a:cubicBezTo>
                <a:lnTo>
                  <a:pt x="202268" y="148766"/>
                </a:lnTo>
                <a:cubicBezTo>
                  <a:pt x="210935" y="149243"/>
                  <a:pt x="220460" y="149433"/>
                  <a:pt x="223508" y="148957"/>
                </a:cubicBezTo>
                <a:cubicBezTo>
                  <a:pt x="226556" y="148576"/>
                  <a:pt x="234557" y="151529"/>
                  <a:pt x="235510" y="151148"/>
                </a:cubicBezTo>
                <a:lnTo>
                  <a:pt x="236272" y="150576"/>
                </a:lnTo>
                <a:cubicBezTo>
                  <a:pt x="243415" y="145052"/>
                  <a:pt x="251988" y="145337"/>
                  <a:pt x="260751" y="146862"/>
                </a:cubicBezTo>
                <a:cubicBezTo>
                  <a:pt x="261418" y="146957"/>
                  <a:pt x="262370" y="148195"/>
                  <a:pt x="262561" y="148100"/>
                </a:cubicBezTo>
                <a:lnTo>
                  <a:pt x="265323" y="146766"/>
                </a:lnTo>
                <a:cubicBezTo>
                  <a:pt x="268180" y="145052"/>
                  <a:pt x="271800" y="144099"/>
                  <a:pt x="273419" y="144671"/>
                </a:cubicBezTo>
                <a:cubicBezTo>
                  <a:pt x="275038" y="145242"/>
                  <a:pt x="278372" y="141623"/>
                  <a:pt x="278848" y="141051"/>
                </a:cubicBezTo>
                <a:cubicBezTo>
                  <a:pt x="279325" y="140480"/>
                  <a:pt x="285040" y="141623"/>
                  <a:pt x="287897" y="142194"/>
                </a:cubicBezTo>
                <a:cubicBezTo>
                  <a:pt x="290755" y="142766"/>
                  <a:pt x="298661" y="139623"/>
                  <a:pt x="299994" y="140480"/>
                </a:cubicBezTo>
                <a:cubicBezTo>
                  <a:pt x="301423" y="141337"/>
                  <a:pt x="307614" y="137908"/>
                  <a:pt x="310186" y="137146"/>
                </a:cubicBezTo>
                <a:lnTo>
                  <a:pt x="312567" y="136575"/>
                </a:lnTo>
                <a:cubicBezTo>
                  <a:pt x="313424" y="136384"/>
                  <a:pt x="314377" y="136956"/>
                  <a:pt x="315234" y="136765"/>
                </a:cubicBezTo>
                <a:lnTo>
                  <a:pt x="319615" y="136098"/>
                </a:lnTo>
                <a:cubicBezTo>
                  <a:pt x="324569" y="135241"/>
                  <a:pt x="330283" y="134003"/>
                  <a:pt x="332284" y="133336"/>
                </a:cubicBezTo>
                <a:cubicBezTo>
                  <a:pt x="334284" y="132669"/>
                  <a:pt x="341999" y="135812"/>
                  <a:pt x="343999" y="136289"/>
                </a:cubicBezTo>
                <a:cubicBezTo>
                  <a:pt x="346000" y="136765"/>
                  <a:pt x="349905" y="133527"/>
                  <a:pt x="349810" y="135146"/>
                </a:cubicBezTo>
                <a:cubicBezTo>
                  <a:pt x="349714" y="136860"/>
                  <a:pt x="354572" y="132479"/>
                  <a:pt x="355715" y="130193"/>
                </a:cubicBezTo>
                <a:lnTo>
                  <a:pt x="358287" y="132098"/>
                </a:lnTo>
                <a:cubicBezTo>
                  <a:pt x="361049" y="134098"/>
                  <a:pt x="364859" y="134289"/>
                  <a:pt x="366479" y="133336"/>
                </a:cubicBezTo>
                <a:lnTo>
                  <a:pt x="371336" y="130479"/>
                </a:lnTo>
                <a:cubicBezTo>
                  <a:pt x="373718" y="133146"/>
                  <a:pt x="375622" y="133812"/>
                  <a:pt x="375622" y="131907"/>
                </a:cubicBezTo>
                <a:cubicBezTo>
                  <a:pt x="375622" y="130002"/>
                  <a:pt x="381242" y="132764"/>
                  <a:pt x="381719" y="132002"/>
                </a:cubicBezTo>
                <a:cubicBezTo>
                  <a:pt x="382195" y="131241"/>
                  <a:pt x="384290" y="129716"/>
                  <a:pt x="384481" y="130860"/>
                </a:cubicBezTo>
                <a:cubicBezTo>
                  <a:pt x="384766" y="132098"/>
                  <a:pt x="387243" y="134574"/>
                  <a:pt x="389529" y="133908"/>
                </a:cubicBezTo>
                <a:lnTo>
                  <a:pt x="391624" y="133527"/>
                </a:lnTo>
                <a:cubicBezTo>
                  <a:pt x="393244" y="133241"/>
                  <a:pt x="395435" y="133908"/>
                  <a:pt x="396578" y="133241"/>
                </a:cubicBezTo>
                <a:lnTo>
                  <a:pt x="398482" y="132098"/>
                </a:lnTo>
                <a:cubicBezTo>
                  <a:pt x="399530" y="130002"/>
                  <a:pt x="402578" y="128669"/>
                  <a:pt x="405340" y="129145"/>
                </a:cubicBezTo>
                <a:lnTo>
                  <a:pt x="407817" y="129335"/>
                </a:lnTo>
                <a:cubicBezTo>
                  <a:pt x="410389" y="129526"/>
                  <a:pt x="412961" y="129335"/>
                  <a:pt x="415532" y="129431"/>
                </a:cubicBezTo>
                <a:cubicBezTo>
                  <a:pt x="418580" y="129526"/>
                  <a:pt x="421152" y="129621"/>
                  <a:pt x="421628" y="126002"/>
                </a:cubicBezTo>
                <a:lnTo>
                  <a:pt x="421723" y="124954"/>
                </a:lnTo>
                <a:cubicBezTo>
                  <a:pt x="425057" y="125144"/>
                  <a:pt x="428963" y="126002"/>
                  <a:pt x="430391" y="126764"/>
                </a:cubicBezTo>
                <a:lnTo>
                  <a:pt x="431915" y="127145"/>
                </a:lnTo>
                <a:lnTo>
                  <a:pt x="436106" y="128192"/>
                </a:lnTo>
                <a:cubicBezTo>
                  <a:pt x="437345" y="124668"/>
                  <a:pt x="439345" y="123525"/>
                  <a:pt x="440488" y="125621"/>
                </a:cubicBezTo>
                <a:lnTo>
                  <a:pt x="442012" y="126192"/>
                </a:lnTo>
                <a:cubicBezTo>
                  <a:pt x="443917" y="126954"/>
                  <a:pt x="447060" y="127050"/>
                  <a:pt x="448774" y="126287"/>
                </a:cubicBezTo>
                <a:cubicBezTo>
                  <a:pt x="450584" y="125430"/>
                  <a:pt x="451061" y="122858"/>
                  <a:pt x="452680" y="121525"/>
                </a:cubicBezTo>
                <a:cubicBezTo>
                  <a:pt x="453346" y="120954"/>
                  <a:pt x="455728" y="122096"/>
                  <a:pt x="457061" y="121811"/>
                </a:cubicBezTo>
                <a:lnTo>
                  <a:pt x="459347" y="121239"/>
                </a:lnTo>
                <a:cubicBezTo>
                  <a:pt x="461729" y="120096"/>
                  <a:pt x="463824" y="119144"/>
                  <a:pt x="464014" y="119239"/>
                </a:cubicBezTo>
                <a:lnTo>
                  <a:pt x="464300" y="119429"/>
                </a:lnTo>
                <a:lnTo>
                  <a:pt x="465824" y="120573"/>
                </a:lnTo>
                <a:cubicBezTo>
                  <a:pt x="467539" y="121811"/>
                  <a:pt x="471158" y="123525"/>
                  <a:pt x="473921" y="124287"/>
                </a:cubicBezTo>
                <a:lnTo>
                  <a:pt x="475635" y="122954"/>
                </a:lnTo>
                <a:lnTo>
                  <a:pt x="481826" y="118096"/>
                </a:lnTo>
                <a:cubicBezTo>
                  <a:pt x="490113" y="118572"/>
                  <a:pt x="499638" y="120477"/>
                  <a:pt x="503067" y="122382"/>
                </a:cubicBezTo>
                <a:lnTo>
                  <a:pt x="503924" y="117334"/>
                </a:lnTo>
                <a:cubicBezTo>
                  <a:pt x="504020" y="117143"/>
                  <a:pt x="504496" y="116762"/>
                  <a:pt x="504877" y="116762"/>
                </a:cubicBezTo>
                <a:cubicBezTo>
                  <a:pt x="510020" y="116191"/>
                  <a:pt x="515545" y="118001"/>
                  <a:pt x="520593" y="115048"/>
                </a:cubicBezTo>
                <a:cubicBezTo>
                  <a:pt x="521450" y="114572"/>
                  <a:pt x="524213" y="116000"/>
                  <a:pt x="525927" y="116762"/>
                </a:cubicBezTo>
                <a:lnTo>
                  <a:pt x="530118" y="118572"/>
                </a:lnTo>
                <a:cubicBezTo>
                  <a:pt x="534119" y="116858"/>
                  <a:pt x="539167" y="114953"/>
                  <a:pt x="541357" y="114286"/>
                </a:cubicBezTo>
                <a:lnTo>
                  <a:pt x="541929" y="114762"/>
                </a:lnTo>
                <a:cubicBezTo>
                  <a:pt x="545358" y="118001"/>
                  <a:pt x="548406" y="114381"/>
                  <a:pt x="551549" y="114572"/>
                </a:cubicBezTo>
                <a:cubicBezTo>
                  <a:pt x="554978" y="114858"/>
                  <a:pt x="558503" y="114953"/>
                  <a:pt x="561836" y="114572"/>
                </a:cubicBezTo>
                <a:cubicBezTo>
                  <a:pt x="564503" y="114191"/>
                  <a:pt x="567265" y="113238"/>
                  <a:pt x="569552" y="112095"/>
                </a:cubicBezTo>
                <a:cubicBezTo>
                  <a:pt x="570980" y="111333"/>
                  <a:pt x="571361" y="108857"/>
                  <a:pt x="572695" y="108571"/>
                </a:cubicBezTo>
                <a:cubicBezTo>
                  <a:pt x="575743" y="107809"/>
                  <a:pt x="575171" y="110381"/>
                  <a:pt x="576029" y="111714"/>
                </a:cubicBezTo>
                <a:cubicBezTo>
                  <a:pt x="576410" y="112286"/>
                  <a:pt x="578886" y="112857"/>
                  <a:pt x="579267" y="112476"/>
                </a:cubicBezTo>
                <a:lnTo>
                  <a:pt x="584030" y="108095"/>
                </a:lnTo>
                <a:cubicBezTo>
                  <a:pt x="590983" y="108285"/>
                  <a:pt x="600984" y="108476"/>
                  <a:pt x="606413" y="108476"/>
                </a:cubicBezTo>
                <a:lnTo>
                  <a:pt x="611271" y="108285"/>
                </a:lnTo>
                <a:lnTo>
                  <a:pt x="617938" y="108095"/>
                </a:lnTo>
                <a:cubicBezTo>
                  <a:pt x="624130" y="104570"/>
                  <a:pt x="630035" y="102380"/>
                  <a:pt x="630988" y="103142"/>
                </a:cubicBezTo>
                <a:cubicBezTo>
                  <a:pt x="632036" y="103904"/>
                  <a:pt x="636131" y="105999"/>
                  <a:pt x="637179" y="105237"/>
                </a:cubicBezTo>
                <a:cubicBezTo>
                  <a:pt x="638322" y="104475"/>
                  <a:pt x="642227" y="103142"/>
                  <a:pt x="642418" y="104570"/>
                </a:cubicBezTo>
                <a:cubicBezTo>
                  <a:pt x="642608" y="105999"/>
                  <a:pt x="645180" y="111238"/>
                  <a:pt x="647656" y="112000"/>
                </a:cubicBezTo>
                <a:cubicBezTo>
                  <a:pt x="650133" y="112762"/>
                  <a:pt x="654324" y="106666"/>
                  <a:pt x="655086" y="106190"/>
                </a:cubicBezTo>
                <a:lnTo>
                  <a:pt x="655657" y="106380"/>
                </a:lnTo>
                <a:lnTo>
                  <a:pt x="662801" y="108381"/>
                </a:lnTo>
                <a:cubicBezTo>
                  <a:pt x="668230" y="104761"/>
                  <a:pt x="676422" y="101427"/>
                  <a:pt x="681089" y="100951"/>
                </a:cubicBezTo>
                <a:lnTo>
                  <a:pt x="685185" y="100189"/>
                </a:lnTo>
                <a:cubicBezTo>
                  <a:pt x="688138" y="99617"/>
                  <a:pt x="691567" y="103713"/>
                  <a:pt x="694329" y="99237"/>
                </a:cubicBezTo>
                <a:cubicBezTo>
                  <a:pt x="694901" y="98284"/>
                  <a:pt x="698044" y="98189"/>
                  <a:pt x="700044" y="98093"/>
                </a:cubicBezTo>
                <a:cubicBezTo>
                  <a:pt x="704330" y="97903"/>
                  <a:pt x="708712" y="98379"/>
                  <a:pt x="712903" y="97903"/>
                </a:cubicBezTo>
                <a:lnTo>
                  <a:pt x="715189" y="97617"/>
                </a:lnTo>
                <a:cubicBezTo>
                  <a:pt x="716713" y="98475"/>
                  <a:pt x="719570" y="99617"/>
                  <a:pt x="721475" y="100189"/>
                </a:cubicBezTo>
                <a:lnTo>
                  <a:pt x="723095" y="98665"/>
                </a:lnTo>
                <a:lnTo>
                  <a:pt x="739097" y="93712"/>
                </a:lnTo>
                <a:cubicBezTo>
                  <a:pt x="741478" y="94093"/>
                  <a:pt x="743859" y="94569"/>
                  <a:pt x="746145" y="94950"/>
                </a:cubicBezTo>
                <a:lnTo>
                  <a:pt x="746716" y="95045"/>
                </a:lnTo>
                <a:cubicBezTo>
                  <a:pt x="747383" y="95141"/>
                  <a:pt x="748145" y="94093"/>
                  <a:pt x="748431" y="92760"/>
                </a:cubicBezTo>
                <a:cubicBezTo>
                  <a:pt x="748717" y="91426"/>
                  <a:pt x="754051" y="93331"/>
                  <a:pt x="755956" y="93045"/>
                </a:cubicBezTo>
                <a:cubicBezTo>
                  <a:pt x="757861" y="92760"/>
                  <a:pt x="761861" y="91807"/>
                  <a:pt x="764052" y="92569"/>
                </a:cubicBezTo>
                <a:cubicBezTo>
                  <a:pt x="766243" y="93331"/>
                  <a:pt x="773577" y="91331"/>
                  <a:pt x="777578" y="93426"/>
                </a:cubicBezTo>
                <a:lnTo>
                  <a:pt x="776911" y="97712"/>
                </a:lnTo>
                <a:lnTo>
                  <a:pt x="776815" y="98475"/>
                </a:lnTo>
                <a:cubicBezTo>
                  <a:pt x="777578" y="99427"/>
                  <a:pt x="779292" y="98093"/>
                  <a:pt x="780626" y="95427"/>
                </a:cubicBezTo>
                <a:cubicBezTo>
                  <a:pt x="781959" y="92760"/>
                  <a:pt x="794627" y="89521"/>
                  <a:pt x="800628" y="91807"/>
                </a:cubicBezTo>
                <a:lnTo>
                  <a:pt x="806914" y="87521"/>
                </a:lnTo>
                <a:lnTo>
                  <a:pt x="807867" y="86854"/>
                </a:lnTo>
                <a:cubicBezTo>
                  <a:pt x="809963" y="87330"/>
                  <a:pt x="813487" y="88568"/>
                  <a:pt x="815773" y="89616"/>
                </a:cubicBezTo>
                <a:lnTo>
                  <a:pt x="815582" y="86378"/>
                </a:lnTo>
                <a:lnTo>
                  <a:pt x="815582" y="86187"/>
                </a:lnTo>
                <a:cubicBezTo>
                  <a:pt x="816535" y="85997"/>
                  <a:pt x="820630" y="85616"/>
                  <a:pt x="824822" y="85330"/>
                </a:cubicBezTo>
                <a:cubicBezTo>
                  <a:pt x="829013" y="85044"/>
                  <a:pt x="839966" y="88568"/>
                  <a:pt x="841109" y="88473"/>
                </a:cubicBezTo>
                <a:lnTo>
                  <a:pt x="841776" y="87997"/>
                </a:lnTo>
                <a:lnTo>
                  <a:pt x="844253" y="86187"/>
                </a:lnTo>
                <a:cubicBezTo>
                  <a:pt x="847396" y="86568"/>
                  <a:pt x="850158" y="86949"/>
                  <a:pt x="850539" y="87044"/>
                </a:cubicBezTo>
                <a:lnTo>
                  <a:pt x="850825" y="86949"/>
                </a:lnTo>
                <a:cubicBezTo>
                  <a:pt x="853111" y="86378"/>
                  <a:pt x="852920" y="82377"/>
                  <a:pt x="857302" y="84282"/>
                </a:cubicBezTo>
                <a:cubicBezTo>
                  <a:pt x="859112" y="85044"/>
                  <a:pt x="863207" y="83235"/>
                  <a:pt x="864064" y="84092"/>
                </a:cubicBezTo>
                <a:cubicBezTo>
                  <a:pt x="866351" y="86378"/>
                  <a:pt x="869398" y="80948"/>
                  <a:pt x="870827" y="84854"/>
                </a:cubicBezTo>
                <a:cubicBezTo>
                  <a:pt x="870922" y="85044"/>
                  <a:pt x="873494" y="85139"/>
                  <a:pt x="874066" y="84568"/>
                </a:cubicBezTo>
                <a:lnTo>
                  <a:pt x="876638" y="82568"/>
                </a:lnTo>
                <a:cubicBezTo>
                  <a:pt x="880066" y="82758"/>
                  <a:pt x="884448" y="82663"/>
                  <a:pt x="886448" y="82568"/>
                </a:cubicBezTo>
                <a:cubicBezTo>
                  <a:pt x="888448" y="82377"/>
                  <a:pt x="895402" y="80853"/>
                  <a:pt x="897973" y="80853"/>
                </a:cubicBezTo>
                <a:cubicBezTo>
                  <a:pt x="900545" y="80758"/>
                  <a:pt x="908737" y="80472"/>
                  <a:pt x="911023" y="81710"/>
                </a:cubicBezTo>
                <a:lnTo>
                  <a:pt x="913309" y="82091"/>
                </a:lnTo>
                <a:lnTo>
                  <a:pt x="915499" y="82377"/>
                </a:lnTo>
                <a:cubicBezTo>
                  <a:pt x="917976" y="81806"/>
                  <a:pt x="921310" y="79996"/>
                  <a:pt x="922738" y="78377"/>
                </a:cubicBezTo>
                <a:lnTo>
                  <a:pt x="924739" y="79234"/>
                </a:lnTo>
                <a:lnTo>
                  <a:pt x="926930" y="80091"/>
                </a:lnTo>
                <a:cubicBezTo>
                  <a:pt x="929215" y="78758"/>
                  <a:pt x="931121" y="79996"/>
                  <a:pt x="931121" y="82854"/>
                </a:cubicBezTo>
                <a:lnTo>
                  <a:pt x="931597" y="84758"/>
                </a:lnTo>
                <a:lnTo>
                  <a:pt x="932835" y="89616"/>
                </a:lnTo>
                <a:cubicBezTo>
                  <a:pt x="938264" y="88473"/>
                  <a:pt x="943884" y="86092"/>
                  <a:pt x="945313" y="84187"/>
                </a:cubicBezTo>
                <a:lnTo>
                  <a:pt x="947027" y="82854"/>
                </a:lnTo>
                <a:cubicBezTo>
                  <a:pt x="950171" y="80377"/>
                  <a:pt x="953599" y="77996"/>
                  <a:pt x="957219" y="75995"/>
                </a:cubicBezTo>
                <a:lnTo>
                  <a:pt x="960934" y="73900"/>
                </a:lnTo>
                <a:cubicBezTo>
                  <a:pt x="965125" y="75329"/>
                  <a:pt x="972840" y="76948"/>
                  <a:pt x="978174" y="77424"/>
                </a:cubicBezTo>
                <a:lnTo>
                  <a:pt x="983032" y="76758"/>
                </a:lnTo>
                <a:lnTo>
                  <a:pt x="983984" y="76662"/>
                </a:lnTo>
                <a:cubicBezTo>
                  <a:pt x="984841" y="75900"/>
                  <a:pt x="988175" y="73900"/>
                  <a:pt x="991223" y="72185"/>
                </a:cubicBezTo>
                <a:lnTo>
                  <a:pt x="991985" y="72852"/>
                </a:lnTo>
                <a:lnTo>
                  <a:pt x="997319" y="77519"/>
                </a:lnTo>
                <a:cubicBezTo>
                  <a:pt x="1000081" y="73805"/>
                  <a:pt x="1005320" y="71614"/>
                  <a:pt x="1008940" y="72757"/>
                </a:cubicBezTo>
                <a:cubicBezTo>
                  <a:pt x="1012559" y="73900"/>
                  <a:pt x="1023132" y="78186"/>
                  <a:pt x="1025704" y="77424"/>
                </a:cubicBezTo>
                <a:lnTo>
                  <a:pt x="1025989" y="74948"/>
                </a:lnTo>
                <a:lnTo>
                  <a:pt x="1026466" y="71233"/>
                </a:lnTo>
                <a:cubicBezTo>
                  <a:pt x="1028752" y="70947"/>
                  <a:pt x="1032276" y="70376"/>
                  <a:pt x="1034372" y="70090"/>
                </a:cubicBezTo>
                <a:cubicBezTo>
                  <a:pt x="1036372" y="69709"/>
                  <a:pt x="1041230" y="70090"/>
                  <a:pt x="1040753" y="71709"/>
                </a:cubicBezTo>
                <a:cubicBezTo>
                  <a:pt x="1040277" y="73329"/>
                  <a:pt x="1046563" y="71328"/>
                  <a:pt x="1048088" y="71328"/>
                </a:cubicBezTo>
                <a:cubicBezTo>
                  <a:pt x="1049612" y="71328"/>
                  <a:pt x="1051707" y="67518"/>
                  <a:pt x="1053040" y="67042"/>
                </a:cubicBezTo>
                <a:lnTo>
                  <a:pt x="1054088" y="66280"/>
                </a:lnTo>
                <a:cubicBezTo>
                  <a:pt x="1056851" y="64280"/>
                  <a:pt x="1057994" y="70281"/>
                  <a:pt x="1061518" y="66947"/>
                </a:cubicBezTo>
                <a:cubicBezTo>
                  <a:pt x="1062947" y="65708"/>
                  <a:pt x="1067138" y="66089"/>
                  <a:pt x="1069995" y="66375"/>
                </a:cubicBezTo>
                <a:cubicBezTo>
                  <a:pt x="1072662" y="66661"/>
                  <a:pt x="1075234" y="67709"/>
                  <a:pt x="1077996" y="68280"/>
                </a:cubicBezTo>
                <a:cubicBezTo>
                  <a:pt x="1078663" y="68471"/>
                  <a:pt x="1079711" y="68280"/>
                  <a:pt x="1080282" y="67899"/>
                </a:cubicBezTo>
                <a:lnTo>
                  <a:pt x="1082663" y="66566"/>
                </a:lnTo>
                <a:cubicBezTo>
                  <a:pt x="1085235" y="65327"/>
                  <a:pt x="1089045" y="64375"/>
                  <a:pt x="1091236" y="64375"/>
                </a:cubicBezTo>
                <a:lnTo>
                  <a:pt x="1093046" y="64375"/>
                </a:lnTo>
                <a:lnTo>
                  <a:pt x="1097713" y="64470"/>
                </a:lnTo>
                <a:cubicBezTo>
                  <a:pt x="1102761" y="66089"/>
                  <a:pt x="1107905" y="67518"/>
                  <a:pt x="1109143" y="67709"/>
                </a:cubicBezTo>
                <a:cubicBezTo>
                  <a:pt x="1110381" y="67899"/>
                  <a:pt x="1113239" y="65708"/>
                  <a:pt x="1114286" y="66470"/>
                </a:cubicBezTo>
                <a:cubicBezTo>
                  <a:pt x="1115334" y="67233"/>
                  <a:pt x="1121811" y="64661"/>
                  <a:pt x="1126764" y="64566"/>
                </a:cubicBezTo>
                <a:cubicBezTo>
                  <a:pt x="1131717" y="64470"/>
                  <a:pt x="1146386" y="58565"/>
                  <a:pt x="1149719" y="57041"/>
                </a:cubicBezTo>
                <a:cubicBezTo>
                  <a:pt x="1153053" y="55421"/>
                  <a:pt x="1163435" y="58946"/>
                  <a:pt x="1164769" y="58184"/>
                </a:cubicBezTo>
                <a:lnTo>
                  <a:pt x="1166198" y="57898"/>
                </a:lnTo>
                <a:lnTo>
                  <a:pt x="1168388" y="57517"/>
                </a:lnTo>
                <a:cubicBezTo>
                  <a:pt x="1170960" y="57708"/>
                  <a:pt x="1174484" y="57327"/>
                  <a:pt x="1176294" y="56660"/>
                </a:cubicBezTo>
                <a:lnTo>
                  <a:pt x="1176485" y="55898"/>
                </a:lnTo>
                <a:cubicBezTo>
                  <a:pt x="1176961" y="53326"/>
                  <a:pt x="1179247" y="52945"/>
                  <a:pt x="1180771" y="54088"/>
                </a:cubicBezTo>
                <a:lnTo>
                  <a:pt x="1186772" y="58565"/>
                </a:lnTo>
                <a:cubicBezTo>
                  <a:pt x="1190296" y="54755"/>
                  <a:pt x="1192963" y="53707"/>
                  <a:pt x="1192582" y="56088"/>
                </a:cubicBezTo>
                <a:lnTo>
                  <a:pt x="1196963" y="54945"/>
                </a:lnTo>
                <a:cubicBezTo>
                  <a:pt x="1198868" y="54469"/>
                  <a:pt x="1200869" y="53612"/>
                  <a:pt x="1202773" y="53802"/>
                </a:cubicBezTo>
                <a:cubicBezTo>
                  <a:pt x="1206869" y="54183"/>
                  <a:pt x="1211156" y="56469"/>
                  <a:pt x="1214013" y="51802"/>
                </a:cubicBezTo>
                <a:cubicBezTo>
                  <a:pt x="1214108" y="51612"/>
                  <a:pt x="1216775" y="52564"/>
                  <a:pt x="1218204" y="52945"/>
                </a:cubicBezTo>
                <a:cubicBezTo>
                  <a:pt x="1218776" y="53040"/>
                  <a:pt x="1219633" y="53231"/>
                  <a:pt x="1220014" y="52945"/>
                </a:cubicBezTo>
                <a:cubicBezTo>
                  <a:pt x="1223252" y="51231"/>
                  <a:pt x="1225443" y="51040"/>
                  <a:pt x="1229158" y="51231"/>
                </a:cubicBezTo>
                <a:cubicBezTo>
                  <a:pt x="1232301" y="51421"/>
                  <a:pt x="1235539" y="50564"/>
                  <a:pt x="1238683" y="50373"/>
                </a:cubicBezTo>
                <a:cubicBezTo>
                  <a:pt x="1241826" y="50183"/>
                  <a:pt x="1245064" y="50087"/>
                  <a:pt x="1248208" y="50183"/>
                </a:cubicBezTo>
                <a:lnTo>
                  <a:pt x="1249160" y="50183"/>
                </a:lnTo>
                <a:cubicBezTo>
                  <a:pt x="1250113" y="50564"/>
                  <a:pt x="1255066" y="49897"/>
                  <a:pt x="1260114" y="48849"/>
                </a:cubicBezTo>
                <a:lnTo>
                  <a:pt x="1264591" y="47611"/>
                </a:lnTo>
                <a:cubicBezTo>
                  <a:pt x="1264877" y="47516"/>
                  <a:pt x="1265924" y="49516"/>
                  <a:pt x="1266972" y="50278"/>
                </a:cubicBezTo>
                <a:lnTo>
                  <a:pt x="1267448" y="50659"/>
                </a:lnTo>
                <a:cubicBezTo>
                  <a:pt x="1268496" y="50564"/>
                  <a:pt x="1270591" y="49802"/>
                  <a:pt x="1272115" y="48849"/>
                </a:cubicBezTo>
                <a:cubicBezTo>
                  <a:pt x="1273639" y="47897"/>
                  <a:pt x="1287832" y="47611"/>
                  <a:pt x="1296214" y="42753"/>
                </a:cubicBezTo>
                <a:lnTo>
                  <a:pt x="1306406" y="46944"/>
                </a:lnTo>
                <a:cubicBezTo>
                  <a:pt x="1308120" y="47611"/>
                  <a:pt x="1310978" y="46563"/>
                  <a:pt x="1313264" y="46277"/>
                </a:cubicBezTo>
                <a:cubicBezTo>
                  <a:pt x="1314692" y="46087"/>
                  <a:pt x="1316312" y="45611"/>
                  <a:pt x="1317645" y="45896"/>
                </a:cubicBezTo>
                <a:lnTo>
                  <a:pt x="1325551" y="47420"/>
                </a:lnTo>
                <a:cubicBezTo>
                  <a:pt x="1327646" y="44087"/>
                  <a:pt x="1330599" y="41896"/>
                  <a:pt x="1332028" y="42563"/>
                </a:cubicBezTo>
                <a:cubicBezTo>
                  <a:pt x="1333552" y="43134"/>
                  <a:pt x="1338886" y="43801"/>
                  <a:pt x="1339457" y="42182"/>
                </a:cubicBezTo>
                <a:cubicBezTo>
                  <a:pt x="1340029" y="40467"/>
                  <a:pt x="1347268" y="42182"/>
                  <a:pt x="1349173" y="40943"/>
                </a:cubicBezTo>
                <a:cubicBezTo>
                  <a:pt x="1351078" y="39705"/>
                  <a:pt x="1359460" y="43515"/>
                  <a:pt x="1363460" y="43706"/>
                </a:cubicBezTo>
                <a:lnTo>
                  <a:pt x="1366889" y="43134"/>
                </a:lnTo>
                <a:lnTo>
                  <a:pt x="1368604" y="42848"/>
                </a:lnTo>
                <a:cubicBezTo>
                  <a:pt x="1370128" y="40943"/>
                  <a:pt x="1371652" y="39991"/>
                  <a:pt x="1372033" y="40658"/>
                </a:cubicBezTo>
                <a:cubicBezTo>
                  <a:pt x="1372414" y="41325"/>
                  <a:pt x="1376129" y="40753"/>
                  <a:pt x="1379272" y="37610"/>
                </a:cubicBezTo>
                <a:lnTo>
                  <a:pt x="1382891" y="39324"/>
                </a:lnTo>
                <a:cubicBezTo>
                  <a:pt x="1387749" y="41610"/>
                  <a:pt x="1392512" y="41134"/>
                  <a:pt x="1397369" y="41229"/>
                </a:cubicBezTo>
                <a:lnTo>
                  <a:pt x="1403656" y="41325"/>
                </a:lnTo>
                <a:cubicBezTo>
                  <a:pt x="1408609" y="38943"/>
                  <a:pt x="1415086" y="37610"/>
                  <a:pt x="1418039" y="38277"/>
                </a:cubicBezTo>
                <a:cubicBezTo>
                  <a:pt x="1421087" y="39039"/>
                  <a:pt x="1428992" y="41991"/>
                  <a:pt x="1430135" y="40848"/>
                </a:cubicBezTo>
                <a:lnTo>
                  <a:pt x="1431564" y="40181"/>
                </a:lnTo>
                <a:cubicBezTo>
                  <a:pt x="1434326" y="39039"/>
                  <a:pt x="1438422" y="43801"/>
                  <a:pt x="1440422" y="39134"/>
                </a:cubicBezTo>
                <a:cubicBezTo>
                  <a:pt x="1442041" y="35514"/>
                  <a:pt x="1445947" y="40086"/>
                  <a:pt x="1447947" y="37514"/>
                </a:cubicBezTo>
                <a:cubicBezTo>
                  <a:pt x="1448233" y="37133"/>
                  <a:pt x="1450709" y="37991"/>
                  <a:pt x="1452233" y="38181"/>
                </a:cubicBezTo>
                <a:lnTo>
                  <a:pt x="1453662" y="38372"/>
                </a:lnTo>
                <a:cubicBezTo>
                  <a:pt x="1455186" y="38467"/>
                  <a:pt x="1460425" y="36943"/>
                  <a:pt x="1465378" y="34943"/>
                </a:cubicBezTo>
                <a:lnTo>
                  <a:pt x="1470616" y="36371"/>
                </a:lnTo>
                <a:lnTo>
                  <a:pt x="1470998" y="36467"/>
                </a:lnTo>
                <a:cubicBezTo>
                  <a:pt x="1472522" y="34371"/>
                  <a:pt x="1474712" y="34466"/>
                  <a:pt x="1475951" y="36752"/>
                </a:cubicBezTo>
                <a:lnTo>
                  <a:pt x="1477189" y="36943"/>
                </a:lnTo>
                <a:cubicBezTo>
                  <a:pt x="1478713" y="37133"/>
                  <a:pt x="1480713" y="35610"/>
                  <a:pt x="1482237" y="34657"/>
                </a:cubicBezTo>
                <a:cubicBezTo>
                  <a:pt x="1483475" y="33895"/>
                  <a:pt x="1484047" y="32657"/>
                  <a:pt x="1485952" y="34181"/>
                </a:cubicBezTo>
                <a:cubicBezTo>
                  <a:pt x="1489000" y="36752"/>
                  <a:pt x="1494620" y="33133"/>
                  <a:pt x="1497382" y="37133"/>
                </a:cubicBezTo>
                <a:lnTo>
                  <a:pt x="1497572" y="37324"/>
                </a:lnTo>
                <a:cubicBezTo>
                  <a:pt x="1499191" y="36848"/>
                  <a:pt x="1502525" y="34943"/>
                  <a:pt x="1504811" y="33228"/>
                </a:cubicBezTo>
                <a:lnTo>
                  <a:pt x="1507859" y="32942"/>
                </a:lnTo>
                <a:lnTo>
                  <a:pt x="1513098" y="32466"/>
                </a:lnTo>
                <a:cubicBezTo>
                  <a:pt x="1518909" y="31609"/>
                  <a:pt x="1524909" y="31514"/>
                  <a:pt x="1526528" y="32181"/>
                </a:cubicBezTo>
                <a:lnTo>
                  <a:pt x="1526719" y="33038"/>
                </a:lnTo>
                <a:cubicBezTo>
                  <a:pt x="1527385" y="35610"/>
                  <a:pt x="1529100" y="35419"/>
                  <a:pt x="1531196" y="34657"/>
                </a:cubicBezTo>
                <a:cubicBezTo>
                  <a:pt x="1534148" y="33704"/>
                  <a:pt x="1535767" y="30942"/>
                  <a:pt x="1540244" y="32085"/>
                </a:cubicBezTo>
                <a:lnTo>
                  <a:pt x="1543197" y="32847"/>
                </a:lnTo>
                <a:cubicBezTo>
                  <a:pt x="1547102" y="31895"/>
                  <a:pt x="1553960" y="29037"/>
                  <a:pt x="1558342" y="26561"/>
                </a:cubicBezTo>
                <a:lnTo>
                  <a:pt x="1562437" y="30847"/>
                </a:lnTo>
                <a:lnTo>
                  <a:pt x="1562628" y="31037"/>
                </a:lnTo>
                <a:cubicBezTo>
                  <a:pt x="1564152" y="30275"/>
                  <a:pt x="1567200" y="28275"/>
                  <a:pt x="1569391" y="26561"/>
                </a:cubicBezTo>
                <a:lnTo>
                  <a:pt x="1571772" y="28847"/>
                </a:lnTo>
                <a:cubicBezTo>
                  <a:pt x="1573677" y="30656"/>
                  <a:pt x="1575773" y="31228"/>
                  <a:pt x="1578440" y="30942"/>
                </a:cubicBezTo>
                <a:lnTo>
                  <a:pt x="1581202" y="30561"/>
                </a:lnTo>
                <a:cubicBezTo>
                  <a:pt x="1584250" y="30561"/>
                  <a:pt x="1587679" y="29704"/>
                  <a:pt x="1588726" y="28656"/>
                </a:cubicBezTo>
                <a:cubicBezTo>
                  <a:pt x="1589775" y="27704"/>
                  <a:pt x="1593489" y="25513"/>
                  <a:pt x="1594346" y="26180"/>
                </a:cubicBezTo>
                <a:cubicBezTo>
                  <a:pt x="1595203" y="26846"/>
                  <a:pt x="1598156" y="28275"/>
                  <a:pt x="1598442" y="27608"/>
                </a:cubicBezTo>
                <a:cubicBezTo>
                  <a:pt x="1598728" y="26942"/>
                  <a:pt x="1600728" y="26085"/>
                  <a:pt x="1602252" y="27132"/>
                </a:cubicBezTo>
                <a:cubicBezTo>
                  <a:pt x="1603776" y="28180"/>
                  <a:pt x="1608825" y="30466"/>
                  <a:pt x="1608919" y="29323"/>
                </a:cubicBezTo>
                <a:cubicBezTo>
                  <a:pt x="1609015" y="28180"/>
                  <a:pt x="1612634" y="26085"/>
                  <a:pt x="1616540" y="27227"/>
                </a:cubicBezTo>
                <a:lnTo>
                  <a:pt x="1621016" y="25037"/>
                </a:lnTo>
                <a:lnTo>
                  <a:pt x="1625112" y="23037"/>
                </a:lnTo>
                <a:cubicBezTo>
                  <a:pt x="1627112" y="21227"/>
                  <a:pt x="1629018" y="21036"/>
                  <a:pt x="1629398" y="22751"/>
                </a:cubicBezTo>
                <a:lnTo>
                  <a:pt x="1629684" y="23894"/>
                </a:lnTo>
                <a:lnTo>
                  <a:pt x="1629970" y="24846"/>
                </a:lnTo>
                <a:cubicBezTo>
                  <a:pt x="1630351" y="26180"/>
                  <a:pt x="1631113" y="26561"/>
                  <a:pt x="1631684" y="25608"/>
                </a:cubicBezTo>
                <a:cubicBezTo>
                  <a:pt x="1632256" y="24656"/>
                  <a:pt x="1636447" y="21512"/>
                  <a:pt x="1639971" y="20179"/>
                </a:cubicBezTo>
                <a:lnTo>
                  <a:pt x="1642638" y="23513"/>
                </a:lnTo>
                <a:cubicBezTo>
                  <a:pt x="1643114" y="24179"/>
                  <a:pt x="1644733" y="24656"/>
                  <a:pt x="1645876" y="24560"/>
                </a:cubicBezTo>
                <a:cubicBezTo>
                  <a:pt x="1647401" y="24465"/>
                  <a:pt x="1649115" y="24084"/>
                  <a:pt x="1650258" y="23322"/>
                </a:cubicBezTo>
                <a:lnTo>
                  <a:pt x="1650925" y="22846"/>
                </a:lnTo>
                <a:cubicBezTo>
                  <a:pt x="1651592" y="21512"/>
                  <a:pt x="1652353" y="21227"/>
                  <a:pt x="1652544" y="22179"/>
                </a:cubicBezTo>
                <a:cubicBezTo>
                  <a:pt x="1652735" y="23132"/>
                  <a:pt x="1653878" y="25989"/>
                  <a:pt x="1654640" y="26180"/>
                </a:cubicBezTo>
                <a:lnTo>
                  <a:pt x="1654925" y="25989"/>
                </a:lnTo>
                <a:lnTo>
                  <a:pt x="1657878" y="23894"/>
                </a:lnTo>
                <a:cubicBezTo>
                  <a:pt x="1661688" y="24084"/>
                  <a:pt x="1669213" y="25513"/>
                  <a:pt x="1674642" y="26942"/>
                </a:cubicBezTo>
                <a:lnTo>
                  <a:pt x="1676643" y="21131"/>
                </a:lnTo>
                <a:cubicBezTo>
                  <a:pt x="1676643" y="21036"/>
                  <a:pt x="1677976" y="21036"/>
                  <a:pt x="1678357" y="21227"/>
                </a:cubicBezTo>
                <a:lnTo>
                  <a:pt x="1683881" y="25132"/>
                </a:lnTo>
                <a:cubicBezTo>
                  <a:pt x="1689025" y="22370"/>
                  <a:pt x="1695311" y="19989"/>
                  <a:pt x="1697692" y="19893"/>
                </a:cubicBezTo>
                <a:cubicBezTo>
                  <a:pt x="1700169" y="19798"/>
                  <a:pt x="1706932" y="20941"/>
                  <a:pt x="1708456" y="19131"/>
                </a:cubicBezTo>
                <a:cubicBezTo>
                  <a:pt x="1709980" y="17226"/>
                  <a:pt x="1719314" y="19798"/>
                  <a:pt x="1722172" y="19131"/>
                </a:cubicBezTo>
                <a:lnTo>
                  <a:pt x="1724268" y="17798"/>
                </a:lnTo>
                <a:cubicBezTo>
                  <a:pt x="1726934" y="15988"/>
                  <a:pt x="1729982" y="15321"/>
                  <a:pt x="1732078" y="16941"/>
                </a:cubicBezTo>
                <a:cubicBezTo>
                  <a:pt x="1735412" y="19608"/>
                  <a:pt x="1737126" y="17798"/>
                  <a:pt x="1739507" y="16369"/>
                </a:cubicBezTo>
                <a:lnTo>
                  <a:pt x="1740174" y="15988"/>
                </a:lnTo>
                <a:cubicBezTo>
                  <a:pt x="1741889" y="16464"/>
                  <a:pt x="1742936" y="17321"/>
                  <a:pt x="1742460" y="17798"/>
                </a:cubicBezTo>
                <a:cubicBezTo>
                  <a:pt x="1741889" y="18274"/>
                  <a:pt x="1742175" y="20465"/>
                  <a:pt x="1744746" y="20941"/>
                </a:cubicBezTo>
                <a:lnTo>
                  <a:pt x="1746270" y="20369"/>
                </a:lnTo>
                <a:cubicBezTo>
                  <a:pt x="1748842" y="19417"/>
                  <a:pt x="1749985" y="17036"/>
                  <a:pt x="1752461" y="15512"/>
                </a:cubicBezTo>
                <a:lnTo>
                  <a:pt x="1756176" y="13226"/>
                </a:lnTo>
                <a:cubicBezTo>
                  <a:pt x="1758748" y="14559"/>
                  <a:pt x="1761510" y="15035"/>
                  <a:pt x="1762272" y="14273"/>
                </a:cubicBezTo>
                <a:lnTo>
                  <a:pt x="1762653" y="14369"/>
                </a:lnTo>
                <a:cubicBezTo>
                  <a:pt x="1763987" y="14750"/>
                  <a:pt x="1765510" y="15321"/>
                  <a:pt x="1766273" y="16179"/>
                </a:cubicBezTo>
                <a:lnTo>
                  <a:pt x="1767035" y="17131"/>
                </a:lnTo>
                <a:cubicBezTo>
                  <a:pt x="1768082" y="17417"/>
                  <a:pt x="1772273" y="17512"/>
                  <a:pt x="1776369" y="17417"/>
                </a:cubicBezTo>
                <a:lnTo>
                  <a:pt x="1778274" y="15893"/>
                </a:lnTo>
                <a:lnTo>
                  <a:pt x="1781608" y="13131"/>
                </a:lnTo>
                <a:cubicBezTo>
                  <a:pt x="1784370" y="14654"/>
                  <a:pt x="1789228" y="15035"/>
                  <a:pt x="1792371" y="13797"/>
                </a:cubicBezTo>
                <a:lnTo>
                  <a:pt x="1795324" y="12940"/>
                </a:lnTo>
                <a:cubicBezTo>
                  <a:pt x="1795800" y="12845"/>
                  <a:pt x="1797038" y="13607"/>
                  <a:pt x="1797229" y="14178"/>
                </a:cubicBezTo>
                <a:cubicBezTo>
                  <a:pt x="1797705" y="15321"/>
                  <a:pt x="1799134" y="17321"/>
                  <a:pt x="1799419" y="15416"/>
                </a:cubicBezTo>
                <a:lnTo>
                  <a:pt x="1800086" y="11321"/>
                </a:lnTo>
                <a:cubicBezTo>
                  <a:pt x="1803134" y="11987"/>
                  <a:pt x="1808183" y="12559"/>
                  <a:pt x="1811326" y="12750"/>
                </a:cubicBezTo>
                <a:cubicBezTo>
                  <a:pt x="1814469" y="12940"/>
                  <a:pt x="1823803" y="8654"/>
                  <a:pt x="1826185" y="6939"/>
                </a:cubicBezTo>
                <a:lnTo>
                  <a:pt x="1829043" y="9702"/>
                </a:lnTo>
                <a:lnTo>
                  <a:pt x="1829519" y="10178"/>
                </a:lnTo>
                <a:cubicBezTo>
                  <a:pt x="1831042" y="9987"/>
                  <a:pt x="1833328" y="10273"/>
                  <a:pt x="1834757" y="10749"/>
                </a:cubicBezTo>
                <a:cubicBezTo>
                  <a:pt x="1836091" y="11225"/>
                  <a:pt x="1839806" y="9320"/>
                  <a:pt x="1840949" y="9892"/>
                </a:cubicBezTo>
                <a:cubicBezTo>
                  <a:pt x="1842187" y="10464"/>
                  <a:pt x="1845806" y="11225"/>
                  <a:pt x="1845997" y="10178"/>
                </a:cubicBezTo>
                <a:cubicBezTo>
                  <a:pt x="1846187" y="9130"/>
                  <a:pt x="1846854" y="6368"/>
                  <a:pt x="1847140" y="6368"/>
                </a:cubicBezTo>
                <a:cubicBezTo>
                  <a:pt x="1847330" y="6368"/>
                  <a:pt x="1848093" y="7035"/>
                  <a:pt x="1848283" y="7892"/>
                </a:cubicBezTo>
                <a:cubicBezTo>
                  <a:pt x="1848473" y="8749"/>
                  <a:pt x="1849616" y="11606"/>
                  <a:pt x="1850283" y="11987"/>
                </a:cubicBezTo>
                <a:lnTo>
                  <a:pt x="1850569" y="11797"/>
                </a:lnTo>
                <a:cubicBezTo>
                  <a:pt x="1853331" y="10368"/>
                  <a:pt x="1855998" y="8844"/>
                  <a:pt x="1858665" y="7416"/>
                </a:cubicBezTo>
                <a:cubicBezTo>
                  <a:pt x="1859617" y="6844"/>
                  <a:pt x="1860760" y="6177"/>
                  <a:pt x="1861809" y="6082"/>
                </a:cubicBezTo>
                <a:cubicBezTo>
                  <a:pt x="1865333" y="5701"/>
                  <a:pt x="1868857" y="8558"/>
                  <a:pt x="1872762" y="6272"/>
                </a:cubicBezTo>
                <a:lnTo>
                  <a:pt x="1873238" y="5987"/>
                </a:lnTo>
                <a:cubicBezTo>
                  <a:pt x="1876477" y="8463"/>
                  <a:pt x="1879239" y="9606"/>
                  <a:pt x="1879430" y="8463"/>
                </a:cubicBezTo>
                <a:cubicBezTo>
                  <a:pt x="1879620" y="7416"/>
                  <a:pt x="1880953" y="4272"/>
                  <a:pt x="1881811" y="4939"/>
                </a:cubicBezTo>
                <a:cubicBezTo>
                  <a:pt x="1882668" y="5510"/>
                  <a:pt x="1889717" y="4748"/>
                  <a:pt x="1897146" y="3320"/>
                </a:cubicBezTo>
                <a:lnTo>
                  <a:pt x="1904004" y="5796"/>
                </a:lnTo>
                <a:cubicBezTo>
                  <a:pt x="1904956" y="6177"/>
                  <a:pt x="1907814" y="4939"/>
                  <a:pt x="1907814" y="4558"/>
                </a:cubicBezTo>
                <a:lnTo>
                  <a:pt x="1907528" y="367"/>
                </a:lnTo>
                <a:cubicBezTo>
                  <a:pt x="1911624" y="-395"/>
                  <a:pt x="1915148" y="81"/>
                  <a:pt x="1915434" y="1319"/>
                </a:cubicBezTo>
                <a:cubicBezTo>
                  <a:pt x="1915720" y="2558"/>
                  <a:pt x="1920482" y="4748"/>
                  <a:pt x="1925531" y="3606"/>
                </a:cubicBezTo>
                <a:cubicBezTo>
                  <a:pt x="1930579" y="2462"/>
                  <a:pt x="1947534" y="3510"/>
                  <a:pt x="1951248" y="4082"/>
                </a:cubicBezTo>
                <a:lnTo>
                  <a:pt x="1953724" y="3034"/>
                </a:lnTo>
                <a:cubicBezTo>
                  <a:pt x="1956487" y="1891"/>
                  <a:pt x="1957630" y="2367"/>
                  <a:pt x="1960201" y="3034"/>
                </a:cubicBezTo>
                <a:cubicBezTo>
                  <a:pt x="1963916" y="3987"/>
                  <a:pt x="1968393" y="2939"/>
                  <a:pt x="1972584" y="2843"/>
                </a:cubicBezTo>
                <a:cubicBezTo>
                  <a:pt x="1973441" y="2843"/>
                  <a:pt x="1974489" y="2843"/>
                  <a:pt x="1974966" y="3225"/>
                </a:cubicBezTo>
                <a:lnTo>
                  <a:pt x="1975442" y="3606"/>
                </a:lnTo>
                <a:cubicBezTo>
                  <a:pt x="1975346" y="4748"/>
                  <a:pt x="1976299" y="4653"/>
                  <a:pt x="1977442" y="3510"/>
                </a:cubicBezTo>
                <a:cubicBezTo>
                  <a:pt x="1978585" y="2367"/>
                  <a:pt x="1985062" y="3701"/>
                  <a:pt x="1986872" y="5891"/>
                </a:cubicBezTo>
                <a:lnTo>
                  <a:pt x="1988967" y="7701"/>
                </a:lnTo>
                <a:lnTo>
                  <a:pt x="1989443" y="8082"/>
                </a:lnTo>
                <a:cubicBezTo>
                  <a:pt x="1991444" y="7416"/>
                  <a:pt x="1992872" y="5701"/>
                  <a:pt x="1992587" y="4272"/>
                </a:cubicBezTo>
                <a:lnTo>
                  <a:pt x="1992110" y="4177"/>
                </a:lnTo>
                <a:lnTo>
                  <a:pt x="1989539" y="3510"/>
                </a:lnTo>
                <a:cubicBezTo>
                  <a:pt x="1989062" y="1510"/>
                  <a:pt x="1989348" y="-14"/>
                  <a:pt x="1990301" y="272"/>
                </a:cubicBezTo>
                <a:close/>
              </a:path>
            </a:pathLst>
          </a:custGeom>
          <a:blipFill dpi="0" rotWithShape="1"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rcRect/>
            <a:stretch>
              <a:fillRect/>
            </a:stretch>
          </a:blipFill>
          <a:ln w="9525" cap="flat">
            <a:noFill/>
            <a:prstDash val="solid"/>
            <a:miter/>
          </a:ln>
          <a:effectLst>
            <a:outerShdw blurRad="279400" dist="38100" dir="10800000" algn="r" rotWithShape="0">
              <a:schemeClr val="tx1">
                <a:lumMod val="95000"/>
                <a:lumOff val="5000"/>
                <a:alpha val="12000"/>
              </a:schemeClr>
            </a:outerShdw>
          </a:effectLst>
        </p:spPr>
        <p:txBody>
          <a:bodyPr wrap="square" rtlCol="0" anchor="ctr">
            <a:noAutofit/>
          </a:bodyPr>
          <a:lstStyle/>
          <a:p>
            <a:endParaRPr lang="zh-CN" altLang="en-US">
              <a:highlight>
                <a:srgbClr val="000000"/>
              </a:highlight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9E34932-A6B2-4749-A0C5-8B1D49883349}"/>
              </a:ext>
            </a:extLst>
          </p:cNvPr>
          <p:cNvGrpSpPr/>
          <p:nvPr/>
        </p:nvGrpSpPr>
        <p:grpSpPr>
          <a:xfrm>
            <a:off x="2548434" y="1568478"/>
            <a:ext cx="3959225" cy="231775"/>
            <a:chOff x="1079501" y="3424238"/>
            <a:chExt cx="3959225" cy="231775"/>
          </a:xfrm>
          <a:gradFill>
            <a:gsLst>
              <a:gs pos="0">
                <a:srgbClr val="83D7DF"/>
              </a:gs>
              <a:gs pos="100000">
                <a:srgbClr val="08B9A8"/>
              </a:gs>
            </a:gsLst>
            <a:lin ang="5400000" scaled="1"/>
          </a:gradFill>
        </p:grpSpPr>
        <p:sp>
          <p:nvSpPr>
            <p:cNvPr id="52" name="Freeform 46">
              <a:extLst>
                <a:ext uri="{FF2B5EF4-FFF2-40B4-BE49-F238E27FC236}">
                  <a16:creationId xmlns:a16="http://schemas.microsoft.com/office/drawing/2014/main" id="{0732F1E0-A119-4637-AF40-DFE0455E43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8638" y="3524250"/>
              <a:ext cx="249238" cy="120650"/>
            </a:xfrm>
            <a:custGeom>
              <a:avLst/>
              <a:gdLst>
                <a:gd name="T0" fmla="*/ 1161 w 1161"/>
                <a:gd name="T1" fmla="*/ 200 h 558"/>
                <a:gd name="T2" fmla="*/ 788 w 1161"/>
                <a:gd name="T3" fmla="*/ 137 h 558"/>
                <a:gd name="T4" fmla="*/ 465 w 1161"/>
                <a:gd name="T5" fmla="*/ 14 h 558"/>
                <a:gd name="T6" fmla="*/ 0 w 1161"/>
                <a:gd name="T7" fmla="*/ 469 h 558"/>
                <a:gd name="T8" fmla="*/ 581 w 1161"/>
                <a:gd name="T9" fmla="*/ 179 h 558"/>
                <a:gd name="T10" fmla="*/ 838 w 1161"/>
                <a:gd name="T11" fmla="*/ 558 h 558"/>
                <a:gd name="T12" fmla="*/ 822 w 1161"/>
                <a:gd name="T13" fmla="*/ 295 h 558"/>
                <a:gd name="T14" fmla="*/ 1161 w 1161"/>
                <a:gd name="T15" fmla="*/ 20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1" h="558">
                  <a:moveTo>
                    <a:pt x="1161" y="200"/>
                  </a:moveTo>
                  <a:cubicBezTo>
                    <a:pt x="1033" y="297"/>
                    <a:pt x="878" y="209"/>
                    <a:pt x="788" y="137"/>
                  </a:cubicBezTo>
                  <a:cubicBezTo>
                    <a:pt x="693" y="63"/>
                    <a:pt x="581" y="18"/>
                    <a:pt x="465" y="14"/>
                  </a:cubicBezTo>
                  <a:cubicBezTo>
                    <a:pt x="49" y="0"/>
                    <a:pt x="0" y="469"/>
                    <a:pt x="0" y="469"/>
                  </a:cubicBezTo>
                  <a:cubicBezTo>
                    <a:pt x="0" y="469"/>
                    <a:pt x="266" y="25"/>
                    <a:pt x="581" y="179"/>
                  </a:cubicBezTo>
                  <a:cubicBezTo>
                    <a:pt x="581" y="179"/>
                    <a:pt x="800" y="274"/>
                    <a:pt x="838" y="558"/>
                  </a:cubicBezTo>
                  <a:cubicBezTo>
                    <a:pt x="838" y="558"/>
                    <a:pt x="908" y="424"/>
                    <a:pt x="822" y="295"/>
                  </a:cubicBezTo>
                  <a:cubicBezTo>
                    <a:pt x="902" y="333"/>
                    <a:pt x="1034" y="368"/>
                    <a:pt x="116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7">
              <a:extLst>
                <a:ext uri="{FF2B5EF4-FFF2-40B4-BE49-F238E27FC236}">
                  <a16:creationId xmlns:a16="http://schemas.microsoft.com/office/drawing/2014/main" id="{21383677-1325-4D07-90EB-A935E79A78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1301" y="3524250"/>
              <a:ext cx="249238" cy="120650"/>
            </a:xfrm>
            <a:custGeom>
              <a:avLst/>
              <a:gdLst>
                <a:gd name="T0" fmla="*/ 0 w 1161"/>
                <a:gd name="T1" fmla="*/ 200 h 558"/>
                <a:gd name="T2" fmla="*/ 374 w 1161"/>
                <a:gd name="T3" fmla="*/ 137 h 558"/>
                <a:gd name="T4" fmla="*/ 697 w 1161"/>
                <a:gd name="T5" fmla="*/ 14 h 558"/>
                <a:gd name="T6" fmla="*/ 1161 w 1161"/>
                <a:gd name="T7" fmla="*/ 469 h 558"/>
                <a:gd name="T8" fmla="*/ 581 w 1161"/>
                <a:gd name="T9" fmla="*/ 179 h 558"/>
                <a:gd name="T10" fmla="*/ 323 w 1161"/>
                <a:gd name="T11" fmla="*/ 558 h 558"/>
                <a:gd name="T12" fmla="*/ 339 w 1161"/>
                <a:gd name="T13" fmla="*/ 295 h 558"/>
                <a:gd name="T14" fmla="*/ 0 w 1161"/>
                <a:gd name="T15" fmla="*/ 20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1" h="558">
                  <a:moveTo>
                    <a:pt x="0" y="200"/>
                  </a:moveTo>
                  <a:cubicBezTo>
                    <a:pt x="129" y="297"/>
                    <a:pt x="283" y="209"/>
                    <a:pt x="374" y="137"/>
                  </a:cubicBezTo>
                  <a:cubicBezTo>
                    <a:pt x="469" y="63"/>
                    <a:pt x="581" y="18"/>
                    <a:pt x="697" y="14"/>
                  </a:cubicBezTo>
                  <a:cubicBezTo>
                    <a:pt x="1113" y="0"/>
                    <a:pt x="1161" y="469"/>
                    <a:pt x="1161" y="469"/>
                  </a:cubicBezTo>
                  <a:cubicBezTo>
                    <a:pt x="1161" y="469"/>
                    <a:pt x="895" y="25"/>
                    <a:pt x="581" y="179"/>
                  </a:cubicBezTo>
                  <a:cubicBezTo>
                    <a:pt x="581" y="179"/>
                    <a:pt x="362" y="274"/>
                    <a:pt x="323" y="558"/>
                  </a:cubicBezTo>
                  <a:cubicBezTo>
                    <a:pt x="323" y="558"/>
                    <a:pt x="254" y="424"/>
                    <a:pt x="339" y="295"/>
                  </a:cubicBezTo>
                  <a:cubicBezTo>
                    <a:pt x="259" y="333"/>
                    <a:pt x="128" y="368"/>
                    <a:pt x="0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8">
              <a:extLst>
                <a:ext uri="{FF2B5EF4-FFF2-40B4-BE49-F238E27FC236}">
                  <a16:creationId xmlns:a16="http://schemas.microsoft.com/office/drawing/2014/main" id="{7BED3736-3242-4263-A444-797356578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5451" y="3467100"/>
              <a:ext cx="168275" cy="114300"/>
            </a:xfrm>
            <a:custGeom>
              <a:avLst/>
              <a:gdLst>
                <a:gd name="T0" fmla="*/ 780 w 780"/>
                <a:gd name="T1" fmla="*/ 178 h 527"/>
                <a:gd name="T2" fmla="*/ 417 w 780"/>
                <a:gd name="T3" fmla="*/ 477 h 527"/>
                <a:gd name="T4" fmla="*/ 390 w 780"/>
                <a:gd name="T5" fmla="*/ 527 h 527"/>
                <a:gd name="T6" fmla="*/ 363 w 780"/>
                <a:gd name="T7" fmla="*/ 477 h 527"/>
                <a:gd name="T8" fmla="*/ 0 w 780"/>
                <a:gd name="T9" fmla="*/ 178 h 527"/>
                <a:gd name="T10" fmla="*/ 390 w 780"/>
                <a:gd name="T11" fmla="*/ 382 h 527"/>
                <a:gd name="T12" fmla="*/ 780 w 780"/>
                <a:gd name="T13" fmla="*/ 178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0" h="527">
                  <a:moveTo>
                    <a:pt x="780" y="178"/>
                  </a:moveTo>
                  <a:cubicBezTo>
                    <a:pt x="633" y="149"/>
                    <a:pt x="499" y="331"/>
                    <a:pt x="417" y="477"/>
                  </a:cubicBezTo>
                  <a:cubicBezTo>
                    <a:pt x="407" y="494"/>
                    <a:pt x="398" y="511"/>
                    <a:pt x="390" y="527"/>
                  </a:cubicBezTo>
                  <a:cubicBezTo>
                    <a:pt x="382" y="511"/>
                    <a:pt x="373" y="494"/>
                    <a:pt x="363" y="477"/>
                  </a:cubicBezTo>
                  <a:cubicBezTo>
                    <a:pt x="281" y="331"/>
                    <a:pt x="147" y="149"/>
                    <a:pt x="0" y="178"/>
                  </a:cubicBezTo>
                  <a:cubicBezTo>
                    <a:pt x="115" y="0"/>
                    <a:pt x="293" y="92"/>
                    <a:pt x="390" y="382"/>
                  </a:cubicBezTo>
                  <a:cubicBezTo>
                    <a:pt x="487" y="92"/>
                    <a:pt x="665" y="0"/>
                    <a:pt x="780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9">
              <a:extLst>
                <a:ext uri="{FF2B5EF4-FFF2-40B4-BE49-F238E27FC236}">
                  <a16:creationId xmlns:a16="http://schemas.microsoft.com/office/drawing/2014/main" id="{152084A8-C173-484C-89A6-2347FD7A8FB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3713" y="3424238"/>
              <a:ext cx="31750" cy="58738"/>
            </a:xfrm>
            <a:custGeom>
              <a:avLst/>
              <a:gdLst>
                <a:gd name="T0" fmla="*/ 17 w 148"/>
                <a:gd name="T1" fmla="*/ 208 h 274"/>
                <a:gd name="T2" fmla="*/ 74 w 148"/>
                <a:gd name="T3" fmla="*/ 0 h 274"/>
                <a:gd name="T4" fmla="*/ 131 w 148"/>
                <a:gd name="T5" fmla="*/ 208 h 274"/>
                <a:gd name="T6" fmla="*/ 17 w 148"/>
                <a:gd name="T7" fmla="*/ 20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" h="274">
                  <a:moveTo>
                    <a:pt x="17" y="208"/>
                  </a:moveTo>
                  <a:cubicBezTo>
                    <a:pt x="0" y="119"/>
                    <a:pt x="74" y="0"/>
                    <a:pt x="74" y="0"/>
                  </a:cubicBezTo>
                  <a:cubicBezTo>
                    <a:pt x="74" y="0"/>
                    <a:pt x="148" y="119"/>
                    <a:pt x="131" y="208"/>
                  </a:cubicBezTo>
                  <a:cubicBezTo>
                    <a:pt x="118" y="274"/>
                    <a:pt x="29" y="274"/>
                    <a:pt x="17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0">
              <a:extLst>
                <a:ext uri="{FF2B5EF4-FFF2-40B4-BE49-F238E27FC236}">
                  <a16:creationId xmlns:a16="http://schemas.microsoft.com/office/drawing/2014/main" id="{3DD29718-0252-4D9B-9E0B-1F09582753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1526" y="3465513"/>
              <a:ext cx="1549400" cy="190500"/>
            </a:xfrm>
            <a:custGeom>
              <a:avLst/>
              <a:gdLst>
                <a:gd name="T0" fmla="*/ 34 w 7221"/>
                <a:gd name="T1" fmla="*/ 751 h 882"/>
                <a:gd name="T2" fmla="*/ 2583 w 7221"/>
                <a:gd name="T3" fmla="*/ 818 h 882"/>
                <a:gd name="T4" fmla="*/ 3603 w 7221"/>
                <a:gd name="T5" fmla="*/ 687 h 882"/>
                <a:gd name="T6" fmla="*/ 4652 w 7221"/>
                <a:gd name="T7" fmla="*/ 402 h 882"/>
                <a:gd name="T8" fmla="*/ 6497 w 7221"/>
                <a:gd name="T9" fmla="*/ 99 h 882"/>
                <a:gd name="T10" fmla="*/ 7162 w 7221"/>
                <a:gd name="T11" fmla="*/ 229 h 882"/>
                <a:gd name="T12" fmla="*/ 7189 w 7221"/>
                <a:gd name="T13" fmla="*/ 182 h 882"/>
                <a:gd name="T14" fmla="*/ 6686 w 7221"/>
                <a:gd name="T15" fmla="*/ 59 h 882"/>
                <a:gd name="T16" fmla="*/ 5081 w 7221"/>
                <a:gd name="T17" fmla="*/ 221 h 882"/>
                <a:gd name="T18" fmla="*/ 3979 w 7221"/>
                <a:gd name="T19" fmla="*/ 549 h 882"/>
                <a:gd name="T20" fmla="*/ 2918 w 7221"/>
                <a:gd name="T21" fmla="*/ 733 h 882"/>
                <a:gd name="T22" fmla="*/ 1034 w 7221"/>
                <a:gd name="T23" fmla="*/ 781 h 882"/>
                <a:gd name="T24" fmla="*/ 49 w 7221"/>
                <a:gd name="T25" fmla="*/ 699 h 882"/>
                <a:gd name="T26" fmla="*/ 34 w 7221"/>
                <a:gd name="T27" fmla="*/ 751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21" h="882">
                  <a:moveTo>
                    <a:pt x="34" y="751"/>
                  </a:moveTo>
                  <a:cubicBezTo>
                    <a:pt x="873" y="870"/>
                    <a:pt x="1740" y="882"/>
                    <a:pt x="2583" y="818"/>
                  </a:cubicBezTo>
                  <a:cubicBezTo>
                    <a:pt x="2925" y="793"/>
                    <a:pt x="3266" y="751"/>
                    <a:pt x="3603" y="687"/>
                  </a:cubicBezTo>
                  <a:cubicBezTo>
                    <a:pt x="3962" y="619"/>
                    <a:pt x="4305" y="514"/>
                    <a:pt x="4652" y="402"/>
                  </a:cubicBezTo>
                  <a:cubicBezTo>
                    <a:pt x="5244" y="212"/>
                    <a:pt x="5872" y="72"/>
                    <a:pt x="6497" y="99"/>
                  </a:cubicBezTo>
                  <a:cubicBezTo>
                    <a:pt x="6710" y="109"/>
                    <a:pt x="6967" y="127"/>
                    <a:pt x="7162" y="229"/>
                  </a:cubicBezTo>
                  <a:cubicBezTo>
                    <a:pt x="7193" y="245"/>
                    <a:pt x="7221" y="198"/>
                    <a:pt x="7189" y="182"/>
                  </a:cubicBezTo>
                  <a:cubicBezTo>
                    <a:pt x="7039" y="102"/>
                    <a:pt x="6852" y="77"/>
                    <a:pt x="6686" y="59"/>
                  </a:cubicBezTo>
                  <a:cubicBezTo>
                    <a:pt x="6150" y="0"/>
                    <a:pt x="5599" y="88"/>
                    <a:pt x="5081" y="221"/>
                  </a:cubicBezTo>
                  <a:cubicBezTo>
                    <a:pt x="4709" y="316"/>
                    <a:pt x="4351" y="457"/>
                    <a:pt x="3979" y="549"/>
                  </a:cubicBezTo>
                  <a:cubicBezTo>
                    <a:pt x="3630" y="636"/>
                    <a:pt x="3275" y="694"/>
                    <a:pt x="2918" y="733"/>
                  </a:cubicBezTo>
                  <a:cubicBezTo>
                    <a:pt x="2293" y="801"/>
                    <a:pt x="1662" y="811"/>
                    <a:pt x="1034" y="781"/>
                  </a:cubicBezTo>
                  <a:cubicBezTo>
                    <a:pt x="708" y="766"/>
                    <a:pt x="368" y="744"/>
                    <a:pt x="49" y="699"/>
                  </a:cubicBezTo>
                  <a:cubicBezTo>
                    <a:pt x="14" y="694"/>
                    <a:pt x="0" y="747"/>
                    <a:pt x="34" y="7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1">
              <a:extLst>
                <a:ext uri="{FF2B5EF4-FFF2-40B4-BE49-F238E27FC236}">
                  <a16:creationId xmlns:a16="http://schemas.microsoft.com/office/drawing/2014/main" id="{7C7D880D-D4AD-4761-8453-6EFFB4BD97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7301" y="3468688"/>
              <a:ext cx="1549400" cy="184150"/>
            </a:xfrm>
            <a:custGeom>
              <a:avLst/>
              <a:gdLst>
                <a:gd name="T0" fmla="*/ 7171 w 7221"/>
                <a:gd name="T1" fmla="*/ 686 h 853"/>
                <a:gd name="T2" fmla="*/ 4554 w 7221"/>
                <a:gd name="T3" fmla="*/ 745 h 853"/>
                <a:gd name="T4" fmla="*/ 3492 w 7221"/>
                <a:gd name="T5" fmla="*/ 594 h 853"/>
                <a:gd name="T6" fmla="*/ 2419 w 7221"/>
                <a:gd name="T7" fmla="*/ 287 h 853"/>
                <a:gd name="T8" fmla="*/ 675 w 7221"/>
                <a:gd name="T9" fmla="*/ 35 h 853"/>
                <a:gd name="T10" fmla="*/ 31 w 7221"/>
                <a:gd name="T11" fmla="*/ 169 h 853"/>
                <a:gd name="T12" fmla="*/ 59 w 7221"/>
                <a:gd name="T13" fmla="*/ 217 h 853"/>
                <a:gd name="T14" fmla="*/ 584 w 7221"/>
                <a:gd name="T15" fmla="*/ 97 h 853"/>
                <a:gd name="T16" fmla="*/ 2278 w 7221"/>
                <a:gd name="T17" fmla="*/ 303 h 853"/>
                <a:gd name="T18" fmla="*/ 3365 w 7221"/>
                <a:gd name="T19" fmla="*/ 623 h 853"/>
                <a:gd name="T20" fmla="*/ 4387 w 7221"/>
                <a:gd name="T21" fmla="*/ 784 h 853"/>
                <a:gd name="T22" fmla="*/ 6248 w 7221"/>
                <a:gd name="T23" fmla="*/ 821 h 853"/>
                <a:gd name="T24" fmla="*/ 7186 w 7221"/>
                <a:gd name="T25" fmla="*/ 739 h 853"/>
                <a:gd name="T26" fmla="*/ 7171 w 7221"/>
                <a:gd name="T27" fmla="*/ 686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21" h="853">
                  <a:moveTo>
                    <a:pt x="7171" y="686"/>
                  </a:moveTo>
                  <a:cubicBezTo>
                    <a:pt x="6318" y="807"/>
                    <a:pt x="5417" y="817"/>
                    <a:pt x="4554" y="745"/>
                  </a:cubicBezTo>
                  <a:cubicBezTo>
                    <a:pt x="4198" y="715"/>
                    <a:pt x="3842" y="668"/>
                    <a:pt x="3492" y="594"/>
                  </a:cubicBezTo>
                  <a:cubicBezTo>
                    <a:pt x="3125" y="518"/>
                    <a:pt x="2777" y="393"/>
                    <a:pt x="2419" y="287"/>
                  </a:cubicBezTo>
                  <a:cubicBezTo>
                    <a:pt x="1858" y="119"/>
                    <a:pt x="1263" y="0"/>
                    <a:pt x="675" y="35"/>
                  </a:cubicBezTo>
                  <a:cubicBezTo>
                    <a:pt x="466" y="47"/>
                    <a:pt x="221" y="69"/>
                    <a:pt x="31" y="169"/>
                  </a:cubicBezTo>
                  <a:cubicBezTo>
                    <a:pt x="0" y="186"/>
                    <a:pt x="27" y="233"/>
                    <a:pt x="59" y="217"/>
                  </a:cubicBezTo>
                  <a:cubicBezTo>
                    <a:pt x="213" y="135"/>
                    <a:pt x="413" y="112"/>
                    <a:pt x="584" y="97"/>
                  </a:cubicBezTo>
                  <a:cubicBezTo>
                    <a:pt x="1153" y="45"/>
                    <a:pt x="1732" y="150"/>
                    <a:pt x="2278" y="303"/>
                  </a:cubicBezTo>
                  <a:cubicBezTo>
                    <a:pt x="2643" y="405"/>
                    <a:pt x="2995" y="539"/>
                    <a:pt x="3365" y="623"/>
                  </a:cubicBezTo>
                  <a:cubicBezTo>
                    <a:pt x="3702" y="699"/>
                    <a:pt x="4044" y="750"/>
                    <a:pt x="4387" y="784"/>
                  </a:cubicBezTo>
                  <a:cubicBezTo>
                    <a:pt x="5005" y="846"/>
                    <a:pt x="5628" y="853"/>
                    <a:pt x="6248" y="821"/>
                  </a:cubicBezTo>
                  <a:cubicBezTo>
                    <a:pt x="6561" y="805"/>
                    <a:pt x="6876" y="783"/>
                    <a:pt x="7186" y="739"/>
                  </a:cubicBezTo>
                  <a:cubicBezTo>
                    <a:pt x="7221" y="734"/>
                    <a:pt x="7206" y="682"/>
                    <a:pt x="7171" y="6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2">
              <a:extLst>
                <a:ext uri="{FF2B5EF4-FFF2-40B4-BE49-F238E27FC236}">
                  <a16:creationId xmlns:a16="http://schemas.microsoft.com/office/drawing/2014/main" id="{735C5D7D-B395-4110-9BFB-78AE383850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3951" y="3436938"/>
              <a:ext cx="114300" cy="166688"/>
            </a:xfrm>
            <a:custGeom>
              <a:avLst/>
              <a:gdLst>
                <a:gd name="T0" fmla="*/ 178 w 530"/>
                <a:gd name="T1" fmla="*/ 0 h 775"/>
                <a:gd name="T2" fmla="*/ 479 w 530"/>
                <a:gd name="T3" fmla="*/ 361 h 775"/>
                <a:gd name="T4" fmla="*/ 530 w 530"/>
                <a:gd name="T5" fmla="*/ 388 h 775"/>
                <a:gd name="T6" fmla="*/ 480 w 530"/>
                <a:gd name="T7" fmla="*/ 414 h 775"/>
                <a:gd name="T8" fmla="*/ 178 w 530"/>
                <a:gd name="T9" fmla="*/ 775 h 775"/>
                <a:gd name="T10" fmla="*/ 384 w 530"/>
                <a:gd name="T11" fmla="*/ 388 h 775"/>
                <a:gd name="T12" fmla="*/ 178 w 530"/>
                <a:gd name="T13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0" h="775">
                  <a:moveTo>
                    <a:pt x="178" y="0"/>
                  </a:moveTo>
                  <a:cubicBezTo>
                    <a:pt x="150" y="146"/>
                    <a:pt x="332" y="279"/>
                    <a:pt x="479" y="361"/>
                  </a:cubicBezTo>
                  <a:cubicBezTo>
                    <a:pt x="497" y="371"/>
                    <a:pt x="514" y="380"/>
                    <a:pt x="530" y="388"/>
                  </a:cubicBezTo>
                  <a:cubicBezTo>
                    <a:pt x="514" y="396"/>
                    <a:pt x="497" y="405"/>
                    <a:pt x="480" y="414"/>
                  </a:cubicBezTo>
                  <a:cubicBezTo>
                    <a:pt x="333" y="496"/>
                    <a:pt x="150" y="629"/>
                    <a:pt x="178" y="775"/>
                  </a:cubicBezTo>
                  <a:cubicBezTo>
                    <a:pt x="0" y="661"/>
                    <a:pt x="93" y="484"/>
                    <a:pt x="384" y="388"/>
                  </a:cubicBezTo>
                  <a:cubicBezTo>
                    <a:pt x="93" y="291"/>
                    <a:pt x="0" y="114"/>
                    <a:pt x="1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3">
              <a:extLst>
                <a:ext uri="{FF2B5EF4-FFF2-40B4-BE49-F238E27FC236}">
                  <a16:creationId xmlns:a16="http://schemas.microsoft.com/office/drawing/2014/main" id="{48BBC936-D9D4-456F-8A39-E42AB735A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501" y="3505200"/>
              <a:ext cx="58738" cy="30163"/>
            </a:xfrm>
            <a:custGeom>
              <a:avLst/>
              <a:gdLst>
                <a:gd name="T0" fmla="*/ 209 w 275"/>
                <a:gd name="T1" fmla="*/ 130 h 147"/>
                <a:gd name="T2" fmla="*/ 0 w 275"/>
                <a:gd name="T3" fmla="*/ 74 h 147"/>
                <a:gd name="T4" fmla="*/ 209 w 275"/>
                <a:gd name="T5" fmla="*/ 17 h 147"/>
                <a:gd name="T6" fmla="*/ 209 w 275"/>
                <a:gd name="T7" fmla="*/ 13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" h="147">
                  <a:moveTo>
                    <a:pt x="209" y="130"/>
                  </a:moveTo>
                  <a:cubicBezTo>
                    <a:pt x="120" y="147"/>
                    <a:pt x="0" y="74"/>
                    <a:pt x="0" y="74"/>
                  </a:cubicBezTo>
                  <a:cubicBezTo>
                    <a:pt x="0" y="74"/>
                    <a:pt x="120" y="0"/>
                    <a:pt x="209" y="17"/>
                  </a:cubicBezTo>
                  <a:cubicBezTo>
                    <a:pt x="275" y="29"/>
                    <a:pt x="275" y="118"/>
                    <a:pt x="209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4">
              <a:extLst>
                <a:ext uri="{FF2B5EF4-FFF2-40B4-BE49-F238E27FC236}">
                  <a16:creationId xmlns:a16="http://schemas.microsoft.com/office/drawing/2014/main" id="{AC0AD5BE-65FB-4DA5-8679-82E5BB35E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9976" y="3436938"/>
              <a:ext cx="114300" cy="166688"/>
            </a:xfrm>
            <a:custGeom>
              <a:avLst/>
              <a:gdLst>
                <a:gd name="T0" fmla="*/ 352 w 531"/>
                <a:gd name="T1" fmla="*/ 0 h 775"/>
                <a:gd name="T2" fmla="*/ 51 w 531"/>
                <a:gd name="T3" fmla="*/ 361 h 775"/>
                <a:gd name="T4" fmla="*/ 0 w 531"/>
                <a:gd name="T5" fmla="*/ 388 h 775"/>
                <a:gd name="T6" fmla="*/ 51 w 531"/>
                <a:gd name="T7" fmla="*/ 414 h 775"/>
                <a:gd name="T8" fmla="*/ 352 w 531"/>
                <a:gd name="T9" fmla="*/ 775 h 775"/>
                <a:gd name="T10" fmla="*/ 147 w 531"/>
                <a:gd name="T11" fmla="*/ 388 h 775"/>
                <a:gd name="T12" fmla="*/ 352 w 531"/>
                <a:gd name="T13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1" h="775">
                  <a:moveTo>
                    <a:pt x="352" y="0"/>
                  </a:moveTo>
                  <a:cubicBezTo>
                    <a:pt x="380" y="146"/>
                    <a:pt x="198" y="279"/>
                    <a:pt x="51" y="361"/>
                  </a:cubicBezTo>
                  <a:cubicBezTo>
                    <a:pt x="33" y="371"/>
                    <a:pt x="16" y="380"/>
                    <a:pt x="0" y="388"/>
                  </a:cubicBezTo>
                  <a:cubicBezTo>
                    <a:pt x="16" y="396"/>
                    <a:pt x="33" y="405"/>
                    <a:pt x="51" y="414"/>
                  </a:cubicBezTo>
                  <a:cubicBezTo>
                    <a:pt x="197" y="496"/>
                    <a:pt x="380" y="629"/>
                    <a:pt x="352" y="775"/>
                  </a:cubicBezTo>
                  <a:cubicBezTo>
                    <a:pt x="531" y="661"/>
                    <a:pt x="438" y="484"/>
                    <a:pt x="147" y="388"/>
                  </a:cubicBezTo>
                  <a:cubicBezTo>
                    <a:pt x="438" y="291"/>
                    <a:pt x="531" y="114"/>
                    <a:pt x="3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5">
              <a:extLst>
                <a:ext uri="{FF2B5EF4-FFF2-40B4-BE49-F238E27FC236}">
                  <a16:creationId xmlns:a16="http://schemas.microsoft.com/office/drawing/2014/main" id="{6D34E7E7-4B04-42AA-8BD4-CA2CCE2B4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9988" y="3505200"/>
              <a:ext cx="58738" cy="30163"/>
            </a:xfrm>
            <a:custGeom>
              <a:avLst/>
              <a:gdLst>
                <a:gd name="T0" fmla="*/ 67 w 276"/>
                <a:gd name="T1" fmla="*/ 130 h 147"/>
                <a:gd name="T2" fmla="*/ 276 w 276"/>
                <a:gd name="T3" fmla="*/ 74 h 147"/>
                <a:gd name="T4" fmla="*/ 67 w 276"/>
                <a:gd name="T5" fmla="*/ 17 h 147"/>
                <a:gd name="T6" fmla="*/ 67 w 276"/>
                <a:gd name="T7" fmla="*/ 13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6" h="147">
                  <a:moveTo>
                    <a:pt x="67" y="130"/>
                  </a:moveTo>
                  <a:cubicBezTo>
                    <a:pt x="156" y="147"/>
                    <a:pt x="276" y="74"/>
                    <a:pt x="276" y="74"/>
                  </a:cubicBezTo>
                  <a:cubicBezTo>
                    <a:pt x="276" y="74"/>
                    <a:pt x="156" y="0"/>
                    <a:pt x="67" y="17"/>
                  </a:cubicBezTo>
                  <a:cubicBezTo>
                    <a:pt x="0" y="29"/>
                    <a:pt x="0" y="118"/>
                    <a:pt x="67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圆角矩形 11">
            <a:extLst>
              <a:ext uri="{FF2B5EF4-FFF2-40B4-BE49-F238E27FC236}">
                <a16:creationId xmlns:a16="http://schemas.microsoft.com/office/drawing/2014/main" id="{3D241982-E576-4E8E-B309-1328D256D539}"/>
              </a:ext>
            </a:extLst>
          </p:cNvPr>
          <p:cNvSpPr/>
          <p:nvPr/>
        </p:nvSpPr>
        <p:spPr>
          <a:xfrm rot="19925699">
            <a:off x="4286640" y="1429290"/>
            <a:ext cx="295487" cy="641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83D7DF"/>
              </a:gs>
              <a:gs pos="100000">
                <a:srgbClr val="08B9A8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C1C01F39-54A3-4A7C-A2F8-FBB9B4F29CDD}"/>
              </a:ext>
            </a:extLst>
          </p:cNvPr>
          <p:cNvSpPr txBox="1"/>
          <p:nvPr/>
        </p:nvSpPr>
        <p:spPr>
          <a:xfrm>
            <a:off x="4073073" y="708112"/>
            <a:ext cx="852798" cy="8309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5400" b="1" dirty="0">
                <a:gradFill flip="none" rotWithShape="1">
                  <a:gsLst>
                    <a:gs pos="0">
                      <a:srgbClr val="83D7DF"/>
                    </a:gs>
                    <a:gs pos="100000">
                      <a:srgbClr val="08B9A8"/>
                    </a:gs>
                  </a:gsLst>
                  <a:lin ang="16200000" scaled="1"/>
                  <a:tileRect/>
                </a:gradFill>
                <a:latin typeface="微软雅黑" pitchFamily="34" charset="-122"/>
                <a:ea typeface="微软雅黑" pitchFamily="34" charset="-122"/>
              </a:rPr>
              <a:t>01</a:t>
            </a:r>
            <a:endParaRPr lang="zh-CN" altLang="en-US" sz="5400" b="1" dirty="0">
              <a:gradFill flip="none" rotWithShape="1">
                <a:gsLst>
                  <a:gs pos="0">
                    <a:srgbClr val="83D7DF"/>
                  </a:gs>
                  <a:gs pos="100000">
                    <a:srgbClr val="08B9A8"/>
                  </a:gs>
                </a:gsLst>
                <a:lin ang="16200000" scaled="1"/>
                <a:tileRect/>
              </a:gra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EFCA1E4C-74D0-442C-8563-D35211B491B5}"/>
              </a:ext>
            </a:extLst>
          </p:cNvPr>
          <p:cNvSpPr/>
          <p:nvPr/>
        </p:nvSpPr>
        <p:spPr>
          <a:xfrm>
            <a:off x="2868256" y="1857723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D42B2313-86BE-45D2-92B7-49AB546A7188}"/>
              </a:ext>
            </a:extLst>
          </p:cNvPr>
          <p:cNvGrpSpPr/>
          <p:nvPr/>
        </p:nvGrpSpPr>
        <p:grpSpPr>
          <a:xfrm>
            <a:off x="2548434" y="2395088"/>
            <a:ext cx="3959225" cy="231775"/>
            <a:chOff x="1079501" y="3424238"/>
            <a:chExt cx="3959225" cy="231775"/>
          </a:xfrm>
          <a:gradFill>
            <a:gsLst>
              <a:gs pos="0">
                <a:srgbClr val="83D7DF"/>
              </a:gs>
              <a:gs pos="100000">
                <a:srgbClr val="08B9A8"/>
              </a:gs>
            </a:gsLst>
            <a:lin ang="5400000" scaled="1"/>
          </a:gradFill>
        </p:grpSpPr>
        <p:sp>
          <p:nvSpPr>
            <p:cNvPr id="67" name="Freeform 46">
              <a:extLst>
                <a:ext uri="{FF2B5EF4-FFF2-40B4-BE49-F238E27FC236}">
                  <a16:creationId xmlns:a16="http://schemas.microsoft.com/office/drawing/2014/main" id="{E9CC04F5-464F-4FBE-A9DB-9CD79A91C5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8638" y="3524250"/>
              <a:ext cx="249238" cy="120650"/>
            </a:xfrm>
            <a:custGeom>
              <a:avLst/>
              <a:gdLst>
                <a:gd name="T0" fmla="*/ 1161 w 1161"/>
                <a:gd name="T1" fmla="*/ 200 h 558"/>
                <a:gd name="T2" fmla="*/ 788 w 1161"/>
                <a:gd name="T3" fmla="*/ 137 h 558"/>
                <a:gd name="T4" fmla="*/ 465 w 1161"/>
                <a:gd name="T5" fmla="*/ 14 h 558"/>
                <a:gd name="T6" fmla="*/ 0 w 1161"/>
                <a:gd name="T7" fmla="*/ 469 h 558"/>
                <a:gd name="T8" fmla="*/ 581 w 1161"/>
                <a:gd name="T9" fmla="*/ 179 h 558"/>
                <a:gd name="T10" fmla="*/ 838 w 1161"/>
                <a:gd name="T11" fmla="*/ 558 h 558"/>
                <a:gd name="T12" fmla="*/ 822 w 1161"/>
                <a:gd name="T13" fmla="*/ 295 h 558"/>
                <a:gd name="T14" fmla="*/ 1161 w 1161"/>
                <a:gd name="T15" fmla="*/ 20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1" h="558">
                  <a:moveTo>
                    <a:pt x="1161" y="200"/>
                  </a:moveTo>
                  <a:cubicBezTo>
                    <a:pt x="1033" y="297"/>
                    <a:pt x="878" y="209"/>
                    <a:pt x="788" y="137"/>
                  </a:cubicBezTo>
                  <a:cubicBezTo>
                    <a:pt x="693" y="63"/>
                    <a:pt x="581" y="18"/>
                    <a:pt x="465" y="14"/>
                  </a:cubicBezTo>
                  <a:cubicBezTo>
                    <a:pt x="49" y="0"/>
                    <a:pt x="0" y="469"/>
                    <a:pt x="0" y="469"/>
                  </a:cubicBezTo>
                  <a:cubicBezTo>
                    <a:pt x="0" y="469"/>
                    <a:pt x="266" y="25"/>
                    <a:pt x="581" y="179"/>
                  </a:cubicBezTo>
                  <a:cubicBezTo>
                    <a:pt x="581" y="179"/>
                    <a:pt x="800" y="274"/>
                    <a:pt x="838" y="558"/>
                  </a:cubicBezTo>
                  <a:cubicBezTo>
                    <a:pt x="838" y="558"/>
                    <a:pt x="908" y="424"/>
                    <a:pt x="822" y="295"/>
                  </a:cubicBezTo>
                  <a:cubicBezTo>
                    <a:pt x="902" y="333"/>
                    <a:pt x="1034" y="368"/>
                    <a:pt x="1161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7">
              <a:extLst>
                <a:ext uri="{FF2B5EF4-FFF2-40B4-BE49-F238E27FC236}">
                  <a16:creationId xmlns:a16="http://schemas.microsoft.com/office/drawing/2014/main" id="{6AFC0CB1-3EF6-40CE-BC04-FE5D265FE17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1301" y="3524250"/>
              <a:ext cx="249238" cy="120650"/>
            </a:xfrm>
            <a:custGeom>
              <a:avLst/>
              <a:gdLst>
                <a:gd name="T0" fmla="*/ 0 w 1161"/>
                <a:gd name="T1" fmla="*/ 200 h 558"/>
                <a:gd name="T2" fmla="*/ 374 w 1161"/>
                <a:gd name="T3" fmla="*/ 137 h 558"/>
                <a:gd name="T4" fmla="*/ 697 w 1161"/>
                <a:gd name="T5" fmla="*/ 14 h 558"/>
                <a:gd name="T6" fmla="*/ 1161 w 1161"/>
                <a:gd name="T7" fmla="*/ 469 h 558"/>
                <a:gd name="T8" fmla="*/ 581 w 1161"/>
                <a:gd name="T9" fmla="*/ 179 h 558"/>
                <a:gd name="T10" fmla="*/ 323 w 1161"/>
                <a:gd name="T11" fmla="*/ 558 h 558"/>
                <a:gd name="T12" fmla="*/ 339 w 1161"/>
                <a:gd name="T13" fmla="*/ 295 h 558"/>
                <a:gd name="T14" fmla="*/ 0 w 1161"/>
                <a:gd name="T15" fmla="*/ 200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1" h="558">
                  <a:moveTo>
                    <a:pt x="0" y="200"/>
                  </a:moveTo>
                  <a:cubicBezTo>
                    <a:pt x="129" y="297"/>
                    <a:pt x="283" y="209"/>
                    <a:pt x="374" y="137"/>
                  </a:cubicBezTo>
                  <a:cubicBezTo>
                    <a:pt x="469" y="63"/>
                    <a:pt x="581" y="18"/>
                    <a:pt x="697" y="14"/>
                  </a:cubicBezTo>
                  <a:cubicBezTo>
                    <a:pt x="1113" y="0"/>
                    <a:pt x="1161" y="469"/>
                    <a:pt x="1161" y="469"/>
                  </a:cubicBezTo>
                  <a:cubicBezTo>
                    <a:pt x="1161" y="469"/>
                    <a:pt x="895" y="25"/>
                    <a:pt x="581" y="179"/>
                  </a:cubicBezTo>
                  <a:cubicBezTo>
                    <a:pt x="581" y="179"/>
                    <a:pt x="362" y="274"/>
                    <a:pt x="323" y="558"/>
                  </a:cubicBezTo>
                  <a:cubicBezTo>
                    <a:pt x="323" y="558"/>
                    <a:pt x="254" y="424"/>
                    <a:pt x="339" y="295"/>
                  </a:cubicBezTo>
                  <a:cubicBezTo>
                    <a:pt x="259" y="333"/>
                    <a:pt x="128" y="368"/>
                    <a:pt x="0" y="2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8">
              <a:extLst>
                <a:ext uri="{FF2B5EF4-FFF2-40B4-BE49-F238E27FC236}">
                  <a16:creationId xmlns:a16="http://schemas.microsoft.com/office/drawing/2014/main" id="{F997C994-F8BE-4D10-B014-AFFC98BFE9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5451" y="3467100"/>
              <a:ext cx="168275" cy="114300"/>
            </a:xfrm>
            <a:custGeom>
              <a:avLst/>
              <a:gdLst>
                <a:gd name="T0" fmla="*/ 780 w 780"/>
                <a:gd name="T1" fmla="*/ 178 h 527"/>
                <a:gd name="T2" fmla="*/ 417 w 780"/>
                <a:gd name="T3" fmla="*/ 477 h 527"/>
                <a:gd name="T4" fmla="*/ 390 w 780"/>
                <a:gd name="T5" fmla="*/ 527 h 527"/>
                <a:gd name="T6" fmla="*/ 363 w 780"/>
                <a:gd name="T7" fmla="*/ 477 h 527"/>
                <a:gd name="T8" fmla="*/ 0 w 780"/>
                <a:gd name="T9" fmla="*/ 178 h 527"/>
                <a:gd name="T10" fmla="*/ 390 w 780"/>
                <a:gd name="T11" fmla="*/ 382 h 527"/>
                <a:gd name="T12" fmla="*/ 780 w 780"/>
                <a:gd name="T13" fmla="*/ 178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0" h="527">
                  <a:moveTo>
                    <a:pt x="780" y="178"/>
                  </a:moveTo>
                  <a:cubicBezTo>
                    <a:pt x="633" y="149"/>
                    <a:pt x="499" y="331"/>
                    <a:pt x="417" y="477"/>
                  </a:cubicBezTo>
                  <a:cubicBezTo>
                    <a:pt x="407" y="494"/>
                    <a:pt x="398" y="511"/>
                    <a:pt x="390" y="527"/>
                  </a:cubicBezTo>
                  <a:cubicBezTo>
                    <a:pt x="382" y="511"/>
                    <a:pt x="373" y="494"/>
                    <a:pt x="363" y="477"/>
                  </a:cubicBezTo>
                  <a:cubicBezTo>
                    <a:pt x="281" y="331"/>
                    <a:pt x="147" y="149"/>
                    <a:pt x="0" y="178"/>
                  </a:cubicBezTo>
                  <a:cubicBezTo>
                    <a:pt x="115" y="0"/>
                    <a:pt x="293" y="92"/>
                    <a:pt x="390" y="382"/>
                  </a:cubicBezTo>
                  <a:cubicBezTo>
                    <a:pt x="487" y="92"/>
                    <a:pt x="665" y="0"/>
                    <a:pt x="780" y="1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9">
              <a:extLst>
                <a:ext uri="{FF2B5EF4-FFF2-40B4-BE49-F238E27FC236}">
                  <a16:creationId xmlns:a16="http://schemas.microsoft.com/office/drawing/2014/main" id="{951AF2C0-61CA-475E-A5AE-AACBF853AB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3713" y="3424238"/>
              <a:ext cx="31750" cy="58738"/>
            </a:xfrm>
            <a:custGeom>
              <a:avLst/>
              <a:gdLst>
                <a:gd name="T0" fmla="*/ 17 w 148"/>
                <a:gd name="T1" fmla="*/ 208 h 274"/>
                <a:gd name="T2" fmla="*/ 74 w 148"/>
                <a:gd name="T3" fmla="*/ 0 h 274"/>
                <a:gd name="T4" fmla="*/ 131 w 148"/>
                <a:gd name="T5" fmla="*/ 208 h 274"/>
                <a:gd name="T6" fmla="*/ 17 w 148"/>
                <a:gd name="T7" fmla="*/ 208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8" h="274">
                  <a:moveTo>
                    <a:pt x="17" y="208"/>
                  </a:moveTo>
                  <a:cubicBezTo>
                    <a:pt x="0" y="119"/>
                    <a:pt x="74" y="0"/>
                    <a:pt x="74" y="0"/>
                  </a:cubicBezTo>
                  <a:cubicBezTo>
                    <a:pt x="74" y="0"/>
                    <a:pt x="148" y="119"/>
                    <a:pt x="131" y="208"/>
                  </a:cubicBezTo>
                  <a:cubicBezTo>
                    <a:pt x="118" y="274"/>
                    <a:pt x="29" y="274"/>
                    <a:pt x="17" y="2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0">
              <a:extLst>
                <a:ext uri="{FF2B5EF4-FFF2-40B4-BE49-F238E27FC236}">
                  <a16:creationId xmlns:a16="http://schemas.microsoft.com/office/drawing/2014/main" id="{509E2783-A4BD-45A7-AC42-7DCA3AC193F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1526" y="3465513"/>
              <a:ext cx="1549400" cy="190500"/>
            </a:xfrm>
            <a:custGeom>
              <a:avLst/>
              <a:gdLst>
                <a:gd name="T0" fmla="*/ 34 w 7221"/>
                <a:gd name="T1" fmla="*/ 751 h 882"/>
                <a:gd name="T2" fmla="*/ 2583 w 7221"/>
                <a:gd name="T3" fmla="*/ 818 h 882"/>
                <a:gd name="T4" fmla="*/ 3603 w 7221"/>
                <a:gd name="T5" fmla="*/ 687 h 882"/>
                <a:gd name="T6" fmla="*/ 4652 w 7221"/>
                <a:gd name="T7" fmla="*/ 402 h 882"/>
                <a:gd name="T8" fmla="*/ 6497 w 7221"/>
                <a:gd name="T9" fmla="*/ 99 h 882"/>
                <a:gd name="T10" fmla="*/ 7162 w 7221"/>
                <a:gd name="T11" fmla="*/ 229 h 882"/>
                <a:gd name="T12" fmla="*/ 7189 w 7221"/>
                <a:gd name="T13" fmla="*/ 182 h 882"/>
                <a:gd name="T14" fmla="*/ 6686 w 7221"/>
                <a:gd name="T15" fmla="*/ 59 h 882"/>
                <a:gd name="T16" fmla="*/ 5081 w 7221"/>
                <a:gd name="T17" fmla="*/ 221 h 882"/>
                <a:gd name="T18" fmla="*/ 3979 w 7221"/>
                <a:gd name="T19" fmla="*/ 549 h 882"/>
                <a:gd name="T20" fmla="*/ 2918 w 7221"/>
                <a:gd name="T21" fmla="*/ 733 h 882"/>
                <a:gd name="T22" fmla="*/ 1034 w 7221"/>
                <a:gd name="T23" fmla="*/ 781 h 882"/>
                <a:gd name="T24" fmla="*/ 49 w 7221"/>
                <a:gd name="T25" fmla="*/ 699 h 882"/>
                <a:gd name="T26" fmla="*/ 34 w 7221"/>
                <a:gd name="T27" fmla="*/ 751 h 8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21" h="882">
                  <a:moveTo>
                    <a:pt x="34" y="751"/>
                  </a:moveTo>
                  <a:cubicBezTo>
                    <a:pt x="873" y="870"/>
                    <a:pt x="1740" y="882"/>
                    <a:pt x="2583" y="818"/>
                  </a:cubicBezTo>
                  <a:cubicBezTo>
                    <a:pt x="2925" y="793"/>
                    <a:pt x="3266" y="751"/>
                    <a:pt x="3603" y="687"/>
                  </a:cubicBezTo>
                  <a:cubicBezTo>
                    <a:pt x="3962" y="619"/>
                    <a:pt x="4305" y="514"/>
                    <a:pt x="4652" y="402"/>
                  </a:cubicBezTo>
                  <a:cubicBezTo>
                    <a:pt x="5244" y="212"/>
                    <a:pt x="5872" y="72"/>
                    <a:pt x="6497" y="99"/>
                  </a:cubicBezTo>
                  <a:cubicBezTo>
                    <a:pt x="6710" y="109"/>
                    <a:pt x="6967" y="127"/>
                    <a:pt x="7162" y="229"/>
                  </a:cubicBezTo>
                  <a:cubicBezTo>
                    <a:pt x="7193" y="245"/>
                    <a:pt x="7221" y="198"/>
                    <a:pt x="7189" y="182"/>
                  </a:cubicBezTo>
                  <a:cubicBezTo>
                    <a:pt x="7039" y="102"/>
                    <a:pt x="6852" y="77"/>
                    <a:pt x="6686" y="59"/>
                  </a:cubicBezTo>
                  <a:cubicBezTo>
                    <a:pt x="6150" y="0"/>
                    <a:pt x="5599" y="88"/>
                    <a:pt x="5081" y="221"/>
                  </a:cubicBezTo>
                  <a:cubicBezTo>
                    <a:pt x="4709" y="316"/>
                    <a:pt x="4351" y="457"/>
                    <a:pt x="3979" y="549"/>
                  </a:cubicBezTo>
                  <a:cubicBezTo>
                    <a:pt x="3630" y="636"/>
                    <a:pt x="3275" y="694"/>
                    <a:pt x="2918" y="733"/>
                  </a:cubicBezTo>
                  <a:cubicBezTo>
                    <a:pt x="2293" y="801"/>
                    <a:pt x="1662" y="811"/>
                    <a:pt x="1034" y="781"/>
                  </a:cubicBezTo>
                  <a:cubicBezTo>
                    <a:pt x="708" y="766"/>
                    <a:pt x="368" y="744"/>
                    <a:pt x="49" y="699"/>
                  </a:cubicBezTo>
                  <a:cubicBezTo>
                    <a:pt x="14" y="694"/>
                    <a:pt x="0" y="747"/>
                    <a:pt x="34" y="7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1">
              <a:extLst>
                <a:ext uri="{FF2B5EF4-FFF2-40B4-BE49-F238E27FC236}">
                  <a16:creationId xmlns:a16="http://schemas.microsoft.com/office/drawing/2014/main" id="{1E0917AC-8761-4D34-BF39-4A6FA13F7F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7301" y="3468688"/>
              <a:ext cx="1549400" cy="184150"/>
            </a:xfrm>
            <a:custGeom>
              <a:avLst/>
              <a:gdLst>
                <a:gd name="T0" fmla="*/ 7171 w 7221"/>
                <a:gd name="T1" fmla="*/ 686 h 853"/>
                <a:gd name="T2" fmla="*/ 4554 w 7221"/>
                <a:gd name="T3" fmla="*/ 745 h 853"/>
                <a:gd name="T4" fmla="*/ 3492 w 7221"/>
                <a:gd name="T5" fmla="*/ 594 h 853"/>
                <a:gd name="T6" fmla="*/ 2419 w 7221"/>
                <a:gd name="T7" fmla="*/ 287 h 853"/>
                <a:gd name="T8" fmla="*/ 675 w 7221"/>
                <a:gd name="T9" fmla="*/ 35 h 853"/>
                <a:gd name="T10" fmla="*/ 31 w 7221"/>
                <a:gd name="T11" fmla="*/ 169 h 853"/>
                <a:gd name="T12" fmla="*/ 59 w 7221"/>
                <a:gd name="T13" fmla="*/ 217 h 853"/>
                <a:gd name="T14" fmla="*/ 584 w 7221"/>
                <a:gd name="T15" fmla="*/ 97 h 853"/>
                <a:gd name="T16" fmla="*/ 2278 w 7221"/>
                <a:gd name="T17" fmla="*/ 303 h 853"/>
                <a:gd name="T18" fmla="*/ 3365 w 7221"/>
                <a:gd name="T19" fmla="*/ 623 h 853"/>
                <a:gd name="T20" fmla="*/ 4387 w 7221"/>
                <a:gd name="T21" fmla="*/ 784 h 853"/>
                <a:gd name="T22" fmla="*/ 6248 w 7221"/>
                <a:gd name="T23" fmla="*/ 821 h 853"/>
                <a:gd name="T24" fmla="*/ 7186 w 7221"/>
                <a:gd name="T25" fmla="*/ 739 h 853"/>
                <a:gd name="T26" fmla="*/ 7171 w 7221"/>
                <a:gd name="T27" fmla="*/ 686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21" h="853">
                  <a:moveTo>
                    <a:pt x="7171" y="686"/>
                  </a:moveTo>
                  <a:cubicBezTo>
                    <a:pt x="6318" y="807"/>
                    <a:pt x="5417" y="817"/>
                    <a:pt x="4554" y="745"/>
                  </a:cubicBezTo>
                  <a:cubicBezTo>
                    <a:pt x="4198" y="715"/>
                    <a:pt x="3842" y="668"/>
                    <a:pt x="3492" y="594"/>
                  </a:cubicBezTo>
                  <a:cubicBezTo>
                    <a:pt x="3125" y="518"/>
                    <a:pt x="2777" y="393"/>
                    <a:pt x="2419" y="287"/>
                  </a:cubicBezTo>
                  <a:cubicBezTo>
                    <a:pt x="1858" y="119"/>
                    <a:pt x="1263" y="0"/>
                    <a:pt x="675" y="35"/>
                  </a:cubicBezTo>
                  <a:cubicBezTo>
                    <a:pt x="466" y="47"/>
                    <a:pt x="221" y="69"/>
                    <a:pt x="31" y="169"/>
                  </a:cubicBezTo>
                  <a:cubicBezTo>
                    <a:pt x="0" y="186"/>
                    <a:pt x="27" y="233"/>
                    <a:pt x="59" y="217"/>
                  </a:cubicBezTo>
                  <a:cubicBezTo>
                    <a:pt x="213" y="135"/>
                    <a:pt x="413" y="112"/>
                    <a:pt x="584" y="97"/>
                  </a:cubicBezTo>
                  <a:cubicBezTo>
                    <a:pt x="1153" y="45"/>
                    <a:pt x="1732" y="150"/>
                    <a:pt x="2278" y="303"/>
                  </a:cubicBezTo>
                  <a:cubicBezTo>
                    <a:pt x="2643" y="405"/>
                    <a:pt x="2995" y="539"/>
                    <a:pt x="3365" y="623"/>
                  </a:cubicBezTo>
                  <a:cubicBezTo>
                    <a:pt x="3702" y="699"/>
                    <a:pt x="4044" y="750"/>
                    <a:pt x="4387" y="784"/>
                  </a:cubicBezTo>
                  <a:cubicBezTo>
                    <a:pt x="5005" y="846"/>
                    <a:pt x="5628" y="853"/>
                    <a:pt x="6248" y="821"/>
                  </a:cubicBezTo>
                  <a:cubicBezTo>
                    <a:pt x="6561" y="805"/>
                    <a:pt x="6876" y="783"/>
                    <a:pt x="7186" y="739"/>
                  </a:cubicBezTo>
                  <a:cubicBezTo>
                    <a:pt x="7221" y="734"/>
                    <a:pt x="7206" y="682"/>
                    <a:pt x="7171" y="6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2">
              <a:extLst>
                <a:ext uri="{FF2B5EF4-FFF2-40B4-BE49-F238E27FC236}">
                  <a16:creationId xmlns:a16="http://schemas.microsoft.com/office/drawing/2014/main" id="{F61FDE03-93E5-4337-A6A9-BB4603FE78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3951" y="3436938"/>
              <a:ext cx="114300" cy="166688"/>
            </a:xfrm>
            <a:custGeom>
              <a:avLst/>
              <a:gdLst>
                <a:gd name="T0" fmla="*/ 178 w 530"/>
                <a:gd name="T1" fmla="*/ 0 h 775"/>
                <a:gd name="T2" fmla="*/ 479 w 530"/>
                <a:gd name="T3" fmla="*/ 361 h 775"/>
                <a:gd name="T4" fmla="*/ 530 w 530"/>
                <a:gd name="T5" fmla="*/ 388 h 775"/>
                <a:gd name="T6" fmla="*/ 480 w 530"/>
                <a:gd name="T7" fmla="*/ 414 h 775"/>
                <a:gd name="T8" fmla="*/ 178 w 530"/>
                <a:gd name="T9" fmla="*/ 775 h 775"/>
                <a:gd name="T10" fmla="*/ 384 w 530"/>
                <a:gd name="T11" fmla="*/ 388 h 775"/>
                <a:gd name="T12" fmla="*/ 178 w 530"/>
                <a:gd name="T13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0" h="775">
                  <a:moveTo>
                    <a:pt x="178" y="0"/>
                  </a:moveTo>
                  <a:cubicBezTo>
                    <a:pt x="150" y="146"/>
                    <a:pt x="332" y="279"/>
                    <a:pt x="479" y="361"/>
                  </a:cubicBezTo>
                  <a:cubicBezTo>
                    <a:pt x="497" y="371"/>
                    <a:pt x="514" y="380"/>
                    <a:pt x="530" y="388"/>
                  </a:cubicBezTo>
                  <a:cubicBezTo>
                    <a:pt x="514" y="396"/>
                    <a:pt x="497" y="405"/>
                    <a:pt x="480" y="414"/>
                  </a:cubicBezTo>
                  <a:cubicBezTo>
                    <a:pt x="333" y="496"/>
                    <a:pt x="150" y="629"/>
                    <a:pt x="178" y="775"/>
                  </a:cubicBezTo>
                  <a:cubicBezTo>
                    <a:pt x="0" y="661"/>
                    <a:pt x="93" y="484"/>
                    <a:pt x="384" y="388"/>
                  </a:cubicBezTo>
                  <a:cubicBezTo>
                    <a:pt x="93" y="291"/>
                    <a:pt x="0" y="114"/>
                    <a:pt x="1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3">
              <a:extLst>
                <a:ext uri="{FF2B5EF4-FFF2-40B4-BE49-F238E27FC236}">
                  <a16:creationId xmlns:a16="http://schemas.microsoft.com/office/drawing/2014/main" id="{2162EF07-75B7-4DB0-A185-30D7F7D96E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9501" y="3505200"/>
              <a:ext cx="58738" cy="30163"/>
            </a:xfrm>
            <a:custGeom>
              <a:avLst/>
              <a:gdLst>
                <a:gd name="T0" fmla="*/ 209 w 275"/>
                <a:gd name="T1" fmla="*/ 130 h 147"/>
                <a:gd name="T2" fmla="*/ 0 w 275"/>
                <a:gd name="T3" fmla="*/ 74 h 147"/>
                <a:gd name="T4" fmla="*/ 209 w 275"/>
                <a:gd name="T5" fmla="*/ 17 h 147"/>
                <a:gd name="T6" fmla="*/ 209 w 275"/>
                <a:gd name="T7" fmla="*/ 13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" h="147">
                  <a:moveTo>
                    <a:pt x="209" y="130"/>
                  </a:moveTo>
                  <a:cubicBezTo>
                    <a:pt x="120" y="147"/>
                    <a:pt x="0" y="74"/>
                    <a:pt x="0" y="74"/>
                  </a:cubicBezTo>
                  <a:cubicBezTo>
                    <a:pt x="0" y="74"/>
                    <a:pt x="120" y="0"/>
                    <a:pt x="209" y="17"/>
                  </a:cubicBezTo>
                  <a:cubicBezTo>
                    <a:pt x="275" y="29"/>
                    <a:pt x="275" y="118"/>
                    <a:pt x="209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4">
              <a:extLst>
                <a:ext uri="{FF2B5EF4-FFF2-40B4-BE49-F238E27FC236}">
                  <a16:creationId xmlns:a16="http://schemas.microsoft.com/office/drawing/2014/main" id="{AE444820-AF23-4E9E-8D68-5867FA59E4C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9976" y="3436938"/>
              <a:ext cx="114300" cy="166688"/>
            </a:xfrm>
            <a:custGeom>
              <a:avLst/>
              <a:gdLst>
                <a:gd name="T0" fmla="*/ 352 w 531"/>
                <a:gd name="T1" fmla="*/ 0 h 775"/>
                <a:gd name="T2" fmla="*/ 51 w 531"/>
                <a:gd name="T3" fmla="*/ 361 h 775"/>
                <a:gd name="T4" fmla="*/ 0 w 531"/>
                <a:gd name="T5" fmla="*/ 388 h 775"/>
                <a:gd name="T6" fmla="*/ 51 w 531"/>
                <a:gd name="T7" fmla="*/ 414 h 775"/>
                <a:gd name="T8" fmla="*/ 352 w 531"/>
                <a:gd name="T9" fmla="*/ 775 h 775"/>
                <a:gd name="T10" fmla="*/ 147 w 531"/>
                <a:gd name="T11" fmla="*/ 388 h 775"/>
                <a:gd name="T12" fmla="*/ 352 w 531"/>
                <a:gd name="T13" fmla="*/ 0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1" h="775">
                  <a:moveTo>
                    <a:pt x="352" y="0"/>
                  </a:moveTo>
                  <a:cubicBezTo>
                    <a:pt x="380" y="146"/>
                    <a:pt x="198" y="279"/>
                    <a:pt x="51" y="361"/>
                  </a:cubicBezTo>
                  <a:cubicBezTo>
                    <a:pt x="33" y="371"/>
                    <a:pt x="16" y="380"/>
                    <a:pt x="0" y="388"/>
                  </a:cubicBezTo>
                  <a:cubicBezTo>
                    <a:pt x="16" y="396"/>
                    <a:pt x="33" y="405"/>
                    <a:pt x="51" y="414"/>
                  </a:cubicBezTo>
                  <a:cubicBezTo>
                    <a:pt x="197" y="496"/>
                    <a:pt x="380" y="629"/>
                    <a:pt x="352" y="775"/>
                  </a:cubicBezTo>
                  <a:cubicBezTo>
                    <a:pt x="531" y="661"/>
                    <a:pt x="438" y="484"/>
                    <a:pt x="147" y="388"/>
                  </a:cubicBezTo>
                  <a:cubicBezTo>
                    <a:pt x="438" y="291"/>
                    <a:pt x="531" y="114"/>
                    <a:pt x="35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5">
              <a:extLst>
                <a:ext uri="{FF2B5EF4-FFF2-40B4-BE49-F238E27FC236}">
                  <a16:creationId xmlns:a16="http://schemas.microsoft.com/office/drawing/2014/main" id="{528BF2F4-D8FB-45AA-AD92-6B2CC2FAF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9988" y="3505200"/>
              <a:ext cx="58738" cy="30163"/>
            </a:xfrm>
            <a:custGeom>
              <a:avLst/>
              <a:gdLst>
                <a:gd name="T0" fmla="*/ 67 w 276"/>
                <a:gd name="T1" fmla="*/ 130 h 147"/>
                <a:gd name="T2" fmla="*/ 276 w 276"/>
                <a:gd name="T3" fmla="*/ 74 h 147"/>
                <a:gd name="T4" fmla="*/ 67 w 276"/>
                <a:gd name="T5" fmla="*/ 17 h 147"/>
                <a:gd name="T6" fmla="*/ 67 w 276"/>
                <a:gd name="T7" fmla="*/ 13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6" h="147">
                  <a:moveTo>
                    <a:pt x="67" y="130"/>
                  </a:moveTo>
                  <a:cubicBezTo>
                    <a:pt x="156" y="147"/>
                    <a:pt x="276" y="74"/>
                    <a:pt x="276" y="74"/>
                  </a:cubicBezTo>
                  <a:cubicBezTo>
                    <a:pt x="276" y="74"/>
                    <a:pt x="156" y="0"/>
                    <a:pt x="67" y="17"/>
                  </a:cubicBezTo>
                  <a:cubicBezTo>
                    <a:pt x="0" y="29"/>
                    <a:pt x="0" y="118"/>
                    <a:pt x="67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0" name="矩形 79">
            <a:extLst>
              <a:ext uri="{FF2B5EF4-FFF2-40B4-BE49-F238E27FC236}">
                <a16:creationId xmlns:a16="http://schemas.microsoft.com/office/drawing/2014/main" id="{E6D5CB93-44CE-45C2-907B-5BF56D934A27}"/>
              </a:ext>
            </a:extLst>
          </p:cNvPr>
          <p:cNvSpPr/>
          <p:nvPr/>
        </p:nvSpPr>
        <p:spPr>
          <a:xfrm>
            <a:off x="2286000" y="285978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zh-CN" altLang="en-US" sz="1400" dirty="0">
                <a:latin typeface="+mn-ea"/>
                <a:ea typeface="+mn-ea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F793DDE-5428-433E-B177-62085450168E}"/>
              </a:ext>
            </a:extLst>
          </p:cNvPr>
          <p:cNvSpPr txBox="1"/>
          <p:nvPr/>
        </p:nvSpPr>
        <p:spPr>
          <a:xfrm>
            <a:off x="-275955" y="-44233450"/>
            <a:ext cx="116622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692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2996561" y="13183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0187AC"/>
                    </a:gs>
                    <a:gs pos="0">
                      <a:srgbClr val="08B9A8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ED24DB78-D16B-4018-B1C2-A461ED8411BC}"/>
              </a:ext>
            </a:extLst>
          </p:cNvPr>
          <p:cNvGrpSpPr/>
          <p:nvPr/>
        </p:nvGrpSpPr>
        <p:grpSpPr>
          <a:xfrm>
            <a:off x="6666875" y="771550"/>
            <a:ext cx="1723906" cy="2985393"/>
            <a:chOff x="6666875" y="957464"/>
            <a:chExt cx="1723906" cy="2985393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50" name="Freeform: Shape 11">
              <a:extLst>
                <a:ext uri="{FF2B5EF4-FFF2-40B4-BE49-F238E27FC236}">
                  <a16:creationId xmlns:a16="http://schemas.microsoft.com/office/drawing/2014/main" id="{961D4851-6FF9-4AF1-ACD7-38679EA18029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6875" y="957464"/>
              <a:ext cx="1723906" cy="2985393"/>
            </a:xfrm>
            <a:custGeom>
              <a:avLst/>
              <a:gdLst>
                <a:gd name="T0" fmla="*/ 25407013 w 21540"/>
                <a:gd name="T1" fmla="*/ 75983820 h 21600"/>
                <a:gd name="T2" fmla="*/ 0 w 21540"/>
                <a:gd name="T3" fmla="*/ 58732685 h 21600"/>
                <a:gd name="T4" fmla="*/ 128585 w 21540"/>
                <a:gd name="T5" fmla="*/ 0 h 21600"/>
                <a:gd name="T6" fmla="*/ 25407013 w 21540"/>
                <a:gd name="T7" fmla="*/ 7598382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40" h="21600">
                  <a:moveTo>
                    <a:pt x="21540" y="21600"/>
                  </a:moveTo>
                  <a:lnTo>
                    <a:pt x="0" y="16696"/>
                  </a:lnTo>
                  <a:lnTo>
                    <a:pt x="109" y="0"/>
                  </a:lnTo>
                  <a:cubicBezTo>
                    <a:pt x="12006" y="2708"/>
                    <a:pt x="21600" y="12379"/>
                    <a:pt x="21540" y="21600"/>
                  </a:cubicBezTo>
                </a:path>
              </a:pathLst>
            </a:custGeom>
            <a:grpFill/>
            <a:ln>
              <a:noFill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" name="Rectangle 30">
              <a:extLst>
                <a:ext uri="{FF2B5EF4-FFF2-40B4-BE49-F238E27FC236}">
                  <a16:creationId xmlns:a16="http://schemas.microsoft.com/office/drawing/2014/main" id="{A38DA3E7-BC01-4CB1-A8E2-A9667A881469}"/>
                </a:ext>
              </a:extLst>
            </p:cNvPr>
            <p:cNvSpPr/>
            <p:nvPr/>
          </p:nvSpPr>
          <p:spPr>
            <a:xfrm>
              <a:off x="7517532" y="1980917"/>
              <a:ext cx="159899" cy="519373"/>
            </a:xfrm>
            <a:prstGeom prst="rect">
              <a:avLst/>
            </a:prstGeom>
            <a:grp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3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83A16C8C-2ACE-4AB1-B01E-0B2E569E5A73}"/>
              </a:ext>
            </a:extLst>
          </p:cNvPr>
          <p:cNvGrpSpPr/>
          <p:nvPr/>
        </p:nvGrpSpPr>
        <p:grpSpPr>
          <a:xfrm>
            <a:off x="6370925" y="1363448"/>
            <a:ext cx="1435355" cy="2485977"/>
            <a:chOff x="6370925" y="1549362"/>
            <a:chExt cx="1435355" cy="2485977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69" name="Freeform: Shape 12">
              <a:extLst>
                <a:ext uri="{FF2B5EF4-FFF2-40B4-BE49-F238E27FC236}">
                  <a16:creationId xmlns:a16="http://schemas.microsoft.com/office/drawing/2014/main" id="{28D22360-0924-497B-91D7-1ED22DE2D09B}"/>
                </a:ext>
              </a:extLst>
            </p:cNvPr>
            <p:cNvSpPr>
              <a:spLocks/>
            </p:cNvSpPr>
            <p:nvPr/>
          </p:nvSpPr>
          <p:spPr bwMode="auto">
            <a:xfrm>
              <a:off x="6370925" y="1549362"/>
              <a:ext cx="1435355" cy="2485977"/>
            </a:xfrm>
            <a:custGeom>
              <a:avLst/>
              <a:gdLst>
                <a:gd name="T0" fmla="*/ 17613482 w 21540"/>
                <a:gd name="T1" fmla="*/ 52688067 h 21600"/>
                <a:gd name="T2" fmla="*/ 0 w 21540"/>
                <a:gd name="T3" fmla="*/ 40725930 h 21600"/>
                <a:gd name="T4" fmla="*/ 89133 w 21540"/>
                <a:gd name="T5" fmla="*/ 0 h 21600"/>
                <a:gd name="T6" fmla="*/ 17613482 w 21540"/>
                <a:gd name="T7" fmla="*/ 52688067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40" h="21600">
                  <a:moveTo>
                    <a:pt x="21540" y="21600"/>
                  </a:moveTo>
                  <a:lnTo>
                    <a:pt x="0" y="16696"/>
                  </a:lnTo>
                  <a:lnTo>
                    <a:pt x="109" y="0"/>
                  </a:lnTo>
                  <a:cubicBezTo>
                    <a:pt x="12004" y="2708"/>
                    <a:pt x="21600" y="12379"/>
                    <a:pt x="21540" y="21600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0" name="Rectangle 29">
              <a:extLst>
                <a:ext uri="{FF2B5EF4-FFF2-40B4-BE49-F238E27FC236}">
                  <a16:creationId xmlns:a16="http://schemas.microsoft.com/office/drawing/2014/main" id="{EEEE1DBF-CAAB-42B3-8551-CDBEBAE233EE}"/>
                </a:ext>
              </a:extLst>
            </p:cNvPr>
            <p:cNvSpPr/>
            <p:nvPr/>
          </p:nvSpPr>
          <p:spPr>
            <a:xfrm>
              <a:off x="7052228" y="2436671"/>
              <a:ext cx="159899" cy="519373"/>
            </a:xfrm>
            <a:prstGeom prst="rect">
              <a:avLst/>
            </a:prstGeom>
            <a:grp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3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</a:p>
          </p:txBody>
        </p:sp>
      </p:grpSp>
      <p:grpSp>
        <p:nvGrpSpPr>
          <p:cNvPr id="71" name="Group 4">
            <a:extLst>
              <a:ext uri="{FF2B5EF4-FFF2-40B4-BE49-F238E27FC236}">
                <a16:creationId xmlns:a16="http://schemas.microsoft.com/office/drawing/2014/main" id="{CB796123-88C1-4F6B-A571-456C48DAC116}"/>
              </a:ext>
            </a:extLst>
          </p:cNvPr>
          <p:cNvGrpSpPr/>
          <p:nvPr/>
        </p:nvGrpSpPr>
        <p:grpSpPr>
          <a:xfrm>
            <a:off x="4920773" y="771549"/>
            <a:ext cx="3445377" cy="3651279"/>
            <a:chOff x="5755426" y="1377075"/>
            <a:chExt cx="4877701" cy="5169203"/>
          </a:xfrm>
          <a:effectLst/>
        </p:grpSpPr>
        <p:sp>
          <p:nvSpPr>
            <p:cNvPr id="82" name="Straight Connector 5">
              <a:extLst>
                <a:ext uri="{FF2B5EF4-FFF2-40B4-BE49-F238E27FC236}">
                  <a16:creationId xmlns:a16="http://schemas.microsoft.com/office/drawing/2014/main" id="{9A2E9CB8-9901-4D66-8B04-30AB6E2855B6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5964920" y="5593648"/>
              <a:ext cx="4668207" cy="879309"/>
            </a:xfrm>
            <a:prstGeom prst="lin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3" name="Straight Connector 6">
              <a:extLst>
                <a:ext uri="{FF2B5EF4-FFF2-40B4-BE49-F238E27FC236}">
                  <a16:creationId xmlns:a16="http://schemas.microsoft.com/office/drawing/2014/main" id="{EC21043D-5931-403C-B49F-C8AC3009C8F1}"/>
                </a:ext>
              </a:extLst>
            </p:cNvPr>
            <p:cNvSpPr>
              <a:spLocks/>
            </p:cNvSpPr>
            <p:nvPr/>
          </p:nvSpPr>
          <p:spPr bwMode="auto">
            <a:xfrm rot="10800000" flipH="1">
              <a:off x="5875885" y="1377075"/>
              <a:ext cx="2405702" cy="4975425"/>
            </a:xfrm>
            <a:prstGeom prst="lin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  <a:miter lim="800000"/>
              <a:headEnd/>
              <a:tailEnd/>
            </a:ln>
            <a:effectLst/>
            <a:extLst>
              <a:ext uri="{909E8E84-426E-40dd-AFC4-6F175D3DCCD1}">
                <a14:hiddenFill xmlns="" xmlns:lc="http://schemas.openxmlformats.org/drawingml/2006/lockedCanvas" xmlns:p14="http://schemas.microsoft.com/office/powerpoint/2010/main"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84" name="Group 7">
              <a:extLst>
                <a:ext uri="{FF2B5EF4-FFF2-40B4-BE49-F238E27FC236}">
                  <a16:creationId xmlns:a16="http://schemas.microsoft.com/office/drawing/2014/main" id="{CC44CF1B-305A-4A99-B22A-DA2CFBD93B4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38732" y="4629432"/>
              <a:ext cx="2278204" cy="1770219"/>
              <a:chOff x="25" y="0"/>
              <a:chExt cx="435" cy="338"/>
            </a:xfrm>
          </p:grpSpPr>
          <p:sp>
            <p:nvSpPr>
              <p:cNvPr id="86" name="Straight Connector 9">
                <a:extLst>
                  <a:ext uri="{FF2B5EF4-FFF2-40B4-BE49-F238E27FC236}">
                    <a16:creationId xmlns:a16="http://schemas.microsoft.com/office/drawing/2014/main" id="{5753CF3A-8A96-4CD9-9A62-3A1E9B8D264C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>
                <a:off x="448" y="0"/>
                <a:ext cx="12" cy="9"/>
              </a:xfrm>
              <a:prstGeom prst="line">
                <a:avLst/>
              </a:prstGeom>
              <a:noFill/>
              <a:ln w="6350">
                <a:solidFill>
                  <a:srgbClr val="506C74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7" name="Straight Connector 10">
                <a:extLst>
                  <a:ext uri="{FF2B5EF4-FFF2-40B4-BE49-F238E27FC236}">
                    <a16:creationId xmlns:a16="http://schemas.microsoft.com/office/drawing/2014/main" id="{3B878C97-ABE1-41B4-88FE-E6FA5A81041B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H="1">
                <a:off x="25" y="29"/>
                <a:ext cx="397" cy="309"/>
              </a:xfrm>
              <a:prstGeom prst="line">
                <a:avLst/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  <a:prstDash val="dash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="" xmlns:lc="http://schemas.openxmlformats.org/drawingml/2006/lockedCanvas" xmlns:p14="http://schemas.microsoft.com/office/powerpoint/2010/main"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85" name="Freeform: Shape 8">
              <a:extLst>
                <a:ext uri="{FF2B5EF4-FFF2-40B4-BE49-F238E27FC236}">
                  <a16:creationId xmlns:a16="http://schemas.microsoft.com/office/drawing/2014/main" id="{BB29A8CE-7677-47DE-8D64-8A500EB5B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5426" y="6446768"/>
              <a:ext cx="99510" cy="99510"/>
            </a:xfrm>
            <a:custGeom>
              <a:avLst/>
              <a:gdLst>
                <a:gd name="T0" fmla="*/ 42125 w 21598"/>
                <a:gd name="T1" fmla="*/ 21062 h 21598"/>
                <a:gd name="T2" fmla="*/ 40521 w 21598"/>
                <a:gd name="T3" fmla="*/ 13001 h 21598"/>
                <a:gd name="T4" fmla="*/ 35956 w 21598"/>
                <a:gd name="T5" fmla="*/ 6169 h 21598"/>
                <a:gd name="T6" fmla="*/ 29124 w 21598"/>
                <a:gd name="T7" fmla="*/ 1603 h 21598"/>
                <a:gd name="T8" fmla="*/ 21062 w 21598"/>
                <a:gd name="T9" fmla="*/ 0 h 21598"/>
                <a:gd name="T10" fmla="*/ 13001 w 21598"/>
                <a:gd name="T11" fmla="*/ 1603 h 21598"/>
                <a:gd name="T12" fmla="*/ 6169 w 21598"/>
                <a:gd name="T13" fmla="*/ 6169 h 21598"/>
                <a:gd name="T14" fmla="*/ 1603 w 21598"/>
                <a:gd name="T15" fmla="*/ 13001 h 21598"/>
                <a:gd name="T16" fmla="*/ 0 w 21598"/>
                <a:gd name="T17" fmla="*/ 21062 h 21598"/>
                <a:gd name="T18" fmla="*/ 1603 w 21598"/>
                <a:gd name="T19" fmla="*/ 29124 h 21598"/>
                <a:gd name="T20" fmla="*/ 6169 w 21598"/>
                <a:gd name="T21" fmla="*/ 35956 h 21598"/>
                <a:gd name="T22" fmla="*/ 13001 w 21598"/>
                <a:gd name="T23" fmla="*/ 40521 h 21598"/>
                <a:gd name="T24" fmla="*/ 21062 w 21598"/>
                <a:gd name="T25" fmla="*/ 42125 h 21598"/>
                <a:gd name="T26" fmla="*/ 29124 w 21598"/>
                <a:gd name="T27" fmla="*/ 40521 h 21598"/>
                <a:gd name="T28" fmla="*/ 35956 w 21598"/>
                <a:gd name="T29" fmla="*/ 35956 h 21598"/>
                <a:gd name="T30" fmla="*/ 40521 w 21598"/>
                <a:gd name="T31" fmla="*/ 29124 h 21598"/>
                <a:gd name="T32" fmla="*/ 42125 w 21598"/>
                <a:gd name="T33" fmla="*/ 21062 h 21598"/>
                <a:gd name="T34" fmla="*/ 42125 w 21598"/>
                <a:gd name="T35" fmla="*/ 21062 h 2159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1598" h="21598">
                  <a:moveTo>
                    <a:pt x="21598" y="10799"/>
                  </a:moveTo>
                  <a:cubicBezTo>
                    <a:pt x="21599" y="9385"/>
                    <a:pt x="21318" y="7972"/>
                    <a:pt x="20776" y="6666"/>
                  </a:cubicBezTo>
                  <a:cubicBezTo>
                    <a:pt x="20236" y="5360"/>
                    <a:pt x="19435" y="4162"/>
                    <a:pt x="18435" y="3163"/>
                  </a:cubicBezTo>
                  <a:cubicBezTo>
                    <a:pt x="17436" y="2163"/>
                    <a:pt x="16238" y="1362"/>
                    <a:pt x="14932" y="822"/>
                  </a:cubicBezTo>
                  <a:cubicBezTo>
                    <a:pt x="13626" y="280"/>
                    <a:pt x="12213" y="-1"/>
                    <a:pt x="10799" y="0"/>
                  </a:cubicBezTo>
                  <a:cubicBezTo>
                    <a:pt x="9385" y="-1"/>
                    <a:pt x="7972" y="280"/>
                    <a:pt x="6666" y="822"/>
                  </a:cubicBezTo>
                  <a:cubicBezTo>
                    <a:pt x="5360" y="1362"/>
                    <a:pt x="4162" y="2163"/>
                    <a:pt x="3163" y="3163"/>
                  </a:cubicBezTo>
                  <a:cubicBezTo>
                    <a:pt x="2163" y="4162"/>
                    <a:pt x="1362" y="5360"/>
                    <a:pt x="822" y="6666"/>
                  </a:cubicBezTo>
                  <a:cubicBezTo>
                    <a:pt x="280" y="7972"/>
                    <a:pt x="-1" y="9385"/>
                    <a:pt x="0" y="10799"/>
                  </a:cubicBezTo>
                  <a:cubicBezTo>
                    <a:pt x="-1" y="12213"/>
                    <a:pt x="280" y="13626"/>
                    <a:pt x="822" y="14932"/>
                  </a:cubicBezTo>
                  <a:cubicBezTo>
                    <a:pt x="1362" y="16238"/>
                    <a:pt x="2163" y="17436"/>
                    <a:pt x="3163" y="18435"/>
                  </a:cubicBezTo>
                  <a:cubicBezTo>
                    <a:pt x="4162" y="19435"/>
                    <a:pt x="5360" y="20236"/>
                    <a:pt x="6666" y="20776"/>
                  </a:cubicBezTo>
                  <a:cubicBezTo>
                    <a:pt x="7972" y="21318"/>
                    <a:pt x="9385" y="21599"/>
                    <a:pt x="10799" y="21598"/>
                  </a:cubicBezTo>
                  <a:cubicBezTo>
                    <a:pt x="12213" y="21599"/>
                    <a:pt x="13626" y="21318"/>
                    <a:pt x="14932" y="20776"/>
                  </a:cubicBezTo>
                  <a:cubicBezTo>
                    <a:pt x="16238" y="20236"/>
                    <a:pt x="17436" y="19435"/>
                    <a:pt x="18435" y="18435"/>
                  </a:cubicBezTo>
                  <a:cubicBezTo>
                    <a:pt x="19435" y="17436"/>
                    <a:pt x="20236" y="16238"/>
                    <a:pt x="20776" y="14932"/>
                  </a:cubicBezTo>
                  <a:cubicBezTo>
                    <a:pt x="21318" y="13626"/>
                    <a:pt x="21599" y="12213"/>
                    <a:pt x="21598" y="10799"/>
                  </a:cubicBezTo>
                  <a:close/>
                  <a:moveTo>
                    <a:pt x="21598" y="10799"/>
                  </a:move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C7463FC6-1617-47EB-B8DC-B2B1E9E359E5}"/>
              </a:ext>
            </a:extLst>
          </p:cNvPr>
          <p:cNvGrpSpPr/>
          <p:nvPr/>
        </p:nvGrpSpPr>
        <p:grpSpPr>
          <a:xfrm>
            <a:off x="753218" y="1028303"/>
            <a:ext cx="6005844" cy="2694753"/>
            <a:chOff x="753218" y="1214217"/>
            <a:chExt cx="6005844" cy="2694753"/>
          </a:xfrm>
        </p:grpSpPr>
        <p:sp>
          <p:nvSpPr>
            <p:cNvPr id="89" name="Freeform: Shape 15">
              <a:extLst>
                <a:ext uri="{FF2B5EF4-FFF2-40B4-BE49-F238E27FC236}">
                  <a16:creationId xmlns:a16="http://schemas.microsoft.com/office/drawing/2014/main" id="{1CC9A8F7-005C-4B1F-A75C-BF8F16E753E0}"/>
                </a:ext>
              </a:extLst>
            </p:cNvPr>
            <p:cNvSpPr/>
            <p:nvPr/>
          </p:nvSpPr>
          <p:spPr>
            <a:xfrm flipH="1" flipV="1">
              <a:off x="753219" y="1214217"/>
              <a:ext cx="6005843" cy="611895"/>
            </a:xfrm>
            <a:custGeom>
              <a:avLst/>
              <a:gdLst>
                <a:gd name="connsiteX0" fmla="*/ 3688080 w 3688080"/>
                <a:gd name="connsiteY0" fmla="*/ 0 h 965200"/>
                <a:gd name="connsiteX1" fmla="*/ 802640 w 3688080"/>
                <a:gd name="connsiteY1" fmla="*/ 0 h 965200"/>
                <a:gd name="connsiteX2" fmla="*/ 0 w 3688080"/>
                <a:gd name="connsiteY2" fmla="*/ 965200 h 96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8080" h="965200">
                  <a:moveTo>
                    <a:pt x="3688080" y="0"/>
                  </a:moveTo>
                  <a:lnTo>
                    <a:pt x="802640" y="0"/>
                  </a:lnTo>
                  <a:lnTo>
                    <a:pt x="0" y="965200"/>
                  </a:lnTo>
                </a:path>
              </a:pathLst>
            </a:custGeom>
            <a:ln w="19050" cap="sq" cmpd="sng">
              <a:solidFill>
                <a:schemeClr val="accent1"/>
              </a:solidFill>
              <a:round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0" name="Freeform: Shape 16">
              <a:extLst>
                <a:ext uri="{FF2B5EF4-FFF2-40B4-BE49-F238E27FC236}">
                  <a16:creationId xmlns:a16="http://schemas.microsoft.com/office/drawing/2014/main" id="{42409CFB-48BD-4A20-8439-C67E5CCB1869}"/>
                </a:ext>
              </a:extLst>
            </p:cNvPr>
            <p:cNvSpPr/>
            <p:nvPr/>
          </p:nvSpPr>
          <p:spPr>
            <a:xfrm flipH="1" flipV="1">
              <a:off x="753219" y="1980917"/>
              <a:ext cx="5711227" cy="535766"/>
            </a:xfrm>
            <a:custGeom>
              <a:avLst/>
              <a:gdLst>
                <a:gd name="connsiteX0" fmla="*/ 3688080 w 3688080"/>
                <a:gd name="connsiteY0" fmla="*/ 0 h 965200"/>
                <a:gd name="connsiteX1" fmla="*/ 802640 w 3688080"/>
                <a:gd name="connsiteY1" fmla="*/ 0 h 965200"/>
                <a:gd name="connsiteX2" fmla="*/ 0 w 3688080"/>
                <a:gd name="connsiteY2" fmla="*/ 965200 h 96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8080" h="965200">
                  <a:moveTo>
                    <a:pt x="3688080" y="0"/>
                  </a:moveTo>
                  <a:lnTo>
                    <a:pt x="802640" y="0"/>
                  </a:lnTo>
                  <a:lnTo>
                    <a:pt x="0" y="965200"/>
                  </a:lnTo>
                </a:path>
              </a:pathLst>
            </a:custGeom>
            <a:ln w="19050" cap="sq" cmpd="sng">
              <a:solidFill>
                <a:schemeClr val="accent2"/>
              </a:solidFill>
              <a:round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1" name="Freeform: Shape 17">
              <a:extLst>
                <a:ext uri="{FF2B5EF4-FFF2-40B4-BE49-F238E27FC236}">
                  <a16:creationId xmlns:a16="http://schemas.microsoft.com/office/drawing/2014/main" id="{84A57D60-6F86-474B-B52C-1DCAF05EE598}"/>
                </a:ext>
              </a:extLst>
            </p:cNvPr>
            <p:cNvSpPr/>
            <p:nvPr/>
          </p:nvSpPr>
          <p:spPr>
            <a:xfrm flipH="1" flipV="1">
              <a:off x="753218" y="2729463"/>
              <a:ext cx="5410946" cy="477789"/>
            </a:xfrm>
            <a:custGeom>
              <a:avLst/>
              <a:gdLst>
                <a:gd name="connsiteX0" fmla="*/ 3688080 w 3688080"/>
                <a:gd name="connsiteY0" fmla="*/ 0 h 965200"/>
                <a:gd name="connsiteX1" fmla="*/ 802640 w 3688080"/>
                <a:gd name="connsiteY1" fmla="*/ 0 h 965200"/>
                <a:gd name="connsiteX2" fmla="*/ 0 w 3688080"/>
                <a:gd name="connsiteY2" fmla="*/ 965200 h 96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8080" h="965200">
                  <a:moveTo>
                    <a:pt x="3688080" y="0"/>
                  </a:moveTo>
                  <a:lnTo>
                    <a:pt x="802640" y="0"/>
                  </a:lnTo>
                  <a:lnTo>
                    <a:pt x="0" y="965200"/>
                  </a:lnTo>
                </a:path>
              </a:pathLst>
            </a:custGeom>
            <a:ln w="19050" cap="sq" cmpd="sng">
              <a:solidFill>
                <a:schemeClr val="accent3"/>
              </a:solidFill>
              <a:round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2" name="Freeform: Shape 18">
              <a:extLst>
                <a:ext uri="{FF2B5EF4-FFF2-40B4-BE49-F238E27FC236}">
                  <a16:creationId xmlns:a16="http://schemas.microsoft.com/office/drawing/2014/main" id="{8B9E04FE-7780-4E7B-81FF-6DFC6657891A}"/>
                </a:ext>
              </a:extLst>
            </p:cNvPr>
            <p:cNvSpPr/>
            <p:nvPr/>
          </p:nvSpPr>
          <p:spPr>
            <a:xfrm flipH="1" flipV="1">
              <a:off x="753218" y="3453325"/>
              <a:ext cx="5110665" cy="444494"/>
            </a:xfrm>
            <a:custGeom>
              <a:avLst/>
              <a:gdLst>
                <a:gd name="connsiteX0" fmla="*/ 3688080 w 3688080"/>
                <a:gd name="connsiteY0" fmla="*/ 0 h 965200"/>
                <a:gd name="connsiteX1" fmla="*/ 802640 w 3688080"/>
                <a:gd name="connsiteY1" fmla="*/ 0 h 965200"/>
                <a:gd name="connsiteX2" fmla="*/ 0 w 3688080"/>
                <a:gd name="connsiteY2" fmla="*/ 965200 h 96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8080" h="965200">
                  <a:moveTo>
                    <a:pt x="3688080" y="0"/>
                  </a:moveTo>
                  <a:lnTo>
                    <a:pt x="802640" y="0"/>
                  </a:lnTo>
                  <a:lnTo>
                    <a:pt x="0" y="965200"/>
                  </a:lnTo>
                </a:path>
              </a:pathLst>
            </a:custGeom>
            <a:ln w="19050" cap="sq" cmpd="sng">
              <a:solidFill>
                <a:schemeClr val="accent4"/>
              </a:solidFill>
              <a:round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3" name="Rectangle 19">
              <a:extLst>
                <a:ext uri="{FF2B5EF4-FFF2-40B4-BE49-F238E27FC236}">
                  <a16:creationId xmlns:a16="http://schemas.microsoft.com/office/drawing/2014/main" id="{B29433D9-FFA2-47C3-ABB2-CB6F82B2247D}"/>
                </a:ext>
              </a:extLst>
            </p:cNvPr>
            <p:cNvSpPr/>
            <p:nvPr/>
          </p:nvSpPr>
          <p:spPr>
            <a:xfrm>
              <a:off x="1602000" y="1413860"/>
              <a:ext cx="2500090" cy="415499"/>
            </a:xfrm>
            <a:prstGeom prst="rect">
              <a:avLst/>
            </a:prstGeom>
          </p:spPr>
          <p:txBody>
            <a:bodyPr wrap="square" lIns="144000" tIns="0" rIns="0" bIns="0">
              <a:normAutofit fontScale="77500" lnSpcReduction="2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br>
                <a:rPr lang="zh-CN" altLang="en-US" sz="12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20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4" name="Rectangle 20">
              <a:extLst>
                <a:ext uri="{FF2B5EF4-FFF2-40B4-BE49-F238E27FC236}">
                  <a16:creationId xmlns:a16="http://schemas.microsoft.com/office/drawing/2014/main" id="{B41779B2-807F-4AC1-9D2E-7D43E8F66E86}"/>
                </a:ext>
              </a:extLst>
            </p:cNvPr>
            <p:cNvSpPr/>
            <p:nvPr/>
          </p:nvSpPr>
          <p:spPr>
            <a:xfrm>
              <a:off x="1162216" y="1401501"/>
              <a:ext cx="439784" cy="4154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en-US" sz="2400" b="1" spc="-8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40%</a:t>
              </a:r>
            </a:p>
          </p:txBody>
        </p:sp>
        <p:sp>
          <p:nvSpPr>
            <p:cNvPr id="95" name="Rectangle 21">
              <a:extLst>
                <a:ext uri="{FF2B5EF4-FFF2-40B4-BE49-F238E27FC236}">
                  <a16:creationId xmlns:a16="http://schemas.microsoft.com/office/drawing/2014/main" id="{D9D26B9E-10CC-4C2B-A773-F722BA7165DF}"/>
                </a:ext>
              </a:extLst>
            </p:cNvPr>
            <p:cNvSpPr/>
            <p:nvPr/>
          </p:nvSpPr>
          <p:spPr>
            <a:xfrm>
              <a:off x="1162217" y="2095981"/>
              <a:ext cx="439784" cy="4154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en-US" sz="2400" b="1" spc="-8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30%</a:t>
              </a:r>
            </a:p>
          </p:txBody>
        </p:sp>
        <p:sp>
          <p:nvSpPr>
            <p:cNvPr id="96" name="Rectangle 22">
              <a:extLst>
                <a:ext uri="{FF2B5EF4-FFF2-40B4-BE49-F238E27FC236}">
                  <a16:creationId xmlns:a16="http://schemas.microsoft.com/office/drawing/2014/main" id="{A6FC6AF2-7ACB-4044-A54C-E7CAD2D2B592}"/>
                </a:ext>
              </a:extLst>
            </p:cNvPr>
            <p:cNvSpPr/>
            <p:nvPr/>
          </p:nvSpPr>
          <p:spPr>
            <a:xfrm>
              <a:off x="1602001" y="2108340"/>
              <a:ext cx="2500090" cy="415499"/>
            </a:xfrm>
            <a:prstGeom prst="rect">
              <a:avLst/>
            </a:prstGeom>
          </p:spPr>
          <p:txBody>
            <a:bodyPr wrap="square" lIns="144000" tIns="0" rIns="0" bIns="0">
              <a:normAutofit fontScale="77500" lnSpcReduction="2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br>
                <a:rPr lang="zh-CN" altLang="en-US" sz="12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20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7" name="Rectangle 23">
              <a:extLst>
                <a:ext uri="{FF2B5EF4-FFF2-40B4-BE49-F238E27FC236}">
                  <a16:creationId xmlns:a16="http://schemas.microsoft.com/office/drawing/2014/main" id="{8013863B-86B8-4E8F-AE39-83A987ADAFF6}"/>
                </a:ext>
              </a:extLst>
            </p:cNvPr>
            <p:cNvSpPr/>
            <p:nvPr/>
          </p:nvSpPr>
          <p:spPr>
            <a:xfrm>
              <a:off x="1602001" y="2796147"/>
              <a:ext cx="2500090" cy="415499"/>
            </a:xfrm>
            <a:prstGeom prst="rect">
              <a:avLst/>
            </a:prstGeom>
          </p:spPr>
          <p:txBody>
            <a:bodyPr wrap="square" lIns="144000" tIns="0" rIns="0" bIns="0">
              <a:normAutofit fontScale="77500" lnSpcReduction="2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br>
                <a:rPr lang="zh-CN" altLang="en-US" sz="12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20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9" name="Rectangle 24">
              <a:extLst>
                <a:ext uri="{FF2B5EF4-FFF2-40B4-BE49-F238E27FC236}">
                  <a16:creationId xmlns:a16="http://schemas.microsoft.com/office/drawing/2014/main" id="{971EE338-0376-49F5-AF77-4D057BE2A940}"/>
                </a:ext>
              </a:extLst>
            </p:cNvPr>
            <p:cNvSpPr/>
            <p:nvPr/>
          </p:nvSpPr>
          <p:spPr>
            <a:xfrm>
              <a:off x="1602000" y="3493471"/>
              <a:ext cx="2500090" cy="415499"/>
            </a:xfrm>
            <a:prstGeom prst="rect">
              <a:avLst/>
            </a:prstGeom>
          </p:spPr>
          <p:txBody>
            <a:bodyPr wrap="square" lIns="144000" tIns="0" rIns="0" bIns="0">
              <a:normAutofit fontScale="77500" lnSpcReduction="2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br>
                <a:rPr lang="zh-CN" altLang="en-US" sz="1200" dirty="0">
                  <a:solidFill>
                    <a:sysClr val="windowText" lastClr="000000"/>
                  </a:solidFill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1200" dirty="0">
                <a:solidFill>
                  <a:sysClr val="windowText" lastClr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0" name="Rectangle 25">
              <a:extLst>
                <a:ext uri="{FF2B5EF4-FFF2-40B4-BE49-F238E27FC236}">
                  <a16:creationId xmlns:a16="http://schemas.microsoft.com/office/drawing/2014/main" id="{43C212AF-F899-4E1B-B93F-3E00AB476514}"/>
                </a:ext>
              </a:extLst>
            </p:cNvPr>
            <p:cNvSpPr/>
            <p:nvPr/>
          </p:nvSpPr>
          <p:spPr>
            <a:xfrm>
              <a:off x="1162217" y="2783788"/>
              <a:ext cx="439784" cy="4154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en-US" sz="2400" b="1" spc="-8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20%</a:t>
              </a:r>
            </a:p>
          </p:txBody>
        </p:sp>
        <p:sp>
          <p:nvSpPr>
            <p:cNvPr id="111" name="Rectangle 26">
              <a:extLst>
                <a:ext uri="{FF2B5EF4-FFF2-40B4-BE49-F238E27FC236}">
                  <a16:creationId xmlns:a16="http://schemas.microsoft.com/office/drawing/2014/main" id="{6DA4A64B-B881-41B9-A6E8-D9F2203CB5A1}"/>
                </a:ext>
              </a:extLst>
            </p:cNvPr>
            <p:cNvSpPr/>
            <p:nvPr/>
          </p:nvSpPr>
          <p:spPr>
            <a:xfrm>
              <a:off x="1162216" y="3481112"/>
              <a:ext cx="439784" cy="415499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algn="r"/>
              <a:r>
                <a:rPr lang="en-US" sz="2400" b="1" spc="-8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10%</a:t>
              </a:r>
            </a:p>
          </p:txBody>
        </p: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372919CC-48DD-47BF-92CA-E554B91D422E}"/>
              </a:ext>
            </a:extLst>
          </p:cNvPr>
          <p:cNvGrpSpPr/>
          <p:nvPr/>
        </p:nvGrpSpPr>
        <p:grpSpPr>
          <a:xfrm>
            <a:off x="6104570" y="1984943"/>
            <a:ext cx="1150506" cy="1990260"/>
            <a:chOff x="6104570" y="2170857"/>
            <a:chExt cx="1150506" cy="1990260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3" name="Freeform: Shape 13">
              <a:extLst>
                <a:ext uri="{FF2B5EF4-FFF2-40B4-BE49-F238E27FC236}">
                  <a16:creationId xmlns:a16="http://schemas.microsoft.com/office/drawing/2014/main" id="{2CEC72B5-94DC-4C52-8A16-4301AB5E26F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4570" y="2170857"/>
              <a:ext cx="1150506" cy="1990260"/>
            </a:xfrm>
            <a:custGeom>
              <a:avLst/>
              <a:gdLst>
                <a:gd name="T0" fmla="*/ 11316273 w 21540"/>
                <a:gd name="T1" fmla="*/ 33770560 h 21600"/>
                <a:gd name="T2" fmla="*/ 0 w 21540"/>
                <a:gd name="T3" fmla="*/ 26103379 h 21600"/>
                <a:gd name="T4" fmla="*/ 57256 w 21540"/>
                <a:gd name="T5" fmla="*/ 0 h 21600"/>
                <a:gd name="T6" fmla="*/ 11316273 w 21540"/>
                <a:gd name="T7" fmla="*/ 3377056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40" h="21600">
                  <a:moveTo>
                    <a:pt x="21540" y="21600"/>
                  </a:moveTo>
                  <a:lnTo>
                    <a:pt x="0" y="16696"/>
                  </a:lnTo>
                  <a:lnTo>
                    <a:pt x="109" y="0"/>
                  </a:lnTo>
                  <a:cubicBezTo>
                    <a:pt x="12007" y="2709"/>
                    <a:pt x="21600" y="12378"/>
                    <a:pt x="21540" y="21600"/>
                  </a:cubicBezTo>
                </a:path>
              </a:pathLst>
            </a:custGeom>
            <a:grpFill/>
            <a:ln>
              <a:noFill/>
            </a:ln>
            <a:effectLst>
              <a:outerShdw dist="38100" dir="5400000" algn="ctr" rotWithShape="0">
                <a:srgbClr val="000000">
                  <a:alpha val="10000"/>
                </a:srgbClr>
              </a:outerShdw>
            </a:effectLst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4" name="Rectangle 28">
              <a:extLst>
                <a:ext uri="{FF2B5EF4-FFF2-40B4-BE49-F238E27FC236}">
                  <a16:creationId xmlns:a16="http://schemas.microsoft.com/office/drawing/2014/main" id="{BA0E58B0-6C19-4142-912C-0A11CBBD96A5}"/>
                </a:ext>
              </a:extLst>
            </p:cNvPr>
            <p:cNvSpPr/>
            <p:nvPr/>
          </p:nvSpPr>
          <p:spPr>
            <a:xfrm>
              <a:off x="6586925" y="2882350"/>
              <a:ext cx="159899" cy="519373"/>
            </a:xfrm>
            <a:prstGeom prst="rect">
              <a:avLst/>
            </a:prstGeom>
            <a:grp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3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4C6939B1-C3AE-4C0B-9D13-019E6C070A76}"/>
              </a:ext>
            </a:extLst>
          </p:cNvPr>
          <p:cNvGrpSpPr/>
          <p:nvPr/>
        </p:nvGrpSpPr>
        <p:grpSpPr>
          <a:xfrm>
            <a:off x="5808623" y="2576843"/>
            <a:ext cx="861955" cy="1490848"/>
            <a:chOff x="5808623" y="2762757"/>
            <a:chExt cx="861955" cy="1490848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16" name="Freeform: Shape 14">
              <a:extLst>
                <a:ext uri="{FF2B5EF4-FFF2-40B4-BE49-F238E27FC236}">
                  <a16:creationId xmlns:a16="http://schemas.microsoft.com/office/drawing/2014/main" id="{08F8FB2F-662D-4034-A6BA-ED0FCB911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8623" y="2762757"/>
              <a:ext cx="861955" cy="1490848"/>
            </a:xfrm>
            <a:custGeom>
              <a:avLst/>
              <a:gdLst>
                <a:gd name="T0" fmla="*/ 6351770 w 21540"/>
                <a:gd name="T1" fmla="*/ 18948921 h 21600"/>
                <a:gd name="T2" fmla="*/ 0 w 21540"/>
                <a:gd name="T3" fmla="*/ 14645923 h 21600"/>
                <a:gd name="T4" fmla="*/ 32146 w 21540"/>
                <a:gd name="T5" fmla="*/ 0 h 21600"/>
                <a:gd name="T6" fmla="*/ 6351770 w 21540"/>
                <a:gd name="T7" fmla="*/ 18948921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40" h="21600">
                  <a:moveTo>
                    <a:pt x="21540" y="21600"/>
                  </a:moveTo>
                  <a:lnTo>
                    <a:pt x="0" y="16695"/>
                  </a:lnTo>
                  <a:lnTo>
                    <a:pt x="109" y="0"/>
                  </a:lnTo>
                  <a:cubicBezTo>
                    <a:pt x="12005" y="2709"/>
                    <a:pt x="21600" y="12380"/>
                    <a:pt x="21540" y="21600"/>
                  </a:cubicBezTo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7" name="Rectangle 27">
              <a:extLst>
                <a:ext uri="{FF2B5EF4-FFF2-40B4-BE49-F238E27FC236}">
                  <a16:creationId xmlns:a16="http://schemas.microsoft.com/office/drawing/2014/main" id="{62D773BC-90B1-4844-9767-9AEF9FA1C03E}"/>
                </a:ext>
              </a:extLst>
            </p:cNvPr>
            <p:cNvSpPr/>
            <p:nvPr/>
          </p:nvSpPr>
          <p:spPr>
            <a:xfrm>
              <a:off x="6067343" y="3378956"/>
              <a:ext cx="159899" cy="519373"/>
            </a:xfrm>
            <a:prstGeom prst="rect">
              <a:avLst/>
            </a:prstGeom>
            <a:grp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3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717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 advTm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F224122D-B6F7-4D88-BFC3-37CDF4D48247}"/>
              </a:ext>
            </a:extLst>
          </p:cNvPr>
          <p:cNvGrpSpPr/>
          <p:nvPr/>
        </p:nvGrpSpPr>
        <p:grpSpPr>
          <a:xfrm>
            <a:off x="2747963" y="987574"/>
            <a:ext cx="3648075" cy="3587354"/>
            <a:chOff x="3829051" y="1516062"/>
            <a:chExt cx="4864100" cy="4783139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93197110-3A08-4674-876A-D814C0CFEE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59413" y="2957513"/>
              <a:ext cx="1557338" cy="1558925"/>
            </a:xfrm>
            <a:prstGeom prst="ellipse">
              <a:avLst/>
            </a:prstGeom>
            <a:solidFill>
              <a:srgbClr val="08B9A8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0F638B7C-93E5-469B-9188-0A62DA5608A7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2913" y="1516062"/>
              <a:ext cx="1566863" cy="1728788"/>
            </a:xfrm>
            <a:custGeom>
              <a:avLst/>
              <a:gdLst>
                <a:gd name="T0" fmla="*/ 500 w 500"/>
                <a:gd name="T1" fmla="*/ 449 h 552"/>
                <a:gd name="T2" fmla="*/ 321 w 500"/>
                <a:gd name="T3" fmla="*/ 36 h 552"/>
                <a:gd name="T4" fmla="*/ 9 w 500"/>
                <a:gd name="T5" fmla="*/ 293 h 552"/>
                <a:gd name="T6" fmla="*/ 387 w 500"/>
                <a:gd name="T7" fmla="*/ 552 h 552"/>
                <a:gd name="T8" fmla="*/ 500 w 500"/>
                <a:gd name="T9" fmla="*/ 449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0" h="552">
                  <a:moveTo>
                    <a:pt x="500" y="449"/>
                  </a:moveTo>
                  <a:cubicBezTo>
                    <a:pt x="440" y="312"/>
                    <a:pt x="381" y="174"/>
                    <a:pt x="321" y="36"/>
                  </a:cubicBezTo>
                  <a:cubicBezTo>
                    <a:pt x="187" y="0"/>
                    <a:pt x="0" y="154"/>
                    <a:pt x="9" y="293"/>
                  </a:cubicBezTo>
                  <a:cubicBezTo>
                    <a:pt x="135" y="379"/>
                    <a:pt x="261" y="465"/>
                    <a:pt x="387" y="552"/>
                  </a:cubicBezTo>
                  <a:cubicBezTo>
                    <a:pt x="415" y="508"/>
                    <a:pt x="454" y="473"/>
                    <a:pt x="500" y="449"/>
                  </a:cubicBez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168C8CA-1C2D-4AF9-9481-CB80833DAD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5438" y="1547812"/>
              <a:ext cx="1557338" cy="1722438"/>
            </a:xfrm>
            <a:custGeom>
              <a:avLst/>
              <a:gdLst>
                <a:gd name="T0" fmla="*/ 176 w 497"/>
                <a:gd name="T1" fmla="*/ 36 h 550"/>
                <a:gd name="T2" fmla="*/ 0 w 497"/>
                <a:gd name="T3" fmla="*/ 443 h 550"/>
                <a:gd name="T4" fmla="*/ 112 w 497"/>
                <a:gd name="T5" fmla="*/ 550 h 550"/>
                <a:gd name="T6" fmla="*/ 488 w 497"/>
                <a:gd name="T7" fmla="*/ 293 h 550"/>
                <a:gd name="T8" fmla="*/ 176 w 497"/>
                <a:gd name="T9" fmla="*/ 36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7" h="550">
                  <a:moveTo>
                    <a:pt x="176" y="36"/>
                  </a:moveTo>
                  <a:cubicBezTo>
                    <a:pt x="117" y="171"/>
                    <a:pt x="59" y="307"/>
                    <a:pt x="0" y="443"/>
                  </a:cubicBezTo>
                  <a:cubicBezTo>
                    <a:pt x="46" y="468"/>
                    <a:pt x="85" y="505"/>
                    <a:pt x="112" y="550"/>
                  </a:cubicBezTo>
                  <a:cubicBezTo>
                    <a:pt x="237" y="464"/>
                    <a:pt x="362" y="379"/>
                    <a:pt x="488" y="293"/>
                  </a:cubicBezTo>
                  <a:cubicBezTo>
                    <a:pt x="497" y="154"/>
                    <a:pt x="310" y="0"/>
                    <a:pt x="176" y="36"/>
                  </a:cubicBez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9B66C8C8-7E23-4114-8544-607DFD3500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9051" y="3959225"/>
              <a:ext cx="1798638" cy="1277938"/>
            </a:xfrm>
            <a:custGeom>
              <a:avLst/>
              <a:gdLst>
                <a:gd name="T0" fmla="*/ 485 w 574"/>
                <a:gd name="T1" fmla="*/ 0 h 408"/>
                <a:gd name="T2" fmla="*/ 78 w 574"/>
                <a:gd name="T3" fmla="*/ 29 h 408"/>
                <a:gd name="T4" fmla="*/ 217 w 574"/>
                <a:gd name="T5" fmla="*/ 408 h 408"/>
                <a:gd name="T6" fmla="*/ 574 w 574"/>
                <a:gd name="T7" fmla="*/ 147 h 408"/>
                <a:gd name="T8" fmla="*/ 485 w 574"/>
                <a:gd name="T9" fmla="*/ 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408">
                  <a:moveTo>
                    <a:pt x="485" y="0"/>
                  </a:moveTo>
                  <a:cubicBezTo>
                    <a:pt x="349" y="10"/>
                    <a:pt x="214" y="19"/>
                    <a:pt x="78" y="29"/>
                  </a:cubicBezTo>
                  <a:cubicBezTo>
                    <a:pt x="0" y="144"/>
                    <a:pt x="84" y="371"/>
                    <a:pt x="217" y="408"/>
                  </a:cubicBezTo>
                  <a:cubicBezTo>
                    <a:pt x="336" y="321"/>
                    <a:pt x="455" y="234"/>
                    <a:pt x="574" y="147"/>
                  </a:cubicBezTo>
                  <a:cubicBezTo>
                    <a:pt x="531" y="108"/>
                    <a:pt x="499" y="57"/>
                    <a:pt x="485" y="0"/>
                  </a:cubicBezTo>
                  <a:close/>
                </a:path>
              </a:pathLst>
            </a:cu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5AE1C239-1FEC-47FD-9D1E-B7777E8F3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5463" y="4618038"/>
              <a:ext cx="1266825" cy="1681163"/>
            </a:xfrm>
            <a:custGeom>
              <a:avLst/>
              <a:gdLst>
                <a:gd name="T0" fmla="*/ 201 w 404"/>
                <a:gd name="T1" fmla="*/ 11 h 537"/>
                <a:gd name="T2" fmla="*/ 123 w 404"/>
                <a:gd name="T3" fmla="*/ 0 h 537"/>
                <a:gd name="T4" fmla="*/ 0 w 404"/>
                <a:gd name="T5" fmla="*/ 424 h 537"/>
                <a:gd name="T6" fmla="*/ 404 w 404"/>
                <a:gd name="T7" fmla="*/ 424 h 537"/>
                <a:gd name="T8" fmla="*/ 281 w 404"/>
                <a:gd name="T9" fmla="*/ 0 h 537"/>
                <a:gd name="T10" fmla="*/ 201 w 404"/>
                <a:gd name="T11" fmla="*/ 11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4" h="537">
                  <a:moveTo>
                    <a:pt x="201" y="11"/>
                  </a:moveTo>
                  <a:cubicBezTo>
                    <a:pt x="174" y="11"/>
                    <a:pt x="148" y="7"/>
                    <a:pt x="123" y="0"/>
                  </a:cubicBezTo>
                  <a:cubicBezTo>
                    <a:pt x="82" y="142"/>
                    <a:pt x="41" y="283"/>
                    <a:pt x="0" y="424"/>
                  </a:cubicBezTo>
                  <a:cubicBezTo>
                    <a:pt x="81" y="537"/>
                    <a:pt x="323" y="537"/>
                    <a:pt x="404" y="424"/>
                  </a:cubicBezTo>
                  <a:cubicBezTo>
                    <a:pt x="363" y="283"/>
                    <a:pt x="322" y="141"/>
                    <a:pt x="281" y="0"/>
                  </a:cubicBezTo>
                  <a:cubicBezTo>
                    <a:pt x="256" y="7"/>
                    <a:pt x="229" y="11"/>
                    <a:pt x="201" y="11"/>
                  </a:cubicBez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027904F1-7191-4C0E-B7E9-C165D5DB4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4988" y="3930650"/>
              <a:ext cx="1808163" cy="1281113"/>
            </a:xfrm>
            <a:custGeom>
              <a:avLst/>
              <a:gdLst>
                <a:gd name="T0" fmla="*/ 499 w 577"/>
                <a:gd name="T1" fmla="*/ 30 h 409"/>
                <a:gd name="T2" fmla="*/ 79 w 577"/>
                <a:gd name="T3" fmla="*/ 0 h 409"/>
                <a:gd name="T4" fmla="*/ 0 w 577"/>
                <a:gd name="T5" fmla="*/ 145 h 409"/>
                <a:gd name="T6" fmla="*/ 360 w 577"/>
                <a:gd name="T7" fmla="*/ 409 h 409"/>
                <a:gd name="T8" fmla="*/ 499 w 577"/>
                <a:gd name="T9" fmla="*/ 3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7" h="409">
                  <a:moveTo>
                    <a:pt x="499" y="30"/>
                  </a:moveTo>
                  <a:cubicBezTo>
                    <a:pt x="359" y="20"/>
                    <a:pt x="219" y="10"/>
                    <a:pt x="79" y="0"/>
                  </a:cubicBezTo>
                  <a:cubicBezTo>
                    <a:pt x="67" y="56"/>
                    <a:pt x="39" y="106"/>
                    <a:pt x="0" y="145"/>
                  </a:cubicBezTo>
                  <a:cubicBezTo>
                    <a:pt x="120" y="233"/>
                    <a:pt x="240" y="321"/>
                    <a:pt x="360" y="409"/>
                  </a:cubicBezTo>
                  <a:cubicBezTo>
                    <a:pt x="494" y="372"/>
                    <a:pt x="577" y="145"/>
                    <a:pt x="499" y="30"/>
                  </a:cubicBezTo>
                  <a:close/>
                </a:path>
              </a:pathLst>
            </a:cu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FDE3A2E-6988-4BED-A797-3681ED05ED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7601" y="2922588"/>
              <a:ext cx="422275" cy="981075"/>
            </a:xfrm>
            <a:custGeom>
              <a:avLst/>
              <a:gdLst>
                <a:gd name="T0" fmla="*/ 132 w 135"/>
                <a:gd name="T1" fmla="*/ 313 h 313"/>
                <a:gd name="T2" fmla="*/ 135 w 135"/>
                <a:gd name="T3" fmla="*/ 260 h 313"/>
                <a:gd name="T4" fmla="*/ 66 w 135"/>
                <a:gd name="T5" fmla="*/ 0 h 313"/>
                <a:gd name="T6" fmla="*/ 0 w 135"/>
                <a:gd name="T7" fmla="*/ 46 h 313"/>
                <a:gd name="T8" fmla="*/ 55 w 135"/>
                <a:gd name="T9" fmla="*/ 260 h 313"/>
                <a:gd name="T10" fmla="*/ 52 w 135"/>
                <a:gd name="T11" fmla="*/ 307 h 313"/>
                <a:gd name="T12" fmla="*/ 132 w 135"/>
                <a:gd name="T13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313">
                  <a:moveTo>
                    <a:pt x="132" y="313"/>
                  </a:moveTo>
                  <a:cubicBezTo>
                    <a:pt x="134" y="296"/>
                    <a:pt x="135" y="278"/>
                    <a:pt x="135" y="260"/>
                  </a:cubicBezTo>
                  <a:cubicBezTo>
                    <a:pt x="135" y="166"/>
                    <a:pt x="110" y="77"/>
                    <a:pt x="66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35" y="109"/>
                    <a:pt x="55" y="183"/>
                    <a:pt x="55" y="260"/>
                  </a:cubicBezTo>
                  <a:cubicBezTo>
                    <a:pt x="55" y="276"/>
                    <a:pt x="54" y="292"/>
                    <a:pt x="52" y="307"/>
                  </a:cubicBezTo>
                  <a:lnTo>
                    <a:pt x="132" y="3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76038125-0FB0-4D95-85C6-34446977D2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4701" y="2897188"/>
              <a:ext cx="438150" cy="1033463"/>
            </a:xfrm>
            <a:custGeom>
              <a:avLst/>
              <a:gdLst>
                <a:gd name="T0" fmla="*/ 80 w 140"/>
                <a:gd name="T1" fmla="*/ 268 h 330"/>
                <a:gd name="T2" fmla="*/ 140 w 140"/>
                <a:gd name="T3" fmla="*/ 45 h 330"/>
                <a:gd name="T4" fmla="*/ 73 w 140"/>
                <a:gd name="T5" fmla="*/ 0 h 330"/>
                <a:gd name="T6" fmla="*/ 0 w 140"/>
                <a:gd name="T7" fmla="*/ 268 h 330"/>
                <a:gd name="T8" fmla="*/ 3 w 140"/>
                <a:gd name="T9" fmla="*/ 330 h 330"/>
                <a:gd name="T10" fmla="*/ 83 w 140"/>
                <a:gd name="T11" fmla="*/ 324 h 330"/>
                <a:gd name="T12" fmla="*/ 80 w 140"/>
                <a:gd name="T13" fmla="*/ 268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330">
                  <a:moveTo>
                    <a:pt x="80" y="268"/>
                  </a:moveTo>
                  <a:cubicBezTo>
                    <a:pt x="80" y="187"/>
                    <a:pt x="102" y="111"/>
                    <a:pt x="140" y="45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27" y="78"/>
                    <a:pt x="0" y="170"/>
                    <a:pt x="0" y="268"/>
                  </a:cubicBezTo>
                  <a:cubicBezTo>
                    <a:pt x="0" y="289"/>
                    <a:pt x="1" y="310"/>
                    <a:pt x="3" y="330"/>
                  </a:cubicBezTo>
                  <a:cubicBezTo>
                    <a:pt x="83" y="324"/>
                    <a:pt x="83" y="324"/>
                    <a:pt x="83" y="324"/>
                  </a:cubicBezTo>
                  <a:cubicBezTo>
                    <a:pt x="81" y="306"/>
                    <a:pt x="80" y="287"/>
                    <a:pt x="80" y="26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E4B3037A-8150-4C73-AC1D-F15DD5CEE5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3176" y="4767263"/>
              <a:ext cx="695325" cy="536575"/>
            </a:xfrm>
            <a:custGeom>
              <a:avLst/>
              <a:gdLst>
                <a:gd name="T0" fmla="*/ 222 w 222"/>
                <a:gd name="T1" fmla="*/ 94 h 171"/>
                <a:gd name="T2" fmla="*/ 65 w 222"/>
                <a:gd name="T3" fmla="*/ 0 h 171"/>
                <a:gd name="T4" fmla="*/ 0 w 222"/>
                <a:gd name="T5" fmla="*/ 48 h 171"/>
                <a:gd name="T6" fmla="*/ 199 w 222"/>
                <a:gd name="T7" fmla="*/ 171 h 171"/>
                <a:gd name="T8" fmla="*/ 222 w 222"/>
                <a:gd name="T9" fmla="*/ 9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171">
                  <a:moveTo>
                    <a:pt x="222" y="94"/>
                  </a:moveTo>
                  <a:cubicBezTo>
                    <a:pt x="163" y="74"/>
                    <a:pt x="110" y="41"/>
                    <a:pt x="65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56" y="103"/>
                    <a:pt x="124" y="145"/>
                    <a:pt x="199" y="171"/>
                  </a:cubicBezTo>
                  <a:lnTo>
                    <a:pt x="222" y="9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E9C261B6-4502-4585-80DA-2D4F57049E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99251" y="4733925"/>
              <a:ext cx="727075" cy="566738"/>
            </a:xfrm>
            <a:custGeom>
              <a:avLst/>
              <a:gdLst>
                <a:gd name="T0" fmla="*/ 167 w 232"/>
                <a:gd name="T1" fmla="*/ 0 h 181"/>
                <a:gd name="T2" fmla="*/ 0 w 232"/>
                <a:gd name="T3" fmla="*/ 104 h 181"/>
                <a:gd name="T4" fmla="*/ 23 w 232"/>
                <a:gd name="T5" fmla="*/ 181 h 181"/>
                <a:gd name="T6" fmla="*/ 232 w 232"/>
                <a:gd name="T7" fmla="*/ 48 h 181"/>
                <a:gd name="T8" fmla="*/ 167 w 232"/>
                <a:gd name="T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181">
                  <a:moveTo>
                    <a:pt x="167" y="0"/>
                  </a:moveTo>
                  <a:cubicBezTo>
                    <a:pt x="120" y="46"/>
                    <a:pt x="63" y="82"/>
                    <a:pt x="0" y="104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103" y="154"/>
                    <a:pt x="174" y="108"/>
                    <a:pt x="232" y="48"/>
                  </a:cubicBezTo>
                  <a:lnTo>
                    <a:pt x="167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E3B6E7F0-86C5-4B15-9CAA-38ABB46738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00701" y="2085975"/>
              <a:ext cx="1293813" cy="366713"/>
            </a:xfrm>
            <a:custGeom>
              <a:avLst/>
              <a:gdLst>
                <a:gd name="T0" fmla="*/ 32 w 413"/>
                <a:gd name="T1" fmla="*/ 114 h 117"/>
                <a:gd name="T2" fmla="*/ 203 w 413"/>
                <a:gd name="T3" fmla="*/ 80 h 117"/>
                <a:gd name="T4" fmla="*/ 381 w 413"/>
                <a:gd name="T5" fmla="*/ 117 h 117"/>
                <a:gd name="T6" fmla="*/ 413 w 413"/>
                <a:gd name="T7" fmla="*/ 43 h 117"/>
                <a:gd name="T8" fmla="*/ 203 w 413"/>
                <a:gd name="T9" fmla="*/ 0 h 117"/>
                <a:gd name="T10" fmla="*/ 0 w 413"/>
                <a:gd name="T11" fmla="*/ 40 h 117"/>
                <a:gd name="T12" fmla="*/ 32 w 413"/>
                <a:gd name="T13" fmla="*/ 11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3" h="117">
                  <a:moveTo>
                    <a:pt x="32" y="114"/>
                  </a:moveTo>
                  <a:cubicBezTo>
                    <a:pt x="85" y="92"/>
                    <a:pt x="143" y="80"/>
                    <a:pt x="203" y="80"/>
                  </a:cubicBezTo>
                  <a:cubicBezTo>
                    <a:pt x="267" y="80"/>
                    <a:pt x="327" y="93"/>
                    <a:pt x="381" y="117"/>
                  </a:cubicBezTo>
                  <a:cubicBezTo>
                    <a:pt x="413" y="43"/>
                    <a:pt x="413" y="43"/>
                    <a:pt x="413" y="43"/>
                  </a:cubicBezTo>
                  <a:cubicBezTo>
                    <a:pt x="349" y="15"/>
                    <a:pt x="278" y="0"/>
                    <a:pt x="203" y="0"/>
                  </a:cubicBezTo>
                  <a:cubicBezTo>
                    <a:pt x="131" y="0"/>
                    <a:pt x="63" y="14"/>
                    <a:pt x="0" y="40"/>
                  </a:cubicBezTo>
                  <a:lnTo>
                    <a:pt x="32" y="1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51026C8B-1CB2-47FA-A64E-9F695862D4B9}"/>
                </a:ext>
              </a:extLst>
            </p:cNvPr>
            <p:cNvGrpSpPr/>
            <p:nvPr/>
          </p:nvGrpSpPr>
          <p:grpSpPr>
            <a:xfrm>
              <a:off x="5948843" y="3375818"/>
              <a:ext cx="593725" cy="722313"/>
              <a:chOff x="7361238" y="1260476"/>
              <a:chExt cx="593725" cy="722313"/>
            </a:xfrm>
            <a:solidFill>
              <a:schemeClr val="bg1"/>
            </a:solidFill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9C155120-57E4-4967-8ABF-5A206BDAC5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61238" y="1260476"/>
                <a:ext cx="530225" cy="722313"/>
              </a:xfrm>
              <a:custGeom>
                <a:avLst/>
                <a:gdLst>
                  <a:gd name="T0" fmla="*/ 114 w 141"/>
                  <a:gd name="T1" fmla="*/ 178 h 192"/>
                  <a:gd name="T2" fmla="*/ 13 w 141"/>
                  <a:gd name="T3" fmla="*/ 178 h 192"/>
                  <a:gd name="T4" fmla="*/ 13 w 141"/>
                  <a:gd name="T5" fmla="*/ 51 h 192"/>
                  <a:gd name="T6" fmla="*/ 36 w 141"/>
                  <a:gd name="T7" fmla="*/ 51 h 192"/>
                  <a:gd name="T8" fmla="*/ 51 w 141"/>
                  <a:gd name="T9" fmla="*/ 36 h 192"/>
                  <a:gd name="T10" fmla="*/ 51 w 141"/>
                  <a:gd name="T11" fmla="*/ 13 h 192"/>
                  <a:gd name="T12" fmla="*/ 127 w 141"/>
                  <a:gd name="T13" fmla="*/ 13 h 192"/>
                  <a:gd name="T14" fmla="*/ 127 w 141"/>
                  <a:gd name="T15" fmla="*/ 126 h 192"/>
                  <a:gd name="T16" fmla="*/ 128 w 141"/>
                  <a:gd name="T17" fmla="*/ 126 h 192"/>
                  <a:gd name="T18" fmla="*/ 141 w 141"/>
                  <a:gd name="T19" fmla="*/ 140 h 192"/>
                  <a:gd name="T20" fmla="*/ 141 w 141"/>
                  <a:gd name="T21" fmla="*/ 9 h 192"/>
                  <a:gd name="T22" fmla="*/ 132 w 141"/>
                  <a:gd name="T23" fmla="*/ 0 h 192"/>
                  <a:gd name="T24" fmla="*/ 46 w 141"/>
                  <a:gd name="T25" fmla="*/ 0 h 192"/>
                  <a:gd name="T26" fmla="*/ 0 w 141"/>
                  <a:gd name="T27" fmla="*/ 46 h 192"/>
                  <a:gd name="T28" fmla="*/ 0 w 141"/>
                  <a:gd name="T29" fmla="*/ 50 h 192"/>
                  <a:gd name="T30" fmla="*/ 0 w 141"/>
                  <a:gd name="T31" fmla="*/ 51 h 192"/>
                  <a:gd name="T32" fmla="*/ 0 w 141"/>
                  <a:gd name="T33" fmla="*/ 51 h 192"/>
                  <a:gd name="T34" fmla="*/ 0 w 141"/>
                  <a:gd name="T35" fmla="*/ 183 h 192"/>
                  <a:gd name="T36" fmla="*/ 9 w 141"/>
                  <a:gd name="T37" fmla="*/ 192 h 192"/>
                  <a:gd name="T38" fmla="*/ 127 w 141"/>
                  <a:gd name="T39" fmla="*/ 192 h 192"/>
                  <a:gd name="T40" fmla="*/ 114 w 141"/>
                  <a:gd name="T41" fmla="*/ 17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1" h="192">
                    <a:moveTo>
                      <a:pt x="114" y="178"/>
                    </a:moveTo>
                    <a:cubicBezTo>
                      <a:pt x="13" y="178"/>
                      <a:pt x="13" y="178"/>
                      <a:pt x="13" y="178"/>
                    </a:cubicBezTo>
                    <a:cubicBezTo>
                      <a:pt x="13" y="51"/>
                      <a:pt x="13" y="51"/>
                      <a:pt x="13" y="51"/>
                    </a:cubicBezTo>
                    <a:cubicBezTo>
                      <a:pt x="36" y="51"/>
                      <a:pt x="36" y="51"/>
                      <a:pt x="36" y="51"/>
                    </a:cubicBezTo>
                    <a:cubicBezTo>
                      <a:pt x="44" y="51"/>
                      <a:pt x="51" y="44"/>
                      <a:pt x="51" y="36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127" y="13"/>
                      <a:pt x="127" y="13"/>
                      <a:pt x="127" y="13"/>
                    </a:cubicBezTo>
                    <a:cubicBezTo>
                      <a:pt x="127" y="126"/>
                      <a:pt x="127" y="126"/>
                      <a:pt x="127" y="126"/>
                    </a:cubicBezTo>
                    <a:cubicBezTo>
                      <a:pt x="128" y="126"/>
                      <a:pt x="128" y="126"/>
                      <a:pt x="128" y="126"/>
                    </a:cubicBezTo>
                    <a:cubicBezTo>
                      <a:pt x="141" y="140"/>
                      <a:pt x="141" y="140"/>
                      <a:pt x="141" y="140"/>
                    </a:cubicBezTo>
                    <a:cubicBezTo>
                      <a:pt x="141" y="9"/>
                      <a:pt x="141" y="9"/>
                      <a:pt x="141" y="9"/>
                    </a:cubicBezTo>
                    <a:cubicBezTo>
                      <a:pt x="141" y="4"/>
                      <a:pt x="137" y="0"/>
                      <a:pt x="132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88"/>
                      <a:pt x="4" y="192"/>
                      <a:pt x="9" y="192"/>
                    </a:cubicBezTo>
                    <a:cubicBezTo>
                      <a:pt x="127" y="192"/>
                      <a:pt x="127" y="192"/>
                      <a:pt x="127" y="192"/>
                    </a:cubicBezTo>
                    <a:lnTo>
                      <a:pt x="114" y="17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CF66A784-5A19-4F77-A7DD-70A14C9932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18388" y="1433513"/>
                <a:ext cx="536575" cy="546100"/>
              </a:xfrm>
              <a:custGeom>
                <a:avLst/>
                <a:gdLst>
                  <a:gd name="T0" fmla="*/ 142 w 143"/>
                  <a:gd name="T1" fmla="*/ 128 h 145"/>
                  <a:gd name="T2" fmla="*/ 99 w 143"/>
                  <a:gd name="T3" fmla="*/ 81 h 145"/>
                  <a:gd name="T4" fmla="*/ 99 w 143"/>
                  <a:gd name="T5" fmla="*/ 80 h 145"/>
                  <a:gd name="T6" fmla="*/ 103 w 143"/>
                  <a:gd name="T7" fmla="*/ 41 h 145"/>
                  <a:gd name="T8" fmla="*/ 41 w 143"/>
                  <a:gd name="T9" fmla="*/ 8 h 145"/>
                  <a:gd name="T10" fmla="*/ 8 w 143"/>
                  <a:gd name="T11" fmla="*/ 71 h 145"/>
                  <a:gd name="T12" fmla="*/ 70 w 143"/>
                  <a:gd name="T13" fmla="*/ 103 h 145"/>
                  <a:gd name="T14" fmla="*/ 82 w 143"/>
                  <a:gd name="T15" fmla="*/ 98 h 145"/>
                  <a:gd name="T16" fmla="*/ 124 w 143"/>
                  <a:gd name="T17" fmla="*/ 144 h 145"/>
                  <a:gd name="T18" fmla="*/ 131 w 143"/>
                  <a:gd name="T19" fmla="*/ 143 h 145"/>
                  <a:gd name="T20" fmla="*/ 141 w 143"/>
                  <a:gd name="T21" fmla="*/ 134 h 145"/>
                  <a:gd name="T22" fmla="*/ 142 w 143"/>
                  <a:gd name="T23" fmla="*/ 128 h 145"/>
                  <a:gd name="T24" fmla="*/ 21 w 143"/>
                  <a:gd name="T25" fmla="*/ 67 h 145"/>
                  <a:gd name="T26" fmla="*/ 45 w 143"/>
                  <a:gd name="T27" fmla="*/ 21 h 145"/>
                  <a:gd name="T28" fmla="*/ 90 w 143"/>
                  <a:gd name="T29" fmla="*/ 45 h 145"/>
                  <a:gd name="T30" fmla="*/ 66 w 143"/>
                  <a:gd name="T31" fmla="*/ 90 h 145"/>
                  <a:gd name="T32" fmla="*/ 21 w 143"/>
                  <a:gd name="T33" fmla="*/ 67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3" h="145">
                    <a:moveTo>
                      <a:pt x="142" y="128"/>
                    </a:moveTo>
                    <a:cubicBezTo>
                      <a:pt x="99" y="81"/>
                      <a:pt x="99" y="81"/>
                      <a:pt x="99" y="81"/>
                    </a:cubicBezTo>
                    <a:cubicBezTo>
                      <a:pt x="99" y="81"/>
                      <a:pt x="99" y="81"/>
                      <a:pt x="99" y="80"/>
                    </a:cubicBezTo>
                    <a:cubicBezTo>
                      <a:pt x="105" y="69"/>
                      <a:pt x="107" y="55"/>
                      <a:pt x="103" y="41"/>
                    </a:cubicBezTo>
                    <a:cubicBezTo>
                      <a:pt x="95" y="14"/>
                      <a:pt x="67" y="0"/>
                      <a:pt x="41" y="8"/>
                    </a:cubicBezTo>
                    <a:cubicBezTo>
                      <a:pt x="14" y="16"/>
                      <a:pt x="0" y="44"/>
                      <a:pt x="8" y="71"/>
                    </a:cubicBezTo>
                    <a:cubicBezTo>
                      <a:pt x="16" y="97"/>
                      <a:pt x="44" y="112"/>
                      <a:pt x="70" y="103"/>
                    </a:cubicBezTo>
                    <a:cubicBezTo>
                      <a:pt x="75" y="102"/>
                      <a:pt x="78" y="100"/>
                      <a:pt x="82" y="98"/>
                    </a:cubicBezTo>
                    <a:cubicBezTo>
                      <a:pt x="124" y="144"/>
                      <a:pt x="124" y="144"/>
                      <a:pt x="124" y="144"/>
                    </a:cubicBezTo>
                    <a:cubicBezTo>
                      <a:pt x="126" y="145"/>
                      <a:pt x="128" y="145"/>
                      <a:pt x="131" y="143"/>
                    </a:cubicBezTo>
                    <a:cubicBezTo>
                      <a:pt x="141" y="134"/>
                      <a:pt x="141" y="134"/>
                      <a:pt x="141" y="134"/>
                    </a:cubicBezTo>
                    <a:cubicBezTo>
                      <a:pt x="143" y="132"/>
                      <a:pt x="143" y="129"/>
                      <a:pt x="142" y="128"/>
                    </a:cubicBezTo>
                    <a:close/>
                    <a:moveTo>
                      <a:pt x="21" y="67"/>
                    </a:moveTo>
                    <a:cubicBezTo>
                      <a:pt x="15" y="47"/>
                      <a:pt x="25" y="27"/>
                      <a:pt x="45" y="21"/>
                    </a:cubicBezTo>
                    <a:cubicBezTo>
                      <a:pt x="64" y="15"/>
                      <a:pt x="84" y="26"/>
                      <a:pt x="90" y="45"/>
                    </a:cubicBezTo>
                    <a:cubicBezTo>
                      <a:pt x="96" y="64"/>
                      <a:pt x="86" y="84"/>
                      <a:pt x="66" y="90"/>
                    </a:cubicBezTo>
                    <a:cubicBezTo>
                      <a:pt x="47" y="96"/>
                      <a:pt x="27" y="86"/>
                      <a:pt x="21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1CE96C7C-3821-4413-963C-C4F36E1A0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15225" y="1512888"/>
                <a:ext cx="233363" cy="173038"/>
              </a:xfrm>
              <a:custGeom>
                <a:avLst/>
                <a:gdLst>
                  <a:gd name="T0" fmla="*/ 12 w 62"/>
                  <a:gd name="T1" fmla="*/ 20 h 46"/>
                  <a:gd name="T2" fmla="*/ 59 w 62"/>
                  <a:gd name="T3" fmla="*/ 44 h 46"/>
                  <a:gd name="T4" fmla="*/ 59 w 62"/>
                  <a:gd name="T5" fmla="*/ 46 h 46"/>
                  <a:gd name="T6" fmla="*/ 60 w 62"/>
                  <a:gd name="T7" fmla="*/ 25 h 46"/>
                  <a:gd name="T8" fmla="*/ 21 w 62"/>
                  <a:gd name="T9" fmla="*/ 5 h 46"/>
                  <a:gd name="T10" fmla="*/ 0 w 62"/>
                  <a:gd name="T11" fmla="*/ 27 h 46"/>
                  <a:gd name="T12" fmla="*/ 12 w 62"/>
                  <a:gd name="T13" fmla="*/ 2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" h="46">
                    <a:moveTo>
                      <a:pt x="12" y="20"/>
                    </a:moveTo>
                    <a:cubicBezTo>
                      <a:pt x="32" y="14"/>
                      <a:pt x="52" y="25"/>
                      <a:pt x="59" y="44"/>
                    </a:cubicBezTo>
                    <a:cubicBezTo>
                      <a:pt x="59" y="45"/>
                      <a:pt x="59" y="45"/>
                      <a:pt x="59" y="46"/>
                    </a:cubicBezTo>
                    <a:cubicBezTo>
                      <a:pt x="61" y="40"/>
                      <a:pt x="62" y="32"/>
                      <a:pt x="60" y="25"/>
                    </a:cubicBezTo>
                    <a:cubicBezTo>
                      <a:pt x="55" y="9"/>
                      <a:pt x="37" y="0"/>
                      <a:pt x="21" y="5"/>
                    </a:cubicBezTo>
                    <a:cubicBezTo>
                      <a:pt x="10" y="8"/>
                      <a:pt x="3" y="17"/>
                      <a:pt x="0" y="27"/>
                    </a:cubicBezTo>
                    <a:cubicBezTo>
                      <a:pt x="3" y="24"/>
                      <a:pt x="7" y="21"/>
                      <a:pt x="12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B98C7F4E-DD2E-41FA-83DC-EF896BB5F8F9}"/>
                </a:ext>
              </a:extLst>
            </p:cNvPr>
            <p:cNvGrpSpPr/>
            <p:nvPr/>
          </p:nvGrpSpPr>
          <p:grpSpPr>
            <a:xfrm>
              <a:off x="4803776" y="2117439"/>
              <a:ext cx="400024" cy="400024"/>
              <a:chOff x="1637252" y="4342379"/>
              <a:chExt cx="400024" cy="400024"/>
            </a:xfrm>
            <a:solidFill>
              <a:schemeClr val="bg1"/>
            </a:solidFill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109C5FBA-E8CD-4033-A61D-7E82D17121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7252" y="4342379"/>
                <a:ext cx="125420" cy="400024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0814474D-92B6-40F3-A47B-A6939F4B4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1856" y="4342379"/>
                <a:ext cx="125420" cy="400024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821D4949-551C-46EF-86AE-2F52A6D5FE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4554" y="4342379"/>
                <a:ext cx="125420" cy="400024"/>
              </a:xfrm>
              <a:custGeom>
                <a:avLst/>
                <a:gdLst>
                  <a:gd name="T0" fmla="*/ 32 w 40"/>
                  <a:gd name="T1" fmla="*/ 72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72 h 128"/>
                  <a:gd name="T10" fmla="*/ 0 w 40"/>
                  <a:gd name="T11" fmla="*/ 88 h 128"/>
                  <a:gd name="T12" fmla="*/ 8 w 40"/>
                  <a:gd name="T13" fmla="*/ 104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104 h 128"/>
                  <a:gd name="T22" fmla="*/ 40 w 40"/>
                  <a:gd name="T23" fmla="*/ 88 h 128"/>
                  <a:gd name="T24" fmla="*/ 32 w 40"/>
                  <a:gd name="T25" fmla="*/ 72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68 h 128"/>
                  <a:gd name="T34" fmla="*/ 20 w 40"/>
                  <a:gd name="T35" fmla="*/ 68 h 128"/>
                  <a:gd name="T36" fmla="*/ 16 w 40"/>
                  <a:gd name="T37" fmla="*/ 68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108 h 128"/>
                  <a:gd name="T48" fmla="*/ 20 w 40"/>
                  <a:gd name="T49" fmla="*/ 108 h 128"/>
                  <a:gd name="T50" fmla="*/ 24 w 40"/>
                  <a:gd name="T51" fmla="*/ 108 h 128"/>
                  <a:gd name="T52" fmla="*/ 24 w 40"/>
                  <a:gd name="T53" fmla="*/ 116 h 128"/>
                  <a:gd name="T54" fmla="*/ 31 w 40"/>
                  <a:gd name="T55" fmla="*/ 91 h 128"/>
                  <a:gd name="T56" fmla="*/ 31 w 40"/>
                  <a:gd name="T57" fmla="*/ 92 h 128"/>
                  <a:gd name="T58" fmla="*/ 30 w 40"/>
                  <a:gd name="T59" fmla="*/ 95 h 128"/>
                  <a:gd name="T60" fmla="*/ 30 w 40"/>
                  <a:gd name="T61" fmla="*/ 95 h 128"/>
                  <a:gd name="T62" fmla="*/ 27 w 40"/>
                  <a:gd name="T63" fmla="*/ 98 h 128"/>
                  <a:gd name="T64" fmla="*/ 27 w 40"/>
                  <a:gd name="T65" fmla="*/ 98 h 128"/>
                  <a:gd name="T66" fmla="*/ 24 w 40"/>
                  <a:gd name="T67" fmla="*/ 99 h 128"/>
                  <a:gd name="T68" fmla="*/ 20 w 40"/>
                  <a:gd name="T69" fmla="*/ 100 h 128"/>
                  <a:gd name="T70" fmla="*/ 16 w 40"/>
                  <a:gd name="T71" fmla="*/ 99 h 128"/>
                  <a:gd name="T72" fmla="*/ 13 w 40"/>
                  <a:gd name="T73" fmla="*/ 98 h 128"/>
                  <a:gd name="T74" fmla="*/ 13 w 40"/>
                  <a:gd name="T75" fmla="*/ 98 h 128"/>
                  <a:gd name="T76" fmla="*/ 10 w 40"/>
                  <a:gd name="T77" fmla="*/ 95 h 128"/>
                  <a:gd name="T78" fmla="*/ 10 w 40"/>
                  <a:gd name="T79" fmla="*/ 95 h 128"/>
                  <a:gd name="T80" fmla="*/ 9 w 40"/>
                  <a:gd name="T81" fmla="*/ 92 h 128"/>
                  <a:gd name="T82" fmla="*/ 9 w 40"/>
                  <a:gd name="T83" fmla="*/ 91 h 128"/>
                  <a:gd name="T84" fmla="*/ 8 w 40"/>
                  <a:gd name="T85" fmla="*/ 88 h 128"/>
                  <a:gd name="T86" fmla="*/ 9 w 40"/>
                  <a:gd name="T87" fmla="*/ 85 h 128"/>
                  <a:gd name="T88" fmla="*/ 9 w 40"/>
                  <a:gd name="T89" fmla="*/ 84 h 128"/>
                  <a:gd name="T90" fmla="*/ 10 w 40"/>
                  <a:gd name="T91" fmla="*/ 81 h 128"/>
                  <a:gd name="T92" fmla="*/ 10 w 40"/>
                  <a:gd name="T93" fmla="*/ 81 h 128"/>
                  <a:gd name="T94" fmla="*/ 13 w 40"/>
                  <a:gd name="T95" fmla="*/ 78 h 128"/>
                  <a:gd name="T96" fmla="*/ 13 w 40"/>
                  <a:gd name="T97" fmla="*/ 78 h 128"/>
                  <a:gd name="T98" fmla="*/ 16 w 40"/>
                  <a:gd name="T99" fmla="*/ 77 h 128"/>
                  <a:gd name="T100" fmla="*/ 20 w 40"/>
                  <a:gd name="T101" fmla="*/ 76 h 128"/>
                  <a:gd name="T102" fmla="*/ 24 w 40"/>
                  <a:gd name="T103" fmla="*/ 77 h 128"/>
                  <a:gd name="T104" fmla="*/ 27 w 40"/>
                  <a:gd name="T105" fmla="*/ 78 h 128"/>
                  <a:gd name="T106" fmla="*/ 27 w 40"/>
                  <a:gd name="T107" fmla="*/ 78 h 128"/>
                  <a:gd name="T108" fmla="*/ 30 w 40"/>
                  <a:gd name="T109" fmla="*/ 81 h 128"/>
                  <a:gd name="T110" fmla="*/ 30 w 40"/>
                  <a:gd name="T111" fmla="*/ 81 h 128"/>
                  <a:gd name="T112" fmla="*/ 31 w 40"/>
                  <a:gd name="T113" fmla="*/ 84 h 128"/>
                  <a:gd name="T114" fmla="*/ 31 w 40"/>
                  <a:gd name="T115" fmla="*/ 85 h 128"/>
                  <a:gd name="T116" fmla="*/ 32 w 40"/>
                  <a:gd name="T117" fmla="*/ 88 h 128"/>
                  <a:gd name="T118" fmla="*/ 31 w 40"/>
                  <a:gd name="T119" fmla="*/ 9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72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3" y="76"/>
                      <a:pt x="0" y="81"/>
                      <a:pt x="0" y="88"/>
                    </a:cubicBezTo>
                    <a:cubicBezTo>
                      <a:pt x="0" y="95"/>
                      <a:pt x="3" y="100"/>
                      <a:pt x="8" y="104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7" y="100"/>
                      <a:pt x="40" y="95"/>
                      <a:pt x="40" y="88"/>
                    </a:cubicBezTo>
                    <a:cubicBezTo>
                      <a:pt x="40" y="81"/>
                      <a:pt x="37" y="76"/>
                      <a:pt x="32" y="72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3" y="68"/>
                      <a:pt x="21" y="68"/>
                      <a:pt x="20" y="68"/>
                    </a:cubicBezTo>
                    <a:cubicBezTo>
                      <a:pt x="19" y="68"/>
                      <a:pt x="17" y="68"/>
                      <a:pt x="16" y="68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108"/>
                      <a:pt x="16" y="108"/>
                      <a:pt x="16" y="108"/>
                    </a:cubicBezTo>
                    <a:cubicBezTo>
                      <a:pt x="17" y="108"/>
                      <a:pt x="19" y="108"/>
                      <a:pt x="20" y="108"/>
                    </a:cubicBezTo>
                    <a:cubicBezTo>
                      <a:pt x="21" y="108"/>
                      <a:pt x="23" y="108"/>
                      <a:pt x="24" y="108"/>
                    </a:cubicBezTo>
                    <a:lnTo>
                      <a:pt x="24" y="116"/>
                    </a:lnTo>
                    <a:close/>
                    <a:moveTo>
                      <a:pt x="31" y="91"/>
                    </a:moveTo>
                    <a:cubicBezTo>
                      <a:pt x="31" y="92"/>
                      <a:pt x="31" y="92"/>
                      <a:pt x="31" y="92"/>
                    </a:cubicBezTo>
                    <a:cubicBezTo>
                      <a:pt x="31" y="93"/>
                      <a:pt x="30" y="94"/>
                      <a:pt x="30" y="95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29" y="96"/>
                      <a:pt x="28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6" y="98"/>
                      <a:pt x="25" y="99"/>
                      <a:pt x="24" y="99"/>
                    </a:cubicBezTo>
                    <a:cubicBezTo>
                      <a:pt x="23" y="100"/>
                      <a:pt x="21" y="100"/>
                      <a:pt x="20" y="100"/>
                    </a:cubicBezTo>
                    <a:cubicBezTo>
                      <a:pt x="19" y="100"/>
                      <a:pt x="17" y="100"/>
                      <a:pt x="16" y="99"/>
                    </a:cubicBezTo>
                    <a:cubicBezTo>
                      <a:pt x="15" y="99"/>
                      <a:pt x="14" y="98"/>
                      <a:pt x="13" y="98"/>
                    </a:cubicBezTo>
                    <a:cubicBezTo>
                      <a:pt x="13" y="98"/>
                      <a:pt x="13" y="98"/>
                      <a:pt x="13" y="98"/>
                    </a:cubicBezTo>
                    <a:cubicBezTo>
                      <a:pt x="12" y="97"/>
                      <a:pt x="11" y="96"/>
                      <a:pt x="10" y="95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10" y="94"/>
                      <a:pt x="9" y="93"/>
                      <a:pt x="9" y="92"/>
                    </a:cubicBezTo>
                    <a:cubicBezTo>
                      <a:pt x="9" y="92"/>
                      <a:pt x="9" y="92"/>
                      <a:pt x="9" y="91"/>
                    </a:cubicBezTo>
                    <a:cubicBezTo>
                      <a:pt x="8" y="90"/>
                      <a:pt x="8" y="89"/>
                      <a:pt x="8" y="88"/>
                    </a:cubicBezTo>
                    <a:cubicBezTo>
                      <a:pt x="8" y="87"/>
                      <a:pt x="8" y="86"/>
                      <a:pt x="9" y="85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3"/>
                      <a:pt x="10" y="82"/>
                      <a:pt x="10" y="81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1" y="80"/>
                      <a:pt x="12" y="79"/>
                      <a:pt x="13" y="78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4" y="78"/>
                      <a:pt x="15" y="77"/>
                      <a:pt x="16" y="77"/>
                    </a:cubicBezTo>
                    <a:cubicBezTo>
                      <a:pt x="17" y="76"/>
                      <a:pt x="19" y="76"/>
                      <a:pt x="20" y="76"/>
                    </a:cubicBezTo>
                    <a:cubicBezTo>
                      <a:pt x="21" y="76"/>
                      <a:pt x="23" y="76"/>
                      <a:pt x="24" y="77"/>
                    </a:cubicBezTo>
                    <a:cubicBezTo>
                      <a:pt x="25" y="77"/>
                      <a:pt x="26" y="78"/>
                      <a:pt x="27" y="78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8" y="79"/>
                      <a:pt x="29" y="80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2"/>
                      <a:pt x="31" y="83"/>
                      <a:pt x="31" y="84"/>
                    </a:cubicBezTo>
                    <a:cubicBezTo>
                      <a:pt x="31" y="84"/>
                      <a:pt x="31" y="84"/>
                      <a:pt x="31" y="85"/>
                    </a:cubicBezTo>
                    <a:cubicBezTo>
                      <a:pt x="32" y="86"/>
                      <a:pt x="32" y="87"/>
                      <a:pt x="32" y="88"/>
                    </a:cubicBezTo>
                    <a:cubicBezTo>
                      <a:pt x="32" y="89"/>
                      <a:pt x="32" y="90"/>
                      <a:pt x="31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09EAD15D-01AF-48C1-8C37-1BA6FBDFC908}"/>
                </a:ext>
              </a:extLst>
            </p:cNvPr>
            <p:cNvGrpSpPr/>
            <p:nvPr/>
          </p:nvGrpSpPr>
          <p:grpSpPr>
            <a:xfrm>
              <a:off x="7246322" y="2086938"/>
              <a:ext cx="482587" cy="480993"/>
              <a:chOff x="3237347" y="1144829"/>
              <a:chExt cx="400024" cy="398703"/>
            </a:xfrm>
            <a:solidFill>
              <a:schemeClr val="bg1"/>
            </a:solidFill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87FFD78B-E6B3-4640-84D4-E7A5CC8038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37347" y="1144829"/>
                <a:ext cx="400024" cy="398703"/>
              </a:xfrm>
              <a:custGeom>
                <a:avLst/>
                <a:gdLst>
                  <a:gd name="T0" fmla="*/ 80 w 128"/>
                  <a:gd name="T1" fmla="*/ 0 h 128"/>
                  <a:gd name="T2" fmla="*/ 32 w 128"/>
                  <a:gd name="T3" fmla="*/ 48 h 128"/>
                  <a:gd name="T4" fmla="*/ 38 w 128"/>
                  <a:gd name="T5" fmla="*/ 70 h 128"/>
                  <a:gd name="T6" fmla="*/ 4 w 128"/>
                  <a:gd name="T7" fmla="*/ 104 h 128"/>
                  <a:gd name="T8" fmla="*/ 4 w 128"/>
                  <a:gd name="T9" fmla="*/ 104 h 128"/>
                  <a:gd name="T10" fmla="*/ 0 w 128"/>
                  <a:gd name="T11" fmla="*/ 114 h 128"/>
                  <a:gd name="T12" fmla="*/ 14 w 128"/>
                  <a:gd name="T13" fmla="*/ 128 h 128"/>
                  <a:gd name="T14" fmla="*/ 24 w 128"/>
                  <a:gd name="T15" fmla="*/ 124 h 128"/>
                  <a:gd name="T16" fmla="*/ 24 w 128"/>
                  <a:gd name="T17" fmla="*/ 124 h 128"/>
                  <a:gd name="T18" fmla="*/ 58 w 128"/>
                  <a:gd name="T19" fmla="*/ 90 h 128"/>
                  <a:gd name="T20" fmla="*/ 80 w 128"/>
                  <a:gd name="T21" fmla="*/ 96 h 128"/>
                  <a:gd name="T22" fmla="*/ 128 w 128"/>
                  <a:gd name="T23" fmla="*/ 48 h 128"/>
                  <a:gd name="T24" fmla="*/ 80 w 128"/>
                  <a:gd name="T25" fmla="*/ 0 h 128"/>
                  <a:gd name="T26" fmla="*/ 19 w 128"/>
                  <a:gd name="T27" fmla="*/ 119 h 128"/>
                  <a:gd name="T28" fmla="*/ 14 w 128"/>
                  <a:gd name="T29" fmla="*/ 121 h 128"/>
                  <a:gd name="T30" fmla="*/ 7 w 128"/>
                  <a:gd name="T31" fmla="*/ 114 h 128"/>
                  <a:gd name="T32" fmla="*/ 9 w 128"/>
                  <a:gd name="T33" fmla="*/ 109 h 128"/>
                  <a:gd name="T34" fmla="*/ 9 w 128"/>
                  <a:gd name="T35" fmla="*/ 109 h 128"/>
                  <a:gd name="T36" fmla="*/ 41 w 128"/>
                  <a:gd name="T37" fmla="*/ 77 h 128"/>
                  <a:gd name="T38" fmla="*/ 51 w 128"/>
                  <a:gd name="T39" fmla="*/ 87 h 128"/>
                  <a:gd name="T40" fmla="*/ 19 w 128"/>
                  <a:gd name="T41" fmla="*/ 119 h 128"/>
                  <a:gd name="T42" fmla="*/ 80 w 128"/>
                  <a:gd name="T43" fmla="*/ 88 h 128"/>
                  <a:gd name="T44" fmla="*/ 40 w 128"/>
                  <a:gd name="T45" fmla="*/ 48 h 128"/>
                  <a:gd name="T46" fmla="*/ 80 w 128"/>
                  <a:gd name="T47" fmla="*/ 8 h 128"/>
                  <a:gd name="T48" fmla="*/ 120 w 128"/>
                  <a:gd name="T49" fmla="*/ 48 h 128"/>
                  <a:gd name="T50" fmla="*/ 80 w 128"/>
                  <a:gd name="T51" fmla="*/ 8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8" h="128">
                    <a:moveTo>
                      <a:pt x="80" y="0"/>
                    </a:moveTo>
                    <a:cubicBezTo>
                      <a:pt x="53" y="0"/>
                      <a:pt x="32" y="21"/>
                      <a:pt x="32" y="48"/>
                    </a:cubicBezTo>
                    <a:cubicBezTo>
                      <a:pt x="32" y="56"/>
                      <a:pt x="34" y="64"/>
                      <a:pt x="38" y="70"/>
                    </a:cubicBezTo>
                    <a:cubicBezTo>
                      <a:pt x="4" y="104"/>
                      <a:pt x="4" y="104"/>
                      <a:pt x="4" y="104"/>
                    </a:cubicBezTo>
                    <a:cubicBezTo>
                      <a:pt x="4" y="104"/>
                      <a:pt x="4" y="104"/>
                      <a:pt x="4" y="104"/>
                    </a:cubicBezTo>
                    <a:cubicBezTo>
                      <a:pt x="2" y="106"/>
                      <a:pt x="0" y="110"/>
                      <a:pt x="0" y="114"/>
                    </a:cubicBezTo>
                    <a:cubicBezTo>
                      <a:pt x="0" y="122"/>
                      <a:pt x="6" y="128"/>
                      <a:pt x="14" y="128"/>
                    </a:cubicBezTo>
                    <a:cubicBezTo>
                      <a:pt x="18" y="128"/>
                      <a:pt x="22" y="126"/>
                      <a:pt x="24" y="124"/>
                    </a:cubicBezTo>
                    <a:cubicBezTo>
                      <a:pt x="24" y="124"/>
                      <a:pt x="24" y="124"/>
                      <a:pt x="24" y="124"/>
                    </a:cubicBezTo>
                    <a:cubicBezTo>
                      <a:pt x="58" y="90"/>
                      <a:pt x="58" y="90"/>
                      <a:pt x="58" y="90"/>
                    </a:cubicBezTo>
                    <a:cubicBezTo>
                      <a:pt x="64" y="94"/>
                      <a:pt x="72" y="96"/>
                      <a:pt x="80" y="96"/>
                    </a:cubicBezTo>
                    <a:cubicBezTo>
                      <a:pt x="107" y="96"/>
                      <a:pt x="128" y="75"/>
                      <a:pt x="128" y="48"/>
                    </a:cubicBezTo>
                    <a:cubicBezTo>
                      <a:pt x="128" y="21"/>
                      <a:pt x="107" y="0"/>
                      <a:pt x="80" y="0"/>
                    </a:cubicBezTo>
                    <a:close/>
                    <a:moveTo>
                      <a:pt x="19" y="119"/>
                    </a:moveTo>
                    <a:cubicBezTo>
                      <a:pt x="18" y="120"/>
                      <a:pt x="16" y="121"/>
                      <a:pt x="14" y="121"/>
                    </a:cubicBezTo>
                    <a:cubicBezTo>
                      <a:pt x="10" y="121"/>
                      <a:pt x="7" y="118"/>
                      <a:pt x="7" y="114"/>
                    </a:cubicBezTo>
                    <a:cubicBezTo>
                      <a:pt x="7" y="112"/>
                      <a:pt x="8" y="110"/>
                      <a:pt x="9" y="109"/>
                    </a:cubicBezTo>
                    <a:cubicBezTo>
                      <a:pt x="9" y="109"/>
                      <a:pt x="9" y="109"/>
                      <a:pt x="9" y="109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4" y="80"/>
                      <a:pt x="48" y="84"/>
                      <a:pt x="51" y="87"/>
                    </a:cubicBezTo>
                    <a:lnTo>
                      <a:pt x="19" y="119"/>
                    </a:lnTo>
                    <a:close/>
                    <a:moveTo>
                      <a:pt x="80" y="88"/>
                    </a:moveTo>
                    <a:cubicBezTo>
                      <a:pt x="58" y="88"/>
                      <a:pt x="40" y="70"/>
                      <a:pt x="40" y="48"/>
                    </a:cubicBezTo>
                    <a:cubicBezTo>
                      <a:pt x="40" y="26"/>
                      <a:pt x="58" y="8"/>
                      <a:pt x="80" y="8"/>
                    </a:cubicBezTo>
                    <a:cubicBezTo>
                      <a:pt x="102" y="8"/>
                      <a:pt x="120" y="26"/>
                      <a:pt x="120" y="48"/>
                    </a:cubicBezTo>
                    <a:cubicBezTo>
                      <a:pt x="120" y="70"/>
                      <a:pt x="102" y="88"/>
                      <a:pt x="80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26650BDE-714D-41C2-A54F-53771FB9C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9733" y="1206880"/>
                <a:ext cx="93735" cy="93735"/>
              </a:xfrm>
              <a:custGeom>
                <a:avLst/>
                <a:gdLst>
                  <a:gd name="T0" fmla="*/ 28 w 30"/>
                  <a:gd name="T1" fmla="*/ 0 h 30"/>
                  <a:gd name="T2" fmla="*/ 0 w 30"/>
                  <a:gd name="T3" fmla="*/ 28 h 30"/>
                  <a:gd name="T4" fmla="*/ 2 w 30"/>
                  <a:gd name="T5" fmla="*/ 30 h 30"/>
                  <a:gd name="T6" fmla="*/ 4 w 30"/>
                  <a:gd name="T7" fmla="*/ 28 h 30"/>
                  <a:gd name="T8" fmla="*/ 28 w 30"/>
                  <a:gd name="T9" fmla="*/ 4 h 30"/>
                  <a:gd name="T10" fmla="*/ 30 w 30"/>
                  <a:gd name="T11" fmla="*/ 2 h 30"/>
                  <a:gd name="T12" fmla="*/ 28 w 30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0">
                    <a:moveTo>
                      <a:pt x="28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29"/>
                      <a:pt x="1" y="30"/>
                      <a:pt x="2" y="30"/>
                    </a:cubicBezTo>
                    <a:cubicBezTo>
                      <a:pt x="3" y="30"/>
                      <a:pt x="4" y="29"/>
                      <a:pt x="4" y="28"/>
                    </a:cubicBezTo>
                    <a:cubicBezTo>
                      <a:pt x="4" y="15"/>
                      <a:pt x="15" y="4"/>
                      <a:pt x="28" y="4"/>
                    </a:cubicBezTo>
                    <a:cubicBezTo>
                      <a:pt x="29" y="4"/>
                      <a:pt x="30" y="3"/>
                      <a:pt x="30" y="2"/>
                    </a:cubicBezTo>
                    <a:cubicBezTo>
                      <a:pt x="30" y="1"/>
                      <a:pt x="29" y="0"/>
                      <a:pt x="2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CB19C4AE-433B-4456-98C5-D3E2EB231311}"/>
                </a:ext>
              </a:extLst>
            </p:cNvPr>
            <p:cNvGrpSpPr/>
            <p:nvPr/>
          </p:nvGrpSpPr>
          <p:grpSpPr>
            <a:xfrm>
              <a:off x="7538209" y="4148119"/>
              <a:ext cx="545675" cy="540309"/>
              <a:chOff x="1634612" y="5142426"/>
              <a:chExt cx="402664" cy="398704"/>
            </a:xfrm>
            <a:solidFill>
              <a:schemeClr val="bg1"/>
            </a:solidFill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2FEEE7D1-79DC-4432-8CA2-0FB88400CB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4612" y="5179392"/>
                <a:ext cx="368339" cy="361738"/>
              </a:xfrm>
              <a:custGeom>
                <a:avLst/>
                <a:gdLst>
                  <a:gd name="T0" fmla="*/ 84 w 118"/>
                  <a:gd name="T1" fmla="*/ 3 h 116"/>
                  <a:gd name="T2" fmla="*/ 77 w 118"/>
                  <a:gd name="T3" fmla="*/ 0 h 116"/>
                  <a:gd name="T4" fmla="*/ 70 w 118"/>
                  <a:gd name="T5" fmla="*/ 3 h 116"/>
                  <a:gd name="T6" fmla="*/ 64 w 118"/>
                  <a:gd name="T7" fmla="*/ 9 h 116"/>
                  <a:gd name="T8" fmla="*/ 61 w 118"/>
                  <a:gd name="T9" fmla="*/ 16 h 116"/>
                  <a:gd name="T10" fmla="*/ 62 w 118"/>
                  <a:gd name="T11" fmla="*/ 21 h 116"/>
                  <a:gd name="T12" fmla="*/ 8 w 118"/>
                  <a:gd name="T13" fmla="*/ 43 h 116"/>
                  <a:gd name="T14" fmla="*/ 1 w 118"/>
                  <a:gd name="T15" fmla="*/ 51 h 116"/>
                  <a:gd name="T16" fmla="*/ 5 w 118"/>
                  <a:gd name="T17" fmla="*/ 62 h 116"/>
                  <a:gd name="T18" fmla="*/ 55 w 118"/>
                  <a:gd name="T19" fmla="*/ 112 h 116"/>
                  <a:gd name="T20" fmla="*/ 64 w 118"/>
                  <a:gd name="T21" fmla="*/ 116 h 116"/>
                  <a:gd name="T22" fmla="*/ 64 w 118"/>
                  <a:gd name="T23" fmla="*/ 116 h 116"/>
                  <a:gd name="T24" fmla="*/ 66 w 118"/>
                  <a:gd name="T25" fmla="*/ 116 h 116"/>
                  <a:gd name="T26" fmla="*/ 75 w 118"/>
                  <a:gd name="T27" fmla="*/ 108 h 116"/>
                  <a:gd name="T28" fmla="*/ 96 w 118"/>
                  <a:gd name="T29" fmla="*/ 55 h 116"/>
                  <a:gd name="T30" fmla="*/ 102 w 118"/>
                  <a:gd name="T31" fmla="*/ 57 h 116"/>
                  <a:gd name="T32" fmla="*/ 109 w 118"/>
                  <a:gd name="T33" fmla="*/ 54 h 116"/>
                  <a:gd name="T34" fmla="*/ 115 w 118"/>
                  <a:gd name="T35" fmla="*/ 48 h 116"/>
                  <a:gd name="T36" fmla="*/ 118 w 118"/>
                  <a:gd name="T37" fmla="*/ 41 h 116"/>
                  <a:gd name="T38" fmla="*/ 115 w 118"/>
                  <a:gd name="T39" fmla="*/ 34 h 116"/>
                  <a:gd name="T40" fmla="*/ 84 w 118"/>
                  <a:gd name="T41" fmla="*/ 3 h 116"/>
                  <a:gd name="T42" fmla="*/ 68 w 118"/>
                  <a:gd name="T43" fmla="*/ 105 h 116"/>
                  <a:gd name="T44" fmla="*/ 65 w 118"/>
                  <a:gd name="T45" fmla="*/ 108 h 116"/>
                  <a:gd name="T46" fmla="*/ 64 w 118"/>
                  <a:gd name="T47" fmla="*/ 108 h 116"/>
                  <a:gd name="T48" fmla="*/ 61 w 118"/>
                  <a:gd name="T49" fmla="*/ 107 h 116"/>
                  <a:gd name="T50" fmla="*/ 10 w 118"/>
                  <a:gd name="T51" fmla="*/ 56 h 116"/>
                  <a:gd name="T52" fmla="*/ 9 w 118"/>
                  <a:gd name="T53" fmla="*/ 53 h 116"/>
                  <a:gd name="T54" fmla="*/ 11 w 118"/>
                  <a:gd name="T55" fmla="*/ 50 h 116"/>
                  <a:gd name="T56" fmla="*/ 36 w 118"/>
                  <a:gd name="T57" fmla="*/ 40 h 116"/>
                  <a:gd name="T58" fmla="*/ 87 w 118"/>
                  <a:gd name="T59" fmla="*/ 58 h 116"/>
                  <a:gd name="T60" fmla="*/ 68 w 118"/>
                  <a:gd name="T61" fmla="*/ 105 h 116"/>
                  <a:gd name="T62" fmla="*/ 109 w 118"/>
                  <a:gd name="T63" fmla="*/ 42 h 116"/>
                  <a:gd name="T64" fmla="*/ 103 w 118"/>
                  <a:gd name="T65" fmla="*/ 48 h 116"/>
                  <a:gd name="T66" fmla="*/ 100 w 118"/>
                  <a:gd name="T67" fmla="*/ 48 h 116"/>
                  <a:gd name="T68" fmla="*/ 93 w 118"/>
                  <a:gd name="T69" fmla="*/ 41 h 116"/>
                  <a:gd name="T70" fmla="*/ 88 w 118"/>
                  <a:gd name="T71" fmla="*/ 55 h 116"/>
                  <a:gd name="T72" fmla="*/ 88 w 118"/>
                  <a:gd name="T73" fmla="*/ 54 h 116"/>
                  <a:gd name="T74" fmla="*/ 53 w 118"/>
                  <a:gd name="T75" fmla="*/ 39 h 116"/>
                  <a:gd name="T76" fmla="*/ 42 w 118"/>
                  <a:gd name="T77" fmla="*/ 38 h 116"/>
                  <a:gd name="T78" fmla="*/ 76 w 118"/>
                  <a:gd name="T79" fmla="*/ 24 h 116"/>
                  <a:gd name="T80" fmla="*/ 70 w 118"/>
                  <a:gd name="T81" fmla="*/ 17 h 116"/>
                  <a:gd name="T82" fmla="*/ 70 w 118"/>
                  <a:gd name="T83" fmla="*/ 14 h 116"/>
                  <a:gd name="T84" fmla="*/ 75 w 118"/>
                  <a:gd name="T85" fmla="*/ 9 h 116"/>
                  <a:gd name="T86" fmla="*/ 78 w 118"/>
                  <a:gd name="T87" fmla="*/ 9 h 116"/>
                  <a:gd name="T88" fmla="*/ 109 w 118"/>
                  <a:gd name="T89" fmla="*/ 39 h 116"/>
                  <a:gd name="T90" fmla="*/ 109 w 118"/>
                  <a:gd name="T91" fmla="*/ 42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8" h="116">
                    <a:moveTo>
                      <a:pt x="84" y="3"/>
                    </a:moveTo>
                    <a:cubicBezTo>
                      <a:pt x="82" y="1"/>
                      <a:pt x="79" y="0"/>
                      <a:pt x="77" y="0"/>
                    </a:cubicBezTo>
                    <a:cubicBezTo>
                      <a:pt x="74" y="0"/>
                      <a:pt x="71" y="1"/>
                      <a:pt x="70" y="3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2" y="10"/>
                      <a:pt x="61" y="13"/>
                      <a:pt x="61" y="16"/>
                    </a:cubicBezTo>
                    <a:cubicBezTo>
                      <a:pt x="61" y="18"/>
                      <a:pt x="62" y="19"/>
                      <a:pt x="62" y="21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5" y="44"/>
                      <a:pt x="2" y="48"/>
                      <a:pt x="1" y="51"/>
                    </a:cubicBezTo>
                    <a:cubicBezTo>
                      <a:pt x="0" y="55"/>
                      <a:pt x="2" y="59"/>
                      <a:pt x="5" y="62"/>
                    </a:cubicBezTo>
                    <a:cubicBezTo>
                      <a:pt x="55" y="112"/>
                      <a:pt x="55" y="112"/>
                      <a:pt x="55" y="112"/>
                    </a:cubicBezTo>
                    <a:cubicBezTo>
                      <a:pt x="58" y="115"/>
                      <a:pt x="61" y="116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ubicBezTo>
                      <a:pt x="65" y="116"/>
                      <a:pt x="66" y="116"/>
                      <a:pt x="66" y="116"/>
                    </a:cubicBezTo>
                    <a:cubicBezTo>
                      <a:pt x="70" y="115"/>
                      <a:pt x="74" y="112"/>
                      <a:pt x="75" y="108"/>
                    </a:cubicBezTo>
                    <a:cubicBezTo>
                      <a:pt x="96" y="55"/>
                      <a:pt x="96" y="55"/>
                      <a:pt x="96" y="55"/>
                    </a:cubicBezTo>
                    <a:cubicBezTo>
                      <a:pt x="98" y="56"/>
                      <a:pt x="100" y="57"/>
                      <a:pt x="102" y="57"/>
                    </a:cubicBezTo>
                    <a:cubicBezTo>
                      <a:pt x="105" y="57"/>
                      <a:pt x="107" y="56"/>
                      <a:pt x="109" y="54"/>
                    </a:cubicBezTo>
                    <a:cubicBezTo>
                      <a:pt x="115" y="48"/>
                      <a:pt x="115" y="48"/>
                      <a:pt x="115" y="48"/>
                    </a:cubicBezTo>
                    <a:cubicBezTo>
                      <a:pt x="117" y="46"/>
                      <a:pt x="118" y="44"/>
                      <a:pt x="118" y="41"/>
                    </a:cubicBezTo>
                    <a:cubicBezTo>
                      <a:pt x="118" y="38"/>
                      <a:pt x="117" y="36"/>
                      <a:pt x="115" y="34"/>
                    </a:cubicBezTo>
                    <a:lnTo>
                      <a:pt x="84" y="3"/>
                    </a:lnTo>
                    <a:close/>
                    <a:moveTo>
                      <a:pt x="68" y="105"/>
                    </a:moveTo>
                    <a:cubicBezTo>
                      <a:pt x="67" y="107"/>
                      <a:pt x="66" y="108"/>
                      <a:pt x="65" y="108"/>
                    </a:cubicBezTo>
                    <a:cubicBezTo>
                      <a:pt x="64" y="108"/>
                      <a:pt x="64" y="108"/>
                      <a:pt x="64" y="108"/>
                    </a:cubicBezTo>
                    <a:cubicBezTo>
                      <a:pt x="63" y="108"/>
                      <a:pt x="62" y="108"/>
                      <a:pt x="61" y="107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9" y="56"/>
                      <a:pt x="9" y="54"/>
                      <a:pt x="9" y="53"/>
                    </a:cubicBezTo>
                    <a:cubicBezTo>
                      <a:pt x="9" y="52"/>
                      <a:pt x="10" y="51"/>
                      <a:pt x="11" y="50"/>
                    </a:cubicBezTo>
                    <a:cubicBezTo>
                      <a:pt x="36" y="40"/>
                      <a:pt x="36" y="40"/>
                      <a:pt x="36" y="40"/>
                    </a:cubicBezTo>
                    <a:cubicBezTo>
                      <a:pt x="53" y="46"/>
                      <a:pt x="70" y="40"/>
                      <a:pt x="87" y="58"/>
                    </a:cubicBezTo>
                    <a:lnTo>
                      <a:pt x="68" y="105"/>
                    </a:lnTo>
                    <a:close/>
                    <a:moveTo>
                      <a:pt x="109" y="42"/>
                    </a:moveTo>
                    <a:cubicBezTo>
                      <a:pt x="103" y="48"/>
                      <a:pt x="103" y="48"/>
                      <a:pt x="103" y="48"/>
                    </a:cubicBezTo>
                    <a:cubicBezTo>
                      <a:pt x="103" y="49"/>
                      <a:pt x="101" y="49"/>
                      <a:pt x="100" y="48"/>
                    </a:cubicBezTo>
                    <a:cubicBezTo>
                      <a:pt x="93" y="41"/>
                      <a:pt x="93" y="41"/>
                      <a:pt x="93" y="41"/>
                    </a:cubicBezTo>
                    <a:cubicBezTo>
                      <a:pt x="88" y="55"/>
                      <a:pt x="88" y="55"/>
                      <a:pt x="88" y="55"/>
                    </a:cubicBezTo>
                    <a:cubicBezTo>
                      <a:pt x="88" y="54"/>
                      <a:pt x="88" y="54"/>
                      <a:pt x="88" y="54"/>
                    </a:cubicBezTo>
                    <a:cubicBezTo>
                      <a:pt x="76" y="42"/>
                      <a:pt x="64" y="41"/>
                      <a:pt x="53" y="39"/>
                    </a:cubicBezTo>
                    <a:cubicBezTo>
                      <a:pt x="49" y="39"/>
                      <a:pt x="46" y="38"/>
                      <a:pt x="42" y="38"/>
                    </a:cubicBezTo>
                    <a:cubicBezTo>
                      <a:pt x="76" y="24"/>
                      <a:pt x="76" y="24"/>
                      <a:pt x="76" y="24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69" y="16"/>
                      <a:pt x="69" y="15"/>
                      <a:pt x="70" y="14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6" y="8"/>
                      <a:pt x="77" y="8"/>
                      <a:pt x="78" y="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10" y="40"/>
                      <a:pt x="110" y="42"/>
                      <a:pt x="109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86D4785B-472D-49E1-AB52-F53FB8EDD3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1520" y="5341778"/>
                <a:ext cx="63370" cy="62050"/>
              </a:xfrm>
              <a:custGeom>
                <a:avLst/>
                <a:gdLst>
                  <a:gd name="T0" fmla="*/ 10 w 20"/>
                  <a:gd name="T1" fmla="*/ 20 h 20"/>
                  <a:gd name="T2" fmla="*/ 20 w 20"/>
                  <a:gd name="T3" fmla="*/ 10 h 20"/>
                  <a:gd name="T4" fmla="*/ 10 w 20"/>
                  <a:gd name="T5" fmla="*/ 0 h 20"/>
                  <a:gd name="T6" fmla="*/ 0 w 20"/>
                  <a:gd name="T7" fmla="*/ 10 h 20"/>
                  <a:gd name="T8" fmla="*/ 10 w 20"/>
                  <a:gd name="T9" fmla="*/ 20 h 20"/>
                  <a:gd name="T10" fmla="*/ 10 w 20"/>
                  <a:gd name="T11" fmla="*/ 4 h 20"/>
                  <a:gd name="T12" fmla="*/ 16 w 20"/>
                  <a:gd name="T13" fmla="*/ 10 h 20"/>
                  <a:gd name="T14" fmla="*/ 10 w 20"/>
                  <a:gd name="T15" fmla="*/ 16 h 20"/>
                  <a:gd name="T16" fmla="*/ 4 w 20"/>
                  <a:gd name="T17" fmla="*/ 10 h 20"/>
                  <a:gd name="T18" fmla="*/ 10 w 20"/>
                  <a:gd name="T19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20"/>
                    </a:move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lose/>
                    <a:moveTo>
                      <a:pt x="10" y="4"/>
                    </a:move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1521941A-FBCB-4B0E-93D4-5AD23A53EC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5226" y="5142426"/>
                <a:ext cx="62050" cy="62050"/>
              </a:xfrm>
              <a:custGeom>
                <a:avLst/>
                <a:gdLst>
                  <a:gd name="T0" fmla="*/ 10 w 20"/>
                  <a:gd name="T1" fmla="*/ 0 h 20"/>
                  <a:gd name="T2" fmla="*/ 0 w 20"/>
                  <a:gd name="T3" fmla="*/ 10 h 20"/>
                  <a:gd name="T4" fmla="*/ 10 w 20"/>
                  <a:gd name="T5" fmla="*/ 20 h 20"/>
                  <a:gd name="T6" fmla="*/ 20 w 20"/>
                  <a:gd name="T7" fmla="*/ 10 h 20"/>
                  <a:gd name="T8" fmla="*/ 10 w 20"/>
                  <a:gd name="T9" fmla="*/ 0 h 20"/>
                  <a:gd name="T10" fmla="*/ 10 w 20"/>
                  <a:gd name="T11" fmla="*/ 16 h 20"/>
                  <a:gd name="T12" fmla="*/ 4 w 20"/>
                  <a:gd name="T13" fmla="*/ 10 h 20"/>
                  <a:gd name="T14" fmla="*/ 10 w 20"/>
                  <a:gd name="T15" fmla="*/ 4 h 20"/>
                  <a:gd name="T16" fmla="*/ 16 w 20"/>
                  <a:gd name="T17" fmla="*/ 10 h 20"/>
                  <a:gd name="T18" fmla="*/ 10 w 20"/>
                  <a:gd name="T19" fmla="*/ 16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" h="20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  <a:cubicBezTo>
                      <a:pt x="16" y="20"/>
                      <a:pt x="20" y="16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  <a:moveTo>
                      <a:pt x="10" y="16"/>
                    </a:moveTo>
                    <a:cubicBezTo>
                      <a:pt x="7" y="16"/>
                      <a:pt x="4" y="13"/>
                      <a:pt x="4" y="10"/>
                    </a:cubicBezTo>
                    <a:cubicBezTo>
                      <a:pt x="4" y="7"/>
                      <a:pt x="7" y="4"/>
                      <a:pt x="10" y="4"/>
                    </a:cubicBezTo>
                    <a:cubicBezTo>
                      <a:pt x="13" y="4"/>
                      <a:pt x="16" y="7"/>
                      <a:pt x="16" y="10"/>
                    </a:cubicBezTo>
                    <a:cubicBezTo>
                      <a:pt x="16" y="13"/>
                      <a:pt x="13" y="16"/>
                      <a:pt x="1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451FFBD4-3628-44BE-953C-2DB5D5B93B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37588" y="5329896"/>
                <a:ext cx="48848" cy="48848"/>
              </a:xfrm>
              <a:custGeom>
                <a:avLst/>
                <a:gdLst>
                  <a:gd name="T0" fmla="*/ 0 w 16"/>
                  <a:gd name="T1" fmla="*/ 8 h 16"/>
                  <a:gd name="T2" fmla="*/ 8 w 16"/>
                  <a:gd name="T3" fmla="*/ 16 h 16"/>
                  <a:gd name="T4" fmla="*/ 16 w 16"/>
                  <a:gd name="T5" fmla="*/ 8 h 16"/>
                  <a:gd name="T6" fmla="*/ 8 w 16"/>
                  <a:gd name="T7" fmla="*/ 0 h 16"/>
                  <a:gd name="T8" fmla="*/ 0 w 16"/>
                  <a:gd name="T9" fmla="*/ 8 h 16"/>
                  <a:gd name="T10" fmla="*/ 8 w 16"/>
                  <a:gd name="T11" fmla="*/ 4 h 16"/>
                  <a:gd name="T12" fmla="*/ 12 w 16"/>
                  <a:gd name="T13" fmla="*/ 8 h 16"/>
                  <a:gd name="T14" fmla="*/ 8 w 16"/>
                  <a:gd name="T15" fmla="*/ 12 h 16"/>
                  <a:gd name="T16" fmla="*/ 4 w 16"/>
                  <a:gd name="T17" fmla="*/ 8 h 16"/>
                  <a:gd name="T18" fmla="*/ 8 w 16"/>
                  <a:gd name="T19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6">
                    <a:moveTo>
                      <a:pt x="0" y="8"/>
                    </a:moveTo>
                    <a:cubicBezTo>
                      <a:pt x="0" y="12"/>
                      <a:pt x="4" y="16"/>
                      <a:pt x="8" y="16"/>
                    </a:cubicBezTo>
                    <a:cubicBezTo>
                      <a:pt x="12" y="16"/>
                      <a:pt x="16" y="12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lose/>
                    <a:moveTo>
                      <a:pt x="8" y="4"/>
                    </a:moveTo>
                    <a:cubicBezTo>
                      <a:pt x="10" y="4"/>
                      <a:pt x="12" y="6"/>
                      <a:pt x="12" y="8"/>
                    </a:cubicBezTo>
                    <a:cubicBezTo>
                      <a:pt x="12" y="10"/>
                      <a:pt x="10" y="12"/>
                      <a:pt x="8" y="12"/>
                    </a:cubicBezTo>
                    <a:cubicBezTo>
                      <a:pt x="6" y="12"/>
                      <a:pt x="4" y="10"/>
                      <a:pt x="4" y="8"/>
                    </a:cubicBezTo>
                    <a:cubicBezTo>
                      <a:pt x="4" y="6"/>
                      <a:pt x="6" y="4"/>
                      <a:pt x="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67CEFB3C-CD6B-4D75-A73D-03F325DF64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86436" y="5417030"/>
                <a:ext cx="25084" cy="2508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7FE8CDED-999C-4972-BA65-4A90836B01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7108" y="5229560"/>
                <a:ext cx="25084" cy="2508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6520E8C-25E9-458D-BD94-BCD14D11B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0431" y="5247796"/>
              <a:ext cx="468314" cy="468314"/>
            </a:xfrm>
            <a:custGeom>
              <a:avLst/>
              <a:gdLst>
                <a:gd name="T0" fmla="*/ 111 w 112"/>
                <a:gd name="T1" fmla="*/ 45 h 112"/>
                <a:gd name="T2" fmla="*/ 109 w 112"/>
                <a:gd name="T3" fmla="*/ 38 h 112"/>
                <a:gd name="T4" fmla="*/ 104 w 112"/>
                <a:gd name="T5" fmla="*/ 35 h 112"/>
                <a:gd name="T6" fmla="*/ 104 w 112"/>
                <a:gd name="T7" fmla="*/ 35 h 112"/>
                <a:gd name="T8" fmla="*/ 56 w 112"/>
                <a:gd name="T9" fmla="*/ 4 h 112"/>
                <a:gd name="T10" fmla="*/ 50 w 112"/>
                <a:gd name="T11" fmla="*/ 4 h 112"/>
                <a:gd name="T12" fmla="*/ 50 w 112"/>
                <a:gd name="T13" fmla="*/ 3 h 112"/>
                <a:gd name="T14" fmla="*/ 45 w 112"/>
                <a:gd name="T15" fmla="*/ 1 h 112"/>
                <a:gd name="T16" fmla="*/ 38 w 112"/>
                <a:gd name="T17" fmla="*/ 3 h 112"/>
                <a:gd name="T18" fmla="*/ 35 w 112"/>
                <a:gd name="T19" fmla="*/ 8 h 112"/>
                <a:gd name="T20" fmla="*/ 35 w 112"/>
                <a:gd name="T21" fmla="*/ 8 h 112"/>
                <a:gd name="T22" fmla="*/ 4 w 112"/>
                <a:gd name="T23" fmla="*/ 56 h 112"/>
                <a:gd name="T24" fmla="*/ 4 w 112"/>
                <a:gd name="T25" fmla="*/ 62 h 112"/>
                <a:gd name="T26" fmla="*/ 3 w 112"/>
                <a:gd name="T27" fmla="*/ 62 h 112"/>
                <a:gd name="T28" fmla="*/ 1 w 112"/>
                <a:gd name="T29" fmla="*/ 67 h 112"/>
                <a:gd name="T30" fmla="*/ 3 w 112"/>
                <a:gd name="T31" fmla="*/ 74 h 112"/>
                <a:gd name="T32" fmla="*/ 8 w 112"/>
                <a:gd name="T33" fmla="*/ 77 h 112"/>
                <a:gd name="T34" fmla="*/ 8 w 112"/>
                <a:gd name="T35" fmla="*/ 77 h 112"/>
                <a:gd name="T36" fmla="*/ 56 w 112"/>
                <a:gd name="T37" fmla="*/ 108 h 112"/>
                <a:gd name="T38" fmla="*/ 62 w 112"/>
                <a:gd name="T39" fmla="*/ 108 h 112"/>
                <a:gd name="T40" fmla="*/ 62 w 112"/>
                <a:gd name="T41" fmla="*/ 109 h 112"/>
                <a:gd name="T42" fmla="*/ 67 w 112"/>
                <a:gd name="T43" fmla="*/ 111 h 112"/>
                <a:gd name="T44" fmla="*/ 74 w 112"/>
                <a:gd name="T45" fmla="*/ 109 h 112"/>
                <a:gd name="T46" fmla="*/ 77 w 112"/>
                <a:gd name="T47" fmla="*/ 104 h 112"/>
                <a:gd name="T48" fmla="*/ 77 w 112"/>
                <a:gd name="T49" fmla="*/ 104 h 112"/>
                <a:gd name="T50" fmla="*/ 108 w 112"/>
                <a:gd name="T51" fmla="*/ 56 h 112"/>
                <a:gd name="T52" fmla="*/ 108 w 112"/>
                <a:gd name="T53" fmla="*/ 50 h 112"/>
                <a:gd name="T54" fmla="*/ 109 w 112"/>
                <a:gd name="T55" fmla="*/ 50 h 112"/>
                <a:gd name="T56" fmla="*/ 111 w 112"/>
                <a:gd name="T57" fmla="*/ 45 h 112"/>
                <a:gd name="T58" fmla="*/ 56 w 112"/>
                <a:gd name="T59" fmla="*/ 12 h 112"/>
                <a:gd name="T60" fmla="*/ 96 w 112"/>
                <a:gd name="T61" fmla="*/ 37 h 112"/>
                <a:gd name="T62" fmla="*/ 76 w 112"/>
                <a:gd name="T63" fmla="*/ 42 h 112"/>
                <a:gd name="T64" fmla="*/ 58 w 112"/>
                <a:gd name="T65" fmla="*/ 32 h 112"/>
                <a:gd name="T66" fmla="*/ 53 w 112"/>
                <a:gd name="T67" fmla="*/ 12 h 112"/>
                <a:gd name="T68" fmla="*/ 56 w 112"/>
                <a:gd name="T69" fmla="*/ 12 h 112"/>
                <a:gd name="T70" fmla="*/ 72 w 112"/>
                <a:gd name="T71" fmla="*/ 56 h 112"/>
                <a:gd name="T72" fmla="*/ 56 w 112"/>
                <a:gd name="T73" fmla="*/ 72 h 112"/>
                <a:gd name="T74" fmla="*/ 40 w 112"/>
                <a:gd name="T75" fmla="*/ 56 h 112"/>
                <a:gd name="T76" fmla="*/ 52 w 112"/>
                <a:gd name="T77" fmla="*/ 40 h 112"/>
                <a:gd name="T78" fmla="*/ 53 w 112"/>
                <a:gd name="T79" fmla="*/ 40 h 112"/>
                <a:gd name="T80" fmla="*/ 56 w 112"/>
                <a:gd name="T81" fmla="*/ 40 h 112"/>
                <a:gd name="T82" fmla="*/ 72 w 112"/>
                <a:gd name="T83" fmla="*/ 53 h 112"/>
                <a:gd name="T84" fmla="*/ 72 w 112"/>
                <a:gd name="T85" fmla="*/ 53 h 112"/>
                <a:gd name="T86" fmla="*/ 72 w 112"/>
                <a:gd name="T87" fmla="*/ 56 h 112"/>
                <a:gd name="T88" fmla="*/ 12 w 112"/>
                <a:gd name="T89" fmla="*/ 56 h 112"/>
                <a:gd name="T90" fmla="*/ 37 w 112"/>
                <a:gd name="T91" fmla="*/ 16 h 112"/>
                <a:gd name="T92" fmla="*/ 42 w 112"/>
                <a:gd name="T93" fmla="*/ 36 h 112"/>
                <a:gd name="T94" fmla="*/ 32 w 112"/>
                <a:gd name="T95" fmla="*/ 54 h 112"/>
                <a:gd name="T96" fmla="*/ 12 w 112"/>
                <a:gd name="T97" fmla="*/ 60 h 112"/>
                <a:gd name="T98" fmla="*/ 12 w 112"/>
                <a:gd name="T99" fmla="*/ 56 h 112"/>
                <a:gd name="T100" fmla="*/ 56 w 112"/>
                <a:gd name="T101" fmla="*/ 100 h 112"/>
                <a:gd name="T102" fmla="*/ 16 w 112"/>
                <a:gd name="T103" fmla="*/ 75 h 112"/>
                <a:gd name="T104" fmla="*/ 36 w 112"/>
                <a:gd name="T105" fmla="*/ 70 h 112"/>
                <a:gd name="T106" fmla="*/ 54 w 112"/>
                <a:gd name="T107" fmla="*/ 80 h 112"/>
                <a:gd name="T108" fmla="*/ 60 w 112"/>
                <a:gd name="T109" fmla="*/ 100 h 112"/>
                <a:gd name="T110" fmla="*/ 56 w 112"/>
                <a:gd name="T111" fmla="*/ 100 h 112"/>
                <a:gd name="T112" fmla="*/ 100 w 112"/>
                <a:gd name="T113" fmla="*/ 56 h 112"/>
                <a:gd name="T114" fmla="*/ 75 w 112"/>
                <a:gd name="T115" fmla="*/ 96 h 112"/>
                <a:gd name="T116" fmla="*/ 70 w 112"/>
                <a:gd name="T117" fmla="*/ 76 h 112"/>
                <a:gd name="T118" fmla="*/ 80 w 112"/>
                <a:gd name="T119" fmla="*/ 58 h 112"/>
                <a:gd name="T120" fmla="*/ 100 w 112"/>
                <a:gd name="T121" fmla="*/ 53 h 112"/>
                <a:gd name="T122" fmla="*/ 100 w 112"/>
                <a:gd name="T123" fmla="*/ 5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2" h="112">
                  <a:moveTo>
                    <a:pt x="111" y="45"/>
                  </a:moveTo>
                  <a:cubicBezTo>
                    <a:pt x="109" y="38"/>
                    <a:pt x="109" y="38"/>
                    <a:pt x="109" y="38"/>
                  </a:cubicBezTo>
                  <a:cubicBezTo>
                    <a:pt x="109" y="36"/>
                    <a:pt x="106" y="34"/>
                    <a:pt x="104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95" y="17"/>
                    <a:pt x="77" y="4"/>
                    <a:pt x="56" y="4"/>
                  </a:cubicBezTo>
                  <a:cubicBezTo>
                    <a:pt x="54" y="4"/>
                    <a:pt x="52" y="4"/>
                    <a:pt x="50" y="4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1"/>
                    <a:pt x="48" y="0"/>
                    <a:pt x="45" y="1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6" y="3"/>
                    <a:pt x="34" y="6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17" y="17"/>
                    <a:pt x="4" y="35"/>
                    <a:pt x="4" y="56"/>
                  </a:cubicBezTo>
                  <a:cubicBezTo>
                    <a:pt x="4" y="58"/>
                    <a:pt x="4" y="60"/>
                    <a:pt x="4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2"/>
                    <a:pt x="0" y="65"/>
                    <a:pt x="1" y="67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6"/>
                    <a:pt x="6" y="78"/>
                    <a:pt x="8" y="77"/>
                  </a:cubicBezTo>
                  <a:cubicBezTo>
                    <a:pt x="8" y="77"/>
                    <a:pt x="8" y="77"/>
                    <a:pt x="8" y="77"/>
                  </a:cubicBezTo>
                  <a:cubicBezTo>
                    <a:pt x="17" y="95"/>
                    <a:pt x="35" y="108"/>
                    <a:pt x="56" y="108"/>
                  </a:cubicBezTo>
                  <a:cubicBezTo>
                    <a:pt x="58" y="108"/>
                    <a:pt x="60" y="108"/>
                    <a:pt x="62" y="108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11"/>
                    <a:pt x="65" y="112"/>
                    <a:pt x="67" y="111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7" y="109"/>
                    <a:pt x="78" y="106"/>
                    <a:pt x="77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95" y="95"/>
                    <a:pt x="108" y="77"/>
                    <a:pt x="108" y="56"/>
                  </a:cubicBezTo>
                  <a:cubicBezTo>
                    <a:pt x="108" y="54"/>
                    <a:pt x="108" y="52"/>
                    <a:pt x="108" y="50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11" y="50"/>
                    <a:pt x="112" y="48"/>
                    <a:pt x="111" y="45"/>
                  </a:cubicBezTo>
                  <a:close/>
                  <a:moveTo>
                    <a:pt x="56" y="12"/>
                  </a:moveTo>
                  <a:cubicBezTo>
                    <a:pt x="74" y="12"/>
                    <a:pt x="89" y="22"/>
                    <a:pt x="96" y="37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2" y="37"/>
                    <a:pt x="65" y="33"/>
                    <a:pt x="58" y="3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4" y="12"/>
                    <a:pt x="55" y="12"/>
                    <a:pt x="56" y="12"/>
                  </a:cubicBezTo>
                  <a:close/>
                  <a:moveTo>
                    <a:pt x="72" y="56"/>
                  </a:moveTo>
                  <a:cubicBezTo>
                    <a:pt x="72" y="65"/>
                    <a:pt x="65" y="72"/>
                    <a:pt x="56" y="72"/>
                  </a:cubicBezTo>
                  <a:cubicBezTo>
                    <a:pt x="47" y="72"/>
                    <a:pt x="40" y="65"/>
                    <a:pt x="40" y="56"/>
                  </a:cubicBezTo>
                  <a:cubicBezTo>
                    <a:pt x="40" y="48"/>
                    <a:pt x="45" y="42"/>
                    <a:pt x="52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4" y="40"/>
                    <a:pt x="55" y="40"/>
                    <a:pt x="56" y="40"/>
                  </a:cubicBezTo>
                  <a:cubicBezTo>
                    <a:pt x="64" y="40"/>
                    <a:pt x="70" y="45"/>
                    <a:pt x="72" y="53"/>
                  </a:cubicBezTo>
                  <a:cubicBezTo>
                    <a:pt x="72" y="53"/>
                    <a:pt x="72" y="53"/>
                    <a:pt x="72" y="53"/>
                  </a:cubicBezTo>
                  <a:cubicBezTo>
                    <a:pt x="72" y="54"/>
                    <a:pt x="72" y="55"/>
                    <a:pt x="72" y="56"/>
                  </a:cubicBezTo>
                  <a:close/>
                  <a:moveTo>
                    <a:pt x="12" y="56"/>
                  </a:moveTo>
                  <a:cubicBezTo>
                    <a:pt x="12" y="38"/>
                    <a:pt x="22" y="23"/>
                    <a:pt x="37" y="1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7" y="40"/>
                    <a:pt x="33" y="47"/>
                    <a:pt x="32" y="54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58"/>
                    <a:pt x="12" y="57"/>
                    <a:pt x="12" y="56"/>
                  </a:cubicBezTo>
                  <a:close/>
                  <a:moveTo>
                    <a:pt x="56" y="100"/>
                  </a:moveTo>
                  <a:cubicBezTo>
                    <a:pt x="38" y="100"/>
                    <a:pt x="23" y="90"/>
                    <a:pt x="16" y="75"/>
                  </a:cubicBezTo>
                  <a:cubicBezTo>
                    <a:pt x="36" y="70"/>
                    <a:pt x="36" y="70"/>
                    <a:pt x="36" y="70"/>
                  </a:cubicBezTo>
                  <a:cubicBezTo>
                    <a:pt x="40" y="75"/>
                    <a:pt x="47" y="79"/>
                    <a:pt x="54" y="80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58" y="100"/>
                    <a:pt x="57" y="100"/>
                    <a:pt x="56" y="100"/>
                  </a:cubicBezTo>
                  <a:close/>
                  <a:moveTo>
                    <a:pt x="100" y="56"/>
                  </a:moveTo>
                  <a:cubicBezTo>
                    <a:pt x="100" y="74"/>
                    <a:pt x="90" y="89"/>
                    <a:pt x="75" y="96"/>
                  </a:cubicBezTo>
                  <a:cubicBezTo>
                    <a:pt x="70" y="76"/>
                    <a:pt x="70" y="76"/>
                    <a:pt x="70" y="76"/>
                  </a:cubicBezTo>
                  <a:cubicBezTo>
                    <a:pt x="75" y="72"/>
                    <a:pt x="79" y="65"/>
                    <a:pt x="80" y="58"/>
                  </a:cubicBezTo>
                  <a:cubicBezTo>
                    <a:pt x="100" y="53"/>
                    <a:pt x="100" y="53"/>
                    <a:pt x="100" y="53"/>
                  </a:cubicBezTo>
                  <a:cubicBezTo>
                    <a:pt x="100" y="54"/>
                    <a:pt x="100" y="55"/>
                    <a:pt x="100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87BE3B8B-4C68-49AD-9E8C-0B1C59E95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3435" y="4197557"/>
              <a:ext cx="467067" cy="482990"/>
            </a:xfrm>
            <a:custGeom>
              <a:avLst/>
              <a:gdLst>
                <a:gd name="T0" fmla="*/ 186 w 186"/>
                <a:gd name="T1" fmla="*/ 108 h 192"/>
                <a:gd name="T2" fmla="*/ 170 w 186"/>
                <a:gd name="T3" fmla="*/ 89 h 192"/>
                <a:gd name="T4" fmla="*/ 171 w 186"/>
                <a:gd name="T5" fmla="*/ 77 h 192"/>
                <a:gd name="T6" fmla="*/ 94 w 186"/>
                <a:gd name="T7" fmla="*/ 0 h 192"/>
                <a:gd name="T8" fmla="*/ 17 w 186"/>
                <a:gd name="T9" fmla="*/ 77 h 192"/>
                <a:gd name="T10" fmla="*/ 18 w 186"/>
                <a:gd name="T11" fmla="*/ 87 h 192"/>
                <a:gd name="T12" fmla="*/ 0 w 186"/>
                <a:gd name="T13" fmla="*/ 106 h 192"/>
                <a:gd name="T14" fmla="*/ 19 w 186"/>
                <a:gd name="T15" fmla="*/ 125 h 192"/>
                <a:gd name="T16" fmla="*/ 22 w 186"/>
                <a:gd name="T17" fmla="*/ 125 h 192"/>
                <a:gd name="T18" fmla="*/ 22 w 186"/>
                <a:gd name="T19" fmla="*/ 133 h 192"/>
                <a:gd name="T20" fmla="*/ 30 w 186"/>
                <a:gd name="T21" fmla="*/ 141 h 192"/>
                <a:gd name="T22" fmla="*/ 43 w 186"/>
                <a:gd name="T23" fmla="*/ 141 h 192"/>
                <a:gd name="T24" fmla="*/ 51 w 186"/>
                <a:gd name="T25" fmla="*/ 133 h 192"/>
                <a:gd name="T26" fmla="*/ 51 w 186"/>
                <a:gd name="T27" fmla="*/ 81 h 192"/>
                <a:gd name="T28" fmla="*/ 43 w 186"/>
                <a:gd name="T29" fmla="*/ 73 h 192"/>
                <a:gd name="T30" fmla="*/ 30 w 186"/>
                <a:gd name="T31" fmla="*/ 73 h 192"/>
                <a:gd name="T32" fmla="*/ 26 w 186"/>
                <a:gd name="T33" fmla="*/ 74 h 192"/>
                <a:gd name="T34" fmla="*/ 94 w 186"/>
                <a:gd name="T35" fmla="*/ 18 h 192"/>
                <a:gd name="T36" fmla="*/ 162 w 186"/>
                <a:gd name="T37" fmla="*/ 76 h 192"/>
                <a:gd name="T38" fmla="*/ 156 w 186"/>
                <a:gd name="T39" fmla="*/ 73 h 192"/>
                <a:gd name="T40" fmla="*/ 143 w 186"/>
                <a:gd name="T41" fmla="*/ 73 h 192"/>
                <a:gd name="T42" fmla="*/ 135 w 186"/>
                <a:gd name="T43" fmla="*/ 81 h 192"/>
                <a:gd name="T44" fmla="*/ 135 w 186"/>
                <a:gd name="T45" fmla="*/ 133 h 192"/>
                <a:gd name="T46" fmla="*/ 143 w 186"/>
                <a:gd name="T47" fmla="*/ 141 h 192"/>
                <a:gd name="T48" fmla="*/ 156 w 186"/>
                <a:gd name="T49" fmla="*/ 141 h 192"/>
                <a:gd name="T50" fmla="*/ 159 w 186"/>
                <a:gd name="T51" fmla="*/ 140 h 192"/>
                <a:gd name="T52" fmla="*/ 122 w 186"/>
                <a:gd name="T53" fmla="*/ 174 h 192"/>
                <a:gd name="T54" fmla="*/ 106 w 186"/>
                <a:gd name="T55" fmla="*/ 163 h 192"/>
                <a:gd name="T56" fmla="*/ 89 w 186"/>
                <a:gd name="T57" fmla="*/ 178 h 192"/>
                <a:gd name="T58" fmla="*/ 106 w 186"/>
                <a:gd name="T59" fmla="*/ 192 h 192"/>
                <a:gd name="T60" fmla="*/ 122 w 186"/>
                <a:gd name="T61" fmla="*/ 183 h 192"/>
                <a:gd name="T62" fmla="*/ 171 w 186"/>
                <a:gd name="T63" fmla="*/ 126 h 192"/>
                <a:gd name="T64" fmla="*/ 186 w 186"/>
                <a:gd name="T65" fmla="*/ 108 h 192"/>
                <a:gd name="T66" fmla="*/ 164 w 186"/>
                <a:gd name="T67" fmla="*/ 126 h 192"/>
                <a:gd name="T68" fmla="*/ 164 w 186"/>
                <a:gd name="T69" fmla="*/ 126 h 192"/>
                <a:gd name="T70" fmla="*/ 164 w 186"/>
                <a:gd name="T71" fmla="*/ 127 h 192"/>
                <a:gd name="T72" fmla="*/ 164 w 186"/>
                <a:gd name="T73" fmla="*/ 12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6" h="192">
                  <a:moveTo>
                    <a:pt x="186" y="108"/>
                  </a:moveTo>
                  <a:cubicBezTo>
                    <a:pt x="186" y="99"/>
                    <a:pt x="179" y="91"/>
                    <a:pt x="170" y="89"/>
                  </a:cubicBezTo>
                  <a:cubicBezTo>
                    <a:pt x="171" y="85"/>
                    <a:pt x="171" y="81"/>
                    <a:pt x="171" y="77"/>
                  </a:cubicBezTo>
                  <a:cubicBezTo>
                    <a:pt x="171" y="35"/>
                    <a:pt x="137" y="0"/>
                    <a:pt x="94" y="0"/>
                  </a:cubicBezTo>
                  <a:cubicBezTo>
                    <a:pt x="51" y="0"/>
                    <a:pt x="17" y="35"/>
                    <a:pt x="17" y="77"/>
                  </a:cubicBezTo>
                  <a:cubicBezTo>
                    <a:pt x="17" y="81"/>
                    <a:pt x="17" y="84"/>
                    <a:pt x="18" y="87"/>
                  </a:cubicBezTo>
                  <a:cubicBezTo>
                    <a:pt x="8" y="88"/>
                    <a:pt x="0" y="96"/>
                    <a:pt x="0" y="106"/>
                  </a:cubicBezTo>
                  <a:cubicBezTo>
                    <a:pt x="0" y="117"/>
                    <a:pt x="8" y="125"/>
                    <a:pt x="19" y="125"/>
                  </a:cubicBezTo>
                  <a:cubicBezTo>
                    <a:pt x="20" y="125"/>
                    <a:pt x="21" y="125"/>
                    <a:pt x="22" y="125"/>
                  </a:cubicBezTo>
                  <a:cubicBezTo>
                    <a:pt x="22" y="133"/>
                    <a:pt x="22" y="133"/>
                    <a:pt x="22" y="133"/>
                  </a:cubicBezTo>
                  <a:cubicBezTo>
                    <a:pt x="22" y="137"/>
                    <a:pt x="25" y="141"/>
                    <a:pt x="30" y="141"/>
                  </a:cubicBezTo>
                  <a:cubicBezTo>
                    <a:pt x="43" y="141"/>
                    <a:pt x="43" y="141"/>
                    <a:pt x="43" y="141"/>
                  </a:cubicBezTo>
                  <a:cubicBezTo>
                    <a:pt x="48" y="141"/>
                    <a:pt x="51" y="137"/>
                    <a:pt x="51" y="133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77"/>
                    <a:pt x="48" y="73"/>
                    <a:pt x="43" y="73"/>
                  </a:cubicBezTo>
                  <a:cubicBezTo>
                    <a:pt x="30" y="73"/>
                    <a:pt x="30" y="73"/>
                    <a:pt x="30" y="73"/>
                  </a:cubicBezTo>
                  <a:cubicBezTo>
                    <a:pt x="29" y="73"/>
                    <a:pt x="27" y="74"/>
                    <a:pt x="26" y="74"/>
                  </a:cubicBezTo>
                  <a:cubicBezTo>
                    <a:pt x="32" y="42"/>
                    <a:pt x="60" y="18"/>
                    <a:pt x="94" y="18"/>
                  </a:cubicBezTo>
                  <a:cubicBezTo>
                    <a:pt x="129" y="18"/>
                    <a:pt x="157" y="43"/>
                    <a:pt x="162" y="76"/>
                  </a:cubicBezTo>
                  <a:cubicBezTo>
                    <a:pt x="161" y="74"/>
                    <a:pt x="159" y="73"/>
                    <a:pt x="156" y="73"/>
                  </a:cubicBezTo>
                  <a:cubicBezTo>
                    <a:pt x="143" y="73"/>
                    <a:pt x="143" y="73"/>
                    <a:pt x="143" y="73"/>
                  </a:cubicBezTo>
                  <a:cubicBezTo>
                    <a:pt x="138" y="73"/>
                    <a:pt x="135" y="77"/>
                    <a:pt x="135" y="81"/>
                  </a:cubicBezTo>
                  <a:cubicBezTo>
                    <a:pt x="135" y="133"/>
                    <a:pt x="135" y="133"/>
                    <a:pt x="135" y="133"/>
                  </a:cubicBezTo>
                  <a:cubicBezTo>
                    <a:pt x="135" y="137"/>
                    <a:pt x="138" y="141"/>
                    <a:pt x="143" y="141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7" y="141"/>
                    <a:pt x="158" y="141"/>
                    <a:pt x="159" y="140"/>
                  </a:cubicBezTo>
                  <a:cubicBezTo>
                    <a:pt x="151" y="157"/>
                    <a:pt x="138" y="169"/>
                    <a:pt x="122" y="174"/>
                  </a:cubicBezTo>
                  <a:cubicBezTo>
                    <a:pt x="120" y="168"/>
                    <a:pt x="114" y="163"/>
                    <a:pt x="106" y="163"/>
                  </a:cubicBezTo>
                  <a:cubicBezTo>
                    <a:pt x="97" y="163"/>
                    <a:pt x="89" y="170"/>
                    <a:pt x="89" y="178"/>
                  </a:cubicBezTo>
                  <a:cubicBezTo>
                    <a:pt x="89" y="186"/>
                    <a:pt x="97" y="192"/>
                    <a:pt x="106" y="192"/>
                  </a:cubicBezTo>
                  <a:cubicBezTo>
                    <a:pt x="113" y="192"/>
                    <a:pt x="119" y="188"/>
                    <a:pt x="122" y="183"/>
                  </a:cubicBezTo>
                  <a:cubicBezTo>
                    <a:pt x="146" y="178"/>
                    <a:pt x="166" y="156"/>
                    <a:pt x="171" y="126"/>
                  </a:cubicBezTo>
                  <a:cubicBezTo>
                    <a:pt x="179" y="125"/>
                    <a:pt x="186" y="117"/>
                    <a:pt x="186" y="108"/>
                  </a:cubicBezTo>
                  <a:close/>
                  <a:moveTo>
                    <a:pt x="164" y="126"/>
                  </a:moveTo>
                  <a:cubicBezTo>
                    <a:pt x="164" y="126"/>
                    <a:pt x="164" y="126"/>
                    <a:pt x="164" y="126"/>
                  </a:cubicBezTo>
                  <a:cubicBezTo>
                    <a:pt x="164" y="127"/>
                    <a:pt x="164" y="127"/>
                    <a:pt x="164" y="127"/>
                  </a:cubicBezTo>
                  <a:lnTo>
                    <a:pt x="164" y="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0" name="文本框 46">
            <a:extLst>
              <a:ext uri="{FF2B5EF4-FFF2-40B4-BE49-F238E27FC236}">
                <a16:creationId xmlns:a16="http://schemas.microsoft.com/office/drawing/2014/main" id="{787CC085-EDAD-4169-8A93-B5D455E8AA65}"/>
              </a:ext>
            </a:extLst>
          </p:cNvPr>
          <p:cNvSpPr txBox="1"/>
          <p:nvPr/>
        </p:nvSpPr>
        <p:spPr>
          <a:xfrm>
            <a:off x="6128110" y="1597883"/>
            <a:ext cx="1958383" cy="380873"/>
          </a:xfrm>
          <a:prstGeom prst="rect">
            <a:avLst/>
          </a:prstGeom>
          <a:noFill/>
        </p:spPr>
        <p:txBody>
          <a:bodyPr wrap="square" lIns="0" tIns="0" rIns="0" bIns="0">
            <a:normAutofit fontScale="775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b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</a:b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69E947B6-8628-405B-87C6-28E9E09F344E}"/>
              </a:ext>
            </a:extLst>
          </p:cNvPr>
          <p:cNvSpPr/>
          <p:nvPr/>
        </p:nvSpPr>
        <p:spPr>
          <a:xfrm>
            <a:off x="6128110" y="1367050"/>
            <a:ext cx="1958383" cy="230833"/>
          </a:xfrm>
          <a:prstGeom prst="rect">
            <a:avLst/>
          </a:prstGeom>
        </p:spPr>
        <p:txBody>
          <a:bodyPr wrap="none" lIns="0" tIns="0" rIns="0" bIns="0">
            <a:normAutofit lnSpcReduction="10000"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8" name="文本框 44">
            <a:extLst>
              <a:ext uri="{FF2B5EF4-FFF2-40B4-BE49-F238E27FC236}">
                <a16:creationId xmlns:a16="http://schemas.microsoft.com/office/drawing/2014/main" id="{9D3A8499-1346-4AD2-847D-C918720C1C7E}"/>
              </a:ext>
            </a:extLst>
          </p:cNvPr>
          <p:cNvSpPr txBox="1"/>
          <p:nvPr/>
        </p:nvSpPr>
        <p:spPr>
          <a:xfrm>
            <a:off x="6128110" y="2590814"/>
            <a:ext cx="1958383" cy="380873"/>
          </a:xfrm>
          <a:prstGeom prst="rect">
            <a:avLst/>
          </a:prstGeom>
          <a:noFill/>
        </p:spPr>
        <p:txBody>
          <a:bodyPr wrap="square" lIns="0" tIns="0" rIns="0" bIns="0">
            <a:normAutofit fontScale="775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b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</a:b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9F37C194-1295-4BC7-842E-C627152C16CA}"/>
              </a:ext>
            </a:extLst>
          </p:cNvPr>
          <p:cNvSpPr/>
          <p:nvPr/>
        </p:nvSpPr>
        <p:spPr>
          <a:xfrm>
            <a:off x="6128110" y="2359981"/>
            <a:ext cx="1958383" cy="230833"/>
          </a:xfrm>
          <a:prstGeom prst="rect">
            <a:avLst/>
          </a:prstGeom>
        </p:spPr>
        <p:txBody>
          <a:bodyPr wrap="none" lIns="0" tIns="0" rIns="0" bIns="0">
            <a:normAutofit lnSpcReduction="10000"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6" name="文本框 42">
            <a:extLst>
              <a:ext uri="{FF2B5EF4-FFF2-40B4-BE49-F238E27FC236}">
                <a16:creationId xmlns:a16="http://schemas.microsoft.com/office/drawing/2014/main" id="{90BE024A-F601-4A4D-96B5-E44A02F77DAC}"/>
              </a:ext>
            </a:extLst>
          </p:cNvPr>
          <p:cNvSpPr txBox="1"/>
          <p:nvPr/>
        </p:nvSpPr>
        <p:spPr>
          <a:xfrm>
            <a:off x="6128110" y="3583745"/>
            <a:ext cx="1958383" cy="380873"/>
          </a:xfrm>
          <a:prstGeom prst="rect">
            <a:avLst/>
          </a:prstGeom>
          <a:noFill/>
        </p:spPr>
        <p:txBody>
          <a:bodyPr wrap="square" lIns="0" tIns="0" rIns="0" bIns="0">
            <a:normAutofit fontScale="775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b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</a:b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94D53C87-E8FE-426A-9914-541237297D09}"/>
              </a:ext>
            </a:extLst>
          </p:cNvPr>
          <p:cNvSpPr/>
          <p:nvPr/>
        </p:nvSpPr>
        <p:spPr>
          <a:xfrm>
            <a:off x="6128110" y="3352912"/>
            <a:ext cx="1958383" cy="230833"/>
          </a:xfrm>
          <a:prstGeom prst="rect">
            <a:avLst/>
          </a:prstGeom>
        </p:spPr>
        <p:txBody>
          <a:bodyPr wrap="none" lIns="0" tIns="0" rIns="0" bIns="0">
            <a:normAutofit lnSpcReduction="10000"/>
          </a:bodyPr>
          <a:lstStyle/>
          <a:p>
            <a:pPr algn="r"/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9584BB9C-B2AF-4AEC-9FDD-DC15A7CC218B}"/>
              </a:ext>
            </a:extLst>
          </p:cNvPr>
          <p:cNvCxnSpPr/>
          <p:nvPr/>
        </p:nvCxnSpPr>
        <p:spPr>
          <a:xfrm>
            <a:off x="6354198" y="2126671"/>
            <a:ext cx="1836204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F0910631-5E28-4B2C-9010-330B13901B68}"/>
              </a:ext>
            </a:extLst>
          </p:cNvPr>
          <p:cNvCxnSpPr/>
          <p:nvPr/>
        </p:nvCxnSpPr>
        <p:spPr>
          <a:xfrm>
            <a:off x="6354198" y="3130731"/>
            <a:ext cx="1836204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60">
            <a:extLst>
              <a:ext uri="{FF2B5EF4-FFF2-40B4-BE49-F238E27FC236}">
                <a16:creationId xmlns:a16="http://schemas.microsoft.com/office/drawing/2014/main" id="{AAAE2C95-C6F1-40BF-BD3A-0A0B281360B9}"/>
              </a:ext>
            </a:extLst>
          </p:cNvPr>
          <p:cNvSpPr txBox="1"/>
          <p:nvPr/>
        </p:nvSpPr>
        <p:spPr>
          <a:xfrm>
            <a:off x="1057509" y="1597883"/>
            <a:ext cx="1958383" cy="380873"/>
          </a:xfrm>
          <a:prstGeom prst="rect">
            <a:avLst/>
          </a:prstGeom>
          <a:noFill/>
        </p:spPr>
        <p:txBody>
          <a:bodyPr wrap="square" lIns="0" tIns="0" rIns="0" bIns="0"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b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</a:b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ED1B822D-747A-4545-8506-70DB05C0354A}"/>
              </a:ext>
            </a:extLst>
          </p:cNvPr>
          <p:cNvSpPr/>
          <p:nvPr/>
        </p:nvSpPr>
        <p:spPr>
          <a:xfrm>
            <a:off x="1057509" y="1367050"/>
            <a:ext cx="1958383" cy="230833"/>
          </a:xfrm>
          <a:prstGeom prst="rect">
            <a:avLst/>
          </a:prstGeom>
        </p:spPr>
        <p:txBody>
          <a:bodyPr wrap="none" lIns="0" tIns="0" rIns="0" bIns="0">
            <a:normAutofit lnSpcReduction="10000"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6" name="文本框 58">
            <a:extLst>
              <a:ext uri="{FF2B5EF4-FFF2-40B4-BE49-F238E27FC236}">
                <a16:creationId xmlns:a16="http://schemas.microsoft.com/office/drawing/2014/main" id="{B592F8C7-8D98-4D84-8CD0-5148BD127DFB}"/>
              </a:ext>
            </a:extLst>
          </p:cNvPr>
          <p:cNvSpPr txBox="1"/>
          <p:nvPr/>
        </p:nvSpPr>
        <p:spPr>
          <a:xfrm>
            <a:off x="1057509" y="2590814"/>
            <a:ext cx="1958383" cy="380873"/>
          </a:xfrm>
          <a:prstGeom prst="rect">
            <a:avLst/>
          </a:prstGeom>
          <a:noFill/>
        </p:spPr>
        <p:txBody>
          <a:bodyPr wrap="square" lIns="0" tIns="0" rIns="0" bIns="0"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b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</a:b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F329046-DDE6-42AC-86F4-D14FB4166218}"/>
              </a:ext>
            </a:extLst>
          </p:cNvPr>
          <p:cNvSpPr/>
          <p:nvPr/>
        </p:nvSpPr>
        <p:spPr>
          <a:xfrm>
            <a:off x="1057509" y="2359981"/>
            <a:ext cx="1958383" cy="230833"/>
          </a:xfrm>
          <a:prstGeom prst="rect">
            <a:avLst/>
          </a:prstGeom>
        </p:spPr>
        <p:txBody>
          <a:bodyPr wrap="none" lIns="0" tIns="0" rIns="0" bIns="0">
            <a:normAutofit lnSpcReduction="10000"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4" name="文本框 56">
            <a:extLst>
              <a:ext uri="{FF2B5EF4-FFF2-40B4-BE49-F238E27FC236}">
                <a16:creationId xmlns:a16="http://schemas.microsoft.com/office/drawing/2014/main" id="{D8EB3B3C-81B1-4915-B021-25E81D816B1B}"/>
              </a:ext>
            </a:extLst>
          </p:cNvPr>
          <p:cNvSpPr txBox="1"/>
          <p:nvPr/>
        </p:nvSpPr>
        <p:spPr>
          <a:xfrm>
            <a:off x="1057509" y="3583745"/>
            <a:ext cx="1958383" cy="380873"/>
          </a:xfrm>
          <a:prstGeom prst="rect">
            <a:avLst/>
          </a:prstGeom>
          <a:noFill/>
        </p:spPr>
        <p:txBody>
          <a:bodyPr wrap="square" lIns="0" tIns="0" rIns="0" bIns="0"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b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</a:b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1E8DE5D-5C44-4C13-8B17-7026D2250817}"/>
              </a:ext>
            </a:extLst>
          </p:cNvPr>
          <p:cNvSpPr/>
          <p:nvPr/>
        </p:nvSpPr>
        <p:spPr>
          <a:xfrm>
            <a:off x="1057509" y="3352912"/>
            <a:ext cx="1958383" cy="230833"/>
          </a:xfrm>
          <a:prstGeom prst="rect">
            <a:avLst/>
          </a:prstGeom>
        </p:spPr>
        <p:txBody>
          <a:bodyPr wrap="none" lIns="0" tIns="0" rIns="0" bIns="0">
            <a:normAutofit lnSpcReduction="10000"/>
          </a:bodyPr>
          <a:lstStyle/>
          <a:p>
            <a:r>
              <a:rPr lang="zh-CN" alt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0936EA1-7A6F-42F2-B098-B66B64E97DD9}"/>
              </a:ext>
            </a:extLst>
          </p:cNvPr>
          <p:cNvGrpSpPr/>
          <p:nvPr/>
        </p:nvGrpSpPr>
        <p:grpSpPr>
          <a:xfrm>
            <a:off x="980603" y="2126671"/>
            <a:ext cx="1836204" cy="1004060"/>
            <a:chOff x="1307468" y="2924944"/>
            <a:chExt cx="2448272" cy="1338747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DB45921B-E4E0-4D8B-B9FF-BED92BF9D03C}"/>
                </a:ext>
              </a:extLst>
            </p:cNvPr>
            <p:cNvCxnSpPr/>
            <p:nvPr/>
          </p:nvCxnSpPr>
          <p:spPr>
            <a:xfrm>
              <a:off x="1307468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59A3264E-BEC7-4667-BB81-F1B6E137CC2D}"/>
                </a:ext>
              </a:extLst>
            </p:cNvPr>
            <p:cNvCxnSpPr/>
            <p:nvPr/>
          </p:nvCxnSpPr>
          <p:spPr>
            <a:xfrm>
              <a:off x="1307468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矩形 62">
            <a:extLst>
              <a:ext uri="{FF2B5EF4-FFF2-40B4-BE49-F238E27FC236}">
                <a16:creationId xmlns:a16="http://schemas.microsoft.com/office/drawing/2014/main" id="{7C1C18B5-807F-481F-83D9-4798721A5507}"/>
              </a:ext>
            </a:extLst>
          </p:cNvPr>
          <p:cNvSpPr/>
          <p:nvPr/>
        </p:nvSpPr>
        <p:spPr>
          <a:xfrm>
            <a:off x="2996561" y="13183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0187AC"/>
                    </a:gs>
                    <a:gs pos="0">
                      <a:srgbClr val="08B9A8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45401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7A1BD368-C241-4D58-9CCD-0C32F96BD616}"/>
              </a:ext>
            </a:extLst>
          </p:cNvPr>
          <p:cNvGrpSpPr/>
          <p:nvPr/>
        </p:nvGrpSpPr>
        <p:grpSpPr>
          <a:xfrm>
            <a:off x="986520" y="1680651"/>
            <a:ext cx="7170962" cy="1871714"/>
            <a:chOff x="986520" y="1680651"/>
            <a:chExt cx="7170962" cy="1871714"/>
          </a:xfrm>
        </p:grpSpPr>
        <p:sp>
          <p:nvSpPr>
            <p:cNvPr id="4" name="Rectangle 4">
              <a:extLst>
                <a:ext uri="{FF2B5EF4-FFF2-40B4-BE49-F238E27FC236}">
                  <a16:creationId xmlns:a16="http://schemas.microsoft.com/office/drawing/2014/main" id="{92FB4E0B-AF68-4864-994E-EA7F2473580A}"/>
                </a:ext>
              </a:extLst>
            </p:cNvPr>
            <p:cNvSpPr/>
            <p:nvPr/>
          </p:nvSpPr>
          <p:spPr>
            <a:xfrm>
              <a:off x="986520" y="3521346"/>
              <a:ext cx="7170962" cy="3101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Freeform: Shape 5">
              <a:extLst>
                <a:ext uri="{FF2B5EF4-FFF2-40B4-BE49-F238E27FC236}">
                  <a16:creationId xmlns:a16="http://schemas.microsoft.com/office/drawing/2014/main" id="{2D894AAF-78B2-4118-B240-215A6F106D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2097" y="3451393"/>
              <a:ext cx="573317" cy="69953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: Shape 6">
              <a:extLst>
                <a:ext uri="{FF2B5EF4-FFF2-40B4-BE49-F238E27FC236}">
                  <a16:creationId xmlns:a16="http://schemas.microsoft.com/office/drawing/2014/main" id="{6034B61D-E695-4B84-BBB7-669D6935D3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5414" y="3349003"/>
              <a:ext cx="573317" cy="172343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: Shape 7">
              <a:extLst>
                <a:ext uri="{FF2B5EF4-FFF2-40B4-BE49-F238E27FC236}">
                  <a16:creationId xmlns:a16="http://schemas.microsoft.com/office/drawing/2014/main" id="{25371D47-7218-45AE-B11A-A29BCB58C8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8731" y="3276727"/>
              <a:ext cx="573317" cy="244618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" name="Freeform: Shape 8">
              <a:extLst>
                <a:ext uri="{FF2B5EF4-FFF2-40B4-BE49-F238E27FC236}">
                  <a16:creationId xmlns:a16="http://schemas.microsoft.com/office/drawing/2014/main" id="{1DD84DC0-148F-4C99-A6B8-F61F4F29A0D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2048" y="3150247"/>
              <a:ext cx="573317" cy="371099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: Shape 9">
              <a:extLst>
                <a:ext uri="{FF2B5EF4-FFF2-40B4-BE49-F238E27FC236}">
                  <a16:creationId xmlns:a16="http://schemas.microsoft.com/office/drawing/2014/main" id="{96A2C5A0-7FC1-4E05-8C93-C8DFA850CB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5366" y="3041833"/>
              <a:ext cx="573317" cy="479512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: Shape 10">
              <a:extLst>
                <a:ext uri="{FF2B5EF4-FFF2-40B4-BE49-F238E27FC236}">
                  <a16:creationId xmlns:a16="http://schemas.microsoft.com/office/drawing/2014/main" id="{6A91787B-77C0-4BA1-9EA2-A7EEE314F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8683" y="2921374"/>
              <a:ext cx="573317" cy="599971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: Shape 11">
              <a:extLst>
                <a:ext uri="{FF2B5EF4-FFF2-40B4-BE49-F238E27FC236}">
                  <a16:creationId xmlns:a16="http://schemas.microsoft.com/office/drawing/2014/main" id="{6798EBB0-0BB7-4463-998C-D3AF15F5B2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000" y="2837054"/>
              <a:ext cx="573317" cy="684291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: Shape 12">
              <a:extLst>
                <a:ext uri="{FF2B5EF4-FFF2-40B4-BE49-F238E27FC236}">
                  <a16:creationId xmlns:a16="http://schemas.microsoft.com/office/drawing/2014/main" id="{BDC92390-A527-4D47-B6D7-2B737D6DB4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45317" y="2644320"/>
              <a:ext cx="573317" cy="877025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blipFill dpi="0"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Freeform: Shape 13">
              <a:extLst>
                <a:ext uri="{FF2B5EF4-FFF2-40B4-BE49-F238E27FC236}">
                  <a16:creationId xmlns:a16="http://schemas.microsoft.com/office/drawing/2014/main" id="{F0196B93-20ED-448A-97DC-D71D9F05AED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8635" y="2453358"/>
              <a:ext cx="573317" cy="1067987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blipFill dpi="0"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Freeform: Shape 14">
              <a:extLst>
                <a:ext uri="{FF2B5EF4-FFF2-40B4-BE49-F238E27FC236}">
                  <a16:creationId xmlns:a16="http://schemas.microsoft.com/office/drawing/2014/main" id="{E512305E-0235-44D2-957A-8C81BAD46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1952" y="2198623"/>
              <a:ext cx="573317" cy="1322722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blipFill dpi="0"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Freeform: Shape 15">
              <a:extLst>
                <a:ext uri="{FF2B5EF4-FFF2-40B4-BE49-F238E27FC236}">
                  <a16:creationId xmlns:a16="http://schemas.microsoft.com/office/drawing/2014/main" id="{1EB78D04-5381-4A24-AF44-1C8B8F921F38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5269" y="1933614"/>
              <a:ext cx="573317" cy="1587732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blipFill dpi="0" rotWithShape="1"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Freeform: Shape 16">
              <a:extLst>
                <a:ext uri="{FF2B5EF4-FFF2-40B4-BE49-F238E27FC236}">
                  <a16:creationId xmlns:a16="http://schemas.microsoft.com/office/drawing/2014/main" id="{C226F27E-A3A9-478E-B1AA-6033E73479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8586" y="1680651"/>
              <a:ext cx="573317" cy="1840695"/>
            </a:xfrm>
            <a:custGeom>
              <a:avLst/>
              <a:gdLst>
                <a:gd name="T0" fmla="*/ 648 w 648"/>
                <a:gd name="T1" fmla="*/ 1082 h 1082"/>
                <a:gd name="T2" fmla="*/ 0 w 648"/>
                <a:gd name="T3" fmla="*/ 1082 h 1082"/>
                <a:gd name="T4" fmla="*/ 140 w 648"/>
                <a:gd name="T5" fmla="*/ 919 h 1082"/>
                <a:gd name="T6" fmla="*/ 324 w 648"/>
                <a:gd name="T7" fmla="*/ 0 h 1082"/>
                <a:gd name="T8" fmla="*/ 508 w 648"/>
                <a:gd name="T9" fmla="*/ 919 h 1082"/>
                <a:gd name="T10" fmla="*/ 648 w 648"/>
                <a:gd name="T11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8" h="1082">
                  <a:moveTo>
                    <a:pt x="648" y="1082"/>
                  </a:moveTo>
                  <a:cubicBezTo>
                    <a:pt x="0" y="1082"/>
                    <a:pt x="0" y="1082"/>
                    <a:pt x="0" y="1082"/>
                  </a:cubicBezTo>
                  <a:cubicBezTo>
                    <a:pt x="4" y="1082"/>
                    <a:pt x="98" y="1080"/>
                    <a:pt x="140" y="919"/>
                  </a:cubicBezTo>
                  <a:cubicBezTo>
                    <a:pt x="182" y="755"/>
                    <a:pt x="223" y="0"/>
                    <a:pt x="324" y="0"/>
                  </a:cubicBezTo>
                  <a:cubicBezTo>
                    <a:pt x="425" y="0"/>
                    <a:pt x="466" y="755"/>
                    <a:pt x="508" y="919"/>
                  </a:cubicBezTo>
                  <a:cubicBezTo>
                    <a:pt x="550" y="1080"/>
                    <a:pt x="644" y="1082"/>
                    <a:pt x="648" y="1082"/>
                  </a:cubicBezTo>
                  <a:close/>
                </a:path>
              </a:pathLst>
            </a:custGeom>
            <a:blipFill dpi="0" rotWithShape="1"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Group 17">
            <a:extLst>
              <a:ext uri="{FF2B5EF4-FFF2-40B4-BE49-F238E27FC236}">
                <a16:creationId xmlns:a16="http://schemas.microsoft.com/office/drawing/2014/main" id="{8C63D9A4-4CAE-4B9B-9B0C-AD30ACEF8865}"/>
              </a:ext>
            </a:extLst>
          </p:cNvPr>
          <p:cNvGrpSpPr/>
          <p:nvPr/>
        </p:nvGrpSpPr>
        <p:grpSpPr>
          <a:xfrm>
            <a:off x="1246839" y="2887540"/>
            <a:ext cx="343828" cy="343829"/>
            <a:chOff x="1513298" y="2362416"/>
            <a:chExt cx="648000" cy="648000"/>
          </a:xfrm>
          <a:blipFill dpi="0"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3" name="Teardrop 18">
              <a:extLst>
                <a:ext uri="{FF2B5EF4-FFF2-40B4-BE49-F238E27FC236}">
                  <a16:creationId xmlns:a16="http://schemas.microsoft.com/office/drawing/2014/main" id="{CE20AFCF-3DEB-4D65-AF42-6DE6D4075893}"/>
                </a:ext>
              </a:extLst>
            </p:cNvPr>
            <p:cNvSpPr/>
            <p:nvPr/>
          </p:nvSpPr>
          <p:spPr>
            <a:xfrm rot="8100000">
              <a:off x="1513298" y="2362416"/>
              <a:ext cx="648000" cy="6480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4" name="TextBox 19">
              <a:extLst>
                <a:ext uri="{FF2B5EF4-FFF2-40B4-BE49-F238E27FC236}">
                  <a16:creationId xmlns:a16="http://schemas.microsoft.com/office/drawing/2014/main" id="{76F68343-9FE1-443B-A9C6-931694EBDA33}"/>
                </a:ext>
              </a:extLst>
            </p:cNvPr>
            <p:cNvSpPr txBox="1"/>
            <p:nvPr/>
          </p:nvSpPr>
          <p:spPr>
            <a:xfrm>
              <a:off x="1524890" y="2480218"/>
              <a:ext cx="585041" cy="435041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AU" sz="14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1K</a:t>
              </a:r>
            </a:p>
          </p:txBody>
        </p:sp>
      </p:grpSp>
      <p:grpSp>
        <p:nvGrpSpPr>
          <p:cNvPr id="18" name="Group 20">
            <a:extLst>
              <a:ext uri="{FF2B5EF4-FFF2-40B4-BE49-F238E27FC236}">
                <a16:creationId xmlns:a16="http://schemas.microsoft.com/office/drawing/2014/main" id="{A64EB465-5A38-4027-A8A8-7C05F2811C5F}"/>
              </a:ext>
            </a:extLst>
          </p:cNvPr>
          <p:cNvGrpSpPr/>
          <p:nvPr/>
        </p:nvGrpSpPr>
        <p:grpSpPr>
          <a:xfrm>
            <a:off x="7553331" y="1101256"/>
            <a:ext cx="343828" cy="343829"/>
            <a:chOff x="1513298" y="2362416"/>
            <a:chExt cx="648000" cy="648000"/>
          </a:xfrm>
          <a:blipFill dpi="0" rotWithShape="1"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1" name="Teardrop 21">
              <a:extLst>
                <a:ext uri="{FF2B5EF4-FFF2-40B4-BE49-F238E27FC236}">
                  <a16:creationId xmlns:a16="http://schemas.microsoft.com/office/drawing/2014/main" id="{B90AA228-0D45-4E87-A1E8-289203157546}"/>
                </a:ext>
              </a:extLst>
            </p:cNvPr>
            <p:cNvSpPr/>
            <p:nvPr/>
          </p:nvSpPr>
          <p:spPr>
            <a:xfrm rot="8100000">
              <a:off x="1513298" y="2362416"/>
              <a:ext cx="648000" cy="648000"/>
            </a:xfrm>
            <a:prstGeom prst="teardrop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TextBox 22">
              <a:extLst>
                <a:ext uri="{FF2B5EF4-FFF2-40B4-BE49-F238E27FC236}">
                  <a16:creationId xmlns:a16="http://schemas.microsoft.com/office/drawing/2014/main" id="{D14D4FB8-89CF-4792-BA8A-5C7AAD5612A6}"/>
                </a:ext>
              </a:extLst>
            </p:cNvPr>
            <p:cNvSpPr txBox="1"/>
            <p:nvPr/>
          </p:nvSpPr>
          <p:spPr>
            <a:xfrm>
              <a:off x="1544775" y="2460333"/>
              <a:ext cx="585041" cy="435041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en-AU" sz="1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9K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E58FB1B-C554-43B0-A983-B6A1E64F457D}"/>
              </a:ext>
            </a:extLst>
          </p:cNvPr>
          <p:cNvGrpSpPr/>
          <p:nvPr/>
        </p:nvGrpSpPr>
        <p:grpSpPr>
          <a:xfrm>
            <a:off x="997541" y="3878960"/>
            <a:ext cx="7354723" cy="377281"/>
            <a:chOff x="997541" y="3878960"/>
            <a:chExt cx="7354723" cy="377281"/>
          </a:xfrm>
        </p:grpSpPr>
        <p:sp>
          <p:nvSpPr>
            <p:cNvPr id="19" name="TextBox 24">
              <a:extLst>
                <a:ext uri="{FF2B5EF4-FFF2-40B4-BE49-F238E27FC236}">
                  <a16:creationId xmlns:a16="http://schemas.microsoft.com/office/drawing/2014/main" id="{56C515C1-CE7D-46E8-9389-0C4BAA13298D}"/>
                </a:ext>
              </a:extLst>
            </p:cNvPr>
            <p:cNvSpPr txBox="1">
              <a:spLocks/>
            </p:cNvSpPr>
            <p:nvPr/>
          </p:nvSpPr>
          <p:spPr>
            <a:xfrm>
              <a:off x="1453965" y="3903463"/>
              <a:ext cx="690219" cy="328275"/>
            </a:xfrm>
            <a:prstGeom prst="rect">
              <a:avLst/>
            </a:prstGeom>
            <a:noFill/>
          </p:spPr>
          <p:txBody>
            <a:bodyPr wrap="none" lIns="0" tIns="0" rIns="0" bIns="0" anchor="ctr">
              <a:normAutofit/>
            </a:bodyPr>
            <a:lstStyle/>
            <a:p>
              <a:pPr marL="0" indent="0">
                <a:buNone/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Oval 25">
              <a:extLst>
                <a:ext uri="{FF2B5EF4-FFF2-40B4-BE49-F238E27FC236}">
                  <a16:creationId xmlns:a16="http://schemas.microsoft.com/office/drawing/2014/main" id="{5BB6306B-1F50-4CA7-B343-188457BDE5D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97541" y="3878960"/>
              <a:ext cx="377281" cy="377281"/>
            </a:xfrm>
            <a:prstGeom prst="ellipse">
              <a:avLst/>
            </a:prstGeom>
            <a:blipFill dpi="0" rotWithShape="1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TextBox 27">
              <a:extLst>
                <a:ext uri="{FF2B5EF4-FFF2-40B4-BE49-F238E27FC236}">
                  <a16:creationId xmlns:a16="http://schemas.microsoft.com/office/drawing/2014/main" id="{1FFF5556-6FAF-4CF8-83BF-5EE77F9E2E02}"/>
                </a:ext>
              </a:extLst>
            </p:cNvPr>
            <p:cNvSpPr txBox="1">
              <a:spLocks/>
            </p:cNvSpPr>
            <p:nvPr/>
          </p:nvSpPr>
          <p:spPr>
            <a:xfrm>
              <a:off x="2679752" y="3903463"/>
              <a:ext cx="690219" cy="3282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marL="0" indent="0">
                <a:buNone/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2" name="Oval 28">
              <a:extLst>
                <a:ext uri="{FF2B5EF4-FFF2-40B4-BE49-F238E27FC236}">
                  <a16:creationId xmlns:a16="http://schemas.microsoft.com/office/drawing/2014/main" id="{FFE28172-50A1-403D-953C-294E0705093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223327" y="3878960"/>
              <a:ext cx="377281" cy="377281"/>
            </a:xfrm>
            <a:prstGeom prst="ellipse">
              <a:avLst/>
            </a:prstGeom>
            <a:blipFill dpi="0" rotWithShape="1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TextBox 30">
              <a:extLst>
                <a:ext uri="{FF2B5EF4-FFF2-40B4-BE49-F238E27FC236}">
                  <a16:creationId xmlns:a16="http://schemas.microsoft.com/office/drawing/2014/main" id="{9B45B47B-5857-4C09-A98F-B27104042670}"/>
                </a:ext>
              </a:extLst>
            </p:cNvPr>
            <p:cNvSpPr txBox="1">
              <a:spLocks/>
            </p:cNvSpPr>
            <p:nvPr/>
          </p:nvSpPr>
          <p:spPr>
            <a:xfrm>
              <a:off x="3905539" y="3903463"/>
              <a:ext cx="769363" cy="3282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marL="0" indent="0">
                <a:buNone/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4" name="Oval 31">
              <a:extLst>
                <a:ext uri="{FF2B5EF4-FFF2-40B4-BE49-F238E27FC236}">
                  <a16:creationId xmlns:a16="http://schemas.microsoft.com/office/drawing/2014/main" id="{0226DE40-7730-4F38-B505-1B2F04AAAE3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49115" y="3878960"/>
              <a:ext cx="377281" cy="377281"/>
            </a:xfrm>
            <a:prstGeom prst="ellipse">
              <a:avLst/>
            </a:prstGeom>
            <a:blipFill dpi="0" rotWithShape="1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TextBox 33">
              <a:extLst>
                <a:ext uri="{FF2B5EF4-FFF2-40B4-BE49-F238E27FC236}">
                  <a16:creationId xmlns:a16="http://schemas.microsoft.com/office/drawing/2014/main" id="{21A04D9F-D92B-49A5-A702-1CB570CB2642}"/>
                </a:ext>
              </a:extLst>
            </p:cNvPr>
            <p:cNvSpPr txBox="1">
              <a:spLocks/>
            </p:cNvSpPr>
            <p:nvPr/>
          </p:nvSpPr>
          <p:spPr>
            <a:xfrm>
              <a:off x="5131327" y="3903463"/>
              <a:ext cx="769363" cy="3282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marL="0" indent="0">
                <a:buNone/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6" name="Oval 34">
              <a:extLst>
                <a:ext uri="{FF2B5EF4-FFF2-40B4-BE49-F238E27FC236}">
                  <a16:creationId xmlns:a16="http://schemas.microsoft.com/office/drawing/2014/main" id="{89D3012C-98A6-4E2D-9B29-9702B62A100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74903" y="3878960"/>
              <a:ext cx="377281" cy="377281"/>
            </a:xfrm>
            <a:prstGeom prst="ellipse">
              <a:avLst/>
            </a:prstGeom>
            <a:blipFill dpi="0" rotWithShape="1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TextBox 36">
              <a:extLst>
                <a:ext uri="{FF2B5EF4-FFF2-40B4-BE49-F238E27FC236}">
                  <a16:creationId xmlns:a16="http://schemas.microsoft.com/office/drawing/2014/main" id="{C66602AB-0AE8-4594-9A7D-680DB6A722F7}"/>
                </a:ext>
              </a:extLst>
            </p:cNvPr>
            <p:cNvSpPr txBox="1">
              <a:spLocks/>
            </p:cNvSpPr>
            <p:nvPr/>
          </p:nvSpPr>
          <p:spPr>
            <a:xfrm>
              <a:off x="6357114" y="3903463"/>
              <a:ext cx="769363" cy="3282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marL="0" indent="0">
                <a:buNone/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8" name="Oval 37">
              <a:extLst>
                <a:ext uri="{FF2B5EF4-FFF2-40B4-BE49-F238E27FC236}">
                  <a16:creationId xmlns:a16="http://schemas.microsoft.com/office/drawing/2014/main" id="{D33D7E9F-01F9-4DEC-89CD-59A43D9CC1C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900690" y="3878960"/>
              <a:ext cx="377281" cy="377281"/>
            </a:xfrm>
            <a:prstGeom prst="ellipse">
              <a:avLst/>
            </a:prstGeom>
            <a:blipFill dpi="0" rotWithShape="1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TextBox 39">
              <a:extLst>
                <a:ext uri="{FF2B5EF4-FFF2-40B4-BE49-F238E27FC236}">
                  <a16:creationId xmlns:a16="http://schemas.microsoft.com/office/drawing/2014/main" id="{59897D4B-1CE7-4CEA-8902-7AC3424E6930}"/>
                </a:ext>
              </a:extLst>
            </p:cNvPr>
            <p:cNvSpPr txBox="1">
              <a:spLocks/>
            </p:cNvSpPr>
            <p:nvPr/>
          </p:nvSpPr>
          <p:spPr>
            <a:xfrm>
              <a:off x="7582901" y="3903463"/>
              <a:ext cx="769363" cy="328275"/>
            </a:xfrm>
            <a:prstGeom prst="rect">
              <a:avLst/>
            </a:prstGeom>
          </p:spPr>
          <p:txBody>
            <a:bodyPr wrap="none" lIns="0" tIns="0" rIns="0" bIns="0" anchor="ctr">
              <a:normAutofit/>
            </a:bodyPr>
            <a:lstStyle/>
            <a:p>
              <a:pPr marL="0" indent="0">
                <a:buNone/>
              </a:pPr>
              <a:r>
                <a:rPr lang="zh-CN" altLang="en-US" sz="1000" dirty="0"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0" name="Oval 40">
              <a:extLst>
                <a:ext uri="{FF2B5EF4-FFF2-40B4-BE49-F238E27FC236}">
                  <a16:creationId xmlns:a16="http://schemas.microsoft.com/office/drawing/2014/main" id="{ECB0FCA4-26B4-4CD2-A3C4-52351C2EC7B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26478" y="3878960"/>
              <a:ext cx="377281" cy="377281"/>
            </a:xfrm>
            <a:prstGeom prst="ellipse">
              <a:avLst/>
            </a:prstGeom>
            <a:blipFill dpi="0" rotWithShape="1"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029126" y="1196470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dirty="0"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E3B6D6B6-28C2-4F33-BB4B-0406FD014C59}"/>
              </a:ext>
            </a:extLst>
          </p:cNvPr>
          <p:cNvSpPr/>
          <p:nvPr/>
        </p:nvSpPr>
        <p:spPr>
          <a:xfrm>
            <a:off x="2996561" y="13183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0187AC"/>
                    </a:gs>
                    <a:gs pos="0">
                      <a:srgbClr val="08B9A8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422081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5">
            <a:extLst>
              <a:ext uri="{FF2B5EF4-FFF2-40B4-BE49-F238E27FC236}">
                <a16:creationId xmlns:a16="http://schemas.microsoft.com/office/drawing/2014/main" id="{218981CF-BF92-4178-A353-790845591B73}"/>
              </a:ext>
            </a:extLst>
          </p:cNvPr>
          <p:cNvGrpSpPr/>
          <p:nvPr/>
        </p:nvGrpSpPr>
        <p:grpSpPr>
          <a:xfrm>
            <a:off x="3258616" y="1347614"/>
            <a:ext cx="3105896" cy="3007760"/>
            <a:chOff x="3717074" y="1594136"/>
            <a:chExt cx="4757853" cy="4607522"/>
          </a:xfrm>
        </p:grpSpPr>
        <p:sp>
          <p:nvSpPr>
            <p:cNvPr id="36" name="Freeform: Shape 6">
              <a:extLst>
                <a:ext uri="{FF2B5EF4-FFF2-40B4-BE49-F238E27FC236}">
                  <a16:creationId xmlns:a16="http://schemas.microsoft.com/office/drawing/2014/main" id="{027542D9-B298-4C69-890E-059BFA91BD73}"/>
                </a:ext>
              </a:extLst>
            </p:cNvPr>
            <p:cNvSpPr>
              <a:spLocks/>
            </p:cNvSpPr>
            <p:nvPr/>
          </p:nvSpPr>
          <p:spPr bwMode="auto">
            <a:xfrm rot="607970">
              <a:off x="3717074" y="1594136"/>
              <a:ext cx="3259294" cy="3261361"/>
            </a:xfrm>
            <a:custGeom>
              <a:avLst/>
              <a:gdLst>
                <a:gd name="T0" fmla="*/ 662 w 1321"/>
                <a:gd name="T1" fmla="*/ 2 h 1322"/>
                <a:gd name="T2" fmla="*/ 0 w 1321"/>
                <a:gd name="T3" fmla="*/ 660 h 1322"/>
                <a:gd name="T4" fmla="*/ 0 w 1321"/>
                <a:gd name="T5" fmla="*/ 668 h 1322"/>
                <a:gd name="T6" fmla="*/ 652 w 1321"/>
                <a:gd name="T7" fmla="*/ 1322 h 1322"/>
                <a:gd name="T8" fmla="*/ 662 w 1321"/>
                <a:gd name="T9" fmla="*/ 1322 h 1322"/>
                <a:gd name="T10" fmla="*/ 1320 w 1321"/>
                <a:gd name="T11" fmla="*/ 668 h 1322"/>
                <a:gd name="T12" fmla="*/ 1320 w 1321"/>
                <a:gd name="T13" fmla="*/ 663 h 1322"/>
                <a:gd name="T14" fmla="*/ 662 w 1321"/>
                <a:gd name="T15" fmla="*/ 2 h 1322"/>
                <a:gd name="T16" fmla="*/ 662 w 1321"/>
                <a:gd name="T17" fmla="*/ 1229 h 1322"/>
                <a:gd name="T18" fmla="*/ 657 w 1321"/>
                <a:gd name="T19" fmla="*/ 1229 h 1322"/>
                <a:gd name="T20" fmla="*/ 95 w 1321"/>
                <a:gd name="T21" fmla="*/ 668 h 1322"/>
                <a:gd name="T22" fmla="*/ 95 w 1321"/>
                <a:gd name="T23" fmla="*/ 661 h 1322"/>
                <a:gd name="T24" fmla="*/ 658 w 1321"/>
                <a:gd name="T25" fmla="*/ 96 h 1322"/>
                <a:gd name="T26" fmla="*/ 662 w 1321"/>
                <a:gd name="T27" fmla="*/ 96 h 1322"/>
                <a:gd name="T28" fmla="*/ 1227 w 1321"/>
                <a:gd name="T29" fmla="*/ 663 h 1322"/>
                <a:gd name="T30" fmla="*/ 1227 w 1321"/>
                <a:gd name="T31" fmla="*/ 668 h 1322"/>
                <a:gd name="T32" fmla="*/ 662 w 1321"/>
                <a:gd name="T33" fmla="*/ 1229 h 1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21" h="1322">
                  <a:moveTo>
                    <a:pt x="662" y="2"/>
                  </a:moveTo>
                  <a:cubicBezTo>
                    <a:pt x="299" y="0"/>
                    <a:pt x="2" y="296"/>
                    <a:pt x="0" y="660"/>
                  </a:cubicBezTo>
                  <a:cubicBezTo>
                    <a:pt x="0" y="663"/>
                    <a:pt x="0" y="666"/>
                    <a:pt x="0" y="668"/>
                  </a:cubicBezTo>
                  <a:cubicBezTo>
                    <a:pt x="3" y="1026"/>
                    <a:pt x="297" y="1321"/>
                    <a:pt x="652" y="1322"/>
                  </a:cubicBezTo>
                  <a:cubicBezTo>
                    <a:pt x="655" y="1322"/>
                    <a:pt x="659" y="1322"/>
                    <a:pt x="662" y="1322"/>
                  </a:cubicBezTo>
                  <a:cubicBezTo>
                    <a:pt x="1027" y="1318"/>
                    <a:pt x="1316" y="1031"/>
                    <a:pt x="1320" y="668"/>
                  </a:cubicBezTo>
                  <a:cubicBezTo>
                    <a:pt x="1320" y="667"/>
                    <a:pt x="1320" y="665"/>
                    <a:pt x="1320" y="663"/>
                  </a:cubicBezTo>
                  <a:cubicBezTo>
                    <a:pt x="1321" y="299"/>
                    <a:pt x="1027" y="3"/>
                    <a:pt x="662" y="2"/>
                  </a:cubicBezTo>
                  <a:close/>
                  <a:moveTo>
                    <a:pt x="662" y="1229"/>
                  </a:moveTo>
                  <a:cubicBezTo>
                    <a:pt x="660" y="1229"/>
                    <a:pt x="659" y="1229"/>
                    <a:pt x="657" y="1229"/>
                  </a:cubicBezTo>
                  <a:cubicBezTo>
                    <a:pt x="349" y="1228"/>
                    <a:pt x="98" y="977"/>
                    <a:pt x="95" y="668"/>
                  </a:cubicBezTo>
                  <a:cubicBezTo>
                    <a:pt x="95" y="666"/>
                    <a:pt x="95" y="664"/>
                    <a:pt x="95" y="661"/>
                  </a:cubicBezTo>
                  <a:cubicBezTo>
                    <a:pt x="95" y="349"/>
                    <a:pt x="349" y="96"/>
                    <a:pt x="658" y="96"/>
                  </a:cubicBezTo>
                  <a:cubicBezTo>
                    <a:pt x="660" y="96"/>
                    <a:pt x="661" y="96"/>
                    <a:pt x="662" y="96"/>
                  </a:cubicBezTo>
                  <a:cubicBezTo>
                    <a:pt x="976" y="99"/>
                    <a:pt x="1228" y="351"/>
                    <a:pt x="1227" y="663"/>
                  </a:cubicBezTo>
                  <a:cubicBezTo>
                    <a:pt x="1227" y="665"/>
                    <a:pt x="1227" y="667"/>
                    <a:pt x="1227" y="668"/>
                  </a:cubicBezTo>
                  <a:cubicBezTo>
                    <a:pt x="1223" y="977"/>
                    <a:pt x="972" y="1227"/>
                    <a:pt x="662" y="1229"/>
                  </a:cubicBez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37" name="Group 7">
              <a:extLst>
                <a:ext uri="{FF2B5EF4-FFF2-40B4-BE49-F238E27FC236}">
                  <a16:creationId xmlns:a16="http://schemas.microsoft.com/office/drawing/2014/main" id="{A3FBE8CD-3401-4045-B3F5-FB0708D229CA}"/>
                </a:ext>
              </a:extLst>
            </p:cNvPr>
            <p:cNvGrpSpPr/>
            <p:nvPr/>
          </p:nvGrpSpPr>
          <p:grpSpPr>
            <a:xfrm rot="21472385">
              <a:off x="6405683" y="4134381"/>
              <a:ext cx="2069244" cy="2067277"/>
              <a:chOff x="6212108" y="3893539"/>
              <a:chExt cx="3003598" cy="3000747"/>
            </a:xfrm>
            <a:solidFill>
              <a:schemeClr val="tx2">
                <a:lumMod val="40000"/>
                <a:lumOff val="60000"/>
              </a:schemeClr>
            </a:solidFill>
          </p:grpSpPr>
          <p:sp>
            <p:nvSpPr>
              <p:cNvPr id="38" name="Freeform: Shape 8">
                <a:extLst>
                  <a:ext uri="{FF2B5EF4-FFF2-40B4-BE49-F238E27FC236}">
                    <a16:creationId xmlns:a16="http://schemas.microsoft.com/office/drawing/2014/main" id="{6AC17E22-72FA-4372-AA18-ABC6CE9282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1121" y="4306748"/>
                <a:ext cx="2624585" cy="2587538"/>
              </a:xfrm>
              <a:custGeom>
                <a:avLst/>
                <a:gdLst>
                  <a:gd name="T0" fmla="*/ 133 w 774"/>
                  <a:gd name="T1" fmla="*/ 0 h 762"/>
                  <a:gd name="T2" fmla="*/ 236 w 774"/>
                  <a:gd name="T3" fmla="*/ 38 h 762"/>
                  <a:gd name="T4" fmla="*/ 720 w 774"/>
                  <a:gd name="T5" fmla="*/ 522 h 762"/>
                  <a:gd name="T6" fmla="*/ 721 w 774"/>
                  <a:gd name="T7" fmla="*/ 710 h 762"/>
                  <a:gd name="T8" fmla="*/ 533 w 774"/>
                  <a:gd name="T9" fmla="*/ 707 h 762"/>
                  <a:gd name="T10" fmla="*/ 52 w 774"/>
                  <a:gd name="T11" fmla="*/ 226 h 762"/>
                  <a:gd name="T12" fmla="*/ 23 w 774"/>
                  <a:gd name="T13" fmla="*/ 79 h 762"/>
                  <a:gd name="T14" fmla="*/ 133 w 774"/>
                  <a:gd name="T15" fmla="*/ 0 h 7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4" h="762">
                    <a:moveTo>
                      <a:pt x="133" y="0"/>
                    </a:moveTo>
                    <a:cubicBezTo>
                      <a:pt x="180" y="0"/>
                      <a:pt x="211" y="13"/>
                      <a:pt x="236" y="38"/>
                    </a:cubicBezTo>
                    <a:cubicBezTo>
                      <a:pt x="398" y="199"/>
                      <a:pt x="559" y="360"/>
                      <a:pt x="720" y="522"/>
                    </a:cubicBezTo>
                    <a:cubicBezTo>
                      <a:pt x="774" y="576"/>
                      <a:pt x="774" y="656"/>
                      <a:pt x="721" y="710"/>
                    </a:cubicBezTo>
                    <a:cubicBezTo>
                      <a:pt x="669" y="762"/>
                      <a:pt x="588" y="761"/>
                      <a:pt x="533" y="707"/>
                    </a:cubicBezTo>
                    <a:cubicBezTo>
                      <a:pt x="373" y="547"/>
                      <a:pt x="213" y="387"/>
                      <a:pt x="52" y="226"/>
                    </a:cubicBezTo>
                    <a:cubicBezTo>
                      <a:pt x="12" y="185"/>
                      <a:pt x="0" y="129"/>
                      <a:pt x="23" y="79"/>
                    </a:cubicBezTo>
                    <a:cubicBezTo>
                      <a:pt x="47" y="27"/>
                      <a:pt x="88" y="2"/>
                      <a:pt x="133" y="0"/>
                    </a:cubicBezTo>
                    <a:close/>
                  </a:path>
                </a:pathLst>
              </a:custGeom>
              <a:blipFill dpi="0" rotWithShape="1"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Freeform: Shape 9">
                <a:extLst>
                  <a:ext uri="{FF2B5EF4-FFF2-40B4-BE49-F238E27FC236}">
                    <a16:creationId xmlns:a16="http://schemas.microsoft.com/office/drawing/2014/main" id="{6EE4002F-CC2A-4692-890F-F9ABD4DB44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2108" y="3893539"/>
                <a:ext cx="746624" cy="758023"/>
              </a:xfrm>
              <a:custGeom>
                <a:avLst/>
                <a:gdLst>
                  <a:gd name="T0" fmla="*/ 220 w 220"/>
                  <a:gd name="T1" fmla="*/ 57 h 223"/>
                  <a:gd name="T2" fmla="*/ 204 w 220"/>
                  <a:gd name="T3" fmla="*/ 85 h 223"/>
                  <a:gd name="T4" fmla="*/ 87 w 220"/>
                  <a:gd name="T5" fmla="*/ 203 h 223"/>
                  <a:gd name="T6" fmla="*/ 19 w 220"/>
                  <a:gd name="T7" fmla="*/ 204 h 223"/>
                  <a:gd name="T8" fmla="*/ 21 w 220"/>
                  <a:gd name="T9" fmla="*/ 136 h 223"/>
                  <a:gd name="T10" fmla="*/ 138 w 220"/>
                  <a:gd name="T11" fmla="*/ 19 h 223"/>
                  <a:gd name="T12" fmla="*/ 191 w 220"/>
                  <a:gd name="T13" fmla="*/ 8 h 223"/>
                  <a:gd name="T14" fmla="*/ 220 w 220"/>
                  <a:gd name="T15" fmla="*/ 57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0" h="223">
                    <a:moveTo>
                      <a:pt x="220" y="57"/>
                    </a:moveTo>
                    <a:cubicBezTo>
                      <a:pt x="216" y="63"/>
                      <a:pt x="212" y="76"/>
                      <a:pt x="204" y="85"/>
                    </a:cubicBezTo>
                    <a:cubicBezTo>
                      <a:pt x="165" y="125"/>
                      <a:pt x="126" y="164"/>
                      <a:pt x="87" y="203"/>
                    </a:cubicBezTo>
                    <a:cubicBezTo>
                      <a:pt x="66" y="223"/>
                      <a:pt x="38" y="223"/>
                      <a:pt x="19" y="204"/>
                    </a:cubicBezTo>
                    <a:cubicBezTo>
                      <a:pt x="0" y="185"/>
                      <a:pt x="1" y="157"/>
                      <a:pt x="21" y="136"/>
                    </a:cubicBezTo>
                    <a:cubicBezTo>
                      <a:pt x="60" y="97"/>
                      <a:pt x="99" y="58"/>
                      <a:pt x="138" y="19"/>
                    </a:cubicBezTo>
                    <a:cubicBezTo>
                      <a:pt x="153" y="4"/>
                      <a:pt x="171" y="0"/>
                      <a:pt x="191" y="8"/>
                    </a:cubicBezTo>
                    <a:cubicBezTo>
                      <a:pt x="209" y="16"/>
                      <a:pt x="218" y="31"/>
                      <a:pt x="220" y="57"/>
                    </a:cubicBezTo>
                    <a:close/>
                  </a:path>
                </a:pathLst>
              </a:custGeom>
              <a:blipFill dpi="0" rotWithShape="1"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FB4F423B-812C-4BE5-A82C-9A51E7332FFC}"/>
              </a:ext>
            </a:extLst>
          </p:cNvPr>
          <p:cNvGrpSpPr/>
          <p:nvPr/>
        </p:nvGrpSpPr>
        <p:grpSpPr>
          <a:xfrm>
            <a:off x="2662672" y="1848719"/>
            <a:ext cx="3815276" cy="1124911"/>
            <a:chOff x="2662672" y="2217745"/>
            <a:chExt cx="3815276" cy="1124911"/>
          </a:xfrm>
        </p:grpSpPr>
        <p:cxnSp>
          <p:nvCxnSpPr>
            <p:cNvPr id="13" name="Straight Connector 14">
              <a:extLst>
                <a:ext uri="{FF2B5EF4-FFF2-40B4-BE49-F238E27FC236}">
                  <a16:creationId xmlns:a16="http://schemas.microsoft.com/office/drawing/2014/main" id="{F56FE23E-7176-4A6D-B6D2-00F528B5994B}"/>
                </a:ext>
              </a:extLst>
            </p:cNvPr>
            <p:cNvCxnSpPr/>
            <p:nvPr/>
          </p:nvCxnSpPr>
          <p:spPr>
            <a:xfrm>
              <a:off x="4885021" y="2230145"/>
              <a:ext cx="969309" cy="0"/>
            </a:xfrm>
            <a:prstGeom prst="line">
              <a:avLst/>
            </a:prstGeom>
            <a:ln w="15875">
              <a:solidFill>
                <a:schemeClr val="accent2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7">
              <a:extLst>
                <a:ext uri="{FF2B5EF4-FFF2-40B4-BE49-F238E27FC236}">
                  <a16:creationId xmlns:a16="http://schemas.microsoft.com/office/drawing/2014/main" id="{21068620-BCB2-47AA-B4B4-C34926F8775A}"/>
                </a:ext>
              </a:extLst>
            </p:cNvPr>
            <p:cNvCxnSpPr/>
            <p:nvPr/>
          </p:nvCxnSpPr>
          <p:spPr>
            <a:xfrm>
              <a:off x="5011792" y="3204866"/>
              <a:ext cx="1466156" cy="0"/>
            </a:xfrm>
            <a:prstGeom prst="line">
              <a:avLst/>
            </a:prstGeom>
            <a:ln w="15875">
              <a:solidFill>
                <a:schemeClr val="accent3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20">
              <a:extLst>
                <a:ext uri="{FF2B5EF4-FFF2-40B4-BE49-F238E27FC236}">
                  <a16:creationId xmlns:a16="http://schemas.microsoft.com/office/drawing/2014/main" id="{A7318617-77A7-4A0D-A170-70C2AB23FD05}"/>
                </a:ext>
              </a:extLst>
            </p:cNvPr>
            <p:cNvCxnSpPr/>
            <p:nvPr/>
          </p:nvCxnSpPr>
          <p:spPr>
            <a:xfrm flipH="1">
              <a:off x="2783494" y="3342656"/>
              <a:ext cx="1034025" cy="0"/>
            </a:xfrm>
            <a:prstGeom prst="line">
              <a:avLst/>
            </a:prstGeom>
            <a:ln w="15875">
              <a:solidFill>
                <a:schemeClr val="accent4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21">
              <a:extLst>
                <a:ext uri="{FF2B5EF4-FFF2-40B4-BE49-F238E27FC236}">
                  <a16:creationId xmlns:a16="http://schemas.microsoft.com/office/drawing/2014/main" id="{7F114DDA-A459-45E4-B00E-92B33FFD5688}"/>
                </a:ext>
              </a:extLst>
            </p:cNvPr>
            <p:cNvCxnSpPr/>
            <p:nvPr/>
          </p:nvCxnSpPr>
          <p:spPr>
            <a:xfrm flipH="1">
              <a:off x="2662672" y="2217745"/>
              <a:ext cx="1158337" cy="0"/>
            </a:xfrm>
            <a:prstGeom prst="line">
              <a:avLst/>
            </a:prstGeom>
            <a:ln w="15875">
              <a:solidFill>
                <a:schemeClr val="accent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B9C87E5-2E57-4643-AD06-DD4313651553}"/>
              </a:ext>
            </a:extLst>
          </p:cNvPr>
          <p:cNvGrpSpPr/>
          <p:nvPr/>
        </p:nvGrpSpPr>
        <p:grpSpPr>
          <a:xfrm>
            <a:off x="3428461" y="1519939"/>
            <a:ext cx="1786028" cy="1783139"/>
            <a:chOff x="3428461" y="1888965"/>
            <a:chExt cx="1786028" cy="1783139"/>
          </a:xfrm>
        </p:grpSpPr>
        <p:sp>
          <p:nvSpPr>
            <p:cNvPr id="4" name="Freeform: Shape 1">
              <a:extLst>
                <a:ext uri="{FF2B5EF4-FFF2-40B4-BE49-F238E27FC236}">
                  <a16:creationId xmlns:a16="http://schemas.microsoft.com/office/drawing/2014/main" id="{E793AAC1-64A7-4BF0-B193-74CAC8B9A8B5}"/>
                </a:ext>
              </a:extLst>
            </p:cNvPr>
            <p:cNvSpPr>
              <a:spLocks/>
            </p:cNvSpPr>
            <p:nvPr/>
          </p:nvSpPr>
          <p:spPr bwMode="auto">
            <a:xfrm rot="607970">
              <a:off x="4370464" y="2015147"/>
              <a:ext cx="844025" cy="1107781"/>
            </a:xfrm>
            <a:custGeom>
              <a:avLst/>
              <a:gdLst>
                <a:gd name="T0" fmla="*/ 524 w 524"/>
                <a:gd name="T1" fmla="*/ 526 h 688"/>
                <a:gd name="T2" fmla="*/ 0 w 524"/>
                <a:gd name="T3" fmla="*/ 0 h 688"/>
                <a:gd name="T4" fmla="*/ 0 w 524"/>
                <a:gd name="T5" fmla="*/ 108 h 688"/>
                <a:gd name="T6" fmla="*/ 24 w 524"/>
                <a:gd name="T7" fmla="*/ 96 h 688"/>
                <a:gd name="T8" fmla="*/ 31 w 524"/>
                <a:gd name="T9" fmla="*/ 91 h 688"/>
                <a:gd name="T10" fmla="*/ 31 w 524"/>
                <a:gd name="T11" fmla="*/ 91 h 688"/>
                <a:gd name="T12" fmla="*/ 31 w 524"/>
                <a:gd name="T13" fmla="*/ 91 h 688"/>
                <a:gd name="T14" fmla="*/ 70 w 524"/>
                <a:gd name="T15" fmla="*/ 77 h 688"/>
                <a:gd name="T16" fmla="*/ 145 w 524"/>
                <a:gd name="T17" fmla="*/ 147 h 688"/>
                <a:gd name="T18" fmla="*/ 76 w 524"/>
                <a:gd name="T19" fmla="*/ 222 h 688"/>
                <a:gd name="T20" fmla="*/ 28 w 524"/>
                <a:gd name="T21" fmla="*/ 207 h 688"/>
                <a:gd name="T22" fmla="*/ 20 w 524"/>
                <a:gd name="T23" fmla="*/ 199 h 688"/>
                <a:gd name="T24" fmla="*/ 0 w 524"/>
                <a:gd name="T25" fmla="*/ 188 h 688"/>
                <a:gd name="T26" fmla="*/ 0 w 524"/>
                <a:gd name="T27" fmla="*/ 282 h 688"/>
                <a:gd name="T28" fmla="*/ 242 w 524"/>
                <a:gd name="T29" fmla="*/ 526 h 688"/>
                <a:gd name="T30" fmla="*/ 242 w 524"/>
                <a:gd name="T31" fmla="*/ 532 h 688"/>
                <a:gd name="T32" fmla="*/ 345 w 524"/>
                <a:gd name="T33" fmla="*/ 532 h 688"/>
                <a:gd name="T34" fmla="*/ 335 w 524"/>
                <a:gd name="T35" fmla="*/ 568 h 688"/>
                <a:gd name="T36" fmla="*/ 329 w 524"/>
                <a:gd name="T37" fmla="*/ 575 h 688"/>
                <a:gd name="T38" fmla="*/ 329 w 524"/>
                <a:gd name="T39" fmla="*/ 576 h 688"/>
                <a:gd name="T40" fmla="*/ 329 w 524"/>
                <a:gd name="T41" fmla="*/ 576 h 688"/>
                <a:gd name="T42" fmla="*/ 317 w 524"/>
                <a:gd name="T43" fmla="*/ 615 h 688"/>
                <a:gd name="T44" fmla="*/ 390 w 524"/>
                <a:gd name="T45" fmla="*/ 688 h 688"/>
                <a:gd name="T46" fmla="*/ 463 w 524"/>
                <a:gd name="T47" fmla="*/ 615 h 688"/>
                <a:gd name="T48" fmla="*/ 445 w 524"/>
                <a:gd name="T49" fmla="*/ 568 h 688"/>
                <a:gd name="T50" fmla="*/ 437 w 524"/>
                <a:gd name="T51" fmla="*/ 560 h 688"/>
                <a:gd name="T52" fmla="*/ 424 w 524"/>
                <a:gd name="T53" fmla="*/ 532 h 688"/>
                <a:gd name="T54" fmla="*/ 523 w 524"/>
                <a:gd name="T55" fmla="*/ 532 h 688"/>
                <a:gd name="T56" fmla="*/ 524 w 524"/>
                <a:gd name="T57" fmla="*/ 526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4" h="688">
                  <a:moveTo>
                    <a:pt x="524" y="526"/>
                  </a:moveTo>
                  <a:cubicBezTo>
                    <a:pt x="524" y="236"/>
                    <a:pt x="289" y="2"/>
                    <a:pt x="0" y="0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7" y="107"/>
                    <a:pt x="15" y="103"/>
                    <a:pt x="24" y="96"/>
                  </a:cubicBezTo>
                  <a:cubicBezTo>
                    <a:pt x="26" y="94"/>
                    <a:pt x="28" y="93"/>
                    <a:pt x="31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31" y="91"/>
                    <a:pt x="31" y="91"/>
                    <a:pt x="31" y="91"/>
                  </a:cubicBezTo>
                  <a:cubicBezTo>
                    <a:pt x="42" y="83"/>
                    <a:pt x="55" y="78"/>
                    <a:pt x="70" y="77"/>
                  </a:cubicBezTo>
                  <a:cubicBezTo>
                    <a:pt x="110" y="75"/>
                    <a:pt x="144" y="107"/>
                    <a:pt x="145" y="147"/>
                  </a:cubicBezTo>
                  <a:cubicBezTo>
                    <a:pt x="147" y="187"/>
                    <a:pt x="116" y="220"/>
                    <a:pt x="76" y="222"/>
                  </a:cubicBezTo>
                  <a:cubicBezTo>
                    <a:pt x="58" y="223"/>
                    <a:pt x="41" y="217"/>
                    <a:pt x="28" y="207"/>
                  </a:cubicBezTo>
                  <a:cubicBezTo>
                    <a:pt x="25" y="204"/>
                    <a:pt x="22" y="202"/>
                    <a:pt x="20" y="199"/>
                  </a:cubicBezTo>
                  <a:cubicBezTo>
                    <a:pt x="20" y="199"/>
                    <a:pt x="11" y="191"/>
                    <a:pt x="0" y="188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34" y="283"/>
                    <a:pt x="242" y="392"/>
                    <a:pt x="242" y="526"/>
                  </a:cubicBezTo>
                  <a:cubicBezTo>
                    <a:pt x="242" y="528"/>
                    <a:pt x="242" y="530"/>
                    <a:pt x="242" y="532"/>
                  </a:cubicBezTo>
                  <a:cubicBezTo>
                    <a:pt x="345" y="532"/>
                    <a:pt x="345" y="532"/>
                    <a:pt x="345" y="532"/>
                  </a:cubicBezTo>
                  <a:cubicBezTo>
                    <a:pt x="347" y="541"/>
                    <a:pt x="345" y="553"/>
                    <a:pt x="335" y="568"/>
                  </a:cubicBezTo>
                  <a:cubicBezTo>
                    <a:pt x="333" y="570"/>
                    <a:pt x="331" y="573"/>
                    <a:pt x="329" y="575"/>
                  </a:cubicBezTo>
                  <a:cubicBezTo>
                    <a:pt x="329" y="575"/>
                    <a:pt x="329" y="575"/>
                    <a:pt x="329" y="576"/>
                  </a:cubicBezTo>
                  <a:cubicBezTo>
                    <a:pt x="329" y="576"/>
                    <a:pt x="329" y="576"/>
                    <a:pt x="329" y="576"/>
                  </a:cubicBezTo>
                  <a:cubicBezTo>
                    <a:pt x="322" y="587"/>
                    <a:pt x="317" y="601"/>
                    <a:pt x="317" y="615"/>
                  </a:cubicBezTo>
                  <a:cubicBezTo>
                    <a:pt x="317" y="655"/>
                    <a:pt x="350" y="688"/>
                    <a:pt x="390" y="688"/>
                  </a:cubicBezTo>
                  <a:cubicBezTo>
                    <a:pt x="430" y="688"/>
                    <a:pt x="463" y="655"/>
                    <a:pt x="463" y="615"/>
                  </a:cubicBezTo>
                  <a:cubicBezTo>
                    <a:pt x="463" y="597"/>
                    <a:pt x="456" y="581"/>
                    <a:pt x="445" y="568"/>
                  </a:cubicBezTo>
                  <a:cubicBezTo>
                    <a:pt x="443" y="565"/>
                    <a:pt x="440" y="562"/>
                    <a:pt x="437" y="560"/>
                  </a:cubicBezTo>
                  <a:cubicBezTo>
                    <a:pt x="437" y="560"/>
                    <a:pt x="424" y="547"/>
                    <a:pt x="424" y="532"/>
                  </a:cubicBezTo>
                  <a:cubicBezTo>
                    <a:pt x="523" y="532"/>
                    <a:pt x="523" y="532"/>
                    <a:pt x="523" y="532"/>
                  </a:cubicBezTo>
                  <a:cubicBezTo>
                    <a:pt x="524" y="530"/>
                    <a:pt x="524" y="528"/>
                    <a:pt x="524" y="526"/>
                  </a:cubicBezTo>
                  <a:close/>
                </a:path>
              </a:pathLst>
            </a:cu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" name="Freeform: Shape 2">
              <a:extLst>
                <a:ext uri="{FF2B5EF4-FFF2-40B4-BE49-F238E27FC236}">
                  <a16:creationId xmlns:a16="http://schemas.microsoft.com/office/drawing/2014/main" id="{262AD700-979F-4DAF-ABBF-00D107397830}"/>
                </a:ext>
              </a:extLst>
            </p:cNvPr>
            <p:cNvSpPr>
              <a:spLocks/>
            </p:cNvSpPr>
            <p:nvPr/>
          </p:nvSpPr>
          <p:spPr bwMode="auto">
            <a:xfrm rot="607970">
              <a:off x="3554521" y="1888965"/>
              <a:ext cx="1086140" cy="856198"/>
            </a:xfrm>
            <a:custGeom>
              <a:avLst/>
              <a:gdLst>
                <a:gd name="T0" fmla="*/ 597 w 674"/>
                <a:gd name="T1" fmla="*/ 77 h 532"/>
                <a:gd name="T2" fmla="*/ 558 w 674"/>
                <a:gd name="T3" fmla="*/ 91 h 532"/>
                <a:gd name="T4" fmla="*/ 558 w 674"/>
                <a:gd name="T5" fmla="*/ 91 h 532"/>
                <a:gd name="T6" fmla="*/ 558 w 674"/>
                <a:gd name="T7" fmla="*/ 91 h 532"/>
                <a:gd name="T8" fmla="*/ 551 w 674"/>
                <a:gd name="T9" fmla="*/ 96 h 532"/>
                <a:gd name="T10" fmla="*/ 527 w 674"/>
                <a:gd name="T11" fmla="*/ 108 h 532"/>
                <a:gd name="T12" fmla="*/ 527 w 674"/>
                <a:gd name="T13" fmla="*/ 0 h 532"/>
                <a:gd name="T14" fmla="*/ 525 w 674"/>
                <a:gd name="T15" fmla="*/ 0 h 532"/>
                <a:gd name="T16" fmla="*/ 0 w 674"/>
                <a:gd name="T17" fmla="*/ 526 h 532"/>
                <a:gd name="T18" fmla="*/ 0 w 674"/>
                <a:gd name="T19" fmla="*/ 532 h 532"/>
                <a:gd name="T20" fmla="*/ 97 w 674"/>
                <a:gd name="T21" fmla="*/ 532 h 532"/>
                <a:gd name="T22" fmla="*/ 86 w 674"/>
                <a:gd name="T23" fmla="*/ 504 h 532"/>
                <a:gd name="T24" fmla="*/ 80 w 674"/>
                <a:gd name="T25" fmla="*/ 496 h 532"/>
                <a:gd name="T26" fmla="*/ 80 w 674"/>
                <a:gd name="T27" fmla="*/ 496 h 532"/>
                <a:gd name="T28" fmla="*/ 80 w 674"/>
                <a:gd name="T29" fmla="*/ 496 h 532"/>
                <a:gd name="T30" fmla="*/ 68 w 674"/>
                <a:gd name="T31" fmla="*/ 457 h 532"/>
                <a:gd name="T32" fmla="*/ 141 w 674"/>
                <a:gd name="T33" fmla="*/ 384 h 532"/>
                <a:gd name="T34" fmla="*/ 214 w 674"/>
                <a:gd name="T35" fmla="*/ 457 h 532"/>
                <a:gd name="T36" fmla="*/ 196 w 674"/>
                <a:gd name="T37" fmla="*/ 504 h 532"/>
                <a:gd name="T38" fmla="*/ 188 w 674"/>
                <a:gd name="T39" fmla="*/ 512 h 532"/>
                <a:gd name="T40" fmla="*/ 176 w 674"/>
                <a:gd name="T41" fmla="*/ 532 h 532"/>
                <a:gd name="T42" fmla="*/ 282 w 674"/>
                <a:gd name="T43" fmla="*/ 532 h 532"/>
                <a:gd name="T44" fmla="*/ 281 w 674"/>
                <a:gd name="T45" fmla="*/ 526 h 532"/>
                <a:gd name="T46" fmla="*/ 525 w 674"/>
                <a:gd name="T47" fmla="*/ 282 h 532"/>
                <a:gd name="T48" fmla="*/ 527 w 674"/>
                <a:gd name="T49" fmla="*/ 282 h 532"/>
                <a:gd name="T50" fmla="*/ 527 w 674"/>
                <a:gd name="T51" fmla="*/ 188 h 532"/>
                <a:gd name="T52" fmla="*/ 547 w 674"/>
                <a:gd name="T53" fmla="*/ 199 h 532"/>
                <a:gd name="T54" fmla="*/ 555 w 674"/>
                <a:gd name="T55" fmla="*/ 207 h 532"/>
                <a:gd name="T56" fmla="*/ 603 w 674"/>
                <a:gd name="T57" fmla="*/ 222 h 532"/>
                <a:gd name="T58" fmla="*/ 672 w 674"/>
                <a:gd name="T59" fmla="*/ 147 h 532"/>
                <a:gd name="T60" fmla="*/ 597 w 674"/>
                <a:gd name="T61" fmla="*/ 77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74" h="532">
                  <a:moveTo>
                    <a:pt x="597" y="77"/>
                  </a:moveTo>
                  <a:cubicBezTo>
                    <a:pt x="582" y="78"/>
                    <a:pt x="569" y="83"/>
                    <a:pt x="558" y="91"/>
                  </a:cubicBezTo>
                  <a:cubicBezTo>
                    <a:pt x="558" y="91"/>
                    <a:pt x="558" y="91"/>
                    <a:pt x="558" y="91"/>
                  </a:cubicBezTo>
                  <a:cubicBezTo>
                    <a:pt x="558" y="91"/>
                    <a:pt x="558" y="91"/>
                    <a:pt x="558" y="91"/>
                  </a:cubicBezTo>
                  <a:cubicBezTo>
                    <a:pt x="555" y="93"/>
                    <a:pt x="553" y="94"/>
                    <a:pt x="551" y="96"/>
                  </a:cubicBezTo>
                  <a:cubicBezTo>
                    <a:pt x="542" y="103"/>
                    <a:pt x="534" y="107"/>
                    <a:pt x="527" y="108"/>
                  </a:cubicBezTo>
                  <a:cubicBezTo>
                    <a:pt x="527" y="0"/>
                    <a:pt x="527" y="0"/>
                    <a:pt x="527" y="0"/>
                  </a:cubicBezTo>
                  <a:cubicBezTo>
                    <a:pt x="527" y="0"/>
                    <a:pt x="526" y="0"/>
                    <a:pt x="525" y="0"/>
                  </a:cubicBezTo>
                  <a:cubicBezTo>
                    <a:pt x="235" y="0"/>
                    <a:pt x="0" y="236"/>
                    <a:pt x="0" y="526"/>
                  </a:cubicBezTo>
                  <a:cubicBezTo>
                    <a:pt x="0" y="528"/>
                    <a:pt x="0" y="530"/>
                    <a:pt x="0" y="532"/>
                  </a:cubicBezTo>
                  <a:cubicBezTo>
                    <a:pt x="97" y="532"/>
                    <a:pt x="97" y="532"/>
                    <a:pt x="97" y="532"/>
                  </a:cubicBezTo>
                  <a:cubicBezTo>
                    <a:pt x="97" y="525"/>
                    <a:pt x="94" y="515"/>
                    <a:pt x="86" y="504"/>
                  </a:cubicBezTo>
                  <a:cubicBezTo>
                    <a:pt x="84" y="501"/>
                    <a:pt x="82" y="499"/>
                    <a:pt x="80" y="496"/>
                  </a:cubicBezTo>
                  <a:cubicBezTo>
                    <a:pt x="80" y="496"/>
                    <a:pt x="80" y="496"/>
                    <a:pt x="80" y="496"/>
                  </a:cubicBezTo>
                  <a:cubicBezTo>
                    <a:pt x="80" y="496"/>
                    <a:pt x="80" y="496"/>
                    <a:pt x="80" y="496"/>
                  </a:cubicBezTo>
                  <a:cubicBezTo>
                    <a:pt x="73" y="485"/>
                    <a:pt x="68" y="471"/>
                    <a:pt x="68" y="457"/>
                  </a:cubicBezTo>
                  <a:cubicBezTo>
                    <a:pt x="68" y="417"/>
                    <a:pt x="101" y="384"/>
                    <a:pt x="141" y="384"/>
                  </a:cubicBezTo>
                  <a:cubicBezTo>
                    <a:pt x="181" y="384"/>
                    <a:pt x="214" y="417"/>
                    <a:pt x="214" y="457"/>
                  </a:cubicBezTo>
                  <a:cubicBezTo>
                    <a:pt x="214" y="475"/>
                    <a:pt x="207" y="491"/>
                    <a:pt x="196" y="504"/>
                  </a:cubicBezTo>
                  <a:cubicBezTo>
                    <a:pt x="194" y="507"/>
                    <a:pt x="191" y="509"/>
                    <a:pt x="188" y="512"/>
                  </a:cubicBezTo>
                  <a:cubicBezTo>
                    <a:pt x="188" y="512"/>
                    <a:pt x="179" y="521"/>
                    <a:pt x="176" y="532"/>
                  </a:cubicBezTo>
                  <a:cubicBezTo>
                    <a:pt x="282" y="532"/>
                    <a:pt x="282" y="532"/>
                    <a:pt x="282" y="532"/>
                  </a:cubicBezTo>
                  <a:cubicBezTo>
                    <a:pt x="281" y="530"/>
                    <a:pt x="281" y="528"/>
                    <a:pt x="281" y="526"/>
                  </a:cubicBezTo>
                  <a:cubicBezTo>
                    <a:pt x="281" y="391"/>
                    <a:pt x="391" y="282"/>
                    <a:pt x="525" y="282"/>
                  </a:cubicBezTo>
                  <a:cubicBezTo>
                    <a:pt x="526" y="282"/>
                    <a:pt x="527" y="282"/>
                    <a:pt x="527" y="282"/>
                  </a:cubicBezTo>
                  <a:cubicBezTo>
                    <a:pt x="527" y="188"/>
                    <a:pt x="527" y="188"/>
                    <a:pt x="527" y="188"/>
                  </a:cubicBezTo>
                  <a:cubicBezTo>
                    <a:pt x="538" y="191"/>
                    <a:pt x="547" y="199"/>
                    <a:pt x="547" y="199"/>
                  </a:cubicBezTo>
                  <a:cubicBezTo>
                    <a:pt x="549" y="202"/>
                    <a:pt x="552" y="204"/>
                    <a:pt x="555" y="207"/>
                  </a:cubicBezTo>
                  <a:cubicBezTo>
                    <a:pt x="568" y="217"/>
                    <a:pt x="585" y="223"/>
                    <a:pt x="603" y="222"/>
                  </a:cubicBezTo>
                  <a:cubicBezTo>
                    <a:pt x="643" y="220"/>
                    <a:pt x="674" y="187"/>
                    <a:pt x="672" y="147"/>
                  </a:cubicBezTo>
                  <a:cubicBezTo>
                    <a:pt x="671" y="107"/>
                    <a:pt x="637" y="75"/>
                    <a:pt x="597" y="77"/>
                  </a:cubicBezTo>
                  <a:close/>
                </a:path>
              </a:pathLst>
            </a:custGeom>
            <a:blipFill dpi="0"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Freeform: Shape 3">
              <a:extLst>
                <a:ext uri="{FF2B5EF4-FFF2-40B4-BE49-F238E27FC236}">
                  <a16:creationId xmlns:a16="http://schemas.microsoft.com/office/drawing/2014/main" id="{5D947DB9-3EF6-4309-A128-513D2E71B524}"/>
                </a:ext>
              </a:extLst>
            </p:cNvPr>
            <p:cNvSpPr>
              <a:spLocks/>
            </p:cNvSpPr>
            <p:nvPr/>
          </p:nvSpPr>
          <p:spPr bwMode="auto">
            <a:xfrm rot="607970">
              <a:off x="3428461" y="2474944"/>
              <a:ext cx="849435" cy="1073966"/>
            </a:xfrm>
            <a:custGeom>
              <a:avLst/>
              <a:gdLst>
                <a:gd name="T0" fmla="*/ 487 w 527"/>
                <a:gd name="T1" fmla="*/ 583 h 667"/>
                <a:gd name="T2" fmla="*/ 478 w 527"/>
                <a:gd name="T3" fmla="*/ 591 h 667"/>
                <a:gd name="T4" fmla="*/ 431 w 527"/>
                <a:gd name="T5" fmla="*/ 606 h 667"/>
                <a:gd name="T6" fmla="*/ 361 w 527"/>
                <a:gd name="T7" fmla="*/ 531 h 667"/>
                <a:gd name="T8" fmla="*/ 437 w 527"/>
                <a:gd name="T9" fmla="*/ 461 h 667"/>
                <a:gd name="T10" fmla="*/ 476 w 527"/>
                <a:gd name="T11" fmla="*/ 475 h 667"/>
                <a:gd name="T12" fmla="*/ 476 w 527"/>
                <a:gd name="T13" fmla="*/ 475 h 667"/>
                <a:gd name="T14" fmla="*/ 476 w 527"/>
                <a:gd name="T15" fmla="*/ 475 h 667"/>
                <a:gd name="T16" fmla="*/ 483 w 527"/>
                <a:gd name="T17" fmla="*/ 480 h 667"/>
                <a:gd name="T18" fmla="*/ 527 w 527"/>
                <a:gd name="T19" fmla="*/ 489 h 667"/>
                <a:gd name="T20" fmla="*/ 527 w 527"/>
                <a:gd name="T21" fmla="*/ 386 h 667"/>
                <a:gd name="T22" fmla="*/ 525 w 527"/>
                <a:gd name="T23" fmla="*/ 386 h 667"/>
                <a:gd name="T24" fmla="*/ 282 w 527"/>
                <a:gd name="T25" fmla="*/ 148 h 667"/>
                <a:gd name="T26" fmla="*/ 176 w 527"/>
                <a:gd name="T27" fmla="*/ 148 h 667"/>
                <a:gd name="T28" fmla="*/ 188 w 527"/>
                <a:gd name="T29" fmla="*/ 128 h 667"/>
                <a:gd name="T30" fmla="*/ 196 w 527"/>
                <a:gd name="T31" fmla="*/ 120 h 667"/>
                <a:gd name="T32" fmla="*/ 214 w 527"/>
                <a:gd name="T33" fmla="*/ 73 h 667"/>
                <a:gd name="T34" fmla="*/ 141 w 527"/>
                <a:gd name="T35" fmla="*/ 0 h 667"/>
                <a:gd name="T36" fmla="*/ 68 w 527"/>
                <a:gd name="T37" fmla="*/ 73 h 667"/>
                <a:gd name="T38" fmla="*/ 80 w 527"/>
                <a:gd name="T39" fmla="*/ 112 h 667"/>
                <a:gd name="T40" fmla="*/ 80 w 527"/>
                <a:gd name="T41" fmla="*/ 112 h 667"/>
                <a:gd name="T42" fmla="*/ 80 w 527"/>
                <a:gd name="T43" fmla="*/ 112 h 667"/>
                <a:gd name="T44" fmla="*/ 86 w 527"/>
                <a:gd name="T45" fmla="*/ 120 h 667"/>
                <a:gd name="T46" fmla="*/ 97 w 527"/>
                <a:gd name="T47" fmla="*/ 148 h 667"/>
                <a:gd name="T48" fmla="*/ 0 w 527"/>
                <a:gd name="T49" fmla="*/ 148 h 667"/>
                <a:gd name="T50" fmla="*/ 525 w 527"/>
                <a:gd name="T51" fmla="*/ 667 h 667"/>
                <a:gd name="T52" fmla="*/ 527 w 527"/>
                <a:gd name="T53" fmla="*/ 667 h 667"/>
                <a:gd name="T54" fmla="*/ 527 w 527"/>
                <a:gd name="T55" fmla="*/ 575 h 667"/>
                <a:gd name="T56" fmla="*/ 487 w 527"/>
                <a:gd name="T57" fmla="*/ 583 h 6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27" h="667">
                  <a:moveTo>
                    <a:pt x="487" y="583"/>
                  </a:moveTo>
                  <a:cubicBezTo>
                    <a:pt x="484" y="586"/>
                    <a:pt x="482" y="588"/>
                    <a:pt x="478" y="591"/>
                  </a:cubicBezTo>
                  <a:cubicBezTo>
                    <a:pt x="465" y="601"/>
                    <a:pt x="449" y="607"/>
                    <a:pt x="431" y="606"/>
                  </a:cubicBezTo>
                  <a:cubicBezTo>
                    <a:pt x="391" y="604"/>
                    <a:pt x="360" y="571"/>
                    <a:pt x="361" y="531"/>
                  </a:cubicBezTo>
                  <a:cubicBezTo>
                    <a:pt x="363" y="491"/>
                    <a:pt x="397" y="459"/>
                    <a:pt x="437" y="461"/>
                  </a:cubicBezTo>
                  <a:cubicBezTo>
                    <a:pt x="451" y="462"/>
                    <a:pt x="465" y="467"/>
                    <a:pt x="476" y="475"/>
                  </a:cubicBezTo>
                  <a:cubicBezTo>
                    <a:pt x="476" y="475"/>
                    <a:pt x="476" y="475"/>
                    <a:pt x="476" y="475"/>
                  </a:cubicBezTo>
                  <a:cubicBezTo>
                    <a:pt x="476" y="475"/>
                    <a:pt x="476" y="475"/>
                    <a:pt x="476" y="475"/>
                  </a:cubicBezTo>
                  <a:cubicBezTo>
                    <a:pt x="478" y="477"/>
                    <a:pt x="481" y="478"/>
                    <a:pt x="483" y="480"/>
                  </a:cubicBezTo>
                  <a:cubicBezTo>
                    <a:pt x="504" y="496"/>
                    <a:pt x="519" y="494"/>
                    <a:pt x="527" y="489"/>
                  </a:cubicBezTo>
                  <a:cubicBezTo>
                    <a:pt x="527" y="386"/>
                    <a:pt x="527" y="386"/>
                    <a:pt x="527" y="386"/>
                  </a:cubicBezTo>
                  <a:cubicBezTo>
                    <a:pt x="527" y="386"/>
                    <a:pt x="526" y="386"/>
                    <a:pt x="525" y="386"/>
                  </a:cubicBezTo>
                  <a:cubicBezTo>
                    <a:pt x="393" y="386"/>
                    <a:pt x="285" y="280"/>
                    <a:pt x="282" y="148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9" y="137"/>
                    <a:pt x="188" y="128"/>
                    <a:pt x="188" y="128"/>
                  </a:cubicBezTo>
                  <a:cubicBezTo>
                    <a:pt x="191" y="125"/>
                    <a:pt x="194" y="123"/>
                    <a:pt x="196" y="120"/>
                  </a:cubicBezTo>
                  <a:cubicBezTo>
                    <a:pt x="207" y="107"/>
                    <a:pt x="214" y="91"/>
                    <a:pt x="214" y="73"/>
                  </a:cubicBezTo>
                  <a:cubicBezTo>
                    <a:pt x="214" y="33"/>
                    <a:pt x="181" y="0"/>
                    <a:pt x="141" y="0"/>
                  </a:cubicBezTo>
                  <a:cubicBezTo>
                    <a:pt x="101" y="0"/>
                    <a:pt x="68" y="33"/>
                    <a:pt x="68" y="73"/>
                  </a:cubicBezTo>
                  <a:cubicBezTo>
                    <a:pt x="68" y="87"/>
                    <a:pt x="73" y="101"/>
                    <a:pt x="80" y="112"/>
                  </a:cubicBezTo>
                  <a:cubicBezTo>
                    <a:pt x="80" y="112"/>
                    <a:pt x="80" y="112"/>
                    <a:pt x="80" y="112"/>
                  </a:cubicBezTo>
                  <a:cubicBezTo>
                    <a:pt x="80" y="112"/>
                    <a:pt x="80" y="112"/>
                    <a:pt x="80" y="112"/>
                  </a:cubicBezTo>
                  <a:cubicBezTo>
                    <a:pt x="82" y="115"/>
                    <a:pt x="84" y="117"/>
                    <a:pt x="86" y="120"/>
                  </a:cubicBezTo>
                  <a:cubicBezTo>
                    <a:pt x="94" y="131"/>
                    <a:pt x="97" y="141"/>
                    <a:pt x="97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3" y="436"/>
                    <a:pt x="237" y="667"/>
                    <a:pt x="525" y="667"/>
                  </a:cubicBezTo>
                  <a:cubicBezTo>
                    <a:pt x="526" y="667"/>
                    <a:pt x="527" y="667"/>
                    <a:pt x="527" y="667"/>
                  </a:cubicBezTo>
                  <a:cubicBezTo>
                    <a:pt x="527" y="575"/>
                    <a:pt x="527" y="575"/>
                    <a:pt x="527" y="575"/>
                  </a:cubicBezTo>
                  <a:cubicBezTo>
                    <a:pt x="509" y="563"/>
                    <a:pt x="487" y="583"/>
                    <a:pt x="487" y="583"/>
                  </a:cubicBezTo>
                  <a:close/>
                </a:path>
              </a:pathLst>
            </a:custGeom>
            <a:blipFill dpi="0"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Freeform: Shape 4">
              <a:extLst>
                <a:ext uri="{FF2B5EF4-FFF2-40B4-BE49-F238E27FC236}">
                  <a16:creationId xmlns:a16="http://schemas.microsoft.com/office/drawing/2014/main" id="{8718D4FD-15A6-4C3A-B20F-5FE9C3DA25C0}"/>
                </a:ext>
              </a:extLst>
            </p:cNvPr>
            <p:cNvSpPr>
              <a:spLocks/>
            </p:cNvSpPr>
            <p:nvPr/>
          </p:nvSpPr>
          <p:spPr bwMode="auto">
            <a:xfrm rot="607970">
              <a:off x="3976702" y="2836196"/>
              <a:ext cx="1110487" cy="835908"/>
            </a:xfrm>
            <a:custGeom>
              <a:avLst/>
              <a:gdLst>
                <a:gd name="T0" fmla="*/ 604 w 690"/>
                <a:gd name="T1" fmla="*/ 28 h 519"/>
                <a:gd name="T2" fmla="*/ 612 w 690"/>
                <a:gd name="T3" fmla="*/ 36 h 519"/>
                <a:gd name="T4" fmla="*/ 630 w 690"/>
                <a:gd name="T5" fmla="*/ 83 h 519"/>
                <a:gd name="T6" fmla="*/ 557 w 690"/>
                <a:gd name="T7" fmla="*/ 156 h 519"/>
                <a:gd name="T8" fmla="*/ 484 w 690"/>
                <a:gd name="T9" fmla="*/ 83 h 519"/>
                <a:gd name="T10" fmla="*/ 496 w 690"/>
                <a:gd name="T11" fmla="*/ 44 h 519"/>
                <a:gd name="T12" fmla="*/ 496 w 690"/>
                <a:gd name="T13" fmla="*/ 44 h 519"/>
                <a:gd name="T14" fmla="*/ 496 w 690"/>
                <a:gd name="T15" fmla="*/ 43 h 519"/>
                <a:gd name="T16" fmla="*/ 502 w 690"/>
                <a:gd name="T17" fmla="*/ 36 h 519"/>
                <a:gd name="T18" fmla="*/ 512 w 690"/>
                <a:gd name="T19" fmla="*/ 0 h 519"/>
                <a:gd name="T20" fmla="*/ 409 w 690"/>
                <a:gd name="T21" fmla="*/ 0 h 519"/>
                <a:gd name="T22" fmla="*/ 167 w 690"/>
                <a:gd name="T23" fmla="*/ 238 h 519"/>
                <a:gd name="T24" fmla="*/ 167 w 690"/>
                <a:gd name="T25" fmla="*/ 341 h 519"/>
                <a:gd name="T26" fmla="*/ 123 w 690"/>
                <a:gd name="T27" fmla="*/ 332 h 519"/>
                <a:gd name="T28" fmla="*/ 116 w 690"/>
                <a:gd name="T29" fmla="*/ 327 h 519"/>
                <a:gd name="T30" fmla="*/ 116 w 690"/>
                <a:gd name="T31" fmla="*/ 327 h 519"/>
                <a:gd name="T32" fmla="*/ 116 w 690"/>
                <a:gd name="T33" fmla="*/ 327 h 519"/>
                <a:gd name="T34" fmla="*/ 77 w 690"/>
                <a:gd name="T35" fmla="*/ 313 h 519"/>
                <a:gd name="T36" fmla="*/ 1 w 690"/>
                <a:gd name="T37" fmla="*/ 383 h 519"/>
                <a:gd name="T38" fmla="*/ 71 w 690"/>
                <a:gd name="T39" fmla="*/ 458 h 519"/>
                <a:gd name="T40" fmla="*/ 118 w 690"/>
                <a:gd name="T41" fmla="*/ 443 h 519"/>
                <a:gd name="T42" fmla="*/ 127 w 690"/>
                <a:gd name="T43" fmla="*/ 435 h 519"/>
                <a:gd name="T44" fmla="*/ 167 w 690"/>
                <a:gd name="T45" fmla="*/ 427 h 519"/>
                <a:gd name="T46" fmla="*/ 167 w 690"/>
                <a:gd name="T47" fmla="*/ 519 h 519"/>
                <a:gd name="T48" fmla="*/ 690 w 690"/>
                <a:gd name="T49" fmla="*/ 0 h 519"/>
                <a:gd name="T50" fmla="*/ 591 w 690"/>
                <a:gd name="T51" fmla="*/ 0 h 519"/>
                <a:gd name="T52" fmla="*/ 604 w 690"/>
                <a:gd name="T53" fmla="*/ 28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90" h="519">
                  <a:moveTo>
                    <a:pt x="604" y="28"/>
                  </a:moveTo>
                  <a:cubicBezTo>
                    <a:pt x="607" y="30"/>
                    <a:pt x="610" y="33"/>
                    <a:pt x="612" y="36"/>
                  </a:cubicBezTo>
                  <a:cubicBezTo>
                    <a:pt x="623" y="49"/>
                    <a:pt x="630" y="65"/>
                    <a:pt x="630" y="83"/>
                  </a:cubicBezTo>
                  <a:cubicBezTo>
                    <a:pt x="630" y="123"/>
                    <a:pt x="597" y="156"/>
                    <a:pt x="557" y="156"/>
                  </a:cubicBezTo>
                  <a:cubicBezTo>
                    <a:pt x="517" y="156"/>
                    <a:pt x="484" y="123"/>
                    <a:pt x="484" y="83"/>
                  </a:cubicBezTo>
                  <a:cubicBezTo>
                    <a:pt x="484" y="69"/>
                    <a:pt x="489" y="55"/>
                    <a:pt x="496" y="44"/>
                  </a:cubicBezTo>
                  <a:cubicBezTo>
                    <a:pt x="496" y="44"/>
                    <a:pt x="496" y="44"/>
                    <a:pt x="496" y="44"/>
                  </a:cubicBezTo>
                  <a:cubicBezTo>
                    <a:pt x="496" y="43"/>
                    <a:pt x="496" y="43"/>
                    <a:pt x="496" y="43"/>
                  </a:cubicBezTo>
                  <a:cubicBezTo>
                    <a:pt x="498" y="41"/>
                    <a:pt x="500" y="38"/>
                    <a:pt x="502" y="36"/>
                  </a:cubicBezTo>
                  <a:cubicBezTo>
                    <a:pt x="512" y="21"/>
                    <a:pt x="514" y="9"/>
                    <a:pt x="512" y="0"/>
                  </a:cubicBezTo>
                  <a:cubicBezTo>
                    <a:pt x="409" y="0"/>
                    <a:pt x="409" y="0"/>
                    <a:pt x="409" y="0"/>
                  </a:cubicBezTo>
                  <a:cubicBezTo>
                    <a:pt x="405" y="131"/>
                    <a:pt x="299" y="236"/>
                    <a:pt x="167" y="238"/>
                  </a:cubicBezTo>
                  <a:cubicBezTo>
                    <a:pt x="167" y="341"/>
                    <a:pt x="167" y="341"/>
                    <a:pt x="167" y="341"/>
                  </a:cubicBezTo>
                  <a:cubicBezTo>
                    <a:pt x="159" y="346"/>
                    <a:pt x="144" y="348"/>
                    <a:pt x="123" y="332"/>
                  </a:cubicBezTo>
                  <a:cubicBezTo>
                    <a:pt x="121" y="330"/>
                    <a:pt x="118" y="329"/>
                    <a:pt x="116" y="327"/>
                  </a:cubicBezTo>
                  <a:cubicBezTo>
                    <a:pt x="116" y="327"/>
                    <a:pt x="116" y="327"/>
                    <a:pt x="116" y="327"/>
                  </a:cubicBezTo>
                  <a:cubicBezTo>
                    <a:pt x="116" y="327"/>
                    <a:pt x="116" y="327"/>
                    <a:pt x="116" y="327"/>
                  </a:cubicBezTo>
                  <a:cubicBezTo>
                    <a:pt x="105" y="319"/>
                    <a:pt x="91" y="314"/>
                    <a:pt x="77" y="313"/>
                  </a:cubicBezTo>
                  <a:cubicBezTo>
                    <a:pt x="37" y="311"/>
                    <a:pt x="3" y="343"/>
                    <a:pt x="1" y="383"/>
                  </a:cubicBezTo>
                  <a:cubicBezTo>
                    <a:pt x="0" y="423"/>
                    <a:pt x="31" y="456"/>
                    <a:pt x="71" y="458"/>
                  </a:cubicBezTo>
                  <a:cubicBezTo>
                    <a:pt x="89" y="459"/>
                    <a:pt x="105" y="453"/>
                    <a:pt x="118" y="443"/>
                  </a:cubicBezTo>
                  <a:cubicBezTo>
                    <a:pt x="122" y="440"/>
                    <a:pt x="124" y="438"/>
                    <a:pt x="127" y="435"/>
                  </a:cubicBezTo>
                  <a:cubicBezTo>
                    <a:pt x="127" y="435"/>
                    <a:pt x="149" y="415"/>
                    <a:pt x="167" y="427"/>
                  </a:cubicBezTo>
                  <a:cubicBezTo>
                    <a:pt x="167" y="519"/>
                    <a:pt x="167" y="519"/>
                    <a:pt x="167" y="519"/>
                  </a:cubicBezTo>
                  <a:cubicBezTo>
                    <a:pt x="454" y="518"/>
                    <a:pt x="687" y="287"/>
                    <a:pt x="690" y="0"/>
                  </a:cubicBezTo>
                  <a:cubicBezTo>
                    <a:pt x="591" y="0"/>
                    <a:pt x="591" y="0"/>
                    <a:pt x="591" y="0"/>
                  </a:cubicBezTo>
                  <a:cubicBezTo>
                    <a:pt x="591" y="15"/>
                    <a:pt x="604" y="28"/>
                    <a:pt x="604" y="28"/>
                  </a:cubicBezTo>
                  <a:close/>
                </a:path>
              </a:pathLst>
            </a:custGeom>
            <a:blipFill dpi="0"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8100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Freeform: Shape 10">
              <a:extLst>
                <a:ext uri="{FF2B5EF4-FFF2-40B4-BE49-F238E27FC236}">
                  <a16:creationId xmlns:a16="http://schemas.microsoft.com/office/drawing/2014/main" id="{ADA81616-55D3-43EF-82AD-0B5E5C1CBAE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3513" y="2407490"/>
              <a:ext cx="241312" cy="220919"/>
            </a:xfrm>
            <a:custGeom>
              <a:avLst/>
              <a:gdLst>
                <a:gd name="T0" fmla="*/ 69 w 120"/>
                <a:gd name="T1" fmla="*/ 64 h 110"/>
                <a:gd name="T2" fmla="*/ 73 w 120"/>
                <a:gd name="T3" fmla="*/ 77 h 110"/>
                <a:gd name="T4" fmla="*/ 61 w 120"/>
                <a:gd name="T5" fmla="*/ 87 h 110"/>
                <a:gd name="T6" fmla="*/ 48 w 120"/>
                <a:gd name="T7" fmla="*/ 93 h 110"/>
                <a:gd name="T8" fmla="*/ 33 w 120"/>
                <a:gd name="T9" fmla="*/ 93 h 110"/>
                <a:gd name="T10" fmla="*/ 19 w 120"/>
                <a:gd name="T11" fmla="*/ 87 h 110"/>
                <a:gd name="T12" fmla="*/ 7 w 120"/>
                <a:gd name="T13" fmla="*/ 77 h 110"/>
                <a:gd name="T14" fmla="*/ 11 w 120"/>
                <a:gd name="T15" fmla="*/ 64 h 110"/>
                <a:gd name="T16" fmla="*/ 0 w 120"/>
                <a:gd name="T17" fmla="*/ 49 h 110"/>
                <a:gd name="T18" fmla="*/ 13 w 120"/>
                <a:gd name="T19" fmla="*/ 41 h 110"/>
                <a:gd name="T20" fmla="*/ 8 w 120"/>
                <a:gd name="T21" fmla="*/ 31 h 110"/>
                <a:gd name="T22" fmla="*/ 26 w 120"/>
                <a:gd name="T23" fmla="*/ 28 h 110"/>
                <a:gd name="T24" fmla="*/ 34 w 120"/>
                <a:gd name="T25" fmla="*/ 15 h 110"/>
                <a:gd name="T26" fmla="*/ 49 w 120"/>
                <a:gd name="T27" fmla="*/ 26 h 110"/>
                <a:gd name="T28" fmla="*/ 63 w 120"/>
                <a:gd name="T29" fmla="*/ 22 h 110"/>
                <a:gd name="T30" fmla="*/ 72 w 120"/>
                <a:gd name="T31" fmla="*/ 34 h 110"/>
                <a:gd name="T32" fmla="*/ 79 w 120"/>
                <a:gd name="T33" fmla="*/ 47 h 110"/>
                <a:gd name="T34" fmla="*/ 40 w 120"/>
                <a:gd name="T35" fmla="*/ 39 h 110"/>
                <a:gd name="T36" fmla="*/ 56 w 120"/>
                <a:gd name="T37" fmla="*/ 55 h 110"/>
                <a:gd name="T38" fmla="*/ 111 w 120"/>
                <a:gd name="T39" fmla="*/ 29 h 110"/>
                <a:gd name="T40" fmla="*/ 112 w 120"/>
                <a:gd name="T41" fmla="*/ 42 h 110"/>
                <a:gd name="T42" fmla="*/ 96 w 120"/>
                <a:gd name="T43" fmla="*/ 39 h 110"/>
                <a:gd name="T44" fmla="*/ 80 w 120"/>
                <a:gd name="T45" fmla="*/ 42 h 110"/>
                <a:gd name="T46" fmla="*/ 81 w 120"/>
                <a:gd name="T47" fmla="*/ 29 h 110"/>
                <a:gd name="T48" fmla="*/ 81 w 120"/>
                <a:gd name="T49" fmla="*/ 17 h 110"/>
                <a:gd name="T50" fmla="*/ 80 w 120"/>
                <a:gd name="T51" fmla="*/ 4 h 110"/>
                <a:gd name="T52" fmla="*/ 96 w 120"/>
                <a:gd name="T53" fmla="*/ 7 h 110"/>
                <a:gd name="T54" fmla="*/ 104 w 120"/>
                <a:gd name="T55" fmla="*/ 0 h 110"/>
                <a:gd name="T56" fmla="*/ 109 w 120"/>
                <a:gd name="T57" fmla="*/ 13 h 110"/>
                <a:gd name="T58" fmla="*/ 120 w 120"/>
                <a:gd name="T59" fmla="*/ 27 h 110"/>
                <a:gd name="T60" fmla="*/ 109 w 120"/>
                <a:gd name="T61" fmla="*/ 97 h 110"/>
                <a:gd name="T62" fmla="*/ 104 w 120"/>
                <a:gd name="T63" fmla="*/ 110 h 110"/>
                <a:gd name="T64" fmla="*/ 94 w 120"/>
                <a:gd name="T65" fmla="*/ 103 h 110"/>
                <a:gd name="T66" fmla="*/ 80 w 120"/>
                <a:gd name="T67" fmla="*/ 105 h 110"/>
                <a:gd name="T68" fmla="*/ 72 w 120"/>
                <a:gd name="T69" fmla="*/ 91 h 110"/>
                <a:gd name="T70" fmla="*/ 83 w 120"/>
                <a:gd name="T71" fmla="*/ 77 h 110"/>
                <a:gd name="T72" fmla="*/ 88 w 120"/>
                <a:gd name="T73" fmla="*/ 64 h 110"/>
                <a:gd name="T74" fmla="*/ 98 w 120"/>
                <a:gd name="T75" fmla="*/ 71 h 110"/>
                <a:gd name="T76" fmla="*/ 112 w 120"/>
                <a:gd name="T77" fmla="*/ 68 h 110"/>
                <a:gd name="T78" fmla="*/ 111 w 120"/>
                <a:gd name="T79" fmla="*/ 81 h 110"/>
                <a:gd name="T80" fmla="*/ 96 w 120"/>
                <a:gd name="T81" fmla="*/ 15 h 110"/>
                <a:gd name="T82" fmla="*/ 104 w 120"/>
                <a:gd name="T83" fmla="*/ 23 h 110"/>
                <a:gd name="T84" fmla="*/ 88 w 120"/>
                <a:gd name="T85" fmla="*/ 87 h 110"/>
                <a:gd name="T86" fmla="*/ 96 w 120"/>
                <a:gd name="T87" fmla="*/ 79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0" h="110">
                  <a:moveTo>
                    <a:pt x="80" y="61"/>
                  </a:moveTo>
                  <a:cubicBezTo>
                    <a:pt x="80" y="62"/>
                    <a:pt x="80" y="63"/>
                    <a:pt x="79" y="63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6"/>
                    <a:pt x="68" y="67"/>
                    <a:pt x="67" y="69"/>
                  </a:cubicBezTo>
                  <a:cubicBezTo>
                    <a:pt x="69" y="71"/>
                    <a:pt x="71" y="74"/>
                    <a:pt x="73" y="76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3" y="78"/>
                    <a:pt x="73" y="78"/>
                    <a:pt x="73" y="79"/>
                  </a:cubicBezTo>
                  <a:cubicBezTo>
                    <a:pt x="71" y="80"/>
                    <a:pt x="64" y="88"/>
                    <a:pt x="63" y="88"/>
                  </a:cubicBezTo>
                  <a:cubicBezTo>
                    <a:pt x="62" y="88"/>
                    <a:pt x="62" y="88"/>
                    <a:pt x="61" y="87"/>
                  </a:cubicBezTo>
                  <a:cubicBezTo>
                    <a:pt x="54" y="82"/>
                    <a:pt x="54" y="82"/>
                    <a:pt x="54" y="82"/>
                  </a:cubicBezTo>
                  <a:cubicBezTo>
                    <a:pt x="53" y="83"/>
                    <a:pt x="51" y="83"/>
                    <a:pt x="49" y="84"/>
                  </a:cubicBezTo>
                  <a:cubicBezTo>
                    <a:pt x="49" y="87"/>
                    <a:pt x="49" y="90"/>
                    <a:pt x="48" y="93"/>
                  </a:cubicBezTo>
                  <a:cubicBezTo>
                    <a:pt x="48" y="94"/>
                    <a:pt x="47" y="95"/>
                    <a:pt x="46" y="95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34" y="95"/>
                    <a:pt x="33" y="94"/>
                    <a:pt x="33" y="93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29" y="83"/>
                    <a:pt x="28" y="83"/>
                    <a:pt x="26" y="82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8"/>
                    <a:pt x="18" y="88"/>
                    <a:pt x="18" y="88"/>
                  </a:cubicBezTo>
                  <a:cubicBezTo>
                    <a:pt x="17" y="88"/>
                    <a:pt x="17" y="88"/>
                    <a:pt x="16" y="87"/>
                  </a:cubicBezTo>
                  <a:cubicBezTo>
                    <a:pt x="15" y="86"/>
                    <a:pt x="7" y="79"/>
                    <a:pt x="7" y="77"/>
                  </a:cubicBezTo>
                  <a:cubicBezTo>
                    <a:pt x="7" y="77"/>
                    <a:pt x="8" y="77"/>
                    <a:pt x="8" y="76"/>
                  </a:cubicBezTo>
                  <a:cubicBezTo>
                    <a:pt x="10" y="74"/>
                    <a:pt x="12" y="72"/>
                    <a:pt x="13" y="69"/>
                  </a:cubicBezTo>
                  <a:cubicBezTo>
                    <a:pt x="13" y="67"/>
                    <a:pt x="12" y="66"/>
                    <a:pt x="11" y="64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1" y="62"/>
                    <a:pt x="0" y="62"/>
                    <a:pt x="0" y="61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8"/>
                    <a:pt x="1" y="47"/>
                    <a:pt x="2" y="4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2" y="44"/>
                    <a:pt x="13" y="43"/>
                    <a:pt x="13" y="41"/>
                  </a:cubicBezTo>
                  <a:cubicBezTo>
                    <a:pt x="12" y="38"/>
                    <a:pt x="10" y="36"/>
                    <a:pt x="8" y="34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2"/>
                    <a:pt x="7" y="32"/>
                    <a:pt x="8" y="31"/>
                  </a:cubicBezTo>
                  <a:cubicBezTo>
                    <a:pt x="9" y="30"/>
                    <a:pt x="16" y="22"/>
                    <a:pt x="18" y="22"/>
                  </a:cubicBezTo>
                  <a:cubicBezTo>
                    <a:pt x="18" y="22"/>
                    <a:pt x="19" y="22"/>
                    <a:pt x="19" y="23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8" y="27"/>
                    <a:pt x="29" y="27"/>
                    <a:pt x="31" y="26"/>
                  </a:cubicBezTo>
                  <a:cubicBezTo>
                    <a:pt x="31" y="23"/>
                    <a:pt x="32" y="20"/>
                    <a:pt x="33" y="17"/>
                  </a:cubicBezTo>
                  <a:cubicBezTo>
                    <a:pt x="33" y="16"/>
                    <a:pt x="34" y="15"/>
                    <a:pt x="34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7" y="15"/>
                    <a:pt x="48" y="16"/>
                    <a:pt x="48" y="17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51" y="27"/>
                    <a:pt x="53" y="27"/>
                    <a:pt x="54" y="28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2"/>
                    <a:pt x="62" y="22"/>
                    <a:pt x="63" y="22"/>
                  </a:cubicBezTo>
                  <a:cubicBezTo>
                    <a:pt x="63" y="22"/>
                    <a:pt x="64" y="22"/>
                    <a:pt x="64" y="23"/>
                  </a:cubicBezTo>
                  <a:cubicBezTo>
                    <a:pt x="66" y="24"/>
                    <a:pt x="73" y="31"/>
                    <a:pt x="73" y="33"/>
                  </a:cubicBezTo>
                  <a:cubicBezTo>
                    <a:pt x="73" y="33"/>
                    <a:pt x="73" y="33"/>
                    <a:pt x="72" y="34"/>
                  </a:cubicBezTo>
                  <a:cubicBezTo>
                    <a:pt x="71" y="36"/>
                    <a:pt x="69" y="38"/>
                    <a:pt x="67" y="41"/>
                  </a:cubicBezTo>
                  <a:cubicBezTo>
                    <a:pt x="68" y="43"/>
                    <a:pt x="69" y="44"/>
                    <a:pt x="69" y="46"/>
                  </a:cubicBezTo>
                  <a:cubicBezTo>
                    <a:pt x="79" y="47"/>
                    <a:pt x="79" y="47"/>
                    <a:pt x="79" y="47"/>
                  </a:cubicBezTo>
                  <a:cubicBezTo>
                    <a:pt x="80" y="48"/>
                    <a:pt x="80" y="48"/>
                    <a:pt x="80" y="49"/>
                  </a:cubicBezTo>
                  <a:lnTo>
                    <a:pt x="80" y="61"/>
                  </a:lnTo>
                  <a:close/>
                  <a:moveTo>
                    <a:pt x="40" y="39"/>
                  </a:moveTo>
                  <a:cubicBezTo>
                    <a:pt x="31" y="39"/>
                    <a:pt x="24" y="46"/>
                    <a:pt x="24" y="55"/>
                  </a:cubicBezTo>
                  <a:cubicBezTo>
                    <a:pt x="24" y="64"/>
                    <a:pt x="31" y="71"/>
                    <a:pt x="40" y="71"/>
                  </a:cubicBezTo>
                  <a:cubicBezTo>
                    <a:pt x="49" y="71"/>
                    <a:pt x="56" y="64"/>
                    <a:pt x="56" y="55"/>
                  </a:cubicBezTo>
                  <a:cubicBezTo>
                    <a:pt x="56" y="46"/>
                    <a:pt x="49" y="39"/>
                    <a:pt x="40" y="39"/>
                  </a:cubicBezTo>
                  <a:close/>
                  <a:moveTo>
                    <a:pt x="120" y="27"/>
                  </a:moveTo>
                  <a:cubicBezTo>
                    <a:pt x="120" y="28"/>
                    <a:pt x="112" y="29"/>
                    <a:pt x="111" y="29"/>
                  </a:cubicBezTo>
                  <a:cubicBezTo>
                    <a:pt x="110" y="31"/>
                    <a:pt x="110" y="32"/>
                    <a:pt x="109" y="33"/>
                  </a:cubicBezTo>
                  <a:cubicBezTo>
                    <a:pt x="110" y="34"/>
                    <a:pt x="112" y="40"/>
                    <a:pt x="112" y="41"/>
                  </a:cubicBezTo>
                  <a:cubicBezTo>
                    <a:pt x="112" y="41"/>
                    <a:pt x="112" y="41"/>
                    <a:pt x="112" y="42"/>
                  </a:cubicBezTo>
                  <a:cubicBezTo>
                    <a:pt x="111" y="42"/>
                    <a:pt x="104" y="46"/>
                    <a:pt x="104" y="46"/>
                  </a:cubicBezTo>
                  <a:cubicBezTo>
                    <a:pt x="103" y="46"/>
                    <a:pt x="99" y="40"/>
                    <a:pt x="98" y="39"/>
                  </a:cubicBezTo>
                  <a:cubicBezTo>
                    <a:pt x="97" y="39"/>
                    <a:pt x="97" y="39"/>
                    <a:pt x="96" y="39"/>
                  </a:cubicBezTo>
                  <a:cubicBezTo>
                    <a:pt x="96" y="39"/>
                    <a:pt x="95" y="39"/>
                    <a:pt x="94" y="39"/>
                  </a:cubicBezTo>
                  <a:cubicBezTo>
                    <a:pt x="94" y="40"/>
                    <a:pt x="89" y="46"/>
                    <a:pt x="88" y="46"/>
                  </a:cubicBezTo>
                  <a:cubicBezTo>
                    <a:pt x="88" y="46"/>
                    <a:pt x="81" y="42"/>
                    <a:pt x="80" y="42"/>
                  </a:cubicBezTo>
                  <a:cubicBezTo>
                    <a:pt x="80" y="41"/>
                    <a:pt x="80" y="41"/>
                    <a:pt x="80" y="41"/>
                  </a:cubicBezTo>
                  <a:cubicBezTo>
                    <a:pt x="80" y="40"/>
                    <a:pt x="83" y="34"/>
                    <a:pt x="83" y="33"/>
                  </a:cubicBezTo>
                  <a:cubicBezTo>
                    <a:pt x="83" y="32"/>
                    <a:pt x="82" y="31"/>
                    <a:pt x="81" y="29"/>
                  </a:cubicBezTo>
                  <a:cubicBezTo>
                    <a:pt x="80" y="29"/>
                    <a:pt x="72" y="28"/>
                    <a:pt x="72" y="27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8"/>
                    <a:pt x="80" y="17"/>
                    <a:pt x="81" y="17"/>
                  </a:cubicBezTo>
                  <a:cubicBezTo>
                    <a:pt x="82" y="16"/>
                    <a:pt x="83" y="14"/>
                    <a:pt x="83" y="13"/>
                  </a:cubicBezTo>
                  <a:cubicBezTo>
                    <a:pt x="83" y="12"/>
                    <a:pt x="80" y="6"/>
                    <a:pt x="80" y="5"/>
                  </a:cubicBezTo>
                  <a:cubicBezTo>
                    <a:pt x="80" y="5"/>
                    <a:pt x="80" y="5"/>
                    <a:pt x="80" y="4"/>
                  </a:cubicBezTo>
                  <a:cubicBezTo>
                    <a:pt x="81" y="4"/>
                    <a:pt x="88" y="0"/>
                    <a:pt x="88" y="0"/>
                  </a:cubicBezTo>
                  <a:cubicBezTo>
                    <a:pt x="89" y="0"/>
                    <a:pt x="94" y="6"/>
                    <a:pt x="94" y="7"/>
                  </a:cubicBezTo>
                  <a:cubicBezTo>
                    <a:pt x="95" y="7"/>
                    <a:pt x="96" y="7"/>
                    <a:pt x="96" y="7"/>
                  </a:cubicBezTo>
                  <a:cubicBezTo>
                    <a:pt x="97" y="7"/>
                    <a:pt x="97" y="7"/>
                    <a:pt x="98" y="7"/>
                  </a:cubicBezTo>
                  <a:cubicBezTo>
                    <a:pt x="100" y="5"/>
                    <a:pt x="102" y="2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11" y="4"/>
                    <a:pt x="112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6"/>
                    <a:pt x="110" y="12"/>
                    <a:pt x="109" y="13"/>
                  </a:cubicBezTo>
                  <a:cubicBezTo>
                    <a:pt x="110" y="14"/>
                    <a:pt x="110" y="16"/>
                    <a:pt x="111" y="17"/>
                  </a:cubicBezTo>
                  <a:cubicBezTo>
                    <a:pt x="112" y="17"/>
                    <a:pt x="120" y="18"/>
                    <a:pt x="120" y="19"/>
                  </a:cubicBezTo>
                  <a:lnTo>
                    <a:pt x="120" y="27"/>
                  </a:lnTo>
                  <a:close/>
                  <a:moveTo>
                    <a:pt x="120" y="91"/>
                  </a:moveTo>
                  <a:cubicBezTo>
                    <a:pt x="120" y="92"/>
                    <a:pt x="112" y="93"/>
                    <a:pt x="111" y="93"/>
                  </a:cubicBezTo>
                  <a:cubicBezTo>
                    <a:pt x="110" y="94"/>
                    <a:pt x="110" y="96"/>
                    <a:pt x="109" y="97"/>
                  </a:cubicBezTo>
                  <a:cubicBezTo>
                    <a:pt x="110" y="98"/>
                    <a:pt x="112" y="104"/>
                    <a:pt x="112" y="105"/>
                  </a:cubicBezTo>
                  <a:cubicBezTo>
                    <a:pt x="112" y="105"/>
                    <a:pt x="112" y="105"/>
                    <a:pt x="112" y="106"/>
                  </a:cubicBezTo>
                  <a:cubicBezTo>
                    <a:pt x="111" y="106"/>
                    <a:pt x="104" y="110"/>
                    <a:pt x="104" y="110"/>
                  </a:cubicBezTo>
                  <a:cubicBezTo>
                    <a:pt x="103" y="110"/>
                    <a:pt x="99" y="104"/>
                    <a:pt x="98" y="103"/>
                  </a:cubicBezTo>
                  <a:cubicBezTo>
                    <a:pt x="97" y="103"/>
                    <a:pt x="97" y="103"/>
                    <a:pt x="96" y="103"/>
                  </a:cubicBezTo>
                  <a:cubicBezTo>
                    <a:pt x="96" y="103"/>
                    <a:pt x="95" y="103"/>
                    <a:pt x="94" y="103"/>
                  </a:cubicBezTo>
                  <a:cubicBezTo>
                    <a:pt x="94" y="104"/>
                    <a:pt x="89" y="110"/>
                    <a:pt x="88" y="110"/>
                  </a:cubicBezTo>
                  <a:cubicBezTo>
                    <a:pt x="88" y="110"/>
                    <a:pt x="81" y="106"/>
                    <a:pt x="80" y="106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80" y="104"/>
                    <a:pt x="83" y="98"/>
                    <a:pt x="83" y="97"/>
                  </a:cubicBezTo>
                  <a:cubicBezTo>
                    <a:pt x="83" y="96"/>
                    <a:pt x="82" y="94"/>
                    <a:pt x="81" y="93"/>
                  </a:cubicBezTo>
                  <a:cubicBezTo>
                    <a:pt x="80" y="93"/>
                    <a:pt x="72" y="92"/>
                    <a:pt x="72" y="91"/>
                  </a:cubicBezTo>
                  <a:cubicBezTo>
                    <a:pt x="72" y="83"/>
                    <a:pt x="72" y="83"/>
                    <a:pt x="72" y="83"/>
                  </a:cubicBezTo>
                  <a:cubicBezTo>
                    <a:pt x="72" y="82"/>
                    <a:pt x="80" y="81"/>
                    <a:pt x="81" y="81"/>
                  </a:cubicBezTo>
                  <a:cubicBezTo>
                    <a:pt x="82" y="80"/>
                    <a:pt x="83" y="78"/>
                    <a:pt x="83" y="77"/>
                  </a:cubicBezTo>
                  <a:cubicBezTo>
                    <a:pt x="83" y="76"/>
                    <a:pt x="80" y="70"/>
                    <a:pt x="80" y="69"/>
                  </a:cubicBezTo>
                  <a:cubicBezTo>
                    <a:pt x="80" y="69"/>
                    <a:pt x="80" y="68"/>
                    <a:pt x="80" y="68"/>
                  </a:cubicBezTo>
                  <a:cubicBezTo>
                    <a:pt x="81" y="68"/>
                    <a:pt x="88" y="64"/>
                    <a:pt x="88" y="64"/>
                  </a:cubicBezTo>
                  <a:cubicBezTo>
                    <a:pt x="89" y="64"/>
                    <a:pt x="94" y="70"/>
                    <a:pt x="94" y="71"/>
                  </a:cubicBezTo>
                  <a:cubicBezTo>
                    <a:pt x="95" y="71"/>
                    <a:pt x="96" y="71"/>
                    <a:pt x="96" y="71"/>
                  </a:cubicBezTo>
                  <a:cubicBezTo>
                    <a:pt x="97" y="71"/>
                    <a:pt x="97" y="71"/>
                    <a:pt x="98" y="71"/>
                  </a:cubicBezTo>
                  <a:cubicBezTo>
                    <a:pt x="100" y="69"/>
                    <a:pt x="102" y="66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11" y="68"/>
                    <a:pt x="112" y="68"/>
                  </a:cubicBezTo>
                  <a:cubicBezTo>
                    <a:pt x="112" y="68"/>
                    <a:pt x="112" y="69"/>
                    <a:pt x="112" y="69"/>
                  </a:cubicBezTo>
                  <a:cubicBezTo>
                    <a:pt x="112" y="70"/>
                    <a:pt x="110" y="76"/>
                    <a:pt x="109" y="77"/>
                  </a:cubicBezTo>
                  <a:cubicBezTo>
                    <a:pt x="110" y="78"/>
                    <a:pt x="110" y="80"/>
                    <a:pt x="111" y="81"/>
                  </a:cubicBezTo>
                  <a:cubicBezTo>
                    <a:pt x="112" y="81"/>
                    <a:pt x="120" y="82"/>
                    <a:pt x="120" y="83"/>
                  </a:cubicBezTo>
                  <a:lnTo>
                    <a:pt x="120" y="91"/>
                  </a:lnTo>
                  <a:close/>
                  <a:moveTo>
                    <a:pt x="96" y="15"/>
                  </a:moveTo>
                  <a:cubicBezTo>
                    <a:pt x="92" y="15"/>
                    <a:pt x="88" y="19"/>
                    <a:pt x="88" y="23"/>
                  </a:cubicBezTo>
                  <a:cubicBezTo>
                    <a:pt x="88" y="27"/>
                    <a:pt x="92" y="31"/>
                    <a:pt x="96" y="31"/>
                  </a:cubicBezTo>
                  <a:cubicBezTo>
                    <a:pt x="101" y="31"/>
                    <a:pt x="104" y="27"/>
                    <a:pt x="104" y="23"/>
                  </a:cubicBezTo>
                  <a:cubicBezTo>
                    <a:pt x="104" y="19"/>
                    <a:pt x="101" y="15"/>
                    <a:pt x="96" y="15"/>
                  </a:cubicBezTo>
                  <a:close/>
                  <a:moveTo>
                    <a:pt x="96" y="79"/>
                  </a:moveTo>
                  <a:cubicBezTo>
                    <a:pt x="92" y="79"/>
                    <a:pt x="88" y="83"/>
                    <a:pt x="88" y="87"/>
                  </a:cubicBezTo>
                  <a:cubicBezTo>
                    <a:pt x="88" y="91"/>
                    <a:pt x="92" y="95"/>
                    <a:pt x="96" y="95"/>
                  </a:cubicBezTo>
                  <a:cubicBezTo>
                    <a:pt x="101" y="95"/>
                    <a:pt x="104" y="91"/>
                    <a:pt x="104" y="87"/>
                  </a:cubicBezTo>
                  <a:cubicBezTo>
                    <a:pt x="104" y="83"/>
                    <a:pt x="101" y="79"/>
                    <a:pt x="96" y="79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Freeform: Shape 11">
              <a:extLst>
                <a:ext uri="{FF2B5EF4-FFF2-40B4-BE49-F238E27FC236}">
                  <a16:creationId xmlns:a16="http://schemas.microsoft.com/office/drawing/2014/main" id="{9ED708EA-64C2-4E30-9C53-85ED812897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6817" y="2943094"/>
              <a:ext cx="225169" cy="194579"/>
            </a:xfrm>
            <a:custGeom>
              <a:avLst/>
              <a:gdLst>
                <a:gd name="T0" fmla="*/ 112 w 112"/>
                <a:gd name="T1" fmla="*/ 40 h 97"/>
                <a:gd name="T2" fmla="*/ 104 w 112"/>
                <a:gd name="T3" fmla="*/ 48 h 97"/>
                <a:gd name="T4" fmla="*/ 104 w 112"/>
                <a:gd name="T5" fmla="*/ 72 h 97"/>
                <a:gd name="T6" fmla="*/ 96 w 112"/>
                <a:gd name="T7" fmla="*/ 80 h 97"/>
                <a:gd name="T8" fmla="*/ 45 w 112"/>
                <a:gd name="T9" fmla="*/ 56 h 97"/>
                <a:gd name="T10" fmla="*/ 40 w 112"/>
                <a:gd name="T11" fmla="*/ 72 h 97"/>
                <a:gd name="T12" fmla="*/ 48 w 112"/>
                <a:gd name="T13" fmla="*/ 89 h 97"/>
                <a:gd name="T14" fmla="*/ 22 w 112"/>
                <a:gd name="T15" fmla="*/ 92 h 97"/>
                <a:gd name="T16" fmla="*/ 17 w 112"/>
                <a:gd name="T17" fmla="*/ 56 h 97"/>
                <a:gd name="T18" fmla="*/ 10 w 112"/>
                <a:gd name="T19" fmla="*/ 56 h 97"/>
                <a:gd name="T20" fmla="*/ 0 w 112"/>
                <a:gd name="T21" fmla="*/ 46 h 97"/>
                <a:gd name="T22" fmla="*/ 0 w 112"/>
                <a:gd name="T23" fmla="*/ 34 h 97"/>
                <a:gd name="T24" fmla="*/ 10 w 112"/>
                <a:gd name="T25" fmla="*/ 24 h 97"/>
                <a:gd name="T26" fmla="*/ 40 w 112"/>
                <a:gd name="T27" fmla="*/ 24 h 97"/>
                <a:gd name="T28" fmla="*/ 96 w 112"/>
                <a:gd name="T29" fmla="*/ 0 h 97"/>
                <a:gd name="T30" fmla="*/ 104 w 112"/>
                <a:gd name="T31" fmla="*/ 8 h 97"/>
                <a:gd name="T32" fmla="*/ 104 w 112"/>
                <a:gd name="T33" fmla="*/ 32 h 97"/>
                <a:gd name="T34" fmla="*/ 112 w 112"/>
                <a:gd name="T35" fmla="*/ 40 h 97"/>
                <a:gd name="T36" fmla="*/ 96 w 112"/>
                <a:gd name="T37" fmla="*/ 10 h 97"/>
                <a:gd name="T38" fmla="*/ 48 w 112"/>
                <a:gd name="T39" fmla="*/ 31 h 97"/>
                <a:gd name="T40" fmla="*/ 48 w 112"/>
                <a:gd name="T41" fmla="*/ 48 h 97"/>
                <a:gd name="T42" fmla="*/ 96 w 112"/>
                <a:gd name="T43" fmla="*/ 69 h 97"/>
                <a:gd name="T44" fmla="*/ 96 w 112"/>
                <a:gd name="T45" fmla="*/ 1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2" h="97">
                  <a:moveTo>
                    <a:pt x="112" y="40"/>
                  </a:moveTo>
                  <a:cubicBezTo>
                    <a:pt x="112" y="44"/>
                    <a:pt x="108" y="48"/>
                    <a:pt x="104" y="48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76"/>
                    <a:pt x="100" y="80"/>
                    <a:pt x="96" y="80"/>
                  </a:cubicBezTo>
                  <a:cubicBezTo>
                    <a:pt x="84" y="70"/>
                    <a:pt x="67" y="58"/>
                    <a:pt x="45" y="56"/>
                  </a:cubicBezTo>
                  <a:cubicBezTo>
                    <a:pt x="37" y="58"/>
                    <a:pt x="35" y="67"/>
                    <a:pt x="40" y="72"/>
                  </a:cubicBezTo>
                  <a:cubicBezTo>
                    <a:pt x="35" y="79"/>
                    <a:pt x="41" y="84"/>
                    <a:pt x="48" y="89"/>
                  </a:cubicBezTo>
                  <a:cubicBezTo>
                    <a:pt x="44" y="97"/>
                    <a:pt x="28" y="97"/>
                    <a:pt x="22" y="92"/>
                  </a:cubicBezTo>
                  <a:cubicBezTo>
                    <a:pt x="18" y="81"/>
                    <a:pt x="13" y="70"/>
                    <a:pt x="17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4" y="56"/>
                    <a:pt x="0" y="51"/>
                    <a:pt x="0" y="4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28"/>
                    <a:pt x="4" y="24"/>
                    <a:pt x="1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64" y="24"/>
                    <a:pt x="84" y="10"/>
                    <a:pt x="96" y="0"/>
                  </a:cubicBezTo>
                  <a:cubicBezTo>
                    <a:pt x="100" y="0"/>
                    <a:pt x="104" y="3"/>
                    <a:pt x="104" y="8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8" y="32"/>
                    <a:pt x="112" y="35"/>
                    <a:pt x="112" y="40"/>
                  </a:cubicBezTo>
                  <a:close/>
                  <a:moveTo>
                    <a:pt x="96" y="10"/>
                  </a:moveTo>
                  <a:cubicBezTo>
                    <a:pt x="79" y="22"/>
                    <a:pt x="63" y="29"/>
                    <a:pt x="48" y="31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63" y="50"/>
                    <a:pt x="79" y="57"/>
                    <a:pt x="96" y="69"/>
                  </a:cubicBezTo>
                  <a:lnTo>
                    <a:pt x="96" y="1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Freeform: Shape 12">
              <a:extLst>
                <a:ext uri="{FF2B5EF4-FFF2-40B4-BE49-F238E27FC236}">
                  <a16:creationId xmlns:a16="http://schemas.microsoft.com/office/drawing/2014/main" id="{AA1DE6A7-0A90-4D54-9B46-AE368826D4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2495" y="3238721"/>
              <a:ext cx="192880" cy="192880"/>
            </a:xfrm>
            <a:custGeom>
              <a:avLst/>
              <a:gdLst>
                <a:gd name="T0" fmla="*/ 0 w 96"/>
                <a:gd name="T1" fmla="*/ 48 h 96"/>
                <a:gd name="T2" fmla="*/ 63 w 96"/>
                <a:gd name="T3" fmla="*/ 33 h 96"/>
                <a:gd name="T4" fmla="*/ 69 w 96"/>
                <a:gd name="T5" fmla="*/ 30 h 96"/>
                <a:gd name="T6" fmla="*/ 75 w 96"/>
                <a:gd name="T7" fmla="*/ 29 h 96"/>
                <a:gd name="T8" fmla="*/ 73 w 96"/>
                <a:gd name="T9" fmla="*/ 26 h 96"/>
                <a:gd name="T10" fmla="*/ 69 w 96"/>
                <a:gd name="T11" fmla="*/ 22 h 96"/>
                <a:gd name="T12" fmla="*/ 66 w 96"/>
                <a:gd name="T13" fmla="*/ 22 h 96"/>
                <a:gd name="T14" fmla="*/ 63 w 96"/>
                <a:gd name="T15" fmla="*/ 20 h 96"/>
                <a:gd name="T16" fmla="*/ 57 w 96"/>
                <a:gd name="T17" fmla="*/ 18 h 96"/>
                <a:gd name="T18" fmla="*/ 58 w 96"/>
                <a:gd name="T19" fmla="*/ 24 h 96"/>
                <a:gd name="T20" fmla="*/ 56 w 96"/>
                <a:gd name="T21" fmla="*/ 29 h 96"/>
                <a:gd name="T22" fmla="*/ 51 w 96"/>
                <a:gd name="T23" fmla="*/ 25 h 96"/>
                <a:gd name="T24" fmla="*/ 43 w 96"/>
                <a:gd name="T25" fmla="*/ 22 h 96"/>
                <a:gd name="T26" fmla="*/ 45 w 96"/>
                <a:gd name="T27" fmla="*/ 17 h 96"/>
                <a:gd name="T28" fmla="*/ 53 w 96"/>
                <a:gd name="T29" fmla="*/ 14 h 96"/>
                <a:gd name="T30" fmla="*/ 51 w 96"/>
                <a:gd name="T31" fmla="*/ 12 h 96"/>
                <a:gd name="T32" fmla="*/ 47 w 96"/>
                <a:gd name="T33" fmla="*/ 12 h 96"/>
                <a:gd name="T34" fmla="*/ 41 w 96"/>
                <a:gd name="T35" fmla="*/ 9 h 96"/>
                <a:gd name="T36" fmla="*/ 42 w 96"/>
                <a:gd name="T37" fmla="*/ 13 h 96"/>
                <a:gd name="T38" fmla="*/ 39 w 96"/>
                <a:gd name="T39" fmla="*/ 13 h 96"/>
                <a:gd name="T40" fmla="*/ 35 w 96"/>
                <a:gd name="T41" fmla="*/ 10 h 96"/>
                <a:gd name="T42" fmla="*/ 31 w 96"/>
                <a:gd name="T43" fmla="*/ 12 h 96"/>
                <a:gd name="T44" fmla="*/ 35 w 96"/>
                <a:gd name="T45" fmla="*/ 12 h 96"/>
                <a:gd name="T46" fmla="*/ 32 w 96"/>
                <a:gd name="T47" fmla="*/ 14 h 96"/>
                <a:gd name="T48" fmla="*/ 14 w 96"/>
                <a:gd name="T49" fmla="*/ 26 h 96"/>
                <a:gd name="T50" fmla="*/ 16 w 96"/>
                <a:gd name="T51" fmla="*/ 29 h 96"/>
                <a:gd name="T52" fmla="*/ 19 w 96"/>
                <a:gd name="T53" fmla="*/ 33 h 96"/>
                <a:gd name="T54" fmla="*/ 18 w 96"/>
                <a:gd name="T55" fmla="*/ 39 h 96"/>
                <a:gd name="T56" fmla="*/ 22 w 96"/>
                <a:gd name="T57" fmla="*/ 46 h 96"/>
                <a:gd name="T58" fmla="*/ 27 w 96"/>
                <a:gd name="T59" fmla="*/ 53 h 96"/>
                <a:gd name="T60" fmla="*/ 29 w 96"/>
                <a:gd name="T61" fmla="*/ 56 h 96"/>
                <a:gd name="T62" fmla="*/ 26 w 96"/>
                <a:gd name="T63" fmla="*/ 49 h 96"/>
                <a:gd name="T64" fmla="*/ 31 w 96"/>
                <a:gd name="T65" fmla="*/ 56 h 96"/>
                <a:gd name="T66" fmla="*/ 37 w 96"/>
                <a:gd name="T67" fmla="*/ 63 h 96"/>
                <a:gd name="T68" fmla="*/ 46 w 96"/>
                <a:gd name="T69" fmla="*/ 67 h 96"/>
                <a:gd name="T70" fmla="*/ 53 w 96"/>
                <a:gd name="T71" fmla="*/ 72 h 96"/>
                <a:gd name="T72" fmla="*/ 56 w 96"/>
                <a:gd name="T73" fmla="*/ 71 h 96"/>
                <a:gd name="T74" fmla="*/ 52 w 96"/>
                <a:gd name="T75" fmla="*/ 66 h 96"/>
                <a:gd name="T76" fmla="*/ 49 w 96"/>
                <a:gd name="T77" fmla="*/ 65 h 96"/>
                <a:gd name="T78" fmla="*/ 48 w 96"/>
                <a:gd name="T79" fmla="*/ 59 h 96"/>
                <a:gd name="T80" fmla="*/ 42 w 96"/>
                <a:gd name="T81" fmla="*/ 62 h 96"/>
                <a:gd name="T82" fmla="*/ 41 w 96"/>
                <a:gd name="T83" fmla="*/ 52 h 96"/>
                <a:gd name="T84" fmla="*/ 45 w 96"/>
                <a:gd name="T85" fmla="*/ 51 h 96"/>
                <a:gd name="T86" fmla="*/ 48 w 96"/>
                <a:gd name="T87" fmla="*/ 50 h 96"/>
                <a:gd name="T88" fmla="*/ 53 w 96"/>
                <a:gd name="T89" fmla="*/ 52 h 96"/>
                <a:gd name="T90" fmla="*/ 55 w 96"/>
                <a:gd name="T91" fmla="*/ 51 h 96"/>
                <a:gd name="T92" fmla="*/ 58 w 96"/>
                <a:gd name="T93" fmla="*/ 45 h 96"/>
                <a:gd name="T94" fmla="*/ 58 w 96"/>
                <a:gd name="T95" fmla="*/ 42 h 96"/>
                <a:gd name="T96" fmla="*/ 62 w 96"/>
                <a:gd name="T97" fmla="*/ 39 h 96"/>
                <a:gd name="T98" fmla="*/ 66 w 96"/>
                <a:gd name="T99" fmla="*/ 35 h 96"/>
                <a:gd name="T100" fmla="*/ 68 w 96"/>
                <a:gd name="T101" fmla="*/ 32 h 96"/>
                <a:gd name="T102" fmla="*/ 63 w 96"/>
                <a:gd name="T103" fmla="*/ 33 h 96"/>
                <a:gd name="T104" fmla="*/ 73 w 96"/>
                <a:gd name="T105" fmla="*/ 74 h 96"/>
                <a:gd name="T106" fmla="*/ 68 w 96"/>
                <a:gd name="T107" fmla="*/ 72 h 96"/>
                <a:gd name="T108" fmla="*/ 62 w 96"/>
                <a:gd name="T109" fmla="*/ 71 h 96"/>
                <a:gd name="T110" fmla="*/ 59 w 96"/>
                <a:gd name="T111" fmla="*/ 71 h 96"/>
                <a:gd name="T112" fmla="*/ 57 w 96"/>
                <a:gd name="T113" fmla="*/ 76 h 96"/>
                <a:gd name="T114" fmla="*/ 55 w 96"/>
                <a:gd name="T115" fmla="*/ 83 h 96"/>
                <a:gd name="T116" fmla="*/ 76 w 96"/>
                <a:gd name="T117" fmla="*/ 7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96" h="96">
                  <a:moveTo>
                    <a:pt x="96" y="48"/>
                  </a:moveTo>
                  <a:cubicBezTo>
                    <a:pt x="96" y="74"/>
                    <a:pt x="74" y="96"/>
                    <a:pt x="48" y="96"/>
                  </a:cubicBezTo>
                  <a:cubicBezTo>
                    <a:pt x="21" y="96"/>
                    <a:pt x="0" y="74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74" y="0"/>
                    <a:pt x="96" y="21"/>
                    <a:pt x="96" y="48"/>
                  </a:cubicBezTo>
                  <a:close/>
                  <a:moveTo>
                    <a:pt x="63" y="33"/>
                  </a:moveTo>
                  <a:cubicBezTo>
                    <a:pt x="64" y="33"/>
                    <a:pt x="64" y="32"/>
                    <a:pt x="64" y="32"/>
                  </a:cubicBezTo>
                  <a:cubicBezTo>
                    <a:pt x="64" y="32"/>
                    <a:pt x="65" y="31"/>
                    <a:pt x="65" y="31"/>
                  </a:cubicBezTo>
                  <a:cubicBezTo>
                    <a:pt x="66" y="31"/>
                    <a:pt x="68" y="30"/>
                    <a:pt x="69" y="30"/>
                  </a:cubicBezTo>
                  <a:cubicBezTo>
                    <a:pt x="70" y="30"/>
                    <a:pt x="71" y="30"/>
                    <a:pt x="72" y="31"/>
                  </a:cubicBezTo>
                  <a:cubicBezTo>
                    <a:pt x="72" y="31"/>
                    <a:pt x="73" y="29"/>
                    <a:pt x="73" y="29"/>
                  </a:cubicBezTo>
                  <a:cubicBezTo>
                    <a:pt x="74" y="29"/>
                    <a:pt x="75" y="29"/>
                    <a:pt x="75" y="29"/>
                  </a:cubicBezTo>
                  <a:cubicBezTo>
                    <a:pt x="75" y="28"/>
                    <a:pt x="75" y="27"/>
                    <a:pt x="75" y="27"/>
                  </a:cubicBezTo>
                  <a:cubicBezTo>
                    <a:pt x="74" y="27"/>
                    <a:pt x="74" y="26"/>
                    <a:pt x="74" y="26"/>
                  </a:cubicBezTo>
                  <a:cubicBezTo>
                    <a:pt x="74" y="26"/>
                    <a:pt x="74" y="26"/>
                    <a:pt x="73" y="26"/>
                  </a:cubicBezTo>
                  <a:cubicBezTo>
                    <a:pt x="74" y="25"/>
                    <a:pt x="72" y="26"/>
                    <a:pt x="72" y="26"/>
                  </a:cubicBezTo>
                  <a:cubicBezTo>
                    <a:pt x="70" y="25"/>
                    <a:pt x="71" y="24"/>
                    <a:pt x="70" y="23"/>
                  </a:cubicBezTo>
                  <a:cubicBezTo>
                    <a:pt x="70" y="23"/>
                    <a:pt x="69" y="22"/>
                    <a:pt x="69" y="22"/>
                  </a:cubicBezTo>
                  <a:cubicBezTo>
                    <a:pt x="69" y="22"/>
                    <a:pt x="69" y="21"/>
                    <a:pt x="68" y="21"/>
                  </a:cubicBezTo>
                  <a:cubicBezTo>
                    <a:pt x="68" y="21"/>
                    <a:pt x="67" y="22"/>
                    <a:pt x="67" y="22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5" y="23"/>
                    <a:pt x="65" y="22"/>
                    <a:pt x="65" y="23"/>
                  </a:cubicBezTo>
                  <a:cubicBezTo>
                    <a:pt x="66" y="22"/>
                    <a:pt x="64" y="22"/>
                    <a:pt x="64" y="22"/>
                  </a:cubicBezTo>
                  <a:cubicBezTo>
                    <a:pt x="64" y="21"/>
                    <a:pt x="64" y="21"/>
                    <a:pt x="63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20"/>
                    <a:pt x="62" y="19"/>
                    <a:pt x="61" y="19"/>
                  </a:cubicBezTo>
                  <a:cubicBezTo>
                    <a:pt x="61" y="18"/>
                    <a:pt x="58" y="18"/>
                    <a:pt x="57" y="18"/>
                  </a:cubicBezTo>
                  <a:cubicBezTo>
                    <a:pt x="56" y="18"/>
                    <a:pt x="57" y="20"/>
                    <a:pt x="57" y="20"/>
                  </a:cubicBezTo>
                  <a:cubicBezTo>
                    <a:pt x="57" y="21"/>
                    <a:pt x="57" y="21"/>
                    <a:pt x="57" y="22"/>
                  </a:cubicBezTo>
                  <a:cubicBezTo>
                    <a:pt x="57" y="23"/>
                    <a:pt x="59" y="23"/>
                    <a:pt x="58" y="24"/>
                  </a:cubicBezTo>
                  <a:cubicBezTo>
                    <a:pt x="58" y="25"/>
                    <a:pt x="57" y="25"/>
                    <a:pt x="56" y="26"/>
                  </a:cubicBezTo>
                  <a:cubicBezTo>
                    <a:pt x="56" y="27"/>
                    <a:pt x="56" y="28"/>
                    <a:pt x="57" y="28"/>
                  </a:cubicBezTo>
                  <a:cubicBezTo>
                    <a:pt x="57" y="29"/>
                    <a:pt x="56" y="29"/>
                    <a:pt x="56" y="29"/>
                  </a:cubicBezTo>
                  <a:cubicBezTo>
                    <a:pt x="55" y="30"/>
                    <a:pt x="54" y="28"/>
                    <a:pt x="53" y="27"/>
                  </a:cubicBezTo>
                  <a:cubicBezTo>
                    <a:pt x="53" y="27"/>
                    <a:pt x="53" y="26"/>
                    <a:pt x="52" y="25"/>
                  </a:cubicBezTo>
                  <a:cubicBezTo>
                    <a:pt x="52" y="25"/>
                    <a:pt x="51" y="25"/>
                    <a:pt x="51" y="25"/>
                  </a:cubicBezTo>
                  <a:cubicBezTo>
                    <a:pt x="50" y="25"/>
                    <a:pt x="49" y="24"/>
                    <a:pt x="48" y="24"/>
                  </a:cubicBezTo>
                  <a:cubicBezTo>
                    <a:pt x="47" y="23"/>
                    <a:pt x="46" y="23"/>
                    <a:pt x="44" y="24"/>
                  </a:cubicBezTo>
                  <a:cubicBezTo>
                    <a:pt x="45" y="24"/>
                    <a:pt x="44" y="22"/>
                    <a:pt x="43" y="22"/>
                  </a:cubicBezTo>
                  <a:cubicBezTo>
                    <a:pt x="44" y="21"/>
                    <a:pt x="43" y="21"/>
                    <a:pt x="44" y="20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18"/>
                    <a:pt x="46" y="17"/>
                    <a:pt x="45" y="17"/>
                  </a:cubicBezTo>
                  <a:cubicBezTo>
                    <a:pt x="46" y="17"/>
                    <a:pt x="48" y="17"/>
                    <a:pt x="49" y="16"/>
                  </a:cubicBezTo>
                  <a:cubicBezTo>
                    <a:pt x="49" y="16"/>
                    <a:pt x="49" y="15"/>
                    <a:pt x="50" y="14"/>
                  </a:cubicBezTo>
                  <a:cubicBezTo>
                    <a:pt x="51" y="13"/>
                    <a:pt x="52" y="14"/>
                    <a:pt x="53" y="14"/>
                  </a:cubicBezTo>
                  <a:cubicBezTo>
                    <a:pt x="54" y="14"/>
                    <a:pt x="54" y="13"/>
                    <a:pt x="53" y="12"/>
                  </a:cubicBezTo>
                  <a:cubicBezTo>
                    <a:pt x="54" y="12"/>
                    <a:pt x="53" y="11"/>
                    <a:pt x="53" y="11"/>
                  </a:cubicBezTo>
                  <a:cubicBezTo>
                    <a:pt x="52" y="11"/>
                    <a:pt x="50" y="11"/>
                    <a:pt x="51" y="12"/>
                  </a:cubicBezTo>
                  <a:cubicBezTo>
                    <a:pt x="51" y="11"/>
                    <a:pt x="49" y="15"/>
                    <a:pt x="49" y="13"/>
                  </a:cubicBezTo>
                  <a:cubicBezTo>
                    <a:pt x="48" y="13"/>
                    <a:pt x="48" y="11"/>
                    <a:pt x="48" y="11"/>
                  </a:cubicBezTo>
                  <a:cubicBezTo>
                    <a:pt x="47" y="11"/>
                    <a:pt x="47" y="12"/>
                    <a:pt x="47" y="12"/>
                  </a:cubicBezTo>
                  <a:cubicBezTo>
                    <a:pt x="47" y="11"/>
                    <a:pt x="45" y="11"/>
                    <a:pt x="44" y="11"/>
                  </a:cubicBezTo>
                  <a:cubicBezTo>
                    <a:pt x="45" y="10"/>
                    <a:pt x="45" y="9"/>
                    <a:pt x="44" y="9"/>
                  </a:cubicBezTo>
                  <a:cubicBezTo>
                    <a:pt x="43" y="9"/>
                    <a:pt x="42" y="9"/>
                    <a:pt x="41" y="9"/>
                  </a:cubicBezTo>
                  <a:cubicBezTo>
                    <a:pt x="40" y="10"/>
                    <a:pt x="43" y="11"/>
                    <a:pt x="43" y="11"/>
                  </a:cubicBezTo>
                  <a:cubicBezTo>
                    <a:pt x="44" y="11"/>
                    <a:pt x="44" y="12"/>
                    <a:pt x="44" y="12"/>
                  </a:cubicBezTo>
                  <a:cubicBezTo>
                    <a:pt x="43" y="12"/>
                    <a:pt x="42" y="12"/>
                    <a:pt x="42" y="13"/>
                  </a:cubicBezTo>
                  <a:cubicBezTo>
                    <a:pt x="42" y="13"/>
                    <a:pt x="43" y="14"/>
                    <a:pt x="42" y="14"/>
                  </a:cubicBezTo>
                  <a:cubicBezTo>
                    <a:pt x="42" y="14"/>
                    <a:pt x="42" y="13"/>
                    <a:pt x="41" y="12"/>
                  </a:cubicBezTo>
                  <a:cubicBezTo>
                    <a:pt x="42" y="13"/>
                    <a:pt x="39" y="13"/>
                    <a:pt x="39" y="13"/>
                  </a:cubicBezTo>
                  <a:cubicBezTo>
                    <a:pt x="38" y="13"/>
                    <a:pt x="36" y="13"/>
                    <a:pt x="36" y="12"/>
                  </a:cubicBezTo>
                  <a:cubicBezTo>
                    <a:pt x="36" y="12"/>
                    <a:pt x="36" y="11"/>
                    <a:pt x="36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3" y="10"/>
                    <a:pt x="31" y="11"/>
                    <a:pt x="29" y="12"/>
                  </a:cubicBezTo>
                  <a:cubicBezTo>
                    <a:pt x="29" y="12"/>
                    <a:pt x="29" y="12"/>
                    <a:pt x="30" y="12"/>
                  </a:cubicBezTo>
                  <a:cubicBezTo>
                    <a:pt x="30" y="12"/>
                    <a:pt x="31" y="12"/>
                    <a:pt x="31" y="12"/>
                  </a:cubicBezTo>
                  <a:cubicBezTo>
                    <a:pt x="32" y="11"/>
                    <a:pt x="33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5" y="12"/>
                    <a:pt x="35" y="12"/>
                  </a:cubicBezTo>
                  <a:cubicBezTo>
                    <a:pt x="35" y="12"/>
                    <a:pt x="34" y="12"/>
                    <a:pt x="33" y="12"/>
                  </a:cubicBezTo>
                  <a:cubicBezTo>
                    <a:pt x="33" y="12"/>
                    <a:pt x="32" y="13"/>
                    <a:pt x="32" y="13"/>
                  </a:cubicBezTo>
                  <a:cubicBezTo>
                    <a:pt x="32" y="13"/>
                    <a:pt x="32" y="14"/>
                    <a:pt x="32" y="14"/>
                  </a:cubicBezTo>
                  <a:cubicBezTo>
                    <a:pt x="32" y="14"/>
                    <a:pt x="31" y="13"/>
                    <a:pt x="30" y="13"/>
                  </a:cubicBezTo>
                  <a:cubicBezTo>
                    <a:pt x="29" y="13"/>
                    <a:pt x="29" y="13"/>
                    <a:pt x="28" y="13"/>
                  </a:cubicBezTo>
                  <a:cubicBezTo>
                    <a:pt x="22" y="16"/>
                    <a:pt x="17" y="21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5" y="27"/>
                    <a:pt x="14" y="29"/>
                    <a:pt x="16" y="28"/>
                  </a:cubicBezTo>
                  <a:cubicBezTo>
                    <a:pt x="16" y="28"/>
                    <a:pt x="16" y="29"/>
                    <a:pt x="16" y="29"/>
                  </a:cubicBezTo>
                  <a:cubicBezTo>
                    <a:pt x="16" y="29"/>
                    <a:pt x="18" y="31"/>
                    <a:pt x="19" y="31"/>
                  </a:cubicBezTo>
                  <a:cubicBezTo>
                    <a:pt x="19" y="31"/>
                    <a:pt x="20" y="32"/>
                    <a:pt x="20" y="32"/>
                  </a:cubicBezTo>
                  <a:cubicBezTo>
                    <a:pt x="20" y="33"/>
                    <a:pt x="20" y="33"/>
                    <a:pt x="19" y="33"/>
                  </a:cubicBezTo>
                  <a:cubicBezTo>
                    <a:pt x="19" y="33"/>
                    <a:pt x="18" y="32"/>
                    <a:pt x="18" y="33"/>
                  </a:cubicBezTo>
                  <a:cubicBezTo>
                    <a:pt x="18" y="33"/>
                    <a:pt x="18" y="35"/>
                    <a:pt x="19" y="34"/>
                  </a:cubicBezTo>
                  <a:cubicBezTo>
                    <a:pt x="18" y="35"/>
                    <a:pt x="18" y="38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0"/>
                    <a:pt x="19" y="43"/>
                    <a:pt x="20" y="43"/>
                  </a:cubicBezTo>
                  <a:cubicBezTo>
                    <a:pt x="19" y="43"/>
                    <a:pt x="21" y="46"/>
                    <a:pt x="22" y="46"/>
                  </a:cubicBezTo>
                  <a:cubicBezTo>
                    <a:pt x="22" y="46"/>
                    <a:pt x="23" y="47"/>
                    <a:pt x="24" y="48"/>
                  </a:cubicBezTo>
                  <a:cubicBezTo>
                    <a:pt x="25" y="48"/>
                    <a:pt x="25" y="50"/>
                    <a:pt x="25" y="50"/>
                  </a:cubicBezTo>
                  <a:cubicBezTo>
                    <a:pt x="25" y="51"/>
                    <a:pt x="27" y="52"/>
                    <a:pt x="27" y="53"/>
                  </a:cubicBezTo>
                  <a:cubicBezTo>
                    <a:pt x="27" y="53"/>
                    <a:pt x="26" y="53"/>
                    <a:pt x="26" y="53"/>
                  </a:cubicBezTo>
                  <a:cubicBezTo>
                    <a:pt x="27" y="54"/>
                    <a:pt x="28" y="54"/>
                    <a:pt x="28" y="55"/>
                  </a:cubicBezTo>
                  <a:cubicBezTo>
                    <a:pt x="29" y="55"/>
                    <a:pt x="28" y="57"/>
                    <a:pt x="29" y="56"/>
                  </a:cubicBezTo>
                  <a:cubicBezTo>
                    <a:pt x="29" y="55"/>
                    <a:pt x="28" y="54"/>
                    <a:pt x="28" y="53"/>
                  </a:cubicBezTo>
                  <a:cubicBezTo>
                    <a:pt x="27" y="52"/>
                    <a:pt x="27" y="51"/>
                    <a:pt x="27" y="51"/>
                  </a:cubicBezTo>
                  <a:cubicBezTo>
                    <a:pt x="26" y="50"/>
                    <a:pt x="26" y="49"/>
                    <a:pt x="26" y="49"/>
                  </a:cubicBezTo>
                  <a:cubicBezTo>
                    <a:pt x="26" y="49"/>
                    <a:pt x="28" y="49"/>
                    <a:pt x="27" y="50"/>
                  </a:cubicBezTo>
                  <a:cubicBezTo>
                    <a:pt x="27" y="51"/>
                    <a:pt x="29" y="53"/>
                    <a:pt x="30" y="54"/>
                  </a:cubicBezTo>
                  <a:cubicBezTo>
                    <a:pt x="30" y="54"/>
                    <a:pt x="32" y="56"/>
                    <a:pt x="31" y="56"/>
                  </a:cubicBezTo>
                  <a:cubicBezTo>
                    <a:pt x="32" y="56"/>
                    <a:pt x="33" y="57"/>
                    <a:pt x="33" y="58"/>
                  </a:cubicBezTo>
                  <a:cubicBezTo>
                    <a:pt x="34" y="59"/>
                    <a:pt x="34" y="60"/>
                    <a:pt x="34" y="61"/>
                  </a:cubicBezTo>
                  <a:cubicBezTo>
                    <a:pt x="34" y="62"/>
                    <a:pt x="36" y="63"/>
                    <a:pt x="37" y="63"/>
                  </a:cubicBezTo>
                  <a:cubicBezTo>
                    <a:pt x="38" y="64"/>
                    <a:pt x="39" y="64"/>
                    <a:pt x="40" y="65"/>
                  </a:cubicBezTo>
                  <a:cubicBezTo>
                    <a:pt x="41" y="65"/>
                    <a:pt x="41" y="65"/>
                    <a:pt x="42" y="64"/>
                  </a:cubicBezTo>
                  <a:cubicBezTo>
                    <a:pt x="44" y="64"/>
                    <a:pt x="44" y="66"/>
                    <a:pt x="46" y="67"/>
                  </a:cubicBezTo>
                  <a:cubicBezTo>
                    <a:pt x="46" y="67"/>
                    <a:pt x="48" y="68"/>
                    <a:pt x="49" y="67"/>
                  </a:cubicBezTo>
                  <a:cubicBezTo>
                    <a:pt x="49" y="68"/>
                    <a:pt x="50" y="70"/>
                    <a:pt x="50" y="70"/>
                  </a:cubicBezTo>
                  <a:cubicBezTo>
                    <a:pt x="51" y="71"/>
                    <a:pt x="52" y="71"/>
                    <a:pt x="53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4" y="74"/>
                    <a:pt x="55" y="73"/>
                  </a:cubicBezTo>
                  <a:cubicBezTo>
                    <a:pt x="55" y="73"/>
                    <a:pt x="56" y="72"/>
                    <a:pt x="56" y="71"/>
                  </a:cubicBezTo>
                  <a:cubicBezTo>
                    <a:pt x="54" y="72"/>
                    <a:pt x="53" y="72"/>
                    <a:pt x="52" y="70"/>
                  </a:cubicBezTo>
                  <a:cubicBezTo>
                    <a:pt x="52" y="70"/>
                    <a:pt x="51" y="68"/>
                    <a:pt x="52" y="68"/>
                  </a:cubicBezTo>
                  <a:cubicBezTo>
                    <a:pt x="53" y="68"/>
                    <a:pt x="53" y="67"/>
                    <a:pt x="52" y="66"/>
                  </a:cubicBezTo>
                  <a:cubicBezTo>
                    <a:pt x="52" y="66"/>
                    <a:pt x="51" y="65"/>
                    <a:pt x="51" y="64"/>
                  </a:cubicBezTo>
                  <a:cubicBezTo>
                    <a:pt x="51" y="65"/>
                    <a:pt x="49" y="65"/>
                    <a:pt x="49" y="64"/>
                  </a:cubicBezTo>
                  <a:cubicBezTo>
                    <a:pt x="49" y="64"/>
                    <a:pt x="49" y="65"/>
                    <a:pt x="49" y="65"/>
                  </a:cubicBezTo>
                  <a:cubicBezTo>
                    <a:pt x="49" y="65"/>
                    <a:pt x="48" y="65"/>
                    <a:pt x="48" y="65"/>
                  </a:cubicBezTo>
                  <a:cubicBezTo>
                    <a:pt x="48" y="64"/>
                    <a:pt x="48" y="63"/>
                    <a:pt x="48" y="62"/>
                  </a:cubicBezTo>
                  <a:cubicBezTo>
                    <a:pt x="49" y="61"/>
                    <a:pt x="51" y="59"/>
                    <a:pt x="48" y="59"/>
                  </a:cubicBezTo>
                  <a:cubicBezTo>
                    <a:pt x="47" y="59"/>
                    <a:pt x="47" y="60"/>
                    <a:pt x="46" y="60"/>
                  </a:cubicBezTo>
                  <a:cubicBezTo>
                    <a:pt x="46" y="61"/>
                    <a:pt x="46" y="62"/>
                    <a:pt x="45" y="62"/>
                  </a:cubicBezTo>
                  <a:cubicBezTo>
                    <a:pt x="45" y="63"/>
                    <a:pt x="43" y="62"/>
                    <a:pt x="42" y="62"/>
                  </a:cubicBezTo>
                  <a:cubicBezTo>
                    <a:pt x="41" y="61"/>
                    <a:pt x="40" y="59"/>
                    <a:pt x="40" y="58"/>
                  </a:cubicBezTo>
                  <a:cubicBezTo>
                    <a:pt x="40" y="56"/>
                    <a:pt x="41" y="55"/>
                    <a:pt x="40" y="53"/>
                  </a:cubicBezTo>
                  <a:cubicBezTo>
                    <a:pt x="41" y="53"/>
                    <a:pt x="41" y="52"/>
                    <a:pt x="41" y="52"/>
                  </a:cubicBezTo>
                  <a:cubicBezTo>
                    <a:pt x="42" y="52"/>
                    <a:pt x="42" y="52"/>
                    <a:pt x="42" y="51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3" y="52"/>
                    <a:pt x="45" y="50"/>
                    <a:pt x="45" y="51"/>
                  </a:cubicBezTo>
                  <a:cubicBezTo>
                    <a:pt x="46" y="51"/>
                    <a:pt x="47" y="52"/>
                    <a:pt x="47" y="51"/>
                  </a:cubicBezTo>
                  <a:cubicBezTo>
                    <a:pt x="47" y="51"/>
                    <a:pt x="46" y="50"/>
                    <a:pt x="47" y="50"/>
                  </a:cubicBezTo>
                  <a:cubicBezTo>
                    <a:pt x="47" y="51"/>
                    <a:pt x="48" y="51"/>
                    <a:pt x="48" y="50"/>
                  </a:cubicBezTo>
                  <a:cubicBezTo>
                    <a:pt x="49" y="50"/>
                    <a:pt x="50" y="50"/>
                    <a:pt x="51" y="51"/>
                  </a:cubicBezTo>
                  <a:cubicBezTo>
                    <a:pt x="51" y="51"/>
                    <a:pt x="51" y="52"/>
                    <a:pt x="52" y="51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3" y="53"/>
                    <a:pt x="53" y="55"/>
                    <a:pt x="54" y="55"/>
                  </a:cubicBezTo>
                  <a:cubicBezTo>
                    <a:pt x="55" y="56"/>
                    <a:pt x="55" y="54"/>
                    <a:pt x="55" y="53"/>
                  </a:cubicBezTo>
                  <a:cubicBezTo>
                    <a:pt x="55" y="53"/>
                    <a:pt x="55" y="51"/>
                    <a:pt x="55" y="51"/>
                  </a:cubicBezTo>
                  <a:cubicBezTo>
                    <a:pt x="53" y="50"/>
                    <a:pt x="54" y="49"/>
                    <a:pt x="55" y="48"/>
                  </a:cubicBezTo>
                  <a:cubicBezTo>
                    <a:pt x="55" y="48"/>
                    <a:pt x="56" y="47"/>
                    <a:pt x="57" y="47"/>
                  </a:cubicBezTo>
                  <a:cubicBezTo>
                    <a:pt x="58" y="46"/>
                    <a:pt x="58" y="45"/>
                    <a:pt x="58" y="45"/>
                  </a:cubicBezTo>
                  <a:cubicBezTo>
                    <a:pt x="58" y="45"/>
                    <a:pt x="58" y="44"/>
                    <a:pt x="59" y="44"/>
                  </a:cubicBezTo>
                  <a:cubicBezTo>
                    <a:pt x="58" y="44"/>
                    <a:pt x="58" y="43"/>
                    <a:pt x="58" y="43"/>
                  </a:cubicBezTo>
                  <a:cubicBezTo>
                    <a:pt x="58" y="43"/>
                    <a:pt x="58" y="43"/>
                    <a:pt x="58" y="42"/>
                  </a:cubicBezTo>
                  <a:cubicBezTo>
                    <a:pt x="58" y="42"/>
                    <a:pt x="58" y="41"/>
                    <a:pt x="59" y="41"/>
                  </a:cubicBezTo>
                  <a:cubicBezTo>
                    <a:pt x="59" y="42"/>
                    <a:pt x="61" y="41"/>
                    <a:pt x="60" y="40"/>
                  </a:cubicBezTo>
                  <a:cubicBezTo>
                    <a:pt x="61" y="39"/>
                    <a:pt x="62" y="40"/>
                    <a:pt x="62" y="39"/>
                  </a:cubicBezTo>
                  <a:cubicBezTo>
                    <a:pt x="63" y="39"/>
                    <a:pt x="63" y="38"/>
                    <a:pt x="63" y="37"/>
                  </a:cubicBezTo>
                  <a:cubicBezTo>
                    <a:pt x="64" y="37"/>
                    <a:pt x="64" y="37"/>
                    <a:pt x="65" y="36"/>
                  </a:cubicBezTo>
                  <a:cubicBezTo>
                    <a:pt x="65" y="36"/>
                    <a:pt x="66" y="36"/>
                    <a:pt x="66" y="35"/>
                  </a:cubicBezTo>
                  <a:cubicBezTo>
                    <a:pt x="67" y="36"/>
                    <a:pt x="69" y="34"/>
                    <a:pt x="68" y="34"/>
                  </a:cubicBezTo>
                  <a:cubicBezTo>
                    <a:pt x="68" y="33"/>
                    <a:pt x="67" y="33"/>
                    <a:pt x="66" y="33"/>
                  </a:cubicBezTo>
                  <a:cubicBezTo>
                    <a:pt x="67" y="32"/>
                    <a:pt x="67" y="33"/>
                    <a:pt x="68" y="32"/>
                  </a:cubicBezTo>
                  <a:cubicBezTo>
                    <a:pt x="69" y="32"/>
                    <a:pt x="68" y="32"/>
                    <a:pt x="67" y="31"/>
                  </a:cubicBezTo>
                  <a:cubicBezTo>
                    <a:pt x="66" y="31"/>
                    <a:pt x="65" y="32"/>
                    <a:pt x="65" y="32"/>
                  </a:cubicBezTo>
                  <a:cubicBezTo>
                    <a:pt x="64" y="33"/>
                    <a:pt x="64" y="33"/>
                    <a:pt x="63" y="33"/>
                  </a:cubicBezTo>
                  <a:close/>
                  <a:moveTo>
                    <a:pt x="76" y="75"/>
                  </a:moveTo>
                  <a:cubicBezTo>
                    <a:pt x="76" y="75"/>
                    <a:pt x="75" y="75"/>
                    <a:pt x="75" y="75"/>
                  </a:cubicBezTo>
                  <a:cubicBezTo>
                    <a:pt x="74" y="74"/>
                    <a:pt x="74" y="74"/>
                    <a:pt x="73" y="74"/>
                  </a:cubicBezTo>
                  <a:cubicBezTo>
                    <a:pt x="73" y="73"/>
                    <a:pt x="72" y="72"/>
                    <a:pt x="71" y="72"/>
                  </a:cubicBezTo>
                  <a:cubicBezTo>
                    <a:pt x="70" y="71"/>
                    <a:pt x="70" y="71"/>
                    <a:pt x="69" y="71"/>
                  </a:cubicBezTo>
                  <a:cubicBezTo>
                    <a:pt x="69" y="71"/>
                    <a:pt x="67" y="71"/>
                    <a:pt x="68" y="72"/>
                  </a:cubicBezTo>
                  <a:cubicBezTo>
                    <a:pt x="67" y="71"/>
                    <a:pt x="66" y="70"/>
                    <a:pt x="65" y="70"/>
                  </a:cubicBezTo>
                  <a:cubicBezTo>
                    <a:pt x="64" y="70"/>
                    <a:pt x="64" y="69"/>
                    <a:pt x="63" y="70"/>
                  </a:cubicBezTo>
                  <a:cubicBezTo>
                    <a:pt x="62" y="70"/>
                    <a:pt x="62" y="71"/>
                    <a:pt x="62" y="71"/>
                  </a:cubicBezTo>
                  <a:cubicBezTo>
                    <a:pt x="61" y="71"/>
                    <a:pt x="63" y="70"/>
                    <a:pt x="62" y="69"/>
                  </a:cubicBezTo>
                  <a:cubicBezTo>
                    <a:pt x="62" y="68"/>
                    <a:pt x="60" y="70"/>
                    <a:pt x="60" y="70"/>
                  </a:cubicBezTo>
                  <a:cubicBezTo>
                    <a:pt x="59" y="70"/>
                    <a:pt x="59" y="71"/>
                    <a:pt x="59" y="71"/>
                  </a:cubicBezTo>
                  <a:cubicBezTo>
                    <a:pt x="58" y="71"/>
                    <a:pt x="58" y="72"/>
                    <a:pt x="58" y="72"/>
                  </a:cubicBezTo>
                  <a:cubicBezTo>
                    <a:pt x="58" y="72"/>
                    <a:pt x="57" y="72"/>
                    <a:pt x="57" y="72"/>
                  </a:cubicBezTo>
                  <a:cubicBezTo>
                    <a:pt x="57" y="73"/>
                    <a:pt x="57" y="75"/>
                    <a:pt x="57" y="76"/>
                  </a:cubicBezTo>
                  <a:cubicBezTo>
                    <a:pt x="57" y="77"/>
                    <a:pt x="57" y="79"/>
                    <a:pt x="56" y="79"/>
                  </a:cubicBezTo>
                  <a:cubicBezTo>
                    <a:pt x="56" y="80"/>
                    <a:pt x="55" y="81"/>
                    <a:pt x="55" y="82"/>
                  </a:cubicBezTo>
                  <a:cubicBezTo>
                    <a:pt x="54" y="82"/>
                    <a:pt x="55" y="83"/>
                    <a:pt x="55" y="83"/>
                  </a:cubicBezTo>
                  <a:cubicBezTo>
                    <a:pt x="55" y="84"/>
                    <a:pt x="54" y="85"/>
                    <a:pt x="54" y="86"/>
                  </a:cubicBezTo>
                  <a:cubicBezTo>
                    <a:pt x="54" y="86"/>
                    <a:pt x="54" y="87"/>
                    <a:pt x="54" y="87"/>
                  </a:cubicBezTo>
                  <a:cubicBezTo>
                    <a:pt x="63" y="85"/>
                    <a:pt x="71" y="81"/>
                    <a:pt x="76" y="7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Freeform: Shape 13">
              <a:extLst>
                <a:ext uri="{FF2B5EF4-FFF2-40B4-BE49-F238E27FC236}">
                  <a16:creationId xmlns:a16="http://schemas.microsoft.com/office/drawing/2014/main" id="{122D1C26-A0C1-46BD-A4EE-4DEC7C27872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5620" y="2155678"/>
              <a:ext cx="204776" cy="204775"/>
            </a:xfrm>
            <a:custGeom>
              <a:avLst/>
              <a:gdLst>
                <a:gd name="T0" fmla="*/ 99 w 102"/>
                <a:gd name="T1" fmla="*/ 20 h 102"/>
                <a:gd name="T2" fmla="*/ 19 w 102"/>
                <a:gd name="T3" fmla="*/ 101 h 102"/>
                <a:gd name="T4" fmla="*/ 16 w 102"/>
                <a:gd name="T5" fmla="*/ 102 h 102"/>
                <a:gd name="T6" fmla="*/ 13 w 102"/>
                <a:gd name="T7" fmla="*/ 101 h 102"/>
                <a:gd name="T8" fmla="*/ 1 w 102"/>
                <a:gd name="T9" fmla="*/ 88 h 102"/>
                <a:gd name="T10" fmla="*/ 0 w 102"/>
                <a:gd name="T11" fmla="*/ 86 h 102"/>
                <a:gd name="T12" fmla="*/ 1 w 102"/>
                <a:gd name="T13" fmla="*/ 83 h 102"/>
                <a:gd name="T14" fmla="*/ 81 w 102"/>
                <a:gd name="T15" fmla="*/ 2 h 102"/>
                <a:gd name="T16" fmla="*/ 84 w 102"/>
                <a:gd name="T17" fmla="*/ 1 h 102"/>
                <a:gd name="T18" fmla="*/ 87 w 102"/>
                <a:gd name="T19" fmla="*/ 2 h 102"/>
                <a:gd name="T20" fmla="*/ 99 w 102"/>
                <a:gd name="T21" fmla="*/ 15 h 102"/>
                <a:gd name="T22" fmla="*/ 100 w 102"/>
                <a:gd name="T23" fmla="*/ 18 h 102"/>
                <a:gd name="T24" fmla="*/ 99 w 102"/>
                <a:gd name="T25" fmla="*/ 20 h 102"/>
                <a:gd name="T26" fmla="*/ 22 w 102"/>
                <a:gd name="T27" fmla="*/ 8 h 102"/>
                <a:gd name="T28" fmla="*/ 16 w 102"/>
                <a:gd name="T29" fmla="*/ 9 h 102"/>
                <a:gd name="T30" fmla="*/ 14 w 102"/>
                <a:gd name="T31" fmla="*/ 16 h 102"/>
                <a:gd name="T32" fmla="*/ 12 w 102"/>
                <a:gd name="T33" fmla="*/ 9 h 102"/>
                <a:gd name="T34" fmla="*/ 6 w 102"/>
                <a:gd name="T35" fmla="*/ 8 h 102"/>
                <a:gd name="T36" fmla="*/ 12 w 102"/>
                <a:gd name="T37" fmla="*/ 6 h 102"/>
                <a:gd name="T38" fmla="*/ 14 w 102"/>
                <a:gd name="T39" fmla="*/ 0 h 102"/>
                <a:gd name="T40" fmla="*/ 16 w 102"/>
                <a:gd name="T41" fmla="*/ 6 h 102"/>
                <a:gd name="T42" fmla="*/ 22 w 102"/>
                <a:gd name="T43" fmla="*/ 8 h 102"/>
                <a:gd name="T44" fmla="*/ 50 w 102"/>
                <a:gd name="T45" fmla="*/ 20 h 102"/>
                <a:gd name="T46" fmla="*/ 38 w 102"/>
                <a:gd name="T47" fmla="*/ 23 h 102"/>
                <a:gd name="T48" fmla="*/ 34 w 102"/>
                <a:gd name="T49" fmla="*/ 36 h 102"/>
                <a:gd name="T50" fmla="*/ 30 w 102"/>
                <a:gd name="T51" fmla="*/ 23 h 102"/>
                <a:gd name="T52" fmla="*/ 18 w 102"/>
                <a:gd name="T53" fmla="*/ 20 h 102"/>
                <a:gd name="T54" fmla="*/ 30 w 102"/>
                <a:gd name="T55" fmla="*/ 16 h 102"/>
                <a:gd name="T56" fmla="*/ 34 w 102"/>
                <a:gd name="T57" fmla="*/ 4 h 102"/>
                <a:gd name="T58" fmla="*/ 38 w 102"/>
                <a:gd name="T59" fmla="*/ 16 h 102"/>
                <a:gd name="T60" fmla="*/ 50 w 102"/>
                <a:gd name="T61" fmla="*/ 20 h 102"/>
                <a:gd name="T62" fmla="*/ 62 w 102"/>
                <a:gd name="T63" fmla="*/ 8 h 102"/>
                <a:gd name="T64" fmla="*/ 56 w 102"/>
                <a:gd name="T65" fmla="*/ 9 h 102"/>
                <a:gd name="T66" fmla="*/ 54 w 102"/>
                <a:gd name="T67" fmla="*/ 16 h 102"/>
                <a:gd name="T68" fmla="*/ 52 w 102"/>
                <a:gd name="T69" fmla="*/ 9 h 102"/>
                <a:gd name="T70" fmla="*/ 46 w 102"/>
                <a:gd name="T71" fmla="*/ 8 h 102"/>
                <a:gd name="T72" fmla="*/ 52 w 102"/>
                <a:gd name="T73" fmla="*/ 6 h 102"/>
                <a:gd name="T74" fmla="*/ 54 w 102"/>
                <a:gd name="T75" fmla="*/ 0 h 102"/>
                <a:gd name="T76" fmla="*/ 56 w 102"/>
                <a:gd name="T77" fmla="*/ 6 h 102"/>
                <a:gd name="T78" fmla="*/ 62 w 102"/>
                <a:gd name="T79" fmla="*/ 8 h 102"/>
                <a:gd name="T80" fmla="*/ 90 w 102"/>
                <a:gd name="T81" fmla="*/ 18 h 102"/>
                <a:gd name="T82" fmla="*/ 84 w 102"/>
                <a:gd name="T83" fmla="*/ 11 h 102"/>
                <a:gd name="T84" fmla="*/ 65 w 102"/>
                <a:gd name="T85" fmla="*/ 29 h 102"/>
                <a:gd name="T86" fmla="*/ 72 w 102"/>
                <a:gd name="T87" fmla="*/ 36 h 102"/>
                <a:gd name="T88" fmla="*/ 90 w 102"/>
                <a:gd name="T89" fmla="*/ 18 h 102"/>
                <a:gd name="T90" fmla="*/ 102 w 102"/>
                <a:gd name="T91" fmla="*/ 48 h 102"/>
                <a:gd name="T92" fmla="*/ 96 w 102"/>
                <a:gd name="T93" fmla="*/ 49 h 102"/>
                <a:gd name="T94" fmla="*/ 94 w 102"/>
                <a:gd name="T95" fmla="*/ 56 h 102"/>
                <a:gd name="T96" fmla="*/ 92 w 102"/>
                <a:gd name="T97" fmla="*/ 49 h 102"/>
                <a:gd name="T98" fmla="*/ 86 w 102"/>
                <a:gd name="T99" fmla="*/ 48 h 102"/>
                <a:gd name="T100" fmla="*/ 92 w 102"/>
                <a:gd name="T101" fmla="*/ 46 h 102"/>
                <a:gd name="T102" fmla="*/ 94 w 102"/>
                <a:gd name="T103" fmla="*/ 40 h 102"/>
                <a:gd name="T104" fmla="*/ 96 w 102"/>
                <a:gd name="T105" fmla="*/ 46 h 102"/>
                <a:gd name="T106" fmla="*/ 102 w 102"/>
                <a:gd name="T107" fmla="*/ 4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2" h="102">
                  <a:moveTo>
                    <a:pt x="99" y="20"/>
                  </a:moveTo>
                  <a:cubicBezTo>
                    <a:pt x="19" y="101"/>
                    <a:pt x="19" y="101"/>
                    <a:pt x="19" y="101"/>
                  </a:cubicBezTo>
                  <a:cubicBezTo>
                    <a:pt x="18" y="101"/>
                    <a:pt x="17" y="102"/>
                    <a:pt x="16" y="102"/>
                  </a:cubicBezTo>
                  <a:cubicBezTo>
                    <a:pt x="15" y="102"/>
                    <a:pt x="14" y="101"/>
                    <a:pt x="13" y="101"/>
                  </a:cubicBezTo>
                  <a:cubicBezTo>
                    <a:pt x="1" y="88"/>
                    <a:pt x="1" y="88"/>
                    <a:pt x="1" y="88"/>
                  </a:cubicBezTo>
                  <a:cubicBezTo>
                    <a:pt x="0" y="88"/>
                    <a:pt x="0" y="87"/>
                    <a:pt x="0" y="86"/>
                  </a:cubicBezTo>
                  <a:cubicBezTo>
                    <a:pt x="0" y="84"/>
                    <a:pt x="0" y="83"/>
                    <a:pt x="1" y="83"/>
                  </a:cubicBezTo>
                  <a:cubicBezTo>
                    <a:pt x="81" y="2"/>
                    <a:pt x="81" y="2"/>
                    <a:pt x="81" y="2"/>
                  </a:cubicBezTo>
                  <a:cubicBezTo>
                    <a:pt x="82" y="2"/>
                    <a:pt x="83" y="1"/>
                    <a:pt x="84" y="1"/>
                  </a:cubicBezTo>
                  <a:cubicBezTo>
                    <a:pt x="85" y="1"/>
                    <a:pt x="86" y="2"/>
                    <a:pt x="87" y="2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100" y="16"/>
                    <a:pt x="100" y="17"/>
                    <a:pt x="100" y="18"/>
                  </a:cubicBezTo>
                  <a:cubicBezTo>
                    <a:pt x="100" y="19"/>
                    <a:pt x="100" y="20"/>
                    <a:pt x="99" y="20"/>
                  </a:cubicBezTo>
                  <a:close/>
                  <a:moveTo>
                    <a:pt x="22" y="8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6" y="6"/>
                    <a:pt x="16" y="6"/>
                    <a:pt x="16" y="6"/>
                  </a:cubicBezTo>
                  <a:lnTo>
                    <a:pt x="22" y="8"/>
                  </a:lnTo>
                  <a:close/>
                  <a:moveTo>
                    <a:pt x="50" y="20"/>
                  </a:moveTo>
                  <a:cubicBezTo>
                    <a:pt x="38" y="23"/>
                    <a:pt x="38" y="23"/>
                    <a:pt x="38" y="23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8" y="16"/>
                    <a:pt x="38" y="16"/>
                    <a:pt x="38" y="16"/>
                  </a:cubicBezTo>
                  <a:lnTo>
                    <a:pt x="50" y="20"/>
                  </a:lnTo>
                  <a:close/>
                  <a:moveTo>
                    <a:pt x="62" y="8"/>
                  </a:moveTo>
                  <a:cubicBezTo>
                    <a:pt x="56" y="9"/>
                    <a:pt x="56" y="9"/>
                    <a:pt x="56" y="9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6" y="6"/>
                    <a:pt x="56" y="6"/>
                    <a:pt x="56" y="6"/>
                  </a:cubicBezTo>
                  <a:lnTo>
                    <a:pt x="62" y="8"/>
                  </a:lnTo>
                  <a:close/>
                  <a:moveTo>
                    <a:pt x="90" y="18"/>
                  </a:moveTo>
                  <a:cubicBezTo>
                    <a:pt x="84" y="11"/>
                    <a:pt x="84" y="11"/>
                    <a:pt x="84" y="11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72" y="36"/>
                    <a:pt x="72" y="36"/>
                    <a:pt x="72" y="36"/>
                  </a:cubicBezTo>
                  <a:lnTo>
                    <a:pt x="90" y="18"/>
                  </a:lnTo>
                  <a:close/>
                  <a:moveTo>
                    <a:pt x="102" y="48"/>
                  </a:moveTo>
                  <a:cubicBezTo>
                    <a:pt x="96" y="49"/>
                    <a:pt x="96" y="49"/>
                    <a:pt x="96" y="49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6" y="46"/>
                    <a:pt x="96" y="46"/>
                    <a:pt x="96" y="46"/>
                  </a:cubicBezTo>
                  <a:lnTo>
                    <a:pt x="102" y="4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7" name="Group 26">
              <a:extLst>
                <a:ext uri="{FF2B5EF4-FFF2-40B4-BE49-F238E27FC236}">
                  <a16:creationId xmlns:a16="http://schemas.microsoft.com/office/drawing/2014/main" id="{5B727D18-5CC6-4911-BB3D-0770BEB9581F}"/>
                </a:ext>
              </a:extLst>
            </p:cNvPr>
            <p:cNvGrpSpPr/>
            <p:nvPr/>
          </p:nvGrpSpPr>
          <p:grpSpPr>
            <a:xfrm rot="1800000">
              <a:off x="4104562" y="2602523"/>
              <a:ext cx="429407" cy="402229"/>
              <a:chOff x="3484563" y="5411788"/>
              <a:chExt cx="501650" cy="469901"/>
            </a:xfrm>
            <a:solidFill>
              <a:schemeClr val="accent6"/>
            </a:solidFill>
          </p:grpSpPr>
          <p:sp>
            <p:nvSpPr>
              <p:cNvPr id="33" name="Freeform: Shape 27">
                <a:extLst>
                  <a:ext uri="{FF2B5EF4-FFF2-40B4-BE49-F238E27FC236}">
                    <a16:creationId xmlns:a16="http://schemas.microsoft.com/office/drawing/2014/main" id="{8F60FA5B-16B0-4F87-BCC5-7239F0767B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4563" y="5459413"/>
                <a:ext cx="501650" cy="387350"/>
              </a:xfrm>
              <a:custGeom>
                <a:avLst/>
                <a:gdLst>
                  <a:gd name="T0" fmla="*/ 1352 w 1401"/>
                  <a:gd name="T1" fmla="*/ 24 h 1076"/>
                  <a:gd name="T2" fmla="*/ 1060 w 1401"/>
                  <a:gd name="T3" fmla="*/ 103 h 1076"/>
                  <a:gd name="T4" fmla="*/ 700 w 1401"/>
                  <a:gd name="T5" fmla="*/ 281 h 1076"/>
                  <a:gd name="T6" fmla="*/ 341 w 1401"/>
                  <a:gd name="T7" fmla="*/ 103 h 1076"/>
                  <a:gd name="T8" fmla="*/ 49 w 1401"/>
                  <a:gd name="T9" fmla="*/ 24 h 1076"/>
                  <a:gd name="T10" fmla="*/ 8 w 1401"/>
                  <a:gd name="T11" fmla="*/ 102 h 1076"/>
                  <a:gd name="T12" fmla="*/ 80 w 1401"/>
                  <a:gd name="T13" fmla="*/ 146 h 1076"/>
                  <a:gd name="T14" fmla="*/ 337 w 1401"/>
                  <a:gd name="T15" fmla="*/ 255 h 1076"/>
                  <a:gd name="T16" fmla="*/ 306 w 1401"/>
                  <a:gd name="T17" fmla="*/ 487 h 1076"/>
                  <a:gd name="T18" fmla="*/ 333 w 1401"/>
                  <a:gd name="T19" fmla="*/ 705 h 1076"/>
                  <a:gd name="T20" fmla="*/ 56 w 1401"/>
                  <a:gd name="T21" fmla="*/ 916 h 1076"/>
                  <a:gd name="T22" fmla="*/ 69 w 1401"/>
                  <a:gd name="T23" fmla="*/ 1004 h 1076"/>
                  <a:gd name="T24" fmla="*/ 103 w 1401"/>
                  <a:gd name="T25" fmla="*/ 1016 h 1076"/>
                  <a:gd name="T26" fmla="*/ 150 w 1401"/>
                  <a:gd name="T27" fmla="*/ 991 h 1076"/>
                  <a:gd name="T28" fmla="*/ 375 w 1401"/>
                  <a:gd name="T29" fmla="*/ 823 h 1076"/>
                  <a:gd name="T30" fmla="*/ 642 w 1401"/>
                  <a:gd name="T31" fmla="*/ 1076 h 1076"/>
                  <a:gd name="T32" fmla="*/ 642 w 1401"/>
                  <a:gd name="T33" fmla="*/ 629 h 1076"/>
                  <a:gd name="T34" fmla="*/ 700 w 1401"/>
                  <a:gd name="T35" fmla="*/ 566 h 1076"/>
                  <a:gd name="T36" fmla="*/ 759 w 1401"/>
                  <a:gd name="T37" fmla="*/ 629 h 1076"/>
                  <a:gd name="T38" fmla="*/ 759 w 1401"/>
                  <a:gd name="T39" fmla="*/ 1076 h 1076"/>
                  <a:gd name="T40" fmla="*/ 836 w 1401"/>
                  <a:gd name="T41" fmla="*/ 1047 h 1076"/>
                  <a:gd name="T42" fmla="*/ 809 w 1401"/>
                  <a:gd name="T43" fmla="*/ 925 h 1076"/>
                  <a:gd name="T44" fmla="*/ 1083 w 1401"/>
                  <a:gd name="T45" fmla="*/ 632 h 1076"/>
                  <a:gd name="T46" fmla="*/ 1095 w 1401"/>
                  <a:gd name="T47" fmla="*/ 487 h 1076"/>
                  <a:gd name="T48" fmla="*/ 1064 w 1401"/>
                  <a:gd name="T49" fmla="*/ 255 h 1076"/>
                  <a:gd name="T50" fmla="*/ 1321 w 1401"/>
                  <a:gd name="T51" fmla="*/ 146 h 1076"/>
                  <a:gd name="T52" fmla="*/ 1393 w 1401"/>
                  <a:gd name="T53" fmla="*/ 102 h 1076"/>
                  <a:gd name="T54" fmla="*/ 1352 w 1401"/>
                  <a:gd name="T55" fmla="*/ 24 h 1076"/>
                  <a:gd name="T56" fmla="*/ 1352 w 1401"/>
                  <a:gd name="T57" fmla="*/ 24 h 1076"/>
                  <a:gd name="T58" fmla="*/ 1352 w 1401"/>
                  <a:gd name="T59" fmla="*/ 24 h 10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401" h="1076">
                    <a:moveTo>
                      <a:pt x="1352" y="24"/>
                    </a:moveTo>
                    <a:cubicBezTo>
                      <a:pt x="1267" y="0"/>
                      <a:pt x="1169" y="26"/>
                      <a:pt x="1060" y="103"/>
                    </a:cubicBezTo>
                    <a:cubicBezTo>
                      <a:pt x="1007" y="140"/>
                      <a:pt x="854" y="281"/>
                      <a:pt x="700" y="281"/>
                    </a:cubicBezTo>
                    <a:cubicBezTo>
                      <a:pt x="546" y="281"/>
                      <a:pt x="394" y="140"/>
                      <a:pt x="341" y="103"/>
                    </a:cubicBezTo>
                    <a:cubicBezTo>
                      <a:pt x="232" y="26"/>
                      <a:pt x="134" y="0"/>
                      <a:pt x="49" y="24"/>
                    </a:cubicBezTo>
                    <a:cubicBezTo>
                      <a:pt x="18" y="33"/>
                      <a:pt x="0" y="68"/>
                      <a:pt x="8" y="102"/>
                    </a:cubicBezTo>
                    <a:cubicBezTo>
                      <a:pt x="16" y="135"/>
                      <a:pt x="49" y="155"/>
                      <a:pt x="80" y="146"/>
                    </a:cubicBezTo>
                    <a:cubicBezTo>
                      <a:pt x="161" y="122"/>
                      <a:pt x="268" y="195"/>
                      <a:pt x="337" y="255"/>
                    </a:cubicBezTo>
                    <a:cubicBezTo>
                      <a:pt x="317" y="326"/>
                      <a:pt x="306" y="405"/>
                      <a:pt x="306" y="487"/>
                    </a:cubicBezTo>
                    <a:cubicBezTo>
                      <a:pt x="306" y="564"/>
                      <a:pt x="316" y="638"/>
                      <a:pt x="333" y="705"/>
                    </a:cubicBezTo>
                    <a:cubicBezTo>
                      <a:pt x="248" y="737"/>
                      <a:pt x="137" y="798"/>
                      <a:pt x="56" y="916"/>
                    </a:cubicBezTo>
                    <a:cubicBezTo>
                      <a:pt x="37" y="944"/>
                      <a:pt x="43" y="983"/>
                      <a:pt x="69" y="1004"/>
                    </a:cubicBezTo>
                    <a:cubicBezTo>
                      <a:pt x="79" y="1012"/>
                      <a:pt x="91" y="1016"/>
                      <a:pt x="103" y="1016"/>
                    </a:cubicBezTo>
                    <a:cubicBezTo>
                      <a:pt x="121" y="1016"/>
                      <a:pt x="139" y="1008"/>
                      <a:pt x="150" y="991"/>
                    </a:cubicBezTo>
                    <a:cubicBezTo>
                      <a:pt x="215" y="897"/>
                      <a:pt x="305" y="848"/>
                      <a:pt x="375" y="823"/>
                    </a:cubicBezTo>
                    <a:cubicBezTo>
                      <a:pt x="435" y="957"/>
                      <a:pt x="531" y="1051"/>
                      <a:pt x="642" y="1076"/>
                    </a:cubicBezTo>
                    <a:cubicBezTo>
                      <a:pt x="642" y="629"/>
                      <a:pt x="642" y="629"/>
                      <a:pt x="642" y="629"/>
                    </a:cubicBezTo>
                    <a:cubicBezTo>
                      <a:pt x="642" y="594"/>
                      <a:pt x="668" y="566"/>
                      <a:pt x="700" y="566"/>
                    </a:cubicBezTo>
                    <a:cubicBezTo>
                      <a:pt x="733" y="566"/>
                      <a:pt x="759" y="594"/>
                      <a:pt x="759" y="629"/>
                    </a:cubicBezTo>
                    <a:cubicBezTo>
                      <a:pt x="759" y="1076"/>
                      <a:pt x="759" y="1076"/>
                      <a:pt x="759" y="1076"/>
                    </a:cubicBezTo>
                    <a:cubicBezTo>
                      <a:pt x="786" y="1070"/>
                      <a:pt x="811" y="1060"/>
                      <a:pt x="836" y="1047"/>
                    </a:cubicBezTo>
                    <a:cubicBezTo>
                      <a:pt x="819" y="1010"/>
                      <a:pt x="809" y="968"/>
                      <a:pt x="809" y="925"/>
                    </a:cubicBezTo>
                    <a:cubicBezTo>
                      <a:pt x="809" y="769"/>
                      <a:pt x="930" y="642"/>
                      <a:pt x="1083" y="632"/>
                    </a:cubicBezTo>
                    <a:cubicBezTo>
                      <a:pt x="1091" y="586"/>
                      <a:pt x="1095" y="537"/>
                      <a:pt x="1095" y="487"/>
                    </a:cubicBezTo>
                    <a:cubicBezTo>
                      <a:pt x="1095" y="405"/>
                      <a:pt x="1084" y="327"/>
                      <a:pt x="1064" y="255"/>
                    </a:cubicBezTo>
                    <a:cubicBezTo>
                      <a:pt x="1132" y="196"/>
                      <a:pt x="1241" y="123"/>
                      <a:pt x="1321" y="146"/>
                    </a:cubicBezTo>
                    <a:cubicBezTo>
                      <a:pt x="1352" y="155"/>
                      <a:pt x="1384" y="135"/>
                      <a:pt x="1393" y="102"/>
                    </a:cubicBezTo>
                    <a:cubicBezTo>
                      <a:pt x="1401" y="68"/>
                      <a:pt x="1383" y="33"/>
                      <a:pt x="1352" y="24"/>
                    </a:cubicBezTo>
                    <a:close/>
                    <a:moveTo>
                      <a:pt x="1352" y="24"/>
                    </a:moveTo>
                    <a:cubicBezTo>
                      <a:pt x="1352" y="24"/>
                      <a:pt x="1352" y="24"/>
                      <a:pt x="1352" y="2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Freeform: Shape 28">
                <a:extLst>
                  <a:ext uri="{FF2B5EF4-FFF2-40B4-BE49-F238E27FC236}">
                    <a16:creationId xmlns:a16="http://schemas.microsoft.com/office/drawing/2014/main" id="{229E705C-6CD0-4C67-A8C0-27F902128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44900" y="5411788"/>
                <a:ext cx="180975" cy="109538"/>
              </a:xfrm>
              <a:custGeom>
                <a:avLst/>
                <a:gdLst>
                  <a:gd name="T0" fmla="*/ 53 w 507"/>
                  <a:gd name="T1" fmla="*/ 232 h 305"/>
                  <a:gd name="T2" fmla="*/ 253 w 507"/>
                  <a:gd name="T3" fmla="*/ 305 h 305"/>
                  <a:gd name="T4" fmla="*/ 454 w 507"/>
                  <a:gd name="T5" fmla="*/ 232 h 305"/>
                  <a:gd name="T6" fmla="*/ 507 w 507"/>
                  <a:gd name="T7" fmla="*/ 165 h 305"/>
                  <a:gd name="T8" fmla="*/ 253 w 507"/>
                  <a:gd name="T9" fmla="*/ 0 h 305"/>
                  <a:gd name="T10" fmla="*/ 0 w 507"/>
                  <a:gd name="T11" fmla="*/ 165 h 305"/>
                  <a:gd name="T12" fmla="*/ 53 w 507"/>
                  <a:gd name="T13" fmla="*/ 232 h 305"/>
                  <a:gd name="T14" fmla="*/ 53 w 507"/>
                  <a:gd name="T15" fmla="*/ 232 h 305"/>
                  <a:gd name="T16" fmla="*/ 53 w 507"/>
                  <a:gd name="T17" fmla="*/ 232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7" h="305">
                    <a:moveTo>
                      <a:pt x="53" y="232"/>
                    </a:moveTo>
                    <a:cubicBezTo>
                      <a:pt x="106" y="279"/>
                      <a:pt x="177" y="305"/>
                      <a:pt x="253" y="305"/>
                    </a:cubicBezTo>
                    <a:cubicBezTo>
                      <a:pt x="330" y="305"/>
                      <a:pt x="401" y="279"/>
                      <a:pt x="454" y="232"/>
                    </a:cubicBezTo>
                    <a:cubicBezTo>
                      <a:pt x="476" y="212"/>
                      <a:pt x="494" y="189"/>
                      <a:pt x="507" y="165"/>
                    </a:cubicBezTo>
                    <a:cubicBezTo>
                      <a:pt x="441" y="63"/>
                      <a:pt x="352" y="0"/>
                      <a:pt x="253" y="0"/>
                    </a:cubicBezTo>
                    <a:cubicBezTo>
                      <a:pt x="155" y="0"/>
                      <a:pt x="66" y="63"/>
                      <a:pt x="0" y="165"/>
                    </a:cubicBezTo>
                    <a:cubicBezTo>
                      <a:pt x="13" y="189"/>
                      <a:pt x="30" y="212"/>
                      <a:pt x="53" y="232"/>
                    </a:cubicBezTo>
                    <a:close/>
                    <a:moveTo>
                      <a:pt x="53" y="232"/>
                    </a:moveTo>
                    <a:cubicBezTo>
                      <a:pt x="53" y="232"/>
                      <a:pt x="53" y="232"/>
                      <a:pt x="53" y="2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Freeform: Shape 29">
                <a:extLst>
                  <a:ext uri="{FF2B5EF4-FFF2-40B4-BE49-F238E27FC236}">
                    <a16:creationId xmlns:a16="http://schemas.microsoft.com/office/drawing/2014/main" id="{F24B9039-92DF-43F9-A5FC-DBF0C3E5B4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4125" y="5705476"/>
                <a:ext cx="176213" cy="176213"/>
              </a:xfrm>
              <a:custGeom>
                <a:avLst/>
                <a:gdLst>
                  <a:gd name="T0" fmla="*/ 245 w 490"/>
                  <a:gd name="T1" fmla="*/ 0 h 491"/>
                  <a:gd name="T2" fmla="*/ 0 w 490"/>
                  <a:gd name="T3" fmla="*/ 245 h 491"/>
                  <a:gd name="T4" fmla="*/ 245 w 490"/>
                  <a:gd name="T5" fmla="*/ 491 h 491"/>
                  <a:gd name="T6" fmla="*/ 490 w 490"/>
                  <a:gd name="T7" fmla="*/ 245 h 491"/>
                  <a:gd name="T8" fmla="*/ 245 w 490"/>
                  <a:gd name="T9" fmla="*/ 0 h 491"/>
                  <a:gd name="T10" fmla="*/ 395 w 490"/>
                  <a:gd name="T11" fmla="*/ 191 h 491"/>
                  <a:gd name="T12" fmla="*/ 221 w 490"/>
                  <a:gd name="T13" fmla="*/ 365 h 491"/>
                  <a:gd name="T14" fmla="*/ 208 w 490"/>
                  <a:gd name="T15" fmla="*/ 370 h 491"/>
                  <a:gd name="T16" fmla="*/ 195 w 490"/>
                  <a:gd name="T17" fmla="*/ 365 h 491"/>
                  <a:gd name="T18" fmla="*/ 95 w 490"/>
                  <a:gd name="T19" fmla="*/ 265 h 491"/>
                  <a:gd name="T20" fmla="*/ 95 w 490"/>
                  <a:gd name="T21" fmla="*/ 239 h 491"/>
                  <a:gd name="T22" fmla="*/ 133 w 490"/>
                  <a:gd name="T23" fmla="*/ 200 h 491"/>
                  <a:gd name="T24" fmla="*/ 159 w 490"/>
                  <a:gd name="T25" fmla="*/ 200 h 491"/>
                  <a:gd name="T26" fmla="*/ 208 w 490"/>
                  <a:gd name="T27" fmla="*/ 249 h 491"/>
                  <a:gd name="T28" fmla="*/ 330 w 490"/>
                  <a:gd name="T29" fmla="*/ 126 h 491"/>
                  <a:gd name="T30" fmla="*/ 356 w 490"/>
                  <a:gd name="T31" fmla="*/ 126 h 491"/>
                  <a:gd name="T32" fmla="*/ 395 w 490"/>
                  <a:gd name="T33" fmla="*/ 165 h 491"/>
                  <a:gd name="T34" fmla="*/ 400 w 490"/>
                  <a:gd name="T35" fmla="*/ 178 h 491"/>
                  <a:gd name="T36" fmla="*/ 395 w 490"/>
                  <a:gd name="T37" fmla="*/ 191 h 491"/>
                  <a:gd name="T38" fmla="*/ 395 w 490"/>
                  <a:gd name="T39" fmla="*/ 191 h 491"/>
                  <a:gd name="T40" fmla="*/ 395 w 490"/>
                  <a:gd name="T41" fmla="*/ 191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90" h="491">
                    <a:moveTo>
                      <a:pt x="245" y="0"/>
                    </a:moveTo>
                    <a:cubicBezTo>
                      <a:pt x="109" y="0"/>
                      <a:pt x="0" y="110"/>
                      <a:pt x="0" y="245"/>
                    </a:cubicBezTo>
                    <a:cubicBezTo>
                      <a:pt x="0" y="381"/>
                      <a:pt x="109" y="491"/>
                      <a:pt x="245" y="491"/>
                    </a:cubicBezTo>
                    <a:cubicBezTo>
                      <a:pt x="380" y="491"/>
                      <a:pt x="490" y="381"/>
                      <a:pt x="490" y="245"/>
                    </a:cubicBezTo>
                    <a:cubicBezTo>
                      <a:pt x="490" y="110"/>
                      <a:pt x="380" y="0"/>
                      <a:pt x="245" y="0"/>
                    </a:cubicBezTo>
                    <a:close/>
                    <a:moveTo>
                      <a:pt x="395" y="191"/>
                    </a:moveTo>
                    <a:cubicBezTo>
                      <a:pt x="221" y="365"/>
                      <a:pt x="221" y="365"/>
                      <a:pt x="221" y="365"/>
                    </a:cubicBezTo>
                    <a:cubicBezTo>
                      <a:pt x="217" y="368"/>
                      <a:pt x="213" y="370"/>
                      <a:pt x="208" y="370"/>
                    </a:cubicBezTo>
                    <a:cubicBezTo>
                      <a:pt x="203" y="370"/>
                      <a:pt x="198" y="368"/>
                      <a:pt x="195" y="365"/>
                    </a:cubicBezTo>
                    <a:cubicBezTo>
                      <a:pt x="95" y="265"/>
                      <a:pt x="95" y="265"/>
                      <a:pt x="95" y="265"/>
                    </a:cubicBezTo>
                    <a:cubicBezTo>
                      <a:pt x="88" y="258"/>
                      <a:pt x="88" y="246"/>
                      <a:pt x="95" y="239"/>
                    </a:cubicBezTo>
                    <a:cubicBezTo>
                      <a:pt x="133" y="200"/>
                      <a:pt x="133" y="200"/>
                      <a:pt x="133" y="200"/>
                    </a:cubicBezTo>
                    <a:cubicBezTo>
                      <a:pt x="141" y="193"/>
                      <a:pt x="152" y="193"/>
                      <a:pt x="159" y="200"/>
                    </a:cubicBezTo>
                    <a:cubicBezTo>
                      <a:pt x="208" y="249"/>
                      <a:pt x="208" y="249"/>
                      <a:pt x="208" y="249"/>
                    </a:cubicBezTo>
                    <a:cubicBezTo>
                      <a:pt x="330" y="126"/>
                      <a:pt x="330" y="126"/>
                      <a:pt x="330" y="126"/>
                    </a:cubicBezTo>
                    <a:cubicBezTo>
                      <a:pt x="337" y="119"/>
                      <a:pt x="349" y="119"/>
                      <a:pt x="356" y="126"/>
                    </a:cubicBezTo>
                    <a:cubicBezTo>
                      <a:pt x="395" y="165"/>
                      <a:pt x="395" y="165"/>
                      <a:pt x="395" y="165"/>
                    </a:cubicBezTo>
                    <a:cubicBezTo>
                      <a:pt x="398" y="168"/>
                      <a:pt x="400" y="173"/>
                      <a:pt x="400" y="178"/>
                    </a:cubicBezTo>
                    <a:cubicBezTo>
                      <a:pt x="400" y="183"/>
                      <a:pt x="398" y="187"/>
                      <a:pt x="395" y="191"/>
                    </a:cubicBezTo>
                    <a:close/>
                    <a:moveTo>
                      <a:pt x="395" y="191"/>
                    </a:moveTo>
                    <a:cubicBezTo>
                      <a:pt x="395" y="191"/>
                      <a:pt x="395" y="191"/>
                      <a:pt x="395" y="19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Group 30">
            <a:extLst>
              <a:ext uri="{FF2B5EF4-FFF2-40B4-BE49-F238E27FC236}">
                <a16:creationId xmlns:a16="http://schemas.microsoft.com/office/drawing/2014/main" id="{11374BEF-FE3E-4927-BA1E-7B873EFCCF96}"/>
              </a:ext>
            </a:extLst>
          </p:cNvPr>
          <p:cNvGrpSpPr/>
          <p:nvPr/>
        </p:nvGrpSpPr>
        <p:grpSpPr>
          <a:xfrm>
            <a:off x="1057508" y="1599473"/>
            <a:ext cx="7028986" cy="1661019"/>
            <a:chOff x="1410010" y="2624665"/>
            <a:chExt cx="9371981" cy="2214692"/>
          </a:xfrm>
        </p:grpSpPr>
        <p:grpSp>
          <p:nvGrpSpPr>
            <p:cNvPr id="19" name="Group 41">
              <a:extLst>
                <a:ext uri="{FF2B5EF4-FFF2-40B4-BE49-F238E27FC236}">
                  <a16:creationId xmlns:a16="http://schemas.microsoft.com/office/drawing/2014/main" id="{362E00CE-519D-4650-BAD5-25D8C80570F4}"/>
                </a:ext>
              </a:extLst>
            </p:cNvPr>
            <p:cNvGrpSpPr/>
            <p:nvPr/>
          </p:nvGrpSpPr>
          <p:grpSpPr>
            <a:xfrm>
              <a:off x="8170814" y="2624665"/>
              <a:ext cx="2611177" cy="2214692"/>
              <a:chOff x="1193500" y="1491637"/>
              <a:chExt cx="3761195" cy="2214692"/>
            </a:xfrm>
          </p:grpSpPr>
          <p:grpSp>
            <p:nvGrpSpPr>
              <p:cNvPr id="27" name="Group 43">
                <a:extLst>
                  <a:ext uri="{FF2B5EF4-FFF2-40B4-BE49-F238E27FC236}">
                    <a16:creationId xmlns:a16="http://schemas.microsoft.com/office/drawing/2014/main" id="{1BDFE1B8-0AEF-4CE9-A30D-A420A3F4CB88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90784"/>
                <a:chOff x="1317257" y="1824875"/>
                <a:chExt cx="3761195" cy="890784"/>
              </a:xfrm>
            </p:grpSpPr>
            <p:sp>
              <p:nvSpPr>
                <p:cNvPr id="31" name="TextBox 47">
                  <a:extLst>
                    <a:ext uri="{FF2B5EF4-FFF2-40B4-BE49-F238E27FC236}">
                      <a16:creationId xmlns:a16="http://schemas.microsoft.com/office/drawing/2014/main" id="{919071F6-0362-41EF-B748-4CB0A0A28F44}"/>
                    </a:ext>
                  </a:extLst>
                </p:cNvPr>
                <p:cNvSpPr txBox="1"/>
                <p:nvPr/>
              </p:nvSpPr>
              <p:spPr>
                <a:xfrm>
                  <a:off x="1317257" y="2207828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latin typeface="+mn-lt"/>
                      <a:ea typeface="+mn-ea"/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lang="en-US" altLang="zh-CN" sz="1000" dirty="0">
                      <a:latin typeface="+mn-lt"/>
                      <a:ea typeface="+mn-ea"/>
                      <a:cs typeface="+mn-ea"/>
                      <a:sym typeface="+mn-lt"/>
                    </a:rPr>
                    <a:t>……</a:t>
                  </a:r>
                  <a:br>
                    <a:rPr lang="zh-CN" altLang="en-US" sz="1000" dirty="0">
                      <a:latin typeface="+mn-lt"/>
                      <a:ea typeface="+mn-ea"/>
                      <a:cs typeface="+mn-ea"/>
                      <a:sym typeface="+mn-lt"/>
                    </a:rPr>
                  </a:br>
                  <a:endParaRPr lang="zh-CN" altLang="en-US" sz="1000"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Rectangle 48">
                  <a:extLst>
                    <a:ext uri="{FF2B5EF4-FFF2-40B4-BE49-F238E27FC236}">
                      <a16:creationId xmlns:a16="http://schemas.microsoft.com/office/drawing/2014/main" id="{715A2D69-C7F5-4406-BCB2-9DC2CD1C8827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添加标题文本</a:t>
                  </a:r>
                </a:p>
              </p:txBody>
            </p:sp>
          </p:grpSp>
          <p:grpSp>
            <p:nvGrpSpPr>
              <p:cNvPr id="28" name="Group 44">
                <a:extLst>
                  <a:ext uri="{FF2B5EF4-FFF2-40B4-BE49-F238E27FC236}">
                    <a16:creationId xmlns:a16="http://schemas.microsoft.com/office/drawing/2014/main" id="{16ACA759-7B05-42DD-8AFE-9C2637DC902E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90784"/>
                <a:chOff x="1317257" y="1824875"/>
                <a:chExt cx="3761195" cy="890784"/>
              </a:xfrm>
            </p:grpSpPr>
            <p:sp>
              <p:nvSpPr>
                <p:cNvPr id="29" name="TextBox 45">
                  <a:extLst>
                    <a:ext uri="{FF2B5EF4-FFF2-40B4-BE49-F238E27FC236}">
                      <a16:creationId xmlns:a16="http://schemas.microsoft.com/office/drawing/2014/main" id="{2AF1B13B-E885-462E-8942-4126E1771445}"/>
                    </a:ext>
                  </a:extLst>
                </p:cNvPr>
                <p:cNvSpPr txBox="1"/>
                <p:nvPr/>
              </p:nvSpPr>
              <p:spPr>
                <a:xfrm>
                  <a:off x="1317257" y="2207828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latin typeface="+mn-lt"/>
                      <a:ea typeface="+mn-ea"/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lang="en-US" altLang="zh-CN" sz="1000" dirty="0">
                      <a:latin typeface="+mn-lt"/>
                      <a:ea typeface="+mn-ea"/>
                      <a:cs typeface="+mn-ea"/>
                      <a:sym typeface="+mn-lt"/>
                    </a:rPr>
                    <a:t>……</a:t>
                  </a:r>
                  <a:br>
                    <a:rPr lang="zh-CN" altLang="en-US" sz="1000" dirty="0">
                      <a:latin typeface="+mn-lt"/>
                      <a:ea typeface="+mn-ea"/>
                      <a:cs typeface="+mn-ea"/>
                      <a:sym typeface="+mn-lt"/>
                    </a:rPr>
                  </a:br>
                  <a:endParaRPr lang="zh-CN" altLang="en-US" sz="1000"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Rectangle 46">
                  <a:extLst>
                    <a:ext uri="{FF2B5EF4-FFF2-40B4-BE49-F238E27FC236}">
                      <a16:creationId xmlns:a16="http://schemas.microsoft.com/office/drawing/2014/main" id="{03323B0B-A421-4EC2-BB84-F53E1FE04561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添加标题文本</a:t>
                  </a:r>
                </a:p>
              </p:txBody>
            </p:sp>
          </p:grpSp>
        </p:grpSp>
        <p:grpSp>
          <p:nvGrpSpPr>
            <p:cNvPr id="20" name="Group 33">
              <a:extLst>
                <a:ext uri="{FF2B5EF4-FFF2-40B4-BE49-F238E27FC236}">
                  <a16:creationId xmlns:a16="http://schemas.microsoft.com/office/drawing/2014/main" id="{95B82DF1-250E-4D14-B260-522632C3253D}"/>
                </a:ext>
              </a:extLst>
            </p:cNvPr>
            <p:cNvGrpSpPr/>
            <p:nvPr/>
          </p:nvGrpSpPr>
          <p:grpSpPr>
            <a:xfrm>
              <a:off x="1410010" y="2624665"/>
              <a:ext cx="2611177" cy="2214692"/>
              <a:chOff x="1193500" y="1491637"/>
              <a:chExt cx="3761195" cy="2214692"/>
            </a:xfrm>
          </p:grpSpPr>
          <p:grpSp>
            <p:nvGrpSpPr>
              <p:cNvPr id="21" name="Group 35">
                <a:extLst>
                  <a:ext uri="{FF2B5EF4-FFF2-40B4-BE49-F238E27FC236}">
                    <a16:creationId xmlns:a16="http://schemas.microsoft.com/office/drawing/2014/main" id="{180BA5AB-B8D3-4103-9AE4-A1D57BA223A0}"/>
                  </a:ext>
                </a:extLst>
              </p:cNvPr>
              <p:cNvGrpSpPr/>
              <p:nvPr/>
            </p:nvGrpSpPr>
            <p:grpSpPr>
              <a:xfrm>
                <a:off x="1193500" y="1491637"/>
                <a:ext cx="3761195" cy="890784"/>
                <a:chOff x="1317257" y="1824875"/>
                <a:chExt cx="3761195" cy="890784"/>
              </a:xfrm>
            </p:grpSpPr>
            <p:sp>
              <p:nvSpPr>
                <p:cNvPr id="25" name="TextBox 39">
                  <a:extLst>
                    <a:ext uri="{FF2B5EF4-FFF2-40B4-BE49-F238E27FC236}">
                      <a16:creationId xmlns:a16="http://schemas.microsoft.com/office/drawing/2014/main" id="{A70F74BD-5A95-4500-AADB-EB7A2A385290}"/>
                    </a:ext>
                  </a:extLst>
                </p:cNvPr>
                <p:cNvSpPr txBox="1"/>
                <p:nvPr/>
              </p:nvSpPr>
              <p:spPr>
                <a:xfrm>
                  <a:off x="1317257" y="2207828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latin typeface="+mn-lt"/>
                      <a:ea typeface="+mn-ea"/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lang="en-US" altLang="zh-CN" sz="1000" dirty="0">
                      <a:latin typeface="+mn-lt"/>
                      <a:ea typeface="+mn-ea"/>
                      <a:cs typeface="+mn-ea"/>
                      <a:sym typeface="+mn-lt"/>
                    </a:rPr>
                    <a:t>……</a:t>
                  </a:r>
                  <a:br>
                    <a:rPr lang="zh-CN" altLang="en-US" sz="1000" dirty="0">
                      <a:latin typeface="+mn-lt"/>
                      <a:ea typeface="+mn-ea"/>
                      <a:cs typeface="+mn-ea"/>
                      <a:sym typeface="+mn-lt"/>
                    </a:rPr>
                  </a:br>
                  <a:endParaRPr lang="zh-CN" altLang="en-US" sz="1000"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Rectangle 40">
                  <a:extLst>
                    <a:ext uri="{FF2B5EF4-FFF2-40B4-BE49-F238E27FC236}">
                      <a16:creationId xmlns:a16="http://schemas.microsoft.com/office/drawing/2014/main" id="{EA311E6C-BCE5-4C2A-92F6-AFC2A2770634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添加标题文本</a:t>
                  </a:r>
                </a:p>
              </p:txBody>
            </p:sp>
          </p:grpSp>
          <p:grpSp>
            <p:nvGrpSpPr>
              <p:cNvPr id="22" name="Group 36">
                <a:extLst>
                  <a:ext uri="{FF2B5EF4-FFF2-40B4-BE49-F238E27FC236}">
                    <a16:creationId xmlns:a16="http://schemas.microsoft.com/office/drawing/2014/main" id="{1FD2724C-0A9B-453E-B7C8-7ACAB13D14EB}"/>
                  </a:ext>
                </a:extLst>
              </p:cNvPr>
              <p:cNvGrpSpPr/>
              <p:nvPr/>
            </p:nvGrpSpPr>
            <p:grpSpPr>
              <a:xfrm>
                <a:off x="1193500" y="2815545"/>
                <a:ext cx="3761195" cy="890784"/>
                <a:chOff x="1317257" y="1824875"/>
                <a:chExt cx="3761195" cy="890784"/>
              </a:xfrm>
            </p:grpSpPr>
            <p:sp>
              <p:nvSpPr>
                <p:cNvPr id="23" name="TextBox 37">
                  <a:extLst>
                    <a:ext uri="{FF2B5EF4-FFF2-40B4-BE49-F238E27FC236}">
                      <a16:creationId xmlns:a16="http://schemas.microsoft.com/office/drawing/2014/main" id="{20B5262F-2C2B-4FD1-94E1-71CC073F2C77}"/>
                    </a:ext>
                  </a:extLst>
                </p:cNvPr>
                <p:cNvSpPr txBox="1"/>
                <p:nvPr/>
              </p:nvSpPr>
              <p:spPr>
                <a:xfrm>
                  <a:off x="1317257" y="2207828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latin typeface="+mn-lt"/>
                      <a:ea typeface="+mn-ea"/>
                      <a:cs typeface="+mn-ea"/>
                      <a:sym typeface="+mn-lt"/>
                    </a:rPr>
                    <a:t>此处添加详细文本描述，文字内容建议与标题相关尽量简洁生动</a:t>
                  </a:r>
                  <a:r>
                    <a:rPr lang="en-US" altLang="zh-CN" sz="1000" dirty="0">
                      <a:latin typeface="+mn-lt"/>
                      <a:ea typeface="+mn-ea"/>
                      <a:cs typeface="+mn-ea"/>
                      <a:sym typeface="+mn-lt"/>
                    </a:rPr>
                    <a:t>……</a:t>
                  </a:r>
                  <a:br>
                    <a:rPr lang="zh-CN" altLang="en-US" sz="1000" dirty="0">
                      <a:latin typeface="+mn-lt"/>
                      <a:ea typeface="+mn-ea"/>
                      <a:cs typeface="+mn-ea"/>
                      <a:sym typeface="+mn-lt"/>
                    </a:rPr>
                  </a:br>
                  <a:endParaRPr lang="zh-CN" altLang="en-US" sz="1000"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Rectangle 38">
                  <a:extLst>
                    <a:ext uri="{FF2B5EF4-FFF2-40B4-BE49-F238E27FC236}">
                      <a16:creationId xmlns:a16="http://schemas.microsoft.com/office/drawing/2014/main" id="{61C4606B-B409-4D0B-836E-8AEF54C43F3C}"/>
                    </a:ext>
                  </a:extLst>
                </p:cNvPr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添加标题文本</a:t>
                  </a:r>
                </a:p>
              </p:txBody>
            </p:sp>
          </p:grpSp>
        </p:grp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id="{70D298AF-C85C-491E-BBCD-959D156B4917}"/>
              </a:ext>
            </a:extLst>
          </p:cNvPr>
          <p:cNvSpPr/>
          <p:nvPr/>
        </p:nvSpPr>
        <p:spPr>
          <a:xfrm>
            <a:off x="2996561" y="13183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0187AC"/>
                    </a:gs>
                    <a:gs pos="0">
                      <a:srgbClr val="08B9A8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83112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AA735A92-EF83-4773-BAA0-0702A31A6B08}"/>
              </a:ext>
            </a:extLst>
          </p:cNvPr>
          <p:cNvSpPr>
            <a:spLocks/>
          </p:cNvSpPr>
          <p:nvPr/>
        </p:nvSpPr>
        <p:spPr bwMode="auto">
          <a:xfrm flipV="1">
            <a:off x="4018854" y="3041274"/>
            <a:ext cx="930893" cy="827460"/>
          </a:xfrm>
          <a:custGeom>
            <a:avLst/>
            <a:gdLst/>
            <a:ahLst/>
            <a:cxnLst>
              <a:cxn ang="0">
                <a:pos x="261" y="232"/>
              </a:cxn>
              <a:cxn ang="0">
                <a:pos x="0" y="232"/>
              </a:cxn>
              <a:cxn ang="0">
                <a:pos x="128" y="0"/>
              </a:cxn>
              <a:cxn ang="0">
                <a:pos x="261" y="232"/>
              </a:cxn>
            </a:cxnLst>
            <a:rect l="0" t="0" r="r" b="b"/>
            <a:pathLst>
              <a:path w="261" h="232">
                <a:moveTo>
                  <a:pt x="261" y="232"/>
                </a:moveTo>
                <a:lnTo>
                  <a:pt x="0" y="232"/>
                </a:lnTo>
                <a:lnTo>
                  <a:pt x="128" y="0"/>
                </a:lnTo>
                <a:lnTo>
                  <a:pt x="261" y="232"/>
                </a:ln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E590B14C-847B-4681-8C94-505FA7C46CB4}"/>
              </a:ext>
            </a:extLst>
          </p:cNvPr>
          <p:cNvSpPr>
            <a:spLocks/>
          </p:cNvSpPr>
          <p:nvPr/>
        </p:nvSpPr>
        <p:spPr bwMode="auto">
          <a:xfrm flipV="1">
            <a:off x="3712123" y="2586192"/>
            <a:ext cx="1558620" cy="417297"/>
          </a:xfrm>
          <a:custGeom>
            <a:avLst/>
            <a:gdLst/>
            <a:ahLst/>
            <a:cxnLst>
              <a:cxn ang="0">
                <a:pos x="64" y="0"/>
              </a:cxn>
              <a:cxn ang="0">
                <a:pos x="370" y="0"/>
              </a:cxn>
              <a:cxn ang="0">
                <a:pos x="437" y="117"/>
              </a:cxn>
              <a:cxn ang="0">
                <a:pos x="0" y="117"/>
              </a:cxn>
              <a:cxn ang="0">
                <a:pos x="64" y="0"/>
              </a:cxn>
            </a:cxnLst>
            <a:rect l="0" t="0" r="r" b="b"/>
            <a:pathLst>
              <a:path w="437" h="117">
                <a:moveTo>
                  <a:pt x="64" y="0"/>
                </a:moveTo>
                <a:lnTo>
                  <a:pt x="370" y="0"/>
                </a:lnTo>
                <a:lnTo>
                  <a:pt x="437" y="117"/>
                </a:lnTo>
                <a:lnTo>
                  <a:pt x="0" y="117"/>
                </a:lnTo>
                <a:lnTo>
                  <a:pt x="64" y="0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2E6C9A21-0397-486B-A6DB-9FC9F432BC6C}"/>
              </a:ext>
            </a:extLst>
          </p:cNvPr>
          <p:cNvSpPr>
            <a:spLocks/>
          </p:cNvSpPr>
          <p:nvPr/>
        </p:nvSpPr>
        <p:spPr bwMode="auto">
          <a:xfrm flipV="1">
            <a:off x="3362593" y="2056212"/>
            <a:ext cx="2268379" cy="492195"/>
          </a:xfrm>
          <a:custGeom>
            <a:avLst/>
            <a:gdLst/>
            <a:ahLst/>
            <a:cxnLst>
              <a:cxn ang="0">
                <a:pos x="77" y="0"/>
              </a:cxn>
              <a:cxn ang="0">
                <a:pos x="557" y="0"/>
              </a:cxn>
              <a:cxn ang="0">
                <a:pos x="636" y="138"/>
              </a:cxn>
              <a:cxn ang="0">
                <a:pos x="0" y="138"/>
              </a:cxn>
              <a:cxn ang="0">
                <a:pos x="77" y="0"/>
              </a:cxn>
            </a:cxnLst>
            <a:rect l="0" t="0" r="r" b="b"/>
            <a:pathLst>
              <a:path w="636" h="138">
                <a:moveTo>
                  <a:pt x="77" y="0"/>
                </a:moveTo>
                <a:lnTo>
                  <a:pt x="557" y="0"/>
                </a:lnTo>
                <a:lnTo>
                  <a:pt x="636" y="138"/>
                </a:lnTo>
                <a:lnTo>
                  <a:pt x="0" y="138"/>
                </a:lnTo>
                <a:lnTo>
                  <a:pt x="77" y="0"/>
                </a:ln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7541FF0F-ABFD-453F-9B84-E86099093CC2}"/>
              </a:ext>
            </a:extLst>
          </p:cNvPr>
          <p:cNvSpPr>
            <a:spLocks/>
          </p:cNvSpPr>
          <p:nvPr/>
        </p:nvSpPr>
        <p:spPr bwMode="auto">
          <a:xfrm flipV="1">
            <a:off x="2667097" y="996252"/>
            <a:ext cx="3691467" cy="492195"/>
          </a:xfrm>
          <a:custGeom>
            <a:avLst/>
            <a:gdLst/>
            <a:ahLst/>
            <a:cxnLst>
              <a:cxn ang="0">
                <a:pos x="1035" y="138"/>
              </a:cxn>
              <a:cxn ang="0">
                <a:pos x="0" y="138"/>
              </a:cxn>
              <a:cxn ang="0">
                <a:pos x="76" y="0"/>
              </a:cxn>
              <a:cxn ang="0">
                <a:pos x="955" y="0"/>
              </a:cxn>
              <a:cxn ang="0">
                <a:pos x="1035" y="138"/>
              </a:cxn>
            </a:cxnLst>
            <a:rect l="0" t="0" r="r" b="b"/>
            <a:pathLst>
              <a:path w="1035" h="138">
                <a:moveTo>
                  <a:pt x="1035" y="138"/>
                </a:moveTo>
                <a:lnTo>
                  <a:pt x="0" y="138"/>
                </a:lnTo>
                <a:lnTo>
                  <a:pt x="76" y="0"/>
                </a:lnTo>
                <a:lnTo>
                  <a:pt x="955" y="0"/>
                </a:lnTo>
                <a:lnTo>
                  <a:pt x="1035" y="138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E3A4914B-CAB9-4EF7-99AE-8AF36E0A83E8}"/>
              </a:ext>
            </a:extLst>
          </p:cNvPr>
          <p:cNvSpPr>
            <a:spLocks/>
          </p:cNvSpPr>
          <p:nvPr/>
        </p:nvSpPr>
        <p:spPr bwMode="auto">
          <a:xfrm flipV="1">
            <a:off x="3034020" y="1526231"/>
            <a:ext cx="2978140" cy="492195"/>
          </a:xfrm>
          <a:custGeom>
            <a:avLst/>
            <a:gdLst/>
            <a:ahLst/>
            <a:cxnLst>
              <a:cxn ang="0">
                <a:pos x="835" y="138"/>
              </a:cxn>
              <a:cxn ang="0">
                <a:pos x="0" y="138"/>
              </a:cxn>
              <a:cxn ang="0">
                <a:pos x="76" y="0"/>
              </a:cxn>
              <a:cxn ang="0">
                <a:pos x="756" y="0"/>
              </a:cxn>
              <a:cxn ang="0">
                <a:pos x="835" y="138"/>
              </a:cxn>
            </a:cxnLst>
            <a:rect l="0" t="0" r="r" b="b"/>
            <a:pathLst>
              <a:path w="835" h="138">
                <a:moveTo>
                  <a:pt x="835" y="138"/>
                </a:moveTo>
                <a:lnTo>
                  <a:pt x="0" y="138"/>
                </a:lnTo>
                <a:lnTo>
                  <a:pt x="76" y="0"/>
                </a:lnTo>
                <a:lnTo>
                  <a:pt x="756" y="0"/>
                </a:lnTo>
                <a:lnTo>
                  <a:pt x="835" y="138"/>
                </a:lnTo>
                <a:close/>
              </a:path>
            </a:pathLst>
          </a:cu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文本框 3">
            <a:extLst>
              <a:ext uri="{FF2B5EF4-FFF2-40B4-BE49-F238E27FC236}">
                <a16:creationId xmlns:a16="http://schemas.microsoft.com/office/drawing/2014/main" id="{EF6BDFBE-DD0E-40C9-9248-96FBEBA6B2CF}"/>
              </a:ext>
            </a:extLst>
          </p:cNvPr>
          <p:cNvSpPr txBox="1">
            <a:spLocks/>
          </p:cNvSpPr>
          <p:nvPr/>
        </p:nvSpPr>
        <p:spPr>
          <a:xfrm>
            <a:off x="3730718" y="1101450"/>
            <a:ext cx="1777386" cy="281805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/>
          <a:p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98CF0F31-4C02-4EE2-A50E-0BDD7085172C}"/>
              </a:ext>
            </a:extLst>
          </p:cNvPr>
          <p:cNvSpPr/>
          <p:nvPr/>
        </p:nvSpPr>
        <p:spPr>
          <a:xfrm flipV="1">
            <a:off x="2573778" y="987574"/>
            <a:ext cx="2034572" cy="3099123"/>
          </a:xfrm>
          <a:custGeom>
            <a:avLst/>
            <a:gdLst>
              <a:gd name="connsiteX0" fmla="*/ 0 w 4779882"/>
              <a:gd name="connsiteY0" fmla="*/ 4120588 h 4120588"/>
              <a:gd name="connsiteX1" fmla="*/ 2389941 w 4779882"/>
              <a:gd name="connsiteY1" fmla="*/ 0 h 4120588"/>
              <a:gd name="connsiteX2" fmla="*/ 4779882 w 4779882"/>
              <a:gd name="connsiteY2" fmla="*/ 4120588 h 4120588"/>
              <a:gd name="connsiteX3" fmla="*/ 0 w 4779882"/>
              <a:gd name="connsiteY3" fmla="*/ 4120588 h 4120588"/>
              <a:gd name="connsiteX0" fmla="*/ 0 w 4779882"/>
              <a:gd name="connsiteY0" fmla="*/ 4120588 h 4132162"/>
              <a:gd name="connsiteX1" fmla="*/ 2389941 w 4779882"/>
              <a:gd name="connsiteY1" fmla="*/ 0 h 4132162"/>
              <a:gd name="connsiteX2" fmla="*/ 4779882 w 4779882"/>
              <a:gd name="connsiteY2" fmla="*/ 4120588 h 4132162"/>
              <a:gd name="connsiteX3" fmla="*/ 843344 w 4779882"/>
              <a:gd name="connsiteY3" fmla="*/ 4132162 h 4132162"/>
              <a:gd name="connsiteX4" fmla="*/ 0 w 4779882"/>
              <a:gd name="connsiteY4" fmla="*/ 4120588 h 4132162"/>
              <a:gd name="connsiteX0" fmla="*/ 0 w 2389941"/>
              <a:gd name="connsiteY0" fmla="*/ 4120588 h 4132162"/>
              <a:gd name="connsiteX1" fmla="*/ 2389941 w 2389941"/>
              <a:gd name="connsiteY1" fmla="*/ 0 h 4132162"/>
              <a:gd name="connsiteX2" fmla="*/ 843344 w 2389941"/>
              <a:gd name="connsiteY2" fmla="*/ 4132162 h 4132162"/>
              <a:gd name="connsiteX3" fmla="*/ 0 w 2389941"/>
              <a:gd name="connsiteY3" fmla="*/ 4120588 h 4132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89941" h="4132162">
                <a:moveTo>
                  <a:pt x="0" y="4120588"/>
                </a:moveTo>
                <a:lnTo>
                  <a:pt x="2389941" y="0"/>
                </a:lnTo>
                <a:lnTo>
                  <a:pt x="843344" y="4132162"/>
                </a:lnTo>
                <a:lnTo>
                  <a:pt x="0" y="4120588"/>
                </a:lnTo>
                <a:close/>
              </a:path>
            </a:pathLst>
          </a:cu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文本框 5">
            <a:extLst>
              <a:ext uri="{FF2B5EF4-FFF2-40B4-BE49-F238E27FC236}">
                <a16:creationId xmlns:a16="http://schemas.microsoft.com/office/drawing/2014/main" id="{7F493F32-3CC1-4DCF-B0C4-C99EB6C8D475}"/>
              </a:ext>
            </a:extLst>
          </p:cNvPr>
          <p:cNvSpPr txBox="1">
            <a:spLocks/>
          </p:cNvSpPr>
          <p:nvPr/>
        </p:nvSpPr>
        <p:spPr>
          <a:xfrm>
            <a:off x="3802726" y="1637781"/>
            <a:ext cx="1777386" cy="281805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3" name="文本框 6">
            <a:extLst>
              <a:ext uri="{FF2B5EF4-FFF2-40B4-BE49-F238E27FC236}">
                <a16:creationId xmlns:a16="http://schemas.microsoft.com/office/drawing/2014/main" id="{415A2D70-60E1-4ECE-AF14-E4BC49ADD5F7}"/>
              </a:ext>
            </a:extLst>
          </p:cNvPr>
          <p:cNvSpPr txBox="1">
            <a:spLocks/>
          </p:cNvSpPr>
          <p:nvPr/>
        </p:nvSpPr>
        <p:spPr>
          <a:xfrm>
            <a:off x="3802726" y="2156527"/>
            <a:ext cx="1777386" cy="281805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4" name="文本框 7">
            <a:extLst>
              <a:ext uri="{FF2B5EF4-FFF2-40B4-BE49-F238E27FC236}">
                <a16:creationId xmlns:a16="http://schemas.microsoft.com/office/drawing/2014/main" id="{5BFE9754-1BAC-4AC2-8990-CA3595985111}"/>
              </a:ext>
            </a:extLst>
          </p:cNvPr>
          <p:cNvSpPr txBox="1">
            <a:spLocks/>
          </p:cNvSpPr>
          <p:nvPr/>
        </p:nvSpPr>
        <p:spPr>
          <a:xfrm>
            <a:off x="3802726" y="2631312"/>
            <a:ext cx="1777386" cy="281805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BB019152-06F0-448F-8A0C-EE153931D416}"/>
              </a:ext>
            </a:extLst>
          </p:cNvPr>
          <p:cNvCxnSpPr/>
          <p:nvPr/>
        </p:nvCxnSpPr>
        <p:spPr>
          <a:xfrm>
            <a:off x="5736748" y="2378719"/>
            <a:ext cx="223458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14">
            <a:extLst>
              <a:ext uri="{FF2B5EF4-FFF2-40B4-BE49-F238E27FC236}">
                <a16:creationId xmlns:a16="http://schemas.microsoft.com/office/drawing/2014/main" id="{F6A3E0A0-45B4-49FB-B48F-DBD4D02CB862}"/>
              </a:ext>
            </a:extLst>
          </p:cNvPr>
          <p:cNvSpPr txBox="1">
            <a:spLocks/>
          </p:cNvSpPr>
          <p:nvPr/>
        </p:nvSpPr>
        <p:spPr>
          <a:xfrm>
            <a:off x="6193947" y="2097051"/>
            <a:ext cx="1777386" cy="281805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/>
          <a:p>
            <a:pPr algn="r"/>
            <a:r>
              <a:rPr lang="zh-CN" altLang="en-US" sz="1800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F1E100E-7E78-478D-B148-16C459661721}"/>
              </a:ext>
            </a:extLst>
          </p:cNvPr>
          <p:cNvSpPr/>
          <p:nvPr/>
        </p:nvSpPr>
        <p:spPr>
          <a:xfrm>
            <a:off x="5628849" y="2421216"/>
            <a:ext cx="2342484" cy="563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900" noProof="1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noProof="1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00" noProof="1">
              <a:latin typeface="+mn-lt"/>
              <a:ea typeface="+mn-ea"/>
              <a:cs typeface="+mn-ea"/>
              <a:sym typeface="+mn-lt"/>
            </a:endParaRPr>
          </a:p>
          <a:p>
            <a:pPr algn="r">
              <a:buClr>
                <a:srgbClr val="E24848"/>
              </a:buClr>
              <a:defRPr/>
            </a:pPr>
            <a:endParaRPr lang="zh-CN" altLang="en-US" sz="900" noProof="1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826394DA-DDAE-4152-8B29-2946116043EC}"/>
              </a:ext>
            </a:extLst>
          </p:cNvPr>
          <p:cNvCxnSpPr/>
          <p:nvPr/>
        </p:nvCxnSpPr>
        <p:spPr>
          <a:xfrm>
            <a:off x="955760" y="2378719"/>
            <a:ext cx="223458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17">
            <a:extLst>
              <a:ext uri="{FF2B5EF4-FFF2-40B4-BE49-F238E27FC236}">
                <a16:creationId xmlns:a16="http://schemas.microsoft.com/office/drawing/2014/main" id="{B675350D-63F8-4096-ABE4-2776A52D72EC}"/>
              </a:ext>
            </a:extLst>
          </p:cNvPr>
          <p:cNvSpPr txBox="1">
            <a:spLocks/>
          </p:cNvSpPr>
          <p:nvPr/>
        </p:nvSpPr>
        <p:spPr>
          <a:xfrm>
            <a:off x="955760" y="2097051"/>
            <a:ext cx="1777386" cy="281805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/>
          <a:p>
            <a:pPr algn="l"/>
            <a:r>
              <a:rPr lang="zh-CN" altLang="en-US" sz="1800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0DA92C4-F3AD-4D26-8C5E-EB74E31F0E26}"/>
              </a:ext>
            </a:extLst>
          </p:cNvPr>
          <p:cNvSpPr/>
          <p:nvPr/>
        </p:nvSpPr>
        <p:spPr>
          <a:xfrm>
            <a:off x="955760" y="2421216"/>
            <a:ext cx="2342484" cy="563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900" noProof="1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noProof="1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00" noProof="1">
              <a:latin typeface="+mn-lt"/>
              <a:ea typeface="+mn-ea"/>
              <a:cs typeface="+mn-ea"/>
              <a:sym typeface="+mn-lt"/>
            </a:endParaRPr>
          </a:p>
          <a:p>
            <a:pPr>
              <a:buClr>
                <a:srgbClr val="E24848"/>
              </a:buClr>
              <a:defRPr/>
            </a:pPr>
            <a:endParaRPr lang="zh-CN" altLang="en-US" sz="900" noProof="1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9473835-9671-4018-AFE3-96DDA3C6D3BE}"/>
              </a:ext>
            </a:extLst>
          </p:cNvPr>
          <p:cNvCxnSpPr/>
          <p:nvPr/>
        </p:nvCxnSpPr>
        <p:spPr>
          <a:xfrm>
            <a:off x="5736748" y="3636606"/>
            <a:ext cx="223458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20">
            <a:extLst>
              <a:ext uri="{FF2B5EF4-FFF2-40B4-BE49-F238E27FC236}">
                <a16:creationId xmlns:a16="http://schemas.microsoft.com/office/drawing/2014/main" id="{80503DA2-3ED4-4EF2-B1D7-5684905AD74A}"/>
              </a:ext>
            </a:extLst>
          </p:cNvPr>
          <p:cNvSpPr txBox="1">
            <a:spLocks/>
          </p:cNvSpPr>
          <p:nvPr/>
        </p:nvSpPr>
        <p:spPr>
          <a:xfrm>
            <a:off x="6193947" y="3354938"/>
            <a:ext cx="1777386" cy="281805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/>
          <a:p>
            <a:pPr algn="r"/>
            <a:r>
              <a:rPr lang="zh-CN" altLang="en-US" sz="1800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5D05283-2797-4AAB-8E31-B0DBCE2742D0}"/>
              </a:ext>
            </a:extLst>
          </p:cNvPr>
          <p:cNvSpPr/>
          <p:nvPr/>
        </p:nvSpPr>
        <p:spPr>
          <a:xfrm>
            <a:off x="5628849" y="3679102"/>
            <a:ext cx="2342484" cy="563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900" noProof="1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noProof="1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00" noProof="1">
              <a:latin typeface="+mn-lt"/>
              <a:ea typeface="+mn-ea"/>
              <a:cs typeface="+mn-ea"/>
              <a:sym typeface="+mn-lt"/>
            </a:endParaRPr>
          </a:p>
          <a:p>
            <a:pPr algn="r">
              <a:buClr>
                <a:srgbClr val="E24848"/>
              </a:buClr>
              <a:defRPr/>
            </a:pPr>
            <a:endParaRPr lang="zh-CN" altLang="en-US" sz="900" noProof="1"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CD4BA986-3DE8-489F-BD0A-DB716000229A}"/>
              </a:ext>
            </a:extLst>
          </p:cNvPr>
          <p:cNvCxnSpPr/>
          <p:nvPr/>
        </p:nvCxnSpPr>
        <p:spPr>
          <a:xfrm>
            <a:off x="955760" y="3636606"/>
            <a:ext cx="223458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23">
            <a:extLst>
              <a:ext uri="{FF2B5EF4-FFF2-40B4-BE49-F238E27FC236}">
                <a16:creationId xmlns:a16="http://schemas.microsoft.com/office/drawing/2014/main" id="{ECD4F2C3-8DB6-4D6E-A285-7E4AF63F85FB}"/>
              </a:ext>
            </a:extLst>
          </p:cNvPr>
          <p:cNvSpPr txBox="1">
            <a:spLocks/>
          </p:cNvSpPr>
          <p:nvPr/>
        </p:nvSpPr>
        <p:spPr>
          <a:xfrm>
            <a:off x="955760" y="3354938"/>
            <a:ext cx="1777386" cy="281805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/>
          <a:p>
            <a:pPr algn="l"/>
            <a:r>
              <a:rPr lang="zh-CN" altLang="en-US" sz="1800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9ADEB73-0F8D-4E72-8E48-63BB363EE3ED}"/>
              </a:ext>
            </a:extLst>
          </p:cNvPr>
          <p:cNvSpPr/>
          <p:nvPr/>
        </p:nvSpPr>
        <p:spPr>
          <a:xfrm>
            <a:off x="955760" y="3679102"/>
            <a:ext cx="2342484" cy="5632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rgbClr val="E24848"/>
              </a:buClr>
              <a:defRPr/>
            </a:pPr>
            <a:r>
              <a:rPr lang="zh-CN" altLang="en-US" sz="900" noProof="1"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noProof="1"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00" noProof="1">
              <a:latin typeface="+mn-lt"/>
              <a:ea typeface="+mn-ea"/>
              <a:cs typeface="+mn-ea"/>
              <a:sym typeface="+mn-lt"/>
            </a:endParaRPr>
          </a:p>
          <a:p>
            <a:pPr>
              <a:buClr>
                <a:srgbClr val="E24848"/>
              </a:buClr>
              <a:defRPr/>
            </a:pPr>
            <a:endParaRPr lang="zh-CN" altLang="en-US" sz="900" noProof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33C8D7EC-DC0E-4A0C-8777-C7626CA66A4F}"/>
              </a:ext>
            </a:extLst>
          </p:cNvPr>
          <p:cNvSpPr/>
          <p:nvPr/>
        </p:nvSpPr>
        <p:spPr>
          <a:xfrm>
            <a:off x="2988289" y="3972186"/>
            <a:ext cx="2984648" cy="594066"/>
          </a:xfrm>
          <a:prstGeom prst="ellipse">
            <a:avLst/>
          </a:prstGeom>
          <a:solidFill>
            <a:schemeClr val="tx1">
              <a:lumMod val="20000"/>
              <a:lumOff val="80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文本框 26">
            <a:extLst>
              <a:ext uri="{FF2B5EF4-FFF2-40B4-BE49-F238E27FC236}">
                <a16:creationId xmlns:a16="http://schemas.microsoft.com/office/drawing/2014/main" id="{D5CDDCE4-F22D-4F73-B3A1-AFC21B1E715C}"/>
              </a:ext>
            </a:extLst>
          </p:cNvPr>
          <p:cNvSpPr txBox="1">
            <a:spLocks/>
          </p:cNvSpPr>
          <p:nvPr/>
        </p:nvSpPr>
        <p:spPr>
          <a:xfrm>
            <a:off x="3591064" y="4114827"/>
            <a:ext cx="1777386" cy="281805"/>
          </a:xfrm>
          <a:prstGeom prst="rect">
            <a:avLst/>
          </a:prstGeom>
        </p:spPr>
        <p:txBody>
          <a:bodyPr vert="horz" lIns="91440" tIns="45720" rIns="91440" bIns="45720" anchor="ctr">
            <a:noAutofit/>
          </a:bodyPr>
          <a:lstStyle/>
          <a:p>
            <a:r>
              <a:rPr lang="zh-CN" altLang="en-US" sz="1800" b="1" dirty="0">
                <a:latin typeface="+mn-lt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5D1E6835-6827-4343-9680-7292BA32529C}"/>
              </a:ext>
            </a:extLst>
          </p:cNvPr>
          <p:cNvSpPr/>
          <p:nvPr/>
        </p:nvSpPr>
        <p:spPr>
          <a:xfrm>
            <a:off x="2996561" y="13183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0187AC"/>
                    </a:gs>
                    <a:gs pos="0">
                      <a:srgbClr val="08B9A8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2987024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2">
            <a:extLst>
              <a:ext uri="{FF2B5EF4-FFF2-40B4-BE49-F238E27FC236}">
                <a16:creationId xmlns:a16="http://schemas.microsoft.com/office/drawing/2014/main" id="{E7472795-692F-4C21-BF92-48221A800144}"/>
              </a:ext>
            </a:extLst>
          </p:cNvPr>
          <p:cNvGrpSpPr/>
          <p:nvPr/>
        </p:nvGrpSpPr>
        <p:grpSpPr>
          <a:xfrm>
            <a:off x="3468056" y="978574"/>
            <a:ext cx="2714938" cy="2722661"/>
            <a:chOff x="4624074" y="1304766"/>
            <a:chExt cx="3619917" cy="3630214"/>
          </a:xfrm>
        </p:grpSpPr>
        <p:grpSp>
          <p:nvGrpSpPr>
            <p:cNvPr id="14" name="Group 3">
              <a:extLst>
                <a:ext uri="{FF2B5EF4-FFF2-40B4-BE49-F238E27FC236}">
                  <a16:creationId xmlns:a16="http://schemas.microsoft.com/office/drawing/2014/main" id="{EAE78070-EDA0-4806-B077-A07359D3D391}"/>
                </a:ext>
              </a:extLst>
            </p:cNvPr>
            <p:cNvGrpSpPr/>
            <p:nvPr/>
          </p:nvGrpSpPr>
          <p:grpSpPr>
            <a:xfrm>
              <a:off x="4876804" y="1304766"/>
              <a:ext cx="3367187" cy="3630214"/>
              <a:chOff x="3701520" y="1582809"/>
              <a:chExt cx="2525389" cy="2722659"/>
            </a:xfrm>
          </p:grpSpPr>
          <p:sp>
            <p:nvSpPr>
              <p:cNvPr id="30" name="Freeform: Shape 4">
                <a:extLst>
                  <a:ext uri="{FF2B5EF4-FFF2-40B4-BE49-F238E27FC236}">
                    <a16:creationId xmlns:a16="http://schemas.microsoft.com/office/drawing/2014/main" id="{D8E197FB-93F6-4202-A10B-766EB3902723}"/>
                  </a:ext>
                </a:extLst>
              </p:cNvPr>
              <p:cNvSpPr>
                <a:spLocks/>
              </p:cNvSpPr>
              <p:nvPr/>
            </p:nvSpPr>
            <p:spPr bwMode="auto">
              <a:xfrm rot="2188175">
                <a:off x="4095983" y="2262402"/>
                <a:ext cx="373388" cy="249281"/>
              </a:xfrm>
              <a:custGeom>
                <a:avLst/>
                <a:gdLst>
                  <a:gd name="T0" fmla="*/ 36 w 594"/>
                  <a:gd name="T1" fmla="*/ 393 h 393"/>
                  <a:gd name="T2" fmla="*/ 594 w 594"/>
                  <a:gd name="T3" fmla="*/ 331 h 393"/>
                  <a:gd name="T4" fmla="*/ 407 w 594"/>
                  <a:gd name="T5" fmla="*/ 80 h 393"/>
                  <a:gd name="T6" fmla="*/ 152 w 594"/>
                  <a:gd name="T7" fmla="*/ 0 h 393"/>
                  <a:gd name="T8" fmla="*/ 0 w 594"/>
                  <a:gd name="T9" fmla="*/ 42 h 393"/>
                  <a:gd name="T10" fmla="*/ 0 w 594"/>
                  <a:gd name="T11" fmla="*/ 246 h 393"/>
                  <a:gd name="T12" fmla="*/ 36 w 594"/>
                  <a:gd name="T13" fmla="*/ 393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4" h="393">
                    <a:moveTo>
                      <a:pt x="36" y="393"/>
                    </a:moveTo>
                    <a:lnTo>
                      <a:pt x="594" y="331"/>
                    </a:lnTo>
                    <a:lnTo>
                      <a:pt x="407" y="80"/>
                    </a:lnTo>
                    <a:lnTo>
                      <a:pt x="152" y="0"/>
                    </a:lnTo>
                    <a:lnTo>
                      <a:pt x="0" y="42"/>
                    </a:lnTo>
                    <a:lnTo>
                      <a:pt x="0" y="246"/>
                    </a:lnTo>
                    <a:lnTo>
                      <a:pt x="36" y="393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Freeform: Shape 5">
                <a:extLst>
                  <a:ext uri="{FF2B5EF4-FFF2-40B4-BE49-F238E27FC236}">
                    <a16:creationId xmlns:a16="http://schemas.microsoft.com/office/drawing/2014/main" id="{6CA3824F-19E2-4B23-B9F4-A8D0BCFF236E}"/>
                  </a:ext>
                </a:extLst>
              </p:cNvPr>
              <p:cNvSpPr>
                <a:spLocks/>
              </p:cNvSpPr>
              <p:nvPr/>
            </p:nvSpPr>
            <p:spPr bwMode="auto">
              <a:xfrm rot="2188175">
                <a:off x="3701520" y="2875440"/>
                <a:ext cx="486535" cy="358382"/>
              </a:xfrm>
              <a:custGeom>
                <a:avLst/>
                <a:gdLst>
                  <a:gd name="T0" fmla="*/ 6 w 327"/>
                  <a:gd name="T1" fmla="*/ 23 h 239"/>
                  <a:gd name="T2" fmla="*/ 327 w 327"/>
                  <a:gd name="T3" fmla="*/ 0 h 239"/>
                  <a:gd name="T4" fmla="*/ 249 w 327"/>
                  <a:gd name="T5" fmla="*/ 160 h 239"/>
                  <a:gd name="T6" fmla="*/ 108 w 327"/>
                  <a:gd name="T7" fmla="*/ 239 h 239"/>
                  <a:gd name="T8" fmla="*/ 1 w 327"/>
                  <a:gd name="T9" fmla="*/ 152 h 239"/>
                  <a:gd name="T10" fmla="*/ 6 w 327"/>
                  <a:gd name="T11" fmla="*/ 23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7" h="239">
                    <a:moveTo>
                      <a:pt x="6" y="23"/>
                    </a:moveTo>
                    <a:cubicBezTo>
                      <a:pt x="327" y="0"/>
                      <a:pt x="327" y="0"/>
                      <a:pt x="327" y="0"/>
                    </a:cubicBezTo>
                    <a:cubicBezTo>
                      <a:pt x="249" y="160"/>
                      <a:pt x="249" y="160"/>
                      <a:pt x="249" y="160"/>
                    </a:cubicBezTo>
                    <a:cubicBezTo>
                      <a:pt x="249" y="160"/>
                      <a:pt x="113" y="239"/>
                      <a:pt x="108" y="239"/>
                    </a:cubicBezTo>
                    <a:cubicBezTo>
                      <a:pt x="103" y="238"/>
                      <a:pt x="3" y="152"/>
                      <a:pt x="1" y="152"/>
                    </a:cubicBezTo>
                    <a:cubicBezTo>
                      <a:pt x="0" y="151"/>
                      <a:pt x="6" y="23"/>
                      <a:pt x="6" y="23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Freeform: Shape 6">
                <a:extLst>
                  <a:ext uri="{FF2B5EF4-FFF2-40B4-BE49-F238E27FC236}">
                    <a16:creationId xmlns:a16="http://schemas.microsoft.com/office/drawing/2014/main" id="{66105A53-2BF1-43BD-8374-59A9DD398653}"/>
                  </a:ext>
                </a:extLst>
              </p:cNvPr>
              <p:cNvSpPr>
                <a:spLocks/>
              </p:cNvSpPr>
              <p:nvPr/>
            </p:nvSpPr>
            <p:spPr bwMode="auto">
              <a:xfrm rot="2188175">
                <a:off x="4798443" y="2170952"/>
                <a:ext cx="325614" cy="438304"/>
              </a:xfrm>
              <a:custGeom>
                <a:avLst/>
                <a:gdLst>
                  <a:gd name="T0" fmla="*/ 518 w 518"/>
                  <a:gd name="T1" fmla="*/ 71 h 691"/>
                  <a:gd name="T2" fmla="*/ 303 w 518"/>
                  <a:gd name="T3" fmla="*/ 691 h 691"/>
                  <a:gd name="T4" fmla="*/ 45 w 518"/>
                  <a:gd name="T5" fmla="*/ 407 h 691"/>
                  <a:gd name="T6" fmla="*/ 0 w 518"/>
                  <a:gd name="T7" fmla="*/ 94 h 691"/>
                  <a:gd name="T8" fmla="*/ 166 w 518"/>
                  <a:gd name="T9" fmla="*/ 0 h 691"/>
                  <a:gd name="T10" fmla="*/ 518 w 518"/>
                  <a:gd name="T11" fmla="*/ 71 h 6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18" h="691">
                    <a:moveTo>
                      <a:pt x="518" y="71"/>
                    </a:moveTo>
                    <a:lnTo>
                      <a:pt x="303" y="691"/>
                    </a:lnTo>
                    <a:lnTo>
                      <a:pt x="45" y="407"/>
                    </a:lnTo>
                    <a:lnTo>
                      <a:pt x="0" y="94"/>
                    </a:lnTo>
                    <a:lnTo>
                      <a:pt x="166" y="0"/>
                    </a:lnTo>
                    <a:lnTo>
                      <a:pt x="518" y="71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" name="Freeform: Shape 7">
                <a:extLst>
                  <a:ext uri="{FF2B5EF4-FFF2-40B4-BE49-F238E27FC236}">
                    <a16:creationId xmlns:a16="http://schemas.microsoft.com/office/drawing/2014/main" id="{E7719647-BACD-4074-BE36-25538F01A64C}"/>
                  </a:ext>
                </a:extLst>
              </p:cNvPr>
              <p:cNvSpPr>
                <a:spLocks/>
              </p:cNvSpPr>
              <p:nvPr/>
            </p:nvSpPr>
            <p:spPr bwMode="auto">
              <a:xfrm rot="2188175">
                <a:off x="5192071" y="2737050"/>
                <a:ext cx="331900" cy="379314"/>
              </a:xfrm>
              <a:custGeom>
                <a:avLst/>
                <a:gdLst>
                  <a:gd name="T0" fmla="*/ 83 w 223"/>
                  <a:gd name="T1" fmla="*/ 0 h 253"/>
                  <a:gd name="T2" fmla="*/ 0 w 223"/>
                  <a:gd name="T3" fmla="*/ 241 h 253"/>
                  <a:gd name="T4" fmla="*/ 118 w 223"/>
                  <a:gd name="T5" fmla="*/ 253 h 253"/>
                  <a:gd name="T6" fmla="*/ 223 w 223"/>
                  <a:gd name="T7" fmla="*/ 193 h 253"/>
                  <a:gd name="T8" fmla="*/ 203 w 223"/>
                  <a:gd name="T9" fmla="*/ 75 h 253"/>
                  <a:gd name="T10" fmla="*/ 83 w 223"/>
                  <a:gd name="T11" fmla="*/ 0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3" h="253">
                    <a:moveTo>
                      <a:pt x="83" y="0"/>
                    </a:moveTo>
                    <a:cubicBezTo>
                      <a:pt x="0" y="241"/>
                      <a:pt x="0" y="241"/>
                      <a:pt x="0" y="241"/>
                    </a:cubicBezTo>
                    <a:cubicBezTo>
                      <a:pt x="118" y="253"/>
                      <a:pt x="118" y="253"/>
                      <a:pt x="118" y="253"/>
                    </a:cubicBezTo>
                    <a:cubicBezTo>
                      <a:pt x="118" y="253"/>
                      <a:pt x="223" y="198"/>
                      <a:pt x="223" y="193"/>
                    </a:cubicBezTo>
                    <a:cubicBezTo>
                      <a:pt x="223" y="188"/>
                      <a:pt x="203" y="75"/>
                      <a:pt x="203" y="75"/>
                    </a:cubicBezTo>
                    <a:lnTo>
                      <a:pt x="83" y="0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Freeform: Shape 8">
                <a:extLst>
                  <a:ext uri="{FF2B5EF4-FFF2-40B4-BE49-F238E27FC236}">
                    <a16:creationId xmlns:a16="http://schemas.microsoft.com/office/drawing/2014/main" id="{D62280DF-4F88-4BE6-986C-0D3B5590B2F8}"/>
                  </a:ext>
                </a:extLst>
              </p:cNvPr>
              <p:cNvSpPr>
                <a:spLocks/>
              </p:cNvSpPr>
              <p:nvPr/>
            </p:nvSpPr>
            <p:spPr bwMode="auto">
              <a:xfrm rot="2188175">
                <a:off x="4069618" y="3173829"/>
                <a:ext cx="508536" cy="585463"/>
              </a:xfrm>
              <a:custGeom>
                <a:avLst/>
                <a:gdLst>
                  <a:gd name="T0" fmla="*/ 342 w 342"/>
                  <a:gd name="T1" fmla="*/ 309 h 390"/>
                  <a:gd name="T2" fmla="*/ 112 w 342"/>
                  <a:gd name="T3" fmla="*/ 0 h 390"/>
                  <a:gd name="T4" fmla="*/ 2 w 342"/>
                  <a:gd name="T5" fmla="*/ 198 h 390"/>
                  <a:gd name="T6" fmla="*/ 102 w 342"/>
                  <a:gd name="T7" fmla="*/ 340 h 390"/>
                  <a:gd name="T8" fmla="*/ 252 w 342"/>
                  <a:gd name="T9" fmla="*/ 390 h 390"/>
                  <a:gd name="T10" fmla="*/ 342 w 342"/>
                  <a:gd name="T11" fmla="*/ 309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2" h="390">
                    <a:moveTo>
                      <a:pt x="342" y="309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0"/>
                      <a:pt x="0" y="185"/>
                      <a:pt x="2" y="198"/>
                    </a:cubicBezTo>
                    <a:cubicBezTo>
                      <a:pt x="4" y="211"/>
                      <a:pt x="102" y="340"/>
                      <a:pt x="102" y="340"/>
                    </a:cubicBezTo>
                    <a:cubicBezTo>
                      <a:pt x="252" y="390"/>
                      <a:pt x="252" y="390"/>
                      <a:pt x="252" y="390"/>
                    </a:cubicBezTo>
                    <a:lnTo>
                      <a:pt x="342" y="309"/>
                    </a:ln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Freeform: Shape 9">
                <a:extLst>
                  <a:ext uri="{FF2B5EF4-FFF2-40B4-BE49-F238E27FC236}">
                    <a16:creationId xmlns:a16="http://schemas.microsoft.com/office/drawing/2014/main" id="{2BC041C9-1F09-43D0-8911-80C6F19FD696}"/>
                  </a:ext>
                </a:extLst>
              </p:cNvPr>
              <p:cNvSpPr>
                <a:spLocks/>
              </p:cNvSpPr>
              <p:nvPr/>
            </p:nvSpPr>
            <p:spPr bwMode="auto">
              <a:xfrm rot="2188175">
                <a:off x="4760157" y="3377138"/>
                <a:ext cx="541852" cy="417372"/>
              </a:xfrm>
              <a:custGeom>
                <a:avLst/>
                <a:gdLst>
                  <a:gd name="T0" fmla="*/ 177 w 364"/>
                  <a:gd name="T1" fmla="*/ 278 h 278"/>
                  <a:gd name="T2" fmla="*/ 0 w 364"/>
                  <a:gd name="T3" fmla="*/ 22 h 278"/>
                  <a:gd name="T4" fmla="*/ 163 w 364"/>
                  <a:gd name="T5" fmla="*/ 0 h 278"/>
                  <a:gd name="T6" fmla="*/ 344 w 364"/>
                  <a:gd name="T7" fmla="*/ 71 h 278"/>
                  <a:gd name="T8" fmla="*/ 357 w 364"/>
                  <a:gd name="T9" fmla="*/ 198 h 278"/>
                  <a:gd name="T10" fmla="*/ 177 w 364"/>
                  <a:gd name="T11" fmla="*/ 27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4" h="278">
                    <a:moveTo>
                      <a:pt x="177" y="278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163" y="0"/>
                      <a:pt x="163" y="0"/>
                      <a:pt x="163" y="0"/>
                    </a:cubicBezTo>
                    <a:cubicBezTo>
                      <a:pt x="163" y="0"/>
                      <a:pt x="342" y="60"/>
                      <a:pt x="344" y="71"/>
                    </a:cubicBezTo>
                    <a:cubicBezTo>
                      <a:pt x="345" y="82"/>
                      <a:pt x="364" y="190"/>
                      <a:pt x="357" y="198"/>
                    </a:cubicBezTo>
                    <a:cubicBezTo>
                      <a:pt x="349" y="205"/>
                      <a:pt x="177" y="278"/>
                      <a:pt x="177" y="278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Freeform: Shape 10">
                <a:extLst>
                  <a:ext uri="{FF2B5EF4-FFF2-40B4-BE49-F238E27FC236}">
                    <a16:creationId xmlns:a16="http://schemas.microsoft.com/office/drawing/2014/main" id="{6D581F62-8669-49EB-A7D4-64D3A90158B5}"/>
                  </a:ext>
                </a:extLst>
              </p:cNvPr>
              <p:cNvSpPr>
                <a:spLocks/>
              </p:cNvSpPr>
              <p:nvPr/>
            </p:nvSpPr>
            <p:spPr bwMode="auto">
              <a:xfrm rot="2188175">
                <a:off x="3727444" y="1582809"/>
                <a:ext cx="892609" cy="2260658"/>
              </a:xfrm>
              <a:custGeom>
                <a:avLst/>
                <a:gdLst>
                  <a:gd name="T0" fmla="*/ 121 w 600"/>
                  <a:gd name="T1" fmla="*/ 0 h 1506"/>
                  <a:gd name="T2" fmla="*/ 0 w 600"/>
                  <a:gd name="T3" fmla="*/ 438 h 1506"/>
                  <a:gd name="T4" fmla="*/ 118 w 600"/>
                  <a:gd name="T5" fmla="*/ 618 h 1506"/>
                  <a:gd name="T6" fmla="*/ 119 w 600"/>
                  <a:gd name="T7" fmla="*/ 615 h 1506"/>
                  <a:gd name="T8" fmla="*/ 120 w 600"/>
                  <a:gd name="T9" fmla="*/ 612 h 1506"/>
                  <a:gd name="T10" fmla="*/ 121 w 600"/>
                  <a:gd name="T11" fmla="*/ 610 h 1506"/>
                  <a:gd name="T12" fmla="*/ 121 w 600"/>
                  <a:gd name="T13" fmla="*/ 607 h 1506"/>
                  <a:gd name="T14" fmla="*/ 151 w 600"/>
                  <a:gd name="T15" fmla="*/ 544 h 1506"/>
                  <a:gd name="T16" fmla="*/ 190 w 600"/>
                  <a:gd name="T17" fmla="*/ 514 h 1506"/>
                  <a:gd name="T18" fmla="*/ 235 w 600"/>
                  <a:gd name="T19" fmla="*/ 519 h 1506"/>
                  <a:gd name="T20" fmla="*/ 280 w 600"/>
                  <a:gd name="T21" fmla="*/ 561 h 1506"/>
                  <a:gd name="T22" fmla="*/ 316 w 600"/>
                  <a:gd name="T23" fmla="*/ 636 h 1506"/>
                  <a:gd name="T24" fmla="*/ 336 w 600"/>
                  <a:gd name="T25" fmla="*/ 728 h 1506"/>
                  <a:gd name="T26" fmla="*/ 339 w 600"/>
                  <a:gd name="T27" fmla="*/ 824 h 1506"/>
                  <a:gd name="T28" fmla="*/ 322 w 600"/>
                  <a:gd name="T29" fmla="*/ 912 h 1506"/>
                  <a:gd name="T30" fmla="*/ 290 w 600"/>
                  <a:gd name="T31" fmla="*/ 973 h 1506"/>
                  <a:gd name="T32" fmla="*/ 249 w 600"/>
                  <a:gd name="T33" fmla="*/ 998 h 1506"/>
                  <a:gd name="T34" fmla="*/ 204 w 600"/>
                  <a:gd name="T35" fmla="*/ 987 h 1506"/>
                  <a:gd name="T36" fmla="*/ 162 w 600"/>
                  <a:gd name="T37" fmla="*/ 942 h 1506"/>
                  <a:gd name="T38" fmla="*/ 160 w 600"/>
                  <a:gd name="T39" fmla="*/ 939 h 1506"/>
                  <a:gd name="T40" fmla="*/ 158 w 600"/>
                  <a:gd name="T41" fmla="*/ 936 h 1506"/>
                  <a:gd name="T42" fmla="*/ 157 w 600"/>
                  <a:gd name="T43" fmla="*/ 933 h 1506"/>
                  <a:gd name="T44" fmla="*/ 155 w 600"/>
                  <a:gd name="T45" fmla="*/ 930 h 1506"/>
                  <a:gd name="T46" fmla="*/ 88 w 600"/>
                  <a:gd name="T47" fmla="*/ 1148 h 1506"/>
                  <a:gd name="T48" fmla="*/ 303 w 600"/>
                  <a:gd name="T49" fmla="*/ 1506 h 1506"/>
                  <a:gd name="T50" fmla="*/ 600 w 600"/>
                  <a:gd name="T51" fmla="*/ 655 h 1506"/>
                  <a:gd name="T52" fmla="*/ 121 w 600"/>
                  <a:gd name="T53" fmla="*/ 0 h 1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00" h="1506">
                    <a:moveTo>
                      <a:pt x="121" y="0"/>
                    </a:moveTo>
                    <a:cubicBezTo>
                      <a:pt x="0" y="438"/>
                      <a:pt x="0" y="438"/>
                      <a:pt x="0" y="438"/>
                    </a:cubicBezTo>
                    <a:cubicBezTo>
                      <a:pt x="118" y="618"/>
                      <a:pt x="118" y="618"/>
                      <a:pt x="118" y="618"/>
                    </a:cubicBezTo>
                    <a:cubicBezTo>
                      <a:pt x="119" y="617"/>
                      <a:pt x="119" y="616"/>
                      <a:pt x="119" y="615"/>
                    </a:cubicBezTo>
                    <a:cubicBezTo>
                      <a:pt x="119" y="614"/>
                      <a:pt x="120" y="613"/>
                      <a:pt x="120" y="612"/>
                    </a:cubicBezTo>
                    <a:cubicBezTo>
                      <a:pt x="120" y="612"/>
                      <a:pt x="120" y="611"/>
                      <a:pt x="121" y="610"/>
                    </a:cubicBezTo>
                    <a:cubicBezTo>
                      <a:pt x="121" y="609"/>
                      <a:pt x="121" y="608"/>
                      <a:pt x="121" y="607"/>
                    </a:cubicBezTo>
                    <a:cubicBezTo>
                      <a:pt x="129" y="581"/>
                      <a:pt x="139" y="560"/>
                      <a:pt x="151" y="544"/>
                    </a:cubicBezTo>
                    <a:cubicBezTo>
                      <a:pt x="163" y="529"/>
                      <a:pt x="176" y="518"/>
                      <a:pt x="190" y="514"/>
                    </a:cubicBezTo>
                    <a:cubicBezTo>
                      <a:pt x="205" y="510"/>
                      <a:pt x="220" y="511"/>
                      <a:pt x="235" y="519"/>
                    </a:cubicBezTo>
                    <a:cubicBezTo>
                      <a:pt x="250" y="527"/>
                      <a:pt x="266" y="541"/>
                      <a:pt x="280" y="561"/>
                    </a:cubicBezTo>
                    <a:cubicBezTo>
                      <a:pt x="294" y="582"/>
                      <a:pt x="306" y="608"/>
                      <a:pt x="316" y="636"/>
                    </a:cubicBezTo>
                    <a:cubicBezTo>
                      <a:pt x="325" y="665"/>
                      <a:pt x="332" y="696"/>
                      <a:pt x="336" y="728"/>
                    </a:cubicBezTo>
                    <a:cubicBezTo>
                      <a:pt x="340" y="760"/>
                      <a:pt x="341" y="793"/>
                      <a:pt x="339" y="824"/>
                    </a:cubicBezTo>
                    <a:cubicBezTo>
                      <a:pt x="336" y="855"/>
                      <a:pt x="331" y="885"/>
                      <a:pt x="322" y="912"/>
                    </a:cubicBezTo>
                    <a:cubicBezTo>
                      <a:pt x="314" y="938"/>
                      <a:pt x="303" y="958"/>
                      <a:pt x="290" y="973"/>
                    </a:cubicBezTo>
                    <a:cubicBezTo>
                      <a:pt x="277" y="987"/>
                      <a:pt x="263" y="996"/>
                      <a:pt x="249" y="998"/>
                    </a:cubicBezTo>
                    <a:cubicBezTo>
                      <a:pt x="234" y="1000"/>
                      <a:pt x="219" y="997"/>
                      <a:pt x="204" y="987"/>
                    </a:cubicBezTo>
                    <a:cubicBezTo>
                      <a:pt x="189" y="978"/>
                      <a:pt x="175" y="963"/>
                      <a:pt x="162" y="942"/>
                    </a:cubicBezTo>
                    <a:cubicBezTo>
                      <a:pt x="161" y="941"/>
                      <a:pt x="160" y="940"/>
                      <a:pt x="160" y="939"/>
                    </a:cubicBezTo>
                    <a:cubicBezTo>
                      <a:pt x="159" y="938"/>
                      <a:pt x="159" y="937"/>
                      <a:pt x="158" y="936"/>
                    </a:cubicBezTo>
                    <a:cubicBezTo>
                      <a:pt x="158" y="935"/>
                      <a:pt x="157" y="934"/>
                      <a:pt x="157" y="933"/>
                    </a:cubicBezTo>
                    <a:cubicBezTo>
                      <a:pt x="156" y="932"/>
                      <a:pt x="155" y="931"/>
                      <a:pt x="155" y="930"/>
                    </a:cubicBezTo>
                    <a:cubicBezTo>
                      <a:pt x="88" y="1148"/>
                      <a:pt x="88" y="1148"/>
                      <a:pt x="88" y="1148"/>
                    </a:cubicBezTo>
                    <a:cubicBezTo>
                      <a:pt x="303" y="1506"/>
                      <a:pt x="303" y="1506"/>
                      <a:pt x="303" y="1506"/>
                    </a:cubicBezTo>
                    <a:cubicBezTo>
                      <a:pt x="600" y="655"/>
                      <a:pt x="600" y="655"/>
                      <a:pt x="600" y="655"/>
                    </a:cubicBezTo>
                    <a:cubicBezTo>
                      <a:pt x="121" y="0"/>
                      <a:pt x="121" y="0"/>
                      <a:pt x="121" y="0"/>
                    </a:cubicBezTo>
                    <a:close/>
                  </a:path>
                </a:pathLst>
              </a:custGeom>
              <a:blipFill dpi="0"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Freeform: Shape 11">
                <a:extLst>
                  <a:ext uri="{FF2B5EF4-FFF2-40B4-BE49-F238E27FC236}">
                    <a16:creationId xmlns:a16="http://schemas.microsoft.com/office/drawing/2014/main" id="{83992E68-316D-402B-99C7-A68C47C91CB1}"/>
                  </a:ext>
                </a:extLst>
              </p:cNvPr>
              <p:cNvSpPr>
                <a:spLocks/>
              </p:cNvSpPr>
              <p:nvPr/>
            </p:nvSpPr>
            <p:spPr bwMode="auto">
              <a:xfrm rot="2188175">
                <a:off x="4138705" y="2159583"/>
                <a:ext cx="2088204" cy="995222"/>
              </a:xfrm>
              <a:custGeom>
                <a:avLst/>
                <a:gdLst>
                  <a:gd name="T0" fmla="*/ 455 w 1404"/>
                  <a:gd name="T1" fmla="*/ 0 h 663"/>
                  <a:gd name="T2" fmla="*/ 0 w 1404"/>
                  <a:gd name="T3" fmla="*/ 8 h 663"/>
                  <a:gd name="T4" fmla="*/ 479 w 1404"/>
                  <a:gd name="T5" fmla="*/ 663 h 663"/>
                  <a:gd name="T6" fmla="*/ 1404 w 1404"/>
                  <a:gd name="T7" fmla="*/ 587 h 663"/>
                  <a:gd name="T8" fmla="*/ 1120 w 1404"/>
                  <a:gd name="T9" fmla="*/ 269 h 663"/>
                  <a:gd name="T10" fmla="*/ 876 w 1404"/>
                  <a:gd name="T11" fmla="*/ 280 h 663"/>
                  <a:gd name="T12" fmla="*/ 877 w 1404"/>
                  <a:gd name="T13" fmla="*/ 282 h 663"/>
                  <a:gd name="T14" fmla="*/ 879 w 1404"/>
                  <a:gd name="T15" fmla="*/ 284 h 663"/>
                  <a:gd name="T16" fmla="*/ 881 w 1404"/>
                  <a:gd name="T17" fmla="*/ 286 h 663"/>
                  <a:gd name="T18" fmla="*/ 883 w 1404"/>
                  <a:gd name="T19" fmla="*/ 289 h 663"/>
                  <a:gd name="T20" fmla="*/ 913 w 1404"/>
                  <a:gd name="T21" fmla="*/ 344 h 663"/>
                  <a:gd name="T22" fmla="*/ 909 w 1404"/>
                  <a:gd name="T23" fmla="*/ 391 h 663"/>
                  <a:gd name="T24" fmla="*/ 871 w 1404"/>
                  <a:gd name="T25" fmla="*/ 426 h 663"/>
                  <a:gd name="T26" fmla="*/ 801 w 1404"/>
                  <a:gd name="T27" fmla="*/ 443 h 663"/>
                  <a:gd name="T28" fmla="*/ 710 w 1404"/>
                  <a:gd name="T29" fmla="*/ 436 h 663"/>
                  <a:gd name="T30" fmla="*/ 618 w 1404"/>
                  <a:gd name="T31" fmla="*/ 408 h 663"/>
                  <a:gd name="T32" fmla="*/ 536 w 1404"/>
                  <a:gd name="T33" fmla="*/ 364 h 663"/>
                  <a:gd name="T34" fmla="*/ 475 w 1404"/>
                  <a:gd name="T35" fmla="*/ 308 h 663"/>
                  <a:gd name="T36" fmla="*/ 448 w 1404"/>
                  <a:gd name="T37" fmla="*/ 251 h 663"/>
                  <a:gd name="T38" fmla="*/ 458 w 1404"/>
                  <a:gd name="T39" fmla="*/ 205 h 663"/>
                  <a:gd name="T40" fmla="*/ 500 w 1404"/>
                  <a:gd name="T41" fmla="*/ 173 h 663"/>
                  <a:gd name="T42" fmla="*/ 571 w 1404"/>
                  <a:gd name="T43" fmla="*/ 160 h 663"/>
                  <a:gd name="T44" fmla="*/ 574 w 1404"/>
                  <a:gd name="T45" fmla="*/ 160 h 663"/>
                  <a:gd name="T46" fmla="*/ 578 w 1404"/>
                  <a:gd name="T47" fmla="*/ 160 h 663"/>
                  <a:gd name="T48" fmla="*/ 582 w 1404"/>
                  <a:gd name="T49" fmla="*/ 160 h 663"/>
                  <a:gd name="T50" fmla="*/ 585 w 1404"/>
                  <a:gd name="T51" fmla="*/ 160 h 663"/>
                  <a:gd name="T52" fmla="*/ 455 w 1404"/>
                  <a:gd name="T53" fmla="*/ 0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04" h="663">
                    <a:moveTo>
                      <a:pt x="455" y="0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479" y="663"/>
                      <a:pt x="479" y="663"/>
                      <a:pt x="479" y="663"/>
                    </a:cubicBezTo>
                    <a:cubicBezTo>
                      <a:pt x="1404" y="587"/>
                      <a:pt x="1404" y="587"/>
                      <a:pt x="1404" y="587"/>
                    </a:cubicBezTo>
                    <a:cubicBezTo>
                      <a:pt x="1120" y="269"/>
                      <a:pt x="1120" y="269"/>
                      <a:pt x="1120" y="269"/>
                    </a:cubicBezTo>
                    <a:cubicBezTo>
                      <a:pt x="876" y="280"/>
                      <a:pt x="876" y="280"/>
                      <a:pt x="876" y="280"/>
                    </a:cubicBezTo>
                    <a:cubicBezTo>
                      <a:pt x="876" y="281"/>
                      <a:pt x="877" y="282"/>
                      <a:pt x="877" y="282"/>
                    </a:cubicBezTo>
                    <a:cubicBezTo>
                      <a:pt x="878" y="283"/>
                      <a:pt x="879" y="284"/>
                      <a:pt x="879" y="284"/>
                    </a:cubicBezTo>
                    <a:cubicBezTo>
                      <a:pt x="880" y="285"/>
                      <a:pt x="881" y="286"/>
                      <a:pt x="881" y="286"/>
                    </a:cubicBezTo>
                    <a:cubicBezTo>
                      <a:pt x="882" y="287"/>
                      <a:pt x="882" y="288"/>
                      <a:pt x="883" y="289"/>
                    </a:cubicBezTo>
                    <a:cubicBezTo>
                      <a:pt x="899" y="308"/>
                      <a:pt x="909" y="326"/>
                      <a:pt x="913" y="344"/>
                    </a:cubicBezTo>
                    <a:cubicBezTo>
                      <a:pt x="918" y="361"/>
                      <a:pt x="916" y="377"/>
                      <a:pt x="909" y="391"/>
                    </a:cubicBezTo>
                    <a:cubicBezTo>
                      <a:pt x="902" y="405"/>
                      <a:pt x="889" y="417"/>
                      <a:pt x="871" y="426"/>
                    </a:cubicBezTo>
                    <a:cubicBezTo>
                      <a:pt x="853" y="435"/>
                      <a:pt x="829" y="441"/>
                      <a:pt x="801" y="443"/>
                    </a:cubicBezTo>
                    <a:cubicBezTo>
                      <a:pt x="772" y="445"/>
                      <a:pt x="741" y="442"/>
                      <a:pt x="710" y="436"/>
                    </a:cubicBezTo>
                    <a:cubicBezTo>
                      <a:pt x="679" y="430"/>
                      <a:pt x="648" y="420"/>
                      <a:pt x="618" y="408"/>
                    </a:cubicBezTo>
                    <a:cubicBezTo>
                      <a:pt x="588" y="396"/>
                      <a:pt x="560" y="381"/>
                      <a:pt x="536" y="364"/>
                    </a:cubicBezTo>
                    <a:cubicBezTo>
                      <a:pt x="511" y="347"/>
                      <a:pt x="490" y="328"/>
                      <a:pt x="475" y="308"/>
                    </a:cubicBezTo>
                    <a:cubicBezTo>
                      <a:pt x="459" y="288"/>
                      <a:pt x="451" y="269"/>
                      <a:pt x="448" y="251"/>
                    </a:cubicBezTo>
                    <a:cubicBezTo>
                      <a:pt x="446" y="234"/>
                      <a:pt x="449" y="219"/>
                      <a:pt x="458" y="205"/>
                    </a:cubicBezTo>
                    <a:cubicBezTo>
                      <a:pt x="467" y="192"/>
                      <a:pt x="481" y="181"/>
                      <a:pt x="500" y="173"/>
                    </a:cubicBezTo>
                    <a:cubicBezTo>
                      <a:pt x="519" y="166"/>
                      <a:pt x="543" y="161"/>
                      <a:pt x="571" y="160"/>
                    </a:cubicBezTo>
                    <a:cubicBezTo>
                      <a:pt x="572" y="160"/>
                      <a:pt x="573" y="160"/>
                      <a:pt x="574" y="160"/>
                    </a:cubicBezTo>
                    <a:cubicBezTo>
                      <a:pt x="576" y="160"/>
                      <a:pt x="577" y="160"/>
                      <a:pt x="578" y="160"/>
                    </a:cubicBezTo>
                    <a:cubicBezTo>
                      <a:pt x="579" y="160"/>
                      <a:pt x="580" y="160"/>
                      <a:pt x="582" y="160"/>
                    </a:cubicBezTo>
                    <a:cubicBezTo>
                      <a:pt x="583" y="160"/>
                      <a:pt x="584" y="160"/>
                      <a:pt x="585" y="160"/>
                    </a:cubicBezTo>
                    <a:cubicBezTo>
                      <a:pt x="455" y="0"/>
                      <a:pt x="455" y="0"/>
                      <a:pt x="455" y="0"/>
                    </a:cubicBezTo>
                    <a:close/>
                  </a:path>
                </a:pathLst>
              </a:custGeom>
              <a:blipFill dpi="0" rotWithShape="1"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8" name="Freeform: Shape 12">
                <a:extLst>
                  <a:ext uri="{FF2B5EF4-FFF2-40B4-BE49-F238E27FC236}">
                    <a16:creationId xmlns:a16="http://schemas.microsoft.com/office/drawing/2014/main" id="{239C2F48-B8C8-4377-9976-A4EDC4656355}"/>
                  </a:ext>
                </a:extLst>
              </p:cNvPr>
              <p:cNvSpPr>
                <a:spLocks/>
              </p:cNvSpPr>
              <p:nvPr/>
            </p:nvSpPr>
            <p:spPr bwMode="auto">
              <a:xfrm rot="2188175">
                <a:off x="3741592" y="2909799"/>
                <a:ext cx="1817279" cy="1391662"/>
              </a:xfrm>
              <a:custGeom>
                <a:avLst/>
                <a:gdLst>
                  <a:gd name="T0" fmla="*/ 1222 w 1222"/>
                  <a:gd name="T1" fmla="*/ 0 h 927"/>
                  <a:gd name="T2" fmla="*/ 1037 w 1222"/>
                  <a:gd name="T3" fmla="*/ 412 h 927"/>
                  <a:gd name="T4" fmla="*/ 804 w 1222"/>
                  <a:gd name="T5" fmla="*/ 441 h 927"/>
                  <a:gd name="T6" fmla="*/ 806 w 1222"/>
                  <a:gd name="T7" fmla="*/ 437 h 927"/>
                  <a:gd name="T8" fmla="*/ 808 w 1222"/>
                  <a:gd name="T9" fmla="*/ 434 h 927"/>
                  <a:gd name="T10" fmla="*/ 809 w 1222"/>
                  <a:gd name="T11" fmla="*/ 431 h 927"/>
                  <a:gd name="T12" fmla="*/ 810 w 1222"/>
                  <a:gd name="T13" fmla="*/ 428 h 927"/>
                  <a:gd name="T14" fmla="*/ 825 w 1222"/>
                  <a:gd name="T15" fmla="*/ 358 h 927"/>
                  <a:gd name="T16" fmla="*/ 808 w 1222"/>
                  <a:gd name="T17" fmla="*/ 303 h 927"/>
                  <a:gd name="T18" fmla="*/ 761 w 1222"/>
                  <a:gd name="T19" fmla="*/ 269 h 927"/>
                  <a:gd name="T20" fmla="*/ 687 w 1222"/>
                  <a:gd name="T21" fmla="*/ 262 h 927"/>
                  <a:gd name="T22" fmla="*/ 601 w 1222"/>
                  <a:gd name="T23" fmla="*/ 286 h 927"/>
                  <a:gd name="T24" fmla="*/ 518 w 1222"/>
                  <a:gd name="T25" fmla="*/ 335 h 927"/>
                  <a:gd name="T26" fmla="*/ 449 w 1222"/>
                  <a:gd name="T27" fmla="*/ 401 h 927"/>
                  <a:gd name="T28" fmla="*/ 404 w 1222"/>
                  <a:gd name="T29" fmla="*/ 477 h 927"/>
                  <a:gd name="T30" fmla="*/ 393 w 1222"/>
                  <a:gd name="T31" fmla="*/ 548 h 927"/>
                  <a:gd name="T32" fmla="*/ 415 w 1222"/>
                  <a:gd name="T33" fmla="*/ 601 h 927"/>
                  <a:gd name="T34" fmla="*/ 465 w 1222"/>
                  <a:gd name="T35" fmla="*/ 631 h 927"/>
                  <a:gd name="T36" fmla="*/ 538 w 1222"/>
                  <a:gd name="T37" fmla="*/ 634 h 927"/>
                  <a:gd name="T38" fmla="*/ 541 w 1222"/>
                  <a:gd name="T39" fmla="*/ 634 h 927"/>
                  <a:gd name="T40" fmla="*/ 544 w 1222"/>
                  <a:gd name="T41" fmla="*/ 633 h 927"/>
                  <a:gd name="T42" fmla="*/ 547 w 1222"/>
                  <a:gd name="T43" fmla="*/ 633 h 927"/>
                  <a:gd name="T44" fmla="*/ 550 w 1222"/>
                  <a:gd name="T45" fmla="*/ 632 h 927"/>
                  <a:gd name="T46" fmla="*/ 461 w 1222"/>
                  <a:gd name="T47" fmla="*/ 853 h 927"/>
                  <a:gd name="T48" fmla="*/ 0 w 1222"/>
                  <a:gd name="T49" fmla="*/ 927 h 927"/>
                  <a:gd name="T50" fmla="*/ 297 w 1222"/>
                  <a:gd name="T51" fmla="*/ 76 h 927"/>
                  <a:gd name="T52" fmla="*/ 1222 w 1222"/>
                  <a:gd name="T53" fmla="*/ 0 h 9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22" h="927">
                    <a:moveTo>
                      <a:pt x="1222" y="0"/>
                    </a:moveTo>
                    <a:cubicBezTo>
                      <a:pt x="1037" y="412"/>
                      <a:pt x="1037" y="412"/>
                      <a:pt x="1037" y="412"/>
                    </a:cubicBezTo>
                    <a:cubicBezTo>
                      <a:pt x="804" y="441"/>
                      <a:pt x="804" y="441"/>
                      <a:pt x="804" y="441"/>
                    </a:cubicBezTo>
                    <a:cubicBezTo>
                      <a:pt x="805" y="440"/>
                      <a:pt x="805" y="439"/>
                      <a:pt x="806" y="437"/>
                    </a:cubicBezTo>
                    <a:cubicBezTo>
                      <a:pt x="807" y="436"/>
                      <a:pt x="807" y="435"/>
                      <a:pt x="808" y="434"/>
                    </a:cubicBezTo>
                    <a:cubicBezTo>
                      <a:pt x="808" y="433"/>
                      <a:pt x="809" y="432"/>
                      <a:pt x="809" y="431"/>
                    </a:cubicBezTo>
                    <a:cubicBezTo>
                      <a:pt x="810" y="430"/>
                      <a:pt x="810" y="429"/>
                      <a:pt x="810" y="428"/>
                    </a:cubicBezTo>
                    <a:cubicBezTo>
                      <a:pt x="821" y="402"/>
                      <a:pt x="826" y="379"/>
                      <a:pt x="825" y="358"/>
                    </a:cubicBezTo>
                    <a:cubicBezTo>
                      <a:pt x="825" y="337"/>
                      <a:pt x="819" y="318"/>
                      <a:pt x="808" y="303"/>
                    </a:cubicBezTo>
                    <a:cubicBezTo>
                      <a:pt x="797" y="288"/>
                      <a:pt x="781" y="276"/>
                      <a:pt x="761" y="269"/>
                    </a:cubicBezTo>
                    <a:cubicBezTo>
                      <a:pt x="740" y="262"/>
                      <a:pt x="716" y="259"/>
                      <a:pt x="687" y="262"/>
                    </a:cubicBezTo>
                    <a:cubicBezTo>
                      <a:pt x="659" y="265"/>
                      <a:pt x="630" y="273"/>
                      <a:pt x="601" y="286"/>
                    </a:cubicBezTo>
                    <a:cubicBezTo>
                      <a:pt x="572" y="298"/>
                      <a:pt x="544" y="315"/>
                      <a:pt x="518" y="335"/>
                    </a:cubicBezTo>
                    <a:cubicBezTo>
                      <a:pt x="492" y="354"/>
                      <a:pt x="468" y="377"/>
                      <a:pt x="449" y="401"/>
                    </a:cubicBezTo>
                    <a:cubicBezTo>
                      <a:pt x="429" y="425"/>
                      <a:pt x="414" y="451"/>
                      <a:pt x="404" y="477"/>
                    </a:cubicBezTo>
                    <a:cubicBezTo>
                      <a:pt x="394" y="503"/>
                      <a:pt x="391" y="527"/>
                      <a:pt x="393" y="548"/>
                    </a:cubicBezTo>
                    <a:cubicBezTo>
                      <a:pt x="395" y="569"/>
                      <a:pt x="403" y="587"/>
                      <a:pt x="415" y="601"/>
                    </a:cubicBezTo>
                    <a:cubicBezTo>
                      <a:pt x="428" y="615"/>
                      <a:pt x="445" y="625"/>
                      <a:pt x="465" y="631"/>
                    </a:cubicBezTo>
                    <a:cubicBezTo>
                      <a:pt x="486" y="637"/>
                      <a:pt x="511" y="638"/>
                      <a:pt x="538" y="634"/>
                    </a:cubicBezTo>
                    <a:cubicBezTo>
                      <a:pt x="539" y="634"/>
                      <a:pt x="540" y="634"/>
                      <a:pt x="541" y="634"/>
                    </a:cubicBezTo>
                    <a:cubicBezTo>
                      <a:pt x="542" y="633"/>
                      <a:pt x="543" y="633"/>
                      <a:pt x="544" y="633"/>
                    </a:cubicBezTo>
                    <a:cubicBezTo>
                      <a:pt x="545" y="633"/>
                      <a:pt x="546" y="633"/>
                      <a:pt x="547" y="633"/>
                    </a:cubicBezTo>
                    <a:cubicBezTo>
                      <a:pt x="548" y="632"/>
                      <a:pt x="549" y="632"/>
                      <a:pt x="550" y="632"/>
                    </a:cubicBezTo>
                    <a:cubicBezTo>
                      <a:pt x="461" y="853"/>
                      <a:pt x="461" y="853"/>
                      <a:pt x="461" y="853"/>
                    </a:cubicBezTo>
                    <a:cubicBezTo>
                      <a:pt x="0" y="927"/>
                      <a:pt x="0" y="927"/>
                      <a:pt x="0" y="927"/>
                    </a:cubicBezTo>
                    <a:cubicBezTo>
                      <a:pt x="297" y="76"/>
                      <a:pt x="297" y="76"/>
                      <a:pt x="297" y="76"/>
                    </a:cubicBezTo>
                    <a:lnTo>
                      <a:pt x="1222" y="0"/>
                    </a:lnTo>
                    <a:close/>
                  </a:path>
                </a:pathLst>
              </a:custGeom>
              <a:blipFill dpi="0" rotWithShape="1"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Freeform: Shape 13">
                <a:extLst>
                  <a:ext uri="{FF2B5EF4-FFF2-40B4-BE49-F238E27FC236}">
                    <a16:creationId xmlns:a16="http://schemas.microsoft.com/office/drawing/2014/main" id="{02AC0F5E-23A1-42CA-8E0F-C85C4BDF1754}"/>
                  </a:ext>
                </a:extLst>
              </p:cNvPr>
              <p:cNvSpPr>
                <a:spLocks/>
              </p:cNvSpPr>
              <p:nvPr/>
            </p:nvSpPr>
            <p:spPr bwMode="auto">
              <a:xfrm rot="2188175">
                <a:off x="3753757" y="2044810"/>
                <a:ext cx="2090090" cy="2260658"/>
              </a:xfrm>
              <a:custGeom>
                <a:avLst/>
                <a:gdLst>
                  <a:gd name="T0" fmla="*/ 3318 w 3325"/>
                  <a:gd name="T1" fmla="*/ 1363 h 3564"/>
                  <a:gd name="T2" fmla="*/ 1141 w 3325"/>
                  <a:gd name="T3" fmla="*/ 1541 h 3564"/>
                  <a:gd name="T4" fmla="*/ 15 w 3325"/>
                  <a:gd name="T5" fmla="*/ 0 h 3564"/>
                  <a:gd name="T6" fmla="*/ 3 w 3325"/>
                  <a:gd name="T7" fmla="*/ 0 h 3564"/>
                  <a:gd name="T8" fmla="*/ 0 w 3325"/>
                  <a:gd name="T9" fmla="*/ 12 h 3564"/>
                  <a:gd name="T10" fmla="*/ 1127 w 3325"/>
                  <a:gd name="T11" fmla="*/ 1550 h 3564"/>
                  <a:gd name="T12" fmla="*/ 426 w 3325"/>
                  <a:gd name="T13" fmla="*/ 3555 h 3564"/>
                  <a:gd name="T14" fmla="*/ 434 w 3325"/>
                  <a:gd name="T15" fmla="*/ 3564 h 3564"/>
                  <a:gd name="T16" fmla="*/ 443 w 3325"/>
                  <a:gd name="T17" fmla="*/ 3564 h 3564"/>
                  <a:gd name="T18" fmla="*/ 1143 w 3325"/>
                  <a:gd name="T19" fmla="*/ 1557 h 3564"/>
                  <a:gd name="T20" fmla="*/ 3321 w 3325"/>
                  <a:gd name="T21" fmla="*/ 1380 h 3564"/>
                  <a:gd name="T22" fmla="*/ 3325 w 3325"/>
                  <a:gd name="T23" fmla="*/ 1370 h 3564"/>
                  <a:gd name="T24" fmla="*/ 3318 w 3325"/>
                  <a:gd name="T25" fmla="*/ 1363 h 3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25" h="3564">
                    <a:moveTo>
                      <a:pt x="3318" y="1363"/>
                    </a:moveTo>
                    <a:lnTo>
                      <a:pt x="1141" y="1541"/>
                    </a:lnTo>
                    <a:lnTo>
                      <a:pt x="15" y="0"/>
                    </a:lnTo>
                    <a:lnTo>
                      <a:pt x="3" y="0"/>
                    </a:lnTo>
                    <a:lnTo>
                      <a:pt x="0" y="12"/>
                    </a:lnTo>
                    <a:lnTo>
                      <a:pt x="1127" y="1550"/>
                    </a:lnTo>
                    <a:lnTo>
                      <a:pt x="426" y="3555"/>
                    </a:lnTo>
                    <a:lnTo>
                      <a:pt x="434" y="3564"/>
                    </a:lnTo>
                    <a:lnTo>
                      <a:pt x="443" y="3564"/>
                    </a:lnTo>
                    <a:lnTo>
                      <a:pt x="1143" y="1557"/>
                    </a:lnTo>
                    <a:lnTo>
                      <a:pt x="3321" y="1380"/>
                    </a:lnTo>
                    <a:lnTo>
                      <a:pt x="3325" y="1370"/>
                    </a:lnTo>
                    <a:lnTo>
                      <a:pt x="3318" y="1363"/>
                    </a:lnTo>
                    <a:close/>
                  </a:path>
                </a:pathLst>
              </a:cu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5892D7CB-0BAB-4D66-BD86-36A10BB3B360}"/>
                </a:ext>
              </a:extLst>
            </p:cNvPr>
            <p:cNvGrpSpPr/>
            <p:nvPr/>
          </p:nvGrpSpPr>
          <p:grpSpPr>
            <a:xfrm>
              <a:off x="6479081" y="2092166"/>
              <a:ext cx="1463500" cy="1046727"/>
              <a:chOff x="4859310" y="1735043"/>
              <a:chExt cx="1097625" cy="785045"/>
            </a:xfrm>
          </p:grpSpPr>
          <p:grpSp>
            <p:nvGrpSpPr>
              <p:cNvPr id="26" name="Group 15">
                <a:extLst>
                  <a:ext uri="{FF2B5EF4-FFF2-40B4-BE49-F238E27FC236}">
                    <a16:creationId xmlns:a16="http://schemas.microsoft.com/office/drawing/2014/main" id="{2DC15690-175B-413F-83E1-2EF287D22975}"/>
                  </a:ext>
                </a:extLst>
              </p:cNvPr>
              <p:cNvGrpSpPr/>
              <p:nvPr/>
            </p:nvGrpSpPr>
            <p:grpSpPr>
              <a:xfrm>
                <a:off x="4859310" y="1735043"/>
                <a:ext cx="1097625" cy="785045"/>
                <a:chOff x="6510160" y="2111523"/>
                <a:chExt cx="965797" cy="719804"/>
              </a:xfrm>
            </p:grpSpPr>
            <p:sp>
              <p:nvSpPr>
                <p:cNvPr id="28" name="Freeform: Shape 17">
                  <a:extLst>
                    <a:ext uri="{FF2B5EF4-FFF2-40B4-BE49-F238E27FC236}">
                      <a16:creationId xmlns:a16="http://schemas.microsoft.com/office/drawing/2014/main" id="{A096F83E-2C15-4B37-AA3F-41D7ED225C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2217086">
                  <a:off x="6510160" y="2166300"/>
                  <a:ext cx="901410" cy="665027"/>
                </a:xfrm>
                <a:custGeom>
                  <a:avLst/>
                  <a:gdLst>
                    <a:gd name="T0" fmla="*/ 289 w 606"/>
                    <a:gd name="T1" fmla="*/ 417 h 417"/>
                    <a:gd name="T2" fmla="*/ 227 w 606"/>
                    <a:gd name="T3" fmla="*/ 410 h 417"/>
                    <a:gd name="T4" fmla="*/ 147 w 606"/>
                    <a:gd name="T5" fmla="*/ 386 h 417"/>
                    <a:gd name="T6" fmla="*/ 76 w 606"/>
                    <a:gd name="T7" fmla="*/ 348 h 417"/>
                    <a:gd name="T8" fmla="*/ 24 w 606"/>
                    <a:gd name="T9" fmla="*/ 301 h 417"/>
                    <a:gd name="T10" fmla="*/ 2 w 606"/>
                    <a:gd name="T11" fmla="*/ 255 h 417"/>
                    <a:gd name="T12" fmla="*/ 9 w 606"/>
                    <a:gd name="T13" fmla="*/ 220 h 417"/>
                    <a:gd name="T14" fmla="*/ 43 w 606"/>
                    <a:gd name="T15" fmla="*/ 194 h 417"/>
                    <a:gd name="T16" fmla="*/ 102 w 606"/>
                    <a:gd name="T17" fmla="*/ 183 h 417"/>
                    <a:gd name="T18" fmla="*/ 111 w 606"/>
                    <a:gd name="T19" fmla="*/ 183 h 417"/>
                    <a:gd name="T20" fmla="*/ 116 w 606"/>
                    <a:gd name="T21" fmla="*/ 183 h 417"/>
                    <a:gd name="T22" fmla="*/ 122 w 606"/>
                    <a:gd name="T23" fmla="*/ 183 h 417"/>
                    <a:gd name="T24" fmla="*/ 128 w 606"/>
                    <a:gd name="T25" fmla="*/ 184 h 417"/>
                    <a:gd name="T26" fmla="*/ 134 w 606"/>
                    <a:gd name="T27" fmla="*/ 184 h 417"/>
                    <a:gd name="T28" fmla="*/ 141 w 606"/>
                    <a:gd name="T29" fmla="*/ 185 h 417"/>
                    <a:gd name="T30" fmla="*/ 161 w 606"/>
                    <a:gd name="T31" fmla="*/ 187 h 417"/>
                    <a:gd name="T32" fmla="*/ 135 w 606"/>
                    <a:gd name="T33" fmla="*/ 155 h 417"/>
                    <a:gd name="T34" fmla="*/ 13 w 606"/>
                    <a:gd name="T35" fmla="*/ 7 h 417"/>
                    <a:gd name="T36" fmla="*/ 387 w 606"/>
                    <a:gd name="T37" fmla="*/ 0 h 417"/>
                    <a:gd name="T38" fmla="*/ 606 w 606"/>
                    <a:gd name="T39" fmla="*/ 245 h 417"/>
                    <a:gd name="T40" fmla="*/ 333 w 606"/>
                    <a:gd name="T41" fmla="*/ 257 h 417"/>
                    <a:gd name="T42" fmla="*/ 348 w 606"/>
                    <a:gd name="T43" fmla="*/ 271 h 417"/>
                    <a:gd name="T44" fmla="*/ 353 w 606"/>
                    <a:gd name="T45" fmla="*/ 274 h 417"/>
                    <a:gd name="T46" fmla="*/ 357 w 606"/>
                    <a:gd name="T47" fmla="*/ 278 h 417"/>
                    <a:gd name="T48" fmla="*/ 361 w 606"/>
                    <a:gd name="T49" fmla="*/ 282 h 417"/>
                    <a:gd name="T50" fmla="*/ 365 w 606"/>
                    <a:gd name="T51" fmla="*/ 287 h 417"/>
                    <a:gd name="T52" fmla="*/ 370 w 606"/>
                    <a:gd name="T53" fmla="*/ 292 h 417"/>
                    <a:gd name="T54" fmla="*/ 372 w 606"/>
                    <a:gd name="T55" fmla="*/ 294 h 417"/>
                    <a:gd name="T56" fmla="*/ 397 w 606"/>
                    <a:gd name="T57" fmla="*/ 339 h 417"/>
                    <a:gd name="T58" fmla="*/ 393 w 606"/>
                    <a:gd name="T59" fmla="*/ 376 h 417"/>
                    <a:gd name="T60" fmla="*/ 363 w 606"/>
                    <a:gd name="T61" fmla="*/ 403 h 417"/>
                    <a:gd name="T62" fmla="*/ 304 w 606"/>
                    <a:gd name="T63" fmla="*/ 416 h 417"/>
                    <a:gd name="T64" fmla="*/ 289 w 606"/>
                    <a:gd name="T65" fmla="*/ 417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606" h="417">
                      <a:moveTo>
                        <a:pt x="289" y="417"/>
                      </a:moveTo>
                      <a:cubicBezTo>
                        <a:pt x="269" y="417"/>
                        <a:pt x="248" y="415"/>
                        <a:pt x="227" y="410"/>
                      </a:cubicBezTo>
                      <a:cubicBezTo>
                        <a:pt x="200" y="405"/>
                        <a:pt x="173" y="397"/>
                        <a:pt x="147" y="386"/>
                      </a:cubicBezTo>
                      <a:cubicBezTo>
                        <a:pt x="121" y="375"/>
                        <a:pt x="97" y="363"/>
                        <a:pt x="76" y="348"/>
                      </a:cubicBezTo>
                      <a:cubicBezTo>
                        <a:pt x="54" y="333"/>
                        <a:pt x="37" y="317"/>
                        <a:pt x="24" y="301"/>
                      </a:cubicBezTo>
                      <a:cubicBezTo>
                        <a:pt x="12" y="285"/>
                        <a:pt x="4" y="269"/>
                        <a:pt x="2" y="255"/>
                      </a:cubicBezTo>
                      <a:cubicBezTo>
                        <a:pt x="0" y="242"/>
                        <a:pt x="3" y="230"/>
                        <a:pt x="9" y="220"/>
                      </a:cubicBezTo>
                      <a:cubicBezTo>
                        <a:pt x="16" y="209"/>
                        <a:pt x="28" y="201"/>
                        <a:pt x="43" y="194"/>
                      </a:cubicBezTo>
                      <a:cubicBezTo>
                        <a:pt x="59" y="188"/>
                        <a:pt x="79" y="184"/>
                        <a:pt x="102" y="183"/>
                      </a:cubicBezTo>
                      <a:cubicBezTo>
                        <a:pt x="111" y="183"/>
                        <a:pt x="111" y="183"/>
                        <a:pt x="111" y="183"/>
                      </a:cubicBezTo>
                      <a:cubicBezTo>
                        <a:pt x="111" y="183"/>
                        <a:pt x="115" y="183"/>
                        <a:pt x="116" y="183"/>
                      </a:cubicBezTo>
                      <a:cubicBezTo>
                        <a:pt x="118" y="183"/>
                        <a:pt x="120" y="183"/>
                        <a:pt x="122" y="183"/>
                      </a:cubicBezTo>
                      <a:cubicBezTo>
                        <a:pt x="124" y="183"/>
                        <a:pt x="126" y="183"/>
                        <a:pt x="128" y="184"/>
                      </a:cubicBezTo>
                      <a:cubicBezTo>
                        <a:pt x="134" y="184"/>
                        <a:pt x="134" y="184"/>
                        <a:pt x="134" y="184"/>
                      </a:cubicBezTo>
                      <a:cubicBezTo>
                        <a:pt x="137" y="184"/>
                        <a:pt x="139" y="184"/>
                        <a:pt x="141" y="185"/>
                      </a:cubicBezTo>
                      <a:cubicBezTo>
                        <a:pt x="161" y="187"/>
                        <a:pt x="161" y="187"/>
                        <a:pt x="161" y="187"/>
                      </a:cubicBezTo>
                      <a:cubicBezTo>
                        <a:pt x="135" y="155"/>
                        <a:pt x="135" y="155"/>
                        <a:pt x="135" y="155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387" y="0"/>
                        <a:pt x="387" y="0"/>
                        <a:pt x="387" y="0"/>
                      </a:cubicBezTo>
                      <a:cubicBezTo>
                        <a:pt x="606" y="245"/>
                        <a:pt x="606" y="245"/>
                        <a:pt x="606" y="245"/>
                      </a:cubicBezTo>
                      <a:cubicBezTo>
                        <a:pt x="333" y="257"/>
                        <a:pt x="333" y="257"/>
                        <a:pt x="333" y="257"/>
                      </a:cubicBezTo>
                      <a:cubicBezTo>
                        <a:pt x="348" y="271"/>
                        <a:pt x="348" y="271"/>
                        <a:pt x="348" y="271"/>
                      </a:cubicBezTo>
                      <a:cubicBezTo>
                        <a:pt x="350" y="272"/>
                        <a:pt x="351" y="273"/>
                        <a:pt x="353" y="274"/>
                      </a:cubicBezTo>
                      <a:cubicBezTo>
                        <a:pt x="357" y="278"/>
                        <a:pt x="357" y="278"/>
                        <a:pt x="357" y="278"/>
                      </a:cubicBezTo>
                      <a:cubicBezTo>
                        <a:pt x="361" y="282"/>
                        <a:pt x="361" y="282"/>
                        <a:pt x="361" y="282"/>
                      </a:cubicBezTo>
                      <a:cubicBezTo>
                        <a:pt x="362" y="283"/>
                        <a:pt x="365" y="287"/>
                        <a:pt x="365" y="287"/>
                      </a:cubicBezTo>
                      <a:cubicBezTo>
                        <a:pt x="370" y="292"/>
                        <a:pt x="370" y="292"/>
                        <a:pt x="370" y="292"/>
                      </a:cubicBezTo>
                      <a:cubicBezTo>
                        <a:pt x="372" y="294"/>
                        <a:pt x="372" y="294"/>
                        <a:pt x="372" y="294"/>
                      </a:cubicBezTo>
                      <a:cubicBezTo>
                        <a:pt x="385" y="309"/>
                        <a:pt x="393" y="325"/>
                        <a:pt x="397" y="339"/>
                      </a:cubicBezTo>
                      <a:cubicBezTo>
                        <a:pt x="400" y="353"/>
                        <a:pt x="399" y="365"/>
                        <a:pt x="393" y="376"/>
                      </a:cubicBezTo>
                      <a:cubicBezTo>
                        <a:pt x="387" y="387"/>
                        <a:pt x="377" y="396"/>
                        <a:pt x="363" y="403"/>
                      </a:cubicBezTo>
                      <a:cubicBezTo>
                        <a:pt x="347" y="410"/>
                        <a:pt x="328" y="415"/>
                        <a:pt x="304" y="416"/>
                      </a:cubicBezTo>
                      <a:cubicBezTo>
                        <a:pt x="299" y="417"/>
                        <a:pt x="294" y="417"/>
                        <a:pt x="289" y="417"/>
                      </a:cubicBez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: Shape 18">
                  <a:extLst>
                    <a:ext uri="{FF2B5EF4-FFF2-40B4-BE49-F238E27FC236}">
                      <a16:creationId xmlns:a16="http://schemas.microsoft.com/office/drawing/2014/main" id="{AD989CA7-7FF9-43EB-8AAF-CEEF66A4D8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2217086">
                  <a:off x="6574547" y="2111523"/>
                  <a:ext cx="901410" cy="665026"/>
                </a:xfrm>
                <a:custGeom>
                  <a:avLst/>
                  <a:gdLst>
                    <a:gd name="T0" fmla="*/ 289 w 606"/>
                    <a:gd name="T1" fmla="*/ 417 h 417"/>
                    <a:gd name="T2" fmla="*/ 227 w 606"/>
                    <a:gd name="T3" fmla="*/ 410 h 417"/>
                    <a:gd name="T4" fmla="*/ 147 w 606"/>
                    <a:gd name="T5" fmla="*/ 386 h 417"/>
                    <a:gd name="T6" fmla="*/ 76 w 606"/>
                    <a:gd name="T7" fmla="*/ 348 h 417"/>
                    <a:gd name="T8" fmla="*/ 24 w 606"/>
                    <a:gd name="T9" fmla="*/ 301 h 417"/>
                    <a:gd name="T10" fmla="*/ 2 w 606"/>
                    <a:gd name="T11" fmla="*/ 255 h 417"/>
                    <a:gd name="T12" fmla="*/ 9 w 606"/>
                    <a:gd name="T13" fmla="*/ 220 h 417"/>
                    <a:gd name="T14" fmla="*/ 43 w 606"/>
                    <a:gd name="T15" fmla="*/ 194 h 417"/>
                    <a:gd name="T16" fmla="*/ 102 w 606"/>
                    <a:gd name="T17" fmla="*/ 183 h 417"/>
                    <a:gd name="T18" fmla="*/ 111 w 606"/>
                    <a:gd name="T19" fmla="*/ 183 h 417"/>
                    <a:gd name="T20" fmla="*/ 116 w 606"/>
                    <a:gd name="T21" fmla="*/ 183 h 417"/>
                    <a:gd name="T22" fmla="*/ 122 w 606"/>
                    <a:gd name="T23" fmla="*/ 183 h 417"/>
                    <a:gd name="T24" fmla="*/ 128 w 606"/>
                    <a:gd name="T25" fmla="*/ 184 h 417"/>
                    <a:gd name="T26" fmla="*/ 134 w 606"/>
                    <a:gd name="T27" fmla="*/ 184 h 417"/>
                    <a:gd name="T28" fmla="*/ 141 w 606"/>
                    <a:gd name="T29" fmla="*/ 185 h 417"/>
                    <a:gd name="T30" fmla="*/ 161 w 606"/>
                    <a:gd name="T31" fmla="*/ 187 h 417"/>
                    <a:gd name="T32" fmla="*/ 135 w 606"/>
                    <a:gd name="T33" fmla="*/ 155 h 417"/>
                    <a:gd name="T34" fmla="*/ 13 w 606"/>
                    <a:gd name="T35" fmla="*/ 7 h 417"/>
                    <a:gd name="T36" fmla="*/ 387 w 606"/>
                    <a:gd name="T37" fmla="*/ 0 h 417"/>
                    <a:gd name="T38" fmla="*/ 606 w 606"/>
                    <a:gd name="T39" fmla="*/ 245 h 417"/>
                    <a:gd name="T40" fmla="*/ 333 w 606"/>
                    <a:gd name="T41" fmla="*/ 257 h 417"/>
                    <a:gd name="T42" fmla="*/ 348 w 606"/>
                    <a:gd name="T43" fmla="*/ 271 h 417"/>
                    <a:gd name="T44" fmla="*/ 353 w 606"/>
                    <a:gd name="T45" fmla="*/ 274 h 417"/>
                    <a:gd name="T46" fmla="*/ 357 w 606"/>
                    <a:gd name="T47" fmla="*/ 278 h 417"/>
                    <a:gd name="T48" fmla="*/ 361 w 606"/>
                    <a:gd name="T49" fmla="*/ 282 h 417"/>
                    <a:gd name="T50" fmla="*/ 365 w 606"/>
                    <a:gd name="T51" fmla="*/ 287 h 417"/>
                    <a:gd name="T52" fmla="*/ 370 w 606"/>
                    <a:gd name="T53" fmla="*/ 292 h 417"/>
                    <a:gd name="T54" fmla="*/ 372 w 606"/>
                    <a:gd name="T55" fmla="*/ 294 h 417"/>
                    <a:gd name="T56" fmla="*/ 397 w 606"/>
                    <a:gd name="T57" fmla="*/ 339 h 417"/>
                    <a:gd name="T58" fmla="*/ 393 w 606"/>
                    <a:gd name="T59" fmla="*/ 376 h 417"/>
                    <a:gd name="T60" fmla="*/ 363 w 606"/>
                    <a:gd name="T61" fmla="*/ 403 h 417"/>
                    <a:gd name="T62" fmla="*/ 304 w 606"/>
                    <a:gd name="T63" fmla="*/ 416 h 417"/>
                    <a:gd name="T64" fmla="*/ 289 w 606"/>
                    <a:gd name="T65" fmla="*/ 417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606" h="417">
                      <a:moveTo>
                        <a:pt x="289" y="417"/>
                      </a:moveTo>
                      <a:cubicBezTo>
                        <a:pt x="269" y="417"/>
                        <a:pt x="248" y="415"/>
                        <a:pt x="227" y="410"/>
                      </a:cubicBezTo>
                      <a:cubicBezTo>
                        <a:pt x="200" y="405"/>
                        <a:pt x="173" y="397"/>
                        <a:pt x="147" y="386"/>
                      </a:cubicBezTo>
                      <a:cubicBezTo>
                        <a:pt x="121" y="375"/>
                        <a:pt x="97" y="363"/>
                        <a:pt x="76" y="348"/>
                      </a:cubicBezTo>
                      <a:cubicBezTo>
                        <a:pt x="54" y="333"/>
                        <a:pt x="37" y="317"/>
                        <a:pt x="24" y="301"/>
                      </a:cubicBezTo>
                      <a:cubicBezTo>
                        <a:pt x="12" y="285"/>
                        <a:pt x="4" y="269"/>
                        <a:pt x="2" y="255"/>
                      </a:cubicBezTo>
                      <a:cubicBezTo>
                        <a:pt x="0" y="242"/>
                        <a:pt x="3" y="230"/>
                        <a:pt x="9" y="220"/>
                      </a:cubicBezTo>
                      <a:cubicBezTo>
                        <a:pt x="16" y="209"/>
                        <a:pt x="28" y="201"/>
                        <a:pt x="43" y="194"/>
                      </a:cubicBezTo>
                      <a:cubicBezTo>
                        <a:pt x="59" y="188"/>
                        <a:pt x="79" y="184"/>
                        <a:pt x="102" y="183"/>
                      </a:cubicBezTo>
                      <a:cubicBezTo>
                        <a:pt x="111" y="183"/>
                        <a:pt x="111" y="183"/>
                        <a:pt x="111" y="183"/>
                      </a:cubicBezTo>
                      <a:cubicBezTo>
                        <a:pt x="111" y="183"/>
                        <a:pt x="115" y="183"/>
                        <a:pt x="116" y="183"/>
                      </a:cubicBezTo>
                      <a:cubicBezTo>
                        <a:pt x="118" y="183"/>
                        <a:pt x="120" y="183"/>
                        <a:pt x="122" y="183"/>
                      </a:cubicBezTo>
                      <a:cubicBezTo>
                        <a:pt x="124" y="183"/>
                        <a:pt x="126" y="183"/>
                        <a:pt x="128" y="184"/>
                      </a:cubicBezTo>
                      <a:cubicBezTo>
                        <a:pt x="134" y="184"/>
                        <a:pt x="134" y="184"/>
                        <a:pt x="134" y="184"/>
                      </a:cubicBezTo>
                      <a:cubicBezTo>
                        <a:pt x="137" y="184"/>
                        <a:pt x="139" y="184"/>
                        <a:pt x="141" y="185"/>
                      </a:cubicBezTo>
                      <a:cubicBezTo>
                        <a:pt x="161" y="187"/>
                        <a:pt x="161" y="187"/>
                        <a:pt x="161" y="187"/>
                      </a:cubicBezTo>
                      <a:cubicBezTo>
                        <a:pt x="135" y="155"/>
                        <a:pt x="135" y="155"/>
                        <a:pt x="135" y="155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387" y="0"/>
                        <a:pt x="387" y="0"/>
                        <a:pt x="387" y="0"/>
                      </a:cubicBezTo>
                      <a:cubicBezTo>
                        <a:pt x="606" y="245"/>
                        <a:pt x="606" y="245"/>
                        <a:pt x="606" y="245"/>
                      </a:cubicBezTo>
                      <a:cubicBezTo>
                        <a:pt x="333" y="257"/>
                        <a:pt x="333" y="257"/>
                        <a:pt x="333" y="257"/>
                      </a:cubicBezTo>
                      <a:cubicBezTo>
                        <a:pt x="348" y="271"/>
                        <a:pt x="348" y="271"/>
                        <a:pt x="348" y="271"/>
                      </a:cubicBezTo>
                      <a:cubicBezTo>
                        <a:pt x="350" y="272"/>
                        <a:pt x="351" y="273"/>
                        <a:pt x="353" y="274"/>
                      </a:cubicBezTo>
                      <a:cubicBezTo>
                        <a:pt x="357" y="278"/>
                        <a:pt x="357" y="278"/>
                        <a:pt x="357" y="278"/>
                      </a:cubicBezTo>
                      <a:cubicBezTo>
                        <a:pt x="361" y="282"/>
                        <a:pt x="361" y="282"/>
                        <a:pt x="361" y="282"/>
                      </a:cubicBezTo>
                      <a:cubicBezTo>
                        <a:pt x="362" y="283"/>
                        <a:pt x="365" y="287"/>
                        <a:pt x="365" y="287"/>
                      </a:cubicBezTo>
                      <a:cubicBezTo>
                        <a:pt x="370" y="292"/>
                        <a:pt x="370" y="292"/>
                        <a:pt x="370" y="292"/>
                      </a:cubicBezTo>
                      <a:cubicBezTo>
                        <a:pt x="372" y="294"/>
                        <a:pt x="372" y="294"/>
                        <a:pt x="372" y="294"/>
                      </a:cubicBezTo>
                      <a:cubicBezTo>
                        <a:pt x="385" y="309"/>
                        <a:pt x="393" y="325"/>
                        <a:pt x="397" y="339"/>
                      </a:cubicBezTo>
                      <a:cubicBezTo>
                        <a:pt x="400" y="353"/>
                        <a:pt x="399" y="365"/>
                        <a:pt x="393" y="376"/>
                      </a:cubicBezTo>
                      <a:cubicBezTo>
                        <a:pt x="387" y="387"/>
                        <a:pt x="377" y="396"/>
                        <a:pt x="363" y="403"/>
                      </a:cubicBezTo>
                      <a:cubicBezTo>
                        <a:pt x="347" y="410"/>
                        <a:pt x="328" y="415"/>
                        <a:pt x="304" y="416"/>
                      </a:cubicBezTo>
                      <a:cubicBezTo>
                        <a:pt x="299" y="417"/>
                        <a:pt x="294" y="417"/>
                        <a:pt x="289" y="417"/>
                      </a:cubicBezTo>
                      <a:close/>
                    </a:path>
                  </a:pathLst>
                </a:custGeom>
                <a:blipFill dpi="0" rotWithShape="1">
                  <a:blip r:embed="rId6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</p:spPr>
              <p:txBody>
                <a:bodyPr anchor="ctr"/>
                <a:lstStyle/>
                <a:p>
                  <a:pPr algn="ctr"/>
                  <a:endParaRPr dirty="0"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7" name="Freeform: Shape 16">
                <a:extLst>
                  <a:ext uri="{FF2B5EF4-FFF2-40B4-BE49-F238E27FC236}">
                    <a16:creationId xmlns:a16="http://schemas.microsoft.com/office/drawing/2014/main" id="{35887B0C-F5EF-46E9-AC39-F7E0C1A33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95875" y="2009775"/>
                <a:ext cx="233363" cy="233363"/>
              </a:xfrm>
              <a:custGeom>
                <a:avLst/>
                <a:gdLst/>
                <a:ahLst/>
                <a:cxnLst>
                  <a:cxn ang="0">
                    <a:pos x="68" y="3"/>
                  </a:cxn>
                  <a:cxn ang="0">
                    <a:pos x="58" y="61"/>
                  </a:cxn>
                  <a:cxn ang="0">
                    <a:pos x="57" y="63"/>
                  </a:cxn>
                  <a:cxn ang="0">
                    <a:pos x="56" y="63"/>
                  </a:cxn>
                  <a:cxn ang="0">
                    <a:pos x="55" y="63"/>
                  </a:cxn>
                  <a:cxn ang="0">
                    <a:pos x="35" y="55"/>
                  </a:cxn>
                  <a:cxn ang="0">
                    <a:pos x="23" y="67"/>
                  </a:cxn>
                  <a:cxn ang="0">
                    <a:pos x="22" y="68"/>
                  </a:cxn>
                  <a:cxn ang="0">
                    <a:pos x="21" y="68"/>
                  </a:cxn>
                  <a:cxn ang="0">
                    <a:pos x="19" y="65"/>
                  </a:cxn>
                  <a:cxn ang="0">
                    <a:pos x="19" y="48"/>
                  </a:cxn>
                  <a:cxn ang="0">
                    <a:pos x="1" y="41"/>
                  </a:cxn>
                  <a:cxn ang="0">
                    <a:pos x="0" y="39"/>
                  </a:cxn>
                  <a:cxn ang="0">
                    <a:pos x="1" y="36"/>
                  </a:cxn>
                  <a:cxn ang="0">
                    <a:pos x="64" y="0"/>
                  </a:cxn>
                  <a:cxn ang="0">
                    <a:pos x="67" y="0"/>
                  </a:cxn>
                  <a:cxn ang="0">
                    <a:pos x="68" y="3"/>
                  </a:cxn>
                  <a:cxn ang="0">
                    <a:pos x="62" y="7"/>
                  </a:cxn>
                  <a:cxn ang="0">
                    <a:pos x="8" y="38"/>
                  </a:cxn>
                  <a:cxn ang="0">
                    <a:pos x="20" y="43"/>
                  </a:cxn>
                  <a:cxn ang="0">
                    <a:pos x="53" y="19"/>
                  </a:cxn>
                  <a:cxn ang="0">
                    <a:pos x="35" y="49"/>
                  </a:cxn>
                  <a:cxn ang="0">
                    <a:pos x="54" y="57"/>
                  </a:cxn>
                  <a:cxn ang="0">
                    <a:pos x="62" y="7"/>
                  </a:cxn>
                </a:cxnLst>
                <a:rect l="0" t="0" r="r" b="b"/>
                <a:pathLst>
                  <a:path w="68" h="68">
                    <a:moveTo>
                      <a:pt x="68" y="3"/>
                    </a:moveTo>
                    <a:cubicBezTo>
                      <a:pt x="58" y="61"/>
                      <a:pt x="58" y="61"/>
                      <a:pt x="58" y="61"/>
                    </a:cubicBezTo>
                    <a:cubicBezTo>
                      <a:pt x="58" y="62"/>
                      <a:pt x="57" y="62"/>
                      <a:pt x="57" y="63"/>
                    </a:cubicBezTo>
                    <a:cubicBezTo>
                      <a:pt x="56" y="63"/>
                      <a:pt x="56" y="63"/>
                      <a:pt x="56" y="63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35" y="55"/>
                      <a:pt x="35" y="55"/>
                      <a:pt x="35" y="55"/>
                    </a:cubicBezTo>
                    <a:cubicBezTo>
                      <a:pt x="23" y="67"/>
                      <a:pt x="23" y="67"/>
                      <a:pt x="23" y="67"/>
                    </a:cubicBezTo>
                    <a:cubicBezTo>
                      <a:pt x="23" y="67"/>
                      <a:pt x="22" y="68"/>
                      <a:pt x="22" y="68"/>
                    </a:cubicBezTo>
                    <a:cubicBezTo>
                      <a:pt x="21" y="68"/>
                      <a:pt x="21" y="68"/>
                      <a:pt x="21" y="68"/>
                    </a:cubicBezTo>
                    <a:cubicBezTo>
                      <a:pt x="20" y="67"/>
                      <a:pt x="19" y="66"/>
                      <a:pt x="19" y="65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" y="41"/>
                      <a:pt x="1" y="41"/>
                      <a:pt x="1" y="41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8"/>
                      <a:pt x="0" y="37"/>
                      <a:pt x="1" y="36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5" y="0"/>
                      <a:pt x="66" y="0"/>
                      <a:pt x="67" y="0"/>
                    </a:cubicBezTo>
                    <a:cubicBezTo>
                      <a:pt x="68" y="1"/>
                      <a:pt x="68" y="2"/>
                      <a:pt x="68" y="3"/>
                    </a:cubicBezTo>
                    <a:close/>
                    <a:moveTo>
                      <a:pt x="62" y="7"/>
                    </a:moveTo>
                    <a:cubicBezTo>
                      <a:pt x="8" y="38"/>
                      <a:pt x="8" y="38"/>
                      <a:pt x="8" y="38"/>
                    </a:cubicBezTo>
                    <a:cubicBezTo>
                      <a:pt x="20" y="43"/>
                      <a:pt x="20" y="43"/>
                      <a:pt x="20" y="43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35" y="49"/>
                      <a:pt x="35" y="49"/>
                      <a:pt x="35" y="49"/>
                    </a:cubicBezTo>
                    <a:cubicBezTo>
                      <a:pt x="54" y="57"/>
                      <a:pt x="54" y="57"/>
                      <a:pt x="54" y="57"/>
                    </a:cubicBezTo>
                    <a:lnTo>
                      <a:pt x="62" y="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19">
              <a:extLst>
                <a:ext uri="{FF2B5EF4-FFF2-40B4-BE49-F238E27FC236}">
                  <a16:creationId xmlns:a16="http://schemas.microsoft.com/office/drawing/2014/main" id="{17C48FE1-44E7-4EF2-B6D5-02AF6A3B9B3E}"/>
                </a:ext>
              </a:extLst>
            </p:cNvPr>
            <p:cNvGrpSpPr/>
            <p:nvPr/>
          </p:nvGrpSpPr>
          <p:grpSpPr>
            <a:xfrm>
              <a:off x="5446437" y="3694308"/>
              <a:ext cx="1283807" cy="1224876"/>
              <a:chOff x="4084827" y="2936649"/>
              <a:chExt cx="962855" cy="918657"/>
            </a:xfrm>
          </p:grpSpPr>
          <p:grpSp>
            <p:nvGrpSpPr>
              <p:cNvPr id="22" name="Group 20">
                <a:extLst>
                  <a:ext uri="{FF2B5EF4-FFF2-40B4-BE49-F238E27FC236}">
                    <a16:creationId xmlns:a16="http://schemas.microsoft.com/office/drawing/2014/main" id="{CF6AA765-2D11-461C-8649-C7828727CC04}"/>
                  </a:ext>
                </a:extLst>
              </p:cNvPr>
              <p:cNvGrpSpPr/>
              <p:nvPr/>
            </p:nvGrpSpPr>
            <p:grpSpPr>
              <a:xfrm>
                <a:off x="4084827" y="2936649"/>
                <a:ext cx="962855" cy="918657"/>
                <a:chOff x="4080065" y="3379089"/>
                <a:chExt cx="962855" cy="918657"/>
              </a:xfrm>
            </p:grpSpPr>
            <p:sp>
              <p:nvSpPr>
                <p:cNvPr id="24" name="Freeform: Shape 22">
                  <a:extLst>
                    <a:ext uri="{FF2B5EF4-FFF2-40B4-BE49-F238E27FC236}">
                      <a16:creationId xmlns:a16="http://schemas.microsoft.com/office/drawing/2014/main" id="{776AFCB5-6036-49E8-AB05-29A97DE338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9184178">
                  <a:off x="4080065" y="3379089"/>
                  <a:ext cx="962854" cy="839075"/>
                </a:xfrm>
                <a:custGeom>
                  <a:avLst/>
                  <a:gdLst>
                    <a:gd name="T0" fmla="*/ 289 w 606"/>
                    <a:gd name="T1" fmla="*/ 417 h 417"/>
                    <a:gd name="T2" fmla="*/ 227 w 606"/>
                    <a:gd name="T3" fmla="*/ 410 h 417"/>
                    <a:gd name="T4" fmla="*/ 147 w 606"/>
                    <a:gd name="T5" fmla="*/ 386 h 417"/>
                    <a:gd name="T6" fmla="*/ 76 w 606"/>
                    <a:gd name="T7" fmla="*/ 348 h 417"/>
                    <a:gd name="T8" fmla="*/ 24 w 606"/>
                    <a:gd name="T9" fmla="*/ 301 h 417"/>
                    <a:gd name="T10" fmla="*/ 2 w 606"/>
                    <a:gd name="T11" fmla="*/ 255 h 417"/>
                    <a:gd name="T12" fmla="*/ 9 w 606"/>
                    <a:gd name="T13" fmla="*/ 220 h 417"/>
                    <a:gd name="T14" fmla="*/ 43 w 606"/>
                    <a:gd name="T15" fmla="*/ 194 h 417"/>
                    <a:gd name="T16" fmla="*/ 102 w 606"/>
                    <a:gd name="T17" fmla="*/ 183 h 417"/>
                    <a:gd name="T18" fmla="*/ 111 w 606"/>
                    <a:gd name="T19" fmla="*/ 183 h 417"/>
                    <a:gd name="T20" fmla="*/ 116 w 606"/>
                    <a:gd name="T21" fmla="*/ 183 h 417"/>
                    <a:gd name="T22" fmla="*/ 122 w 606"/>
                    <a:gd name="T23" fmla="*/ 183 h 417"/>
                    <a:gd name="T24" fmla="*/ 128 w 606"/>
                    <a:gd name="T25" fmla="*/ 184 h 417"/>
                    <a:gd name="T26" fmla="*/ 134 w 606"/>
                    <a:gd name="T27" fmla="*/ 184 h 417"/>
                    <a:gd name="T28" fmla="*/ 141 w 606"/>
                    <a:gd name="T29" fmla="*/ 185 h 417"/>
                    <a:gd name="T30" fmla="*/ 161 w 606"/>
                    <a:gd name="T31" fmla="*/ 187 h 417"/>
                    <a:gd name="T32" fmla="*/ 135 w 606"/>
                    <a:gd name="T33" fmla="*/ 155 h 417"/>
                    <a:gd name="T34" fmla="*/ 13 w 606"/>
                    <a:gd name="T35" fmla="*/ 7 h 417"/>
                    <a:gd name="T36" fmla="*/ 387 w 606"/>
                    <a:gd name="T37" fmla="*/ 0 h 417"/>
                    <a:gd name="T38" fmla="*/ 606 w 606"/>
                    <a:gd name="T39" fmla="*/ 245 h 417"/>
                    <a:gd name="T40" fmla="*/ 333 w 606"/>
                    <a:gd name="T41" fmla="*/ 257 h 417"/>
                    <a:gd name="T42" fmla="*/ 348 w 606"/>
                    <a:gd name="T43" fmla="*/ 271 h 417"/>
                    <a:gd name="T44" fmla="*/ 353 w 606"/>
                    <a:gd name="T45" fmla="*/ 274 h 417"/>
                    <a:gd name="T46" fmla="*/ 357 w 606"/>
                    <a:gd name="T47" fmla="*/ 278 h 417"/>
                    <a:gd name="T48" fmla="*/ 361 w 606"/>
                    <a:gd name="T49" fmla="*/ 282 h 417"/>
                    <a:gd name="T50" fmla="*/ 365 w 606"/>
                    <a:gd name="T51" fmla="*/ 287 h 417"/>
                    <a:gd name="T52" fmla="*/ 370 w 606"/>
                    <a:gd name="T53" fmla="*/ 292 h 417"/>
                    <a:gd name="T54" fmla="*/ 372 w 606"/>
                    <a:gd name="T55" fmla="*/ 294 h 417"/>
                    <a:gd name="T56" fmla="*/ 397 w 606"/>
                    <a:gd name="T57" fmla="*/ 339 h 417"/>
                    <a:gd name="T58" fmla="*/ 393 w 606"/>
                    <a:gd name="T59" fmla="*/ 376 h 417"/>
                    <a:gd name="T60" fmla="*/ 363 w 606"/>
                    <a:gd name="T61" fmla="*/ 403 h 417"/>
                    <a:gd name="T62" fmla="*/ 304 w 606"/>
                    <a:gd name="T63" fmla="*/ 416 h 417"/>
                    <a:gd name="T64" fmla="*/ 289 w 606"/>
                    <a:gd name="T65" fmla="*/ 417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606" h="417">
                      <a:moveTo>
                        <a:pt x="289" y="417"/>
                      </a:moveTo>
                      <a:cubicBezTo>
                        <a:pt x="269" y="417"/>
                        <a:pt x="248" y="415"/>
                        <a:pt x="227" y="410"/>
                      </a:cubicBezTo>
                      <a:cubicBezTo>
                        <a:pt x="200" y="405"/>
                        <a:pt x="173" y="397"/>
                        <a:pt x="147" y="386"/>
                      </a:cubicBezTo>
                      <a:cubicBezTo>
                        <a:pt x="121" y="375"/>
                        <a:pt x="97" y="363"/>
                        <a:pt x="76" y="348"/>
                      </a:cubicBezTo>
                      <a:cubicBezTo>
                        <a:pt x="54" y="333"/>
                        <a:pt x="37" y="317"/>
                        <a:pt x="24" y="301"/>
                      </a:cubicBezTo>
                      <a:cubicBezTo>
                        <a:pt x="12" y="285"/>
                        <a:pt x="4" y="269"/>
                        <a:pt x="2" y="255"/>
                      </a:cubicBezTo>
                      <a:cubicBezTo>
                        <a:pt x="0" y="242"/>
                        <a:pt x="3" y="230"/>
                        <a:pt x="9" y="220"/>
                      </a:cubicBezTo>
                      <a:cubicBezTo>
                        <a:pt x="16" y="209"/>
                        <a:pt x="28" y="201"/>
                        <a:pt x="43" y="194"/>
                      </a:cubicBezTo>
                      <a:cubicBezTo>
                        <a:pt x="59" y="188"/>
                        <a:pt x="79" y="184"/>
                        <a:pt x="102" y="183"/>
                      </a:cubicBezTo>
                      <a:cubicBezTo>
                        <a:pt x="111" y="183"/>
                        <a:pt x="111" y="183"/>
                        <a:pt x="111" y="183"/>
                      </a:cubicBezTo>
                      <a:cubicBezTo>
                        <a:pt x="111" y="183"/>
                        <a:pt x="115" y="183"/>
                        <a:pt x="116" y="183"/>
                      </a:cubicBezTo>
                      <a:cubicBezTo>
                        <a:pt x="118" y="183"/>
                        <a:pt x="120" y="183"/>
                        <a:pt x="122" y="183"/>
                      </a:cubicBezTo>
                      <a:cubicBezTo>
                        <a:pt x="124" y="183"/>
                        <a:pt x="126" y="183"/>
                        <a:pt x="128" y="184"/>
                      </a:cubicBezTo>
                      <a:cubicBezTo>
                        <a:pt x="134" y="184"/>
                        <a:pt x="134" y="184"/>
                        <a:pt x="134" y="184"/>
                      </a:cubicBezTo>
                      <a:cubicBezTo>
                        <a:pt x="137" y="184"/>
                        <a:pt x="139" y="184"/>
                        <a:pt x="141" y="185"/>
                      </a:cubicBezTo>
                      <a:cubicBezTo>
                        <a:pt x="161" y="187"/>
                        <a:pt x="161" y="187"/>
                        <a:pt x="161" y="187"/>
                      </a:cubicBezTo>
                      <a:cubicBezTo>
                        <a:pt x="135" y="155"/>
                        <a:pt x="135" y="155"/>
                        <a:pt x="135" y="155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387" y="0"/>
                        <a:pt x="387" y="0"/>
                        <a:pt x="387" y="0"/>
                      </a:cubicBezTo>
                      <a:cubicBezTo>
                        <a:pt x="606" y="245"/>
                        <a:pt x="606" y="245"/>
                        <a:pt x="606" y="245"/>
                      </a:cubicBezTo>
                      <a:cubicBezTo>
                        <a:pt x="333" y="257"/>
                        <a:pt x="333" y="257"/>
                        <a:pt x="333" y="257"/>
                      </a:cubicBezTo>
                      <a:cubicBezTo>
                        <a:pt x="348" y="271"/>
                        <a:pt x="348" y="271"/>
                        <a:pt x="348" y="271"/>
                      </a:cubicBezTo>
                      <a:cubicBezTo>
                        <a:pt x="350" y="272"/>
                        <a:pt x="351" y="273"/>
                        <a:pt x="353" y="274"/>
                      </a:cubicBezTo>
                      <a:cubicBezTo>
                        <a:pt x="357" y="278"/>
                        <a:pt x="357" y="278"/>
                        <a:pt x="357" y="278"/>
                      </a:cubicBezTo>
                      <a:cubicBezTo>
                        <a:pt x="361" y="282"/>
                        <a:pt x="361" y="282"/>
                        <a:pt x="361" y="282"/>
                      </a:cubicBezTo>
                      <a:cubicBezTo>
                        <a:pt x="362" y="283"/>
                        <a:pt x="365" y="287"/>
                        <a:pt x="365" y="287"/>
                      </a:cubicBezTo>
                      <a:cubicBezTo>
                        <a:pt x="370" y="292"/>
                        <a:pt x="370" y="292"/>
                        <a:pt x="370" y="292"/>
                      </a:cubicBezTo>
                      <a:cubicBezTo>
                        <a:pt x="372" y="294"/>
                        <a:pt x="372" y="294"/>
                        <a:pt x="372" y="294"/>
                      </a:cubicBezTo>
                      <a:cubicBezTo>
                        <a:pt x="385" y="309"/>
                        <a:pt x="393" y="325"/>
                        <a:pt x="397" y="339"/>
                      </a:cubicBezTo>
                      <a:cubicBezTo>
                        <a:pt x="400" y="353"/>
                        <a:pt x="399" y="365"/>
                        <a:pt x="393" y="376"/>
                      </a:cubicBezTo>
                      <a:cubicBezTo>
                        <a:pt x="387" y="387"/>
                        <a:pt x="377" y="396"/>
                        <a:pt x="363" y="403"/>
                      </a:cubicBezTo>
                      <a:cubicBezTo>
                        <a:pt x="347" y="410"/>
                        <a:pt x="328" y="415"/>
                        <a:pt x="304" y="416"/>
                      </a:cubicBezTo>
                      <a:cubicBezTo>
                        <a:pt x="299" y="417"/>
                        <a:pt x="294" y="417"/>
                        <a:pt x="289" y="417"/>
                      </a:cubicBezTo>
                      <a:close/>
                    </a:path>
                  </a:pathLst>
                </a:cu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: Shape 23">
                  <a:extLst>
                    <a:ext uri="{FF2B5EF4-FFF2-40B4-BE49-F238E27FC236}">
                      <a16:creationId xmlns:a16="http://schemas.microsoft.com/office/drawing/2014/main" id="{74FDEB7D-DED0-4B49-92DF-768E19FE0C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9184178">
                  <a:off x="4080066" y="3458671"/>
                  <a:ext cx="962854" cy="839075"/>
                </a:xfrm>
                <a:custGeom>
                  <a:avLst/>
                  <a:gdLst>
                    <a:gd name="T0" fmla="*/ 289 w 606"/>
                    <a:gd name="T1" fmla="*/ 417 h 417"/>
                    <a:gd name="T2" fmla="*/ 227 w 606"/>
                    <a:gd name="T3" fmla="*/ 410 h 417"/>
                    <a:gd name="T4" fmla="*/ 147 w 606"/>
                    <a:gd name="T5" fmla="*/ 386 h 417"/>
                    <a:gd name="T6" fmla="*/ 76 w 606"/>
                    <a:gd name="T7" fmla="*/ 348 h 417"/>
                    <a:gd name="T8" fmla="*/ 24 w 606"/>
                    <a:gd name="T9" fmla="*/ 301 h 417"/>
                    <a:gd name="T10" fmla="*/ 2 w 606"/>
                    <a:gd name="T11" fmla="*/ 255 h 417"/>
                    <a:gd name="T12" fmla="*/ 9 w 606"/>
                    <a:gd name="T13" fmla="*/ 220 h 417"/>
                    <a:gd name="T14" fmla="*/ 43 w 606"/>
                    <a:gd name="T15" fmla="*/ 194 h 417"/>
                    <a:gd name="T16" fmla="*/ 102 w 606"/>
                    <a:gd name="T17" fmla="*/ 183 h 417"/>
                    <a:gd name="T18" fmla="*/ 111 w 606"/>
                    <a:gd name="T19" fmla="*/ 183 h 417"/>
                    <a:gd name="T20" fmla="*/ 116 w 606"/>
                    <a:gd name="T21" fmla="*/ 183 h 417"/>
                    <a:gd name="T22" fmla="*/ 122 w 606"/>
                    <a:gd name="T23" fmla="*/ 183 h 417"/>
                    <a:gd name="T24" fmla="*/ 128 w 606"/>
                    <a:gd name="T25" fmla="*/ 184 h 417"/>
                    <a:gd name="T26" fmla="*/ 134 w 606"/>
                    <a:gd name="T27" fmla="*/ 184 h 417"/>
                    <a:gd name="T28" fmla="*/ 141 w 606"/>
                    <a:gd name="T29" fmla="*/ 185 h 417"/>
                    <a:gd name="T30" fmla="*/ 161 w 606"/>
                    <a:gd name="T31" fmla="*/ 187 h 417"/>
                    <a:gd name="T32" fmla="*/ 135 w 606"/>
                    <a:gd name="T33" fmla="*/ 155 h 417"/>
                    <a:gd name="T34" fmla="*/ 13 w 606"/>
                    <a:gd name="T35" fmla="*/ 7 h 417"/>
                    <a:gd name="T36" fmla="*/ 387 w 606"/>
                    <a:gd name="T37" fmla="*/ 0 h 417"/>
                    <a:gd name="T38" fmla="*/ 606 w 606"/>
                    <a:gd name="T39" fmla="*/ 245 h 417"/>
                    <a:gd name="T40" fmla="*/ 333 w 606"/>
                    <a:gd name="T41" fmla="*/ 257 h 417"/>
                    <a:gd name="T42" fmla="*/ 348 w 606"/>
                    <a:gd name="T43" fmla="*/ 271 h 417"/>
                    <a:gd name="T44" fmla="*/ 353 w 606"/>
                    <a:gd name="T45" fmla="*/ 274 h 417"/>
                    <a:gd name="T46" fmla="*/ 357 w 606"/>
                    <a:gd name="T47" fmla="*/ 278 h 417"/>
                    <a:gd name="T48" fmla="*/ 361 w 606"/>
                    <a:gd name="T49" fmla="*/ 282 h 417"/>
                    <a:gd name="T50" fmla="*/ 365 w 606"/>
                    <a:gd name="T51" fmla="*/ 287 h 417"/>
                    <a:gd name="T52" fmla="*/ 370 w 606"/>
                    <a:gd name="T53" fmla="*/ 292 h 417"/>
                    <a:gd name="T54" fmla="*/ 372 w 606"/>
                    <a:gd name="T55" fmla="*/ 294 h 417"/>
                    <a:gd name="T56" fmla="*/ 397 w 606"/>
                    <a:gd name="T57" fmla="*/ 339 h 417"/>
                    <a:gd name="T58" fmla="*/ 393 w 606"/>
                    <a:gd name="T59" fmla="*/ 376 h 417"/>
                    <a:gd name="T60" fmla="*/ 363 w 606"/>
                    <a:gd name="T61" fmla="*/ 403 h 417"/>
                    <a:gd name="T62" fmla="*/ 304 w 606"/>
                    <a:gd name="T63" fmla="*/ 416 h 417"/>
                    <a:gd name="T64" fmla="*/ 289 w 606"/>
                    <a:gd name="T65" fmla="*/ 417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606" h="417">
                      <a:moveTo>
                        <a:pt x="289" y="417"/>
                      </a:moveTo>
                      <a:cubicBezTo>
                        <a:pt x="269" y="417"/>
                        <a:pt x="248" y="415"/>
                        <a:pt x="227" y="410"/>
                      </a:cubicBezTo>
                      <a:cubicBezTo>
                        <a:pt x="200" y="405"/>
                        <a:pt x="173" y="397"/>
                        <a:pt x="147" y="386"/>
                      </a:cubicBezTo>
                      <a:cubicBezTo>
                        <a:pt x="121" y="375"/>
                        <a:pt x="97" y="363"/>
                        <a:pt x="76" y="348"/>
                      </a:cubicBezTo>
                      <a:cubicBezTo>
                        <a:pt x="54" y="333"/>
                        <a:pt x="37" y="317"/>
                        <a:pt x="24" y="301"/>
                      </a:cubicBezTo>
                      <a:cubicBezTo>
                        <a:pt x="12" y="285"/>
                        <a:pt x="4" y="269"/>
                        <a:pt x="2" y="255"/>
                      </a:cubicBezTo>
                      <a:cubicBezTo>
                        <a:pt x="0" y="242"/>
                        <a:pt x="3" y="230"/>
                        <a:pt x="9" y="220"/>
                      </a:cubicBezTo>
                      <a:cubicBezTo>
                        <a:pt x="16" y="209"/>
                        <a:pt x="28" y="201"/>
                        <a:pt x="43" y="194"/>
                      </a:cubicBezTo>
                      <a:cubicBezTo>
                        <a:pt x="59" y="188"/>
                        <a:pt x="79" y="184"/>
                        <a:pt x="102" y="183"/>
                      </a:cubicBezTo>
                      <a:cubicBezTo>
                        <a:pt x="111" y="183"/>
                        <a:pt x="111" y="183"/>
                        <a:pt x="111" y="183"/>
                      </a:cubicBezTo>
                      <a:cubicBezTo>
                        <a:pt x="111" y="183"/>
                        <a:pt x="115" y="183"/>
                        <a:pt x="116" y="183"/>
                      </a:cubicBezTo>
                      <a:cubicBezTo>
                        <a:pt x="118" y="183"/>
                        <a:pt x="120" y="183"/>
                        <a:pt x="122" y="183"/>
                      </a:cubicBezTo>
                      <a:cubicBezTo>
                        <a:pt x="124" y="183"/>
                        <a:pt x="126" y="183"/>
                        <a:pt x="128" y="184"/>
                      </a:cubicBezTo>
                      <a:cubicBezTo>
                        <a:pt x="134" y="184"/>
                        <a:pt x="134" y="184"/>
                        <a:pt x="134" y="184"/>
                      </a:cubicBezTo>
                      <a:cubicBezTo>
                        <a:pt x="137" y="184"/>
                        <a:pt x="139" y="184"/>
                        <a:pt x="141" y="185"/>
                      </a:cubicBezTo>
                      <a:cubicBezTo>
                        <a:pt x="161" y="187"/>
                        <a:pt x="161" y="187"/>
                        <a:pt x="161" y="187"/>
                      </a:cubicBezTo>
                      <a:cubicBezTo>
                        <a:pt x="135" y="155"/>
                        <a:pt x="135" y="155"/>
                        <a:pt x="135" y="155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387" y="0"/>
                        <a:pt x="387" y="0"/>
                        <a:pt x="387" y="0"/>
                      </a:cubicBezTo>
                      <a:cubicBezTo>
                        <a:pt x="606" y="245"/>
                        <a:pt x="606" y="245"/>
                        <a:pt x="606" y="245"/>
                      </a:cubicBezTo>
                      <a:cubicBezTo>
                        <a:pt x="333" y="257"/>
                        <a:pt x="333" y="257"/>
                        <a:pt x="333" y="257"/>
                      </a:cubicBezTo>
                      <a:cubicBezTo>
                        <a:pt x="348" y="271"/>
                        <a:pt x="348" y="271"/>
                        <a:pt x="348" y="271"/>
                      </a:cubicBezTo>
                      <a:cubicBezTo>
                        <a:pt x="350" y="272"/>
                        <a:pt x="351" y="273"/>
                        <a:pt x="353" y="274"/>
                      </a:cubicBezTo>
                      <a:cubicBezTo>
                        <a:pt x="357" y="278"/>
                        <a:pt x="357" y="278"/>
                        <a:pt x="357" y="278"/>
                      </a:cubicBezTo>
                      <a:cubicBezTo>
                        <a:pt x="361" y="282"/>
                        <a:pt x="361" y="282"/>
                        <a:pt x="361" y="282"/>
                      </a:cubicBezTo>
                      <a:cubicBezTo>
                        <a:pt x="362" y="283"/>
                        <a:pt x="365" y="287"/>
                        <a:pt x="365" y="287"/>
                      </a:cubicBezTo>
                      <a:cubicBezTo>
                        <a:pt x="370" y="292"/>
                        <a:pt x="370" y="292"/>
                        <a:pt x="370" y="292"/>
                      </a:cubicBezTo>
                      <a:cubicBezTo>
                        <a:pt x="372" y="294"/>
                        <a:pt x="372" y="294"/>
                        <a:pt x="372" y="294"/>
                      </a:cubicBezTo>
                      <a:cubicBezTo>
                        <a:pt x="385" y="309"/>
                        <a:pt x="393" y="325"/>
                        <a:pt x="397" y="339"/>
                      </a:cubicBezTo>
                      <a:cubicBezTo>
                        <a:pt x="400" y="353"/>
                        <a:pt x="399" y="365"/>
                        <a:pt x="393" y="376"/>
                      </a:cubicBezTo>
                      <a:cubicBezTo>
                        <a:pt x="387" y="387"/>
                        <a:pt x="377" y="396"/>
                        <a:pt x="363" y="403"/>
                      </a:cubicBezTo>
                      <a:cubicBezTo>
                        <a:pt x="347" y="410"/>
                        <a:pt x="328" y="415"/>
                        <a:pt x="304" y="416"/>
                      </a:cubicBezTo>
                      <a:cubicBezTo>
                        <a:pt x="299" y="417"/>
                        <a:pt x="294" y="417"/>
                        <a:pt x="289" y="417"/>
                      </a:cubicBezTo>
                      <a:close/>
                    </a:path>
                  </a:pathLst>
                </a:custGeom>
                <a:blipFill dpi="0" rotWithShape="1">
                  <a:blip r:embed="rId7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solidFill>
                    <a:schemeClr val="accent3">
                      <a:lumMod val="60000"/>
                      <a:lumOff val="40000"/>
                    </a:schemeClr>
                  </a:solidFill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3" name="Freeform: Shape 21">
                <a:extLst>
                  <a:ext uri="{FF2B5EF4-FFF2-40B4-BE49-F238E27FC236}">
                    <a16:creationId xmlns:a16="http://schemas.microsoft.com/office/drawing/2014/main" id="{3909B476-EC28-400D-AF25-10126D186F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3900" y="3105150"/>
                <a:ext cx="198438" cy="198438"/>
              </a:xfrm>
              <a:custGeom>
                <a:avLst/>
                <a:gdLst/>
                <a:ahLst/>
                <a:cxnLst>
                  <a:cxn ang="0">
                    <a:pos x="58" y="47"/>
                  </a:cxn>
                  <a:cxn ang="0">
                    <a:pos x="47" y="58"/>
                  </a:cxn>
                  <a:cxn ang="0">
                    <a:pos x="11" y="58"/>
                  </a:cxn>
                  <a:cxn ang="0">
                    <a:pos x="0" y="47"/>
                  </a:cxn>
                  <a:cxn ang="0">
                    <a:pos x="0" y="10"/>
                  </a:cxn>
                  <a:cxn ang="0">
                    <a:pos x="11" y="0"/>
                  </a:cxn>
                  <a:cxn ang="0">
                    <a:pos x="47" y="0"/>
                  </a:cxn>
                  <a:cxn ang="0">
                    <a:pos x="58" y="10"/>
                  </a:cxn>
                  <a:cxn ang="0">
                    <a:pos x="58" y="47"/>
                  </a:cxn>
                  <a:cxn ang="0">
                    <a:pos x="51" y="23"/>
                  </a:cxn>
                  <a:cxn ang="0">
                    <a:pos x="51" y="20"/>
                  </a:cxn>
                  <a:cxn ang="0">
                    <a:pos x="38" y="6"/>
                  </a:cxn>
                  <a:cxn ang="0">
                    <a:pos x="35" y="6"/>
                  </a:cxn>
                  <a:cxn ang="0">
                    <a:pos x="34" y="8"/>
                  </a:cxn>
                  <a:cxn ang="0">
                    <a:pos x="34" y="14"/>
                  </a:cxn>
                  <a:cxn ang="0">
                    <a:pos x="9" y="36"/>
                  </a:cxn>
                  <a:cxn ang="0">
                    <a:pos x="16" y="51"/>
                  </a:cxn>
                  <a:cxn ang="0">
                    <a:pos x="17" y="52"/>
                  </a:cxn>
                  <a:cxn ang="0">
                    <a:pos x="17" y="52"/>
                  </a:cxn>
                  <a:cxn ang="0">
                    <a:pos x="18" y="50"/>
                  </a:cxn>
                  <a:cxn ang="0">
                    <a:pos x="20" y="32"/>
                  </a:cxn>
                  <a:cxn ang="0">
                    <a:pos x="34" y="29"/>
                  </a:cxn>
                  <a:cxn ang="0">
                    <a:pos x="34" y="35"/>
                  </a:cxn>
                  <a:cxn ang="0">
                    <a:pos x="35" y="37"/>
                  </a:cxn>
                  <a:cxn ang="0">
                    <a:pos x="36" y="37"/>
                  </a:cxn>
                  <a:cxn ang="0">
                    <a:pos x="38" y="36"/>
                  </a:cxn>
                  <a:cxn ang="0">
                    <a:pos x="51" y="23"/>
                  </a:cxn>
                </a:cxnLst>
                <a:rect l="0" t="0" r="r" b="b"/>
                <a:pathLst>
                  <a:path w="58" h="58">
                    <a:moveTo>
                      <a:pt x="58" y="47"/>
                    </a:moveTo>
                    <a:cubicBezTo>
                      <a:pt x="58" y="53"/>
                      <a:pt x="53" y="58"/>
                      <a:pt x="47" y="58"/>
                    </a:cubicBezTo>
                    <a:cubicBezTo>
                      <a:pt x="11" y="58"/>
                      <a:pt x="11" y="58"/>
                      <a:pt x="11" y="58"/>
                    </a:cubicBezTo>
                    <a:cubicBezTo>
                      <a:pt x="5" y="58"/>
                      <a:pt x="0" y="53"/>
                      <a:pt x="0" y="4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1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53" y="0"/>
                      <a:pt x="58" y="4"/>
                      <a:pt x="58" y="10"/>
                    </a:cubicBezTo>
                    <a:lnTo>
                      <a:pt x="58" y="47"/>
                    </a:lnTo>
                    <a:close/>
                    <a:moveTo>
                      <a:pt x="51" y="23"/>
                    </a:moveTo>
                    <a:cubicBezTo>
                      <a:pt x="52" y="22"/>
                      <a:pt x="52" y="21"/>
                      <a:pt x="51" y="20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7" y="6"/>
                      <a:pt x="36" y="5"/>
                      <a:pt x="35" y="6"/>
                    </a:cubicBezTo>
                    <a:cubicBezTo>
                      <a:pt x="34" y="6"/>
                      <a:pt x="34" y="7"/>
                      <a:pt x="34" y="8"/>
                    </a:cubicBezTo>
                    <a:cubicBezTo>
                      <a:pt x="34" y="14"/>
                      <a:pt x="34" y="14"/>
                      <a:pt x="34" y="14"/>
                    </a:cubicBezTo>
                    <a:cubicBezTo>
                      <a:pt x="12" y="14"/>
                      <a:pt x="9" y="27"/>
                      <a:pt x="9" y="36"/>
                    </a:cubicBezTo>
                    <a:cubicBezTo>
                      <a:pt x="9" y="44"/>
                      <a:pt x="16" y="51"/>
                      <a:pt x="16" y="51"/>
                    </a:cubicBezTo>
                    <a:cubicBezTo>
                      <a:pt x="16" y="52"/>
                      <a:pt x="16" y="52"/>
                      <a:pt x="17" y="52"/>
                    </a:cubicBezTo>
                    <a:cubicBezTo>
                      <a:pt x="17" y="52"/>
                      <a:pt x="17" y="52"/>
                      <a:pt x="17" y="52"/>
                    </a:cubicBezTo>
                    <a:cubicBezTo>
                      <a:pt x="18" y="51"/>
                      <a:pt x="18" y="51"/>
                      <a:pt x="18" y="50"/>
                    </a:cubicBezTo>
                    <a:cubicBezTo>
                      <a:pt x="17" y="41"/>
                      <a:pt x="18" y="36"/>
                      <a:pt x="20" y="32"/>
                    </a:cubicBezTo>
                    <a:cubicBezTo>
                      <a:pt x="23" y="30"/>
                      <a:pt x="27" y="29"/>
                      <a:pt x="34" y="29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4" y="36"/>
                      <a:pt x="34" y="37"/>
                      <a:pt x="35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7" y="37"/>
                      <a:pt x="37" y="37"/>
                      <a:pt x="38" y="36"/>
                    </a:cubicBezTo>
                    <a:lnTo>
                      <a:pt x="51" y="2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24">
              <a:extLst>
                <a:ext uri="{FF2B5EF4-FFF2-40B4-BE49-F238E27FC236}">
                  <a16:creationId xmlns:a16="http://schemas.microsoft.com/office/drawing/2014/main" id="{94480B44-B05D-4960-9460-CCA9032AD056}"/>
                </a:ext>
              </a:extLst>
            </p:cNvPr>
            <p:cNvGrpSpPr/>
            <p:nvPr/>
          </p:nvGrpSpPr>
          <p:grpSpPr>
            <a:xfrm>
              <a:off x="4624074" y="1742599"/>
              <a:ext cx="1049532" cy="1406608"/>
              <a:chOff x="3468055" y="1472868"/>
              <a:chExt cx="787149" cy="1054956"/>
            </a:xfrm>
          </p:grpSpPr>
          <p:grpSp>
            <p:nvGrpSpPr>
              <p:cNvPr id="18" name="Group 25">
                <a:extLst>
                  <a:ext uri="{FF2B5EF4-FFF2-40B4-BE49-F238E27FC236}">
                    <a16:creationId xmlns:a16="http://schemas.microsoft.com/office/drawing/2014/main" id="{625138F0-759F-4394-BBB3-AE03262DC329}"/>
                  </a:ext>
                </a:extLst>
              </p:cNvPr>
              <p:cNvGrpSpPr/>
              <p:nvPr/>
            </p:nvGrpSpPr>
            <p:grpSpPr>
              <a:xfrm rot="14260003">
                <a:off x="3334152" y="1606771"/>
                <a:ext cx="1054956" cy="787149"/>
                <a:chOff x="6510160" y="2132478"/>
                <a:chExt cx="973286" cy="698849"/>
              </a:xfrm>
            </p:grpSpPr>
            <p:sp>
              <p:nvSpPr>
                <p:cNvPr id="20" name="Freeform: Shape 27">
                  <a:extLst>
                    <a:ext uri="{FF2B5EF4-FFF2-40B4-BE49-F238E27FC236}">
                      <a16:creationId xmlns:a16="http://schemas.microsoft.com/office/drawing/2014/main" id="{5B9B3DD7-1506-44CE-ACB0-2C7340ACD7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2217086">
                  <a:off x="6510160" y="2166300"/>
                  <a:ext cx="901410" cy="665027"/>
                </a:xfrm>
                <a:custGeom>
                  <a:avLst/>
                  <a:gdLst>
                    <a:gd name="T0" fmla="*/ 289 w 606"/>
                    <a:gd name="T1" fmla="*/ 417 h 417"/>
                    <a:gd name="T2" fmla="*/ 227 w 606"/>
                    <a:gd name="T3" fmla="*/ 410 h 417"/>
                    <a:gd name="T4" fmla="*/ 147 w 606"/>
                    <a:gd name="T5" fmla="*/ 386 h 417"/>
                    <a:gd name="T6" fmla="*/ 76 w 606"/>
                    <a:gd name="T7" fmla="*/ 348 h 417"/>
                    <a:gd name="T8" fmla="*/ 24 w 606"/>
                    <a:gd name="T9" fmla="*/ 301 h 417"/>
                    <a:gd name="T10" fmla="*/ 2 w 606"/>
                    <a:gd name="T11" fmla="*/ 255 h 417"/>
                    <a:gd name="T12" fmla="*/ 9 w 606"/>
                    <a:gd name="T13" fmla="*/ 220 h 417"/>
                    <a:gd name="T14" fmla="*/ 43 w 606"/>
                    <a:gd name="T15" fmla="*/ 194 h 417"/>
                    <a:gd name="T16" fmla="*/ 102 w 606"/>
                    <a:gd name="T17" fmla="*/ 183 h 417"/>
                    <a:gd name="T18" fmla="*/ 111 w 606"/>
                    <a:gd name="T19" fmla="*/ 183 h 417"/>
                    <a:gd name="T20" fmla="*/ 116 w 606"/>
                    <a:gd name="T21" fmla="*/ 183 h 417"/>
                    <a:gd name="T22" fmla="*/ 122 w 606"/>
                    <a:gd name="T23" fmla="*/ 183 h 417"/>
                    <a:gd name="T24" fmla="*/ 128 w 606"/>
                    <a:gd name="T25" fmla="*/ 184 h 417"/>
                    <a:gd name="T26" fmla="*/ 134 w 606"/>
                    <a:gd name="T27" fmla="*/ 184 h 417"/>
                    <a:gd name="T28" fmla="*/ 141 w 606"/>
                    <a:gd name="T29" fmla="*/ 185 h 417"/>
                    <a:gd name="T30" fmla="*/ 161 w 606"/>
                    <a:gd name="T31" fmla="*/ 187 h 417"/>
                    <a:gd name="T32" fmla="*/ 135 w 606"/>
                    <a:gd name="T33" fmla="*/ 155 h 417"/>
                    <a:gd name="T34" fmla="*/ 13 w 606"/>
                    <a:gd name="T35" fmla="*/ 7 h 417"/>
                    <a:gd name="T36" fmla="*/ 387 w 606"/>
                    <a:gd name="T37" fmla="*/ 0 h 417"/>
                    <a:gd name="T38" fmla="*/ 606 w 606"/>
                    <a:gd name="T39" fmla="*/ 245 h 417"/>
                    <a:gd name="T40" fmla="*/ 333 w 606"/>
                    <a:gd name="T41" fmla="*/ 257 h 417"/>
                    <a:gd name="T42" fmla="*/ 348 w 606"/>
                    <a:gd name="T43" fmla="*/ 271 h 417"/>
                    <a:gd name="T44" fmla="*/ 353 w 606"/>
                    <a:gd name="T45" fmla="*/ 274 h 417"/>
                    <a:gd name="T46" fmla="*/ 357 w 606"/>
                    <a:gd name="T47" fmla="*/ 278 h 417"/>
                    <a:gd name="T48" fmla="*/ 361 w 606"/>
                    <a:gd name="T49" fmla="*/ 282 h 417"/>
                    <a:gd name="T50" fmla="*/ 365 w 606"/>
                    <a:gd name="T51" fmla="*/ 287 h 417"/>
                    <a:gd name="T52" fmla="*/ 370 w 606"/>
                    <a:gd name="T53" fmla="*/ 292 h 417"/>
                    <a:gd name="T54" fmla="*/ 372 w 606"/>
                    <a:gd name="T55" fmla="*/ 294 h 417"/>
                    <a:gd name="T56" fmla="*/ 397 w 606"/>
                    <a:gd name="T57" fmla="*/ 339 h 417"/>
                    <a:gd name="T58" fmla="*/ 393 w 606"/>
                    <a:gd name="T59" fmla="*/ 376 h 417"/>
                    <a:gd name="T60" fmla="*/ 363 w 606"/>
                    <a:gd name="T61" fmla="*/ 403 h 417"/>
                    <a:gd name="T62" fmla="*/ 304 w 606"/>
                    <a:gd name="T63" fmla="*/ 416 h 417"/>
                    <a:gd name="T64" fmla="*/ 289 w 606"/>
                    <a:gd name="T65" fmla="*/ 417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606" h="417">
                      <a:moveTo>
                        <a:pt x="289" y="417"/>
                      </a:moveTo>
                      <a:cubicBezTo>
                        <a:pt x="269" y="417"/>
                        <a:pt x="248" y="415"/>
                        <a:pt x="227" y="410"/>
                      </a:cubicBezTo>
                      <a:cubicBezTo>
                        <a:pt x="200" y="405"/>
                        <a:pt x="173" y="397"/>
                        <a:pt x="147" y="386"/>
                      </a:cubicBezTo>
                      <a:cubicBezTo>
                        <a:pt x="121" y="375"/>
                        <a:pt x="97" y="363"/>
                        <a:pt x="76" y="348"/>
                      </a:cubicBezTo>
                      <a:cubicBezTo>
                        <a:pt x="54" y="333"/>
                        <a:pt x="37" y="317"/>
                        <a:pt x="24" y="301"/>
                      </a:cubicBezTo>
                      <a:cubicBezTo>
                        <a:pt x="12" y="285"/>
                        <a:pt x="4" y="269"/>
                        <a:pt x="2" y="255"/>
                      </a:cubicBezTo>
                      <a:cubicBezTo>
                        <a:pt x="0" y="242"/>
                        <a:pt x="3" y="230"/>
                        <a:pt x="9" y="220"/>
                      </a:cubicBezTo>
                      <a:cubicBezTo>
                        <a:pt x="16" y="209"/>
                        <a:pt x="28" y="201"/>
                        <a:pt x="43" y="194"/>
                      </a:cubicBezTo>
                      <a:cubicBezTo>
                        <a:pt x="59" y="188"/>
                        <a:pt x="79" y="184"/>
                        <a:pt x="102" y="183"/>
                      </a:cubicBezTo>
                      <a:cubicBezTo>
                        <a:pt x="111" y="183"/>
                        <a:pt x="111" y="183"/>
                        <a:pt x="111" y="183"/>
                      </a:cubicBezTo>
                      <a:cubicBezTo>
                        <a:pt x="111" y="183"/>
                        <a:pt x="115" y="183"/>
                        <a:pt x="116" y="183"/>
                      </a:cubicBezTo>
                      <a:cubicBezTo>
                        <a:pt x="118" y="183"/>
                        <a:pt x="120" y="183"/>
                        <a:pt x="122" y="183"/>
                      </a:cubicBezTo>
                      <a:cubicBezTo>
                        <a:pt x="124" y="183"/>
                        <a:pt x="126" y="183"/>
                        <a:pt x="128" y="184"/>
                      </a:cubicBezTo>
                      <a:cubicBezTo>
                        <a:pt x="134" y="184"/>
                        <a:pt x="134" y="184"/>
                        <a:pt x="134" y="184"/>
                      </a:cubicBezTo>
                      <a:cubicBezTo>
                        <a:pt x="137" y="184"/>
                        <a:pt x="139" y="184"/>
                        <a:pt x="141" y="185"/>
                      </a:cubicBezTo>
                      <a:cubicBezTo>
                        <a:pt x="161" y="187"/>
                        <a:pt x="161" y="187"/>
                        <a:pt x="161" y="187"/>
                      </a:cubicBezTo>
                      <a:cubicBezTo>
                        <a:pt x="135" y="155"/>
                        <a:pt x="135" y="155"/>
                        <a:pt x="135" y="155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387" y="0"/>
                        <a:pt x="387" y="0"/>
                        <a:pt x="387" y="0"/>
                      </a:cubicBezTo>
                      <a:cubicBezTo>
                        <a:pt x="606" y="245"/>
                        <a:pt x="606" y="245"/>
                        <a:pt x="606" y="245"/>
                      </a:cubicBezTo>
                      <a:cubicBezTo>
                        <a:pt x="333" y="257"/>
                        <a:pt x="333" y="257"/>
                        <a:pt x="333" y="257"/>
                      </a:cubicBezTo>
                      <a:cubicBezTo>
                        <a:pt x="348" y="271"/>
                        <a:pt x="348" y="271"/>
                        <a:pt x="348" y="271"/>
                      </a:cubicBezTo>
                      <a:cubicBezTo>
                        <a:pt x="350" y="272"/>
                        <a:pt x="351" y="273"/>
                        <a:pt x="353" y="274"/>
                      </a:cubicBezTo>
                      <a:cubicBezTo>
                        <a:pt x="357" y="278"/>
                        <a:pt x="357" y="278"/>
                        <a:pt x="357" y="278"/>
                      </a:cubicBezTo>
                      <a:cubicBezTo>
                        <a:pt x="361" y="282"/>
                        <a:pt x="361" y="282"/>
                        <a:pt x="361" y="282"/>
                      </a:cubicBezTo>
                      <a:cubicBezTo>
                        <a:pt x="362" y="283"/>
                        <a:pt x="365" y="287"/>
                        <a:pt x="365" y="287"/>
                      </a:cubicBezTo>
                      <a:cubicBezTo>
                        <a:pt x="370" y="292"/>
                        <a:pt x="370" y="292"/>
                        <a:pt x="370" y="292"/>
                      </a:cubicBezTo>
                      <a:cubicBezTo>
                        <a:pt x="372" y="294"/>
                        <a:pt x="372" y="294"/>
                        <a:pt x="372" y="294"/>
                      </a:cubicBezTo>
                      <a:cubicBezTo>
                        <a:pt x="385" y="309"/>
                        <a:pt x="393" y="325"/>
                        <a:pt x="397" y="339"/>
                      </a:cubicBezTo>
                      <a:cubicBezTo>
                        <a:pt x="400" y="353"/>
                        <a:pt x="399" y="365"/>
                        <a:pt x="393" y="376"/>
                      </a:cubicBezTo>
                      <a:cubicBezTo>
                        <a:pt x="387" y="387"/>
                        <a:pt x="377" y="396"/>
                        <a:pt x="363" y="403"/>
                      </a:cubicBezTo>
                      <a:cubicBezTo>
                        <a:pt x="347" y="410"/>
                        <a:pt x="328" y="415"/>
                        <a:pt x="304" y="416"/>
                      </a:cubicBezTo>
                      <a:cubicBezTo>
                        <a:pt x="299" y="417"/>
                        <a:pt x="294" y="417"/>
                        <a:pt x="289" y="417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Freeform: Shape 28">
                  <a:extLst>
                    <a:ext uri="{FF2B5EF4-FFF2-40B4-BE49-F238E27FC236}">
                      <a16:creationId xmlns:a16="http://schemas.microsoft.com/office/drawing/2014/main" id="{F4DB3B6E-C863-42DC-BC01-8060049286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2217086">
                  <a:off x="6582036" y="2132478"/>
                  <a:ext cx="901410" cy="665027"/>
                </a:xfrm>
                <a:custGeom>
                  <a:avLst/>
                  <a:gdLst>
                    <a:gd name="T0" fmla="*/ 289 w 606"/>
                    <a:gd name="T1" fmla="*/ 417 h 417"/>
                    <a:gd name="T2" fmla="*/ 227 w 606"/>
                    <a:gd name="T3" fmla="*/ 410 h 417"/>
                    <a:gd name="T4" fmla="*/ 147 w 606"/>
                    <a:gd name="T5" fmla="*/ 386 h 417"/>
                    <a:gd name="T6" fmla="*/ 76 w 606"/>
                    <a:gd name="T7" fmla="*/ 348 h 417"/>
                    <a:gd name="T8" fmla="*/ 24 w 606"/>
                    <a:gd name="T9" fmla="*/ 301 h 417"/>
                    <a:gd name="T10" fmla="*/ 2 w 606"/>
                    <a:gd name="T11" fmla="*/ 255 h 417"/>
                    <a:gd name="T12" fmla="*/ 9 w 606"/>
                    <a:gd name="T13" fmla="*/ 220 h 417"/>
                    <a:gd name="T14" fmla="*/ 43 w 606"/>
                    <a:gd name="T15" fmla="*/ 194 h 417"/>
                    <a:gd name="T16" fmla="*/ 102 w 606"/>
                    <a:gd name="T17" fmla="*/ 183 h 417"/>
                    <a:gd name="T18" fmla="*/ 111 w 606"/>
                    <a:gd name="T19" fmla="*/ 183 h 417"/>
                    <a:gd name="T20" fmla="*/ 116 w 606"/>
                    <a:gd name="T21" fmla="*/ 183 h 417"/>
                    <a:gd name="T22" fmla="*/ 122 w 606"/>
                    <a:gd name="T23" fmla="*/ 183 h 417"/>
                    <a:gd name="T24" fmla="*/ 128 w 606"/>
                    <a:gd name="T25" fmla="*/ 184 h 417"/>
                    <a:gd name="T26" fmla="*/ 134 w 606"/>
                    <a:gd name="T27" fmla="*/ 184 h 417"/>
                    <a:gd name="T28" fmla="*/ 141 w 606"/>
                    <a:gd name="T29" fmla="*/ 185 h 417"/>
                    <a:gd name="T30" fmla="*/ 161 w 606"/>
                    <a:gd name="T31" fmla="*/ 187 h 417"/>
                    <a:gd name="T32" fmla="*/ 135 w 606"/>
                    <a:gd name="T33" fmla="*/ 155 h 417"/>
                    <a:gd name="T34" fmla="*/ 13 w 606"/>
                    <a:gd name="T35" fmla="*/ 7 h 417"/>
                    <a:gd name="T36" fmla="*/ 387 w 606"/>
                    <a:gd name="T37" fmla="*/ 0 h 417"/>
                    <a:gd name="T38" fmla="*/ 606 w 606"/>
                    <a:gd name="T39" fmla="*/ 245 h 417"/>
                    <a:gd name="T40" fmla="*/ 333 w 606"/>
                    <a:gd name="T41" fmla="*/ 257 h 417"/>
                    <a:gd name="T42" fmla="*/ 348 w 606"/>
                    <a:gd name="T43" fmla="*/ 271 h 417"/>
                    <a:gd name="T44" fmla="*/ 353 w 606"/>
                    <a:gd name="T45" fmla="*/ 274 h 417"/>
                    <a:gd name="T46" fmla="*/ 357 w 606"/>
                    <a:gd name="T47" fmla="*/ 278 h 417"/>
                    <a:gd name="T48" fmla="*/ 361 w 606"/>
                    <a:gd name="T49" fmla="*/ 282 h 417"/>
                    <a:gd name="T50" fmla="*/ 365 w 606"/>
                    <a:gd name="T51" fmla="*/ 287 h 417"/>
                    <a:gd name="T52" fmla="*/ 370 w 606"/>
                    <a:gd name="T53" fmla="*/ 292 h 417"/>
                    <a:gd name="T54" fmla="*/ 372 w 606"/>
                    <a:gd name="T55" fmla="*/ 294 h 417"/>
                    <a:gd name="T56" fmla="*/ 397 w 606"/>
                    <a:gd name="T57" fmla="*/ 339 h 417"/>
                    <a:gd name="T58" fmla="*/ 393 w 606"/>
                    <a:gd name="T59" fmla="*/ 376 h 417"/>
                    <a:gd name="T60" fmla="*/ 363 w 606"/>
                    <a:gd name="T61" fmla="*/ 403 h 417"/>
                    <a:gd name="T62" fmla="*/ 304 w 606"/>
                    <a:gd name="T63" fmla="*/ 416 h 417"/>
                    <a:gd name="T64" fmla="*/ 289 w 606"/>
                    <a:gd name="T65" fmla="*/ 417 h 4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606" h="417">
                      <a:moveTo>
                        <a:pt x="289" y="417"/>
                      </a:moveTo>
                      <a:cubicBezTo>
                        <a:pt x="269" y="417"/>
                        <a:pt x="248" y="415"/>
                        <a:pt x="227" y="410"/>
                      </a:cubicBezTo>
                      <a:cubicBezTo>
                        <a:pt x="200" y="405"/>
                        <a:pt x="173" y="397"/>
                        <a:pt x="147" y="386"/>
                      </a:cubicBezTo>
                      <a:cubicBezTo>
                        <a:pt x="121" y="375"/>
                        <a:pt x="97" y="363"/>
                        <a:pt x="76" y="348"/>
                      </a:cubicBezTo>
                      <a:cubicBezTo>
                        <a:pt x="54" y="333"/>
                        <a:pt x="37" y="317"/>
                        <a:pt x="24" y="301"/>
                      </a:cubicBezTo>
                      <a:cubicBezTo>
                        <a:pt x="12" y="285"/>
                        <a:pt x="4" y="269"/>
                        <a:pt x="2" y="255"/>
                      </a:cubicBezTo>
                      <a:cubicBezTo>
                        <a:pt x="0" y="242"/>
                        <a:pt x="3" y="230"/>
                        <a:pt x="9" y="220"/>
                      </a:cubicBezTo>
                      <a:cubicBezTo>
                        <a:pt x="16" y="209"/>
                        <a:pt x="28" y="201"/>
                        <a:pt x="43" y="194"/>
                      </a:cubicBezTo>
                      <a:cubicBezTo>
                        <a:pt x="59" y="188"/>
                        <a:pt x="79" y="184"/>
                        <a:pt x="102" y="183"/>
                      </a:cubicBezTo>
                      <a:cubicBezTo>
                        <a:pt x="111" y="183"/>
                        <a:pt x="111" y="183"/>
                        <a:pt x="111" y="183"/>
                      </a:cubicBezTo>
                      <a:cubicBezTo>
                        <a:pt x="111" y="183"/>
                        <a:pt x="115" y="183"/>
                        <a:pt x="116" y="183"/>
                      </a:cubicBezTo>
                      <a:cubicBezTo>
                        <a:pt x="118" y="183"/>
                        <a:pt x="120" y="183"/>
                        <a:pt x="122" y="183"/>
                      </a:cubicBezTo>
                      <a:cubicBezTo>
                        <a:pt x="124" y="183"/>
                        <a:pt x="126" y="183"/>
                        <a:pt x="128" y="184"/>
                      </a:cubicBezTo>
                      <a:cubicBezTo>
                        <a:pt x="134" y="184"/>
                        <a:pt x="134" y="184"/>
                        <a:pt x="134" y="184"/>
                      </a:cubicBezTo>
                      <a:cubicBezTo>
                        <a:pt x="137" y="184"/>
                        <a:pt x="139" y="184"/>
                        <a:pt x="141" y="185"/>
                      </a:cubicBezTo>
                      <a:cubicBezTo>
                        <a:pt x="161" y="187"/>
                        <a:pt x="161" y="187"/>
                        <a:pt x="161" y="187"/>
                      </a:cubicBezTo>
                      <a:cubicBezTo>
                        <a:pt x="135" y="155"/>
                        <a:pt x="135" y="155"/>
                        <a:pt x="135" y="155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387" y="0"/>
                        <a:pt x="387" y="0"/>
                        <a:pt x="387" y="0"/>
                      </a:cubicBezTo>
                      <a:cubicBezTo>
                        <a:pt x="606" y="245"/>
                        <a:pt x="606" y="245"/>
                        <a:pt x="606" y="245"/>
                      </a:cubicBezTo>
                      <a:cubicBezTo>
                        <a:pt x="333" y="257"/>
                        <a:pt x="333" y="257"/>
                        <a:pt x="333" y="257"/>
                      </a:cubicBezTo>
                      <a:cubicBezTo>
                        <a:pt x="348" y="271"/>
                        <a:pt x="348" y="271"/>
                        <a:pt x="348" y="271"/>
                      </a:cubicBezTo>
                      <a:cubicBezTo>
                        <a:pt x="350" y="272"/>
                        <a:pt x="351" y="273"/>
                        <a:pt x="353" y="274"/>
                      </a:cubicBezTo>
                      <a:cubicBezTo>
                        <a:pt x="357" y="278"/>
                        <a:pt x="357" y="278"/>
                        <a:pt x="357" y="278"/>
                      </a:cubicBezTo>
                      <a:cubicBezTo>
                        <a:pt x="361" y="282"/>
                        <a:pt x="361" y="282"/>
                        <a:pt x="361" y="282"/>
                      </a:cubicBezTo>
                      <a:cubicBezTo>
                        <a:pt x="362" y="283"/>
                        <a:pt x="365" y="287"/>
                        <a:pt x="365" y="287"/>
                      </a:cubicBezTo>
                      <a:cubicBezTo>
                        <a:pt x="370" y="292"/>
                        <a:pt x="370" y="292"/>
                        <a:pt x="370" y="292"/>
                      </a:cubicBezTo>
                      <a:cubicBezTo>
                        <a:pt x="372" y="294"/>
                        <a:pt x="372" y="294"/>
                        <a:pt x="372" y="294"/>
                      </a:cubicBezTo>
                      <a:cubicBezTo>
                        <a:pt x="385" y="309"/>
                        <a:pt x="393" y="325"/>
                        <a:pt x="397" y="339"/>
                      </a:cubicBezTo>
                      <a:cubicBezTo>
                        <a:pt x="400" y="353"/>
                        <a:pt x="399" y="365"/>
                        <a:pt x="393" y="376"/>
                      </a:cubicBezTo>
                      <a:cubicBezTo>
                        <a:pt x="387" y="387"/>
                        <a:pt x="377" y="396"/>
                        <a:pt x="363" y="403"/>
                      </a:cubicBezTo>
                      <a:cubicBezTo>
                        <a:pt x="347" y="410"/>
                        <a:pt x="328" y="415"/>
                        <a:pt x="304" y="416"/>
                      </a:cubicBezTo>
                      <a:cubicBezTo>
                        <a:pt x="299" y="417"/>
                        <a:pt x="294" y="417"/>
                        <a:pt x="289" y="417"/>
                      </a:cubicBezTo>
                      <a:close/>
                    </a:path>
                  </a:pathLst>
                </a:custGeom>
                <a:blipFill dpi="0" rotWithShape="1">
                  <a:blip r:embed="rId8" cstate="screen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rcRect/>
                  <a:stretch>
                    <a:fillRect/>
                  </a:stretch>
                </a:blipFill>
                <a:ln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" name="Freeform: Shape 26">
                <a:extLst>
                  <a:ext uri="{FF2B5EF4-FFF2-40B4-BE49-F238E27FC236}">
                    <a16:creationId xmlns:a16="http://schemas.microsoft.com/office/drawing/2014/main" id="{19F5E29D-3AAC-4148-8B88-153FA938B3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6675" y="2057400"/>
                <a:ext cx="188913" cy="196850"/>
              </a:xfrm>
              <a:custGeom>
                <a:avLst/>
                <a:gdLst/>
                <a:ahLst/>
                <a:cxnLst>
                  <a:cxn ang="0">
                    <a:pos x="5" y="35"/>
                  </a:cxn>
                  <a:cxn ang="0">
                    <a:pos x="0" y="29"/>
                  </a:cxn>
                  <a:cxn ang="0">
                    <a:pos x="5" y="24"/>
                  </a:cxn>
                  <a:cxn ang="0">
                    <a:pos x="11" y="29"/>
                  </a:cxn>
                  <a:cxn ang="0">
                    <a:pos x="5" y="35"/>
                  </a:cxn>
                  <a:cxn ang="0">
                    <a:pos x="12" y="20"/>
                  </a:cxn>
                  <a:cxn ang="0">
                    <a:pos x="6" y="13"/>
                  </a:cxn>
                  <a:cxn ang="0">
                    <a:pos x="12" y="7"/>
                  </a:cxn>
                  <a:cxn ang="0">
                    <a:pos x="19" y="13"/>
                  </a:cxn>
                  <a:cxn ang="0">
                    <a:pos x="12" y="20"/>
                  </a:cxn>
                  <a:cxn ang="0">
                    <a:pos x="12" y="50"/>
                  </a:cxn>
                  <a:cxn ang="0">
                    <a:pos x="7" y="45"/>
                  </a:cxn>
                  <a:cxn ang="0">
                    <a:pos x="12" y="40"/>
                  </a:cxn>
                  <a:cxn ang="0">
                    <a:pos x="17" y="45"/>
                  </a:cxn>
                  <a:cxn ang="0">
                    <a:pos x="12" y="50"/>
                  </a:cxn>
                  <a:cxn ang="0">
                    <a:pos x="28" y="13"/>
                  </a:cxn>
                  <a:cxn ang="0">
                    <a:pos x="21" y="6"/>
                  </a:cxn>
                  <a:cxn ang="0">
                    <a:pos x="28" y="0"/>
                  </a:cxn>
                  <a:cxn ang="0">
                    <a:pos x="35" y="6"/>
                  </a:cxn>
                  <a:cxn ang="0">
                    <a:pos x="28" y="13"/>
                  </a:cxn>
                  <a:cxn ang="0">
                    <a:pos x="28" y="57"/>
                  </a:cxn>
                  <a:cxn ang="0">
                    <a:pos x="24" y="52"/>
                  </a:cxn>
                  <a:cxn ang="0">
                    <a:pos x="28" y="48"/>
                  </a:cxn>
                  <a:cxn ang="0">
                    <a:pos x="33" y="52"/>
                  </a:cxn>
                  <a:cxn ang="0">
                    <a:pos x="28" y="57"/>
                  </a:cxn>
                  <a:cxn ang="0">
                    <a:pos x="44" y="49"/>
                  </a:cxn>
                  <a:cxn ang="0">
                    <a:pos x="40" y="45"/>
                  </a:cxn>
                  <a:cxn ang="0">
                    <a:pos x="44" y="41"/>
                  </a:cxn>
                  <a:cxn ang="0">
                    <a:pos x="48" y="45"/>
                  </a:cxn>
                  <a:cxn ang="0">
                    <a:pos x="44" y="49"/>
                  </a:cxn>
                  <a:cxn ang="0">
                    <a:pos x="44" y="16"/>
                  </a:cxn>
                  <a:cxn ang="0">
                    <a:pos x="41" y="13"/>
                  </a:cxn>
                  <a:cxn ang="0">
                    <a:pos x="44" y="10"/>
                  </a:cxn>
                  <a:cxn ang="0">
                    <a:pos x="47" y="13"/>
                  </a:cxn>
                  <a:cxn ang="0">
                    <a:pos x="44" y="16"/>
                  </a:cxn>
                  <a:cxn ang="0">
                    <a:pos x="51" y="33"/>
                  </a:cxn>
                  <a:cxn ang="0">
                    <a:pos x="48" y="29"/>
                  </a:cxn>
                  <a:cxn ang="0">
                    <a:pos x="51" y="26"/>
                  </a:cxn>
                  <a:cxn ang="0">
                    <a:pos x="55" y="29"/>
                  </a:cxn>
                  <a:cxn ang="0">
                    <a:pos x="51" y="33"/>
                  </a:cxn>
                </a:cxnLst>
                <a:rect l="0" t="0" r="r" b="b"/>
                <a:pathLst>
                  <a:path w="55" h="57">
                    <a:moveTo>
                      <a:pt x="5" y="35"/>
                    </a:moveTo>
                    <a:cubicBezTo>
                      <a:pt x="2" y="35"/>
                      <a:pt x="0" y="32"/>
                      <a:pt x="0" y="29"/>
                    </a:cubicBezTo>
                    <a:cubicBezTo>
                      <a:pt x="0" y="26"/>
                      <a:pt x="2" y="24"/>
                      <a:pt x="5" y="24"/>
                    </a:cubicBezTo>
                    <a:cubicBezTo>
                      <a:pt x="9" y="24"/>
                      <a:pt x="11" y="26"/>
                      <a:pt x="11" y="29"/>
                    </a:cubicBezTo>
                    <a:cubicBezTo>
                      <a:pt x="11" y="32"/>
                      <a:pt x="9" y="35"/>
                      <a:pt x="5" y="35"/>
                    </a:cubicBezTo>
                    <a:close/>
                    <a:moveTo>
                      <a:pt x="12" y="20"/>
                    </a:moveTo>
                    <a:cubicBezTo>
                      <a:pt x="9" y="20"/>
                      <a:pt x="6" y="17"/>
                      <a:pt x="6" y="13"/>
                    </a:cubicBezTo>
                    <a:cubicBezTo>
                      <a:pt x="6" y="10"/>
                      <a:pt x="9" y="7"/>
                      <a:pt x="12" y="7"/>
                    </a:cubicBezTo>
                    <a:cubicBezTo>
                      <a:pt x="16" y="7"/>
                      <a:pt x="19" y="10"/>
                      <a:pt x="19" y="13"/>
                    </a:cubicBezTo>
                    <a:cubicBezTo>
                      <a:pt x="19" y="17"/>
                      <a:pt x="16" y="20"/>
                      <a:pt x="12" y="20"/>
                    </a:cubicBezTo>
                    <a:close/>
                    <a:moveTo>
                      <a:pt x="12" y="50"/>
                    </a:moveTo>
                    <a:cubicBezTo>
                      <a:pt x="9" y="50"/>
                      <a:pt x="7" y="48"/>
                      <a:pt x="7" y="45"/>
                    </a:cubicBezTo>
                    <a:cubicBezTo>
                      <a:pt x="7" y="42"/>
                      <a:pt x="9" y="40"/>
                      <a:pt x="12" y="40"/>
                    </a:cubicBezTo>
                    <a:cubicBezTo>
                      <a:pt x="15" y="40"/>
                      <a:pt x="17" y="42"/>
                      <a:pt x="17" y="45"/>
                    </a:cubicBezTo>
                    <a:cubicBezTo>
                      <a:pt x="17" y="48"/>
                      <a:pt x="15" y="50"/>
                      <a:pt x="12" y="50"/>
                    </a:cubicBezTo>
                    <a:close/>
                    <a:moveTo>
                      <a:pt x="28" y="13"/>
                    </a:moveTo>
                    <a:cubicBezTo>
                      <a:pt x="25" y="13"/>
                      <a:pt x="21" y="10"/>
                      <a:pt x="21" y="6"/>
                    </a:cubicBezTo>
                    <a:cubicBezTo>
                      <a:pt x="21" y="3"/>
                      <a:pt x="25" y="0"/>
                      <a:pt x="28" y="0"/>
                    </a:cubicBezTo>
                    <a:cubicBezTo>
                      <a:pt x="32" y="0"/>
                      <a:pt x="35" y="3"/>
                      <a:pt x="35" y="6"/>
                    </a:cubicBezTo>
                    <a:cubicBezTo>
                      <a:pt x="35" y="10"/>
                      <a:pt x="32" y="13"/>
                      <a:pt x="28" y="13"/>
                    </a:cubicBezTo>
                    <a:close/>
                    <a:moveTo>
                      <a:pt x="28" y="57"/>
                    </a:moveTo>
                    <a:cubicBezTo>
                      <a:pt x="26" y="57"/>
                      <a:pt x="24" y="55"/>
                      <a:pt x="24" y="52"/>
                    </a:cubicBezTo>
                    <a:cubicBezTo>
                      <a:pt x="24" y="50"/>
                      <a:pt x="26" y="48"/>
                      <a:pt x="28" y="48"/>
                    </a:cubicBezTo>
                    <a:cubicBezTo>
                      <a:pt x="31" y="48"/>
                      <a:pt x="33" y="50"/>
                      <a:pt x="33" y="52"/>
                    </a:cubicBezTo>
                    <a:cubicBezTo>
                      <a:pt x="33" y="55"/>
                      <a:pt x="31" y="57"/>
                      <a:pt x="28" y="57"/>
                    </a:cubicBezTo>
                    <a:close/>
                    <a:moveTo>
                      <a:pt x="44" y="49"/>
                    </a:moveTo>
                    <a:cubicBezTo>
                      <a:pt x="42" y="49"/>
                      <a:pt x="40" y="48"/>
                      <a:pt x="40" y="45"/>
                    </a:cubicBezTo>
                    <a:cubicBezTo>
                      <a:pt x="40" y="43"/>
                      <a:pt x="42" y="41"/>
                      <a:pt x="44" y="41"/>
                    </a:cubicBezTo>
                    <a:cubicBezTo>
                      <a:pt x="47" y="41"/>
                      <a:pt x="48" y="43"/>
                      <a:pt x="48" y="45"/>
                    </a:cubicBezTo>
                    <a:cubicBezTo>
                      <a:pt x="48" y="48"/>
                      <a:pt x="47" y="49"/>
                      <a:pt x="44" y="49"/>
                    </a:cubicBezTo>
                    <a:close/>
                    <a:moveTo>
                      <a:pt x="44" y="16"/>
                    </a:moveTo>
                    <a:cubicBezTo>
                      <a:pt x="43" y="16"/>
                      <a:pt x="41" y="15"/>
                      <a:pt x="41" y="13"/>
                    </a:cubicBezTo>
                    <a:cubicBezTo>
                      <a:pt x="41" y="12"/>
                      <a:pt x="43" y="10"/>
                      <a:pt x="44" y="10"/>
                    </a:cubicBezTo>
                    <a:cubicBezTo>
                      <a:pt x="46" y="10"/>
                      <a:pt x="47" y="12"/>
                      <a:pt x="47" y="13"/>
                    </a:cubicBezTo>
                    <a:cubicBezTo>
                      <a:pt x="47" y="15"/>
                      <a:pt x="46" y="16"/>
                      <a:pt x="44" y="16"/>
                    </a:cubicBezTo>
                    <a:close/>
                    <a:moveTo>
                      <a:pt x="51" y="33"/>
                    </a:moveTo>
                    <a:cubicBezTo>
                      <a:pt x="49" y="33"/>
                      <a:pt x="48" y="31"/>
                      <a:pt x="48" y="29"/>
                    </a:cubicBezTo>
                    <a:cubicBezTo>
                      <a:pt x="48" y="27"/>
                      <a:pt x="49" y="26"/>
                      <a:pt x="51" y="26"/>
                    </a:cubicBezTo>
                    <a:cubicBezTo>
                      <a:pt x="53" y="26"/>
                      <a:pt x="55" y="27"/>
                      <a:pt x="55" y="29"/>
                    </a:cubicBezTo>
                    <a:cubicBezTo>
                      <a:pt x="55" y="31"/>
                      <a:pt x="53" y="33"/>
                      <a:pt x="51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Group 36">
            <a:extLst>
              <a:ext uri="{FF2B5EF4-FFF2-40B4-BE49-F238E27FC236}">
                <a16:creationId xmlns:a16="http://schemas.microsoft.com/office/drawing/2014/main" id="{15A7D7B9-FAE6-47EA-8210-2A14CA3BB716}"/>
              </a:ext>
            </a:extLst>
          </p:cNvPr>
          <p:cNvGrpSpPr/>
          <p:nvPr/>
        </p:nvGrpSpPr>
        <p:grpSpPr>
          <a:xfrm>
            <a:off x="3817069" y="3701231"/>
            <a:ext cx="2368217" cy="845722"/>
            <a:chOff x="5045337" y="3845152"/>
            <a:chExt cx="3157623" cy="1127629"/>
          </a:xfrm>
        </p:grpSpPr>
        <p:sp>
          <p:nvSpPr>
            <p:cNvPr id="12" name="TextBox 37">
              <a:extLst>
                <a:ext uri="{FF2B5EF4-FFF2-40B4-BE49-F238E27FC236}">
                  <a16:creationId xmlns:a16="http://schemas.microsoft.com/office/drawing/2014/main" id="{E23F5A88-3F83-4794-BE2E-DBA2F97393D5}"/>
                </a:ext>
              </a:extLst>
            </p:cNvPr>
            <p:cNvSpPr txBox="1"/>
            <p:nvPr/>
          </p:nvSpPr>
          <p:spPr>
            <a:xfrm>
              <a:off x="5045337" y="3845152"/>
              <a:ext cx="2186768" cy="490143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3" name="TextBox 38">
              <a:extLst>
                <a:ext uri="{FF2B5EF4-FFF2-40B4-BE49-F238E27FC236}">
                  <a16:creationId xmlns:a16="http://schemas.microsoft.com/office/drawing/2014/main" id="{E4EA27AE-F967-424E-9B7C-D8EF989EB5CF}"/>
                </a:ext>
              </a:extLst>
            </p:cNvPr>
            <p:cNvSpPr txBox="1">
              <a:spLocks/>
            </p:cNvSpPr>
            <p:nvPr/>
          </p:nvSpPr>
          <p:spPr>
            <a:xfrm>
              <a:off x="5293877" y="4386773"/>
              <a:ext cx="2909083" cy="586008"/>
            </a:xfrm>
            <a:prstGeom prst="rect">
              <a:avLst/>
            </a:prstGeom>
          </p:spPr>
          <p:txBody>
            <a:bodyPr vert="horz" wrap="square" lIns="0" tIns="0" rIns="0" bIns="0" anchor="t" anchorCtr="1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b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Group 39">
            <a:extLst>
              <a:ext uri="{FF2B5EF4-FFF2-40B4-BE49-F238E27FC236}">
                <a16:creationId xmlns:a16="http://schemas.microsoft.com/office/drawing/2014/main" id="{4B2A7D80-0334-476A-86E2-5C22FF45456C}"/>
              </a:ext>
            </a:extLst>
          </p:cNvPr>
          <p:cNvGrpSpPr/>
          <p:nvPr/>
        </p:nvGrpSpPr>
        <p:grpSpPr>
          <a:xfrm>
            <a:off x="683568" y="1707434"/>
            <a:ext cx="2784488" cy="741887"/>
            <a:chOff x="1651345" y="5074715"/>
            <a:chExt cx="3265140" cy="989182"/>
          </a:xfrm>
        </p:grpSpPr>
        <p:sp>
          <p:nvSpPr>
            <p:cNvPr id="10" name="TextBox 40">
              <a:extLst>
                <a:ext uri="{FF2B5EF4-FFF2-40B4-BE49-F238E27FC236}">
                  <a16:creationId xmlns:a16="http://schemas.microsoft.com/office/drawing/2014/main" id="{0C8E6009-6BFC-48CA-B8C7-B6F63FB76E2C}"/>
                </a:ext>
              </a:extLst>
            </p:cNvPr>
            <p:cNvSpPr txBox="1"/>
            <p:nvPr/>
          </p:nvSpPr>
          <p:spPr>
            <a:xfrm>
              <a:off x="2653530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360000" bIns="0" anchor="ctr" anchorCtr="0">
              <a:normAutofit fontScale="92500" lnSpcReduction="10000"/>
            </a:bodyPr>
            <a:lstStyle/>
            <a:p>
              <a:pPr algn="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1" name="TextBox 41">
              <a:extLst>
                <a:ext uri="{FF2B5EF4-FFF2-40B4-BE49-F238E27FC236}">
                  <a16:creationId xmlns:a16="http://schemas.microsoft.com/office/drawing/2014/main" id="{407CB66D-B337-4706-9C8C-55C4FA1627AD}"/>
                </a:ext>
              </a:extLst>
            </p:cNvPr>
            <p:cNvSpPr txBox="1">
              <a:spLocks/>
            </p:cNvSpPr>
            <p:nvPr/>
          </p:nvSpPr>
          <p:spPr>
            <a:xfrm>
              <a:off x="1651345" y="5507599"/>
              <a:ext cx="3265140" cy="556298"/>
            </a:xfrm>
            <a:prstGeom prst="rect">
              <a:avLst/>
            </a:prstGeom>
          </p:spPr>
          <p:txBody>
            <a:bodyPr vert="horz" wrap="square" lIns="0" tIns="0" rIns="360000" bIns="0" anchor="ctr" anchorCtr="0">
              <a:no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b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Group 42">
            <a:extLst>
              <a:ext uri="{FF2B5EF4-FFF2-40B4-BE49-F238E27FC236}">
                <a16:creationId xmlns:a16="http://schemas.microsoft.com/office/drawing/2014/main" id="{0CC6FA8C-993B-4695-BAA2-F63D9CF45CEA}"/>
              </a:ext>
            </a:extLst>
          </p:cNvPr>
          <p:cNvGrpSpPr/>
          <p:nvPr/>
        </p:nvGrpSpPr>
        <p:grpSpPr>
          <a:xfrm>
            <a:off x="5877859" y="1707435"/>
            <a:ext cx="2425335" cy="695518"/>
            <a:chOff x="7284132" y="5074715"/>
            <a:chExt cx="2557687" cy="927356"/>
          </a:xfrm>
        </p:grpSpPr>
        <p:sp>
          <p:nvSpPr>
            <p:cNvPr id="8" name="TextBox 43">
              <a:extLst>
                <a:ext uri="{FF2B5EF4-FFF2-40B4-BE49-F238E27FC236}">
                  <a16:creationId xmlns:a16="http://schemas.microsoft.com/office/drawing/2014/main" id="{CC0B844B-E048-40C7-9DAB-529A2845829B}"/>
                </a:ext>
              </a:extLst>
            </p:cNvPr>
            <p:cNvSpPr txBox="1"/>
            <p:nvPr/>
          </p:nvSpPr>
          <p:spPr>
            <a:xfrm>
              <a:off x="7284132" y="5074715"/>
              <a:ext cx="2262955" cy="291403"/>
            </a:xfrm>
            <a:prstGeom prst="rect">
              <a:avLst/>
            </a:prstGeom>
            <a:no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4">
                      <a:lumMod val="10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288000" tIns="0" rIns="288000" bIns="0" anchor="ctr" anchorCtr="0">
              <a:normAutofit fontScale="92500" lnSpcReduction="10000"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9" name="TextBox 44">
              <a:extLst>
                <a:ext uri="{FF2B5EF4-FFF2-40B4-BE49-F238E27FC236}">
                  <a16:creationId xmlns:a16="http://schemas.microsoft.com/office/drawing/2014/main" id="{AD567B00-C96B-4B77-AF1B-A7BB0D31FA8A}"/>
                </a:ext>
              </a:extLst>
            </p:cNvPr>
            <p:cNvSpPr txBox="1">
              <a:spLocks/>
            </p:cNvSpPr>
            <p:nvPr/>
          </p:nvSpPr>
          <p:spPr>
            <a:xfrm>
              <a:off x="7290632" y="5445773"/>
              <a:ext cx="2551187" cy="556298"/>
            </a:xfrm>
            <a:prstGeom prst="rect">
              <a:avLst/>
            </a:prstGeom>
          </p:spPr>
          <p:txBody>
            <a:bodyPr vert="horz" wrap="square" lIns="288000" tIns="0" rIns="288000" bIns="0" anchor="ctr" anchorCtr="0">
              <a:no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br>
                <a:rPr lang="zh-CN" alt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endParaRPr lang="zh-CN" altLang="en-US" sz="9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id="{85C53D93-CE30-4427-AA22-76C257436B2B}"/>
              </a:ext>
            </a:extLst>
          </p:cNvPr>
          <p:cNvSpPr/>
          <p:nvPr/>
        </p:nvSpPr>
        <p:spPr>
          <a:xfrm>
            <a:off x="2996561" y="131834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gradFill>
                  <a:gsLst>
                    <a:gs pos="100000">
                      <a:srgbClr val="0187AC"/>
                    </a:gs>
                    <a:gs pos="0">
                      <a:srgbClr val="08B9A8"/>
                    </a:gs>
                  </a:gsLst>
                  <a:lin ang="5400000" scaled="1"/>
                </a:gradFill>
                <a:latin typeface="思源宋体 CN SemiBold" panose="02020600000000000000" pitchFamily="18" charset="-122"/>
                <a:ea typeface="思源宋体 CN SemiBold" panose="02020600000000000000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17583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PowerPoint 演示文稿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51PPT模板网   www.51pptmoban.com">
  <a:themeElements>
    <a:clrScheme name="自定义 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08B9A8"/>
      </a:accent1>
      <a:accent2>
        <a:srgbClr val="08B9A8"/>
      </a:accent2>
      <a:accent3>
        <a:srgbClr val="08B9A8"/>
      </a:accent3>
      <a:accent4>
        <a:srgbClr val="08B9A8"/>
      </a:accent4>
      <a:accent5>
        <a:srgbClr val="08B9A8"/>
      </a:accent5>
      <a:accent6>
        <a:srgbClr val="08B9A8"/>
      </a:accent6>
      <a:hlink>
        <a:srgbClr val="41B7D0"/>
      </a:hlink>
      <a:folHlink>
        <a:srgbClr val="BFBFBF"/>
      </a:folHlink>
    </a:clrScheme>
    <a:fontScheme name="e2tzjmbl">
      <a:majorFont>
        <a:latin typeface="Arial"/>
        <a:ea typeface="思源宋体 CN Medium"/>
        <a:cs typeface=""/>
      </a:majorFont>
      <a:minorFont>
        <a:latin typeface="Arial"/>
        <a:ea typeface="思源宋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778495"/>
    </a:dk2>
    <a:lt2>
      <a:srgbClr val="F0F0F0"/>
    </a:lt2>
    <a:accent1>
      <a:srgbClr val="08B9A8"/>
    </a:accent1>
    <a:accent2>
      <a:srgbClr val="08B9A8"/>
    </a:accent2>
    <a:accent3>
      <a:srgbClr val="08B9A8"/>
    </a:accent3>
    <a:accent4>
      <a:srgbClr val="08B9A8"/>
    </a:accent4>
    <a:accent5>
      <a:srgbClr val="08B9A8"/>
    </a:accent5>
    <a:accent6>
      <a:srgbClr val="08B9A8"/>
    </a:accent6>
    <a:hlink>
      <a:srgbClr val="41B7D0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9107</TotalTime>
  <Words>1866</Words>
  <Application>Microsoft Office PowerPoint</Application>
  <PresentationFormat>全屏显示(16:9)</PresentationFormat>
  <Paragraphs>275</Paragraphs>
  <Slides>23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思源宋体 CN Heavy</vt:lpstr>
      <vt:lpstr>思源宋体 CN Medium</vt:lpstr>
      <vt:lpstr>思源宋体 CN SemiBold</vt:lpstr>
      <vt:lpstr>微软雅黑</vt:lpstr>
      <vt:lpstr>Arial</vt:lpstr>
      <vt:lpstr>Arial Rounded MT Bold</vt:lpstr>
      <vt:lpstr>Calibri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简约黄绿清新风商务总结汇报通用ppt模板</dc:title>
  <dc:creator>51PPT模板网</dc:creator>
  <cp:keywords>www.51pptmoban.com</cp:keywords>
  <dc:description>www.51pptmoban.com</dc:description>
  <cp:lastModifiedBy>Win user</cp:lastModifiedBy>
  <cp:revision>1045</cp:revision>
  <dcterms:created xsi:type="dcterms:W3CDTF">2015-04-24T01:01:13Z</dcterms:created>
  <dcterms:modified xsi:type="dcterms:W3CDTF">2022-03-29T14:54:20Z</dcterms:modified>
</cp:coreProperties>
</file>